
<file path=[Content_Types].xml><?xml version="1.0" encoding="utf-8"?>
<Types xmlns="http://schemas.openxmlformats.org/package/2006/content-types">
  <Default Extension="jpeg" ContentType="image/jpeg"/>
  <Default Extension="png" ContentType="image/png"/>
  <Default Extension="wdp" ContentType="image/vnd.ms-photo"/>
  <Default Extension="mp4" ContentType="video/mp4"/>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75" r:id="rId3"/>
    <p:sldMasterId id="2147483687" r:id="rId4"/>
  </p:sldMasterIdLst>
  <p:notesMasterIdLst>
    <p:notesMasterId r:id="rId7"/>
  </p:notesMasterIdLst>
  <p:handoutMasterIdLst>
    <p:handoutMasterId r:id="rId35"/>
  </p:handoutMasterIdLst>
  <p:sldIdLst>
    <p:sldId id="365" r:id="rId5"/>
    <p:sldId id="337" r:id="rId6"/>
    <p:sldId id="338" r:id="rId8"/>
    <p:sldId id="339" r:id="rId9"/>
    <p:sldId id="340" r:id="rId10"/>
    <p:sldId id="341" r:id="rId11"/>
    <p:sldId id="342" r:id="rId12"/>
    <p:sldId id="343" r:id="rId13"/>
    <p:sldId id="344" r:id="rId14"/>
    <p:sldId id="345" r:id="rId15"/>
    <p:sldId id="346" r:id="rId16"/>
    <p:sldId id="347" r:id="rId17"/>
    <p:sldId id="348" r:id="rId18"/>
    <p:sldId id="349" r:id="rId19"/>
    <p:sldId id="350" r:id="rId20"/>
    <p:sldId id="351" r:id="rId21"/>
    <p:sldId id="322" r:id="rId22"/>
    <p:sldId id="324" r:id="rId23"/>
    <p:sldId id="352" r:id="rId24"/>
    <p:sldId id="326" r:id="rId25"/>
    <p:sldId id="327" r:id="rId26"/>
    <p:sldId id="279" r:id="rId27"/>
    <p:sldId id="336" r:id="rId28"/>
    <p:sldId id="353" r:id="rId29"/>
    <p:sldId id="335" r:id="rId30"/>
    <p:sldId id="354" r:id="rId31"/>
    <p:sldId id="355" r:id="rId32"/>
    <p:sldId id="356" r:id="rId33"/>
    <p:sldId id="307" r:id="rId34"/>
  </p:sldIdLst>
  <p:sldSz cx="9144000" cy="514477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Yu Liyun" initials="YL"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48" autoAdjust="0"/>
    <p:restoredTop sz="94660"/>
  </p:normalViewPr>
  <p:slideViewPr>
    <p:cSldViewPr>
      <p:cViewPr varScale="1">
        <p:scale>
          <a:sx n="101" d="100"/>
          <a:sy n="101" d="100"/>
        </p:scale>
        <p:origin x="-279" y="-51"/>
      </p:cViewPr>
      <p:guideLst>
        <p:guide orient="horz" pos="1621"/>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3" d="100"/>
          <a:sy n="53" d="100"/>
        </p:scale>
        <p:origin x="2648" y="56"/>
      </p:cViewPr>
      <p:guideLst/>
    </p:cSldViewPr>
  </p:notesViewPr>
  <p:gridSpacing cx="36004" cy="36004"/>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slide" Target="slides/slide3.xml"/><Relationship Id="rId7" Type="http://schemas.openxmlformats.org/officeDocument/2006/relationships/notesMaster" Target="notesMasters/notesMaster1.xml"/><Relationship Id="rId6" Type="http://schemas.openxmlformats.org/officeDocument/2006/relationships/slide" Target="slides/slide2.xml"/><Relationship Id="rId5" Type="http://schemas.openxmlformats.org/officeDocument/2006/relationships/slide" Target="slides/slide1.xml"/><Relationship Id="rId4" Type="http://schemas.openxmlformats.org/officeDocument/2006/relationships/slideMaster" Target="slideMasters/slideMaster3.xml"/><Relationship Id="rId39" Type="http://schemas.openxmlformats.org/officeDocument/2006/relationships/commentAuthors" Target="commentAuthors.xml"/><Relationship Id="rId38" Type="http://schemas.openxmlformats.org/officeDocument/2006/relationships/tableStyles" Target="tableStyles.xml"/><Relationship Id="rId37" Type="http://schemas.openxmlformats.org/officeDocument/2006/relationships/viewProps" Target="viewProps.xml"/><Relationship Id="rId36" Type="http://schemas.openxmlformats.org/officeDocument/2006/relationships/presProps" Target="presProps.xml"/><Relationship Id="rId35" Type="http://schemas.openxmlformats.org/officeDocument/2006/relationships/handoutMaster" Target="handoutMasters/handoutMaster1.xml"/><Relationship Id="rId34" Type="http://schemas.openxmlformats.org/officeDocument/2006/relationships/slide" Target="slides/slide29.xml"/><Relationship Id="rId33" Type="http://schemas.openxmlformats.org/officeDocument/2006/relationships/slide" Target="slides/slide28.xml"/><Relationship Id="rId32" Type="http://schemas.openxmlformats.org/officeDocument/2006/relationships/slide" Target="slides/slide27.xml"/><Relationship Id="rId31" Type="http://schemas.openxmlformats.org/officeDocument/2006/relationships/slide" Target="slides/slide26.xml"/><Relationship Id="rId30" Type="http://schemas.openxmlformats.org/officeDocument/2006/relationships/slide" Target="slides/slide25.xml"/><Relationship Id="rId3" Type="http://schemas.openxmlformats.org/officeDocument/2006/relationships/slideMaster" Target="slideMasters/slideMaster2.xml"/><Relationship Id="rId29" Type="http://schemas.openxmlformats.org/officeDocument/2006/relationships/slide" Target="slides/slide24.xml"/><Relationship Id="rId28" Type="http://schemas.openxmlformats.org/officeDocument/2006/relationships/slide" Target="slides/slide23.xml"/><Relationship Id="rId27" Type="http://schemas.openxmlformats.org/officeDocument/2006/relationships/slide" Target="slides/slide22.xml"/><Relationship Id="rId26" Type="http://schemas.openxmlformats.org/officeDocument/2006/relationships/slide" Target="slides/slide21.xml"/><Relationship Id="rId25" Type="http://schemas.openxmlformats.org/officeDocument/2006/relationships/slide" Target="slides/slide20.xml"/><Relationship Id="rId24" Type="http://schemas.openxmlformats.org/officeDocument/2006/relationships/slide" Target="slides/slide19.xml"/><Relationship Id="rId23" Type="http://schemas.openxmlformats.org/officeDocument/2006/relationships/slide" Target="slides/slide18.xml"/><Relationship Id="rId22" Type="http://schemas.openxmlformats.org/officeDocument/2006/relationships/slide" Target="slides/slide17.xml"/><Relationship Id="rId21" Type="http://schemas.openxmlformats.org/officeDocument/2006/relationships/slide" Target="slides/slide16.xml"/><Relationship Id="rId20" Type="http://schemas.openxmlformats.org/officeDocument/2006/relationships/slide" Target="slides/slide15.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1FC0AD3-86AE-4487-8909-FD767AE96DE0}"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70A6052-CCE8-4A00-98BB-60CC460D5C09}"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0FB9567-E316-4F98-A1D3-96235779063B}"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372CD8-8591-4F3C-87BB-F67CE7A96C3B}"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372CD8-8591-4F3C-87BB-F67CE7A96C3B}"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372CD8-8591-4F3C-87BB-F67CE7A96C3B}"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372CD8-8591-4F3C-87BB-F67CE7A96C3B}"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372CD8-8591-4F3C-87BB-F67CE7A96C3B}"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372CD8-8591-4F3C-87BB-F67CE7A96C3B}"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B979C96-F519-4B7C-A90E-9C0DC9BE00D9}"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2372CD8-8591-4F3C-87BB-F67CE7A96C3B}"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6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a:p>
        </p:txBody>
      </p:sp>
      <p:sp>
        <p:nvSpPr>
          <p:cNvPr id="4096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fld id="{EFC6CAE6-7DBA-4B25-BB55-7DCBF772563B}"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6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a:p>
        </p:txBody>
      </p:sp>
      <p:sp>
        <p:nvSpPr>
          <p:cNvPr id="4096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fld id="{EFC6CAE6-7DBA-4B25-BB55-7DCBF772563B}"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2372CD8-8591-4F3C-87BB-F67CE7A96C3B}"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372CD8-8591-4F3C-87BB-F67CE7A96C3B}"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372CD8-8591-4F3C-87BB-F67CE7A96C3B}"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372CD8-8591-4F3C-87BB-F67CE7A96C3B}"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372CD8-8591-4F3C-87BB-F67CE7A96C3B}"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372CD8-8591-4F3C-87BB-F67CE7A96C3B}"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372CD8-8591-4F3C-87BB-F67CE7A96C3B}"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B979C96-F519-4B7C-A90E-9C0DC9BE00D9}"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372CD8-8591-4F3C-87BB-F67CE7A96C3B}"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8313"/>
            <a:ext cx="7772400" cy="1102859"/>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371600" y="2915550"/>
            <a:ext cx="6400800" cy="131485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7C666EDB-73EE-494B-92B4-4CBBFE595A9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4CB34BD-6193-4953-A267-E415AD680D0D}" type="slidenum">
              <a:rPr lang="zh-CN" altLang="en-US" smtClean="0"/>
            </a:fld>
            <a:endParaRPr lang="zh-CN" altLang="en-US"/>
          </a:p>
        </p:txBody>
      </p:sp>
    </p:spTree>
  </p:cSld>
  <p:clrMapOvr>
    <a:masterClrMapping/>
  </p:clrMapOvr>
  <p:transition spd="slow" advClick="0" advTm="0">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The Learning Objectives">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C666EDB-73EE-494B-92B4-4CBBFE595A9B}"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4CB34BD-6193-4953-A267-E415AD680D0D}" type="slidenum">
              <a:rPr lang="zh-CN" altLang="en-US" smtClean="0"/>
            </a:fld>
            <a:endParaRPr lang="zh-CN" altLang="en-US"/>
          </a:p>
        </p:txBody>
      </p:sp>
      <p:cxnSp>
        <p:nvCxnSpPr>
          <p:cNvPr id="5" name="直接连接符 4"/>
          <p:cNvCxnSpPr/>
          <p:nvPr userDrawn="1"/>
        </p:nvCxnSpPr>
        <p:spPr>
          <a:xfrm>
            <a:off x="395536" y="664332"/>
            <a:ext cx="8290358"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6" name="组合 11"/>
          <p:cNvGrpSpPr/>
          <p:nvPr userDrawn="1"/>
        </p:nvGrpSpPr>
        <p:grpSpPr>
          <a:xfrm rot="20818786" flipH="1">
            <a:off x="359532" y="161669"/>
            <a:ext cx="370706" cy="444624"/>
            <a:chOff x="4197350" y="2182813"/>
            <a:chExt cx="608013" cy="641350"/>
          </a:xfrm>
          <a:solidFill>
            <a:srgbClr val="005188"/>
          </a:solidFill>
        </p:grpSpPr>
        <p:sp>
          <p:nvSpPr>
            <p:cNvPr id="7" name="Freeform 166"/>
            <p:cNvSpPr/>
            <p:nvPr/>
          </p:nvSpPr>
          <p:spPr bwMode="auto">
            <a:xfrm>
              <a:off x="4229100" y="2211388"/>
              <a:ext cx="39688" cy="157163"/>
            </a:xfrm>
            <a:custGeom>
              <a:avLst/>
              <a:gdLst/>
              <a:ahLst/>
              <a:cxnLst>
                <a:cxn ang="0">
                  <a:pos x="63" y="2"/>
                </a:cxn>
                <a:cxn ang="0">
                  <a:pos x="63" y="2"/>
                </a:cxn>
                <a:cxn ang="0">
                  <a:pos x="58" y="14"/>
                </a:cxn>
                <a:cxn ang="0">
                  <a:pos x="54" y="25"/>
                </a:cxn>
                <a:cxn ang="0">
                  <a:pos x="47" y="49"/>
                </a:cxn>
                <a:cxn ang="0">
                  <a:pos x="34" y="96"/>
                </a:cxn>
                <a:cxn ang="0">
                  <a:pos x="34" y="96"/>
                </a:cxn>
                <a:cxn ang="0">
                  <a:pos x="27" y="122"/>
                </a:cxn>
                <a:cxn ang="0">
                  <a:pos x="21" y="149"/>
                </a:cxn>
                <a:cxn ang="0">
                  <a:pos x="10" y="203"/>
                </a:cxn>
                <a:cxn ang="0">
                  <a:pos x="10" y="203"/>
                </a:cxn>
                <a:cxn ang="0">
                  <a:pos x="6" y="222"/>
                </a:cxn>
                <a:cxn ang="0">
                  <a:pos x="3" y="243"/>
                </a:cxn>
                <a:cxn ang="0">
                  <a:pos x="1" y="263"/>
                </a:cxn>
                <a:cxn ang="0">
                  <a:pos x="0" y="283"/>
                </a:cxn>
                <a:cxn ang="0">
                  <a:pos x="0" y="283"/>
                </a:cxn>
                <a:cxn ang="0">
                  <a:pos x="1" y="290"/>
                </a:cxn>
                <a:cxn ang="0">
                  <a:pos x="2" y="292"/>
                </a:cxn>
                <a:cxn ang="0">
                  <a:pos x="3" y="294"/>
                </a:cxn>
                <a:cxn ang="0">
                  <a:pos x="6" y="296"/>
                </a:cxn>
                <a:cxn ang="0">
                  <a:pos x="8" y="296"/>
                </a:cxn>
                <a:cxn ang="0">
                  <a:pos x="11" y="296"/>
                </a:cxn>
                <a:cxn ang="0">
                  <a:pos x="14" y="294"/>
                </a:cxn>
                <a:cxn ang="0">
                  <a:pos x="14" y="294"/>
                </a:cxn>
                <a:cxn ang="0">
                  <a:pos x="15" y="293"/>
                </a:cxn>
                <a:cxn ang="0">
                  <a:pos x="16" y="291"/>
                </a:cxn>
                <a:cxn ang="0">
                  <a:pos x="15" y="287"/>
                </a:cxn>
                <a:cxn ang="0">
                  <a:pos x="14" y="285"/>
                </a:cxn>
                <a:cxn ang="0">
                  <a:pos x="12" y="285"/>
                </a:cxn>
                <a:cxn ang="0">
                  <a:pos x="11" y="284"/>
                </a:cxn>
                <a:cxn ang="0">
                  <a:pos x="9" y="285"/>
                </a:cxn>
                <a:cxn ang="0">
                  <a:pos x="9" y="285"/>
                </a:cxn>
                <a:cxn ang="0">
                  <a:pos x="11" y="282"/>
                </a:cxn>
                <a:cxn ang="0">
                  <a:pos x="12" y="276"/>
                </a:cxn>
                <a:cxn ang="0">
                  <a:pos x="14" y="259"/>
                </a:cxn>
                <a:cxn ang="0">
                  <a:pos x="14" y="232"/>
                </a:cxn>
                <a:cxn ang="0">
                  <a:pos x="14" y="232"/>
                </a:cxn>
                <a:cxn ang="0">
                  <a:pos x="17" y="212"/>
                </a:cxn>
                <a:cxn ang="0">
                  <a:pos x="21" y="193"/>
                </a:cxn>
                <a:cxn ang="0">
                  <a:pos x="29" y="155"/>
                </a:cxn>
                <a:cxn ang="0">
                  <a:pos x="29" y="155"/>
                </a:cxn>
                <a:cxn ang="0">
                  <a:pos x="38" y="119"/>
                </a:cxn>
                <a:cxn ang="0">
                  <a:pos x="48" y="83"/>
                </a:cxn>
                <a:cxn ang="0">
                  <a:pos x="48" y="83"/>
                </a:cxn>
                <a:cxn ang="0">
                  <a:pos x="58" y="45"/>
                </a:cxn>
                <a:cxn ang="0">
                  <a:pos x="64" y="25"/>
                </a:cxn>
                <a:cxn ang="0">
                  <a:pos x="68" y="16"/>
                </a:cxn>
                <a:cxn ang="0">
                  <a:pos x="72" y="8"/>
                </a:cxn>
                <a:cxn ang="0">
                  <a:pos x="72" y="8"/>
                </a:cxn>
                <a:cxn ang="0">
                  <a:pos x="73" y="5"/>
                </a:cxn>
                <a:cxn ang="0">
                  <a:pos x="73" y="3"/>
                </a:cxn>
                <a:cxn ang="0">
                  <a:pos x="72" y="2"/>
                </a:cxn>
                <a:cxn ang="0">
                  <a:pos x="71" y="1"/>
                </a:cxn>
                <a:cxn ang="0">
                  <a:pos x="69" y="0"/>
                </a:cxn>
                <a:cxn ang="0">
                  <a:pos x="67" y="0"/>
                </a:cxn>
                <a:cxn ang="0">
                  <a:pos x="65" y="1"/>
                </a:cxn>
                <a:cxn ang="0">
                  <a:pos x="63" y="2"/>
                </a:cxn>
                <a:cxn ang="0">
                  <a:pos x="63" y="2"/>
                </a:cxn>
              </a:cxnLst>
              <a:rect l="0" t="0" r="r" b="b"/>
              <a:pathLst>
                <a:path w="73" h="296">
                  <a:moveTo>
                    <a:pt x="63" y="2"/>
                  </a:moveTo>
                  <a:lnTo>
                    <a:pt x="63" y="2"/>
                  </a:lnTo>
                  <a:lnTo>
                    <a:pt x="58" y="14"/>
                  </a:lnTo>
                  <a:lnTo>
                    <a:pt x="54" y="25"/>
                  </a:lnTo>
                  <a:lnTo>
                    <a:pt x="47" y="49"/>
                  </a:lnTo>
                  <a:lnTo>
                    <a:pt x="34" y="96"/>
                  </a:lnTo>
                  <a:lnTo>
                    <a:pt x="34" y="96"/>
                  </a:lnTo>
                  <a:lnTo>
                    <a:pt x="27" y="122"/>
                  </a:lnTo>
                  <a:lnTo>
                    <a:pt x="21" y="149"/>
                  </a:lnTo>
                  <a:lnTo>
                    <a:pt x="10" y="203"/>
                  </a:lnTo>
                  <a:lnTo>
                    <a:pt x="10" y="203"/>
                  </a:lnTo>
                  <a:lnTo>
                    <a:pt x="6" y="222"/>
                  </a:lnTo>
                  <a:lnTo>
                    <a:pt x="3" y="243"/>
                  </a:lnTo>
                  <a:lnTo>
                    <a:pt x="1" y="263"/>
                  </a:lnTo>
                  <a:lnTo>
                    <a:pt x="0" y="283"/>
                  </a:lnTo>
                  <a:lnTo>
                    <a:pt x="0" y="283"/>
                  </a:lnTo>
                  <a:lnTo>
                    <a:pt x="1" y="290"/>
                  </a:lnTo>
                  <a:lnTo>
                    <a:pt x="2" y="292"/>
                  </a:lnTo>
                  <a:lnTo>
                    <a:pt x="3" y="294"/>
                  </a:lnTo>
                  <a:lnTo>
                    <a:pt x="6" y="296"/>
                  </a:lnTo>
                  <a:lnTo>
                    <a:pt x="8" y="296"/>
                  </a:lnTo>
                  <a:lnTo>
                    <a:pt x="11" y="296"/>
                  </a:lnTo>
                  <a:lnTo>
                    <a:pt x="14" y="294"/>
                  </a:lnTo>
                  <a:lnTo>
                    <a:pt x="14" y="294"/>
                  </a:lnTo>
                  <a:lnTo>
                    <a:pt x="15" y="293"/>
                  </a:lnTo>
                  <a:lnTo>
                    <a:pt x="16" y="291"/>
                  </a:lnTo>
                  <a:lnTo>
                    <a:pt x="15" y="287"/>
                  </a:lnTo>
                  <a:lnTo>
                    <a:pt x="14" y="285"/>
                  </a:lnTo>
                  <a:lnTo>
                    <a:pt x="12" y="285"/>
                  </a:lnTo>
                  <a:lnTo>
                    <a:pt x="11" y="284"/>
                  </a:lnTo>
                  <a:lnTo>
                    <a:pt x="9" y="285"/>
                  </a:lnTo>
                  <a:lnTo>
                    <a:pt x="9" y="285"/>
                  </a:lnTo>
                  <a:lnTo>
                    <a:pt x="11" y="282"/>
                  </a:lnTo>
                  <a:lnTo>
                    <a:pt x="12" y="276"/>
                  </a:lnTo>
                  <a:lnTo>
                    <a:pt x="14" y="259"/>
                  </a:lnTo>
                  <a:lnTo>
                    <a:pt x="14" y="232"/>
                  </a:lnTo>
                  <a:lnTo>
                    <a:pt x="14" y="232"/>
                  </a:lnTo>
                  <a:lnTo>
                    <a:pt x="17" y="212"/>
                  </a:lnTo>
                  <a:lnTo>
                    <a:pt x="21" y="193"/>
                  </a:lnTo>
                  <a:lnTo>
                    <a:pt x="29" y="155"/>
                  </a:lnTo>
                  <a:lnTo>
                    <a:pt x="29" y="155"/>
                  </a:lnTo>
                  <a:lnTo>
                    <a:pt x="38" y="119"/>
                  </a:lnTo>
                  <a:lnTo>
                    <a:pt x="48" y="83"/>
                  </a:lnTo>
                  <a:lnTo>
                    <a:pt x="48" y="83"/>
                  </a:lnTo>
                  <a:lnTo>
                    <a:pt x="58" y="45"/>
                  </a:lnTo>
                  <a:lnTo>
                    <a:pt x="64" y="25"/>
                  </a:lnTo>
                  <a:lnTo>
                    <a:pt x="68" y="16"/>
                  </a:lnTo>
                  <a:lnTo>
                    <a:pt x="72" y="8"/>
                  </a:lnTo>
                  <a:lnTo>
                    <a:pt x="72" y="8"/>
                  </a:lnTo>
                  <a:lnTo>
                    <a:pt x="73" y="5"/>
                  </a:lnTo>
                  <a:lnTo>
                    <a:pt x="73" y="3"/>
                  </a:lnTo>
                  <a:lnTo>
                    <a:pt x="72" y="2"/>
                  </a:lnTo>
                  <a:lnTo>
                    <a:pt x="71" y="1"/>
                  </a:lnTo>
                  <a:lnTo>
                    <a:pt x="69" y="0"/>
                  </a:lnTo>
                  <a:lnTo>
                    <a:pt x="67" y="0"/>
                  </a:lnTo>
                  <a:lnTo>
                    <a:pt x="65" y="1"/>
                  </a:lnTo>
                  <a:lnTo>
                    <a:pt x="63" y="2"/>
                  </a:lnTo>
                  <a:lnTo>
                    <a:pt x="63" y="2"/>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8" name="Freeform 167"/>
            <p:cNvSpPr/>
            <p:nvPr/>
          </p:nvSpPr>
          <p:spPr bwMode="auto">
            <a:xfrm>
              <a:off x="4251325" y="2206625"/>
              <a:ext cx="39688" cy="177800"/>
            </a:xfrm>
            <a:custGeom>
              <a:avLst/>
              <a:gdLst/>
              <a:ahLst/>
              <a:cxnLst>
                <a:cxn ang="0">
                  <a:pos x="66" y="3"/>
                </a:cxn>
                <a:cxn ang="0">
                  <a:pos x="66" y="3"/>
                </a:cxn>
                <a:cxn ang="0">
                  <a:pos x="51" y="40"/>
                </a:cxn>
                <a:cxn ang="0">
                  <a:pos x="44" y="59"/>
                </a:cxn>
                <a:cxn ang="0">
                  <a:pos x="38" y="78"/>
                </a:cxn>
                <a:cxn ang="0">
                  <a:pos x="38" y="78"/>
                </a:cxn>
                <a:cxn ang="0">
                  <a:pos x="33" y="101"/>
                </a:cxn>
                <a:cxn ang="0">
                  <a:pos x="29" y="124"/>
                </a:cxn>
                <a:cxn ang="0">
                  <a:pos x="20" y="170"/>
                </a:cxn>
                <a:cxn ang="0">
                  <a:pos x="20" y="170"/>
                </a:cxn>
                <a:cxn ang="0">
                  <a:pos x="5" y="249"/>
                </a:cxn>
                <a:cxn ang="0">
                  <a:pos x="5" y="249"/>
                </a:cxn>
                <a:cxn ang="0">
                  <a:pos x="2" y="270"/>
                </a:cxn>
                <a:cxn ang="0">
                  <a:pos x="1" y="290"/>
                </a:cxn>
                <a:cxn ang="0">
                  <a:pos x="0" y="311"/>
                </a:cxn>
                <a:cxn ang="0">
                  <a:pos x="0" y="332"/>
                </a:cxn>
                <a:cxn ang="0">
                  <a:pos x="0" y="332"/>
                </a:cxn>
                <a:cxn ang="0">
                  <a:pos x="0" y="334"/>
                </a:cxn>
                <a:cxn ang="0">
                  <a:pos x="1" y="336"/>
                </a:cxn>
                <a:cxn ang="0">
                  <a:pos x="3" y="336"/>
                </a:cxn>
                <a:cxn ang="0">
                  <a:pos x="5" y="337"/>
                </a:cxn>
                <a:cxn ang="0">
                  <a:pos x="6" y="336"/>
                </a:cxn>
                <a:cxn ang="0">
                  <a:pos x="8" y="336"/>
                </a:cxn>
                <a:cxn ang="0">
                  <a:pos x="9" y="334"/>
                </a:cxn>
                <a:cxn ang="0">
                  <a:pos x="9" y="332"/>
                </a:cxn>
                <a:cxn ang="0">
                  <a:pos x="9" y="332"/>
                </a:cxn>
                <a:cxn ang="0">
                  <a:pos x="9" y="310"/>
                </a:cxn>
                <a:cxn ang="0">
                  <a:pos x="10" y="288"/>
                </a:cxn>
                <a:cxn ang="0">
                  <a:pos x="12" y="265"/>
                </a:cxn>
                <a:cxn ang="0">
                  <a:pos x="16" y="244"/>
                </a:cxn>
                <a:cxn ang="0">
                  <a:pos x="16" y="244"/>
                </a:cxn>
                <a:cxn ang="0">
                  <a:pos x="32" y="164"/>
                </a:cxn>
                <a:cxn ang="0">
                  <a:pos x="32" y="164"/>
                </a:cxn>
                <a:cxn ang="0">
                  <a:pos x="39" y="122"/>
                </a:cxn>
                <a:cxn ang="0">
                  <a:pos x="47" y="81"/>
                </a:cxn>
                <a:cxn ang="0">
                  <a:pos x="47" y="81"/>
                </a:cxn>
                <a:cxn ang="0">
                  <a:pos x="52" y="61"/>
                </a:cxn>
                <a:cxn ang="0">
                  <a:pos x="60" y="43"/>
                </a:cxn>
                <a:cxn ang="0">
                  <a:pos x="75" y="6"/>
                </a:cxn>
                <a:cxn ang="0">
                  <a:pos x="75" y="6"/>
                </a:cxn>
                <a:cxn ang="0">
                  <a:pos x="76" y="4"/>
                </a:cxn>
                <a:cxn ang="0">
                  <a:pos x="75" y="2"/>
                </a:cxn>
                <a:cxn ang="0">
                  <a:pos x="74" y="1"/>
                </a:cxn>
                <a:cxn ang="0">
                  <a:pos x="72" y="0"/>
                </a:cxn>
                <a:cxn ang="0">
                  <a:pos x="69" y="1"/>
                </a:cxn>
                <a:cxn ang="0">
                  <a:pos x="67" y="2"/>
                </a:cxn>
                <a:cxn ang="0">
                  <a:pos x="66" y="3"/>
                </a:cxn>
                <a:cxn ang="0">
                  <a:pos x="66" y="3"/>
                </a:cxn>
              </a:cxnLst>
              <a:rect l="0" t="0" r="r" b="b"/>
              <a:pathLst>
                <a:path w="76" h="337">
                  <a:moveTo>
                    <a:pt x="66" y="3"/>
                  </a:moveTo>
                  <a:lnTo>
                    <a:pt x="66" y="3"/>
                  </a:lnTo>
                  <a:lnTo>
                    <a:pt x="51" y="40"/>
                  </a:lnTo>
                  <a:lnTo>
                    <a:pt x="44" y="59"/>
                  </a:lnTo>
                  <a:lnTo>
                    <a:pt x="38" y="78"/>
                  </a:lnTo>
                  <a:lnTo>
                    <a:pt x="38" y="78"/>
                  </a:lnTo>
                  <a:lnTo>
                    <a:pt x="33" y="101"/>
                  </a:lnTo>
                  <a:lnTo>
                    <a:pt x="29" y="124"/>
                  </a:lnTo>
                  <a:lnTo>
                    <a:pt x="20" y="170"/>
                  </a:lnTo>
                  <a:lnTo>
                    <a:pt x="20" y="170"/>
                  </a:lnTo>
                  <a:lnTo>
                    <a:pt x="5" y="249"/>
                  </a:lnTo>
                  <a:lnTo>
                    <a:pt x="5" y="249"/>
                  </a:lnTo>
                  <a:lnTo>
                    <a:pt x="2" y="270"/>
                  </a:lnTo>
                  <a:lnTo>
                    <a:pt x="1" y="290"/>
                  </a:lnTo>
                  <a:lnTo>
                    <a:pt x="0" y="311"/>
                  </a:lnTo>
                  <a:lnTo>
                    <a:pt x="0" y="332"/>
                  </a:lnTo>
                  <a:lnTo>
                    <a:pt x="0" y="332"/>
                  </a:lnTo>
                  <a:lnTo>
                    <a:pt x="0" y="334"/>
                  </a:lnTo>
                  <a:lnTo>
                    <a:pt x="1" y="336"/>
                  </a:lnTo>
                  <a:lnTo>
                    <a:pt x="3" y="336"/>
                  </a:lnTo>
                  <a:lnTo>
                    <a:pt x="5" y="337"/>
                  </a:lnTo>
                  <a:lnTo>
                    <a:pt x="6" y="336"/>
                  </a:lnTo>
                  <a:lnTo>
                    <a:pt x="8" y="336"/>
                  </a:lnTo>
                  <a:lnTo>
                    <a:pt x="9" y="334"/>
                  </a:lnTo>
                  <a:lnTo>
                    <a:pt x="9" y="332"/>
                  </a:lnTo>
                  <a:lnTo>
                    <a:pt x="9" y="332"/>
                  </a:lnTo>
                  <a:lnTo>
                    <a:pt x="9" y="310"/>
                  </a:lnTo>
                  <a:lnTo>
                    <a:pt x="10" y="288"/>
                  </a:lnTo>
                  <a:lnTo>
                    <a:pt x="12" y="265"/>
                  </a:lnTo>
                  <a:lnTo>
                    <a:pt x="16" y="244"/>
                  </a:lnTo>
                  <a:lnTo>
                    <a:pt x="16" y="244"/>
                  </a:lnTo>
                  <a:lnTo>
                    <a:pt x="32" y="164"/>
                  </a:lnTo>
                  <a:lnTo>
                    <a:pt x="32" y="164"/>
                  </a:lnTo>
                  <a:lnTo>
                    <a:pt x="39" y="122"/>
                  </a:lnTo>
                  <a:lnTo>
                    <a:pt x="47" y="81"/>
                  </a:lnTo>
                  <a:lnTo>
                    <a:pt x="47" y="81"/>
                  </a:lnTo>
                  <a:lnTo>
                    <a:pt x="52" y="61"/>
                  </a:lnTo>
                  <a:lnTo>
                    <a:pt x="60" y="43"/>
                  </a:lnTo>
                  <a:lnTo>
                    <a:pt x="75" y="6"/>
                  </a:lnTo>
                  <a:lnTo>
                    <a:pt x="75" y="6"/>
                  </a:lnTo>
                  <a:lnTo>
                    <a:pt x="76" y="4"/>
                  </a:lnTo>
                  <a:lnTo>
                    <a:pt x="75" y="2"/>
                  </a:lnTo>
                  <a:lnTo>
                    <a:pt x="74" y="1"/>
                  </a:lnTo>
                  <a:lnTo>
                    <a:pt x="72" y="0"/>
                  </a:lnTo>
                  <a:lnTo>
                    <a:pt x="69" y="1"/>
                  </a:lnTo>
                  <a:lnTo>
                    <a:pt x="67" y="2"/>
                  </a:lnTo>
                  <a:lnTo>
                    <a:pt x="66" y="3"/>
                  </a:lnTo>
                  <a:lnTo>
                    <a:pt x="66" y="3"/>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9" name="Freeform 168"/>
            <p:cNvSpPr/>
            <p:nvPr/>
          </p:nvSpPr>
          <p:spPr bwMode="auto">
            <a:xfrm>
              <a:off x="4271963" y="2197100"/>
              <a:ext cx="55563" cy="195263"/>
            </a:xfrm>
            <a:custGeom>
              <a:avLst/>
              <a:gdLst/>
              <a:ahLst/>
              <a:cxnLst>
                <a:cxn ang="0">
                  <a:pos x="98" y="2"/>
                </a:cxn>
                <a:cxn ang="0">
                  <a:pos x="98" y="2"/>
                </a:cxn>
                <a:cxn ang="0">
                  <a:pos x="84" y="26"/>
                </a:cxn>
                <a:cxn ang="0">
                  <a:pos x="71" y="51"/>
                </a:cxn>
                <a:cxn ang="0">
                  <a:pos x="61" y="77"/>
                </a:cxn>
                <a:cxn ang="0">
                  <a:pos x="51" y="103"/>
                </a:cxn>
                <a:cxn ang="0">
                  <a:pos x="42" y="128"/>
                </a:cxn>
                <a:cxn ang="0">
                  <a:pos x="34" y="155"/>
                </a:cxn>
                <a:cxn ang="0">
                  <a:pos x="27" y="182"/>
                </a:cxn>
                <a:cxn ang="0">
                  <a:pos x="21" y="209"/>
                </a:cxn>
                <a:cxn ang="0">
                  <a:pos x="21" y="209"/>
                </a:cxn>
                <a:cxn ang="0">
                  <a:pos x="14" y="234"/>
                </a:cxn>
                <a:cxn ang="0">
                  <a:pos x="9" y="259"/>
                </a:cxn>
                <a:cxn ang="0">
                  <a:pos x="6" y="283"/>
                </a:cxn>
                <a:cxn ang="0">
                  <a:pos x="3" y="308"/>
                </a:cxn>
                <a:cxn ang="0">
                  <a:pos x="3" y="308"/>
                </a:cxn>
                <a:cxn ang="0">
                  <a:pos x="1" y="323"/>
                </a:cxn>
                <a:cxn ang="0">
                  <a:pos x="0" y="340"/>
                </a:cxn>
                <a:cxn ang="0">
                  <a:pos x="0" y="349"/>
                </a:cxn>
                <a:cxn ang="0">
                  <a:pos x="1" y="356"/>
                </a:cxn>
                <a:cxn ang="0">
                  <a:pos x="4" y="363"/>
                </a:cxn>
                <a:cxn ang="0">
                  <a:pos x="6" y="366"/>
                </a:cxn>
                <a:cxn ang="0">
                  <a:pos x="8" y="368"/>
                </a:cxn>
                <a:cxn ang="0">
                  <a:pos x="8" y="368"/>
                </a:cxn>
                <a:cxn ang="0">
                  <a:pos x="11" y="370"/>
                </a:cxn>
                <a:cxn ang="0">
                  <a:pos x="13" y="369"/>
                </a:cxn>
                <a:cxn ang="0">
                  <a:pos x="15" y="368"/>
                </a:cxn>
                <a:cxn ang="0">
                  <a:pos x="16" y="365"/>
                </a:cxn>
                <a:cxn ang="0">
                  <a:pos x="16" y="361"/>
                </a:cxn>
                <a:cxn ang="0">
                  <a:pos x="16" y="361"/>
                </a:cxn>
                <a:cxn ang="0">
                  <a:pos x="16" y="359"/>
                </a:cxn>
                <a:cxn ang="0">
                  <a:pos x="15" y="357"/>
                </a:cxn>
                <a:cxn ang="0">
                  <a:pos x="13" y="356"/>
                </a:cxn>
                <a:cxn ang="0">
                  <a:pos x="11" y="356"/>
                </a:cxn>
                <a:cxn ang="0">
                  <a:pos x="11" y="356"/>
                </a:cxn>
                <a:cxn ang="0">
                  <a:pos x="10" y="349"/>
                </a:cxn>
                <a:cxn ang="0">
                  <a:pos x="10" y="339"/>
                </a:cxn>
                <a:cxn ang="0">
                  <a:pos x="11" y="324"/>
                </a:cxn>
                <a:cxn ang="0">
                  <a:pos x="11" y="324"/>
                </a:cxn>
                <a:cxn ang="0">
                  <a:pos x="12" y="304"/>
                </a:cxn>
                <a:cxn ang="0">
                  <a:pos x="14" y="283"/>
                </a:cxn>
                <a:cxn ang="0">
                  <a:pos x="14" y="283"/>
                </a:cxn>
                <a:cxn ang="0">
                  <a:pos x="19" y="259"/>
                </a:cxn>
                <a:cxn ang="0">
                  <a:pos x="24" y="235"/>
                </a:cxn>
                <a:cxn ang="0">
                  <a:pos x="35" y="185"/>
                </a:cxn>
                <a:cxn ang="0">
                  <a:pos x="35" y="185"/>
                </a:cxn>
                <a:cxn ang="0">
                  <a:pos x="47" y="143"/>
                </a:cxn>
                <a:cxn ang="0">
                  <a:pos x="61" y="102"/>
                </a:cxn>
                <a:cxn ang="0">
                  <a:pos x="61" y="102"/>
                </a:cxn>
                <a:cxn ang="0">
                  <a:pos x="70" y="77"/>
                </a:cxn>
                <a:cxn ang="0">
                  <a:pos x="80" y="53"/>
                </a:cxn>
                <a:cxn ang="0">
                  <a:pos x="93" y="30"/>
                </a:cxn>
                <a:cxn ang="0">
                  <a:pos x="106" y="8"/>
                </a:cxn>
                <a:cxn ang="0">
                  <a:pos x="106" y="8"/>
                </a:cxn>
                <a:cxn ang="0">
                  <a:pos x="106" y="6"/>
                </a:cxn>
                <a:cxn ang="0">
                  <a:pos x="106" y="3"/>
                </a:cxn>
                <a:cxn ang="0">
                  <a:pos x="105" y="2"/>
                </a:cxn>
                <a:cxn ang="0">
                  <a:pos x="104" y="0"/>
                </a:cxn>
                <a:cxn ang="0">
                  <a:pos x="102" y="0"/>
                </a:cxn>
                <a:cxn ang="0">
                  <a:pos x="101" y="0"/>
                </a:cxn>
                <a:cxn ang="0">
                  <a:pos x="99" y="0"/>
                </a:cxn>
                <a:cxn ang="0">
                  <a:pos x="98" y="2"/>
                </a:cxn>
                <a:cxn ang="0">
                  <a:pos x="98" y="2"/>
                </a:cxn>
              </a:cxnLst>
              <a:rect l="0" t="0" r="r" b="b"/>
              <a:pathLst>
                <a:path w="106" h="370">
                  <a:moveTo>
                    <a:pt x="98" y="2"/>
                  </a:moveTo>
                  <a:lnTo>
                    <a:pt x="98" y="2"/>
                  </a:lnTo>
                  <a:lnTo>
                    <a:pt x="84" y="26"/>
                  </a:lnTo>
                  <a:lnTo>
                    <a:pt x="71" y="51"/>
                  </a:lnTo>
                  <a:lnTo>
                    <a:pt x="61" y="77"/>
                  </a:lnTo>
                  <a:lnTo>
                    <a:pt x="51" y="103"/>
                  </a:lnTo>
                  <a:lnTo>
                    <a:pt x="42" y="128"/>
                  </a:lnTo>
                  <a:lnTo>
                    <a:pt x="34" y="155"/>
                  </a:lnTo>
                  <a:lnTo>
                    <a:pt x="27" y="182"/>
                  </a:lnTo>
                  <a:lnTo>
                    <a:pt x="21" y="209"/>
                  </a:lnTo>
                  <a:lnTo>
                    <a:pt x="21" y="209"/>
                  </a:lnTo>
                  <a:lnTo>
                    <a:pt x="14" y="234"/>
                  </a:lnTo>
                  <a:lnTo>
                    <a:pt x="9" y="259"/>
                  </a:lnTo>
                  <a:lnTo>
                    <a:pt x="6" y="283"/>
                  </a:lnTo>
                  <a:lnTo>
                    <a:pt x="3" y="308"/>
                  </a:lnTo>
                  <a:lnTo>
                    <a:pt x="3" y="308"/>
                  </a:lnTo>
                  <a:lnTo>
                    <a:pt x="1" y="323"/>
                  </a:lnTo>
                  <a:lnTo>
                    <a:pt x="0" y="340"/>
                  </a:lnTo>
                  <a:lnTo>
                    <a:pt x="0" y="349"/>
                  </a:lnTo>
                  <a:lnTo>
                    <a:pt x="1" y="356"/>
                  </a:lnTo>
                  <a:lnTo>
                    <a:pt x="4" y="363"/>
                  </a:lnTo>
                  <a:lnTo>
                    <a:pt x="6" y="366"/>
                  </a:lnTo>
                  <a:lnTo>
                    <a:pt x="8" y="368"/>
                  </a:lnTo>
                  <a:lnTo>
                    <a:pt x="8" y="368"/>
                  </a:lnTo>
                  <a:lnTo>
                    <a:pt x="11" y="370"/>
                  </a:lnTo>
                  <a:lnTo>
                    <a:pt x="13" y="369"/>
                  </a:lnTo>
                  <a:lnTo>
                    <a:pt x="15" y="368"/>
                  </a:lnTo>
                  <a:lnTo>
                    <a:pt x="16" y="365"/>
                  </a:lnTo>
                  <a:lnTo>
                    <a:pt x="16" y="361"/>
                  </a:lnTo>
                  <a:lnTo>
                    <a:pt x="16" y="361"/>
                  </a:lnTo>
                  <a:lnTo>
                    <a:pt x="16" y="359"/>
                  </a:lnTo>
                  <a:lnTo>
                    <a:pt x="15" y="357"/>
                  </a:lnTo>
                  <a:lnTo>
                    <a:pt x="13" y="356"/>
                  </a:lnTo>
                  <a:lnTo>
                    <a:pt x="11" y="356"/>
                  </a:lnTo>
                  <a:lnTo>
                    <a:pt x="11" y="356"/>
                  </a:lnTo>
                  <a:lnTo>
                    <a:pt x="10" y="349"/>
                  </a:lnTo>
                  <a:lnTo>
                    <a:pt x="10" y="339"/>
                  </a:lnTo>
                  <a:lnTo>
                    <a:pt x="11" y="324"/>
                  </a:lnTo>
                  <a:lnTo>
                    <a:pt x="11" y="324"/>
                  </a:lnTo>
                  <a:lnTo>
                    <a:pt x="12" y="304"/>
                  </a:lnTo>
                  <a:lnTo>
                    <a:pt x="14" y="283"/>
                  </a:lnTo>
                  <a:lnTo>
                    <a:pt x="14" y="283"/>
                  </a:lnTo>
                  <a:lnTo>
                    <a:pt x="19" y="259"/>
                  </a:lnTo>
                  <a:lnTo>
                    <a:pt x="24" y="235"/>
                  </a:lnTo>
                  <a:lnTo>
                    <a:pt x="35" y="185"/>
                  </a:lnTo>
                  <a:lnTo>
                    <a:pt x="35" y="185"/>
                  </a:lnTo>
                  <a:lnTo>
                    <a:pt x="47" y="143"/>
                  </a:lnTo>
                  <a:lnTo>
                    <a:pt x="61" y="102"/>
                  </a:lnTo>
                  <a:lnTo>
                    <a:pt x="61" y="102"/>
                  </a:lnTo>
                  <a:lnTo>
                    <a:pt x="70" y="77"/>
                  </a:lnTo>
                  <a:lnTo>
                    <a:pt x="80" y="53"/>
                  </a:lnTo>
                  <a:lnTo>
                    <a:pt x="93" y="30"/>
                  </a:lnTo>
                  <a:lnTo>
                    <a:pt x="106" y="8"/>
                  </a:lnTo>
                  <a:lnTo>
                    <a:pt x="106" y="8"/>
                  </a:lnTo>
                  <a:lnTo>
                    <a:pt x="106" y="6"/>
                  </a:lnTo>
                  <a:lnTo>
                    <a:pt x="106" y="3"/>
                  </a:lnTo>
                  <a:lnTo>
                    <a:pt x="105" y="2"/>
                  </a:lnTo>
                  <a:lnTo>
                    <a:pt x="104" y="0"/>
                  </a:lnTo>
                  <a:lnTo>
                    <a:pt x="102" y="0"/>
                  </a:lnTo>
                  <a:lnTo>
                    <a:pt x="101" y="0"/>
                  </a:lnTo>
                  <a:lnTo>
                    <a:pt x="99" y="0"/>
                  </a:lnTo>
                  <a:lnTo>
                    <a:pt x="98" y="2"/>
                  </a:lnTo>
                  <a:lnTo>
                    <a:pt x="98" y="2"/>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10" name="Freeform 169"/>
            <p:cNvSpPr/>
            <p:nvPr/>
          </p:nvSpPr>
          <p:spPr bwMode="auto">
            <a:xfrm>
              <a:off x="4305300" y="2198688"/>
              <a:ext cx="39688" cy="146050"/>
            </a:xfrm>
            <a:custGeom>
              <a:avLst/>
              <a:gdLst/>
              <a:ahLst/>
              <a:cxnLst>
                <a:cxn ang="0">
                  <a:pos x="68" y="2"/>
                </a:cxn>
                <a:cxn ang="0">
                  <a:pos x="68" y="2"/>
                </a:cxn>
                <a:cxn ang="0">
                  <a:pos x="62" y="10"/>
                </a:cxn>
                <a:cxn ang="0">
                  <a:pos x="57" y="20"/>
                </a:cxn>
                <a:cxn ang="0">
                  <a:pos x="54" y="31"/>
                </a:cxn>
                <a:cxn ang="0">
                  <a:pos x="53" y="41"/>
                </a:cxn>
                <a:cxn ang="0">
                  <a:pos x="53" y="41"/>
                </a:cxn>
                <a:cxn ang="0">
                  <a:pos x="51" y="51"/>
                </a:cxn>
                <a:cxn ang="0">
                  <a:pos x="49" y="60"/>
                </a:cxn>
                <a:cxn ang="0">
                  <a:pos x="42" y="80"/>
                </a:cxn>
                <a:cxn ang="0">
                  <a:pos x="37" y="101"/>
                </a:cxn>
                <a:cxn ang="0">
                  <a:pos x="32" y="120"/>
                </a:cxn>
                <a:cxn ang="0">
                  <a:pos x="32" y="120"/>
                </a:cxn>
                <a:cxn ang="0">
                  <a:pos x="14" y="191"/>
                </a:cxn>
                <a:cxn ang="0">
                  <a:pos x="7" y="227"/>
                </a:cxn>
                <a:cxn ang="0">
                  <a:pos x="3" y="244"/>
                </a:cxn>
                <a:cxn ang="0">
                  <a:pos x="1" y="263"/>
                </a:cxn>
                <a:cxn ang="0">
                  <a:pos x="1" y="263"/>
                </a:cxn>
                <a:cxn ang="0">
                  <a:pos x="0" y="265"/>
                </a:cxn>
                <a:cxn ang="0">
                  <a:pos x="0" y="270"/>
                </a:cxn>
                <a:cxn ang="0">
                  <a:pos x="0" y="270"/>
                </a:cxn>
                <a:cxn ang="0">
                  <a:pos x="0" y="272"/>
                </a:cxn>
                <a:cxn ang="0">
                  <a:pos x="1" y="273"/>
                </a:cxn>
                <a:cxn ang="0">
                  <a:pos x="3" y="274"/>
                </a:cxn>
                <a:cxn ang="0">
                  <a:pos x="4" y="274"/>
                </a:cxn>
                <a:cxn ang="0">
                  <a:pos x="7" y="273"/>
                </a:cxn>
                <a:cxn ang="0">
                  <a:pos x="8" y="272"/>
                </a:cxn>
                <a:cxn ang="0">
                  <a:pos x="9" y="270"/>
                </a:cxn>
                <a:cxn ang="0">
                  <a:pos x="9" y="270"/>
                </a:cxn>
                <a:cxn ang="0">
                  <a:pos x="11" y="254"/>
                </a:cxn>
                <a:cxn ang="0">
                  <a:pos x="14" y="237"/>
                </a:cxn>
                <a:cxn ang="0">
                  <a:pos x="22" y="204"/>
                </a:cxn>
                <a:cxn ang="0">
                  <a:pos x="37" y="139"/>
                </a:cxn>
                <a:cxn ang="0">
                  <a:pos x="37" y="139"/>
                </a:cxn>
                <a:cxn ang="0">
                  <a:pos x="45" y="106"/>
                </a:cxn>
                <a:cxn ang="0">
                  <a:pos x="54" y="73"/>
                </a:cxn>
                <a:cxn ang="0">
                  <a:pos x="54" y="73"/>
                </a:cxn>
                <a:cxn ang="0">
                  <a:pos x="58" y="56"/>
                </a:cxn>
                <a:cxn ang="0">
                  <a:pos x="61" y="39"/>
                </a:cxn>
                <a:cxn ang="0">
                  <a:pos x="64" y="31"/>
                </a:cxn>
                <a:cxn ang="0">
                  <a:pos x="66" y="22"/>
                </a:cxn>
                <a:cxn ang="0">
                  <a:pos x="70" y="14"/>
                </a:cxn>
                <a:cxn ang="0">
                  <a:pos x="74" y="8"/>
                </a:cxn>
                <a:cxn ang="0">
                  <a:pos x="74" y="8"/>
                </a:cxn>
                <a:cxn ang="0">
                  <a:pos x="75" y="6"/>
                </a:cxn>
                <a:cxn ang="0">
                  <a:pos x="75" y="5"/>
                </a:cxn>
                <a:cxn ang="0">
                  <a:pos x="74" y="1"/>
                </a:cxn>
                <a:cxn ang="0">
                  <a:pos x="72" y="0"/>
                </a:cxn>
                <a:cxn ang="0">
                  <a:pos x="71" y="0"/>
                </a:cxn>
                <a:cxn ang="0">
                  <a:pos x="69" y="0"/>
                </a:cxn>
                <a:cxn ang="0">
                  <a:pos x="68" y="2"/>
                </a:cxn>
                <a:cxn ang="0">
                  <a:pos x="68" y="2"/>
                </a:cxn>
              </a:cxnLst>
              <a:rect l="0" t="0" r="r" b="b"/>
              <a:pathLst>
                <a:path w="75" h="274">
                  <a:moveTo>
                    <a:pt x="68" y="2"/>
                  </a:moveTo>
                  <a:lnTo>
                    <a:pt x="68" y="2"/>
                  </a:lnTo>
                  <a:lnTo>
                    <a:pt x="62" y="10"/>
                  </a:lnTo>
                  <a:lnTo>
                    <a:pt x="57" y="20"/>
                  </a:lnTo>
                  <a:lnTo>
                    <a:pt x="54" y="31"/>
                  </a:lnTo>
                  <a:lnTo>
                    <a:pt x="53" y="41"/>
                  </a:lnTo>
                  <a:lnTo>
                    <a:pt x="53" y="41"/>
                  </a:lnTo>
                  <a:lnTo>
                    <a:pt x="51" y="51"/>
                  </a:lnTo>
                  <a:lnTo>
                    <a:pt x="49" y="60"/>
                  </a:lnTo>
                  <a:lnTo>
                    <a:pt x="42" y="80"/>
                  </a:lnTo>
                  <a:lnTo>
                    <a:pt x="37" y="101"/>
                  </a:lnTo>
                  <a:lnTo>
                    <a:pt x="32" y="120"/>
                  </a:lnTo>
                  <a:lnTo>
                    <a:pt x="32" y="120"/>
                  </a:lnTo>
                  <a:lnTo>
                    <a:pt x="14" y="191"/>
                  </a:lnTo>
                  <a:lnTo>
                    <a:pt x="7" y="227"/>
                  </a:lnTo>
                  <a:lnTo>
                    <a:pt x="3" y="244"/>
                  </a:lnTo>
                  <a:lnTo>
                    <a:pt x="1" y="263"/>
                  </a:lnTo>
                  <a:lnTo>
                    <a:pt x="1" y="263"/>
                  </a:lnTo>
                  <a:lnTo>
                    <a:pt x="0" y="265"/>
                  </a:lnTo>
                  <a:lnTo>
                    <a:pt x="0" y="270"/>
                  </a:lnTo>
                  <a:lnTo>
                    <a:pt x="0" y="270"/>
                  </a:lnTo>
                  <a:lnTo>
                    <a:pt x="0" y="272"/>
                  </a:lnTo>
                  <a:lnTo>
                    <a:pt x="1" y="273"/>
                  </a:lnTo>
                  <a:lnTo>
                    <a:pt x="3" y="274"/>
                  </a:lnTo>
                  <a:lnTo>
                    <a:pt x="4" y="274"/>
                  </a:lnTo>
                  <a:lnTo>
                    <a:pt x="7" y="273"/>
                  </a:lnTo>
                  <a:lnTo>
                    <a:pt x="8" y="272"/>
                  </a:lnTo>
                  <a:lnTo>
                    <a:pt x="9" y="270"/>
                  </a:lnTo>
                  <a:lnTo>
                    <a:pt x="9" y="270"/>
                  </a:lnTo>
                  <a:lnTo>
                    <a:pt x="11" y="254"/>
                  </a:lnTo>
                  <a:lnTo>
                    <a:pt x="14" y="237"/>
                  </a:lnTo>
                  <a:lnTo>
                    <a:pt x="22" y="204"/>
                  </a:lnTo>
                  <a:lnTo>
                    <a:pt x="37" y="139"/>
                  </a:lnTo>
                  <a:lnTo>
                    <a:pt x="37" y="139"/>
                  </a:lnTo>
                  <a:lnTo>
                    <a:pt x="45" y="106"/>
                  </a:lnTo>
                  <a:lnTo>
                    <a:pt x="54" y="73"/>
                  </a:lnTo>
                  <a:lnTo>
                    <a:pt x="54" y="73"/>
                  </a:lnTo>
                  <a:lnTo>
                    <a:pt x="58" y="56"/>
                  </a:lnTo>
                  <a:lnTo>
                    <a:pt x="61" y="39"/>
                  </a:lnTo>
                  <a:lnTo>
                    <a:pt x="64" y="31"/>
                  </a:lnTo>
                  <a:lnTo>
                    <a:pt x="66" y="22"/>
                  </a:lnTo>
                  <a:lnTo>
                    <a:pt x="70" y="14"/>
                  </a:lnTo>
                  <a:lnTo>
                    <a:pt x="74" y="8"/>
                  </a:lnTo>
                  <a:lnTo>
                    <a:pt x="74" y="8"/>
                  </a:lnTo>
                  <a:lnTo>
                    <a:pt x="75" y="6"/>
                  </a:lnTo>
                  <a:lnTo>
                    <a:pt x="75" y="5"/>
                  </a:lnTo>
                  <a:lnTo>
                    <a:pt x="74" y="1"/>
                  </a:lnTo>
                  <a:lnTo>
                    <a:pt x="72" y="0"/>
                  </a:lnTo>
                  <a:lnTo>
                    <a:pt x="71" y="0"/>
                  </a:lnTo>
                  <a:lnTo>
                    <a:pt x="69" y="0"/>
                  </a:lnTo>
                  <a:lnTo>
                    <a:pt x="68" y="2"/>
                  </a:lnTo>
                  <a:lnTo>
                    <a:pt x="68" y="2"/>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11" name="Freeform 170"/>
            <p:cNvSpPr/>
            <p:nvPr/>
          </p:nvSpPr>
          <p:spPr bwMode="auto">
            <a:xfrm>
              <a:off x="4338638" y="2201863"/>
              <a:ext cx="31750" cy="112713"/>
            </a:xfrm>
            <a:custGeom>
              <a:avLst/>
              <a:gdLst/>
              <a:ahLst/>
              <a:cxnLst>
                <a:cxn ang="0">
                  <a:pos x="52" y="4"/>
                </a:cxn>
                <a:cxn ang="0">
                  <a:pos x="52" y="4"/>
                </a:cxn>
                <a:cxn ang="0">
                  <a:pos x="51" y="10"/>
                </a:cxn>
                <a:cxn ang="0">
                  <a:pos x="48" y="16"/>
                </a:cxn>
                <a:cxn ang="0">
                  <a:pos x="43" y="29"/>
                </a:cxn>
                <a:cxn ang="0">
                  <a:pos x="38" y="41"/>
                </a:cxn>
                <a:cxn ang="0">
                  <a:pos x="36" y="47"/>
                </a:cxn>
                <a:cxn ang="0">
                  <a:pos x="34" y="54"/>
                </a:cxn>
                <a:cxn ang="0">
                  <a:pos x="34" y="54"/>
                </a:cxn>
                <a:cxn ang="0">
                  <a:pos x="25" y="103"/>
                </a:cxn>
                <a:cxn ang="0">
                  <a:pos x="25" y="103"/>
                </a:cxn>
                <a:cxn ang="0">
                  <a:pos x="23" y="116"/>
                </a:cxn>
                <a:cxn ang="0">
                  <a:pos x="19" y="129"/>
                </a:cxn>
                <a:cxn ang="0">
                  <a:pos x="10" y="156"/>
                </a:cxn>
                <a:cxn ang="0">
                  <a:pos x="3" y="181"/>
                </a:cxn>
                <a:cxn ang="0">
                  <a:pos x="1" y="195"/>
                </a:cxn>
                <a:cxn ang="0">
                  <a:pos x="0" y="208"/>
                </a:cxn>
                <a:cxn ang="0">
                  <a:pos x="0" y="208"/>
                </a:cxn>
                <a:cxn ang="0">
                  <a:pos x="0" y="210"/>
                </a:cxn>
                <a:cxn ang="0">
                  <a:pos x="1" y="211"/>
                </a:cxn>
                <a:cxn ang="0">
                  <a:pos x="2" y="212"/>
                </a:cxn>
                <a:cxn ang="0">
                  <a:pos x="4" y="212"/>
                </a:cxn>
                <a:cxn ang="0">
                  <a:pos x="6" y="212"/>
                </a:cxn>
                <a:cxn ang="0">
                  <a:pos x="7" y="211"/>
                </a:cxn>
                <a:cxn ang="0">
                  <a:pos x="8" y="210"/>
                </a:cxn>
                <a:cxn ang="0">
                  <a:pos x="9" y="208"/>
                </a:cxn>
                <a:cxn ang="0">
                  <a:pos x="9" y="208"/>
                </a:cxn>
                <a:cxn ang="0">
                  <a:pos x="10" y="200"/>
                </a:cxn>
                <a:cxn ang="0">
                  <a:pos x="11" y="192"/>
                </a:cxn>
                <a:cxn ang="0">
                  <a:pos x="15" y="176"/>
                </a:cxn>
                <a:cxn ang="0">
                  <a:pos x="26" y="144"/>
                </a:cxn>
                <a:cxn ang="0">
                  <a:pos x="26" y="144"/>
                </a:cxn>
                <a:cxn ang="0">
                  <a:pos x="29" y="131"/>
                </a:cxn>
                <a:cxn ang="0">
                  <a:pos x="32" y="117"/>
                </a:cxn>
                <a:cxn ang="0">
                  <a:pos x="37" y="91"/>
                </a:cxn>
                <a:cxn ang="0">
                  <a:pos x="37" y="91"/>
                </a:cxn>
                <a:cxn ang="0">
                  <a:pos x="41" y="67"/>
                </a:cxn>
                <a:cxn ang="0">
                  <a:pos x="46" y="42"/>
                </a:cxn>
                <a:cxn ang="0">
                  <a:pos x="46" y="42"/>
                </a:cxn>
                <a:cxn ang="0">
                  <a:pos x="50" y="33"/>
                </a:cxn>
                <a:cxn ang="0">
                  <a:pos x="55" y="23"/>
                </a:cxn>
                <a:cxn ang="0">
                  <a:pos x="59" y="14"/>
                </a:cxn>
                <a:cxn ang="0">
                  <a:pos x="60" y="9"/>
                </a:cxn>
                <a:cxn ang="0">
                  <a:pos x="61" y="4"/>
                </a:cxn>
                <a:cxn ang="0">
                  <a:pos x="61" y="4"/>
                </a:cxn>
                <a:cxn ang="0">
                  <a:pos x="61" y="3"/>
                </a:cxn>
                <a:cxn ang="0">
                  <a:pos x="60" y="1"/>
                </a:cxn>
                <a:cxn ang="0">
                  <a:pos x="59" y="0"/>
                </a:cxn>
                <a:cxn ang="0">
                  <a:pos x="57" y="0"/>
                </a:cxn>
                <a:cxn ang="0">
                  <a:pos x="54" y="1"/>
                </a:cxn>
                <a:cxn ang="0">
                  <a:pos x="53" y="3"/>
                </a:cxn>
                <a:cxn ang="0">
                  <a:pos x="52" y="4"/>
                </a:cxn>
                <a:cxn ang="0">
                  <a:pos x="52" y="4"/>
                </a:cxn>
              </a:cxnLst>
              <a:rect l="0" t="0" r="r" b="b"/>
              <a:pathLst>
                <a:path w="61" h="212">
                  <a:moveTo>
                    <a:pt x="52" y="4"/>
                  </a:moveTo>
                  <a:lnTo>
                    <a:pt x="52" y="4"/>
                  </a:lnTo>
                  <a:lnTo>
                    <a:pt x="51" y="10"/>
                  </a:lnTo>
                  <a:lnTo>
                    <a:pt x="48" y="16"/>
                  </a:lnTo>
                  <a:lnTo>
                    <a:pt x="43" y="29"/>
                  </a:lnTo>
                  <a:lnTo>
                    <a:pt x="38" y="41"/>
                  </a:lnTo>
                  <a:lnTo>
                    <a:pt x="36" y="47"/>
                  </a:lnTo>
                  <a:lnTo>
                    <a:pt x="34" y="54"/>
                  </a:lnTo>
                  <a:lnTo>
                    <a:pt x="34" y="54"/>
                  </a:lnTo>
                  <a:lnTo>
                    <a:pt x="25" y="103"/>
                  </a:lnTo>
                  <a:lnTo>
                    <a:pt x="25" y="103"/>
                  </a:lnTo>
                  <a:lnTo>
                    <a:pt x="23" y="116"/>
                  </a:lnTo>
                  <a:lnTo>
                    <a:pt x="19" y="129"/>
                  </a:lnTo>
                  <a:lnTo>
                    <a:pt x="10" y="156"/>
                  </a:lnTo>
                  <a:lnTo>
                    <a:pt x="3" y="181"/>
                  </a:lnTo>
                  <a:lnTo>
                    <a:pt x="1" y="195"/>
                  </a:lnTo>
                  <a:lnTo>
                    <a:pt x="0" y="208"/>
                  </a:lnTo>
                  <a:lnTo>
                    <a:pt x="0" y="208"/>
                  </a:lnTo>
                  <a:lnTo>
                    <a:pt x="0" y="210"/>
                  </a:lnTo>
                  <a:lnTo>
                    <a:pt x="1" y="211"/>
                  </a:lnTo>
                  <a:lnTo>
                    <a:pt x="2" y="212"/>
                  </a:lnTo>
                  <a:lnTo>
                    <a:pt x="4" y="212"/>
                  </a:lnTo>
                  <a:lnTo>
                    <a:pt x="6" y="212"/>
                  </a:lnTo>
                  <a:lnTo>
                    <a:pt x="7" y="211"/>
                  </a:lnTo>
                  <a:lnTo>
                    <a:pt x="8" y="210"/>
                  </a:lnTo>
                  <a:lnTo>
                    <a:pt x="9" y="208"/>
                  </a:lnTo>
                  <a:lnTo>
                    <a:pt x="9" y="208"/>
                  </a:lnTo>
                  <a:lnTo>
                    <a:pt x="10" y="200"/>
                  </a:lnTo>
                  <a:lnTo>
                    <a:pt x="11" y="192"/>
                  </a:lnTo>
                  <a:lnTo>
                    <a:pt x="15" y="176"/>
                  </a:lnTo>
                  <a:lnTo>
                    <a:pt x="26" y="144"/>
                  </a:lnTo>
                  <a:lnTo>
                    <a:pt x="26" y="144"/>
                  </a:lnTo>
                  <a:lnTo>
                    <a:pt x="29" y="131"/>
                  </a:lnTo>
                  <a:lnTo>
                    <a:pt x="32" y="117"/>
                  </a:lnTo>
                  <a:lnTo>
                    <a:pt x="37" y="91"/>
                  </a:lnTo>
                  <a:lnTo>
                    <a:pt x="37" y="91"/>
                  </a:lnTo>
                  <a:lnTo>
                    <a:pt x="41" y="67"/>
                  </a:lnTo>
                  <a:lnTo>
                    <a:pt x="46" y="42"/>
                  </a:lnTo>
                  <a:lnTo>
                    <a:pt x="46" y="42"/>
                  </a:lnTo>
                  <a:lnTo>
                    <a:pt x="50" y="33"/>
                  </a:lnTo>
                  <a:lnTo>
                    <a:pt x="55" y="23"/>
                  </a:lnTo>
                  <a:lnTo>
                    <a:pt x="59" y="14"/>
                  </a:lnTo>
                  <a:lnTo>
                    <a:pt x="60" y="9"/>
                  </a:lnTo>
                  <a:lnTo>
                    <a:pt x="61" y="4"/>
                  </a:lnTo>
                  <a:lnTo>
                    <a:pt x="61" y="4"/>
                  </a:lnTo>
                  <a:lnTo>
                    <a:pt x="61" y="3"/>
                  </a:lnTo>
                  <a:lnTo>
                    <a:pt x="60" y="1"/>
                  </a:lnTo>
                  <a:lnTo>
                    <a:pt x="59" y="0"/>
                  </a:lnTo>
                  <a:lnTo>
                    <a:pt x="57" y="0"/>
                  </a:lnTo>
                  <a:lnTo>
                    <a:pt x="54" y="1"/>
                  </a:lnTo>
                  <a:lnTo>
                    <a:pt x="53" y="3"/>
                  </a:lnTo>
                  <a:lnTo>
                    <a:pt x="52" y="4"/>
                  </a:lnTo>
                  <a:lnTo>
                    <a:pt x="52" y="4"/>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12" name="Freeform 171"/>
            <p:cNvSpPr/>
            <p:nvPr/>
          </p:nvSpPr>
          <p:spPr bwMode="auto">
            <a:xfrm>
              <a:off x="4357688" y="2209800"/>
              <a:ext cx="36513" cy="90488"/>
            </a:xfrm>
            <a:custGeom>
              <a:avLst/>
              <a:gdLst/>
              <a:ahLst/>
              <a:cxnLst>
                <a:cxn ang="0">
                  <a:pos x="60" y="1"/>
                </a:cxn>
                <a:cxn ang="0">
                  <a:pos x="60" y="1"/>
                </a:cxn>
                <a:cxn ang="0">
                  <a:pos x="51" y="10"/>
                </a:cxn>
                <a:cxn ang="0">
                  <a:pos x="43" y="22"/>
                </a:cxn>
                <a:cxn ang="0">
                  <a:pos x="37" y="34"/>
                </a:cxn>
                <a:cxn ang="0">
                  <a:pos x="33" y="48"/>
                </a:cxn>
                <a:cxn ang="0">
                  <a:pos x="29" y="61"/>
                </a:cxn>
                <a:cxn ang="0">
                  <a:pos x="25" y="75"/>
                </a:cxn>
                <a:cxn ang="0">
                  <a:pos x="20" y="100"/>
                </a:cxn>
                <a:cxn ang="0">
                  <a:pos x="20" y="100"/>
                </a:cxn>
                <a:cxn ang="0">
                  <a:pos x="15" y="115"/>
                </a:cxn>
                <a:cxn ang="0">
                  <a:pos x="6" y="135"/>
                </a:cxn>
                <a:cxn ang="0">
                  <a:pos x="3" y="147"/>
                </a:cxn>
                <a:cxn ang="0">
                  <a:pos x="0" y="156"/>
                </a:cxn>
                <a:cxn ang="0">
                  <a:pos x="0" y="164"/>
                </a:cxn>
                <a:cxn ang="0">
                  <a:pos x="1" y="166"/>
                </a:cxn>
                <a:cxn ang="0">
                  <a:pos x="3" y="170"/>
                </a:cxn>
                <a:cxn ang="0">
                  <a:pos x="3" y="170"/>
                </a:cxn>
                <a:cxn ang="0">
                  <a:pos x="4" y="170"/>
                </a:cxn>
                <a:cxn ang="0">
                  <a:pos x="6" y="171"/>
                </a:cxn>
                <a:cxn ang="0">
                  <a:pos x="9" y="169"/>
                </a:cxn>
                <a:cxn ang="0">
                  <a:pos x="10" y="167"/>
                </a:cxn>
                <a:cxn ang="0">
                  <a:pos x="11" y="165"/>
                </a:cxn>
                <a:cxn ang="0">
                  <a:pos x="10" y="164"/>
                </a:cxn>
                <a:cxn ang="0">
                  <a:pos x="9" y="162"/>
                </a:cxn>
                <a:cxn ang="0">
                  <a:pos x="9" y="162"/>
                </a:cxn>
                <a:cxn ang="0">
                  <a:pos x="10" y="159"/>
                </a:cxn>
                <a:cxn ang="0">
                  <a:pos x="14" y="152"/>
                </a:cxn>
                <a:cxn ang="0">
                  <a:pos x="18" y="138"/>
                </a:cxn>
                <a:cxn ang="0">
                  <a:pos x="18" y="138"/>
                </a:cxn>
                <a:cxn ang="0">
                  <a:pos x="24" y="119"/>
                </a:cxn>
                <a:cxn ang="0">
                  <a:pos x="29" y="100"/>
                </a:cxn>
                <a:cxn ang="0">
                  <a:pos x="29" y="100"/>
                </a:cxn>
                <a:cxn ang="0">
                  <a:pos x="34" y="76"/>
                </a:cxn>
                <a:cxn ang="0">
                  <a:pos x="38" y="63"/>
                </a:cxn>
                <a:cxn ang="0">
                  <a:pos x="41" y="51"/>
                </a:cxn>
                <a:cxn ang="0">
                  <a:pos x="47" y="38"/>
                </a:cxn>
                <a:cxn ang="0">
                  <a:pos x="52" y="27"/>
                </a:cxn>
                <a:cxn ang="0">
                  <a:pos x="58" y="17"/>
                </a:cxn>
                <a:cxn ang="0">
                  <a:pos x="66" y="7"/>
                </a:cxn>
                <a:cxn ang="0">
                  <a:pos x="66" y="7"/>
                </a:cxn>
                <a:cxn ang="0">
                  <a:pos x="67" y="6"/>
                </a:cxn>
                <a:cxn ang="0">
                  <a:pos x="68" y="4"/>
                </a:cxn>
                <a:cxn ang="0">
                  <a:pos x="67" y="3"/>
                </a:cxn>
                <a:cxn ang="0">
                  <a:pos x="66" y="1"/>
                </a:cxn>
                <a:cxn ang="0">
                  <a:pos x="65" y="0"/>
                </a:cxn>
                <a:cxn ang="0">
                  <a:pos x="63" y="0"/>
                </a:cxn>
                <a:cxn ang="0">
                  <a:pos x="61" y="0"/>
                </a:cxn>
                <a:cxn ang="0">
                  <a:pos x="60" y="1"/>
                </a:cxn>
                <a:cxn ang="0">
                  <a:pos x="60" y="1"/>
                </a:cxn>
              </a:cxnLst>
              <a:rect l="0" t="0" r="r" b="b"/>
              <a:pathLst>
                <a:path w="68" h="171">
                  <a:moveTo>
                    <a:pt x="60" y="1"/>
                  </a:moveTo>
                  <a:lnTo>
                    <a:pt x="60" y="1"/>
                  </a:lnTo>
                  <a:lnTo>
                    <a:pt x="51" y="10"/>
                  </a:lnTo>
                  <a:lnTo>
                    <a:pt x="43" y="22"/>
                  </a:lnTo>
                  <a:lnTo>
                    <a:pt x="37" y="34"/>
                  </a:lnTo>
                  <a:lnTo>
                    <a:pt x="33" y="48"/>
                  </a:lnTo>
                  <a:lnTo>
                    <a:pt x="29" y="61"/>
                  </a:lnTo>
                  <a:lnTo>
                    <a:pt x="25" y="75"/>
                  </a:lnTo>
                  <a:lnTo>
                    <a:pt x="20" y="100"/>
                  </a:lnTo>
                  <a:lnTo>
                    <a:pt x="20" y="100"/>
                  </a:lnTo>
                  <a:lnTo>
                    <a:pt x="15" y="115"/>
                  </a:lnTo>
                  <a:lnTo>
                    <a:pt x="6" y="135"/>
                  </a:lnTo>
                  <a:lnTo>
                    <a:pt x="3" y="147"/>
                  </a:lnTo>
                  <a:lnTo>
                    <a:pt x="0" y="156"/>
                  </a:lnTo>
                  <a:lnTo>
                    <a:pt x="0" y="164"/>
                  </a:lnTo>
                  <a:lnTo>
                    <a:pt x="1" y="166"/>
                  </a:lnTo>
                  <a:lnTo>
                    <a:pt x="3" y="170"/>
                  </a:lnTo>
                  <a:lnTo>
                    <a:pt x="3" y="170"/>
                  </a:lnTo>
                  <a:lnTo>
                    <a:pt x="4" y="170"/>
                  </a:lnTo>
                  <a:lnTo>
                    <a:pt x="6" y="171"/>
                  </a:lnTo>
                  <a:lnTo>
                    <a:pt x="9" y="169"/>
                  </a:lnTo>
                  <a:lnTo>
                    <a:pt x="10" y="167"/>
                  </a:lnTo>
                  <a:lnTo>
                    <a:pt x="11" y="165"/>
                  </a:lnTo>
                  <a:lnTo>
                    <a:pt x="10" y="164"/>
                  </a:lnTo>
                  <a:lnTo>
                    <a:pt x="9" y="162"/>
                  </a:lnTo>
                  <a:lnTo>
                    <a:pt x="9" y="162"/>
                  </a:lnTo>
                  <a:lnTo>
                    <a:pt x="10" y="159"/>
                  </a:lnTo>
                  <a:lnTo>
                    <a:pt x="14" y="152"/>
                  </a:lnTo>
                  <a:lnTo>
                    <a:pt x="18" y="138"/>
                  </a:lnTo>
                  <a:lnTo>
                    <a:pt x="18" y="138"/>
                  </a:lnTo>
                  <a:lnTo>
                    <a:pt x="24" y="119"/>
                  </a:lnTo>
                  <a:lnTo>
                    <a:pt x="29" y="100"/>
                  </a:lnTo>
                  <a:lnTo>
                    <a:pt x="29" y="100"/>
                  </a:lnTo>
                  <a:lnTo>
                    <a:pt x="34" y="76"/>
                  </a:lnTo>
                  <a:lnTo>
                    <a:pt x="38" y="63"/>
                  </a:lnTo>
                  <a:lnTo>
                    <a:pt x="41" y="51"/>
                  </a:lnTo>
                  <a:lnTo>
                    <a:pt x="47" y="38"/>
                  </a:lnTo>
                  <a:lnTo>
                    <a:pt x="52" y="27"/>
                  </a:lnTo>
                  <a:lnTo>
                    <a:pt x="58" y="17"/>
                  </a:lnTo>
                  <a:lnTo>
                    <a:pt x="66" y="7"/>
                  </a:lnTo>
                  <a:lnTo>
                    <a:pt x="66" y="7"/>
                  </a:lnTo>
                  <a:lnTo>
                    <a:pt x="67" y="6"/>
                  </a:lnTo>
                  <a:lnTo>
                    <a:pt x="68" y="4"/>
                  </a:lnTo>
                  <a:lnTo>
                    <a:pt x="67" y="3"/>
                  </a:lnTo>
                  <a:lnTo>
                    <a:pt x="66" y="1"/>
                  </a:lnTo>
                  <a:lnTo>
                    <a:pt x="65" y="0"/>
                  </a:lnTo>
                  <a:lnTo>
                    <a:pt x="63" y="0"/>
                  </a:lnTo>
                  <a:lnTo>
                    <a:pt x="61" y="0"/>
                  </a:lnTo>
                  <a:lnTo>
                    <a:pt x="60" y="1"/>
                  </a:lnTo>
                  <a:lnTo>
                    <a:pt x="60" y="1"/>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13" name="Freeform 172"/>
            <p:cNvSpPr/>
            <p:nvPr/>
          </p:nvSpPr>
          <p:spPr bwMode="auto">
            <a:xfrm>
              <a:off x="4383088" y="2219325"/>
              <a:ext cx="33338" cy="63500"/>
            </a:xfrm>
            <a:custGeom>
              <a:avLst/>
              <a:gdLst/>
              <a:ahLst/>
              <a:cxnLst>
                <a:cxn ang="0">
                  <a:pos x="55" y="0"/>
                </a:cxn>
                <a:cxn ang="0">
                  <a:pos x="55" y="0"/>
                </a:cxn>
                <a:cxn ang="0">
                  <a:pos x="50" y="2"/>
                </a:cxn>
                <a:cxn ang="0">
                  <a:pos x="46" y="5"/>
                </a:cxn>
                <a:cxn ang="0">
                  <a:pos x="42" y="8"/>
                </a:cxn>
                <a:cxn ang="0">
                  <a:pos x="39" y="11"/>
                </a:cxn>
                <a:cxn ang="0">
                  <a:pos x="33" y="19"/>
                </a:cxn>
                <a:cxn ang="0">
                  <a:pos x="29" y="30"/>
                </a:cxn>
                <a:cxn ang="0">
                  <a:pos x="29" y="30"/>
                </a:cxn>
                <a:cxn ang="0">
                  <a:pos x="13" y="70"/>
                </a:cxn>
                <a:cxn ang="0">
                  <a:pos x="6" y="91"/>
                </a:cxn>
                <a:cxn ang="0">
                  <a:pos x="0" y="112"/>
                </a:cxn>
                <a:cxn ang="0">
                  <a:pos x="0" y="112"/>
                </a:cxn>
                <a:cxn ang="0">
                  <a:pos x="0" y="114"/>
                </a:cxn>
                <a:cxn ang="0">
                  <a:pos x="1" y="116"/>
                </a:cxn>
                <a:cxn ang="0">
                  <a:pos x="2" y="118"/>
                </a:cxn>
                <a:cxn ang="0">
                  <a:pos x="4" y="118"/>
                </a:cxn>
                <a:cxn ang="0">
                  <a:pos x="6" y="119"/>
                </a:cxn>
                <a:cxn ang="0">
                  <a:pos x="7" y="118"/>
                </a:cxn>
                <a:cxn ang="0">
                  <a:pos x="8" y="116"/>
                </a:cxn>
                <a:cxn ang="0">
                  <a:pos x="9" y="114"/>
                </a:cxn>
                <a:cxn ang="0">
                  <a:pos x="9" y="114"/>
                </a:cxn>
                <a:cxn ang="0">
                  <a:pos x="13" y="100"/>
                </a:cxn>
                <a:cxn ang="0">
                  <a:pos x="17" y="84"/>
                </a:cxn>
                <a:cxn ang="0">
                  <a:pos x="23" y="70"/>
                </a:cxn>
                <a:cxn ang="0">
                  <a:pos x="30" y="56"/>
                </a:cxn>
                <a:cxn ang="0">
                  <a:pos x="30" y="56"/>
                </a:cxn>
                <a:cxn ang="0">
                  <a:pos x="34" y="42"/>
                </a:cxn>
                <a:cxn ang="0">
                  <a:pos x="39" y="29"/>
                </a:cxn>
                <a:cxn ang="0">
                  <a:pos x="42" y="22"/>
                </a:cxn>
                <a:cxn ang="0">
                  <a:pos x="46" y="17"/>
                </a:cxn>
                <a:cxn ang="0">
                  <a:pos x="51" y="12"/>
                </a:cxn>
                <a:cxn ang="0">
                  <a:pos x="57" y="9"/>
                </a:cxn>
                <a:cxn ang="0">
                  <a:pos x="57" y="9"/>
                </a:cxn>
                <a:cxn ang="0">
                  <a:pos x="60" y="8"/>
                </a:cxn>
                <a:cxn ang="0">
                  <a:pos x="61" y="7"/>
                </a:cxn>
                <a:cxn ang="0">
                  <a:pos x="62" y="5"/>
                </a:cxn>
                <a:cxn ang="0">
                  <a:pos x="61" y="3"/>
                </a:cxn>
                <a:cxn ang="0">
                  <a:pos x="61" y="2"/>
                </a:cxn>
                <a:cxn ang="0">
                  <a:pos x="60" y="0"/>
                </a:cxn>
                <a:cxn ang="0">
                  <a:pos x="57" y="0"/>
                </a:cxn>
                <a:cxn ang="0">
                  <a:pos x="55" y="0"/>
                </a:cxn>
                <a:cxn ang="0">
                  <a:pos x="55" y="0"/>
                </a:cxn>
              </a:cxnLst>
              <a:rect l="0" t="0" r="r" b="b"/>
              <a:pathLst>
                <a:path w="62" h="119">
                  <a:moveTo>
                    <a:pt x="55" y="0"/>
                  </a:moveTo>
                  <a:lnTo>
                    <a:pt x="55" y="0"/>
                  </a:lnTo>
                  <a:lnTo>
                    <a:pt x="50" y="2"/>
                  </a:lnTo>
                  <a:lnTo>
                    <a:pt x="46" y="5"/>
                  </a:lnTo>
                  <a:lnTo>
                    <a:pt x="42" y="8"/>
                  </a:lnTo>
                  <a:lnTo>
                    <a:pt x="39" y="11"/>
                  </a:lnTo>
                  <a:lnTo>
                    <a:pt x="33" y="19"/>
                  </a:lnTo>
                  <a:lnTo>
                    <a:pt x="29" y="30"/>
                  </a:lnTo>
                  <a:lnTo>
                    <a:pt x="29" y="30"/>
                  </a:lnTo>
                  <a:lnTo>
                    <a:pt x="13" y="70"/>
                  </a:lnTo>
                  <a:lnTo>
                    <a:pt x="6" y="91"/>
                  </a:lnTo>
                  <a:lnTo>
                    <a:pt x="0" y="112"/>
                  </a:lnTo>
                  <a:lnTo>
                    <a:pt x="0" y="112"/>
                  </a:lnTo>
                  <a:lnTo>
                    <a:pt x="0" y="114"/>
                  </a:lnTo>
                  <a:lnTo>
                    <a:pt x="1" y="116"/>
                  </a:lnTo>
                  <a:lnTo>
                    <a:pt x="2" y="118"/>
                  </a:lnTo>
                  <a:lnTo>
                    <a:pt x="4" y="118"/>
                  </a:lnTo>
                  <a:lnTo>
                    <a:pt x="6" y="119"/>
                  </a:lnTo>
                  <a:lnTo>
                    <a:pt x="7" y="118"/>
                  </a:lnTo>
                  <a:lnTo>
                    <a:pt x="8" y="116"/>
                  </a:lnTo>
                  <a:lnTo>
                    <a:pt x="9" y="114"/>
                  </a:lnTo>
                  <a:lnTo>
                    <a:pt x="9" y="114"/>
                  </a:lnTo>
                  <a:lnTo>
                    <a:pt x="13" y="100"/>
                  </a:lnTo>
                  <a:lnTo>
                    <a:pt x="17" y="84"/>
                  </a:lnTo>
                  <a:lnTo>
                    <a:pt x="23" y="70"/>
                  </a:lnTo>
                  <a:lnTo>
                    <a:pt x="30" y="56"/>
                  </a:lnTo>
                  <a:lnTo>
                    <a:pt x="30" y="56"/>
                  </a:lnTo>
                  <a:lnTo>
                    <a:pt x="34" y="42"/>
                  </a:lnTo>
                  <a:lnTo>
                    <a:pt x="39" y="29"/>
                  </a:lnTo>
                  <a:lnTo>
                    <a:pt x="42" y="22"/>
                  </a:lnTo>
                  <a:lnTo>
                    <a:pt x="46" y="17"/>
                  </a:lnTo>
                  <a:lnTo>
                    <a:pt x="51" y="12"/>
                  </a:lnTo>
                  <a:lnTo>
                    <a:pt x="57" y="9"/>
                  </a:lnTo>
                  <a:lnTo>
                    <a:pt x="57" y="9"/>
                  </a:lnTo>
                  <a:lnTo>
                    <a:pt x="60" y="8"/>
                  </a:lnTo>
                  <a:lnTo>
                    <a:pt x="61" y="7"/>
                  </a:lnTo>
                  <a:lnTo>
                    <a:pt x="62" y="5"/>
                  </a:lnTo>
                  <a:lnTo>
                    <a:pt x="61" y="3"/>
                  </a:lnTo>
                  <a:lnTo>
                    <a:pt x="61" y="2"/>
                  </a:lnTo>
                  <a:lnTo>
                    <a:pt x="60" y="0"/>
                  </a:lnTo>
                  <a:lnTo>
                    <a:pt x="57" y="0"/>
                  </a:lnTo>
                  <a:lnTo>
                    <a:pt x="55" y="0"/>
                  </a:lnTo>
                  <a:lnTo>
                    <a:pt x="55" y="0"/>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14" name="Freeform 173"/>
            <p:cNvSpPr/>
            <p:nvPr/>
          </p:nvSpPr>
          <p:spPr bwMode="auto">
            <a:xfrm>
              <a:off x="4403725" y="2228850"/>
              <a:ext cx="17463" cy="52388"/>
            </a:xfrm>
            <a:custGeom>
              <a:avLst/>
              <a:gdLst/>
              <a:ahLst/>
              <a:cxnLst>
                <a:cxn ang="0">
                  <a:pos x="27" y="1"/>
                </a:cxn>
                <a:cxn ang="0">
                  <a:pos x="27" y="1"/>
                </a:cxn>
                <a:cxn ang="0">
                  <a:pos x="24" y="2"/>
                </a:cxn>
                <a:cxn ang="0">
                  <a:pos x="22" y="6"/>
                </a:cxn>
                <a:cxn ang="0">
                  <a:pos x="17" y="12"/>
                </a:cxn>
                <a:cxn ang="0">
                  <a:pos x="15" y="20"/>
                </a:cxn>
                <a:cxn ang="0">
                  <a:pos x="14" y="27"/>
                </a:cxn>
                <a:cxn ang="0">
                  <a:pos x="14" y="27"/>
                </a:cxn>
                <a:cxn ang="0">
                  <a:pos x="12" y="45"/>
                </a:cxn>
                <a:cxn ang="0">
                  <a:pos x="10" y="61"/>
                </a:cxn>
                <a:cxn ang="0">
                  <a:pos x="6" y="78"/>
                </a:cxn>
                <a:cxn ang="0">
                  <a:pos x="0" y="94"/>
                </a:cxn>
                <a:cxn ang="0">
                  <a:pos x="0" y="94"/>
                </a:cxn>
                <a:cxn ang="0">
                  <a:pos x="0" y="96"/>
                </a:cxn>
                <a:cxn ang="0">
                  <a:pos x="0" y="97"/>
                </a:cxn>
                <a:cxn ang="0">
                  <a:pos x="1" y="100"/>
                </a:cxn>
                <a:cxn ang="0">
                  <a:pos x="3" y="100"/>
                </a:cxn>
                <a:cxn ang="0">
                  <a:pos x="6" y="100"/>
                </a:cxn>
                <a:cxn ang="0">
                  <a:pos x="8" y="98"/>
                </a:cxn>
                <a:cxn ang="0">
                  <a:pos x="9" y="96"/>
                </a:cxn>
                <a:cxn ang="0">
                  <a:pos x="9" y="96"/>
                </a:cxn>
                <a:cxn ang="0">
                  <a:pos x="13" y="85"/>
                </a:cxn>
                <a:cxn ang="0">
                  <a:pos x="15" y="80"/>
                </a:cxn>
                <a:cxn ang="0">
                  <a:pos x="18" y="75"/>
                </a:cxn>
                <a:cxn ang="0">
                  <a:pos x="18" y="75"/>
                </a:cxn>
                <a:cxn ang="0">
                  <a:pos x="19" y="72"/>
                </a:cxn>
                <a:cxn ang="0">
                  <a:pos x="21" y="69"/>
                </a:cxn>
                <a:cxn ang="0">
                  <a:pos x="21" y="62"/>
                </a:cxn>
                <a:cxn ang="0">
                  <a:pos x="22" y="49"/>
                </a:cxn>
                <a:cxn ang="0">
                  <a:pos x="22" y="49"/>
                </a:cxn>
                <a:cxn ang="0">
                  <a:pos x="23" y="28"/>
                </a:cxn>
                <a:cxn ang="0">
                  <a:pos x="24" y="22"/>
                </a:cxn>
                <a:cxn ang="0">
                  <a:pos x="25" y="17"/>
                </a:cxn>
                <a:cxn ang="0">
                  <a:pos x="27" y="13"/>
                </a:cxn>
                <a:cxn ang="0">
                  <a:pos x="30" y="10"/>
                </a:cxn>
                <a:cxn ang="0">
                  <a:pos x="30" y="10"/>
                </a:cxn>
                <a:cxn ang="0">
                  <a:pos x="31" y="9"/>
                </a:cxn>
                <a:cxn ang="0">
                  <a:pos x="32" y="8"/>
                </a:cxn>
                <a:cxn ang="0">
                  <a:pos x="33" y="3"/>
                </a:cxn>
                <a:cxn ang="0">
                  <a:pos x="32" y="2"/>
                </a:cxn>
                <a:cxn ang="0">
                  <a:pos x="31" y="1"/>
                </a:cxn>
                <a:cxn ang="0">
                  <a:pos x="29" y="0"/>
                </a:cxn>
                <a:cxn ang="0">
                  <a:pos x="27" y="1"/>
                </a:cxn>
                <a:cxn ang="0">
                  <a:pos x="27" y="1"/>
                </a:cxn>
              </a:cxnLst>
              <a:rect l="0" t="0" r="r" b="b"/>
              <a:pathLst>
                <a:path w="33" h="100">
                  <a:moveTo>
                    <a:pt x="27" y="1"/>
                  </a:moveTo>
                  <a:lnTo>
                    <a:pt x="27" y="1"/>
                  </a:lnTo>
                  <a:lnTo>
                    <a:pt x="24" y="2"/>
                  </a:lnTo>
                  <a:lnTo>
                    <a:pt x="22" y="6"/>
                  </a:lnTo>
                  <a:lnTo>
                    <a:pt x="17" y="12"/>
                  </a:lnTo>
                  <a:lnTo>
                    <a:pt x="15" y="20"/>
                  </a:lnTo>
                  <a:lnTo>
                    <a:pt x="14" y="27"/>
                  </a:lnTo>
                  <a:lnTo>
                    <a:pt x="14" y="27"/>
                  </a:lnTo>
                  <a:lnTo>
                    <a:pt x="12" y="45"/>
                  </a:lnTo>
                  <a:lnTo>
                    <a:pt x="10" y="61"/>
                  </a:lnTo>
                  <a:lnTo>
                    <a:pt x="6" y="78"/>
                  </a:lnTo>
                  <a:lnTo>
                    <a:pt x="0" y="94"/>
                  </a:lnTo>
                  <a:lnTo>
                    <a:pt x="0" y="94"/>
                  </a:lnTo>
                  <a:lnTo>
                    <a:pt x="0" y="96"/>
                  </a:lnTo>
                  <a:lnTo>
                    <a:pt x="0" y="97"/>
                  </a:lnTo>
                  <a:lnTo>
                    <a:pt x="1" y="100"/>
                  </a:lnTo>
                  <a:lnTo>
                    <a:pt x="3" y="100"/>
                  </a:lnTo>
                  <a:lnTo>
                    <a:pt x="6" y="100"/>
                  </a:lnTo>
                  <a:lnTo>
                    <a:pt x="8" y="98"/>
                  </a:lnTo>
                  <a:lnTo>
                    <a:pt x="9" y="96"/>
                  </a:lnTo>
                  <a:lnTo>
                    <a:pt x="9" y="96"/>
                  </a:lnTo>
                  <a:lnTo>
                    <a:pt x="13" y="85"/>
                  </a:lnTo>
                  <a:lnTo>
                    <a:pt x="15" y="80"/>
                  </a:lnTo>
                  <a:lnTo>
                    <a:pt x="18" y="75"/>
                  </a:lnTo>
                  <a:lnTo>
                    <a:pt x="18" y="75"/>
                  </a:lnTo>
                  <a:lnTo>
                    <a:pt x="19" y="72"/>
                  </a:lnTo>
                  <a:lnTo>
                    <a:pt x="21" y="69"/>
                  </a:lnTo>
                  <a:lnTo>
                    <a:pt x="21" y="62"/>
                  </a:lnTo>
                  <a:lnTo>
                    <a:pt x="22" y="49"/>
                  </a:lnTo>
                  <a:lnTo>
                    <a:pt x="22" y="49"/>
                  </a:lnTo>
                  <a:lnTo>
                    <a:pt x="23" y="28"/>
                  </a:lnTo>
                  <a:lnTo>
                    <a:pt x="24" y="22"/>
                  </a:lnTo>
                  <a:lnTo>
                    <a:pt x="25" y="17"/>
                  </a:lnTo>
                  <a:lnTo>
                    <a:pt x="27" y="13"/>
                  </a:lnTo>
                  <a:lnTo>
                    <a:pt x="30" y="10"/>
                  </a:lnTo>
                  <a:lnTo>
                    <a:pt x="30" y="10"/>
                  </a:lnTo>
                  <a:lnTo>
                    <a:pt x="31" y="9"/>
                  </a:lnTo>
                  <a:lnTo>
                    <a:pt x="32" y="8"/>
                  </a:lnTo>
                  <a:lnTo>
                    <a:pt x="33" y="3"/>
                  </a:lnTo>
                  <a:lnTo>
                    <a:pt x="32" y="2"/>
                  </a:lnTo>
                  <a:lnTo>
                    <a:pt x="31" y="1"/>
                  </a:lnTo>
                  <a:lnTo>
                    <a:pt x="29" y="0"/>
                  </a:lnTo>
                  <a:lnTo>
                    <a:pt x="27" y="1"/>
                  </a:lnTo>
                  <a:lnTo>
                    <a:pt x="27" y="1"/>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15" name="Freeform 174"/>
            <p:cNvSpPr/>
            <p:nvPr/>
          </p:nvSpPr>
          <p:spPr bwMode="auto">
            <a:xfrm>
              <a:off x="4340225" y="2436813"/>
              <a:ext cx="4763" cy="42863"/>
            </a:xfrm>
            <a:custGeom>
              <a:avLst/>
              <a:gdLst/>
              <a:ahLst/>
              <a:cxnLst>
                <a:cxn ang="0">
                  <a:pos x="0" y="5"/>
                </a:cxn>
                <a:cxn ang="0">
                  <a:pos x="0" y="76"/>
                </a:cxn>
                <a:cxn ang="0">
                  <a:pos x="0" y="76"/>
                </a:cxn>
                <a:cxn ang="0">
                  <a:pos x="1" y="78"/>
                </a:cxn>
                <a:cxn ang="0">
                  <a:pos x="2" y="79"/>
                </a:cxn>
                <a:cxn ang="0">
                  <a:pos x="3" y="80"/>
                </a:cxn>
                <a:cxn ang="0">
                  <a:pos x="5" y="80"/>
                </a:cxn>
                <a:cxn ang="0">
                  <a:pos x="6" y="80"/>
                </a:cxn>
                <a:cxn ang="0">
                  <a:pos x="8" y="79"/>
                </a:cxn>
                <a:cxn ang="0">
                  <a:pos x="9" y="78"/>
                </a:cxn>
                <a:cxn ang="0">
                  <a:pos x="9" y="76"/>
                </a:cxn>
                <a:cxn ang="0">
                  <a:pos x="9" y="5"/>
                </a:cxn>
                <a:cxn ang="0">
                  <a:pos x="9" y="5"/>
                </a:cxn>
                <a:cxn ang="0">
                  <a:pos x="9" y="3"/>
                </a:cxn>
                <a:cxn ang="0">
                  <a:pos x="8" y="2"/>
                </a:cxn>
                <a:cxn ang="0">
                  <a:pos x="6" y="1"/>
                </a:cxn>
                <a:cxn ang="0">
                  <a:pos x="5" y="0"/>
                </a:cxn>
                <a:cxn ang="0">
                  <a:pos x="3" y="1"/>
                </a:cxn>
                <a:cxn ang="0">
                  <a:pos x="2" y="2"/>
                </a:cxn>
                <a:cxn ang="0">
                  <a:pos x="1" y="3"/>
                </a:cxn>
                <a:cxn ang="0">
                  <a:pos x="0" y="5"/>
                </a:cxn>
                <a:cxn ang="0">
                  <a:pos x="0" y="5"/>
                </a:cxn>
              </a:cxnLst>
              <a:rect l="0" t="0" r="r" b="b"/>
              <a:pathLst>
                <a:path w="9" h="80">
                  <a:moveTo>
                    <a:pt x="0" y="5"/>
                  </a:moveTo>
                  <a:lnTo>
                    <a:pt x="0" y="76"/>
                  </a:lnTo>
                  <a:lnTo>
                    <a:pt x="0" y="76"/>
                  </a:lnTo>
                  <a:lnTo>
                    <a:pt x="1" y="78"/>
                  </a:lnTo>
                  <a:lnTo>
                    <a:pt x="2" y="79"/>
                  </a:lnTo>
                  <a:lnTo>
                    <a:pt x="3" y="80"/>
                  </a:lnTo>
                  <a:lnTo>
                    <a:pt x="5" y="80"/>
                  </a:lnTo>
                  <a:lnTo>
                    <a:pt x="6" y="80"/>
                  </a:lnTo>
                  <a:lnTo>
                    <a:pt x="8" y="79"/>
                  </a:lnTo>
                  <a:lnTo>
                    <a:pt x="9" y="78"/>
                  </a:lnTo>
                  <a:lnTo>
                    <a:pt x="9" y="76"/>
                  </a:lnTo>
                  <a:lnTo>
                    <a:pt x="9" y="5"/>
                  </a:lnTo>
                  <a:lnTo>
                    <a:pt x="9" y="5"/>
                  </a:lnTo>
                  <a:lnTo>
                    <a:pt x="9" y="3"/>
                  </a:lnTo>
                  <a:lnTo>
                    <a:pt x="8" y="2"/>
                  </a:lnTo>
                  <a:lnTo>
                    <a:pt x="6" y="1"/>
                  </a:lnTo>
                  <a:lnTo>
                    <a:pt x="5" y="0"/>
                  </a:lnTo>
                  <a:lnTo>
                    <a:pt x="3" y="1"/>
                  </a:lnTo>
                  <a:lnTo>
                    <a:pt x="2" y="2"/>
                  </a:lnTo>
                  <a:lnTo>
                    <a:pt x="1" y="3"/>
                  </a:lnTo>
                  <a:lnTo>
                    <a:pt x="0" y="5"/>
                  </a:lnTo>
                  <a:lnTo>
                    <a:pt x="0" y="5"/>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16" name="Freeform 175"/>
            <p:cNvSpPr/>
            <p:nvPr/>
          </p:nvSpPr>
          <p:spPr bwMode="auto">
            <a:xfrm>
              <a:off x="4370388" y="2460625"/>
              <a:ext cx="11113" cy="65088"/>
            </a:xfrm>
            <a:custGeom>
              <a:avLst/>
              <a:gdLst/>
              <a:ahLst/>
              <a:cxnLst>
                <a:cxn ang="0">
                  <a:pos x="12" y="2"/>
                </a:cxn>
                <a:cxn ang="0">
                  <a:pos x="12" y="2"/>
                </a:cxn>
                <a:cxn ang="0">
                  <a:pos x="9" y="9"/>
                </a:cxn>
                <a:cxn ang="0">
                  <a:pos x="7" y="15"/>
                </a:cxn>
                <a:cxn ang="0">
                  <a:pos x="3" y="29"/>
                </a:cxn>
                <a:cxn ang="0">
                  <a:pos x="1" y="44"/>
                </a:cxn>
                <a:cxn ang="0">
                  <a:pos x="0" y="59"/>
                </a:cxn>
                <a:cxn ang="0">
                  <a:pos x="1" y="90"/>
                </a:cxn>
                <a:cxn ang="0">
                  <a:pos x="2" y="118"/>
                </a:cxn>
                <a:cxn ang="0">
                  <a:pos x="2" y="118"/>
                </a:cxn>
                <a:cxn ang="0">
                  <a:pos x="3" y="120"/>
                </a:cxn>
                <a:cxn ang="0">
                  <a:pos x="4" y="122"/>
                </a:cxn>
                <a:cxn ang="0">
                  <a:pos x="5" y="123"/>
                </a:cxn>
                <a:cxn ang="0">
                  <a:pos x="7" y="123"/>
                </a:cxn>
                <a:cxn ang="0">
                  <a:pos x="9" y="123"/>
                </a:cxn>
                <a:cxn ang="0">
                  <a:pos x="10" y="122"/>
                </a:cxn>
                <a:cxn ang="0">
                  <a:pos x="11" y="120"/>
                </a:cxn>
                <a:cxn ang="0">
                  <a:pos x="11" y="118"/>
                </a:cxn>
                <a:cxn ang="0">
                  <a:pos x="11" y="118"/>
                </a:cxn>
                <a:cxn ang="0">
                  <a:pos x="10" y="91"/>
                </a:cxn>
                <a:cxn ang="0">
                  <a:pos x="10" y="61"/>
                </a:cxn>
                <a:cxn ang="0">
                  <a:pos x="10" y="47"/>
                </a:cxn>
                <a:cxn ang="0">
                  <a:pos x="12" y="32"/>
                </a:cxn>
                <a:cxn ang="0">
                  <a:pos x="15" y="19"/>
                </a:cxn>
                <a:cxn ang="0">
                  <a:pos x="17" y="13"/>
                </a:cxn>
                <a:cxn ang="0">
                  <a:pos x="20" y="8"/>
                </a:cxn>
                <a:cxn ang="0">
                  <a:pos x="20" y="8"/>
                </a:cxn>
                <a:cxn ang="0">
                  <a:pos x="22" y="5"/>
                </a:cxn>
                <a:cxn ang="0">
                  <a:pos x="20" y="3"/>
                </a:cxn>
                <a:cxn ang="0">
                  <a:pos x="19" y="1"/>
                </a:cxn>
                <a:cxn ang="0">
                  <a:pos x="18" y="0"/>
                </a:cxn>
                <a:cxn ang="0">
                  <a:pos x="17" y="0"/>
                </a:cxn>
                <a:cxn ang="0">
                  <a:pos x="15" y="0"/>
                </a:cxn>
                <a:cxn ang="0">
                  <a:pos x="13" y="0"/>
                </a:cxn>
                <a:cxn ang="0">
                  <a:pos x="12" y="2"/>
                </a:cxn>
                <a:cxn ang="0">
                  <a:pos x="12" y="2"/>
                </a:cxn>
              </a:cxnLst>
              <a:rect l="0" t="0" r="r" b="b"/>
              <a:pathLst>
                <a:path w="22" h="123">
                  <a:moveTo>
                    <a:pt x="12" y="2"/>
                  </a:moveTo>
                  <a:lnTo>
                    <a:pt x="12" y="2"/>
                  </a:lnTo>
                  <a:lnTo>
                    <a:pt x="9" y="9"/>
                  </a:lnTo>
                  <a:lnTo>
                    <a:pt x="7" y="15"/>
                  </a:lnTo>
                  <a:lnTo>
                    <a:pt x="3" y="29"/>
                  </a:lnTo>
                  <a:lnTo>
                    <a:pt x="1" y="44"/>
                  </a:lnTo>
                  <a:lnTo>
                    <a:pt x="0" y="59"/>
                  </a:lnTo>
                  <a:lnTo>
                    <a:pt x="1" y="90"/>
                  </a:lnTo>
                  <a:lnTo>
                    <a:pt x="2" y="118"/>
                  </a:lnTo>
                  <a:lnTo>
                    <a:pt x="2" y="118"/>
                  </a:lnTo>
                  <a:lnTo>
                    <a:pt x="3" y="120"/>
                  </a:lnTo>
                  <a:lnTo>
                    <a:pt x="4" y="122"/>
                  </a:lnTo>
                  <a:lnTo>
                    <a:pt x="5" y="123"/>
                  </a:lnTo>
                  <a:lnTo>
                    <a:pt x="7" y="123"/>
                  </a:lnTo>
                  <a:lnTo>
                    <a:pt x="9" y="123"/>
                  </a:lnTo>
                  <a:lnTo>
                    <a:pt x="10" y="122"/>
                  </a:lnTo>
                  <a:lnTo>
                    <a:pt x="11" y="120"/>
                  </a:lnTo>
                  <a:lnTo>
                    <a:pt x="11" y="118"/>
                  </a:lnTo>
                  <a:lnTo>
                    <a:pt x="11" y="118"/>
                  </a:lnTo>
                  <a:lnTo>
                    <a:pt x="10" y="91"/>
                  </a:lnTo>
                  <a:lnTo>
                    <a:pt x="10" y="61"/>
                  </a:lnTo>
                  <a:lnTo>
                    <a:pt x="10" y="47"/>
                  </a:lnTo>
                  <a:lnTo>
                    <a:pt x="12" y="32"/>
                  </a:lnTo>
                  <a:lnTo>
                    <a:pt x="15" y="19"/>
                  </a:lnTo>
                  <a:lnTo>
                    <a:pt x="17" y="13"/>
                  </a:lnTo>
                  <a:lnTo>
                    <a:pt x="20" y="8"/>
                  </a:lnTo>
                  <a:lnTo>
                    <a:pt x="20" y="8"/>
                  </a:lnTo>
                  <a:lnTo>
                    <a:pt x="22" y="5"/>
                  </a:lnTo>
                  <a:lnTo>
                    <a:pt x="20" y="3"/>
                  </a:lnTo>
                  <a:lnTo>
                    <a:pt x="19" y="1"/>
                  </a:lnTo>
                  <a:lnTo>
                    <a:pt x="18" y="0"/>
                  </a:lnTo>
                  <a:lnTo>
                    <a:pt x="17" y="0"/>
                  </a:lnTo>
                  <a:lnTo>
                    <a:pt x="15" y="0"/>
                  </a:lnTo>
                  <a:lnTo>
                    <a:pt x="13" y="0"/>
                  </a:lnTo>
                  <a:lnTo>
                    <a:pt x="12" y="2"/>
                  </a:lnTo>
                  <a:lnTo>
                    <a:pt x="12" y="2"/>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17" name="Freeform 176"/>
            <p:cNvSpPr/>
            <p:nvPr/>
          </p:nvSpPr>
          <p:spPr bwMode="auto">
            <a:xfrm>
              <a:off x="4395788" y="2492375"/>
              <a:ext cx="7938" cy="55563"/>
            </a:xfrm>
            <a:custGeom>
              <a:avLst/>
              <a:gdLst/>
              <a:ahLst/>
              <a:cxnLst>
                <a:cxn ang="0">
                  <a:pos x="6" y="5"/>
                </a:cxn>
                <a:cxn ang="0">
                  <a:pos x="6" y="5"/>
                </a:cxn>
                <a:cxn ang="0">
                  <a:pos x="5" y="29"/>
                </a:cxn>
                <a:cxn ang="0">
                  <a:pos x="2" y="53"/>
                </a:cxn>
                <a:cxn ang="0">
                  <a:pos x="1" y="77"/>
                </a:cxn>
                <a:cxn ang="0">
                  <a:pos x="0" y="100"/>
                </a:cxn>
                <a:cxn ang="0">
                  <a:pos x="0" y="100"/>
                </a:cxn>
                <a:cxn ang="0">
                  <a:pos x="1" y="102"/>
                </a:cxn>
                <a:cxn ang="0">
                  <a:pos x="2" y="104"/>
                </a:cxn>
                <a:cxn ang="0">
                  <a:pos x="4" y="105"/>
                </a:cxn>
                <a:cxn ang="0">
                  <a:pos x="6" y="105"/>
                </a:cxn>
                <a:cxn ang="0">
                  <a:pos x="7" y="105"/>
                </a:cxn>
                <a:cxn ang="0">
                  <a:pos x="9" y="104"/>
                </a:cxn>
                <a:cxn ang="0">
                  <a:pos x="10" y="102"/>
                </a:cxn>
                <a:cxn ang="0">
                  <a:pos x="10" y="100"/>
                </a:cxn>
                <a:cxn ang="0">
                  <a:pos x="10" y="100"/>
                </a:cxn>
                <a:cxn ang="0">
                  <a:pos x="11" y="77"/>
                </a:cxn>
                <a:cxn ang="0">
                  <a:pos x="13" y="53"/>
                </a:cxn>
                <a:cxn ang="0">
                  <a:pos x="14" y="29"/>
                </a:cxn>
                <a:cxn ang="0">
                  <a:pos x="15" y="5"/>
                </a:cxn>
                <a:cxn ang="0">
                  <a:pos x="15" y="5"/>
                </a:cxn>
                <a:cxn ang="0">
                  <a:pos x="15" y="3"/>
                </a:cxn>
                <a:cxn ang="0">
                  <a:pos x="14" y="2"/>
                </a:cxn>
                <a:cxn ang="0">
                  <a:pos x="12" y="1"/>
                </a:cxn>
                <a:cxn ang="0">
                  <a:pos x="10" y="0"/>
                </a:cxn>
                <a:cxn ang="0">
                  <a:pos x="9" y="1"/>
                </a:cxn>
                <a:cxn ang="0">
                  <a:pos x="7" y="2"/>
                </a:cxn>
                <a:cxn ang="0">
                  <a:pos x="6" y="3"/>
                </a:cxn>
                <a:cxn ang="0">
                  <a:pos x="6" y="5"/>
                </a:cxn>
                <a:cxn ang="0">
                  <a:pos x="6" y="5"/>
                </a:cxn>
              </a:cxnLst>
              <a:rect l="0" t="0" r="r" b="b"/>
              <a:pathLst>
                <a:path w="15" h="105">
                  <a:moveTo>
                    <a:pt x="6" y="5"/>
                  </a:moveTo>
                  <a:lnTo>
                    <a:pt x="6" y="5"/>
                  </a:lnTo>
                  <a:lnTo>
                    <a:pt x="5" y="29"/>
                  </a:lnTo>
                  <a:lnTo>
                    <a:pt x="2" y="53"/>
                  </a:lnTo>
                  <a:lnTo>
                    <a:pt x="1" y="77"/>
                  </a:lnTo>
                  <a:lnTo>
                    <a:pt x="0" y="100"/>
                  </a:lnTo>
                  <a:lnTo>
                    <a:pt x="0" y="100"/>
                  </a:lnTo>
                  <a:lnTo>
                    <a:pt x="1" y="102"/>
                  </a:lnTo>
                  <a:lnTo>
                    <a:pt x="2" y="104"/>
                  </a:lnTo>
                  <a:lnTo>
                    <a:pt x="4" y="105"/>
                  </a:lnTo>
                  <a:lnTo>
                    <a:pt x="6" y="105"/>
                  </a:lnTo>
                  <a:lnTo>
                    <a:pt x="7" y="105"/>
                  </a:lnTo>
                  <a:lnTo>
                    <a:pt x="9" y="104"/>
                  </a:lnTo>
                  <a:lnTo>
                    <a:pt x="10" y="102"/>
                  </a:lnTo>
                  <a:lnTo>
                    <a:pt x="10" y="100"/>
                  </a:lnTo>
                  <a:lnTo>
                    <a:pt x="10" y="100"/>
                  </a:lnTo>
                  <a:lnTo>
                    <a:pt x="11" y="77"/>
                  </a:lnTo>
                  <a:lnTo>
                    <a:pt x="13" y="53"/>
                  </a:lnTo>
                  <a:lnTo>
                    <a:pt x="14" y="29"/>
                  </a:lnTo>
                  <a:lnTo>
                    <a:pt x="15" y="5"/>
                  </a:lnTo>
                  <a:lnTo>
                    <a:pt x="15" y="5"/>
                  </a:lnTo>
                  <a:lnTo>
                    <a:pt x="15" y="3"/>
                  </a:lnTo>
                  <a:lnTo>
                    <a:pt x="14" y="2"/>
                  </a:lnTo>
                  <a:lnTo>
                    <a:pt x="12" y="1"/>
                  </a:lnTo>
                  <a:lnTo>
                    <a:pt x="10" y="0"/>
                  </a:lnTo>
                  <a:lnTo>
                    <a:pt x="9" y="1"/>
                  </a:lnTo>
                  <a:lnTo>
                    <a:pt x="7" y="2"/>
                  </a:lnTo>
                  <a:lnTo>
                    <a:pt x="6" y="3"/>
                  </a:lnTo>
                  <a:lnTo>
                    <a:pt x="6" y="5"/>
                  </a:lnTo>
                  <a:lnTo>
                    <a:pt x="6" y="5"/>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18" name="Freeform 177"/>
            <p:cNvSpPr/>
            <p:nvPr/>
          </p:nvSpPr>
          <p:spPr bwMode="auto">
            <a:xfrm>
              <a:off x="4424363" y="2520950"/>
              <a:ext cx="4763" cy="71438"/>
            </a:xfrm>
            <a:custGeom>
              <a:avLst/>
              <a:gdLst/>
              <a:ahLst/>
              <a:cxnLst>
                <a:cxn ang="0">
                  <a:pos x="0" y="4"/>
                </a:cxn>
                <a:cxn ang="0">
                  <a:pos x="0" y="132"/>
                </a:cxn>
                <a:cxn ang="0">
                  <a:pos x="0" y="132"/>
                </a:cxn>
                <a:cxn ang="0">
                  <a:pos x="0" y="134"/>
                </a:cxn>
                <a:cxn ang="0">
                  <a:pos x="1" y="136"/>
                </a:cxn>
                <a:cxn ang="0">
                  <a:pos x="3" y="136"/>
                </a:cxn>
                <a:cxn ang="0">
                  <a:pos x="4" y="137"/>
                </a:cxn>
                <a:cxn ang="0">
                  <a:pos x="6" y="136"/>
                </a:cxn>
                <a:cxn ang="0">
                  <a:pos x="7" y="136"/>
                </a:cxn>
                <a:cxn ang="0">
                  <a:pos x="8" y="134"/>
                </a:cxn>
                <a:cxn ang="0">
                  <a:pos x="9" y="132"/>
                </a:cxn>
                <a:cxn ang="0">
                  <a:pos x="9" y="4"/>
                </a:cxn>
                <a:cxn ang="0">
                  <a:pos x="9" y="4"/>
                </a:cxn>
                <a:cxn ang="0">
                  <a:pos x="8" y="2"/>
                </a:cxn>
                <a:cxn ang="0">
                  <a:pos x="7" y="1"/>
                </a:cxn>
                <a:cxn ang="0">
                  <a:pos x="6" y="0"/>
                </a:cxn>
                <a:cxn ang="0">
                  <a:pos x="4" y="0"/>
                </a:cxn>
                <a:cxn ang="0">
                  <a:pos x="3" y="0"/>
                </a:cxn>
                <a:cxn ang="0">
                  <a:pos x="1" y="1"/>
                </a:cxn>
                <a:cxn ang="0">
                  <a:pos x="0" y="2"/>
                </a:cxn>
                <a:cxn ang="0">
                  <a:pos x="0" y="4"/>
                </a:cxn>
                <a:cxn ang="0">
                  <a:pos x="0" y="4"/>
                </a:cxn>
              </a:cxnLst>
              <a:rect l="0" t="0" r="r" b="b"/>
              <a:pathLst>
                <a:path w="9" h="137">
                  <a:moveTo>
                    <a:pt x="0" y="4"/>
                  </a:moveTo>
                  <a:lnTo>
                    <a:pt x="0" y="132"/>
                  </a:lnTo>
                  <a:lnTo>
                    <a:pt x="0" y="132"/>
                  </a:lnTo>
                  <a:lnTo>
                    <a:pt x="0" y="134"/>
                  </a:lnTo>
                  <a:lnTo>
                    <a:pt x="1" y="136"/>
                  </a:lnTo>
                  <a:lnTo>
                    <a:pt x="3" y="136"/>
                  </a:lnTo>
                  <a:lnTo>
                    <a:pt x="4" y="137"/>
                  </a:lnTo>
                  <a:lnTo>
                    <a:pt x="6" y="136"/>
                  </a:lnTo>
                  <a:lnTo>
                    <a:pt x="7" y="136"/>
                  </a:lnTo>
                  <a:lnTo>
                    <a:pt x="8" y="134"/>
                  </a:lnTo>
                  <a:lnTo>
                    <a:pt x="9" y="132"/>
                  </a:lnTo>
                  <a:lnTo>
                    <a:pt x="9" y="4"/>
                  </a:lnTo>
                  <a:lnTo>
                    <a:pt x="9" y="4"/>
                  </a:lnTo>
                  <a:lnTo>
                    <a:pt x="8" y="2"/>
                  </a:lnTo>
                  <a:lnTo>
                    <a:pt x="7" y="1"/>
                  </a:lnTo>
                  <a:lnTo>
                    <a:pt x="6" y="0"/>
                  </a:lnTo>
                  <a:lnTo>
                    <a:pt x="4" y="0"/>
                  </a:lnTo>
                  <a:lnTo>
                    <a:pt x="3" y="0"/>
                  </a:lnTo>
                  <a:lnTo>
                    <a:pt x="1" y="1"/>
                  </a:lnTo>
                  <a:lnTo>
                    <a:pt x="0" y="2"/>
                  </a:lnTo>
                  <a:lnTo>
                    <a:pt x="0" y="4"/>
                  </a:lnTo>
                  <a:lnTo>
                    <a:pt x="0" y="4"/>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19" name="Freeform 178"/>
            <p:cNvSpPr/>
            <p:nvPr/>
          </p:nvSpPr>
          <p:spPr bwMode="auto">
            <a:xfrm>
              <a:off x="4451350" y="2547938"/>
              <a:ext cx="7938" cy="68263"/>
            </a:xfrm>
            <a:custGeom>
              <a:avLst/>
              <a:gdLst/>
              <a:ahLst/>
              <a:cxnLst>
                <a:cxn ang="0">
                  <a:pos x="5" y="5"/>
                </a:cxn>
                <a:cxn ang="0">
                  <a:pos x="5" y="5"/>
                </a:cxn>
                <a:cxn ang="0">
                  <a:pos x="2" y="33"/>
                </a:cxn>
                <a:cxn ang="0">
                  <a:pos x="1" y="47"/>
                </a:cxn>
                <a:cxn ang="0">
                  <a:pos x="0" y="62"/>
                </a:cxn>
                <a:cxn ang="0">
                  <a:pos x="0" y="124"/>
                </a:cxn>
                <a:cxn ang="0">
                  <a:pos x="0" y="124"/>
                </a:cxn>
                <a:cxn ang="0">
                  <a:pos x="1" y="126"/>
                </a:cxn>
                <a:cxn ang="0">
                  <a:pos x="2" y="127"/>
                </a:cxn>
                <a:cxn ang="0">
                  <a:pos x="3" y="128"/>
                </a:cxn>
                <a:cxn ang="0">
                  <a:pos x="5" y="128"/>
                </a:cxn>
                <a:cxn ang="0">
                  <a:pos x="6" y="128"/>
                </a:cxn>
                <a:cxn ang="0">
                  <a:pos x="8" y="127"/>
                </a:cxn>
                <a:cxn ang="0">
                  <a:pos x="9" y="126"/>
                </a:cxn>
                <a:cxn ang="0">
                  <a:pos x="9" y="124"/>
                </a:cxn>
                <a:cxn ang="0">
                  <a:pos x="9" y="69"/>
                </a:cxn>
                <a:cxn ang="0">
                  <a:pos x="9" y="69"/>
                </a:cxn>
                <a:cxn ang="0">
                  <a:pos x="10" y="52"/>
                </a:cxn>
                <a:cxn ang="0">
                  <a:pos x="11" y="37"/>
                </a:cxn>
                <a:cxn ang="0">
                  <a:pos x="14" y="5"/>
                </a:cxn>
                <a:cxn ang="0">
                  <a:pos x="14" y="5"/>
                </a:cxn>
                <a:cxn ang="0">
                  <a:pos x="14" y="3"/>
                </a:cxn>
                <a:cxn ang="0">
                  <a:pos x="13" y="2"/>
                </a:cxn>
                <a:cxn ang="0">
                  <a:pos x="11" y="1"/>
                </a:cxn>
                <a:cxn ang="0">
                  <a:pos x="10" y="0"/>
                </a:cxn>
                <a:cxn ang="0">
                  <a:pos x="6" y="2"/>
                </a:cxn>
                <a:cxn ang="0">
                  <a:pos x="5" y="3"/>
                </a:cxn>
                <a:cxn ang="0">
                  <a:pos x="5" y="5"/>
                </a:cxn>
                <a:cxn ang="0">
                  <a:pos x="5" y="5"/>
                </a:cxn>
              </a:cxnLst>
              <a:rect l="0" t="0" r="r" b="b"/>
              <a:pathLst>
                <a:path w="14" h="128">
                  <a:moveTo>
                    <a:pt x="5" y="5"/>
                  </a:moveTo>
                  <a:lnTo>
                    <a:pt x="5" y="5"/>
                  </a:lnTo>
                  <a:lnTo>
                    <a:pt x="2" y="33"/>
                  </a:lnTo>
                  <a:lnTo>
                    <a:pt x="1" y="47"/>
                  </a:lnTo>
                  <a:lnTo>
                    <a:pt x="0" y="62"/>
                  </a:lnTo>
                  <a:lnTo>
                    <a:pt x="0" y="124"/>
                  </a:lnTo>
                  <a:lnTo>
                    <a:pt x="0" y="124"/>
                  </a:lnTo>
                  <a:lnTo>
                    <a:pt x="1" y="126"/>
                  </a:lnTo>
                  <a:lnTo>
                    <a:pt x="2" y="127"/>
                  </a:lnTo>
                  <a:lnTo>
                    <a:pt x="3" y="128"/>
                  </a:lnTo>
                  <a:lnTo>
                    <a:pt x="5" y="128"/>
                  </a:lnTo>
                  <a:lnTo>
                    <a:pt x="6" y="128"/>
                  </a:lnTo>
                  <a:lnTo>
                    <a:pt x="8" y="127"/>
                  </a:lnTo>
                  <a:lnTo>
                    <a:pt x="9" y="126"/>
                  </a:lnTo>
                  <a:lnTo>
                    <a:pt x="9" y="124"/>
                  </a:lnTo>
                  <a:lnTo>
                    <a:pt x="9" y="69"/>
                  </a:lnTo>
                  <a:lnTo>
                    <a:pt x="9" y="69"/>
                  </a:lnTo>
                  <a:lnTo>
                    <a:pt x="10" y="52"/>
                  </a:lnTo>
                  <a:lnTo>
                    <a:pt x="11" y="37"/>
                  </a:lnTo>
                  <a:lnTo>
                    <a:pt x="14" y="5"/>
                  </a:lnTo>
                  <a:lnTo>
                    <a:pt x="14" y="5"/>
                  </a:lnTo>
                  <a:lnTo>
                    <a:pt x="14" y="3"/>
                  </a:lnTo>
                  <a:lnTo>
                    <a:pt x="13" y="2"/>
                  </a:lnTo>
                  <a:lnTo>
                    <a:pt x="11" y="1"/>
                  </a:lnTo>
                  <a:lnTo>
                    <a:pt x="10" y="0"/>
                  </a:lnTo>
                  <a:lnTo>
                    <a:pt x="6" y="2"/>
                  </a:lnTo>
                  <a:lnTo>
                    <a:pt x="5" y="3"/>
                  </a:lnTo>
                  <a:lnTo>
                    <a:pt x="5" y="5"/>
                  </a:lnTo>
                  <a:lnTo>
                    <a:pt x="5" y="5"/>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20" name="Freeform 179"/>
            <p:cNvSpPr/>
            <p:nvPr/>
          </p:nvSpPr>
          <p:spPr bwMode="auto">
            <a:xfrm>
              <a:off x="4478338" y="2578100"/>
              <a:ext cx="6350" cy="55563"/>
            </a:xfrm>
            <a:custGeom>
              <a:avLst/>
              <a:gdLst/>
              <a:ahLst/>
              <a:cxnLst>
                <a:cxn ang="0">
                  <a:pos x="0" y="5"/>
                </a:cxn>
                <a:cxn ang="0">
                  <a:pos x="0" y="100"/>
                </a:cxn>
                <a:cxn ang="0">
                  <a:pos x="0" y="100"/>
                </a:cxn>
                <a:cxn ang="0">
                  <a:pos x="0" y="102"/>
                </a:cxn>
                <a:cxn ang="0">
                  <a:pos x="1" y="103"/>
                </a:cxn>
                <a:cxn ang="0">
                  <a:pos x="4" y="104"/>
                </a:cxn>
                <a:cxn ang="0">
                  <a:pos x="5" y="104"/>
                </a:cxn>
                <a:cxn ang="0">
                  <a:pos x="7" y="104"/>
                </a:cxn>
                <a:cxn ang="0">
                  <a:pos x="8" y="103"/>
                </a:cxn>
                <a:cxn ang="0">
                  <a:pos x="9" y="102"/>
                </a:cxn>
                <a:cxn ang="0">
                  <a:pos x="10" y="100"/>
                </a:cxn>
                <a:cxn ang="0">
                  <a:pos x="10" y="5"/>
                </a:cxn>
                <a:cxn ang="0">
                  <a:pos x="10" y="5"/>
                </a:cxn>
                <a:cxn ang="0">
                  <a:pos x="9" y="2"/>
                </a:cxn>
                <a:cxn ang="0">
                  <a:pos x="8" y="1"/>
                </a:cxn>
                <a:cxn ang="0">
                  <a:pos x="7" y="0"/>
                </a:cxn>
                <a:cxn ang="0">
                  <a:pos x="5" y="0"/>
                </a:cxn>
                <a:cxn ang="0">
                  <a:pos x="4" y="0"/>
                </a:cxn>
                <a:cxn ang="0">
                  <a:pos x="1" y="1"/>
                </a:cxn>
                <a:cxn ang="0">
                  <a:pos x="0" y="2"/>
                </a:cxn>
                <a:cxn ang="0">
                  <a:pos x="0" y="5"/>
                </a:cxn>
                <a:cxn ang="0">
                  <a:pos x="0" y="5"/>
                </a:cxn>
              </a:cxnLst>
              <a:rect l="0" t="0" r="r" b="b"/>
              <a:pathLst>
                <a:path w="10" h="104">
                  <a:moveTo>
                    <a:pt x="0" y="5"/>
                  </a:moveTo>
                  <a:lnTo>
                    <a:pt x="0" y="100"/>
                  </a:lnTo>
                  <a:lnTo>
                    <a:pt x="0" y="100"/>
                  </a:lnTo>
                  <a:lnTo>
                    <a:pt x="0" y="102"/>
                  </a:lnTo>
                  <a:lnTo>
                    <a:pt x="1" y="103"/>
                  </a:lnTo>
                  <a:lnTo>
                    <a:pt x="4" y="104"/>
                  </a:lnTo>
                  <a:lnTo>
                    <a:pt x="5" y="104"/>
                  </a:lnTo>
                  <a:lnTo>
                    <a:pt x="7" y="104"/>
                  </a:lnTo>
                  <a:lnTo>
                    <a:pt x="8" y="103"/>
                  </a:lnTo>
                  <a:lnTo>
                    <a:pt x="9" y="102"/>
                  </a:lnTo>
                  <a:lnTo>
                    <a:pt x="10" y="100"/>
                  </a:lnTo>
                  <a:lnTo>
                    <a:pt x="10" y="5"/>
                  </a:lnTo>
                  <a:lnTo>
                    <a:pt x="10" y="5"/>
                  </a:lnTo>
                  <a:lnTo>
                    <a:pt x="9" y="2"/>
                  </a:lnTo>
                  <a:lnTo>
                    <a:pt x="8" y="1"/>
                  </a:lnTo>
                  <a:lnTo>
                    <a:pt x="7" y="0"/>
                  </a:lnTo>
                  <a:lnTo>
                    <a:pt x="5" y="0"/>
                  </a:lnTo>
                  <a:lnTo>
                    <a:pt x="4" y="0"/>
                  </a:lnTo>
                  <a:lnTo>
                    <a:pt x="1" y="1"/>
                  </a:lnTo>
                  <a:lnTo>
                    <a:pt x="0" y="2"/>
                  </a:lnTo>
                  <a:lnTo>
                    <a:pt x="0" y="5"/>
                  </a:lnTo>
                  <a:lnTo>
                    <a:pt x="0" y="5"/>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21" name="Freeform 180"/>
            <p:cNvSpPr/>
            <p:nvPr/>
          </p:nvSpPr>
          <p:spPr bwMode="auto">
            <a:xfrm>
              <a:off x="4500563" y="2608263"/>
              <a:ext cx="7938" cy="49213"/>
            </a:xfrm>
            <a:custGeom>
              <a:avLst/>
              <a:gdLst/>
              <a:ahLst/>
              <a:cxnLst>
                <a:cxn ang="0">
                  <a:pos x="15" y="88"/>
                </a:cxn>
                <a:cxn ang="0">
                  <a:pos x="15" y="88"/>
                </a:cxn>
                <a:cxn ang="0">
                  <a:pos x="12" y="79"/>
                </a:cxn>
                <a:cxn ang="0">
                  <a:pos x="10" y="68"/>
                </a:cxn>
                <a:cxn ang="0">
                  <a:pos x="9" y="57"/>
                </a:cxn>
                <a:cxn ang="0">
                  <a:pos x="9" y="47"/>
                </a:cxn>
                <a:cxn ang="0">
                  <a:pos x="9" y="25"/>
                </a:cxn>
                <a:cxn ang="0">
                  <a:pos x="10" y="4"/>
                </a:cxn>
                <a:cxn ang="0">
                  <a:pos x="10" y="4"/>
                </a:cxn>
                <a:cxn ang="0">
                  <a:pos x="10" y="2"/>
                </a:cxn>
                <a:cxn ang="0">
                  <a:pos x="9" y="1"/>
                </a:cxn>
                <a:cxn ang="0">
                  <a:pos x="7" y="0"/>
                </a:cxn>
                <a:cxn ang="0">
                  <a:pos x="6" y="0"/>
                </a:cxn>
                <a:cxn ang="0">
                  <a:pos x="4" y="0"/>
                </a:cxn>
                <a:cxn ang="0">
                  <a:pos x="2" y="1"/>
                </a:cxn>
                <a:cxn ang="0">
                  <a:pos x="1" y="2"/>
                </a:cxn>
                <a:cxn ang="0">
                  <a:pos x="1" y="4"/>
                </a:cxn>
                <a:cxn ang="0">
                  <a:pos x="1" y="4"/>
                </a:cxn>
                <a:cxn ang="0">
                  <a:pos x="0" y="26"/>
                </a:cxn>
                <a:cxn ang="0">
                  <a:pos x="0" y="48"/>
                </a:cxn>
                <a:cxn ang="0">
                  <a:pos x="0" y="59"/>
                </a:cxn>
                <a:cxn ang="0">
                  <a:pos x="1" y="69"/>
                </a:cxn>
                <a:cxn ang="0">
                  <a:pos x="3" y="81"/>
                </a:cxn>
                <a:cxn ang="0">
                  <a:pos x="6" y="91"/>
                </a:cxn>
                <a:cxn ang="0">
                  <a:pos x="6" y="91"/>
                </a:cxn>
                <a:cxn ang="0">
                  <a:pos x="7" y="93"/>
                </a:cxn>
                <a:cxn ang="0">
                  <a:pos x="8" y="94"/>
                </a:cxn>
                <a:cxn ang="0">
                  <a:pos x="10" y="94"/>
                </a:cxn>
                <a:cxn ang="0">
                  <a:pos x="12" y="94"/>
                </a:cxn>
                <a:cxn ang="0">
                  <a:pos x="13" y="93"/>
                </a:cxn>
                <a:cxn ang="0">
                  <a:pos x="14" y="92"/>
                </a:cxn>
                <a:cxn ang="0">
                  <a:pos x="15" y="90"/>
                </a:cxn>
                <a:cxn ang="0">
                  <a:pos x="15" y="88"/>
                </a:cxn>
                <a:cxn ang="0">
                  <a:pos x="15" y="88"/>
                </a:cxn>
              </a:cxnLst>
              <a:rect l="0" t="0" r="r" b="b"/>
              <a:pathLst>
                <a:path w="15" h="94">
                  <a:moveTo>
                    <a:pt x="15" y="88"/>
                  </a:moveTo>
                  <a:lnTo>
                    <a:pt x="15" y="88"/>
                  </a:lnTo>
                  <a:lnTo>
                    <a:pt x="12" y="79"/>
                  </a:lnTo>
                  <a:lnTo>
                    <a:pt x="10" y="68"/>
                  </a:lnTo>
                  <a:lnTo>
                    <a:pt x="9" y="57"/>
                  </a:lnTo>
                  <a:lnTo>
                    <a:pt x="9" y="47"/>
                  </a:lnTo>
                  <a:lnTo>
                    <a:pt x="9" y="25"/>
                  </a:lnTo>
                  <a:lnTo>
                    <a:pt x="10" y="4"/>
                  </a:lnTo>
                  <a:lnTo>
                    <a:pt x="10" y="4"/>
                  </a:lnTo>
                  <a:lnTo>
                    <a:pt x="10" y="2"/>
                  </a:lnTo>
                  <a:lnTo>
                    <a:pt x="9" y="1"/>
                  </a:lnTo>
                  <a:lnTo>
                    <a:pt x="7" y="0"/>
                  </a:lnTo>
                  <a:lnTo>
                    <a:pt x="6" y="0"/>
                  </a:lnTo>
                  <a:lnTo>
                    <a:pt x="4" y="0"/>
                  </a:lnTo>
                  <a:lnTo>
                    <a:pt x="2" y="1"/>
                  </a:lnTo>
                  <a:lnTo>
                    <a:pt x="1" y="2"/>
                  </a:lnTo>
                  <a:lnTo>
                    <a:pt x="1" y="4"/>
                  </a:lnTo>
                  <a:lnTo>
                    <a:pt x="1" y="4"/>
                  </a:lnTo>
                  <a:lnTo>
                    <a:pt x="0" y="26"/>
                  </a:lnTo>
                  <a:lnTo>
                    <a:pt x="0" y="48"/>
                  </a:lnTo>
                  <a:lnTo>
                    <a:pt x="0" y="59"/>
                  </a:lnTo>
                  <a:lnTo>
                    <a:pt x="1" y="69"/>
                  </a:lnTo>
                  <a:lnTo>
                    <a:pt x="3" y="81"/>
                  </a:lnTo>
                  <a:lnTo>
                    <a:pt x="6" y="91"/>
                  </a:lnTo>
                  <a:lnTo>
                    <a:pt x="6" y="91"/>
                  </a:lnTo>
                  <a:lnTo>
                    <a:pt x="7" y="93"/>
                  </a:lnTo>
                  <a:lnTo>
                    <a:pt x="8" y="94"/>
                  </a:lnTo>
                  <a:lnTo>
                    <a:pt x="10" y="94"/>
                  </a:lnTo>
                  <a:lnTo>
                    <a:pt x="12" y="94"/>
                  </a:lnTo>
                  <a:lnTo>
                    <a:pt x="13" y="93"/>
                  </a:lnTo>
                  <a:lnTo>
                    <a:pt x="14" y="92"/>
                  </a:lnTo>
                  <a:lnTo>
                    <a:pt x="15" y="90"/>
                  </a:lnTo>
                  <a:lnTo>
                    <a:pt x="15" y="88"/>
                  </a:lnTo>
                  <a:lnTo>
                    <a:pt x="15" y="88"/>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22" name="Freeform 181"/>
            <p:cNvSpPr/>
            <p:nvPr/>
          </p:nvSpPr>
          <p:spPr bwMode="auto">
            <a:xfrm>
              <a:off x="4529138" y="2622550"/>
              <a:ext cx="7938" cy="63500"/>
            </a:xfrm>
            <a:custGeom>
              <a:avLst/>
              <a:gdLst/>
              <a:ahLst/>
              <a:cxnLst>
                <a:cxn ang="0">
                  <a:pos x="6" y="5"/>
                </a:cxn>
                <a:cxn ang="0">
                  <a:pos x="6" y="5"/>
                </a:cxn>
                <a:cxn ang="0">
                  <a:pos x="5" y="18"/>
                </a:cxn>
                <a:cxn ang="0">
                  <a:pos x="3" y="31"/>
                </a:cxn>
                <a:cxn ang="0">
                  <a:pos x="1" y="43"/>
                </a:cxn>
                <a:cxn ang="0">
                  <a:pos x="0" y="57"/>
                </a:cxn>
                <a:cxn ang="0">
                  <a:pos x="0" y="57"/>
                </a:cxn>
                <a:cxn ang="0">
                  <a:pos x="0" y="86"/>
                </a:cxn>
                <a:cxn ang="0">
                  <a:pos x="0" y="114"/>
                </a:cxn>
                <a:cxn ang="0">
                  <a:pos x="0" y="114"/>
                </a:cxn>
                <a:cxn ang="0">
                  <a:pos x="1" y="116"/>
                </a:cxn>
                <a:cxn ang="0">
                  <a:pos x="2" y="117"/>
                </a:cxn>
                <a:cxn ang="0">
                  <a:pos x="3" y="118"/>
                </a:cxn>
                <a:cxn ang="0">
                  <a:pos x="6" y="119"/>
                </a:cxn>
                <a:cxn ang="0">
                  <a:pos x="8" y="118"/>
                </a:cxn>
                <a:cxn ang="0">
                  <a:pos x="9" y="117"/>
                </a:cxn>
                <a:cxn ang="0">
                  <a:pos x="10" y="116"/>
                </a:cxn>
                <a:cxn ang="0">
                  <a:pos x="11" y="114"/>
                </a:cxn>
                <a:cxn ang="0">
                  <a:pos x="11" y="57"/>
                </a:cxn>
                <a:cxn ang="0">
                  <a:pos x="11" y="57"/>
                </a:cxn>
                <a:cxn ang="0">
                  <a:pos x="11" y="43"/>
                </a:cxn>
                <a:cxn ang="0">
                  <a:pos x="13" y="31"/>
                </a:cxn>
                <a:cxn ang="0">
                  <a:pos x="14" y="18"/>
                </a:cxn>
                <a:cxn ang="0">
                  <a:pos x="15" y="5"/>
                </a:cxn>
                <a:cxn ang="0">
                  <a:pos x="15" y="5"/>
                </a:cxn>
                <a:cxn ang="0">
                  <a:pos x="15" y="3"/>
                </a:cxn>
                <a:cxn ang="0">
                  <a:pos x="14" y="1"/>
                </a:cxn>
                <a:cxn ang="0">
                  <a:pos x="12" y="0"/>
                </a:cxn>
                <a:cxn ang="0">
                  <a:pos x="11" y="0"/>
                </a:cxn>
                <a:cxn ang="0">
                  <a:pos x="9" y="0"/>
                </a:cxn>
                <a:cxn ang="0">
                  <a:pos x="8" y="1"/>
                </a:cxn>
                <a:cxn ang="0">
                  <a:pos x="6" y="3"/>
                </a:cxn>
                <a:cxn ang="0">
                  <a:pos x="6" y="5"/>
                </a:cxn>
                <a:cxn ang="0">
                  <a:pos x="6" y="5"/>
                </a:cxn>
              </a:cxnLst>
              <a:rect l="0" t="0" r="r" b="b"/>
              <a:pathLst>
                <a:path w="15" h="119">
                  <a:moveTo>
                    <a:pt x="6" y="5"/>
                  </a:moveTo>
                  <a:lnTo>
                    <a:pt x="6" y="5"/>
                  </a:lnTo>
                  <a:lnTo>
                    <a:pt x="5" y="18"/>
                  </a:lnTo>
                  <a:lnTo>
                    <a:pt x="3" y="31"/>
                  </a:lnTo>
                  <a:lnTo>
                    <a:pt x="1" y="43"/>
                  </a:lnTo>
                  <a:lnTo>
                    <a:pt x="0" y="57"/>
                  </a:lnTo>
                  <a:lnTo>
                    <a:pt x="0" y="57"/>
                  </a:lnTo>
                  <a:lnTo>
                    <a:pt x="0" y="86"/>
                  </a:lnTo>
                  <a:lnTo>
                    <a:pt x="0" y="114"/>
                  </a:lnTo>
                  <a:lnTo>
                    <a:pt x="0" y="114"/>
                  </a:lnTo>
                  <a:lnTo>
                    <a:pt x="1" y="116"/>
                  </a:lnTo>
                  <a:lnTo>
                    <a:pt x="2" y="117"/>
                  </a:lnTo>
                  <a:lnTo>
                    <a:pt x="3" y="118"/>
                  </a:lnTo>
                  <a:lnTo>
                    <a:pt x="6" y="119"/>
                  </a:lnTo>
                  <a:lnTo>
                    <a:pt x="8" y="118"/>
                  </a:lnTo>
                  <a:lnTo>
                    <a:pt x="9" y="117"/>
                  </a:lnTo>
                  <a:lnTo>
                    <a:pt x="10" y="116"/>
                  </a:lnTo>
                  <a:lnTo>
                    <a:pt x="11" y="114"/>
                  </a:lnTo>
                  <a:lnTo>
                    <a:pt x="11" y="57"/>
                  </a:lnTo>
                  <a:lnTo>
                    <a:pt x="11" y="57"/>
                  </a:lnTo>
                  <a:lnTo>
                    <a:pt x="11" y="43"/>
                  </a:lnTo>
                  <a:lnTo>
                    <a:pt x="13" y="31"/>
                  </a:lnTo>
                  <a:lnTo>
                    <a:pt x="14" y="18"/>
                  </a:lnTo>
                  <a:lnTo>
                    <a:pt x="15" y="5"/>
                  </a:lnTo>
                  <a:lnTo>
                    <a:pt x="15" y="5"/>
                  </a:lnTo>
                  <a:lnTo>
                    <a:pt x="15" y="3"/>
                  </a:lnTo>
                  <a:lnTo>
                    <a:pt x="14" y="1"/>
                  </a:lnTo>
                  <a:lnTo>
                    <a:pt x="12" y="0"/>
                  </a:lnTo>
                  <a:lnTo>
                    <a:pt x="11" y="0"/>
                  </a:lnTo>
                  <a:lnTo>
                    <a:pt x="9" y="0"/>
                  </a:lnTo>
                  <a:lnTo>
                    <a:pt x="8" y="1"/>
                  </a:lnTo>
                  <a:lnTo>
                    <a:pt x="6" y="3"/>
                  </a:lnTo>
                  <a:lnTo>
                    <a:pt x="6" y="5"/>
                  </a:lnTo>
                  <a:lnTo>
                    <a:pt x="6" y="5"/>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23" name="Freeform 182"/>
            <p:cNvSpPr/>
            <p:nvPr/>
          </p:nvSpPr>
          <p:spPr bwMode="auto">
            <a:xfrm>
              <a:off x="4551363" y="2652713"/>
              <a:ext cx="4763" cy="55563"/>
            </a:xfrm>
            <a:custGeom>
              <a:avLst/>
              <a:gdLst/>
              <a:ahLst/>
              <a:cxnLst>
                <a:cxn ang="0">
                  <a:pos x="11" y="5"/>
                </a:cxn>
                <a:cxn ang="0">
                  <a:pos x="11" y="5"/>
                </a:cxn>
                <a:cxn ang="0">
                  <a:pos x="11" y="3"/>
                </a:cxn>
                <a:cxn ang="0">
                  <a:pos x="10" y="1"/>
                </a:cxn>
                <a:cxn ang="0">
                  <a:pos x="8" y="0"/>
                </a:cxn>
                <a:cxn ang="0">
                  <a:pos x="6" y="0"/>
                </a:cxn>
                <a:cxn ang="0">
                  <a:pos x="5" y="0"/>
                </a:cxn>
                <a:cxn ang="0">
                  <a:pos x="3" y="1"/>
                </a:cxn>
                <a:cxn ang="0">
                  <a:pos x="2" y="3"/>
                </a:cxn>
                <a:cxn ang="0">
                  <a:pos x="2" y="5"/>
                </a:cxn>
                <a:cxn ang="0">
                  <a:pos x="2" y="5"/>
                </a:cxn>
                <a:cxn ang="0">
                  <a:pos x="0" y="53"/>
                </a:cxn>
                <a:cxn ang="0">
                  <a:pos x="0" y="75"/>
                </a:cxn>
                <a:cxn ang="0">
                  <a:pos x="2" y="99"/>
                </a:cxn>
                <a:cxn ang="0">
                  <a:pos x="2" y="99"/>
                </a:cxn>
                <a:cxn ang="0">
                  <a:pos x="2" y="101"/>
                </a:cxn>
                <a:cxn ang="0">
                  <a:pos x="4" y="103"/>
                </a:cxn>
                <a:cxn ang="0">
                  <a:pos x="7" y="104"/>
                </a:cxn>
                <a:cxn ang="0">
                  <a:pos x="9" y="104"/>
                </a:cxn>
                <a:cxn ang="0">
                  <a:pos x="10" y="103"/>
                </a:cxn>
                <a:cxn ang="0">
                  <a:pos x="11" y="101"/>
                </a:cxn>
                <a:cxn ang="0">
                  <a:pos x="11" y="99"/>
                </a:cxn>
                <a:cxn ang="0">
                  <a:pos x="11" y="99"/>
                </a:cxn>
                <a:cxn ang="0">
                  <a:pos x="9" y="75"/>
                </a:cxn>
                <a:cxn ang="0">
                  <a:pos x="9" y="53"/>
                </a:cxn>
                <a:cxn ang="0">
                  <a:pos x="11" y="5"/>
                </a:cxn>
                <a:cxn ang="0">
                  <a:pos x="11" y="5"/>
                </a:cxn>
              </a:cxnLst>
              <a:rect l="0" t="0" r="r" b="b"/>
              <a:pathLst>
                <a:path w="11" h="104">
                  <a:moveTo>
                    <a:pt x="11" y="5"/>
                  </a:moveTo>
                  <a:lnTo>
                    <a:pt x="11" y="5"/>
                  </a:lnTo>
                  <a:lnTo>
                    <a:pt x="11" y="3"/>
                  </a:lnTo>
                  <a:lnTo>
                    <a:pt x="10" y="1"/>
                  </a:lnTo>
                  <a:lnTo>
                    <a:pt x="8" y="0"/>
                  </a:lnTo>
                  <a:lnTo>
                    <a:pt x="6" y="0"/>
                  </a:lnTo>
                  <a:lnTo>
                    <a:pt x="5" y="0"/>
                  </a:lnTo>
                  <a:lnTo>
                    <a:pt x="3" y="1"/>
                  </a:lnTo>
                  <a:lnTo>
                    <a:pt x="2" y="3"/>
                  </a:lnTo>
                  <a:lnTo>
                    <a:pt x="2" y="5"/>
                  </a:lnTo>
                  <a:lnTo>
                    <a:pt x="2" y="5"/>
                  </a:lnTo>
                  <a:lnTo>
                    <a:pt x="0" y="53"/>
                  </a:lnTo>
                  <a:lnTo>
                    <a:pt x="0" y="75"/>
                  </a:lnTo>
                  <a:lnTo>
                    <a:pt x="2" y="99"/>
                  </a:lnTo>
                  <a:lnTo>
                    <a:pt x="2" y="99"/>
                  </a:lnTo>
                  <a:lnTo>
                    <a:pt x="2" y="101"/>
                  </a:lnTo>
                  <a:lnTo>
                    <a:pt x="4" y="103"/>
                  </a:lnTo>
                  <a:lnTo>
                    <a:pt x="7" y="104"/>
                  </a:lnTo>
                  <a:lnTo>
                    <a:pt x="9" y="104"/>
                  </a:lnTo>
                  <a:lnTo>
                    <a:pt x="10" y="103"/>
                  </a:lnTo>
                  <a:lnTo>
                    <a:pt x="11" y="101"/>
                  </a:lnTo>
                  <a:lnTo>
                    <a:pt x="11" y="99"/>
                  </a:lnTo>
                  <a:lnTo>
                    <a:pt x="11" y="99"/>
                  </a:lnTo>
                  <a:lnTo>
                    <a:pt x="9" y="75"/>
                  </a:lnTo>
                  <a:lnTo>
                    <a:pt x="9" y="53"/>
                  </a:lnTo>
                  <a:lnTo>
                    <a:pt x="11" y="5"/>
                  </a:lnTo>
                  <a:lnTo>
                    <a:pt x="11" y="5"/>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24" name="Freeform 183"/>
            <p:cNvSpPr/>
            <p:nvPr/>
          </p:nvSpPr>
          <p:spPr bwMode="auto">
            <a:xfrm>
              <a:off x="4572000" y="2676525"/>
              <a:ext cx="6350" cy="58738"/>
            </a:xfrm>
            <a:custGeom>
              <a:avLst/>
              <a:gdLst/>
              <a:ahLst/>
              <a:cxnLst>
                <a:cxn ang="0">
                  <a:pos x="10" y="4"/>
                </a:cxn>
                <a:cxn ang="0">
                  <a:pos x="10" y="4"/>
                </a:cxn>
                <a:cxn ang="0">
                  <a:pos x="9" y="2"/>
                </a:cxn>
                <a:cxn ang="0">
                  <a:pos x="8" y="1"/>
                </a:cxn>
                <a:cxn ang="0">
                  <a:pos x="7" y="0"/>
                </a:cxn>
                <a:cxn ang="0">
                  <a:pos x="5" y="0"/>
                </a:cxn>
                <a:cxn ang="0">
                  <a:pos x="3" y="0"/>
                </a:cxn>
                <a:cxn ang="0">
                  <a:pos x="2" y="1"/>
                </a:cxn>
                <a:cxn ang="0">
                  <a:pos x="1" y="2"/>
                </a:cxn>
                <a:cxn ang="0">
                  <a:pos x="0" y="4"/>
                </a:cxn>
                <a:cxn ang="0">
                  <a:pos x="0" y="4"/>
                </a:cxn>
                <a:cxn ang="0">
                  <a:pos x="1" y="57"/>
                </a:cxn>
                <a:cxn ang="0">
                  <a:pos x="2" y="83"/>
                </a:cxn>
                <a:cxn ang="0">
                  <a:pos x="5" y="109"/>
                </a:cxn>
                <a:cxn ang="0">
                  <a:pos x="5" y="109"/>
                </a:cxn>
                <a:cxn ang="0">
                  <a:pos x="6" y="111"/>
                </a:cxn>
                <a:cxn ang="0">
                  <a:pos x="7" y="112"/>
                </a:cxn>
                <a:cxn ang="0">
                  <a:pos x="10" y="113"/>
                </a:cxn>
                <a:cxn ang="0">
                  <a:pos x="12" y="113"/>
                </a:cxn>
                <a:cxn ang="0">
                  <a:pos x="13" y="112"/>
                </a:cxn>
                <a:cxn ang="0">
                  <a:pos x="14" y="111"/>
                </a:cxn>
                <a:cxn ang="0">
                  <a:pos x="14" y="109"/>
                </a:cxn>
                <a:cxn ang="0">
                  <a:pos x="14" y="109"/>
                </a:cxn>
                <a:cxn ang="0">
                  <a:pos x="12" y="83"/>
                </a:cxn>
                <a:cxn ang="0">
                  <a:pos x="10" y="57"/>
                </a:cxn>
                <a:cxn ang="0">
                  <a:pos x="10" y="4"/>
                </a:cxn>
                <a:cxn ang="0">
                  <a:pos x="10" y="4"/>
                </a:cxn>
              </a:cxnLst>
              <a:rect l="0" t="0" r="r" b="b"/>
              <a:pathLst>
                <a:path w="14" h="113">
                  <a:moveTo>
                    <a:pt x="10" y="4"/>
                  </a:moveTo>
                  <a:lnTo>
                    <a:pt x="10" y="4"/>
                  </a:lnTo>
                  <a:lnTo>
                    <a:pt x="9" y="2"/>
                  </a:lnTo>
                  <a:lnTo>
                    <a:pt x="8" y="1"/>
                  </a:lnTo>
                  <a:lnTo>
                    <a:pt x="7" y="0"/>
                  </a:lnTo>
                  <a:lnTo>
                    <a:pt x="5" y="0"/>
                  </a:lnTo>
                  <a:lnTo>
                    <a:pt x="3" y="0"/>
                  </a:lnTo>
                  <a:lnTo>
                    <a:pt x="2" y="1"/>
                  </a:lnTo>
                  <a:lnTo>
                    <a:pt x="1" y="2"/>
                  </a:lnTo>
                  <a:lnTo>
                    <a:pt x="0" y="4"/>
                  </a:lnTo>
                  <a:lnTo>
                    <a:pt x="0" y="4"/>
                  </a:lnTo>
                  <a:lnTo>
                    <a:pt x="1" y="57"/>
                  </a:lnTo>
                  <a:lnTo>
                    <a:pt x="2" y="83"/>
                  </a:lnTo>
                  <a:lnTo>
                    <a:pt x="5" y="109"/>
                  </a:lnTo>
                  <a:lnTo>
                    <a:pt x="5" y="109"/>
                  </a:lnTo>
                  <a:lnTo>
                    <a:pt x="6" y="111"/>
                  </a:lnTo>
                  <a:lnTo>
                    <a:pt x="7" y="112"/>
                  </a:lnTo>
                  <a:lnTo>
                    <a:pt x="10" y="113"/>
                  </a:lnTo>
                  <a:lnTo>
                    <a:pt x="12" y="113"/>
                  </a:lnTo>
                  <a:lnTo>
                    <a:pt x="13" y="112"/>
                  </a:lnTo>
                  <a:lnTo>
                    <a:pt x="14" y="111"/>
                  </a:lnTo>
                  <a:lnTo>
                    <a:pt x="14" y="109"/>
                  </a:lnTo>
                  <a:lnTo>
                    <a:pt x="14" y="109"/>
                  </a:lnTo>
                  <a:lnTo>
                    <a:pt x="12" y="83"/>
                  </a:lnTo>
                  <a:lnTo>
                    <a:pt x="10" y="57"/>
                  </a:lnTo>
                  <a:lnTo>
                    <a:pt x="10" y="4"/>
                  </a:lnTo>
                  <a:lnTo>
                    <a:pt x="10" y="4"/>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25" name="Freeform 184"/>
            <p:cNvSpPr/>
            <p:nvPr/>
          </p:nvSpPr>
          <p:spPr bwMode="auto">
            <a:xfrm>
              <a:off x="4481513" y="2305050"/>
              <a:ext cx="12700" cy="61913"/>
            </a:xfrm>
            <a:custGeom>
              <a:avLst/>
              <a:gdLst/>
              <a:ahLst/>
              <a:cxnLst>
                <a:cxn ang="0">
                  <a:pos x="21" y="109"/>
                </a:cxn>
                <a:cxn ang="0">
                  <a:pos x="21" y="109"/>
                </a:cxn>
                <a:cxn ang="0">
                  <a:pos x="16" y="105"/>
                </a:cxn>
                <a:cxn ang="0">
                  <a:pos x="13" y="101"/>
                </a:cxn>
                <a:cxn ang="0">
                  <a:pos x="11" y="95"/>
                </a:cxn>
                <a:cxn ang="0">
                  <a:pos x="9" y="89"/>
                </a:cxn>
                <a:cxn ang="0">
                  <a:pos x="9" y="76"/>
                </a:cxn>
                <a:cxn ang="0">
                  <a:pos x="9" y="64"/>
                </a:cxn>
                <a:cxn ang="0">
                  <a:pos x="9" y="64"/>
                </a:cxn>
                <a:cxn ang="0">
                  <a:pos x="10" y="34"/>
                </a:cxn>
                <a:cxn ang="0">
                  <a:pos x="9" y="5"/>
                </a:cxn>
                <a:cxn ang="0">
                  <a:pos x="9" y="5"/>
                </a:cxn>
                <a:cxn ang="0">
                  <a:pos x="9" y="3"/>
                </a:cxn>
                <a:cxn ang="0">
                  <a:pos x="8" y="1"/>
                </a:cxn>
                <a:cxn ang="0">
                  <a:pos x="6" y="0"/>
                </a:cxn>
                <a:cxn ang="0">
                  <a:pos x="5" y="0"/>
                </a:cxn>
                <a:cxn ang="0">
                  <a:pos x="3" y="0"/>
                </a:cxn>
                <a:cxn ang="0">
                  <a:pos x="2" y="1"/>
                </a:cxn>
                <a:cxn ang="0">
                  <a:pos x="1" y="3"/>
                </a:cxn>
                <a:cxn ang="0">
                  <a:pos x="0" y="5"/>
                </a:cxn>
                <a:cxn ang="0">
                  <a:pos x="0" y="5"/>
                </a:cxn>
                <a:cxn ang="0">
                  <a:pos x="0" y="77"/>
                </a:cxn>
                <a:cxn ang="0">
                  <a:pos x="0" y="77"/>
                </a:cxn>
                <a:cxn ang="0">
                  <a:pos x="0" y="89"/>
                </a:cxn>
                <a:cxn ang="0">
                  <a:pos x="1" y="95"/>
                </a:cxn>
                <a:cxn ang="0">
                  <a:pos x="3" y="100"/>
                </a:cxn>
                <a:cxn ang="0">
                  <a:pos x="5" y="105"/>
                </a:cxn>
                <a:cxn ang="0">
                  <a:pos x="8" y="110"/>
                </a:cxn>
                <a:cxn ang="0">
                  <a:pos x="12" y="115"/>
                </a:cxn>
                <a:cxn ang="0">
                  <a:pos x="16" y="118"/>
                </a:cxn>
                <a:cxn ang="0">
                  <a:pos x="16" y="118"/>
                </a:cxn>
                <a:cxn ang="0">
                  <a:pos x="18" y="119"/>
                </a:cxn>
                <a:cxn ang="0">
                  <a:pos x="20" y="119"/>
                </a:cxn>
                <a:cxn ang="0">
                  <a:pos x="21" y="118"/>
                </a:cxn>
                <a:cxn ang="0">
                  <a:pos x="22" y="117"/>
                </a:cxn>
                <a:cxn ang="0">
                  <a:pos x="23" y="115"/>
                </a:cxn>
                <a:cxn ang="0">
                  <a:pos x="23" y="112"/>
                </a:cxn>
                <a:cxn ang="0">
                  <a:pos x="22" y="111"/>
                </a:cxn>
                <a:cxn ang="0">
                  <a:pos x="21" y="109"/>
                </a:cxn>
                <a:cxn ang="0">
                  <a:pos x="21" y="109"/>
                </a:cxn>
              </a:cxnLst>
              <a:rect l="0" t="0" r="r" b="b"/>
              <a:pathLst>
                <a:path w="23" h="119">
                  <a:moveTo>
                    <a:pt x="21" y="109"/>
                  </a:moveTo>
                  <a:lnTo>
                    <a:pt x="21" y="109"/>
                  </a:lnTo>
                  <a:lnTo>
                    <a:pt x="16" y="105"/>
                  </a:lnTo>
                  <a:lnTo>
                    <a:pt x="13" y="101"/>
                  </a:lnTo>
                  <a:lnTo>
                    <a:pt x="11" y="95"/>
                  </a:lnTo>
                  <a:lnTo>
                    <a:pt x="9" y="89"/>
                  </a:lnTo>
                  <a:lnTo>
                    <a:pt x="9" y="76"/>
                  </a:lnTo>
                  <a:lnTo>
                    <a:pt x="9" y="64"/>
                  </a:lnTo>
                  <a:lnTo>
                    <a:pt x="9" y="64"/>
                  </a:lnTo>
                  <a:lnTo>
                    <a:pt x="10" y="34"/>
                  </a:lnTo>
                  <a:lnTo>
                    <a:pt x="9" y="5"/>
                  </a:lnTo>
                  <a:lnTo>
                    <a:pt x="9" y="5"/>
                  </a:lnTo>
                  <a:lnTo>
                    <a:pt x="9" y="3"/>
                  </a:lnTo>
                  <a:lnTo>
                    <a:pt x="8" y="1"/>
                  </a:lnTo>
                  <a:lnTo>
                    <a:pt x="6" y="0"/>
                  </a:lnTo>
                  <a:lnTo>
                    <a:pt x="5" y="0"/>
                  </a:lnTo>
                  <a:lnTo>
                    <a:pt x="3" y="0"/>
                  </a:lnTo>
                  <a:lnTo>
                    <a:pt x="2" y="1"/>
                  </a:lnTo>
                  <a:lnTo>
                    <a:pt x="1" y="3"/>
                  </a:lnTo>
                  <a:lnTo>
                    <a:pt x="0" y="5"/>
                  </a:lnTo>
                  <a:lnTo>
                    <a:pt x="0" y="5"/>
                  </a:lnTo>
                  <a:lnTo>
                    <a:pt x="0" y="77"/>
                  </a:lnTo>
                  <a:lnTo>
                    <a:pt x="0" y="77"/>
                  </a:lnTo>
                  <a:lnTo>
                    <a:pt x="0" y="89"/>
                  </a:lnTo>
                  <a:lnTo>
                    <a:pt x="1" y="95"/>
                  </a:lnTo>
                  <a:lnTo>
                    <a:pt x="3" y="100"/>
                  </a:lnTo>
                  <a:lnTo>
                    <a:pt x="5" y="105"/>
                  </a:lnTo>
                  <a:lnTo>
                    <a:pt x="8" y="110"/>
                  </a:lnTo>
                  <a:lnTo>
                    <a:pt x="12" y="115"/>
                  </a:lnTo>
                  <a:lnTo>
                    <a:pt x="16" y="118"/>
                  </a:lnTo>
                  <a:lnTo>
                    <a:pt x="16" y="118"/>
                  </a:lnTo>
                  <a:lnTo>
                    <a:pt x="18" y="119"/>
                  </a:lnTo>
                  <a:lnTo>
                    <a:pt x="20" y="119"/>
                  </a:lnTo>
                  <a:lnTo>
                    <a:pt x="21" y="118"/>
                  </a:lnTo>
                  <a:lnTo>
                    <a:pt x="22" y="117"/>
                  </a:lnTo>
                  <a:lnTo>
                    <a:pt x="23" y="115"/>
                  </a:lnTo>
                  <a:lnTo>
                    <a:pt x="23" y="112"/>
                  </a:lnTo>
                  <a:lnTo>
                    <a:pt x="22" y="111"/>
                  </a:lnTo>
                  <a:lnTo>
                    <a:pt x="21" y="109"/>
                  </a:lnTo>
                  <a:lnTo>
                    <a:pt x="21" y="109"/>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26" name="Freeform 185"/>
            <p:cNvSpPr/>
            <p:nvPr/>
          </p:nvSpPr>
          <p:spPr bwMode="auto">
            <a:xfrm>
              <a:off x="4519613" y="2336800"/>
              <a:ext cx="9525" cy="55563"/>
            </a:xfrm>
            <a:custGeom>
              <a:avLst/>
              <a:gdLst/>
              <a:ahLst/>
              <a:cxnLst>
                <a:cxn ang="0">
                  <a:pos x="9" y="3"/>
                </a:cxn>
                <a:cxn ang="0">
                  <a:pos x="9" y="3"/>
                </a:cxn>
                <a:cxn ang="0">
                  <a:pos x="7" y="15"/>
                </a:cxn>
                <a:cxn ang="0">
                  <a:pos x="4" y="27"/>
                </a:cxn>
                <a:cxn ang="0">
                  <a:pos x="2" y="50"/>
                </a:cxn>
                <a:cxn ang="0">
                  <a:pos x="0" y="75"/>
                </a:cxn>
                <a:cxn ang="0">
                  <a:pos x="0" y="99"/>
                </a:cxn>
                <a:cxn ang="0">
                  <a:pos x="0" y="99"/>
                </a:cxn>
                <a:cxn ang="0">
                  <a:pos x="0" y="101"/>
                </a:cxn>
                <a:cxn ang="0">
                  <a:pos x="1" y="102"/>
                </a:cxn>
                <a:cxn ang="0">
                  <a:pos x="3" y="103"/>
                </a:cxn>
                <a:cxn ang="0">
                  <a:pos x="5" y="104"/>
                </a:cxn>
                <a:cxn ang="0">
                  <a:pos x="6" y="103"/>
                </a:cxn>
                <a:cxn ang="0">
                  <a:pos x="8" y="102"/>
                </a:cxn>
                <a:cxn ang="0">
                  <a:pos x="9" y="101"/>
                </a:cxn>
                <a:cxn ang="0">
                  <a:pos x="9" y="99"/>
                </a:cxn>
                <a:cxn ang="0">
                  <a:pos x="9" y="99"/>
                </a:cxn>
                <a:cxn ang="0">
                  <a:pos x="10" y="75"/>
                </a:cxn>
                <a:cxn ang="0">
                  <a:pos x="11" y="52"/>
                </a:cxn>
                <a:cxn ang="0">
                  <a:pos x="13" y="29"/>
                </a:cxn>
                <a:cxn ang="0">
                  <a:pos x="16" y="17"/>
                </a:cxn>
                <a:cxn ang="0">
                  <a:pos x="18" y="6"/>
                </a:cxn>
                <a:cxn ang="0">
                  <a:pos x="18" y="6"/>
                </a:cxn>
                <a:cxn ang="0">
                  <a:pos x="18" y="4"/>
                </a:cxn>
                <a:cxn ang="0">
                  <a:pos x="18" y="2"/>
                </a:cxn>
                <a:cxn ang="0">
                  <a:pos x="17" y="1"/>
                </a:cxn>
                <a:cxn ang="0">
                  <a:pos x="15" y="0"/>
                </a:cxn>
                <a:cxn ang="0">
                  <a:pos x="13" y="0"/>
                </a:cxn>
                <a:cxn ang="0">
                  <a:pos x="12" y="0"/>
                </a:cxn>
                <a:cxn ang="0">
                  <a:pos x="10" y="1"/>
                </a:cxn>
                <a:cxn ang="0">
                  <a:pos x="9" y="3"/>
                </a:cxn>
                <a:cxn ang="0">
                  <a:pos x="9" y="3"/>
                </a:cxn>
              </a:cxnLst>
              <a:rect l="0" t="0" r="r" b="b"/>
              <a:pathLst>
                <a:path w="18" h="104">
                  <a:moveTo>
                    <a:pt x="9" y="3"/>
                  </a:moveTo>
                  <a:lnTo>
                    <a:pt x="9" y="3"/>
                  </a:lnTo>
                  <a:lnTo>
                    <a:pt x="7" y="15"/>
                  </a:lnTo>
                  <a:lnTo>
                    <a:pt x="4" y="27"/>
                  </a:lnTo>
                  <a:lnTo>
                    <a:pt x="2" y="50"/>
                  </a:lnTo>
                  <a:lnTo>
                    <a:pt x="0" y="75"/>
                  </a:lnTo>
                  <a:lnTo>
                    <a:pt x="0" y="99"/>
                  </a:lnTo>
                  <a:lnTo>
                    <a:pt x="0" y="99"/>
                  </a:lnTo>
                  <a:lnTo>
                    <a:pt x="0" y="101"/>
                  </a:lnTo>
                  <a:lnTo>
                    <a:pt x="1" y="102"/>
                  </a:lnTo>
                  <a:lnTo>
                    <a:pt x="3" y="103"/>
                  </a:lnTo>
                  <a:lnTo>
                    <a:pt x="5" y="104"/>
                  </a:lnTo>
                  <a:lnTo>
                    <a:pt x="6" y="103"/>
                  </a:lnTo>
                  <a:lnTo>
                    <a:pt x="8" y="102"/>
                  </a:lnTo>
                  <a:lnTo>
                    <a:pt x="9" y="101"/>
                  </a:lnTo>
                  <a:lnTo>
                    <a:pt x="9" y="99"/>
                  </a:lnTo>
                  <a:lnTo>
                    <a:pt x="9" y="99"/>
                  </a:lnTo>
                  <a:lnTo>
                    <a:pt x="10" y="75"/>
                  </a:lnTo>
                  <a:lnTo>
                    <a:pt x="11" y="52"/>
                  </a:lnTo>
                  <a:lnTo>
                    <a:pt x="13" y="29"/>
                  </a:lnTo>
                  <a:lnTo>
                    <a:pt x="16" y="17"/>
                  </a:lnTo>
                  <a:lnTo>
                    <a:pt x="18" y="6"/>
                  </a:lnTo>
                  <a:lnTo>
                    <a:pt x="18" y="6"/>
                  </a:lnTo>
                  <a:lnTo>
                    <a:pt x="18" y="4"/>
                  </a:lnTo>
                  <a:lnTo>
                    <a:pt x="18" y="2"/>
                  </a:lnTo>
                  <a:lnTo>
                    <a:pt x="17" y="1"/>
                  </a:lnTo>
                  <a:lnTo>
                    <a:pt x="15" y="0"/>
                  </a:lnTo>
                  <a:lnTo>
                    <a:pt x="13" y="0"/>
                  </a:lnTo>
                  <a:lnTo>
                    <a:pt x="12" y="0"/>
                  </a:lnTo>
                  <a:lnTo>
                    <a:pt x="10" y="1"/>
                  </a:lnTo>
                  <a:lnTo>
                    <a:pt x="9" y="3"/>
                  </a:lnTo>
                  <a:lnTo>
                    <a:pt x="9" y="3"/>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27" name="Freeform 186"/>
            <p:cNvSpPr/>
            <p:nvPr/>
          </p:nvSpPr>
          <p:spPr bwMode="auto">
            <a:xfrm>
              <a:off x="4543425" y="2370138"/>
              <a:ext cx="7938" cy="71438"/>
            </a:xfrm>
            <a:custGeom>
              <a:avLst/>
              <a:gdLst/>
              <a:ahLst/>
              <a:cxnLst>
                <a:cxn ang="0">
                  <a:pos x="5" y="4"/>
                </a:cxn>
                <a:cxn ang="0">
                  <a:pos x="5" y="4"/>
                </a:cxn>
                <a:cxn ang="0">
                  <a:pos x="4" y="36"/>
                </a:cxn>
                <a:cxn ang="0">
                  <a:pos x="3" y="68"/>
                </a:cxn>
                <a:cxn ang="0">
                  <a:pos x="1" y="100"/>
                </a:cxn>
                <a:cxn ang="0">
                  <a:pos x="0" y="132"/>
                </a:cxn>
                <a:cxn ang="0">
                  <a:pos x="0" y="132"/>
                </a:cxn>
                <a:cxn ang="0">
                  <a:pos x="0" y="134"/>
                </a:cxn>
                <a:cxn ang="0">
                  <a:pos x="1" y="135"/>
                </a:cxn>
                <a:cxn ang="0">
                  <a:pos x="3" y="136"/>
                </a:cxn>
                <a:cxn ang="0">
                  <a:pos x="4" y="136"/>
                </a:cxn>
                <a:cxn ang="0">
                  <a:pos x="7" y="136"/>
                </a:cxn>
                <a:cxn ang="0">
                  <a:pos x="9" y="135"/>
                </a:cxn>
                <a:cxn ang="0">
                  <a:pos x="10" y="134"/>
                </a:cxn>
                <a:cxn ang="0">
                  <a:pos x="10" y="132"/>
                </a:cxn>
                <a:cxn ang="0">
                  <a:pos x="10" y="132"/>
                </a:cxn>
                <a:cxn ang="0">
                  <a:pos x="11" y="100"/>
                </a:cxn>
                <a:cxn ang="0">
                  <a:pos x="13" y="68"/>
                </a:cxn>
                <a:cxn ang="0">
                  <a:pos x="14" y="36"/>
                </a:cxn>
                <a:cxn ang="0">
                  <a:pos x="15" y="4"/>
                </a:cxn>
                <a:cxn ang="0">
                  <a:pos x="15" y="4"/>
                </a:cxn>
                <a:cxn ang="0">
                  <a:pos x="14" y="2"/>
                </a:cxn>
                <a:cxn ang="0">
                  <a:pos x="13" y="1"/>
                </a:cxn>
                <a:cxn ang="0">
                  <a:pos x="12" y="0"/>
                </a:cxn>
                <a:cxn ang="0">
                  <a:pos x="10" y="0"/>
                </a:cxn>
                <a:cxn ang="0">
                  <a:pos x="8" y="0"/>
                </a:cxn>
                <a:cxn ang="0">
                  <a:pos x="7" y="1"/>
                </a:cxn>
                <a:cxn ang="0">
                  <a:pos x="5" y="2"/>
                </a:cxn>
                <a:cxn ang="0">
                  <a:pos x="5" y="4"/>
                </a:cxn>
                <a:cxn ang="0">
                  <a:pos x="5" y="4"/>
                </a:cxn>
              </a:cxnLst>
              <a:rect l="0" t="0" r="r" b="b"/>
              <a:pathLst>
                <a:path w="15" h="136">
                  <a:moveTo>
                    <a:pt x="5" y="4"/>
                  </a:moveTo>
                  <a:lnTo>
                    <a:pt x="5" y="4"/>
                  </a:lnTo>
                  <a:lnTo>
                    <a:pt x="4" y="36"/>
                  </a:lnTo>
                  <a:lnTo>
                    <a:pt x="3" y="68"/>
                  </a:lnTo>
                  <a:lnTo>
                    <a:pt x="1" y="100"/>
                  </a:lnTo>
                  <a:lnTo>
                    <a:pt x="0" y="132"/>
                  </a:lnTo>
                  <a:lnTo>
                    <a:pt x="0" y="132"/>
                  </a:lnTo>
                  <a:lnTo>
                    <a:pt x="0" y="134"/>
                  </a:lnTo>
                  <a:lnTo>
                    <a:pt x="1" y="135"/>
                  </a:lnTo>
                  <a:lnTo>
                    <a:pt x="3" y="136"/>
                  </a:lnTo>
                  <a:lnTo>
                    <a:pt x="4" y="136"/>
                  </a:lnTo>
                  <a:lnTo>
                    <a:pt x="7" y="136"/>
                  </a:lnTo>
                  <a:lnTo>
                    <a:pt x="9" y="135"/>
                  </a:lnTo>
                  <a:lnTo>
                    <a:pt x="10" y="134"/>
                  </a:lnTo>
                  <a:lnTo>
                    <a:pt x="10" y="132"/>
                  </a:lnTo>
                  <a:lnTo>
                    <a:pt x="10" y="132"/>
                  </a:lnTo>
                  <a:lnTo>
                    <a:pt x="11" y="100"/>
                  </a:lnTo>
                  <a:lnTo>
                    <a:pt x="13" y="68"/>
                  </a:lnTo>
                  <a:lnTo>
                    <a:pt x="14" y="36"/>
                  </a:lnTo>
                  <a:lnTo>
                    <a:pt x="15" y="4"/>
                  </a:lnTo>
                  <a:lnTo>
                    <a:pt x="15" y="4"/>
                  </a:lnTo>
                  <a:lnTo>
                    <a:pt x="14" y="2"/>
                  </a:lnTo>
                  <a:lnTo>
                    <a:pt x="13" y="1"/>
                  </a:lnTo>
                  <a:lnTo>
                    <a:pt x="12" y="0"/>
                  </a:lnTo>
                  <a:lnTo>
                    <a:pt x="10" y="0"/>
                  </a:lnTo>
                  <a:lnTo>
                    <a:pt x="8" y="0"/>
                  </a:lnTo>
                  <a:lnTo>
                    <a:pt x="7" y="1"/>
                  </a:lnTo>
                  <a:lnTo>
                    <a:pt x="5" y="2"/>
                  </a:lnTo>
                  <a:lnTo>
                    <a:pt x="5" y="4"/>
                  </a:lnTo>
                  <a:lnTo>
                    <a:pt x="5" y="4"/>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28" name="Freeform 187"/>
            <p:cNvSpPr/>
            <p:nvPr/>
          </p:nvSpPr>
          <p:spPr bwMode="auto">
            <a:xfrm>
              <a:off x="4573588" y="2406650"/>
              <a:ext cx="4763" cy="71438"/>
            </a:xfrm>
            <a:custGeom>
              <a:avLst/>
              <a:gdLst/>
              <a:ahLst/>
              <a:cxnLst>
                <a:cxn ang="0">
                  <a:pos x="0" y="5"/>
                </a:cxn>
                <a:cxn ang="0">
                  <a:pos x="0" y="128"/>
                </a:cxn>
                <a:cxn ang="0">
                  <a:pos x="0" y="128"/>
                </a:cxn>
                <a:cxn ang="0">
                  <a:pos x="0" y="130"/>
                </a:cxn>
                <a:cxn ang="0">
                  <a:pos x="1" y="131"/>
                </a:cxn>
                <a:cxn ang="0">
                  <a:pos x="3" y="132"/>
                </a:cxn>
                <a:cxn ang="0">
                  <a:pos x="5" y="133"/>
                </a:cxn>
                <a:cxn ang="0">
                  <a:pos x="6" y="132"/>
                </a:cxn>
                <a:cxn ang="0">
                  <a:pos x="8" y="131"/>
                </a:cxn>
                <a:cxn ang="0">
                  <a:pos x="9" y="130"/>
                </a:cxn>
                <a:cxn ang="0">
                  <a:pos x="9" y="128"/>
                </a:cxn>
                <a:cxn ang="0">
                  <a:pos x="9" y="5"/>
                </a:cxn>
                <a:cxn ang="0">
                  <a:pos x="9" y="5"/>
                </a:cxn>
                <a:cxn ang="0">
                  <a:pos x="9" y="3"/>
                </a:cxn>
                <a:cxn ang="0">
                  <a:pos x="8" y="1"/>
                </a:cxn>
                <a:cxn ang="0">
                  <a:pos x="6" y="1"/>
                </a:cxn>
                <a:cxn ang="0">
                  <a:pos x="5" y="0"/>
                </a:cxn>
                <a:cxn ang="0">
                  <a:pos x="3" y="1"/>
                </a:cxn>
                <a:cxn ang="0">
                  <a:pos x="1" y="1"/>
                </a:cxn>
                <a:cxn ang="0">
                  <a:pos x="0" y="3"/>
                </a:cxn>
                <a:cxn ang="0">
                  <a:pos x="0" y="5"/>
                </a:cxn>
                <a:cxn ang="0">
                  <a:pos x="0" y="5"/>
                </a:cxn>
              </a:cxnLst>
              <a:rect l="0" t="0" r="r" b="b"/>
              <a:pathLst>
                <a:path w="9" h="133">
                  <a:moveTo>
                    <a:pt x="0" y="5"/>
                  </a:moveTo>
                  <a:lnTo>
                    <a:pt x="0" y="128"/>
                  </a:lnTo>
                  <a:lnTo>
                    <a:pt x="0" y="128"/>
                  </a:lnTo>
                  <a:lnTo>
                    <a:pt x="0" y="130"/>
                  </a:lnTo>
                  <a:lnTo>
                    <a:pt x="1" y="131"/>
                  </a:lnTo>
                  <a:lnTo>
                    <a:pt x="3" y="132"/>
                  </a:lnTo>
                  <a:lnTo>
                    <a:pt x="5" y="133"/>
                  </a:lnTo>
                  <a:lnTo>
                    <a:pt x="6" y="132"/>
                  </a:lnTo>
                  <a:lnTo>
                    <a:pt x="8" y="131"/>
                  </a:lnTo>
                  <a:lnTo>
                    <a:pt x="9" y="130"/>
                  </a:lnTo>
                  <a:lnTo>
                    <a:pt x="9" y="128"/>
                  </a:lnTo>
                  <a:lnTo>
                    <a:pt x="9" y="5"/>
                  </a:lnTo>
                  <a:lnTo>
                    <a:pt x="9" y="5"/>
                  </a:lnTo>
                  <a:lnTo>
                    <a:pt x="9" y="3"/>
                  </a:lnTo>
                  <a:lnTo>
                    <a:pt x="8" y="1"/>
                  </a:lnTo>
                  <a:lnTo>
                    <a:pt x="6" y="1"/>
                  </a:lnTo>
                  <a:lnTo>
                    <a:pt x="5" y="0"/>
                  </a:lnTo>
                  <a:lnTo>
                    <a:pt x="3" y="1"/>
                  </a:lnTo>
                  <a:lnTo>
                    <a:pt x="1" y="1"/>
                  </a:lnTo>
                  <a:lnTo>
                    <a:pt x="0" y="3"/>
                  </a:lnTo>
                  <a:lnTo>
                    <a:pt x="0" y="5"/>
                  </a:lnTo>
                  <a:lnTo>
                    <a:pt x="0" y="5"/>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29" name="Freeform 188"/>
            <p:cNvSpPr/>
            <p:nvPr/>
          </p:nvSpPr>
          <p:spPr bwMode="auto">
            <a:xfrm>
              <a:off x="4602163" y="2432050"/>
              <a:ext cx="4763" cy="65088"/>
            </a:xfrm>
            <a:custGeom>
              <a:avLst/>
              <a:gdLst/>
              <a:ahLst/>
              <a:cxnLst>
                <a:cxn ang="0">
                  <a:pos x="0" y="5"/>
                </a:cxn>
                <a:cxn ang="0">
                  <a:pos x="0" y="118"/>
                </a:cxn>
                <a:cxn ang="0">
                  <a:pos x="0" y="118"/>
                </a:cxn>
                <a:cxn ang="0">
                  <a:pos x="0" y="120"/>
                </a:cxn>
                <a:cxn ang="0">
                  <a:pos x="1" y="121"/>
                </a:cxn>
                <a:cxn ang="0">
                  <a:pos x="2" y="123"/>
                </a:cxn>
                <a:cxn ang="0">
                  <a:pos x="4" y="123"/>
                </a:cxn>
                <a:cxn ang="0">
                  <a:pos x="6" y="123"/>
                </a:cxn>
                <a:cxn ang="0">
                  <a:pos x="7" y="121"/>
                </a:cxn>
                <a:cxn ang="0">
                  <a:pos x="8" y="120"/>
                </a:cxn>
                <a:cxn ang="0">
                  <a:pos x="9" y="118"/>
                </a:cxn>
                <a:cxn ang="0">
                  <a:pos x="9" y="5"/>
                </a:cxn>
                <a:cxn ang="0">
                  <a:pos x="9" y="5"/>
                </a:cxn>
                <a:cxn ang="0">
                  <a:pos x="8" y="3"/>
                </a:cxn>
                <a:cxn ang="0">
                  <a:pos x="7" y="1"/>
                </a:cxn>
                <a:cxn ang="0">
                  <a:pos x="6" y="1"/>
                </a:cxn>
                <a:cxn ang="0">
                  <a:pos x="4" y="0"/>
                </a:cxn>
                <a:cxn ang="0">
                  <a:pos x="2" y="1"/>
                </a:cxn>
                <a:cxn ang="0">
                  <a:pos x="1" y="1"/>
                </a:cxn>
                <a:cxn ang="0">
                  <a:pos x="0" y="3"/>
                </a:cxn>
                <a:cxn ang="0">
                  <a:pos x="0" y="5"/>
                </a:cxn>
                <a:cxn ang="0">
                  <a:pos x="0" y="5"/>
                </a:cxn>
              </a:cxnLst>
              <a:rect l="0" t="0" r="r" b="b"/>
              <a:pathLst>
                <a:path w="9" h="123">
                  <a:moveTo>
                    <a:pt x="0" y="5"/>
                  </a:moveTo>
                  <a:lnTo>
                    <a:pt x="0" y="118"/>
                  </a:lnTo>
                  <a:lnTo>
                    <a:pt x="0" y="118"/>
                  </a:lnTo>
                  <a:lnTo>
                    <a:pt x="0" y="120"/>
                  </a:lnTo>
                  <a:lnTo>
                    <a:pt x="1" y="121"/>
                  </a:lnTo>
                  <a:lnTo>
                    <a:pt x="2" y="123"/>
                  </a:lnTo>
                  <a:lnTo>
                    <a:pt x="4" y="123"/>
                  </a:lnTo>
                  <a:lnTo>
                    <a:pt x="6" y="123"/>
                  </a:lnTo>
                  <a:lnTo>
                    <a:pt x="7" y="121"/>
                  </a:lnTo>
                  <a:lnTo>
                    <a:pt x="8" y="120"/>
                  </a:lnTo>
                  <a:lnTo>
                    <a:pt x="9" y="118"/>
                  </a:lnTo>
                  <a:lnTo>
                    <a:pt x="9" y="5"/>
                  </a:lnTo>
                  <a:lnTo>
                    <a:pt x="9" y="5"/>
                  </a:lnTo>
                  <a:lnTo>
                    <a:pt x="8" y="3"/>
                  </a:lnTo>
                  <a:lnTo>
                    <a:pt x="7" y="1"/>
                  </a:lnTo>
                  <a:lnTo>
                    <a:pt x="6" y="1"/>
                  </a:lnTo>
                  <a:lnTo>
                    <a:pt x="4" y="0"/>
                  </a:lnTo>
                  <a:lnTo>
                    <a:pt x="2" y="1"/>
                  </a:lnTo>
                  <a:lnTo>
                    <a:pt x="1" y="1"/>
                  </a:lnTo>
                  <a:lnTo>
                    <a:pt x="0" y="3"/>
                  </a:lnTo>
                  <a:lnTo>
                    <a:pt x="0" y="5"/>
                  </a:lnTo>
                  <a:lnTo>
                    <a:pt x="0" y="5"/>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30" name="Freeform 189"/>
            <p:cNvSpPr/>
            <p:nvPr/>
          </p:nvSpPr>
          <p:spPr bwMode="auto">
            <a:xfrm>
              <a:off x="4624388" y="2457450"/>
              <a:ext cx="4763" cy="65088"/>
            </a:xfrm>
            <a:custGeom>
              <a:avLst/>
              <a:gdLst/>
              <a:ahLst/>
              <a:cxnLst>
                <a:cxn ang="0">
                  <a:pos x="0" y="5"/>
                </a:cxn>
                <a:cxn ang="0">
                  <a:pos x="0" y="119"/>
                </a:cxn>
                <a:cxn ang="0">
                  <a:pos x="0" y="119"/>
                </a:cxn>
                <a:cxn ang="0">
                  <a:pos x="0" y="121"/>
                </a:cxn>
                <a:cxn ang="0">
                  <a:pos x="1" y="122"/>
                </a:cxn>
                <a:cxn ang="0">
                  <a:pos x="3" y="123"/>
                </a:cxn>
                <a:cxn ang="0">
                  <a:pos x="4" y="123"/>
                </a:cxn>
                <a:cxn ang="0">
                  <a:pos x="6" y="123"/>
                </a:cxn>
                <a:cxn ang="0">
                  <a:pos x="8" y="122"/>
                </a:cxn>
                <a:cxn ang="0">
                  <a:pos x="9" y="121"/>
                </a:cxn>
                <a:cxn ang="0">
                  <a:pos x="9" y="119"/>
                </a:cxn>
                <a:cxn ang="0">
                  <a:pos x="9" y="5"/>
                </a:cxn>
                <a:cxn ang="0">
                  <a:pos x="9" y="5"/>
                </a:cxn>
                <a:cxn ang="0">
                  <a:pos x="9" y="3"/>
                </a:cxn>
                <a:cxn ang="0">
                  <a:pos x="8" y="1"/>
                </a:cxn>
                <a:cxn ang="0">
                  <a:pos x="6" y="0"/>
                </a:cxn>
                <a:cxn ang="0">
                  <a:pos x="4" y="0"/>
                </a:cxn>
                <a:cxn ang="0">
                  <a:pos x="3" y="0"/>
                </a:cxn>
                <a:cxn ang="0">
                  <a:pos x="1" y="1"/>
                </a:cxn>
                <a:cxn ang="0">
                  <a:pos x="0" y="3"/>
                </a:cxn>
                <a:cxn ang="0">
                  <a:pos x="0" y="5"/>
                </a:cxn>
                <a:cxn ang="0">
                  <a:pos x="0" y="5"/>
                </a:cxn>
              </a:cxnLst>
              <a:rect l="0" t="0" r="r" b="b"/>
              <a:pathLst>
                <a:path w="9" h="123">
                  <a:moveTo>
                    <a:pt x="0" y="5"/>
                  </a:moveTo>
                  <a:lnTo>
                    <a:pt x="0" y="119"/>
                  </a:lnTo>
                  <a:lnTo>
                    <a:pt x="0" y="119"/>
                  </a:lnTo>
                  <a:lnTo>
                    <a:pt x="0" y="121"/>
                  </a:lnTo>
                  <a:lnTo>
                    <a:pt x="1" y="122"/>
                  </a:lnTo>
                  <a:lnTo>
                    <a:pt x="3" y="123"/>
                  </a:lnTo>
                  <a:lnTo>
                    <a:pt x="4" y="123"/>
                  </a:lnTo>
                  <a:lnTo>
                    <a:pt x="6" y="123"/>
                  </a:lnTo>
                  <a:lnTo>
                    <a:pt x="8" y="122"/>
                  </a:lnTo>
                  <a:lnTo>
                    <a:pt x="9" y="121"/>
                  </a:lnTo>
                  <a:lnTo>
                    <a:pt x="9" y="119"/>
                  </a:lnTo>
                  <a:lnTo>
                    <a:pt x="9" y="5"/>
                  </a:lnTo>
                  <a:lnTo>
                    <a:pt x="9" y="5"/>
                  </a:lnTo>
                  <a:lnTo>
                    <a:pt x="9" y="3"/>
                  </a:lnTo>
                  <a:lnTo>
                    <a:pt x="8" y="1"/>
                  </a:lnTo>
                  <a:lnTo>
                    <a:pt x="6" y="0"/>
                  </a:lnTo>
                  <a:lnTo>
                    <a:pt x="4" y="0"/>
                  </a:lnTo>
                  <a:lnTo>
                    <a:pt x="3" y="0"/>
                  </a:lnTo>
                  <a:lnTo>
                    <a:pt x="1" y="1"/>
                  </a:lnTo>
                  <a:lnTo>
                    <a:pt x="0" y="3"/>
                  </a:lnTo>
                  <a:lnTo>
                    <a:pt x="0" y="5"/>
                  </a:lnTo>
                  <a:lnTo>
                    <a:pt x="0" y="5"/>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31" name="Freeform 190"/>
            <p:cNvSpPr/>
            <p:nvPr/>
          </p:nvSpPr>
          <p:spPr bwMode="auto">
            <a:xfrm>
              <a:off x="4651375" y="2482850"/>
              <a:ext cx="7938" cy="73025"/>
            </a:xfrm>
            <a:custGeom>
              <a:avLst/>
              <a:gdLst/>
              <a:ahLst/>
              <a:cxnLst>
                <a:cxn ang="0">
                  <a:pos x="5" y="5"/>
                </a:cxn>
                <a:cxn ang="0">
                  <a:pos x="5" y="5"/>
                </a:cxn>
                <a:cxn ang="0">
                  <a:pos x="2" y="30"/>
                </a:cxn>
                <a:cxn ang="0">
                  <a:pos x="1" y="42"/>
                </a:cxn>
                <a:cxn ang="0">
                  <a:pos x="0" y="55"/>
                </a:cxn>
                <a:cxn ang="0">
                  <a:pos x="0" y="132"/>
                </a:cxn>
                <a:cxn ang="0">
                  <a:pos x="0" y="132"/>
                </a:cxn>
                <a:cxn ang="0">
                  <a:pos x="1" y="134"/>
                </a:cxn>
                <a:cxn ang="0">
                  <a:pos x="2" y="136"/>
                </a:cxn>
                <a:cxn ang="0">
                  <a:pos x="3" y="137"/>
                </a:cxn>
                <a:cxn ang="0">
                  <a:pos x="5" y="137"/>
                </a:cxn>
                <a:cxn ang="0">
                  <a:pos x="7" y="137"/>
                </a:cxn>
                <a:cxn ang="0">
                  <a:pos x="8" y="136"/>
                </a:cxn>
                <a:cxn ang="0">
                  <a:pos x="9" y="134"/>
                </a:cxn>
                <a:cxn ang="0">
                  <a:pos x="10" y="132"/>
                </a:cxn>
                <a:cxn ang="0">
                  <a:pos x="10" y="62"/>
                </a:cxn>
                <a:cxn ang="0">
                  <a:pos x="10" y="62"/>
                </a:cxn>
                <a:cxn ang="0">
                  <a:pos x="10" y="47"/>
                </a:cxn>
                <a:cxn ang="0">
                  <a:pos x="11" y="33"/>
                </a:cxn>
                <a:cxn ang="0">
                  <a:pos x="14" y="5"/>
                </a:cxn>
                <a:cxn ang="0">
                  <a:pos x="14" y="5"/>
                </a:cxn>
                <a:cxn ang="0">
                  <a:pos x="14" y="3"/>
                </a:cxn>
                <a:cxn ang="0">
                  <a:pos x="13" y="1"/>
                </a:cxn>
                <a:cxn ang="0">
                  <a:pos x="12" y="0"/>
                </a:cxn>
                <a:cxn ang="0">
                  <a:pos x="10" y="0"/>
                </a:cxn>
                <a:cxn ang="0">
                  <a:pos x="7" y="1"/>
                </a:cxn>
                <a:cxn ang="0">
                  <a:pos x="6" y="3"/>
                </a:cxn>
                <a:cxn ang="0">
                  <a:pos x="5" y="5"/>
                </a:cxn>
                <a:cxn ang="0">
                  <a:pos x="5" y="5"/>
                </a:cxn>
              </a:cxnLst>
              <a:rect l="0" t="0" r="r" b="b"/>
              <a:pathLst>
                <a:path w="14" h="137">
                  <a:moveTo>
                    <a:pt x="5" y="5"/>
                  </a:moveTo>
                  <a:lnTo>
                    <a:pt x="5" y="5"/>
                  </a:lnTo>
                  <a:lnTo>
                    <a:pt x="2" y="30"/>
                  </a:lnTo>
                  <a:lnTo>
                    <a:pt x="1" y="42"/>
                  </a:lnTo>
                  <a:lnTo>
                    <a:pt x="0" y="55"/>
                  </a:lnTo>
                  <a:lnTo>
                    <a:pt x="0" y="132"/>
                  </a:lnTo>
                  <a:lnTo>
                    <a:pt x="0" y="132"/>
                  </a:lnTo>
                  <a:lnTo>
                    <a:pt x="1" y="134"/>
                  </a:lnTo>
                  <a:lnTo>
                    <a:pt x="2" y="136"/>
                  </a:lnTo>
                  <a:lnTo>
                    <a:pt x="3" y="137"/>
                  </a:lnTo>
                  <a:lnTo>
                    <a:pt x="5" y="137"/>
                  </a:lnTo>
                  <a:lnTo>
                    <a:pt x="7" y="137"/>
                  </a:lnTo>
                  <a:lnTo>
                    <a:pt x="8" y="136"/>
                  </a:lnTo>
                  <a:lnTo>
                    <a:pt x="9" y="134"/>
                  </a:lnTo>
                  <a:lnTo>
                    <a:pt x="10" y="132"/>
                  </a:lnTo>
                  <a:lnTo>
                    <a:pt x="10" y="62"/>
                  </a:lnTo>
                  <a:lnTo>
                    <a:pt x="10" y="62"/>
                  </a:lnTo>
                  <a:lnTo>
                    <a:pt x="10" y="47"/>
                  </a:lnTo>
                  <a:lnTo>
                    <a:pt x="11" y="33"/>
                  </a:lnTo>
                  <a:lnTo>
                    <a:pt x="14" y="5"/>
                  </a:lnTo>
                  <a:lnTo>
                    <a:pt x="14" y="5"/>
                  </a:lnTo>
                  <a:lnTo>
                    <a:pt x="14" y="3"/>
                  </a:lnTo>
                  <a:lnTo>
                    <a:pt x="13" y="1"/>
                  </a:lnTo>
                  <a:lnTo>
                    <a:pt x="12" y="0"/>
                  </a:lnTo>
                  <a:lnTo>
                    <a:pt x="10" y="0"/>
                  </a:lnTo>
                  <a:lnTo>
                    <a:pt x="7" y="1"/>
                  </a:lnTo>
                  <a:lnTo>
                    <a:pt x="6" y="3"/>
                  </a:lnTo>
                  <a:lnTo>
                    <a:pt x="5" y="5"/>
                  </a:lnTo>
                  <a:lnTo>
                    <a:pt x="5" y="5"/>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32" name="Freeform 191"/>
            <p:cNvSpPr/>
            <p:nvPr/>
          </p:nvSpPr>
          <p:spPr bwMode="auto">
            <a:xfrm>
              <a:off x="4684713" y="2500313"/>
              <a:ext cx="4763" cy="87313"/>
            </a:xfrm>
            <a:custGeom>
              <a:avLst/>
              <a:gdLst/>
              <a:ahLst/>
              <a:cxnLst>
                <a:cxn ang="0">
                  <a:pos x="0" y="5"/>
                </a:cxn>
                <a:cxn ang="0">
                  <a:pos x="0" y="161"/>
                </a:cxn>
                <a:cxn ang="0">
                  <a:pos x="0" y="161"/>
                </a:cxn>
                <a:cxn ang="0">
                  <a:pos x="0" y="163"/>
                </a:cxn>
                <a:cxn ang="0">
                  <a:pos x="1" y="164"/>
                </a:cxn>
                <a:cxn ang="0">
                  <a:pos x="3" y="165"/>
                </a:cxn>
                <a:cxn ang="0">
                  <a:pos x="5" y="166"/>
                </a:cxn>
                <a:cxn ang="0">
                  <a:pos x="6" y="165"/>
                </a:cxn>
                <a:cxn ang="0">
                  <a:pos x="8" y="164"/>
                </a:cxn>
                <a:cxn ang="0">
                  <a:pos x="9" y="163"/>
                </a:cxn>
                <a:cxn ang="0">
                  <a:pos x="9" y="161"/>
                </a:cxn>
                <a:cxn ang="0">
                  <a:pos x="9" y="5"/>
                </a:cxn>
                <a:cxn ang="0">
                  <a:pos x="9" y="5"/>
                </a:cxn>
                <a:cxn ang="0">
                  <a:pos x="9" y="3"/>
                </a:cxn>
                <a:cxn ang="0">
                  <a:pos x="8" y="1"/>
                </a:cxn>
                <a:cxn ang="0">
                  <a:pos x="6" y="0"/>
                </a:cxn>
                <a:cxn ang="0">
                  <a:pos x="5" y="0"/>
                </a:cxn>
                <a:cxn ang="0">
                  <a:pos x="3" y="0"/>
                </a:cxn>
                <a:cxn ang="0">
                  <a:pos x="1" y="1"/>
                </a:cxn>
                <a:cxn ang="0">
                  <a:pos x="0" y="3"/>
                </a:cxn>
                <a:cxn ang="0">
                  <a:pos x="0" y="5"/>
                </a:cxn>
                <a:cxn ang="0">
                  <a:pos x="0" y="5"/>
                </a:cxn>
              </a:cxnLst>
              <a:rect l="0" t="0" r="r" b="b"/>
              <a:pathLst>
                <a:path w="9" h="166">
                  <a:moveTo>
                    <a:pt x="0" y="5"/>
                  </a:moveTo>
                  <a:lnTo>
                    <a:pt x="0" y="161"/>
                  </a:lnTo>
                  <a:lnTo>
                    <a:pt x="0" y="161"/>
                  </a:lnTo>
                  <a:lnTo>
                    <a:pt x="0" y="163"/>
                  </a:lnTo>
                  <a:lnTo>
                    <a:pt x="1" y="164"/>
                  </a:lnTo>
                  <a:lnTo>
                    <a:pt x="3" y="165"/>
                  </a:lnTo>
                  <a:lnTo>
                    <a:pt x="5" y="166"/>
                  </a:lnTo>
                  <a:lnTo>
                    <a:pt x="6" y="165"/>
                  </a:lnTo>
                  <a:lnTo>
                    <a:pt x="8" y="164"/>
                  </a:lnTo>
                  <a:lnTo>
                    <a:pt x="9" y="163"/>
                  </a:lnTo>
                  <a:lnTo>
                    <a:pt x="9" y="161"/>
                  </a:lnTo>
                  <a:lnTo>
                    <a:pt x="9" y="5"/>
                  </a:lnTo>
                  <a:lnTo>
                    <a:pt x="9" y="5"/>
                  </a:lnTo>
                  <a:lnTo>
                    <a:pt x="9" y="3"/>
                  </a:lnTo>
                  <a:lnTo>
                    <a:pt x="8" y="1"/>
                  </a:lnTo>
                  <a:lnTo>
                    <a:pt x="6" y="0"/>
                  </a:lnTo>
                  <a:lnTo>
                    <a:pt x="5" y="0"/>
                  </a:lnTo>
                  <a:lnTo>
                    <a:pt x="3" y="0"/>
                  </a:lnTo>
                  <a:lnTo>
                    <a:pt x="1" y="1"/>
                  </a:lnTo>
                  <a:lnTo>
                    <a:pt x="0" y="3"/>
                  </a:lnTo>
                  <a:lnTo>
                    <a:pt x="0" y="5"/>
                  </a:lnTo>
                  <a:lnTo>
                    <a:pt x="0" y="5"/>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33" name="Freeform 192"/>
            <p:cNvSpPr/>
            <p:nvPr/>
          </p:nvSpPr>
          <p:spPr bwMode="auto">
            <a:xfrm>
              <a:off x="4702175" y="2540000"/>
              <a:ext cx="7938" cy="69850"/>
            </a:xfrm>
            <a:custGeom>
              <a:avLst/>
              <a:gdLst/>
              <a:ahLst/>
              <a:cxnLst>
                <a:cxn ang="0">
                  <a:pos x="6" y="3"/>
                </a:cxn>
                <a:cxn ang="0">
                  <a:pos x="6" y="3"/>
                </a:cxn>
                <a:cxn ang="0">
                  <a:pos x="3" y="19"/>
                </a:cxn>
                <a:cxn ang="0">
                  <a:pos x="1" y="34"/>
                </a:cxn>
                <a:cxn ang="0">
                  <a:pos x="0" y="50"/>
                </a:cxn>
                <a:cxn ang="0">
                  <a:pos x="0" y="65"/>
                </a:cxn>
                <a:cxn ang="0">
                  <a:pos x="1" y="96"/>
                </a:cxn>
                <a:cxn ang="0">
                  <a:pos x="1" y="127"/>
                </a:cxn>
                <a:cxn ang="0">
                  <a:pos x="1" y="127"/>
                </a:cxn>
                <a:cxn ang="0">
                  <a:pos x="2" y="129"/>
                </a:cxn>
                <a:cxn ang="0">
                  <a:pos x="3" y="131"/>
                </a:cxn>
                <a:cxn ang="0">
                  <a:pos x="4" y="132"/>
                </a:cxn>
                <a:cxn ang="0">
                  <a:pos x="6" y="132"/>
                </a:cxn>
                <a:cxn ang="0">
                  <a:pos x="7" y="132"/>
                </a:cxn>
                <a:cxn ang="0">
                  <a:pos x="9" y="131"/>
                </a:cxn>
                <a:cxn ang="0">
                  <a:pos x="10" y="129"/>
                </a:cxn>
                <a:cxn ang="0">
                  <a:pos x="10" y="127"/>
                </a:cxn>
                <a:cxn ang="0">
                  <a:pos x="10" y="127"/>
                </a:cxn>
                <a:cxn ang="0">
                  <a:pos x="10" y="97"/>
                </a:cxn>
                <a:cxn ang="0">
                  <a:pos x="9" y="66"/>
                </a:cxn>
                <a:cxn ang="0">
                  <a:pos x="9" y="51"/>
                </a:cxn>
                <a:cxn ang="0">
                  <a:pos x="10" y="36"/>
                </a:cxn>
                <a:cxn ang="0">
                  <a:pos x="12" y="21"/>
                </a:cxn>
                <a:cxn ang="0">
                  <a:pos x="15" y="5"/>
                </a:cxn>
                <a:cxn ang="0">
                  <a:pos x="15" y="5"/>
                </a:cxn>
                <a:cxn ang="0">
                  <a:pos x="15" y="3"/>
                </a:cxn>
                <a:cxn ang="0">
                  <a:pos x="14" y="2"/>
                </a:cxn>
                <a:cxn ang="0">
                  <a:pos x="13" y="0"/>
                </a:cxn>
                <a:cxn ang="0">
                  <a:pos x="11" y="0"/>
                </a:cxn>
                <a:cxn ang="0">
                  <a:pos x="10" y="0"/>
                </a:cxn>
                <a:cxn ang="0">
                  <a:pos x="8" y="0"/>
                </a:cxn>
                <a:cxn ang="0">
                  <a:pos x="7" y="1"/>
                </a:cxn>
                <a:cxn ang="0">
                  <a:pos x="6" y="3"/>
                </a:cxn>
                <a:cxn ang="0">
                  <a:pos x="6" y="3"/>
                </a:cxn>
              </a:cxnLst>
              <a:rect l="0" t="0" r="r" b="b"/>
              <a:pathLst>
                <a:path w="15" h="132">
                  <a:moveTo>
                    <a:pt x="6" y="3"/>
                  </a:moveTo>
                  <a:lnTo>
                    <a:pt x="6" y="3"/>
                  </a:lnTo>
                  <a:lnTo>
                    <a:pt x="3" y="19"/>
                  </a:lnTo>
                  <a:lnTo>
                    <a:pt x="1" y="34"/>
                  </a:lnTo>
                  <a:lnTo>
                    <a:pt x="0" y="50"/>
                  </a:lnTo>
                  <a:lnTo>
                    <a:pt x="0" y="65"/>
                  </a:lnTo>
                  <a:lnTo>
                    <a:pt x="1" y="96"/>
                  </a:lnTo>
                  <a:lnTo>
                    <a:pt x="1" y="127"/>
                  </a:lnTo>
                  <a:lnTo>
                    <a:pt x="1" y="127"/>
                  </a:lnTo>
                  <a:lnTo>
                    <a:pt x="2" y="129"/>
                  </a:lnTo>
                  <a:lnTo>
                    <a:pt x="3" y="131"/>
                  </a:lnTo>
                  <a:lnTo>
                    <a:pt x="4" y="132"/>
                  </a:lnTo>
                  <a:lnTo>
                    <a:pt x="6" y="132"/>
                  </a:lnTo>
                  <a:lnTo>
                    <a:pt x="7" y="132"/>
                  </a:lnTo>
                  <a:lnTo>
                    <a:pt x="9" y="131"/>
                  </a:lnTo>
                  <a:lnTo>
                    <a:pt x="10" y="129"/>
                  </a:lnTo>
                  <a:lnTo>
                    <a:pt x="10" y="127"/>
                  </a:lnTo>
                  <a:lnTo>
                    <a:pt x="10" y="127"/>
                  </a:lnTo>
                  <a:lnTo>
                    <a:pt x="10" y="97"/>
                  </a:lnTo>
                  <a:lnTo>
                    <a:pt x="9" y="66"/>
                  </a:lnTo>
                  <a:lnTo>
                    <a:pt x="9" y="51"/>
                  </a:lnTo>
                  <a:lnTo>
                    <a:pt x="10" y="36"/>
                  </a:lnTo>
                  <a:lnTo>
                    <a:pt x="12" y="21"/>
                  </a:lnTo>
                  <a:lnTo>
                    <a:pt x="15" y="5"/>
                  </a:lnTo>
                  <a:lnTo>
                    <a:pt x="15" y="5"/>
                  </a:lnTo>
                  <a:lnTo>
                    <a:pt x="15" y="3"/>
                  </a:lnTo>
                  <a:lnTo>
                    <a:pt x="14" y="2"/>
                  </a:lnTo>
                  <a:lnTo>
                    <a:pt x="13" y="0"/>
                  </a:lnTo>
                  <a:lnTo>
                    <a:pt x="11" y="0"/>
                  </a:lnTo>
                  <a:lnTo>
                    <a:pt x="10" y="0"/>
                  </a:lnTo>
                  <a:lnTo>
                    <a:pt x="8" y="0"/>
                  </a:lnTo>
                  <a:lnTo>
                    <a:pt x="7" y="1"/>
                  </a:lnTo>
                  <a:lnTo>
                    <a:pt x="6" y="3"/>
                  </a:lnTo>
                  <a:lnTo>
                    <a:pt x="6" y="3"/>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34" name="Freeform 193"/>
            <p:cNvSpPr/>
            <p:nvPr/>
          </p:nvSpPr>
          <p:spPr bwMode="auto">
            <a:xfrm>
              <a:off x="4727575" y="2568575"/>
              <a:ext cx="9525" cy="52388"/>
            </a:xfrm>
            <a:custGeom>
              <a:avLst/>
              <a:gdLst/>
              <a:ahLst/>
              <a:cxnLst>
                <a:cxn ang="0">
                  <a:pos x="10" y="3"/>
                </a:cxn>
                <a:cxn ang="0">
                  <a:pos x="10" y="3"/>
                </a:cxn>
                <a:cxn ang="0">
                  <a:pos x="3" y="48"/>
                </a:cxn>
                <a:cxn ang="0">
                  <a:pos x="1" y="72"/>
                </a:cxn>
                <a:cxn ang="0">
                  <a:pos x="0" y="95"/>
                </a:cxn>
                <a:cxn ang="0">
                  <a:pos x="0" y="95"/>
                </a:cxn>
                <a:cxn ang="0">
                  <a:pos x="0" y="97"/>
                </a:cxn>
                <a:cxn ang="0">
                  <a:pos x="1" y="98"/>
                </a:cxn>
                <a:cxn ang="0">
                  <a:pos x="3" y="99"/>
                </a:cxn>
                <a:cxn ang="0">
                  <a:pos x="6" y="99"/>
                </a:cxn>
                <a:cxn ang="0">
                  <a:pos x="7" y="99"/>
                </a:cxn>
                <a:cxn ang="0">
                  <a:pos x="9" y="98"/>
                </a:cxn>
                <a:cxn ang="0">
                  <a:pos x="10" y="97"/>
                </a:cxn>
                <a:cxn ang="0">
                  <a:pos x="10" y="95"/>
                </a:cxn>
                <a:cxn ang="0">
                  <a:pos x="10" y="95"/>
                </a:cxn>
                <a:cxn ang="0">
                  <a:pos x="11" y="72"/>
                </a:cxn>
                <a:cxn ang="0">
                  <a:pos x="13" y="50"/>
                </a:cxn>
                <a:cxn ang="0">
                  <a:pos x="19" y="6"/>
                </a:cxn>
                <a:cxn ang="0">
                  <a:pos x="19" y="6"/>
                </a:cxn>
                <a:cxn ang="0">
                  <a:pos x="19" y="4"/>
                </a:cxn>
                <a:cxn ang="0">
                  <a:pos x="18" y="2"/>
                </a:cxn>
                <a:cxn ang="0">
                  <a:pos x="15" y="0"/>
                </a:cxn>
                <a:cxn ang="0">
                  <a:pos x="14" y="0"/>
                </a:cxn>
                <a:cxn ang="0">
                  <a:pos x="12" y="0"/>
                </a:cxn>
                <a:cxn ang="0">
                  <a:pos x="11" y="2"/>
                </a:cxn>
                <a:cxn ang="0">
                  <a:pos x="10" y="3"/>
                </a:cxn>
                <a:cxn ang="0">
                  <a:pos x="10" y="3"/>
                </a:cxn>
              </a:cxnLst>
              <a:rect l="0" t="0" r="r" b="b"/>
              <a:pathLst>
                <a:path w="19" h="99">
                  <a:moveTo>
                    <a:pt x="10" y="3"/>
                  </a:moveTo>
                  <a:lnTo>
                    <a:pt x="10" y="3"/>
                  </a:lnTo>
                  <a:lnTo>
                    <a:pt x="3" y="48"/>
                  </a:lnTo>
                  <a:lnTo>
                    <a:pt x="1" y="72"/>
                  </a:lnTo>
                  <a:lnTo>
                    <a:pt x="0" y="95"/>
                  </a:lnTo>
                  <a:lnTo>
                    <a:pt x="0" y="95"/>
                  </a:lnTo>
                  <a:lnTo>
                    <a:pt x="0" y="97"/>
                  </a:lnTo>
                  <a:lnTo>
                    <a:pt x="1" y="98"/>
                  </a:lnTo>
                  <a:lnTo>
                    <a:pt x="3" y="99"/>
                  </a:lnTo>
                  <a:lnTo>
                    <a:pt x="6" y="99"/>
                  </a:lnTo>
                  <a:lnTo>
                    <a:pt x="7" y="99"/>
                  </a:lnTo>
                  <a:lnTo>
                    <a:pt x="9" y="98"/>
                  </a:lnTo>
                  <a:lnTo>
                    <a:pt x="10" y="97"/>
                  </a:lnTo>
                  <a:lnTo>
                    <a:pt x="10" y="95"/>
                  </a:lnTo>
                  <a:lnTo>
                    <a:pt x="10" y="95"/>
                  </a:lnTo>
                  <a:lnTo>
                    <a:pt x="11" y="72"/>
                  </a:lnTo>
                  <a:lnTo>
                    <a:pt x="13" y="50"/>
                  </a:lnTo>
                  <a:lnTo>
                    <a:pt x="19" y="6"/>
                  </a:lnTo>
                  <a:lnTo>
                    <a:pt x="19" y="6"/>
                  </a:lnTo>
                  <a:lnTo>
                    <a:pt x="19" y="4"/>
                  </a:lnTo>
                  <a:lnTo>
                    <a:pt x="18" y="2"/>
                  </a:lnTo>
                  <a:lnTo>
                    <a:pt x="15" y="0"/>
                  </a:lnTo>
                  <a:lnTo>
                    <a:pt x="14" y="0"/>
                  </a:lnTo>
                  <a:lnTo>
                    <a:pt x="12" y="0"/>
                  </a:lnTo>
                  <a:lnTo>
                    <a:pt x="11" y="2"/>
                  </a:lnTo>
                  <a:lnTo>
                    <a:pt x="10" y="3"/>
                  </a:lnTo>
                  <a:lnTo>
                    <a:pt x="10" y="3"/>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35" name="Freeform 194"/>
            <p:cNvSpPr/>
            <p:nvPr/>
          </p:nvSpPr>
          <p:spPr bwMode="auto">
            <a:xfrm>
              <a:off x="4748213" y="2590800"/>
              <a:ext cx="4763" cy="57150"/>
            </a:xfrm>
            <a:custGeom>
              <a:avLst/>
              <a:gdLst/>
              <a:ahLst/>
              <a:cxnLst>
                <a:cxn ang="0">
                  <a:pos x="0" y="5"/>
                </a:cxn>
                <a:cxn ang="0">
                  <a:pos x="0" y="104"/>
                </a:cxn>
                <a:cxn ang="0">
                  <a:pos x="0" y="104"/>
                </a:cxn>
                <a:cxn ang="0">
                  <a:pos x="0" y="107"/>
                </a:cxn>
                <a:cxn ang="0">
                  <a:pos x="1" y="109"/>
                </a:cxn>
                <a:cxn ang="0">
                  <a:pos x="3" y="109"/>
                </a:cxn>
                <a:cxn ang="0">
                  <a:pos x="4" y="110"/>
                </a:cxn>
                <a:cxn ang="0">
                  <a:pos x="6" y="109"/>
                </a:cxn>
                <a:cxn ang="0">
                  <a:pos x="7" y="109"/>
                </a:cxn>
                <a:cxn ang="0">
                  <a:pos x="9" y="107"/>
                </a:cxn>
                <a:cxn ang="0">
                  <a:pos x="9" y="104"/>
                </a:cxn>
                <a:cxn ang="0">
                  <a:pos x="9" y="5"/>
                </a:cxn>
                <a:cxn ang="0">
                  <a:pos x="9" y="5"/>
                </a:cxn>
                <a:cxn ang="0">
                  <a:pos x="9" y="3"/>
                </a:cxn>
                <a:cxn ang="0">
                  <a:pos x="7" y="2"/>
                </a:cxn>
                <a:cxn ang="0">
                  <a:pos x="6" y="1"/>
                </a:cxn>
                <a:cxn ang="0">
                  <a:pos x="4" y="0"/>
                </a:cxn>
                <a:cxn ang="0">
                  <a:pos x="3" y="1"/>
                </a:cxn>
                <a:cxn ang="0">
                  <a:pos x="1" y="2"/>
                </a:cxn>
                <a:cxn ang="0">
                  <a:pos x="0" y="3"/>
                </a:cxn>
                <a:cxn ang="0">
                  <a:pos x="0" y="5"/>
                </a:cxn>
                <a:cxn ang="0">
                  <a:pos x="0" y="5"/>
                </a:cxn>
              </a:cxnLst>
              <a:rect l="0" t="0" r="r" b="b"/>
              <a:pathLst>
                <a:path w="9" h="110">
                  <a:moveTo>
                    <a:pt x="0" y="5"/>
                  </a:moveTo>
                  <a:lnTo>
                    <a:pt x="0" y="104"/>
                  </a:lnTo>
                  <a:lnTo>
                    <a:pt x="0" y="104"/>
                  </a:lnTo>
                  <a:lnTo>
                    <a:pt x="0" y="107"/>
                  </a:lnTo>
                  <a:lnTo>
                    <a:pt x="1" y="109"/>
                  </a:lnTo>
                  <a:lnTo>
                    <a:pt x="3" y="109"/>
                  </a:lnTo>
                  <a:lnTo>
                    <a:pt x="4" y="110"/>
                  </a:lnTo>
                  <a:lnTo>
                    <a:pt x="6" y="109"/>
                  </a:lnTo>
                  <a:lnTo>
                    <a:pt x="7" y="109"/>
                  </a:lnTo>
                  <a:lnTo>
                    <a:pt x="9" y="107"/>
                  </a:lnTo>
                  <a:lnTo>
                    <a:pt x="9" y="104"/>
                  </a:lnTo>
                  <a:lnTo>
                    <a:pt x="9" y="5"/>
                  </a:lnTo>
                  <a:lnTo>
                    <a:pt x="9" y="5"/>
                  </a:lnTo>
                  <a:lnTo>
                    <a:pt x="9" y="3"/>
                  </a:lnTo>
                  <a:lnTo>
                    <a:pt x="7" y="2"/>
                  </a:lnTo>
                  <a:lnTo>
                    <a:pt x="6" y="1"/>
                  </a:lnTo>
                  <a:lnTo>
                    <a:pt x="4" y="0"/>
                  </a:lnTo>
                  <a:lnTo>
                    <a:pt x="3" y="1"/>
                  </a:lnTo>
                  <a:lnTo>
                    <a:pt x="1" y="2"/>
                  </a:lnTo>
                  <a:lnTo>
                    <a:pt x="0" y="3"/>
                  </a:lnTo>
                  <a:lnTo>
                    <a:pt x="0" y="5"/>
                  </a:lnTo>
                  <a:lnTo>
                    <a:pt x="0" y="5"/>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36" name="Freeform 195"/>
            <p:cNvSpPr/>
            <p:nvPr/>
          </p:nvSpPr>
          <p:spPr bwMode="auto">
            <a:xfrm>
              <a:off x="4641850" y="2751138"/>
              <a:ext cx="7938" cy="26988"/>
            </a:xfrm>
            <a:custGeom>
              <a:avLst/>
              <a:gdLst/>
              <a:ahLst/>
              <a:cxnLst>
                <a:cxn ang="0">
                  <a:pos x="15" y="46"/>
                </a:cxn>
                <a:cxn ang="0">
                  <a:pos x="15" y="46"/>
                </a:cxn>
                <a:cxn ang="0">
                  <a:pos x="12" y="36"/>
                </a:cxn>
                <a:cxn ang="0">
                  <a:pos x="11" y="26"/>
                </a:cxn>
                <a:cxn ang="0">
                  <a:pos x="10" y="5"/>
                </a:cxn>
                <a:cxn ang="0">
                  <a:pos x="10" y="5"/>
                </a:cxn>
                <a:cxn ang="0">
                  <a:pos x="10" y="3"/>
                </a:cxn>
                <a:cxn ang="0">
                  <a:pos x="8" y="1"/>
                </a:cxn>
                <a:cxn ang="0">
                  <a:pos x="6" y="1"/>
                </a:cxn>
                <a:cxn ang="0">
                  <a:pos x="5" y="0"/>
                </a:cxn>
                <a:cxn ang="0">
                  <a:pos x="3" y="1"/>
                </a:cxn>
                <a:cxn ang="0">
                  <a:pos x="1" y="1"/>
                </a:cxn>
                <a:cxn ang="0">
                  <a:pos x="0" y="3"/>
                </a:cxn>
                <a:cxn ang="0">
                  <a:pos x="0" y="5"/>
                </a:cxn>
                <a:cxn ang="0">
                  <a:pos x="0" y="5"/>
                </a:cxn>
                <a:cxn ang="0">
                  <a:pos x="1" y="27"/>
                </a:cxn>
                <a:cxn ang="0">
                  <a:pos x="2" y="38"/>
                </a:cxn>
                <a:cxn ang="0">
                  <a:pos x="5" y="48"/>
                </a:cxn>
                <a:cxn ang="0">
                  <a:pos x="5" y="48"/>
                </a:cxn>
                <a:cxn ang="0">
                  <a:pos x="6" y="50"/>
                </a:cxn>
                <a:cxn ang="0">
                  <a:pos x="7" y="51"/>
                </a:cxn>
                <a:cxn ang="0">
                  <a:pos x="10" y="51"/>
                </a:cxn>
                <a:cxn ang="0">
                  <a:pos x="11" y="51"/>
                </a:cxn>
                <a:cxn ang="0">
                  <a:pos x="13" y="51"/>
                </a:cxn>
                <a:cxn ang="0">
                  <a:pos x="14" y="49"/>
                </a:cxn>
                <a:cxn ang="0">
                  <a:pos x="15" y="48"/>
                </a:cxn>
                <a:cxn ang="0">
                  <a:pos x="15" y="46"/>
                </a:cxn>
                <a:cxn ang="0">
                  <a:pos x="15" y="46"/>
                </a:cxn>
              </a:cxnLst>
              <a:rect l="0" t="0" r="r" b="b"/>
              <a:pathLst>
                <a:path w="15" h="51">
                  <a:moveTo>
                    <a:pt x="15" y="46"/>
                  </a:moveTo>
                  <a:lnTo>
                    <a:pt x="15" y="46"/>
                  </a:lnTo>
                  <a:lnTo>
                    <a:pt x="12" y="36"/>
                  </a:lnTo>
                  <a:lnTo>
                    <a:pt x="11" y="26"/>
                  </a:lnTo>
                  <a:lnTo>
                    <a:pt x="10" y="5"/>
                  </a:lnTo>
                  <a:lnTo>
                    <a:pt x="10" y="5"/>
                  </a:lnTo>
                  <a:lnTo>
                    <a:pt x="10" y="3"/>
                  </a:lnTo>
                  <a:lnTo>
                    <a:pt x="8" y="1"/>
                  </a:lnTo>
                  <a:lnTo>
                    <a:pt x="6" y="1"/>
                  </a:lnTo>
                  <a:lnTo>
                    <a:pt x="5" y="0"/>
                  </a:lnTo>
                  <a:lnTo>
                    <a:pt x="3" y="1"/>
                  </a:lnTo>
                  <a:lnTo>
                    <a:pt x="1" y="1"/>
                  </a:lnTo>
                  <a:lnTo>
                    <a:pt x="0" y="3"/>
                  </a:lnTo>
                  <a:lnTo>
                    <a:pt x="0" y="5"/>
                  </a:lnTo>
                  <a:lnTo>
                    <a:pt x="0" y="5"/>
                  </a:lnTo>
                  <a:lnTo>
                    <a:pt x="1" y="27"/>
                  </a:lnTo>
                  <a:lnTo>
                    <a:pt x="2" y="38"/>
                  </a:lnTo>
                  <a:lnTo>
                    <a:pt x="5" y="48"/>
                  </a:lnTo>
                  <a:lnTo>
                    <a:pt x="5" y="48"/>
                  </a:lnTo>
                  <a:lnTo>
                    <a:pt x="6" y="50"/>
                  </a:lnTo>
                  <a:lnTo>
                    <a:pt x="7" y="51"/>
                  </a:lnTo>
                  <a:lnTo>
                    <a:pt x="10" y="51"/>
                  </a:lnTo>
                  <a:lnTo>
                    <a:pt x="11" y="51"/>
                  </a:lnTo>
                  <a:lnTo>
                    <a:pt x="13" y="51"/>
                  </a:lnTo>
                  <a:lnTo>
                    <a:pt x="14" y="49"/>
                  </a:lnTo>
                  <a:lnTo>
                    <a:pt x="15" y="48"/>
                  </a:lnTo>
                  <a:lnTo>
                    <a:pt x="15" y="46"/>
                  </a:lnTo>
                  <a:lnTo>
                    <a:pt x="15" y="46"/>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37" name="Freeform 196"/>
            <p:cNvSpPr/>
            <p:nvPr/>
          </p:nvSpPr>
          <p:spPr bwMode="auto">
            <a:xfrm>
              <a:off x="4675188" y="2751138"/>
              <a:ext cx="12700" cy="34925"/>
            </a:xfrm>
            <a:custGeom>
              <a:avLst/>
              <a:gdLst/>
              <a:ahLst/>
              <a:cxnLst>
                <a:cxn ang="0">
                  <a:pos x="18" y="39"/>
                </a:cxn>
                <a:cxn ang="0">
                  <a:pos x="18" y="39"/>
                </a:cxn>
                <a:cxn ang="0">
                  <a:pos x="14" y="31"/>
                </a:cxn>
                <a:cxn ang="0">
                  <a:pos x="12" y="23"/>
                </a:cxn>
                <a:cxn ang="0">
                  <a:pos x="9" y="13"/>
                </a:cxn>
                <a:cxn ang="0">
                  <a:pos x="9" y="5"/>
                </a:cxn>
                <a:cxn ang="0">
                  <a:pos x="9" y="5"/>
                </a:cxn>
                <a:cxn ang="0">
                  <a:pos x="8" y="3"/>
                </a:cxn>
                <a:cxn ang="0">
                  <a:pos x="7" y="1"/>
                </a:cxn>
                <a:cxn ang="0">
                  <a:pos x="6" y="1"/>
                </a:cxn>
                <a:cxn ang="0">
                  <a:pos x="4" y="0"/>
                </a:cxn>
                <a:cxn ang="0">
                  <a:pos x="3" y="1"/>
                </a:cxn>
                <a:cxn ang="0">
                  <a:pos x="1" y="1"/>
                </a:cxn>
                <a:cxn ang="0">
                  <a:pos x="0" y="3"/>
                </a:cxn>
                <a:cxn ang="0">
                  <a:pos x="0" y="5"/>
                </a:cxn>
                <a:cxn ang="0">
                  <a:pos x="0" y="5"/>
                </a:cxn>
                <a:cxn ang="0">
                  <a:pos x="0" y="17"/>
                </a:cxn>
                <a:cxn ang="0">
                  <a:pos x="1" y="24"/>
                </a:cxn>
                <a:cxn ang="0">
                  <a:pos x="3" y="30"/>
                </a:cxn>
                <a:cxn ang="0">
                  <a:pos x="3" y="30"/>
                </a:cxn>
                <a:cxn ang="0">
                  <a:pos x="6" y="38"/>
                </a:cxn>
                <a:cxn ang="0">
                  <a:pos x="9" y="45"/>
                </a:cxn>
                <a:cxn ang="0">
                  <a:pos x="13" y="54"/>
                </a:cxn>
                <a:cxn ang="0">
                  <a:pos x="14" y="62"/>
                </a:cxn>
                <a:cxn ang="0">
                  <a:pos x="14" y="62"/>
                </a:cxn>
                <a:cxn ang="0">
                  <a:pos x="15" y="64"/>
                </a:cxn>
                <a:cxn ang="0">
                  <a:pos x="16" y="65"/>
                </a:cxn>
                <a:cxn ang="0">
                  <a:pos x="18" y="66"/>
                </a:cxn>
                <a:cxn ang="0">
                  <a:pos x="19" y="66"/>
                </a:cxn>
                <a:cxn ang="0">
                  <a:pos x="21" y="66"/>
                </a:cxn>
                <a:cxn ang="0">
                  <a:pos x="22" y="65"/>
                </a:cxn>
                <a:cxn ang="0">
                  <a:pos x="23" y="64"/>
                </a:cxn>
                <a:cxn ang="0">
                  <a:pos x="24" y="62"/>
                </a:cxn>
                <a:cxn ang="0">
                  <a:pos x="24" y="62"/>
                </a:cxn>
                <a:cxn ang="0">
                  <a:pos x="23" y="56"/>
                </a:cxn>
                <a:cxn ang="0">
                  <a:pos x="22" y="49"/>
                </a:cxn>
                <a:cxn ang="0">
                  <a:pos x="18" y="39"/>
                </a:cxn>
                <a:cxn ang="0">
                  <a:pos x="18" y="39"/>
                </a:cxn>
              </a:cxnLst>
              <a:rect l="0" t="0" r="r" b="b"/>
              <a:pathLst>
                <a:path w="24" h="66">
                  <a:moveTo>
                    <a:pt x="18" y="39"/>
                  </a:moveTo>
                  <a:lnTo>
                    <a:pt x="18" y="39"/>
                  </a:lnTo>
                  <a:lnTo>
                    <a:pt x="14" y="31"/>
                  </a:lnTo>
                  <a:lnTo>
                    <a:pt x="12" y="23"/>
                  </a:lnTo>
                  <a:lnTo>
                    <a:pt x="9" y="13"/>
                  </a:lnTo>
                  <a:lnTo>
                    <a:pt x="9" y="5"/>
                  </a:lnTo>
                  <a:lnTo>
                    <a:pt x="9" y="5"/>
                  </a:lnTo>
                  <a:lnTo>
                    <a:pt x="8" y="3"/>
                  </a:lnTo>
                  <a:lnTo>
                    <a:pt x="7" y="1"/>
                  </a:lnTo>
                  <a:lnTo>
                    <a:pt x="6" y="1"/>
                  </a:lnTo>
                  <a:lnTo>
                    <a:pt x="4" y="0"/>
                  </a:lnTo>
                  <a:lnTo>
                    <a:pt x="3" y="1"/>
                  </a:lnTo>
                  <a:lnTo>
                    <a:pt x="1" y="1"/>
                  </a:lnTo>
                  <a:lnTo>
                    <a:pt x="0" y="3"/>
                  </a:lnTo>
                  <a:lnTo>
                    <a:pt x="0" y="5"/>
                  </a:lnTo>
                  <a:lnTo>
                    <a:pt x="0" y="5"/>
                  </a:lnTo>
                  <a:lnTo>
                    <a:pt x="0" y="17"/>
                  </a:lnTo>
                  <a:lnTo>
                    <a:pt x="1" y="24"/>
                  </a:lnTo>
                  <a:lnTo>
                    <a:pt x="3" y="30"/>
                  </a:lnTo>
                  <a:lnTo>
                    <a:pt x="3" y="30"/>
                  </a:lnTo>
                  <a:lnTo>
                    <a:pt x="6" y="38"/>
                  </a:lnTo>
                  <a:lnTo>
                    <a:pt x="9" y="45"/>
                  </a:lnTo>
                  <a:lnTo>
                    <a:pt x="13" y="54"/>
                  </a:lnTo>
                  <a:lnTo>
                    <a:pt x="14" y="62"/>
                  </a:lnTo>
                  <a:lnTo>
                    <a:pt x="14" y="62"/>
                  </a:lnTo>
                  <a:lnTo>
                    <a:pt x="15" y="64"/>
                  </a:lnTo>
                  <a:lnTo>
                    <a:pt x="16" y="65"/>
                  </a:lnTo>
                  <a:lnTo>
                    <a:pt x="18" y="66"/>
                  </a:lnTo>
                  <a:lnTo>
                    <a:pt x="19" y="66"/>
                  </a:lnTo>
                  <a:lnTo>
                    <a:pt x="21" y="66"/>
                  </a:lnTo>
                  <a:lnTo>
                    <a:pt x="22" y="65"/>
                  </a:lnTo>
                  <a:lnTo>
                    <a:pt x="23" y="64"/>
                  </a:lnTo>
                  <a:lnTo>
                    <a:pt x="24" y="62"/>
                  </a:lnTo>
                  <a:lnTo>
                    <a:pt x="24" y="62"/>
                  </a:lnTo>
                  <a:lnTo>
                    <a:pt x="23" y="56"/>
                  </a:lnTo>
                  <a:lnTo>
                    <a:pt x="22" y="49"/>
                  </a:lnTo>
                  <a:lnTo>
                    <a:pt x="18" y="39"/>
                  </a:lnTo>
                  <a:lnTo>
                    <a:pt x="18" y="39"/>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38" name="Freeform 197"/>
            <p:cNvSpPr/>
            <p:nvPr/>
          </p:nvSpPr>
          <p:spPr bwMode="auto">
            <a:xfrm>
              <a:off x="4710113" y="2759075"/>
              <a:ext cx="9525" cy="44450"/>
            </a:xfrm>
            <a:custGeom>
              <a:avLst/>
              <a:gdLst/>
              <a:ahLst/>
              <a:cxnLst>
                <a:cxn ang="0">
                  <a:pos x="10" y="4"/>
                </a:cxn>
                <a:cxn ang="0">
                  <a:pos x="10" y="4"/>
                </a:cxn>
                <a:cxn ang="0">
                  <a:pos x="10" y="2"/>
                </a:cxn>
                <a:cxn ang="0">
                  <a:pos x="9" y="1"/>
                </a:cxn>
                <a:cxn ang="0">
                  <a:pos x="6" y="0"/>
                </a:cxn>
                <a:cxn ang="0">
                  <a:pos x="4" y="0"/>
                </a:cxn>
                <a:cxn ang="0">
                  <a:pos x="3" y="0"/>
                </a:cxn>
                <a:cxn ang="0">
                  <a:pos x="1" y="1"/>
                </a:cxn>
                <a:cxn ang="0">
                  <a:pos x="0" y="2"/>
                </a:cxn>
                <a:cxn ang="0">
                  <a:pos x="0" y="4"/>
                </a:cxn>
                <a:cxn ang="0">
                  <a:pos x="0" y="4"/>
                </a:cxn>
                <a:cxn ang="0">
                  <a:pos x="1" y="24"/>
                </a:cxn>
                <a:cxn ang="0">
                  <a:pos x="3" y="44"/>
                </a:cxn>
                <a:cxn ang="0">
                  <a:pos x="6" y="63"/>
                </a:cxn>
                <a:cxn ang="0">
                  <a:pos x="10" y="82"/>
                </a:cxn>
                <a:cxn ang="0">
                  <a:pos x="10" y="82"/>
                </a:cxn>
                <a:cxn ang="0">
                  <a:pos x="11" y="84"/>
                </a:cxn>
                <a:cxn ang="0">
                  <a:pos x="12" y="85"/>
                </a:cxn>
                <a:cxn ang="0">
                  <a:pos x="14" y="85"/>
                </a:cxn>
                <a:cxn ang="0">
                  <a:pos x="16" y="85"/>
                </a:cxn>
                <a:cxn ang="0">
                  <a:pos x="17" y="84"/>
                </a:cxn>
                <a:cxn ang="0">
                  <a:pos x="18" y="83"/>
                </a:cxn>
                <a:cxn ang="0">
                  <a:pos x="19" y="82"/>
                </a:cxn>
                <a:cxn ang="0">
                  <a:pos x="19" y="80"/>
                </a:cxn>
                <a:cxn ang="0">
                  <a:pos x="19" y="80"/>
                </a:cxn>
                <a:cxn ang="0">
                  <a:pos x="16" y="61"/>
                </a:cxn>
                <a:cxn ang="0">
                  <a:pos x="13" y="43"/>
                </a:cxn>
                <a:cxn ang="0">
                  <a:pos x="11" y="24"/>
                </a:cxn>
                <a:cxn ang="0">
                  <a:pos x="10" y="4"/>
                </a:cxn>
                <a:cxn ang="0">
                  <a:pos x="10" y="4"/>
                </a:cxn>
              </a:cxnLst>
              <a:rect l="0" t="0" r="r" b="b"/>
              <a:pathLst>
                <a:path w="19" h="85">
                  <a:moveTo>
                    <a:pt x="10" y="4"/>
                  </a:moveTo>
                  <a:lnTo>
                    <a:pt x="10" y="4"/>
                  </a:lnTo>
                  <a:lnTo>
                    <a:pt x="10" y="2"/>
                  </a:lnTo>
                  <a:lnTo>
                    <a:pt x="9" y="1"/>
                  </a:lnTo>
                  <a:lnTo>
                    <a:pt x="6" y="0"/>
                  </a:lnTo>
                  <a:lnTo>
                    <a:pt x="4" y="0"/>
                  </a:lnTo>
                  <a:lnTo>
                    <a:pt x="3" y="0"/>
                  </a:lnTo>
                  <a:lnTo>
                    <a:pt x="1" y="1"/>
                  </a:lnTo>
                  <a:lnTo>
                    <a:pt x="0" y="2"/>
                  </a:lnTo>
                  <a:lnTo>
                    <a:pt x="0" y="4"/>
                  </a:lnTo>
                  <a:lnTo>
                    <a:pt x="0" y="4"/>
                  </a:lnTo>
                  <a:lnTo>
                    <a:pt x="1" y="24"/>
                  </a:lnTo>
                  <a:lnTo>
                    <a:pt x="3" y="44"/>
                  </a:lnTo>
                  <a:lnTo>
                    <a:pt x="6" y="63"/>
                  </a:lnTo>
                  <a:lnTo>
                    <a:pt x="10" y="82"/>
                  </a:lnTo>
                  <a:lnTo>
                    <a:pt x="10" y="82"/>
                  </a:lnTo>
                  <a:lnTo>
                    <a:pt x="11" y="84"/>
                  </a:lnTo>
                  <a:lnTo>
                    <a:pt x="12" y="85"/>
                  </a:lnTo>
                  <a:lnTo>
                    <a:pt x="14" y="85"/>
                  </a:lnTo>
                  <a:lnTo>
                    <a:pt x="16" y="85"/>
                  </a:lnTo>
                  <a:lnTo>
                    <a:pt x="17" y="84"/>
                  </a:lnTo>
                  <a:lnTo>
                    <a:pt x="18" y="83"/>
                  </a:lnTo>
                  <a:lnTo>
                    <a:pt x="19" y="82"/>
                  </a:lnTo>
                  <a:lnTo>
                    <a:pt x="19" y="80"/>
                  </a:lnTo>
                  <a:lnTo>
                    <a:pt x="19" y="80"/>
                  </a:lnTo>
                  <a:lnTo>
                    <a:pt x="16" y="61"/>
                  </a:lnTo>
                  <a:lnTo>
                    <a:pt x="13" y="43"/>
                  </a:lnTo>
                  <a:lnTo>
                    <a:pt x="11" y="24"/>
                  </a:lnTo>
                  <a:lnTo>
                    <a:pt x="10" y="4"/>
                  </a:lnTo>
                  <a:lnTo>
                    <a:pt x="10" y="4"/>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39" name="Freeform 198"/>
            <p:cNvSpPr/>
            <p:nvPr/>
          </p:nvSpPr>
          <p:spPr bwMode="auto">
            <a:xfrm>
              <a:off x="4416425" y="2370138"/>
              <a:ext cx="15875" cy="106363"/>
            </a:xfrm>
            <a:custGeom>
              <a:avLst/>
              <a:gdLst/>
              <a:ahLst/>
              <a:cxnLst>
                <a:cxn ang="0">
                  <a:pos x="19" y="3"/>
                </a:cxn>
                <a:cxn ang="0">
                  <a:pos x="19" y="3"/>
                </a:cxn>
                <a:cxn ang="0">
                  <a:pos x="14" y="24"/>
                </a:cxn>
                <a:cxn ang="0">
                  <a:pos x="13" y="34"/>
                </a:cxn>
                <a:cxn ang="0">
                  <a:pos x="13" y="45"/>
                </a:cxn>
                <a:cxn ang="0">
                  <a:pos x="13" y="98"/>
                </a:cxn>
                <a:cxn ang="0">
                  <a:pos x="13" y="98"/>
                </a:cxn>
                <a:cxn ang="0">
                  <a:pos x="13" y="124"/>
                </a:cxn>
                <a:cxn ang="0">
                  <a:pos x="12" y="136"/>
                </a:cxn>
                <a:cxn ang="0">
                  <a:pos x="10" y="149"/>
                </a:cxn>
                <a:cxn ang="0">
                  <a:pos x="10" y="149"/>
                </a:cxn>
                <a:cxn ang="0">
                  <a:pos x="4" y="171"/>
                </a:cxn>
                <a:cxn ang="0">
                  <a:pos x="2" y="183"/>
                </a:cxn>
                <a:cxn ang="0">
                  <a:pos x="0" y="194"/>
                </a:cxn>
                <a:cxn ang="0">
                  <a:pos x="0" y="194"/>
                </a:cxn>
                <a:cxn ang="0">
                  <a:pos x="1" y="196"/>
                </a:cxn>
                <a:cxn ang="0">
                  <a:pos x="2" y="197"/>
                </a:cxn>
                <a:cxn ang="0">
                  <a:pos x="3" y="198"/>
                </a:cxn>
                <a:cxn ang="0">
                  <a:pos x="5" y="199"/>
                </a:cxn>
                <a:cxn ang="0">
                  <a:pos x="6" y="198"/>
                </a:cxn>
                <a:cxn ang="0">
                  <a:pos x="8" y="197"/>
                </a:cxn>
                <a:cxn ang="0">
                  <a:pos x="9" y="196"/>
                </a:cxn>
                <a:cxn ang="0">
                  <a:pos x="10" y="194"/>
                </a:cxn>
                <a:cxn ang="0">
                  <a:pos x="10" y="194"/>
                </a:cxn>
                <a:cxn ang="0">
                  <a:pos x="11" y="182"/>
                </a:cxn>
                <a:cxn ang="0">
                  <a:pos x="14" y="169"/>
                </a:cxn>
                <a:cxn ang="0">
                  <a:pos x="20" y="144"/>
                </a:cxn>
                <a:cxn ang="0">
                  <a:pos x="20" y="144"/>
                </a:cxn>
                <a:cxn ang="0">
                  <a:pos x="22" y="135"/>
                </a:cxn>
                <a:cxn ang="0">
                  <a:pos x="22" y="125"/>
                </a:cxn>
                <a:cxn ang="0">
                  <a:pos x="22" y="105"/>
                </a:cxn>
                <a:cxn ang="0">
                  <a:pos x="22" y="105"/>
                </a:cxn>
                <a:cxn ang="0">
                  <a:pos x="22" y="80"/>
                </a:cxn>
                <a:cxn ang="0">
                  <a:pos x="22" y="55"/>
                </a:cxn>
                <a:cxn ang="0">
                  <a:pos x="23" y="31"/>
                </a:cxn>
                <a:cxn ang="0">
                  <a:pos x="25" y="18"/>
                </a:cxn>
                <a:cxn ang="0">
                  <a:pos x="29" y="6"/>
                </a:cxn>
                <a:cxn ang="0">
                  <a:pos x="29" y="6"/>
                </a:cxn>
                <a:cxn ang="0">
                  <a:pos x="29" y="4"/>
                </a:cxn>
                <a:cxn ang="0">
                  <a:pos x="28" y="2"/>
                </a:cxn>
                <a:cxn ang="0">
                  <a:pos x="27" y="1"/>
                </a:cxn>
                <a:cxn ang="0">
                  <a:pos x="24" y="0"/>
                </a:cxn>
                <a:cxn ang="0">
                  <a:pos x="23" y="0"/>
                </a:cxn>
                <a:cxn ang="0">
                  <a:pos x="21" y="0"/>
                </a:cxn>
                <a:cxn ang="0">
                  <a:pos x="20" y="2"/>
                </a:cxn>
                <a:cxn ang="0">
                  <a:pos x="19" y="3"/>
                </a:cxn>
                <a:cxn ang="0">
                  <a:pos x="19" y="3"/>
                </a:cxn>
              </a:cxnLst>
              <a:rect l="0" t="0" r="r" b="b"/>
              <a:pathLst>
                <a:path w="29" h="199">
                  <a:moveTo>
                    <a:pt x="19" y="3"/>
                  </a:moveTo>
                  <a:lnTo>
                    <a:pt x="19" y="3"/>
                  </a:lnTo>
                  <a:lnTo>
                    <a:pt x="14" y="24"/>
                  </a:lnTo>
                  <a:lnTo>
                    <a:pt x="13" y="34"/>
                  </a:lnTo>
                  <a:lnTo>
                    <a:pt x="13" y="45"/>
                  </a:lnTo>
                  <a:lnTo>
                    <a:pt x="13" y="98"/>
                  </a:lnTo>
                  <a:lnTo>
                    <a:pt x="13" y="98"/>
                  </a:lnTo>
                  <a:lnTo>
                    <a:pt x="13" y="124"/>
                  </a:lnTo>
                  <a:lnTo>
                    <a:pt x="12" y="136"/>
                  </a:lnTo>
                  <a:lnTo>
                    <a:pt x="10" y="149"/>
                  </a:lnTo>
                  <a:lnTo>
                    <a:pt x="10" y="149"/>
                  </a:lnTo>
                  <a:lnTo>
                    <a:pt x="4" y="171"/>
                  </a:lnTo>
                  <a:lnTo>
                    <a:pt x="2" y="183"/>
                  </a:lnTo>
                  <a:lnTo>
                    <a:pt x="0" y="194"/>
                  </a:lnTo>
                  <a:lnTo>
                    <a:pt x="0" y="194"/>
                  </a:lnTo>
                  <a:lnTo>
                    <a:pt x="1" y="196"/>
                  </a:lnTo>
                  <a:lnTo>
                    <a:pt x="2" y="197"/>
                  </a:lnTo>
                  <a:lnTo>
                    <a:pt x="3" y="198"/>
                  </a:lnTo>
                  <a:lnTo>
                    <a:pt x="5" y="199"/>
                  </a:lnTo>
                  <a:lnTo>
                    <a:pt x="6" y="198"/>
                  </a:lnTo>
                  <a:lnTo>
                    <a:pt x="8" y="197"/>
                  </a:lnTo>
                  <a:lnTo>
                    <a:pt x="9" y="196"/>
                  </a:lnTo>
                  <a:lnTo>
                    <a:pt x="10" y="194"/>
                  </a:lnTo>
                  <a:lnTo>
                    <a:pt x="10" y="194"/>
                  </a:lnTo>
                  <a:lnTo>
                    <a:pt x="11" y="182"/>
                  </a:lnTo>
                  <a:lnTo>
                    <a:pt x="14" y="169"/>
                  </a:lnTo>
                  <a:lnTo>
                    <a:pt x="20" y="144"/>
                  </a:lnTo>
                  <a:lnTo>
                    <a:pt x="20" y="144"/>
                  </a:lnTo>
                  <a:lnTo>
                    <a:pt x="22" y="135"/>
                  </a:lnTo>
                  <a:lnTo>
                    <a:pt x="22" y="125"/>
                  </a:lnTo>
                  <a:lnTo>
                    <a:pt x="22" y="105"/>
                  </a:lnTo>
                  <a:lnTo>
                    <a:pt x="22" y="105"/>
                  </a:lnTo>
                  <a:lnTo>
                    <a:pt x="22" y="80"/>
                  </a:lnTo>
                  <a:lnTo>
                    <a:pt x="22" y="55"/>
                  </a:lnTo>
                  <a:lnTo>
                    <a:pt x="23" y="31"/>
                  </a:lnTo>
                  <a:lnTo>
                    <a:pt x="25" y="18"/>
                  </a:lnTo>
                  <a:lnTo>
                    <a:pt x="29" y="6"/>
                  </a:lnTo>
                  <a:lnTo>
                    <a:pt x="29" y="6"/>
                  </a:lnTo>
                  <a:lnTo>
                    <a:pt x="29" y="4"/>
                  </a:lnTo>
                  <a:lnTo>
                    <a:pt x="28" y="2"/>
                  </a:lnTo>
                  <a:lnTo>
                    <a:pt x="27" y="1"/>
                  </a:lnTo>
                  <a:lnTo>
                    <a:pt x="24" y="0"/>
                  </a:lnTo>
                  <a:lnTo>
                    <a:pt x="23" y="0"/>
                  </a:lnTo>
                  <a:lnTo>
                    <a:pt x="21" y="0"/>
                  </a:lnTo>
                  <a:lnTo>
                    <a:pt x="20" y="2"/>
                  </a:lnTo>
                  <a:lnTo>
                    <a:pt x="19" y="3"/>
                  </a:lnTo>
                  <a:lnTo>
                    <a:pt x="19" y="3"/>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40" name="Freeform 199"/>
            <p:cNvSpPr/>
            <p:nvPr/>
          </p:nvSpPr>
          <p:spPr bwMode="auto">
            <a:xfrm>
              <a:off x="4464050" y="2424113"/>
              <a:ext cx="19050" cy="88900"/>
            </a:xfrm>
            <a:custGeom>
              <a:avLst/>
              <a:gdLst/>
              <a:ahLst/>
              <a:cxnLst>
                <a:cxn ang="0">
                  <a:pos x="26" y="3"/>
                </a:cxn>
                <a:cxn ang="0">
                  <a:pos x="26" y="3"/>
                </a:cxn>
                <a:cxn ang="0">
                  <a:pos x="18" y="42"/>
                </a:cxn>
                <a:cxn ang="0">
                  <a:pos x="11" y="83"/>
                </a:cxn>
                <a:cxn ang="0">
                  <a:pos x="6" y="123"/>
                </a:cxn>
                <a:cxn ang="0">
                  <a:pos x="0" y="162"/>
                </a:cxn>
                <a:cxn ang="0">
                  <a:pos x="0" y="162"/>
                </a:cxn>
                <a:cxn ang="0">
                  <a:pos x="0" y="164"/>
                </a:cxn>
                <a:cxn ang="0">
                  <a:pos x="2" y="166"/>
                </a:cxn>
                <a:cxn ang="0">
                  <a:pos x="3" y="167"/>
                </a:cxn>
                <a:cxn ang="0">
                  <a:pos x="5" y="167"/>
                </a:cxn>
                <a:cxn ang="0">
                  <a:pos x="8" y="166"/>
                </a:cxn>
                <a:cxn ang="0">
                  <a:pos x="10" y="164"/>
                </a:cxn>
                <a:cxn ang="0">
                  <a:pos x="10" y="162"/>
                </a:cxn>
                <a:cxn ang="0">
                  <a:pos x="10" y="162"/>
                </a:cxn>
                <a:cxn ang="0">
                  <a:pos x="15" y="123"/>
                </a:cxn>
                <a:cxn ang="0">
                  <a:pos x="20" y="84"/>
                </a:cxn>
                <a:cxn ang="0">
                  <a:pos x="26" y="45"/>
                </a:cxn>
                <a:cxn ang="0">
                  <a:pos x="36" y="6"/>
                </a:cxn>
                <a:cxn ang="0">
                  <a:pos x="36" y="6"/>
                </a:cxn>
                <a:cxn ang="0">
                  <a:pos x="36" y="4"/>
                </a:cxn>
                <a:cxn ang="0">
                  <a:pos x="35" y="2"/>
                </a:cxn>
                <a:cxn ang="0">
                  <a:pos x="34" y="1"/>
                </a:cxn>
                <a:cxn ang="0">
                  <a:pos x="31" y="0"/>
                </a:cxn>
                <a:cxn ang="0">
                  <a:pos x="29" y="0"/>
                </a:cxn>
                <a:cxn ang="0">
                  <a:pos x="28" y="0"/>
                </a:cxn>
                <a:cxn ang="0">
                  <a:pos x="26" y="1"/>
                </a:cxn>
                <a:cxn ang="0">
                  <a:pos x="26" y="3"/>
                </a:cxn>
                <a:cxn ang="0">
                  <a:pos x="26" y="3"/>
                </a:cxn>
              </a:cxnLst>
              <a:rect l="0" t="0" r="r" b="b"/>
              <a:pathLst>
                <a:path w="36" h="167">
                  <a:moveTo>
                    <a:pt x="26" y="3"/>
                  </a:moveTo>
                  <a:lnTo>
                    <a:pt x="26" y="3"/>
                  </a:lnTo>
                  <a:lnTo>
                    <a:pt x="18" y="42"/>
                  </a:lnTo>
                  <a:lnTo>
                    <a:pt x="11" y="83"/>
                  </a:lnTo>
                  <a:lnTo>
                    <a:pt x="6" y="123"/>
                  </a:lnTo>
                  <a:lnTo>
                    <a:pt x="0" y="162"/>
                  </a:lnTo>
                  <a:lnTo>
                    <a:pt x="0" y="162"/>
                  </a:lnTo>
                  <a:lnTo>
                    <a:pt x="0" y="164"/>
                  </a:lnTo>
                  <a:lnTo>
                    <a:pt x="2" y="166"/>
                  </a:lnTo>
                  <a:lnTo>
                    <a:pt x="3" y="167"/>
                  </a:lnTo>
                  <a:lnTo>
                    <a:pt x="5" y="167"/>
                  </a:lnTo>
                  <a:lnTo>
                    <a:pt x="8" y="166"/>
                  </a:lnTo>
                  <a:lnTo>
                    <a:pt x="10" y="164"/>
                  </a:lnTo>
                  <a:lnTo>
                    <a:pt x="10" y="162"/>
                  </a:lnTo>
                  <a:lnTo>
                    <a:pt x="10" y="162"/>
                  </a:lnTo>
                  <a:lnTo>
                    <a:pt x="15" y="123"/>
                  </a:lnTo>
                  <a:lnTo>
                    <a:pt x="20" y="84"/>
                  </a:lnTo>
                  <a:lnTo>
                    <a:pt x="26" y="45"/>
                  </a:lnTo>
                  <a:lnTo>
                    <a:pt x="36" y="6"/>
                  </a:lnTo>
                  <a:lnTo>
                    <a:pt x="36" y="6"/>
                  </a:lnTo>
                  <a:lnTo>
                    <a:pt x="36" y="4"/>
                  </a:lnTo>
                  <a:lnTo>
                    <a:pt x="35" y="2"/>
                  </a:lnTo>
                  <a:lnTo>
                    <a:pt x="34" y="1"/>
                  </a:lnTo>
                  <a:lnTo>
                    <a:pt x="31" y="0"/>
                  </a:lnTo>
                  <a:lnTo>
                    <a:pt x="29" y="0"/>
                  </a:lnTo>
                  <a:lnTo>
                    <a:pt x="28" y="0"/>
                  </a:lnTo>
                  <a:lnTo>
                    <a:pt x="26" y="1"/>
                  </a:lnTo>
                  <a:lnTo>
                    <a:pt x="26" y="3"/>
                  </a:lnTo>
                  <a:lnTo>
                    <a:pt x="26" y="3"/>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41" name="Freeform 200"/>
            <p:cNvSpPr/>
            <p:nvPr/>
          </p:nvSpPr>
          <p:spPr bwMode="auto">
            <a:xfrm>
              <a:off x="4521200" y="2484438"/>
              <a:ext cx="17463" cy="95250"/>
            </a:xfrm>
            <a:custGeom>
              <a:avLst/>
              <a:gdLst/>
              <a:ahLst/>
              <a:cxnLst>
                <a:cxn ang="0">
                  <a:pos x="26" y="5"/>
                </a:cxn>
                <a:cxn ang="0">
                  <a:pos x="26" y="5"/>
                </a:cxn>
                <a:cxn ang="0">
                  <a:pos x="25" y="26"/>
                </a:cxn>
                <a:cxn ang="0">
                  <a:pos x="23" y="46"/>
                </a:cxn>
                <a:cxn ang="0">
                  <a:pos x="20" y="67"/>
                </a:cxn>
                <a:cxn ang="0">
                  <a:pos x="14" y="88"/>
                </a:cxn>
                <a:cxn ang="0">
                  <a:pos x="14" y="88"/>
                </a:cxn>
                <a:cxn ang="0">
                  <a:pos x="11" y="98"/>
                </a:cxn>
                <a:cxn ang="0">
                  <a:pos x="9" y="109"/>
                </a:cxn>
                <a:cxn ang="0">
                  <a:pos x="6" y="131"/>
                </a:cxn>
                <a:cxn ang="0">
                  <a:pos x="3" y="153"/>
                </a:cxn>
                <a:cxn ang="0">
                  <a:pos x="0" y="174"/>
                </a:cxn>
                <a:cxn ang="0">
                  <a:pos x="0" y="174"/>
                </a:cxn>
                <a:cxn ang="0">
                  <a:pos x="0" y="176"/>
                </a:cxn>
                <a:cxn ang="0">
                  <a:pos x="1" y="177"/>
                </a:cxn>
                <a:cxn ang="0">
                  <a:pos x="4" y="179"/>
                </a:cxn>
                <a:cxn ang="0">
                  <a:pos x="6" y="179"/>
                </a:cxn>
                <a:cxn ang="0">
                  <a:pos x="7" y="179"/>
                </a:cxn>
                <a:cxn ang="0">
                  <a:pos x="8" y="178"/>
                </a:cxn>
                <a:cxn ang="0">
                  <a:pos x="9" y="176"/>
                </a:cxn>
                <a:cxn ang="0">
                  <a:pos x="9" y="176"/>
                </a:cxn>
                <a:cxn ang="0">
                  <a:pos x="12" y="155"/>
                </a:cxn>
                <a:cxn ang="0">
                  <a:pos x="15" y="133"/>
                </a:cxn>
                <a:cxn ang="0">
                  <a:pos x="18" y="111"/>
                </a:cxn>
                <a:cxn ang="0">
                  <a:pos x="24" y="91"/>
                </a:cxn>
                <a:cxn ang="0">
                  <a:pos x="24" y="91"/>
                </a:cxn>
                <a:cxn ang="0">
                  <a:pos x="28" y="69"/>
                </a:cxn>
                <a:cxn ang="0">
                  <a:pos x="32" y="48"/>
                </a:cxn>
                <a:cxn ang="0">
                  <a:pos x="34" y="27"/>
                </a:cxn>
                <a:cxn ang="0">
                  <a:pos x="35" y="5"/>
                </a:cxn>
                <a:cxn ang="0">
                  <a:pos x="35" y="5"/>
                </a:cxn>
                <a:cxn ang="0">
                  <a:pos x="34" y="3"/>
                </a:cxn>
                <a:cxn ang="0">
                  <a:pos x="33" y="1"/>
                </a:cxn>
                <a:cxn ang="0">
                  <a:pos x="32" y="0"/>
                </a:cxn>
                <a:cxn ang="0">
                  <a:pos x="30" y="0"/>
                </a:cxn>
                <a:cxn ang="0">
                  <a:pos x="28" y="0"/>
                </a:cxn>
                <a:cxn ang="0">
                  <a:pos x="27" y="1"/>
                </a:cxn>
                <a:cxn ang="0">
                  <a:pos x="26" y="3"/>
                </a:cxn>
                <a:cxn ang="0">
                  <a:pos x="26" y="5"/>
                </a:cxn>
                <a:cxn ang="0">
                  <a:pos x="26" y="5"/>
                </a:cxn>
              </a:cxnLst>
              <a:rect l="0" t="0" r="r" b="b"/>
              <a:pathLst>
                <a:path w="35" h="179">
                  <a:moveTo>
                    <a:pt x="26" y="5"/>
                  </a:moveTo>
                  <a:lnTo>
                    <a:pt x="26" y="5"/>
                  </a:lnTo>
                  <a:lnTo>
                    <a:pt x="25" y="26"/>
                  </a:lnTo>
                  <a:lnTo>
                    <a:pt x="23" y="46"/>
                  </a:lnTo>
                  <a:lnTo>
                    <a:pt x="20" y="67"/>
                  </a:lnTo>
                  <a:lnTo>
                    <a:pt x="14" y="88"/>
                  </a:lnTo>
                  <a:lnTo>
                    <a:pt x="14" y="88"/>
                  </a:lnTo>
                  <a:lnTo>
                    <a:pt x="11" y="98"/>
                  </a:lnTo>
                  <a:lnTo>
                    <a:pt x="9" y="109"/>
                  </a:lnTo>
                  <a:lnTo>
                    <a:pt x="6" y="131"/>
                  </a:lnTo>
                  <a:lnTo>
                    <a:pt x="3" y="153"/>
                  </a:lnTo>
                  <a:lnTo>
                    <a:pt x="0" y="174"/>
                  </a:lnTo>
                  <a:lnTo>
                    <a:pt x="0" y="174"/>
                  </a:lnTo>
                  <a:lnTo>
                    <a:pt x="0" y="176"/>
                  </a:lnTo>
                  <a:lnTo>
                    <a:pt x="1" y="177"/>
                  </a:lnTo>
                  <a:lnTo>
                    <a:pt x="4" y="179"/>
                  </a:lnTo>
                  <a:lnTo>
                    <a:pt x="6" y="179"/>
                  </a:lnTo>
                  <a:lnTo>
                    <a:pt x="7" y="179"/>
                  </a:lnTo>
                  <a:lnTo>
                    <a:pt x="8" y="178"/>
                  </a:lnTo>
                  <a:lnTo>
                    <a:pt x="9" y="176"/>
                  </a:lnTo>
                  <a:lnTo>
                    <a:pt x="9" y="176"/>
                  </a:lnTo>
                  <a:lnTo>
                    <a:pt x="12" y="155"/>
                  </a:lnTo>
                  <a:lnTo>
                    <a:pt x="15" y="133"/>
                  </a:lnTo>
                  <a:lnTo>
                    <a:pt x="18" y="111"/>
                  </a:lnTo>
                  <a:lnTo>
                    <a:pt x="24" y="91"/>
                  </a:lnTo>
                  <a:lnTo>
                    <a:pt x="24" y="91"/>
                  </a:lnTo>
                  <a:lnTo>
                    <a:pt x="28" y="69"/>
                  </a:lnTo>
                  <a:lnTo>
                    <a:pt x="32" y="48"/>
                  </a:lnTo>
                  <a:lnTo>
                    <a:pt x="34" y="27"/>
                  </a:lnTo>
                  <a:lnTo>
                    <a:pt x="35" y="5"/>
                  </a:lnTo>
                  <a:lnTo>
                    <a:pt x="35" y="5"/>
                  </a:lnTo>
                  <a:lnTo>
                    <a:pt x="34" y="3"/>
                  </a:lnTo>
                  <a:lnTo>
                    <a:pt x="33" y="1"/>
                  </a:lnTo>
                  <a:lnTo>
                    <a:pt x="32" y="0"/>
                  </a:lnTo>
                  <a:lnTo>
                    <a:pt x="30" y="0"/>
                  </a:lnTo>
                  <a:lnTo>
                    <a:pt x="28" y="0"/>
                  </a:lnTo>
                  <a:lnTo>
                    <a:pt x="27" y="1"/>
                  </a:lnTo>
                  <a:lnTo>
                    <a:pt x="26" y="3"/>
                  </a:lnTo>
                  <a:lnTo>
                    <a:pt x="26" y="5"/>
                  </a:lnTo>
                  <a:lnTo>
                    <a:pt x="26" y="5"/>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42" name="Freeform 201"/>
            <p:cNvSpPr/>
            <p:nvPr/>
          </p:nvSpPr>
          <p:spPr bwMode="auto">
            <a:xfrm>
              <a:off x="4570413" y="2508250"/>
              <a:ext cx="12700" cy="41275"/>
            </a:xfrm>
            <a:custGeom>
              <a:avLst/>
              <a:gdLst/>
              <a:ahLst/>
              <a:cxnLst>
                <a:cxn ang="0">
                  <a:pos x="12" y="3"/>
                </a:cxn>
                <a:cxn ang="0">
                  <a:pos x="12" y="3"/>
                </a:cxn>
                <a:cxn ang="0">
                  <a:pos x="8" y="21"/>
                </a:cxn>
                <a:cxn ang="0">
                  <a:pos x="6" y="38"/>
                </a:cxn>
                <a:cxn ang="0">
                  <a:pos x="3" y="56"/>
                </a:cxn>
                <a:cxn ang="0">
                  <a:pos x="0" y="73"/>
                </a:cxn>
                <a:cxn ang="0">
                  <a:pos x="0" y="73"/>
                </a:cxn>
                <a:cxn ang="0">
                  <a:pos x="0" y="76"/>
                </a:cxn>
                <a:cxn ang="0">
                  <a:pos x="1" y="77"/>
                </a:cxn>
                <a:cxn ang="0">
                  <a:pos x="2" y="78"/>
                </a:cxn>
                <a:cxn ang="0">
                  <a:pos x="3" y="79"/>
                </a:cxn>
                <a:cxn ang="0">
                  <a:pos x="5" y="79"/>
                </a:cxn>
                <a:cxn ang="0">
                  <a:pos x="7" y="79"/>
                </a:cxn>
                <a:cxn ang="0">
                  <a:pos x="8" y="78"/>
                </a:cxn>
                <a:cxn ang="0">
                  <a:pos x="9" y="76"/>
                </a:cxn>
                <a:cxn ang="0">
                  <a:pos x="9" y="76"/>
                </a:cxn>
                <a:cxn ang="0">
                  <a:pos x="12" y="58"/>
                </a:cxn>
                <a:cxn ang="0">
                  <a:pos x="14" y="40"/>
                </a:cxn>
                <a:cxn ang="0">
                  <a:pos x="17" y="23"/>
                </a:cxn>
                <a:cxn ang="0">
                  <a:pos x="22" y="6"/>
                </a:cxn>
                <a:cxn ang="0">
                  <a:pos x="22" y="6"/>
                </a:cxn>
                <a:cxn ang="0">
                  <a:pos x="22" y="4"/>
                </a:cxn>
                <a:cxn ang="0">
                  <a:pos x="22" y="2"/>
                </a:cxn>
                <a:cxn ang="0">
                  <a:pos x="21" y="1"/>
                </a:cxn>
                <a:cxn ang="0">
                  <a:pos x="19" y="0"/>
                </a:cxn>
                <a:cxn ang="0">
                  <a:pos x="16" y="0"/>
                </a:cxn>
                <a:cxn ang="0">
                  <a:pos x="15" y="0"/>
                </a:cxn>
                <a:cxn ang="0">
                  <a:pos x="13" y="1"/>
                </a:cxn>
                <a:cxn ang="0">
                  <a:pos x="12" y="3"/>
                </a:cxn>
                <a:cxn ang="0">
                  <a:pos x="12" y="3"/>
                </a:cxn>
              </a:cxnLst>
              <a:rect l="0" t="0" r="r" b="b"/>
              <a:pathLst>
                <a:path w="22" h="79">
                  <a:moveTo>
                    <a:pt x="12" y="3"/>
                  </a:moveTo>
                  <a:lnTo>
                    <a:pt x="12" y="3"/>
                  </a:lnTo>
                  <a:lnTo>
                    <a:pt x="8" y="21"/>
                  </a:lnTo>
                  <a:lnTo>
                    <a:pt x="6" y="38"/>
                  </a:lnTo>
                  <a:lnTo>
                    <a:pt x="3" y="56"/>
                  </a:lnTo>
                  <a:lnTo>
                    <a:pt x="0" y="73"/>
                  </a:lnTo>
                  <a:lnTo>
                    <a:pt x="0" y="73"/>
                  </a:lnTo>
                  <a:lnTo>
                    <a:pt x="0" y="76"/>
                  </a:lnTo>
                  <a:lnTo>
                    <a:pt x="1" y="77"/>
                  </a:lnTo>
                  <a:lnTo>
                    <a:pt x="2" y="78"/>
                  </a:lnTo>
                  <a:lnTo>
                    <a:pt x="3" y="79"/>
                  </a:lnTo>
                  <a:lnTo>
                    <a:pt x="5" y="79"/>
                  </a:lnTo>
                  <a:lnTo>
                    <a:pt x="7" y="79"/>
                  </a:lnTo>
                  <a:lnTo>
                    <a:pt x="8" y="78"/>
                  </a:lnTo>
                  <a:lnTo>
                    <a:pt x="9" y="76"/>
                  </a:lnTo>
                  <a:lnTo>
                    <a:pt x="9" y="76"/>
                  </a:lnTo>
                  <a:lnTo>
                    <a:pt x="12" y="58"/>
                  </a:lnTo>
                  <a:lnTo>
                    <a:pt x="14" y="40"/>
                  </a:lnTo>
                  <a:lnTo>
                    <a:pt x="17" y="23"/>
                  </a:lnTo>
                  <a:lnTo>
                    <a:pt x="22" y="6"/>
                  </a:lnTo>
                  <a:lnTo>
                    <a:pt x="22" y="6"/>
                  </a:lnTo>
                  <a:lnTo>
                    <a:pt x="22" y="4"/>
                  </a:lnTo>
                  <a:lnTo>
                    <a:pt x="22" y="2"/>
                  </a:lnTo>
                  <a:lnTo>
                    <a:pt x="21" y="1"/>
                  </a:lnTo>
                  <a:lnTo>
                    <a:pt x="19" y="0"/>
                  </a:lnTo>
                  <a:lnTo>
                    <a:pt x="16" y="0"/>
                  </a:lnTo>
                  <a:lnTo>
                    <a:pt x="15" y="0"/>
                  </a:lnTo>
                  <a:lnTo>
                    <a:pt x="13" y="1"/>
                  </a:lnTo>
                  <a:lnTo>
                    <a:pt x="12" y="3"/>
                  </a:lnTo>
                  <a:lnTo>
                    <a:pt x="12" y="3"/>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43" name="Freeform 202"/>
            <p:cNvSpPr/>
            <p:nvPr/>
          </p:nvSpPr>
          <p:spPr bwMode="auto">
            <a:xfrm>
              <a:off x="4603750" y="2557463"/>
              <a:ext cx="15875" cy="46038"/>
            </a:xfrm>
            <a:custGeom>
              <a:avLst/>
              <a:gdLst/>
              <a:ahLst/>
              <a:cxnLst>
                <a:cxn ang="0">
                  <a:pos x="20" y="3"/>
                </a:cxn>
                <a:cxn ang="0">
                  <a:pos x="20" y="3"/>
                </a:cxn>
                <a:cxn ang="0">
                  <a:pos x="0" y="79"/>
                </a:cxn>
                <a:cxn ang="0">
                  <a:pos x="0" y="79"/>
                </a:cxn>
                <a:cxn ang="0">
                  <a:pos x="0" y="81"/>
                </a:cxn>
                <a:cxn ang="0">
                  <a:pos x="1" y="83"/>
                </a:cxn>
                <a:cxn ang="0">
                  <a:pos x="2" y="84"/>
                </a:cxn>
                <a:cxn ang="0">
                  <a:pos x="4" y="85"/>
                </a:cxn>
                <a:cxn ang="0">
                  <a:pos x="5" y="85"/>
                </a:cxn>
                <a:cxn ang="0">
                  <a:pos x="7" y="85"/>
                </a:cxn>
                <a:cxn ang="0">
                  <a:pos x="8" y="84"/>
                </a:cxn>
                <a:cxn ang="0">
                  <a:pos x="9" y="82"/>
                </a:cxn>
                <a:cxn ang="0">
                  <a:pos x="9" y="82"/>
                </a:cxn>
                <a:cxn ang="0">
                  <a:pos x="28" y="5"/>
                </a:cxn>
                <a:cxn ang="0">
                  <a:pos x="28" y="5"/>
                </a:cxn>
                <a:cxn ang="0">
                  <a:pos x="29" y="3"/>
                </a:cxn>
                <a:cxn ang="0">
                  <a:pos x="28" y="2"/>
                </a:cxn>
                <a:cxn ang="0">
                  <a:pos x="27" y="1"/>
                </a:cxn>
                <a:cxn ang="0">
                  <a:pos x="25" y="0"/>
                </a:cxn>
                <a:cxn ang="0">
                  <a:pos x="23" y="0"/>
                </a:cxn>
                <a:cxn ang="0">
                  <a:pos x="22" y="0"/>
                </a:cxn>
                <a:cxn ang="0">
                  <a:pos x="20" y="1"/>
                </a:cxn>
                <a:cxn ang="0">
                  <a:pos x="20" y="3"/>
                </a:cxn>
                <a:cxn ang="0">
                  <a:pos x="20" y="3"/>
                </a:cxn>
              </a:cxnLst>
              <a:rect l="0" t="0" r="r" b="b"/>
              <a:pathLst>
                <a:path w="29" h="85">
                  <a:moveTo>
                    <a:pt x="20" y="3"/>
                  </a:moveTo>
                  <a:lnTo>
                    <a:pt x="20" y="3"/>
                  </a:lnTo>
                  <a:lnTo>
                    <a:pt x="0" y="79"/>
                  </a:lnTo>
                  <a:lnTo>
                    <a:pt x="0" y="79"/>
                  </a:lnTo>
                  <a:lnTo>
                    <a:pt x="0" y="81"/>
                  </a:lnTo>
                  <a:lnTo>
                    <a:pt x="1" y="83"/>
                  </a:lnTo>
                  <a:lnTo>
                    <a:pt x="2" y="84"/>
                  </a:lnTo>
                  <a:lnTo>
                    <a:pt x="4" y="85"/>
                  </a:lnTo>
                  <a:lnTo>
                    <a:pt x="5" y="85"/>
                  </a:lnTo>
                  <a:lnTo>
                    <a:pt x="7" y="85"/>
                  </a:lnTo>
                  <a:lnTo>
                    <a:pt x="8" y="84"/>
                  </a:lnTo>
                  <a:lnTo>
                    <a:pt x="9" y="82"/>
                  </a:lnTo>
                  <a:lnTo>
                    <a:pt x="9" y="82"/>
                  </a:lnTo>
                  <a:lnTo>
                    <a:pt x="28" y="5"/>
                  </a:lnTo>
                  <a:lnTo>
                    <a:pt x="28" y="5"/>
                  </a:lnTo>
                  <a:lnTo>
                    <a:pt x="29" y="3"/>
                  </a:lnTo>
                  <a:lnTo>
                    <a:pt x="28" y="2"/>
                  </a:lnTo>
                  <a:lnTo>
                    <a:pt x="27" y="1"/>
                  </a:lnTo>
                  <a:lnTo>
                    <a:pt x="25" y="0"/>
                  </a:lnTo>
                  <a:lnTo>
                    <a:pt x="23" y="0"/>
                  </a:lnTo>
                  <a:lnTo>
                    <a:pt x="22" y="0"/>
                  </a:lnTo>
                  <a:lnTo>
                    <a:pt x="20" y="1"/>
                  </a:lnTo>
                  <a:lnTo>
                    <a:pt x="20" y="3"/>
                  </a:lnTo>
                  <a:lnTo>
                    <a:pt x="20" y="3"/>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44" name="Freeform 203"/>
            <p:cNvSpPr/>
            <p:nvPr/>
          </p:nvSpPr>
          <p:spPr bwMode="auto">
            <a:xfrm>
              <a:off x="4687888" y="2668588"/>
              <a:ext cx="15875" cy="61913"/>
            </a:xfrm>
            <a:custGeom>
              <a:avLst/>
              <a:gdLst/>
              <a:ahLst/>
              <a:cxnLst>
                <a:cxn ang="0">
                  <a:pos x="19" y="4"/>
                </a:cxn>
                <a:cxn ang="0">
                  <a:pos x="19" y="4"/>
                </a:cxn>
                <a:cxn ang="0">
                  <a:pos x="19" y="12"/>
                </a:cxn>
                <a:cxn ang="0">
                  <a:pos x="17" y="19"/>
                </a:cxn>
                <a:cxn ang="0">
                  <a:pos x="12" y="35"/>
                </a:cxn>
                <a:cxn ang="0">
                  <a:pos x="8" y="50"/>
                </a:cxn>
                <a:cxn ang="0">
                  <a:pos x="7" y="58"/>
                </a:cxn>
                <a:cxn ang="0">
                  <a:pos x="6" y="65"/>
                </a:cxn>
                <a:cxn ang="0">
                  <a:pos x="6" y="65"/>
                </a:cxn>
                <a:cxn ang="0">
                  <a:pos x="6" y="76"/>
                </a:cxn>
                <a:cxn ang="0">
                  <a:pos x="5" y="89"/>
                </a:cxn>
                <a:cxn ang="0">
                  <a:pos x="4" y="99"/>
                </a:cxn>
                <a:cxn ang="0">
                  <a:pos x="0" y="110"/>
                </a:cxn>
                <a:cxn ang="0">
                  <a:pos x="0" y="110"/>
                </a:cxn>
                <a:cxn ang="0">
                  <a:pos x="0" y="112"/>
                </a:cxn>
                <a:cxn ang="0">
                  <a:pos x="0" y="113"/>
                </a:cxn>
                <a:cxn ang="0">
                  <a:pos x="1" y="116"/>
                </a:cxn>
                <a:cxn ang="0">
                  <a:pos x="3" y="116"/>
                </a:cxn>
                <a:cxn ang="0">
                  <a:pos x="6" y="116"/>
                </a:cxn>
                <a:cxn ang="0">
                  <a:pos x="8" y="114"/>
                </a:cxn>
                <a:cxn ang="0">
                  <a:pos x="9" y="112"/>
                </a:cxn>
                <a:cxn ang="0">
                  <a:pos x="9" y="112"/>
                </a:cxn>
                <a:cxn ang="0">
                  <a:pos x="12" y="102"/>
                </a:cxn>
                <a:cxn ang="0">
                  <a:pos x="14" y="92"/>
                </a:cxn>
                <a:cxn ang="0">
                  <a:pos x="15" y="80"/>
                </a:cxn>
                <a:cxn ang="0">
                  <a:pos x="15" y="70"/>
                </a:cxn>
                <a:cxn ang="0">
                  <a:pos x="15" y="70"/>
                </a:cxn>
                <a:cxn ang="0">
                  <a:pos x="17" y="62"/>
                </a:cxn>
                <a:cxn ang="0">
                  <a:pos x="18" y="54"/>
                </a:cxn>
                <a:cxn ang="0">
                  <a:pos x="22" y="37"/>
                </a:cxn>
                <a:cxn ang="0">
                  <a:pos x="26" y="20"/>
                </a:cxn>
                <a:cxn ang="0">
                  <a:pos x="28" y="12"/>
                </a:cxn>
                <a:cxn ang="0">
                  <a:pos x="29" y="4"/>
                </a:cxn>
                <a:cxn ang="0">
                  <a:pos x="29" y="4"/>
                </a:cxn>
                <a:cxn ang="0">
                  <a:pos x="28" y="2"/>
                </a:cxn>
                <a:cxn ang="0">
                  <a:pos x="27" y="1"/>
                </a:cxn>
                <a:cxn ang="0">
                  <a:pos x="26" y="0"/>
                </a:cxn>
                <a:cxn ang="0">
                  <a:pos x="24" y="0"/>
                </a:cxn>
                <a:cxn ang="0">
                  <a:pos x="22" y="0"/>
                </a:cxn>
                <a:cxn ang="0">
                  <a:pos x="21" y="1"/>
                </a:cxn>
                <a:cxn ang="0">
                  <a:pos x="20" y="2"/>
                </a:cxn>
                <a:cxn ang="0">
                  <a:pos x="19" y="4"/>
                </a:cxn>
                <a:cxn ang="0">
                  <a:pos x="19" y="4"/>
                </a:cxn>
              </a:cxnLst>
              <a:rect l="0" t="0" r="r" b="b"/>
              <a:pathLst>
                <a:path w="29" h="116">
                  <a:moveTo>
                    <a:pt x="19" y="4"/>
                  </a:moveTo>
                  <a:lnTo>
                    <a:pt x="19" y="4"/>
                  </a:lnTo>
                  <a:lnTo>
                    <a:pt x="19" y="12"/>
                  </a:lnTo>
                  <a:lnTo>
                    <a:pt x="17" y="19"/>
                  </a:lnTo>
                  <a:lnTo>
                    <a:pt x="12" y="35"/>
                  </a:lnTo>
                  <a:lnTo>
                    <a:pt x="8" y="50"/>
                  </a:lnTo>
                  <a:lnTo>
                    <a:pt x="7" y="58"/>
                  </a:lnTo>
                  <a:lnTo>
                    <a:pt x="6" y="65"/>
                  </a:lnTo>
                  <a:lnTo>
                    <a:pt x="6" y="65"/>
                  </a:lnTo>
                  <a:lnTo>
                    <a:pt x="6" y="76"/>
                  </a:lnTo>
                  <a:lnTo>
                    <a:pt x="5" y="89"/>
                  </a:lnTo>
                  <a:lnTo>
                    <a:pt x="4" y="99"/>
                  </a:lnTo>
                  <a:lnTo>
                    <a:pt x="0" y="110"/>
                  </a:lnTo>
                  <a:lnTo>
                    <a:pt x="0" y="110"/>
                  </a:lnTo>
                  <a:lnTo>
                    <a:pt x="0" y="112"/>
                  </a:lnTo>
                  <a:lnTo>
                    <a:pt x="0" y="113"/>
                  </a:lnTo>
                  <a:lnTo>
                    <a:pt x="1" y="116"/>
                  </a:lnTo>
                  <a:lnTo>
                    <a:pt x="3" y="116"/>
                  </a:lnTo>
                  <a:lnTo>
                    <a:pt x="6" y="116"/>
                  </a:lnTo>
                  <a:lnTo>
                    <a:pt x="8" y="114"/>
                  </a:lnTo>
                  <a:lnTo>
                    <a:pt x="9" y="112"/>
                  </a:lnTo>
                  <a:lnTo>
                    <a:pt x="9" y="112"/>
                  </a:lnTo>
                  <a:lnTo>
                    <a:pt x="12" y="102"/>
                  </a:lnTo>
                  <a:lnTo>
                    <a:pt x="14" y="92"/>
                  </a:lnTo>
                  <a:lnTo>
                    <a:pt x="15" y="80"/>
                  </a:lnTo>
                  <a:lnTo>
                    <a:pt x="15" y="70"/>
                  </a:lnTo>
                  <a:lnTo>
                    <a:pt x="15" y="70"/>
                  </a:lnTo>
                  <a:lnTo>
                    <a:pt x="17" y="62"/>
                  </a:lnTo>
                  <a:lnTo>
                    <a:pt x="18" y="54"/>
                  </a:lnTo>
                  <a:lnTo>
                    <a:pt x="22" y="37"/>
                  </a:lnTo>
                  <a:lnTo>
                    <a:pt x="26" y="20"/>
                  </a:lnTo>
                  <a:lnTo>
                    <a:pt x="28" y="12"/>
                  </a:lnTo>
                  <a:lnTo>
                    <a:pt x="29" y="4"/>
                  </a:lnTo>
                  <a:lnTo>
                    <a:pt x="29" y="4"/>
                  </a:lnTo>
                  <a:lnTo>
                    <a:pt x="28" y="2"/>
                  </a:lnTo>
                  <a:lnTo>
                    <a:pt x="27" y="1"/>
                  </a:lnTo>
                  <a:lnTo>
                    <a:pt x="26" y="0"/>
                  </a:lnTo>
                  <a:lnTo>
                    <a:pt x="24" y="0"/>
                  </a:lnTo>
                  <a:lnTo>
                    <a:pt x="22" y="0"/>
                  </a:lnTo>
                  <a:lnTo>
                    <a:pt x="21" y="1"/>
                  </a:lnTo>
                  <a:lnTo>
                    <a:pt x="20" y="2"/>
                  </a:lnTo>
                  <a:lnTo>
                    <a:pt x="19" y="4"/>
                  </a:lnTo>
                  <a:lnTo>
                    <a:pt x="19" y="4"/>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45" name="Freeform 204"/>
            <p:cNvSpPr/>
            <p:nvPr/>
          </p:nvSpPr>
          <p:spPr bwMode="auto">
            <a:xfrm>
              <a:off x="4714875" y="2657475"/>
              <a:ext cx="11113" cy="61913"/>
            </a:xfrm>
            <a:custGeom>
              <a:avLst/>
              <a:gdLst/>
              <a:ahLst/>
              <a:cxnLst>
                <a:cxn ang="0">
                  <a:pos x="12" y="5"/>
                </a:cxn>
                <a:cxn ang="0">
                  <a:pos x="12" y="5"/>
                </a:cxn>
                <a:cxn ang="0">
                  <a:pos x="10" y="32"/>
                </a:cxn>
                <a:cxn ang="0">
                  <a:pos x="6" y="59"/>
                </a:cxn>
                <a:cxn ang="0">
                  <a:pos x="2" y="86"/>
                </a:cxn>
                <a:cxn ang="0">
                  <a:pos x="0" y="113"/>
                </a:cxn>
                <a:cxn ang="0">
                  <a:pos x="0" y="113"/>
                </a:cxn>
                <a:cxn ang="0">
                  <a:pos x="0" y="115"/>
                </a:cxn>
                <a:cxn ang="0">
                  <a:pos x="1" y="116"/>
                </a:cxn>
                <a:cxn ang="0">
                  <a:pos x="3" y="117"/>
                </a:cxn>
                <a:cxn ang="0">
                  <a:pos x="4" y="117"/>
                </a:cxn>
                <a:cxn ang="0">
                  <a:pos x="6" y="117"/>
                </a:cxn>
                <a:cxn ang="0">
                  <a:pos x="8" y="116"/>
                </a:cxn>
                <a:cxn ang="0">
                  <a:pos x="9" y="115"/>
                </a:cxn>
                <a:cxn ang="0">
                  <a:pos x="9" y="113"/>
                </a:cxn>
                <a:cxn ang="0">
                  <a:pos x="9" y="113"/>
                </a:cxn>
                <a:cxn ang="0">
                  <a:pos x="11" y="86"/>
                </a:cxn>
                <a:cxn ang="0">
                  <a:pos x="15" y="59"/>
                </a:cxn>
                <a:cxn ang="0">
                  <a:pos x="19" y="32"/>
                </a:cxn>
                <a:cxn ang="0">
                  <a:pos x="21" y="5"/>
                </a:cxn>
                <a:cxn ang="0">
                  <a:pos x="21" y="5"/>
                </a:cxn>
                <a:cxn ang="0">
                  <a:pos x="21" y="3"/>
                </a:cxn>
                <a:cxn ang="0">
                  <a:pos x="20" y="2"/>
                </a:cxn>
                <a:cxn ang="0">
                  <a:pos x="19" y="1"/>
                </a:cxn>
                <a:cxn ang="0">
                  <a:pos x="17" y="0"/>
                </a:cxn>
                <a:cxn ang="0">
                  <a:pos x="15" y="1"/>
                </a:cxn>
                <a:cxn ang="0">
                  <a:pos x="14" y="2"/>
                </a:cxn>
                <a:cxn ang="0">
                  <a:pos x="13" y="3"/>
                </a:cxn>
                <a:cxn ang="0">
                  <a:pos x="12" y="5"/>
                </a:cxn>
                <a:cxn ang="0">
                  <a:pos x="12" y="5"/>
                </a:cxn>
              </a:cxnLst>
              <a:rect l="0" t="0" r="r" b="b"/>
              <a:pathLst>
                <a:path w="21" h="117">
                  <a:moveTo>
                    <a:pt x="12" y="5"/>
                  </a:moveTo>
                  <a:lnTo>
                    <a:pt x="12" y="5"/>
                  </a:lnTo>
                  <a:lnTo>
                    <a:pt x="10" y="32"/>
                  </a:lnTo>
                  <a:lnTo>
                    <a:pt x="6" y="59"/>
                  </a:lnTo>
                  <a:lnTo>
                    <a:pt x="2" y="86"/>
                  </a:lnTo>
                  <a:lnTo>
                    <a:pt x="0" y="113"/>
                  </a:lnTo>
                  <a:lnTo>
                    <a:pt x="0" y="113"/>
                  </a:lnTo>
                  <a:lnTo>
                    <a:pt x="0" y="115"/>
                  </a:lnTo>
                  <a:lnTo>
                    <a:pt x="1" y="116"/>
                  </a:lnTo>
                  <a:lnTo>
                    <a:pt x="3" y="117"/>
                  </a:lnTo>
                  <a:lnTo>
                    <a:pt x="4" y="117"/>
                  </a:lnTo>
                  <a:lnTo>
                    <a:pt x="6" y="117"/>
                  </a:lnTo>
                  <a:lnTo>
                    <a:pt x="8" y="116"/>
                  </a:lnTo>
                  <a:lnTo>
                    <a:pt x="9" y="115"/>
                  </a:lnTo>
                  <a:lnTo>
                    <a:pt x="9" y="113"/>
                  </a:lnTo>
                  <a:lnTo>
                    <a:pt x="9" y="113"/>
                  </a:lnTo>
                  <a:lnTo>
                    <a:pt x="11" y="86"/>
                  </a:lnTo>
                  <a:lnTo>
                    <a:pt x="15" y="59"/>
                  </a:lnTo>
                  <a:lnTo>
                    <a:pt x="19" y="32"/>
                  </a:lnTo>
                  <a:lnTo>
                    <a:pt x="21" y="5"/>
                  </a:lnTo>
                  <a:lnTo>
                    <a:pt x="21" y="5"/>
                  </a:lnTo>
                  <a:lnTo>
                    <a:pt x="21" y="3"/>
                  </a:lnTo>
                  <a:lnTo>
                    <a:pt x="20" y="2"/>
                  </a:lnTo>
                  <a:lnTo>
                    <a:pt x="19" y="1"/>
                  </a:lnTo>
                  <a:lnTo>
                    <a:pt x="17" y="0"/>
                  </a:lnTo>
                  <a:lnTo>
                    <a:pt x="15" y="1"/>
                  </a:lnTo>
                  <a:lnTo>
                    <a:pt x="14" y="2"/>
                  </a:lnTo>
                  <a:lnTo>
                    <a:pt x="13" y="3"/>
                  </a:lnTo>
                  <a:lnTo>
                    <a:pt x="12" y="5"/>
                  </a:lnTo>
                  <a:lnTo>
                    <a:pt x="12" y="5"/>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46" name="Freeform 206"/>
            <p:cNvSpPr>
              <a:spLocks noEditPoints="1"/>
            </p:cNvSpPr>
            <p:nvPr/>
          </p:nvSpPr>
          <p:spPr bwMode="auto">
            <a:xfrm>
              <a:off x="4249738" y="2249488"/>
              <a:ext cx="555625" cy="574675"/>
            </a:xfrm>
            <a:custGeom>
              <a:avLst/>
              <a:gdLst/>
              <a:ahLst/>
              <a:cxnLst>
                <a:cxn ang="0">
                  <a:pos x="817" y="1056"/>
                </a:cxn>
                <a:cxn ang="0">
                  <a:pos x="716" y="1035"/>
                </a:cxn>
                <a:cxn ang="0">
                  <a:pos x="659" y="1016"/>
                </a:cxn>
                <a:cxn ang="0">
                  <a:pos x="645" y="1010"/>
                </a:cxn>
                <a:cxn ang="0">
                  <a:pos x="623" y="986"/>
                </a:cxn>
                <a:cxn ang="0">
                  <a:pos x="608" y="970"/>
                </a:cxn>
                <a:cxn ang="0">
                  <a:pos x="577" y="929"/>
                </a:cxn>
                <a:cxn ang="0">
                  <a:pos x="513" y="864"/>
                </a:cxn>
                <a:cxn ang="0">
                  <a:pos x="403" y="767"/>
                </a:cxn>
                <a:cxn ang="0">
                  <a:pos x="307" y="683"/>
                </a:cxn>
                <a:cxn ang="0">
                  <a:pos x="222" y="574"/>
                </a:cxn>
                <a:cxn ang="0">
                  <a:pos x="139" y="472"/>
                </a:cxn>
                <a:cxn ang="0">
                  <a:pos x="97" y="439"/>
                </a:cxn>
                <a:cxn ang="0">
                  <a:pos x="31" y="360"/>
                </a:cxn>
                <a:cxn ang="0">
                  <a:pos x="27" y="300"/>
                </a:cxn>
                <a:cxn ang="0">
                  <a:pos x="84" y="371"/>
                </a:cxn>
                <a:cxn ang="0">
                  <a:pos x="141" y="426"/>
                </a:cxn>
                <a:cxn ang="0">
                  <a:pos x="208" y="491"/>
                </a:cxn>
                <a:cxn ang="0">
                  <a:pos x="305" y="624"/>
                </a:cxn>
                <a:cxn ang="0">
                  <a:pos x="398" y="714"/>
                </a:cxn>
                <a:cxn ang="0">
                  <a:pos x="481" y="790"/>
                </a:cxn>
                <a:cxn ang="0">
                  <a:pos x="571" y="872"/>
                </a:cxn>
                <a:cxn ang="0">
                  <a:pos x="646" y="943"/>
                </a:cxn>
                <a:cxn ang="0">
                  <a:pos x="724" y="871"/>
                </a:cxn>
                <a:cxn ang="0">
                  <a:pos x="843" y="787"/>
                </a:cxn>
                <a:cxn ang="0">
                  <a:pos x="981" y="693"/>
                </a:cxn>
                <a:cxn ang="0">
                  <a:pos x="917" y="620"/>
                </a:cxn>
                <a:cxn ang="0">
                  <a:pos x="751" y="446"/>
                </a:cxn>
                <a:cxn ang="0">
                  <a:pos x="583" y="291"/>
                </a:cxn>
                <a:cxn ang="0">
                  <a:pos x="501" y="195"/>
                </a:cxn>
                <a:cxn ang="0">
                  <a:pos x="431" y="116"/>
                </a:cxn>
                <a:cxn ang="0">
                  <a:pos x="378" y="54"/>
                </a:cxn>
                <a:cxn ang="0">
                  <a:pos x="377" y="0"/>
                </a:cxn>
                <a:cxn ang="0">
                  <a:pos x="496" y="134"/>
                </a:cxn>
                <a:cxn ang="0">
                  <a:pos x="631" y="290"/>
                </a:cxn>
                <a:cxn ang="0">
                  <a:pos x="729" y="380"/>
                </a:cxn>
                <a:cxn ang="0">
                  <a:pos x="900" y="546"/>
                </a:cxn>
                <a:cxn ang="0">
                  <a:pos x="980" y="641"/>
                </a:cxn>
                <a:cxn ang="0">
                  <a:pos x="1020" y="678"/>
                </a:cxn>
                <a:cxn ang="0">
                  <a:pos x="1032" y="689"/>
                </a:cxn>
                <a:cxn ang="0">
                  <a:pos x="1037" y="700"/>
                </a:cxn>
                <a:cxn ang="0">
                  <a:pos x="1051" y="800"/>
                </a:cxn>
                <a:cxn ang="0">
                  <a:pos x="1037" y="911"/>
                </a:cxn>
                <a:cxn ang="0">
                  <a:pos x="1029" y="991"/>
                </a:cxn>
                <a:cxn ang="0">
                  <a:pos x="1023" y="1039"/>
                </a:cxn>
                <a:cxn ang="0">
                  <a:pos x="1016" y="1079"/>
                </a:cxn>
                <a:cxn ang="0">
                  <a:pos x="1002" y="1088"/>
                </a:cxn>
                <a:cxn ang="0">
                  <a:pos x="996" y="1087"/>
                </a:cxn>
                <a:cxn ang="0">
                  <a:pos x="954" y="761"/>
                </a:cxn>
                <a:cxn ang="0">
                  <a:pos x="842" y="830"/>
                </a:cxn>
                <a:cxn ang="0">
                  <a:pos x="729" y="917"/>
                </a:cxn>
                <a:cxn ang="0">
                  <a:pos x="672" y="967"/>
                </a:cxn>
                <a:cxn ang="0">
                  <a:pos x="699" y="991"/>
                </a:cxn>
                <a:cxn ang="0">
                  <a:pos x="772" y="1010"/>
                </a:cxn>
                <a:cxn ang="0">
                  <a:pos x="941" y="1046"/>
                </a:cxn>
                <a:cxn ang="0">
                  <a:pos x="989" y="1039"/>
                </a:cxn>
                <a:cxn ang="0">
                  <a:pos x="990" y="1018"/>
                </a:cxn>
                <a:cxn ang="0">
                  <a:pos x="995" y="957"/>
                </a:cxn>
                <a:cxn ang="0">
                  <a:pos x="1010" y="856"/>
                </a:cxn>
                <a:cxn ang="0">
                  <a:pos x="1010" y="734"/>
                </a:cxn>
              </a:cxnLst>
              <a:rect l="0" t="0" r="r" b="b"/>
              <a:pathLst>
                <a:path w="1051" h="1088">
                  <a:moveTo>
                    <a:pt x="991" y="1088"/>
                  </a:moveTo>
                  <a:lnTo>
                    <a:pt x="991" y="1088"/>
                  </a:lnTo>
                  <a:lnTo>
                    <a:pt x="952" y="1084"/>
                  </a:lnTo>
                  <a:lnTo>
                    <a:pt x="911" y="1078"/>
                  </a:lnTo>
                  <a:lnTo>
                    <a:pt x="866" y="1069"/>
                  </a:lnTo>
                  <a:lnTo>
                    <a:pt x="817" y="1056"/>
                  </a:lnTo>
                  <a:lnTo>
                    <a:pt x="817" y="1056"/>
                  </a:lnTo>
                  <a:lnTo>
                    <a:pt x="773" y="1046"/>
                  </a:lnTo>
                  <a:lnTo>
                    <a:pt x="751" y="1041"/>
                  </a:lnTo>
                  <a:lnTo>
                    <a:pt x="728" y="1037"/>
                  </a:lnTo>
                  <a:lnTo>
                    <a:pt x="728" y="1037"/>
                  </a:lnTo>
                  <a:lnTo>
                    <a:pt x="716" y="1035"/>
                  </a:lnTo>
                  <a:lnTo>
                    <a:pt x="706" y="1031"/>
                  </a:lnTo>
                  <a:lnTo>
                    <a:pt x="686" y="1025"/>
                  </a:lnTo>
                  <a:lnTo>
                    <a:pt x="686" y="1025"/>
                  </a:lnTo>
                  <a:lnTo>
                    <a:pt x="673" y="1020"/>
                  </a:lnTo>
                  <a:lnTo>
                    <a:pt x="659" y="1016"/>
                  </a:lnTo>
                  <a:lnTo>
                    <a:pt x="659" y="1016"/>
                  </a:lnTo>
                  <a:lnTo>
                    <a:pt x="654" y="1015"/>
                  </a:lnTo>
                  <a:lnTo>
                    <a:pt x="651" y="1013"/>
                  </a:lnTo>
                  <a:lnTo>
                    <a:pt x="650" y="1012"/>
                  </a:lnTo>
                  <a:lnTo>
                    <a:pt x="649" y="1011"/>
                  </a:lnTo>
                  <a:lnTo>
                    <a:pt x="649" y="1011"/>
                  </a:lnTo>
                  <a:lnTo>
                    <a:pt x="645" y="1010"/>
                  </a:lnTo>
                  <a:lnTo>
                    <a:pt x="645" y="1010"/>
                  </a:lnTo>
                  <a:lnTo>
                    <a:pt x="640" y="1006"/>
                  </a:lnTo>
                  <a:lnTo>
                    <a:pt x="635" y="1001"/>
                  </a:lnTo>
                  <a:lnTo>
                    <a:pt x="628" y="991"/>
                  </a:lnTo>
                  <a:lnTo>
                    <a:pt x="623" y="986"/>
                  </a:lnTo>
                  <a:lnTo>
                    <a:pt x="623" y="986"/>
                  </a:lnTo>
                  <a:lnTo>
                    <a:pt x="620" y="983"/>
                  </a:lnTo>
                  <a:lnTo>
                    <a:pt x="619" y="982"/>
                  </a:lnTo>
                  <a:lnTo>
                    <a:pt x="619" y="982"/>
                  </a:lnTo>
                  <a:lnTo>
                    <a:pt x="614" y="979"/>
                  </a:lnTo>
                  <a:lnTo>
                    <a:pt x="611" y="976"/>
                  </a:lnTo>
                  <a:lnTo>
                    <a:pt x="608" y="970"/>
                  </a:lnTo>
                  <a:lnTo>
                    <a:pt x="608" y="965"/>
                  </a:lnTo>
                  <a:lnTo>
                    <a:pt x="608" y="963"/>
                  </a:lnTo>
                  <a:lnTo>
                    <a:pt x="606" y="961"/>
                  </a:lnTo>
                  <a:lnTo>
                    <a:pt x="606" y="961"/>
                  </a:lnTo>
                  <a:lnTo>
                    <a:pt x="591" y="946"/>
                  </a:lnTo>
                  <a:lnTo>
                    <a:pt x="577" y="929"/>
                  </a:lnTo>
                  <a:lnTo>
                    <a:pt x="577" y="929"/>
                  </a:lnTo>
                  <a:lnTo>
                    <a:pt x="561" y="912"/>
                  </a:lnTo>
                  <a:lnTo>
                    <a:pt x="546" y="895"/>
                  </a:lnTo>
                  <a:lnTo>
                    <a:pt x="529" y="879"/>
                  </a:lnTo>
                  <a:lnTo>
                    <a:pt x="513" y="864"/>
                  </a:lnTo>
                  <a:lnTo>
                    <a:pt x="513" y="864"/>
                  </a:lnTo>
                  <a:lnTo>
                    <a:pt x="490" y="846"/>
                  </a:lnTo>
                  <a:lnTo>
                    <a:pt x="469" y="827"/>
                  </a:lnTo>
                  <a:lnTo>
                    <a:pt x="428" y="789"/>
                  </a:lnTo>
                  <a:lnTo>
                    <a:pt x="428" y="789"/>
                  </a:lnTo>
                  <a:lnTo>
                    <a:pt x="416" y="777"/>
                  </a:lnTo>
                  <a:lnTo>
                    <a:pt x="403" y="767"/>
                  </a:lnTo>
                  <a:lnTo>
                    <a:pt x="378" y="745"/>
                  </a:lnTo>
                  <a:lnTo>
                    <a:pt x="378" y="745"/>
                  </a:lnTo>
                  <a:lnTo>
                    <a:pt x="356" y="729"/>
                  </a:lnTo>
                  <a:lnTo>
                    <a:pt x="336" y="711"/>
                  </a:lnTo>
                  <a:lnTo>
                    <a:pt x="317" y="693"/>
                  </a:lnTo>
                  <a:lnTo>
                    <a:pt x="307" y="683"/>
                  </a:lnTo>
                  <a:lnTo>
                    <a:pt x="299" y="673"/>
                  </a:lnTo>
                  <a:lnTo>
                    <a:pt x="299" y="673"/>
                  </a:lnTo>
                  <a:lnTo>
                    <a:pt x="271" y="638"/>
                  </a:lnTo>
                  <a:lnTo>
                    <a:pt x="271" y="638"/>
                  </a:lnTo>
                  <a:lnTo>
                    <a:pt x="238" y="596"/>
                  </a:lnTo>
                  <a:lnTo>
                    <a:pt x="222" y="574"/>
                  </a:lnTo>
                  <a:lnTo>
                    <a:pt x="207" y="552"/>
                  </a:lnTo>
                  <a:lnTo>
                    <a:pt x="207" y="552"/>
                  </a:lnTo>
                  <a:lnTo>
                    <a:pt x="194" y="534"/>
                  </a:lnTo>
                  <a:lnTo>
                    <a:pt x="178" y="514"/>
                  </a:lnTo>
                  <a:lnTo>
                    <a:pt x="160" y="493"/>
                  </a:lnTo>
                  <a:lnTo>
                    <a:pt x="139" y="472"/>
                  </a:lnTo>
                  <a:lnTo>
                    <a:pt x="139" y="472"/>
                  </a:lnTo>
                  <a:lnTo>
                    <a:pt x="128" y="461"/>
                  </a:lnTo>
                  <a:lnTo>
                    <a:pt x="115" y="453"/>
                  </a:lnTo>
                  <a:lnTo>
                    <a:pt x="115" y="453"/>
                  </a:lnTo>
                  <a:lnTo>
                    <a:pt x="103" y="444"/>
                  </a:lnTo>
                  <a:lnTo>
                    <a:pt x="97" y="439"/>
                  </a:lnTo>
                  <a:lnTo>
                    <a:pt x="92" y="433"/>
                  </a:lnTo>
                  <a:lnTo>
                    <a:pt x="92" y="433"/>
                  </a:lnTo>
                  <a:lnTo>
                    <a:pt x="74" y="414"/>
                  </a:lnTo>
                  <a:lnTo>
                    <a:pt x="57" y="393"/>
                  </a:lnTo>
                  <a:lnTo>
                    <a:pt x="57" y="393"/>
                  </a:lnTo>
                  <a:lnTo>
                    <a:pt x="31" y="360"/>
                  </a:lnTo>
                  <a:lnTo>
                    <a:pt x="16" y="345"/>
                  </a:lnTo>
                  <a:lnTo>
                    <a:pt x="2" y="329"/>
                  </a:lnTo>
                  <a:lnTo>
                    <a:pt x="2" y="329"/>
                  </a:lnTo>
                  <a:lnTo>
                    <a:pt x="0" y="327"/>
                  </a:lnTo>
                  <a:lnTo>
                    <a:pt x="0" y="327"/>
                  </a:lnTo>
                  <a:lnTo>
                    <a:pt x="27" y="300"/>
                  </a:lnTo>
                  <a:lnTo>
                    <a:pt x="27" y="300"/>
                  </a:lnTo>
                  <a:lnTo>
                    <a:pt x="45" y="322"/>
                  </a:lnTo>
                  <a:lnTo>
                    <a:pt x="45" y="322"/>
                  </a:lnTo>
                  <a:lnTo>
                    <a:pt x="68" y="351"/>
                  </a:lnTo>
                  <a:lnTo>
                    <a:pt x="68" y="351"/>
                  </a:lnTo>
                  <a:lnTo>
                    <a:pt x="84" y="371"/>
                  </a:lnTo>
                  <a:lnTo>
                    <a:pt x="102" y="392"/>
                  </a:lnTo>
                  <a:lnTo>
                    <a:pt x="111" y="401"/>
                  </a:lnTo>
                  <a:lnTo>
                    <a:pt x="120" y="411"/>
                  </a:lnTo>
                  <a:lnTo>
                    <a:pt x="131" y="419"/>
                  </a:lnTo>
                  <a:lnTo>
                    <a:pt x="141" y="426"/>
                  </a:lnTo>
                  <a:lnTo>
                    <a:pt x="141" y="426"/>
                  </a:lnTo>
                  <a:lnTo>
                    <a:pt x="151" y="434"/>
                  </a:lnTo>
                  <a:lnTo>
                    <a:pt x="163" y="444"/>
                  </a:lnTo>
                  <a:lnTo>
                    <a:pt x="174" y="454"/>
                  </a:lnTo>
                  <a:lnTo>
                    <a:pt x="186" y="465"/>
                  </a:lnTo>
                  <a:lnTo>
                    <a:pt x="197" y="478"/>
                  </a:lnTo>
                  <a:lnTo>
                    <a:pt x="208" y="491"/>
                  </a:lnTo>
                  <a:lnTo>
                    <a:pt x="219" y="506"/>
                  </a:lnTo>
                  <a:lnTo>
                    <a:pt x="229" y="521"/>
                  </a:lnTo>
                  <a:lnTo>
                    <a:pt x="229" y="521"/>
                  </a:lnTo>
                  <a:lnTo>
                    <a:pt x="261" y="567"/>
                  </a:lnTo>
                  <a:lnTo>
                    <a:pt x="291" y="607"/>
                  </a:lnTo>
                  <a:lnTo>
                    <a:pt x="305" y="624"/>
                  </a:lnTo>
                  <a:lnTo>
                    <a:pt x="319" y="640"/>
                  </a:lnTo>
                  <a:lnTo>
                    <a:pt x="332" y="654"/>
                  </a:lnTo>
                  <a:lnTo>
                    <a:pt x="346" y="668"/>
                  </a:lnTo>
                  <a:lnTo>
                    <a:pt x="346" y="668"/>
                  </a:lnTo>
                  <a:lnTo>
                    <a:pt x="371" y="692"/>
                  </a:lnTo>
                  <a:lnTo>
                    <a:pt x="398" y="714"/>
                  </a:lnTo>
                  <a:lnTo>
                    <a:pt x="398" y="714"/>
                  </a:lnTo>
                  <a:lnTo>
                    <a:pt x="429" y="741"/>
                  </a:lnTo>
                  <a:lnTo>
                    <a:pt x="445" y="755"/>
                  </a:lnTo>
                  <a:lnTo>
                    <a:pt x="459" y="769"/>
                  </a:lnTo>
                  <a:lnTo>
                    <a:pt x="459" y="769"/>
                  </a:lnTo>
                  <a:lnTo>
                    <a:pt x="481" y="790"/>
                  </a:lnTo>
                  <a:lnTo>
                    <a:pt x="504" y="809"/>
                  </a:lnTo>
                  <a:lnTo>
                    <a:pt x="504" y="809"/>
                  </a:lnTo>
                  <a:lnTo>
                    <a:pt x="526" y="828"/>
                  </a:lnTo>
                  <a:lnTo>
                    <a:pt x="548" y="849"/>
                  </a:lnTo>
                  <a:lnTo>
                    <a:pt x="548" y="849"/>
                  </a:lnTo>
                  <a:lnTo>
                    <a:pt x="571" y="872"/>
                  </a:lnTo>
                  <a:lnTo>
                    <a:pt x="594" y="896"/>
                  </a:lnTo>
                  <a:lnTo>
                    <a:pt x="594" y="896"/>
                  </a:lnTo>
                  <a:lnTo>
                    <a:pt x="615" y="920"/>
                  </a:lnTo>
                  <a:lnTo>
                    <a:pt x="638" y="943"/>
                  </a:lnTo>
                  <a:lnTo>
                    <a:pt x="643" y="948"/>
                  </a:lnTo>
                  <a:lnTo>
                    <a:pt x="646" y="943"/>
                  </a:lnTo>
                  <a:lnTo>
                    <a:pt x="646" y="943"/>
                  </a:lnTo>
                  <a:lnTo>
                    <a:pt x="658" y="929"/>
                  </a:lnTo>
                  <a:lnTo>
                    <a:pt x="669" y="917"/>
                  </a:lnTo>
                  <a:lnTo>
                    <a:pt x="682" y="904"/>
                  </a:lnTo>
                  <a:lnTo>
                    <a:pt x="696" y="893"/>
                  </a:lnTo>
                  <a:lnTo>
                    <a:pt x="724" y="871"/>
                  </a:lnTo>
                  <a:lnTo>
                    <a:pt x="753" y="851"/>
                  </a:lnTo>
                  <a:lnTo>
                    <a:pt x="753" y="851"/>
                  </a:lnTo>
                  <a:lnTo>
                    <a:pt x="784" y="829"/>
                  </a:lnTo>
                  <a:lnTo>
                    <a:pt x="784" y="829"/>
                  </a:lnTo>
                  <a:lnTo>
                    <a:pt x="812" y="807"/>
                  </a:lnTo>
                  <a:lnTo>
                    <a:pt x="843" y="787"/>
                  </a:lnTo>
                  <a:lnTo>
                    <a:pt x="906" y="748"/>
                  </a:lnTo>
                  <a:lnTo>
                    <a:pt x="906" y="748"/>
                  </a:lnTo>
                  <a:lnTo>
                    <a:pt x="944" y="725"/>
                  </a:lnTo>
                  <a:lnTo>
                    <a:pt x="980" y="702"/>
                  </a:lnTo>
                  <a:lnTo>
                    <a:pt x="986" y="698"/>
                  </a:lnTo>
                  <a:lnTo>
                    <a:pt x="981" y="693"/>
                  </a:lnTo>
                  <a:lnTo>
                    <a:pt x="981" y="693"/>
                  </a:lnTo>
                  <a:lnTo>
                    <a:pt x="964" y="676"/>
                  </a:lnTo>
                  <a:lnTo>
                    <a:pt x="949" y="660"/>
                  </a:lnTo>
                  <a:lnTo>
                    <a:pt x="920" y="624"/>
                  </a:lnTo>
                  <a:lnTo>
                    <a:pt x="917" y="620"/>
                  </a:lnTo>
                  <a:lnTo>
                    <a:pt x="917" y="620"/>
                  </a:lnTo>
                  <a:lnTo>
                    <a:pt x="882" y="579"/>
                  </a:lnTo>
                  <a:lnTo>
                    <a:pt x="850" y="543"/>
                  </a:lnTo>
                  <a:lnTo>
                    <a:pt x="819" y="510"/>
                  </a:lnTo>
                  <a:lnTo>
                    <a:pt x="789" y="480"/>
                  </a:lnTo>
                  <a:lnTo>
                    <a:pt x="789" y="480"/>
                  </a:lnTo>
                  <a:lnTo>
                    <a:pt x="751" y="446"/>
                  </a:lnTo>
                  <a:lnTo>
                    <a:pt x="712" y="412"/>
                  </a:lnTo>
                  <a:lnTo>
                    <a:pt x="712" y="412"/>
                  </a:lnTo>
                  <a:lnTo>
                    <a:pt x="668" y="372"/>
                  </a:lnTo>
                  <a:lnTo>
                    <a:pt x="624" y="332"/>
                  </a:lnTo>
                  <a:lnTo>
                    <a:pt x="604" y="313"/>
                  </a:lnTo>
                  <a:lnTo>
                    <a:pt x="583" y="291"/>
                  </a:lnTo>
                  <a:lnTo>
                    <a:pt x="564" y="269"/>
                  </a:lnTo>
                  <a:lnTo>
                    <a:pt x="544" y="246"/>
                  </a:lnTo>
                  <a:lnTo>
                    <a:pt x="544" y="246"/>
                  </a:lnTo>
                  <a:lnTo>
                    <a:pt x="522" y="221"/>
                  </a:lnTo>
                  <a:lnTo>
                    <a:pt x="501" y="195"/>
                  </a:lnTo>
                  <a:lnTo>
                    <a:pt x="501" y="195"/>
                  </a:lnTo>
                  <a:lnTo>
                    <a:pt x="475" y="165"/>
                  </a:lnTo>
                  <a:lnTo>
                    <a:pt x="450" y="135"/>
                  </a:lnTo>
                  <a:lnTo>
                    <a:pt x="450" y="135"/>
                  </a:lnTo>
                  <a:lnTo>
                    <a:pt x="441" y="125"/>
                  </a:lnTo>
                  <a:lnTo>
                    <a:pt x="431" y="116"/>
                  </a:lnTo>
                  <a:lnTo>
                    <a:pt x="431" y="116"/>
                  </a:lnTo>
                  <a:lnTo>
                    <a:pt x="422" y="107"/>
                  </a:lnTo>
                  <a:lnTo>
                    <a:pt x="413" y="98"/>
                  </a:lnTo>
                  <a:lnTo>
                    <a:pt x="413" y="98"/>
                  </a:lnTo>
                  <a:lnTo>
                    <a:pt x="400" y="81"/>
                  </a:lnTo>
                  <a:lnTo>
                    <a:pt x="389" y="67"/>
                  </a:lnTo>
                  <a:lnTo>
                    <a:pt x="378" y="54"/>
                  </a:lnTo>
                  <a:lnTo>
                    <a:pt x="366" y="44"/>
                  </a:lnTo>
                  <a:lnTo>
                    <a:pt x="366" y="44"/>
                  </a:lnTo>
                  <a:lnTo>
                    <a:pt x="355" y="33"/>
                  </a:lnTo>
                  <a:lnTo>
                    <a:pt x="346" y="21"/>
                  </a:lnTo>
                  <a:lnTo>
                    <a:pt x="346" y="21"/>
                  </a:lnTo>
                  <a:lnTo>
                    <a:pt x="377" y="0"/>
                  </a:lnTo>
                  <a:lnTo>
                    <a:pt x="377" y="0"/>
                  </a:lnTo>
                  <a:lnTo>
                    <a:pt x="382" y="6"/>
                  </a:lnTo>
                  <a:lnTo>
                    <a:pt x="382" y="6"/>
                  </a:lnTo>
                  <a:lnTo>
                    <a:pt x="433" y="64"/>
                  </a:lnTo>
                  <a:lnTo>
                    <a:pt x="433" y="64"/>
                  </a:lnTo>
                  <a:lnTo>
                    <a:pt x="496" y="134"/>
                  </a:lnTo>
                  <a:lnTo>
                    <a:pt x="527" y="170"/>
                  </a:lnTo>
                  <a:lnTo>
                    <a:pt x="558" y="207"/>
                  </a:lnTo>
                  <a:lnTo>
                    <a:pt x="558" y="207"/>
                  </a:lnTo>
                  <a:lnTo>
                    <a:pt x="585" y="239"/>
                  </a:lnTo>
                  <a:lnTo>
                    <a:pt x="614" y="273"/>
                  </a:lnTo>
                  <a:lnTo>
                    <a:pt x="631" y="290"/>
                  </a:lnTo>
                  <a:lnTo>
                    <a:pt x="647" y="307"/>
                  </a:lnTo>
                  <a:lnTo>
                    <a:pt x="665" y="324"/>
                  </a:lnTo>
                  <a:lnTo>
                    <a:pt x="683" y="341"/>
                  </a:lnTo>
                  <a:lnTo>
                    <a:pt x="683" y="341"/>
                  </a:lnTo>
                  <a:lnTo>
                    <a:pt x="729" y="380"/>
                  </a:lnTo>
                  <a:lnTo>
                    <a:pt x="729" y="380"/>
                  </a:lnTo>
                  <a:lnTo>
                    <a:pt x="765" y="411"/>
                  </a:lnTo>
                  <a:lnTo>
                    <a:pt x="801" y="444"/>
                  </a:lnTo>
                  <a:lnTo>
                    <a:pt x="801" y="444"/>
                  </a:lnTo>
                  <a:lnTo>
                    <a:pt x="836" y="477"/>
                  </a:lnTo>
                  <a:lnTo>
                    <a:pt x="869" y="511"/>
                  </a:lnTo>
                  <a:lnTo>
                    <a:pt x="900" y="546"/>
                  </a:lnTo>
                  <a:lnTo>
                    <a:pt x="930" y="581"/>
                  </a:lnTo>
                  <a:lnTo>
                    <a:pt x="930" y="581"/>
                  </a:lnTo>
                  <a:lnTo>
                    <a:pt x="946" y="600"/>
                  </a:lnTo>
                  <a:lnTo>
                    <a:pt x="946" y="600"/>
                  </a:lnTo>
                  <a:lnTo>
                    <a:pt x="962" y="620"/>
                  </a:lnTo>
                  <a:lnTo>
                    <a:pt x="980" y="641"/>
                  </a:lnTo>
                  <a:lnTo>
                    <a:pt x="998" y="661"/>
                  </a:lnTo>
                  <a:lnTo>
                    <a:pt x="1008" y="669"/>
                  </a:lnTo>
                  <a:lnTo>
                    <a:pt x="1018" y="677"/>
                  </a:lnTo>
                  <a:lnTo>
                    <a:pt x="1019" y="678"/>
                  </a:lnTo>
                  <a:lnTo>
                    <a:pt x="1020" y="678"/>
                  </a:lnTo>
                  <a:lnTo>
                    <a:pt x="1020" y="678"/>
                  </a:lnTo>
                  <a:lnTo>
                    <a:pt x="1025" y="680"/>
                  </a:lnTo>
                  <a:lnTo>
                    <a:pt x="1029" y="684"/>
                  </a:lnTo>
                  <a:lnTo>
                    <a:pt x="1029" y="685"/>
                  </a:lnTo>
                  <a:lnTo>
                    <a:pt x="1030" y="686"/>
                  </a:lnTo>
                  <a:lnTo>
                    <a:pt x="1030" y="686"/>
                  </a:lnTo>
                  <a:lnTo>
                    <a:pt x="1032" y="689"/>
                  </a:lnTo>
                  <a:lnTo>
                    <a:pt x="1035" y="692"/>
                  </a:lnTo>
                  <a:lnTo>
                    <a:pt x="1036" y="695"/>
                  </a:lnTo>
                  <a:lnTo>
                    <a:pt x="1037" y="698"/>
                  </a:lnTo>
                  <a:lnTo>
                    <a:pt x="1037" y="699"/>
                  </a:lnTo>
                  <a:lnTo>
                    <a:pt x="1037" y="700"/>
                  </a:lnTo>
                  <a:lnTo>
                    <a:pt x="1037" y="700"/>
                  </a:lnTo>
                  <a:lnTo>
                    <a:pt x="1041" y="711"/>
                  </a:lnTo>
                  <a:lnTo>
                    <a:pt x="1045" y="723"/>
                  </a:lnTo>
                  <a:lnTo>
                    <a:pt x="1047" y="735"/>
                  </a:lnTo>
                  <a:lnTo>
                    <a:pt x="1049" y="748"/>
                  </a:lnTo>
                  <a:lnTo>
                    <a:pt x="1051" y="774"/>
                  </a:lnTo>
                  <a:lnTo>
                    <a:pt x="1051" y="800"/>
                  </a:lnTo>
                  <a:lnTo>
                    <a:pt x="1050" y="826"/>
                  </a:lnTo>
                  <a:lnTo>
                    <a:pt x="1047" y="851"/>
                  </a:lnTo>
                  <a:lnTo>
                    <a:pt x="1044" y="872"/>
                  </a:lnTo>
                  <a:lnTo>
                    <a:pt x="1040" y="892"/>
                  </a:lnTo>
                  <a:lnTo>
                    <a:pt x="1040" y="892"/>
                  </a:lnTo>
                  <a:lnTo>
                    <a:pt x="1037" y="911"/>
                  </a:lnTo>
                  <a:lnTo>
                    <a:pt x="1035" y="929"/>
                  </a:lnTo>
                  <a:lnTo>
                    <a:pt x="1030" y="967"/>
                  </a:lnTo>
                  <a:lnTo>
                    <a:pt x="1030" y="973"/>
                  </a:lnTo>
                  <a:lnTo>
                    <a:pt x="1030" y="973"/>
                  </a:lnTo>
                  <a:lnTo>
                    <a:pt x="1029" y="991"/>
                  </a:lnTo>
                  <a:lnTo>
                    <a:pt x="1029" y="991"/>
                  </a:lnTo>
                  <a:lnTo>
                    <a:pt x="1029" y="1009"/>
                  </a:lnTo>
                  <a:lnTo>
                    <a:pt x="1028" y="1017"/>
                  </a:lnTo>
                  <a:lnTo>
                    <a:pt x="1026" y="1024"/>
                  </a:lnTo>
                  <a:lnTo>
                    <a:pt x="1026" y="1024"/>
                  </a:lnTo>
                  <a:lnTo>
                    <a:pt x="1024" y="1031"/>
                  </a:lnTo>
                  <a:lnTo>
                    <a:pt x="1023" y="1039"/>
                  </a:lnTo>
                  <a:lnTo>
                    <a:pt x="1023" y="1051"/>
                  </a:lnTo>
                  <a:lnTo>
                    <a:pt x="1023" y="1051"/>
                  </a:lnTo>
                  <a:lnTo>
                    <a:pt x="1023" y="1059"/>
                  </a:lnTo>
                  <a:lnTo>
                    <a:pt x="1021" y="1068"/>
                  </a:lnTo>
                  <a:lnTo>
                    <a:pt x="1019" y="1075"/>
                  </a:lnTo>
                  <a:lnTo>
                    <a:pt x="1016" y="1079"/>
                  </a:lnTo>
                  <a:lnTo>
                    <a:pt x="1013" y="1083"/>
                  </a:lnTo>
                  <a:lnTo>
                    <a:pt x="1013" y="1083"/>
                  </a:lnTo>
                  <a:lnTo>
                    <a:pt x="1010" y="1085"/>
                  </a:lnTo>
                  <a:lnTo>
                    <a:pt x="1008" y="1086"/>
                  </a:lnTo>
                  <a:lnTo>
                    <a:pt x="1005" y="1087"/>
                  </a:lnTo>
                  <a:lnTo>
                    <a:pt x="1002" y="1088"/>
                  </a:lnTo>
                  <a:lnTo>
                    <a:pt x="1002" y="1088"/>
                  </a:lnTo>
                  <a:lnTo>
                    <a:pt x="1002" y="1088"/>
                  </a:lnTo>
                  <a:lnTo>
                    <a:pt x="998" y="1087"/>
                  </a:lnTo>
                  <a:lnTo>
                    <a:pt x="997" y="1087"/>
                  </a:lnTo>
                  <a:lnTo>
                    <a:pt x="996" y="1087"/>
                  </a:lnTo>
                  <a:lnTo>
                    <a:pt x="996" y="1087"/>
                  </a:lnTo>
                  <a:lnTo>
                    <a:pt x="992" y="1088"/>
                  </a:lnTo>
                  <a:lnTo>
                    <a:pt x="991" y="1088"/>
                  </a:lnTo>
                  <a:close/>
                  <a:moveTo>
                    <a:pt x="1002" y="731"/>
                  </a:moveTo>
                  <a:lnTo>
                    <a:pt x="1002" y="731"/>
                  </a:lnTo>
                  <a:lnTo>
                    <a:pt x="954" y="761"/>
                  </a:lnTo>
                  <a:lnTo>
                    <a:pt x="954" y="761"/>
                  </a:lnTo>
                  <a:lnTo>
                    <a:pt x="918" y="784"/>
                  </a:lnTo>
                  <a:lnTo>
                    <a:pt x="918" y="784"/>
                  </a:lnTo>
                  <a:lnTo>
                    <a:pt x="885" y="803"/>
                  </a:lnTo>
                  <a:lnTo>
                    <a:pt x="885" y="803"/>
                  </a:lnTo>
                  <a:lnTo>
                    <a:pt x="856" y="821"/>
                  </a:lnTo>
                  <a:lnTo>
                    <a:pt x="842" y="830"/>
                  </a:lnTo>
                  <a:lnTo>
                    <a:pt x="829" y="839"/>
                  </a:lnTo>
                  <a:lnTo>
                    <a:pt x="819" y="847"/>
                  </a:lnTo>
                  <a:lnTo>
                    <a:pt x="819" y="847"/>
                  </a:lnTo>
                  <a:lnTo>
                    <a:pt x="773" y="881"/>
                  </a:lnTo>
                  <a:lnTo>
                    <a:pt x="729" y="917"/>
                  </a:lnTo>
                  <a:lnTo>
                    <a:pt x="729" y="917"/>
                  </a:lnTo>
                  <a:lnTo>
                    <a:pt x="717" y="925"/>
                  </a:lnTo>
                  <a:lnTo>
                    <a:pt x="717" y="925"/>
                  </a:lnTo>
                  <a:lnTo>
                    <a:pt x="704" y="936"/>
                  </a:lnTo>
                  <a:lnTo>
                    <a:pt x="691" y="948"/>
                  </a:lnTo>
                  <a:lnTo>
                    <a:pt x="678" y="960"/>
                  </a:lnTo>
                  <a:lnTo>
                    <a:pt x="672" y="967"/>
                  </a:lnTo>
                  <a:lnTo>
                    <a:pt x="668" y="974"/>
                  </a:lnTo>
                  <a:lnTo>
                    <a:pt x="664" y="980"/>
                  </a:lnTo>
                  <a:lnTo>
                    <a:pt x="671" y="982"/>
                  </a:lnTo>
                  <a:lnTo>
                    <a:pt x="671" y="982"/>
                  </a:lnTo>
                  <a:lnTo>
                    <a:pt x="699" y="991"/>
                  </a:lnTo>
                  <a:lnTo>
                    <a:pt x="699" y="991"/>
                  </a:lnTo>
                  <a:lnTo>
                    <a:pt x="718" y="996"/>
                  </a:lnTo>
                  <a:lnTo>
                    <a:pt x="738" y="1003"/>
                  </a:lnTo>
                  <a:lnTo>
                    <a:pt x="738" y="1003"/>
                  </a:lnTo>
                  <a:lnTo>
                    <a:pt x="756" y="1007"/>
                  </a:lnTo>
                  <a:lnTo>
                    <a:pt x="772" y="1010"/>
                  </a:lnTo>
                  <a:lnTo>
                    <a:pt x="772" y="1010"/>
                  </a:lnTo>
                  <a:lnTo>
                    <a:pt x="792" y="1014"/>
                  </a:lnTo>
                  <a:lnTo>
                    <a:pt x="811" y="1018"/>
                  </a:lnTo>
                  <a:lnTo>
                    <a:pt x="811" y="1018"/>
                  </a:lnTo>
                  <a:lnTo>
                    <a:pt x="854" y="1028"/>
                  </a:lnTo>
                  <a:lnTo>
                    <a:pt x="897" y="1039"/>
                  </a:lnTo>
                  <a:lnTo>
                    <a:pt x="941" y="1046"/>
                  </a:lnTo>
                  <a:lnTo>
                    <a:pt x="962" y="1049"/>
                  </a:lnTo>
                  <a:lnTo>
                    <a:pt x="984" y="1051"/>
                  </a:lnTo>
                  <a:lnTo>
                    <a:pt x="991" y="1052"/>
                  </a:lnTo>
                  <a:lnTo>
                    <a:pt x="990" y="1045"/>
                  </a:lnTo>
                  <a:lnTo>
                    <a:pt x="990" y="1045"/>
                  </a:lnTo>
                  <a:lnTo>
                    <a:pt x="989" y="1039"/>
                  </a:lnTo>
                  <a:lnTo>
                    <a:pt x="989" y="1039"/>
                  </a:lnTo>
                  <a:lnTo>
                    <a:pt x="987" y="1032"/>
                  </a:lnTo>
                  <a:lnTo>
                    <a:pt x="987" y="1029"/>
                  </a:lnTo>
                  <a:lnTo>
                    <a:pt x="987" y="1027"/>
                  </a:lnTo>
                  <a:lnTo>
                    <a:pt x="987" y="1027"/>
                  </a:lnTo>
                  <a:lnTo>
                    <a:pt x="990" y="1018"/>
                  </a:lnTo>
                  <a:lnTo>
                    <a:pt x="992" y="1008"/>
                  </a:lnTo>
                  <a:lnTo>
                    <a:pt x="993" y="988"/>
                  </a:lnTo>
                  <a:lnTo>
                    <a:pt x="993" y="988"/>
                  </a:lnTo>
                  <a:lnTo>
                    <a:pt x="994" y="974"/>
                  </a:lnTo>
                  <a:lnTo>
                    <a:pt x="994" y="974"/>
                  </a:lnTo>
                  <a:lnTo>
                    <a:pt x="995" y="957"/>
                  </a:lnTo>
                  <a:lnTo>
                    <a:pt x="995" y="957"/>
                  </a:lnTo>
                  <a:lnTo>
                    <a:pt x="998" y="925"/>
                  </a:lnTo>
                  <a:lnTo>
                    <a:pt x="1000" y="910"/>
                  </a:lnTo>
                  <a:lnTo>
                    <a:pt x="1004" y="893"/>
                  </a:lnTo>
                  <a:lnTo>
                    <a:pt x="1004" y="893"/>
                  </a:lnTo>
                  <a:lnTo>
                    <a:pt x="1010" y="856"/>
                  </a:lnTo>
                  <a:lnTo>
                    <a:pt x="1013" y="835"/>
                  </a:lnTo>
                  <a:lnTo>
                    <a:pt x="1015" y="813"/>
                  </a:lnTo>
                  <a:lnTo>
                    <a:pt x="1016" y="793"/>
                  </a:lnTo>
                  <a:lnTo>
                    <a:pt x="1015" y="772"/>
                  </a:lnTo>
                  <a:lnTo>
                    <a:pt x="1014" y="753"/>
                  </a:lnTo>
                  <a:lnTo>
                    <a:pt x="1010" y="734"/>
                  </a:lnTo>
                  <a:lnTo>
                    <a:pt x="1008" y="726"/>
                  </a:lnTo>
                  <a:lnTo>
                    <a:pt x="1002" y="731"/>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47" name="Freeform 207"/>
            <p:cNvSpPr/>
            <p:nvPr/>
          </p:nvSpPr>
          <p:spPr bwMode="auto">
            <a:xfrm>
              <a:off x="4251325" y="2251075"/>
              <a:ext cx="195263" cy="161925"/>
            </a:xfrm>
            <a:custGeom>
              <a:avLst/>
              <a:gdLst/>
              <a:ahLst/>
              <a:cxnLst>
                <a:cxn ang="0">
                  <a:pos x="15" y="307"/>
                </a:cxn>
                <a:cxn ang="0">
                  <a:pos x="9" y="306"/>
                </a:cxn>
                <a:cxn ang="0">
                  <a:pos x="2" y="298"/>
                </a:cxn>
                <a:cxn ang="0">
                  <a:pos x="0" y="293"/>
                </a:cxn>
                <a:cxn ang="0">
                  <a:pos x="2" y="281"/>
                </a:cxn>
                <a:cxn ang="0">
                  <a:pos x="6" y="275"/>
                </a:cxn>
                <a:cxn ang="0">
                  <a:pos x="12" y="272"/>
                </a:cxn>
                <a:cxn ang="0">
                  <a:pos x="18" y="269"/>
                </a:cxn>
                <a:cxn ang="0">
                  <a:pos x="30" y="259"/>
                </a:cxn>
                <a:cxn ang="0">
                  <a:pos x="48" y="238"/>
                </a:cxn>
                <a:cxn ang="0">
                  <a:pos x="59" y="222"/>
                </a:cxn>
                <a:cxn ang="0">
                  <a:pos x="75" y="201"/>
                </a:cxn>
                <a:cxn ang="0">
                  <a:pos x="94" y="180"/>
                </a:cxn>
                <a:cxn ang="0">
                  <a:pos x="136" y="143"/>
                </a:cxn>
                <a:cxn ang="0">
                  <a:pos x="160" y="124"/>
                </a:cxn>
                <a:cxn ang="0">
                  <a:pos x="174" y="112"/>
                </a:cxn>
                <a:cxn ang="0">
                  <a:pos x="224" y="83"/>
                </a:cxn>
                <a:cxn ang="0">
                  <a:pos x="241" y="73"/>
                </a:cxn>
                <a:cxn ang="0">
                  <a:pos x="259" y="63"/>
                </a:cxn>
                <a:cxn ang="0">
                  <a:pos x="305" y="32"/>
                </a:cxn>
                <a:cxn ang="0">
                  <a:pos x="345" y="3"/>
                </a:cxn>
                <a:cxn ang="0">
                  <a:pos x="354" y="0"/>
                </a:cxn>
                <a:cxn ang="0">
                  <a:pos x="359" y="1"/>
                </a:cxn>
                <a:cxn ang="0">
                  <a:pos x="366" y="8"/>
                </a:cxn>
                <a:cxn ang="0">
                  <a:pos x="368" y="12"/>
                </a:cxn>
                <a:cxn ang="0">
                  <a:pos x="369" y="22"/>
                </a:cxn>
                <a:cxn ang="0">
                  <a:pos x="367" y="29"/>
                </a:cxn>
                <a:cxn ang="0">
                  <a:pos x="362" y="35"/>
                </a:cxn>
                <a:cxn ang="0">
                  <a:pos x="339" y="51"/>
                </a:cxn>
                <a:cxn ang="0">
                  <a:pos x="270" y="96"/>
                </a:cxn>
                <a:cxn ang="0">
                  <a:pos x="240" y="115"/>
                </a:cxn>
                <a:cxn ang="0">
                  <a:pos x="180" y="157"/>
                </a:cxn>
                <a:cxn ang="0">
                  <a:pos x="151" y="179"/>
                </a:cxn>
                <a:cxn ang="0">
                  <a:pos x="109" y="218"/>
                </a:cxn>
                <a:cxn ang="0">
                  <a:pos x="78" y="252"/>
                </a:cxn>
                <a:cxn ang="0">
                  <a:pos x="69" y="264"/>
                </a:cxn>
                <a:cxn ang="0">
                  <a:pos x="47" y="290"/>
                </a:cxn>
                <a:cxn ang="0">
                  <a:pos x="35" y="300"/>
                </a:cxn>
                <a:cxn ang="0">
                  <a:pos x="21" y="306"/>
                </a:cxn>
                <a:cxn ang="0">
                  <a:pos x="15" y="307"/>
                </a:cxn>
              </a:cxnLst>
              <a:rect l="0" t="0" r="r" b="b"/>
              <a:pathLst>
                <a:path w="369" h="307">
                  <a:moveTo>
                    <a:pt x="15" y="307"/>
                  </a:moveTo>
                  <a:lnTo>
                    <a:pt x="15" y="307"/>
                  </a:lnTo>
                  <a:lnTo>
                    <a:pt x="12" y="307"/>
                  </a:lnTo>
                  <a:lnTo>
                    <a:pt x="9" y="306"/>
                  </a:lnTo>
                  <a:lnTo>
                    <a:pt x="5" y="303"/>
                  </a:lnTo>
                  <a:lnTo>
                    <a:pt x="2" y="298"/>
                  </a:lnTo>
                  <a:lnTo>
                    <a:pt x="0" y="293"/>
                  </a:lnTo>
                  <a:lnTo>
                    <a:pt x="0" y="293"/>
                  </a:lnTo>
                  <a:lnTo>
                    <a:pt x="0" y="287"/>
                  </a:lnTo>
                  <a:lnTo>
                    <a:pt x="2" y="281"/>
                  </a:lnTo>
                  <a:lnTo>
                    <a:pt x="4" y="277"/>
                  </a:lnTo>
                  <a:lnTo>
                    <a:pt x="6" y="275"/>
                  </a:lnTo>
                  <a:lnTo>
                    <a:pt x="9" y="273"/>
                  </a:lnTo>
                  <a:lnTo>
                    <a:pt x="12" y="272"/>
                  </a:lnTo>
                  <a:lnTo>
                    <a:pt x="12" y="272"/>
                  </a:lnTo>
                  <a:lnTo>
                    <a:pt x="18" y="269"/>
                  </a:lnTo>
                  <a:lnTo>
                    <a:pt x="24" y="265"/>
                  </a:lnTo>
                  <a:lnTo>
                    <a:pt x="30" y="259"/>
                  </a:lnTo>
                  <a:lnTo>
                    <a:pt x="36" y="253"/>
                  </a:lnTo>
                  <a:lnTo>
                    <a:pt x="48" y="238"/>
                  </a:lnTo>
                  <a:lnTo>
                    <a:pt x="59" y="222"/>
                  </a:lnTo>
                  <a:lnTo>
                    <a:pt x="59" y="222"/>
                  </a:lnTo>
                  <a:lnTo>
                    <a:pt x="68" y="210"/>
                  </a:lnTo>
                  <a:lnTo>
                    <a:pt x="75" y="201"/>
                  </a:lnTo>
                  <a:lnTo>
                    <a:pt x="75" y="201"/>
                  </a:lnTo>
                  <a:lnTo>
                    <a:pt x="94" y="180"/>
                  </a:lnTo>
                  <a:lnTo>
                    <a:pt x="114" y="162"/>
                  </a:lnTo>
                  <a:lnTo>
                    <a:pt x="136" y="143"/>
                  </a:lnTo>
                  <a:lnTo>
                    <a:pt x="157" y="126"/>
                  </a:lnTo>
                  <a:lnTo>
                    <a:pt x="160" y="124"/>
                  </a:lnTo>
                  <a:lnTo>
                    <a:pt x="160" y="124"/>
                  </a:lnTo>
                  <a:lnTo>
                    <a:pt x="174" y="112"/>
                  </a:lnTo>
                  <a:lnTo>
                    <a:pt x="190" y="102"/>
                  </a:lnTo>
                  <a:lnTo>
                    <a:pt x="224" y="83"/>
                  </a:lnTo>
                  <a:lnTo>
                    <a:pt x="224" y="83"/>
                  </a:lnTo>
                  <a:lnTo>
                    <a:pt x="241" y="73"/>
                  </a:lnTo>
                  <a:lnTo>
                    <a:pt x="259" y="63"/>
                  </a:lnTo>
                  <a:lnTo>
                    <a:pt x="259" y="63"/>
                  </a:lnTo>
                  <a:lnTo>
                    <a:pt x="283" y="47"/>
                  </a:lnTo>
                  <a:lnTo>
                    <a:pt x="305" y="32"/>
                  </a:lnTo>
                  <a:lnTo>
                    <a:pt x="345" y="3"/>
                  </a:lnTo>
                  <a:lnTo>
                    <a:pt x="345" y="3"/>
                  </a:lnTo>
                  <a:lnTo>
                    <a:pt x="350" y="1"/>
                  </a:lnTo>
                  <a:lnTo>
                    <a:pt x="354" y="0"/>
                  </a:lnTo>
                  <a:lnTo>
                    <a:pt x="354" y="0"/>
                  </a:lnTo>
                  <a:lnTo>
                    <a:pt x="359" y="1"/>
                  </a:lnTo>
                  <a:lnTo>
                    <a:pt x="363" y="4"/>
                  </a:lnTo>
                  <a:lnTo>
                    <a:pt x="366" y="8"/>
                  </a:lnTo>
                  <a:lnTo>
                    <a:pt x="368" y="12"/>
                  </a:lnTo>
                  <a:lnTo>
                    <a:pt x="368" y="12"/>
                  </a:lnTo>
                  <a:lnTo>
                    <a:pt x="369" y="16"/>
                  </a:lnTo>
                  <a:lnTo>
                    <a:pt x="369" y="22"/>
                  </a:lnTo>
                  <a:lnTo>
                    <a:pt x="369" y="25"/>
                  </a:lnTo>
                  <a:lnTo>
                    <a:pt x="367" y="29"/>
                  </a:lnTo>
                  <a:lnTo>
                    <a:pt x="365" y="32"/>
                  </a:lnTo>
                  <a:lnTo>
                    <a:pt x="362" y="35"/>
                  </a:lnTo>
                  <a:lnTo>
                    <a:pt x="362" y="35"/>
                  </a:lnTo>
                  <a:lnTo>
                    <a:pt x="339" y="51"/>
                  </a:lnTo>
                  <a:lnTo>
                    <a:pt x="317" y="67"/>
                  </a:lnTo>
                  <a:lnTo>
                    <a:pt x="270" y="96"/>
                  </a:lnTo>
                  <a:lnTo>
                    <a:pt x="270" y="96"/>
                  </a:lnTo>
                  <a:lnTo>
                    <a:pt x="240" y="115"/>
                  </a:lnTo>
                  <a:lnTo>
                    <a:pt x="210" y="135"/>
                  </a:lnTo>
                  <a:lnTo>
                    <a:pt x="180" y="157"/>
                  </a:lnTo>
                  <a:lnTo>
                    <a:pt x="151" y="179"/>
                  </a:lnTo>
                  <a:lnTo>
                    <a:pt x="151" y="179"/>
                  </a:lnTo>
                  <a:lnTo>
                    <a:pt x="131" y="198"/>
                  </a:lnTo>
                  <a:lnTo>
                    <a:pt x="109" y="218"/>
                  </a:lnTo>
                  <a:lnTo>
                    <a:pt x="88" y="239"/>
                  </a:lnTo>
                  <a:lnTo>
                    <a:pt x="78" y="252"/>
                  </a:lnTo>
                  <a:lnTo>
                    <a:pt x="69" y="264"/>
                  </a:lnTo>
                  <a:lnTo>
                    <a:pt x="69" y="264"/>
                  </a:lnTo>
                  <a:lnTo>
                    <a:pt x="59" y="277"/>
                  </a:lnTo>
                  <a:lnTo>
                    <a:pt x="47" y="290"/>
                  </a:lnTo>
                  <a:lnTo>
                    <a:pt x="42" y="295"/>
                  </a:lnTo>
                  <a:lnTo>
                    <a:pt x="35" y="300"/>
                  </a:lnTo>
                  <a:lnTo>
                    <a:pt x="29" y="304"/>
                  </a:lnTo>
                  <a:lnTo>
                    <a:pt x="21" y="306"/>
                  </a:lnTo>
                  <a:lnTo>
                    <a:pt x="21" y="306"/>
                  </a:lnTo>
                  <a:lnTo>
                    <a:pt x="15" y="307"/>
                  </a:lnTo>
                  <a:lnTo>
                    <a:pt x="15" y="307"/>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48" name="Freeform 208"/>
            <p:cNvSpPr/>
            <p:nvPr/>
          </p:nvSpPr>
          <p:spPr bwMode="auto">
            <a:xfrm>
              <a:off x="4284663" y="2282825"/>
              <a:ext cx="195263" cy="171450"/>
            </a:xfrm>
            <a:custGeom>
              <a:avLst/>
              <a:gdLst/>
              <a:ahLst/>
              <a:cxnLst>
                <a:cxn ang="0">
                  <a:pos x="15" y="323"/>
                </a:cxn>
                <a:cxn ang="0">
                  <a:pos x="6" y="319"/>
                </a:cxn>
                <a:cxn ang="0">
                  <a:pos x="1" y="309"/>
                </a:cxn>
                <a:cxn ang="0">
                  <a:pos x="0" y="306"/>
                </a:cxn>
                <a:cxn ang="0">
                  <a:pos x="0" y="297"/>
                </a:cxn>
                <a:cxn ang="0">
                  <a:pos x="4" y="290"/>
                </a:cxn>
                <a:cxn ang="0">
                  <a:pos x="7" y="287"/>
                </a:cxn>
                <a:cxn ang="0">
                  <a:pos x="15" y="277"/>
                </a:cxn>
                <a:cxn ang="0">
                  <a:pos x="20" y="266"/>
                </a:cxn>
                <a:cxn ang="0">
                  <a:pos x="29" y="253"/>
                </a:cxn>
                <a:cxn ang="0">
                  <a:pos x="48" y="230"/>
                </a:cxn>
                <a:cxn ang="0">
                  <a:pos x="68" y="211"/>
                </a:cxn>
                <a:cxn ang="0">
                  <a:pos x="94" y="190"/>
                </a:cxn>
                <a:cxn ang="0">
                  <a:pos x="126" y="162"/>
                </a:cxn>
                <a:cxn ang="0">
                  <a:pos x="159" y="135"/>
                </a:cxn>
                <a:cxn ang="0">
                  <a:pos x="187" y="111"/>
                </a:cxn>
                <a:cxn ang="0">
                  <a:pos x="236" y="73"/>
                </a:cxn>
                <a:cxn ang="0">
                  <a:pos x="254" y="61"/>
                </a:cxn>
                <a:cxn ang="0">
                  <a:pos x="311" y="23"/>
                </a:cxn>
                <a:cxn ang="0">
                  <a:pos x="344" y="3"/>
                </a:cxn>
                <a:cxn ang="0">
                  <a:pos x="348" y="1"/>
                </a:cxn>
                <a:cxn ang="0">
                  <a:pos x="352" y="0"/>
                </a:cxn>
                <a:cxn ang="0">
                  <a:pos x="358" y="2"/>
                </a:cxn>
                <a:cxn ang="0">
                  <a:pos x="366" y="9"/>
                </a:cxn>
                <a:cxn ang="0">
                  <a:pos x="368" y="14"/>
                </a:cxn>
                <a:cxn ang="0">
                  <a:pos x="369" y="22"/>
                </a:cxn>
                <a:cxn ang="0">
                  <a:pos x="366" y="29"/>
                </a:cxn>
                <a:cxn ang="0">
                  <a:pos x="361" y="35"/>
                </a:cxn>
                <a:cxn ang="0">
                  <a:pos x="325" y="57"/>
                </a:cxn>
                <a:cxn ang="0">
                  <a:pos x="271" y="92"/>
                </a:cxn>
                <a:cxn ang="0">
                  <a:pos x="250" y="107"/>
                </a:cxn>
                <a:cxn ang="0">
                  <a:pos x="190" y="157"/>
                </a:cxn>
                <a:cxn ang="0">
                  <a:pos x="164" y="179"/>
                </a:cxn>
                <a:cxn ang="0">
                  <a:pos x="134" y="203"/>
                </a:cxn>
                <a:cxn ang="0">
                  <a:pos x="102" y="229"/>
                </a:cxn>
                <a:cxn ang="0">
                  <a:pos x="72" y="258"/>
                </a:cxn>
                <a:cxn ang="0">
                  <a:pos x="66" y="264"/>
                </a:cxn>
                <a:cxn ang="0">
                  <a:pos x="51" y="286"/>
                </a:cxn>
                <a:cxn ang="0">
                  <a:pos x="46" y="295"/>
                </a:cxn>
                <a:cxn ang="0">
                  <a:pos x="33" y="312"/>
                </a:cxn>
                <a:cxn ang="0">
                  <a:pos x="24" y="319"/>
                </a:cxn>
                <a:cxn ang="0">
                  <a:pos x="15" y="323"/>
                </a:cxn>
              </a:cxnLst>
              <a:rect l="0" t="0" r="r" b="b"/>
              <a:pathLst>
                <a:path w="369" h="323">
                  <a:moveTo>
                    <a:pt x="15" y="323"/>
                  </a:moveTo>
                  <a:lnTo>
                    <a:pt x="15" y="323"/>
                  </a:lnTo>
                  <a:lnTo>
                    <a:pt x="10" y="322"/>
                  </a:lnTo>
                  <a:lnTo>
                    <a:pt x="6" y="319"/>
                  </a:lnTo>
                  <a:lnTo>
                    <a:pt x="3" y="315"/>
                  </a:lnTo>
                  <a:lnTo>
                    <a:pt x="1" y="309"/>
                  </a:lnTo>
                  <a:lnTo>
                    <a:pt x="1" y="309"/>
                  </a:lnTo>
                  <a:lnTo>
                    <a:pt x="0" y="306"/>
                  </a:lnTo>
                  <a:lnTo>
                    <a:pt x="0" y="300"/>
                  </a:lnTo>
                  <a:lnTo>
                    <a:pt x="0" y="297"/>
                  </a:lnTo>
                  <a:lnTo>
                    <a:pt x="2" y="294"/>
                  </a:lnTo>
                  <a:lnTo>
                    <a:pt x="4" y="290"/>
                  </a:lnTo>
                  <a:lnTo>
                    <a:pt x="7" y="287"/>
                  </a:lnTo>
                  <a:lnTo>
                    <a:pt x="7" y="287"/>
                  </a:lnTo>
                  <a:lnTo>
                    <a:pt x="11" y="283"/>
                  </a:lnTo>
                  <a:lnTo>
                    <a:pt x="15" y="277"/>
                  </a:lnTo>
                  <a:lnTo>
                    <a:pt x="20" y="266"/>
                  </a:lnTo>
                  <a:lnTo>
                    <a:pt x="20" y="266"/>
                  </a:lnTo>
                  <a:lnTo>
                    <a:pt x="24" y="259"/>
                  </a:lnTo>
                  <a:lnTo>
                    <a:pt x="29" y="253"/>
                  </a:lnTo>
                  <a:lnTo>
                    <a:pt x="29" y="253"/>
                  </a:lnTo>
                  <a:lnTo>
                    <a:pt x="48" y="230"/>
                  </a:lnTo>
                  <a:lnTo>
                    <a:pt x="59" y="221"/>
                  </a:lnTo>
                  <a:lnTo>
                    <a:pt x="68" y="211"/>
                  </a:lnTo>
                  <a:lnTo>
                    <a:pt x="68" y="211"/>
                  </a:lnTo>
                  <a:lnTo>
                    <a:pt x="94" y="190"/>
                  </a:lnTo>
                  <a:lnTo>
                    <a:pt x="94" y="190"/>
                  </a:lnTo>
                  <a:lnTo>
                    <a:pt x="126" y="162"/>
                  </a:lnTo>
                  <a:lnTo>
                    <a:pt x="159" y="135"/>
                  </a:lnTo>
                  <a:lnTo>
                    <a:pt x="159" y="135"/>
                  </a:lnTo>
                  <a:lnTo>
                    <a:pt x="187" y="111"/>
                  </a:lnTo>
                  <a:lnTo>
                    <a:pt x="187" y="111"/>
                  </a:lnTo>
                  <a:lnTo>
                    <a:pt x="220" y="85"/>
                  </a:lnTo>
                  <a:lnTo>
                    <a:pt x="236" y="73"/>
                  </a:lnTo>
                  <a:lnTo>
                    <a:pt x="254" y="61"/>
                  </a:lnTo>
                  <a:lnTo>
                    <a:pt x="254" y="61"/>
                  </a:lnTo>
                  <a:lnTo>
                    <a:pt x="282" y="41"/>
                  </a:lnTo>
                  <a:lnTo>
                    <a:pt x="311" y="23"/>
                  </a:lnTo>
                  <a:lnTo>
                    <a:pt x="311" y="23"/>
                  </a:lnTo>
                  <a:lnTo>
                    <a:pt x="344" y="3"/>
                  </a:lnTo>
                  <a:lnTo>
                    <a:pt x="344" y="3"/>
                  </a:lnTo>
                  <a:lnTo>
                    <a:pt x="348" y="1"/>
                  </a:lnTo>
                  <a:lnTo>
                    <a:pt x="352" y="0"/>
                  </a:lnTo>
                  <a:lnTo>
                    <a:pt x="352" y="0"/>
                  </a:lnTo>
                  <a:lnTo>
                    <a:pt x="355" y="1"/>
                  </a:lnTo>
                  <a:lnTo>
                    <a:pt x="358" y="2"/>
                  </a:lnTo>
                  <a:lnTo>
                    <a:pt x="363" y="5"/>
                  </a:lnTo>
                  <a:lnTo>
                    <a:pt x="366" y="9"/>
                  </a:lnTo>
                  <a:lnTo>
                    <a:pt x="368" y="14"/>
                  </a:lnTo>
                  <a:lnTo>
                    <a:pt x="368" y="14"/>
                  </a:lnTo>
                  <a:lnTo>
                    <a:pt x="369" y="17"/>
                  </a:lnTo>
                  <a:lnTo>
                    <a:pt x="369" y="22"/>
                  </a:lnTo>
                  <a:lnTo>
                    <a:pt x="368" y="25"/>
                  </a:lnTo>
                  <a:lnTo>
                    <a:pt x="366" y="29"/>
                  </a:lnTo>
                  <a:lnTo>
                    <a:pt x="364" y="32"/>
                  </a:lnTo>
                  <a:lnTo>
                    <a:pt x="361" y="35"/>
                  </a:lnTo>
                  <a:lnTo>
                    <a:pt x="361" y="35"/>
                  </a:lnTo>
                  <a:lnTo>
                    <a:pt x="325" y="57"/>
                  </a:lnTo>
                  <a:lnTo>
                    <a:pt x="325" y="57"/>
                  </a:lnTo>
                  <a:lnTo>
                    <a:pt x="271" y="92"/>
                  </a:lnTo>
                  <a:lnTo>
                    <a:pt x="271" y="92"/>
                  </a:lnTo>
                  <a:lnTo>
                    <a:pt x="250" y="107"/>
                  </a:lnTo>
                  <a:lnTo>
                    <a:pt x="229" y="123"/>
                  </a:lnTo>
                  <a:lnTo>
                    <a:pt x="190" y="157"/>
                  </a:lnTo>
                  <a:lnTo>
                    <a:pt x="190" y="157"/>
                  </a:lnTo>
                  <a:lnTo>
                    <a:pt x="164" y="179"/>
                  </a:lnTo>
                  <a:lnTo>
                    <a:pt x="164" y="179"/>
                  </a:lnTo>
                  <a:lnTo>
                    <a:pt x="134" y="203"/>
                  </a:lnTo>
                  <a:lnTo>
                    <a:pt x="134" y="203"/>
                  </a:lnTo>
                  <a:lnTo>
                    <a:pt x="102" y="229"/>
                  </a:lnTo>
                  <a:lnTo>
                    <a:pt x="86" y="242"/>
                  </a:lnTo>
                  <a:lnTo>
                    <a:pt x="72" y="258"/>
                  </a:lnTo>
                  <a:lnTo>
                    <a:pt x="72" y="258"/>
                  </a:lnTo>
                  <a:lnTo>
                    <a:pt x="66" y="264"/>
                  </a:lnTo>
                  <a:lnTo>
                    <a:pt x="61" y="271"/>
                  </a:lnTo>
                  <a:lnTo>
                    <a:pt x="51" y="286"/>
                  </a:lnTo>
                  <a:lnTo>
                    <a:pt x="51" y="286"/>
                  </a:lnTo>
                  <a:lnTo>
                    <a:pt x="46" y="295"/>
                  </a:lnTo>
                  <a:lnTo>
                    <a:pt x="40" y="303"/>
                  </a:lnTo>
                  <a:lnTo>
                    <a:pt x="33" y="312"/>
                  </a:lnTo>
                  <a:lnTo>
                    <a:pt x="24" y="319"/>
                  </a:lnTo>
                  <a:lnTo>
                    <a:pt x="24" y="319"/>
                  </a:lnTo>
                  <a:lnTo>
                    <a:pt x="19" y="322"/>
                  </a:lnTo>
                  <a:lnTo>
                    <a:pt x="15" y="323"/>
                  </a:lnTo>
                  <a:lnTo>
                    <a:pt x="15" y="323"/>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49" name="Freeform 209"/>
            <p:cNvSpPr/>
            <p:nvPr/>
          </p:nvSpPr>
          <p:spPr bwMode="auto">
            <a:xfrm>
              <a:off x="4446588" y="2346325"/>
              <a:ext cx="285750" cy="307975"/>
            </a:xfrm>
            <a:custGeom>
              <a:avLst/>
              <a:gdLst/>
              <a:ahLst/>
              <a:cxnLst>
                <a:cxn ang="0">
                  <a:pos x="524" y="583"/>
                </a:cxn>
                <a:cxn ang="0">
                  <a:pos x="515" y="580"/>
                </a:cxn>
                <a:cxn ang="0">
                  <a:pos x="501" y="571"/>
                </a:cxn>
                <a:cxn ang="0">
                  <a:pos x="476" y="549"/>
                </a:cxn>
                <a:cxn ang="0">
                  <a:pos x="437" y="513"/>
                </a:cxn>
                <a:cxn ang="0">
                  <a:pos x="414" y="488"/>
                </a:cxn>
                <a:cxn ang="0">
                  <a:pos x="388" y="460"/>
                </a:cxn>
                <a:cxn ang="0">
                  <a:pos x="339" y="409"/>
                </a:cxn>
                <a:cxn ang="0">
                  <a:pos x="300" y="361"/>
                </a:cxn>
                <a:cxn ang="0">
                  <a:pos x="288" y="344"/>
                </a:cxn>
                <a:cxn ang="0">
                  <a:pos x="246" y="293"/>
                </a:cxn>
                <a:cxn ang="0">
                  <a:pos x="202" y="245"/>
                </a:cxn>
                <a:cxn ang="0">
                  <a:pos x="167" y="208"/>
                </a:cxn>
                <a:cxn ang="0">
                  <a:pos x="134" y="170"/>
                </a:cxn>
                <a:cxn ang="0">
                  <a:pos x="121" y="153"/>
                </a:cxn>
                <a:cxn ang="0">
                  <a:pos x="95" y="121"/>
                </a:cxn>
                <a:cxn ang="0">
                  <a:pos x="54" y="76"/>
                </a:cxn>
                <a:cxn ang="0">
                  <a:pos x="24" y="48"/>
                </a:cxn>
                <a:cxn ang="0">
                  <a:pos x="8" y="36"/>
                </a:cxn>
                <a:cxn ang="0">
                  <a:pos x="3" y="29"/>
                </a:cxn>
                <a:cxn ang="0">
                  <a:pos x="0" y="22"/>
                </a:cxn>
                <a:cxn ang="0">
                  <a:pos x="1" y="13"/>
                </a:cxn>
                <a:cxn ang="0">
                  <a:pos x="4" y="8"/>
                </a:cxn>
                <a:cxn ang="0">
                  <a:pos x="12" y="1"/>
                </a:cxn>
                <a:cxn ang="0">
                  <a:pos x="16" y="0"/>
                </a:cxn>
                <a:cxn ang="0">
                  <a:pos x="25" y="3"/>
                </a:cxn>
                <a:cxn ang="0">
                  <a:pos x="41" y="15"/>
                </a:cxn>
                <a:cxn ang="0">
                  <a:pos x="70" y="41"/>
                </a:cxn>
                <a:cxn ang="0">
                  <a:pos x="110" y="84"/>
                </a:cxn>
                <a:cxn ang="0">
                  <a:pos x="136" y="115"/>
                </a:cxn>
                <a:cxn ang="0">
                  <a:pos x="206" y="198"/>
                </a:cxn>
                <a:cxn ang="0">
                  <a:pos x="290" y="291"/>
                </a:cxn>
                <a:cxn ang="0">
                  <a:pos x="303" y="306"/>
                </a:cxn>
                <a:cxn ang="0">
                  <a:pos x="341" y="353"/>
                </a:cxn>
                <a:cxn ang="0">
                  <a:pos x="371" y="390"/>
                </a:cxn>
                <a:cxn ang="0">
                  <a:pos x="403" y="425"/>
                </a:cxn>
                <a:cxn ang="0">
                  <a:pos x="433" y="457"/>
                </a:cxn>
                <a:cxn ang="0">
                  <a:pos x="457" y="482"/>
                </a:cxn>
                <a:cxn ang="0">
                  <a:pos x="493" y="518"/>
                </a:cxn>
                <a:cxn ang="0">
                  <a:pos x="519" y="540"/>
                </a:cxn>
                <a:cxn ang="0">
                  <a:pos x="532" y="549"/>
                </a:cxn>
                <a:cxn ang="0">
                  <a:pos x="539" y="554"/>
                </a:cxn>
                <a:cxn ang="0">
                  <a:pos x="541" y="560"/>
                </a:cxn>
                <a:cxn ang="0">
                  <a:pos x="541" y="570"/>
                </a:cxn>
                <a:cxn ang="0">
                  <a:pos x="539" y="575"/>
                </a:cxn>
                <a:cxn ang="0">
                  <a:pos x="530" y="582"/>
                </a:cxn>
                <a:cxn ang="0">
                  <a:pos x="524" y="583"/>
                </a:cxn>
              </a:cxnLst>
              <a:rect l="0" t="0" r="r" b="b"/>
              <a:pathLst>
                <a:path w="541" h="583">
                  <a:moveTo>
                    <a:pt x="524" y="583"/>
                  </a:moveTo>
                  <a:lnTo>
                    <a:pt x="524" y="583"/>
                  </a:lnTo>
                  <a:lnTo>
                    <a:pt x="520" y="582"/>
                  </a:lnTo>
                  <a:lnTo>
                    <a:pt x="515" y="580"/>
                  </a:lnTo>
                  <a:lnTo>
                    <a:pt x="515" y="580"/>
                  </a:lnTo>
                  <a:lnTo>
                    <a:pt x="501" y="571"/>
                  </a:lnTo>
                  <a:lnTo>
                    <a:pt x="488" y="560"/>
                  </a:lnTo>
                  <a:lnTo>
                    <a:pt x="476" y="549"/>
                  </a:lnTo>
                  <a:lnTo>
                    <a:pt x="462" y="538"/>
                  </a:lnTo>
                  <a:lnTo>
                    <a:pt x="437" y="513"/>
                  </a:lnTo>
                  <a:lnTo>
                    <a:pt x="414" y="488"/>
                  </a:lnTo>
                  <a:lnTo>
                    <a:pt x="414" y="488"/>
                  </a:lnTo>
                  <a:lnTo>
                    <a:pt x="388" y="460"/>
                  </a:lnTo>
                  <a:lnTo>
                    <a:pt x="388" y="460"/>
                  </a:lnTo>
                  <a:lnTo>
                    <a:pt x="365" y="437"/>
                  </a:lnTo>
                  <a:lnTo>
                    <a:pt x="339" y="409"/>
                  </a:lnTo>
                  <a:lnTo>
                    <a:pt x="313" y="377"/>
                  </a:lnTo>
                  <a:lnTo>
                    <a:pt x="300" y="361"/>
                  </a:lnTo>
                  <a:lnTo>
                    <a:pt x="288" y="344"/>
                  </a:lnTo>
                  <a:lnTo>
                    <a:pt x="288" y="344"/>
                  </a:lnTo>
                  <a:lnTo>
                    <a:pt x="268" y="319"/>
                  </a:lnTo>
                  <a:lnTo>
                    <a:pt x="246" y="293"/>
                  </a:lnTo>
                  <a:lnTo>
                    <a:pt x="224" y="269"/>
                  </a:lnTo>
                  <a:lnTo>
                    <a:pt x="202" y="245"/>
                  </a:lnTo>
                  <a:lnTo>
                    <a:pt x="202" y="245"/>
                  </a:lnTo>
                  <a:lnTo>
                    <a:pt x="167" y="208"/>
                  </a:lnTo>
                  <a:lnTo>
                    <a:pt x="150" y="189"/>
                  </a:lnTo>
                  <a:lnTo>
                    <a:pt x="134" y="170"/>
                  </a:lnTo>
                  <a:lnTo>
                    <a:pt x="134" y="170"/>
                  </a:lnTo>
                  <a:lnTo>
                    <a:pt x="121" y="153"/>
                  </a:lnTo>
                  <a:lnTo>
                    <a:pt x="121" y="153"/>
                  </a:lnTo>
                  <a:lnTo>
                    <a:pt x="95" y="121"/>
                  </a:lnTo>
                  <a:lnTo>
                    <a:pt x="69" y="90"/>
                  </a:lnTo>
                  <a:lnTo>
                    <a:pt x="54" y="76"/>
                  </a:lnTo>
                  <a:lnTo>
                    <a:pt x="40" y="61"/>
                  </a:lnTo>
                  <a:lnTo>
                    <a:pt x="24" y="48"/>
                  </a:lnTo>
                  <a:lnTo>
                    <a:pt x="8" y="36"/>
                  </a:lnTo>
                  <a:lnTo>
                    <a:pt x="8" y="36"/>
                  </a:lnTo>
                  <a:lnTo>
                    <a:pt x="5" y="32"/>
                  </a:lnTo>
                  <a:lnTo>
                    <a:pt x="3" y="29"/>
                  </a:lnTo>
                  <a:lnTo>
                    <a:pt x="0" y="25"/>
                  </a:lnTo>
                  <a:lnTo>
                    <a:pt x="0" y="22"/>
                  </a:lnTo>
                  <a:lnTo>
                    <a:pt x="0" y="17"/>
                  </a:lnTo>
                  <a:lnTo>
                    <a:pt x="1" y="13"/>
                  </a:lnTo>
                  <a:lnTo>
                    <a:pt x="1" y="13"/>
                  </a:lnTo>
                  <a:lnTo>
                    <a:pt x="4" y="8"/>
                  </a:lnTo>
                  <a:lnTo>
                    <a:pt x="7" y="3"/>
                  </a:lnTo>
                  <a:lnTo>
                    <a:pt x="12" y="1"/>
                  </a:lnTo>
                  <a:lnTo>
                    <a:pt x="16" y="0"/>
                  </a:lnTo>
                  <a:lnTo>
                    <a:pt x="16" y="0"/>
                  </a:lnTo>
                  <a:lnTo>
                    <a:pt x="21" y="0"/>
                  </a:lnTo>
                  <a:lnTo>
                    <a:pt x="25" y="3"/>
                  </a:lnTo>
                  <a:lnTo>
                    <a:pt x="25" y="3"/>
                  </a:lnTo>
                  <a:lnTo>
                    <a:pt x="41" y="15"/>
                  </a:lnTo>
                  <a:lnTo>
                    <a:pt x="55" y="28"/>
                  </a:lnTo>
                  <a:lnTo>
                    <a:pt x="70" y="41"/>
                  </a:lnTo>
                  <a:lnTo>
                    <a:pt x="83" y="55"/>
                  </a:lnTo>
                  <a:lnTo>
                    <a:pt x="110" y="84"/>
                  </a:lnTo>
                  <a:lnTo>
                    <a:pt x="136" y="115"/>
                  </a:lnTo>
                  <a:lnTo>
                    <a:pt x="136" y="115"/>
                  </a:lnTo>
                  <a:lnTo>
                    <a:pt x="170" y="156"/>
                  </a:lnTo>
                  <a:lnTo>
                    <a:pt x="206" y="198"/>
                  </a:lnTo>
                  <a:lnTo>
                    <a:pt x="246" y="242"/>
                  </a:lnTo>
                  <a:lnTo>
                    <a:pt x="290" y="291"/>
                  </a:lnTo>
                  <a:lnTo>
                    <a:pt x="290" y="291"/>
                  </a:lnTo>
                  <a:lnTo>
                    <a:pt x="303" y="306"/>
                  </a:lnTo>
                  <a:lnTo>
                    <a:pt x="317" y="322"/>
                  </a:lnTo>
                  <a:lnTo>
                    <a:pt x="341" y="353"/>
                  </a:lnTo>
                  <a:lnTo>
                    <a:pt x="341" y="353"/>
                  </a:lnTo>
                  <a:lnTo>
                    <a:pt x="371" y="390"/>
                  </a:lnTo>
                  <a:lnTo>
                    <a:pt x="387" y="407"/>
                  </a:lnTo>
                  <a:lnTo>
                    <a:pt x="403" y="425"/>
                  </a:lnTo>
                  <a:lnTo>
                    <a:pt x="403" y="425"/>
                  </a:lnTo>
                  <a:lnTo>
                    <a:pt x="433" y="457"/>
                  </a:lnTo>
                  <a:lnTo>
                    <a:pt x="433" y="457"/>
                  </a:lnTo>
                  <a:lnTo>
                    <a:pt x="457" y="482"/>
                  </a:lnTo>
                  <a:lnTo>
                    <a:pt x="481" y="507"/>
                  </a:lnTo>
                  <a:lnTo>
                    <a:pt x="493" y="518"/>
                  </a:lnTo>
                  <a:lnTo>
                    <a:pt x="507" y="529"/>
                  </a:lnTo>
                  <a:lnTo>
                    <a:pt x="519" y="540"/>
                  </a:lnTo>
                  <a:lnTo>
                    <a:pt x="532" y="549"/>
                  </a:lnTo>
                  <a:lnTo>
                    <a:pt x="532" y="549"/>
                  </a:lnTo>
                  <a:lnTo>
                    <a:pt x="537" y="552"/>
                  </a:lnTo>
                  <a:lnTo>
                    <a:pt x="539" y="554"/>
                  </a:lnTo>
                  <a:lnTo>
                    <a:pt x="540" y="557"/>
                  </a:lnTo>
                  <a:lnTo>
                    <a:pt x="541" y="560"/>
                  </a:lnTo>
                  <a:lnTo>
                    <a:pt x="541" y="565"/>
                  </a:lnTo>
                  <a:lnTo>
                    <a:pt x="541" y="570"/>
                  </a:lnTo>
                  <a:lnTo>
                    <a:pt x="541" y="570"/>
                  </a:lnTo>
                  <a:lnTo>
                    <a:pt x="539" y="575"/>
                  </a:lnTo>
                  <a:lnTo>
                    <a:pt x="534" y="579"/>
                  </a:lnTo>
                  <a:lnTo>
                    <a:pt x="530" y="582"/>
                  </a:lnTo>
                  <a:lnTo>
                    <a:pt x="527" y="583"/>
                  </a:lnTo>
                  <a:lnTo>
                    <a:pt x="524" y="583"/>
                  </a:lnTo>
                  <a:lnTo>
                    <a:pt x="524" y="583"/>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50" name="Freeform 210"/>
            <p:cNvSpPr/>
            <p:nvPr/>
          </p:nvSpPr>
          <p:spPr bwMode="auto">
            <a:xfrm>
              <a:off x="4349750" y="2435225"/>
              <a:ext cx="273050" cy="288925"/>
            </a:xfrm>
            <a:custGeom>
              <a:avLst/>
              <a:gdLst/>
              <a:ahLst/>
              <a:cxnLst>
                <a:cxn ang="0">
                  <a:pos x="493" y="546"/>
                </a:cxn>
                <a:cxn ang="0">
                  <a:pos x="481" y="537"/>
                </a:cxn>
                <a:cxn ang="0">
                  <a:pos x="475" y="524"/>
                </a:cxn>
                <a:cxn ang="0">
                  <a:pos x="457" y="505"/>
                </a:cxn>
                <a:cxn ang="0">
                  <a:pos x="444" y="490"/>
                </a:cxn>
                <a:cxn ang="0">
                  <a:pos x="436" y="479"/>
                </a:cxn>
                <a:cxn ang="0">
                  <a:pos x="411" y="452"/>
                </a:cxn>
                <a:cxn ang="0">
                  <a:pos x="402" y="443"/>
                </a:cxn>
                <a:cxn ang="0">
                  <a:pos x="387" y="420"/>
                </a:cxn>
                <a:cxn ang="0">
                  <a:pos x="376" y="410"/>
                </a:cxn>
                <a:cxn ang="0">
                  <a:pos x="345" y="378"/>
                </a:cxn>
                <a:cxn ang="0">
                  <a:pos x="321" y="352"/>
                </a:cxn>
                <a:cxn ang="0">
                  <a:pos x="280" y="313"/>
                </a:cxn>
                <a:cxn ang="0">
                  <a:pos x="252" y="285"/>
                </a:cxn>
                <a:cxn ang="0">
                  <a:pos x="151" y="183"/>
                </a:cxn>
                <a:cxn ang="0">
                  <a:pos x="106" y="136"/>
                </a:cxn>
                <a:cxn ang="0">
                  <a:pos x="64" y="92"/>
                </a:cxn>
                <a:cxn ang="0">
                  <a:pos x="33" y="58"/>
                </a:cxn>
                <a:cxn ang="0">
                  <a:pos x="13" y="39"/>
                </a:cxn>
                <a:cxn ang="0">
                  <a:pos x="3" y="26"/>
                </a:cxn>
                <a:cxn ang="0">
                  <a:pos x="0" y="14"/>
                </a:cxn>
                <a:cxn ang="0">
                  <a:pos x="5" y="6"/>
                </a:cxn>
                <a:cxn ang="0">
                  <a:pos x="19" y="0"/>
                </a:cxn>
                <a:cxn ang="0">
                  <a:pos x="26" y="2"/>
                </a:cxn>
                <a:cxn ang="0">
                  <a:pos x="34" y="8"/>
                </a:cxn>
                <a:cxn ang="0">
                  <a:pos x="72" y="47"/>
                </a:cxn>
                <a:cxn ang="0">
                  <a:pos x="94" y="67"/>
                </a:cxn>
                <a:cxn ang="0">
                  <a:pos x="151" y="133"/>
                </a:cxn>
                <a:cxn ang="0">
                  <a:pos x="191" y="176"/>
                </a:cxn>
                <a:cxn ang="0">
                  <a:pos x="275" y="260"/>
                </a:cxn>
                <a:cxn ang="0">
                  <a:pos x="311" y="293"/>
                </a:cxn>
                <a:cxn ang="0">
                  <a:pos x="364" y="343"/>
                </a:cxn>
                <a:cxn ang="0">
                  <a:pos x="407" y="387"/>
                </a:cxn>
                <a:cxn ang="0">
                  <a:pos x="423" y="411"/>
                </a:cxn>
                <a:cxn ang="0">
                  <a:pos x="440" y="429"/>
                </a:cxn>
                <a:cxn ang="0">
                  <a:pos x="452" y="440"/>
                </a:cxn>
                <a:cxn ang="0">
                  <a:pos x="460" y="452"/>
                </a:cxn>
                <a:cxn ang="0">
                  <a:pos x="481" y="478"/>
                </a:cxn>
                <a:cxn ang="0">
                  <a:pos x="496" y="493"/>
                </a:cxn>
                <a:cxn ang="0">
                  <a:pos x="508" y="510"/>
                </a:cxn>
                <a:cxn ang="0">
                  <a:pos x="512" y="513"/>
                </a:cxn>
                <a:cxn ang="0">
                  <a:pos x="515" y="524"/>
                </a:cxn>
                <a:cxn ang="0">
                  <a:pos x="515" y="533"/>
                </a:cxn>
                <a:cxn ang="0">
                  <a:pos x="510" y="542"/>
                </a:cxn>
                <a:cxn ang="0">
                  <a:pos x="499" y="546"/>
                </a:cxn>
              </a:cxnLst>
              <a:rect l="0" t="0" r="r" b="b"/>
              <a:pathLst>
                <a:path w="515" h="546">
                  <a:moveTo>
                    <a:pt x="499" y="546"/>
                  </a:moveTo>
                  <a:lnTo>
                    <a:pt x="499" y="546"/>
                  </a:lnTo>
                  <a:lnTo>
                    <a:pt x="493" y="546"/>
                  </a:lnTo>
                  <a:lnTo>
                    <a:pt x="488" y="543"/>
                  </a:lnTo>
                  <a:lnTo>
                    <a:pt x="483" y="540"/>
                  </a:lnTo>
                  <a:lnTo>
                    <a:pt x="481" y="537"/>
                  </a:lnTo>
                  <a:lnTo>
                    <a:pt x="480" y="534"/>
                  </a:lnTo>
                  <a:lnTo>
                    <a:pt x="480" y="534"/>
                  </a:lnTo>
                  <a:lnTo>
                    <a:pt x="475" y="524"/>
                  </a:lnTo>
                  <a:lnTo>
                    <a:pt x="470" y="517"/>
                  </a:lnTo>
                  <a:lnTo>
                    <a:pt x="463" y="511"/>
                  </a:lnTo>
                  <a:lnTo>
                    <a:pt x="457" y="505"/>
                  </a:lnTo>
                  <a:lnTo>
                    <a:pt x="457" y="505"/>
                  </a:lnTo>
                  <a:lnTo>
                    <a:pt x="450" y="498"/>
                  </a:lnTo>
                  <a:lnTo>
                    <a:pt x="444" y="490"/>
                  </a:lnTo>
                  <a:lnTo>
                    <a:pt x="444" y="490"/>
                  </a:lnTo>
                  <a:lnTo>
                    <a:pt x="436" y="479"/>
                  </a:lnTo>
                  <a:lnTo>
                    <a:pt x="436" y="479"/>
                  </a:lnTo>
                  <a:lnTo>
                    <a:pt x="425" y="466"/>
                  </a:lnTo>
                  <a:lnTo>
                    <a:pt x="419" y="458"/>
                  </a:lnTo>
                  <a:lnTo>
                    <a:pt x="411" y="452"/>
                  </a:lnTo>
                  <a:lnTo>
                    <a:pt x="411" y="452"/>
                  </a:lnTo>
                  <a:lnTo>
                    <a:pt x="407" y="448"/>
                  </a:lnTo>
                  <a:lnTo>
                    <a:pt x="402" y="443"/>
                  </a:lnTo>
                  <a:lnTo>
                    <a:pt x="395" y="433"/>
                  </a:lnTo>
                  <a:lnTo>
                    <a:pt x="395" y="433"/>
                  </a:lnTo>
                  <a:lnTo>
                    <a:pt x="387" y="420"/>
                  </a:lnTo>
                  <a:lnTo>
                    <a:pt x="382" y="415"/>
                  </a:lnTo>
                  <a:lnTo>
                    <a:pt x="376" y="410"/>
                  </a:lnTo>
                  <a:lnTo>
                    <a:pt x="376" y="410"/>
                  </a:lnTo>
                  <a:lnTo>
                    <a:pt x="367" y="404"/>
                  </a:lnTo>
                  <a:lnTo>
                    <a:pt x="360" y="395"/>
                  </a:lnTo>
                  <a:lnTo>
                    <a:pt x="345" y="378"/>
                  </a:lnTo>
                  <a:lnTo>
                    <a:pt x="345" y="378"/>
                  </a:lnTo>
                  <a:lnTo>
                    <a:pt x="333" y="364"/>
                  </a:lnTo>
                  <a:lnTo>
                    <a:pt x="321" y="352"/>
                  </a:lnTo>
                  <a:lnTo>
                    <a:pt x="321" y="352"/>
                  </a:lnTo>
                  <a:lnTo>
                    <a:pt x="299" y="332"/>
                  </a:lnTo>
                  <a:lnTo>
                    <a:pt x="280" y="313"/>
                  </a:lnTo>
                  <a:lnTo>
                    <a:pt x="280" y="313"/>
                  </a:lnTo>
                  <a:lnTo>
                    <a:pt x="252" y="285"/>
                  </a:lnTo>
                  <a:lnTo>
                    <a:pt x="252" y="285"/>
                  </a:lnTo>
                  <a:lnTo>
                    <a:pt x="225" y="260"/>
                  </a:lnTo>
                  <a:lnTo>
                    <a:pt x="200" y="234"/>
                  </a:lnTo>
                  <a:lnTo>
                    <a:pt x="151" y="183"/>
                  </a:lnTo>
                  <a:lnTo>
                    <a:pt x="151" y="183"/>
                  </a:lnTo>
                  <a:lnTo>
                    <a:pt x="106" y="136"/>
                  </a:lnTo>
                  <a:lnTo>
                    <a:pt x="106" y="136"/>
                  </a:lnTo>
                  <a:lnTo>
                    <a:pt x="87" y="116"/>
                  </a:lnTo>
                  <a:lnTo>
                    <a:pt x="87" y="116"/>
                  </a:lnTo>
                  <a:lnTo>
                    <a:pt x="64" y="92"/>
                  </a:lnTo>
                  <a:lnTo>
                    <a:pt x="40" y="66"/>
                  </a:lnTo>
                  <a:lnTo>
                    <a:pt x="40" y="66"/>
                  </a:lnTo>
                  <a:lnTo>
                    <a:pt x="33" y="58"/>
                  </a:lnTo>
                  <a:lnTo>
                    <a:pt x="24" y="50"/>
                  </a:lnTo>
                  <a:lnTo>
                    <a:pt x="24" y="50"/>
                  </a:lnTo>
                  <a:lnTo>
                    <a:pt x="13" y="39"/>
                  </a:lnTo>
                  <a:lnTo>
                    <a:pt x="8" y="33"/>
                  </a:lnTo>
                  <a:lnTo>
                    <a:pt x="3" y="26"/>
                  </a:lnTo>
                  <a:lnTo>
                    <a:pt x="3" y="26"/>
                  </a:lnTo>
                  <a:lnTo>
                    <a:pt x="1" y="22"/>
                  </a:lnTo>
                  <a:lnTo>
                    <a:pt x="0" y="18"/>
                  </a:lnTo>
                  <a:lnTo>
                    <a:pt x="0" y="14"/>
                  </a:lnTo>
                  <a:lnTo>
                    <a:pt x="2" y="10"/>
                  </a:lnTo>
                  <a:lnTo>
                    <a:pt x="2" y="10"/>
                  </a:lnTo>
                  <a:lnTo>
                    <a:pt x="5" y="6"/>
                  </a:lnTo>
                  <a:lnTo>
                    <a:pt x="9" y="3"/>
                  </a:lnTo>
                  <a:lnTo>
                    <a:pt x="14" y="1"/>
                  </a:lnTo>
                  <a:lnTo>
                    <a:pt x="19" y="0"/>
                  </a:lnTo>
                  <a:lnTo>
                    <a:pt x="19" y="0"/>
                  </a:lnTo>
                  <a:lnTo>
                    <a:pt x="22" y="1"/>
                  </a:lnTo>
                  <a:lnTo>
                    <a:pt x="26" y="2"/>
                  </a:lnTo>
                  <a:lnTo>
                    <a:pt x="31" y="4"/>
                  </a:lnTo>
                  <a:lnTo>
                    <a:pt x="34" y="8"/>
                  </a:lnTo>
                  <a:lnTo>
                    <a:pt x="34" y="8"/>
                  </a:lnTo>
                  <a:lnTo>
                    <a:pt x="42" y="18"/>
                  </a:lnTo>
                  <a:lnTo>
                    <a:pt x="51" y="29"/>
                  </a:lnTo>
                  <a:lnTo>
                    <a:pt x="72" y="47"/>
                  </a:lnTo>
                  <a:lnTo>
                    <a:pt x="72" y="47"/>
                  </a:lnTo>
                  <a:lnTo>
                    <a:pt x="83" y="57"/>
                  </a:lnTo>
                  <a:lnTo>
                    <a:pt x="94" y="67"/>
                  </a:lnTo>
                  <a:lnTo>
                    <a:pt x="94" y="67"/>
                  </a:lnTo>
                  <a:lnTo>
                    <a:pt x="124" y="100"/>
                  </a:lnTo>
                  <a:lnTo>
                    <a:pt x="151" y="133"/>
                  </a:lnTo>
                  <a:lnTo>
                    <a:pt x="164" y="146"/>
                  </a:lnTo>
                  <a:lnTo>
                    <a:pt x="164" y="146"/>
                  </a:lnTo>
                  <a:lnTo>
                    <a:pt x="191" y="176"/>
                  </a:lnTo>
                  <a:lnTo>
                    <a:pt x="219" y="205"/>
                  </a:lnTo>
                  <a:lnTo>
                    <a:pt x="247" y="232"/>
                  </a:lnTo>
                  <a:lnTo>
                    <a:pt x="275" y="260"/>
                  </a:lnTo>
                  <a:lnTo>
                    <a:pt x="275" y="260"/>
                  </a:lnTo>
                  <a:lnTo>
                    <a:pt x="311" y="293"/>
                  </a:lnTo>
                  <a:lnTo>
                    <a:pt x="311" y="293"/>
                  </a:lnTo>
                  <a:lnTo>
                    <a:pt x="342" y="321"/>
                  </a:lnTo>
                  <a:lnTo>
                    <a:pt x="342" y="321"/>
                  </a:lnTo>
                  <a:lnTo>
                    <a:pt x="364" y="343"/>
                  </a:lnTo>
                  <a:lnTo>
                    <a:pt x="386" y="363"/>
                  </a:lnTo>
                  <a:lnTo>
                    <a:pt x="396" y="375"/>
                  </a:lnTo>
                  <a:lnTo>
                    <a:pt x="407" y="387"/>
                  </a:lnTo>
                  <a:lnTo>
                    <a:pt x="415" y="398"/>
                  </a:lnTo>
                  <a:lnTo>
                    <a:pt x="423" y="411"/>
                  </a:lnTo>
                  <a:lnTo>
                    <a:pt x="423" y="411"/>
                  </a:lnTo>
                  <a:lnTo>
                    <a:pt x="426" y="416"/>
                  </a:lnTo>
                  <a:lnTo>
                    <a:pt x="430" y="421"/>
                  </a:lnTo>
                  <a:lnTo>
                    <a:pt x="440" y="429"/>
                  </a:lnTo>
                  <a:lnTo>
                    <a:pt x="440" y="429"/>
                  </a:lnTo>
                  <a:lnTo>
                    <a:pt x="446" y="435"/>
                  </a:lnTo>
                  <a:lnTo>
                    <a:pt x="452" y="440"/>
                  </a:lnTo>
                  <a:lnTo>
                    <a:pt x="452" y="440"/>
                  </a:lnTo>
                  <a:lnTo>
                    <a:pt x="460" y="452"/>
                  </a:lnTo>
                  <a:lnTo>
                    <a:pt x="460" y="452"/>
                  </a:lnTo>
                  <a:lnTo>
                    <a:pt x="470" y="466"/>
                  </a:lnTo>
                  <a:lnTo>
                    <a:pt x="475" y="472"/>
                  </a:lnTo>
                  <a:lnTo>
                    <a:pt x="481" y="478"/>
                  </a:lnTo>
                  <a:lnTo>
                    <a:pt x="481" y="478"/>
                  </a:lnTo>
                  <a:lnTo>
                    <a:pt x="489" y="486"/>
                  </a:lnTo>
                  <a:lnTo>
                    <a:pt x="496" y="493"/>
                  </a:lnTo>
                  <a:lnTo>
                    <a:pt x="502" y="501"/>
                  </a:lnTo>
                  <a:lnTo>
                    <a:pt x="507" y="509"/>
                  </a:lnTo>
                  <a:lnTo>
                    <a:pt x="508" y="510"/>
                  </a:lnTo>
                  <a:lnTo>
                    <a:pt x="509" y="511"/>
                  </a:lnTo>
                  <a:lnTo>
                    <a:pt x="509" y="511"/>
                  </a:lnTo>
                  <a:lnTo>
                    <a:pt x="512" y="513"/>
                  </a:lnTo>
                  <a:lnTo>
                    <a:pt x="514" y="516"/>
                  </a:lnTo>
                  <a:lnTo>
                    <a:pt x="515" y="520"/>
                  </a:lnTo>
                  <a:lnTo>
                    <a:pt x="515" y="524"/>
                  </a:lnTo>
                  <a:lnTo>
                    <a:pt x="515" y="530"/>
                  </a:lnTo>
                  <a:lnTo>
                    <a:pt x="515" y="530"/>
                  </a:lnTo>
                  <a:lnTo>
                    <a:pt x="515" y="533"/>
                  </a:lnTo>
                  <a:lnTo>
                    <a:pt x="514" y="537"/>
                  </a:lnTo>
                  <a:lnTo>
                    <a:pt x="513" y="540"/>
                  </a:lnTo>
                  <a:lnTo>
                    <a:pt x="510" y="542"/>
                  </a:lnTo>
                  <a:lnTo>
                    <a:pt x="510" y="542"/>
                  </a:lnTo>
                  <a:lnTo>
                    <a:pt x="506" y="545"/>
                  </a:lnTo>
                  <a:lnTo>
                    <a:pt x="499" y="546"/>
                  </a:lnTo>
                  <a:lnTo>
                    <a:pt x="499" y="546"/>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51" name="Freeform 211"/>
            <p:cNvSpPr/>
            <p:nvPr/>
          </p:nvSpPr>
          <p:spPr bwMode="auto">
            <a:xfrm>
              <a:off x="4708525" y="2740025"/>
              <a:ext cx="77788" cy="74613"/>
            </a:xfrm>
            <a:custGeom>
              <a:avLst/>
              <a:gdLst/>
              <a:ahLst/>
              <a:cxnLst>
                <a:cxn ang="0">
                  <a:pos x="116" y="142"/>
                </a:cxn>
                <a:cxn ang="0">
                  <a:pos x="111" y="142"/>
                </a:cxn>
                <a:cxn ang="0">
                  <a:pos x="101" y="140"/>
                </a:cxn>
                <a:cxn ang="0">
                  <a:pos x="90" y="136"/>
                </a:cxn>
                <a:cxn ang="0">
                  <a:pos x="88" y="139"/>
                </a:cxn>
                <a:cxn ang="0">
                  <a:pos x="79" y="141"/>
                </a:cxn>
                <a:cxn ang="0">
                  <a:pos x="77" y="141"/>
                </a:cxn>
                <a:cxn ang="0">
                  <a:pos x="63" y="139"/>
                </a:cxn>
                <a:cxn ang="0">
                  <a:pos x="49" y="136"/>
                </a:cxn>
                <a:cxn ang="0">
                  <a:pos x="42" y="134"/>
                </a:cxn>
                <a:cxn ang="0">
                  <a:pos x="33" y="127"/>
                </a:cxn>
                <a:cxn ang="0">
                  <a:pos x="30" y="129"/>
                </a:cxn>
                <a:cxn ang="0">
                  <a:pos x="21" y="131"/>
                </a:cxn>
                <a:cxn ang="0">
                  <a:pos x="18" y="130"/>
                </a:cxn>
                <a:cxn ang="0">
                  <a:pos x="12" y="127"/>
                </a:cxn>
                <a:cxn ang="0">
                  <a:pos x="7" y="122"/>
                </a:cxn>
                <a:cxn ang="0">
                  <a:pos x="6" y="117"/>
                </a:cxn>
                <a:cxn ang="0">
                  <a:pos x="5" y="115"/>
                </a:cxn>
                <a:cxn ang="0">
                  <a:pos x="1" y="108"/>
                </a:cxn>
                <a:cxn ang="0">
                  <a:pos x="1" y="101"/>
                </a:cxn>
                <a:cxn ang="0">
                  <a:pos x="3" y="95"/>
                </a:cxn>
                <a:cxn ang="0">
                  <a:pos x="13" y="83"/>
                </a:cxn>
                <a:cxn ang="0">
                  <a:pos x="31" y="62"/>
                </a:cxn>
                <a:cxn ang="0">
                  <a:pos x="63" y="34"/>
                </a:cxn>
                <a:cxn ang="0">
                  <a:pos x="92" y="13"/>
                </a:cxn>
                <a:cxn ang="0">
                  <a:pos x="98" y="8"/>
                </a:cxn>
                <a:cxn ang="0">
                  <a:pos x="113" y="1"/>
                </a:cxn>
                <a:cxn ang="0">
                  <a:pos x="121" y="0"/>
                </a:cxn>
                <a:cxn ang="0">
                  <a:pos x="131" y="2"/>
                </a:cxn>
                <a:cxn ang="0">
                  <a:pos x="137" y="5"/>
                </a:cxn>
                <a:cxn ang="0">
                  <a:pos x="143" y="15"/>
                </a:cxn>
                <a:cxn ang="0">
                  <a:pos x="147" y="29"/>
                </a:cxn>
                <a:cxn ang="0">
                  <a:pos x="148" y="35"/>
                </a:cxn>
                <a:cxn ang="0">
                  <a:pos x="147" y="53"/>
                </a:cxn>
                <a:cxn ang="0">
                  <a:pos x="148" y="84"/>
                </a:cxn>
                <a:cxn ang="0">
                  <a:pos x="148" y="100"/>
                </a:cxn>
                <a:cxn ang="0">
                  <a:pos x="146" y="116"/>
                </a:cxn>
                <a:cxn ang="0">
                  <a:pos x="145" y="125"/>
                </a:cxn>
                <a:cxn ang="0">
                  <a:pos x="141" y="132"/>
                </a:cxn>
                <a:cxn ang="0">
                  <a:pos x="136" y="136"/>
                </a:cxn>
                <a:cxn ang="0">
                  <a:pos x="128" y="141"/>
                </a:cxn>
                <a:cxn ang="0">
                  <a:pos x="126" y="141"/>
                </a:cxn>
                <a:cxn ang="0">
                  <a:pos x="121" y="142"/>
                </a:cxn>
                <a:cxn ang="0">
                  <a:pos x="116" y="142"/>
                </a:cxn>
              </a:cxnLst>
              <a:rect l="0" t="0" r="r" b="b"/>
              <a:pathLst>
                <a:path w="148" h="142">
                  <a:moveTo>
                    <a:pt x="116" y="142"/>
                  </a:moveTo>
                  <a:lnTo>
                    <a:pt x="116" y="142"/>
                  </a:lnTo>
                  <a:lnTo>
                    <a:pt x="111" y="142"/>
                  </a:lnTo>
                  <a:lnTo>
                    <a:pt x="111" y="142"/>
                  </a:lnTo>
                  <a:lnTo>
                    <a:pt x="101" y="140"/>
                  </a:lnTo>
                  <a:lnTo>
                    <a:pt x="101" y="140"/>
                  </a:lnTo>
                  <a:lnTo>
                    <a:pt x="93" y="136"/>
                  </a:lnTo>
                  <a:lnTo>
                    <a:pt x="90" y="136"/>
                  </a:lnTo>
                  <a:lnTo>
                    <a:pt x="88" y="139"/>
                  </a:lnTo>
                  <a:lnTo>
                    <a:pt x="88" y="139"/>
                  </a:lnTo>
                  <a:lnTo>
                    <a:pt x="84" y="141"/>
                  </a:lnTo>
                  <a:lnTo>
                    <a:pt x="79" y="141"/>
                  </a:lnTo>
                  <a:lnTo>
                    <a:pt x="79" y="141"/>
                  </a:lnTo>
                  <a:lnTo>
                    <a:pt x="77" y="141"/>
                  </a:lnTo>
                  <a:lnTo>
                    <a:pt x="77" y="141"/>
                  </a:lnTo>
                  <a:lnTo>
                    <a:pt x="63" y="139"/>
                  </a:lnTo>
                  <a:lnTo>
                    <a:pt x="63" y="139"/>
                  </a:lnTo>
                  <a:lnTo>
                    <a:pt x="49" y="136"/>
                  </a:lnTo>
                  <a:lnTo>
                    <a:pt x="49" y="136"/>
                  </a:lnTo>
                  <a:lnTo>
                    <a:pt x="42" y="134"/>
                  </a:lnTo>
                  <a:lnTo>
                    <a:pt x="36" y="130"/>
                  </a:lnTo>
                  <a:lnTo>
                    <a:pt x="33" y="127"/>
                  </a:lnTo>
                  <a:lnTo>
                    <a:pt x="30" y="129"/>
                  </a:lnTo>
                  <a:lnTo>
                    <a:pt x="30" y="129"/>
                  </a:lnTo>
                  <a:lnTo>
                    <a:pt x="25" y="130"/>
                  </a:lnTo>
                  <a:lnTo>
                    <a:pt x="21" y="131"/>
                  </a:lnTo>
                  <a:lnTo>
                    <a:pt x="21" y="131"/>
                  </a:lnTo>
                  <a:lnTo>
                    <a:pt x="18" y="130"/>
                  </a:lnTo>
                  <a:lnTo>
                    <a:pt x="13" y="129"/>
                  </a:lnTo>
                  <a:lnTo>
                    <a:pt x="12" y="127"/>
                  </a:lnTo>
                  <a:lnTo>
                    <a:pt x="10" y="125"/>
                  </a:lnTo>
                  <a:lnTo>
                    <a:pt x="7" y="122"/>
                  </a:lnTo>
                  <a:lnTo>
                    <a:pt x="6" y="119"/>
                  </a:lnTo>
                  <a:lnTo>
                    <a:pt x="6" y="117"/>
                  </a:lnTo>
                  <a:lnTo>
                    <a:pt x="5" y="115"/>
                  </a:lnTo>
                  <a:lnTo>
                    <a:pt x="5" y="115"/>
                  </a:lnTo>
                  <a:lnTo>
                    <a:pt x="2" y="112"/>
                  </a:lnTo>
                  <a:lnTo>
                    <a:pt x="1" y="108"/>
                  </a:lnTo>
                  <a:lnTo>
                    <a:pt x="0" y="104"/>
                  </a:lnTo>
                  <a:lnTo>
                    <a:pt x="1" y="101"/>
                  </a:lnTo>
                  <a:lnTo>
                    <a:pt x="2" y="98"/>
                  </a:lnTo>
                  <a:lnTo>
                    <a:pt x="3" y="95"/>
                  </a:lnTo>
                  <a:lnTo>
                    <a:pt x="3" y="95"/>
                  </a:lnTo>
                  <a:lnTo>
                    <a:pt x="13" y="83"/>
                  </a:lnTo>
                  <a:lnTo>
                    <a:pt x="22" y="72"/>
                  </a:lnTo>
                  <a:lnTo>
                    <a:pt x="31" y="62"/>
                  </a:lnTo>
                  <a:lnTo>
                    <a:pt x="42" y="52"/>
                  </a:lnTo>
                  <a:lnTo>
                    <a:pt x="63" y="34"/>
                  </a:lnTo>
                  <a:lnTo>
                    <a:pt x="87" y="17"/>
                  </a:lnTo>
                  <a:lnTo>
                    <a:pt x="92" y="13"/>
                  </a:lnTo>
                  <a:lnTo>
                    <a:pt x="92" y="13"/>
                  </a:lnTo>
                  <a:lnTo>
                    <a:pt x="98" y="8"/>
                  </a:lnTo>
                  <a:lnTo>
                    <a:pt x="105" y="4"/>
                  </a:lnTo>
                  <a:lnTo>
                    <a:pt x="113" y="1"/>
                  </a:lnTo>
                  <a:lnTo>
                    <a:pt x="121" y="0"/>
                  </a:lnTo>
                  <a:lnTo>
                    <a:pt x="121" y="0"/>
                  </a:lnTo>
                  <a:lnTo>
                    <a:pt x="126" y="1"/>
                  </a:lnTo>
                  <a:lnTo>
                    <a:pt x="131" y="2"/>
                  </a:lnTo>
                  <a:lnTo>
                    <a:pt x="131" y="2"/>
                  </a:lnTo>
                  <a:lnTo>
                    <a:pt x="137" y="5"/>
                  </a:lnTo>
                  <a:lnTo>
                    <a:pt x="141" y="9"/>
                  </a:lnTo>
                  <a:lnTo>
                    <a:pt x="143" y="15"/>
                  </a:lnTo>
                  <a:lnTo>
                    <a:pt x="145" y="20"/>
                  </a:lnTo>
                  <a:lnTo>
                    <a:pt x="147" y="29"/>
                  </a:lnTo>
                  <a:lnTo>
                    <a:pt x="148" y="35"/>
                  </a:lnTo>
                  <a:lnTo>
                    <a:pt x="148" y="35"/>
                  </a:lnTo>
                  <a:lnTo>
                    <a:pt x="147" y="53"/>
                  </a:lnTo>
                  <a:lnTo>
                    <a:pt x="147" y="53"/>
                  </a:lnTo>
                  <a:lnTo>
                    <a:pt x="147" y="81"/>
                  </a:lnTo>
                  <a:lnTo>
                    <a:pt x="148" y="84"/>
                  </a:lnTo>
                  <a:lnTo>
                    <a:pt x="148" y="84"/>
                  </a:lnTo>
                  <a:lnTo>
                    <a:pt x="148" y="100"/>
                  </a:lnTo>
                  <a:lnTo>
                    <a:pt x="147" y="108"/>
                  </a:lnTo>
                  <a:lnTo>
                    <a:pt x="146" y="116"/>
                  </a:lnTo>
                  <a:lnTo>
                    <a:pt x="146" y="116"/>
                  </a:lnTo>
                  <a:lnTo>
                    <a:pt x="145" y="125"/>
                  </a:lnTo>
                  <a:lnTo>
                    <a:pt x="143" y="128"/>
                  </a:lnTo>
                  <a:lnTo>
                    <a:pt x="141" y="132"/>
                  </a:lnTo>
                  <a:lnTo>
                    <a:pt x="139" y="134"/>
                  </a:lnTo>
                  <a:lnTo>
                    <a:pt x="136" y="136"/>
                  </a:lnTo>
                  <a:lnTo>
                    <a:pt x="128" y="141"/>
                  </a:lnTo>
                  <a:lnTo>
                    <a:pt x="128" y="141"/>
                  </a:lnTo>
                  <a:lnTo>
                    <a:pt x="127" y="141"/>
                  </a:lnTo>
                  <a:lnTo>
                    <a:pt x="126" y="141"/>
                  </a:lnTo>
                  <a:lnTo>
                    <a:pt x="126" y="141"/>
                  </a:lnTo>
                  <a:lnTo>
                    <a:pt x="121" y="142"/>
                  </a:lnTo>
                  <a:lnTo>
                    <a:pt x="116" y="142"/>
                  </a:lnTo>
                  <a:lnTo>
                    <a:pt x="116" y="142"/>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52" name="Freeform 212"/>
            <p:cNvSpPr/>
            <p:nvPr/>
          </p:nvSpPr>
          <p:spPr bwMode="auto">
            <a:xfrm>
              <a:off x="4197350" y="2182813"/>
              <a:ext cx="260350" cy="244475"/>
            </a:xfrm>
            <a:custGeom>
              <a:avLst/>
              <a:gdLst/>
              <a:ahLst/>
              <a:cxnLst>
                <a:cxn ang="0">
                  <a:pos x="106" y="462"/>
                </a:cxn>
                <a:cxn ang="0">
                  <a:pos x="96" y="455"/>
                </a:cxn>
                <a:cxn ang="0">
                  <a:pos x="94" y="452"/>
                </a:cxn>
                <a:cxn ang="0">
                  <a:pos x="85" y="442"/>
                </a:cxn>
                <a:cxn ang="0">
                  <a:pos x="76" y="430"/>
                </a:cxn>
                <a:cxn ang="0">
                  <a:pos x="53" y="411"/>
                </a:cxn>
                <a:cxn ang="0">
                  <a:pos x="35" y="386"/>
                </a:cxn>
                <a:cxn ang="0">
                  <a:pos x="15" y="339"/>
                </a:cxn>
                <a:cxn ang="0">
                  <a:pos x="5" y="299"/>
                </a:cxn>
                <a:cxn ang="0">
                  <a:pos x="0" y="253"/>
                </a:cxn>
                <a:cxn ang="0">
                  <a:pos x="3" y="202"/>
                </a:cxn>
                <a:cxn ang="0">
                  <a:pos x="8" y="172"/>
                </a:cxn>
                <a:cxn ang="0">
                  <a:pos x="24" y="124"/>
                </a:cxn>
                <a:cxn ang="0">
                  <a:pos x="48" y="85"/>
                </a:cxn>
                <a:cxn ang="0">
                  <a:pos x="68" y="64"/>
                </a:cxn>
                <a:cxn ang="0">
                  <a:pos x="124" y="25"/>
                </a:cxn>
                <a:cxn ang="0">
                  <a:pos x="193" y="4"/>
                </a:cxn>
                <a:cxn ang="0">
                  <a:pos x="241" y="0"/>
                </a:cxn>
                <a:cxn ang="0">
                  <a:pos x="298" y="5"/>
                </a:cxn>
                <a:cxn ang="0">
                  <a:pos x="352" y="20"/>
                </a:cxn>
                <a:cxn ang="0">
                  <a:pos x="401" y="44"/>
                </a:cxn>
                <a:cxn ang="0">
                  <a:pos x="445" y="76"/>
                </a:cxn>
                <a:cxn ang="0">
                  <a:pos x="480" y="115"/>
                </a:cxn>
                <a:cxn ang="0">
                  <a:pos x="492" y="135"/>
                </a:cxn>
                <a:cxn ang="0">
                  <a:pos x="491" y="146"/>
                </a:cxn>
                <a:cxn ang="0">
                  <a:pos x="483" y="153"/>
                </a:cxn>
                <a:cxn ang="0">
                  <a:pos x="473" y="157"/>
                </a:cxn>
                <a:cxn ang="0">
                  <a:pos x="465" y="154"/>
                </a:cxn>
                <a:cxn ang="0">
                  <a:pos x="458" y="147"/>
                </a:cxn>
                <a:cxn ang="0">
                  <a:pos x="429" y="112"/>
                </a:cxn>
                <a:cxn ang="0">
                  <a:pos x="395" y="85"/>
                </a:cxn>
                <a:cxn ang="0">
                  <a:pos x="356" y="65"/>
                </a:cxn>
                <a:cxn ang="0">
                  <a:pos x="289" y="42"/>
                </a:cxn>
                <a:cxn ang="0">
                  <a:pos x="247" y="34"/>
                </a:cxn>
                <a:cxn ang="0">
                  <a:pos x="219" y="34"/>
                </a:cxn>
                <a:cxn ang="0">
                  <a:pos x="182" y="40"/>
                </a:cxn>
                <a:cxn ang="0">
                  <a:pos x="144" y="53"/>
                </a:cxn>
                <a:cxn ang="0">
                  <a:pos x="109" y="74"/>
                </a:cxn>
                <a:cxn ang="0">
                  <a:pos x="80" y="100"/>
                </a:cxn>
                <a:cxn ang="0">
                  <a:pos x="59" y="133"/>
                </a:cxn>
                <a:cxn ang="0">
                  <a:pos x="48" y="163"/>
                </a:cxn>
                <a:cxn ang="0">
                  <a:pos x="39" y="210"/>
                </a:cxn>
                <a:cxn ang="0">
                  <a:pos x="38" y="259"/>
                </a:cxn>
                <a:cxn ang="0">
                  <a:pos x="45" y="304"/>
                </a:cxn>
                <a:cxn ang="0">
                  <a:pos x="60" y="348"/>
                </a:cxn>
                <a:cxn ang="0">
                  <a:pos x="76" y="373"/>
                </a:cxn>
                <a:cxn ang="0">
                  <a:pos x="101" y="402"/>
                </a:cxn>
                <a:cxn ang="0">
                  <a:pos x="122" y="429"/>
                </a:cxn>
                <a:cxn ang="0">
                  <a:pos x="125" y="431"/>
                </a:cxn>
                <a:cxn ang="0">
                  <a:pos x="131" y="446"/>
                </a:cxn>
                <a:cxn ang="0">
                  <a:pos x="129" y="455"/>
                </a:cxn>
                <a:cxn ang="0">
                  <a:pos x="121" y="462"/>
                </a:cxn>
                <a:cxn ang="0">
                  <a:pos x="110" y="463"/>
                </a:cxn>
              </a:cxnLst>
              <a:rect l="0" t="0" r="r" b="b"/>
              <a:pathLst>
                <a:path w="492" h="463">
                  <a:moveTo>
                    <a:pt x="110" y="463"/>
                  </a:moveTo>
                  <a:lnTo>
                    <a:pt x="110" y="463"/>
                  </a:lnTo>
                  <a:lnTo>
                    <a:pt x="106" y="462"/>
                  </a:lnTo>
                  <a:lnTo>
                    <a:pt x="102" y="461"/>
                  </a:lnTo>
                  <a:lnTo>
                    <a:pt x="98" y="458"/>
                  </a:lnTo>
                  <a:lnTo>
                    <a:pt x="96" y="455"/>
                  </a:lnTo>
                  <a:lnTo>
                    <a:pt x="96" y="455"/>
                  </a:lnTo>
                  <a:lnTo>
                    <a:pt x="94" y="453"/>
                  </a:lnTo>
                  <a:lnTo>
                    <a:pt x="94" y="452"/>
                  </a:lnTo>
                  <a:lnTo>
                    <a:pt x="91" y="450"/>
                  </a:lnTo>
                  <a:lnTo>
                    <a:pt x="91" y="450"/>
                  </a:lnTo>
                  <a:lnTo>
                    <a:pt x="85" y="442"/>
                  </a:lnTo>
                  <a:lnTo>
                    <a:pt x="85" y="442"/>
                  </a:lnTo>
                  <a:lnTo>
                    <a:pt x="80" y="435"/>
                  </a:lnTo>
                  <a:lnTo>
                    <a:pt x="76" y="430"/>
                  </a:lnTo>
                  <a:lnTo>
                    <a:pt x="65" y="421"/>
                  </a:lnTo>
                  <a:lnTo>
                    <a:pt x="65" y="421"/>
                  </a:lnTo>
                  <a:lnTo>
                    <a:pt x="53" y="411"/>
                  </a:lnTo>
                  <a:lnTo>
                    <a:pt x="53" y="411"/>
                  </a:lnTo>
                  <a:lnTo>
                    <a:pt x="44" y="399"/>
                  </a:lnTo>
                  <a:lnTo>
                    <a:pt x="35" y="386"/>
                  </a:lnTo>
                  <a:lnTo>
                    <a:pt x="27" y="370"/>
                  </a:lnTo>
                  <a:lnTo>
                    <a:pt x="21" y="355"/>
                  </a:lnTo>
                  <a:lnTo>
                    <a:pt x="15" y="339"/>
                  </a:lnTo>
                  <a:lnTo>
                    <a:pt x="11" y="325"/>
                  </a:lnTo>
                  <a:lnTo>
                    <a:pt x="5" y="299"/>
                  </a:lnTo>
                  <a:lnTo>
                    <a:pt x="5" y="299"/>
                  </a:lnTo>
                  <a:lnTo>
                    <a:pt x="3" y="285"/>
                  </a:lnTo>
                  <a:lnTo>
                    <a:pt x="0" y="269"/>
                  </a:lnTo>
                  <a:lnTo>
                    <a:pt x="0" y="253"/>
                  </a:lnTo>
                  <a:lnTo>
                    <a:pt x="0" y="235"/>
                  </a:lnTo>
                  <a:lnTo>
                    <a:pt x="0" y="218"/>
                  </a:lnTo>
                  <a:lnTo>
                    <a:pt x="3" y="202"/>
                  </a:lnTo>
                  <a:lnTo>
                    <a:pt x="5" y="186"/>
                  </a:lnTo>
                  <a:lnTo>
                    <a:pt x="8" y="172"/>
                  </a:lnTo>
                  <a:lnTo>
                    <a:pt x="8" y="172"/>
                  </a:lnTo>
                  <a:lnTo>
                    <a:pt x="13" y="154"/>
                  </a:lnTo>
                  <a:lnTo>
                    <a:pt x="18" y="139"/>
                  </a:lnTo>
                  <a:lnTo>
                    <a:pt x="24" y="124"/>
                  </a:lnTo>
                  <a:lnTo>
                    <a:pt x="31" y="110"/>
                  </a:lnTo>
                  <a:lnTo>
                    <a:pt x="39" y="98"/>
                  </a:lnTo>
                  <a:lnTo>
                    <a:pt x="48" y="85"/>
                  </a:lnTo>
                  <a:lnTo>
                    <a:pt x="57" y="74"/>
                  </a:lnTo>
                  <a:lnTo>
                    <a:pt x="68" y="64"/>
                  </a:lnTo>
                  <a:lnTo>
                    <a:pt x="68" y="64"/>
                  </a:lnTo>
                  <a:lnTo>
                    <a:pt x="85" y="49"/>
                  </a:lnTo>
                  <a:lnTo>
                    <a:pt x="105" y="36"/>
                  </a:lnTo>
                  <a:lnTo>
                    <a:pt x="124" y="25"/>
                  </a:lnTo>
                  <a:lnTo>
                    <a:pt x="146" y="16"/>
                  </a:lnTo>
                  <a:lnTo>
                    <a:pt x="169" y="9"/>
                  </a:lnTo>
                  <a:lnTo>
                    <a:pt x="193" y="4"/>
                  </a:lnTo>
                  <a:lnTo>
                    <a:pt x="216" y="1"/>
                  </a:lnTo>
                  <a:lnTo>
                    <a:pt x="241" y="0"/>
                  </a:lnTo>
                  <a:lnTo>
                    <a:pt x="241" y="0"/>
                  </a:lnTo>
                  <a:lnTo>
                    <a:pt x="260" y="1"/>
                  </a:lnTo>
                  <a:lnTo>
                    <a:pt x="279" y="2"/>
                  </a:lnTo>
                  <a:lnTo>
                    <a:pt x="298" y="5"/>
                  </a:lnTo>
                  <a:lnTo>
                    <a:pt x="316" y="9"/>
                  </a:lnTo>
                  <a:lnTo>
                    <a:pt x="334" y="14"/>
                  </a:lnTo>
                  <a:lnTo>
                    <a:pt x="352" y="20"/>
                  </a:lnTo>
                  <a:lnTo>
                    <a:pt x="368" y="27"/>
                  </a:lnTo>
                  <a:lnTo>
                    <a:pt x="385" y="35"/>
                  </a:lnTo>
                  <a:lnTo>
                    <a:pt x="401" y="44"/>
                  </a:lnTo>
                  <a:lnTo>
                    <a:pt x="416" y="54"/>
                  </a:lnTo>
                  <a:lnTo>
                    <a:pt x="430" y="65"/>
                  </a:lnTo>
                  <a:lnTo>
                    <a:pt x="445" y="76"/>
                  </a:lnTo>
                  <a:lnTo>
                    <a:pt x="457" y="88"/>
                  </a:lnTo>
                  <a:lnTo>
                    <a:pt x="469" y="102"/>
                  </a:lnTo>
                  <a:lnTo>
                    <a:pt x="480" y="115"/>
                  </a:lnTo>
                  <a:lnTo>
                    <a:pt x="490" y="130"/>
                  </a:lnTo>
                  <a:lnTo>
                    <a:pt x="490" y="130"/>
                  </a:lnTo>
                  <a:lnTo>
                    <a:pt x="492" y="135"/>
                  </a:lnTo>
                  <a:lnTo>
                    <a:pt x="492" y="139"/>
                  </a:lnTo>
                  <a:lnTo>
                    <a:pt x="492" y="143"/>
                  </a:lnTo>
                  <a:lnTo>
                    <a:pt x="491" y="146"/>
                  </a:lnTo>
                  <a:lnTo>
                    <a:pt x="491" y="146"/>
                  </a:lnTo>
                  <a:lnTo>
                    <a:pt x="487" y="150"/>
                  </a:lnTo>
                  <a:lnTo>
                    <a:pt x="483" y="153"/>
                  </a:lnTo>
                  <a:lnTo>
                    <a:pt x="478" y="155"/>
                  </a:lnTo>
                  <a:lnTo>
                    <a:pt x="473" y="157"/>
                  </a:lnTo>
                  <a:lnTo>
                    <a:pt x="473" y="157"/>
                  </a:lnTo>
                  <a:lnTo>
                    <a:pt x="473" y="157"/>
                  </a:lnTo>
                  <a:lnTo>
                    <a:pt x="469" y="155"/>
                  </a:lnTo>
                  <a:lnTo>
                    <a:pt x="465" y="154"/>
                  </a:lnTo>
                  <a:lnTo>
                    <a:pt x="462" y="151"/>
                  </a:lnTo>
                  <a:lnTo>
                    <a:pt x="458" y="147"/>
                  </a:lnTo>
                  <a:lnTo>
                    <a:pt x="458" y="147"/>
                  </a:lnTo>
                  <a:lnTo>
                    <a:pt x="450" y="135"/>
                  </a:lnTo>
                  <a:lnTo>
                    <a:pt x="439" y="123"/>
                  </a:lnTo>
                  <a:lnTo>
                    <a:pt x="429" y="112"/>
                  </a:lnTo>
                  <a:lnTo>
                    <a:pt x="419" y="102"/>
                  </a:lnTo>
                  <a:lnTo>
                    <a:pt x="407" y="94"/>
                  </a:lnTo>
                  <a:lnTo>
                    <a:pt x="395" y="85"/>
                  </a:lnTo>
                  <a:lnTo>
                    <a:pt x="383" y="77"/>
                  </a:lnTo>
                  <a:lnTo>
                    <a:pt x="369" y="71"/>
                  </a:lnTo>
                  <a:lnTo>
                    <a:pt x="356" y="65"/>
                  </a:lnTo>
                  <a:lnTo>
                    <a:pt x="342" y="59"/>
                  </a:lnTo>
                  <a:lnTo>
                    <a:pt x="316" y="50"/>
                  </a:lnTo>
                  <a:lnTo>
                    <a:pt x="289" y="42"/>
                  </a:lnTo>
                  <a:lnTo>
                    <a:pt x="263" y="36"/>
                  </a:lnTo>
                  <a:lnTo>
                    <a:pt x="263" y="36"/>
                  </a:lnTo>
                  <a:lnTo>
                    <a:pt x="247" y="34"/>
                  </a:lnTo>
                  <a:lnTo>
                    <a:pt x="232" y="33"/>
                  </a:lnTo>
                  <a:lnTo>
                    <a:pt x="232" y="33"/>
                  </a:lnTo>
                  <a:lnTo>
                    <a:pt x="219" y="34"/>
                  </a:lnTo>
                  <a:lnTo>
                    <a:pt x="207" y="35"/>
                  </a:lnTo>
                  <a:lnTo>
                    <a:pt x="195" y="37"/>
                  </a:lnTo>
                  <a:lnTo>
                    <a:pt x="182" y="40"/>
                  </a:lnTo>
                  <a:lnTo>
                    <a:pt x="169" y="44"/>
                  </a:lnTo>
                  <a:lnTo>
                    <a:pt x="156" y="48"/>
                  </a:lnTo>
                  <a:lnTo>
                    <a:pt x="144" y="53"/>
                  </a:lnTo>
                  <a:lnTo>
                    <a:pt x="133" y="59"/>
                  </a:lnTo>
                  <a:lnTo>
                    <a:pt x="120" y="66"/>
                  </a:lnTo>
                  <a:lnTo>
                    <a:pt x="109" y="74"/>
                  </a:lnTo>
                  <a:lnTo>
                    <a:pt x="99" y="82"/>
                  </a:lnTo>
                  <a:lnTo>
                    <a:pt x="89" y="90"/>
                  </a:lnTo>
                  <a:lnTo>
                    <a:pt x="80" y="100"/>
                  </a:lnTo>
                  <a:lnTo>
                    <a:pt x="72" y="110"/>
                  </a:lnTo>
                  <a:lnTo>
                    <a:pt x="66" y="121"/>
                  </a:lnTo>
                  <a:lnTo>
                    <a:pt x="59" y="133"/>
                  </a:lnTo>
                  <a:lnTo>
                    <a:pt x="59" y="133"/>
                  </a:lnTo>
                  <a:lnTo>
                    <a:pt x="53" y="147"/>
                  </a:lnTo>
                  <a:lnTo>
                    <a:pt x="48" y="163"/>
                  </a:lnTo>
                  <a:lnTo>
                    <a:pt x="44" y="178"/>
                  </a:lnTo>
                  <a:lnTo>
                    <a:pt x="41" y="195"/>
                  </a:lnTo>
                  <a:lnTo>
                    <a:pt x="39" y="210"/>
                  </a:lnTo>
                  <a:lnTo>
                    <a:pt x="38" y="227"/>
                  </a:lnTo>
                  <a:lnTo>
                    <a:pt x="37" y="242"/>
                  </a:lnTo>
                  <a:lnTo>
                    <a:pt x="38" y="259"/>
                  </a:lnTo>
                  <a:lnTo>
                    <a:pt x="39" y="274"/>
                  </a:lnTo>
                  <a:lnTo>
                    <a:pt x="42" y="290"/>
                  </a:lnTo>
                  <a:lnTo>
                    <a:pt x="45" y="304"/>
                  </a:lnTo>
                  <a:lnTo>
                    <a:pt x="49" y="320"/>
                  </a:lnTo>
                  <a:lnTo>
                    <a:pt x="54" y="334"/>
                  </a:lnTo>
                  <a:lnTo>
                    <a:pt x="60" y="348"/>
                  </a:lnTo>
                  <a:lnTo>
                    <a:pt x="68" y="361"/>
                  </a:lnTo>
                  <a:lnTo>
                    <a:pt x="76" y="373"/>
                  </a:lnTo>
                  <a:lnTo>
                    <a:pt x="76" y="373"/>
                  </a:lnTo>
                  <a:lnTo>
                    <a:pt x="87" y="389"/>
                  </a:lnTo>
                  <a:lnTo>
                    <a:pt x="101" y="402"/>
                  </a:lnTo>
                  <a:lnTo>
                    <a:pt x="101" y="402"/>
                  </a:lnTo>
                  <a:lnTo>
                    <a:pt x="112" y="416"/>
                  </a:lnTo>
                  <a:lnTo>
                    <a:pt x="121" y="428"/>
                  </a:lnTo>
                  <a:lnTo>
                    <a:pt x="122" y="429"/>
                  </a:lnTo>
                  <a:lnTo>
                    <a:pt x="123" y="430"/>
                  </a:lnTo>
                  <a:lnTo>
                    <a:pt x="123" y="430"/>
                  </a:lnTo>
                  <a:lnTo>
                    <a:pt x="125" y="431"/>
                  </a:lnTo>
                  <a:lnTo>
                    <a:pt x="128" y="434"/>
                  </a:lnTo>
                  <a:lnTo>
                    <a:pt x="130" y="440"/>
                  </a:lnTo>
                  <a:lnTo>
                    <a:pt x="131" y="446"/>
                  </a:lnTo>
                  <a:lnTo>
                    <a:pt x="130" y="451"/>
                  </a:lnTo>
                  <a:lnTo>
                    <a:pt x="130" y="451"/>
                  </a:lnTo>
                  <a:lnTo>
                    <a:pt x="129" y="455"/>
                  </a:lnTo>
                  <a:lnTo>
                    <a:pt x="125" y="458"/>
                  </a:lnTo>
                  <a:lnTo>
                    <a:pt x="123" y="460"/>
                  </a:lnTo>
                  <a:lnTo>
                    <a:pt x="121" y="462"/>
                  </a:lnTo>
                  <a:lnTo>
                    <a:pt x="117" y="463"/>
                  </a:lnTo>
                  <a:lnTo>
                    <a:pt x="114" y="463"/>
                  </a:lnTo>
                  <a:lnTo>
                    <a:pt x="110" y="463"/>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grpSp>
      <p:sp>
        <p:nvSpPr>
          <p:cNvPr id="53" name="TextBox 52"/>
          <p:cNvSpPr txBox="1"/>
          <p:nvPr userDrawn="1"/>
        </p:nvSpPr>
        <p:spPr>
          <a:xfrm>
            <a:off x="3032076" y="36618"/>
            <a:ext cx="2760692" cy="584775"/>
          </a:xfrm>
          <a:prstGeom prst="rect">
            <a:avLst/>
          </a:prstGeom>
          <a:noFill/>
        </p:spPr>
        <p:txBody>
          <a:bodyPr wrap="none" rtlCol="0">
            <a:spAutoFit/>
          </a:bodyPr>
          <a:lstStyle/>
          <a:p>
            <a:pPr algn="ctr"/>
            <a:r>
              <a:rPr lang="en-US" altLang="zh-CN" sz="3200" b="1" dirty="0">
                <a:solidFill>
                  <a:schemeClr val="accent4"/>
                </a:solidFill>
                <a:latin typeface="Times New Roman" panose="02020603050405020304" pitchFamily="18" charset="0"/>
                <a:ea typeface="微软雅黑" panose="020B0503020204020204" pitchFamily="34" charset="-122"/>
                <a:cs typeface="Times New Roman" panose="02020603050405020304" pitchFamily="18" charset="0"/>
              </a:rPr>
              <a:t>3. Unit</a:t>
            </a:r>
            <a:r>
              <a:rPr lang="en-US" altLang="zh-CN" sz="3200" b="1" baseline="0" dirty="0">
                <a:solidFill>
                  <a:schemeClr val="accent4"/>
                </a:solidFill>
                <a:latin typeface="Times New Roman" panose="02020603050405020304" pitchFamily="18" charset="0"/>
                <a:ea typeface="微软雅黑" panose="020B0503020204020204" pitchFamily="34" charset="-122"/>
                <a:cs typeface="Times New Roman" panose="02020603050405020304" pitchFamily="18" charset="0"/>
              </a:rPr>
              <a:t> Design </a:t>
            </a:r>
            <a:endParaRPr lang="en-US" altLang="zh-CN" sz="3200" b="1" dirty="0">
              <a:solidFill>
                <a:schemeClr val="accent4"/>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cSld>
  <p:clrMapOvr>
    <a:masterClrMapping/>
  </p:clrMapOvr>
  <p:transition spd="slow" advClick="0" advTm="0">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7C666EDB-73EE-494B-92B4-4CBBFE595A9B}"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4CB34BD-6193-4953-A267-E415AD680D0D}" type="slidenum">
              <a:rPr lang="zh-CN" altLang="en-US" smtClean="0"/>
            </a:fld>
            <a:endParaRPr lang="zh-CN" altLang="en-US"/>
          </a:p>
        </p:txBody>
      </p:sp>
    </p:spTree>
  </p:cSld>
  <p:clrMapOvr>
    <a:masterClrMapping/>
  </p:clrMapOvr>
  <p:transition spd="slow" advClick="0" advTm="0">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851"/>
            <a:ext cx="3008313" cy="871807"/>
          </a:xfr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3575050" y="204851"/>
            <a:ext cx="5111750" cy="439119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457201" y="1076658"/>
            <a:ext cx="3008313" cy="351938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7C666EDB-73EE-494B-92B4-4CBBFE595A9B}"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4CB34BD-6193-4953-A267-E415AD680D0D}" type="slidenum">
              <a:rPr lang="zh-CN" altLang="en-US" smtClean="0"/>
            </a:fld>
            <a:endParaRPr lang="zh-CN" altLang="en-US"/>
          </a:p>
        </p:txBody>
      </p:sp>
    </p:spTree>
  </p:cSld>
  <p:clrMapOvr>
    <a:masterClrMapping/>
  </p:clrMapOvr>
  <p:transition spd="slow" advClick="0" advTm="0">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1561"/>
            <a:ext cx="5486400" cy="425185"/>
          </a:xfr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1792288" y="459723"/>
            <a:ext cx="5486400" cy="308705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6746"/>
            <a:ext cx="5486400" cy="60383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7C666EDB-73EE-494B-92B4-4CBBFE595A9B}"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4CB34BD-6193-4953-A267-E415AD680D0D}" type="slidenum">
              <a:rPr lang="zh-CN" altLang="en-US" smtClean="0"/>
            </a:fld>
            <a:endParaRPr lang="zh-CN" altLang="en-US"/>
          </a:p>
        </p:txBody>
      </p:sp>
    </p:spTree>
  </p:cSld>
  <p:clrMapOvr>
    <a:masterClrMapping/>
  </p:clrMapOvr>
  <p:transition spd="slow" advClick="0" advTm="0">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7C666EDB-73EE-494B-92B4-4CBBFE595A9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4CB34BD-6193-4953-A267-E415AD680D0D}" type="slidenum">
              <a:rPr lang="zh-CN" altLang="en-US" smtClean="0"/>
            </a:fld>
            <a:endParaRPr lang="zh-CN" altLang="en-US"/>
          </a:p>
        </p:txBody>
      </p:sp>
    </p:spTree>
  </p:cSld>
  <p:clrMapOvr>
    <a:masterClrMapping/>
  </p:clrMapOvr>
  <p:transition spd="slow" advClick="0" advTm="0">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54829"/>
            <a:ext cx="2057400" cy="3293095"/>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154829"/>
            <a:ext cx="6019800" cy="3293095"/>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7C666EDB-73EE-494B-92B4-4CBBFE595A9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4CB34BD-6193-4953-A267-E415AD680D0D}" type="slidenum">
              <a:rPr lang="zh-CN" altLang="en-US" smtClean="0"/>
            </a:fld>
            <a:endParaRPr lang="zh-CN" altLang="en-US"/>
          </a:p>
        </p:txBody>
      </p:sp>
    </p:spTree>
  </p:cSld>
  <p:clrMapOvr>
    <a:masterClrMapping/>
  </p:clrMapOvr>
  <p:transition spd="slow" advClick="0" advTm="0">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两栏内容">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Tree>
  </p:cSld>
  <p:clrMapOvr>
    <a:masterClrMapping/>
  </p:clrMapOvr>
  <p:transition spd="slow" advClick="0" advTm="0">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两栏内容">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Tree>
  </p:cSld>
  <p:clrMapOvr>
    <a:masterClrMapping/>
  </p:clrMapOvr>
  <p:transition spd="slow" advClick="0" advTm="0">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两栏内容">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Tree>
  </p:cSld>
  <p:clrMapOvr>
    <a:masterClrMapping/>
  </p:clrMapOvr>
  <p:transition spd="slow" advClick="0" advTm="0">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内容与标题">
    <p:bg>
      <p:bgPr>
        <a:solidFill>
          <a:schemeClr val="bg1">
            <a:lumMod val="95000"/>
          </a:schemeClr>
        </a:solidFill>
        <a:effectLst/>
      </p:bgPr>
    </p:bg>
    <p:spTree>
      <p:nvGrpSpPr>
        <p:cNvPr id="1" name=""/>
        <p:cNvGrpSpPr/>
        <p:nvPr/>
      </p:nvGrpSpPr>
      <p:grpSpPr>
        <a:xfrm>
          <a:off x="0" y="0"/>
          <a:ext cx="0" cy="0"/>
          <a:chOff x="0" y="0"/>
          <a:chExt cx="0" cy="0"/>
        </a:xfrm>
      </p:grpSpPr>
      <p:sp>
        <p:nvSpPr>
          <p:cNvPr id="59" name="矩形 58"/>
          <p:cNvSpPr/>
          <p:nvPr userDrawn="1"/>
        </p:nvSpPr>
        <p:spPr>
          <a:xfrm>
            <a:off x="0" y="0"/>
            <a:ext cx="9144000" cy="8489395"/>
          </a:xfrm>
          <a:prstGeom prst="rect">
            <a:avLst/>
          </a:prstGeom>
          <a:blipFill dpi="0" rotWithShape="1">
            <a:blip r:embed="rId2" cstate="print">
              <a:alphaModFix amt="2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Tree>
  </p:cSld>
  <p:clrMapOvr>
    <a:masterClrMapping/>
  </p:clrMapOvr>
  <p:transition spd="slow" advClick="0" advTm="0">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7C666EDB-73EE-494B-92B4-4CBBFE595A9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4CB34BD-6193-4953-A267-E415AD680D0D}" type="slidenum">
              <a:rPr lang="zh-CN" altLang="en-US" smtClean="0"/>
            </a:fld>
            <a:endParaRPr lang="zh-CN" altLang="en-US"/>
          </a:p>
        </p:txBody>
      </p:sp>
    </p:spTree>
  </p:cSld>
  <p:clrMapOvr>
    <a:masterClrMapping/>
  </p:clrMapOvr>
  <p:transition spd="slow" advClick="0" advTm="0">
    <p:rand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6_内容与标题">
    <p:bg>
      <p:bgPr>
        <a:solidFill>
          <a:schemeClr val="bg1">
            <a:lumMod val="95000"/>
          </a:schemeClr>
        </a:solidFill>
        <a:effectLst/>
      </p:bgPr>
    </p:bg>
    <p:spTree>
      <p:nvGrpSpPr>
        <p:cNvPr id="1" name=""/>
        <p:cNvGrpSpPr/>
        <p:nvPr/>
      </p:nvGrpSpPr>
      <p:grpSpPr>
        <a:xfrm>
          <a:off x="0" y="0"/>
          <a:ext cx="0" cy="0"/>
          <a:chOff x="0" y="0"/>
          <a:chExt cx="0" cy="0"/>
        </a:xfrm>
      </p:grpSpPr>
      <p:sp>
        <p:nvSpPr>
          <p:cNvPr id="59" name="矩形 58"/>
          <p:cNvSpPr/>
          <p:nvPr userDrawn="1"/>
        </p:nvSpPr>
        <p:spPr>
          <a:xfrm>
            <a:off x="0" y="0"/>
            <a:ext cx="9144000" cy="8489395"/>
          </a:xfrm>
          <a:prstGeom prst="rect">
            <a:avLst/>
          </a:prstGeom>
          <a:blipFill dpi="0" rotWithShape="1">
            <a:blip r:embed="rId2" cstate="print">
              <a:alphaModFix amt="2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cxnSp>
        <p:nvCxnSpPr>
          <p:cNvPr id="10" name="直接连接符 9"/>
          <p:cNvCxnSpPr/>
          <p:nvPr userDrawn="1"/>
        </p:nvCxnSpPr>
        <p:spPr>
          <a:xfrm>
            <a:off x="562732" y="625404"/>
            <a:ext cx="8290358" cy="0"/>
          </a:xfrm>
          <a:prstGeom prst="line">
            <a:avLst/>
          </a:prstGeom>
          <a:ln w="12700">
            <a:solidFill>
              <a:srgbClr val="005188"/>
            </a:solidFill>
          </a:ln>
        </p:spPr>
        <p:style>
          <a:lnRef idx="1">
            <a:schemeClr val="accent1"/>
          </a:lnRef>
          <a:fillRef idx="0">
            <a:schemeClr val="accent1"/>
          </a:fillRef>
          <a:effectRef idx="0">
            <a:schemeClr val="accent1"/>
          </a:effectRef>
          <a:fontRef idx="minor">
            <a:schemeClr val="tx1"/>
          </a:fontRef>
        </p:style>
      </p:cxnSp>
      <p:grpSp>
        <p:nvGrpSpPr>
          <p:cNvPr id="2" name="组合 11"/>
          <p:cNvGrpSpPr/>
          <p:nvPr userDrawn="1"/>
        </p:nvGrpSpPr>
        <p:grpSpPr>
          <a:xfrm>
            <a:off x="8431708" y="180780"/>
            <a:ext cx="421382" cy="444624"/>
            <a:chOff x="4197350" y="2182813"/>
            <a:chExt cx="608013" cy="641350"/>
          </a:xfrm>
          <a:solidFill>
            <a:srgbClr val="005188"/>
          </a:solidFill>
        </p:grpSpPr>
        <p:sp>
          <p:nvSpPr>
            <p:cNvPr id="13" name="Freeform 166"/>
            <p:cNvSpPr/>
            <p:nvPr/>
          </p:nvSpPr>
          <p:spPr bwMode="auto">
            <a:xfrm>
              <a:off x="4229100" y="2211388"/>
              <a:ext cx="39688" cy="157163"/>
            </a:xfrm>
            <a:custGeom>
              <a:avLst/>
              <a:gdLst/>
              <a:ahLst/>
              <a:cxnLst>
                <a:cxn ang="0">
                  <a:pos x="63" y="2"/>
                </a:cxn>
                <a:cxn ang="0">
                  <a:pos x="63" y="2"/>
                </a:cxn>
                <a:cxn ang="0">
                  <a:pos x="58" y="14"/>
                </a:cxn>
                <a:cxn ang="0">
                  <a:pos x="54" y="25"/>
                </a:cxn>
                <a:cxn ang="0">
                  <a:pos x="47" y="49"/>
                </a:cxn>
                <a:cxn ang="0">
                  <a:pos x="34" y="96"/>
                </a:cxn>
                <a:cxn ang="0">
                  <a:pos x="34" y="96"/>
                </a:cxn>
                <a:cxn ang="0">
                  <a:pos x="27" y="122"/>
                </a:cxn>
                <a:cxn ang="0">
                  <a:pos x="21" y="149"/>
                </a:cxn>
                <a:cxn ang="0">
                  <a:pos x="10" y="203"/>
                </a:cxn>
                <a:cxn ang="0">
                  <a:pos x="10" y="203"/>
                </a:cxn>
                <a:cxn ang="0">
                  <a:pos x="6" y="222"/>
                </a:cxn>
                <a:cxn ang="0">
                  <a:pos x="3" y="243"/>
                </a:cxn>
                <a:cxn ang="0">
                  <a:pos x="1" y="263"/>
                </a:cxn>
                <a:cxn ang="0">
                  <a:pos x="0" y="283"/>
                </a:cxn>
                <a:cxn ang="0">
                  <a:pos x="0" y="283"/>
                </a:cxn>
                <a:cxn ang="0">
                  <a:pos x="1" y="290"/>
                </a:cxn>
                <a:cxn ang="0">
                  <a:pos x="2" y="292"/>
                </a:cxn>
                <a:cxn ang="0">
                  <a:pos x="3" y="294"/>
                </a:cxn>
                <a:cxn ang="0">
                  <a:pos x="6" y="296"/>
                </a:cxn>
                <a:cxn ang="0">
                  <a:pos x="8" y="296"/>
                </a:cxn>
                <a:cxn ang="0">
                  <a:pos x="11" y="296"/>
                </a:cxn>
                <a:cxn ang="0">
                  <a:pos x="14" y="294"/>
                </a:cxn>
                <a:cxn ang="0">
                  <a:pos x="14" y="294"/>
                </a:cxn>
                <a:cxn ang="0">
                  <a:pos x="15" y="293"/>
                </a:cxn>
                <a:cxn ang="0">
                  <a:pos x="16" y="291"/>
                </a:cxn>
                <a:cxn ang="0">
                  <a:pos x="15" y="287"/>
                </a:cxn>
                <a:cxn ang="0">
                  <a:pos x="14" y="285"/>
                </a:cxn>
                <a:cxn ang="0">
                  <a:pos x="12" y="285"/>
                </a:cxn>
                <a:cxn ang="0">
                  <a:pos x="11" y="284"/>
                </a:cxn>
                <a:cxn ang="0">
                  <a:pos x="9" y="285"/>
                </a:cxn>
                <a:cxn ang="0">
                  <a:pos x="9" y="285"/>
                </a:cxn>
                <a:cxn ang="0">
                  <a:pos x="11" y="282"/>
                </a:cxn>
                <a:cxn ang="0">
                  <a:pos x="12" y="276"/>
                </a:cxn>
                <a:cxn ang="0">
                  <a:pos x="14" y="259"/>
                </a:cxn>
                <a:cxn ang="0">
                  <a:pos x="14" y="232"/>
                </a:cxn>
                <a:cxn ang="0">
                  <a:pos x="14" y="232"/>
                </a:cxn>
                <a:cxn ang="0">
                  <a:pos x="17" y="212"/>
                </a:cxn>
                <a:cxn ang="0">
                  <a:pos x="21" y="193"/>
                </a:cxn>
                <a:cxn ang="0">
                  <a:pos x="29" y="155"/>
                </a:cxn>
                <a:cxn ang="0">
                  <a:pos x="29" y="155"/>
                </a:cxn>
                <a:cxn ang="0">
                  <a:pos x="38" y="119"/>
                </a:cxn>
                <a:cxn ang="0">
                  <a:pos x="48" y="83"/>
                </a:cxn>
                <a:cxn ang="0">
                  <a:pos x="48" y="83"/>
                </a:cxn>
                <a:cxn ang="0">
                  <a:pos x="58" y="45"/>
                </a:cxn>
                <a:cxn ang="0">
                  <a:pos x="64" y="25"/>
                </a:cxn>
                <a:cxn ang="0">
                  <a:pos x="68" y="16"/>
                </a:cxn>
                <a:cxn ang="0">
                  <a:pos x="72" y="8"/>
                </a:cxn>
                <a:cxn ang="0">
                  <a:pos x="72" y="8"/>
                </a:cxn>
                <a:cxn ang="0">
                  <a:pos x="73" y="5"/>
                </a:cxn>
                <a:cxn ang="0">
                  <a:pos x="73" y="3"/>
                </a:cxn>
                <a:cxn ang="0">
                  <a:pos x="72" y="2"/>
                </a:cxn>
                <a:cxn ang="0">
                  <a:pos x="71" y="1"/>
                </a:cxn>
                <a:cxn ang="0">
                  <a:pos x="69" y="0"/>
                </a:cxn>
                <a:cxn ang="0">
                  <a:pos x="67" y="0"/>
                </a:cxn>
                <a:cxn ang="0">
                  <a:pos x="65" y="1"/>
                </a:cxn>
                <a:cxn ang="0">
                  <a:pos x="63" y="2"/>
                </a:cxn>
                <a:cxn ang="0">
                  <a:pos x="63" y="2"/>
                </a:cxn>
              </a:cxnLst>
              <a:rect l="0" t="0" r="r" b="b"/>
              <a:pathLst>
                <a:path w="73" h="296">
                  <a:moveTo>
                    <a:pt x="63" y="2"/>
                  </a:moveTo>
                  <a:lnTo>
                    <a:pt x="63" y="2"/>
                  </a:lnTo>
                  <a:lnTo>
                    <a:pt x="58" y="14"/>
                  </a:lnTo>
                  <a:lnTo>
                    <a:pt x="54" y="25"/>
                  </a:lnTo>
                  <a:lnTo>
                    <a:pt x="47" y="49"/>
                  </a:lnTo>
                  <a:lnTo>
                    <a:pt x="34" y="96"/>
                  </a:lnTo>
                  <a:lnTo>
                    <a:pt x="34" y="96"/>
                  </a:lnTo>
                  <a:lnTo>
                    <a:pt x="27" y="122"/>
                  </a:lnTo>
                  <a:lnTo>
                    <a:pt x="21" y="149"/>
                  </a:lnTo>
                  <a:lnTo>
                    <a:pt x="10" y="203"/>
                  </a:lnTo>
                  <a:lnTo>
                    <a:pt x="10" y="203"/>
                  </a:lnTo>
                  <a:lnTo>
                    <a:pt x="6" y="222"/>
                  </a:lnTo>
                  <a:lnTo>
                    <a:pt x="3" y="243"/>
                  </a:lnTo>
                  <a:lnTo>
                    <a:pt x="1" y="263"/>
                  </a:lnTo>
                  <a:lnTo>
                    <a:pt x="0" y="283"/>
                  </a:lnTo>
                  <a:lnTo>
                    <a:pt x="0" y="283"/>
                  </a:lnTo>
                  <a:lnTo>
                    <a:pt x="1" y="290"/>
                  </a:lnTo>
                  <a:lnTo>
                    <a:pt x="2" y="292"/>
                  </a:lnTo>
                  <a:lnTo>
                    <a:pt x="3" y="294"/>
                  </a:lnTo>
                  <a:lnTo>
                    <a:pt x="6" y="296"/>
                  </a:lnTo>
                  <a:lnTo>
                    <a:pt x="8" y="296"/>
                  </a:lnTo>
                  <a:lnTo>
                    <a:pt x="11" y="296"/>
                  </a:lnTo>
                  <a:lnTo>
                    <a:pt x="14" y="294"/>
                  </a:lnTo>
                  <a:lnTo>
                    <a:pt x="14" y="294"/>
                  </a:lnTo>
                  <a:lnTo>
                    <a:pt x="15" y="293"/>
                  </a:lnTo>
                  <a:lnTo>
                    <a:pt x="16" y="291"/>
                  </a:lnTo>
                  <a:lnTo>
                    <a:pt x="15" y="287"/>
                  </a:lnTo>
                  <a:lnTo>
                    <a:pt x="14" y="285"/>
                  </a:lnTo>
                  <a:lnTo>
                    <a:pt x="12" y="285"/>
                  </a:lnTo>
                  <a:lnTo>
                    <a:pt x="11" y="284"/>
                  </a:lnTo>
                  <a:lnTo>
                    <a:pt x="9" y="285"/>
                  </a:lnTo>
                  <a:lnTo>
                    <a:pt x="9" y="285"/>
                  </a:lnTo>
                  <a:lnTo>
                    <a:pt x="11" y="282"/>
                  </a:lnTo>
                  <a:lnTo>
                    <a:pt x="12" y="276"/>
                  </a:lnTo>
                  <a:lnTo>
                    <a:pt x="14" y="259"/>
                  </a:lnTo>
                  <a:lnTo>
                    <a:pt x="14" y="232"/>
                  </a:lnTo>
                  <a:lnTo>
                    <a:pt x="14" y="232"/>
                  </a:lnTo>
                  <a:lnTo>
                    <a:pt x="17" y="212"/>
                  </a:lnTo>
                  <a:lnTo>
                    <a:pt x="21" y="193"/>
                  </a:lnTo>
                  <a:lnTo>
                    <a:pt x="29" y="155"/>
                  </a:lnTo>
                  <a:lnTo>
                    <a:pt x="29" y="155"/>
                  </a:lnTo>
                  <a:lnTo>
                    <a:pt x="38" y="119"/>
                  </a:lnTo>
                  <a:lnTo>
                    <a:pt x="48" y="83"/>
                  </a:lnTo>
                  <a:lnTo>
                    <a:pt x="48" y="83"/>
                  </a:lnTo>
                  <a:lnTo>
                    <a:pt x="58" y="45"/>
                  </a:lnTo>
                  <a:lnTo>
                    <a:pt x="64" y="25"/>
                  </a:lnTo>
                  <a:lnTo>
                    <a:pt x="68" y="16"/>
                  </a:lnTo>
                  <a:lnTo>
                    <a:pt x="72" y="8"/>
                  </a:lnTo>
                  <a:lnTo>
                    <a:pt x="72" y="8"/>
                  </a:lnTo>
                  <a:lnTo>
                    <a:pt x="73" y="5"/>
                  </a:lnTo>
                  <a:lnTo>
                    <a:pt x="73" y="3"/>
                  </a:lnTo>
                  <a:lnTo>
                    <a:pt x="72" y="2"/>
                  </a:lnTo>
                  <a:lnTo>
                    <a:pt x="71" y="1"/>
                  </a:lnTo>
                  <a:lnTo>
                    <a:pt x="69" y="0"/>
                  </a:lnTo>
                  <a:lnTo>
                    <a:pt x="67" y="0"/>
                  </a:lnTo>
                  <a:lnTo>
                    <a:pt x="65" y="1"/>
                  </a:lnTo>
                  <a:lnTo>
                    <a:pt x="63" y="2"/>
                  </a:lnTo>
                  <a:lnTo>
                    <a:pt x="63" y="2"/>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14" name="Freeform 167"/>
            <p:cNvSpPr/>
            <p:nvPr/>
          </p:nvSpPr>
          <p:spPr bwMode="auto">
            <a:xfrm>
              <a:off x="4251325" y="2206625"/>
              <a:ext cx="39688" cy="177800"/>
            </a:xfrm>
            <a:custGeom>
              <a:avLst/>
              <a:gdLst/>
              <a:ahLst/>
              <a:cxnLst>
                <a:cxn ang="0">
                  <a:pos x="66" y="3"/>
                </a:cxn>
                <a:cxn ang="0">
                  <a:pos x="66" y="3"/>
                </a:cxn>
                <a:cxn ang="0">
                  <a:pos x="51" y="40"/>
                </a:cxn>
                <a:cxn ang="0">
                  <a:pos x="44" y="59"/>
                </a:cxn>
                <a:cxn ang="0">
                  <a:pos x="38" y="78"/>
                </a:cxn>
                <a:cxn ang="0">
                  <a:pos x="38" y="78"/>
                </a:cxn>
                <a:cxn ang="0">
                  <a:pos x="33" y="101"/>
                </a:cxn>
                <a:cxn ang="0">
                  <a:pos x="29" y="124"/>
                </a:cxn>
                <a:cxn ang="0">
                  <a:pos x="20" y="170"/>
                </a:cxn>
                <a:cxn ang="0">
                  <a:pos x="20" y="170"/>
                </a:cxn>
                <a:cxn ang="0">
                  <a:pos x="5" y="249"/>
                </a:cxn>
                <a:cxn ang="0">
                  <a:pos x="5" y="249"/>
                </a:cxn>
                <a:cxn ang="0">
                  <a:pos x="2" y="270"/>
                </a:cxn>
                <a:cxn ang="0">
                  <a:pos x="1" y="290"/>
                </a:cxn>
                <a:cxn ang="0">
                  <a:pos x="0" y="311"/>
                </a:cxn>
                <a:cxn ang="0">
                  <a:pos x="0" y="332"/>
                </a:cxn>
                <a:cxn ang="0">
                  <a:pos x="0" y="332"/>
                </a:cxn>
                <a:cxn ang="0">
                  <a:pos x="0" y="334"/>
                </a:cxn>
                <a:cxn ang="0">
                  <a:pos x="1" y="336"/>
                </a:cxn>
                <a:cxn ang="0">
                  <a:pos x="3" y="336"/>
                </a:cxn>
                <a:cxn ang="0">
                  <a:pos x="5" y="337"/>
                </a:cxn>
                <a:cxn ang="0">
                  <a:pos x="6" y="336"/>
                </a:cxn>
                <a:cxn ang="0">
                  <a:pos x="8" y="336"/>
                </a:cxn>
                <a:cxn ang="0">
                  <a:pos x="9" y="334"/>
                </a:cxn>
                <a:cxn ang="0">
                  <a:pos x="9" y="332"/>
                </a:cxn>
                <a:cxn ang="0">
                  <a:pos x="9" y="332"/>
                </a:cxn>
                <a:cxn ang="0">
                  <a:pos x="9" y="310"/>
                </a:cxn>
                <a:cxn ang="0">
                  <a:pos x="10" y="288"/>
                </a:cxn>
                <a:cxn ang="0">
                  <a:pos x="12" y="265"/>
                </a:cxn>
                <a:cxn ang="0">
                  <a:pos x="16" y="244"/>
                </a:cxn>
                <a:cxn ang="0">
                  <a:pos x="16" y="244"/>
                </a:cxn>
                <a:cxn ang="0">
                  <a:pos x="32" y="164"/>
                </a:cxn>
                <a:cxn ang="0">
                  <a:pos x="32" y="164"/>
                </a:cxn>
                <a:cxn ang="0">
                  <a:pos x="39" y="122"/>
                </a:cxn>
                <a:cxn ang="0">
                  <a:pos x="47" y="81"/>
                </a:cxn>
                <a:cxn ang="0">
                  <a:pos x="47" y="81"/>
                </a:cxn>
                <a:cxn ang="0">
                  <a:pos x="52" y="61"/>
                </a:cxn>
                <a:cxn ang="0">
                  <a:pos x="60" y="43"/>
                </a:cxn>
                <a:cxn ang="0">
                  <a:pos x="75" y="6"/>
                </a:cxn>
                <a:cxn ang="0">
                  <a:pos x="75" y="6"/>
                </a:cxn>
                <a:cxn ang="0">
                  <a:pos x="76" y="4"/>
                </a:cxn>
                <a:cxn ang="0">
                  <a:pos x="75" y="2"/>
                </a:cxn>
                <a:cxn ang="0">
                  <a:pos x="74" y="1"/>
                </a:cxn>
                <a:cxn ang="0">
                  <a:pos x="72" y="0"/>
                </a:cxn>
                <a:cxn ang="0">
                  <a:pos x="69" y="1"/>
                </a:cxn>
                <a:cxn ang="0">
                  <a:pos x="67" y="2"/>
                </a:cxn>
                <a:cxn ang="0">
                  <a:pos x="66" y="3"/>
                </a:cxn>
                <a:cxn ang="0">
                  <a:pos x="66" y="3"/>
                </a:cxn>
              </a:cxnLst>
              <a:rect l="0" t="0" r="r" b="b"/>
              <a:pathLst>
                <a:path w="76" h="337">
                  <a:moveTo>
                    <a:pt x="66" y="3"/>
                  </a:moveTo>
                  <a:lnTo>
                    <a:pt x="66" y="3"/>
                  </a:lnTo>
                  <a:lnTo>
                    <a:pt x="51" y="40"/>
                  </a:lnTo>
                  <a:lnTo>
                    <a:pt x="44" y="59"/>
                  </a:lnTo>
                  <a:lnTo>
                    <a:pt x="38" y="78"/>
                  </a:lnTo>
                  <a:lnTo>
                    <a:pt x="38" y="78"/>
                  </a:lnTo>
                  <a:lnTo>
                    <a:pt x="33" y="101"/>
                  </a:lnTo>
                  <a:lnTo>
                    <a:pt x="29" y="124"/>
                  </a:lnTo>
                  <a:lnTo>
                    <a:pt x="20" y="170"/>
                  </a:lnTo>
                  <a:lnTo>
                    <a:pt x="20" y="170"/>
                  </a:lnTo>
                  <a:lnTo>
                    <a:pt x="5" y="249"/>
                  </a:lnTo>
                  <a:lnTo>
                    <a:pt x="5" y="249"/>
                  </a:lnTo>
                  <a:lnTo>
                    <a:pt x="2" y="270"/>
                  </a:lnTo>
                  <a:lnTo>
                    <a:pt x="1" y="290"/>
                  </a:lnTo>
                  <a:lnTo>
                    <a:pt x="0" y="311"/>
                  </a:lnTo>
                  <a:lnTo>
                    <a:pt x="0" y="332"/>
                  </a:lnTo>
                  <a:lnTo>
                    <a:pt x="0" y="332"/>
                  </a:lnTo>
                  <a:lnTo>
                    <a:pt x="0" y="334"/>
                  </a:lnTo>
                  <a:lnTo>
                    <a:pt x="1" y="336"/>
                  </a:lnTo>
                  <a:lnTo>
                    <a:pt x="3" y="336"/>
                  </a:lnTo>
                  <a:lnTo>
                    <a:pt x="5" y="337"/>
                  </a:lnTo>
                  <a:lnTo>
                    <a:pt x="6" y="336"/>
                  </a:lnTo>
                  <a:lnTo>
                    <a:pt x="8" y="336"/>
                  </a:lnTo>
                  <a:lnTo>
                    <a:pt x="9" y="334"/>
                  </a:lnTo>
                  <a:lnTo>
                    <a:pt x="9" y="332"/>
                  </a:lnTo>
                  <a:lnTo>
                    <a:pt x="9" y="332"/>
                  </a:lnTo>
                  <a:lnTo>
                    <a:pt x="9" y="310"/>
                  </a:lnTo>
                  <a:lnTo>
                    <a:pt x="10" y="288"/>
                  </a:lnTo>
                  <a:lnTo>
                    <a:pt x="12" y="265"/>
                  </a:lnTo>
                  <a:lnTo>
                    <a:pt x="16" y="244"/>
                  </a:lnTo>
                  <a:lnTo>
                    <a:pt x="16" y="244"/>
                  </a:lnTo>
                  <a:lnTo>
                    <a:pt x="32" y="164"/>
                  </a:lnTo>
                  <a:lnTo>
                    <a:pt x="32" y="164"/>
                  </a:lnTo>
                  <a:lnTo>
                    <a:pt x="39" y="122"/>
                  </a:lnTo>
                  <a:lnTo>
                    <a:pt x="47" y="81"/>
                  </a:lnTo>
                  <a:lnTo>
                    <a:pt x="47" y="81"/>
                  </a:lnTo>
                  <a:lnTo>
                    <a:pt x="52" y="61"/>
                  </a:lnTo>
                  <a:lnTo>
                    <a:pt x="60" y="43"/>
                  </a:lnTo>
                  <a:lnTo>
                    <a:pt x="75" y="6"/>
                  </a:lnTo>
                  <a:lnTo>
                    <a:pt x="75" y="6"/>
                  </a:lnTo>
                  <a:lnTo>
                    <a:pt x="76" y="4"/>
                  </a:lnTo>
                  <a:lnTo>
                    <a:pt x="75" y="2"/>
                  </a:lnTo>
                  <a:lnTo>
                    <a:pt x="74" y="1"/>
                  </a:lnTo>
                  <a:lnTo>
                    <a:pt x="72" y="0"/>
                  </a:lnTo>
                  <a:lnTo>
                    <a:pt x="69" y="1"/>
                  </a:lnTo>
                  <a:lnTo>
                    <a:pt x="67" y="2"/>
                  </a:lnTo>
                  <a:lnTo>
                    <a:pt x="66" y="3"/>
                  </a:lnTo>
                  <a:lnTo>
                    <a:pt x="66" y="3"/>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15" name="Freeform 168"/>
            <p:cNvSpPr/>
            <p:nvPr/>
          </p:nvSpPr>
          <p:spPr bwMode="auto">
            <a:xfrm>
              <a:off x="4271963" y="2197100"/>
              <a:ext cx="55563" cy="195263"/>
            </a:xfrm>
            <a:custGeom>
              <a:avLst/>
              <a:gdLst/>
              <a:ahLst/>
              <a:cxnLst>
                <a:cxn ang="0">
                  <a:pos x="98" y="2"/>
                </a:cxn>
                <a:cxn ang="0">
                  <a:pos x="98" y="2"/>
                </a:cxn>
                <a:cxn ang="0">
                  <a:pos x="84" y="26"/>
                </a:cxn>
                <a:cxn ang="0">
                  <a:pos x="71" y="51"/>
                </a:cxn>
                <a:cxn ang="0">
                  <a:pos x="61" y="77"/>
                </a:cxn>
                <a:cxn ang="0">
                  <a:pos x="51" y="103"/>
                </a:cxn>
                <a:cxn ang="0">
                  <a:pos x="42" y="128"/>
                </a:cxn>
                <a:cxn ang="0">
                  <a:pos x="34" y="155"/>
                </a:cxn>
                <a:cxn ang="0">
                  <a:pos x="27" y="182"/>
                </a:cxn>
                <a:cxn ang="0">
                  <a:pos x="21" y="209"/>
                </a:cxn>
                <a:cxn ang="0">
                  <a:pos x="21" y="209"/>
                </a:cxn>
                <a:cxn ang="0">
                  <a:pos x="14" y="234"/>
                </a:cxn>
                <a:cxn ang="0">
                  <a:pos x="9" y="259"/>
                </a:cxn>
                <a:cxn ang="0">
                  <a:pos x="6" y="283"/>
                </a:cxn>
                <a:cxn ang="0">
                  <a:pos x="3" y="308"/>
                </a:cxn>
                <a:cxn ang="0">
                  <a:pos x="3" y="308"/>
                </a:cxn>
                <a:cxn ang="0">
                  <a:pos x="1" y="323"/>
                </a:cxn>
                <a:cxn ang="0">
                  <a:pos x="0" y="340"/>
                </a:cxn>
                <a:cxn ang="0">
                  <a:pos x="0" y="349"/>
                </a:cxn>
                <a:cxn ang="0">
                  <a:pos x="1" y="356"/>
                </a:cxn>
                <a:cxn ang="0">
                  <a:pos x="4" y="363"/>
                </a:cxn>
                <a:cxn ang="0">
                  <a:pos x="6" y="366"/>
                </a:cxn>
                <a:cxn ang="0">
                  <a:pos x="8" y="368"/>
                </a:cxn>
                <a:cxn ang="0">
                  <a:pos x="8" y="368"/>
                </a:cxn>
                <a:cxn ang="0">
                  <a:pos x="11" y="370"/>
                </a:cxn>
                <a:cxn ang="0">
                  <a:pos x="13" y="369"/>
                </a:cxn>
                <a:cxn ang="0">
                  <a:pos x="15" y="368"/>
                </a:cxn>
                <a:cxn ang="0">
                  <a:pos x="16" y="365"/>
                </a:cxn>
                <a:cxn ang="0">
                  <a:pos x="16" y="361"/>
                </a:cxn>
                <a:cxn ang="0">
                  <a:pos x="16" y="361"/>
                </a:cxn>
                <a:cxn ang="0">
                  <a:pos x="16" y="359"/>
                </a:cxn>
                <a:cxn ang="0">
                  <a:pos x="15" y="357"/>
                </a:cxn>
                <a:cxn ang="0">
                  <a:pos x="13" y="356"/>
                </a:cxn>
                <a:cxn ang="0">
                  <a:pos x="11" y="356"/>
                </a:cxn>
                <a:cxn ang="0">
                  <a:pos x="11" y="356"/>
                </a:cxn>
                <a:cxn ang="0">
                  <a:pos x="10" y="349"/>
                </a:cxn>
                <a:cxn ang="0">
                  <a:pos x="10" y="339"/>
                </a:cxn>
                <a:cxn ang="0">
                  <a:pos x="11" y="324"/>
                </a:cxn>
                <a:cxn ang="0">
                  <a:pos x="11" y="324"/>
                </a:cxn>
                <a:cxn ang="0">
                  <a:pos x="12" y="304"/>
                </a:cxn>
                <a:cxn ang="0">
                  <a:pos x="14" y="283"/>
                </a:cxn>
                <a:cxn ang="0">
                  <a:pos x="14" y="283"/>
                </a:cxn>
                <a:cxn ang="0">
                  <a:pos x="19" y="259"/>
                </a:cxn>
                <a:cxn ang="0">
                  <a:pos x="24" y="235"/>
                </a:cxn>
                <a:cxn ang="0">
                  <a:pos x="35" y="185"/>
                </a:cxn>
                <a:cxn ang="0">
                  <a:pos x="35" y="185"/>
                </a:cxn>
                <a:cxn ang="0">
                  <a:pos x="47" y="143"/>
                </a:cxn>
                <a:cxn ang="0">
                  <a:pos x="61" y="102"/>
                </a:cxn>
                <a:cxn ang="0">
                  <a:pos x="61" y="102"/>
                </a:cxn>
                <a:cxn ang="0">
                  <a:pos x="70" y="77"/>
                </a:cxn>
                <a:cxn ang="0">
                  <a:pos x="80" y="53"/>
                </a:cxn>
                <a:cxn ang="0">
                  <a:pos x="93" y="30"/>
                </a:cxn>
                <a:cxn ang="0">
                  <a:pos x="106" y="8"/>
                </a:cxn>
                <a:cxn ang="0">
                  <a:pos x="106" y="8"/>
                </a:cxn>
                <a:cxn ang="0">
                  <a:pos x="106" y="6"/>
                </a:cxn>
                <a:cxn ang="0">
                  <a:pos x="106" y="3"/>
                </a:cxn>
                <a:cxn ang="0">
                  <a:pos x="105" y="2"/>
                </a:cxn>
                <a:cxn ang="0">
                  <a:pos x="104" y="0"/>
                </a:cxn>
                <a:cxn ang="0">
                  <a:pos x="102" y="0"/>
                </a:cxn>
                <a:cxn ang="0">
                  <a:pos x="101" y="0"/>
                </a:cxn>
                <a:cxn ang="0">
                  <a:pos x="99" y="0"/>
                </a:cxn>
                <a:cxn ang="0">
                  <a:pos x="98" y="2"/>
                </a:cxn>
                <a:cxn ang="0">
                  <a:pos x="98" y="2"/>
                </a:cxn>
              </a:cxnLst>
              <a:rect l="0" t="0" r="r" b="b"/>
              <a:pathLst>
                <a:path w="106" h="370">
                  <a:moveTo>
                    <a:pt x="98" y="2"/>
                  </a:moveTo>
                  <a:lnTo>
                    <a:pt x="98" y="2"/>
                  </a:lnTo>
                  <a:lnTo>
                    <a:pt x="84" y="26"/>
                  </a:lnTo>
                  <a:lnTo>
                    <a:pt x="71" y="51"/>
                  </a:lnTo>
                  <a:lnTo>
                    <a:pt x="61" y="77"/>
                  </a:lnTo>
                  <a:lnTo>
                    <a:pt x="51" y="103"/>
                  </a:lnTo>
                  <a:lnTo>
                    <a:pt x="42" y="128"/>
                  </a:lnTo>
                  <a:lnTo>
                    <a:pt x="34" y="155"/>
                  </a:lnTo>
                  <a:lnTo>
                    <a:pt x="27" y="182"/>
                  </a:lnTo>
                  <a:lnTo>
                    <a:pt x="21" y="209"/>
                  </a:lnTo>
                  <a:lnTo>
                    <a:pt x="21" y="209"/>
                  </a:lnTo>
                  <a:lnTo>
                    <a:pt x="14" y="234"/>
                  </a:lnTo>
                  <a:lnTo>
                    <a:pt x="9" y="259"/>
                  </a:lnTo>
                  <a:lnTo>
                    <a:pt x="6" y="283"/>
                  </a:lnTo>
                  <a:lnTo>
                    <a:pt x="3" y="308"/>
                  </a:lnTo>
                  <a:lnTo>
                    <a:pt x="3" y="308"/>
                  </a:lnTo>
                  <a:lnTo>
                    <a:pt x="1" y="323"/>
                  </a:lnTo>
                  <a:lnTo>
                    <a:pt x="0" y="340"/>
                  </a:lnTo>
                  <a:lnTo>
                    <a:pt x="0" y="349"/>
                  </a:lnTo>
                  <a:lnTo>
                    <a:pt x="1" y="356"/>
                  </a:lnTo>
                  <a:lnTo>
                    <a:pt x="4" y="363"/>
                  </a:lnTo>
                  <a:lnTo>
                    <a:pt x="6" y="366"/>
                  </a:lnTo>
                  <a:lnTo>
                    <a:pt x="8" y="368"/>
                  </a:lnTo>
                  <a:lnTo>
                    <a:pt x="8" y="368"/>
                  </a:lnTo>
                  <a:lnTo>
                    <a:pt x="11" y="370"/>
                  </a:lnTo>
                  <a:lnTo>
                    <a:pt x="13" y="369"/>
                  </a:lnTo>
                  <a:lnTo>
                    <a:pt x="15" y="368"/>
                  </a:lnTo>
                  <a:lnTo>
                    <a:pt x="16" y="365"/>
                  </a:lnTo>
                  <a:lnTo>
                    <a:pt x="16" y="361"/>
                  </a:lnTo>
                  <a:lnTo>
                    <a:pt x="16" y="361"/>
                  </a:lnTo>
                  <a:lnTo>
                    <a:pt x="16" y="359"/>
                  </a:lnTo>
                  <a:lnTo>
                    <a:pt x="15" y="357"/>
                  </a:lnTo>
                  <a:lnTo>
                    <a:pt x="13" y="356"/>
                  </a:lnTo>
                  <a:lnTo>
                    <a:pt x="11" y="356"/>
                  </a:lnTo>
                  <a:lnTo>
                    <a:pt x="11" y="356"/>
                  </a:lnTo>
                  <a:lnTo>
                    <a:pt x="10" y="349"/>
                  </a:lnTo>
                  <a:lnTo>
                    <a:pt x="10" y="339"/>
                  </a:lnTo>
                  <a:lnTo>
                    <a:pt x="11" y="324"/>
                  </a:lnTo>
                  <a:lnTo>
                    <a:pt x="11" y="324"/>
                  </a:lnTo>
                  <a:lnTo>
                    <a:pt x="12" y="304"/>
                  </a:lnTo>
                  <a:lnTo>
                    <a:pt x="14" y="283"/>
                  </a:lnTo>
                  <a:lnTo>
                    <a:pt x="14" y="283"/>
                  </a:lnTo>
                  <a:lnTo>
                    <a:pt x="19" y="259"/>
                  </a:lnTo>
                  <a:lnTo>
                    <a:pt x="24" y="235"/>
                  </a:lnTo>
                  <a:lnTo>
                    <a:pt x="35" y="185"/>
                  </a:lnTo>
                  <a:lnTo>
                    <a:pt x="35" y="185"/>
                  </a:lnTo>
                  <a:lnTo>
                    <a:pt x="47" y="143"/>
                  </a:lnTo>
                  <a:lnTo>
                    <a:pt x="61" y="102"/>
                  </a:lnTo>
                  <a:lnTo>
                    <a:pt x="61" y="102"/>
                  </a:lnTo>
                  <a:lnTo>
                    <a:pt x="70" y="77"/>
                  </a:lnTo>
                  <a:lnTo>
                    <a:pt x="80" y="53"/>
                  </a:lnTo>
                  <a:lnTo>
                    <a:pt x="93" y="30"/>
                  </a:lnTo>
                  <a:lnTo>
                    <a:pt x="106" y="8"/>
                  </a:lnTo>
                  <a:lnTo>
                    <a:pt x="106" y="8"/>
                  </a:lnTo>
                  <a:lnTo>
                    <a:pt x="106" y="6"/>
                  </a:lnTo>
                  <a:lnTo>
                    <a:pt x="106" y="3"/>
                  </a:lnTo>
                  <a:lnTo>
                    <a:pt x="105" y="2"/>
                  </a:lnTo>
                  <a:lnTo>
                    <a:pt x="104" y="0"/>
                  </a:lnTo>
                  <a:lnTo>
                    <a:pt x="102" y="0"/>
                  </a:lnTo>
                  <a:lnTo>
                    <a:pt x="101" y="0"/>
                  </a:lnTo>
                  <a:lnTo>
                    <a:pt x="99" y="0"/>
                  </a:lnTo>
                  <a:lnTo>
                    <a:pt x="98" y="2"/>
                  </a:lnTo>
                  <a:lnTo>
                    <a:pt x="98" y="2"/>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16" name="Freeform 169"/>
            <p:cNvSpPr/>
            <p:nvPr/>
          </p:nvSpPr>
          <p:spPr bwMode="auto">
            <a:xfrm>
              <a:off x="4305300" y="2198688"/>
              <a:ext cx="39688" cy="146050"/>
            </a:xfrm>
            <a:custGeom>
              <a:avLst/>
              <a:gdLst/>
              <a:ahLst/>
              <a:cxnLst>
                <a:cxn ang="0">
                  <a:pos x="68" y="2"/>
                </a:cxn>
                <a:cxn ang="0">
                  <a:pos x="68" y="2"/>
                </a:cxn>
                <a:cxn ang="0">
                  <a:pos x="62" y="10"/>
                </a:cxn>
                <a:cxn ang="0">
                  <a:pos x="57" y="20"/>
                </a:cxn>
                <a:cxn ang="0">
                  <a:pos x="54" y="31"/>
                </a:cxn>
                <a:cxn ang="0">
                  <a:pos x="53" y="41"/>
                </a:cxn>
                <a:cxn ang="0">
                  <a:pos x="53" y="41"/>
                </a:cxn>
                <a:cxn ang="0">
                  <a:pos x="51" y="51"/>
                </a:cxn>
                <a:cxn ang="0">
                  <a:pos x="49" y="60"/>
                </a:cxn>
                <a:cxn ang="0">
                  <a:pos x="42" y="80"/>
                </a:cxn>
                <a:cxn ang="0">
                  <a:pos x="37" y="101"/>
                </a:cxn>
                <a:cxn ang="0">
                  <a:pos x="32" y="120"/>
                </a:cxn>
                <a:cxn ang="0">
                  <a:pos x="32" y="120"/>
                </a:cxn>
                <a:cxn ang="0">
                  <a:pos x="14" y="191"/>
                </a:cxn>
                <a:cxn ang="0">
                  <a:pos x="7" y="227"/>
                </a:cxn>
                <a:cxn ang="0">
                  <a:pos x="3" y="244"/>
                </a:cxn>
                <a:cxn ang="0">
                  <a:pos x="1" y="263"/>
                </a:cxn>
                <a:cxn ang="0">
                  <a:pos x="1" y="263"/>
                </a:cxn>
                <a:cxn ang="0">
                  <a:pos x="0" y="265"/>
                </a:cxn>
                <a:cxn ang="0">
                  <a:pos x="0" y="270"/>
                </a:cxn>
                <a:cxn ang="0">
                  <a:pos x="0" y="270"/>
                </a:cxn>
                <a:cxn ang="0">
                  <a:pos x="0" y="272"/>
                </a:cxn>
                <a:cxn ang="0">
                  <a:pos x="1" y="273"/>
                </a:cxn>
                <a:cxn ang="0">
                  <a:pos x="3" y="274"/>
                </a:cxn>
                <a:cxn ang="0">
                  <a:pos x="4" y="274"/>
                </a:cxn>
                <a:cxn ang="0">
                  <a:pos x="7" y="273"/>
                </a:cxn>
                <a:cxn ang="0">
                  <a:pos x="8" y="272"/>
                </a:cxn>
                <a:cxn ang="0">
                  <a:pos x="9" y="270"/>
                </a:cxn>
                <a:cxn ang="0">
                  <a:pos x="9" y="270"/>
                </a:cxn>
                <a:cxn ang="0">
                  <a:pos x="11" y="254"/>
                </a:cxn>
                <a:cxn ang="0">
                  <a:pos x="14" y="237"/>
                </a:cxn>
                <a:cxn ang="0">
                  <a:pos x="22" y="204"/>
                </a:cxn>
                <a:cxn ang="0">
                  <a:pos x="37" y="139"/>
                </a:cxn>
                <a:cxn ang="0">
                  <a:pos x="37" y="139"/>
                </a:cxn>
                <a:cxn ang="0">
                  <a:pos x="45" y="106"/>
                </a:cxn>
                <a:cxn ang="0">
                  <a:pos x="54" y="73"/>
                </a:cxn>
                <a:cxn ang="0">
                  <a:pos x="54" y="73"/>
                </a:cxn>
                <a:cxn ang="0">
                  <a:pos x="58" y="56"/>
                </a:cxn>
                <a:cxn ang="0">
                  <a:pos x="61" y="39"/>
                </a:cxn>
                <a:cxn ang="0">
                  <a:pos x="64" y="31"/>
                </a:cxn>
                <a:cxn ang="0">
                  <a:pos x="66" y="22"/>
                </a:cxn>
                <a:cxn ang="0">
                  <a:pos x="70" y="14"/>
                </a:cxn>
                <a:cxn ang="0">
                  <a:pos x="74" y="8"/>
                </a:cxn>
                <a:cxn ang="0">
                  <a:pos x="74" y="8"/>
                </a:cxn>
                <a:cxn ang="0">
                  <a:pos x="75" y="6"/>
                </a:cxn>
                <a:cxn ang="0">
                  <a:pos x="75" y="5"/>
                </a:cxn>
                <a:cxn ang="0">
                  <a:pos x="74" y="1"/>
                </a:cxn>
                <a:cxn ang="0">
                  <a:pos x="72" y="0"/>
                </a:cxn>
                <a:cxn ang="0">
                  <a:pos x="71" y="0"/>
                </a:cxn>
                <a:cxn ang="0">
                  <a:pos x="69" y="0"/>
                </a:cxn>
                <a:cxn ang="0">
                  <a:pos x="68" y="2"/>
                </a:cxn>
                <a:cxn ang="0">
                  <a:pos x="68" y="2"/>
                </a:cxn>
              </a:cxnLst>
              <a:rect l="0" t="0" r="r" b="b"/>
              <a:pathLst>
                <a:path w="75" h="274">
                  <a:moveTo>
                    <a:pt x="68" y="2"/>
                  </a:moveTo>
                  <a:lnTo>
                    <a:pt x="68" y="2"/>
                  </a:lnTo>
                  <a:lnTo>
                    <a:pt x="62" y="10"/>
                  </a:lnTo>
                  <a:lnTo>
                    <a:pt x="57" y="20"/>
                  </a:lnTo>
                  <a:lnTo>
                    <a:pt x="54" y="31"/>
                  </a:lnTo>
                  <a:lnTo>
                    <a:pt x="53" y="41"/>
                  </a:lnTo>
                  <a:lnTo>
                    <a:pt x="53" y="41"/>
                  </a:lnTo>
                  <a:lnTo>
                    <a:pt x="51" y="51"/>
                  </a:lnTo>
                  <a:lnTo>
                    <a:pt x="49" y="60"/>
                  </a:lnTo>
                  <a:lnTo>
                    <a:pt x="42" y="80"/>
                  </a:lnTo>
                  <a:lnTo>
                    <a:pt x="37" y="101"/>
                  </a:lnTo>
                  <a:lnTo>
                    <a:pt x="32" y="120"/>
                  </a:lnTo>
                  <a:lnTo>
                    <a:pt x="32" y="120"/>
                  </a:lnTo>
                  <a:lnTo>
                    <a:pt x="14" y="191"/>
                  </a:lnTo>
                  <a:lnTo>
                    <a:pt x="7" y="227"/>
                  </a:lnTo>
                  <a:lnTo>
                    <a:pt x="3" y="244"/>
                  </a:lnTo>
                  <a:lnTo>
                    <a:pt x="1" y="263"/>
                  </a:lnTo>
                  <a:lnTo>
                    <a:pt x="1" y="263"/>
                  </a:lnTo>
                  <a:lnTo>
                    <a:pt x="0" y="265"/>
                  </a:lnTo>
                  <a:lnTo>
                    <a:pt x="0" y="270"/>
                  </a:lnTo>
                  <a:lnTo>
                    <a:pt x="0" y="270"/>
                  </a:lnTo>
                  <a:lnTo>
                    <a:pt x="0" y="272"/>
                  </a:lnTo>
                  <a:lnTo>
                    <a:pt x="1" y="273"/>
                  </a:lnTo>
                  <a:lnTo>
                    <a:pt x="3" y="274"/>
                  </a:lnTo>
                  <a:lnTo>
                    <a:pt x="4" y="274"/>
                  </a:lnTo>
                  <a:lnTo>
                    <a:pt x="7" y="273"/>
                  </a:lnTo>
                  <a:lnTo>
                    <a:pt x="8" y="272"/>
                  </a:lnTo>
                  <a:lnTo>
                    <a:pt x="9" y="270"/>
                  </a:lnTo>
                  <a:lnTo>
                    <a:pt x="9" y="270"/>
                  </a:lnTo>
                  <a:lnTo>
                    <a:pt x="11" y="254"/>
                  </a:lnTo>
                  <a:lnTo>
                    <a:pt x="14" y="237"/>
                  </a:lnTo>
                  <a:lnTo>
                    <a:pt x="22" y="204"/>
                  </a:lnTo>
                  <a:lnTo>
                    <a:pt x="37" y="139"/>
                  </a:lnTo>
                  <a:lnTo>
                    <a:pt x="37" y="139"/>
                  </a:lnTo>
                  <a:lnTo>
                    <a:pt x="45" y="106"/>
                  </a:lnTo>
                  <a:lnTo>
                    <a:pt x="54" y="73"/>
                  </a:lnTo>
                  <a:lnTo>
                    <a:pt x="54" y="73"/>
                  </a:lnTo>
                  <a:lnTo>
                    <a:pt x="58" y="56"/>
                  </a:lnTo>
                  <a:lnTo>
                    <a:pt x="61" y="39"/>
                  </a:lnTo>
                  <a:lnTo>
                    <a:pt x="64" y="31"/>
                  </a:lnTo>
                  <a:lnTo>
                    <a:pt x="66" y="22"/>
                  </a:lnTo>
                  <a:lnTo>
                    <a:pt x="70" y="14"/>
                  </a:lnTo>
                  <a:lnTo>
                    <a:pt x="74" y="8"/>
                  </a:lnTo>
                  <a:lnTo>
                    <a:pt x="74" y="8"/>
                  </a:lnTo>
                  <a:lnTo>
                    <a:pt x="75" y="6"/>
                  </a:lnTo>
                  <a:lnTo>
                    <a:pt x="75" y="5"/>
                  </a:lnTo>
                  <a:lnTo>
                    <a:pt x="74" y="1"/>
                  </a:lnTo>
                  <a:lnTo>
                    <a:pt x="72" y="0"/>
                  </a:lnTo>
                  <a:lnTo>
                    <a:pt x="71" y="0"/>
                  </a:lnTo>
                  <a:lnTo>
                    <a:pt x="69" y="0"/>
                  </a:lnTo>
                  <a:lnTo>
                    <a:pt x="68" y="2"/>
                  </a:lnTo>
                  <a:lnTo>
                    <a:pt x="68" y="2"/>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17" name="Freeform 170"/>
            <p:cNvSpPr/>
            <p:nvPr/>
          </p:nvSpPr>
          <p:spPr bwMode="auto">
            <a:xfrm>
              <a:off x="4338638" y="2201863"/>
              <a:ext cx="31750" cy="112713"/>
            </a:xfrm>
            <a:custGeom>
              <a:avLst/>
              <a:gdLst/>
              <a:ahLst/>
              <a:cxnLst>
                <a:cxn ang="0">
                  <a:pos x="52" y="4"/>
                </a:cxn>
                <a:cxn ang="0">
                  <a:pos x="52" y="4"/>
                </a:cxn>
                <a:cxn ang="0">
                  <a:pos x="51" y="10"/>
                </a:cxn>
                <a:cxn ang="0">
                  <a:pos x="48" y="16"/>
                </a:cxn>
                <a:cxn ang="0">
                  <a:pos x="43" y="29"/>
                </a:cxn>
                <a:cxn ang="0">
                  <a:pos x="38" y="41"/>
                </a:cxn>
                <a:cxn ang="0">
                  <a:pos x="36" y="47"/>
                </a:cxn>
                <a:cxn ang="0">
                  <a:pos x="34" y="54"/>
                </a:cxn>
                <a:cxn ang="0">
                  <a:pos x="34" y="54"/>
                </a:cxn>
                <a:cxn ang="0">
                  <a:pos x="25" y="103"/>
                </a:cxn>
                <a:cxn ang="0">
                  <a:pos x="25" y="103"/>
                </a:cxn>
                <a:cxn ang="0">
                  <a:pos x="23" y="116"/>
                </a:cxn>
                <a:cxn ang="0">
                  <a:pos x="19" y="129"/>
                </a:cxn>
                <a:cxn ang="0">
                  <a:pos x="10" y="156"/>
                </a:cxn>
                <a:cxn ang="0">
                  <a:pos x="3" y="181"/>
                </a:cxn>
                <a:cxn ang="0">
                  <a:pos x="1" y="195"/>
                </a:cxn>
                <a:cxn ang="0">
                  <a:pos x="0" y="208"/>
                </a:cxn>
                <a:cxn ang="0">
                  <a:pos x="0" y="208"/>
                </a:cxn>
                <a:cxn ang="0">
                  <a:pos x="0" y="210"/>
                </a:cxn>
                <a:cxn ang="0">
                  <a:pos x="1" y="211"/>
                </a:cxn>
                <a:cxn ang="0">
                  <a:pos x="2" y="212"/>
                </a:cxn>
                <a:cxn ang="0">
                  <a:pos x="4" y="212"/>
                </a:cxn>
                <a:cxn ang="0">
                  <a:pos x="6" y="212"/>
                </a:cxn>
                <a:cxn ang="0">
                  <a:pos x="7" y="211"/>
                </a:cxn>
                <a:cxn ang="0">
                  <a:pos x="8" y="210"/>
                </a:cxn>
                <a:cxn ang="0">
                  <a:pos x="9" y="208"/>
                </a:cxn>
                <a:cxn ang="0">
                  <a:pos x="9" y="208"/>
                </a:cxn>
                <a:cxn ang="0">
                  <a:pos x="10" y="200"/>
                </a:cxn>
                <a:cxn ang="0">
                  <a:pos x="11" y="192"/>
                </a:cxn>
                <a:cxn ang="0">
                  <a:pos x="15" y="176"/>
                </a:cxn>
                <a:cxn ang="0">
                  <a:pos x="26" y="144"/>
                </a:cxn>
                <a:cxn ang="0">
                  <a:pos x="26" y="144"/>
                </a:cxn>
                <a:cxn ang="0">
                  <a:pos x="29" y="131"/>
                </a:cxn>
                <a:cxn ang="0">
                  <a:pos x="32" y="117"/>
                </a:cxn>
                <a:cxn ang="0">
                  <a:pos x="37" y="91"/>
                </a:cxn>
                <a:cxn ang="0">
                  <a:pos x="37" y="91"/>
                </a:cxn>
                <a:cxn ang="0">
                  <a:pos x="41" y="67"/>
                </a:cxn>
                <a:cxn ang="0">
                  <a:pos x="46" y="42"/>
                </a:cxn>
                <a:cxn ang="0">
                  <a:pos x="46" y="42"/>
                </a:cxn>
                <a:cxn ang="0">
                  <a:pos x="50" y="33"/>
                </a:cxn>
                <a:cxn ang="0">
                  <a:pos x="55" y="23"/>
                </a:cxn>
                <a:cxn ang="0">
                  <a:pos x="59" y="14"/>
                </a:cxn>
                <a:cxn ang="0">
                  <a:pos x="60" y="9"/>
                </a:cxn>
                <a:cxn ang="0">
                  <a:pos x="61" y="4"/>
                </a:cxn>
                <a:cxn ang="0">
                  <a:pos x="61" y="4"/>
                </a:cxn>
                <a:cxn ang="0">
                  <a:pos x="61" y="3"/>
                </a:cxn>
                <a:cxn ang="0">
                  <a:pos x="60" y="1"/>
                </a:cxn>
                <a:cxn ang="0">
                  <a:pos x="59" y="0"/>
                </a:cxn>
                <a:cxn ang="0">
                  <a:pos x="57" y="0"/>
                </a:cxn>
                <a:cxn ang="0">
                  <a:pos x="54" y="1"/>
                </a:cxn>
                <a:cxn ang="0">
                  <a:pos x="53" y="3"/>
                </a:cxn>
                <a:cxn ang="0">
                  <a:pos x="52" y="4"/>
                </a:cxn>
                <a:cxn ang="0">
                  <a:pos x="52" y="4"/>
                </a:cxn>
              </a:cxnLst>
              <a:rect l="0" t="0" r="r" b="b"/>
              <a:pathLst>
                <a:path w="61" h="212">
                  <a:moveTo>
                    <a:pt x="52" y="4"/>
                  </a:moveTo>
                  <a:lnTo>
                    <a:pt x="52" y="4"/>
                  </a:lnTo>
                  <a:lnTo>
                    <a:pt x="51" y="10"/>
                  </a:lnTo>
                  <a:lnTo>
                    <a:pt x="48" y="16"/>
                  </a:lnTo>
                  <a:lnTo>
                    <a:pt x="43" y="29"/>
                  </a:lnTo>
                  <a:lnTo>
                    <a:pt x="38" y="41"/>
                  </a:lnTo>
                  <a:lnTo>
                    <a:pt x="36" y="47"/>
                  </a:lnTo>
                  <a:lnTo>
                    <a:pt x="34" y="54"/>
                  </a:lnTo>
                  <a:lnTo>
                    <a:pt x="34" y="54"/>
                  </a:lnTo>
                  <a:lnTo>
                    <a:pt x="25" y="103"/>
                  </a:lnTo>
                  <a:lnTo>
                    <a:pt x="25" y="103"/>
                  </a:lnTo>
                  <a:lnTo>
                    <a:pt x="23" y="116"/>
                  </a:lnTo>
                  <a:lnTo>
                    <a:pt x="19" y="129"/>
                  </a:lnTo>
                  <a:lnTo>
                    <a:pt x="10" y="156"/>
                  </a:lnTo>
                  <a:lnTo>
                    <a:pt x="3" y="181"/>
                  </a:lnTo>
                  <a:lnTo>
                    <a:pt x="1" y="195"/>
                  </a:lnTo>
                  <a:lnTo>
                    <a:pt x="0" y="208"/>
                  </a:lnTo>
                  <a:lnTo>
                    <a:pt x="0" y="208"/>
                  </a:lnTo>
                  <a:lnTo>
                    <a:pt x="0" y="210"/>
                  </a:lnTo>
                  <a:lnTo>
                    <a:pt x="1" y="211"/>
                  </a:lnTo>
                  <a:lnTo>
                    <a:pt x="2" y="212"/>
                  </a:lnTo>
                  <a:lnTo>
                    <a:pt x="4" y="212"/>
                  </a:lnTo>
                  <a:lnTo>
                    <a:pt x="6" y="212"/>
                  </a:lnTo>
                  <a:lnTo>
                    <a:pt x="7" y="211"/>
                  </a:lnTo>
                  <a:lnTo>
                    <a:pt x="8" y="210"/>
                  </a:lnTo>
                  <a:lnTo>
                    <a:pt x="9" y="208"/>
                  </a:lnTo>
                  <a:lnTo>
                    <a:pt x="9" y="208"/>
                  </a:lnTo>
                  <a:lnTo>
                    <a:pt x="10" y="200"/>
                  </a:lnTo>
                  <a:lnTo>
                    <a:pt x="11" y="192"/>
                  </a:lnTo>
                  <a:lnTo>
                    <a:pt x="15" y="176"/>
                  </a:lnTo>
                  <a:lnTo>
                    <a:pt x="26" y="144"/>
                  </a:lnTo>
                  <a:lnTo>
                    <a:pt x="26" y="144"/>
                  </a:lnTo>
                  <a:lnTo>
                    <a:pt x="29" y="131"/>
                  </a:lnTo>
                  <a:lnTo>
                    <a:pt x="32" y="117"/>
                  </a:lnTo>
                  <a:lnTo>
                    <a:pt x="37" y="91"/>
                  </a:lnTo>
                  <a:lnTo>
                    <a:pt x="37" y="91"/>
                  </a:lnTo>
                  <a:lnTo>
                    <a:pt x="41" y="67"/>
                  </a:lnTo>
                  <a:lnTo>
                    <a:pt x="46" y="42"/>
                  </a:lnTo>
                  <a:lnTo>
                    <a:pt x="46" y="42"/>
                  </a:lnTo>
                  <a:lnTo>
                    <a:pt x="50" y="33"/>
                  </a:lnTo>
                  <a:lnTo>
                    <a:pt x="55" y="23"/>
                  </a:lnTo>
                  <a:lnTo>
                    <a:pt x="59" y="14"/>
                  </a:lnTo>
                  <a:lnTo>
                    <a:pt x="60" y="9"/>
                  </a:lnTo>
                  <a:lnTo>
                    <a:pt x="61" y="4"/>
                  </a:lnTo>
                  <a:lnTo>
                    <a:pt x="61" y="4"/>
                  </a:lnTo>
                  <a:lnTo>
                    <a:pt x="61" y="3"/>
                  </a:lnTo>
                  <a:lnTo>
                    <a:pt x="60" y="1"/>
                  </a:lnTo>
                  <a:lnTo>
                    <a:pt x="59" y="0"/>
                  </a:lnTo>
                  <a:lnTo>
                    <a:pt x="57" y="0"/>
                  </a:lnTo>
                  <a:lnTo>
                    <a:pt x="54" y="1"/>
                  </a:lnTo>
                  <a:lnTo>
                    <a:pt x="53" y="3"/>
                  </a:lnTo>
                  <a:lnTo>
                    <a:pt x="52" y="4"/>
                  </a:lnTo>
                  <a:lnTo>
                    <a:pt x="52" y="4"/>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18" name="Freeform 171"/>
            <p:cNvSpPr/>
            <p:nvPr/>
          </p:nvSpPr>
          <p:spPr bwMode="auto">
            <a:xfrm>
              <a:off x="4357688" y="2209800"/>
              <a:ext cx="36513" cy="90488"/>
            </a:xfrm>
            <a:custGeom>
              <a:avLst/>
              <a:gdLst/>
              <a:ahLst/>
              <a:cxnLst>
                <a:cxn ang="0">
                  <a:pos x="60" y="1"/>
                </a:cxn>
                <a:cxn ang="0">
                  <a:pos x="60" y="1"/>
                </a:cxn>
                <a:cxn ang="0">
                  <a:pos x="51" y="10"/>
                </a:cxn>
                <a:cxn ang="0">
                  <a:pos x="43" y="22"/>
                </a:cxn>
                <a:cxn ang="0">
                  <a:pos x="37" y="34"/>
                </a:cxn>
                <a:cxn ang="0">
                  <a:pos x="33" y="48"/>
                </a:cxn>
                <a:cxn ang="0">
                  <a:pos x="29" y="61"/>
                </a:cxn>
                <a:cxn ang="0">
                  <a:pos x="25" y="75"/>
                </a:cxn>
                <a:cxn ang="0">
                  <a:pos x="20" y="100"/>
                </a:cxn>
                <a:cxn ang="0">
                  <a:pos x="20" y="100"/>
                </a:cxn>
                <a:cxn ang="0">
                  <a:pos x="15" y="115"/>
                </a:cxn>
                <a:cxn ang="0">
                  <a:pos x="6" y="135"/>
                </a:cxn>
                <a:cxn ang="0">
                  <a:pos x="3" y="147"/>
                </a:cxn>
                <a:cxn ang="0">
                  <a:pos x="0" y="156"/>
                </a:cxn>
                <a:cxn ang="0">
                  <a:pos x="0" y="164"/>
                </a:cxn>
                <a:cxn ang="0">
                  <a:pos x="1" y="166"/>
                </a:cxn>
                <a:cxn ang="0">
                  <a:pos x="3" y="170"/>
                </a:cxn>
                <a:cxn ang="0">
                  <a:pos x="3" y="170"/>
                </a:cxn>
                <a:cxn ang="0">
                  <a:pos x="4" y="170"/>
                </a:cxn>
                <a:cxn ang="0">
                  <a:pos x="6" y="171"/>
                </a:cxn>
                <a:cxn ang="0">
                  <a:pos x="9" y="169"/>
                </a:cxn>
                <a:cxn ang="0">
                  <a:pos x="10" y="167"/>
                </a:cxn>
                <a:cxn ang="0">
                  <a:pos x="11" y="165"/>
                </a:cxn>
                <a:cxn ang="0">
                  <a:pos x="10" y="164"/>
                </a:cxn>
                <a:cxn ang="0">
                  <a:pos x="9" y="162"/>
                </a:cxn>
                <a:cxn ang="0">
                  <a:pos x="9" y="162"/>
                </a:cxn>
                <a:cxn ang="0">
                  <a:pos x="10" y="159"/>
                </a:cxn>
                <a:cxn ang="0">
                  <a:pos x="14" y="152"/>
                </a:cxn>
                <a:cxn ang="0">
                  <a:pos x="18" y="138"/>
                </a:cxn>
                <a:cxn ang="0">
                  <a:pos x="18" y="138"/>
                </a:cxn>
                <a:cxn ang="0">
                  <a:pos x="24" y="119"/>
                </a:cxn>
                <a:cxn ang="0">
                  <a:pos x="29" y="100"/>
                </a:cxn>
                <a:cxn ang="0">
                  <a:pos x="29" y="100"/>
                </a:cxn>
                <a:cxn ang="0">
                  <a:pos x="34" y="76"/>
                </a:cxn>
                <a:cxn ang="0">
                  <a:pos x="38" y="63"/>
                </a:cxn>
                <a:cxn ang="0">
                  <a:pos x="41" y="51"/>
                </a:cxn>
                <a:cxn ang="0">
                  <a:pos x="47" y="38"/>
                </a:cxn>
                <a:cxn ang="0">
                  <a:pos x="52" y="27"/>
                </a:cxn>
                <a:cxn ang="0">
                  <a:pos x="58" y="17"/>
                </a:cxn>
                <a:cxn ang="0">
                  <a:pos x="66" y="7"/>
                </a:cxn>
                <a:cxn ang="0">
                  <a:pos x="66" y="7"/>
                </a:cxn>
                <a:cxn ang="0">
                  <a:pos x="67" y="6"/>
                </a:cxn>
                <a:cxn ang="0">
                  <a:pos x="68" y="4"/>
                </a:cxn>
                <a:cxn ang="0">
                  <a:pos x="67" y="3"/>
                </a:cxn>
                <a:cxn ang="0">
                  <a:pos x="66" y="1"/>
                </a:cxn>
                <a:cxn ang="0">
                  <a:pos x="65" y="0"/>
                </a:cxn>
                <a:cxn ang="0">
                  <a:pos x="63" y="0"/>
                </a:cxn>
                <a:cxn ang="0">
                  <a:pos x="61" y="0"/>
                </a:cxn>
                <a:cxn ang="0">
                  <a:pos x="60" y="1"/>
                </a:cxn>
                <a:cxn ang="0">
                  <a:pos x="60" y="1"/>
                </a:cxn>
              </a:cxnLst>
              <a:rect l="0" t="0" r="r" b="b"/>
              <a:pathLst>
                <a:path w="68" h="171">
                  <a:moveTo>
                    <a:pt x="60" y="1"/>
                  </a:moveTo>
                  <a:lnTo>
                    <a:pt x="60" y="1"/>
                  </a:lnTo>
                  <a:lnTo>
                    <a:pt x="51" y="10"/>
                  </a:lnTo>
                  <a:lnTo>
                    <a:pt x="43" y="22"/>
                  </a:lnTo>
                  <a:lnTo>
                    <a:pt x="37" y="34"/>
                  </a:lnTo>
                  <a:lnTo>
                    <a:pt x="33" y="48"/>
                  </a:lnTo>
                  <a:lnTo>
                    <a:pt x="29" y="61"/>
                  </a:lnTo>
                  <a:lnTo>
                    <a:pt x="25" y="75"/>
                  </a:lnTo>
                  <a:lnTo>
                    <a:pt x="20" y="100"/>
                  </a:lnTo>
                  <a:lnTo>
                    <a:pt x="20" y="100"/>
                  </a:lnTo>
                  <a:lnTo>
                    <a:pt x="15" y="115"/>
                  </a:lnTo>
                  <a:lnTo>
                    <a:pt x="6" y="135"/>
                  </a:lnTo>
                  <a:lnTo>
                    <a:pt x="3" y="147"/>
                  </a:lnTo>
                  <a:lnTo>
                    <a:pt x="0" y="156"/>
                  </a:lnTo>
                  <a:lnTo>
                    <a:pt x="0" y="164"/>
                  </a:lnTo>
                  <a:lnTo>
                    <a:pt x="1" y="166"/>
                  </a:lnTo>
                  <a:lnTo>
                    <a:pt x="3" y="170"/>
                  </a:lnTo>
                  <a:lnTo>
                    <a:pt x="3" y="170"/>
                  </a:lnTo>
                  <a:lnTo>
                    <a:pt x="4" y="170"/>
                  </a:lnTo>
                  <a:lnTo>
                    <a:pt x="6" y="171"/>
                  </a:lnTo>
                  <a:lnTo>
                    <a:pt x="9" y="169"/>
                  </a:lnTo>
                  <a:lnTo>
                    <a:pt x="10" y="167"/>
                  </a:lnTo>
                  <a:lnTo>
                    <a:pt x="11" y="165"/>
                  </a:lnTo>
                  <a:lnTo>
                    <a:pt x="10" y="164"/>
                  </a:lnTo>
                  <a:lnTo>
                    <a:pt x="9" y="162"/>
                  </a:lnTo>
                  <a:lnTo>
                    <a:pt x="9" y="162"/>
                  </a:lnTo>
                  <a:lnTo>
                    <a:pt x="10" y="159"/>
                  </a:lnTo>
                  <a:lnTo>
                    <a:pt x="14" y="152"/>
                  </a:lnTo>
                  <a:lnTo>
                    <a:pt x="18" y="138"/>
                  </a:lnTo>
                  <a:lnTo>
                    <a:pt x="18" y="138"/>
                  </a:lnTo>
                  <a:lnTo>
                    <a:pt x="24" y="119"/>
                  </a:lnTo>
                  <a:lnTo>
                    <a:pt x="29" y="100"/>
                  </a:lnTo>
                  <a:lnTo>
                    <a:pt x="29" y="100"/>
                  </a:lnTo>
                  <a:lnTo>
                    <a:pt x="34" y="76"/>
                  </a:lnTo>
                  <a:lnTo>
                    <a:pt x="38" y="63"/>
                  </a:lnTo>
                  <a:lnTo>
                    <a:pt x="41" y="51"/>
                  </a:lnTo>
                  <a:lnTo>
                    <a:pt x="47" y="38"/>
                  </a:lnTo>
                  <a:lnTo>
                    <a:pt x="52" y="27"/>
                  </a:lnTo>
                  <a:lnTo>
                    <a:pt x="58" y="17"/>
                  </a:lnTo>
                  <a:lnTo>
                    <a:pt x="66" y="7"/>
                  </a:lnTo>
                  <a:lnTo>
                    <a:pt x="66" y="7"/>
                  </a:lnTo>
                  <a:lnTo>
                    <a:pt x="67" y="6"/>
                  </a:lnTo>
                  <a:lnTo>
                    <a:pt x="68" y="4"/>
                  </a:lnTo>
                  <a:lnTo>
                    <a:pt x="67" y="3"/>
                  </a:lnTo>
                  <a:lnTo>
                    <a:pt x="66" y="1"/>
                  </a:lnTo>
                  <a:lnTo>
                    <a:pt x="65" y="0"/>
                  </a:lnTo>
                  <a:lnTo>
                    <a:pt x="63" y="0"/>
                  </a:lnTo>
                  <a:lnTo>
                    <a:pt x="61" y="0"/>
                  </a:lnTo>
                  <a:lnTo>
                    <a:pt x="60" y="1"/>
                  </a:lnTo>
                  <a:lnTo>
                    <a:pt x="60" y="1"/>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19" name="Freeform 172"/>
            <p:cNvSpPr/>
            <p:nvPr/>
          </p:nvSpPr>
          <p:spPr bwMode="auto">
            <a:xfrm>
              <a:off x="4383088" y="2219325"/>
              <a:ext cx="33338" cy="63500"/>
            </a:xfrm>
            <a:custGeom>
              <a:avLst/>
              <a:gdLst/>
              <a:ahLst/>
              <a:cxnLst>
                <a:cxn ang="0">
                  <a:pos x="55" y="0"/>
                </a:cxn>
                <a:cxn ang="0">
                  <a:pos x="55" y="0"/>
                </a:cxn>
                <a:cxn ang="0">
                  <a:pos x="50" y="2"/>
                </a:cxn>
                <a:cxn ang="0">
                  <a:pos x="46" y="5"/>
                </a:cxn>
                <a:cxn ang="0">
                  <a:pos x="42" y="8"/>
                </a:cxn>
                <a:cxn ang="0">
                  <a:pos x="39" y="11"/>
                </a:cxn>
                <a:cxn ang="0">
                  <a:pos x="33" y="19"/>
                </a:cxn>
                <a:cxn ang="0">
                  <a:pos x="29" y="30"/>
                </a:cxn>
                <a:cxn ang="0">
                  <a:pos x="29" y="30"/>
                </a:cxn>
                <a:cxn ang="0">
                  <a:pos x="13" y="70"/>
                </a:cxn>
                <a:cxn ang="0">
                  <a:pos x="6" y="91"/>
                </a:cxn>
                <a:cxn ang="0">
                  <a:pos x="0" y="112"/>
                </a:cxn>
                <a:cxn ang="0">
                  <a:pos x="0" y="112"/>
                </a:cxn>
                <a:cxn ang="0">
                  <a:pos x="0" y="114"/>
                </a:cxn>
                <a:cxn ang="0">
                  <a:pos x="1" y="116"/>
                </a:cxn>
                <a:cxn ang="0">
                  <a:pos x="2" y="118"/>
                </a:cxn>
                <a:cxn ang="0">
                  <a:pos x="4" y="118"/>
                </a:cxn>
                <a:cxn ang="0">
                  <a:pos x="6" y="119"/>
                </a:cxn>
                <a:cxn ang="0">
                  <a:pos x="7" y="118"/>
                </a:cxn>
                <a:cxn ang="0">
                  <a:pos x="8" y="116"/>
                </a:cxn>
                <a:cxn ang="0">
                  <a:pos x="9" y="114"/>
                </a:cxn>
                <a:cxn ang="0">
                  <a:pos x="9" y="114"/>
                </a:cxn>
                <a:cxn ang="0">
                  <a:pos x="13" y="100"/>
                </a:cxn>
                <a:cxn ang="0">
                  <a:pos x="17" y="84"/>
                </a:cxn>
                <a:cxn ang="0">
                  <a:pos x="23" y="70"/>
                </a:cxn>
                <a:cxn ang="0">
                  <a:pos x="30" y="56"/>
                </a:cxn>
                <a:cxn ang="0">
                  <a:pos x="30" y="56"/>
                </a:cxn>
                <a:cxn ang="0">
                  <a:pos x="34" y="42"/>
                </a:cxn>
                <a:cxn ang="0">
                  <a:pos x="39" y="29"/>
                </a:cxn>
                <a:cxn ang="0">
                  <a:pos x="42" y="22"/>
                </a:cxn>
                <a:cxn ang="0">
                  <a:pos x="46" y="17"/>
                </a:cxn>
                <a:cxn ang="0">
                  <a:pos x="51" y="12"/>
                </a:cxn>
                <a:cxn ang="0">
                  <a:pos x="57" y="9"/>
                </a:cxn>
                <a:cxn ang="0">
                  <a:pos x="57" y="9"/>
                </a:cxn>
                <a:cxn ang="0">
                  <a:pos x="60" y="8"/>
                </a:cxn>
                <a:cxn ang="0">
                  <a:pos x="61" y="7"/>
                </a:cxn>
                <a:cxn ang="0">
                  <a:pos x="62" y="5"/>
                </a:cxn>
                <a:cxn ang="0">
                  <a:pos x="61" y="3"/>
                </a:cxn>
                <a:cxn ang="0">
                  <a:pos x="61" y="2"/>
                </a:cxn>
                <a:cxn ang="0">
                  <a:pos x="60" y="0"/>
                </a:cxn>
                <a:cxn ang="0">
                  <a:pos x="57" y="0"/>
                </a:cxn>
                <a:cxn ang="0">
                  <a:pos x="55" y="0"/>
                </a:cxn>
                <a:cxn ang="0">
                  <a:pos x="55" y="0"/>
                </a:cxn>
              </a:cxnLst>
              <a:rect l="0" t="0" r="r" b="b"/>
              <a:pathLst>
                <a:path w="62" h="119">
                  <a:moveTo>
                    <a:pt x="55" y="0"/>
                  </a:moveTo>
                  <a:lnTo>
                    <a:pt x="55" y="0"/>
                  </a:lnTo>
                  <a:lnTo>
                    <a:pt x="50" y="2"/>
                  </a:lnTo>
                  <a:lnTo>
                    <a:pt x="46" y="5"/>
                  </a:lnTo>
                  <a:lnTo>
                    <a:pt x="42" y="8"/>
                  </a:lnTo>
                  <a:lnTo>
                    <a:pt x="39" y="11"/>
                  </a:lnTo>
                  <a:lnTo>
                    <a:pt x="33" y="19"/>
                  </a:lnTo>
                  <a:lnTo>
                    <a:pt x="29" y="30"/>
                  </a:lnTo>
                  <a:lnTo>
                    <a:pt x="29" y="30"/>
                  </a:lnTo>
                  <a:lnTo>
                    <a:pt x="13" y="70"/>
                  </a:lnTo>
                  <a:lnTo>
                    <a:pt x="6" y="91"/>
                  </a:lnTo>
                  <a:lnTo>
                    <a:pt x="0" y="112"/>
                  </a:lnTo>
                  <a:lnTo>
                    <a:pt x="0" y="112"/>
                  </a:lnTo>
                  <a:lnTo>
                    <a:pt x="0" y="114"/>
                  </a:lnTo>
                  <a:lnTo>
                    <a:pt x="1" y="116"/>
                  </a:lnTo>
                  <a:lnTo>
                    <a:pt x="2" y="118"/>
                  </a:lnTo>
                  <a:lnTo>
                    <a:pt x="4" y="118"/>
                  </a:lnTo>
                  <a:lnTo>
                    <a:pt x="6" y="119"/>
                  </a:lnTo>
                  <a:lnTo>
                    <a:pt x="7" y="118"/>
                  </a:lnTo>
                  <a:lnTo>
                    <a:pt x="8" y="116"/>
                  </a:lnTo>
                  <a:lnTo>
                    <a:pt x="9" y="114"/>
                  </a:lnTo>
                  <a:lnTo>
                    <a:pt x="9" y="114"/>
                  </a:lnTo>
                  <a:lnTo>
                    <a:pt x="13" y="100"/>
                  </a:lnTo>
                  <a:lnTo>
                    <a:pt x="17" y="84"/>
                  </a:lnTo>
                  <a:lnTo>
                    <a:pt x="23" y="70"/>
                  </a:lnTo>
                  <a:lnTo>
                    <a:pt x="30" y="56"/>
                  </a:lnTo>
                  <a:lnTo>
                    <a:pt x="30" y="56"/>
                  </a:lnTo>
                  <a:lnTo>
                    <a:pt x="34" y="42"/>
                  </a:lnTo>
                  <a:lnTo>
                    <a:pt x="39" y="29"/>
                  </a:lnTo>
                  <a:lnTo>
                    <a:pt x="42" y="22"/>
                  </a:lnTo>
                  <a:lnTo>
                    <a:pt x="46" y="17"/>
                  </a:lnTo>
                  <a:lnTo>
                    <a:pt x="51" y="12"/>
                  </a:lnTo>
                  <a:lnTo>
                    <a:pt x="57" y="9"/>
                  </a:lnTo>
                  <a:lnTo>
                    <a:pt x="57" y="9"/>
                  </a:lnTo>
                  <a:lnTo>
                    <a:pt x="60" y="8"/>
                  </a:lnTo>
                  <a:lnTo>
                    <a:pt x="61" y="7"/>
                  </a:lnTo>
                  <a:lnTo>
                    <a:pt x="62" y="5"/>
                  </a:lnTo>
                  <a:lnTo>
                    <a:pt x="61" y="3"/>
                  </a:lnTo>
                  <a:lnTo>
                    <a:pt x="61" y="2"/>
                  </a:lnTo>
                  <a:lnTo>
                    <a:pt x="60" y="0"/>
                  </a:lnTo>
                  <a:lnTo>
                    <a:pt x="57" y="0"/>
                  </a:lnTo>
                  <a:lnTo>
                    <a:pt x="55" y="0"/>
                  </a:lnTo>
                  <a:lnTo>
                    <a:pt x="55" y="0"/>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20" name="Freeform 173"/>
            <p:cNvSpPr/>
            <p:nvPr/>
          </p:nvSpPr>
          <p:spPr bwMode="auto">
            <a:xfrm>
              <a:off x="4403725" y="2228850"/>
              <a:ext cx="17463" cy="52388"/>
            </a:xfrm>
            <a:custGeom>
              <a:avLst/>
              <a:gdLst/>
              <a:ahLst/>
              <a:cxnLst>
                <a:cxn ang="0">
                  <a:pos x="27" y="1"/>
                </a:cxn>
                <a:cxn ang="0">
                  <a:pos x="27" y="1"/>
                </a:cxn>
                <a:cxn ang="0">
                  <a:pos x="24" y="2"/>
                </a:cxn>
                <a:cxn ang="0">
                  <a:pos x="22" y="6"/>
                </a:cxn>
                <a:cxn ang="0">
                  <a:pos x="17" y="12"/>
                </a:cxn>
                <a:cxn ang="0">
                  <a:pos x="15" y="20"/>
                </a:cxn>
                <a:cxn ang="0">
                  <a:pos x="14" y="27"/>
                </a:cxn>
                <a:cxn ang="0">
                  <a:pos x="14" y="27"/>
                </a:cxn>
                <a:cxn ang="0">
                  <a:pos x="12" y="45"/>
                </a:cxn>
                <a:cxn ang="0">
                  <a:pos x="10" y="61"/>
                </a:cxn>
                <a:cxn ang="0">
                  <a:pos x="6" y="78"/>
                </a:cxn>
                <a:cxn ang="0">
                  <a:pos x="0" y="94"/>
                </a:cxn>
                <a:cxn ang="0">
                  <a:pos x="0" y="94"/>
                </a:cxn>
                <a:cxn ang="0">
                  <a:pos x="0" y="96"/>
                </a:cxn>
                <a:cxn ang="0">
                  <a:pos x="0" y="97"/>
                </a:cxn>
                <a:cxn ang="0">
                  <a:pos x="1" y="100"/>
                </a:cxn>
                <a:cxn ang="0">
                  <a:pos x="3" y="100"/>
                </a:cxn>
                <a:cxn ang="0">
                  <a:pos x="6" y="100"/>
                </a:cxn>
                <a:cxn ang="0">
                  <a:pos x="8" y="98"/>
                </a:cxn>
                <a:cxn ang="0">
                  <a:pos x="9" y="96"/>
                </a:cxn>
                <a:cxn ang="0">
                  <a:pos x="9" y="96"/>
                </a:cxn>
                <a:cxn ang="0">
                  <a:pos x="13" y="85"/>
                </a:cxn>
                <a:cxn ang="0">
                  <a:pos x="15" y="80"/>
                </a:cxn>
                <a:cxn ang="0">
                  <a:pos x="18" y="75"/>
                </a:cxn>
                <a:cxn ang="0">
                  <a:pos x="18" y="75"/>
                </a:cxn>
                <a:cxn ang="0">
                  <a:pos x="19" y="72"/>
                </a:cxn>
                <a:cxn ang="0">
                  <a:pos x="21" y="69"/>
                </a:cxn>
                <a:cxn ang="0">
                  <a:pos x="21" y="62"/>
                </a:cxn>
                <a:cxn ang="0">
                  <a:pos x="22" y="49"/>
                </a:cxn>
                <a:cxn ang="0">
                  <a:pos x="22" y="49"/>
                </a:cxn>
                <a:cxn ang="0">
                  <a:pos x="23" y="28"/>
                </a:cxn>
                <a:cxn ang="0">
                  <a:pos x="24" y="22"/>
                </a:cxn>
                <a:cxn ang="0">
                  <a:pos x="25" y="17"/>
                </a:cxn>
                <a:cxn ang="0">
                  <a:pos x="27" y="13"/>
                </a:cxn>
                <a:cxn ang="0">
                  <a:pos x="30" y="10"/>
                </a:cxn>
                <a:cxn ang="0">
                  <a:pos x="30" y="10"/>
                </a:cxn>
                <a:cxn ang="0">
                  <a:pos x="31" y="9"/>
                </a:cxn>
                <a:cxn ang="0">
                  <a:pos x="32" y="8"/>
                </a:cxn>
                <a:cxn ang="0">
                  <a:pos x="33" y="3"/>
                </a:cxn>
                <a:cxn ang="0">
                  <a:pos x="32" y="2"/>
                </a:cxn>
                <a:cxn ang="0">
                  <a:pos x="31" y="1"/>
                </a:cxn>
                <a:cxn ang="0">
                  <a:pos x="29" y="0"/>
                </a:cxn>
                <a:cxn ang="0">
                  <a:pos x="27" y="1"/>
                </a:cxn>
                <a:cxn ang="0">
                  <a:pos x="27" y="1"/>
                </a:cxn>
              </a:cxnLst>
              <a:rect l="0" t="0" r="r" b="b"/>
              <a:pathLst>
                <a:path w="33" h="100">
                  <a:moveTo>
                    <a:pt x="27" y="1"/>
                  </a:moveTo>
                  <a:lnTo>
                    <a:pt x="27" y="1"/>
                  </a:lnTo>
                  <a:lnTo>
                    <a:pt x="24" y="2"/>
                  </a:lnTo>
                  <a:lnTo>
                    <a:pt x="22" y="6"/>
                  </a:lnTo>
                  <a:lnTo>
                    <a:pt x="17" y="12"/>
                  </a:lnTo>
                  <a:lnTo>
                    <a:pt x="15" y="20"/>
                  </a:lnTo>
                  <a:lnTo>
                    <a:pt x="14" y="27"/>
                  </a:lnTo>
                  <a:lnTo>
                    <a:pt x="14" y="27"/>
                  </a:lnTo>
                  <a:lnTo>
                    <a:pt x="12" y="45"/>
                  </a:lnTo>
                  <a:lnTo>
                    <a:pt x="10" y="61"/>
                  </a:lnTo>
                  <a:lnTo>
                    <a:pt x="6" y="78"/>
                  </a:lnTo>
                  <a:lnTo>
                    <a:pt x="0" y="94"/>
                  </a:lnTo>
                  <a:lnTo>
                    <a:pt x="0" y="94"/>
                  </a:lnTo>
                  <a:lnTo>
                    <a:pt x="0" y="96"/>
                  </a:lnTo>
                  <a:lnTo>
                    <a:pt x="0" y="97"/>
                  </a:lnTo>
                  <a:lnTo>
                    <a:pt x="1" y="100"/>
                  </a:lnTo>
                  <a:lnTo>
                    <a:pt x="3" y="100"/>
                  </a:lnTo>
                  <a:lnTo>
                    <a:pt x="6" y="100"/>
                  </a:lnTo>
                  <a:lnTo>
                    <a:pt x="8" y="98"/>
                  </a:lnTo>
                  <a:lnTo>
                    <a:pt x="9" y="96"/>
                  </a:lnTo>
                  <a:lnTo>
                    <a:pt x="9" y="96"/>
                  </a:lnTo>
                  <a:lnTo>
                    <a:pt x="13" y="85"/>
                  </a:lnTo>
                  <a:lnTo>
                    <a:pt x="15" y="80"/>
                  </a:lnTo>
                  <a:lnTo>
                    <a:pt x="18" y="75"/>
                  </a:lnTo>
                  <a:lnTo>
                    <a:pt x="18" y="75"/>
                  </a:lnTo>
                  <a:lnTo>
                    <a:pt x="19" y="72"/>
                  </a:lnTo>
                  <a:lnTo>
                    <a:pt x="21" y="69"/>
                  </a:lnTo>
                  <a:lnTo>
                    <a:pt x="21" y="62"/>
                  </a:lnTo>
                  <a:lnTo>
                    <a:pt x="22" y="49"/>
                  </a:lnTo>
                  <a:lnTo>
                    <a:pt x="22" y="49"/>
                  </a:lnTo>
                  <a:lnTo>
                    <a:pt x="23" y="28"/>
                  </a:lnTo>
                  <a:lnTo>
                    <a:pt x="24" y="22"/>
                  </a:lnTo>
                  <a:lnTo>
                    <a:pt x="25" y="17"/>
                  </a:lnTo>
                  <a:lnTo>
                    <a:pt x="27" y="13"/>
                  </a:lnTo>
                  <a:lnTo>
                    <a:pt x="30" y="10"/>
                  </a:lnTo>
                  <a:lnTo>
                    <a:pt x="30" y="10"/>
                  </a:lnTo>
                  <a:lnTo>
                    <a:pt x="31" y="9"/>
                  </a:lnTo>
                  <a:lnTo>
                    <a:pt x="32" y="8"/>
                  </a:lnTo>
                  <a:lnTo>
                    <a:pt x="33" y="3"/>
                  </a:lnTo>
                  <a:lnTo>
                    <a:pt x="32" y="2"/>
                  </a:lnTo>
                  <a:lnTo>
                    <a:pt x="31" y="1"/>
                  </a:lnTo>
                  <a:lnTo>
                    <a:pt x="29" y="0"/>
                  </a:lnTo>
                  <a:lnTo>
                    <a:pt x="27" y="1"/>
                  </a:lnTo>
                  <a:lnTo>
                    <a:pt x="27" y="1"/>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21" name="Freeform 174"/>
            <p:cNvSpPr/>
            <p:nvPr/>
          </p:nvSpPr>
          <p:spPr bwMode="auto">
            <a:xfrm>
              <a:off x="4340225" y="2436813"/>
              <a:ext cx="4763" cy="42863"/>
            </a:xfrm>
            <a:custGeom>
              <a:avLst/>
              <a:gdLst/>
              <a:ahLst/>
              <a:cxnLst>
                <a:cxn ang="0">
                  <a:pos x="0" y="5"/>
                </a:cxn>
                <a:cxn ang="0">
                  <a:pos x="0" y="76"/>
                </a:cxn>
                <a:cxn ang="0">
                  <a:pos x="0" y="76"/>
                </a:cxn>
                <a:cxn ang="0">
                  <a:pos x="1" y="78"/>
                </a:cxn>
                <a:cxn ang="0">
                  <a:pos x="2" y="79"/>
                </a:cxn>
                <a:cxn ang="0">
                  <a:pos x="3" y="80"/>
                </a:cxn>
                <a:cxn ang="0">
                  <a:pos x="5" y="80"/>
                </a:cxn>
                <a:cxn ang="0">
                  <a:pos x="6" y="80"/>
                </a:cxn>
                <a:cxn ang="0">
                  <a:pos x="8" y="79"/>
                </a:cxn>
                <a:cxn ang="0">
                  <a:pos x="9" y="78"/>
                </a:cxn>
                <a:cxn ang="0">
                  <a:pos x="9" y="76"/>
                </a:cxn>
                <a:cxn ang="0">
                  <a:pos x="9" y="5"/>
                </a:cxn>
                <a:cxn ang="0">
                  <a:pos x="9" y="5"/>
                </a:cxn>
                <a:cxn ang="0">
                  <a:pos x="9" y="3"/>
                </a:cxn>
                <a:cxn ang="0">
                  <a:pos x="8" y="2"/>
                </a:cxn>
                <a:cxn ang="0">
                  <a:pos x="6" y="1"/>
                </a:cxn>
                <a:cxn ang="0">
                  <a:pos x="5" y="0"/>
                </a:cxn>
                <a:cxn ang="0">
                  <a:pos x="3" y="1"/>
                </a:cxn>
                <a:cxn ang="0">
                  <a:pos x="2" y="2"/>
                </a:cxn>
                <a:cxn ang="0">
                  <a:pos x="1" y="3"/>
                </a:cxn>
                <a:cxn ang="0">
                  <a:pos x="0" y="5"/>
                </a:cxn>
                <a:cxn ang="0">
                  <a:pos x="0" y="5"/>
                </a:cxn>
              </a:cxnLst>
              <a:rect l="0" t="0" r="r" b="b"/>
              <a:pathLst>
                <a:path w="9" h="80">
                  <a:moveTo>
                    <a:pt x="0" y="5"/>
                  </a:moveTo>
                  <a:lnTo>
                    <a:pt x="0" y="76"/>
                  </a:lnTo>
                  <a:lnTo>
                    <a:pt x="0" y="76"/>
                  </a:lnTo>
                  <a:lnTo>
                    <a:pt x="1" y="78"/>
                  </a:lnTo>
                  <a:lnTo>
                    <a:pt x="2" y="79"/>
                  </a:lnTo>
                  <a:lnTo>
                    <a:pt x="3" y="80"/>
                  </a:lnTo>
                  <a:lnTo>
                    <a:pt x="5" y="80"/>
                  </a:lnTo>
                  <a:lnTo>
                    <a:pt x="6" y="80"/>
                  </a:lnTo>
                  <a:lnTo>
                    <a:pt x="8" y="79"/>
                  </a:lnTo>
                  <a:lnTo>
                    <a:pt x="9" y="78"/>
                  </a:lnTo>
                  <a:lnTo>
                    <a:pt x="9" y="76"/>
                  </a:lnTo>
                  <a:lnTo>
                    <a:pt x="9" y="5"/>
                  </a:lnTo>
                  <a:lnTo>
                    <a:pt x="9" y="5"/>
                  </a:lnTo>
                  <a:lnTo>
                    <a:pt x="9" y="3"/>
                  </a:lnTo>
                  <a:lnTo>
                    <a:pt x="8" y="2"/>
                  </a:lnTo>
                  <a:lnTo>
                    <a:pt x="6" y="1"/>
                  </a:lnTo>
                  <a:lnTo>
                    <a:pt x="5" y="0"/>
                  </a:lnTo>
                  <a:lnTo>
                    <a:pt x="3" y="1"/>
                  </a:lnTo>
                  <a:lnTo>
                    <a:pt x="2" y="2"/>
                  </a:lnTo>
                  <a:lnTo>
                    <a:pt x="1"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22" name="Freeform 175"/>
            <p:cNvSpPr/>
            <p:nvPr/>
          </p:nvSpPr>
          <p:spPr bwMode="auto">
            <a:xfrm>
              <a:off x="4370388" y="2460625"/>
              <a:ext cx="11113" cy="65088"/>
            </a:xfrm>
            <a:custGeom>
              <a:avLst/>
              <a:gdLst/>
              <a:ahLst/>
              <a:cxnLst>
                <a:cxn ang="0">
                  <a:pos x="12" y="2"/>
                </a:cxn>
                <a:cxn ang="0">
                  <a:pos x="12" y="2"/>
                </a:cxn>
                <a:cxn ang="0">
                  <a:pos x="9" y="9"/>
                </a:cxn>
                <a:cxn ang="0">
                  <a:pos x="7" y="15"/>
                </a:cxn>
                <a:cxn ang="0">
                  <a:pos x="3" y="29"/>
                </a:cxn>
                <a:cxn ang="0">
                  <a:pos x="1" y="44"/>
                </a:cxn>
                <a:cxn ang="0">
                  <a:pos x="0" y="59"/>
                </a:cxn>
                <a:cxn ang="0">
                  <a:pos x="1" y="90"/>
                </a:cxn>
                <a:cxn ang="0">
                  <a:pos x="2" y="118"/>
                </a:cxn>
                <a:cxn ang="0">
                  <a:pos x="2" y="118"/>
                </a:cxn>
                <a:cxn ang="0">
                  <a:pos x="3" y="120"/>
                </a:cxn>
                <a:cxn ang="0">
                  <a:pos x="4" y="122"/>
                </a:cxn>
                <a:cxn ang="0">
                  <a:pos x="5" y="123"/>
                </a:cxn>
                <a:cxn ang="0">
                  <a:pos x="7" y="123"/>
                </a:cxn>
                <a:cxn ang="0">
                  <a:pos x="9" y="123"/>
                </a:cxn>
                <a:cxn ang="0">
                  <a:pos x="10" y="122"/>
                </a:cxn>
                <a:cxn ang="0">
                  <a:pos x="11" y="120"/>
                </a:cxn>
                <a:cxn ang="0">
                  <a:pos x="11" y="118"/>
                </a:cxn>
                <a:cxn ang="0">
                  <a:pos x="11" y="118"/>
                </a:cxn>
                <a:cxn ang="0">
                  <a:pos x="10" y="91"/>
                </a:cxn>
                <a:cxn ang="0">
                  <a:pos x="10" y="61"/>
                </a:cxn>
                <a:cxn ang="0">
                  <a:pos x="10" y="47"/>
                </a:cxn>
                <a:cxn ang="0">
                  <a:pos x="12" y="32"/>
                </a:cxn>
                <a:cxn ang="0">
                  <a:pos x="15" y="19"/>
                </a:cxn>
                <a:cxn ang="0">
                  <a:pos x="17" y="13"/>
                </a:cxn>
                <a:cxn ang="0">
                  <a:pos x="20" y="8"/>
                </a:cxn>
                <a:cxn ang="0">
                  <a:pos x="20" y="8"/>
                </a:cxn>
                <a:cxn ang="0">
                  <a:pos x="22" y="5"/>
                </a:cxn>
                <a:cxn ang="0">
                  <a:pos x="20" y="3"/>
                </a:cxn>
                <a:cxn ang="0">
                  <a:pos x="19" y="1"/>
                </a:cxn>
                <a:cxn ang="0">
                  <a:pos x="18" y="0"/>
                </a:cxn>
                <a:cxn ang="0">
                  <a:pos x="17" y="0"/>
                </a:cxn>
                <a:cxn ang="0">
                  <a:pos x="15" y="0"/>
                </a:cxn>
                <a:cxn ang="0">
                  <a:pos x="13" y="0"/>
                </a:cxn>
                <a:cxn ang="0">
                  <a:pos x="12" y="2"/>
                </a:cxn>
                <a:cxn ang="0">
                  <a:pos x="12" y="2"/>
                </a:cxn>
              </a:cxnLst>
              <a:rect l="0" t="0" r="r" b="b"/>
              <a:pathLst>
                <a:path w="22" h="123">
                  <a:moveTo>
                    <a:pt x="12" y="2"/>
                  </a:moveTo>
                  <a:lnTo>
                    <a:pt x="12" y="2"/>
                  </a:lnTo>
                  <a:lnTo>
                    <a:pt x="9" y="9"/>
                  </a:lnTo>
                  <a:lnTo>
                    <a:pt x="7" y="15"/>
                  </a:lnTo>
                  <a:lnTo>
                    <a:pt x="3" y="29"/>
                  </a:lnTo>
                  <a:lnTo>
                    <a:pt x="1" y="44"/>
                  </a:lnTo>
                  <a:lnTo>
                    <a:pt x="0" y="59"/>
                  </a:lnTo>
                  <a:lnTo>
                    <a:pt x="1" y="90"/>
                  </a:lnTo>
                  <a:lnTo>
                    <a:pt x="2" y="118"/>
                  </a:lnTo>
                  <a:lnTo>
                    <a:pt x="2" y="118"/>
                  </a:lnTo>
                  <a:lnTo>
                    <a:pt x="3" y="120"/>
                  </a:lnTo>
                  <a:lnTo>
                    <a:pt x="4" y="122"/>
                  </a:lnTo>
                  <a:lnTo>
                    <a:pt x="5" y="123"/>
                  </a:lnTo>
                  <a:lnTo>
                    <a:pt x="7" y="123"/>
                  </a:lnTo>
                  <a:lnTo>
                    <a:pt x="9" y="123"/>
                  </a:lnTo>
                  <a:lnTo>
                    <a:pt x="10" y="122"/>
                  </a:lnTo>
                  <a:lnTo>
                    <a:pt x="11" y="120"/>
                  </a:lnTo>
                  <a:lnTo>
                    <a:pt x="11" y="118"/>
                  </a:lnTo>
                  <a:lnTo>
                    <a:pt x="11" y="118"/>
                  </a:lnTo>
                  <a:lnTo>
                    <a:pt x="10" y="91"/>
                  </a:lnTo>
                  <a:lnTo>
                    <a:pt x="10" y="61"/>
                  </a:lnTo>
                  <a:lnTo>
                    <a:pt x="10" y="47"/>
                  </a:lnTo>
                  <a:lnTo>
                    <a:pt x="12" y="32"/>
                  </a:lnTo>
                  <a:lnTo>
                    <a:pt x="15" y="19"/>
                  </a:lnTo>
                  <a:lnTo>
                    <a:pt x="17" y="13"/>
                  </a:lnTo>
                  <a:lnTo>
                    <a:pt x="20" y="8"/>
                  </a:lnTo>
                  <a:lnTo>
                    <a:pt x="20" y="8"/>
                  </a:lnTo>
                  <a:lnTo>
                    <a:pt x="22" y="5"/>
                  </a:lnTo>
                  <a:lnTo>
                    <a:pt x="20" y="3"/>
                  </a:lnTo>
                  <a:lnTo>
                    <a:pt x="19" y="1"/>
                  </a:lnTo>
                  <a:lnTo>
                    <a:pt x="18" y="0"/>
                  </a:lnTo>
                  <a:lnTo>
                    <a:pt x="17" y="0"/>
                  </a:lnTo>
                  <a:lnTo>
                    <a:pt x="15" y="0"/>
                  </a:lnTo>
                  <a:lnTo>
                    <a:pt x="13" y="0"/>
                  </a:lnTo>
                  <a:lnTo>
                    <a:pt x="12" y="2"/>
                  </a:lnTo>
                  <a:lnTo>
                    <a:pt x="12" y="2"/>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23" name="Freeform 176"/>
            <p:cNvSpPr/>
            <p:nvPr/>
          </p:nvSpPr>
          <p:spPr bwMode="auto">
            <a:xfrm>
              <a:off x="4395788" y="2492375"/>
              <a:ext cx="7938" cy="55563"/>
            </a:xfrm>
            <a:custGeom>
              <a:avLst/>
              <a:gdLst/>
              <a:ahLst/>
              <a:cxnLst>
                <a:cxn ang="0">
                  <a:pos x="6" y="5"/>
                </a:cxn>
                <a:cxn ang="0">
                  <a:pos x="6" y="5"/>
                </a:cxn>
                <a:cxn ang="0">
                  <a:pos x="5" y="29"/>
                </a:cxn>
                <a:cxn ang="0">
                  <a:pos x="2" y="53"/>
                </a:cxn>
                <a:cxn ang="0">
                  <a:pos x="1" y="77"/>
                </a:cxn>
                <a:cxn ang="0">
                  <a:pos x="0" y="100"/>
                </a:cxn>
                <a:cxn ang="0">
                  <a:pos x="0" y="100"/>
                </a:cxn>
                <a:cxn ang="0">
                  <a:pos x="1" y="102"/>
                </a:cxn>
                <a:cxn ang="0">
                  <a:pos x="2" y="104"/>
                </a:cxn>
                <a:cxn ang="0">
                  <a:pos x="4" y="105"/>
                </a:cxn>
                <a:cxn ang="0">
                  <a:pos x="6" y="105"/>
                </a:cxn>
                <a:cxn ang="0">
                  <a:pos x="7" y="105"/>
                </a:cxn>
                <a:cxn ang="0">
                  <a:pos x="9" y="104"/>
                </a:cxn>
                <a:cxn ang="0">
                  <a:pos x="10" y="102"/>
                </a:cxn>
                <a:cxn ang="0">
                  <a:pos x="10" y="100"/>
                </a:cxn>
                <a:cxn ang="0">
                  <a:pos x="10" y="100"/>
                </a:cxn>
                <a:cxn ang="0">
                  <a:pos x="11" y="77"/>
                </a:cxn>
                <a:cxn ang="0">
                  <a:pos x="13" y="53"/>
                </a:cxn>
                <a:cxn ang="0">
                  <a:pos x="14" y="29"/>
                </a:cxn>
                <a:cxn ang="0">
                  <a:pos x="15" y="5"/>
                </a:cxn>
                <a:cxn ang="0">
                  <a:pos x="15" y="5"/>
                </a:cxn>
                <a:cxn ang="0">
                  <a:pos x="15" y="3"/>
                </a:cxn>
                <a:cxn ang="0">
                  <a:pos x="14" y="2"/>
                </a:cxn>
                <a:cxn ang="0">
                  <a:pos x="12" y="1"/>
                </a:cxn>
                <a:cxn ang="0">
                  <a:pos x="10" y="0"/>
                </a:cxn>
                <a:cxn ang="0">
                  <a:pos x="9" y="1"/>
                </a:cxn>
                <a:cxn ang="0">
                  <a:pos x="7" y="2"/>
                </a:cxn>
                <a:cxn ang="0">
                  <a:pos x="6" y="3"/>
                </a:cxn>
                <a:cxn ang="0">
                  <a:pos x="6" y="5"/>
                </a:cxn>
                <a:cxn ang="0">
                  <a:pos x="6" y="5"/>
                </a:cxn>
              </a:cxnLst>
              <a:rect l="0" t="0" r="r" b="b"/>
              <a:pathLst>
                <a:path w="15" h="105">
                  <a:moveTo>
                    <a:pt x="6" y="5"/>
                  </a:moveTo>
                  <a:lnTo>
                    <a:pt x="6" y="5"/>
                  </a:lnTo>
                  <a:lnTo>
                    <a:pt x="5" y="29"/>
                  </a:lnTo>
                  <a:lnTo>
                    <a:pt x="2" y="53"/>
                  </a:lnTo>
                  <a:lnTo>
                    <a:pt x="1" y="77"/>
                  </a:lnTo>
                  <a:lnTo>
                    <a:pt x="0" y="100"/>
                  </a:lnTo>
                  <a:lnTo>
                    <a:pt x="0" y="100"/>
                  </a:lnTo>
                  <a:lnTo>
                    <a:pt x="1" y="102"/>
                  </a:lnTo>
                  <a:lnTo>
                    <a:pt x="2" y="104"/>
                  </a:lnTo>
                  <a:lnTo>
                    <a:pt x="4" y="105"/>
                  </a:lnTo>
                  <a:lnTo>
                    <a:pt x="6" y="105"/>
                  </a:lnTo>
                  <a:lnTo>
                    <a:pt x="7" y="105"/>
                  </a:lnTo>
                  <a:lnTo>
                    <a:pt x="9" y="104"/>
                  </a:lnTo>
                  <a:lnTo>
                    <a:pt x="10" y="102"/>
                  </a:lnTo>
                  <a:lnTo>
                    <a:pt x="10" y="100"/>
                  </a:lnTo>
                  <a:lnTo>
                    <a:pt x="10" y="100"/>
                  </a:lnTo>
                  <a:lnTo>
                    <a:pt x="11" y="77"/>
                  </a:lnTo>
                  <a:lnTo>
                    <a:pt x="13" y="53"/>
                  </a:lnTo>
                  <a:lnTo>
                    <a:pt x="14" y="29"/>
                  </a:lnTo>
                  <a:lnTo>
                    <a:pt x="15" y="5"/>
                  </a:lnTo>
                  <a:lnTo>
                    <a:pt x="15" y="5"/>
                  </a:lnTo>
                  <a:lnTo>
                    <a:pt x="15" y="3"/>
                  </a:lnTo>
                  <a:lnTo>
                    <a:pt x="14" y="2"/>
                  </a:lnTo>
                  <a:lnTo>
                    <a:pt x="12" y="1"/>
                  </a:lnTo>
                  <a:lnTo>
                    <a:pt x="10" y="0"/>
                  </a:lnTo>
                  <a:lnTo>
                    <a:pt x="9" y="1"/>
                  </a:lnTo>
                  <a:lnTo>
                    <a:pt x="7" y="2"/>
                  </a:lnTo>
                  <a:lnTo>
                    <a:pt x="6" y="3"/>
                  </a:lnTo>
                  <a:lnTo>
                    <a:pt x="6" y="5"/>
                  </a:lnTo>
                  <a:lnTo>
                    <a:pt x="6" y="5"/>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24" name="Freeform 177"/>
            <p:cNvSpPr/>
            <p:nvPr/>
          </p:nvSpPr>
          <p:spPr bwMode="auto">
            <a:xfrm>
              <a:off x="4424363" y="2520950"/>
              <a:ext cx="4763" cy="71438"/>
            </a:xfrm>
            <a:custGeom>
              <a:avLst/>
              <a:gdLst/>
              <a:ahLst/>
              <a:cxnLst>
                <a:cxn ang="0">
                  <a:pos x="0" y="4"/>
                </a:cxn>
                <a:cxn ang="0">
                  <a:pos x="0" y="132"/>
                </a:cxn>
                <a:cxn ang="0">
                  <a:pos x="0" y="132"/>
                </a:cxn>
                <a:cxn ang="0">
                  <a:pos x="0" y="134"/>
                </a:cxn>
                <a:cxn ang="0">
                  <a:pos x="1" y="136"/>
                </a:cxn>
                <a:cxn ang="0">
                  <a:pos x="3" y="136"/>
                </a:cxn>
                <a:cxn ang="0">
                  <a:pos x="4" y="137"/>
                </a:cxn>
                <a:cxn ang="0">
                  <a:pos x="6" y="136"/>
                </a:cxn>
                <a:cxn ang="0">
                  <a:pos x="7" y="136"/>
                </a:cxn>
                <a:cxn ang="0">
                  <a:pos x="8" y="134"/>
                </a:cxn>
                <a:cxn ang="0">
                  <a:pos x="9" y="132"/>
                </a:cxn>
                <a:cxn ang="0">
                  <a:pos x="9" y="4"/>
                </a:cxn>
                <a:cxn ang="0">
                  <a:pos x="9" y="4"/>
                </a:cxn>
                <a:cxn ang="0">
                  <a:pos x="8" y="2"/>
                </a:cxn>
                <a:cxn ang="0">
                  <a:pos x="7" y="1"/>
                </a:cxn>
                <a:cxn ang="0">
                  <a:pos x="6" y="0"/>
                </a:cxn>
                <a:cxn ang="0">
                  <a:pos x="4" y="0"/>
                </a:cxn>
                <a:cxn ang="0">
                  <a:pos x="3" y="0"/>
                </a:cxn>
                <a:cxn ang="0">
                  <a:pos x="1" y="1"/>
                </a:cxn>
                <a:cxn ang="0">
                  <a:pos x="0" y="2"/>
                </a:cxn>
                <a:cxn ang="0">
                  <a:pos x="0" y="4"/>
                </a:cxn>
                <a:cxn ang="0">
                  <a:pos x="0" y="4"/>
                </a:cxn>
              </a:cxnLst>
              <a:rect l="0" t="0" r="r" b="b"/>
              <a:pathLst>
                <a:path w="9" h="137">
                  <a:moveTo>
                    <a:pt x="0" y="4"/>
                  </a:moveTo>
                  <a:lnTo>
                    <a:pt x="0" y="132"/>
                  </a:lnTo>
                  <a:lnTo>
                    <a:pt x="0" y="132"/>
                  </a:lnTo>
                  <a:lnTo>
                    <a:pt x="0" y="134"/>
                  </a:lnTo>
                  <a:lnTo>
                    <a:pt x="1" y="136"/>
                  </a:lnTo>
                  <a:lnTo>
                    <a:pt x="3" y="136"/>
                  </a:lnTo>
                  <a:lnTo>
                    <a:pt x="4" y="137"/>
                  </a:lnTo>
                  <a:lnTo>
                    <a:pt x="6" y="136"/>
                  </a:lnTo>
                  <a:lnTo>
                    <a:pt x="7" y="136"/>
                  </a:lnTo>
                  <a:lnTo>
                    <a:pt x="8" y="134"/>
                  </a:lnTo>
                  <a:lnTo>
                    <a:pt x="9" y="132"/>
                  </a:lnTo>
                  <a:lnTo>
                    <a:pt x="9" y="4"/>
                  </a:lnTo>
                  <a:lnTo>
                    <a:pt x="9" y="4"/>
                  </a:lnTo>
                  <a:lnTo>
                    <a:pt x="8" y="2"/>
                  </a:lnTo>
                  <a:lnTo>
                    <a:pt x="7" y="1"/>
                  </a:lnTo>
                  <a:lnTo>
                    <a:pt x="6" y="0"/>
                  </a:lnTo>
                  <a:lnTo>
                    <a:pt x="4" y="0"/>
                  </a:lnTo>
                  <a:lnTo>
                    <a:pt x="3" y="0"/>
                  </a:lnTo>
                  <a:lnTo>
                    <a:pt x="1" y="1"/>
                  </a:lnTo>
                  <a:lnTo>
                    <a:pt x="0" y="2"/>
                  </a:lnTo>
                  <a:lnTo>
                    <a:pt x="0" y="4"/>
                  </a:lnTo>
                  <a:lnTo>
                    <a:pt x="0" y="4"/>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25" name="Freeform 178"/>
            <p:cNvSpPr/>
            <p:nvPr/>
          </p:nvSpPr>
          <p:spPr bwMode="auto">
            <a:xfrm>
              <a:off x="4451350" y="2547938"/>
              <a:ext cx="7938" cy="68263"/>
            </a:xfrm>
            <a:custGeom>
              <a:avLst/>
              <a:gdLst/>
              <a:ahLst/>
              <a:cxnLst>
                <a:cxn ang="0">
                  <a:pos x="5" y="5"/>
                </a:cxn>
                <a:cxn ang="0">
                  <a:pos x="5" y="5"/>
                </a:cxn>
                <a:cxn ang="0">
                  <a:pos x="2" y="33"/>
                </a:cxn>
                <a:cxn ang="0">
                  <a:pos x="1" y="47"/>
                </a:cxn>
                <a:cxn ang="0">
                  <a:pos x="0" y="62"/>
                </a:cxn>
                <a:cxn ang="0">
                  <a:pos x="0" y="124"/>
                </a:cxn>
                <a:cxn ang="0">
                  <a:pos x="0" y="124"/>
                </a:cxn>
                <a:cxn ang="0">
                  <a:pos x="1" y="126"/>
                </a:cxn>
                <a:cxn ang="0">
                  <a:pos x="2" y="127"/>
                </a:cxn>
                <a:cxn ang="0">
                  <a:pos x="3" y="128"/>
                </a:cxn>
                <a:cxn ang="0">
                  <a:pos x="5" y="128"/>
                </a:cxn>
                <a:cxn ang="0">
                  <a:pos x="6" y="128"/>
                </a:cxn>
                <a:cxn ang="0">
                  <a:pos x="8" y="127"/>
                </a:cxn>
                <a:cxn ang="0">
                  <a:pos x="9" y="126"/>
                </a:cxn>
                <a:cxn ang="0">
                  <a:pos x="9" y="124"/>
                </a:cxn>
                <a:cxn ang="0">
                  <a:pos x="9" y="69"/>
                </a:cxn>
                <a:cxn ang="0">
                  <a:pos x="9" y="69"/>
                </a:cxn>
                <a:cxn ang="0">
                  <a:pos x="10" y="52"/>
                </a:cxn>
                <a:cxn ang="0">
                  <a:pos x="11" y="37"/>
                </a:cxn>
                <a:cxn ang="0">
                  <a:pos x="14" y="5"/>
                </a:cxn>
                <a:cxn ang="0">
                  <a:pos x="14" y="5"/>
                </a:cxn>
                <a:cxn ang="0">
                  <a:pos x="14" y="3"/>
                </a:cxn>
                <a:cxn ang="0">
                  <a:pos x="13" y="2"/>
                </a:cxn>
                <a:cxn ang="0">
                  <a:pos x="11" y="1"/>
                </a:cxn>
                <a:cxn ang="0">
                  <a:pos x="10" y="0"/>
                </a:cxn>
                <a:cxn ang="0">
                  <a:pos x="6" y="2"/>
                </a:cxn>
                <a:cxn ang="0">
                  <a:pos x="5" y="3"/>
                </a:cxn>
                <a:cxn ang="0">
                  <a:pos x="5" y="5"/>
                </a:cxn>
                <a:cxn ang="0">
                  <a:pos x="5" y="5"/>
                </a:cxn>
              </a:cxnLst>
              <a:rect l="0" t="0" r="r" b="b"/>
              <a:pathLst>
                <a:path w="14" h="128">
                  <a:moveTo>
                    <a:pt x="5" y="5"/>
                  </a:moveTo>
                  <a:lnTo>
                    <a:pt x="5" y="5"/>
                  </a:lnTo>
                  <a:lnTo>
                    <a:pt x="2" y="33"/>
                  </a:lnTo>
                  <a:lnTo>
                    <a:pt x="1" y="47"/>
                  </a:lnTo>
                  <a:lnTo>
                    <a:pt x="0" y="62"/>
                  </a:lnTo>
                  <a:lnTo>
                    <a:pt x="0" y="124"/>
                  </a:lnTo>
                  <a:lnTo>
                    <a:pt x="0" y="124"/>
                  </a:lnTo>
                  <a:lnTo>
                    <a:pt x="1" y="126"/>
                  </a:lnTo>
                  <a:lnTo>
                    <a:pt x="2" y="127"/>
                  </a:lnTo>
                  <a:lnTo>
                    <a:pt x="3" y="128"/>
                  </a:lnTo>
                  <a:lnTo>
                    <a:pt x="5" y="128"/>
                  </a:lnTo>
                  <a:lnTo>
                    <a:pt x="6" y="128"/>
                  </a:lnTo>
                  <a:lnTo>
                    <a:pt x="8" y="127"/>
                  </a:lnTo>
                  <a:lnTo>
                    <a:pt x="9" y="126"/>
                  </a:lnTo>
                  <a:lnTo>
                    <a:pt x="9" y="124"/>
                  </a:lnTo>
                  <a:lnTo>
                    <a:pt x="9" y="69"/>
                  </a:lnTo>
                  <a:lnTo>
                    <a:pt x="9" y="69"/>
                  </a:lnTo>
                  <a:lnTo>
                    <a:pt x="10" y="52"/>
                  </a:lnTo>
                  <a:lnTo>
                    <a:pt x="11" y="37"/>
                  </a:lnTo>
                  <a:lnTo>
                    <a:pt x="14" y="5"/>
                  </a:lnTo>
                  <a:lnTo>
                    <a:pt x="14" y="5"/>
                  </a:lnTo>
                  <a:lnTo>
                    <a:pt x="14" y="3"/>
                  </a:lnTo>
                  <a:lnTo>
                    <a:pt x="13" y="2"/>
                  </a:lnTo>
                  <a:lnTo>
                    <a:pt x="11" y="1"/>
                  </a:lnTo>
                  <a:lnTo>
                    <a:pt x="10" y="0"/>
                  </a:lnTo>
                  <a:lnTo>
                    <a:pt x="6" y="2"/>
                  </a:lnTo>
                  <a:lnTo>
                    <a:pt x="5" y="3"/>
                  </a:lnTo>
                  <a:lnTo>
                    <a:pt x="5" y="5"/>
                  </a:lnTo>
                  <a:lnTo>
                    <a:pt x="5" y="5"/>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26" name="Freeform 179"/>
            <p:cNvSpPr/>
            <p:nvPr/>
          </p:nvSpPr>
          <p:spPr bwMode="auto">
            <a:xfrm>
              <a:off x="4478338" y="2578100"/>
              <a:ext cx="6350" cy="55563"/>
            </a:xfrm>
            <a:custGeom>
              <a:avLst/>
              <a:gdLst/>
              <a:ahLst/>
              <a:cxnLst>
                <a:cxn ang="0">
                  <a:pos x="0" y="5"/>
                </a:cxn>
                <a:cxn ang="0">
                  <a:pos x="0" y="100"/>
                </a:cxn>
                <a:cxn ang="0">
                  <a:pos x="0" y="100"/>
                </a:cxn>
                <a:cxn ang="0">
                  <a:pos x="0" y="102"/>
                </a:cxn>
                <a:cxn ang="0">
                  <a:pos x="1" y="103"/>
                </a:cxn>
                <a:cxn ang="0">
                  <a:pos x="4" y="104"/>
                </a:cxn>
                <a:cxn ang="0">
                  <a:pos x="5" y="104"/>
                </a:cxn>
                <a:cxn ang="0">
                  <a:pos x="7" y="104"/>
                </a:cxn>
                <a:cxn ang="0">
                  <a:pos x="8" y="103"/>
                </a:cxn>
                <a:cxn ang="0">
                  <a:pos x="9" y="102"/>
                </a:cxn>
                <a:cxn ang="0">
                  <a:pos x="10" y="100"/>
                </a:cxn>
                <a:cxn ang="0">
                  <a:pos x="10" y="5"/>
                </a:cxn>
                <a:cxn ang="0">
                  <a:pos x="10" y="5"/>
                </a:cxn>
                <a:cxn ang="0">
                  <a:pos x="9" y="2"/>
                </a:cxn>
                <a:cxn ang="0">
                  <a:pos x="8" y="1"/>
                </a:cxn>
                <a:cxn ang="0">
                  <a:pos x="7" y="0"/>
                </a:cxn>
                <a:cxn ang="0">
                  <a:pos x="5" y="0"/>
                </a:cxn>
                <a:cxn ang="0">
                  <a:pos x="4" y="0"/>
                </a:cxn>
                <a:cxn ang="0">
                  <a:pos x="1" y="1"/>
                </a:cxn>
                <a:cxn ang="0">
                  <a:pos x="0" y="2"/>
                </a:cxn>
                <a:cxn ang="0">
                  <a:pos x="0" y="5"/>
                </a:cxn>
                <a:cxn ang="0">
                  <a:pos x="0" y="5"/>
                </a:cxn>
              </a:cxnLst>
              <a:rect l="0" t="0" r="r" b="b"/>
              <a:pathLst>
                <a:path w="10" h="104">
                  <a:moveTo>
                    <a:pt x="0" y="5"/>
                  </a:moveTo>
                  <a:lnTo>
                    <a:pt x="0" y="100"/>
                  </a:lnTo>
                  <a:lnTo>
                    <a:pt x="0" y="100"/>
                  </a:lnTo>
                  <a:lnTo>
                    <a:pt x="0" y="102"/>
                  </a:lnTo>
                  <a:lnTo>
                    <a:pt x="1" y="103"/>
                  </a:lnTo>
                  <a:lnTo>
                    <a:pt x="4" y="104"/>
                  </a:lnTo>
                  <a:lnTo>
                    <a:pt x="5" y="104"/>
                  </a:lnTo>
                  <a:lnTo>
                    <a:pt x="7" y="104"/>
                  </a:lnTo>
                  <a:lnTo>
                    <a:pt x="8" y="103"/>
                  </a:lnTo>
                  <a:lnTo>
                    <a:pt x="9" y="102"/>
                  </a:lnTo>
                  <a:lnTo>
                    <a:pt x="10" y="100"/>
                  </a:lnTo>
                  <a:lnTo>
                    <a:pt x="10" y="5"/>
                  </a:lnTo>
                  <a:lnTo>
                    <a:pt x="10" y="5"/>
                  </a:lnTo>
                  <a:lnTo>
                    <a:pt x="9" y="2"/>
                  </a:lnTo>
                  <a:lnTo>
                    <a:pt x="8" y="1"/>
                  </a:lnTo>
                  <a:lnTo>
                    <a:pt x="7" y="0"/>
                  </a:lnTo>
                  <a:lnTo>
                    <a:pt x="5" y="0"/>
                  </a:lnTo>
                  <a:lnTo>
                    <a:pt x="4" y="0"/>
                  </a:lnTo>
                  <a:lnTo>
                    <a:pt x="1" y="1"/>
                  </a:lnTo>
                  <a:lnTo>
                    <a:pt x="0" y="2"/>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27" name="Freeform 180"/>
            <p:cNvSpPr/>
            <p:nvPr/>
          </p:nvSpPr>
          <p:spPr bwMode="auto">
            <a:xfrm>
              <a:off x="4500563" y="2608263"/>
              <a:ext cx="7938" cy="49213"/>
            </a:xfrm>
            <a:custGeom>
              <a:avLst/>
              <a:gdLst/>
              <a:ahLst/>
              <a:cxnLst>
                <a:cxn ang="0">
                  <a:pos x="15" y="88"/>
                </a:cxn>
                <a:cxn ang="0">
                  <a:pos x="15" y="88"/>
                </a:cxn>
                <a:cxn ang="0">
                  <a:pos x="12" y="79"/>
                </a:cxn>
                <a:cxn ang="0">
                  <a:pos x="10" y="68"/>
                </a:cxn>
                <a:cxn ang="0">
                  <a:pos x="9" y="57"/>
                </a:cxn>
                <a:cxn ang="0">
                  <a:pos x="9" y="47"/>
                </a:cxn>
                <a:cxn ang="0">
                  <a:pos x="9" y="25"/>
                </a:cxn>
                <a:cxn ang="0">
                  <a:pos x="10" y="4"/>
                </a:cxn>
                <a:cxn ang="0">
                  <a:pos x="10" y="4"/>
                </a:cxn>
                <a:cxn ang="0">
                  <a:pos x="10" y="2"/>
                </a:cxn>
                <a:cxn ang="0">
                  <a:pos x="9" y="1"/>
                </a:cxn>
                <a:cxn ang="0">
                  <a:pos x="7" y="0"/>
                </a:cxn>
                <a:cxn ang="0">
                  <a:pos x="6" y="0"/>
                </a:cxn>
                <a:cxn ang="0">
                  <a:pos x="4" y="0"/>
                </a:cxn>
                <a:cxn ang="0">
                  <a:pos x="2" y="1"/>
                </a:cxn>
                <a:cxn ang="0">
                  <a:pos x="1" y="2"/>
                </a:cxn>
                <a:cxn ang="0">
                  <a:pos x="1" y="4"/>
                </a:cxn>
                <a:cxn ang="0">
                  <a:pos x="1" y="4"/>
                </a:cxn>
                <a:cxn ang="0">
                  <a:pos x="0" y="26"/>
                </a:cxn>
                <a:cxn ang="0">
                  <a:pos x="0" y="48"/>
                </a:cxn>
                <a:cxn ang="0">
                  <a:pos x="0" y="59"/>
                </a:cxn>
                <a:cxn ang="0">
                  <a:pos x="1" y="69"/>
                </a:cxn>
                <a:cxn ang="0">
                  <a:pos x="3" y="81"/>
                </a:cxn>
                <a:cxn ang="0">
                  <a:pos x="6" y="91"/>
                </a:cxn>
                <a:cxn ang="0">
                  <a:pos x="6" y="91"/>
                </a:cxn>
                <a:cxn ang="0">
                  <a:pos x="7" y="93"/>
                </a:cxn>
                <a:cxn ang="0">
                  <a:pos x="8" y="94"/>
                </a:cxn>
                <a:cxn ang="0">
                  <a:pos x="10" y="94"/>
                </a:cxn>
                <a:cxn ang="0">
                  <a:pos x="12" y="94"/>
                </a:cxn>
                <a:cxn ang="0">
                  <a:pos x="13" y="93"/>
                </a:cxn>
                <a:cxn ang="0">
                  <a:pos x="14" y="92"/>
                </a:cxn>
                <a:cxn ang="0">
                  <a:pos x="15" y="90"/>
                </a:cxn>
                <a:cxn ang="0">
                  <a:pos x="15" y="88"/>
                </a:cxn>
                <a:cxn ang="0">
                  <a:pos x="15" y="88"/>
                </a:cxn>
              </a:cxnLst>
              <a:rect l="0" t="0" r="r" b="b"/>
              <a:pathLst>
                <a:path w="15" h="94">
                  <a:moveTo>
                    <a:pt x="15" y="88"/>
                  </a:moveTo>
                  <a:lnTo>
                    <a:pt x="15" y="88"/>
                  </a:lnTo>
                  <a:lnTo>
                    <a:pt x="12" y="79"/>
                  </a:lnTo>
                  <a:lnTo>
                    <a:pt x="10" y="68"/>
                  </a:lnTo>
                  <a:lnTo>
                    <a:pt x="9" y="57"/>
                  </a:lnTo>
                  <a:lnTo>
                    <a:pt x="9" y="47"/>
                  </a:lnTo>
                  <a:lnTo>
                    <a:pt x="9" y="25"/>
                  </a:lnTo>
                  <a:lnTo>
                    <a:pt x="10" y="4"/>
                  </a:lnTo>
                  <a:lnTo>
                    <a:pt x="10" y="4"/>
                  </a:lnTo>
                  <a:lnTo>
                    <a:pt x="10" y="2"/>
                  </a:lnTo>
                  <a:lnTo>
                    <a:pt x="9" y="1"/>
                  </a:lnTo>
                  <a:lnTo>
                    <a:pt x="7" y="0"/>
                  </a:lnTo>
                  <a:lnTo>
                    <a:pt x="6" y="0"/>
                  </a:lnTo>
                  <a:lnTo>
                    <a:pt x="4" y="0"/>
                  </a:lnTo>
                  <a:lnTo>
                    <a:pt x="2" y="1"/>
                  </a:lnTo>
                  <a:lnTo>
                    <a:pt x="1" y="2"/>
                  </a:lnTo>
                  <a:lnTo>
                    <a:pt x="1" y="4"/>
                  </a:lnTo>
                  <a:lnTo>
                    <a:pt x="1" y="4"/>
                  </a:lnTo>
                  <a:lnTo>
                    <a:pt x="0" y="26"/>
                  </a:lnTo>
                  <a:lnTo>
                    <a:pt x="0" y="48"/>
                  </a:lnTo>
                  <a:lnTo>
                    <a:pt x="0" y="59"/>
                  </a:lnTo>
                  <a:lnTo>
                    <a:pt x="1" y="69"/>
                  </a:lnTo>
                  <a:lnTo>
                    <a:pt x="3" y="81"/>
                  </a:lnTo>
                  <a:lnTo>
                    <a:pt x="6" y="91"/>
                  </a:lnTo>
                  <a:lnTo>
                    <a:pt x="6" y="91"/>
                  </a:lnTo>
                  <a:lnTo>
                    <a:pt x="7" y="93"/>
                  </a:lnTo>
                  <a:lnTo>
                    <a:pt x="8" y="94"/>
                  </a:lnTo>
                  <a:lnTo>
                    <a:pt x="10" y="94"/>
                  </a:lnTo>
                  <a:lnTo>
                    <a:pt x="12" y="94"/>
                  </a:lnTo>
                  <a:lnTo>
                    <a:pt x="13" y="93"/>
                  </a:lnTo>
                  <a:lnTo>
                    <a:pt x="14" y="92"/>
                  </a:lnTo>
                  <a:lnTo>
                    <a:pt x="15" y="90"/>
                  </a:lnTo>
                  <a:lnTo>
                    <a:pt x="15" y="88"/>
                  </a:lnTo>
                  <a:lnTo>
                    <a:pt x="15" y="88"/>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28" name="Freeform 181"/>
            <p:cNvSpPr/>
            <p:nvPr/>
          </p:nvSpPr>
          <p:spPr bwMode="auto">
            <a:xfrm>
              <a:off x="4529138" y="2622550"/>
              <a:ext cx="7938" cy="63500"/>
            </a:xfrm>
            <a:custGeom>
              <a:avLst/>
              <a:gdLst/>
              <a:ahLst/>
              <a:cxnLst>
                <a:cxn ang="0">
                  <a:pos x="6" y="5"/>
                </a:cxn>
                <a:cxn ang="0">
                  <a:pos x="6" y="5"/>
                </a:cxn>
                <a:cxn ang="0">
                  <a:pos x="5" y="18"/>
                </a:cxn>
                <a:cxn ang="0">
                  <a:pos x="3" y="31"/>
                </a:cxn>
                <a:cxn ang="0">
                  <a:pos x="1" y="43"/>
                </a:cxn>
                <a:cxn ang="0">
                  <a:pos x="0" y="57"/>
                </a:cxn>
                <a:cxn ang="0">
                  <a:pos x="0" y="57"/>
                </a:cxn>
                <a:cxn ang="0">
                  <a:pos x="0" y="86"/>
                </a:cxn>
                <a:cxn ang="0">
                  <a:pos x="0" y="114"/>
                </a:cxn>
                <a:cxn ang="0">
                  <a:pos x="0" y="114"/>
                </a:cxn>
                <a:cxn ang="0">
                  <a:pos x="1" y="116"/>
                </a:cxn>
                <a:cxn ang="0">
                  <a:pos x="2" y="117"/>
                </a:cxn>
                <a:cxn ang="0">
                  <a:pos x="3" y="118"/>
                </a:cxn>
                <a:cxn ang="0">
                  <a:pos x="6" y="119"/>
                </a:cxn>
                <a:cxn ang="0">
                  <a:pos x="8" y="118"/>
                </a:cxn>
                <a:cxn ang="0">
                  <a:pos x="9" y="117"/>
                </a:cxn>
                <a:cxn ang="0">
                  <a:pos x="10" y="116"/>
                </a:cxn>
                <a:cxn ang="0">
                  <a:pos x="11" y="114"/>
                </a:cxn>
                <a:cxn ang="0">
                  <a:pos x="11" y="57"/>
                </a:cxn>
                <a:cxn ang="0">
                  <a:pos x="11" y="57"/>
                </a:cxn>
                <a:cxn ang="0">
                  <a:pos x="11" y="43"/>
                </a:cxn>
                <a:cxn ang="0">
                  <a:pos x="13" y="31"/>
                </a:cxn>
                <a:cxn ang="0">
                  <a:pos x="14" y="18"/>
                </a:cxn>
                <a:cxn ang="0">
                  <a:pos x="15" y="5"/>
                </a:cxn>
                <a:cxn ang="0">
                  <a:pos x="15" y="5"/>
                </a:cxn>
                <a:cxn ang="0">
                  <a:pos x="15" y="3"/>
                </a:cxn>
                <a:cxn ang="0">
                  <a:pos x="14" y="1"/>
                </a:cxn>
                <a:cxn ang="0">
                  <a:pos x="12" y="0"/>
                </a:cxn>
                <a:cxn ang="0">
                  <a:pos x="11" y="0"/>
                </a:cxn>
                <a:cxn ang="0">
                  <a:pos x="9" y="0"/>
                </a:cxn>
                <a:cxn ang="0">
                  <a:pos x="8" y="1"/>
                </a:cxn>
                <a:cxn ang="0">
                  <a:pos x="6" y="3"/>
                </a:cxn>
                <a:cxn ang="0">
                  <a:pos x="6" y="5"/>
                </a:cxn>
                <a:cxn ang="0">
                  <a:pos x="6" y="5"/>
                </a:cxn>
              </a:cxnLst>
              <a:rect l="0" t="0" r="r" b="b"/>
              <a:pathLst>
                <a:path w="15" h="119">
                  <a:moveTo>
                    <a:pt x="6" y="5"/>
                  </a:moveTo>
                  <a:lnTo>
                    <a:pt x="6" y="5"/>
                  </a:lnTo>
                  <a:lnTo>
                    <a:pt x="5" y="18"/>
                  </a:lnTo>
                  <a:lnTo>
                    <a:pt x="3" y="31"/>
                  </a:lnTo>
                  <a:lnTo>
                    <a:pt x="1" y="43"/>
                  </a:lnTo>
                  <a:lnTo>
                    <a:pt x="0" y="57"/>
                  </a:lnTo>
                  <a:lnTo>
                    <a:pt x="0" y="57"/>
                  </a:lnTo>
                  <a:lnTo>
                    <a:pt x="0" y="86"/>
                  </a:lnTo>
                  <a:lnTo>
                    <a:pt x="0" y="114"/>
                  </a:lnTo>
                  <a:lnTo>
                    <a:pt x="0" y="114"/>
                  </a:lnTo>
                  <a:lnTo>
                    <a:pt x="1" y="116"/>
                  </a:lnTo>
                  <a:lnTo>
                    <a:pt x="2" y="117"/>
                  </a:lnTo>
                  <a:lnTo>
                    <a:pt x="3" y="118"/>
                  </a:lnTo>
                  <a:lnTo>
                    <a:pt x="6" y="119"/>
                  </a:lnTo>
                  <a:lnTo>
                    <a:pt x="8" y="118"/>
                  </a:lnTo>
                  <a:lnTo>
                    <a:pt x="9" y="117"/>
                  </a:lnTo>
                  <a:lnTo>
                    <a:pt x="10" y="116"/>
                  </a:lnTo>
                  <a:lnTo>
                    <a:pt x="11" y="114"/>
                  </a:lnTo>
                  <a:lnTo>
                    <a:pt x="11" y="57"/>
                  </a:lnTo>
                  <a:lnTo>
                    <a:pt x="11" y="57"/>
                  </a:lnTo>
                  <a:lnTo>
                    <a:pt x="11" y="43"/>
                  </a:lnTo>
                  <a:lnTo>
                    <a:pt x="13" y="31"/>
                  </a:lnTo>
                  <a:lnTo>
                    <a:pt x="14" y="18"/>
                  </a:lnTo>
                  <a:lnTo>
                    <a:pt x="15" y="5"/>
                  </a:lnTo>
                  <a:lnTo>
                    <a:pt x="15" y="5"/>
                  </a:lnTo>
                  <a:lnTo>
                    <a:pt x="15" y="3"/>
                  </a:lnTo>
                  <a:lnTo>
                    <a:pt x="14" y="1"/>
                  </a:lnTo>
                  <a:lnTo>
                    <a:pt x="12" y="0"/>
                  </a:lnTo>
                  <a:lnTo>
                    <a:pt x="11" y="0"/>
                  </a:lnTo>
                  <a:lnTo>
                    <a:pt x="9" y="0"/>
                  </a:lnTo>
                  <a:lnTo>
                    <a:pt x="8" y="1"/>
                  </a:lnTo>
                  <a:lnTo>
                    <a:pt x="6" y="3"/>
                  </a:lnTo>
                  <a:lnTo>
                    <a:pt x="6" y="5"/>
                  </a:lnTo>
                  <a:lnTo>
                    <a:pt x="6" y="5"/>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29" name="Freeform 182"/>
            <p:cNvSpPr/>
            <p:nvPr/>
          </p:nvSpPr>
          <p:spPr bwMode="auto">
            <a:xfrm>
              <a:off x="4551363" y="2652713"/>
              <a:ext cx="4763" cy="55563"/>
            </a:xfrm>
            <a:custGeom>
              <a:avLst/>
              <a:gdLst/>
              <a:ahLst/>
              <a:cxnLst>
                <a:cxn ang="0">
                  <a:pos x="11" y="5"/>
                </a:cxn>
                <a:cxn ang="0">
                  <a:pos x="11" y="5"/>
                </a:cxn>
                <a:cxn ang="0">
                  <a:pos x="11" y="3"/>
                </a:cxn>
                <a:cxn ang="0">
                  <a:pos x="10" y="1"/>
                </a:cxn>
                <a:cxn ang="0">
                  <a:pos x="8" y="0"/>
                </a:cxn>
                <a:cxn ang="0">
                  <a:pos x="6" y="0"/>
                </a:cxn>
                <a:cxn ang="0">
                  <a:pos x="5" y="0"/>
                </a:cxn>
                <a:cxn ang="0">
                  <a:pos x="3" y="1"/>
                </a:cxn>
                <a:cxn ang="0">
                  <a:pos x="2" y="3"/>
                </a:cxn>
                <a:cxn ang="0">
                  <a:pos x="2" y="5"/>
                </a:cxn>
                <a:cxn ang="0">
                  <a:pos x="2" y="5"/>
                </a:cxn>
                <a:cxn ang="0">
                  <a:pos x="0" y="53"/>
                </a:cxn>
                <a:cxn ang="0">
                  <a:pos x="0" y="75"/>
                </a:cxn>
                <a:cxn ang="0">
                  <a:pos x="2" y="99"/>
                </a:cxn>
                <a:cxn ang="0">
                  <a:pos x="2" y="99"/>
                </a:cxn>
                <a:cxn ang="0">
                  <a:pos x="2" y="101"/>
                </a:cxn>
                <a:cxn ang="0">
                  <a:pos x="4" y="103"/>
                </a:cxn>
                <a:cxn ang="0">
                  <a:pos x="7" y="104"/>
                </a:cxn>
                <a:cxn ang="0">
                  <a:pos x="9" y="104"/>
                </a:cxn>
                <a:cxn ang="0">
                  <a:pos x="10" y="103"/>
                </a:cxn>
                <a:cxn ang="0">
                  <a:pos x="11" y="101"/>
                </a:cxn>
                <a:cxn ang="0">
                  <a:pos x="11" y="99"/>
                </a:cxn>
                <a:cxn ang="0">
                  <a:pos x="11" y="99"/>
                </a:cxn>
                <a:cxn ang="0">
                  <a:pos x="9" y="75"/>
                </a:cxn>
                <a:cxn ang="0">
                  <a:pos x="9" y="53"/>
                </a:cxn>
                <a:cxn ang="0">
                  <a:pos x="11" y="5"/>
                </a:cxn>
                <a:cxn ang="0">
                  <a:pos x="11" y="5"/>
                </a:cxn>
              </a:cxnLst>
              <a:rect l="0" t="0" r="r" b="b"/>
              <a:pathLst>
                <a:path w="11" h="104">
                  <a:moveTo>
                    <a:pt x="11" y="5"/>
                  </a:moveTo>
                  <a:lnTo>
                    <a:pt x="11" y="5"/>
                  </a:lnTo>
                  <a:lnTo>
                    <a:pt x="11" y="3"/>
                  </a:lnTo>
                  <a:lnTo>
                    <a:pt x="10" y="1"/>
                  </a:lnTo>
                  <a:lnTo>
                    <a:pt x="8" y="0"/>
                  </a:lnTo>
                  <a:lnTo>
                    <a:pt x="6" y="0"/>
                  </a:lnTo>
                  <a:lnTo>
                    <a:pt x="5" y="0"/>
                  </a:lnTo>
                  <a:lnTo>
                    <a:pt x="3" y="1"/>
                  </a:lnTo>
                  <a:lnTo>
                    <a:pt x="2" y="3"/>
                  </a:lnTo>
                  <a:lnTo>
                    <a:pt x="2" y="5"/>
                  </a:lnTo>
                  <a:lnTo>
                    <a:pt x="2" y="5"/>
                  </a:lnTo>
                  <a:lnTo>
                    <a:pt x="0" y="53"/>
                  </a:lnTo>
                  <a:lnTo>
                    <a:pt x="0" y="75"/>
                  </a:lnTo>
                  <a:lnTo>
                    <a:pt x="2" y="99"/>
                  </a:lnTo>
                  <a:lnTo>
                    <a:pt x="2" y="99"/>
                  </a:lnTo>
                  <a:lnTo>
                    <a:pt x="2" y="101"/>
                  </a:lnTo>
                  <a:lnTo>
                    <a:pt x="4" y="103"/>
                  </a:lnTo>
                  <a:lnTo>
                    <a:pt x="7" y="104"/>
                  </a:lnTo>
                  <a:lnTo>
                    <a:pt x="9" y="104"/>
                  </a:lnTo>
                  <a:lnTo>
                    <a:pt x="10" y="103"/>
                  </a:lnTo>
                  <a:lnTo>
                    <a:pt x="11" y="101"/>
                  </a:lnTo>
                  <a:lnTo>
                    <a:pt x="11" y="99"/>
                  </a:lnTo>
                  <a:lnTo>
                    <a:pt x="11" y="99"/>
                  </a:lnTo>
                  <a:lnTo>
                    <a:pt x="9" y="75"/>
                  </a:lnTo>
                  <a:lnTo>
                    <a:pt x="9" y="53"/>
                  </a:lnTo>
                  <a:lnTo>
                    <a:pt x="11" y="5"/>
                  </a:lnTo>
                  <a:lnTo>
                    <a:pt x="11" y="5"/>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30" name="Freeform 183"/>
            <p:cNvSpPr/>
            <p:nvPr/>
          </p:nvSpPr>
          <p:spPr bwMode="auto">
            <a:xfrm>
              <a:off x="4572000" y="2676525"/>
              <a:ext cx="6350" cy="58738"/>
            </a:xfrm>
            <a:custGeom>
              <a:avLst/>
              <a:gdLst/>
              <a:ahLst/>
              <a:cxnLst>
                <a:cxn ang="0">
                  <a:pos x="10" y="4"/>
                </a:cxn>
                <a:cxn ang="0">
                  <a:pos x="10" y="4"/>
                </a:cxn>
                <a:cxn ang="0">
                  <a:pos x="9" y="2"/>
                </a:cxn>
                <a:cxn ang="0">
                  <a:pos x="8" y="1"/>
                </a:cxn>
                <a:cxn ang="0">
                  <a:pos x="7" y="0"/>
                </a:cxn>
                <a:cxn ang="0">
                  <a:pos x="5" y="0"/>
                </a:cxn>
                <a:cxn ang="0">
                  <a:pos x="3" y="0"/>
                </a:cxn>
                <a:cxn ang="0">
                  <a:pos x="2" y="1"/>
                </a:cxn>
                <a:cxn ang="0">
                  <a:pos x="1" y="2"/>
                </a:cxn>
                <a:cxn ang="0">
                  <a:pos x="0" y="4"/>
                </a:cxn>
                <a:cxn ang="0">
                  <a:pos x="0" y="4"/>
                </a:cxn>
                <a:cxn ang="0">
                  <a:pos x="1" y="57"/>
                </a:cxn>
                <a:cxn ang="0">
                  <a:pos x="2" y="83"/>
                </a:cxn>
                <a:cxn ang="0">
                  <a:pos x="5" y="109"/>
                </a:cxn>
                <a:cxn ang="0">
                  <a:pos x="5" y="109"/>
                </a:cxn>
                <a:cxn ang="0">
                  <a:pos x="6" y="111"/>
                </a:cxn>
                <a:cxn ang="0">
                  <a:pos x="7" y="112"/>
                </a:cxn>
                <a:cxn ang="0">
                  <a:pos x="10" y="113"/>
                </a:cxn>
                <a:cxn ang="0">
                  <a:pos x="12" y="113"/>
                </a:cxn>
                <a:cxn ang="0">
                  <a:pos x="13" y="112"/>
                </a:cxn>
                <a:cxn ang="0">
                  <a:pos x="14" y="111"/>
                </a:cxn>
                <a:cxn ang="0">
                  <a:pos x="14" y="109"/>
                </a:cxn>
                <a:cxn ang="0">
                  <a:pos x="14" y="109"/>
                </a:cxn>
                <a:cxn ang="0">
                  <a:pos x="12" y="83"/>
                </a:cxn>
                <a:cxn ang="0">
                  <a:pos x="10" y="57"/>
                </a:cxn>
                <a:cxn ang="0">
                  <a:pos x="10" y="4"/>
                </a:cxn>
                <a:cxn ang="0">
                  <a:pos x="10" y="4"/>
                </a:cxn>
              </a:cxnLst>
              <a:rect l="0" t="0" r="r" b="b"/>
              <a:pathLst>
                <a:path w="14" h="113">
                  <a:moveTo>
                    <a:pt x="10" y="4"/>
                  </a:moveTo>
                  <a:lnTo>
                    <a:pt x="10" y="4"/>
                  </a:lnTo>
                  <a:lnTo>
                    <a:pt x="9" y="2"/>
                  </a:lnTo>
                  <a:lnTo>
                    <a:pt x="8" y="1"/>
                  </a:lnTo>
                  <a:lnTo>
                    <a:pt x="7" y="0"/>
                  </a:lnTo>
                  <a:lnTo>
                    <a:pt x="5" y="0"/>
                  </a:lnTo>
                  <a:lnTo>
                    <a:pt x="3" y="0"/>
                  </a:lnTo>
                  <a:lnTo>
                    <a:pt x="2" y="1"/>
                  </a:lnTo>
                  <a:lnTo>
                    <a:pt x="1" y="2"/>
                  </a:lnTo>
                  <a:lnTo>
                    <a:pt x="0" y="4"/>
                  </a:lnTo>
                  <a:lnTo>
                    <a:pt x="0" y="4"/>
                  </a:lnTo>
                  <a:lnTo>
                    <a:pt x="1" y="57"/>
                  </a:lnTo>
                  <a:lnTo>
                    <a:pt x="2" y="83"/>
                  </a:lnTo>
                  <a:lnTo>
                    <a:pt x="5" y="109"/>
                  </a:lnTo>
                  <a:lnTo>
                    <a:pt x="5" y="109"/>
                  </a:lnTo>
                  <a:lnTo>
                    <a:pt x="6" y="111"/>
                  </a:lnTo>
                  <a:lnTo>
                    <a:pt x="7" y="112"/>
                  </a:lnTo>
                  <a:lnTo>
                    <a:pt x="10" y="113"/>
                  </a:lnTo>
                  <a:lnTo>
                    <a:pt x="12" y="113"/>
                  </a:lnTo>
                  <a:lnTo>
                    <a:pt x="13" y="112"/>
                  </a:lnTo>
                  <a:lnTo>
                    <a:pt x="14" y="111"/>
                  </a:lnTo>
                  <a:lnTo>
                    <a:pt x="14" y="109"/>
                  </a:lnTo>
                  <a:lnTo>
                    <a:pt x="14" y="109"/>
                  </a:lnTo>
                  <a:lnTo>
                    <a:pt x="12" y="83"/>
                  </a:lnTo>
                  <a:lnTo>
                    <a:pt x="10" y="57"/>
                  </a:lnTo>
                  <a:lnTo>
                    <a:pt x="10" y="4"/>
                  </a:lnTo>
                  <a:lnTo>
                    <a:pt x="10" y="4"/>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31" name="Freeform 184"/>
            <p:cNvSpPr/>
            <p:nvPr/>
          </p:nvSpPr>
          <p:spPr bwMode="auto">
            <a:xfrm>
              <a:off x="4481513" y="2305050"/>
              <a:ext cx="12700" cy="61913"/>
            </a:xfrm>
            <a:custGeom>
              <a:avLst/>
              <a:gdLst/>
              <a:ahLst/>
              <a:cxnLst>
                <a:cxn ang="0">
                  <a:pos x="21" y="109"/>
                </a:cxn>
                <a:cxn ang="0">
                  <a:pos x="21" y="109"/>
                </a:cxn>
                <a:cxn ang="0">
                  <a:pos x="16" y="105"/>
                </a:cxn>
                <a:cxn ang="0">
                  <a:pos x="13" y="101"/>
                </a:cxn>
                <a:cxn ang="0">
                  <a:pos x="11" y="95"/>
                </a:cxn>
                <a:cxn ang="0">
                  <a:pos x="9" y="89"/>
                </a:cxn>
                <a:cxn ang="0">
                  <a:pos x="9" y="76"/>
                </a:cxn>
                <a:cxn ang="0">
                  <a:pos x="9" y="64"/>
                </a:cxn>
                <a:cxn ang="0">
                  <a:pos x="9" y="64"/>
                </a:cxn>
                <a:cxn ang="0">
                  <a:pos x="10" y="34"/>
                </a:cxn>
                <a:cxn ang="0">
                  <a:pos x="9" y="5"/>
                </a:cxn>
                <a:cxn ang="0">
                  <a:pos x="9" y="5"/>
                </a:cxn>
                <a:cxn ang="0">
                  <a:pos x="9" y="3"/>
                </a:cxn>
                <a:cxn ang="0">
                  <a:pos x="8" y="1"/>
                </a:cxn>
                <a:cxn ang="0">
                  <a:pos x="6" y="0"/>
                </a:cxn>
                <a:cxn ang="0">
                  <a:pos x="5" y="0"/>
                </a:cxn>
                <a:cxn ang="0">
                  <a:pos x="3" y="0"/>
                </a:cxn>
                <a:cxn ang="0">
                  <a:pos x="2" y="1"/>
                </a:cxn>
                <a:cxn ang="0">
                  <a:pos x="1" y="3"/>
                </a:cxn>
                <a:cxn ang="0">
                  <a:pos x="0" y="5"/>
                </a:cxn>
                <a:cxn ang="0">
                  <a:pos x="0" y="5"/>
                </a:cxn>
                <a:cxn ang="0">
                  <a:pos x="0" y="77"/>
                </a:cxn>
                <a:cxn ang="0">
                  <a:pos x="0" y="77"/>
                </a:cxn>
                <a:cxn ang="0">
                  <a:pos x="0" y="89"/>
                </a:cxn>
                <a:cxn ang="0">
                  <a:pos x="1" y="95"/>
                </a:cxn>
                <a:cxn ang="0">
                  <a:pos x="3" y="100"/>
                </a:cxn>
                <a:cxn ang="0">
                  <a:pos x="5" y="105"/>
                </a:cxn>
                <a:cxn ang="0">
                  <a:pos x="8" y="110"/>
                </a:cxn>
                <a:cxn ang="0">
                  <a:pos x="12" y="115"/>
                </a:cxn>
                <a:cxn ang="0">
                  <a:pos x="16" y="118"/>
                </a:cxn>
                <a:cxn ang="0">
                  <a:pos x="16" y="118"/>
                </a:cxn>
                <a:cxn ang="0">
                  <a:pos x="18" y="119"/>
                </a:cxn>
                <a:cxn ang="0">
                  <a:pos x="20" y="119"/>
                </a:cxn>
                <a:cxn ang="0">
                  <a:pos x="21" y="118"/>
                </a:cxn>
                <a:cxn ang="0">
                  <a:pos x="22" y="117"/>
                </a:cxn>
                <a:cxn ang="0">
                  <a:pos x="23" y="115"/>
                </a:cxn>
                <a:cxn ang="0">
                  <a:pos x="23" y="112"/>
                </a:cxn>
                <a:cxn ang="0">
                  <a:pos x="22" y="111"/>
                </a:cxn>
                <a:cxn ang="0">
                  <a:pos x="21" y="109"/>
                </a:cxn>
                <a:cxn ang="0">
                  <a:pos x="21" y="109"/>
                </a:cxn>
              </a:cxnLst>
              <a:rect l="0" t="0" r="r" b="b"/>
              <a:pathLst>
                <a:path w="23" h="119">
                  <a:moveTo>
                    <a:pt x="21" y="109"/>
                  </a:moveTo>
                  <a:lnTo>
                    <a:pt x="21" y="109"/>
                  </a:lnTo>
                  <a:lnTo>
                    <a:pt x="16" y="105"/>
                  </a:lnTo>
                  <a:lnTo>
                    <a:pt x="13" y="101"/>
                  </a:lnTo>
                  <a:lnTo>
                    <a:pt x="11" y="95"/>
                  </a:lnTo>
                  <a:lnTo>
                    <a:pt x="9" y="89"/>
                  </a:lnTo>
                  <a:lnTo>
                    <a:pt x="9" y="76"/>
                  </a:lnTo>
                  <a:lnTo>
                    <a:pt x="9" y="64"/>
                  </a:lnTo>
                  <a:lnTo>
                    <a:pt x="9" y="64"/>
                  </a:lnTo>
                  <a:lnTo>
                    <a:pt x="10" y="34"/>
                  </a:lnTo>
                  <a:lnTo>
                    <a:pt x="9" y="5"/>
                  </a:lnTo>
                  <a:lnTo>
                    <a:pt x="9" y="5"/>
                  </a:lnTo>
                  <a:lnTo>
                    <a:pt x="9" y="3"/>
                  </a:lnTo>
                  <a:lnTo>
                    <a:pt x="8" y="1"/>
                  </a:lnTo>
                  <a:lnTo>
                    <a:pt x="6" y="0"/>
                  </a:lnTo>
                  <a:lnTo>
                    <a:pt x="5" y="0"/>
                  </a:lnTo>
                  <a:lnTo>
                    <a:pt x="3" y="0"/>
                  </a:lnTo>
                  <a:lnTo>
                    <a:pt x="2" y="1"/>
                  </a:lnTo>
                  <a:lnTo>
                    <a:pt x="1" y="3"/>
                  </a:lnTo>
                  <a:lnTo>
                    <a:pt x="0" y="5"/>
                  </a:lnTo>
                  <a:lnTo>
                    <a:pt x="0" y="5"/>
                  </a:lnTo>
                  <a:lnTo>
                    <a:pt x="0" y="77"/>
                  </a:lnTo>
                  <a:lnTo>
                    <a:pt x="0" y="77"/>
                  </a:lnTo>
                  <a:lnTo>
                    <a:pt x="0" y="89"/>
                  </a:lnTo>
                  <a:lnTo>
                    <a:pt x="1" y="95"/>
                  </a:lnTo>
                  <a:lnTo>
                    <a:pt x="3" y="100"/>
                  </a:lnTo>
                  <a:lnTo>
                    <a:pt x="5" y="105"/>
                  </a:lnTo>
                  <a:lnTo>
                    <a:pt x="8" y="110"/>
                  </a:lnTo>
                  <a:lnTo>
                    <a:pt x="12" y="115"/>
                  </a:lnTo>
                  <a:lnTo>
                    <a:pt x="16" y="118"/>
                  </a:lnTo>
                  <a:lnTo>
                    <a:pt x="16" y="118"/>
                  </a:lnTo>
                  <a:lnTo>
                    <a:pt x="18" y="119"/>
                  </a:lnTo>
                  <a:lnTo>
                    <a:pt x="20" y="119"/>
                  </a:lnTo>
                  <a:lnTo>
                    <a:pt x="21" y="118"/>
                  </a:lnTo>
                  <a:lnTo>
                    <a:pt x="22" y="117"/>
                  </a:lnTo>
                  <a:lnTo>
                    <a:pt x="23" y="115"/>
                  </a:lnTo>
                  <a:lnTo>
                    <a:pt x="23" y="112"/>
                  </a:lnTo>
                  <a:lnTo>
                    <a:pt x="22" y="111"/>
                  </a:lnTo>
                  <a:lnTo>
                    <a:pt x="21" y="109"/>
                  </a:lnTo>
                  <a:lnTo>
                    <a:pt x="21" y="109"/>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32" name="Freeform 185"/>
            <p:cNvSpPr/>
            <p:nvPr/>
          </p:nvSpPr>
          <p:spPr bwMode="auto">
            <a:xfrm>
              <a:off x="4519613" y="2336800"/>
              <a:ext cx="9525" cy="55563"/>
            </a:xfrm>
            <a:custGeom>
              <a:avLst/>
              <a:gdLst/>
              <a:ahLst/>
              <a:cxnLst>
                <a:cxn ang="0">
                  <a:pos x="9" y="3"/>
                </a:cxn>
                <a:cxn ang="0">
                  <a:pos x="9" y="3"/>
                </a:cxn>
                <a:cxn ang="0">
                  <a:pos x="7" y="15"/>
                </a:cxn>
                <a:cxn ang="0">
                  <a:pos x="4" y="27"/>
                </a:cxn>
                <a:cxn ang="0">
                  <a:pos x="2" y="50"/>
                </a:cxn>
                <a:cxn ang="0">
                  <a:pos x="0" y="75"/>
                </a:cxn>
                <a:cxn ang="0">
                  <a:pos x="0" y="99"/>
                </a:cxn>
                <a:cxn ang="0">
                  <a:pos x="0" y="99"/>
                </a:cxn>
                <a:cxn ang="0">
                  <a:pos x="0" y="101"/>
                </a:cxn>
                <a:cxn ang="0">
                  <a:pos x="1" y="102"/>
                </a:cxn>
                <a:cxn ang="0">
                  <a:pos x="3" y="103"/>
                </a:cxn>
                <a:cxn ang="0">
                  <a:pos x="5" y="104"/>
                </a:cxn>
                <a:cxn ang="0">
                  <a:pos x="6" y="103"/>
                </a:cxn>
                <a:cxn ang="0">
                  <a:pos x="8" y="102"/>
                </a:cxn>
                <a:cxn ang="0">
                  <a:pos x="9" y="101"/>
                </a:cxn>
                <a:cxn ang="0">
                  <a:pos x="9" y="99"/>
                </a:cxn>
                <a:cxn ang="0">
                  <a:pos x="9" y="99"/>
                </a:cxn>
                <a:cxn ang="0">
                  <a:pos x="10" y="75"/>
                </a:cxn>
                <a:cxn ang="0">
                  <a:pos x="11" y="52"/>
                </a:cxn>
                <a:cxn ang="0">
                  <a:pos x="13" y="29"/>
                </a:cxn>
                <a:cxn ang="0">
                  <a:pos x="16" y="17"/>
                </a:cxn>
                <a:cxn ang="0">
                  <a:pos x="18" y="6"/>
                </a:cxn>
                <a:cxn ang="0">
                  <a:pos x="18" y="6"/>
                </a:cxn>
                <a:cxn ang="0">
                  <a:pos x="18" y="4"/>
                </a:cxn>
                <a:cxn ang="0">
                  <a:pos x="18" y="2"/>
                </a:cxn>
                <a:cxn ang="0">
                  <a:pos x="17" y="1"/>
                </a:cxn>
                <a:cxn ang="0">
                  <a:pos x="15" y="0"/>
                </a:cxn>
                <a:cxn ang="0">
                  <a:pos x="13" y="0"/>
                </a:cxn>
                <a:cxn ang="0">
                  <a:pos x="12" y="0"/>
                </a:cxn>
                <a:cxn ang="0">
                  <a:pos x="10" y="1"/>
                </a:cxn>
                <a:cxn ang="0">
                  <a:pos x="9" y="3"/>
                </a:cxn>
                <a:cxn ang="0">
                  <a:pos x="9" y="3"/>
                </a:cxn>
              </a:cxnLst>
              <a:rect l="0" t="0" r="r" b="b"/>
              <a:pathLst>
                <a:path w="18" h="104">
                  <a:moveTo>
                    <a:pt x="9" y="3"/>
                  </a:moveTo>
                  <a:lnTo>
                    <a:pt x="9" y="3"/>
                  </a:lnTo>
                  <a:lnTo>
                    <a:pt x="7" y="15"/>
                  </a:lnTo>
                  <a:lnTo>
                    <a:pt x="4" y="27"/>
                  </a:lnTo>
                  <a:lnTo>
                    <a:pt x="2" y="50"/>
                  </a:lnTo>
                  <a:lnTo>
                    <a:pt x="0" y="75"/>
                  </a:lnTo>
                  <a:lnTo>
                    <a:pt x="0" y="99"/>
                  </a:lnTo>
                  <a:lnTo>
                    <a:pt x="0" y="99"/>
                  </a:lnTo>
                  <a:lnTo>
                    <a:pt x="0" y="101"/>
                  </a:lnTo>
                  <a:lnTo>
                    <a:pt x="1" y="102"/>
                  </a:lnTo>
                  <a:lnTo>
                    <a:pt x="3" y="103"/>
                  </a:lnTo>
                  <a:lnTo>
                    <a:pt x="5" y="104"/>
                  </a:lnTo>
                  <a:lnTo>
                    <a:pt x="6" y="103"/>
                  </a:lnTo>
                  <a:lnTo>
                    <a:pt x="8" y="102"/>
                  </a:lnTo>
                  <a:lnTo>
                    <a:pt x="9" y="101"/>
                  </a:lnTo>
                  <a:lnTo>
                    <a:pt x="9" y="99"/>
                  </a:lnTo>
                  <a:lnTo>
                    <a:pt x="9" y="99"/>
                  </a:lnTo>
                  <a:lnTo>
                    <a:pt x="10" y="75"/>
                  </a:lnTo>
                  <a:lnTo>
                    <a:pt x="11" y="52"/>
                  </a:lnTo>
                  <a:lnTo>
                    <a:pt x="13" y="29"/>
                  </a:lnTo>
                  <a:lnTo>
                    <a:pt x="16" y="17"/>
                  </a:lnTo>
                  <a:lnTo>
                    <a:pt x="18" y="6"/>
                  </a:lnTo>
                  <a:lnTo>
                    <a:pt x="18" y="6"/>
                  </a:lnTo>
                  <a:lnTo>
                    <a:pt x="18" y="4"/>
                  </a:lnTo>
                  <a:lnTo>
                    <a:pt x="18" y="2"/>
                  </a:lnTo>
                  <a:lnTo>
                    <a:pt x="17" y="1"/>
                  </a:lnTo>
                  <a:lnTo>
                    <a:pt x="15" y="0"/>
                  </a:lnTo>
                  <a:lnTo>
                    <a:pt x="13" y="0"/>
                  </a:lnTo>
                  <a:lnTo>
                    <a:pt x="12" y="0"/>
                  </a:lnTo>
                  <a:lnTo>
                    <a:pt x="10" y="1"/>
                  </a:lnTo>
                  <a:lnTo>
                    <a:pt x="9" y="3"/>
                  </a:lnTo>
                  <a:lnTo>
                    <a:pt x="9" y="3"/>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33" name="Freeform 186"/>
            <p:cNvSpPr/>
            <p:nvPr/>
          </p:nvSpPr>
          <p:spPr bwMode="auto">
            <a:xfrm>
              <a:off x="4543425" y="2370138"/>
              <a:ext cx="7938" cy="71438"/>
            </a:xfrm>
            <a:custGeom>
              <a:avLst/>
              <a:gdLst/>
              <a:ahLst/>
              <a:cxnLst>
                <a:cxn ang="0">
                  <a:pos x="5" y="4"/>
                </a:cxn>
                <a:cxn ang="0">
                  <a:pos x="5" y="4"/>
                </a:cxn>
                <a:cxn ang="0">
                  <a:pos x="4" y="36"/>
                </a:cxn>
                <a:cxn ang="0">
                  <a:pos x="3" y="68"/>
                </a:cxn>
                <a:cxn ang="0">
                  <a:pos x="1" y="100"/>
                </a:cxn>
                <a:cxn ang="0">
                  <a:pos x="0" y="132"/>
                </a:cxn>
                <a:cxn ang="0">
                  <a:pos x="0" y="132"/>
                </a:cxn>
                <a:cxn ang="0">
                  <a:pos x="0" y="134"/>
                </a:cxn>
                <a:cxn ang="0">
                  <a:pos x="1" y="135"/>
                </a:cxn>
                <a:cxn ang="0">
                  <a:pos x="3" y="136"/>
                </a:cxn>
                <a:cxn ang="0">
                  <a:pos x="4" y="136"/>
                </a:cxn>
                <a:cxn ang="0">
                  <a:pos x="7" y="136"/>
                </a:cxn>
                <a:cxn ang="0">
                  <a:pos x="9" y="135"/>
                </a:cxn>
                <a:cxn ang="0">
                  <a:pos x="10" y="134"/>
                </a:cxn>
                <a:cxn ang="0">
                  <a:pos x="10" y="132"/>
                </a:cxn>
                <a:cxn ang="0">
                  <a:pos x="10" y="132"/>
                </a:cxn>
                <a:cxn ang="0">
                  <a:pos x="11" y="100"/>
                </a:cxn>
                <a:cxn ang="0">
                  <a:pos x="13" y="68"/>
                </a:cxn>
                <a:cxn ang="0">
                  <a:pos x="14" y="36"/>
                </a:cxn>
                <a:cxn ang="0">
                  <a:pos x="15" y="4"/>
                </a:cxn>
                <a:cxn ang="0">
                  <a:pos x="15" y="4"/>
                </a:cxn>
                <a:cxn ang="0">
                  <a:pos x="14" y="2"/>
                </a:cxn>
                <a:cxn ang="0">
                  <a:pos x="13" y="1"/>
                </a:cxn>
                <a:cxn ang="0">
                  <a:pos x="12" y="0"/>
                </a:cxn>
                <a:cxn ang="0">
                  <a:pos x="10" y="0"/>
                </a:cxn>
                <a:cxn ang="0">
                  <a:pos x="8" y="0"/>
                </a:cxn>
                <a:cxn ang="0">
                  <a:pos x="7" y="1"/>
                </a:cxn>
                <a:cxn ang="0">
                  <a:pos x="5" y="2"/>
                </a:cxn>
                <a:cxn ang="0">
                  <a:pos x="5" y="4"/>
                </a:cxn>
                <a:cxn ang="0">
                  <a:pos x="5" y="4"/>
                </a:cxn>
              </a:cxnLst>
              <a:rect l="0" t="0" r="r" b="b"/>
              <a:pathLst>
                <a:path w="15" h="136">
                  <a:moveTo>
                    <a:pt x="5" y="4"/>
                  </a:moveTo>
                  <a:lnTo>
                    <a:pt x="5" y="4"/>
                  </a:lnTo>
                  <a:lnTo>
                    <a:pt x="4" y="36"/>
                  </a:lnTo>
                  <a:lnTo>
                    <a:pt x="3" y="68"/>
                  </a:lnTo>
                  <a:lnTo>
                    <a:pt x="1" y="100"/>
                  </a:lnTo>
                  <a:lnTo>
                    <a:pt x="0" y="132"/>
                  </a:lnTo>
                  <a:lnTo>
                    <a:pt x="0" y="132"/>
                  </a:lnTo>
                  <a:lnTo>
                    <a:pt x="0" y="134"/>
                  </a:lnTo>
                  <a:lnTo>
                    <a:pt x="1" y="135"/>
                  </a:lnTo>
                  <a:lnTo>
                    <a:pt x="3" y="136"/>
                  </a:lnTo>
                  <a:lnTo>
                    <a:pt x="4" y="136"/>
                  </a:lnTo>
                  <a:lnTo>
                    <a:pt x="7" y="136"/>
                  </a:lnTo>
                  <a:lnTo>
                    <a:pt x="9" y="135"/>
                  </a:lnTo>
                  <a:lnTo>
                    <a:pt x="10" y="134"/>
                  </a:lnTo>
                  <a:lnTo>
                    <a:pt x="10" y="132"/>
                  </a:lnTo>
                  <a:lnTo>
                    <a:pt x="10" y="132"/>
                  </a:lnTo>
                  <a:lnTo>
                    <a:pt x="11" y="100"/>
                  </a:lnTo>
                  <a:lnTo>
                    <a:pt x="13" y="68"/>
                  </a:lnTo>
                  <a:lnTo>
                    <a:pt x="14" y="36"/>
                  </a:lnTo>
                  <a:lnTo>
                    <a:pt x="15" y="4"/>
                  </a:lnTo>
                  <a:lnTo>
                    <a:pt x="15" y="4"/>
                  </a:lnTo>
                  <a:lnTo>
                    <a:pt x="14" y="2"/>
                  </a:lnTo>
                  <a:lnTo>
                    <a:pt x="13" y="1"/>
                  </a:lnTo>
                  <a:lnTo>
                    <a:pt x="12" y="0"/>
                  </a:lnTo>
                  <a:lnTo>
                    <a:pt x="10" y="0"/>
                  </a:lnTo>
                  <a:lnTo>
                    <a:pt x="8" y="0"/>
                  </a:lnTo>
                  <a:lnTo>
                    <a:pt x="7" y="1"/>
                  </a:lnTo>
                  <a:lnTo>
                    <a:pt x="5" y="2"/>
                  </a:lnTo>
                  <a:lnTo>
                    <a:pt x="5" y="4"/>
                  </a:lnTo>
                  <a:lnTo>
                    <a:pt x="5" y="4"/>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34" name="Freeform 187"/>
            <p:cNvSpPr/>
            <p:nvPr/>
          </p:nvSpPr>
          <p:spPr bwMode="auto">
            <a:xfrm>
              <a:off x="4573588" y="2406650"/>
              <a:ext cx="4763" cy="71438"/>
            </a:xfrm>
            <a:custGeom>
              <a:avLst/>
              <a:gdLst/>
              <a:ahLst/>
              <a:cxnLst>
                <a:cxn ang="0">
                  <a:pos x="0" y="5"/>
                </a:cxn>
                <a:cxn ang="0">
                  <a:pos x="0" y="128"/>
                </a:cxn>
                <a:cxn ang="0">
                  <a:pos x="0" y="128"/>
                </a:cxn>
                <a:cxn ang="0">
                  <a:pos x="0" y="130"/>
                </a:cxn>
                <a:cxn ang="0">
                  <a:pos x="1" y="131"/>
                </a:cxn>
                <a:cxn ang="0">
                  <a:pos x="3" y="132"/>
                </a:cxn>
                <a:cxn ang="0">
                  <a:pos x="5" y="133"/>
                </a:cxn>
                <a:cxn ang="0">
                  <a:pos x="6" y="132"/>
                </a:cxn>
                <a:cxn ang="0">
                  <a:pos x="8" y="131"/>
                </a:cxn>
                <a:cxn ang="0">
                  <a:pos x="9" y="130"/>
                </a:cxn>
                <a:cxn ang="0">
                  <a:pos x="9" y="128"/>
                </a:cxn>
                <a:cxn ang="0">
                  <a:pos x="9" y="5"/>
                </a:cxn>
                <a:cxn ang="0">
                  <a:pos x="9" y="5"/>
                </a:cxn>
                <a:cxn ang="0">
                  <a:pos x="9" y="3"/>
                </a:cxn>
                <a:cxn ang="0">
                  <a:pos x="8" y="1"/>
                </a:cxn>
                <a:cxn ang="0">
                  <a:pos x="6" y="1"/>
                </a:cxn>
                <a:cxn ang="0">
                  <a:pos x="5" y="0"/>
                </a:cxn>
                <a:cxn ang="0">
                  <a:pos x="3" y="1"/>
                </a:cxn>
                <a:cxn ang="0">
                  <a:pos x="1" y="1"/>
                </a:cxn>
                <a:cxn ang="0">
                  <a:pos x="0" y="3"/>
                </a:cxn>
                <a:cxn ang="0">
                  <a:pos x="0" y="5"/>
                </a:cxn>
                <a:cxn ang="0">
                  <a:pos x="0" y="5"/>
                </a:cxn>
              </a:cxnLst>
              <a:rect l="0" t="0" r="r" b="b"/>
              <a:pathLst>
                <a:path w="9" h="133">
                  <a:moveTo>
                    <a:pt x="0" y="5"/>
                  </a:moveTo>
                  <a:lnTo>
                    <a:pt x="0" y="128"/>
                  </a:lnTo>
                  <a:lnTo>
                    <a:pt x="0" y="128"/>
                  </a:lnTo>
                  <a:lnTo>
                    <a:pt x="0" y="130"/>
                  </a:lnTo>
                  <a:lnTo>
                    <a:pt x="1" y="131"/>
                  </a:lnTo>
                  <a:lnTo>
                    <a:pt x="3" y="132"/>
                  </a:lnTo>
                  <a:lnTo>
                    <a:pt x="5" y="133"/>
                  </a:lnTo>
                  <a:lnTo>
                    <a:pt x="6" y="132"/>
                  </a:lnTo>
                  <a:lnTo>
                    <a:pt x="8" y="131"/>
                  </a:lnTo>
                  <a:lnTo>
                    <a:pt x="9" y="130"/>
                  </a:lnTo>
                  <a:lnTo>
                    <a:pt x="9" y="128"/>
                  </a:lnTo>
                  <a:lnTo>
                    <a:pt x="9" y="5"/>
                  </a:lnTo>
                  <a:lnTo>
                    <a:pt x="9" y="5"/>
                  </a:lnTo>
                  <a:lnTo>
                    <a:pt x="9" y="3"/>
                  </a:lnTo>
                  <a:lnTo>
                    <a:pt x="8" y="1"/>
                  </a:lnTo>
                  <a:lnTo>
                    <a:pt x="6" y="1"/>
                  </a:lnTo>
                  <a:lnTo>
                    <a:pt x="5" y="0"/>
                  </a:lnTo>
                  <a:lnTo>
                    <a:pt x="3" y="1"/>
                  </a:lnTo>
                  <a:lnTo>
                    <a:pt x="1" y="1"/>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35" name="Freeform 188"/>
            <p:cNvSpPr/>
            <p:nvPr/>
          </p:nvSpPr>
          <p:spPr bwMode="auto">
            <a:xfrm>
              <a:off x="4602163" y="2432050"/>
              <a:ext cx="4763" cy="65088"/>
            </a:xfrm>
            <a:custGeom>
              <a:avLst/>
              <a:gdLst/>
              <a:ahLst/>
              <a:cxnLst>
                <a:cxn ang="0">
                  <a:pos x="0" y="5"/>
                </a:cxn>
                <a:cxn ang="0">
                  <a:pos x="0" y="118"/>
                </a:cxn>
                <a:cxn ang="0">
                  <a:pos x="0" y="118"/>
                </a:cxn>
                <a:cxn ang="0">
                  <a:pos x="0" y="120"/>
                </a:cxn>
                <a:cxn ang="0">
                  <a:pos x="1" y="121"/>
                </a:cxn>
                <a:cxn ang="0">
                  <a:pos x="2" y="123"/>
                </a:cxn>
                <a:cxn ang="0">
                  <a:pos x="4" y="123"/>
                </a:cxn>
                <a:cxn ang="0">
                  <a:pos x="6" y="123"/>
                </a:cxn>
                <a:cxn ang="0">
                  <a:pos x="7" y="121"/>
                </a:cxn>
                <a:cxn ang="0">
                  <a:pos x="8" y="120"/>
                </a:cxn>
                <a:cxn ang="0">
                  <a:pos x="9" y="118"/>
                </a:cxn>
                <a:cxn ang="0">
                  <a:pos x="9" y="5"/>
                </a:cxn>
                <a:cxn ang="0">
                  <a:pos x="9" y="5"/>
                </a:cxn>
                <a:cxn ang="0">
                  <a:pos x="8" y="3"/>
                </a:cxn>
                <a:cxn ang="0">
                  <a:pos x="7" y="1"/>
                </a:cxn>
                <a:cxn ang="0">
                  <a:pos x="6" y="1"/>
                </a:cxn>
                <a:cxn ang="0">
                  <a:pos x="4" y="0"/>
                </a:cxn>
                <a:cxn ang="0">
                  <a:pos x="2" y="1"/>
                </a:cxn>
                <a:cxn ang="0">
                  <a:pos x="1" y="1"/>
                </a:cxn>
                <a:cxn ang="0">
                  <a:pos x="0" y="3"/>
                </a:cxn>
                <a:cxn ang="0">
                  <a:pos x="0" y="5"/>
                </a:cxn>
                <a:cxn ang="0">
                  <a:pos x="0" y="5"/>
                </a:cxn>
              </a:cxnLst>
              <a:rect l="0" t="0" r="r" b="b"/>
              <a:pathLst>
                <a:path w="9" h="123">
                  <a:moveTo>
                    <a:pt x="0" y="5"/>
                  </a:moveTo>
                  <a:lnTo>
                    <a:pt x="0" y="118"/>
                  </a:lnTo>
                  <a:lnTo>
                    <a:pt x="0" y="118"/>
                  </a:lnTo>
                  <a:lnTo>
                    <a:pt x="0" y="120"/>
                  </a:lnTo>
                  <a:lnTo>
                    <a:pt x="1" y="121"/>
                  </a:lnTo>
                  <a:lnTo>
                    <a:pt x="2" y="123"/>
                  </a:lnTo>
                  <a:lnTo>
                    <a:pt x="4" y="123"/>
                  </a:lnTo>
                  <a:lnTo>
                    <a:pt x="6" y="123"/>
                  </a:lnTo>
                  <a:lnTo>
                    <a:pt x="7" y="121"/>
                  </a:lnTo>
                  <a:lnTo>
                    <a:pt x="8" y="120"/>
                  </a:lnTo>
                  <a:lnTo>
                    <a:pt x="9" y="118"/>
                  </a:lnTo>
                  <a:lnTo>
                    <a:pt x="9" y="5"/>
                  </a:lnTo>
                  <a:lnTo>
                    <a:pt x="9" y="5"/>
                  </a:lnTo>
                  <a:lnTo>
                    <a:pt x="8" y="3"/>
                  </a:lnTo>
                  <a:lnTo>
                    <a:pt x="7" y="1"/>
                  </a:lnTo>
                  <a:lnTo>
                    <a:pt x="6" y="1"/>
                  </a:lnTo>
                  <a:lnTo>
                    <a:pt x="4" y="0"/>
                  </a:lnTo>
                  <a:lnTo>
                    <a:pt x="2" y="1"/>
                  </a:lnTo>
                  <a:lnTo>
                    <a:pt x="1" y="1"/>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36" name="Freeform 189"/>
            <p:cNvSpPr/>
            <p:nvPr/>
          </p:nvSpPr>
          <p:spPr bwMode="auto">
            <a:xfrm>
              <a:off x="4624388" y="2457450"/>
              <a:ext cx="4763" cy="65088"/>
            </a:xfrm>
            <a:custGeom>
              <a:avLst/>
              <a:gdLst/>
              <a:ahLst/>
              <a:cxnLst>
                <a:cxn ang="0">
                  <a:pos x="0" y="5"/>
                </a:cxn>
                <a:cxn ang="0">
                  <a:pos x="0" y="119"/>
                </a:cxn>
                <a:cxn ang="0">
                  <a:pos x="0" y="119"/>
                </a:cxn>
                <a:cxn ang="0">
                  <a:pos x="0" y="121"/>
                </a:cxn>
                <a:cxn ang="0">
                  <a:pos x="1" y="122"/>
                </a:cxn>
                <a:cxn ang="0">
                  <a:pos x="3" y="123"/>
                </a:cxn>
                <a:cxn ang="0">
                  <a:pos x="4" y="123"/>
                </a:cxn>
                <a:cxn ang="0">
                  <a:pos x="6" y="123"/>
                </a:cxn>
                <a:cxn ang="0">
                  <a:pos x="8" y="122"/>
                </a:cxn>
                <a:cxn ang="0">
                  <a:pos x="9" y="121"/>
                </a:cxn>
                <a:cxn ang="0">
                  <a:pos x="9" y="119"/>
                </a:cxn>
                <a:cxn ang="0">
                  <a:pos x="9" y="5"/>
                </a:cxn>
                <a:cxn ang="0">
                  <a:pos x="9" y="5"/>
                </a:cxn>
                <a:cxn ang="0">
                  <a:pos x="9" y="3"/>
                </a:cxn>
                <a:cxn ang="0">
                  <a:pos x="8" y="1"/>
                </a:cxn>
                <a:cxn ang="0">
                  <a:pos x="6" y="0"/>
                </a:cxn>
                <a:cxn ang="0">
                  <a:pos x="4" y="0"/>
                </a:cxn>
                <a:cxn ang="0">
                  <a:pos x="3" y="0"/>
                </a:cxn>
                <a:cxn ang="0">
                  <a:pos x="1" y="1"/>
                </a:cxn>
                <a:cxn ang="0">
                  <a:pos x="0" y="3"/>
                </a:cxn>
                <a:cxn ang="0">
                  <a:pos x="0" y="5"/>
                </a:cxn>
                <a:cxn ang="0">
                  <a:pos x="0" y="5"/>
                </a:cxn>
              </a:cxnLst>
              <a:rect l="0" t="0" r="r" b="b"/>
              <a:pathLst>
                <a:path w="9" h="123">
                  <a:moveTo>
                    <a:pt x="0" y="5"/>
                  </a:moveTo>
                  <a:lnTo>
                    <a:pt x="0" y="119"/>
                  </a:lnTo>
                  <a:lnTo>
                    <a:pt x="0" y="119"/>
                  </a:lnTo>
                  <a:lnTo>
                    <a:pt x="0" y="121"/>
                  </a:lnTo>
                  <a:lnTo>
                    <a:pt x="1" y="122"/>
                  </a:lnTo>
                  <a:lnTo>
                    <a:pt x="3" y="123"/>
                  </a:lnTo>
                  <a:lnTo>
                    <a:pt x="4" y="123"/>
                  </a:lnTo>
                  <a:lnTo>
                    <a:pt x="6" y="123"/>
                  </a:lnTo>
                  <a:lnTo>
                    <a:pt x="8" y="122"/>
                  </a:lnTo>
                  <a:lnTo>
                    <a:pt x="9" y="121"/>
                  </a:lnTo>
                  <a:lnTo>
                    <a:pt x="9" y="119"/>
                  </a:lnTo>
                  <a:lnTo>
                    <a:pt x="9" y="5"/>
                  </a:lnTo>
                  <a:lnTo>
                    <a:pt x="9" y="5"/>
                  </a:lnTo>
                  <a:lnTo>
                    <a:pt x="9" y="3"/>
                  </a:lnTo>
                  <a:lnTo>
                    <a:pt x="8" y="1"/>
                  </a:lnTo>
                  <a:lnTo>
                    <a:pt x="6" y="0"/>
                  </a:lnTo>
                  <a:lnTo>
                    <a:pt x="4" y="0"/>
                  </a:lnTo>
                  <a:lnTo>
                    <a:pt x="3" y="0"/>
                  </a:lnTo>
                  <a:lnTo>
                    <a:pt x="1" y="1"/>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37" name="Freeform 190"/>
            <p:cNvSpPr/>
            <p:nvPr/>
          </p:nvSpPr>
          <p:spPr bwMode="auto">
            <a:xfrm>
              <a:off x="4651375" y="2482850"/>
              <a:ext cx="7938" cy="73025"/>
            </a:xfrm>
            <a:custGeom>
              <a:avLst/>
              <a:gdLst/>
              <a:ahLst/>
              <a:cxnLst>
                <a:cxn ang="0">
                  <a:pos x="5" y="5"/>
                </a:cxn>
                <a:cxn ang="0">
                  <a:pos x="5" y="5"/>
                </a:cxn>
                <a:cxn ang="0">
                  <a:pos x="2" y="30"/>
                </a:cxn>
                <a:cxn ang="0">
                  <a:pos x="1" y="42"/>
                </a:cxn>
                <a:cxn ang="0">
                  <a:pos x="0" y="55"/>
                </a:cxn>
                <a:cxn ang="0">
                  <a:pos x="0" y="132"/>
                </a:cxn>
                <a:cxn ang="0">
                  <a:pos x="0" y="132"/>
                </a:cxn>
                <a:cxn ang="0">
                  <a:pos x="1" y="134"/>
                </a:cxn>
                <a:cxn ang="0">
                  <a:pos x="2" y="136"/>
                </a:cxn>
                <a:cxn ang="0">
                  <a:pos x="3" y="137"/>
                </a:cxn>
                <a:cxn ang="0">
                  <a:pos x="5" y="137"/>
                </a:cxn>
                <a:cxn ang="0">
                  <a:pos x="7" y="137"/>
                </a:cxn>
                <a:cxn ang="0">
                  <a:pos x="8" y="136"/>
                </a:cxn>
                <a:cxn ang="0">
                  <a:pos x="9" y="134"/>
                </a:cxn>
                <a:cxn ang="0">
                  <a:pos x="10" y="132"/>
                </a:cxn>
                <a:cxn ang="0">
                  <a:pos x="10" y="62"/>
                </a:cxn>
                <a:cxn ang="0">
                  <a:pos x="10" y="62"/>
                </a:cxn>
                <a:cxn ang="0">
                  <a:pos x="10" y="47"/>
                </a:cxn>
                <a:cxn ang="0">
                  <a:pos x="11" y="33"/>
                </a:cxn>
                <a:cxn ang="0">
                  <a:pos x="14" y="5"/>
                </a:cxn>
                <a:cxn ang="0">
                  <a:pos x="14" y="5"/>
                </a:cxn>
                <a:cxn ang="0">
                  <a:pos x="14" y="3"/>
                </a:cxn>
                <a:cxn ang="0">
                  <a:pos x="13" y="1"/>
                </a:cxn>
                <a:cxn ang="0">
                  <a:pos x="12" y="0"/>
                </a:cxn>
                <a:cxn ang="0">
                  <a:pos x="10" y="0"/>
                </a:cxn>
                <a:cxn ang="0">
                  <a:pos x="7" y="1"/>
                </a:cxn>
                <a:cxn ang="0">
                  <a:pos x="6" y="3"/>
                </a:cxn>
                <a:cxn ang="0">
                  <a:pos x="5" y="5"/>
                </a:cxn>
                <a:cxn ang="0">
                  <a:pos x="5" y="5"/>
                </a:cxn>
              </a:cxnLst>
              <a:rect l="0" t="0" r="r" b="b"/>
              <a:pathLst>
                <a:path w="14" h="137">
                  <a:moveTo>
                    <a:pt x="5" y="5"/>
                  </a:moveTo>
                  <a:lnTo>
                    <a:pt x="5" y="5"/>
                  </a:lnTo>
                  <a:lnTo>
                    <a:pt x="2" y="30"/>
                  </a:lnTo>
                  <a:lnTo>
                    <a:pt x="1" y="42"/>
                  </a:lnTo>
                  <a:lnTo>
                    <a:pt x="0" y="55"/>
                  </a:lnTo>
                  <a:lnTo>
                    <a:pt x="0" y="132"/>
                  </a:lnTo>
                  <a:lnTo>
                    <a:pt x="0" y="132"/>
                  </a:lnTo>
                  <a:lnTo>
                    <a:pt x="1" y="134"/>
                  </a:lnTo>
                  <a:lnTo>
                    <a:pt x="2" y="136"/>
                  </a:lnTo>
                  <a:lnTo>
                    <a:pt x="3" y="137"/>
                  </a:lnTo>
                  <a:lnTo>
                    <a:pt x="5" y="137"/>
                  </a:lnTo>
                  <a:lnTo>
                    <a:pt x="7" y="137"/>
                  </a:lnTo>
                  <a:lnTo>
                    <a:pt x="8" y="136"/>
                  </a:lnTo>
                  <a:lnTo>
                    <a:pt x="9" y="134"/>
                  </a:lnTo>
                  <a:lnTo>
                    <a:pt x="10" y="132"/>
                  </a:lnTo>
                  <a:lnTo>
                    <a:pt x="10" y="62"/>
                  </a:lnTo>
                  <a:lnTo>
                    <a:pt x="10" y="62"/>
                  </a:lnTo>
                  <a:lnTo>
                    <a:pt x="10" y="47"/>
                  </a:lnTo>
                  <a:lnTo>
                    <a:pt x="11" y="33"/>
                  </a:lnTo>
                  <a:lnTo>
                    <a:pt x="14" y="5"/>
                  </a:lnTo>
                  <a:lnTo>
                    <a:pt x="14" y="5"/>
                  </a:lnTo>
                  <a:lnTo>
                    <a:pt x="14" y="3"/>
                  </a:lnTo>
                  <a:lnTo>
                    <a:pt x="13" y="1"/>
                  </a:lnTo>
                  <a:lnTo>
                    <a:pt x="12" y="0"/>
                  </a:lnTo>
                  <a:lnTo>
                    <a:pt x="10" y="0"/>
                  </a:lnTo>
                  <a:lnTo>
                    <a:pt x="7" y="1"/>
                  </a:lnTo>
                  <a:lnTo>
                    <a:pt x="6" y="3"/>
                  </a:lnTo>
                  <a:lnTo>
                    <a:pt x="5" y="5"/>
                  </a:lnTo>
                  <a:lnTo>
                    <a:pt x="5" y="5"/>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38" name="Freeform 191"/>
            <p:cNvSpPr/>
            <p:nvPr/>
          </p:nvSpPr>
          <p:spPr bwMode="auto">
            <a:xfrm>
              <a:off x="4684713" y="2500313"/>
              <a:ext cx="4763" cy="87313"/>
            </a:xfrm>
            <a:custGeom>
              <a:avLst/>
              <a:gdLst/>
              <a:ahLst/>
              <a:cxnLst>
                <a:cxn ang="0">
                  <a:pos x="0" y="5"/>
                </a:cxn>
                <a:cxn ang="0">
                  <a:pos x="0" y="161"/>
                </a:cxn>
                <a:cxn ang="0">
                  <a:pos x="0" y="161"/>
                </a:cxn>
                <a:cxn ang="0">
                  <a:pos x="0" y="163"/>
                </a:cxn>
                <a:cxn ang="0">
                  <a:pos x="1" y="164"/>
                </a:cxn>
                <a:cxn ang="0">
                  <a:pos x="3" y="165"/>
                </a:cxn>
                <a:cxn ang="0">
                  <a:pos x="5" y="166"/>
                </a:cxn>
                <a:cxn ang="0">
                  <a:pos x="6" y="165"/>
                </a:cxn>
                <a:cxn ang="0">
                  <a:pos x="8" y="164"/>
                </a:cxn>
                <a:cxn ang="0">
                  <a:pos x="9" y="163"/>
                </a:cxn>
                <a:cxn ang="0">
                  <a:pos x="9" y="161"/>
                </a:cxn>
                <a:cxn ang="0">
                  <a:pos x="9" y="5"/>
                </a:cxn>
                <a:cxn ang="0">
                  <a:pos x="9" y="5"/>
                </a:cxn>
                <a:cxn ang="0">
                  <a:pos x="9" y="3"/>
                </a:cxn>
                <a:cxn ang="0">
                  <a:pos x="8" y="1"/>
                </a:cxn>
                <a:cxn ang="0">
                  <a:pos x="6" y="0"/>
                </a:cxn>
                <a:cxn ang="0">
                  <a:pos x="5" y="0"/>
                </a:cxn>
                <a:cxn ang="0">
                  <a:pos x="3" y="0"/>
                </a:cxn>
                <a:cxn ang="0">
                  <a:pos x="1" y="1"/>
                </a:cxn>
                <a:cxn ang="0">
                  <a:pos x="0" y="3"/>
                </a:cxn>
                <a:cxn ang="0">
                  <a:pos x="0" y="5"/>
                </a:cxn>
                <a:cxn ang="0">
                  <a:pos x="0" y="5"/>
                </a:cxn>
              </a:cxnLst>
              <a:rect l="0" t="0" r="r" b="b"/>
              <a:pathLst>
                <a:path w="9" h="166">
                  <a:moveTo>
                    <a:pt x="0" y="5"/>
                  </a:moveTo>
                  <a:lnTo>
                    <a:pt x="0" y="161"/>
                  </a:lnTo>
                  <a:lnTo>
                    <a:pt x="0" y="161"/>
                  </a:lnTo>
                  <a:lnTo>
                    <a:pt x="0" y="163"/>
                  </a:lnTo>
                  <a:lnTo>
                    <a:pt x="1" y="164"/>
                  </a:lnTo>
                  <a:lnTo>
                    <a:pt x="3" y="165"/>
                  </a:lnTo>
                  <a:lnTo>
                    <a:pt x="5" y="166"/>
                  </a:lnTo>
                  <a:lnTo>
                    <a:pt x="6" y="165"/>
                  </a:lnTo>
                  <a:lnTo>
                    <a:pt x="8" y="164"/>
                  </a:lnTo>
                  <a:lnTo>
                    <a:pt x="9" y="163"/>
                  </a:lnTo>
                  <a:lnTo>
                    <a:pt x="9" y="161"/>
                  </a:lnTo>
                  <a:lnTo>
                    <a:pt x="9" y="5"/>
                  </a:lnTo>
                  <a:lnTo>
                    <a:pt x="9" y="5"/>
                  </a:lnTo>
                  <a:lnTo>
                    <a:pt x="9" y="3"/>
                  </a:lnTo>
                  <a:lnTo>
                    <a:pt x="8" y="1"/>
                  </a:lnTo>
                  <a:lnTo>
                    <a:pt x="6" y="0"/>
                  </a:lnTo>
                  <a:lnTo>
                    <a:pt x="5" y="0"/>
                  </a:lnTo>
                  <a:lnTo>
                    <a:pt x="3" y="0"/>
                  </a:lnTo>
                  <a:lnTo>
                    <a:pt x="1" y="1"/>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39" name="Freeform 192"/>
            <p:cNvSpPr/>
            <p:nvPr/>
          </p:nvSpPr>
          <p:spPr bwMode="auto">
            <a:xfrm>
              <a:off x="4702175" y="2540000"/>
              <a:ext cx="7938" cy="69850"/>
            </a:xfrm>
            <a:custGeom>
              <a:avLst/>
              <a:gdLst/>
              <a:ahLst/>
              <a:cxnLst>
                <a:cxn ang="0">
                  <a:pos x="6" y="3"/>
                </a:cxn>
                <a:cxn ang="0">
                  <a:pos x="6" y="3"/>
                </a:cxn>
                <a:cxn ang="0">
                  <a:pos x="3" y="19"/>
                </a:cxn>
                <a:cxn ang="0">
                  <a:pos x="1" y="34"/>
                </a:cxn>
                <a:cxn ang="0">
                  <a:pos x="0" y="50"/>
                </a:cxn>
                <a:cxn ang="0">
                  <a:pos x="0" y="65"/>
                </a:cxn>
                <a:cxn ang="0">
                  <a:pos x="1" y="96"/>
                </a:cxn>
                <a:cxn ang="0">
                  <a:pos x="1" y="127"/>
                </a:cxn>
                <a:cxn ang="0">
                  <a:pos x="1" y="127"/>
                </a:cxn>
                <a:cxn ang="0">
                  <a:pos x="2" y="129"/>
                </a:cxn>
                <a:cxn ang="0">
                  <a:pos x="3" y="131"/>
                </a:cxn>
                <a:cxn ang="0">
                  <a:pos x="4" y="132"/>
                </a:cxn>
                <a:cxn ang="0">
                  <a:pos x="6" y="132"/>
                </a:cxn>
                <a:cxn ang="0">
                  <a:pos x="7" y="132"/>
                </a:cxn>
                <a:cxn ang="0">
                  <a:pos x="9" y="131"/>
                </a:cxn>
                <a:cxn ang="0">
                  <a:pos x="10" y="129"/>
                </a:cxn>
                <a:cxn ang="0">
                  <a:pos x="10" y="127"/>
                </a:cxn>
                <a:cxn ang="0">
                  <a:pos x="10" y="127"/>
                </a:cxn>
                <a:cxn ang="0">
                  <a:pos x="10" y="97"/>
                </a:cxn>
                <a:cxn ang="0">
                  <a:pos x="9" y="66"/>
                </a:cxn>
                <a:cxn ang="0">
                  <a:pos x="9" y="51"/>
                </a:cxn>
                <a:cxn ang="0">
                  <a:pos x="10" y="36"/>
                </a:cxn>
                <a:cxn ang="0">
                  <a:pos x="12" y="21"/>
                </a:cxn>
                <a:cxn ang="0">
                  <a:pos x="15" y="5"/>
                </a:cxn>
                <a:cxn ang="0">
                  <a:pos x="15" y="5"/>
                </a:cxn>
                <a:cxn ang="0">
                  <a:pos x="15" y="3"/>
                </a:cxn>
                <a:cxn ang="0">
                  <a:pos x="14" y="2"/>
                </a:cxn>
                <a:cxn ang="0">
                  <a:pos x="13" y="0"/>
                </a:cxn>
                <a:cxn ang="0">
                  <a:pos x="11" y="0"/>
                </a:cxn>
                <a:cxn ang="0">
                  <a:pos x="10" y="0"/>
                </a:cxn>
                <a:cxn ang="0">
                  <a:pos x="8" y="0"/>
                </a:cxn>
                <a:cxn ang="0">
                  <a:pos x="7" y="1"/>
                </a:cxn>
                <a:cxn ang="0">
                  <a:pos x="6" y="3"/>
                </a:cxn>
                <a:cxn ang="0">
                  <a:pos x="6" y="3"/>
                </a:cxn>
              </a:cxnLst>
              <a:rect l="0" t="0" r="r" b="b"/>
              <a:pathLst>
                <a:path w="15" h="132">
                  <a:moveTo>
                    <a:pt x="6" y="3"/>
                  </a:moveTo>
                  <a:lnTo>
                    <a:pt x="6" y="3"/>
                  </a:lnTo>
                  <a:lnTo>
                    <a:pt x="3" y="19"/>
                  </a:lnTo>
                  <a:lnTo>
                    <a:pt x="1" y="34"/>
                  </a:lnTo>
                  <a:lnTo>
                    <a:pt x="0" y="50"/>
                  </a:lnTo>
                  <a:lnTo>
                    <a:pt x="0" y="65"/>
                  </a:lnTo>
                  <a:lnTo>
                    <a:pt x="1" y="96"/>
                  </a:lnTo>
                  <a:lnTo>
                    <a:pt x="1" y="127"/>
                  </a:lnTo>
                  <a:lnTo>
                    <a:pt x="1" y="127"/>
                  </a:lnTo>
                  <a:lnTo>
                    <a:pt x="2" y="129"/>
                  </a:lnTo>
                  <a:lnTo>
                    <a:pt x="3" y="131"/>
                  </a:lnTo>
                  <a:lnTo>
                    <a:pt x="4" y="132"/>
                  </a:lnTo>
                  <a:lnTo>
                    <a:pt x="6" y="132"/>
                  </a:lnTo>
                  <a:lnTo>
                    <a:pt x="7" y="132"/>
                  </a:lnTo>
                  <a:lnTo>
                    <a:pt x="9" y="131"/>
                  </a:lnTo>
                  <a:lnTo>
                    <a:pt x="10" y="129"/>
                  </a:lnTo>
                  <a:lnTo>
                    <a:pt x="10" y="127"/>
                  </a:lnTo>
                  <a:lnTo>
                    <a:pt x="10" y="127"/>
                  </a:lnTo>
                  <a:lnTo>
                    <a:pt x="10" y="97"/>
                  </a:lnTo>
                  <a:lnTo>
                    <a:pt x="9" y="66"/>
                  </a:lnTo>
                  <a:lnTo>
                    <a:pt x="9" y="51"/>
                  </a:lnTo>
                  <a:lnTo>
                    <a:pt x="10" y="36"/>
                  </a:lnTo>
                  <a:lnTo>
                    <a:pt x="12" y="21"/>
                  </a:lnTo>
                  <a:lnTo>
                    <a:pt x="15" y="5"/>
                  </a:lnTo>
                  <a:lnTo>
                    <a:pt x="15" y="5"/>
                  </a:lnTo>
                  <a:lnTo>
                    <a:pt x="15" y="3"/>
                  </a:lnTo>
                  <a:lnTo>
                    <a:pt x="14" y="2"/>
                  </a:lnTo>
                  <a:lnTo>
                    <a:pt x="13" y="0"/>
                  </a:lnTo>
                  <a:lnTo>
                    <a:pt x="11" y="0"/>
                  </a:lnTo>
                  <a:lnTo>
                    <a:pt x="10" y="0"/>
                  </a:lnTo>
                  <a:lnTo>
                    <a:pt x="8" y="0"/>
                  </a:lnTo>
                  <a:lnTo>
                    <a:pt x="7" y="1"/>
                  </a:lnTo>
                  <a:lnTo>
                    <a:pt x="6" y="3"/>
                  </a:lnTo>
                  <a:lnTo>
                    <a:pt x="6" y="3"/>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40" name="Freeform 193"/>
            <p:cNvSpPr/>
            <p:nvPr/>
          </p:nvSpPr>
          <p:spPr bwMode="auto">
            <a:xfrm>
              <a:off x="4727575" y="2568575"/>
              <a:ext cx="9525" cy="52388"/>
            </a:xfrm>
            <a:custGeom>
              <a:avLst/>
              <a:gdLst/>
              <a:ahLst/>
              <a:cxnLst>
                <a:cxn ang="0">
                  <a:pos x="10" y="3"/>
                </a:cxn>
                <a:cxn ang="0">
                  <a:pos x="10" y="3"/>
                </a:cxn>
                <a:cxn ang="0">
                  <a:pos x="3" y="48"/>
                </a:cxn>
                <a:cxn ang="0">
                  <a:pos x="1" y="72"/>
                </a:cxn>
                <a:cxn ang="0">
                  <a:pos x="0" y="95"/>
                </a:cxn>
                <a:cxn ang="0">
                  <a:pos x="0" y="95"/>
                </a:cxn>
                <a:cxn ang="0">
                  <a:pos x="0" y="97"/>
                </a:cxn>
                <a:cxn ang="0">
                  <a:pos x="1" y="98"/>
                </a:cxn>
                <a:cxn ang="0">
                  <a:pos x="3" y="99"/>
                </a:cxn>
                <a:cxn ang="0">
                  <a:pos x="6" y="99"/>
                </a:cxn>
                <a:cxn ang="0">
                  <a:pos x="7" y="99"/>
                </a:cxn>
                <a:cxn ang="0">
                  <a:pos x="9" y="98"/>
                </a:cxn>
                <a:cxn ang="0">
                  <a:pos x="10" y="97"/>
                </a:cxn>
                <a:cxn ang="0">
                  <a:pos x="10" y="95"/>
                </a:cxn>
                <a:cxn ang="0">
                  <a:pos x="10" y="95"/>
                </a:cxn>
                <a:cxn ang="0">
                  <a:pos x="11" y="72"/>
                </a:cxn>
                <a:cxn ang="0">
                  <a:pos x="13" y="50"/>
                </a:cxn>
                <a:cxn ang="0">
                  <a:pos x="19" y="6"/>
                </a:cxn>
                <a:cxn ang="0">
                  <a:pos x="19" y="6"/>
                </a:cxn>
                <a:cxn ang="0">
                  <a:pos x="19" y="4"/>
                </a:cxn>
                <a:cxn ang="0">
                  <a:pos x="18" y="2"/>
                </a:cxn>
                <a:cxn ang="0">
                  <a:pos x="15" y="0"/>
                </a:cxn>
                <a:cxn ang="0">
                  <a:pos x="14" y="0"/>
                </a:cxn>
                <a:cxn ang="0">
                  <a:pos x="12" y="0"/>
                </a:cxn>
                <a:cxn ang="0">
                  <a:pos x="11" y="2"/>
                </a:cxn>
                <a:cxn ang="0">
                  <a:pos x="10" y="3"/>
                </a:cxn>
                <a:cxn ang="0">
                  <a:pos x="10" y="3"/>
                </a:cxn>
              </a:cxnLst>
              <a:rect l="0" t="0" r="r" b="b"/>
              <a:pathLst>
                <a:path w="19" h="99">
                  <a:moveTo>
                    <a:pt x="10" y="3"/>
                  </a:moveTo>
                  <a:lnTo>
                    <a:pt x="10" y="3"/>
                  </a:lnTo>
                  <a:lnTo>
                    <a:pt x="3" y="48"/>
                  </a:lnTo>
                  <a:lnTo>
                    <a:pt x="1" y="72"/>
                  </a:lnTo>
                  <a:lnTo>
                    <a:pt x="0" y="95"/>
                  </a:lnTo>
                  <a:lnTo>
                    <a:pt x="0" y="95"/>
                  </a:lnTo>
                  <a:lnTo>
                    <a:pt x="0" y="97"/>
                  </a:lnTo>
                  <a:lnTo>
                    <a:pt x="1" y="98"/>
                  </a:lnTo>
                  <a:lnTo>
                    <a:pt x="3" y="99"/>
                  </a:lnTo>
                  <a:lnTo>
                    <a:pt x="6" y="99"/>
                  </a:lnTo>
                  <a:lnTo>
                    <a:pt x="7" y="99"/>
                  </a:lnTo>
                  <a:lnTo>
                    <a:pt x="9" y="98"/>
                  </a:lnTo>
                  <a:lnTo>
                    <a:pt x="10" y="97"/>
                  </a:lnTo>
                  <a:lnTo>
                    <a:pt x="10" y="95"/>
                  </a:lnTo>
                  <a:lnTo>
                    <a:pt x="10" y="95"/>
                  </a:lnTo>
                  <a:lnTo>
                    <a:pt x="11" y="72"/>
                  </a:lnTo>
                  <a:lnTo>
                    <a:pt x="13" y="50"/>
                  </a:lnTo>
                  <a:lnTo>
                    <a:pt x="19" y="6"/>
                  </a:lnTo>
                  <a:lnTo>
                    <a:pt x="19" y="6"/>
                  </a:lnTo>
                  <a:lnTo>
                    <a:pt x="19" y="4"/>
                  </a:lnTo>
                  <a:lnTo>
                    <a:pt x="18" y="2"/>
                  </a:lnTo>
                  <a:lnTo>
                    <a:pt x="15" y="0"/>
                  </a:lnTo>
                  <a:lnTo>
                    <a:pt x="14" y="0"/>
                  </a:lnTo>
                  <a:lnTo>
                    <a:pt x="12" y="0"/>
                  </a:lnTo>
                  <a:lnTo>
                    <a:pt x="11" y="2"/>
                  </a:lnTo>
                  <a:lnTo>
                    <a:pt x="10" y="3"/>
                  </a:lnTo>
                  <a:lnTo>
                    <a:pt x="10" y="3"/>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41" name="Freeform 194"/>
            <p:cNvSpPr/>
            <p:nvPr/>
          </p:nvSpPr>
          <p:spPr bwMode="auto">
            <a:xfrm>
              <a:off x="4748213" y="2590800"/>
              <a:ext cx="4763" cy="57150"/>
            </a:xfrm>
            <a:custGeom>
              <a:avLst/>
              <a:gdLst/>
              <a:ahLst/>
              <a:cxnLst>
                <a:cxn ang="0">
                  <a:pos x="0" y="5"/>
                </a:cxn>
                <a:cxn ang="0">
                  <a:pos x="0" y="104"/>
                </a:cxn>
                <a:cxn ang="0">
                  <a:pos x="0" y="104"/>
                </a:cxn>
                <a:cxn ang="0">
                  <a:pos x="0" y="107"/>
                </a:cxn>
                <a:cxn ang="0">
                  <a:pos x="1" y="109"/>
                </a:cxn>
                <a:cxn ang="0">
                  <a:pos x="3" y="109"/>
                </a:cxn>
                <a:cxn ang="0">
                  <a:pos x="4" y="110"/>
                </a:cxn>
                <a:cxn ang="0">
                  <a:pos x="6" y="109"/>
                </a:cxn>
                <a:cxn ang="0">
                  <a:pos x="7" y="109"/>
                </a:cxn>
                <a:cxn ang="0">
                  <a:pos x="9" y="107"/>
                </a:cxn>
                <a:cxn ang="0">
                  <a:pos x="9" y="104"/>
                </a:cxn>
                <a:cxn ang="0">
                  <a:pos x="9" y="5"/>
                </a:cxn>
                <a:cxn ang="0">
                  <a:pos x="9" y="5"/>
                </a:cxn>
                <a:cxn ang="0">
                  <a:pos x="9" y="3"/>
                </a:cxn>
                <a:cxn ang="0">
                  <a:pos x="7" y="2"/>
                </a:cxn>
                <a:cxn ang="0">
                  <a:pos x="6" y="1"/>
                </a:cxn>
                <a:cxn ang="0">
                  <a:pos x="4" y="0"/>
                </a:cxn>
                <a:cxn ang="0">
                  <a:pos x="3" y="1"/>
                </a:cxn>
                <a:cxn ang="0">
                  <a:pos x="1" y="2"/>
                </a:cxn>
                <a:cxn ang="0">
                  <a:pos x="0" y="3"/>
                </a:cxn>
                <a:cxn ang="0">
                  <a:pos x="0" y="5"/>
                </a:cxn>
                <a:cxn ang="0">
                  <a:pos x="0" y="5"/>
                </a:cxn>
              </a:cxnLst>
              <a:rect l="0" t="0" r="r" b="b"/>
              <a:pathLst>
                <a:path w="9" h="110">
                  <a:moveTo>
                    <a:pt x="0" y="5"/>
                  </a:moveTo>
                  <a:lnTo>
                    <a:pt x="0" y="104"/>
                  </a:lnTo>
                  <a:lnTo>
                    <a:pt x="0" y="104"/>
                  </a:lnTo>
                  <a:lnTo>
                    <a:pt x="0" y="107"/>
                  </a:lnTo>
                  <a:lnTo>
                    <a:pt x="1" y="109"/>
                  </a:lnTo>
                  <a:lnTo>
                    <a:pt x="3" y="109"/>
                  </a:lnTo>
                  <a:lnTo>
                    <a:pt x="4" y="110"/>
                  </a:lnTo>
                  <a:lnTo>
                    <a:pt x="6" y="109"/>
                  </a:lnTo>
                  <a:lnTo>
                    <a:pt x="7" y="109"/>
                  </a:lnTo>
                  <a:lnTo>
                    <a:pt x="9" y="107"/>
                  </a:lnTo>
                  <a:lnTo>
                    <a:pt x="9" y="104"/>
                  </a:lnTo>
                  <a:lnTo>
                    <a:pt x="9" y="5"/>
                  </a:lnTo>
                  <a:lnTo>
                    <a:pt x="9" y="5"/>
                  </a:lnTo>
                  <a:lnTo>
                    <a:pt x="9" y="3"/>
                  </a:lnTo>
                  <a:lnTo>
                    <a:pt x="7" y="2"/>
                  </a:lnTo>
                  <a:lnTo>
                    <a:pt x="6" y="1"/>
                  </a:lnTo>
                  <a:lnTo>
                    <a:pt x="4" y="0"/>
                  </a:lnTo>
                  <a:lnTo>
                    <a:pt x="3" y="1"/>
                  </a:lnTo>
                  <a:lnTo>
                    <a:pt x="1" y="2"/>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42" name="Freeform 195"/>
            <p:cNvSpPr/>
            <p:nvPr/>
          </p:nvSpPr>
          <p:spPr bwMode="auto">
            <a:xfrm>
              <a:off x="4641850" y="2751138"/>
              <a:ext cx="7938" cy="26988"/>
            </a:xfrm>
            <a:custGeom>
              <a:avLst/>
              <a:gdLst/>
              <a:ahLst/>
              <a:cxnLst>
                <a:cxn ang="0">
                  <a:pos x="15" y="46"/>
                </a:cxn>
                <a:cxn ang="0">
                  <a:pos x="15" y="46"/>
                </a:cxn>
                <a:cxn ang="0">
                  <a:pos x="12" y="36"/>
                </a:cxn>
                <a:cxn ang="0">
                  <a:pos x="11" y="26"/>
                </a:cxn>
                <a:cxn ang="0">
                  <a:pos x="10" y="5"/>
                </a:cxn>
                <a:cxn ang="0">
                  <a:pos x="10" y="5"/>
                </a:cxn>
                <a:cxn ang="0">
                  <a:pos x="10" y="3"/>
                </a:cxn>
                <a:cxn ang="0">
                  <a:pos x="8" y="1"/>
                </a:cxn>
                <a:cxn ang="0">
                  <a:pos x="6" y="1"/>
                </a:cxn>
                <a:cxn ang="0">
                  <a:pos x="5" y="0"/>
                </a:cxn>
                <a:cxn ang="0">
                  <a:pos x="3" y="1"/>
                </a:cxn>
                <a:cxn ang="0">
                  <a:pos x="1" y="1"/>
                </a:cxn>
                <a:cxn ang="0">
                  <a:pos x="0" y="3"/>
                </a:cxn>
                <a:cxn ang="0">
                  <a:pos x="0" y="5"/>
                </a:cxn>
                <a:cxn ang="0">
                  <a:pos x="0" y="5"/>
                </a:cxn>
                <a:cxn ang="0">
                  <a:pos x="1" y="27"/>
                </a:cxn>
                <a:cxn ang="0">
                  <a:pos x="2" y="38"/>
                </a:cxn>
                <a:cxn ang="0">
                  <a:pos x="5" y="48"/>
                </a:cxn>
                <a:cxn ang="0">
                  <a:pos x="5" y="48"/>
                </a:cxn>
                <a:cxn ang="0">
                  <a:pos x="6" y="50"/>
                </a:cxn>
                <a:cxn ang="0">
                  <a:pos x="7" y="51"/>
                </a:cxn>
                <a:cxn ang="0">
                  <a:pos x="10" y="51"/>
                </a:cxn>
                <a:cxn ang="0">
                  <a:pos x="11" y="51"/>
                </a:cxn>
                <a:cxn ang="0">
                  <a:pos x="13" y="51"/>
                </a:cxn>
                <a:cxn ang="0">
                  <a:pos x="14" y="49"/>
                </a:cxn>
                <a:cxn ang="0">
                  <a:pos x="15" y="48"/>
                </a:cxn>
                <a:cxn ang="0">
                  <a:pos x="15" y="46"/>
                </a:cxn>
                <a:cxn ang="0">
                  <a:pos x="15" y="46"/>
                </a:cxn>
              </a:cxnLst>
              <a:rect l="0" t="0" r="r" b="b"/>
              <a:pathLst>
                <a:path w="15" h="51">
                  <a:moveTo>
                    <a:pt x="15" y="46"/>
                  </a:moveTo>
                  <a:lnTo>
                    <a:pt x="15" y="46"/>
                  </a:lnTo>
                  <a:lnTo>
                    <a:pt x="12" y="36"/>
                  </a:lnTo>
                  <a:lnTo>
                    <a:pt x="11" y="26"/>
                  </a:lnTo>
                  <a:lnTo>
                    <a:pt x="10" y="5"/>
                  </a:lnTo>
                  <a:lnTo>
                    <a:pt x="10" y="5"/>
                  </a:lnTo>
                  <a:lnTo>
                    <a:pt x="10" y="3"/>
                  </a:lnTo>
                  <a:lnTo>
                    <a:pt x="8" y="1"/>
                  </a:lnTo>
                  <a:lnTo>
                    <a:pt x="6" y="1"/>
                  </a:lnTo>
                  <a:lnTo>
                    <a:pt x="5" y="0"/>
                  </a:lnTo>
                  <a:lnTo>
                    <a:pt x="3" y="1"/>
                  </a:lnTo>
                  <a:lnTo>
                    <a:pt x="1" y="1"/>
                  </a:lnTo>
                  <a:lnTo>
                    <a:pt x="0" y="3"/>
                  </a:lnTo>
                  <a:lnTo>
                    <a:pt x="0" y="5"/>
                  </a:lnTo>
                  <a:lnTo>
                    <a:pt x="0" y="5"/>
                  </a:lnTo>
                  <a:lnTo>
                    <a:pt x="1" y="27"/>
                  </a:lnTo>
                  <a:lnTo>
                    <a:pt x="2" y="38"/>
                  </a:lnTo>
                  <a:lnTo>
                    <a:pt x="5" y="48"/>
                  </a:lnTo>
                  <a:lnTo>
                    <a:pt x="5" y="48"/>
                  </a:lnTo>
                  <a:lnTo>
                    <a:pt x="6" y="50"/>
                  </a:lnTo>
                  <a:lnTo>
                    <a:pt x="7" y="51"/>
                  </a:lnTo>
                  <a:lnTo>
                    <a:pt x="10" y="51"/>
                  </a:lnTo>
                  <a:lnTo>
                    <a:pt x="11" y="51"/>
                  </a:lnTo>
                  <a:lnTo>
                    <a:pt x="13" y="51"/>
                  </a:lnTo>
                  <a:lnTo>
                    <a:pt x="14" y="49"/>
                  </a:lnTo>
                  <a:lnTo>
                    <a:pt x="15" y="48"/>
                  </a:lnTo>
                  <a:lnTo>
                    <a:pt x="15" y="46"/>
                  </a:lnTo>
                  <a:lnTo>
                    <a:pt x="15" y="46"/>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43" name="Freeform 196"/>
            <p:cNvSpPr/>
            <p:nvPr/>
          </p:nvSpPr>
          <p:spPr bwMode="auto">
            <a:xfrm>
              <a:off x="4675188" y="2751138"/>
              <a:ext cx="12700" cy="34925"/>
            </a:xfrm>
            <a:custGeom>
              <a:avLst/>
              <a:gdLst/>
              <a:ahLst/>
              <a:cxnLst>
                <a:cxn ang="0">
                  <a:pos x="18" y="39"/>
                </a:cxn>
                <a:cxn ang="0">
                  <a:pos x="18" y="39"/>
                </a:cxn>
                <a:cxn ang="0">
                  <a:pos x="14" y="31"/>
                </a:cxn>
                <a:cxn ang="0">
                  <a:pos x="12" y="23"/>
                </a:cxn>
                <a:cxn ang="0">
                  <a:pos x="9" y="13"/>
                </a:cxn>
                <a:cxn ang="0">
                  <a:pos x="9" y="5"/>
                </a:cxn>
                <a:cxn ang="0">
                  <a:pos x="9" y="5"/>
                </a:cxn>
                <a:cxn ang="0">
                  <a:pos x="8" y="3"/>
                </a:cxn>
                <a:cxn ang="0">
                  <a:pos x="7" y="1"/>
                </a:cxn>
                <a:cxn ang="0">
                  <a:pos x="6" y="1"/>
                </a:cxn>
                <a:cxn ang="0">
                  <a:pos x="4" y="0"/>
                </a:cxn>
                <a:cxn ang="0">
                  <a:pos x="3" y="1"/>
                </a:cxn>
                <a:cxn ang="0">
                  <a:pos x="1" y="1"/>
                </a:cxn>
                <a:cxn ang="0">
                  <a:pos x="0" y="3"/>
                </a:cxn>
                <a:cxn ang="0">
                  <a:pos x="0" y="5"/>
                </a:cxn>
                <a:cxn ang="0">
                  <a:pos x="0" y="5"/>
                </a:cxn>
                <a:cxn ang="0">
                  <a:pos x="0" y="17"/>
                </a:cxn>
                <a:cxn ang="0">
                  <a:pos x="1" y="24"/>
                </a:cxn>
                <a:cxn ang="0">
                  <a:pos x="3" y="30"/>
                </a:cxn>
                <a:cxn ang="0">
                  <a:pos x="3" y="30"/>
                </a:cxn>
                <a:cxn ang="0">
                  <a:pos x="6" y="38"/>
                </a:cxn>
                <a:cxn ang="0">
                  <a:pos x="9" y="45"/>
                </a:cxn>
                <a:cxn ang="0">
                  <a:pos x="13" y="54"/>
                </a:cxn>
                <a:cxn ang="0">
                  <a:pos x="14" y="62"/>
                </a:cxn>
                <a:cxn ang="0">
                  <a:pos x="14" y="62"/>
                </a:cxn>
                <a:cxn ang="0">
                  <a:pos x="15" y="64"/>
                </a:cxn>
                <a:cxn ang="0">
                  <a:pos x="16" y="65"/>
                </a:cxn>
                <a:cxn ang="0">
                  <a:pos x="18" y="66"/>
                </a:cxn>
                <a:cxn ang="0">
                  <a:pos x="19" y="66"/>
                </a:cxn>
                <a:cxn ang="0">
                  <a:pos x="21" y="66"/>
                </a:cxn>
                <a:cxn ang="0">
                  <a:pos x="22" y="65"/>
                </a:cxn>
                <a:cxn ang="0">
                  <a:pos x="23" y="64"/>
                </a:cxn>
                <a:cxn ang="0">
                  <a:pos x="24" y="62"/>
                </a:cxn>
                <a:cxn ang="0">
                  <a:pos x="24" y="62"/>
                </a:cxn>
                <a:cxn ang="0">
                  <a:pos x="23" y="56"/>
                </a:cxn>
                <a:cxn ang="0">
                  <a:pos x="22" y="49"/>
                </a:cxn>
                <a:cxn ang="0">
                  <a:pos x="18" y="39"/>
                </a:cxn>
                <a:cxn ang="0">
                  <a:pos x="18" y="39"/>
                </a:cxn>
              </a:cxnLst>
              <a:rect l="0" t="0" r="r" b="b"/>
              <a:pathLst>
                <a:path w="24" h="66">
                  <a:moveTo>
                    <a:pt x="18" y="39"/>
                  </a:moveTo>
                  <a:lnTo>
                    <a:pt x="18" y="39"/>
                  </a:lnTo>
                  <a:lnTo>
                    <a:pt x="14" y="31"/>
                  </a:lnTo>
                  <a:lnTo>
                    <a:pt x="12" y="23"/>
                  </a:lnTo>
                  <a:lnTo>
                    <a:pt x="9" y="13"/>
                  </a:lnTo>
                  <a:lnTo>
                    <a:pt x="9" y="5"/>
                  </a:lnTo>
                  <a:lnTo>
                    <a:pt x="9" y="5"/>
                  </a:lnTo>
                  <a:lnTo>
                    <a:pt x="8" y="3"/>
                  </a:lnTo>
                  <a:lnTo>
                    <a:pt x="7" y="1"/>
                  </a:lnTo>
                  <a:lnTo>
                    <a:pt x="6" y="1"/>
                  </a:lnTo>
                  <a:lnTo>
                    <a:pt x="4" y="0"/>
                  </a:lnTo>
                  <a:lnTo>
                    <a:pt x="3" y="1"/>
                  </a:lnTo>
                  <a:lnTo>
                    <a:pt x="1" y="1"/>
                  </a:lnTo>
                  <a:lnTo>
                    <a:pt x="0" y="3"/>
                  </a:lnTo>
                  <a:lnTo>
                    <a:pt x="0" y="5"/>
                  </a:lnTo>
                  <a:lnTo>
                    <a:pt x="0" y="5"/>
                  </a:lnTo>
                  <a:lnTo>
                    <a:pt x="0" y="17"/>
                  </a:lnTo>
                  <a:lnTo>
                    <a:pt x="1" y="24"/>
                  </a:lnTo>
                  <a:lnTo>
                    <a:pt x="3" y="30"/>
                  </a:lnTo>
                  <a:lnTo>
                    <a:pt x="3" y="30"/>
                  </a:lnTo>
                  <a:lnTo>
                    <a:pt x="6" y="38"/>
                  </a:lnTo>
                  <a:lnTo>
                    <a:pt x="9" y="45"/>
                  </a:lnTo>
                  <a:lnTo>
                    <a:pt x="13" y="54"/>
                  </a:lnTo>
                  <a:lnTo>
                    <a:pt x="14" y="62"/>
                  </a:lnTo>
                  <a:lnTo>
                    <a:pt x="14" y="62"/>
                  </a:lnTo>
                  <a:lnTo>
                    <a:pt x="15" y="64"/>
                  </a:lnTo>
                  <a:lnTo>
                    <a:pt x="16" y="65"/>
                  </a:lnTo>
                  <a:lnTo>
                    <a:pt x="18" y="66"/>
                  </a:lnTo>
                  <a:lnTo>
                    <a:pt x="19" y="66"/>
                  </a:lnTo>
                  <a:lnTo>
                    <a:pt x="21" y="66"/>
                  </a:lnTo>
                  <a:lnTo>
                    <a:pt x="22" y="65"/>
                  </a:lnTo>
                  <a:lnTo>
                    <a:pt x="23" y="64"/>
                  </a:lnTo>
                  <a:lnTo>
                    <a:pt x="24" y="62"/>
                  </a:lnTo>
                  <a:lnTo>
                    <a:pt x="24" y="62"/>
                  </a:lnTo>
                  <a:lnTo>
                    <a:pt x="23" y="56"/>
                  </a:lnTo>
                  <a:lnTo>
                    <a:pt x="22" y="49"/>
                  </a:lnTo>
                  <a:lnTo>
                    <a:pt x="18" y="39"/>
                  </a:lnTo>
                  <a:lnTo>
                    <a:pt x="18" y="39"/>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44" name="Freeform 197"/>
            <p:cNvSpPr/>
            <p:nvPr/>
          </p:nvSpPr>
          <p:spPr bwMode="auto">
            <a:xfrm>
              <a:off x="4710113" y="2759075"/>
              <a:ext cx="9525" cy="44450"/>
            </a:xfrm>
            <a:custGeom>
              <a:avLst/>
              <a:gdLst/>
              <a:ahLst/>
              <a:cxnLst>
                <a:cxn ang="0">
                  <a:pos x="10" y="4"/>
                </a:cxn>
                <a:cxn ang="0">
                  <a:pos x="10" y="4"/>
                </a:cxn>
                <a:cxn ang="0">
                  <a:pos x="10" y="2"/>
                </a:cxn>
                <a:cxn ang="0">
                  <a:pos x="9" y="1"/>
                </a:cxn>
                <a:cxn ang="0">
                  <a:pos x="6" y="0"/>
                </a:cxn>
                <a:cxn ang="0">
                  <a:pos x="4" y="0"/>
                </a:cxn>
                <a:cxn ang="0">
                  <a:pos x="3" y="0"/>
                </a:cxn>
                <a:cxn ang="0">
                  <a:pos x="1" y="1"/>
                </a:cxn>
                <a:cxn ang="0">
                  <a:pos x="0" y="2"/>
                </a:cxn>
                <a:cxn ang="0">
                  <a:pos x="0" y="4"/>
                </a:cxn>
                <a:cxn ang="0">
                  <a:pos x="0" y="4"/>
                </a:cxn>
                <a:cxn ang="0">
                  <a:pos x="1" y="24"/>
                </a:cxn>
                <a:cxn ang="0">
                  <a:pos x="3" y="44"/>
                </a:cxn>
                <a:cxn ang="0">
                  <a:pos x="6" y="63"/>
                </a:cxn>
                <a:cxn ang="0">
                  <a:pos x="10" y="82"/>
                </a:cxn>
                <a:cxn ang="0">
                  <a:pos x="10" y="82"/>
                </a:cxn>
                <a:cxn ang="0">
                  <a:pos x="11" y="84"/>
                </a:cxn>
                <a:cxn ang="0">
                  <a:pos x="12" y="85"/>
                </a:cxn>
                <a:cxn ang="0">
                  <a:pos x="14" y="85"/>
                </a:cxn>
                <a:cxn ang="0">
                  <a:pos x="16" y="85"/>
                </a:cxn>
                <a:cxn ang="0">
                  <a:pos x="17" y="84"/>
                </a:cxn>
                <a:cxn ang="0">
                  <a:pos x="18" y="83"/>
                </a:cxn>
                <a:cxn ang="0">
                  <a:pos x="19" y="82"/>
                </a:cxn>
                <a:cxn ang="0">
                  <a:pos x="19" y="80"/>
                </a:cxn>
                <a:cxn ang="0">
                  <a:pos x="19" y="80"/>
                </a:cxn>
                <a:cxn ang="0">
                  <a:pos x="16" y="61"/>
                </a:cxn>
                <a:cxn ang="0">
                  <a:pos x="13" y="43"/>
                </a:cxn>
                <a:cxn ang="0">
                  <a:pos x="11" y="24"/>
                </a:cxn>
                <a:cxn ang="0">
                  <a:pos x="10" y="4"/>
                </a:cxn>
                <a:cxn ang="0">
                  <a:pos x="10" y="4"/>
                </a:cxn>
              </a:cxnLst>
              <a:rect l="0" t="0" r="r" b="b"/>
              <a:pathLst>
                <a:path w="19" h="85">
                  <a:moveTo>
                    <a:pt x="10" y="4"/>
                  </a:moveTo>
                  <a:lnTo>
                    <a:pt x="10" y="4"/>
                  </a:lnTo>
                  <a:lnTo>
                    <a:pt x="10" y="2"/>
                  </a:lnTo>
                  <a:lnTo>
                    <a:pt x="9" y="1"/>
                  </a:lnTo>
                  <a:lnTo>
                    <a:pt x="6" y="0"/>
                  </a:lnTo>
                  <a:lnTo>
                    <a:pt x="4" y="0"/>
                  </a:lnTo>
                  <a:lnTo>
                    <a:pt x="3" y="0"/>
                  </a:lnTo>
                  <a:lnTo>
                    <a:pt x="1" y="1"/>
                  </a:lnTo>
                  <a:lnTo>
                    <a:pt x="0" y="2"/>
                  </a:lnTo>
                  <a:lnTo>
                    <a:pt x="0" y="4"/>
                  </a:lnTo>
                  <a:lnTo>
                    <a:pt x="0" y="4"/>
                  </a:lnTo>
                  <a:lnTo>
                    <a:pt x="1" y="24"/>
                  </a:lnTo>
                  <a:lnTo>
                    <a:pt x="3" y="44"/>
                  </a:lnTo>
                  <a:lnTo>
                    <a:pt x="6" y="63"/>
                  </a:lnTo>
                  <a:lnTo>
                    <a:pt x="10" y="82"/>
                  </a:lnTo>
                  <a:lnTo>
                    <a:pt x="10" y="82"/>
                  </a:lnTo>
                  <a:lnTo>
                    <a:pt x="11" y="84"/>
                  </a:lnTo>
                  <a:lnTo>
                    <a:pt x="12" y="85"/>
                  </a:lnTo>
                  <a:lnTo>
                    <a:pt x="14" y="85"/>
                  </a:lnTo>
                  <a:lnTo>
                    <a:pt x="16" y="85"/>
                  </a:lnTo>
                  <a:lnTo>
                    <a:pt x="17" y="84"/>
                  </a:lnTo>
                  <a:lnTo>
                    <a:pt x="18" y="83"/>
                  </a:lnTo>
                  <a:lnTo>
                    <a:pt x="19" y="82"/>
                  </a:lnTo>
                  <a:lnTo>
                    <a:pt x="19" y="80"/>
                  </a:lnTo>
                  <a:lnTo>
                    <a:pt x="19" y="80"/>
                  </a:lnTo>
                  <a:lnTo>
                    <a:pt x="16" y="61"/>
                  </a:lnTo>
                  <a:lnTo>
                    <a:pt x="13" y="43"/>
                  </a:lnTo>
                  <a:lnTo>
                    <a:pt x="11" y="24"/>
                  </a:lnTo>
                  <a:lnTo>
                    <a:pt x="10" y="4"/>
                  </a:lnTo>
                  <a:lnTo>
                    <a:pt x="10" y="4"/>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45" name="Freeform 198"/>
            <p:cNvSpPr/>
            <p:nvPr/>
          </p:nvSpPr>
          <p:spPr bwMode="auto">
            <a:xfrm>
              <a:off x="4416425" y="2370138"/>
              <a:ext cx="15875" cy="106363"/>
            </a:xfrm>
            <a:custGeom>
              <a:avLst/>
              <a:gdLst/>
              <a:ahLst/>
              <a:cxnLst>
                <a:cxn ang="0">
                  <a:pos x="19" y="3"/>
                </a:cxn>
                <a:cxn ang="0">
                  <a:pos x="19" y="3"/>
                </a:cxn>
                <a:cxn ang="0">
                  <a:pos x="14" y="24"/>
                </a:cxn>
                <a:cxn ang="0">
                  <a:pos x="13" y="34"/>
                </a:cxn>
                <a:cxn ang="0">
                  <a:pos x="13" y="45"/>
                </a:cxn>
                <a:cxn ang="0">
                  <a:pos x="13" y="98"/>
                </a:cxn>
                <a:cxn ang="0">
                  <a:pos x="13" y="98"/>
                </a:cxn>
                <a:cxn ang="0">
                  <a:pos x="13" y="124"/>
                </a:cxn>
                <a:cxn ang="0">
                  <a:pos x="12" y="136"/>
                </a:cxn>
                <a:cxn ang="0">
                  <a:pos x="10" y="149"/>
                </a:cxn>
                <a:cxn ang="0">
                  <a:pos x="10" y="149"/>
                </a:cxn>
                <a:cxn ang="0">
                  <a:pos x="4" y="171"/>
                </a:cxn>
                <a:cxn ang="0">
                  <a:pos x="2" y="183"/>
                </a:cxn>
                <a:cxn ang="0">
                  <a:pos x="0" y="194"/>
                </a:cxn>
                <a:cxn ang="0">
                  <a:pos x="0" y="194"/>
                </a:cxn>
                <a:cxn ang="0">
                  <a:pos x="1" y="196"/>
                </a:cxn>
                <a:cxn ang="0">
                  <a:pos x="2" y="197"/>
                </a:cxn>
                <a:cxn ang="0">
                  <a:pos x="3" y="198"/>
                </a:cxn>
                <a:cxn ang="0">
                  <a:pos x="5" y="199"/>
                </a:cxn>
                <a:cxn ang="0">
                  <a:pos x="6" y="198"/>
                </a:cxn>
                <a:cxn ang="0">
                  <a:pos x="8" y="197"/>
                </a:cxn>
                <a:cxn ang="0">
                  <a:pos x="9" y="196"/>
                </a:cxn>
                <a:cxn ang="0">
                  <a:pos x="10" y="194"/>
                </a:cxn>
                <a:cxn ang="0">
                  <a:pos x="10" y="194"/>
                </a:cxn>
                <a:cxn ang="0">
                  <a:pos x="11" y="182"/>
                </a:cxn>
                <a:cxn ang="0">
                  <a:pos x="14" y="169"/>
                </a:cxn>
                <a:cxn ang="0">
                  <a:pos x="20" y="144"/>
                </a:cxn>
                <a:cxn ang="0">
                  <a:pos x="20" y="144"/>
                </a:cxn>
                <a:cxn ang="0">
                  <a:pos x="22" y="135"/>
                </a:cxn>
                <a:cxn ang="0">
                  <a:pos x="22" y="125"/>
                </a:cxn>
                <a:cxn ang="0">
                  <a:pos x="22" y="105"/>
                </a:cxn>
                <a:cxn ang="0">
                  <a:pos x="22" y="105"/>
                </a:cxn>
                <a:cxn ang="0">
                  <a:pos x="22" y="80"/>
                </a:cxn>
                <a:cxn ang="0">
                  <a:pos x="22" y="55"/>
                </a:cxn>
                <a:cxn ang="0">
                  <a:pos x="23" y="31"/>
                </a:cxn>
                <a:cxn ang="0">
                  <a:pos x="25" y="18"/>
                </a:cxn>
                <a:cxn ang="0">
                  <a:pos x="29" y="6"/>
                </a:cxn>
                <a:cxn ang="0">
                  <a:pos x="29" y="6"/>
                </a:cxn>
                <a:cxn ang="0">
                  <a:pos x="29" y="4"/>
                </a:cxn>
                <a:cxn ang="0">
                  <a:pos x="28" y="2"/>
                </a:cxn>
                <a:cxn ang="0">
                  <a:pos x="27" y="1"/>
                </a:cxn>
                <a:cxn ang="0">
                  <a:pos x="24" y="0"/>
                </a:cxn>
                <a:cxn ang="0">
                  <a:pos x="23" y="0"/>
                </a:cxn>
                <a:cxn ang="0">
                  <a:pos x="21" y="0"/>
                </a:cxn>
                <a:cxn ang="0">
                  <a:pos x="20" y="2"/>
                </a:cxn>
                <a:cxn ang="0">
                  <a:pos x="19" y="3"/>
                </a:cxn>
                <a:cxn ang="0">
                  <a:pos x="19" y="3"/>
                </a:cxn>
              </a:cxnLst>
              <a:rect l="0" t="0" r="r" b="b"/>
              <a:pathLst>
                <a:path w="29" h="199">
                  <a:moveTo>
                    <a:pt x="19" y="3"/>
                  </a:moveTo>
                  <a:lnTo>
                    <a:pt x="19" y="3"/>
                  </a:lnTo>
                  <a:lnTo>
                    <a:pt x="14" y="24"/>
                  </a:lnTo>
                  <a:lnTo>
                    <a:pt x="13" y="34"/>
                  </a:lnTo>
                  <a:lnTo>
                    <a:pt x="13" y="45"/>
                  </a:lnTo>
                  <a:lnTo>
                    <a:pt x="13" y="98"/>
                  </a:lnTo>
                  <a:lnTo>
                    <a:pt x="13" y="98"/>
                  </a:lnTo>
                  <a:lnTo>
                    <a:pt x="13" y="124"/>
                  </a:lnTo>
                  <a:lnTo>
                    <a:pt x="12" y="136"/>
                  </a:lnTo>
                  <a:lnTo>
                    <a:pt x="10" y="149"/>
                  </a:lnTo>
                  <a:lnTo>
                    <a:pt x="10" y="149"/>
                  </a:lnTo>
                  <a:lnTo>
                    <a:pt x="4" y="171"/>
                  </a:lnTo>
                  <a:lnTo>
                    <a:pt x="2" y="183"/>
                  </a:lnTo>
                  <a:lnTo>
                    <a:pt x="0" y="194"/>
                  </a:lnTo>
                  <a:lnTo>
                    <a:pt x="0" y="194"/>
                  </a:lnTo>
                  <a:lnTo>
                    <a:pt x="1" y="196"/>
                  </a:lnTo>
                  <a:lnTo>
                    <a:pt x="2" y="197"/>
                  </a:lnTo>
                  <a:lnTo>
                    <a:pt x="3" y="198"/>
                  </a:lnTo>
                  <a:lnTo>
                    <a:pt x="5" y="199"/>
                  </a:lnTo>
                  <a:lnTo>
                    <a:pt x="6" y="198"/>
                  </a:lnTo>
                  <a:lnTo>
                    <a:pt x="8" y="197"/>
                  </a:lnTo>
                  <a:lnTo>
                    <a:pt x="9" y="196"/>
                  </a:lnTo>
                  <a:lnTo>
                    <a:pt x="10" y="194"/>
                  </a:lnTo>
                  <a:lnTo>
                    <a:pt x="10" y="194"/>
                  </a:lnTo>
                  <a:lnTo>
                    <a:pt x="11" y="182"/>
                  </a:lnTo>
                  <a:lnTo>
                    <a:pt x="14" y="169"/>
                  </a:lnTo>
                  <a:lnTo>
                    <a:pt x="20" y="144"/>
                  </a:lnTo>
                  <a:lnTo>
                    <a:pt x="20" y="144"/>
                  </a:lnTo>
                  <a:lnTo>
                    <a:pt x="22" y="135"/>
                  </a:lnTo>
                  <a:lnTo>
                    <a:pt x="22" y="125"/>
                  </a:lnTo>
                  <a:lnTo>
                    <a:pt x="22" y="105"/>
                  </a:lnTo>
                  <a:lnTo>
                    <a:pt x="22" y="105"/>
                  </a:lnTo>
                  <a:lnTo>
                    <a:pt x="22" y="80"/>
                  </a:lnTo>
                  <a:lnTo>
                    <a:pt x="22" y="55"/>
                  </a:lnTo>
                  <a:lnTo>
                    <a:pt x="23" y="31"/>
                  </a:lnTo>
                  <a:lnTo>
                    <a:pt x="25" y="18"/>
                  </a:lnTo>
                  <a:lnTo>
                    <a:pt x="29" y="6"/>
                  </a:lnTo>
                  <a:lnTo>
                    <a:pt x="29" y="6"/>
                  </a:lnTo>
                  <a:lnTo>
                    <a:pt x="29" y="4"/>
                  </a:lnTo>
                  <a:lnTo>
                    <a:pt x="28" y="2"/>
                  </a:lnTo>
                  <a:lnTo>
                    <a:pt x="27" y="1"/>
                  </a:lnTo>
                  <a:lnTo>
                    <a:pt x="24" y="0"/>
                  </a:lnTo>
                  <a:lnTo>
                    <a:pt x="23" y="0"/>
                  </a:lnTo>
                  <a:lnTo>
                    <a:pt x="21" y="0"/>
                  </a:lnTo>
                  <a:lnTo>
                    <a:pt x="20" y="2"/>
                  </a:lnTo>
                  <a:lnTo>
                    <a:pt x="19" y="3"/>
                  </a:lnTo>
                  <a:lnTo>
                    <a:pt x="19" y="3"/>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46" name="Freeform 199"/>
            <p:cNvSpPr/>
            <p:nvPr/>
          </p:nvSpPr>
          <p:spPr bwMode="auto">
            <a:xfrm>
              <a:off x="4464050" y="2424113"/>
              <a:ext cx="19050" cy="88900"/>
            </a:xfrm>
            <a:custGeom>
              <a:avLst/>
              <a:gdLst/>
              <a:ahLst/>
              <a:cxnLst>
                <a:cxn ang="0">
                  <a:pos x="26" y="3"/>
                </a:cxn>
                <a:cxn ang="0">
                  <a:pos x="26" y="3"/>
                </a:cxn>
                <a:cxn ang="0">
                  <a:pos x="18" y="42"/>
                </a:cxn>
                <a:cxn ang="0">
                  <a:pos x="11" y="83"/>
                </a:cxn>
                <a:cxn ang="0">
                  <a:pos x="6" y="123"/>
                </a:cxn>
                <a:cxn ang="0">
                  <a:pos x="0" y="162"/>
                </a:cxn>
                <a:cxn ang="0">
                  <a:pos x="0" y="162"/>
                </a:cxn>
                <a:cxn ang="0">
                  <a:pos x="0" y="164"/>
                </a:cxn>
                <a:cxn ang="0">
                  <a:pos x="2" y="166"/>
                </a:cxn>
                <a:cxn ang="0">
                  <a:pos x="3" y="167"/>
                </a:cxn>
                <a:cxn ang="0">
                  <a:pos x="5" y="167"/>
                </a:cxn>
                <a:cxn ang="0">
                  <a:pos x="8" y="166"/>
                </a:cxn>
                <a:cxn ang="0">
                  <a:pos x="10" y="164"/>
                </a:cxn>
                <a:cxn ang="0">
                  <a:pos x="10" y="162"/>
                </a:cxn>
                <a:cxn ang="0">
                  <a:pos x="10" y="162"/>
                </a:cxn>
                <a:cxn ang="0">
                  <a:pos x="15" y="123"/>
                </a:cxn>
                <a:cxn ang="0">
                  <a:pos x="20" y="84"/>
                </a:cxn>
                <a:cxn ang="0">
                  <a:pos x="26" y="45"/>
                </a:cxn>
                <a:cxn ang="0">
                  <a:pos x="36" y="6"/>
                </a:cxn>
                <a:cxn ang="0">
                  <a:pos x="36" y="6"/>
                </a:cxn>
                <a:cxn ang="0">
                  <a:pos x="36" y="4"/>
                </a:cxn>
                <a:cxn ang="0">
                  <a:pos x="35" y="2"/>
                </a:cxn>
                <a:cxn ang="0">
                  <a:pos x="34" y="1"/>
                </a:cxn>
                <a:cxn ang="0">
                  <a:pos x="31" y="0"/>
                </a:cxn>
                <a:cxn ang="0">
                  <a:pos x="29" y="0"/>
                </a:cxn>
                <a:cxn ang="0">
                  <a:pos x="28" y="0"/>
                </a:cxn>
                <a:cxn ang="0">
                  <a:pos x="26" y="1"/>
                </a:cxn>
                <a:cxn ang="0">
                  <a:pos x="26" y="3"/>
                </a:cxn>
                <a:cxn ang="0">
                  <a:pos x="26" y="3"/>
                </a:cxn>
              </a:cxnLst>
              <a:rect l="0" t="0" r="r" b="b"/>
              <a:pathLst>
                <a:path w="36" h="167">
                  <a:moveTo>
                    <a:pt x="26" y="3"/>
                  </a:moveTo>
                  <a:lnTo>
                    <a:pt x="26" y="3"/>
                  </a:lnTo>
                  <a:lnTo>
                    <a:pt x="18" y="42"/>
                  </a:lnTo>
                  <a:lnTo>
                    <a:pt x="11" y="83"/>
                  </a:lnTo>
                  <a:lnTo>
                    <a:pt x="6" y="123"/>
                  </a:lnTo>
                  <a:lnTo>
                    <a:pt x="0" y="162"/>
                  </a:lnTo>
                  <a:lnTo>
                    <a:pt x="0" y="162"/>
                  </a:lnTo>
                  <a:lnTo>
                    <a:pt x="0" y="164"/>
                  </a:lnTo>
                  <a:lnTo>
                    <a:pt x="2" y="166"/>
                  </a:lnTo>
                  <a:lnTo>
                    <a:pt x="3" y="167"/>
                  </a:lnTo>
                  <a:lnTo>
                    <a:pt x="5" y="167"/>
                  </a:lnTo>
                  <a:lnTo>
                    <a:pt x="8" y="166"/>
                  </a:lnTo>
                  <a:lnTo>
                    <a:pt x="10" y="164"/>
                  </a:lnTo>
                  <a:lnTo>
                    <a:pt x="10" y="162"/>
                  </a:lnTo>
                  <a:lnTo>
                    <a:pt x="10" y="162"/>
                  </a:lnTo>
                  <a:lnTo>
                    <a:pt x="15" y="123"/>
                  </a:lnTo>
                  <a:lnTo>
                    <a:pt x="20" y="84"/>
                  </a:lnTo>
                  <a:lnTo>
                    <a:pt x="26" y="45"/>
                  </a:lnTo>
                  <a:lnTo>
                    <a:pt x="36" y="6"/>
                  </a:lnTo>
                  <a:lnTo>
                    <a:pt x="36" y="6"/>
                  </a:lnTo>
                  <a:lnTo>
                    <a:pt x="36" y="4"/>
                  </a:lnTo>
                  <a:lnTo>
                    <a:pt x="35" y="2"/>
                  </a:lnTo>
                  <a:lnTo>
                    <a:pt x="34" y="1"/>
                  </a:lnTo>
                  <a:lnTo>
                    <a:pt x="31" y="0"/>
                  </a:lnTo>
                  <a:lnTo>
                    <a:pt x="29" y="0"/>
                  </a:lnTo>
                  <a:lnTo>
                    <a:pt x="28" y="0"/>
                  </a:lnTo>
                  <a:lnTo>
                    <a:pt x="26" y="1"/>
                  </a:lnTo>
                  <a:lnTo>
                    <a:pt x="26" y="3"/>
                  </a:lnTo>
                  <a:lnTo>
                    <a:pt x="26" y="3"/>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47" name="Freeform 200"/>
            <p:cNvSpPr/>
            <p:nvPr/>
          </p:nvSpPr>
          <p:spPr bwMode="auto">
            <a:xfrm>
              <a:off x="4521200" y="2484438"/>
              <a:ext cx="17463" cy="95250"/>
            </a:xfrm>
            <a:custGeom>
              <a:avLst/>
              <a:gdLst/>
              <a:ahLst/>
              <a:cxnLst>
                <a:cxn ang="0">
                  <a:pos x="26" y="5"/>
                </a:cxn>
                <a:cxn ang="0">
                  <a:pos x="26" y="5"/>
                </a:cxn>
                <a:cxn ang="0">
                  <a:pos x="25" y="26"/>
                </a:cxn>
                <a:cxn ang="0">
                  <a:pos x="23" y="46"/>
                </a:cxn>
                <a:cxn ang="0">
                  <a:pos x="20" y="67"/>
                </a:cxn>
                <a:cxn ang="0">
                  <a:pos x="14" y="88"/>
                </a:cxn>
                <a:cxn ang="0">
                  <a:pos x="14" y="88"/>
                </a:cxn>
                <a:cxn ang="0">
                  <a:pos x="11" y="98"/>
                </a:cxn>
                <a:cxn ang="0">
                  <a:pos x="9" y="109"/>
                </a:cxn>
                <a:cxn ang="0">
                  <a:pos x="6" y="131"/>
                </a:cxn>
                <a:cxn ang="0">
                  <a:pos x="3" y="153"/>
                </a:cxn>
                <a:cxn ang="0">
                  <a:pos x="0" y="174"/>
                </a:cxn>
                <a:cxn ang="0">
                  <a:pos x="0" y="174"/>
                </a:cxn>
                <a:cxn ang="0">
                  <a:pos x="0" y="176"/>
                </a:cxn>
                <a:cxn ang="0">
                  <a:pos x="1" y="177"/>
                </a:cxn>
                <a:cxn ang="0">
                  <a:pos x="4" y="179"/>
                </a:cxn>
                <a:cxn ang="0">
                  <a:pos x="6" y="179"/>
                </a:cxn>
                <a:cxn ang="0">
                  <a:pos x="7" y="179"/>
                </a:cxn>
                <a:cxn ang="0">
                  <a:pos x="8" y="178"/>
                </a:cxn>
                <a:cxn ang="0">
                  <a:pos x="9" y="176"/>
                </a:cxn>
                <a:cxn ang="0">
                  <a:pos x="9" y="176"/>
                </a:cxn>
                <a:cxn ang="0">
                  <a:pos x="12" y="155"/>
                </a:cxn>
                <a:cxn ang="0">
                  <a:pos x="15" y="133"/>
                </a:cxn>
                <a:cxn ang="0">
                  <a:pos x="18" y="111"/>
                </a:cxn>
                <a:cxn ang="0">
                  <a:pos x="24" y="91"/>
                </a:cxn>
                <a:cxn ang="0">
                  <a:pos x="24" y="91"/>
                </a:cxn>
                <a:cxn ang="0">
                  <a:pos x="28" y="69"/>
                </a:cxn>
                <a:cxn ang="0">
                  <a:pos x="32" y="48"/>
                </a:cxn>
                <a:cxn ang="0">
                  <a:pos x="34" y="27"/>
                </a:cxn>
                <a:cxn ang="0">
                  <a:pos x="35" y="5"/>
                </a:cxn>
                <a:cxn ang="0">
                  <a:pos x="35" y="5"/>
                </a:cxn>
                <a:cxn ang="0">
                  <a:pos x="34" y="3"/>
                </a:cxn>
                <a:cxn ang="0">
                  <a:pos x="33" y="1"/>
                </a:cxn>
                <a:cxn ang="0">
                  <a:pos x="32" y="0"/>
                </a:cxn>
                <a:cxn ang="0">
                  <a:pos x="30" y="0"/>
                </a:cxn>
                <a:cxn ang="0">
                  <a:pos x="28" y="0"/>
                </a:cxn>
                <a:cxn ang="0">
                  <a:pos x="27" y="1"/>
                </a:cxn>
                <a:cxn ang="0">
                  <a:pos x="26" y="3"/>
                </a:cxn>
                <a:cxn ang="0">
                  <a:pos x="26" y="5"/>
                </a:cxn>
                <a:cxn ang="0">
                  <a:pos x="26" y="5"/>
                </a:cxn>
              </a:cxnLst>
              <a:rect l="0" t="0" r="r" b="b"/>
              <a:pathLst>
                <a:path w="35" h="179">
                  <a:moveTo>
                    <a:pt x="26" y="5"/>
                  </a:moveTo>
                  <a:lnTo>
                    <a:pt x="26" y="5"/>
                  </a:lnTo>
                  <a:lnTo>
                    <a:pt x="25" y="26"/>
                  </a:lnTo>
                  <a:lnTo>
                    <a:pt x="23" y="46"/>
                  </a:lnTo>
                  <a:lnTo>
                    <a:pt x="20" y="67"/>
                  </a:lnTo>
                  <a:lnTo>
                    <a:pt x="14" y="88"/>
                  </a:lnTo>
                  <a:lnTo>
                    <a:pt x="14" y="88"/>
                  </a:lnTo>
                  <a:lnTo>
                    <a:pt x="11" y="98"/>
                  </a:lnTo>
                  <a:lnTo>
                    <a:pt x="9" y="109"/>
                  </a:lnTo>
                  <a:lnTo>
                    <a:pt x="6" y="131"/>
                  </a:lnTo>
                  <a:lnTo>
                    <a:pt x="3" y="153"/>
                  </a:lnTo>
                  <a:lnTo>
                    <a:pt x="0" y="174"/>
                  </a:lnTo>
                  <a:lnTo>
                    <a:pt x="0" y="174"/>
                  </a:lnTo>
                  <a:lnTo>
                    <a:pt x="0" y="176"/>
                  </a:lnTo>
                  <a:lnTo>
                    <a:pt x="1" y="177"/>
                  </a:lnTo>
                  <a:lnTo>
                    <a:pt x="4" y="179"/>
                  </a:lnTo>
                  <a:lnTo>
                    <a:pt x="6" y="179"/>
                  </a:lnTo>
                  <a:lnTo>
                    <a:pt x="7" y="179"/>
                  </a:lnTo>
                  <a:lnTo>
                    <a:pt x="8" y="178"/>
                  </a:lnTo>
                  <a:lnTo>
                    <a:pt x="9" y="176"/>
                  </a:lnTo>
                  <a:lnTo>
                    <a:pt x="9" y="176"/>
                  </a:lnTo>
                  <a:lnTo>
                    <a:pt x="12" y="155"/>
                  </a:lnTo>
                  <a:lnTo>
                    <a:pt x="15" y="133"/>
                  </a:lnTo>
                  <a:lnTo>
                    <a:pt x="18" y="111"/>
                  </a:lnTo>
                  <a:lnTo>
                    <a:pt x="24" y="91"/>
                  </a:lnTo>
                  <a:lnTo>
                    <a:pt x="24" y="91"/>
                  </a:lnTo>
                  <a:lnTo>
                    <a:pt x="28" y="69"/>
                  </a:lnTo>
                  <a:lnTo>
                    <a:pt x="32" y="48"/>
                  </a:lnTo>
                  <a:lnTo>
                    <a:pt x="34" y="27"/>
                  </a:lnTo>
                  <a:lnTo>
                    <a:pt x="35" y="5"/>
                  </a:lnTo>
                  <a:lnTo>
                    <a:pt x="35" y="5"/>
                  </a:lnTo>
                  <a:lnTo>
                    <a:pt x="34" y="3"/>
                  </a:lnTo>
                  <a:lnTo>
                    <a:pt x="33" y="1"/>
                  </a:lnTo>
                  <a:lnTo>
                    <a:pt x="32" y="0"/>
                  </a:lnTo>
                  <a:lnTo>
                    <a:pt x="30" y="0"/>
                  </a:lnTo>
                  <a:lnTo>
                    <a:pt x="28" y="0"/>
                  </a:lnTo>
                  <a:lnTo>
                    <a:pt x="27" y="1"/>
                  </a:lnTo>
                  <a:lnTo>
                    <a:pt x="26" y="3"/>
                  </a:lnTo>
                  <a:lnTo>
                    <a:pt x="26" y="5"/>
                  </a:lnTo>
                  <a:lnTo>
                    <a:pt x="26" y="5"/>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48" name="Freeform 201"/>
            <p:cNvSpPr/>
            <p:nvPr/>
          </p:nvSpPr>
          <p:spPr bwMode="auto">
            <a:xfrm>
              <a:off x="4570413" y="2508250"/>
              <a:ext cx="12700" cy="41275"/>
            </a:xfrm>
            <a:custGeom>
              <a:avLst/>
              <a:gdLst/>
              <a:ahLst/>
              <a:cxnLst>
                <a:cxn ang="0">
                  <a:pos x="12" y="3"/>
                </a:cxn>
                <a:cxn ang="0">
                  <a:pos x="12" y="3"/>
                </a:cxn>
                <a:cxn ang="0">
                  <a:pos x="8" y="21"/>
                </a:cxn>
                <a:cxn ang="0">
                  <a:pos x="6" y="38"/>
                </a:cxn>
                <a:cxn ang="0">
                  <a:pos x="3" y="56"/>
                </a:cxn>
                <a:cxn ang="0">
                  <a:pos x="0" y="73"/>
                </a:cxn>
                <a:cxn ang="0">
                  <a:pos x="0" y="73"/>
                </a:cxn>
                <a:cxn ang="0">
                  <a:pos x="0" y="76"/>
                </a:cxn>
                <a:cxn ang="0">
                  <a:pos x="1" y="77"/>
                </a:cxn>
                <a:cxn ang="0">
                  <a:pos x="2" y="78"/>
                </a:cxn>
                <a:cxn ang="0">
                  <a:pos x="3" y="79"/>
                </a:cxn>
                <a:cxn ang="0">
                  <a:pos x="5" y="79"/>
                </a:cxn>
                <a:cxn ang="0">
                  <a:pos x="7" y="79"/>
                </a:cxn>
                <a:cxn ang="0">
                  <a:pos x="8" y="78"/>
                </a:cxn>
                <a:cxn ang="0">
                  <a:pos x="9" y="76"/>
                </a:cxn>
                <a:cxn ang="0">
                  <a:pos x="9" y="76"/>
                </a:cxn>
                <a:cxn ang="0">
                  <a:pos x="12" y="58"/>
                </a:cxn>
                <a:cxn ang="0">
                  <a:pos x="14" y="40"/>
                </a:cxn>
                <a:cxn ang="0">
                  <a:pos x="17" y="23"/>
                </a:cxn>
                <a:cxn ang="0">
                  <a:pos x="22" y="6"/>
                </a:cxn>
                <a:cxn ang="0">
                  <a:pos x="22" y="6"/>
                </a:cxn>
                <a:cxn ang="0">
                  <a:pos x="22" y="4"/>
                </a:cxn>
                <a:cxn ang="0">
                  <a:pos x="22" y="2"/>
                </a:cxn>
                <a:cxn ang="0">
                  <a:pos x="21" y="1"/>
                </a:cxn>
                <a:cxn ang="0">
                  <a:pos x="19" y="0"/>
                </a:cxn>
                <a:cxn ang="0">
                  <a:pos x="16" y="0"/>
                </a:cxn>
                <a:cxn ang="0">
                  <a:pos x="15" y="0"/>
                </a:cxn>
                <a:cxn ang="0">
                  <a:pos x="13" y="1"/>
                </a:cxn>
                <a:cxn ang="0">
                  <a:pos x="12" y="3"/>
                </a:cxn>
                <a:cxn ang="0">
                  <a:pos x="12" y="3"/>
                </a:cxn>
              </a:cxnLst>
              <a:rect l="0" t="0" r="r" b="b"/>
              <a:pathLst>
                <a:path w="22" h="79">
                  <a:moveTo>
                    <a:pt x="12" y="3"/>
                  </a:moveTo>
                  <a:lnTo>
                    <a:pt x="12" y="3"/>
                  </a:lnTo>
                  <a:lnTo>
                    <a:pt x="8" y="21"/>
                  </a:lnTo>
                  <a:lnTo>
                    <a:pt x="6" y="38"/>
                  </a:lnTo>
                  <a:lnTo>
                    <a:pt x="3" y="56"/>
                  </a:lnTo>
                  <a:lnTo>
                    <a:pt x="0" y="73"/>
                  </a:lnTo>
                  <a:lnTo>
                    <a:pt x="0" y="73"/>
                  </a:lnTo>
                  <a:lnTo>
                    <a:pt x="0" y="76"/>
                  </a:lnTo>
                  <a:lnTo>
                    <a:pt x="1" y="77"/>
                  </a:lnTo>
                  <a:lnTo>
                    <a:pt x="2" y="78"/>
                  </a:lnTo>
                  <a:lnTo>
                    <a:pt x="3" y="79"/>
                  </a:lnTo>
                  <a:lnTo>
                    <a:pt x="5" y="79"/>
                  </a:lnTo>
                  <a:lnTo>
                    <a:pt x="7" y="79"/>
                  </a:lnTo>
                  <a:lnTo>
                    <a:pt x="8" y="78"/>
                  </a:lnTo>
                  <a:lnTo>
                    <a:pt x="9" y="76"/>
                  </a:lnTo>
                  <a:lnTo>
                    <a:pt x="9" y="76"/>
                  </a:lnTo>
                  <a:lnTo>
                    <a:pt x="12" y="58"/>
                  </a:lnTo>
                  <a:lnTo>
                    <a:pt x="14" y="40"/>
                  </a:lnTo>
                  <a:lnTo>
                    <a:pt x="17" y="23"/>
                  </a:lnTo>
                  <a:lnTo>
                    <a:pt x="22" y="6"/>
                  </a:lnTo>
                  <a:lnTo>
                    <a:pt x="22" y="6"/>
                  </a:lnTo>
                  <a:lnTo>
                    <a:pt x="22" y="4"/>
                  </a:lnTo>
                  <a:lnTo>
                    <a:pt x="22" y="2"/>
                  </a:lnTo>
                  <a:lnTo>
                    <a:pt x="21" y="1"/>
                  </a:lnTo>
                  <a:lnTo>
                    <a:pt x="19" y="0"/>
                  </a:lnTo>
                  <a:lnTo>
                    <a:pt x="16" y="0"/>
                  </a:lnTo>
                  <a:lnTo>
                    <a:pt x="15" y="0"/>
                  </a:lnTo>
                  <a:lnTo>
                    <a:pt x="13" y="1"/>
                  </a:lnTo>
                  <a:lnTo>
                    <a:pt x="12" y="3"/>
                  </a:lnTo>
                  <a:lnTo>
                    <a:pt x="12" y="3"/>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49" name="Freeform 202"/>
            <p:cNvSpPr/>
            <p:nvPr/>
          </p:nvSpPr>
          <p:spPr bwMode="auto">
            <a:xfrm>
              <a:off x="4603750" y="2557463"/>
              <a:ext cx="15875" cy="46038"/>
            </a:xfrm>
            <a:custGeom>
              <a:avLst/>
              <a:gdLst/>
              <a:ahLst/>
              <a:cxnLst>
                <a:cxn ang="0">
                  <a:pos x="20" y="3"/>
                </a:cxn>
                <a:cxn ang="0">
                  <a:pos x="20" y="3"/>
                </a:cxn>
                <a:cxn ang="0">
                  <a:pos x="0" y="79"/>
                </a:cxn>
                <a:cxn ang="0">
                  <a:pos x="0" y="79"/>
                </a:cxn>
                <a:cxn ang="0">
                  <a:pos x="0" y="81"/>
                </a:cxn>
                <a:cxn ang="0">
                  <a:pos x="1" y="83"/>
                </a:cxn>
                <a:cxn ang="0">
                  <a:pos x="2" y="84"/>
                </a:cxn>
                <a:cxn ang="0">
                  <a:pos x="4" y="85"/>
                </a:cxn>
                <a:cxn ang="0">
                  <a:pos x="5" y="85"/>
                </a:cxn>
                <a:cxn ang="0">
                  <a:pos x="7" y="85"/>
                </a:cxn>
                <a:cxn ang="0">
                  <a:pos x="8" y="84"/>
                </a:cxn>
                <a:cxn ang="0">
                  <a:pos x="9" y="82"/>
                </a:cxn>
                <a:cxn ang="0">
                  <a:pos x="9" y="82"/>
                </a:cxn>
                <a:cxn ang="0">
                  <a:pos x="28" y="5"/>
                </a:cxn>
                <a:cxn ang="0">
                  <a:pos x="28" y="5"/>
                </a:cxn>
                <a:cxn ang="0">
                  <a:pos x="29" y="3"/>
                </a:cxn>
                <a:cxn ang="0">
                  <a:pos x="28" y="2"/>
                </a:cxn>
                <a:cxn ang="0">
                  <a:pos x="27" y="1"/>
                </a:cxn>
                <a:cxn ang="0">
                  <a:pos x="25" y="0"/>
                </a:cxn>
                <a:cxn ang="0">
                  <a:pos x="23" y="0"/>
                </a:cxn>
                <a:cxn ang="0">
                  <a:pos x="22" y="0"/>
                </a:cxn>
                <a:cxn ang="0">
                  <a:pos x="20" y="1"/>
                </a:cxn>
                <a:cxn ang="0">
                  <a:pos x="20" y="3"/>
                </a:cxn>
                <a:cxn ang="0">
                  <a:pos x="20" y="3"/>
                </a:cxn>
              </a:cxnLst>
              <a:rect l="0" t="0" r="r" b="b"/>
              <a:pathLst>
                <a:path w="29" h="85">
                  <a:moveTo>
                    <a:pt x="20" y="3"/>
                  </a:moveTo>
                  <a:lnTo>
                    <a:pt x="20" y="3"/>
                  </a:lnTo>
                  <a:lnTo>
                    <a:pt x="0" y="79"/>
                  </a:lnTo>
                  <a:lnTo>
                    <a:pt x="0" y="79"/>
                  </a:lnTo>
                  <a:lnTo>
                    <a:pt x="0" y="81"/>
                  </a:lnTo>
                  <a:lnTo>
                    <a:pt x="1" y="83"/>
                  </a:lnTo>
                  <a:lnTo>
                    <a:pt x="2" y="84"/>
                  </a:lnTo>
                  <a:lnTo>
                    <a:pt x="4" y="85"/>
                  </a:lnTo>
                  <a:lnTo>
                    <a:pt x="5" y="85"/>
                  </a:lnTo>
                  <a:lnTo>
                    <a:pt x="7" y="85"/>
                  </a:lnTo>
                  <a:lnTo>
                    <a:pt x="8" y="84"/>
                  </a:lnTo>
                  <a:lnTo>
                    <a:pt x="9" y="82"/>
                  </a:lnTo>
                  <a:lnTo>
                    <a:pt x="9" y="82"/>
                  </a:lnTo>
                  <a:lnTo>
                    <a:pt x="28" y="5"/>
                  </a:lnTo>
                  <a:lnTo>
                    <a:pt x="28" y="5"/>
                  </a:lnTo>
                  <a:lnTo>
                    <a:pt x="29" y="3"/>
                  </a:lnTo>
                  <a:lnTo>
                    <a:pt x="28" y="2"/>
                  </a:lnTo>
                  <a:lnTo>
                    <a:pt x="27" y="1"/>
                  </a:lnTo>
                  <a:lnTo>
                    <a:pt x="25" y="0"/>
                  </a:lnTo>
                  <a:lnTo>
                    <a:pt x="23" y="0"/>
                  </a:lnTo>
                  <a:lnTo>
                    <a:pt x="22" y="0"/>
                  </a:lnTo>
                  <a:lnTo>
                    <a:pt x="20" y="1"/>
                  </a:lnTo>
                  <a:lnTo>
                    <a:pt x="20" y="3"/>
                  </a:lnTo>
                  <a:lnTo>
                    <a:pt x="20" y="3"/>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50" name="Freeform 203"/>
            <p:cNvSpPr/>
            <p:nvPr/>
          </p:nvSpPr>
          <p:spPr bwMode="auto">
            <a:xfrm>
              <a:off x="4687888" y="2668588"/>
              <a:ext cx="15875" cy="61913"/>
            </a:xfrm>
            <a:custGeom>
              <a:avLst/>
              <a:gdLst/>
              <a:ahLst/>
              <a:cxnLst>
                <a:cxn ang="0">
                  <a:pos x="19" y="4"/>
                </a:cxn>
                <a:cxn ang="0">
                  <a:pos x="19" y="4"/>
                </a:cxn>
                <a:cxn ang="0">
                  <a:pos x="19" y="12"/>
                </a:cxn>
                <a:cxn ang="0">
                  <a:pos x="17" y="19"/>
                </a:cxn>
                <a:cxn ang="0">
                  <a:pos x="12" y="35"/>
                </a:cxn>
                <a:cxn ang="0">
                  <a:pos x="8" y="50"/>
                </a:cxn>
                <a:cxn ang="0">
                  <a:pos x="7" y="58"/>
                </a:cxn>
                <a:cxn ang="0">
                  <a:pos x="6" y="65"/>
                </a:cxn>
                <a:cxn ang="0">
                  <a:pos x="6" y="65"/>
                </a:cxn>
                <a:cxn ang="0">
                  <a:pos x="6" y="76"/>
                </a:cxn>
                <a:cxn ang="0">
                  <a:pos x="5" y="89"/>
                </a:cxn>
                <a:cxn ang="0">
                  <a:pos x="4" y="99"/>
                </a:cxn>
                <a:cxn ang="0">
                  <a:pos x="0" y="110"/>
                </a:cxn>
                <a:cxn ang="0">
                  <a:pos x="0" y="110"/>
                </a:cxn>
                <a:cxn ang="0">
                  <a:pos x="0" y="112"/>
                </a:cxn>
                <a:cxn ang="0">
                  <a:pos x="0" y="113"/>
                </a:cxn>
                <a:cxn ang="0">
                  <a:pos x="1" y="116"/>
                </a:cxn>
                <a:cxn ang="0">
                  <a:pos x="3" y="116"/>
                </a:cxn>
                <a:cxn ang="0">
                  <a:pos x="6" y="116"/>
                </a:cxn>
                <a:cxn ang="0">
                  <a:pos x="8" y="114"/>
                </a:cxn>
                <a:cxn ang="0">
                  <a:pos x="9" y="112"/>
                </a:cxn>
                <a:cxn ang="0">
                  <a:pos x="9" y="112"/>
                </a:cxn>
                <a:cxn ang="0">
                  <a:pos x="12" y="102"/>
                </a:cxn>
                <a:cxn ang="0">
                  <a:pos x="14" y="92"/>
                </a:cxn>
                <a:cxn ang="0">
                  <a:pos x="15" y="80"/>
                </a:cxn>
                <a:cxn ang="0">
                  <a:pos x="15" y="70"/>
                </a:cxn>
                <a:cxn ang="0">
                  <a:pos x="15" y="70"/>
                </a:cxn>
                <a:cxn ang="0">
                  <a:pos x="17" y="62"/>
                </a:cxn>
                <a:cxn ang="0">
                  <a:pos x="18" y="54"/>
                </a:cxn>
                <a:cxn ang="0">
                  <a:pos x="22" y="37"/>
                </a:cxn>
                <a:cxn ang="0">
                  <a:pos x="26" y="20"/>
                </a:cxn>
                <a:cxn ang="0">
                  <a:pos x="28" y="12"/>
                </a:cxn>
                <a:cxn ang="0">
                  <a:pos x="29" y="4"/>
                </a:cxn>
                <a:cxn ang="0">
                  <a:pos x="29" y="4"/>
                </a:cxn>
                <a:cxn ang="0">
                  <a:pos x="28" y="2"/>
                </a:cxn>
                <a:cxn ang="0">
                  <a:pos x="27" y="1"/>
                </a:cxn>
                <a:cxn ang="0">
                  <a:pos x="26" y="0"/>
                </a:cxn>
                <a:cxn ang="0">
                  <a:pos x="24" y="0"/>
                </a:cxn>
                <a:cxn ang="0">
                  <a:pos x="22" y="0"/>
                </a:cxn>
                <a:cxn ang="0">
                  <a:pos x="21" y="1"/>
                </a:cxn>
                <a:cxn ang="0">
                  <a:pos x="20" y="2"/>
                </a:cxn>
                <a:cxn ang="0">
                  <a:pos x="19" y="4"/>
                </a:cxn>
                <a:cxn ang="0">
                  <a:pos x="19" y="4"/>
                </a:cxn>
              </a:cxnLst>
              <a:rect l="0" t="0" r="r" b="b"/>
              <a:pathLst>
                <a:path w="29" h="116">
                  <a:moveTo>
                    <a:pt x="19" y="4"/>
                  </a:moveTo>
                  <a:lnTo>
                    <a:pt x="19" y="4"/>
                  </a:lnTo>
                  <a:lnTo>
                    <a:pt x="19" y="12"/>
                  </a:lnTo>
                  <a:lnTo>
                    <a:pt x="17" y="19"/>
                  </a:lnTo>
                  <a:lnTo>
                    <a:pt x="12" y="35"/>
                  </a:lnTo>
                  <a:lnTo>
                    <a:pt x="8" y="50"/>
                  </a:lnTo>
                  <a:lnTo>
                    <a:pt x="7" y="58"/>
                  </a:lnTo>
                  <a:lnTo>
                    <a:pt x="6" y="65"/>
                  </a:lnTo>
                  <a:lnTo>
                    <a:pt x="6" y="65"/>
                  </a:lnTo>
                  <a:lnTo>
                    <a:pt x="6" y="76"/>
                  </a:lnTo>
                  <a:lnTo>
                    <a:pt x="5" y="89"/>
                  </a:lnTo>
                  <a:lnTo>
                    <a:pt x="4" y="99"/>
                  </a:lnTo>
                  <a:lnTo>
                    <a:pt x="0" y="110"/>
                  </a:lnTo>
                  <a:lnTo>
                    <a:pt x="0" y="110"/>
                  </a:lnTo>
                  <a:lnTo>
                    <a:pt x="0" y="112"/>
                  </a:lnTo>
                  <a:lnTo>
                    <a:pt x="0" y="113"/>
                  </a:lnTo>
                  <a:lnTo>
                    <a:pt x="1" y="116"/>
                  </a:lnTo>
                  <a:lnTo>
                    <a:pt x="3" y="116"/>
                  </a:lnTo>
                  <a:lnTo>
                    <a:pt x="6" y="116"/>
                  </a:lnTo>
                  <a:lnTo>
                    <a:pt x="8" y="114"/>
                  </a:lnTo>
                  <a:lnTo>
                    <a:pt x="9" y="112"/>
                  </a:lnTo>
                  <a:lnTo>
                    <a:pt x="9" y="112"/>
                  </a:lnTo>
                  <a:lnTo>
                    <a:pt x="12" y="102"/>
                  </a:lnTo>
                  <a:lnTo>
                    <a:pt x="14" y="92"/>
                  </a:lnTo>
                  <a:lnTo>
                    <a:pt x="15" y="80"/>
                  </a:lnTo>
                  <a:lnTo>
                    <a:pt x="15" y="70"/>
                  </a:lnTo>
                  <a:lnTo>
                    <a:pt x="15" y="70"/>
                  </a:lnTo>
                  <a:lnTo>
                    <a:pt x="17" y="62"/>
                  </a:lnTo>
                  <a:lnTo>
                    <a:pt x="18" y="54"/>
                  </a:lnTo>
                  <a:lnTo>
                    <a:pt x="22" y="37"/>
                  </a:lnTo>
                  <a:lnTo>
                    <a:pt x="26" y="20"/>
                  </a:lnTo>
                  <a:lnTo>
                    <a:pt x="28" y="12"/>
                  </a:lnTo>
                  <a:lnTo>
                    <a:pt x="29" y="4"/>
                  </a:lnTo>
                  <a:lnTo>
                    <a:pt x="29" y="4"/>
                  </a:lnTo>
                  <a:lnTo>
                    <a:pt x="28" y="2"/>
                  </a:lnTo>
                  <a:lnTo>
                    <a:pt x="27" y="1"/>
                  </a:lnTo>
                  <a:lnTo>
                    <a:pt x="26" y="0"/>
                  </a:lnTo>
                  <a:lnTo>
                    <a:pt x="24" y="0"/>
                  </a:lnTo>
                  <a:lnTo>
                    <a:pt x="22" y="0"/>
                  </a:lnTo>
                  <a:lnTo>
                    <a:pt x="21" y="1"/>
                  </a:lnTo>
                  <a:lnTo>
                    <a:pt x="20" y="2"/>
                  </a:lnTo>
                  <a:lnTo>
                    <a:pt x="19" y="4"/>
                  </a:lnTo>
                  <a:lnTo>
                    <a:pt x="19" y="4"/>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51" name="Freeform 204"/>
            <p:cNvSpPr/>
            <p:nvPr/>
          </p:nvSpPr>
          <p:spPr bwMode="auto">
            <a:xfrm>
              <a:off x="4714875" y="2657475"/>
              <a:ext cx="11113" cy="61913"/>
            </a:xfrm>
            <a:custGeom>
              <a:avLst/>
              <a:gdLst/>
              <a:ahLst/>
              <a:cxnLst>
                <a:cxn ang="0">
                  <a:pos x="12" y="5"/>
                </a:cxn>
                <a:cxn ang="0">
                  <a:pos x="12" y="5"/>
                </a:cxn>
                <a:cxn ang="0">
                  <a:pos x="10" y="32"/>
                </a:cxn>
                <a:cxn ang="0">
                  <a:pos x="6" y="59"/>
                </a:cxn>
                <a:cxn ang="0">
                  <a:pos x="2" y="86"/>
                </a:cxn>
                <a:cxn ang="0">
                  <a:pos x="0" y="113"/>
                </a:cxn>
                <a:cxn ang="0">
                  <a:pos x="0" y="113"/>
                </a:cxn>
                <a:cxn ang="0">
                  <a:pos x="0" y="115"/>
                </a:cxn>
                <a:cxn ang="0">
                  <a:pos x="1" y="116"/>
                </a:cxn>
                <a:cxn ang="0">
                  <a:pos x="3" y="117"/>
                </a:cxn>
                <a:cxn ang="0">
                  <a:pos x="4" y="117"/>
                </a:cxn>
                <a:cxn ang="0">
                  <a:pos x="6" y="117"/>
                </a:cxn>
                <a:cxn ang="0">
                  <a:pos x="8" y="116"/>
                </a:cxn>
                <a:cxn ang="0">
                  <a:pos x="9" y="115"/>
                </a:cxn>
                <a:cxn ang="0">
                  <a:pos x="9" y="113"/>
                </a:cxn>
                <a:cxn ang="0">
                  <a:pos x="9" y="113"/>
                </a:cxn>
                <a:cxn ang="0">
                  <a:pos x="11" y="86"/>
                </a:cxn>
                <a:cxn ang="0">
                  <a:pos x="15" y="59"/>
                </a:cxn>
                <a:cxn ang="0">
                  <a:pos x="19" y="32"/>
                </a:cxn>
                <a:cxn ang="0">
                  <a:pos x="21" y="5"/>
                </a:cxn>
                <a:cxn ang="0">
                  <a:pos x="21" y="5"/>
                </a:cxn>
                <a:cxn ang="0">
                  <a:pos x="21" y="3"/>
                </a:cxn>
                <a:cxn ang="0">
                  <a:pos x="20" y="2"/>
                </a:cxn>
                <a:cxn ang="0">
                  <a:pos x="19" y="1"/>
                </a:cxn>
                <a:cxn ang="0">
                  <a:pos x="17" y="0"/>
                </a:cxn>
                <a:cxn ang="0">
                  <a:pos x="15" y="1"/>
                </a:cxn>
                <a:cxn ang="0">
                  <a:pos x="14" y="2"/>
                </a:cxn>
                <a:cxn ang="0">
                  <a:pos x="13" y="3"/>
                </a:cxn>
                <a:cxn ang="0">
                  <a:pos x="12" y="5"/>
                </a:cxn>
                <a:cxn ang="0">
                  <a:pos x="12" y="5"/>
                </a:cxn>
              </a:cxnLst>
              <a:rect l="0" t="0" r="r" b="b"/>
              <a:pathLst>
                <a:path w="21" h="117">
                  <a:moveTo>
                    <a:pt x="12" y="5"/>
                  </a:moveTo>
                  <a:lnTo>
                    <a:pt x="12" y="5"/>
                  </a:lnTo>
                  <a:lnTo>
                    <a:pt x="10" y="32"/>
                  </a:lnTo>
                  <a:lnTo>
                    <a:pt x="6" y="59"/>
                  </a:lnTo>
                  <a:lnTo>
                    <a:pt x="2" y="86"/>
                  </a:lnTo>
                  <a:lnTo>
                    <a:pt x="0" y="113"/>
                  </a:lnTo>
                  <a:lnTo>
                    <a:pt x="0" y="113"/>
                  </a:lnTo>
                  <a:lnTo>
                    <a:pt x="0" y="115"/>
                  </a:lnTo>
                  <a:lnTo>
                    <a:pt x="1" y="116"/>
                  </a:lnTo>
                  <a:lnTo>
                    <a:pt x="3" y="117"/>
                  </a:lnTo>
                  <a:lnTo>
                    <a:pt x="4" y="117"/>
                  </a:lnTo>
                  <a:lnTo>
                    <a:pt x="6" y="117"/>
                  </a:lnTo>
                  <a:lnTo>
                    <a:pt x="8" y="116"/>
                  </a:lnTo>
                  <a:lnTo>
                    <a:pt x="9" y="115"/>
                  </a:lnTo>
                  <a:lnTo>
                    <a:pt x="9" y="113"/>
                  </a:lnTo>
                  <a:lnTo>
                    <a:pt x="9" y="113"/>
                  </a:lnTo>
                  <a:lnTo>
                    <a:pt x="11" y="86"/>
                  </a:lnTo>
                  <a:lnTo>
                    <a:pt x="15" y="59"/>
                  </a:lnTo>
                  <a:lnTo>
                    <a:pt x="19" y="32"/>
                  </a:lnTo>
                  <a:lnTo>
                    <a:pt x="21" y="5"/>
                  </a:lnTo>
                  <a:lnTo>
                    <a:pt x="21" y="5"/>
                  </a:lnTo>
                  <a:lnTo>
                    <a:pt x="21" y="3"/>
                  </a:lnTo>
                  <a:lnTo>
                    <a:pt x="20" y="2"/>
                  </a:lnTo>
                  <a:lnTo>
                    <a:pt x="19" y="1"/>
                  </a:lnTo>
                  <a:lnTo>
                    <a:pt x="17" y="0"/>
                  </a:lnTo>
                  <a:lnTo>
                    <a:pt x="15" y="1"/>
                  </a:lnTo>
                  <a:lnTo>
                    <a:pt x="14" y="2"/>
                  </a:lnTo>
                  <a:lnTo>
                    <a:pt x="13" y="3"/>
                  </a:lnTo>
                  <a:lnTo>
                    <a:pt x="12" y="5"/>
                  </a:lnTo>
                  <a:lnTo>
                    <a:pt x="12" y="5"/>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52" name="Freeform 206"/>
            <p:cNvSpPr>
              <a:spLocks noEditPoints="1"/>
            </p:cNvSpPr>
            <p:nvPr/>
          </p:nvSpPr>
          <p:spPr bwMode="auto">
            <a:xfrm>
              <a:off x="4249738" y="2249488"/>
              <a:ext cx="555625" cy="574675"/>
            </a:xfrm>
            <a:custGeom>
              <a:avLst/>
              <a:gdLst/>
              <a:ahLst/>
              <a:cxnLst>
                <a:cxn ang="0">
                  <a:pos x="817" y="1056"/>
                </a:cxn>
                <a:cxn ang="0">
                  <a:pos x="716" y="1035"/>
                </a:cxn>
                <a:cxn ang="0">
                  <a:pos x="659" y="1016"/>
                </a:cxn>
                <a:cxn ang="0">
                  <a:pos x="645" y="1010"/>
                </a:cxn>
                <a:cxn ang="0">
                  <a:pos x="623" y="986"/>
                </a:cxn>
                <a:cxn ang="0">
                  <a:pos x="608" y="970"/>
                </a:cxn>
                <a:cxn ang="0">
                  <a:pos x="577" y="929"/>
                </a:cxn>
                <a:cxn ang="0">
                  <a:pos x="513" y="864"/>
                </a:cxn>
                <a:cxn ang="0">
                  <a:pos x="403" y="767"/>
                </a:cxn>
                <a:cxn ang="0">
                  <a:pos x="307" y="683"/>
                </a:cxn>
                <a:cxn ang="0">
                  <a:pos x="222" y="574"/>
                </a:cxn>
                <a:cxn ang="0">
                  <a:pos x="139" y="472"/>
                </a:cxn>
                <a:cxn ang="0">
                  <a:pos x="97" y="439"/>
                </a:cxn>
                <a:cxn ang="0">
                  <a:pos x="31" y="360"/>
                </a:cxn>
                <a:cxn ang="0">
                  <a:pos x="27" y="300"/>
                </a:cxn>
                <a:cxn ang="0">
                  <a:pos x="84" y="371"/>
                </a:cxn>
                <a:cxn ang="0">
                  <a:pos x="141" y="426"/>
                </a:cxn>
                <a:cxn ang="0">
                  <a:pos x="208" y="491"/>
                </a:cxn>
                <a:cxn ang="0">
                  <a:pos x="305" y="624"/>
                </a:cxn>
                <a:cxn ang="0">
                  <a:pos x="398" y="714"/>
                </a:cxn>
                <a:cxn ang="0">
                  <a:pos x="481" y="790"/>
                </a:cxn>
                <a:cxn ang="0">
                  <a:pos x="571" y="872"/>
                </a:cxn>
                <a:cxn ang="0">
                  <a:pos x="646" y="943"/>
                </a:cxn>
                <a:cxn ang="0">
                  <a:pos x="724" y="871"/>
                </a:cxn>
                <a:cxn ang="0">
                  <a:pos x="843" y="787"/>
                </a:cxn>
                <a:cxn ang="0">
                  <a:pos x="981" y="693"/>
                </a:cxn>
                <a:cxn ang="0">
                  <a:pos x="917" y="620"/>
                </a:cxn>
                <a:cxn ang="0">
                  <a:pos x="751" y="446"/>
                </a:cxn>
                <a:cxn ang="0">
                  <a:pos x="583" y="291"/>
                </a:cxn>
                <a:cxn ang="0">
                  <a:pos x="501" y="195"/>
                </a:cxn>
                <a:cxn ang="0">
                  <a:pos x="431" y="116"/>
                </a:cxn>
                <a:cxn ang="0">
                  <a:pos x="378" y="54"/>
                </a:cxn>
                <a:cxn ang="0">
                  <a:pos x="377" y="0"/>
                </a:cxn>
                <a:cxn ang="0">
                  <a:pos x="496" y="134"/>
                </a:cxn>
                <a:cxn ang="0">
                  <a:pos x="631" y="290"/>
                </a:cxn>
                <a:cxn ang="0">
                  <a:pos x="729" y="380"/>
                </a:cxn>
                <a:cxn ang="0">
                  <a:pos x="900" y="546"/>
                </a:cxn>
                <a:cxn ang="0">
                  <a:pos x="980" y="641"/>
                </a:cxn>
                <a:cxn ang="0">
                  <a:pos x="1020" y="678"/>
                </a:cxn>
                <a:cxn ang="0">
                  <a:pos x="1032" y="689"/>
                </a:cxn>
                <a:cxn ang="0">
                  <a:pos x="1037" y="700"/>
                </a:cxn>
                <a:cxn ang="0">
                  <a:pos x="1051" y="800"/>
                </a:cxn>
                <a:cxn ang="0">
                  <a:pos x="1037" y="911"/>
                </a:cxn>
                <a:cxn ang="0">
                  <a:pos x="1029" y="991"/>
                </a:cxn>
                <a:cxn ang="0">
                  <a:pos x="1023" y="1039"/>
                </a:cxn>
                <a:cxn ang="0">
                  <a:pos x="1016" y="1079"/>
                </a:cxn>
                <a:cxn ang="0">
                  <a:pos x="1002" y="1088"/>
                </a:cxn>
                <a:cxn ang="0">
                  <a:pos x="996" y="1087"/>
                </a:cxn>
                <a:cxn ang="0">
                  <a:pos x="954" y="761"/>
                </a:cxn>
                <a:cxn ang="0">
                  <a:pos x="842" y="830"/>
                </a:cxn>
                <a:cxn ang="0">
                  <a:pos x="729" y="917"/>
                </a:cxn>
                <a:cxn ang="0">
                  <a:pos x="672" y="967"/>
                </a:cxn>
                <a:cxn ang="0">
                  <a:pos x="699" y="991"/>
                </a:cxn>
                <a:cxn ang="0">
                  <a:pos x="772" y="1010"/>
                </a:cxn>
                <a:cxn ang="0">
                  <a:pos x="941" y="1046"/>
                </a:cxn>
                <a:cxn ang="0">
                  <a:pos x="989" y="1039"/>
                </a:cxn>
                <a:cxn ang="0">
                  <a:pos x="990" y="1018"/>
                </a:cxn>
                <a:cxn ang="0">
                  <a:pos x="995" y="957"/>
                </a:cxn>
                <a:cxn ang="0">
                  <a:pos x="1010" y="856"/>
                </a:cxn>
                <a:cxn ang="0">
                  <a:pos x="1010" y="734"/>
                </a:cxn>
              </a:cxnLst>
              <a:rect l="0" t="0" r="r" b="b"/>
              <a:pathLst>
                <a:path w="1051" h="1088">
                  <a:moveTo>
                    <a:pt x="991" y="1088"/>
                  </a:moveTo>
                  <a:lnTo>
                    <a:pt x="991" y="1088"/>
                  </a:lnTo>
                  <a:lnTo>
                    <a:pt x="952" y="1084"/>
                  </a:lnTo>
                  <a:lnTo>
                    <a:pt x="911" y="1078"/>
                  </a:lnTo>
                  <a:lnTo>
                    <a:pt x="866" y="1069"/>
                  </a:lnTo>
                  <a:lnTo>
                    <a:pt x="817" y="1056"/>
                  </a:lnTo>
                  <a:lnTo>
                    <a:pt x="817" y="1056"/>
                  </a:lnTo>
                  <a:lnTo>
                    <a:pt x="773" y="1046"/>
                  </a:lnTo>
                  <a:lnTo>
                    <a:pt x="751" y="1041"/>
                  </a:lnTo>
                  <a:lnTo>
                    <a:pt x="728" y="1037"/>
                  </a:lnTo>
                  <a:lnTo>
                    <a:pt x="728" y="1037"/>
                  </a:lnTo>
                  <a:lnTo>
                    <a:pt x="716" y="1035"/>
                  </a:lnTo>
                  <a:lnTo>
                    <a:pt x="706" y="1031"/>
                  </a:lnTo>
                  <a:lnTo>
                    <a:pt x="686" y="1025"/>
                  </a:lnTo>
                  <a:lnTo>
                    <a:pt x="686" y="1025"/>
                  </a:lnTo>
                  <a:lnTo>
                    <a:pt x="673" y="1020"/>
                  </a:lnTo>
                  <a:lnTo>
                    <a:pt x="659" y="1016"/>
                  </a:lnTo>
                  <a:lnTo>
                    <a:pt x="659" y="1016"/>
                  </a:lnTo>
                  <a:lnTo>
                    <a:pt x="654" y="1015"/>
                  </a:lnTo>
                  <a:lnTo>
                    <a:pt x="651" y="1013"/>
                  </a:lnTo>
                  <a:lnTo>
                    <a:pt x="650" y="1012"/>
                  </a:lnTo>
                  <a:lnTo>
                    <a:pt x="649" y="1011"/>
                  </a:lnTo>
                  <a:lnTo>
                    <a:pt x="649" y="1011"/>
                  </a:lnTo>
                  <a:lnTo>
                    <a:pt x="645" y="1010"/>
                  </a:lnTo>
                  <a:lnTo>
                    <a:pt x="645" y="1010"/>
                  </a:lnTo>
                  <a:lnTo>
                    <a:pt x="640" y="1006"/>
                  </a:lnTo>
                  <a:lnTo>
                    <a:pt x="635" y="1001"/>
                  </a:lnTo>
                  <a:lnTo>
                    <a:pt x="628" y="991"/>
                  </a:lnTo>
                  <a:lnTo>
                    <a:pt x="623" y="986"/>
                  </a:lnTo>
                  <a:lnTo>
                    <a:pt x="623" y="986"/>
                  </a:lnTo>
                  <a:lnTo>
                    <a:pt x="620" y="983"/>
                  </a:lnTo>
                  <a:lnTo>
                    <a:pt x="619" y="982"/>
                  </a:lnTo>
                  <a:lnTo>
                    <a:pt x="619" y="982"/>
                  </a:lnTo>
                  <a:lnTo>
                    <a:pt x="614" y="979"/>
                  </a:lnTo>
                  <a:lnTo>
                    <a:pt x="611" y="976"/>
                  </a:lnTo>
                  <a:lnTo>
                    <a:pt x="608" y="970"/>
                  </a:lnTo>
                  <a:lnTo>
                    <a:pt x="608" y="965"/>
                  </a:lnTo>
                  <a:lnTo>
                    <a:pt x="608" y="963"/>
                  </a:lnTo>
                  <a:lnTo>
                    <a:pt x="606" y="961"/>
                  </a:lnTo>
                  <a:lnTo>
                    <a:pt x="606" y="961"/>
                  </a:lnTo>
                  <a:lnTo>
                    <a:pt x="591" y="946"/>
                  </a:lnTo>
                  <a:lnTo>
                    <a:pt x="577" y="929"/>
                  </a:lnTo>
                  <a:lnTo>
                    <a:pt x="577" y="929"/>
                  </a:lnTo>
                  <a:lnTo>
                    <a:pt x="561" y="912"/>
                  </a:lnTo>
                  <a:lnTo>
                    <a:pt x="546" y="895"/>
                  </a:lnTo>
                  <a:lnTo>
                    <a:pt x="529" y="879"/>
                  </a:lnTo>
                  <a:lnTo>
                    <a:pt x="513" y="864"/>
                  </a:lnTo>
                  <a:lnTo>
                    <a:pt x="513" y="864"/>
                  </a:lnTo>
                  <a:lnTo>
                    <a:pt x="490" y="846"/>
                  </a:lnTo>
                  <a:lnTo>
                    <a:pt x="469" y="827"/>
                  </a:lnTo>
                  <a:lnTo>
                    <a:pt x="428" y="789"/>
                  </a:lnTo>
                  <a:lnTo>
                    <a:pt x="428" y="789"/>
                  </a:lnTo>
                  <a:lnTo>
                    <a:pt x="416" y="777"/>
                  </a:lnTo>
                  <a:lnTo>
                    <a:pt x="403" y="767"/>
                  </a:lnTo>
                  <a:lnTo>
                    <a:pt x="378" y="745"/>
                  </a:lnTo>
                  <a:lnTo>
                    <a:pt x="378" y="745"/>
                  </a:lnTo>
                  <a:lnTo>
                    <a:pt x="356" y="729"/>
                  </a:lnTo>
                  <a:lnTo>
                    <a:pt x="336" y="711"/>
                  </a:lnTo>
                  <a:lnTo>
                    <a:pt x="317" y="693"/>
                  </a:lnTo>
                  <a:lnTo>
                    <a:pt x="307" y="683"/>
                  </a:lnTo>
                  <a:lnTo>
                    <a:pt x="299" y="673"/>
                  </a:lnTo>
                  <a:lnTo>
                    <a:pt x="299" y="673"/>
                  </a:lnTo>
                  <a:lnTo>
                    <a:pt x="271" y="638"/>
                  </a:lnTo>
                  <a:lnTo>
                    <a:pt x="271" y="638"/>
                  </a:lnTo>
                  <a:lnTo>
                    <a:pt x="238" y="596"/>
                  </a:lnTo>
                  <a:lnTo>
                    <a:pt x="222" y="574"/>
                  </a:lnTo>
                  <a:lnTo>
                    <a:pt x="207" y="552"/>
                  </a:lnTo>
                  <a:lnTo>
                    <a:pt x="207" y="552"/>
                  </a:lnTo>
                  <a:lnTo>
                    <a:pt x="194" y="534"/>
                  </a:lnTo>
                  <a:lnTo>
                    <a:pt x="178" y="514"/>
                  </a:lnTo>
                  <a:lnTo>
                    <a:pt x="160" y="493"/>
                  </a:lnTo>
                  <a:lnTo>
                    <a:pt x="139" y="472"/>
                  </a:lnTo>
                  <a:lnTo>
                    <a:pt x="139" y="472"/>
                  </a:lnTo>
                  <a:lnTo>
                    <a:pt x="128" y="461"/>
                  </a:lnTo>
                  <a:lnTo>
                    <a:pt x="115" y="453"/>
                  </a:lnTo>
                  <a:lnTo>
                    <a:pt x="115" y="453"/>
                  </a:lnTo>
                  <a:lnTo>
                    <a:pt x="103" y="444"/>
                  </a:lnTo>
                  <a:lnTo>
                    <a:pt x="97" y="439"/>
                  </a:lnTo>
                  <a:lnTo>
                    <a:pt x="92" y="433"/>
                  </a:lnTo>
                  <a:lnTo>
                    <a:pt x="92" y="433"/>
                  </a:lnTo>
                  <a:lnTo>
                    <a:pt x="74" y="414"/>
                  </a:lnTo>
                  <a:lnTo>
                    <a:pt x="57" y="393"/>
                  </a:lnTo>
                  <a:lnTo>
                    <a:pt x="57" y="393"/>
                  </a:lnTo>
                  <a:lnTo>
                    <a:pt x="31" y="360"/>
                  </a:lnTo>
                  <a:lnTo>
                    <a:pt x="16" y="345"/>
                  </a:lnTo>
                  <a:lnTo>
                    <a:pt x="2" y="329"/>
                  </a:lnTo>
                  <a:lnTo>
                    <a:pt x="2" y="329"/>
                  </a:lnTo>
                  <a:lnTo>
                    <a:pt x="0" y="327"/>
                  </a:lnTo>
                  <a:lnTo>
                    <a:pt x="0" y="327"/>
                  </a:lnTo>
                  <a:lnTo>
                    <a:pt x="27" y="300"/>
                  </a:lnTo>
                  <a:lnTo>
                    <a:pt x="27" y="300"/>
                  </a:lnTo>
                  <a:lnTo>
                    <a:pt x="45" y="322"/>
                  </a:lnTo>
                  <a:lnTo>
                    <a:pt x="45" y="322"/>
                  </a:lnTo>
                  <a:lnTo>
                    <a:pt x="68" y="351"/>
                  </a:lnTo>
                  <a:lnTo>
                    <a:pt x="68" y="351"/>
                  </a:lnTo>
                  <a:lnTo>
                    <a:pt x="84" y="371"/>
                  </a:lnTo>
                  <a:lnTo>
                    <a:pt x="102" y="392"/>
                  </a:lnTo>
                  <a:lnTo>
                    <a:pt x="111" y="401"/>
                  </a:lnTo>
                  <a:lnTo>
                    <a:pt x="120" y="411"/>
                  </a:lnTo>
                  <a:lnTo>
                    <a:pt x="131" y="419"/>
                  </a:lnTo>
                  <a:lnTo>
                    <a:pt x="141" y="426"/>
                  </a:lnTo>
                  <a:lnTo>
                    <a:pt x="141" y="426"/>
                  </a:lnTo>
                  <a:lnTo>
                    <a:pt x="151" y="434"/>
                  </a:lnTo>
                  <a:lnTo>
                    <a:pt x="163" y="444"/>
                  </a:lnTo>
                  <a:lnTo>
                    <a:pt x="174" y="454"/>
                  </a:lnTo>
                  <a:lnTo>
                    <a:pt x="186" y="465"/>
                  </a:lnTo>
                  <a:lnTo>
                    <a:pt x="197" y="478"/>
                  </a:lnTo>
                  <a:lnTo>
                    <a:pt x="208" y="491"/>
                  </a:lnTo>
                  <a:lnTo>
                    <a:pt x="219" y="506"/>
                  </a:lnTo>
                  <a:lnTo>
                    <a:pt x="229" y="521"/>
                  </a:lnTo>
                  <a:lnTo>
                    <a:pt x="229" y="521"/>
                  </a:lnTo>
                  <a:lnTo>
                    <a:pt x="261" y="567"/>
                  </a:lnTo>
                  <a:lnTo>
                    <a:pt x="291" y="607"/>
                  </a:lnTo>
                  <a:lnTo>
                    <a:pt x="305" y="624"/>
                  </a:lnTo>
                  <a:lnTo>
                    <a:pt x="319" y="640"/>
                  </a:lnTo>
                  <a:lnTo>
                    <a:pt x="332" y="654"/>
                  </a:lnTo>
                  <a:lnTo>
                    <a:pt x="346" y="668"/>
                  </a:lnTo>
                  <a:lnTo>
                    <a:pt x="346" y="668"/>
                  </a:lnTo>
                  <a:lnTo>
                    <a:pt x="371" y="692"/>
                  </a:lnTo>
                  <a:lnTo>
                    <a:pt x="398" y="714"/>
                  </a:lnTo>
                  <a:lnTo>
                    <a:pt x="398" y="714"/>
                  </a:lnTo>
                  <a:lnTo>
                    <a:pt x="429" y="741"/>
                  </a:lnTo>
                  <a:lnTo>
                    <a:pt x="445" y="755"/>
                  </a:lnTo>
                  <a:lnTo>
                    <a:pt x="459" y="769"/>
                  </a:lnTo>
                  <a:lnTo>
                    <a:pt x="459" y="769"/>
                  </a:lnTo>
                  <a:lnTo>
                    <a:pt x="481" y="790"/>
                  </a:lnTo>
                  <a:lnTo>
                    <a:pt x="504" y="809"/>
                  </a:lnTo>
                  <a:lnTo>
                    <a:pt x="504" y="809"/>
                  </a:lnTo>
                  <a:lnTo>
                    <a:pt x="526" y="828"/>
                  </a:lnTo>
                  <a:lnTo>
                    <a:pt x="548" y="849"/>
                  </a:lnTo>
                  <a:lnTo>
                    <a:pt x="548" y="849"/>
                  </a:lnTo>
                  <a:lnTo>
                    <a:pt x="571" y="872"/>
                  </a:lnTo>
                  <a:lnTo>
                    <a:pt x="594" y="896"/>
                  </a:lnTo>
                  <a:lnTo>
                    <a:pt x="594" y="896"/>
                  </a:lnTo>
                  <a:lnTo>
                    <a:pt x="615" y="920"/>
                  </a:lnTo>
                  <a:lnTo>
                    <a:pt x="638" y="943"/>
                  </a:lnTo>
                  <a:lnTo>
                    <a:pt x="643" y="948"/>
                  </a:lnTo>
                  <a:lnTo>
                    <a:pt x="646" y="943"/>
                  </a:lnTo>
                  <a:lnTo>
                    <a:pt x="646" y="943"/>
                  </a:lnTo>
                  <a:lnTo>
                    <a:pt x="658" y="929"/>
                  </a:lnTo>
                  <a:lnTo>
                    <a:pt x="669" y="917"/>
                  </a:lnTo>
                  <a:lnTo>
                    <a:pt x="682" y="904"/>
                  </a:lnTo>
                  <a:lnTo>
                    <a:pt x="696" y="893"/>
                  </a:lnTo>
                  <a:lnTo>
                    <a:pt x="724" y="871"/>
                  </a:lnTo>
                  <a:lnTo>
                    <a:pt x="753" y="851"/>
                  </a:lnTo>
                  <a:lnTo>
                    <a:pt x="753" y="851"/>
                  </a:lnTo>
                  <a:lnTo>
                    <a:pt x="784" y="829"/>
                  </a:lnTo>
                  <a:lnTo>
                    <a:pt x="784" y="829"/>
                  </a:lnTo>
                  <a:lnTo>
                    <a:pt x="812" y="807"/>
                  </a:lnTo>
                  <a:lnTo>
                    <a:pt x="843" y="787"/>
                  </a:lnTo>
                  <a:lnTo>
                    <a:pt x="906" y="748"/>
                  </a:lnTo>
                  <a:lnTo>
                    <a:pt x="906" y="748"/>
                  </a:lnTo>
                  <a:lnTo>
                    <a:pt x="944" y="725"/>
                  </a:lnTo>
                  <a:lnTo>
                    <a:pt x="980" y="702"/>
                  </a:lnTo>
                  <a:lnTo>
                    <a:pt x="986" y="698"/>
                  </a:lnTo>
                  <a:lnTo>
                    <a:pt x="981" y="693"/>
                  </a:lnTo>
                  <a:lnTo>
                    <a:pt x="981" y="693"/>
                  </a:lnTo>
                  <a:lnTo>
                    <a:pt x="964" y="676"/>
                  </a:lnTo>
                  <a:lnTo>
                    <a:pt x="949" y="660"/>
                  </a:lnTo>
                  <a:lnTo>
                    <a:pt x="920" y="624"/>
                  </a:lnTo>
                  <a:lnTo>
                    <a:pt x="917" y="620"/>
                  </a:lnTo>
                  <a:lnTo>
                    <a:pt x="917" y="620"/>
                  </a:lnTo>
                  <a:lnTo>
                    <a:pt x="882" y="579"/>
                  </a:lnTo>
                  <a:lnTo>
                    <a:pt x="850" y="543"/>
                  </a:lnTo>
                  <a:lnTo>
                    <a:pt x="819" y="510"/>
                  </a:lnTo>
                  <a:lnTo>
                    <a:pt x="789" y="480"/>
                  </a:lnTo>
                  <a:lnTo>
                    <a:pt x="789" y="480"/>
                  </a:lnTo>
                  <a:lnTo>
                    <a:pt x="751" y="446"/>
                  </a:lnTo>
                  <a:lnTo>
                    <a:pt x="712" y="412"/>
                  </a:lnTo>
                  <a:lnTo>
                    <a:pt x="712" y="412"/>
                  </a:lnTo>
                  <a:lnTo>
                    <a:pt x="668" y="372"/>
                  </a:lnTo>
                  <a:lnTo>
                    <a:pt x="624" y="332"/>
                  </a:lnTo>
                  <a:lnTo>
                    <a:pt x="604" y="313"/>
                  </a:lnTo>
                  <a:lnTo>
                    <a:pt x="583" y="291"/>
                  </a:lnTo>
                  <a:lnTo>
                    <a:pt x="564" y="269"/>
                  </a:lnTo>
                  <a:lnTo>
                    <a:pt x="544" y="246"/>
                  </a:lnTo>
                  <a:lnTo>
                    <a:pt x="544" y="246"/>
                  </a:lnTo>
                  <a:lnTo>
                    <a:pt x="522" y="221"/>
                  </a:lnTo>
                  <a:lnTo>
                    <a:pt x="501" y="195"/>
                  </a:lnTo>
                  <a:lnTo>
                    <a:pt x="501" y="195"/>
                  </a:lnTo>
                  <a:lnTo>
                    <a:pt x="475" y="165"/>
                  </a:lnTo>
                  <a:lnTo>
                    <a:pt x="450" y="135"/>
                  </a:lnTo>
                  <a:lnTo>
                    <a:pt x="450" y="135"/>
                  </a:lnTo>
                  <a:lnTo>
                    <a:pt x="441" y="125"/>
                  </a:lnTo>
                  <a:lnTo>
                    <a:pt x="431" y="116"/>
                  </a:lnTo>
                  <a:lnTo>
                    <a:pt x="431" y="116"/>
                  </a:lnTo>
                  <a:lnTo>
                    <a:pt x="422" y="107"/>
                  </a:lnTo>
                  <a:lnTo>
                    <a:pt x="413" y="98"/>
                  </a:lnTo>
                  <a:lnTo>
                    <a:pt x="413" y="98"/>
                  </a:lnTo>
                  <a:lnTo>
                    <a:pt x="400" y="81"/>
                  </a:lnTo>
                  <a:lnTo>
                    <a:pt x="389" y="67"/>
                  </a:lnTo>
                  <a:lnTo>
                    <a:pt x="378" y="54"/>
                  </a:lnTo>
                  <a:lnTo>
                    <a:pt x="366" y="44"/>
                  </a:lnTo>
                  <a:lnTo>
                    <a:pt x="366" y="44"/>
                  </a:lnTo>
                  <a:lnTo>
                    <a:pt x="355" y="33"/>
                  </a:lnTo>
                  <a:lnTo>
                    <a:pt x="346" y="21"/>
                  </a:lnTo>
                  <a:lnTo>
                    <a:pt x="346" y="21"/>
                  </a:lnTo>
                  <a:lnTo>
                    <a:pt x="377" y="0"/>
                  </a:lnTo>
                  <a:lnTo>
                    <a:pt x="377" y="0"/>
                  </a:lnTo>
                  <a:lnTo>
                    <a:pt x="382" y="6"/>
                  </a:lnTo>
                  <a:lnTo>
                    <a:pt x="382" y="6"/>
                  </a:lnTo>
                  <a:lnTo>
                    <a:pt x="433" y="64"/>
                  </a:lnTo>
                  <a:lnTo>
                    <a:pt x="433" y="64"/>
                  </a:lnTo>
                  <a:lnTo>
                    <a:pt x="496" y="134"/>
                  </a:lnTo>
                  <a:lnTo>
                    <a:pt x="527" y="170"/>
                  </a:lnTo>
                  <a:lnTo>
                    <a:pt x="558" y="207"/>
                  </a:lnTo>
                  <a:lnTo>
                    <a:pt x="558" y="207"/>
                  </a:lnTo>
                  <a:lnTo>
                    <a:pt x="585" y="239"/>
                  </a:lnTo>
                  <a:lnTo>
                    <a:pt x="614" y="273"/>
                  </a:lnTo>
                  <a:lnTo>
                    <a:pt x="631" y="290"/>
                  </a:lnTo>
                  <a:lnTo>
                    <a:pt x="647" y="307"/>
                  </a:lnTo>
                  <a:lnTo>
                    <a:pt x="665" y="324"/>
                  </a:lnTo>
                  <a:lnTo>
                    <a:pt x="683" y="341"/>
                  </a:lnTo>
                  <a:lnTo>
                    <a:pt x="683" y="341"/>
                  </a:lnTo>
                  <a:lnTo>
                    <a:pt x="729" y="380"/>
                  </a:lnTo>
                  <a:lnTo>
                    <a:pt x="729" y="380"/>
                  </a:lnTo>
                  <a:lnTo>
                    <a:pt x="765" y="411"/>
                  </a:lnTo>
                  <a:lnTo>
                    <a:pt x="801" y="444"/>
                  </a:lnTo>
                  <a:lnTo>
                    <a:pt x="801" y="444"/>
                  </a:lnTo>
                  <a:lnTo>
                    <a:pt x="836" y="477"/>
                  </a:lnTo>
                  <a:lnTo>
                    <a:pt x="869" y="511"/>
                  </a:lnTo>
                  <a:lnTo>
                    <a:pt x="900" y="546"/>
                  </a:lnTo>
                  <a:lnTo>
                    <a:pt x="930" y="581"/>
                  </a:lnTo>
                  <a:lnTo>
                    <a:pt x="930" y="581"/>
                  </a:lnTo>
                  <a:lnTo>
                    <a:pt x="946" y="600"/>
                  </a:lnTo>
                  <a:lnTo>
                    <a:pt x="946" y="600"/>
                  </a:lnTo>
                  <a:lnTo>
                    <a:pt x="962" y="620"/>
                  </a:lnTo>
                  <a:lnTo>
                    <a:pt x="980" y="641"/>
                  </a:lnTo>
                  <a:lnTo>
                    <a:pt x="998" y="661"/>
                  </a:lnTo>
                  <a:lnTo>
                    <a:pt x="1008" y="669"/>
                  </a:lnTo>
                  <a:lnTo>
                    <a:pt x="1018" y="677"/>
                  </a:lnTo>
                  <a:lnTo>
                    <a:pt x="1019" y="678"/>
                  </a:lnTo>
                  <a:lnTo>
                    <a:pt x="1020" y="678"/>
                  </a:lnTo>
                  <a:lnTo>
                    <a:pt x="1020" y="678"/>
                  </a:lnTo>
                  <a:lnTo>
                    <a:pt x="1025" y="680"/>
                  </a:lnTo>
                  <a:lnTo>
                    <a:pt x="1029" y="684"/>
                  </a:lnTo>
                  <a:lnTo>
                    <a:pt x="1029" y="685"/>
                  </a:lnTo>
                  <a:lnTo>
                    <a:pt x="1030" y="686"/>
                  </a:lnTo>
                  <a:lnTo>
                    <a:pt x="1030" y="686"/>
                  </a:lnTo>
                  <a:lnTo>
                    <a:pt x="1032" y="689"/>
                  </a:lnTo>
                  <a:lnTo>
                    <a:pt x="1035" y="692"/>
                  </a:lnTo>
                  <a:lnTo>
                    <a:pt x="1036" y="695"/>
                  </a:lnTo>
                  <a:lnTo>
                    <a:pt x="1037" y="698"/>
                  </a:lnTo>
                  <a:lnTo>
                    <a:pt x="1037" y="699"/>
                  </a:lnTo>
                  <a:lnTo>
                    <a:pt x="1037" y="700"/>
                  </a:lnTo>
                  <a:lnTo>
                    <a:pt x="1037" y="700"/>
                  </a:lnTo>
                  <a:lnTo>
                    <a:pt x="1041" y="711"/>
                  </a:lnTo>
                  <a:lnTo>
                    <a:pt x="1045" y="723"/>
                  </a:lnTo>
                  <a:lnTo>
                    <a:pt x="1047" y="735"/>
                  </a:lnTo>
                  <a:lnTo>
                    <a:pt x="1049" y="748"/>
                  </a:lnTo>
                  <a:lnTo>
                    <a:pt x="1051" y="774"/>
                  </a:lnTo>
                  <a:lnTo>
                    <a:pt x="1051" y="800"/>
                  </a:lnTo>
                  <a:lnTo>
                    <a:pt x="1050" y="826"/>
                  </a:lnTo>
                  <a:lnTo>
                    <a:pt x="1047" y="851"/>
                  </a:lnTo>
                  <a:lnTo>
                    <a:pt x="1044" y="872"/>
                  </a:lnTo>
                  <a:lnTo>
                    <a:pt x="1040" y="892"/>
                  </a:lnTo>
                  <a:lnTo>
                    <a:pt x="1040" y="892"/>
                  </a:lnTo>
                  <a:lnTo>
                    <a:pt x="1037" y="911"/>
                  </a:lnTo>
                  <a:lnTo>
                    <a:pt x="1035" y="929"/>
                  </a:lnTo>
                  <a:lnTo>
                    <a:pt x="1030" y="967"/>
                  </a:lnTo>
                  <a:lnTo>
                    <a:pt x="1030" y="973"/>
                  </a:lnTo>
                  <a:lnTo>
                    <a:pt x="1030" y="973"/>
                  </a:lnTo>
                  <a:lnTo>
                    <a:pt x="1029" y="991"/>
                  </a:lnTo>
                  <a:lnTo>
                    <a:pt x="1029" y="991"/>
                  </a:lnTo>
                  <a:lnTo>
                    <a:pt x="1029" y="1009"/>
                  </a:lnTo>
                  <a:lnTo>
                    <a:pt x="1028" y="1017"/>
                  </a:lnTo>
                  <a:lnTo>
                    <a:pt x="1026" y="1024"/>
                  </a:lnTo>
                  <a:lnTo>
                    <a:pt x="1026" y="1024"/>
                  </a:lnTo>
                  <a:lnTo>
                    <a:pt x="1024" y="1031"/>
                  </a:lnTo>
                  <a:lnTo>
                    <a:pt x="1023" y="1039"/>
                  </a:lnTo>
                  <a:lnTo>
                    <a:pt x="1023" y="1051"/>
                  </a:lnTo>
                  <a:lnTo>
                    <a:pt x="1023" y="1051"/>
                  </a:lnTo>
                  <a:lnTo>
                    <a:pt x="1023" y="1059"/>
                  </a:lnTo>
                  <a:lnTo>
                    <a:pt x="1021" y="1068"/>
                  </a:lnTo>
                  <a:lnTo>
                    <a:pt x="1019" y="1075"/>
                  </a:lnTo>
                  <a:lnTo>
                    <a:pt x="1016" y="1079"/>
                  </a:lnTo>
                  <a:lnTo>
                    <a:pt x="1013" y="1083"/>
                  </a:lnTo>
                  <a:lnTo>
                    <a:pt x="1013" y="1083"/>
                  </a:lnTo>
                  <a:lnTo>
                    <a:pt x="1010" y="1085"/>
                  </a:lnTo>
                  <a:lnTo>
                    <a:pt x="1008" y="1086"/>
                  </a:lnTo>
                  <a:lnTo>
                    <a:pt x="1005" y="1087"/>
                  </a:lnTo>
                  <a:lnTo>
                    <a:pt x="1002" y="1088"/>
                  </a:lnTo>
                  <a:lnTo>
                    <a:pt x="1002" y="1088"/>
                  </a:lnTo>
                  <a:lnTo>
                    <a:pt x="1002" y="1088"/>
                  </a:lnTo>
                  <a:lnTo>
                    <a:pt x="998" y="1087"/>
                  </a:lnTo>
                  <a:lnTo>
                    <a:pt x="997" y="1087"/>
                  </a:lnTo>
                  <a:lnTo>
                    <a:pt x="996" y="1087"/>
                  </a:lnTo>
                  <a:lnTo>
                    <a:pt x="996" y="1087"/>
                  </a:lnTo>
                  <a:lnTo>
                    <a:pt x="992" y="1088"/>
                  </a:lnTo>
                  <a:lnTo>
                    <a:pt x="991" y="1088"/>
                  </a:lnTo>
                  <a:close/>
                  <a:moveTo>
                    <a:pt x="1002" y="731"/>
                  </a:moveTo>
                  <a:lnTo>
                    <a:pt x="1002" y="731"/>
                  </a:lnTo>
                  <a:lnTo>
                    <a:pt x="954" y="761"/>
                  </a:lnTo>
                  <a:lnTo>
                    <a:pt x="954" y="761"/>
                  </a:lnTo>
                  <a:lnTo>
                    <a:pt x="918" y="784"/>
                  </a:lnTo>
                  <a:lnTo>
                    <a:pt x="918" y="784"/>
                  </a:lnTo>
                  <a:lnTo>
                    <a:pt x="885" y="803"/>
                  </a:lnTo>
                  <a:lnTo>
                    <a:pt x="885" y="803"/>
                  </a:lnTo>
                  <a:lnTo>
                    <a:pt x="856" y="821"/>
                  </a:lnTo>
                  <a:lnTo>
                    <a:pt x="842" y="830"/>
                  </a:lnTo>
                  <a:lnTo>
                    <a:pt x="829" y="839"/>
                  </a:lnTo>
                  <a:lnTo>
                    <a:pt x="819" y="847"/>
                  </a:lnTo>
                  <a:lnTo>
                    <a:pt x="819" y="847"/>
                  </a:lnTo>
                  <a:lnTo>
                    <a:pt x="773" y="881"/>
                  </a:lnTo>
                  <a:lnTo>
                    <a:pt x="729" y="917"/>
                  </a:lnTo>
                  <a:lnTo>
                    <a:pt x="729" y="917"/>
                  </a:lnTo>
                  <a:lnTo>
                    <a:pt x="717" y="925"/>
                  </a:lnTo>
                  <a:lnTo>
                    <a:pt x="717" y="925"/>
                  </a:lnTo>
                  <a:lnTo>
                    <a:pt x="704" y="936"/>
                  </a:lnTo>
                  <a:lnTo>
                    <a:pt x="691" y="948"/>
                  </a:lnTo>
                  <a:lnTo>
                    <a:pt x="678" y="960"/>
                  </a:lnTo>
                  <a:lnTo>
                    <a:pt x="672" y="967"/>
                  </a:lnTo>
                  <a:lnTo>
                    <a:pt x="668" y="974"/>
                  </a:lnTo>
                  <a:lnTo>
                    <a:pt x="664" y="980"/>
                  </a:lnTo>
                  <a:lnTo>
                    <a:pt x="671" y="982"/>
                  </a:lnTo>
                  <a:lnTo>
                    <a:pt x="671" y="982"/>
                  </a:lnTo>
                  <a:lnTo>
                    <a:pt x="699" y="991"/>
                  </a:lnTo>
                  <a:lnTo>
                    <a:pt x="699" y="991"/>
                  </a:lnTo>
                  <a:lnTo>
                    <a:pt x="718" y="996"/>
                  </a:lnTo>
                  <a:lnTo>
                    <a:pt x="738" y="1003"/>
                  </a:lnTo>
                  <a:lnTo>
                    <a:pt x="738" y="1003"/>
                  </a:lnTo>
                  <a:lnTo>
                    <a:pt x="756" y="1007"/>
                  </a:lnTo>
                  <a:lnTo>
                    <a:pt x="772" y="1010"/>
                  </a:lnTo>
                  <a:lnTo>
                    <a:pt x="772" y="1010"/>
                  </a:lnTo>
                  <a:lnTo>
                    <a:pt x="792" y="1014"/>
                  </a:lnTo>
                  <a:lnTo>
                    <a:pt x="811" y="1018"/>
                  </a:lnTo>
                  <a:lnTo>
                    <a:pt x="811" y="1018"/>
                  </a:lnTo>
                  <a:lnTo>
                    <a:pt x="854" y="1028"/>
                  </a:lnTo>
                  <a:lnTo>
                    <a:pt x="897" y="1039"/>
                  </a:lnTo>
                  <a:lnTo>
                    <a:pt x="941" y="1046"/>
                  </a:lnTo>
                  <a:lnTo>
                    <a:pt x="962" y="1049"/>
                  </a:lnTo>
                  <a:lnTo>
                    <a:pt x="984" y="1051"/>
                  </a:lnTo>
                  <a:lnTo>
                    <a:pt x="991" y="1052"/>
                  </a:lnTo>
                  <a:lnTo>
                    <a:pt x="990" y="1045"/>
                  </a:lnTo>
                  <a:lnTo>
                    <a:pt x="990" y="1045"/>
                  </a:lnTo>
                  <a:lnTo>
                    <a:pt x="989" y="1039"/>
                  </a:lnTo>
                  <a:lnTo>
                    <a:pt x="989" y="1039"/>
                  </a:lnTo>
                  <a:lnTo>
                    <a:pt x="987" y="1032"/>
                  </a:lnTo>
                  <a:lnTo>
                    <a:pt x="987" y="1029"/>
                  </a:lnTo>
                  <a:lnTo>
                    <a:pt x="987" y="1027"/>
                  </a:lnTo>
                  <a:lnTo>
                    <a:pt x="987" y="1027"/>
                  </a:lnTo>
                  <a:lnTo>
                    <a:pt x="990" y="1018"/>
                  </a:lnTo>
                  <a:lnTo>
                    <a:pt x="992" y="1008"/>
                  </a:lnTo>
                  <a:lnTo>
                    <a:pt x="993" y="988"/>
                  </a:lnTo>
                  <a:lnTo>
                    <a:pt x="993" y="988"/>
                  </a:lnTo>
                  <a:lnTo>
                    <a:pt x="994" y="974"/>
                  </a:lnTo>
                  <a:lnTo>
                    <a:pt x="994" y="974"/>
                  </a:lnTo>
                  <a:lnTo>
                    <a:pt x="995" y="957"/>
                  </a:lnTo>
                  <a:lnTo>
                    <a:pt x="995" y="957"/>
                  </a:lnTo>
                  <a:lnTo>
                    <a:pt x="998" y="925"/>
                  </a:lnTo>
                  <a:lnTo>
                    <a:pt x="1000" y="910"/>
                  </a:lnTo>
                  <a:lnTo>
                    <a:pt x="1004" y="893"/>
                  </a:lnTo>
                  <a:lnTo>
                    <a:pt x="1004" y="893"/>
                  </a:lnTo>
                  <a:lnTo>
                    <a:pt x="1010" y="856"/>
                  </a:lnTo>
                  <a:lnTo>
                    <a:pt x="1013" y="835"/>
                  </a:lnTo>
                  <a:lnTo>
                    <a:pt x="1015" y="813"/>
                  </a:lnTo>
                  <a:lnTo>
                    <a:pt x="1016" y="793"/>
                  </a:lnTo>
                  <a:lnTo>
                    <a:pt x="1015" y="772"/>
                  </a:lnTo>
                  <a:lnTo>
                    <a:pt x="1014" y="753"/>
                  </a:lnTo>
                  <a:lnTo>
                    <a:pt x="1010" y="734"/>
                  </a:lnTo>
                  <a:lnTo>
                    <a:pt x="1008" y="726"/>
                  </a:lnTo>
                  <a:lnTo>
                    <a:pt x="1002" y="731"/>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53" name="Freeform 207"/>
            <p:cNvSpPr/>
            <p:nvPr/>
          </p:nvSpPr>
          <p:spPr bwMode="auto">
            <a:xfrm>
              <a:off x="4251325" y="2251075"/>
              <a:ext cx="195263" cy="161925"/>
            </a:xfrm>
            <a:custGeom>
              <a:avLst/>
              <a:gdLst/>
              <a:ahLst/>
              <a:cxnLst>
                <a:cxn ang="0">
                  <a:pos x="15" y="307"/>
                </a:cxn>
                <a:cxn ang="0">
                  <a:pos x="9" y="306"/>
                </a:cxn>
                <a:cxn ang="0">
                  <a:pos x="2" y="298"/>
                </a:cxn>
                <a:cxn ang="0">
                  <a:pos x="0" y="293"/>
                </a:cxn>
                <a:cxn ang="0">
                  <a:pos x="2" y="281"/>
                </a:cxn>
                <a:cxn ang="0">
                  <a:pos x="6" y="275"/>
                </a:cxn>
                <a:cxn ang="0">
                  <a:pos x="12" y="272"/>
                </a:cxn>
                <a:cxn ang="0">
                  <a:pos x="18" y="269"/>
                </a:cxn>
                <a:cxn ang="0">
                  <a:pos x="30" y="259"/>
                </a:cxn>
                <a:cxn ang="0">
                  <a:pos x="48" y="238"/>
                </a:cxn>
                <a:cxn ang="0">
                  <a:pos x="59" y="222"/>
                </a:cxn>
                <a:cxn ang="0">
                  <a:pos x="75" y="201"/>
                </a:cxn>
                <a:cxn ang="0">
                  <a:pos x="94" y="180"/>
                </a:cxn>
                <a:cxn ang="0">
                  <a:pos x="136" y="143"/>
                </a:cxn>
                <a:cxn ang="0">
                  <a:pos x="160" y="124"/>
                </a:cxn>
                <a:cxn ang="0">
                  <a:pos x="174" y="112"/>
                </a:cxn>
                <a:cxn ang="0">
                  <a:pos x="224" y="83"/>
                </a:cxn>
                <a:cxn ang="0">
                  <a:pos x="241" y="73"/>
                </a:cxn>
                <a:cxn ang="0">
                  <a:pos x="259" y="63"/>
                </a:cxn>
                <a:cxn ang="0">
                  <a:pos x="305" y="32"/>
                </a:cxn>
                <a:cxn ang="0">
                  <a:pos x="345" y="3"/>
                </a:cxn>
                <a:cxn ang="0">
                  <a:pos x="354" y="0"/>
                </a:cxn>
                <a:cxn ang="0">
                  <a:pos x="359" y="1"/>
                </a:cxn>
                <a:cxn ang="0">
                  <a:pos x="366" y="8"/>
                </a:cxn>
                <a:cxn ang="0">
                  <a:pos x="368" y="12"/>
                </a:cxn>
                <a:cxn ang="0">
                  <a:pos x="369" y="22"/>
                </a:cxn>
                <a:cxn ang="0">
                  <a:pos x="367" y="29"/>
                </a:cxn>
                <a:cxn ang="0">
                  <a:pos x="362" y="35"/>
                </a:cxn>
                <a:cxn ang="0">
                  <a:pos x="339" y="51"/>
                </a:cxn>
                <a:cxn ang="0">
                  <a:pos x="270" y="96"/>
                </a:cxn>
                <a:cxn ang="0">
                  <a:pos x="240" y="115"/>
                </a:cxn>
                <a:cxn ang="0">
                  <a:pos x="180" y="157"/>
                </a:cxn>
                <a:cxn ang="0">
                  <a:pos x="151" y="179"/>
                </a:cxn>
                <a:cxn ang="0">
                  <a:pos x="109" y="218"/>
                </a:cxn>
                <a:cxn ang="0">
                  <a:pos x="78" y="252"/>
                </a:cxn>
                <a:cxn ang="0">
                  <a:pos x="69" y="264"/>
                </a:cxn>
                <a:cxn ang="0">
                  <a:pos x="47" y="290"/>
                </a:cxn>
                <a:cxn ang="0">
                  <a:pos x="35" y="300"/>
                </a:cxn>
                <a:cxn ang="0">
                  <a:pos x="21" y="306"/>
                </a:cxn>
                <a:cxn ang="0">
                  <a:pos x="15" y="307"/>
                </a:cxn>
              </a:cxnLst>
              <a:rect l="0" t="0" r="r" b="b"/>
              <a:pathLst>
                <a:path w="369" h="307">
                  <a:moveTo>
                    <a:pt x="15" y="307"/>
                  </a:moveTo>
                  <a:lnTo>
                    <a:pt x="15" y="307"/>
                  </a:lnTo>
                  <a:lnTo>
                    <a:pt x="12" y="307"/>
                  </a:lnTo>
                  <a:lnTo>
                    <a:pt x="9" y="306"/>
                  </a:lnTo>
                  <a:lnTo>
                    <a:pt x="5" y="303"/>
                  </a:lnTo>
                  <a:lnTo>
                    <a:pt x="2" y="298"/>
                  </a:lnTo>
                  <a:lnTo>
                    <a:pt x="0" y="293"/>
                  </a:lnTo>
                  <a:lnTo>
                    <a:pt x="0" y="293"/>
                  </a:lnTo>
                  <a:lnTo>
                    <a:pt x="0" y="287"/>
                  </a:lnTo>
                  <a:lnTo>
                    <a:pt x="2" y="281"/>
                  </a:lnTo>
                  <a:lnTo>
                    <a:pt x="4" y="277"/>
                  </a:lnTo>
                  <a:lnTo>
                    <a:pt x="6" y="275"/>
                  </a:lnTo>
                  <a:lnTo>
                    <a:pt x="9" y="273"/>
                  </a:lnTo>
                  <a:lnTo>
                    <a:pt x="12" y="272"/>
                  </a:lnTo>
                  <a:lnTo>
                    <a:pt x="12" y="272"/>
                  </a:lnTo>
                  <a:lnTo>
                    <a:pt x="18" y="269"/>
                  </a:lnTo>
                  <a:lnTo>
                    <a:pt x="24" y="265"/>
                  </a:lnTo>
                  <a:lnTo>
                    <a:pt x="30" y="259"/>
                  </a:lnTo>
                  <a:lnTo>
                    <a:pt x="36" y="253"/>
                  </a:lnTo>
                  <a:lnTo>
                    <a:pt x="48" y="238"/>
                  </a:lnTo>
                  <a:lnTo>
                    <a:pt x="59" y="222"/>
                  </a:lnTo>
                  <a:lnTo>
                    <a:pt x="59" y="222"/>
                  </a:lnTo>
                  <a:lnTo>
                    <a:pt x="68" y="210"/>
                  </a:lnTo>
                  <a:lnTo>
                    <a:pt x="75" y="201"/>
                  </a:lnTo>
                  <a:lnTo>
                    <a:pt x="75" y="201"/>
                  </a:lnTo>
                  <a:lnTo>
                    <a:pt x="94" y="180"/>
                  </a:lnTo>
                  <a:lnTo>
                    <a:pt x="114" y="162"/>
                  </a:lnTo>
                  <a:lnTo>
                    <a:pt x="136" y="143"/>
                  </a:lnTo>
                  <a:lnTo>
                    <a:pt x="157" y="126"/>
                  </a:lnTo>
                  <a:lnTo>
                    <a:pt x="160" y="124"/>
                  </a:lnTo>
                  <a:lnTo>
                    <a:pt x="160" y="124"/>
                  </a:lnTo>
                  <a:lnTo>
                    <a:pt x="174" y="112"/>
                  </a:lnTo>
                  <a:lnTo>
                    <a:pt x="190" y="102"/>
                  </a:lnTo>
                  <a:lnTo>
                    <a:pt x="224" y="83"/>
                  </a:lnTo>
                  <a:lnTo>
                    <a:pt x="224" y="83"/>
                  </a:lnTo>
                  <a:lnTo>
                    <a:pt x="241" y="73"/>
                  </a:lnTo>
                  <a:lnTo>
                    <a:pt x="259" y="63"/>
                  </a:lnTo>
                  <a:lnTo>
                    <a:pt x="259" y="63"/>
                  </a:lnTo>
                  <a:lnTo>
                    <a:pt x="283" y="47"/>
                  </a:lnTo>
                  <a:lnTo>
                    <a:pt x="305" y="32"/>
                  </a:lnTo>
                  <a:lnTo>
                    <a:pt x="345" y="3"/>
                  </a:lnTo>
                  <a:lnTo>
                    <a:pt x="345" y="3"/>
                  </a:lnTo>
                  <a:lnTo>
                    <a:pt x="350" y="1"/>
                  </a:lnTo>
                  <a:lnTo>
                    <a:pt x="354" y="0"/>
                  </a:lnTo>
                  <a:lnTo>
                    <a:pt x="354" y="0"/>
                  </a:lnTo>
                  <a:lnTo>
                    <a:pt x="359" y="1"/>
                  </a:lnTo>
                  <a:lnTo>
                    <a:pt x="363" y="4"/>
                  </a:lnTo>
                  <a:lnTo>
                    <a:pt x="366" y="8"/>
                  </a:lnTo>
                  <a:lnTo>
                    <a:pt x="368" y="12"/>
                  </a:lnTo>
                  <a:lnTo>
                    <a:pt x="368" y="12"/>
                  </a:lnTo>
                  <a:lnTo>
                    <a:pt x="369" y="16"/>
                  </a:lnTo>
                  <a:lnTo>
                    <a:pt x="369" y="22"/>
                  </a:lnTo>
                  <a:lnTo>
                    <a:pt x="369" y="25"/>
                  </a:lnTo>
                  <a:lnTo>
                    <a:pt x="367" y="29"/>
                  </a:lnTo>
                  <a:lnTo>
                    <a:pt x="365" y="32"/>
                  </a:lnTo>
                  <a:lnTo>
                    <a:pt x="362" y="35"/>
                  </a:lnTo>
                  <a:lnTo>
                    <a:pt x="362" y="35"/>
                  </a:lnTo>
                  <a:lnTo>
                    <a:pt x="339" y="51"/>
                  </a:lnTo>
                  <a:lnTo>
                    <a:pt x="317" y="67"/>
                  </a:lnTo>
                  <a:lnTo>
                    <a:pt x="270" y="96"/>
                  </a:lnTo>
                  <a:lnTo>
                    <a:pt x="270" y="96"/>
                  </a:lnTo>
                  <a:lnTo>
                    <a:pt x="240" y="115"/>
                  </a:lnTo>
                  <a:lnTo>
                    <a:pt x="210" y="135"/>
                  </a:lnTo>
                  <a:lnTo>
                    <a:pt x="180" y="157"/>
                  </a:lnTo>
                  <a:lnTo>
                    <a:pt x="151" y="179"/>
                  </a:lnTo>
                  <a:lnTo>
                    <a:pt x="151" y="179"/>
                  </a:lnTo>
                  <a:lnTo>
                    <a:pt x="131" y="198"/>
                  </a:lnTo>
                  <a:lnTo>
                    <a:pt x="109" y="218"/>
                  </a:lnTo>
                  <a:lnTo>
                    <a:pt x="88" y="239"/>
                  </a:lnTo>
                  <a:lnTo>
                    <a:pt x="78" y="252"/>
                  </a:lnTo>
                  <a:lnTo>
                    <a:pt x="69" y="264"/>
                  </a:lnTo>
                  <a:lnTo>
                    <a:pt x="69" y="264"/>
                  </a:lnTo>
                  <a:lnTo>
                    <a:pt x="59" y="277"/>
                  </a:lnTo>
                  <a:lnTo>
                    <a:pt x="47" y="290"/>
                  </a:lnTo>
                  <a:lnTo>
                    <a:pt x="42" y="295"/>
                  </a:lnTo>
                  <a:lnTo>
                    <a:pt x="35" y="300"/>
                  </a:lnTo>
                  <a:lnTo>
                    <a:pt x="29" y="304"/>
                  </a:lnTo>
                  <a:lnTo>
                    <a:pt x="21" y="306"/>
                  </a:lnTo>
                  <a:lnTo>
                    <a:pt x="21" y="306"/>
                  </a:lnTo>
                  <a:lnTo>
                    <a:pt x="15" y="307"/>
                  </a:lnTo>
                  <a:lnTo>
                    <a:pt x="15" y="307"/>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54" name="Freeform 208"/>
            <p:cNvSpPr/>
            <p:nvPr/>
          </p:nvSpPr>
          <p:spPr bwMode="auto">
            <a:xfrm>
              <a:off x="4284663" y="2282825"/>
              <a:ext cx="195263" cy="171450"/>
            </a:xfrm>
            <a:custGeom>
              <a:avLst/>
              <a:gdLst/>
              <a:ahLst/>
              <a:cxnLst>
                <a:cxn ang="0">
                  <a:pos x="15" y="323"/>
                </a:cxn>
                <a:cxn ang="0">
                  <a:pos x="6" y="319"/>
                </a:cxn>
                <a:cxn ang="0">
                  <a:pos x="1" y="309"/>
                </a:cxn>
                <a:cxn ang="0">
                  <a:pos x="0" y="306"/>
                </a:cxn>
                <a:cxn ang="0">
                  <a:pos x="0" y="297"/>
                </a:cxn>
                <a:cxn ang="0">
                  <a:pos x="4" y="290"/>
                </a:cxn>
                <a:cxn ang="0">
                  <a:pos x="7" y="287"/>
                </a:cxn>
                <a:cxn ang="0">
                  <a:pos x="15" y="277"/>
                </a:cxn>
                <a:cxn ang="0">
                  <a:pos x="20" y="266"/>
                </a:cxn>
                <a:cxn ang="0">
                  <a:pos x="29" y="253"/>
                </a:cxn>
                <a:cxn ang="0">
                  <a:pos x="48" y="230"/>
                </a:cxn>
                <a:cxn ang="0">
                  <a:pos x="68" y="211"/>
                </a:cxn>
                <a:cxn ang="0">
                  <a:pos x="94" y="190"/>
                </a:cxn>
                <a:cxn ang="0">
                  <a:pos x="126" y="162"/>
                </a:cxn>
                <a:cxn ang="0">
                  <a:pos x="159" y="135"/>
                </a:cxn>
                <a:cxn ang="0">
                  <a:pos x="187" y="111"/>
                </a:cxn>
                <a:cxn ang="0">
                  <a:pos x="236" y="73"/>
                </a:cxn>
                <a:cxn ang="0">
                  <a:pos x="254" y="61"/>
                </a:cxn>
                <a:cxn ang="0">
                  <a:pos x="311" y="23"/>
                </a:cxn>
                <a:cxn ang="0">
                  <a:pos x="344" y="3"/>
                </a:cxn>
                <a:cxn ang="0">
                  <a:pos x="348" y="1"/>
                </a:cxn>
                <a:cxn ang="0">
                  <a:pos x="352" y="0"/>
                </a:cxn>
                <a:cxn ang="0">
                  <a:pos x="358" y="2"/>
                </a:cxn>
                <a:cxn ang="0">
                  <a:pos x="366" y="9"/>
                </a:cxn>
                <a:cxn ang="0">
                  <a:pos x="368" y="14"/>
                </a:cxn>
                <a:cxn ang="0">
                  <a:pos x="369" y="22"/>
                </a:cxn>
                <a:cxn ang="0">
                  <a:pos x="366" y="29"/>
                </a:cxn>
                <a:cxn ang="0">
                  <a:pos x="361" y="35"/>
                </a:cxn>
                <a:cxn ang="0">
                  <a:pos x="325" y="57"/>
                </a:cxn>
                <a:cxn ang="0">
                  <a:pos x="271" y="92"/>
                </a:cxn>
                <a:cxn ang="0">
                  <a:pos x="250" y="107"/>
                </a:cxn>
                <a:cxn ang="0">
                  <a:pos x="190" y="157"/>
                </a:cxn>
                <a:cxn ang="0">
                  <a:pos x="164" y="179"/>
                </a:cxn>
                <a:cxn ang="0">
                  <a:pos x="134" y="203"/>
                </a:cxn>
                <a:cxn ang="0">
                  <a:pos x="102" y="229"/>
                </a:cxn>
                <a:cxn ang="0">
                  <a:pos x="72" y="258"/>
                </a:cxn>
                <a:cxn ang="0">
                  <a:pos x="66" y="264"/>
                </a:cxn>
                <a:cxn ang="0">
                  <a:pos x="51" y="286"/>
                </a:cxn>
                <a:cxn ang="0">
                  <a:pos x="46" y="295"/>
                </a:cxn>
                <a:cxn ang="0">
                  <a:pos x="33" y="312"/>
                </a:cxn>
                <a:cxn ang="0">
                  <a:pos x="24" y="319"/>
                </a:cxn>
                <a:cxn ang="0">
                  <a:pos x="15" y="323"/>
                </a:cxn>
              </a:cxnLst>
              <a:rect l="0" t="0" r="r" b="b"/>
              <a:pathLst>
                <a:path w="369" h="323">
                  <a:moveTo>
                    <a:pt x="15" y="323"/>
                  </a:moveTo>
                  <a:lnTo>
                    <a:pt x="15" y="323"/>
                  </a:lnTo>
                  <a:lnTo>
                    <a:pt x="10" y="322"/>
                  </a:lnTo>
                  <a:lnTo>
                    <a:pt x="6" y="319"/>
                  </a:lnTo>
                  <a:lnTo>
                    <a:pt x="3" y="315"/>
                  </a:lnTo>
                  <a:lnTo>
                    <a:pt x="1" y="309"/>
                  </a:lnTo>
                  <a:lnTo>
                    <a:pt x="1" y="309"/>
                  </a:lnTo>
                  <a:lnTo>
                    <a:pt x="0" y="306"/>
                  </a:lnTo>
                  <a:lnTo>
                    <a:pt x="0" y="300"/>
                  </a:lnTo>
                  <a:lnTo>
                    <a:pt x="0" y="297"/>
                  </a:lnTo>
                  <a:lnTo>
                    <a:pt x="2" y="294"/>
                  </a:lnTo>
                  <a:lnTo>
                    <a:pt x="4" y="290"/>
                  </a:lnTo>
                  <a:lnTo>
                    <a:pt x="7" y="287"/>
                  </a:lnTo>
                  <a:lnTo>
                    <a:pt x="7" y="287"/>
                  </a:lnTo>
                  <a:lnTo>
                    <a:pt x="11" y="283"/>
                  </a:lnTo>
                  <a:lnTo>
                    <a:pt x="15" y="277"/>
                  </a:lnTo>
                  <a:lnTo>
                    <a:pt x="20" y="266"/>
                  </a:lnTo>
                  <a:lnTo>
                    <a:pt x="20" y="266"/>
                  </a:lnTo>
                  <a:lnTo>
                    <a:pt x="24" y="259"/>
                  </a:lnTo>
                  <a:lnTo>
                    <a:pt x="29" y="253"/>
                  </a:lnTo>
                  <a:lnTo>
                    <a:pt x="29" y="253"/>
                  </a:lnTo>
                  <a:lnTo>
                    <a:pt x="48" y="230"/>
                  </a:lnTo>
                  <a:lnTo>
                    <a:pt x="59" y="221"/>
                  </a:lnTo>
                  <a:lnTo>
                    <a:pt x="68" y="211"/>
                  </a:lnTo>
                  <a:lnTo>
                    <a:pt x="68" y="211"/>
                  </a:lnTo>
                  <a:lnTo>
                    <a:pt x="94" y="190"/>
                  </a:lnTo>
                  <a:lnTo>
                    <a:pt x="94" y="190"/>
                  </a:lnTo>
                  <a:lnTo>
                    <a:pt x="126" y="162"/>
                  </a:lnTo>
                  <a:lnTo>
                    <a:pt x="159" y="135"/>
                  </a:lnTo>
                  <a:lnTo>
                    <a:pt x="159" y="135"/>
                  </a:lnTo>
                  <a:lnTo>
                    <a:pt x="187" y="111"/>
                  </a:lnTo>
                  <a:lnTo>
                    <a:pt x="187" y="111"/>
                  </a:lnTo>
                  <a:lnTo>
                    <a:pt x="220" y="85"/>
                  </a:lnTo>
                  <a:lnTo>
                    <a:pt x="236" y="73"/>
                  </a:lnTo>
                  <a:lnTo>
                    <a:pt x="254" y="61"/>
                  </a:lnTo>
                  <a:lnTo>
                    <a:pt x="254" y="61"/>
                  </a:lnTo>
                  <a:lnTo>
                    <a:pt x="282" y="41"/>
                  </a:lnTo>
                  <a:lnTo>
                    <a:pt x="311" y="23"/>
                  </a:lnTo>
                  <a:lnTo>
                    <a:pt x="311" y="23"/>
                  </a:lnTo>
                  <a:lnTo>
                    <a:pt x="344" y="3"/>
                  </a:lnTo>
                  <a:lnTo>
                    <a:pt x="344" y="3"/>
                  </a:lnTo>
                  <a:lnTo>
                    <a:pt x="348" y="1"/>
                  </a:lnTo>
                  <a:lnTo>
                    <a:pt x="352" y="0"/>
                  </a:lnTo>
                  <a:lnTo>
                    <a:pt x="352" y="0"/>
                  </a:lnTo>
                  <a:lnTo>
                    <a:pt x="355" y="1"/>
                  </a:lnTo>
                  <a:lnTo>
                    <a:pt x="358" y="2"/>
                  </a:lnTo>
                  <a:lnTo>
                    <a:pt x="363" y="5"/>
                  </a:lnTo>
                  <a:lnTo>
                    <a:pt x="366" y="9"/>
                  </a:lnTo>
                  <a:lnTo>
                    <a:pt x="368" y="14"/>
                  </a:lnTo>
                  <a:lnTo>
                    <a:pt x="368" y="14"/>
                  </a:lnTo>
                  <a:lnTo>
                    <a:pt x="369" y="17"/>
                  </a:lnTo>
                  <a:lnTo>
                    <a:pt x="369" y="22"/>
                  </a:lnTo>
                  <a:lnTo>
                    <a:pt x="368" y="25"/>
                  </a:lnTo>
                  <a:lnTo>
                    <a:pt x="366" y="29"/>
                  </a:lnTo>
                  <a:lnTo>
                    <a:pt x="364" y="32"/>
                  </a:lnTo>
                  <a:lnTo>
                    <a:pt x="361" y="35"/>
                  </a:lnTo>
                  <a:lnTo>
                    <a:pt x="361" y="35"/>
                  </a:lnTo>
                  <a:lnTo>
                    <a:pt x="325" y="57"/>
                  </a:lnTo>
                  <a:lnTo>
                    <a:pt x="325" y="57"/>
                  </a:lnTo>
                  <a:lnTo>
                    <a:pt x="271" y="92"/>
                  </a:lnTo>
                  <a:lnTo>
                    <a:pt x="271" y="92"/>
                  </a:lnTo>
                  <a:lnTo>
                    <a:pt x="250" y="107"/>
                  </a:lnTo>
                  <a:lnTo>
                    <a:pt x="229" y="123"/>
                  </a:lnTo>
                  <a:lnTo>
                    <a:pt x="190" y="157"/>
                  </a:lnTo>
                  <a:lnTo>
                    <a:pt x="190" y="157"/>
                  </a:lnTo>
                  <a:lnTo>
                    <a:pt x="164" y="179"/>
                  </a:lnTo>
                  <a:lnTo>
                    <a:pt x="164" y="179"/>
                  </a:lnTo>
                  <a:lnTo>
                    <a:pt x="134" y="203"/>
                  </a:lnTo>
                  <a:lnTo>
                    <a:pt x="134" y="203"/>
                  </a:lnTo>
                  <a:lnTo>
                    <a:pt x="102" y="229"/>
                  </a:lnTo>
                  <a:lnTo>
                    <a:pt x="86" y="242"/>
                  </a:lnTo>
                  <a:lnTo>
                    <a:pt x="72" y="258"/>
                  </a:lnTo>
                  <a:lnTo>
                    <a:pt x="72" y="258"/>
                  </a:lnTo>
                  <a:lnTo>
                    <a:pt x="66" y="264"/>
                  </a:lnTo>
                  <a:lnTo>
                    <a:pt x="61" y="271"/>
                  </a:lnTo>
                  <a:lnTo>
                    <a:pt x="51" y="286"/>
                  </a:lnTo>
                  <a:lnTo>
                    <a:pt x="51" y="286"/>
                  </a:lnTo>
                  <a:lnTo>
                    <a:pt x="46" y="295"/>
                  </a:lnTo>
                  <a:lnTo>
                    <a:pt x="40" y="303"/>
                  </a:lnTo>
                  <a:lnTo>
                    <a:pt x="33" y="312"/>
                  </a:lnTo>
                  <a:lnTo>
                    <a:pt x="24" y="319"/>
                  </a:lnTo>
                  <a:lnTo>
                    <a:pt x="24" y="319"/>
                  </a:lnTo>
                  <a:lnTo>
                    <a:pt x="19" y="322"/>
                  </a:lnTo>
                  <a:lnTo>
                    <a:pt x="15" y="323"/>
                  </a:lnTo>
                  <a:lnTo>
                    <a:pt x="15" y="323"/>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55" name="Freeform 209"/>
            <p:cNvSpPr/>
            <p:nvPr/>
          </p:nvSpPr>
          <p:spPr bwMode="auto">
            <a:xfrm>
              <a:off x="4446588" y="2346325"/>
              <a:ext cx="285750" cy="307975"/>
            </a:xfrm>
            <a:custGeom>
              <a:avLst/>
              <a:gdLst/>
              <a:ahLst/>
              <a:cxnLst>
                <a:cxn ang="0">
                  <a:pos x="524" y="583"/>
                </a:cxn>
                <a:cxn ang="0">
                  <a:pos x="515" y="580"/>
                </a:cxn>
                <a:cxn ang="0">
                  <a:pos x="501" y="571"/>
                </a:cxn>
                <a:cxn ang="0">
                  <a:pos x="476" y="549"/>
                </a:cxn>
                <a:cxn ang="0">
                  <a:pos x="437" y="513"/>
                </a:cxn>
                <a:cxn ang="0">
                  <a:pos x="414" y="488"/>
                </a:cxn>
                <a:cxn ang="0">
                  <a:pos x="388" y="460"/>
                </a:cxn>
                <a:cxn ang="0">
                  <a:pos x="339" y="409"/>
                </a:cxn>
                <a:cxn ang="0">
                  <a:pos x="300" y="361"/>
                </a:cxn>
                <a:cxn ang="0">
                  <a:pos x="288" y="344"/>
                </a:cxn>
                <a:cxn ang="0">
                  <a:pos x="246" y="293"/>
                </a:cxn>
                <a:cxn ang="0">
                  <a:pos x="202" y="245"/>
                </a:cxn>
                <a:cxn ang="0">
                  <a:pos x="167" y="208"/>
                </a:cxn>
                <a:cxn ang="0">
                  <a:pos x="134" y="170"/>
                </a:cxn>
                <a:cxn ang="0">
                  <a:pos x="121" y="153"/>
                </a:cxn>
                <a:cxn ang="0">
                  <a:pos x="95" y="121"/>
                </a:cxn>
                <a:cxn ang="0">
                  <a:pos x="54" y="76"/>
                </a:cxn>
                <a:cxn ang="0">
                  <a:pos x="24" y="48"/>
                </a:cxn>
                <a:cxn ang="0">
                  <a:pos x="8" y="36"/>
                </a:cxn>
                <a:cxn ang="0">
                  <a:pos x="3" y="29"/>
                </a:cxn>
                <a:cxn ang="0">
                  <a:pos x="0" y="22"/>
                </a:cxn>
                <a:cxn ang="0">
                  <a:pos x="1" y="13"/>
                </a:cxn>
                <a:cxn ang="0">
                  <a:pos x="4" y="8"/>
                </a:cxn>
                <a:cxn ang="0">
                  <a:pos x="12" y="1"/>
                </a:cxn>
                <a:cxn ang="0">
                  <a:pos x="16" y="0"/>
                </a:cxn>
                <a:cxn ang="0">
                  <a:pos x="25" y="3"/>
                </a:cxn>
                <a:cxn ang="0">
                  <a:pos x="41" y="15"/>
                </a:cxn>
                <a:cxn ang="0">
                  <a:pos x="70" y="41"/>
                </a:cxn>
                <a:cxn ang="0">
                  <a:pos x="110" y="84"/>
                </a:cxn>
                <a:cxn ang="0">
                  <a:pos x="136" y="115"/>
                </a:cxn>
                <a:cxn ang="0">
                  <a:pos x="206" y="198"/>
                </a:cxn>
                <a:cxn ang="0">
                  <a:pos x="290" y="291"/>
                </a:cxn>
                <a:cxn ang="0">
                  <a:pos x="303" y="306"/>
                </a:cxn>
                <a:cxn ang="0">
                  <a:pos x="341" y="353"/>
                </a:cxn>
                <a:cxn ang="0">
                  <a:pos x="371" y="390"/>
                </a:cxn>
                <a:cxn ang="0">
                  <a:pos x="403" y="425"/>
                </a:cxn>
                <a:cxn ang="0">
                  <a:pos x="433" y="457"/>
                </a:cxn>
                <a:cxn ang="0">
                  <a:pos x="457" y="482"/>
                </a:cxn>
                <a:cxn ang="0">
                  <a:pos x="493" y="518"/>
                </a:cxn>
                <a:cxn ang="0">
                  <a:pos x="519" y="540"/>
                </a:cxn>
                <a:cxn ang="0">
                  <a:pos x="532" y="549"/>
                </a:cxn>
                <a:cxn ang="0">
                  <a:pos x="539" y="554"/>
                </a:cxn>
                <a:cxn ang="0">
                  <a:pos x="541" y="560"/>
                </a:cxn>
                <a:cxn ang="0">
                  <a:pos x="541" y="570"/>
                </a:cxn>
                <a:cxn ang="0">
                  <a:pos x="539" y="575"/>
                </a:cxn>
                <a:cxn ang="0">
                  <a:pos x="530" y="582"/>
                </a:cxn>
                <a:cxn ang="0">
                  <a:pos x="524" y="583"/>
                </a:cxn>
              </a:cxnLst>
              <a:rect l="0" t="0" r="r" b="b"/>
              <a:pathLst>
                <a:path w="541" h="583">
                  <a:moveTo>
                    <a:pt x="524" y="583"/>
                  </a:moveTo>
                  <a:lnTo>
                    <a:pt x="524" y="583"/>
                  </a:lnTo>
                  <a:lnTo>
                    <a:pt x="520" y="582"/>
                  </a:lnTo>
                  <a:lnTo>
                    <a:pt x="515" y="580"/>
                  </a:lnTo>
                  <a:lnTo>
                    <a:pt x="515" y="580"/>
                  </a:lnTo>
                  <a:lnTo>
                    <a:pt x="501" y="571"/>
                  </a:lnTo>
                  <a:lnTo>
                    <a:pt x="488" y="560"/>
                  </a:lnTo>
                  <a:lnTo>
                    <a:pt x="476" y="549"/>
                  </a:lnTo>
                  <a:lnTo>
                    <a:pt x="462" y="538"/>
                  </a:lnTo>
                  <a:lnTo>
                    <a:pt x="437" y="513"/>
                  </a:lnTo>
                  <a:lnTo>
                    <a:pt x="414" y="488"/>
                  </a:lnTo>
                  <a:lnTo>
                    <a:pt x="414" y="488"/>
                  </a:lnTo>
                  <a:lnTo>
                    <a:pt x="388" y="460"/>
                  </a:lnTo>
                  <a:lnTo>
                    <a:pt x="388" y="460"/>
                  </a:lnTo>
                  <a:lnTo>
                    <a:pt x="365" y="437"/>
                  </a:lnTo>
                  <a:lnTo>
                    <a:pt x="339" y="409"/>
                  </a:lnTo>
                  <a:lnTo>
                    <a:pt x="313" y="377"/>
                  </a:lnTo>
                  <a:lnTo>
                    <a:pt x="300" y="361"/>
                  </a:lnTo>
                  <a:lnTo>
                    <a:pt x="288" y="344"/>
                  </a:lnTo>
                  <a:lnTo>
                    <a:pt x="288" y="344"/>
                  </a:lnTo>
                  <a:lnTo>
                    <a:pt x="268" y="319"/>
                  </a:lnTo>
                  <a:lnTo>
                    <a:pt x="246" y="293"/>
                  </a:lnTo>
                  <a:lnTo>
                    <a:pt x="224" y="269"/>
                  </a:lnTo>
                  <a:lnTo>
                    <a:pt x="202" y="245"/>
                  </a:lnTo>
                  <a:lnTo>
                    <a:pt x="202" y="245"/>
                  </a:lnTo>
                  <a:lnTo>
                    <a:pt x="167" y="208"/>
                  </a:lnTo>
                  <a:lnTo>
                    <a:pt x="150" y="189"/>
                  </a:lnTo>
                  <a:lnTo>
                    <a:pt x="134" y="170"/>
                  </a:lnTo>
                  <a:lnTo>
                    <a:pt x="134" y="170"/>
                  </a:lnTo>
                  <a:lnTo>
                    <a:pt x="121" y="153"/>
                  </a:lnTo>
                  <a:lnTo>
                    <a:pt x="121" y="153"/>
                  </a:lnTo>
                  <a:lnTo>
                    <a:pt x="95" y="121"/>
                  </a:lnTo>
                  <a:lnTo>
                    <a:pt x="69" y="90"/>
                  </a:lnTo>
                  <a:lnTo>
                    <a:pt x="54" y="76"/>
                  </a:lnTo>
                  <a:lnTo>
                    <a:pt x="40" y="61"/>
                  </a:lnTo>
                  <a:lnTo>
                    <a:pt x="24" y="48"/>
                  </a:lnTo>
                  <a:lnTo>
                    <a:pt x="8" y="36"/>
                  </a:lnTo>
                  <a:lnTo>
                    <a:pt x="8" y="36"/>
                  </a:lnTo>
                  <a:lnTo>
                    <a:pt x="5" y="32"/>
                  </a:lnTo>
                  <a:lnTo>
                    <a:pt x="3" y="29"/>
                  </a:lnTo>
                  <a:lnTo>
                    <a:pt x="0" y="25"/>
                  </a:lnTo>
                  <a:lnTo>
                    <a:pt x="0" y="22"/>
                  </a:lnTo>
                  <a:lnTo>
                    <a:pt x="0" y="17"/>
                  </a:lnTo>
                  <a:lnTo>
                    <a:pt x="1" y="13"/>
                  </a:lnTo>
                  <a:lnTo>
                    <a:pt x="1" y="13"/>
                  </a:lnTo>
                  <a:lnTo>
                    <a:pt x="4" y="8"/>
                  </a:lnTo>
                  <a:lnTo>
                    <a:pt x="7" y="3"/>
                  </a:lnTo>
                  <a:lnTo>
                    <a:pt x="12" y="1"/>
                  </a:lnTo>
                  <a:lnTo>
                    <a:pt x="16" y="0"/>
                  </a:lnTo>
                  <a:lnTo>
                    <a:pt x="16" y="0"/>
                  </a:lnTo>
                  <a:lnTo>
                    <a:pt x="21" y="0"/>
                  </a:lnTo>
                  <a:lnTo>
                    <a:pt x="25" y="3"/>
                  </a:lnTo>
                  <a:lnTo>
                    <a:pt x="25" y="3"/>
                  </a:lnTo>
                  <a:lnTo>
                    <a:pt x="41" y="15"/>
                  </a:lnTo>
                  <a:lnTo>
                    <a:pt x="55" y="28"/>
                  </a:lnTo>
                  <a:lnTo>
                    <a:pt x="70" y="41"/>
                  </a:lnTo>
                  <a:lnTo>
                    <a:pt x="83" y="55"/>
                  </a:lnTo>
                  <a:lnTo>
                    <a:pt x="110" y="84"/>
                  </a:lnTo>
                  <a:lnTo>
                    <a:pt x="136" y="115"/>
                  </a:lnTo>
                  <a:lnTo>
                    <a:pt x="136" y="115"/>
                  </a:lnTo>
                  <a:lnTo>
                    <a:pt x="170" y="156"/>
                  </a:lnTo>
                  <a:lnTo>
                    <a:pt x="206" y="198"/>
                  </a:lnTo>
                  <a:lnTo>
                    <a:pt x="246" y="242"/>
                  </a:lnTo>
                  <a:lnTo>
                    <a:pt x="290" y="291"/>
                  </a:lnTo>
                  <a:lnTo>
                    <a:pt x="290" y="291"/>
                  </a:lnTo>
                  <a:lnTo>
                    <a:pt x="303" y="306"/>
                  </a:lnTo>
                  <a:lnTo>
                    <a:pt x="317" y="322"/>
                  </a:lnTo>
                  <a:lnTo>
                    <a:pt x="341" y="353"/>
                  </a:lnTo>
                  <a:lnTo>
                    <a:pt x="341" y="353"/>
                  </a:lnTo>
                  <a:lnTo>
                    <a:pt x="371" y="390"/>
                  </a:lnTo>
                  <a:lnTo>
                    <a:pt x="387" y="407"/>
                  </a:lnTo>
                  <a:lnTo>
                    <a:pt x="403" y="425"/>
                  </a:lnTo>
                  <a:lnTo>
                    <a:pt x="403" y="425"/>
                  </a:lnTo>
                  <a:lnTo>
                    <a:pt x="433" y="457"/>
                  </a:lnTo>
                  <a:lnTo>
                    <a:pt x="433" y="457"/>
                  </a:lnTo>
                  <a:lnTo>
                    <a:pt x="457" y="482"/>
                  </a:lnTo>
                  <a:lnTo>
                    <a:pt x="481" y="507"/>
                  </a:lnTo>
                  <a:lnTo>
                    <a:pt x="493" y="518"/>
                  </a:lnTo>
                  <a:lnTo>
                    <a:pt x="507" y="529"/>
                  </a:lnTo>
                  <a:lnTo>
                    <a:pt x="519" y="540"/>
                  </a:lnTo>
                  <a:lnTo>
                    <a:pt x="532" y="549"/>
                  </a:lnTo>
                  <a:lnTo>
                    <a:pt x="532" y="549"/>
                  </a:lnTo>
                  <a:lnTo>
                    <a:pt x="537" y="552"/>
                  </a:lnTo>
                  <a:lnTo>
                    <a:pt x="539" y="554"/>
                  </a:lnTo>
                  <a:lnTo>
                    <a:pt x="540" y="557"/>
                  </a:lnTo>
                  <a:lnTo>
                    <a:pt x="541" y="560"/>
                  </a:lnTo>
                  <a:lnTo>
                    <a:pt x="541" y="565"/>
                  </a:lnTo>
                  <a:lnTo>
                    <a:pt x="541" y="570"/>
                  </a:lnTo>
                  <a:lnTo>
                    <a:pt x="541" y="570"/>
                  </a:lnTo>
                  <a:lnTo>
                    <a:pt x="539" y="575"/>
                  </a:lnTo>
                  <a:lnTo>
                    <a:pt x="534" y="579"/>
                  </a:lnTo>
                  <a:lnTo>
                    <a:pt x="530" y="582"/>
                  </a:lnTo>
                  <a:lnTo>
                    <a:pt x="527" y="583"/>
                  </a:lnTo>
                  <a:lnTo>
                    <a:pt x="524" y="583"/>
                  </a:lnTo>
                  <a:lnTo>
                    <a:pt x="524" y="583"/>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56" name="Freeform 210"/>
            <p:cNvSpPr/>
            <p:nvPr/>
          </p:nvSpPr>
          <p:spPr bwMode="auto">
            <a:xfrm>
              <a:off x="4349750" y="2435225"/>
              <a:ext cx="273050" cy="288925"/>
            </a:xfrm>
            <a:custGeom>
              <a:avLst/>
              <a:gdLst/>
              <a:ahLst/>
              <a:cxnLst>
                <a:cxn ang="0">
                  <a:pos x="493" y="546"/>
                </a:cxn>
                <a:cxn ang="0">
                  <a:pos x="481" y="537"/>
                </a:cxn>
                <a:cxn ang="0">
                  <a:pos x="475" y="524"/>
                </a:cxn>
                <a:cxn ang="0">
                  <a:pos x="457" y="505"/>
                </a:cxn>
                <a:cxn ang="0">
                  <a:pos x="444" y="490"/>
                </a:cxn>
                <a:cxn ang="0">
                  <a:pos x="436" y="479"/>
                </a:cxn>
                <a:cxn ang="0">
                  <a:pos x="411" y="452"/>
                </a:cxn>
                <a:cxn ang="0">
                  <a:pos x="402" y="443"/>
                </a:cxn>
                <a:cxn ang="0">
                  <a:pos x="387" y="420"/>
                </a:cxn>
                <a:cxn ang="0">
                  <a:pos x="376" y="410"/>
                </a:cxn>
                <a:cxn ang="0">
                  <a:pos x="345" y="378"/>
                </a:cxn>
                <a:cxn ang="0">
                  <a:pos x="321" y="352"/>
                </a:cxn>
                <a:cxn ang="0">
                  <a:pos x="280" y="313"/>
                </a:cxn>
                <a:cxn ang="0">
                  <a:pos x="252" y="285"/>
                </a:cxn>
                <a:cxn ang="0">
                  <a:pos x="151" y="183"/>
                </a:cxn>
                <a:cxn ang="0">
                  <a:pos x="106" y="136"/>
                </a:cxn>
                <a:cxn ang="0">
                  <a:pos x="64" y="92"/>
                </a:cxn>
                <a:cxn ang="0">
                  <a:pos x="33" y="58"/>
                </a:cxn>
                <a:cxn ang="0">
                  <a:pos x="13" y="39"/>
                </a:cxn>
                <a:cxn ang="0">
                  <a:pos x="3" y="26"/>
                </a:cxn>
                <a:cxn ang="0">
                  <a:pos x="0" y="14"/>
                </a:cxn>
                <a:cxn ang="0">
                  <a:pos x="5" y="6"/>
                </a:cxn>
                <a:cxn ang="0">
                  <a:pos x="19" y="0"/>
                </a:cxn>
                <a:cxn ang="0">
                  <a:pos x="26" y="2"/>
                </a:cxn>
                <a:cxn ang="0">
                  <a:pos x="34" y="8"/>
                </a:cxn>
                <a:cxn ang="0">
                  <a:pos x="72" y="47"/>
                </a:cxn>
                <a:cxn ang="0">
                  <a:pos x="94" y="67"/>
                </a:cxn>
                <a:cxn ang="0">
                  <a:pos x="151" y="133"/>
                </a:cxn>
                <a:cxn ang="0">
                  <a:pos x="191" y="176"/>
                </a:cxn>
                <a:cxn ang="0">
                  <a:pos x="275" y="260"/>
                </a:cxn>
                <a:cxn ang="0">
                  <a:pos x="311" y="293"/>
                </a:cxn>
                <a:cxn ang="0">
                  <a:pos x="364" y="343"/>
                </a:cxn>
                <a:cxn ang="0">
                  <a:pos x="407" y="387"/>
                </a:cxn>
                <a:cxn ang="0">
                  <a:pos x="423" y="411"/>
                </a:cxn>
                <a:cxn ang="0">
                  <a:pos x="440" y="429"/>
                </a:cxn>
                <a:cxn ang="0">
                  <a:pos x="452" y="440"/>
                </a:cxn>
                <a:cxn ang="0">
                  <a:pos x="460" y="452"/>
                </a:cxn>
                <a:cxn ang="0">
                  <a:pos x="481" y="478"/>
                </a:cxn>
                <a:cxn ang="0">
                  <a:pos x="496" y="493"/>
                </a:cxn>
                <a:cxn ang="0">
                  <a:pos x="508" y="510"/>
                </a:cxn>
                <a:cxn ang="0">
                  <a:pos x="512" y="513"/>
                </a:cxn>
                <a:cxn ang="0">
                  <a:pos x="515" y="524"/>
                </a:cxn>
                <a:cxn ang="0">
                  <a:pos x="515" y="533"/>
                </a:cxn>
                <a:cxn ang="0">
                  <a:pos x="510" y="542"/>
                </a:cxn>
                <a:cxn ang="0">
                  <a:pos x="499" y="546"/>
                </a:cxn>
              </a:cxnLst>
              <a:rect l="0" t="0" r="r" b="b"/>
              <a:pathLst>
                <a:path w="515" h="546">
                  <a:moveTo>
                    <a:pt x="499" y="546"/>
                  </a:moveTo>
                  <a:lnTo>
                    <a:pt x="499" y="546"/>
                  </a:lnTo>
                  <a:lnTo>
                    <a:pt x="493" y="546"/>
                  </a:lnTo>
                  <a:lnTo>
                    <a:pt x="488" y="543"/>
                  </a:lnTo>
                  <a:lnTo>
                    <a:pt x="483" y="540"/>
                  </a:lnTo>
                  <a:lnTo>
                    <a:pt x="481" y="537"/>
                  </a:lnTo>
                  <a:lnTo>
                    <a:pt x="480" y="534"/>
                  </a:lnTo>
                  <a:lnTo>
                    <a:pt x="480" y="534"/>
                  </a:lnTo>
                  <a:lnTo>
                    <a:pt x="475" y="524"/>
                  </a:lnTo>
                  <a:lnTo>
                    <a:pt x="470" y="517"/>
                  </a:lnTo>
                  <a:lnTo>
                    <a:pt x="463" y="511"/>
                  </a:lnTo>
                  <a:lnTo>
                    <a:pt x="457" y="505"/>
                  </a:lnTo>
                  <a:lnTo>
                    <a:pt x="457" y="505"/>
                  </a:lnTo>
                  <a:lnTo>
                    <a:pt x="450" y="498"/>
                  </a:lnTo>
                  <a:lnTo>
                    <a:pt x="444" y="490"/>
                  </a:lnTo>
                  <a:lnTo>
                    <a:pt x="444" y="490"/>
                  </a:lnTo>
                  <a:lnTo>
                    <a:pt x="436" y="479"/>
                  </a:lnTo>
                  <a:lnTo>
                    <a:pt x="436" y="479"/>
                  </a:lnTo>
                  <a:lnTo>
                    <a:pt x="425" y="466"/>
                  </a:lnTo>
                  <a:lnTo>
                    <a:pt x="419" y="458"/>
                  </a:lnTo>
                  <a:lnTo>
                    <a:pt x="411" y="452"/>
                  </a:lnTo>
                  <a:lnTo>
                    <a:pt x="411" y="452"/>
                  </a:lnTo>
                  <a:lnTo>
                    <a:pt x="407" y="448"/>
                  </a:lnTo>
                  <a:lnTo>
                    <a:pt x="402" y="443"/>
                  </a:lnTo>
                  <a:lnTo>
                    <a:pt x="395" y="433"/>
                  </a:lnTo>
                  <a:lnTo>
                    <a:pt x="395" y="433"/>
                  </a:lnTo>
                  <a:lnTo>
                    <a:pt x="387" y="420"/>
                  </a:lnTo>
                  <a:lnTo>
                    <a:pt x="382" y="415"/>
                  </a:lnTo>
                  <a:lnTo>
                    <a:pt x="376" y="410"/>
                  </a:lnTo>
                  <a:lnTo>
                    <a:pt x="376" y="410"/>
                  </a:lnTo>
                  <a:lnTo>
                    <a:pt x="367" y="404"/>
                  </a:lnTo>
                  <a:lnTo>
                    <a:pt x="360" y="395"/>
                  </a:lnTo>
                  <a:lnTo>
                    <a:pt x="345" y="378"/>
                  </a:lnTo>
                  <a:lnTo>
                    <a:pt x="345" y="378"/>
                  </a:lnTo>
                  <a:lnTo>
                    <a:pt x="333" y="364"/>
                  </a:lnTo>
                  <a:lnTo>
                    <a:pt x="321" y="352"/>
                  </a:lnTo>
                  <a:lnTo>
                    <a:pt x="321" y="352"/>
                  </a:lnTo>
                  <a:lnTo>
                    <a:pt x="299" y="332"/>
                  </a:lnTo>
                  <a:lnTo>
                    <a:pt x="280" y="313"/>
                  </a:lnTo>
                  <a:lnTo>
                    <a:pt x="280" y="313"/>
                  </a:lnTo>
                  <a:lnTo>
                    <a:pt x="252" y="285"/>
                  </a:lnTo>
                  <a:lnTo>
                    <a:pt x="252" y="285"/>
                  </a:lnTo>
                  <a:lnTo>
                    <a:pt x="225" y="260"/>
                  </a:lnTo>
                  <a:lnTo>
                    <a:pt x="200" y="234"/>
                  </a:lnTo>
                  <a:lnTo>
                    <a:pt x="151" y="183"/>
                  </a:lnTo>
                  <a:lnTo>
                    <a:pt x="151" y="183"/>
                  </a:lnTo>
                  <a:lnTo>
                    <a:pt x="106" y="136"/>
                  </a:lnTo>
                  <a:lnTo>
                    <a:pt x="106" y="136"/>
                  </a:lnTo>
                  <a:lnTo>
                    <a:pt x="87" y="116"/>
                  </a:lnTo>
                  <a:lnTo>
                    <a:pt x="87" y="116"/>
                  </a:lnTo>
                  <a:lnTo>
                    <a:pt x="64" y="92"/>
                  </a:lnTo>
                  <a:lnTo>
                    <a:pt x="40" y="66"/>
                  </a:lnTo>
                  <a:lnTo>
                    <a:pt x="40" y="66"/>
                  </a:lnTo>
                  <a:lnTo>
                    <a:pt x="33" y="58"/>
                  </a:lnTo>
                  <a:lnTo>
                    <a:pt x="24" y="50"/>
                  </a:lnTo>
                  <a:lnTo>
                    <a:pt x="24" y="50"/>
                  </a:lnTo>
                  <a:lnTo>
                    <a:pt x="13" y="39"/>
                  </a:lnTo>
                  <a:lnTo>
                    <a:pt x="8" y="33"/>
                  </a:lnTo>
                  <a:lnTo>
                    <a:pt x="3" y="26"/>
                  </a:lnTo>
                  <a:lnTo>
                    <a:pt x="3" y="26"/>
                  </a:lnTo>
                  <a:lnTo>
                    <a:pt x="1" y="22"/>
                  </a:lnTo>
                  <a:lnTo>
                    <a:pt x="0" y="18"/>
                  </a:lnTo>
                  <a:lnTo>
                    <a:pt x="0" y="14"/>
                  </a:lnTo>
                  <a:lnTo>
                    <a:pt x="2" y="10"/>
                  </a:lnTo>
                  <a:lnTo>
                    <a:pt x="2" y="10"/>
                  </a:lnTo>
                  <a:lnTo>
                    <a:pt x="5" y="6"/>
                  </a:lnTo>
                  <a:lnTo>
                    <a:pt x="9" y="3"/>
                  </a:lnTo>
                  <a:lnTo>
                    <a:pt x="14" y="1"/>
                  </a:lnTo>
                  <a:lnTo>
                    <a:pt x="19" y="0"/>
                  </a:lnTo>
                  <a:lnTo>
                    <a:pt x="19" y="0"/>
                  </a:lnTo>
                  <a:lnTo>
                    <a:pt x="22" y="1"/>
                  </a:lnTo>
                  <a:lnTo>
                    <a:pt x="26" y="2"/>
                  </a:lnTo>
                  <a:lnTo>
                    <a:pt x="31" y="4"/>
                  </a:lnTo>
                  <a:lnTo>
                    <a:pt x="34" y="8"/>
                  </a:lnTo>
                  <a:lnTo>
                    <a:pt x="34" y="8"/>
                  </a:lnTo>
                  <a:lnTo>
                    <a:pt x="42" y="18"/>
                  </a:lnTo>
                  <a:lnTo>
                    <a:pt x="51" y="29"/>
                  </a:lnTo>
                  <a:lnTo>
                    <a:pt x="72" y="47"/>
                  </a:lnTo>
                  <a:lnTo>
                    <a:pt x="72" y="47"/>
                  </a:lnTo>
                  <a:lnTo>
                    <a:pt x="83" y="57"/>
                  </a:lnTo>
                  <a:lnTo>
                    <a:pt x="94" y="67"/>
                  </a:lnTo>
                  <a:lnTo>
                    <a:pt x="94" y="67"/>
                  </a:lnTo>
                  <a:lnTo>
                    <a:pt x="124" y="100"/>
                  </a:lnTo>
                  <a:lnTo>
                    <a:pt x="151" y="133"/>
                  </a:lnTo>
                  <a:lnTo>
                    <a:pt x="164" y="146"/>
                  </a:lnTo>
                  <a:lnTo>
                    <a:pt x="164" y="146"/>
                  </a:lnTo>
                  <a:lnTo>
                    <a:pt x="191" y="176"/>
                  </a:lnTo>
                  <a:lnTo>
                    <a:pt x="219" y="205"/>
                  </a:lnTo>
                  <a:lnTo>
                    <a:pt x="247" y="232"/>
                  </a:lnTo>
                  <a:lnTo>
                    <a:pt x="275" y="260"/>
                  </a:lnTo>
                  <a:lnTo>
                    <a:pt x="275" y="260"/>
                  </a:lnTo>
                  <a:lnTo>
                    <a:pt x="311" y="293"/>
                  </a:lnTo>
                  <a:lnTo>
                    <a:pt x="311" y="293"/>
                  </a:lnTo>
                  <a:lnTo>
                    <a:pt x="342" y="321"/>
                  </a:lnTo>
                  <a:lnTo>
                    <a:pt x="342" y="321"/>
                  </a:lnTo>
                  <a:lnTo>
                    <a:pt x="364" y="343"/>
                  </a:lnTo>
                  <a:lnTo>
                    <a:pt x="386" y="363"/>
                  </a:lnTo>
                  <a:lnTo>
                    <a:pt x="396" y="375"/>
                  </a:lnTo>
                  <a:lnTo>
                    <a:pt x="407" y="387"/>
                  </a:lnTo>
                  <a:lnTo>
                    <a:pt x="415" y="398"/>
                  </a:lnTo>
                  <a:lnTo>
                    <a:pt x="423" y="411"/>
                  </a:lnTo>
                  <a:lnTo>
                    <a:pt x="423" y="411"/>
                  </a:lnTo>
                  <a:lnTo>
                    <a:pt x="426" y="416"/>
                  </a:lnTo>
                  <a:lnTo>
                    <a:pt x="430" y="421"/>
                  </a:lnTo>
                  <a:lnTo>
                    <a:pt x="440" y="429"/>
                  </a:lnTo>
                  <a:lnTo>
                    <a:pt x="440" y="429"/>
                  </a:lnTo>
                  <a:lnTo>
                    <a:pt x="446" y="435"/>
                  </a:lnTo>
                  <a:lnTo>
                    <a:pt x="452" y="440"/>
                  </a:lnTo>
                  <a:lnTo>
                    <a:pt x="452" y="440"/>
                  </a:lnTo>
                  <a:lnTo>
                    <a:pt x="460" y="452"/>
                  </a:lnTo>
                  <a:lnTo>
                    <a:pt x="460" y="452"/>
                  </a:lnTo>
                  <a:lnTo>
                    <a:pt x="470" y="466"/>
                  </a:lnTo>
                  <a:lnTo>
                    <a:pt x="475" y="472"/>
                  </a:lnTo>
                  <a:lnTo>
                    <a:pt x="481" y="478"/>
                  </a:lnTo>
                  <a:lnTo>
                    <a:pt x="481" y="478"/>
                  </a:lnTo>
                  <a:lnTo>
                    <a:pt x="489" y="486"/>
                  </a:lnTo>
                  <a:lnTo>
                    <a:pt x="496" y="493"/>
                  </a:lnTo>
                  <a:lnTo>
                    <a:pt x="502" y="501"/>
                  </a:lnTo>
                  <a:lnTo>
                    <a:pt x="507" y="509"/>
                  </a:lnTo>
                  <a:lnTo>
                    <a:pt x="508" y="510"/>
                  </a:lnTo>
                  <a:lnTo>
                    <a:pt x="509" y="511"/>
                  </a:lnTo>
                  <a:lnTo>
                    <a:pt x="509" y="511"/>
                  </a:lnTo>
                  <a:lnTo>
                    <a:pt x="512" y="513"/>
                  </a:lnTo>
                  <a:lnTo>
                    <a:pt x="514" y="516"/>
                  </a:lnTo>
                  <a:lnTo>
                    <a:pt x="515" y="520"/>
                  </a:lnTo>
                  <a:lnTo>
                    <a:pt x="515" y="524"/>
                  </a:lnTo>
                  <a:lnTo>
                    <a:pt x="515" y="530"/>
                  </a:lnTo>
                  <a:lnTo>
                    <a:pt x="515" y="530"/>
                  </a:lnTo>
                  <a:lnTo>
                    <a:pt x="515" y="533"/>
                  </a:lnTo>
                  <a:lnTo>
                    <a:pt x="514" y="537"/>
                  </a:lnTo>
                  <a:lnTo>
                    <a:pt x="513" y="540"/>
                  </a:lnTo>
                  <a:lnTo>
                    <a:pt x="510" y="542"/>
                  </a:lnTo>
                  <a:lnTo>
                    <a:pt x="510" y="542"/>
                  </a:lnTo>
                  <a:lnTo>
                    <a:pt x="506" y="545"/>
                  </a:lnTo>
                  <a:lnTo>
                    <a:pt x="499" y="546"/>
                  </a:lnTo>
                  <a:lnTo>
                    <a:pt x="499" y="546"/>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57" name="Freeform 211"/>
            <p:cNvSpPr/>
            <p:nvPr/>
          </p:nvSpPr>
          <p:spPr bwMode="auto">
            <a:xfrm>
              <a:off x="4708525" y="2740025"/>
              <a:ext cx="77788" cy="74613"/>
            </a:xfrm>
            <a:custGeom>
              <a:avLst/>
              <a:gdLst/>
              <a:ahLst/>
              <a:cxnLst>
                <a:cxn ang="0">
                  <a:pos x="116" y="142"/>
                </a:cxn>
                <a:cxn ang="0">
                  <a:pos x="111" y="142"/>
                </a:cxn>
                <a:cxn ang="0">
                  <a:pos x="101" y="140"/>
                </a:cxn>
                <a:cxn ang="0">
                  <a:pos x="90" y="136"/>
                </a:cxn>
                <a:cxn ang="0">
                  <a:pos x="88" y="139"/>
                </a:cxn>
                <a:cxn ang="0">
                  <a:pos x="79" y="141"/>
                </a:cxn>
                <a:cxn ang="0">
                  <a:pos x="77" y="141"/>
                </a:cxn>
                <a:cxn ang="0">
                  <a:pos x="63" y="139"/>
                </a:cxn>
                <a:cxn ang="0">
                  <a:pos x="49" y="136"/>
                </a:cxn>
                <a:cxn ang="0">
                  <a:pos x="42" y="134"/>
                </a:cxn>
                <a:cxn ang="0">
                  <a:pos x="33" y="127"/>
                </a:cxn>
                <a:cxn ang="0">
                  <a:pos x="30" y="129"/>
                </a:cxn>
                <a:cxn ang="0">
                  <a:pos x="21" y="131"/>
                </a:cxn>
                <a:cxn ang="0">
                  <a:pos x="18" y="130"/>
                </a:cxn>
                <a:cxn ang="0">
                  <a:pos x="12" y="127"/>
                </a:cxn>
                <a:cxn ang="0">
                  <a:pos x="7" y="122"/>
                </a:cxn>
                <a:cxn ang="0">
                  <a:pos x="6" y="117"/>
                </a:cxn>
                <a:cxn ang="0">
                  <a:pos x="5" y="115"/>
                </a:cxn>
                <a:cxn ang="0">
                  <a:pos x="1" y="108"/>
                </a:cxn>
                <a:cxn ang="0">
                  <a:pos x="1" y="101"/>
                </a:cxn>
                <a:cxn ang="0">
                  <a:pos x="3" y="95"/>
                </a:cxn>
                <a:cxn ang="0">
                  <a:pos x="13" y="83"/>
                </a:cxn>
                <a:cxn ang="0">
                  <a:pos x="31" y="62"/>
                </a:cxn>
                <a:cxn ang="0">
                  <a:pos x="63" y="34"/>
                </a:cxn>
                <a:cxn ang="0">
                  <a:pos x="92" y="13"/>
                </a:cxn>
                <a:cxn ang="0">
                  <a:pos x="98" y="8"/>
                </a:cxn>
                <a:cxn ang="0">
                  <a:pos x="113" y="1"/>
                </a:cxn>
                <a:cxn ang="0">
                  <a:pos x="121" y="0"/>
                </a:cxn>
                <a:cxn ang="0">
                  <a:pos x="131" y="2"/>
                </a:cxn>
                <a:cxn ang="0">
                  <a:pos x="137" y="5"/>
                </a:cxn>
                <a:cxn ang="0">
                  <a:pos x="143" y="15"/>
                </a:cxn>
                <a:cxn ang="0">
                  <a:pos x="147" y="29"/>
                </a:cxn>
                <a:cxn ang="0">
                  <a:pos x="148" y="35"/>
                </a:cxn>
                <a:cxn ang="0">
                  <a:pos x="147" y="53"/>
                </a:cxn>
                <a:cxn ang="0">
                  <a:pos x="148" y="84"/>
                </a:cxn>
                <a:cxn ang="0">
                  <a:pos x="148" y="100"/>
                </a:cxn>
                <a:cxn ang="0">
                  <a:pos x="146" y="116"/>
                </a:cxn>
                <a:cxn ang="0">
                  <a:pos x="145" y="125"/>
                </a:cxn>
                <a:cxn ang="0">
                  <a:pos x="141" y="132"/>
                </a:cxn>
                <a:cxn ang="0">
                  <a:pos x="136" y="136"/>
                </a:cxn>
                <a:cxn ang="0">
                  <a:pos x="128" y="141"/>
                </a:cxn>
                <a:cxn ang="0">
                  <a:pos x="126" y="141"/>
                </a:cxn>
                <a:cxn ang="0">
                  <a:pos x="121" y="142"/>
                </a:cxn>
                <a:cxn ang="0">
                  <a:pos x="116" y="142"/>
                </a:cxn>
              </a:cxnLst>
              <a:rect l="0" t="0" r="r" b="b"/>
              <a:pathLst>
                <a:path w="148" h="142">
                  <a:moveTo>
                    <a:pt x="116" y="142"/>
                  </a:moveTo>
                  <a:lnTo>
                    <a:pt x="116" y="142"/>
                  </a:lnTo>
                  <a:lnTo>
                    <a:pt x="111" y="142"/>
                  </a:lnTo>
                  <a:lnTo>
                    <a:pt x="111" y="142"/>
                  </a:lnTo>
                  <a:lnTo>
                    <a:pt x="101" y="140"/>
                  </a:lnTo>
                  <a:lnTo>
                    <a:pt x="101" y="140"/>
                  </a:lnTo>
                  <a:lnTo>
                    <a:pt x="93" y="136"/>
                  </a:lnTo>
                  <a:lnTo>
                    <a:pt x="90" y="136"/>
                  </a:lnTo>
                  <a:lnTo>
                    <a:pt x="88" y="139"/>
                  </a:lnTo>
                  <a:lnTo>
                    <a:pt x="88" y="139"/>
                  </a:lnTo>
                  <a:lnTo>
                    <a:pt x="84" y="141"/>
                  </a:lnTo>
                  <a:lnTo>
                    <a:pt x="79" y="141"/>
                  </a:lnTo>
                  <a:lnTo>
                    <a:pt x="79" y="141"/>
                  </a:lnTo>
                  <a:lnTo>
                    <a:pt x="77" y="141"/>
                  </a:lnTo>
                  <a:lnTo>
                    <a:pt x="77" y="141"/>
                  </a:lnTo>
                  <a:lnTo>
                    <a:pt x="63" y="139"/>
                  </a:lnTo>
                  <a:lnTo>
                    <a:pt x="63" y="139"/>
                  </a:lnTo>
                  <a:lnTo>
                    <a:pt x="49" y="136"/>
                  </a:lnTo>
                  <a:lnTo>
                    <a:pt x="49" y="136"/>
                  </a:lnTo>
                  <a:lnTo>
                    <a:pt x="42" y="134"/>
                  </a:lnTo>
                  <a:lnTo>
                    <a:pt x="36" y="130"/>
                  </a:lnTo>
                  <a:lnTo>
                    <a:pt x="33" y="127"/>
                  </a:lnTo>
                  <a:lnTo>
                    <a:pt x="30" y="129"/>
                  </a:lnTo>
                  <a:lnTo>
                    <a:pt x="30" y="129"/>
                  </a:lnTo>
                  <a:lnTo>
                    <a:pt x="25" y="130"/>
                  </a:lnTo>
                  <a:lnTo>
                    <a:pt x="21" y="131"/>
                  </a:lnTo>
                  <a:lnTo>
                    <a:pt x="21" y="131"/>
                  </a:lnTo>
                  <a:lnTo>
                    <a:pt x="18" y="130"/>
                  </a:lnTo>
                  <a:lnTo>
                    <a:pt x="13" y="129"/>
                  </a:lnTo>
                  <a:lnTo>
                    <a:pt x="12" y="127"/>
                  </a:lnTo>
                  <a:lnTo>
                    <a:pt x="10" y="125"/>
                  </a:lnTo>
                  <a:lnTo>
                    <a:pt x="7" y="122"/>
                  </a:lnTo>
                  <a:lnTo>
                    <a:pt x="6" y="119"/>
                  </a:lnTo>
                  <a:lnTo>
                    <a:pt x="6" y="117"/>
                  </a:lnTo>
                  <a:lnTo>
                    <a:pt x="5" y="115"/>
                  </a:lnTo>
                  <a:lnTo>
                    <a:pt x="5" y="115"/>
                  </a:lnTo>
                  <a:lnTo>
                    <a:pt x="2" y="112"/>
                  </a:lnTo>
                  <a:lnTo>
                    <a:pt x="1" y="108"/>
                  </a:lnTo>
                  <a:lnTo>
                    <a:pt x="0" y="104"/>
                  </a:lnTo>
                  <a:lnTo>
                    <a:pt x="1" y="101"/>
                  </a:lnTo>
                  <a:lnTo>
                    <a:pt x="2" y="98"/>
                  </a:lnTo>
                  <a:lnTo>
                    <a:pt x="3" y="95"/>
                  </a:lnTo>
                  <a:lnTo>
                    <a:pt x="3" y="95"/>
                  </a:lnTo>
                  <a:lnTo>
                    <a:pt x="13" y="83"/>
                  </a:lnTo>
                  <a:lnTo>
                    <a:pt x="22" y="72"/>
                  </a:lnTo>
                  <a:lnTo>
                    <a:pt x="31" y="62"/>
                  </a:lnTo>
                  <a:lnTo>
                    <a:pt x="42" y="52"/>
                  </a:lnTo>
                  <a:lnTo>
                    <a:pt x="63" y="34"/>
                  </a:lnTo>
                  <a:lnTo>
                    <a:pt x="87" y="17"/>
                  </a:lnTo>
                  <a:lnTo>
                    <a:pt x="92" y="13"/>
                  </a:lnTo>
                  <a:lnTo>
                    <a:pt x="92" y="13"/>
                  </a:lnTo>
                  <a:lnTo>
                    <a:pt x="98" y="8"/>
                  </a:lnTo>
                  <a:lnTo>
                    <a:pt x="105" y="4"/>
                  </a:lnTo>
                  <a:lnTo>
                    <a:pt x="113" y="1"/>
                  </a:lnTo>
                  <a:lnTo>
                    <a:pt x="121" y="0"/>
                  </a:lnTo>
                  <a:lnTo>
                    <a:pt x="121" y="0"/>
                  </a:lnTo>
                  <a:lnTo>
                    <a:pt x="126" y="1"/>
                  </a:lnTo>
                  <a:lnTo>
                    <a:pt x="131" y="2"/>
                  </a:lnTo>
                  <a:lnTo>
                    <a:pt x="131" y="2"/>
                  </a:lnTo>
                  <a:lnTo>
                    <a:pt x="137" y="5"/>
                  </a:lnTo>
                  <a:lnTo>
                    <a:pt x="141" y="9"/>
                  </a:lnTo>
                  <a:lnTo>
                    <a:pt x="143" y="15"/>
                  </a:lnTo>
                  <a:lnTo>
                    <a:pt x="145" y="20"/>
                  </a:lnTo>
                  <a:lnTo>
                    <a:pt x="147" y="29"/>
                  </a:lnTo>
                  <a:lnTo>
                    <a:pt x="148" y="35"/>
                  </a:lnTo>
                  <a:lnTo>
                    <a:pt x="148" y="35"/>
                  </a:lnTo>
                  <a:lnTo>
                    <a:pt x="147" y="53"/>
                  </a:lnTo>
                  <a:lnTo>
                    <a:pt x="147" y="53"/>
                  </a:lnTo>
                  <a:lnTo>
                    <a:pt x="147" y="81"/>
                  </a:lnTo>
                  <a:lnTo>
                    <a:pt x="148" y="84"/>
                  </a:lnTo>
                  <a:lnTo>
                    <a:pt x="148" y="84"/>
                  </a:lnTo>
                  <a:lnTo>
                    <a:pt x="148" y="100"/>
                  </a:lnTo>
                  <a:lnTo>
                    <a:pt x="147" y="108"/>
                  </a:lnTo>
                  <a:lnTo>
                    <a:pt x="146" y="116"/>
                  </a:lnTo>
                  <a:lnTo>
                    <a:pt x="146" y="116"/>
                  </a:lnTo>
                  <a:lnTo>
                    <a:pt x="145" y="125"/>
                  </a:lnTo>
                  <a:lnTo>
                    <a:pt x="143" y="128"/>
                  </a:lnTo>
                  <a:lnTo>
                    <a:pt x="141" y="132"/>
                  </a:lnTo>
                  <a:lnTo>
                    <a:pt x="139" y="134"/>
                  </a:lnTo>
                  <a:lnTo>
                    <a:pt x="136" y="136"/>
                  </a:lnTo>
                  <a:lnTo>
                    <a:pt x="128" y="141"/>
                  </a:lnTo>
                  <a:lnTo>
                    <a:pt x="128" y="141"/>
                  </a:lnTo>
                  <a:lnTo>
                    <a:pt x="127" y="141"/>
                  </a:lnTo>
                  <a:lnTo>
                    <a:pt x="126" y="141"/>
                  </a:lnTo>
                  <a:lnTo>
                    <a:pt x="126" y="141"/>
                  </a:lnTo>
                  <a:lnTo>
                    <a:pt x="121" y="142"/>
                  </a:lnTo>
                  <a:lnTo>
                    <a:pt x="116" y="142"/>
                  </a:lnTo>
                  <a:lnTo>
                    <a:pt x="116" y="142"/>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58" name="Freeform 212"/>
            <p:cNvSpPr/>
            <p:nvPr/>
          </p:nvSpPr>
          <p:spPr bwMode="auto">
            <a:xfrm>
              <a:off x="4197350" y="2182813"/>
              <a:ext cx="260350" cy="244475"/>
            </a:xfrm>
            <a:custGeom>
              <a:avLst/>
              <a:gdLst/>
              <a:ahLst/>
              <a:cxnLst>
                <a:cxn ang="0">
                  <a:pos x="106" y="462"/>
                </a:cxn>
                <a:cxn ang="0">
                  <a:pos x="96" y="455"/>
                </a:cxn>
                <a:cxn ang="0">
                  <a:pos x="94" y="452"/>
                </a:cxn>
                <a:cxn ang="0">
                  <a:pos x="85" y="442"/>
                </a:cxn>
                <a:cxn ang="0">
                  <a:pos x="76" y="430"/>
                </a:cxn>
                <a:cxn ang="0">
                  <a:pos x="53" y="411"/>
                </a:cxn>
                <a:cxn ang="0">
                  <a:pos x="35" y="386"/>
                </a:cxn>
                <a:cxn ang="0">
                  <a:pos x="15" y="339"/>
                </a:cxn>
                <a:cxn ang="0">
                  <a:pos x="5" y="299"/>
                </a:cxn>
                <a:cxn ang="0">
                  <a:pos x="0" y="253"/>
                </a:cxn>
                <a:cxn ang="0">
                  <a:pos x="3" y="202"/>
                </a:cxn>
                <a:cxn ang="0">
                  <a:pos x="8" y="172"/>
                </a:cxn>
                <a:cxn ang="0">
                  <a:pos x="24" y="124"/>
                </a:cxn>
                <a:cxn ang="0">
                  <a:pos x="48" y="85"/>
                </a:cxn>
                <a:cxn ang="0">
                  <a:pos x="68" y="64"/>
                </a:cxn>
                <a:cxn ang="0">
                  <a:pos x="124" y="25"/>
                </a:cxn>
                <a:cxn ang="0">
                  <a:pos x="193" y="4"/>
                </a:cxn>
                <a:cxn ang="0">
                  <a:pos x="241" y="0"/>
                </a:cxn>
                <a:cxn ang="0">
                  <a:pos x="298" y="5"/>
                </a:cxn>
                <a:cxn ang="0">
                  <a:pos x="352" y="20"/>
                </a:cxn>
                <a:cxn ang="0">
                  <a:pos x="401" y="44"/>
                </a:cxn>
                <a:cxn ang="0">
                  <a:pos x="445" y="76"/>
                </a:cxn>
                <a:cxn ang="0">
                  <a:pos x="480" y="115"/>
                </a:cxn>
                <a:cxn ang="0">
                  <a:pos x="492" y="135"/>
                </a:cxn>
                <a:cxn ang="0">
                  <a:pos x="491" y="146"/>
                </a:cxn>
                <a:cxn ang="0">
                  <a:pos x="483" y="153"/>
                </a:cxn>
                <a:cxn ang="0">
                  <a:pos x="473" y="157"/>
                </a:cxn>
                <a:cxn ang="0">
                  <a:pos x="465" y="154"/>
                </a:cxn>
                <a:cxn ang="0">
                  <a:pos x="458" y="147"/>
                </a:cxn>
                <a:cxn ang="0">
                  <a:pos x="429" y="112"/>
                </a:cxn>
                <a:cxn ang="0">
                  <a:pos x="395" y="85"/>
                </a:cxn>
                <a:cxn ang="0">
                  <a:pos x="356" y="65"/>
                </a:cxn>
                <a:cxn ang="0">
                  <a:pos x="289" y="42"/>
                </a:cxn>
                <a:cxn ang="0">
                  <a:pos x="247" y="34"/>
                </a:cxn>
                <a:cxn ang="0">
                  <a:pos x="219" y="34"/>
                </a:cxn>
                <a:cxn ang="0">
                  <a:pos x="182" y="40"/>
                </a:cxn>
                <a:cxn ang="0">
                  <a:pos x="144" y="53"/>
                </a:cxn>
                <a:cxn ang="0">
                  <a:pos x="109" y="74"/>
                </a:cxn>
                <a:cxn ang="0">
                  <a:pos x="80" y="100"/>
                </a:cxn>
                <a:cxn ang="0">
                  <a:pos x="59" y="133"/>
                </a:cxn>
                <a:cxn ang="0">
                  <a:pos x="48" y="163"/>
                </a:cxn>
                <a:cxn ang="0">
                  <a:pos x="39" y="210"/>
                </a:cxn>
                <a:cxn ang="0">
                  <a:pos x="38" y="259"/>
                </a:cxn>
                <a:cxn ang="0">
                  <a:pos x="45" y="304"/>
                </a:cxn>
                <a:cxn ang="0">
                  <a:pos x="60" y="348"/>
                </a:cxn>
                <a:cxn ang="0">
                  <a:pos x="76" y="373"/>
                </a:cxn>
                <a:cxn ang="0">
                  <a:pos x="101" y="402"/>
                </a:cxn>
                <a:cxn ang="0">
                  <a:pos x="122" y="429"/>
                </a:cxn>
                <a:cxn ang="0">
                  <a:pos x="125" y="431"/>
                </a:cxn>
                <a:cxn ang="0">
                  <a:pos x="131" y="446"/>
                </a:cxn>
                <a:cxn ang="0">
                  <a:pos x="129" y="455"/>
                </a:cxn>
                <a:cxn ang="0">
                  <a:pos x="121" y="462"/>
                </a:cxn>
                <a:cxn ang="0">
                  <a:pos x="110" y="463"/>
                </a:cxn>
              </a:cxnLst>
              <a:rect l="0" t="0" r="r" b="b"/>
              <a:pathLst>
                <a:path w="492" h="463">
                  <a:moveTo>
                    <a:pt x="110" y="463"/>
                  </a:moveTo>
                  <a:lnTo>
                    <a:pt x="110" y="463"/>
                  </a:lnTo>
                  <a:lnTo>
                    <a:pt x="106" y="462"/>
                  </a:lnTo>
                  <a:lnTo>
                    <a:pt x="102" y="461"/>
                  </a:lnTo>
                  <a:lnTo>
                    <a:pt x="98" y="458"/>
                  </a:lnTo>
                  <a:lnTo>
                    <a:pt x="96" y="455"/>
                  </a:lnTo>
                  <a:lnTo>
                    <a:pt x="96" y="455"/>
                  </a:lnTo>
                  <a:lnTo>
                    <a:pt x="94" y="453"/>
                  </a:lnTo>
                  <a:lnTo>
                    <a:pt x="94" y="452"/>
                  </a:lnTo>
                  <a:lnTo>
                    <a:pt x="91" y="450"/>
                  </a:lnTo>
                  <a:lnTo>
                    <a:pt x="91" y="450"/>
                  </a:lnTo>
                  <a:lnTo>
                    <a:pt x="85" y="442"/>
                  </a:lnTo>
                  <a:lnTo>
                    <a:pt x="85" y="442"/>
                  </a:lnTo>
                  <a:lnTo>
                    <a:pt x="80" y="435"/>
                  </a:lnTo>
                  <a:lnTo>
                    <a:pt x="76" y="430"/>
                  </a:lnTo>
                  <a:lnTo>
                    <a:pt x="65" y="421"/>
                  </a:lnTo>
                  <a:lnTo>
                    <a:pt x="65" y="421"/>
                  </a:lnTo>
                  <a:lnTo>
                    <a:pt x="53" y="411"/>
                  </a:lnTo>
                  <a:lnTo>
                    <a:pt x="53" y="411"/>
                  </a:lnTo>
                  <a:lnTo>
                    <a:pt x="44" y="399"/>
                  </a:lnTo>
                  <a:lnTo>
                    <a:pt x="35" y="386"/>
                  </a:lnTo>
                  <a:lnTo>
                    <a:pt x="27" y="370"/>
                  </a:lnTo>
                  <a:lnTo>
                    <a:pt x="21" y="355"/>
                  </a:lnTo>
                  <a:lnTo>
                    <a:pt x="15" y="339"/>
                  </a:lnTo>
                  <a:lnTo>
                    <a:pt x="11" y="325"/>
                  </a:lnTo>
                  <a:lnTo>
                    <a:pt x="5" y="299"/>
                  </a:lnTo>
                  <a:lnTo>
                    <a:pt x="5" y="299"/>
                  </a:lnTo>
                  <a:lnTo>
                    <a:pt x="3" y="285"/>
                  </a:lnTo>
                  <a:lnTo>
                    <a:pt x="0" y="269"/>
                  </a:lnTo>
                  <a:lnTo>
                    <a:pt x="0" y="253"/>
                  </a:lnTo>
                  <a:lnTo>
                    <a:pt x="0" y="235"/>
                  </a:lnTo>
                  <a:lnTo>
                    <a:pt x="0" y="218"/>
                  </a:lnTo>
                  <a:lnTo>
                    <a:pt x="3" y="202"/>
                  </a:lnTo>
                  <a:lnTo>
                    <a:pt x="5" y="186"/>
                  </a:lnTo>
                  <a:lnTo>
                    <a:pt x="8" y="172"/>
                  </a:lnTo>
                  <a:lnTo>
                    <a:pt x="8" y="172"/>
                  </a:lnTo>
                  <a:lnTo>
                    <a:pt x="13" y="154"/>
                  </a:lnTo>
                  <a:lnTo>
                    <a:pt x="18" y="139"/>
                  </a:lnTo>
                  <a:lnTo>
                    <a:pt x="24" y="124"/>
                  </a:lnTo>
                  <a:lnTo>
                    <a:pt x="31" y="110"/>
                  </a:lnTo>
                  <a:lnTo>
                    <a:pt x="39" y="98"/>
                  </a:lnTo>
                  <a:lnTo>
                    <a:pt x="48" y="85"/>
                  </a:lnTo>
                  <a:lnTo>
                    <a:pt x="57" y="74"/>
                  </a:lnTo>
                  <a:lnTo>
                    <a:pt x="68" y="64"/>
                  </a:lnTo>
                  <a:lnTo>
                    <a:pt x="68" y="64"/>
                  </a:lnTo>
                  <a:lnTo>
                    <a:pt x="85" y="49"/>
                  </a:lnTo>
                  <a:lnTo>
                    <a:pt x="105" y="36"/>
                  </a:lnTo>
                  <a:lnTo>
                    <a:pt x="124" y="25"/>
                  </a:lnTo>
                  <a:lnTo>
                    <a:pt x="146" y="16"/>
                  </a:lnTo>
                  <a:lnTo>
                    <a:pt x="169" y="9"/>
                  </a:lnTo>
                  <a:lnTo>
                    <a:pt x="193" y="4"/>
                  </a:lnTo>
                  <a:lnTo>
                    <a:pt x="216" y="1"/>
                  </a:lnTo>
                  <a:lnTo>
                    <a:pt x="241" y="0"/>
                  </a:lnTo>
                  <a:lnTo>
                    <a:pt x="241" y="0"/>
                  </a:lnTo>
                  <a:lnTo>
                    <a:pt x="260" y="1"/>
                  </a:lnTo>
                  <a:lnTo>
                    <a:pt x="279" y="2"/>
                  </a:lnTo>
                  <a:lnTo>
                    <a:pt x="298" y="5"/>
                  </a:lnTo>
                  <a:lnTo>
                    <a:pt x="316" y="9"/>
                  </a:lnTo>
                  <a:lnTo>
                    <a:pt x="334" y="14"/>
                  </a:lnTo>
                  <a:lnTo>
                    <a:pt x="352" y="20"/>
                  </a:lnTo>
                  <a:lnTo>
                    <a:pt x="368" y="27"/>
                  </a:lnTo>
                  <a:lnTo>
                    <a:pt x="385" y="35"/>
                  </a:lnTo>
                  <a:lnTo>
                    <a:pt x="401" y="44"/>
                  </a:lnTo>
                  <a:lnTo>
                    <a:pt x="416" y="54"/>
                  </a:lnTo>
                  <a:lnTo>
                    <a:pt x="430" y="65"/>
                  </a:lnTo>
                  <a:lnTo>
                    <a:pt x="445" y="76"/>
                  </a:lnTo>
                  <a:lnTo>
                    <a:pt x="457" y="88"/>
                  </a:lnTo>
                  <a:lnTo>
                    <a:pt x="469" y="102"/>
                  </a:lnTo>
                  <a:lnTo>
                    <a:pt x="480" y="115"/>
                  </a:lnTo>
                  <a:lnTo>
                    <a:pt x="490" y="130"/>
                  </a:lnTo>
                  <a:lnTo>
                    <a:pt x="490" y="130"/>
                  </a:lnTo>
                  <a:lnTo>
                    <a:pt x="492" y="135"/>
                  </a:lnTo>
                  <a:lnTo>
                    <a:pt x="492" y="139"/>
                  </a:lnTo>
                  <a:lnTo>
                    <a:pt x="492" y="143"/>
                  </a:lnTo>
                  <a:lnTo>
                    <a:pt x="491" y="146"/>
                  </a:lnTo>
                  <a:lnTo>
                    <a:pt x="491" y="146"/>
                  </a:lnTo>
                  <a:lnTo>
                    <a:pt x="487" y="150"/>
                  </a:lnTo>
                  <a:lnTo>
                    <a:pt x="483" y="153"/>
                  </a:lnTo>
                  <a:lnTo>
                    <a:pt x="478" y="155"/>
                  </a:lnTo>
                  <a:lnTo>
                    <a:pt x="473" y="157"/>
                  </a:lnTo>
                  <a:lnTo>
                    <a:pt x="473" y="157"/>
                  </a:lnTo>
                  <a:lnTo>
                    <a:pt x="473" y="157"/>
                  </a:lnTo>
                  <a:lnTo>
                    <a:pt x="469" y="155"/>
                  </a:lnTo>
                  <a:lnTo>
                    <a:pt x="465" y="154"/>
                  </a:lnTo>
                  <a:lnTo>
                    <a:pt x="462" y="151"/>
                  </a:lnTo>
                  <a:lnTo>
                    <a:pt x="458" y="147"/>
                  </a:lnTo>
                  <a:lnTo>
                    <a:pt x="458" y="147"/>
                  </a:lnTo>
                  <a:lnTo>
                    <a:pt x="450" y="135"/>
                  </a:lnTo>
                  <a:lnTo>
                    <a:pt x="439" y="123"/>
                  </a:lnTo>
                  <a:lnTo>
                    <a:pt x="429" y="112"/>
                  </a:lnTo>
                  <a:lnTo>
                    <a:pt x="419" y="102"/>
                  </a:lnTo>
                  <a:lnTo>
                    <a:pt x="407" y="94"/>
                  </a:lnTo>
                  <a:lnTo>
                    <a:pt x="395" y="85"/>
                  </a:lnTo>
                  <a:lnTo>
                    <a:pt x="383" y="77"/>
                  </a:lnTo>
                  <a:lnTo>
                    <a:pt x="369" y="71"/>
                  </a:lnTo>
                  <a:lnTo>
                    <a:pt x="356" y="65"/>
                  </a:lnTo>
                  <a:lnTo>
                    <a:pt x="342" y="59"/>
                  </a:lnTo>
                  <a:lnTo>
                    <a:pt x="316" y="50"/>
                  </a:lnTo>
                  <a:lnTo>
                    <a:pt x="289" y="42"/>
                  </a:lnTo>
                  <a:lnTo>
                    <a:pt x="263" y="36"/>
                  </a:lnTo>
                  <a:lnTo>
                    <a:pt x="263" y="36"/>
                  </a:lnTo>
                  <a:lnTo>
                    <a:pt x="247" y="34"/>
                  </a:lnTo>
                  <a:lnTo>
                    <a:pt x="232" y="33"/>
                  </a:lnTo>
                  <a:lnTo>
                    <a:pt x="232" y="33"/>
                  </a:lnTo>
                  <a:lnTo>
                    <a:pt x="219" y="34"/>
                  </a:lnTo>
                  <a:lnTo>
                    <a:pt x="207" y="35"/>
                  </a:lnTo>
                  <a:lnTo>
                    <a:pt x="195" y="37"/>
                  </a:lnTo>
                  <a:lnTo>
                    <a:pt x="182" y="40"/>
                  </a:lnTo>
                  <a:lnTo>
                    <a:pt x="169" y="44"/>
                  </a:lnTo>
                  <a:lnTo>
                    <a:pt x="156" y="48"/>
                  </a:lnTo>
                  <a:lnTo>
                    <a:pt x="144" y="53"/>
                  </a:lnTo>
                  <a:lnTo>
                    <a:pt x="133" y="59"/>
                  </a:lnTo>
                  <a:lnTo>
                    <a:pt x="120" y="66"/>
                  </a:lnTo>
                  <a:lnTo>
                    <a:pt x="109" y="74"/>
                  </a:lnTo>
                  <a:lnTo>
                    <a:pt x="99" y="82"/>
                  </a:lnTo>
                  <a:lnTo>
                    <a:pt x="89" y="90"/>
                  </a:lnTo>
                  <a:lnTo>
                    <a:pt x="80" y="100"/>
                  </a:lnTo>
                  <a:lnTo>
                    <a:pt x="72" y="110"/>
                  </a:lnTo>
                  <a:lnTo>
                    <a:pt x="66" y="121"/>
                  </a:lnTo>
                  <a:lnTo>
                    <a:pt x="59" y="133"/>
                  </a:lnTo>
                  <a:lnTo>
                    <a:pt x="59" y="133"/>
                  </a:lnTo>
                  <a:lnTo>
                    <a:pt x="53" y="147"/>
                  </a:lnTo>
                  <a:lnTo>
                    <a:pt x="48" y="163"/>
                  </a:lnTo>
                  <a:lnTo>
                    <a:pt x="44" y="178"/>
                  </a:lnTo>
                  <a:lnTo>
                    <a:pt x="41" y="195"/>
                  </a:lnTo>
                  <a:lnTo>
                    <a:pt x="39" y="210"/>
                  </a:lnTo>
                  <a:lnTo>
                    <a:pt x="38" y="227"/>
                  </a:lnTo>
                  <a:lnTo>
                    <a:pt x="37" y="242"/>
                  </a:lnTo>
                  <a:lnTo>
                    <a:pt x="38" y="259"/>
                  </a:lnTo>
                  <a:lnTo>
                    <a:pt x="39" y="274"/>
                  </a:lnTo>
                  <a:lnTo>
                    <a:pt x="42" y="290"/>
                  </a:lnTo>
                  <a:lnTo>
                    <a:pt x="45" y="304"/>
                  </a:lnTo>
                  <a:lnTo>
                    <a:pt x="49" y="320"/>
                  </a:lnTo>
                  <a:lnTo>
                    <a:pt x="54" y="334"/>
                  </a:lnTo>
                  <a:lnTo>
                    <a:pt x="60" y="348"/>
                  </a:lnTo>
                  <a:lnTo>
                    <a:pt x="68" y="361"/>
                  </a:lnTo>
                  <a:lnTo>
                    <a:pt x="76" y="373"/>
                  </a:lnTo>
                  <a:lnTo>
                    <a:pt x="76" y="373"/>
                  </a:lnTo>
                  <a:lnTo>
                    <a:pt x="87" y="389"/>
                  </a:lnTo>
                  <a:lnTo>
                    <a:pt x="101" y="402"/>
                  </a:lnTo>
                  <a:lnTo>
                    <a:pt x="101" y="402"/>
                  </a:lnTo>
                  <a:lnTo>
                    <a:pt x="112" y="416"/>
                  </a:lnTo>
                  <a:lnTo>
                    <a:pt x="121" y="428"/>
                  </a:lnTo>
                  <a:lnTo>
                    <a:pt x="122" y="429"/>
                  </a:lnTo>
                  <a:lnTo>
                    <a:pt x="123" y="430"/>
                  </a:lnTo>
                  <a:lnTo>
                    <a:pt x="123" y="430"/>
                  </a:lnTo>
                  <a:lnTo>
                    <a:pt x="125" y="431"/>
                  </a:lnTo>
                  <a:lnTo>
                    <a:pt x="128" y="434"/>
                  </a:lnTo>
                  <a:lnTo>
                    <a:pt x="130" y="440"/>
                  </a:lnTo>
                  <a:lnTo>
                    <a:pt x="131" y="446"/>
                  </a:lnTo>
                  <a:lnTo>
                    <a:pt x="130" y="451"/>
                  </a:lnTo>
                  <a:lnTo>
                    <a:pt x="130" y="451"/>
                  </a:lnTo>
                  <a:lnTo>
                    <a:pt x="129" y="455"/>
                  </a:lnTo>
                  <a:lnTo>
                    <a:pt x="125" y="458"/>
                  </a:lnTo>
                  <a:lnTo>
                    <a:pt x="123" y="460"/>
                  </a:lnTo>
                  <a:lnTo>
                    <a:pt x="121" y="462"/>
                  </a:lnTo>
                  <a:lnTo>
                    <a:pt x="117" y="463"/>
                  </a:lnTo>
                  <a:lnTo>
                    <a:pt x="114" y="463"/>
                  </a:lnTo>
                  <a:lnTo>
                    <a:pt x="110" y="463"/>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grpSp>
    </p:spTree>
  </p:cSld>
  <p:clrMapOvr>
    <a:masterClrMapping/>
  </p:clrMapOvr>
  <p:transition spd="slow"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750"/>
                                        <p:tgtEl>
                                          <p:spTgt spid="10"/>
                                        </p:tgtEl>
                                      </p:cBhvr>
                                    </p:animEffect>
                                  </p:childTnLst>
                                </p:cTn>
                              </p:par>
                              <p:par>
                                <p:cTn id="12" presetID="42" presetClass="path" presetSubtype="0" accel="50600" decel="49300" fill="hold" nodeType="withEffect">
                                  <p:stCondLst>
                                    <p:cond delay="0"/>
                                  </p:stCondLst>
                                  <p:childTnLst>
                                    <p:animMotion origin="layout" path="M -2.29167E-6 -7.40741E-7 L -0.90768 -0.00162 " pathEditMode="relative" rAng="0" ptsTypes="AA">
                                      <p:cBhvr>
                                        <p:cTn id="13" dur="750" fill="hold"/>
                                        <p:tgtEl>
                                          <p:spTgt spid="2"/>
                                        </p:tgtEl>
                                        <p:attrNameLst>
                                          <p:attrName>ppt_x</p:attrName>
                                          <p:attrName>ppt_y</p:attrName>
                                        </p:attrNameLst>
                                      </p:cBhvr>
                                      <p:rCtr x="-45391" y="-9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8_内容与标题">
    <p:bg>
      <p:bgPr>
        <a:solidFill>
          <a:schemeClr val="bg1">
            <a:lumMod val="95000"/>
          </a:schemeClr>
        </a:solidFill>
        <a:effectLst/>
      </p:bgPr>
    </p:bg>
    <p:spTree>
      <p:nvGrpSpPr>
        <p:cNvPr id="1" name=""/>
        <p:cNvGrpSpPr/>
        <p:nvPr/>
      </p:nvGrpSpPr>
      <p:grpSpPr>
        <a:xfrm>
          <a:off x="0" y="0"/>
          <a:ext cx="0" cy="0"/>
          <a:chOff x="0" y="0"/>
          <a:chExt cx="0" cy="0"/>
        </a:xfrm>
      </p:grpSpPr>
      <p:sp>
        <p:nvSpPr>
          <p:cNvPr id="59" name="矩形 58"/>
          <p:cNvSpPr/>
          <p:nvPr userDrawn="1"/>
        </p:nvSpPr>
        <p:spPr>
          <a:xfrm>
            <a:off x="0" y="0"/>
            <a:ext cx="9144000" cy="8489395"/>
          </a:xfrm>
          <a:prstGeom prst="rect">
            <a:avLst/>
          </a:prstGeom>
          <a:blipFill dpi="0" rotWithShape="1">
            <a:blip r:embed="rId2" cstate="print">
              <a:alphaModFix amt="2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cxnSp>
        <p:nvCxnSpPr>
          <p:cNvPr id="10" name="直接连接符 9"/>
          <p:cNvCxnSpPr/>
          <p:nvPr userDrawn="1"/>
        </p:nvCxnSpPr>
        <p:spPr>
          <a:xfrm>
            <a:off x="562732" y="625404"/>
            <a:ext cx="8290358" cy="0"/>
          </a:xfrm>
          <a:prstGeom prst="line">
            <a:avLst/>
          </a:prstGeom>
          <a:ln w="12700">
            <a:solidFill>
              <a:srgbClr val="005188"/>
            </a:solidFill>
          </a:ln>
        </p:spPr>
        <p:style>
          <a:lnRef idx="1">
            <a:schemeClr val="accent1"/>
          </a:lnRef>
          <a:fillRef idx="0">
            <a:schemeClr val="accent1"/>
          </a:fillRef>
          <a:effectRef idx="0">
            <a:schemeClr val="accent1"/>
          </a:effectRef>
          <a:fontRef idx="minor">
            <a:schemeClr val="tx1"/>
          </a:fontRef>
        </p:style>
      </p:cxnSp>
      <p:grpSp>
        <p:nvGrpSpPr>
          <p:cNvPr id="2" name="组合 11"/>
          <p:cNvGrpSpPr/>
          <p:nvPr userDrawn="1"/>
        </p:nvGrpSpPr>
        <p:grpSpPr>
          <a:xfrm>
            <a:off x="8431708" y="180780"/>
            <a:ext cx="421382" cy="444624"/>
            <a:chOff x="4197350" y="2182813"/>
            <a:chExt cx="608013" cy="641350"/>
          </a:xfrm>
          <a:solidFill>
            <a:srgbClr val="005188"/>
          </a:solidFill>
        </p:grpSpPr>
        <p:sp>
          <p:nvSpPr>
            <p:cNvPr id="13" name="Freeform 166"/>
            <p:cNvSpPr/>
            <p:nvPr/>
          </p:nvSpPr>
          <p:spPr bwMode="auto">
            <a:xfrm>
              <a:off x="4229100" y="2211388"/>
              <a:ext cx="39688" cy="157163"/>
            </a:xfrm>
            <a:custGeom>
              <a:avLst/>
              <a:gdLst/>
              <a:ahLst/>
              <a:cxnLst>
                <a:cxn ang="0">
                  <a:pos x="63" y="2"/>
                </a:cxn>
                <a:cxn ang="0">
                  <a:pos x="63" y="2"/>
                </a:cxn>
                <a:cxn ang="0">
                  <a:pos x="58" y="14"/>
                </a:cxn>
                <a:cxn ang="0">
                  <a:pos x="54" y="25"/>
                </a:cxn>
                <a:cxn ang="0">
                  <a:pos x="47" y="49"/>
                </a:cxn>
                <a:cxn ang="0">
                  <a:pos x="34" y="96"/>
                </a:cxn>
                <a:cxn ang="0">
                  <a:pos x="34" y="96"/>
                </a:cxn>
                <a:cxn ang="0">
                  <a:pos x="27" y="122"/>
                </a:cxn>
                <a:cxn ang="0">
                  <a:pos x="21" y="149"/>
                </a:cxn>
                <a:cxn ang="0">
                  <a:pos x="10" y="203"/>
                </a:cxn>
                <a:cxn ang="0">
                  <a:pos x="10" y="203"/>
                </a:cxn>
                <a:cxn ang="0">
                  <a:pos x="6" y="222"/>
                </a:cxn>
                <a:cxn ang="0">
                  <a:pos x="3" y="243"/>
                </a:cxn>
                <a:cxn ang="0">
                  <a:pos x="1" y="263"/>
                </a:cxn>
                <a:cxn ang="0">
                  <a:pos x="0" y="283"/>
                </a:cxn>
                <a:cxn ang="0">
                  <a:pos x="0" y="283"/>
                </a:cxn>
                <a:cxn ang="0">
                  <a:pos x="1" y="290"/>
                </a:cxn>
                <a:cxn ang="0">
                  <a:pos x="2" y="292"/>
                </a:cxn>
                <a:cxn ang="0">
                  <a:pos x="3" y="294"/>
                </a:cxn>
                <a:cxn ang="0">
                  <a:pos x="6" y="296"/>
                </a:cxn>
                <a:cxn ang="0">
                  <a:pos x="8" y="296"/>
                </a:cxn>
                <a:cxn ang="0">
                  <a:pos x="11" y="296"/>
                </a:cxn>
                <a:cxn ang="0">
                  <a:pos x="14" y="294"/>
                </a:cxn>
                <a:cxn ang="0">
                  <a:pos x="14" y="294"/>
                </a:cxn>
                <a:cxn ang="0">
                  <a:pos x="15" y="293"/>
                </a:cxn>
                <a:cxn ang="0">
                  <a:pos x="16" y="291"/>
                </a:cxn>
                <a:cxn ang="0">
                  <a:pos x="15" y="287"/>
                </a:cxn>
                <a:cxn ang="0">
                  <a:pos x="14" y="285"/>
                </a:cxn>
                <a:cxn ang="0">
                  <a:pos x="12" y="285"/>
                </a:cxn>
                <a:cxn ang="0">
                  <a:pos x="11" y="284"/>
                </a:cxn>
                <a:cxn ang="0">
                  <a:pos x="9" y="285"/>
                </a:cxn>
                <a:cxn ang="0">
                  <a:pos x="9" y="285"/>
                </a:cxn>
                <a:cxn ang="0">
                  <a:pos x="11" y="282"/>
                </a:cxn>
                <a:cxn ang="0">
                  <a:pos x="12" y="276"/>
                </a:cxn>
                <a:cxn ang="0">
                  <a:pos x="14" y="259"/>
                </a:cxn>
                <a:cxn ang="0">
                  <a:pos x="14" y="232"/>
                </a:cxn>
                <a:cxn ang="0">
                  <a:pos x="14" y="232"/>
                </a:cxn>
                <a:cxn ang="0">
                  <a:pos x="17" y="212"/>
                </a:cxn>
                <a:cxn ang="0">
                  <a:pos x="21" y="193"/>
                </a:cxn>
                <a:cxn ang="0">
                  <a:pos x="29" y="155"/>
                </a:cxn>
                <a:cxn ang="0">
                  <a:pos x="29" y="155"/>
                </a:cxn>
                <a:cxn ang="0">
                  <a:pos x="38" y="119"/>
                </a:cxn>
                <a:cxn ang="0">
                  <a:pos x="48" y="83"/>
                </a:cxn>
                <a:cxn ang="0">
                  <a:pos x="48" y="83"/>
                </a:cxn>
                <a:cxn ang="0">
                  <a:pos x="58" y="45"/>
                </a:cxn>
                <a:cxn ang="0">
                  <a:pos x="64" y="25"/>
                </a:cxn>
                <a:cxn ang="0">
                  <a:pos x="68" y="16"/>
                </a:cxn>
                <a:cxn ang="0">
                  <a:pos x="72" y="8"/>
                </a:cxn>
                <a:cxn ang="0">
                  <a:pos x="72" y="8"/>
                </a:cxn>
                <a:cxn ang="0">
                  <a:pos x="73" y="5"/>
                </a:cxn>
                <a:cxn ang="0">
                  <a:pos x="73" y="3"/>
                </a:cxn>
                <a:cxn ang="0">
                  <a:pos x="72" y="2"/>
                </a:cxn>
                <a:cxn ang="0">
                  <a:pos x="71" y="1"/>
                </a:cxn>
                <a:cxn ang="0">
                  <a:pos x="69" y="0"/>
                </a:cxn>
                <a:cxn ang="0">
                  <a:pos x="67" y="0"/>
                </a:cxn>
                <a:cxn ang="0">
                  <a:pos x="65" y="1"/>
                </a:cxn>
                <a:cxn ang="0">
                  <a:pos x="63" y="2"/>
                </a:cxn>
                <a:cxn ang="0">
                  <a:pos x="63" y="2"/>
                </a:cxn>
              </a:cxnLst>
              <a:rect l="0" t="0" r="r" b="b"/>
              <a:pathLst>
                <a:path w="73" h="296">
                  <a:moveTo>
                    <a:pt x="63" y="2"/>
                  </a:moveTo>
                  <a:lnTo>
                    <a:pt x="63" y="2"/>
                  </a:lnTo>
                  <a:lnTo>
                    <a:pt x="58" y="14"/>
                  </a:lnTo>
                  <a:lnTo>
                    <a:pt x="54" y="25"/>
                  </a:lnTo>
                  <a:lnTo>
                    <a:pt x="47" y="49"/>
                  </a:lnTo>
                  <a:lnTo>
                    <a:pt x="34" y="96"/>
                  </a:lnTo>
                  <a:lnTo>
                    <a:pt x="34" y="96"/>
                  </a:lnTo>
                  <a:lnTo>
                    <a:pt x="27" y="122"/>
                  </a:lnTo>
                  <a:lnTo>
                    <a:pt x="21" y="149"/>
                  </a:lnTo>
                  <a:lnTo>
                    <a:pt x="10" y="203"/>
                  </a:lnTo>
                  <a:lnTo>
                    <a:pt x="10" y="203"/>
                  </a:lnTo>
                  <a:lnTo>
                    <a:pt x="6" y="222"/>
                  </a:lnTo>
                  <a:lnTo>
                    <a:pt x="3" y="243"/>
                  </a:lnTo>
                  <a:lnTo>
                    <a:pt x="1" y="263"/>
                  </a:lnTo>
                  <a:lnTo>
                    <a:pt x="0" y="283"/>
                  </a:lnTo>
                  <a:lnTo>
                    <a:pt x="0" y="283"/>
                  </a:lnTo>
                  <a:lnTo>
                    <a:pt x="1" y="290"/>
                  </a:lnTo>
                  <a:lnTo>
                    <a:pt x="2" y="292"/>
                  </a:lnTo>
                  <a:lnTo>
                    <a:pt x="3" y="294"/>
                  </a:lnTo>
                  <a:lnTo>
                    <a:pt x="6" y="296"/>
                  </a:lnTo>
                  <a:lnTo>
                    <a:pt x="8" y="296"/>
                  </a:lnTo>
                  <a:lnTo>
                    <a:pt x="11" y="296"/>
                  </a:lnTo>
                  <a:lnTo>
                    <a:pt x="14" y="294"/>
                  </a:lnTo>
                  <a:lnTo>
                    <a:pt x="14" y="294"/>
                  </a:lnTo>
                  <a:lnTo>
                    <a:pt x="15" y="293"/>
                  </a:lnTo>
                  <a:lnTo>
                    <a:pt x="16" y="291"/>
                  </a:lnTo>
                  <a:lnTo>
                    <a:pt x="15" y="287"/>
                  </a:lnTo>
                  <a:lnTo>
                    <a:pt x="14" y="285"/>
                  </a:lnTo>
                  <a:lnTo>
                    <a:pt x="12" y="285"/>
                  </a:lnTo>
                  <a:lnTo>
                    <a:pt x="11" y="284"/>
                  </a:lnTo>
                  <a:lnTo>
                    <a:pt x="9" y="285"/>
                  </a:lnTo>
                  <a:lnTo>
                    <a:pt x="9" y="285"/>
                  </a:lnTo>
                  <a:lnTo>
                    <a:pt x="11" y="282"/>
                  </a:lnTo>
                  <a:lnTo>
                    <a:pt x="12" y="276"/>
                  </a:lnTo>
                  <a:lnTo>
                    <a:pt x="14" y="259"/>
                  </a:lnTo>
                  <a:lnTo>
                    <a:pt x="14" y="232"/>
                  </a:lnTo>
                  <a:lnTo>
                    <a:pt x="14" y="232"/>
                  </a:lnTo>
                  <a:lnTo>
                    <a:pt x="17" y="212"/>
                  </a:lnTo>
                  <a:lnTo>
                    <a:pt x="21" y="193"/>
                  </a:lnTo>
                  <a:lnTo>
                    <a:pt x="29" y="155"/>
                  </a:lnTo>
                  <a:lnTo>
                    <a:pt x="29" y="155"/>
                  </a:lnTo>
                  <a:lnTo>
                    <a:pt x="38" y="119"/>
                  </a:lnTo>
                  <a:lnTo>
                    <a:pt x="48" y="83"/>
                  </a:lnTo>
                  <a:lnTo>
                    <a:pt x="48" y="83"/>
                  </a:lnTo>
                  <a:lnTo>
                    <a:pt x="58" y="45"/>
                  </a:lnTo>
                  <a:lnTo>
                    <a:pt x="64" y="25"/>
                  </a:lnTo>
                  <a:lnTo>
                    <a:pt x="68" y="16"/>
                  </a:lnTo>
                  <a:lnTo>
                    <a:pt x="72" y="8"/>
                  </a:lnTo>
                  <a:lnTo>
                    <a:pt x="72" y="8"/>
                  </a:lnTo>
                  <a:lnTo>
                    <a:pt x="73" y="5"/>
                  </a:lnTo>
                  <a:lnTo>
                    <a:pt x="73" y="3"/>
                  </a:lnTo>
                  <a:lnTo>
                    <a:pt x="72" y="2"/>
                  </a:lnTo>
                  <a:lnTo>
                    <a:pt x="71" y="1"/>
                  </a:lnTo>
                  <a:lnTo>
                    <a:pt x="69" y="0"/>
                  </a:lnTo>
                  <a:lnTo>
                    <a:pt x="67" y="0"/>
                  </a:lnTo>
                  <a:lnTo>
                    <a:pt x="65" y="1"/>
                  </a:lnTo>
                  <a:lnTo>
                    <a:pt x="63" y="2"/>
                  </a:lnTo>
                  <a:lnTo>
                    <a:pt x="63" y="2"/>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14" name="Freeform 167"/>
            <p:cNvSpPr/>
            <p:nvPr/>
          </p:nvSpPr>
          <p:spPr bwMode="auto">
            <a:xfrm>
              <a:off x="4251325" y="2206625"/>
              <a:ext cx="39688" cy="177800"/>
            </a:xfrm>
            <a:custGeom>
              <a:avLst/>
              <a:gdLst/>
              <a:ahLst/>
              <a:cxnLst>
                <a:cxn ang="0">
                  <a:pos x="66" y="3"/>
                </a:cxn>
                <a:cxn ang="0">
                  <a:pos x="66" y="3"/>
                </a:cxn>
                <a:cxn ang="0">
                  <a:pos x="51" y="40"/>
                </a:cxn>
                <a:cxn ang="0">
                  <a:pos x="44" y="59"/>
                </a:cxn>
                <a:cxn ang="0">
                  <a:pos x="38" y="78"/>
                </a:cxn>
                <a:cxn ang="0">
                  <a:pos x="38" y="78"/>
                </a:cxn>
                <a:cxn ang="0">
                  <a:pos x="33" y="101"/>
                </a:cxn>
                <a:cxn ang="0">
                  <a:pos x="29" y="124"/>
                </a:cxn>
                <a:cxn ang="0">
                  <a:pos x="20" y="170"/>
                </a:cxn>
                <a:cxn ang="0">
                  <a:pos x="20" y="170"/>
                </a:cxn>
                <a:cxn ang="0">
                  <a:pos x="5" y="249"/>
                </a:cxn>
                <a:cxn ang="0">
                  <a:pos x="5" y="249"/>
                </a:cxn>
                <a:cxn ang="0">
                  <a:pos x="2" y="270"/>
                </a:cxn>
                <a:cxn ang="0">
                  <a:pos x="1" y="290"/>
                </a:cxn>
                <a:cxn ang="0">
                  <a:pos x="0" y="311"/>
                </a:cxn>
                <a:cxn ang="0">
                  <a:pos x="0" y="332"/>
                </a:cxn>
                <a:cxn ang="0">
                  <a:pos x="0" y="332"/>
                </a:cxn>
                <a:cxn ang="0">
                  <a:pos x="0" y="334"/>
                </a:cxn>
                <a:cxn ang="0">
                  <a:pos x="1" y="336"/>
                </a:cxn>
                <a:cxn ang="0">
                  <a:pos x="3" y="336"/>
                </a:cxn>
                <a:cxn ang="0">
                  <a:pos x="5" y="337"/>
                </a:cxn>
                <a:cxn ang="0">
                  <a:pos x="6" y="336"/>
                </a:cxn>
                <a:cxn ang="0">
                  <a:pos x="8" y="336"/>
                </a:cxn>
                <a:cxn ang="0">
                  <a:pos x="9" y="334"/>
                </a:cxn>
                <a:cxn ang="0">
                  <a:pos x="9" y="332"/>
                </a:cxn>
                <a:cxn ang="0">
                  <a:pos x="9" y="332"/>
                </a:cxn>
                <a:cxn ang="0">
                  <a:pos x="9" y="310"/>
                </a:cxn>
                <a:cxn ang="0">
                  <a:pos x="10" y="288"/>
                </a:cxn>
                <a:cxn ang="0">
                  <a:pos x="12" y="265"/>
                </a:cxn>
                <a:cxn ang="0">
                  <a:pos x="16" y="244"/>
                </a:cxn>
                <a:cxn ang="0">
                  <a:pos x="16" y="244"/>
                </a:cxn>
                <a:cxn ang="0">
                  <a:pos x="32" y="164"/>
                </a:cxn>
                <a:cxn ang="0">
                  <a:pos x="32" y="164"/>
                </a:cxn>
                <a:cxn ang="0">
                  <a:pos x="39" y="122"/>
                </a:cxn>
                <a:cxn ang="0">
                  <a:pos x="47" y="81"/>
                </a:cxn>
                <a:cxn ang="0">
                  <a:pos x="47" y="81"/>
                </a:cxn>
                <a:cxn ang="0">
                  <a:pos x="52" y="61"/>
                </a:cxn>
                <a:cxn ang="0">
                  <a:pos x="60" y="43"/>
                </a:cxn>
                <a:cxn ang="0">
                  <a:pos x="75" y="6"/>
                </a:cxn>
                <a:cxn ang="0">
                  <a:pos x="75" y="6"/>
                </a:cxn>
                <a:cxn ang="0">
                  <a:pos x="76" y="4"/>
                </a:cxn>
                <a:cxn ang="0">
                  <a:pos x="75" y="2"/>
                </a:cxn>
                <a:cxn ang="0">
                  <a:pos x="74" y="1"/>
                </a:cxn>
                <a:cxn ang="0">
                  <a:pos x="72" y="0"/>
                </a:cxn>
                <a:cxn ang="0">
                  <a:pos x="69" y="1"/>
                </a:cxn>
                <a:cxn ang="0">
                  <a:pos x="67" y="2"/>
                </a:cxn>
                <a:cxn ang="0">
                  <a:pos x="66" y="3"/>
                </a:cxn>
                <a:cxn ang="0">
                  <a:pos x="66" y="3"/>
                </a:cxn>
              </a:cxnLst>
              <a:rect l="0" t="0" r="r" b="b"/>
              <a:pathLst>
                <a:path w="76" h="337">
                  <a:moveTo>
                    <a:pt x="66" y="3"/>
                  </a:moveTo>
                  <a:lnTo>
                    <a:pt x="66" y="3"/>
                  </a:lnTo>
                  <a:lnTo>
                    <a:pt x="51" y="40"/>
                  </a:lnTo>
                  <a:lnTo>
                    <a:pt x="44" y="59"/>
                  </a:lnTo>
                  <a:lnTo>
                    <a:pt x="38" y="78"/>
                  </a:lnTo>
                  <a:lnTo>
                    <a:pt x="38" y="78"/>
                  </a:lnTo>
                  <a:lnTo>
                    <a:pt x="33" y="101"/>
                  </a:lnTo>
                  <a:lnTo>
                    <a:pt x="29" y="124"/>
                  </a:lnTo>
                  <a:lnTo>
                    <a:pt x="20" y="170"/>
                  </a:lnTo>
                  <a:lnTo>
                    <a:pt x="20" y="170"/>
                  </a:lnTo>
                  <a:lnTo>
                    <a:pt x="5" y="249"/>
                  </a:lnTo>
                  <a:lnTo>
                    <a:pt x="5" y="249"/>
                  </a:lnTo>
                  <a:lnTo>
                    <a:pt x="2" y="270"/>
                  </a:lnTo>
                  <a:lnTo>
                    <a:pt x="1" y="290"/>
                  </a:lnTo>
                  <a:lnTo>
                    <a:pt x="0" y="311"/>
                  </a:lnTo>
                  <a:lnTo>
                    <a:pt x="0" y="332"/>
                  </a:lnTo>
                  <a:lnTo>
                    <a:pt x="0" y="332"/>
                  </a:lnTo>
                  <a:lnTo>
                    <a:pt x="0" y="334"/>
                  </a:lnTo>
                  <a:lnTo>
                    <a:pt x="1" y="336"/>
                  </a:lnTo>
                  <a:lnTo>
                    <a:pt x="3" y="336"/>
                  </a:lnTo>
                  <a:lnTo>
                    <a:pt x="5" y="337"/>
                  </a:lnTo>
                  <a:lnTo>
                    <a:pt x="6" y="336"/>
                  </a:lnTo>
                  <a:lnTo>
                    <a:pt x="8" y="336"/>
                  </a:lnTo>
                  <a:lnTo>
                    <a:pt x="9" y="334"/>
                  </a:lnTo>
                  <a:lnTo>
                    <a:pt x="9" y="332"/>
                  </a:lnTo>
                  <a:lnTo>
                    <a:pt x="9" y="332"/>
                  </a:lnTo>
                  <a:lnTo>
                    <a:pt x="9" y="310"/>
                  </a:lnTo>
                  <a:lnTo>
                    <a:pt x="10" y="288"/>
                  </a:lnTo>
                  <a:lnTo>
                    <a:pt x="12" y="265"/>
                  </a:lnTo>
                  <a:lnTo>
                    <a:pt x="16" y="244"/>
                  </a:lnTo>
                  <a:lnTo>
                    <a:pt x="16" y="244"/>
                  </a:lnTo>
                  <a:lnTo>
                    <a:pt x="32" y="164"/>
                  </a:lnTo>
                  <a:lnTo>
                    <a:pt x="32" y="164"/>
                  </a:lnTo>
                  <a:lnTo>
                    <a:pt x="39" y="122"/>
                  </a:lnTo>
                  <a:lnTo>
                    <a:pt x="47" y="81"/>
                  </a:lnTo>
                  <a:lnTo>
                    <a:pt x="47" y="81"/>
                  </a:lnTo>
                  <a:lnTo>
                    <a:pt x="52" y="61"/>
                  </a:lnTo>
                  <a:lnTo>
                    <a:pt x="60" y="43"/>
                  </a:lnTo>
                  <a:lnTo>
                    <a:pt x="75" y="6"/>
                  </a:lnTo>
                  <a:lnTo>
                    <a:pt x="75" y="6"/>
                  </a:lnTo>
                  <a:lnTo>
                    <a:pt x="76" y="4"/>
                  </a:lnTo>
                  <a:lnTo>
                    <a:pt x="75" y="2"/>
                  </a:lnTo>
                  <a:lnTo>
                    <a:pt x="74" y="1"/>
                  </a:lnTo>
                  <a:lnTo>
                    <a:pt x="72" y="0"/>
                  </a:lnTo>
                  <a:lnTo>
                    <a:pt x="69" y="1"/>
                  </a:lnTo>
                  <a:lnTo>
                    <a:pt x="67" y="2"/>
                  </a:lnTo>
                  <a:lnTo>
                    <a:pt x="66" y="3"/>
                  </a:lnTo>
                  <a:lnTo>
                    <a:pt x="66" y="3"/>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15" name="Freeform 168"/>
            <p:cNvSpPr/>
            <p:nvPr/>
          </p:nvSpPr>
          <p:spPr bwMode="auto">
            <a:xfrm>
              <a:off x="4271963" y="2197100"/>
              <a:ext cx="55563" cy="195263"/>
            </a:xfrm>
            <a:custGeom>
              <a:avLst/>
              <a:gdLst/>
              <a:ahLst/>
              <a:cxnLst>
                <a:cxn ang="0">
                  <a:pos x="98" y="2"/>
                </a:cxn>
                <a:cxn ang="0">
                  <a:pos x="98" y="2"/>
                </a:cxn>
                <a:cxn ang="0">
                  <a:pos x="84" y="26"/>
                </a:cxn>
                <a:cxn ang="0">
                  <a:pos x="71" y="51"/>
                </a:cxn>
                <a:cxn ang="0">
                  <a:pos x="61" y="77"/>
                </a:cxn>
                <a:cxn ang="0">
                  <a:pos x="51" y="103"/>
                </a:cxn>
                <a:cxn ang="0">
                  <a:pos x="42" y="128"/>
                </a:cxn>
                <a:cxn ang="0">
                  <a:pos x="34" y="155"/>
                </a:cxn>
                <a:cxn ang="0">
                  <a:pos x="27" y="182"/>
                </a:cxn>
                <a:cxn ang="0">
                  <a:pos x="21" y="209"/>
                </a:cxn>
                <a:cxn ang="0">
                  <a:pos x="21" y="209"/>
                </a:cxn>
                <a:cxn ang="0">
                  <a:pos x="14" y="234"/>
                </a:cxn>
                <a:cxn ang="0">
                  <a:pos x="9" y="259"/>
                </a:cxn>
                <a:cxn ang="0">
                  <a:pos x="6" y="283"/>
                </a:cxn>
                <a:cxn ang="0">
                  <a:pos x="3" y="308"/>
                </a:cxn>
                <a:cxn ang="0">
                  <a:pos x="3" y="308"/>
                </a:cxn>
                <a:cxn ang="0">
                  <a:pos x="1" y="323"/>
                </a:cxn>
                <a:cxn ang="0">
                  <a:pos x="0" y="340"/>
                </a:cxn>
                <a:cxn ang="0">
                  <a:pos x="0" y="349"/>
                </a:cxn>
                <a:cxn ang="0">
                  <a:pos x="1" y="356"/>
                </a:cxn>
                <a:cxn ang="0">
                  <a:pos x="4" y="363"/>
                </a:cxn>
                <a:cxn ang="0">
                  <a:pos x="6" y="366"/>
                </a:cxn>
                <a:cxn ang="0">
                  <a:pos x="8" y="368"/>
                </a:cxn>
                <a:cxn ang="0">
                  <a:pos x="8" y="368"/>
                </a:cxn>
                <a:cxn ang="0">
                  <a:pos x="11" y="370"/>
                </a:cxn>
                <a:cxn ang="0">
                  <a:pos x="13" y="369"/>
                </a:cxn>
                <a:cxn ang="0">
                  <a:pos x="15" y="368"/>
                </a:cxn>
                <a:cxn ang="0">
                  <a:pos x="16" y="365"/>
                </a:cxn>
                <a:cxn ang="0">
                  <a:pos x="16" y="361"/>
                </a:cxn>
                <a:cxn ang="0">
                  <a:pos x="16" y="361"/>
                </a:cxn>
                <a:cxn ang="0">
                  <a:pos x="16" y="359"/>
                </a:cxn>
                <a:cxn ang="0">
                  <a:pos x="15" y="357"/>
                </a:cxn>
                <a:cxn ang="0">
                  <a:pos x="13" y="356"/>
                </a:cxn>
                <a:cxn ang="0">
                  <a:pos x="11" y="356"/>
                </a:cxn>
                <a:cxn ang="0">
                  <a:pos x="11" y="356"/>
                </a:cxn>
                <a:cxn ang="0">
                  <a:pos x="10" y="349"/>
                </a:cxn>
                <a:cxn ang="0">
                  <a:pos x="10" y="339"/>
                </a:cxn>
                <a:cxn ang="0">
                  <a:pos x="11" y="324"/>
                </a:cxn>
                <a:cxn ang="0">
                  <a:pos x="11" y="324"/>
                </a:cxn>
                <a:cxn ang="0">
                  <a:pos x="12" y="304"/>
                </a:cxn>
                <a:cxn ang="0">
                  <a:pos x="14" y="283"/>
                </a:cxn>
                <a:cxn ang="0">
                  <a:pos x="14" y="283"/>
                </a:cxn>
                <a:cxn ang="0">
                  <a:pos x="19" y="259"/>
                </a:cxn>
                <a:cxn ang="0">
                  <a:pos x="24" y="235"/>
                </a:cxn>
                <a:cxn ang="0">
                  <a:pos x="35" y="185"/>
                </a:cxn>
                <a:cxn ang="0">
                  <a:pos x="35" y="185"/>
                </a:cxn>
                <a:cxn ang="0">
                  <a:pos x="47" y="143"/>
                </a:cxn>
                <a:cxn ang="0">
                  <a:pos x="61" y="102"/>
                </a:cxn>
                <a:cxn ang="0">
                  <a:pos x="61" y="102"/>
                </a:cxn>
                <a:cxn ang="0">
                  <a:pos x="70" y="77"/>
                </a:cxn>
                <a:cxn ang="0">
                  <a:pos x="80" y="53"/>
                </a:cxn>
                <a:cxn ang="0">
                  <a:pos x="93" y="30"/>
                </a:cxn>
                <a:cxn ang="0">
                  <a:pos x="106" y="8"/>
                </a:cxn>
                <a:cxn ang="0">
                  <a:pos x="106" y="8"/>
                </a:cxn>
                <a:cxn ang="0">
                  <a:pos x="106" y="6"/>
                </a:cxn>
                <a:cxn ang="0">
                  <a:pos x="106" y="3"/>
                </a:cxn>
                <a:cxn ang="0">
                  <a:pos x="105" y="2"/>
                </a:cxn>
                <a:cxn ang="0">
                  <a:pos x="104" y="0"/>
                </a:cxn>
                <a:cxn ang="0">
                  <a:pos x="102" y="0"/>
                </a:cxn>
                <a:cxn ang="0">
                  <a:pos x="101" y="0"/>
                </a:cxn>
                <a:cxn ang="0">
                  <a:pos x="99" y="0"/>
                </a:cxn>
                <a:cxn ang="0">
                  <a:pos x="98" y="2"/>
                </a:cxn>
                <a:cxn ang="0">
                  <a:pos x="98" y="2"/>
                </a:cxn>
              </a:cxnLst>
              <a:rect l="0" t="0" r="r" b="b"/>
              <a:pathLst>
                <a:path w="106" h="370">
                  <a:moveTo>
                    <a:pt x="98" y="2"/>
                  </a:moveTo>
                  <a:lnTo>
                    <a:pt x="98" y="2"/>
                  </a:lnTo>
                  <a:lnTo>
                    <a:pt x="84" y="26"/>
                  </a:lnTo>
                  <a:lnTo>
                    <a:pt x="71" y="51"/>
                  </a:lnTo>
                  <a:lnTo>
                    <a:pt x="61" y="77"/>
                  </a:lnTo>
                  <a:lnTo>
                    <a:pt x="51" y="103"/>
                  </a:lnTo>
                  <a:lnTo>
                    <a:pt x="42" y="128"/>
                  </a:lnTo>
                  <a:lnTo>
                    <a:pt x="34" y="155"/>
                  </a:lnTo>
                  <a:lnTo>
                    <a:pt x="27" y="182"/>
                  </a:lnTo>
                  <a:lnTo>
                    <a:pt x="21" y="209"/>
                  </a:lnTo>
                  <a:lnTo>
                    <a:pt x="21" y="209"/>
                  </a:lnTo>
                  <a:lnTo>
                    <a:pt x="14" y="234"/>
                  </a:lnTo>
                  <a:lnTo>
                    <a:pt x="9" y="259"/>
                  </a:lnTo>
                  <a:lnTo>
                    <a:pt x="6" y="283"/>
                  </a:lnTo>
                  <a:lnTo>
                    <a:pt x="3" y="308"/>
                  </a:lnTo>
                  <a:lnTo>
                    <a:pt x="3" y="308"/>
                  </a:lnTo>
                  <a:lnTo>
                    <a:pt x="1" y="323"/>
                  </a:lnTo>
                  <a:lnTo>
                    <a:pt x="0" y="340"/>
                  </a:lnTo>
                  <a:lnTo>
                    <a:pt x="0" y="349"/>
                  </a:lnTo>
                  <a:lnTo>
                    <a:pt x="1" y="356"/>
                  </a:lnTo>
                  <a:lnTo>
                    <a:pt x="4" y="363"/>
                  </a:lnTo>
                  <a:lnTo>
                    <a:pt x="6" y="366"/>
                  </a:lnTo>
                  <a:lnTo>
                    <a:pt x="8" y="368"/>
                  </a:lnTo>
                  <a:lnTo>
                    <a:pt x="8" y="368"/>
                  </a:lnTo>
                  <a:lnTo>
                    <a:pt x="11" y="370"/>
                  </a:lnTo>
                  <a:lnTo>
                    <a:pt x="13" y="369"/>
                  </a:lnTo>
                  <a:lnTo>
                    <a:pt x="15" y="368"/>
                  </a:lnTo>
                  <a:lnTo>
                    <a:pt x="16" y="365"/>
                  </a:lnTo>
                  <a:lnTo>
                    <a:pt x="16" y="361"/>
                  </a:lnTo>
                  <a:lnTo>
                    <a:pt x="16" y="361"/>
                  </a:lnTo>
                  <a:lnTo>
                    <a:pt x="16" y="359"/>
                  </a:lnTo>
                  <a:lnTo>
                    <a:pt x="15" y="357"/>
                  </a:lnTo>
                  <a:lnTo>
                    <a:pt x="13" y="356"/>
                  </a:lnTo>
                  <a:lnTo>
                    <a:pt x="11" y="356"/>
                  </a:lnTo>
                  <a:lnTo>
                    <a:pt x="11" y="356"/>
                  </a:lnTo>
                  <a:lnTo>
                    <a:pt x="10" y="349"/>
                  </a:lnTo>
                  <a:lnTo>
                    <a:pt x="10" y="339"/>
                  </a:lnTo>
                  <a:lnTo>
                    <a:pt x="11" y="324"/>
                  </a:lnTo>
                  <a:lnTo>
                    <a:pt x="11" y="324"/>
                  </a:lnTo>
                  <a:lnTo>
                    <a:pt x="12" y="304"/>
                  </a:lnTo>
                  <a:lnTo>
                    <a:pt x="14" y="283"/>
                  </a:lnTo>
                  <a:lnTo>
                    <a:pt x="14" y="283"/>
                  </a:lnTo>
                  <a:lnTo>
                    <a:pt x="19" y="259"/>
                  </a:lnTo>
                  <a:lnTo>
                    <a:pt x="24" y="235"/>
                  </a:lnTo>
                  <a:lnTo>
                    <a:pt x="35" y="185"/>
                  </a:lnTo>
                  <a:lnTo>
                    <a:pt x="35" y="185"/>
                  </a:lnTo>
                  <a:lnTo>
                    <a:pt x="47" y="143"/>
                  </a:lnTo>
                  <a:lnTo>
                    <a:pt x="61" y="102"/>
                  </a:lnTo>
                  <a:lnTo>
                    <a:pt x="61" y="102"/>
                  </a:lnTo>
                  <a:lnTo>
                    <a:pt x="70" y="77"/>
                  </a:lnTo>
                  <a:lnTo>
                    <a:pt x="80" y="53"/>
                  </a:lnTo>
                  <a:lnTo>
                    <a:pt x="93" y="30"/>
                  </a:lnTo>
                  <a:lnTo>
                    <a:pt x="106" y="8"/>
                  </a:lnTo>
                  <a:lnTo>
                    <a:pt x="106" y="8"/>
                  </a:lnTo>
                  <a:lnTo>
                    <a:pt x="106" y="6"/>
                  </a:lnTo>
                  <a:lnTo>
                    <a:pt x="106" y="3"/>
                  </a:lnTo>
                  <a:lnTo>
                    <a:pt x="105" y="2"/>
                  </a:lnTo>
                  <a:lnTo>
                    <a:pt x="104" y="0"/>
                  </a:lnTo>
                  <a:lnTo>
                    <a:pt x="102" y="0"/>
                  </a:lnTo>
                  <a:lnTo>
                    <a:pt x="101" y="0"/>
                  </a:lnTo>
                  <a:lnTo>
                    <a:pt x="99" y="0"/>
                  </a:lnTo>
                  <a:lnTo>
                    <a:pt x="98" y="2"/>
                  </a:lnTo>
                  <a:lnTo>
                    <a:pt x="98" y="2"/>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16" name="Freeform 169"/>
            <p:cNvSpPr/>
            <p:nvPr/>
          </p:nvSpPr>
          <p:spPr bwMode="auto">
            <a:xfrm>
              <a:off x="4305300" y="2198688"/>
              <a:ext cx="39688" cy="146050"/>
            </a:xfrm>
            <a:custGeom>
              <a:avLst/>
              <a:gdLst/>
              <a:ahLst/>
              <a:cxnLst>
                <a:cxn ang="0">
                  <a:pos x="68" y="2"/>
                </a:cxn>
                <a:cxn ang="0">
                  <a:pos x="68" y="2"/>
                </a:cxn>
                <a:cxn ang="0">
                  <a:pos x="62" y="10"/>
                </a:cxn>
                <a:cxn ang="0">
                  <a:pos x="57" y="20"/>
                </a:cxn>
                <a:cxn ang="0">
                  <a:pos x="54" y="31"/>
                </a:cxn>
                <a:cxn ang="0">
                  <a:pos x="53" y="41"/>
                </a:cxn>
                <a:cxn ang="0">
                  <a:pos x="53" y="41"/>
                </a:cxn>
                <a:cxn ang="0">
                  <a:pos x="51" y="51"/>
                </a:cxn>
                <a:cxn ang="0">
                  <a:pos x="49" y="60"/>
                </a:cxn>
                <a:cxn ang="0">
                  <a:pos x="42" y="80"/>
                </a:cxn>
                <a:cxn ang="0">
                  <a:pos x="37" y="101"/>
                </a:cxn>
                <a:cxn ang="0">
                  <a:pos x="32" y="120"/>
                </a:cxn>
                <a:cxn ang="0">
                  <a:pos x="32" y="120"/>
                </a:cxn>
                <a:cxn ang="0">
                  <a:pos x="14" y="191"/>
                </a:cxn>
                <a:cxn ang="0">
                  <a:pos x="7" y="227"/>
                </a:cxn>
                <a:cxn ang="0">
                  <a:pos x="3" y="244"/>
                </a:cxn>
                <a:cxn ang="0">
                  <a:pos x="1" y="263"/>
                </a:cxn>
                <a:cxn ang="0">
                  <a:pos x="1" y="263"/>
                </a:cxn>
                <a:cxn ang="0">
                  <a:pos x="0" y="265"/>
                </a:cxn>
                <a:cxn ang="0">
                  <a:pos x="0" y="270"/>
                </a:cxn>
                <a:cxn ang="0">
                  <a:pos x="0" y="270"/>
                </a:cxn>
                <a:cxn ang="0">
                  <a:pos x="0" y="272"/>
                </a:cxn>
                <a:cxn ang="0">
                  <a:pos x="1" y="273"/>
                </a:cxn>
                <a:cxn ang="0">
                  <a:pos x="3" y="274"/>
                </a:cxn>
                <a:cxn ang="0">
                  <a:pos x="4" y="274"/>
                </a:cxn>
                <a:cxn ang="0">
                  <a:pos x="7" y="273"/>
                </a:cxn>
                <a:cxn ang="0">
                  <a:pos x="8" y="272"/>
                </a:cxn>
                <a:cxn ang="0">
                  <a:pos x="9" y="270"/>
                </a:cxn>
                <a:cxn ang="0">
                  <a:pos x="9" y="270"/>
                </a:cxn>
                <a:cxn ang="0">
                  <a:pos x="11" y="254"/>
                </a:cxn>
                <a:cxn ang="0">
                  <a:pos x="14" y="237"/>
                </a:cxn>
                <a:cxn ang="0">
                  <a:pos x="22" y="204"/>
                </a:cxn>
                <a:cxn ang="0">
                  <a:pos x="37" y="139"/>
                </a:cxn>
                <a:cxn ang="0">
                  <a:pos x="37" y="139"/>
                </a:cxn>
                <a:cxn ang="0">
                  <a:pos x="45" y="106"/>
                </a:cxn>
                <a:cxn ang="0">
                  <a:pos x="54" y="73"/>
                </a:cxn>
                <a:cxn ang="0">
                  <a:pos x="54" y="73"/>
                </a:cxn>
                <a:cxn ang="0">
                  <a:pos x="58" y="56"/>
                </a:cxn>
                <a:cxn ang="0">
                  <a:pos x="61" y="39"/>
                </a:cxn>
                <a:cxn ang="0">
                  <a:pos x="64" y="31"/>
                </a:cxn>
                <a:cxn ang="0">
                  <a:pos x="66" y="22"/>
                </a:cxn>
                <a:cxn ang="0">
                  <a:pos x="70" y="14"/>
                </a:cxn>
                <a:cxn ang="0">
                  <a:pos x="74" y="8"/>
                </a:cxn>
                <a:cxn ang="0">
                  <a:pos x="74" y="8"/>
                </a:cxn>
                <a:cxn ang="0">
                  <a:pos x="75" y="6"/>
                </a:cxn>
                <a:cxn ang="0">
                  <a:pos x="75" y="5"/>
                </a:cxn>
                <a:cxn ang="0">
                  <a:pos x="74" y="1"/>
                </a:cxn>
                <a:cxn ang="0">
                  <a:pos x="72" y="0"/>
                </a:cxn>
                <a:cxn ang="0">
                  <a:pos x="71" y="0"/>
                </a:cxn>
                <a:cxn ang="0">
                  <a:pos x="69" y="0"/>
                </a:cxn>
                <a:cxn ang="0">
                  <a:pos x="68" y="2"/>
                </a:cxn>
                <a:cxn ang="0">
                  <a:pos x="68" y="2"/>
                </a:cxn>
              </a:cxnLst>
              <a:rect l="0" t="0" r="r" b="b"/>
              <a:pathLst>
                <a:path w="75" h="274">
                  <a:moveTo>
                    <a:pt x="68" y="2"/>
                  </a:moveTo>
                  <a:lnTo>
                    <a:pt x="68" y="2"/>
                  </a:lnTo>
                  <a:lnTo>
                    <a:pt x="62" y="10"/>
                  </a:lnTo>
                  <a:lnTo>
                    <a:pt x="57" y="20"/>
                  </a:lnTo>
                  <a:lnTo>
                    <a:pt x="54" y="31"/>
                  </a:lnTo>
                  <a:lnTo>
                    <a:pt x="53" y="41"/>
                  </a:lnTo>
                  <a:lnTo>
                    <a:pt x="53" y="41"/>
                  </a:lnTo>
                  <a:lnTo>
                    <a:pt x="51" y="51"/>
                  </a:lnTo>
                  <a:lnTo>
                    <a:pt x="49" y="60"/>
                  </a:lnTo>
                  <a:lnTo>
                    <a:pt x="42" y="80"/>
                  </a:lnTo>
                  <a:lnTo>
                    <a:pt x="37" y="101"/>
                  </a:lnTo>
                  <a:lnTo>
                    <a:pt x="32" y="120"/>
                  </a:lnTo>
                  <a:lnTo>
                    <a:pt x="32" y="120"/>
                  </a:lnTo>
                  <a:lnTo>
                    <a:pt x="14" y="191"/>
                  </a:lnTo>
                  <a:lnTo>
                    <a:pt x="7" y="227"/>
                  </a:lnTo>
                  <a:lnTo>
                    <a:pt x="3" y="244"/>
                  </a:lnTo>
                  <a:lnTo>
                    <a:pt x="1" y="263"/>
                  </a:lnTo>
                  <a:lnTo>
                    <a:pt x="1" y="263"/>
                  </a:lnTo>
                  <a:lnTo>
                    <a:pt x="0" y="265"/>
                  </a:lnTo>
                  <a:lnTo>
                    <a:pt x="0" y="270"/>
                  </a:lnTo>
                  <a:lnTo>
                    <a:pt x="0" y="270"/>
                  </a:lnTo>
                  <a:lnTo>
                    <a:pt x="0" y="272"/>
                  </a:lnTo>
                  <a:lnTo>
                    <a:pt x="1" y="273"/>
                  </a:lnTo>
                  <a:lnTo>
                    <a:pt x="3" y="274"/>
                  </a:lnTo>
                  <a:lnTo>
                    <a:pt x="4" y="274"/>
                  </a:lnTo>
                  <a:lnTo>
                    <a:pt x="7" y="273"/>
                  </a:lnTo>
                  <a:lnTo>
                    <a:pt x="8" y="272"/>
                  </a:lnTo>
                  <a:lnTo>
                    <a:pt x="9" y="270"/>
                  </a:lnTo>
                  <a:lnTo>
                    <a:pt x="9" y="270"/>
                  </a:lnTo>
                  <a:lnTo>
                    <a:pt x="11" y="254"/>
                  </a:lnTo>
                  <a:lnTo>
                    <a:pt x="14" y="237"/>
                  </a:lnTo>
                  <a:lnTo>
                    <a:pt x="22" y="204"/>
                  </a:lnTo>
                  <a:lnTo>
                    <a:pt x="37" y="139"/>
                  </a:lnTo>
                  <a:lnTo>
                    <a:pt x="37" y="139"/>
                  </a:lnTo>
                  <a:lnTo>
                    <a:pt x="45" y="106"/>
                  </a:lnTo>
                  <a:lnTo>
                    <a:pt x="54" y="73"/>
                  </a:lnTo>
                  <a:lnTo>
                    <a:pt x="54" y="73"/>
                  </a:lnTo>
                  <a:lnTo>
                    <a:pt x="58" y="56"/>
                  </a:lnTo>
                  <a:lnTo>
                    <a:pt x="61" y="39"/>
                  </a:lnTo>
                  <a:lnTo>
                    <a:pt x="64" y="31"/>
                  </a:lnTo>
                  <a:lnTo>
                    <a:pt x="66" y="22"/>
                  </a:lnTo>
                  <a:lnTo>
                    <a:pt x="70" y="14"/>
                  </a:lnTo>
                  <a:lnTo>
                    <a:pt x="74" y="8"/>
                  </a:lnTo>
                  <a:lnTo>
                    <a:pt x="74" y="8"/>
                  </a:lnTo>
                  <a:lnTo>
                    <a:pt x="75" y="6"/>
                  </a:lnTo>
                  <a:lnTo>
                    <a:pt x="75" y="5"/>
                  </a:lnTo>
                  <a:lnTo>
                    <a:pt x="74" y="1"/>
                  </a:lnTo>
                  <a:lnTo>
                    <a:pt x="72" y="0"/>
                  </a:lnTo>
                  <a:lnTo>
                    <a:pt x="71" y="0"/>
                  </a:lnTo>
                  <a:lnTo>
                    <a:pt x="69" y="0"/>
                  </a:lnTo>
                  <a:lnTo>
                    <a:pt x="68" y="2"/>
                  </a:lnTo>
                  <a:lnTo>
                    <a:pt x="68" y="2"/>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17" name="Freeform 170"/>
            <p:cNvSpPr/>
            <p:nvPr/>
          </p:nvSpPr>
          <p:spPr bwMode="auto">
            <a:xfrm>
              <a:off x="4338638" y="2201863"/>
              <a:ext cx="31750" cy="112713"/>
            </a:xfrm>
            <a:custGeom>
              <a:avLst/>
              <a:gdLst/>
              <a:ahLst/>
              <a:cxnLst>
                <a:cxn ang="0">
                  <a:pos x="52" y="4"/>
                </a:cxn>
                <a:cxn ang="0">
                  <a:pos x="52" y="4"/>
                </a:cxn>
                <a:cxn ang="0">
                  <a:pos x="51" y="10"/>
                </a:cxn>
                <a:cxn ang="0">
                  <a:pos x="48" y="16"/>
                </a:cxn>
                <a:cxn ang="0">
                  <a:pos x="43" y="29"/>
                </a:cxn>
                <a:cxn ang="0">
                  <a:pos x="38" y="41"/>
                </a:cxn>
                <a:cxn ang="0">
                  <a:pos x="36" y="47"/>
                </a:cxn>
                <a:cxn ang="0">
                  <a:pos x="34" y="54"/>
                </a:cxn>
                <a:cxn ang="0">
                  <a:pos x="34" y="54"/>
                </a:cxn>
                <a:cxn ang="0">
                  <a:pos x="25" y="103"/>
                </a:cxn>
                <a:cxn ang="0">
                  <a:pos x="25" y="103"/>
                </a:cxn>
                <a:cxn ang="0">
                  <a:pos x="23" y="116"/>
                </a:cxn>
                <a:cxn ang="0">
                  <a:pos x="19" y="129"/>
                </a:cxn>
                <a:cxn ang="0">
                  <a:pos x="10" y="156"/>
                </a:cxn>
                <a:cxn ang="0">
                  <a:pos x="3" y="181"/>
                </a:cxn>
                <a:cxn ang="0">
                  <a:pos x="1" y="195"/>
                </a:cxn>
                <a:cxn ang="0">
                  <a:pos x="0" y="208"/>
                </a:cxn>
                <a:cxn ang="0">
                  <a:pos x="0" y="208"/>
                </a:cxn>
                <a:cxn ang="0">
                  <a:pos x="0" y="210"/>
                </a:cxn>
                <a:cxn ang="0">
                  <a:pos x="1" y="211"/>
                </a:cxn>
                <a:cxn ang="0">
                  <a:pos x="2" y="212"/>
                </a:cxn>
                <a:cxn ang="0">
                  <a:pos x="4" y="212"/>
                </a:cxn>
                <a:cxn ang="0">
                  <a:pos x="6" y="212"/>
                </a:cxn>
                <a:cxn ang="0">
                  <a:pos x="7" y="211"/>
                </a:cxn>
                <a:cxn ang="0">
                  <a:pos x="8" y="210"/>
                </a:cxn>
                <a:cxn ang="0">
                  <a:pos x="9" y="208"/>
                </a:cxn>
                <a:cxn ang="0">
                  <a:pos x="9" y="208"/>
                </a:cxn>
                <a:cxn ang="0">
                  <a:pos x="10" y="200"/>
                </a:cxn>
                <a:cxn ang="0">
                  <a:pos x="11" y="192"/>
                </a:cxn>
                <a:cxn ang="0">
                  <a:pos x="15" y="176"/>
                </a:cxn>
                <a:cxn ang="0">
                  <a:pos x="26" y="144"/>
                </a:cxn>
                <a:cxn ang="0">
                  <a:pos x="26" y="144"/>
                </a:cxn>
                <a:cxn ang="0">
                  <a:pos x="29" y="131"/>
                </a:cxn>
                <a:cxn ang="0">
                  <a:pos x="32" y="117"/>
                </a:cxn>
                <a:cxn ang="0">
                  <a:pos x="37" y="91"/>
                </a:cxn>
                <a:cxn ang="0">
                  <a:pos x="37" y="91"/>
                </a:cxn>
                <a:cxn ang="0">
                  <a:pos x="41" y="67"/>
                </a:cxn>
                <a:cxn ang="0">
                  <a:pos x="46" y="42"/>
                </a:cxn>
                <a:cxn ang="0">
                  <a:pos x="46" y="42"/>
                </a:cxn>
                <a:cxn ang="0">
                  <a:pos x="50" y="33"/>
                </a:cxn>
                <a:cxn ang="0">
                  <a:pos x="55" y="23"/>
                </a:cxn>
                <a:cxn ang="0">
                  <a:pos x="59" y="14"/>
                </a:cxn>
                <a:cxn ang="0">
                  <a:pos x="60" y="9"/>
                </a:cxn>
                <a:cxn ang="0">
                  <a:pos x="61" y="4"/>
                </a:cxn>
                <a:cxn ang="0">
                  <a:pos x="61" y="4"/>
                </a:cxn>
                <a:cxn ang="0">
                  <a:pos x="61" y="3"/>
                </a:cxn>
                <a:cxn ang="0">
                  <a:pos x="60" y="1"/>
                </a:cxn>
                <a:cxn ang="0">
                  <a:pos x="59" y="0"/>
                </a:cxn>
                <a:cxn ang="0">
                  <a:pos x="57" y="0"/>
                </a:cxn>
                <a:cxn ang="0">
                  <a:pos x="54" y="1"/>
                </a:cxn>
                <a:cxn ang="0">
                  <a:pos x="53" y="3"/>
                </a:cxn>
                <a:cxn ang="0">
                  <a:pos x="52" y="4"/>
                </a:cxn>
                <a:cxn ang="0">
                  <a:pos x="52" y="4"/>
                </a:cxn>
              </a:cxnLst>
              <a:rect l="0" t="0" r="r" b="b"/>
              <a:pathLst>
                <a:path w="61" h="212">
                  <a:moveTo>
                    <a:pt x="52" y="4"/>
                  </a:moveTo>
                  <a:lnTo>
                    <a:pt x="52" y="4"/>
                  </a:lnTo>
                  <a:lnTo>
                    <a:pt x="51" y="10"/>
                  </a:lnTo>
                  <a:lnTo>
                    <a:pt x="48" y="16"/>
                  </a:lnTo>
                  <a:lnTo>
                    <a:pt x="43" y="29"/>
                  </a:lnTo>
                  <a:lnTo>
                    <a:pt x="38" y="41"/>
                  </a:lnTo>
                  <a:lnTo>
                    <a:pt x="36" y="47"/>
                  </a:lnTo>
                  <a:lnTo>
                    <a:pt x="34" y="54"/>
                  </a:lnTo>
                  <a:lnTo>
                    <a:pt x="34" y="54"/>
                  </a:lnTo>
                  <a:lnTo>
                    <a:pt x="25" y="103"/>
                  </a:lnTo>
                  <a:lnTo>
                    <a:pt x="25" y="103"/>
                  </a:lnTo>
                  <a:lnTo>
                    <a:pt x="23" y="116"/>
                  </a:lnTo>
                  <a:lnTo>
                    <a:pt x="19" y="129"/>
                  </a:lnTo>
                  <a:lnTo>
                    <a:pt x="10" y="156"/>
                  </a:lnTo>
                  <a:lnTo>
                    <a:pt x="3" y="181"/>
                  </a:lnTo>
                  <a:lnTo>
                    <a:pt x="1" y="195"/>
                  </a:lnTo>
                  <a:lnTo>
                    <a:pt x="0" y="208"/>
                  </a:lnTo>
                  <a:lnTo>
                    <a:pt x="0" y="208"/>
                  </a:lnTo>
                  <a:lnTo>
                    <a:pt x="0" y="210"/>
                  </a:lnTo>
                  <a:lnTo>
                    <a:pt x="1" y="211"/>
                  </a:lnTo>
                  <a:lnTo>
                    <a:pt x="2" y="212"/>
                  </a:lnTo>
                  <a:lnTo>
                    <a:pt x="4" y="212"/>
                  </a:lnTo>
                  <a:lnTo>
                    <a:pt x="6" y="212"/>
                  </a:lnTo>
                  <a:lnTo>
                    <a:pt x="7" y="211"/>
                  </a:lnTo>
                  <a:lnTo>
                    <a:pt x="8" y="210"/>
                  </a:lnTo>
                  <a:lnTo>
                    <a:pt x="9" y="208"/>
                  </a:lnTo>
                  <a:lnTo>
                    <a:pt x="9" y="208"/>
                  </a:lnTo>
                  <a:lnTo>
                    <a:pt x="10" y="200"/>
                  </a:lnTo>
                  <a:lnTo>
                    <a:pt x="11" y="192"/>
                  </a:lnTo>
                  <a:lnTo>
                    <a:pt x="15" y="176"/>
                  </a:lnTo>
                  <a:lnTo>
                    <a:pt x="26" y="144"/>
                  </a:lnTo>
                  <a:lnTo>
                    <a:pt x="26" y="144"/>
                  </a:lnTo>
                  <a:lnTo>
                    <a:pt x="29" y="131"/>
                  </a:lnTo>
                  <a:lnTo>
                    <a:pt x="32" y="117"/>
                  </a:lnTo>
                  <a:lnTo>
                    <a:pt x="37" y="91"/>
                  </a:lnTo>
                  <a:lnTo>
                    <a:pt x="37" y="91"/>
                  </a:lnTo>
                  <a:lnTo>
                    <a:pt x="41" y="67"/>
                  </a:lnTo>
                  <a:lnTo>
                    <a:pt x="46" y="42"/>
                  </a:lnTo>
                  <a:lnTo>
                    <a:pt x="46" y="42"/>
                  </a:lnTo>
                  <a:lnTo>
                    <a:pt x="50" y="33"/>
                  </a:lnTo>
                  <a:lnTo>
                    <a:pt x="55" y="23"/>
                  </a:lnTo>
                  <a:lnTo>
                    <a:pt x="59" y="14"/>
                  </a:lnTo>
                  <a:lnTo>
                    <a:pt x="60" y="9"/>
                  </a:lnTo>
                  <a:lnTo>
                    <a:pt x="61" y="4"/>
                  </a:lnTo>
                  <a:lnTo>
                    <a:pt x="61" y="4"/>
                  </a:lnTo>
                  <a:lnTo>
                    <a:pt x="61" y="3"/>
                  </a:lnTo>
                  <a:lnTo>
                    <a:pt x="60" y="1"/>
                  </a:lnTo>
                  <a:lnTo>
                    <a:pt x="59" y="0"/>
                  </a:lnTo>
                  <a:lnTo>
                    <a:pt x="57" y="0"/>
                  </a:lnTo>
                  <a:lnTo>
                    <a:pt x="54" y="1"/>
                  </a:lnTo>
                  <a:lnTo>
                    <a:pt x="53" y="3"/>
                  </a:lnTo>
                  <a:lnTo>
                    <a:pt x="52" y="4"/>
                  </a:lnTo>
                  <a:lnTo>
                    <a:pt x="52" y="4"/>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18" name="Freeform 171"/>
            <p:cNvSpPr/>
            <p:nvPr/>
          </p:nvSpPr>
          <p:spPr bwMode="auto">
            <a:xfrm>
              <a:off x="4357688" y="2209800"/>
              <a:ext cx="36513" cy="90488"/>
            </a:xfrm>
            <a:custGeom>
              <a:avLst/>
              <a:gdLst/>
              <a:ahLst/>
              <a:cxnLst>
                <a:cxn ang="0">
                  <a:pos x="60" y="1"/>
                </a:cxn>
                <a:cxn ang="0">
                  <a:pos x="60" y="1"/>
                </a:cxn>
                <a:cxn ang="0">
                  <a:pos x="51" y="10"/>
                </a:cxn>
                <a:cxn ang="0">
                  <a:pos x="43" y="22"/>
                </a:cxn>
                <a:cxn ang="0">
                  <a:pos x="37" y="34"/>
                </a:cxn>
                <a:cxn ang="0">
                  <a:pos x="33" y="48"/>
                </a:cxn>
                <a:cxn ang="0">
                  <a:pos x="29" y="61"/>
                </a:cxn>
                <a:cxn ang="0">
                  <a:pos x="25" y="75"/>
                </a:cxn>
                <a:cxn ang="0">
                  <a:pos x="20" y="100"/>
                </a:cxn>
                <a:cxn ang="0">
                  <a:pos x="20" y="100"/>
                </a:cxn>
                <a:cxn ang="0">
                  <a:pos x="15" y="115"/>
                </a:cxn>
                <a:cxn ang="0">
                  <a:pos x="6" y="135"/>
                </a:cxn>
                <a:cxn ang="0">
                  <a:pos x="3" y="147"/>
                </a:cxn>
                <a:cxn ang="0">
                  <a:pos x="0" y="156"/>
                </a:cxn>
                <a:cxn ang="0">
                  <a:pos x="0" y="164"/>
                </a:cxn>
                <a:cxn ang="0">
                  <a:pos x="1" y="166"/>
                </a:cxn>
                <a:cxn ang="0">
                  <a:pos x="3" y="170"/>
                </a:cxn>
                <a:cxn ang="0">
                  <a:pos x="3" y="170"/>
                </a:cxn>
                <a:cxn ang="0">
                  <a:pos x="4" y="170"/>
                </a:cxn>
                <a:cxn ang="0">
                  <a:pos x="6" y="171"/>
                </a:cxn>
                <a:cxn ang="0">
                  <a:pos x="9" y="169"/>
                </a:cxn>
                <a:cxn ang="0">
                  <a:pos x="10" y="167"/>
                </a:cxn>
                <a:cxn ang="0">
                  <a:pos x="11" y="165"/>
                </a:cxn>
                <a:cxn ang="0">
                  <a:pos x="10" y="164"/>
                </a:cxn>
                <a:cxn ang="0">
                  <a:pos x="9" y="162"/>
                </a:cxn>
                <a:cxn ang="0">
                  <a:pos x="9" y="162"/>
                </a:cxn>
                <a:cxn ang="0">
                  <a:pos x="10" y="159"/>
                </a:cxn>
                <a:cxn ang="0">
                  <a:pos x="14" y="152"/>
                </a:cxn>
                <a:cxn ang="0">
                  <a:pos x="18" y="138"/>
                </a:cxn>
                <a:cxn ang="0">
                  <a:pos x="18" y="138"/>
                </a:cxn>
                <a:cxn ang="0">
                  <a:pos x="24" y="119"/>
                </a:cxn>
                <a:cxn ang="0">
                  <a:pos x="29" y="100"/>
                </a:cxn>
                <a:cxn ang="0">
                  <a:pos x="29" y="100"/>
                </a:cxn>
                <a:cxn ang="0">
                  <a:pos x="34" y="76"/>
                </a:cxn>
                <a:cxn ang="0">
                  <a:pos x="38" y="63"/>
                </a:cxn>
                <a:cxn ang="0">
                  <a:pos x="41" y="51"/>
                </a:cxn>
                <a:cxn ang="0">
                  <a:pos x="47" y="38"/>
                </a:cxn>
                <a:cxn ang="0">
                  <a:pos x="52" y="27"/>
                </a:cxn>
                <a:cxn ang="0">
                  <a:pos x="58" y="17"/>
                </a:cxn>
                <a:cxn ang="0">
                  <a:pos x="66" y="7"/>
                </a:cxn>
                <a:cxn ang="0">
                  <a:pos x="66" y="7"/>
                </a:cxn>
                <a:cxn ang="0">
                  <a:pos x="67" y="6"/>
                </a:cxn>
                <a:cxn ang="0">
                  <a:pos x="68" y="4"/>
                </a:cxn>
                <a:cxn ang="0">
                  <a:pos x="67" y="3"/>
                </a:cxn>
                <a:cxn ang="0">
                  <a:pos x="66" y="1"/>
                </a:cxn>
                <a:cxn ang="0">
                  <a:pos x="65" y="0"/>
                </a:cxn>
                <a:cxn ang="0">
                  <a:pos x="63" y="0"/>
                </a:cxn>
                <a:cxn ang="0">
                  <a:pos x="61" y="0"/>
                </a:cxn>
                <a:cxn ang="0">
                  <a:pos x="60" y="1"/>
                </a:cxn>
                <a:cxn ang="0">
                  <a:pos x="60" y="1"/>
                </a:cxn>
              </a:cxnLst>
              <a:rect l="0" t="0" r="r" b="b"/>
              <a:pathLst>
                <a:path w="68" h="171">
                  <a:moveTo>
                    <a:pt x="60" y="1"/>
                  </a:moveTo>
                  <a:lnTo>
                    <a:pt x="60" y="1"/>
                  </a:lnTo>
                  <a:lnTo>
                    <a:pt x="51" y="10"/>
                  </a:lnTo>
                  <a:lnTo>
                    <a:pt x="43" y="22"/>
                  </a:lnTo>
                  <a:lnTo>
                    <a:pt x="37" y="34"/>
                  </a:lnTo>
                  <a:lnTo>
                    <a:pt x="33" y="48"/>
                  </a:lnTo>
                  <a:lnTo>
                    <a:pt x="29" y="61"/>
                  </a:lnTo>
                  <a:lnTo>
                    <a:pt x="25" y="75"/>
                  </a:lnTo>
                  <a:lnTo>
                    <a:pt x="20" y="100"/>
                  </a:lnTo>
                  <a:lnTo>
                    <a:pt x="20" y="100"/>
                  </a:lnTo>
                  <a:lnTo>
                    <a:pt x="15" y="115"/>
                  </a:lnTo>
                  <a:lnTo>
                    <a:pt x="6" y="135"/>
                  </a:lnTo>
                  <a:lnTo>
                    <a:pt x="3" y="147"/>
                  </a:lnTo>
                  <a:lnTo>
                    <a:pt x="0" y="156"/>
                  </a:lnTo>
                  <a:lnTo>
                    <a:pt x="0" y="164"/>
                  </a:lnTo>
                  <a:lnTo>
                    <a:pt x="1" y="166"/>
                  </a:lnTo>
                  <a:lnTo>
                    <a:pt x="3" y="170"/>
                  </a:lnTo>
                  <a:lnTo>
                    <a:pt x="3" y="170"/>
                  </a:lnTo>
                  <a:lnTo>
                    <a:pt x="4" y="170"/>
                  </a:lnTo>
                  <a:lnTo>
                    <a:pt x="6" y="171"/>
                  </a:lnTo>
                  <a:lnTo>
                    <a:pt x="9" y="169"/>
                  </a:lnTo>
                  <a:lnTo>
                    <a:pt x="10" y="167"/>
                  </a:lnTo>
                  <a:lnTo>
                    <a:pt x="11" y="165"/>
                  </a:lnTo>
                  <a:lnTo>
                    <a:pt x="10" y="164"/>
                  </a:lnTo>
                  <a:lnTo>
                    <a:pt x="9" y="162"/>
                  </a:lnTo>
                  <a:lnTo>
                    <a:pt x="9" y="162"/>
                  </a:lnTo>
                  <a:lnTo>
                    <a:pt x="10" y="159"/>
                  </a:lnTo>
                  <a:lnTo>
                    <a:pt x="14" y="152"/>
                  </a:lnTo>
                  <a:lnTo>
                    <a:pt x="18" y="138"/>
                  </a:lnTo>
                  <a:lnTo>
                    <a:pt x="18" y="138"/>
                  </a:lnTo>
                  <a:lnTo>
                    <a:pt x="24" y="119"/>
                  </a:lnTo>
                  <a:lnTo>
                    <a:pt x="29" y="100"/>
                  </a:lnTo>
                  <a:lnTo>
                    <a:pt x="29" y="100"/>
                  </a:lnTo>
                  <a:lnTo>
                    <a:pt x="34" y="76"/>
                  </a:lnTo>
                  <a:lnTo>
                    <a:pt x="38" y="63"/>
                  </a:lnTo>
                  <a:lnTo>
                    <a:pt x="41" y="51"/>
                  </a:lnTo>
                  <a:lnTo>
                    <a:pt x="47" y="38"/>
                  </a:lnTo>
                  <a:lnTo>
                    <a:pt x="52" y="27"/>
                  </a:lnTo>
                  <a:lnTo>
                    <a:pt x="58" y="17"/>
                  </a:lnTo>
                  <a:lnTo>
                    <a:pt x="66" y="7"/>
                  </a:lnTo>
                  <a:lnTo>
                    <a:pt x="66" y="7"/>
                  </a:lnTo>
                  <a:lnTo>
                    <a:pt x="67" y="6"/>
                  </a:lnTo>
                  <a:lnTo>
                    <a:pt x="68" y="4"/>
                  </a:lnTo>
                  <a:lnTo>
                    <a:pt x="67" y="3"/>
                  </a:lnTo>
                  <a:lnTo>
                    <a:pt x="66" y="1"/>
                  </a:lnTo>
                  <a:lnTo>
                    <a:pt x="65" y="0"/>
                  </a:lnTo>
                  <a:lnTo>
                    <a:pt x="63" y="0"/>
                  </a:lnTo>
                  <a:lnTo>
                    <a:pt x="61" y="0"/>
                  </a:lnTo>
                  <a:lnTo>
                    <a:pt x="60" y="1"/>
                  </a:lnTo>
                  <a:lnTo>
                    <a:pt x="60" y="1"/>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19" name="Freeform 172"/>
            <p:cNvSpPr/>
            <p:nvPr/>
          </p:nvSpPr>
          <p:spPr bwMode="auto">
            <a:xfrm>
              <a:off x="4383088" y="2219325"/>
              <a:ext cx="33338" cy="63500"/>
            </a:xfrm>
            <a:custGeom>
              <a:avLst/>
              <a:gdLst/>
              <a:ahLst/>
              <a:cxnLst>
                <a:cxn ang="0">
                  <a:pos x="55" y="0"/>
                </a:cxn>
                <a:cxn ang="0">
                  <a:pos x="55" y="0"/>
                </a:cxn>
                <a:cxn ang="0">
                  <a:pos x="50" y="2"/>
                </a:cxn>
                <a:cxn ang="0">
                  <a:pos x="46" y="5"/>
                </a:cxn>
                <a:cxn ang="0">
                  <a:pos x="42" y="8"/>
                </a:cxn>
                <a:cxn ang="0">
                  <a:pos x="39" y="11"/>
                </a:cxn>
                <a:cxn ang="0">
                  <a:pos x="33" y="19"/>
                </a:cxn>
                <a:cxn ang="0">
                  <a:pos x="29" y="30"/>
                </a:cxn>
                <a:cxn ang="0">
                  <a:pos x="29" y="30"/>
                </a:cxn>
                <a:cxn ang="0">
                  <a:pos x="13" y="70"/>
                </a:cxn>
                <a:cxn ang="0">
                  <a:pos x="6" y="91"/>
                </a:cxn>
                <a:cxn ang="0">
                  <a:pos x="0" y="112"/>
                </a:cxn>
                <a:cxn ang="0">
                  <a:pos x="0" y="112"/>
                </a:cxn>
                <a:cxn ang="0">
                  <a:pos x="0" y="114"/>
                </a:cxn>
                <a:cxn ang="0">
                  <a:pos x="1" y="116"/>
                </a:cxn>
                <a:cxn ang="0">
                  <a:pos x="2" y="118"/>
                </a:cxn>
                <a:cxn ang="0">
                  <a:pos x="4" y="118"/>
                </a:cxn>
                <a:cxn ang="0">
                  <a:pos x="6" y="119"/>
                </a:cxn>
                <a:cxn ang="0">
                  <a:pos x="7" y="118"/>
                </a:cxn>
                <a:cxn ang="0">
                  <a:pos x="8" y="116"/>
                </a:cxn>
                <a:cxn ang="0">
                  <a:pos x="9" y="114"/>
                </a:cxn>
                <a:cxn ang="0">
                  <a:pos x="9" y="114"/>
                </a:cxn>
                <a:cxn ang="0">
                  <a:pos x="13" y="100"/>
                </a:cxn>
                <a:cxn ang="0">
                  <a:pos x="17" y="84"/>
                </a:cxn>
                <a:cxn ang="0">
                  <a:pos x="23" y="70"/>
                </a:cxn>
                <a:cxn ang="0">
                  <a:pos x="30" y="56"/>
                </a:cxn>
                <a:cxn ang="0">
                  <a:pos x="30" y="56"/>
                </a:cxn>
                <a:cxn ang="0">
                  <a:pos x="34" y="42"/>
                </a:cxn>
                <a:cxn ang="0">
                  <a:pos x="39" y="29"/>
                </a:cxn>
                <a:cxn ang="0">
                  <a:pos x="42" y="22"/>
                </a:cxn>
                <a:cxn ang="0">
                  <a:pos x="46" y="17"/>
                </a:cxn>
                <a:cxn ang="0">
                  <a:pos x="51" y="12"/>
                </a:cxn>
                <a:cxn ang="0">
                  <a:pos x="57" y="9"/>
                </a:cxn>
                <a:cxn ang="0">
                  <a:pos x="57" y="9"/>
                </a:cxn>
                <a:cxn ang="0">
                  <a:pos x="60" y="8"/>
                </a:cxn>
                <a:cxn ang="0">
                  <a:pos x="61" y="7"/>
                </a:cxn>
                <a:cxn ang="0">
                  <a:pos x="62" y="5"/>
                </a:cxn>
                <a:cxn ang="0">
                  <a:pos x="61" y="3"/>
                </a:cxn>
                <a:cxn ang="0">
                  <a:pos x="61" y="2"/>
                </a:cxn>
                <a:cxn ang="0">
                  <a:pos x="60" y="0"/>
                </a:cxn>
                <a:cxn ang="0">
                  <a:pos x="57" y="0"/>
                </a:cxn>
                <a:cxn ang="0">
                  <a:pos x="55" y="0"/>
                </a:cxn>
                <a:cxn ang="0">
                  <a:pos x="55" y="0"/>
                </a:cxn>
              </a:cxnLst>
              <a:rect l="0" t="0" r="r" b="b"/>
              <a:pathLst>
                <a:path w="62" h="119">
                  <a:moveTo>
                    <a:pt x="55" y="0"/>
                  </a:moveTo>
                  <a:lnTo>
                    <a:pt x="55" y="0"/>
                  </a:lnTo>
                  <a:lnTo>
                    <a:pt x="50" y="2"/>
                  </a:lnTo>
                  <a:lnTo>
                    <a:pt x="46" y="5"/>
                  </a:lnTo>
                  <a:lnTo>
                    <a:pt x="42" y="8"/>
                  </a:lnTo>
                  <a:lnTo>
                    <a:pt x="39" y="11"/>
                  </a:lnTo>
                  <a:lnTo>
                    <a:pt x="33" y="19"/>
                  </a:lnTo>
                  <a:lnTo>
                    <a:pt x="29" y="30"/>
                  </a:lnTo>
                  <a:lnTo>
                    <a:pt x="29" y="30"/>
                  </a:lnTo>
                  <a:lnTo>
                    <a:pt x="13" y="70"/>
                  </a:lnTo>
                  <a:lnTo>
                    <a:pt x="6" y="91"/>
                  </a:lnTo>
                  <a:lnTo>
                    <a:pt x="0" y="112"/>
                  </a:lnTo>
                  <a:lnTo>
                    <a:pt x="0" y="112"/>
                  </a:lnTo>
                  <a:lnTo>
                    <a:pt x="0" y="114"/>
                  </a:lnTo>
                  <a:lnTo>
                    <a:pt x="1" y="116"/>
                  </a:lnTo>
                  <a:lnTo>
                    <a:pt x="2" y="118"/>
                  </a:lnTo>
                  <a:lnTo>
                    <a:pt x="4" y="118"/>
                  </a:lnTo>
                  <a:lnTo>
                    <a:pt x="6" y="119"/>
                  </a:lnTo>
                  <a:lnTo>
                    <a:pt x="7" y="118"/>
                  </a:lnTo>
                  <a:lnTo>
                    <a:pt x="8" y="116"/>
                  </a:lnTo>
                  <a:lnTo>
                    <a:pt x="9" y="114"/>
                  </a:lnTo>
                  <a:lnTo>
                    <a:pt x="9" y="114"/>
                  </a:lnTo>
                  <a:lnTo>
                    <a:pt x="13" y="100"/>
                  </a:lnTo>
                  <a:lnTo>
                    <a:pt x="17" y="84"/>
                  </a:lnTo>
                  <a:lnTo>
                    <a:pt x="23" y="70"/>
                  </a:lnTo>
                  <a:lnTo>
                    <a:pt x="30" y="56"/>
                  </a:lnTo>
                  <a:lnTo>
                    <a:pt x="30" y="56"/>
                  </a:lnTo>
                  <a:lnTo>
                    <a:pt x="34" y="42"/>
                  </a:lnTo>
                  <a:lnTo>
                    <a:pt x="39" y="29"/>
                  </a:lnTo>
                  <a:lnTo>
                    <a:pt x="42" y="22"/>
                  </a:lnTo>
                  <a:lnTo>
                    <a:pt x="46" y="17"/>
                  </a:lnTo>
                  <a:lnTo>
                    <a:pt x="51" y="12"/>
                  </a:lnTo>
                  <a:lnTo>
                    <a:pt x="57" y="9"/>
                  </a:lnTo>
                  <a:lnTo>
                    <a:pt x="57" y="9"/>
                  </a:lnTo>
                  <a:lnTo>
                    <a:pt x="60" y="8"/>
                  </a:lnTo>
                  <a:lnTo>
                    <a:pt x="61" y="7"/>
                  </a:lnTo>
                  <a:lnTo>
                    <a:pt x="62" y="5"/>
                  </a:lnTo>
                  <a:lnTo>
                    <a:pt x="61" y="3"/>
                  </a:lnTo>
                  <a:lnTo>
                    <a:pt x="61" y="2"/>
                  </a:lnTo>
                  <a:lnTo>
                    <a:pt x="60" y="0"/>
                  </a:lnTo>
                  <a:lnTo>
                    <a:pt x="57" y="0"/>
                  </a:lnTo>
                  <a:lnTo>
                    <a:pt x="55" y="0"/>
                  </a:lnTo>
                  <a:lnTo>
                    <a:pt x="55" y="0"/>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20" name="Freeform 173"/>
            <p:cNvSpPr/>
            <p:nvPr/>
          </p:nvSpPr>
          <p:spPr bwMode="auto">
            <a:xfrm>
              <a:off x="4403725" y="2228850"/>
              <a:ext cx="17463" cy="52388"/>
            </a:xfrm>
            <a:custGeom>
              <a:avLst/>
              <a:gdLst/>
              <a:ahLst/>
              <a:cxnLst>
                <a:cxn ang="0">
                  <a:pos x="27" y="1"/>
                </a:cxn>
                <a:cxn ang="0">
                  <a:pos x="27" y="1"/>
                </a:cxn>
                <a:cxn ang="0">
                  <a:pos x="24" y="2"/>
                </a:cxn>
                <a:cxn ang="0">
                  <a:pos x="22" y="6"/>
                </a:cxn>
                <a:cxn ang="0">
                  <a:pos x="17" y="12"/>
                </a:cxn>
                <a:cxn ang="0">
                  <a:pos x="15" y="20"/>
                </a:cxn>
                <a:cxn ang="0">
                  <a:pos x="14" y="27"/>
                </a:cxn>
                <a:cxn ang="0">
                  <a:pos x="14" y="27"/>
                </a:cxn>
                <a:cxn ang="0">
                  <a:pos x="12" y="45"/>
                </a:cxn>
                <a:cxn ang="0">
                  <a:pos x="10" y="61"/>
                </a:cxn>
                <a:cxn ang="0">
                  <a:pos x="6" y="78"/>
                </a:cxn>
                <a:cxn ang="0">
                  <a:pos x="0" y="94"/>
                </a:cxn>
                <a:cxn ang="0">
                  <a:pos x="0" y="94"/>
                </a:cxn>
                <a:cxn ang="0">
                  <a:pos x="0" y="96"/>
                </a:cxn>
                <a:cxn ang="0">
                  <a:pos x="0" y="97"/>
                </a:cxn>
                <a:cxn ang="0">
                  <a:pos x="1" y="100"/>
                </a:cxn>
                <a:cxn ang="0">
                  <a:pos x="3" y="100"/>
                </a:cxn>
                <a:cxn ang="0">
                  <a:pos x="6" y="100"/>
                </a:cxn>
                <a:cxn ang="0">
                  <a:pos x="8" y="98"/>
                </a:cxn>
                <a:cxn ang="0">
                  <a:pos x="9" y="96"/>
                </a:cxn>
                <a:cxn ang="0">
                  <a:pos x="9" y="96"/>
                </a:cxn>
                <a:cxn ang="0">
                  <a:pos x="13" y="85"/>
                </a:cxn>
                <a:cxn ang="0">
                  <a:pos x="15" y="80"/>
                </a:cxn>
                <a:cxn ang="0">
                  <a:pos x="18" y="75"/>
                </a:cxn>
                <a:cxn ang="0">
                  <a:pos x="18" y="75"/>
                </a:cxn>
                <a:cxn ang="0">
                  <a:pos x="19" y="72"/>
                </a:cxn>
                <a:cxn ang="0">
                  <a:pos x="21" y="69"/>
                </a:cxn>
                <a:cxn ang="0">
                  <a:pos x="21" y="62"/>
                </a:cxn>
                <a:cxn ang="0">
                  <a:pos x="22" y="49"/>
                </a:cxn>
                <a:cxn ang="0">
                  <a:pos x="22" y="49"/>
                </a:cxn>
                <a:cxn ang="0">
                  <a:pos x="23" y="28"/>
                </a:cxn>
                <a:cxn ang="0">
                  <a:pos x="24" y="22"/>
                </a:cxn>
                <a:cxn ang="0">
                  <a:pos x="25" y="17"/>
                </a:cxn>
                <a:cxn ang="0">
                  <a:pos x="27" y="13"/>
                </a:cxn>
                <a:cxn ang="0">
                  <a:pos x="30" y="10"/>
                </a:cxn>
                <a:cxn ang="0">
                  <a:pos x="30" y="10"/>
                </a:cxn>
                <a:cxn ang="0">
                  <a:pos x="31" y="9"/>
                </a:cxn>
                <a:cxn ang="0">
                  <a:pos x="32" y="8"/>
                </a:cxn>
                <a:cxn ang="0">
                  <a:pos x="33" y="3"/>
                </a:cxn>
                <a:cxn ang="0">
                  <a:pos x="32" y="2"/>
                </a:cxn>
                <a:cxn ang="0">
                  <a:pos x="31" y="1"/>
                </a:cxn>
                <a:cxn ang="0">
                  <a:pos x="29" y="0"/>
                </a:cxn>
                <a:cxn ang="0">
                  <a:pos x="27" y="1"/>
                </a:cxn>
                <a:cxn ang="0">
                  <a:pos x="27" y="1"/>
                </a:cxn>
              </a:cxnLst>
              <a:rect l="0" t="0" r="r" b="b"/>
              <a:pathLst>
                <a:path w="33" h="100">
                  <a:moveTo>
                    <a:pt x="27" y="1"/>
                  </a:moveTo>
                  <a:lnTo>
                    <a:pt x="27" y="1"/>
                  </a:lnTo>
                  <a:lnTo>
                    <a:pt x="24" y="2"/>
                  </a:lnTo>
                  <a:lnTo>
                    <a:pt x="22" y="6"/>
                  </a:lnTo>
                  <a:lnTo>
                    <a:pt x="17" y="12"/>
                  </a:lnTo>
                  <a:lnTo>
                    <a:pt x="15" y="20"/>
                  </a:lnTo>
                  <a:lnTo>
                    <a:pt x="14" y="27"/>
                  </a:lnTo>
                  <a:lnTo>
                    <a:pt x="14" y="27"/>
                  </a:lnTo>
                  <a:lnTo>
                    <a:pt x="12" y="45"/>
                  </a:lnTo>
                  <a:lnTo>
                    <a:pt x="10" y="61"/>
                  </a:lnTo>
                  <a:lnTo>
                    <a:pt x="6" y="78"/>
                  </a:lnTo>
                  <a:lnTo>
                    <a:pt x="0" y="94"/>
                  </a:lnTo>
                  <a:lnTo>
                    <a:pt x="0" y="94"/>
                  </a:lnTo>
                  <a:lnTo>
                    <a:pt x="0" y="96"/>
                  </a:lnTo>
                  <a:lnTo>
                    <a:pt x="0" y="97"/>
                  </a:lnTo>
                  <a:lnTo>
                    <a:pt x="1" y="100"/>
                  </a:lnTo>
                  <a:lnTo>
                    <a:pt x="3" y="100"/>
                  </a:lnTo>
                  <a:lnTo>
                    <a:pt x="6" y="100"/>
                  </a:lnTo>
                  <a:lnTo>
                    <a:pt x="8" y="98"/>
                  </a:lnTo>
                  <a:lnTo>
                    <a:pt x="9" y="96"/>
                  </a:lnTo>
                  <a:lnTo>
                    <a:pt x="9" y="96"/>
                  </a:lnTo>
                  <a:lnTo>
                    <a:pt x="13" y="85"/>
                  </a:lnTo>
                  <a:lnTo>
                    <a:pt x="15" y="80"/>
                  </a:lnTo>
                  <a:lnTo>
                    <a:pt x="18" y="75"/>
                  </a:lnTo>
                  <a:lnTo>
                    <a:pt x="18" y="75"/>
                  </a:lnTo>
                  <a:lnTo>
                    <a:pt x="19" y="72"/>
                  </a:lnTo>
                  <a:lnTo>
                    <a:pt x="21" y="69"/>
                  </a:lnTo>
                  <a:lnTo>
                    <a:pt x="21" y="62"/>
                  </a:lnTo>
                  <a:lnTo>
                    <a:pt x="22" y="49"/>
                  </a:lnTo>
                  <a:lnTo>
                    <a:pt x="22" y="49"/>
                  </a:lnTo>
                  <a:lnTo>
                    <a:pt x="23" y="28"/>
                  </a:lnTo>
                  <a:lnTo>
                    <a:pt x="24" y="22"/>
                  </a:lnTo>
                  <a:lnTo>
                    <a:pt x="25" y="17"/>
                  </a:lnTo>
                  <a:lnTo>
                    <a:pt x="27" y="13"/>
                  </a:lnTo>
                  <a:lnTo>
                    <a:pt x="30" y="10"/>
                  </a:lnTo>
                  <a:lnTo>
                    <a:pt x="30" y="10"/>
                  </a:lnTo>
                  <a:lnTo>
                    <a:pt x="31" y="9"/>
                  </a:lnTo>
                  <a:lnTo>
                    <a:pt x="32" y="8"/>
                  </a:lnTo>
                  <a:lnTo>
                    <a:pt x="33" y="3"/>
                  </a:lnTo>
                  <a:lnTo>
                    <a:pt x="32" y="2"/>
                  </a:lnTo>
                  <a:lnTo>
                    <a:pt x="31" y="1"/>
                  </a:lnTo>
                  <a:lnTo>
                    <a:pt x="29" y="0"/>
                  </a:lnTo>
                  <a:lnTo>
                    <a:pt x="27" y="1"/>
                  </a:lnTo>
                  <a:lnTo>
                    <a:pt x="27" y="1"/>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21" name="Freeform 174"/>
            <p:cNvSpPr/>
            <p:nvPr/>
          </p:nvSpPr>
          <p:spPr bwMode="auto">
            <a:xfrm>
              <a:off x="4340225" y="2436813"/>
              <a:ext cx="4763" cy="42863"/>
            </a:xfrm>
            <a:custGeom>
              <a:avLst/>
              <a:gdLst/>
              <a:ahLst/>
              <a:cxnLst>
                <a:cxn ang="0">
                  <a:pos x="0" y="5"/>
                </a:cxn>
                <a:cxn ang="0">
                  <a:pos x="0" y="76"/>
                </a:cxn>
                <a:cxn ang="0">
                  <a:pos x="0" y="76"/>
                </a:cxn>
                <a:cxn ang="0">
                  <a:pos x="1" y="78"/>
                </a:cxn>
                <a:cxn ang="0">
                  <a:pos x="2" y="79"/>
                </a:cxn>
                <a:cxn ang="0">
                  <a:pos x="3" y="80"/>
                </a:cxn>
                <a:cxn ang="0">
                  <a:pos x="5" y="80"/>
                </a:cxn>
                <a:cxn ang="0">
                  <a:pos x="6" y="80"/>
                </a:cxn>
                <a:cxn ang="0">
                  <a:pos x="8" y="79"/>
                </a:cxn>
                <a:cxn ang="0">
                  <a:pos x="9" y="78"/>
                </a:cxn>
                <a:cxn ang="0">
                  <a:pos x="9" y="76"/>
                </a:cxn>
                <a:cxn ang="0">
                  <a:pos x="9" y="5"/>
                </a:cxn>
                <a:cxn ang="0">
                  <a:pos x="9" y="5"/>
                </a:cxn>
                <a:cxn ang="0">
                  <a:pos x="9" y="3"/>
                </a:cxn>
                <a:cxn ang="0">
                  <a:pos x="8" y="2"/>
                </a:cxn>
                <a:cxn ang="0">
                  <a:pos x="6" y="1"/>
                </a:cxn>
                <a:cxn ang="0">
                  <a:pos x="5" y="0"/>
                </a:cxn>
                <a:cxn ang="0">
                  <a:pos x="3" y="1"/>
                </a:cxn>
                <a:cxn ang="0">
                  <a:pos x="2" y="2"/>
                </a:cxn>
                <a:cxn ang="0">
                  <a:pos x="1" y="3"/>
                </a:cxn>
                <a:cxn ang="0">
                  <a:pos x="0" y="5"/>
                </a:cxn>
                <a:cxn ang="0">
                  <a:pos x="0" y="5"/>
                </a:cxn>
              </a:cxnLst>
              <a:rect l="0" t="0" r="r" b="b"/>
              <a:pathLst>
                <a:path w="9" h="80">
                  <a:moveTo>
                    <a:pt x="0" y="5"/>
                  </a:moveTo>
                  <a:lnTo>
                    <a:pt x="0" y="76"/>
                  </a:lnTo>
                  <a:lnTo>
                    <a:pt x="0" y="76"/>
                  </a:lnTo>
                  <a:lnTo>
                    <a:pt x="1" y="78"/>
                  </a:lnTo>
                  <a:lnTo>
                    <a:pt x="2" y="79"/>
                  </a:lnTo>
                  <a:lnTo>
                    <a:pt x="3" y="80"/>
                  </a:lnTo>
                  <a:lnTo>
                    <a:pt x="5" y="80"/>
                  </a:lnTo>
                  <a:lnTo>
                    <a:pt x="6" y="80"/>
                  </a:lnTo>
                  <a:lnTo>
                    <a:pt x="8" y="79"/>
                  </a:lnTo>
                  <a:lnTo>
                    <a:pt x="9" y="78"/>
                  </a:lnTo>
                  <a:lnTo>
                    <a:pt x="9" y="76"/>
                  </a:lnTo>
                  <a:lnTo>
                    <a:pt x="9" y="5"/>
                  </a:lnTo>
                  <a:lnTo>
                    <a:pt x="9" y="5"/>
                  </a:lnTo>
                  <a:lnTo>
                    <a:pt x="9" y="3"/>
                  </a:lnTo>
                  <a:lnTo>
                    <a:pt x="8" y="2"/>
                  </a:lnTo>
                  <a:lnTo>
                    <a:pt x="6" y="1"/>
                  </a:lnTo>
                  <a:lnTo>
                    <a:pt x="5" y="0"/>
                  </a:lnTo>
                  <a:lnTo>
                    <a:pt x="3" y="1"/>
                  </a:lnTo>
                  <a:lnTo>
                    <a:pt x="2" y="2"/>
                  </a:lnTo>
                  <a:lnTo>
                    <a:pt x="1"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22" name="Freeform 175"/>
            <p:cNvSpPr/>
            <p:nvPr/>
          </p:nvSpPr>
          <p:spPr bwMode="auto">
            <a:xfrm>
              <a:off x="4370388" y="2460625"/>
              <a:ext cx="11113" cy="65088"/>
            </a:xfrm>
            <a:custGeom>
              <a:avLst/>
              <a:gdLst/>
              <a:ahLst/>
              <a:cxnLst>
                <a:cxn ang="0">
                  <a:pos x="12" y="2"/>
                </a:cxn>
                <a:cxn ang="0">
                  <a:pos x="12" y="2"/>
                </a:cxn>
                <a:cxn ang="0">
                  <a:pos x="9" y="9"/>
                </a:cxn>
                <a:cxn ang="0">
                  <a:pos x="7" y="15"/>
                </a:cxn>
                <a:cxn ang="0">
                  <a:pos x="3" y="29"/>
                </a:cxn>
                <a:cxn ang="0">
                  <a:pos x="1" y="44"/>
                </a:cxn>
                <a:cxn ang="0">
                  <a:pos x="0" y="59"/>
                </a:cxn>
                <a:cxn ang="0">
                  <a:pos x="1" y="90"/>
                </a:cxn>
                <a:cxn ang="0">
                  <a:pos x="2" y="118"/>
                </a:cxn>
                <a:cxn ang="0">
                  <a:pos x="2" y="118"/>
                </a:cxn>
                <a:cxn ang="0">
                  <a:pos x="3" y="120"/>
                </a:cxn>
                <a:cxn ang="0">
                  <a:pos x="4" y="122"/>
                </a:cxn>
                <a:cxn ang="0">
                  <a:pos x="5" y="123"/>
                </a:cxn>
                <a:cxn ang="0">
                  <a:pos x="7" y="123"/>
                </a:cxn>
                <a:cxn ang="0">
                  <a:pos x="9" y="123"/>
                </a:cxn>
                <a:cxn ang="0">
                  <a:pos x="10" y="122"/>
                </a:cxn>
                <a:cxn ang="0">
                  <a:pos x="11" y="120"/>
                </a:cxn>
                <a:cxn ang="0">
                  <a:pos x="11" y="118"/>
                </a:cxn>
                <a:cxn ang="0">
                  <a:pos x="11" y="118"/>
                </a:cxn>
                <a:cxn ang="0">
                  <a:pos x="10" y="91"/>
                </a:cxn>
                <a:cxn ang="0">
                  <a:pos x="10" y="61"/>
                </a:cxn>
                <a:cxn ang="0">
                  <a:pos x="10" y="47"/>
                </a:cxn>
                <a:cxn ang="0">
                  <a:pos x="12" y="32"/>
                </a:cxn>
                <a:cxn ang="0">
                  <a:pos x="15" y="19"/>
                </a:cxn>
                <a:cxn ang="0">
                  <a:pos x="17" y="13"/>
                </a:cxn>
                <a:cxn ang="0">
                  <a:pos x="20" y="8"/>
                </a:cxn>
                <a:cxn ang="0">
                  <a:pos x="20" y="8"/>
                </a:cxn>
                <a:cxn ang="0">
                  <a:pos x="22" y="5"/>
                </a:cxn>
                <a:cxn ang="0">
                  <a:pos x="20" y="3"/>
                </a:cxn>
                <a:cxn ang="0">
                  <a:pos x="19" y="1"/>
                </a:cxn>
                <a:cxn ang="0">
                  <a:pos x="18" y="0"/>
                </a:cxn>
                <a:cxn ang="0">
                  <a:pos x="17" y="0"/>
                </a:cxn>
                <a:cxn ang="0">
                  <a:pos x="15" y="0"/>
                </a:cxn>
                <a:cxn ang="0">
                  <a:pos x="13" y="0"/>
                </a:cxn>
                <a:cxn ang="0">
                  <a:pos x="12" y="2"/>
                </a:cxn>
                <a:cxn ang="0">
                  <a:pos x="12" y="2"/>
                </a:cxn>
              </a:cxnLst>
              <a:rect l="0" t="0" r="r" b="b"/>
              <a:pathLst>
                <a:path w="22" h="123">
                  <a:moveTo>
                    <a:pt x="12" y="2"/>
                  </a:moveTo>
                  <a:lnTo>
                    <a:pt x="12" y="2"/>
                  </a:lnTo>
                  <a:lnTo>
                    <a:pt x="9" y="9"/>
                  </a:lnTo>
                  <a:lnTo>
                    <a:pt x="7" y="15"/>
                  </a:lnTo>
                  <a:lnTo>
                    <a:pt x="3" y="29"/>
                  </a:lnTo>
                  <a:lnTo>
                    <a:pt x="1" y="44"/>
                  </a:lnTo>
                  <a:lnTo>
                    <a:pt x="0" y="59"/>
                  </a:lnTo>
                  <a:lnTo>
                    <a:pt x="1" y="90"/>
                  </a:lnTo>
                  <a:lnTo>
                    <a:pt x="2" y="118"/>
                  </a:lnTo>
                  <a:lnTo>
                    <a:pt x="2" y="118"/>
                  </a:lnTo>
                  <a:lnTo>
                    <a:pt x="3" y="120"/>
                  </a:lnTo>
                  <a:lnTo>
                    <a:pt x="4" y="122"/>
                  </a:lnTo>
                  <a:lnTo>
                    <a:pt x="5" y="123"/>
                  </a:lnTo>
                  <a:lnTo>
                    <a:pt x="7" y="123"/>
                  </a:lnTo>
                  <a:lnTo>
                    <a:pt x="9" y="123"/>
                  </a:lnTo>
                  <a:lnTo>
                    <a:pt x="10" y="122"/>
                  </a:lnTo>
                  <a:lnTo>
                    <a:pt x="11" y="120"/>
                  </a:lnTo>
                  <a:lnTo>
                    <a:pt x="11" y="118"/>
                  </a:lnTo>
                  <a:lnTo>
                    <a:pt x="11" y="118"/>
                  </a:lnTo>
                  <a:lnTo>
                    <a:pt x="10" y="91"/>
                  </a:lnTo>
                  <a:lnTo>
                    <a:pt x="10" y="61"/>
                  </a:lnTo>
                  <a:lnTo>
                    <a:pt x="10" y="47"/>
                  </a:lnTo>
                  <a:lnTo>
                    <a:pt x="12" y="32"/>
                  </a:lnTo>
                  <a:lnTo>
                    <a:pt x="15" y="19"/>
                  </a:lnTo>
                  <a:lnTo>
                    <a:pt x="17" y="13"/>
                  </a:lnTo>
                  <a:lnTo>
                    <a:pt x="20" y="8"/>
                  </a:lnTo>
                  <a:lnTo>
                    <a:pt x="20" y="8"/>
                  </a:lnTo>
                  <a:lnTo>
                    <a:pt x="22" y="5"/>
                  </a:lnTo>
                  <a:lnTo>
                    <a:pt x="20" y="3"/>
                  </a:lnTo>
                  <a:lnTo>
                    <a:pt x="19" y="1"/>
                  </a:lnTo>
                  <a:lnTo>
                    <a:pt x="18" y="0"/>
                  </a:lnTo>
                  <a:lnTo>
                    <a:pt x="17" y="0"/>
                  </a:lnTo>
                  <a:lnTo>
                    <a:pt x="15" y="0"/>
                  </a:lnTo>
                  <a:lnTo>
                    <a:pt x="13" y="0"/>
                  </a:lnTo>
                  <a:lnTo>
                    <a:pt x="12" y="2"/>
                  </a:lnTo>
                  <a:lnTo>
                    <a:pt x="12" y="2"/>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23" name="Freeform 176"/>
            <p:cNvSpPr/>
            <p:nvPr/>
          </p:nvSpPr>
          <p:spPr bwMode="auto">
            <a:xfrm>
              <a:off x="4395788" y="2492375"/>
              <a:ext cx="7938" cy="55563"/>
            </a:xfrm>
            <a:custGeom>
              <a:avLst/>
              <a:gdLst/>
              <a:ahLst/>
              <a:cxnLst>
                <a:cxn ang="0">
                  <a:pos x="6" y="5"/>
                </a:cxn>
                <a:cxn ang="0">
                  <a:pos x="6" y="5"/>
                </a:cxn>
                <a:cxn ang="0">
                  <a:pos x="5" y="29"/>
                </a:cxn>
                <a:cxn ang="0">
                  <a:pos x="2" y="53"/>
                </a:cxn>
                <a:cxn ang="0">
                  <a:pos x="1" y="77"/>
                </a:cxn>
                <a:cxn ang="0">
                  <a:pos x="0" y="100"/>
                </a:cxn>
                <a:cxn ang="0">
                  <a:pos x="0" y="100"/>
                </a:cxn>
                <a:cxn ang="0">
                  <a:pos x="1" y="102"/>
                </a:cxn>
                <a:cxn ang="0">
                  <a:pos x="2" y="104"/>
                </a:cxn>
                <a:cxn ang="0">
                  <a:pos x="4" y="105"/>
                </a:cxn>
                <a:cxn ang="0">
                  <a:pos x="6" y="105"/>
                </a:cxn>
                <a:cxn ang="0">
                  <a:pos x="7" y="105"/>
                </a:cxn>
                <a:cxn ang="0">
                  <a:pos x="9" y="104"/>
                </a:cxn>
                <a:cxn ang="0">
                  <a:pos x="10" y="102"/>
                </a:cxn>
                <a:cxn ang="0">
                  <a:pos x="10" y="100"/>
                </a:cxn>
                <a:cxn ang="0">
                  <a:pos x="10" y="100"/>
                </a:cxn>
                <a:cxn ang="0">
                  <a:pos x="11" y="77"/>
                </a:cxn>
                <a:cxn ang="0">
                  <a:pos x="13" y="53"/>
                </a:cxn>
                <a:cxn ang="0">
                  <a:pos x="14" y="29"/>
                </a:cxn>
                <a:cxn ang="0">
                  <a:pos x="15" y="5"/>
                </a:cxn>
                <a:cxn ang="0">
                  <a:pos x="15" y="5"/>
                </a:cxn>
                <a:cxn ang="0">
                  <a:pos x="15" y="3"/>
                </a:cxn>
                <a:cxn ang="0">
                  <a:pos x="14" y="2"/>
                </a:cxn>
                <a:cxn ang="0">
                  <a:pos x="12" y="1"/>
                </a:cxn>
                <a:cxn ang="0">
                  <a:pos x="10" y="0"/>
                </a:cxn>
                <a:cxn ang="0">
                  <a:pos x="9" y="1"/>
                </a:cxn>
                <a:cxn ang="0">
                  <a:pos x="7" y="2"/>
                </a:cxn>
                <a:cxn ang="0">
                  <a:pos x="6" y="3"/>
                </a:cxn>
                <a:cxn ang="0">
                  <a:pos x="6" y="5"/>
                </a:cxn>
                <a:cxn ang="0">
                  <a:pos x="6" y="5"/>
                </a:cxn>
              </a:cxnLst>
              <a:rect l="0" t="0" r="r" b="b"/>
              <a:pathLst>
                <a:path w="15" h="105">
                  <a:moveTo>
                    <a:pt x="6" y="5"/>
                  </a:moveTo>
                  <a:lnTo>
                    <a:pt x="6" y="5"/>
                  </a:lnTo>
                  <a:lnTo>
                    <a:pt x="5" y="29"/>
                  </a:lnTo>
                  <a:lnTo>
                    <a:pt x="2" y="53"/>
                  </a:lnTo>
                  <a:lnTo>
                    <a:pt x="1" y="77"/>
                  </a:lnTo>
                  <a:lnTo>
                    <a:pt x="0" y="100"/>
                  </a:lnTo>
                  <a:lnTo>
                    <a:pt x="0" y="100"/>
                  </a:lnTo>
                  <a:lnTo>
                    <a:pt x="1" y="102"/>
                  </a:lnTo>
                  <a:lnTo>
                    <a:pt x="2" y="104"/>
                  </a:lnTo>
                  <a:lnTo>
                    <a:pt x="4" y="105"/>
                  </a:lnTo>
                  <a:lnTo>
                    <a:pt x="6" y="105"/>
                  </a:lnTo>
                  <a:lnTo>
                    <a:pt x="7" y="105"/>
                  </a:lnTo>
                  <a:lnTo>
                    <a:pt x="9" y="104"/>
                  </a:lnTo>
                  <a:lnTo>
                    <a:pt x="10" y="102"/>
                  </a:lnTo>
                  <a:lnTo>
                    <a:pt x="10" y="100"/>
                  </a:lnTo>
                  <a:lnTo>
                    <a:pt x="10" y="100"/>
                  </a:lnTo>
                  <a:lnTo>
                    <a:pt x="11" y="77"/>
                  </a:lnTo>
                  <a:lnTo>
                    <a:pt x="13" y="53"/>
                  </a:lnTo>
                  <a:lnTo>
                    <a:pt x="14" y="29"/>
                  </a:lnTo>
                  <a:lnTo>
                    <a:pt x="15" y="5"/>
                  </a:lnTo>
                  <a:lnTo>
                    <a:pt x="15" y="5"/>
                  </a:lnTo>
                  <a:lnTo>
                    <a:pt x="15" y="3"/>
                  </a:lnTo>
                  <a:lnTo>
                    <a:pt x="14" y="2"/>
                  </a:lnTo>
                  <a:lnTo>
                    <a:pt x="12" y="1"/>
                  </a:lnTo>
                  <a:lnTo>
                    <a:pt x="10" y="0"/>
                  </a:lnTo>
                  <a:lnTo>
                    <a:pt x="9" y="1"/>
                  </a:lnTo>
                  <a:lnTo>
                    <a:pt x="7" y="2"/>
                  </a:lnTo>
                  <a:lnTo>
                    <a:pt x="6" y="3"/>
                  </a:lnTo>
                  <a:lnTo>
                    <a:pt x="6" y="5"/>
                  </a:lnTo>
                  <a:lnTo>
                    <a:pt x="6" y="5"/>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24" name="Freeform 177"/>
            <p:cNvSpPr/>
            <p:nvPr/>
          </p:nvSpPr>
          <p:spPr bwMode="auto">
            <a:xfrm>
              <a:off x="4424363" y="2520950"/>
              <a:ext cx="4763" cy="71438"/>
            </a:xfrm>
            <a:custGeom>
              <a:avLst/>
              <a:gdLst/>
              <a:ahLst/>
              <a:cxnLst>
                <a:cxn ang="0">
                  <a:pos x="0" y="4"/>
                </a:cxn>
                <a:cxn ang="0">
                  <a:pos x="0" y="132"/>
                </a:cxn>
                <a:cxn ang="0">
                  <a:pos x="0" y="132"/>
                </a:cxn>
                <a:cxn ang="0">
                  <a:pos x="0" y="134"/>
                </a:cxn>
                <a:cxn ang="0">
                  <a:pos x="1" y="136"/>
                </a:cxn>
                <a:cxn ang="0">
                  <a:pos x="3" y="136"/>
                </a:cxn>
                <a:cxn ang="0">
                  <a:pos x="4" y="137"/>
                </a:cxn>
                <a:cxn ang="0">
                  <a:pos x="6" y="136"/>
                </a:cxn>
                <a:cxn ang="0">
                  <a:pos x="7" y="136"/>
                </a:cxn>
                <a:cxn ang="0">
                  <a:pos x="8" y="134"/>
                </a:cxn>
                <a:cxn ang="0">
                  <a:pos x="9" y="132"/>
                </a:cxn>
                <a:cxn ang="0">
                  <a:pos x="9" y="4"/>
                </a:cxn>
                <a:cxn ang="0">
                  <a:pos x="9" y="4"/>
                </a:cxn>
                <a:cxn ang="0">
                  <a:pos x="8" y="2"/>
                </a:cxn>
                <a:cxn ang="0">
                  <a:pos x="7" y="1"/>
                </a:cxn>
                <a:cxn ang="0">
                  <a:pos x="6" y="0"/>
                </a:cxn>
                <a:cxn ang="0">
                  <a:pos x="4" y="0"/>
                </a:cxn>
                <a:cxn ang="0">
                  <a:pos x="3" y="0"/>
                </a:cxn>
                <a:cxn ang="0">
                  <a:pos x="1" y="1"/>
                </a:cxn>
                <a:cxn ang="0">
                  <a:pos x="0" y="2"/>
                </a:cxn>
                <a:cxn ang="0">
                  <a:pos x="0" y="4"/>
                </a:cxn>
                <a:cxn ang="0">
                  <a:pos x="0" y="4"/>
                </a:cxn>
              </a:cxnLst>
              <a:rect l="0" t="0" r="r" b="b"/>
              <a:pathLst>
                <a:path w="9" h="137">
                  <a:moveTo>
                    <a:pt x="0" y="4"/>
                  </a:moveTo>
                  <a:lnTo>
                    <a:pt x="0" y="132"/>
                  </a:lnTo>
                  <a:lnTo>
                    <a:pt x="0" y="132"/>
                  </a:lnTo>
                  <a:lnTo>
                    <a:pt x="0" y="134"/>
                  </a:lnTo>
                  <a:lnTo>
                    <a:pt x="1" y="136"/>
                  </a:lnTo>
                  <a:lnTo>
                    <a:pt x="3" y="136"/>
                  </a:lnTo>
                  <a:lnTo>
                    <a:pt x="4" y="137"/>
                  </a:lnTo>
                  <a:lnTo>
                    <a:pt x="6" y="136"/>
                  </a:lnTo>
                  <a:lnTo>
                    <a:pt x="7" y="136"/>
                  </a:lnTo>
                  <a:lnTo>
                    <a:pt x="8" y="134"/>
                  </a:lnTo>
                  <a:lnTo>
                    <a:pt x="9" y="132"/>
                  </a:lnTo>
                  <a:lnTo>
                    <a:pt x="9" y="4"/>
                  </a:lnTo>
                  <a:lnTo>
                    <a:pt x="9" y="4"/>
                  </a:lnTo>
                  <a:lnTo>
                    <a:pt x="8" y="2"/>
                  </a:lnTo>
                  <a:lnTo>
                    <a:pt x="7" y="1"/>
                  </a:lnTo>
                  <a:lnTo>
                    <a:pt x="6" y="0"/>
                  </a:lnTo>
                  <a:lnTo>
                    <a:pt x="4" y="0"/>
                  </a:lnTo>
                  <a:lnTo>
                    <a:pt x="3" y="0"/>
                  </a:lnTo>
                  <a:lnTo>
                    <a:pt x="1" y="1"/>
                  </a:lnTo>
                  <a:lnTo>
                    <a:pt x="0" y="2"/>
                  </a:lnTo>
                  <a:lnTo>
                    <a:pt x="0" y="4"/>
                  </a:lnTo>
                  <a:lnTo>
                    <a:pt x="0" y="4"/>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25" name="Freeform 178"/>
            <p:cNvSpPr/>
            <p:nvPr/>
          </p:nvSpPr>
          <p:spPr bwMode="auto">
            <a:xfrm>
              <a:off x="4451350" y="2547938"/>
              <a:ext cx="7938" cy="68263"/>
            </a:xfrm>
            <a:custGeom>
              <a:avLst/>
              <a:gdLst/>
              <a:ahLst/>
              <a:cxnLst>
                <a:cxn ang="0">
                  <a:pos x="5" y="5"/>
                </a:cxn>
                <a:cxn ang="0">
                  <a:pos x="5" y="5"/>
                </a:cxn>
                <a:cxn ang="0">
                  <a:pos x="2" y="33"/>
                </a:cxn>
                <a:cxn ang="0">
                  <a:pos x="1" y="47"/>
                </a:cxn>
                <a:cxn ang="0">
                  <a:pos x="0" y="62"/>
                </a:cxn>
                <a:cxn ang="0">
                  <a:pos x="0" y="124"/>
                </a:cxn>
                <a:cxn ang="0">
                  <a:pos x="0" y="124"/>
                </a:cxn>
                <a:cxn ang="0">
                  <a:pos x="1" y="126"/>
                </a:cxn>
                <a:cxn ang="0">
                  <a:pos x="2" y="127"/>
                </a:cxn>
                <a:cxn ang="0">
                  <a:pos x="3" y="128"/>
                </a:cxn>
                <a:cxn ang="0">
                  <a:pos x="5" y="128"/>
                </a:cxn>
                <a:cxn ang="0">
                  <a:pos x="6" y="128"/>
                </a:cxn>
                <a:cxn ang="0">
                  <a:pos x="8" y="127"/>
                </a:cxn>
                <a:cxn ang="0">
                  <a:pos x="9" y="126"/>
                </a:cxn>
                <a:cxn ang="0">
                  <a:pos x="9" y="124"/>
                </a:cxn>
                <a:cxn ang="0">
                  <a:pos x="9" y="69"/>
                </a:cxn>
                <a:cxn ang="0">
                  <a:pos x="9" y="69"/>
                </a:cxn>
                <a:cxn ang="0">
                  <a:pos x="10" y="52"/>
                </a:cxn>
                <a:cxn ang="0">
                  <a:pos x="11" y="37"/>
                </a:cxn>
                <a:cxn ang="0">
                  <a:pos x="14" y="5"/>
                </a:cxn>
                <a:cxn ang="0">
                  <a:pos x="14" y="5"/>
                </a:cxn>
                <a:cxn ang="0">
                  <a:pos x="14" y="3"/>
                </a:cxn>
                <a:cxn ang="0">
                  <a:pos x="13" y="2"/>
                </a:cxn>
                <a:cxn ang="0">
                  <a:pos x="11" y="1"/>
                </a:cxn>
                <a:cxn ang="0">
                  <a:pos x="10" y="0"/>
                </a:cxn>
                <a:cxn ang="0">
                  <a:pos x="6" y="2"/>
                </a:cxn>
                <a:cxn ang="0">
                  <a:pos x="5" y="3"/>
                </a:cxn>
                <a:cxn ang="0">
                  <a:pos x="5" y="5"/>
                </a:cxn>
                <a:cxn ang="0">
                  <a:pos x="5" y="5"/>
                </a:cxn>
              </a:cxnLst>
              <a:rect l="0" t="0" r="r" b="b"/>
              <a:pathLst>
                <a:path w="14" h="128">
                  <a:moveTo>
                    <a:pt x="5" y="5"/>
                  </a:moveTo>
                  <a:lnTo>
                    <a:pt x="5" y="5"/>
                  </a:lnTo>
                  <a:lnTo>
                    <a:pt x="2" y="33"/>
                  </a:lnTo>
                  <a:lnTo>
                    <a:pt x="1" y="47"/>
                  </a:lnTo>
                  <a:lnTo>
                    <a:pt x="0" y="62"/>
                  </a:lnTo>
                  <a:lnTo>
                    <a:pt x="0" y="124"/>
                  </a:lnTo>
                  <a:lnTo>
                    <a:pt x="0" y="124"/>
                  </a:lnTo>
                  <a:lnTo>
                    <a:pt x="1" y="126"/>
                  </a:lnTo>
                  <a:lnTo>
                    <a:pt x="2" y="127"/>
                  </a:lnTo>
                  <a:lnTo>
                    <a:pt x="3" y="128"/>
                  </a:lnTo>
                  <a:lnTo>
                    <a:pt x="5" y="128"/>
                  </a:lnTo>
                  <a:lnTo>
                    <a:pt x="6" y="128"/>
                  </a:lnTo>
                  <a:lnTo>
                    <a:pt x="8" y="127"/>
                  </a:lnTo>
                  <a:lnTo>
                    <a:pt x="9" y="126"/>
                  </a:lnTo>
                  <a:lnTo>
                    <a:pt x="9" y="124"/>
                  </a:lnTo>
                  <a:lnTo>
                    <a:pt x="9" y="69"/>
                  </a:lnTo>
                  <a:lnTo>
                    <a:pt x="9" y="69"/>
                  </a:lnTo>
                  <a:lnTo>
                    <a:pt x="10" y="52"/>
                  </a:lnTo>
                  <a:lnTo>
                    <a:pt x="11" y="37"/>
                  </a:lnTo>
                  <a:lnTo>
                    <a:pt x="14" y="5"/>
                  </a:lnTo>
                  <a:lnTo>
                    <a:pt x="14" y="5"/>
                  </a:lnTo>
                  <a:lnTo>
                    <a:pt x="14" y="3"/>
                  </a:lnTo>
                  <a:lnTo>
                    <a:pt x="13" y="2"/>
                  </a:lnTo>
                  <a:lnTo>
                    <a:pt x="11" y="1"/>
                  </a:lnTo>
                  <a:lnTo>
                    <a:pt x="10" y="0"/>
                  </a:lnTo>
                  <a:lnTo>
                    <a:pt x="6" y="2"/>
                  </a:lnTo>
                  <a:lnTo>
                    <a:pt x="5" y="3"/>
                  </a:lnTo>
                  <a:lnTo>
                    <a:pt x="5" y="5"/>
                  </a:lnTo>
                  <a:lnTo>
                    <a:pt x="5" y="5"/>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26" name="Freeform 179"/>
            <p:cNvSpPr/>
            <p:nvPr/>
          </p:nvSpPr>
          <p:spPr bwMode="auto">
            <a:xfrm>
              <a:off x="4478338" y="2578100"/>
              <a:ext cx="6350" cy="55563"/>
            </a:xfrm>
            <a:custGeom>
              <a:avLst/>
              <a:gdLst/>
              <a:ahLst/>
              <a:cxnLst>
                <a:cxn ang="0">
                  <a:pos x="0" y="5"/>
                </a:cxn>
                <a:cxn ang="0">
                  <a:pos x="0" y="100"/>
                </a:cxn>
                <a:cxn ang="0">
                  <a:pos x="0" y="100"/>
                </a:cxn>
                <a:cxn ang="0">
                  <a:pos x="0" y="102"/>
                </a:cxn>
                <a:cxn ang="0">
                  <a:pos x="1" y="103"/>
                </a:cxn>
                <a:cxn ang="0">
                  <a:pos x="4" y="104"/>
                </a:cxn>
                <a:cxn ang="0">
                  <a:pos x="5" y="104"/>
                </a:cxn>
                <a:cxn ang="0">
                  <a:pos x="7" y="104"/>
                </a:cxn>
                <a:cxn ang="0">
                  <a:pos x="8" y="103"/>
                </a:cxn>
                <a:cxn ang="0">
                  <a:pos x="9" y="102"/>
                </a:cxn>
                <a:cxn ang="0">
                  <a:pos x="10" y="100"/>
                </a:cxn>
                <a:cxn ang="0">
                  <a:pos x="10" y="5"/>
                </a:cxn>
                <a:cxn ang="0">
                  <a:pos x="10" y="5"/>
                </a:cxn>
                <a:cxn ang="0">
                  <a:pos x="9" y="2"/>
                </a:cxn>
                <a:cxn ang="0">
                  <a:pos x="8" y="1"/>
                </a:cxn>
                <a:cxn ang="0">
                  <a:pos x="7" y="0"/>
                </a:cxn>
                <a:cxn ang="0">
                  <a:pos x="5" y="0"/>
                </a:cxn>
                <a:cxn ang="0">
                  <a:pos x="4" y="0"/>
                </a:cxn>
                <a:cxn ang="0">
                  <a:pos x="1" y="1"/>
                </a:cxn>
                <a:cxn ang="0">
                  <a:pos x="0" y="2"/>
                </a:cxn>
                <a:cxn ang="0">
                  <a:pos x="0" y="5"/>
                </a:cxn>
                <a:cxn ang="0">
                  <a:pos x="0" y="5"/>
                </a:cxn>
              </a:cxnLst>
              <a:rect l="0" t="0" r="r" b="b"/>
              <a:pathLst>
                <a:path w="10" h="104">
                  <a:moveTo>
                    <a:pt x="0" y="5"/>
                  </a:moveTo>
                  <a:lnTo>
                    <a:pt x="0" y="100"/>
                  </a:lnTo>
                  <a:lnTo>
                    <a:pt x="0" y="100"/>
                  </a:lnTo>
                  <a:lnTo>
                    <a:pt x="0" y="102"/>
                  </a:lnTo>
                  <a:lnTo>
                    <a:pt x="1" y="103"/>
                  </a:lnTo>
                  <a:lnTo>
                    <a:pt x="4" y="104"/>
                  </a:lnTo>
                  <a:lnTo>
                    <a:pt x="5" y="104"/>
                  </a:lnTo>
                  <a:lnTo>
                    <a:pt x="7" y="104"/>
                  </a:lnTo>
                  <a:lnTo>
                    <a:pt x="8" y="103"/>
                  </a:lnTo>
                  <a:lnTo>
                    <a:pt x="9" y="102"/>
                  </a:lnTo>
                  <a:lnTo>
                    <a:pt x="10" y="100"/>
                  </a:lnTo>
                  <a:lnTo>
                    <a:pt x="10" y="5"/>
                  </a:lnTo>
                  <a:lnTo>
                    <a:pt x="10" y="5"/>
                  </a:lnTo>
                  <a:lnTo>
                    <a:pt x="9" y="2"/>
                  </a:lnTo>
                  <a:lnTo>
                    <a:pt x="8" y="1"/>
                  </a:lnTo>
                  <a:lnTo>
                    <a:pt x="7" y="0"/>
                  </a:lnTo>
                  <a:lnTo>
                    <a:pt x="5" y="0"/>
                  </a:lnTo>
                  <a:lnTo>
                    <a:pt x="4" y="0"/>
                  </a:lnTo>
                  <a:lnTo>
                    <a:pt x="1" y="1"/>
                  </a:lnTo>
                  <a:lnTo>
                    <a:pt x="0" y="2"/>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27" name="Freeform 180"/>
            <p:cNvSpPr/>
            <p:nvPr/>
          </p:nvSpPr>
          <p:spPr bwMode="auto">
            <a:xfrm>
              <a:off x="4500563" y="2608263"/>
              <a:ext cx="7938" cy="49213"/>
            </a:xfrm>
            <a:custGeom>
              <a:avLst/>
              <a:gdLst/>
              <a:ahLst/>
              <a:cxnLst>
                <a:cxn ang="0">
                  <a:pos x="15" y="88"/>
                </a:cxn>
                <a:cxn ang="0">
                  <a:pos x="15" y="88"/>
                </a:cxn>
                <a:cxn ang="0">
                  <a:pos x="12" y="79"/>
                </a:cxn>
                <a:cxn ang="0">
                  <a:pos x="10" y="68"/>
                </a:cxn>
                <a:cxn ang="0">
                  <a:pos x="9" y="57"/>
                </a:cxn>
                <a:cxn ang="0">
                  <a:pos x="9" y="47"/>
                </a:cxn>
                <a:cxn ang="0">
                  <a:pos x="9" y="25"/>
                </a:cxn>
                <a:cxn ang="0">
                  <a:pos x="10" y="4"/>
                </a:cxn>
                <a:cxn ang="0">
                  <a:pos x="10" y="4"/>
                </a:cxn>
                <a:cxn ang="0">
                  <a:pos x="10" y="2"/>
                </a:cxn>
                <a:cxn ang="0">
                  <a:pos x="9" y="1"/>
                </a:cxn>
                <a:cxn ang="0">
                  <a:pos x="7" y="0"/>
                </a:cxn>
                <a:cxn ang="0">
                  <a:pos x="6" y="0"/>
                </a:cxn>
                <a:cxn ang="0">
                  <a:pos x="4" y="0"/>
                </a:cxn>
                <a:cxn ang="0">
                  <a:pos x="2" y="1"/>
                </a:cxn>
                <a:cxn ang="0">
                  <a:pos x="1" y="2"/>
                </a:cxn>
                <a:cxn ang="0">
                  <a:pos x="1" y="4"/>
                </a:cxn>
                <a:cxn ang="0">
                  <a:pos x="1" y="4"/>
                </a:cxn>
                <a:cxn ang="0">
                  <a:pos x="0" y="26"/>
                </a:cxn>
                <a:cxn ang="0">
                  <a:pos x="0" y="48"/>
                </a:cxn>
                <a:cxn ang="0">
                  <a:pos x="0" y="59"/>
                </a:cxn>
                <a:cxn ang="0">
                  <a:pos x="1" y="69"/>
                </a:cxn>
                <a:cxn ang="0">
                  <a:pos x="3" y="81"/>
                </a:cxn>
                <a:cxn ang="0">
                  <a:pos x="6" y="91"/>
                </a:cxn>
                <a:cxn ang="0">
                  <a:pos x="6" y="91"/>
                </a:cxn>
                <a:cxn ang="0">
                  <a:pos x="7" y="93"/>
                </a:cxn>
                <a:cxn ang="0">
                  <a:pos x="8" y="94"/>
                </a:cxn>
                <a:cxn ang="0">
                  <a:pos x="10" y="94"/>
                </a:cxn>
                <a:cxn ang="0">
                  <a:pos x="12" y="94"/>
                </a:cxn>
                <a:cxn ang="0">
                  <a:pos x="13" y="93"/>
                </a:cxn>
                <a:cxn ang="0">
                  <a:pos x="14" y="92"/>
                </a:cxn>
                <a:cxn ang="0">
                  <a:pos x="15" y="90"/>
                </a:cxn>
                <a:cxn ang="0">
                  <a:pos x="15" y="88"/>
                </a:cxn>
                <a:cxn ang="0">
                  <a:pos x="15" y="88"/>
                </a:cxn>
              </a:cxnLst>
              <a:rect l="0" t="0" r="r" b="b"/>
              <a:pathLst>
                <a:path w="15" h="94">
                  <a:moveTo>
                    <a:pt x="15" y="88"/>
                  </a:moveTo>
                  <a:lnTo>
                    <a:pt x="15" y="88"/>
                  </a:lnTo>
                  <a:lnTo>
                    <a:pt x="12" y="79"/>
                  </a:lnTo>
                  <a:lnTo>
                    <a:pt x="10" y="68"/>
                  </a:lnTo>
                  <a:lnTo>
                    <a:pt x="9" y="57"/>
                  </a:lnTo>
                  <a:lnTo>
                    <a:pt x="9" y="47"/>
                  </a:lnTo>
                  <a:lnTo>
                    <a:pt x="9" y="25"/>
                  </a:lnTo>
                  <a:lnTo>
                    <a:pt x="10" y="4"/>
                  </a:lnTo>
                  <a:lnTo>
                    <a:pt x="10" y="4"/>
                  </a:lnTo>
                  <a:lnTo>
                    <a:pt x="10" y="2"/>
                  </a:lnTo>
                  <a:lnTo>
                    <a:pt x="9" y="1"/>
                  </a:lnTo>
                  <a:lnTo>
                    <a:pt x="7" y="0"/>
                  </a:lnTo>
                  <a:lnTo>
                    <a:pt x="6" y="0"/>
                  </a:lnTo>
                  <a:lnTo>
                    <a:pt x="4" y="0"/>
                  </a:lnTo>
                  <a:lnTo>
                    <a:pt x="2" y="1"/>
                  </a:lnTo>
                  <a:lnTo>
                    <a:pt x="1" y="2"/>
                  </a:lnTo>
                  <a:lnTo>
                    <a:pt x="1" y="4"/>
                  </a:lnTo>
                  <a:lnTo>
                    <a:pt x="1" y="4"/>
                  </a:lnTo>
                  <a:lnTo>
                    <a:pt x="0" y="26"/>
                  </a:lnTo>
                  <a:lnTo>
                    <a:pt x="0" y="48"/>
                  </a:lnTo>
                  <a:lnTo>
                    <a:pt x="0" y="59"/>
                  </a:lnTo>
                  <a:lnTo>
                    <a:pt x="1" y="69"/>
                  </a:lnTo>
                  <a:lnTo>
                    <a:pt x="3" y="81"/>
                  </a:lnTo>
                  <a:lnTo>
                    <a:pt x="6" y="91"/>
                  </a:lnTo>
                  <a:lnTo>
                    <a:pt x="6" y="91"/>
                  </a:lnTo>
                  <a:lnTo>
                    <a:pt x="7" y="93"/>
                  </a:lnTo>
                  <a:lnTo>
                    <a:pt x="8" y="94"/>
                  </a:lnTo>
                  <a:lnTo>
                    <a:pt x="10" y="94"/>
                  </a:lnTo>
                  <a:lnTo>
                    <a:pt x="12" y="94"/>
                  </a:lnTo>
                  <a:lnTo>
                    <a:pt x="13" y="93"/>
                  </a:lnTo>
                  <a:lnTo>
                    <a:pt x="14" y="92"/>
                  </a:lnTo>
                  <a:lnTo>
                    <a:pt x="15" y="90"/>
                  </a:lnTo>
                  <a:lnTo>
                    <a:pt x="15" y="88"/>
                  </a:lnTo>
                  <a:lnTo>
                    <a:pt x="15" y="88"/>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28" name="Freeform 181"/>
            <p:cNvSpPr/>
            <p:nvPr/>
          </p:nvSpPr>
          <p:spPr bwMode="auto">
            <a:xfrm>
              <a:off x="4529138" y="2622550"/>
              <a:ext cx="7938" cy="63500"/>
            </a:xfrm>
            <a:custGeom>
              <a:avLst/>
              <a:gdLst/>
              <a:ahLst/>
              <a:cxnLst>
                <a:cxn ang="0">
                  <a:pos x="6" y="5"/>
                </a:cxn>
                <a:cxn ang="0">
                  <a:pos x="6" y="5"/>
                </a:cxn>
                <a:cxn ang="0">
                  <a:pos x="5" y="18"/>
                </a:cxn>
                <a:cxn ang="0">
                  <a:pos x="3" y="31"/>
                </a:cxn>
                <a:cxn ang="0">
                  <a:pos x="1" y="43"/>
                </a:cxn>
                <a:cxn ang="0">
                  <a:pos x="0" y="57"/>
                </a:cxn>
                <a:cxn ang="0">
                  <a:pos x="0" y="57"/>
                </a:cxn>
                <a:cxn ang="0">
                  <a:pos x="0" y="86"/>
                </a:cxn>
                <a:cxn ang="0">
                  <a:pos x="0" y="114"/>
                </a:cxn>
                <a:cxn ang="0">
                  <a:pos x="0" y="114"/>
                </a:cxn>
                <a:cxn ang="0">
                  <a:pos x="1" y="116"/>
                </a:cxn>
                <a:cxn ang="0">
                  <a:pos x="2" y="117"/>
                </a:cxn>
                <a:cxn ang="0">
                  <a:pos x="3" y="118"/>
                </a:cxn>
                <a:cxn ang="0">
                  <a:pos x="6" y="119"/>
                </a:cxn>
                <a:cxn ang="0">
                  <a:pos x="8" y="118"/>
                </a:cxn>
                <a:cxn ang="0">
                  <a:pos x="9" y="117"/>
                </a:cxn>
                <a:cxn ang="0">
                  <a:pos x="10" y="116"/>
                </a:cxn>
                <a:cxn ang="0">
                  <a:pos x="11" y="114"/>
                </a:cxn>
                <a:cxn ang="0">
                  <a:pos x="11" y="57"/>
                </a:cxn>
                <a:cxn ang="0">
                  <a:pos x="11" y="57"/>
                </a:cxn>
                <a:cxn ang="0">
                  <a:pos x="11" y="43"/>
                </a:cxn>
                <a:cxn ang="0">
                  <a:pos x="13" y="31"/>
                </a:cxn>
                <a:cxn ang="0">
                  <a:pos x="14" y="18"/>
                </a:cxn>
                <a:cxn ang="0">
                  <a:pos x="15" y="5"/>
                </a:cxn>
                <a:cxn ang="0">
                  <a:pos x="15" y="5"/>
                </a:cxn>
                <a:cxn ang="0">
                  <a:pos x="15" y="3"/>
                </a:cxn>
                <a:cxn ang="0">
                  <a:pos x="14" y="1"/>
                </a:cxn>
                <a:cxn ang="0">
                  <a:pos x="12" y="0"/>
                </a:cxn>
                <a:cxn ang="0">
                  <a:pos x="11" y="0"/>
                </a:cxn>
                <a:cxn ang="0">
                  <a:pos x="9" y="0"/>
                </a:cxn>
                <a:cxn ang="0">
                  <a:pos x="8" y="1"/>
                </a:cxn>
                <a:cxn ang="0">
                  <a:pos x="6" y="3"/>
                </a:cxn>
                <a:cxn ang="0">
                  <a:pos x="6" y="5"/>
                </a:cxn>
                <a:cxn ang="0">
                  <a:pos x="6" y="5"/>
                </a:cxn>
              </a:cxnLst>
              <a:rect l="0" t="0" r="r" b="b"/>
              <a:pathLst>
                <a:path w="15" h="119">
                  <a:moveTo>
                    <a:pt x="6" y="5"/>
                  </a:moveTo>
                  <a:lnTo>
                    <a:pt x="6" y="5"/>
                  </a:lnTo>
                  <a:lnTo>
                    <a:pt x="5" y="18"/>
                  </a:lnTo>
                  <a:lnTo>
                    <a:pt x="3" y="31"/>
                  </a:lnTo>
                  <a:lnTo>
                    <a:pt x="1" y="43"/>
                  </a:lnTo>
                  <a:lnTo>
                    <a:pt x="0" y="57"/>
                  </a:lnTo>
                  <a:lnTo>
                    <a:pt x="0" y="57"/>
                  </a:lnTo>
                  <a:lnTo>
                    <a:pt x="0" y="86"/>
                  </a:lnTo>
                  <a:lnTo>
                    <a:pt x="0" y="114"/>
                  </a:lnTo>
                  <a:lnTo>
                    <a:pt x="0" y="114"/>
                  </a:lnTo>
                  <a:lnTo>
                    <a:pt x="1" y="116"/>
                  </a:lnTo>
                  <a:lnTo>
                    <a:pt x="2" y="117"/>
                  </a:lnTo>
                  <a:lnTo>
                    <a:pt x="3" y="118"/>
                  </a:lnTo>
                  <a:lnTo>
                    <a:pt x="6" y="119"/>
                  </a:lnTo>
                  <a:lnTo>
                    <a:pt x="8" y="118"/>
                  </a:lnTo>
                  <a:lnTo>
                    <a:pt x="9" y="117"/>
                  </a:lnTo>
                  <a:lnTo>
                    <a:pt x="10" y="116"/>
                  </a:lnTo>
                  <a:lnTo>
                    <a:pt x="11" y="114"/>
                  </a:lnTo>
                  <a:lnTo>
                    <a:pt x="11" y="57"/>
                  </a:lnTo>
                  <a:lnTo>
                    <a:pt x="11" y="57"/>
                  </a:lnTo>
                  <a:lnTo>
                    <a:pt x="11" y="43"/>
                  </a:lnTo>
                  <a:lnTo>
                    <a:pt x="13" y="31"/>
                  </a:lnTo>
                  <a:lnTo>
                    <a:pt x="14" y="18"/>
                  </a:lnTo>
                  <a:lnTo>
                    <a:pt x="15" y="5"/>
                  </a:lnTo>
                  <a:lnTo>
                    <a:pt x="15" y="5"/>
                  </a:lnTo>
                  <a:lnTo>
                    <a:pt x="15" y="3"/>
                  </a:lnTo>
                  <a:lnTo>
                    <a:pt x="14" y="1"/>
                  </a:lnTo>
                  <a:lnTo>
                    <a:pt x="12" y="0"/>
                  </a:lnTo>
                  <a:lnTo>
                    <a:pt x="11" y="0"/>
                  </a:lnTo>
                  <a:lnTo>
                    <a:pt x="9" y="0"/>
                  </a:lnTo>
                  <a:lnTo>
                    <a:pt x="8" y="1"/>
                  </a:lnTo>
                  <a:lnTo>
                    <a:pt x="6" y="3"/>
                  </a:lnTo>
                  <a:lnTo>
                    <a:pt x="6" y="5"/>
                  </a:lnTo>
                  <a:lnTo>
                    <a:pt x="6" y="5"/>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29" name="Freeform 182"/>
            <p:cNvSpPr/>
            <p:nvPr/>
          </p:nvSpPr>
          <p:spPr bwMode="auto">
            <a:xfrm>
              <a:off x="4551363" y="2652713"/>
              <a:ext cx="4763" cy="55563"/>
            </a:xfrm>
            <a:custGeom>
              <a:avLst/>
              <a:gdLst/>
              <a:ahLst/>
              <a:cxnLst>
                <a:cxn ang="0">
                  <a:pos x="11" y="5"/>
                </a:cxn>
                <a:cxn ang="0">
                  <a:pos x="11" y="5"/>
                </a:cxn>
                <a:cxn ang="0">
                  <a:pos x="11" y="3"/>
                </a:cxn>
                <a:cxn ang="0">
                  <a:pos x="10" y="1"/>
                </a:cxn>
                <a:cxn ang="0">
                  <a:pos x="8" y="0"/>
                </a:cxn>
                <a:cxn ang="0">
                  <a:pos x="6" y="0"/>
                </a:cxn>
                <a:cxn ang="0">
                  <a:pos x="5" y="0"/>
                </a:cxn>
                <a:cxn ang="0">
                  <a:pos x="3" y="1"/>
                </a:cxn>
                <a:cxn ang="0">
                  <a:pos x="2" y="3"/>
                </a:cxn>
                <a:cxn ang="0">
                  <a:pos x="2" y="5"/>
                </a:cxn>
                <a:cxn ang="0">
                  <a:pos x="2" y="5"/>
                </a:cxn>
                <a:cxn ang="0">
                  <a:pos x="0" y="53"/>
                </a:cxn>
                <a:cxn ang="0">
                  <a:pos x="0" y="75"/>
                </a:cxn>
                <a:cxn ang="0">
                  <a:pos x="2" y="99"/>
                </a:cxn>
                <a:cxn ang="0">
                  <a:pos x="2" y="99"/>
                </a:cxn>
                <a:cxn ang="0">
                  <a:pos x="2" y="101"/>
                </a:cxn>
                <a:cxn ang="0">
                  <a:pos x="4" y="103"/>
                </a:cxn>
                <a:cxn ang="0">
                  <a:pos x="7" y="104"/>
                </a:cxn>
                <a:cxn ang="0">
                  <a:pos x="9" y="104"/>
                </a:cxn>
                <a:cxn ang="0">
                  <a:pos x="10" y="103"/>
                </a:cxn>
                <a:cxn ang="0">
                  <a:pos x="11" y="101"/>
                </a:cxn>
                <a:cxn ang="0">
                  <a:pos x="11" y="99"/>
                </a:cxn>
                <a:cxn ang="0">
                  <a:pos x="11" y="99"/>
                </a:cxn>
                <a:cxn ang="0">
                  <a:pos x="9" y="75"/>
                </a:cxn>
                <a:cxn ang="0">
                  <a:pos x="9" y="53"/>
                </a:cxn>
                <a:cxn ang="0">
                  <a:pos x="11" y="5"/>
                </a:cxn>
                <a:cxn ang="0">
                  <a:pos x="11" y="5"/>
                </a:cxn>
              </a:cxnLst>
              <a:rect l="0" t="0" r="r" b="b"/>
              <a:pathLst>
                <a:path w="11" h="104">
                  <a:moveTo>
                    <a:pt x="11" y="5"/>
                  </a:moveTo>
                  <a:lnTo>
                    <a:pt x="11" y="5"/>
                  </a:lnTo>
                  <a:lnTo>
                    <a:pt x="11" y="3"/>
                  </a:lnTo>
                  <a:lnTo>
                    <a:pt x="10" y="1"/>
                  </a:lnTo>
                  <a:lnTo>
                    <a:pt x="8" y="0"/>
                  </a:lnTo>
                  <a:lnTo>
                    <a:pt x="6" y="0"/>
                  </a:lnTo>
                  <a:lnTo>
                    <a:pt x="5" y="0"/>
                  </a:lnTo>
                  <a:lnTo>
                    <a:pt x="3" y="1"/>
                  </a:lnTo>
                  <a:lnTo>
                    <a:pt x="2" y="3"/>
                  </a:lnTo>
                  <a:lnTo>
                    <a:pt x="2" y="5"/>
                  </a:lnTo>
                  <a:lnTo>
                    <a:pt x="2" y="5"/>
                  </a:lnTo>
                  <a:lnTo>
                    <a:pt x="0" y="53"/>
                  </a:lnTo>
                  <a:lnTo>
                    <a:pt x="0" y="75"/>
                  </a:lnTo>
                  <a:lnTo>
                    <a:pt x="2" y="99"/>
                  </a:lnTo>
                  <a:lnTo>
                    <a:pt x="2" y="99"/>
                  </a:lnTo>
                  <a:lnTo>
                    <a:pt x="2" y="101"/>
                  </a:lnTo>
                  <a:lnTo>
                    <a:pt x="4" y="103"/>
                  </a:lnTo>
                  <a:lnTo>
                    <a:pt x="7" y="104"/>
                  </a:lnTo>
                  <a:lnTo>
                    <a:pt x="9" y="104"/>
                  </a:lnTo>
                  <a:lnTo>
                    <a:pt x="10" y="103"/>
                  </a:lnTo>
                  <a:lnTo>
                    <a:pt x="11" y="101"/>
                  </a:lnTo>
                  <a:lnTo>
                    <a:pt x="11" y="99"/>
                  </a:lnTo>
                  <a:lnTo>
                    <a:pt x="11" y="99"/>
                  </a:lnTo>
                  <a:lnTo>
                    <a:pt x="9" y="75"/>
                  </a:lnTo>
                  <a:lnTo>
                    <a:pt x="9" y="53"/>
                  </a:lnTo>
                  <a:lnTo>
                    <a:pt x="11" y="5"/>
                  </a:lnTo>
                  <a:lnTo>
                    <a:pt x="11" y="5"/>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30" name="Freeform 183"/>
            <p:cNvSpPr/>
            <p:nvPr/>
          </p:nvSpPr>
          <p:spPr bwMode="auto">
            <a:xfrm>
              <a:off x="4572000" y="2676525"/>
              <a:ext cx="6350" cy="58738"/>
            </a:xfrm>
            <a:custGeom>
              <a:avLst/>
              <a:gdLst/>
              <a:ahLst/>
              <a:cxnLst>
                <a:cxn ang="0">
                  <a:pos x="10" y="4"/>
                </a:cxn>
                <a:cxn ang="0">
                  <a:pos x="10" y="4"/>
                </a:cxn>
                <a:cxn ang="0">
                  <a:pos x="9" y="2"/>
                </a:cxn>
                <a:cxn ang="0">
                  <a:pos x="8" y="1"/>
                </a:cxn>
                <a:cxn ang="0">
                  <a:pos x="7" y="0"/>
                </a:cxn>
                <a:cxn ang="0">
                  <a:pos x="5" y="0"/>
                </a:cxn>
                <a:cxn ang="0">
                  <a:pos x="3" y="0"/>
                </a:cxn>
                <a:cxn ang="0">
                  <a:pos x="2" y="1"/>
                </a:cxn>
                <a:cxn ang="0">
                  <a:pos x="1" y="2"/>
                </a:cxn>
                <a:cxn ang="0">
                  <a:pos x="0" y="4"/>
                </a:cxn>
                <a:cxn ang="0">
                  <a:pos x="0" y="4"/>
                </a:cxn>
                <a:cxn ang="0">
                  <a:pos x="1" y="57"/>
                </a:cxn>
                <a:cxn ang="0">
                  <a:pos x="2" y="83"/>
                </a:cxn>
                <a:cxn ang="0">
                  <a:pos x="5" y="109"/>
                </a:cxn>
                <a:cxn ang="0">
                  <a:pos x="5" y="109"/>
                </a:cxn>
                <a:cxn ang="0">
                  <a:pos x="6" y="111"/>
                </a:cxn>
                <a:cxn ang="0">
                  <a:pos x="7" y="112"/>
                </a:cxn>
                <a:cxn ang="0">
                  <a:pos x="10" y="113"/>
                </a:cxn>
                <a:cxn ang="0">
                  <a:pos x="12" y="113"/>
                </a:cxn>
                <a:cxn ang="0">
                  <a:pos x="13" y="112"/>
                </a:cxn>
                <a:cxn ang="0">
                  <a:pos x="14" y="111"/>
                </a:cxn>
                <a:cxn ang="0">
                  <a:pos x="14" y="109"/>
                </a:cxn>
                <a:cxn ang="0">
                  <a:pos x="14" y="109"/>
                </a:cxn>
                <a:cxn ang="0">
                  <a:pos x="12" y="83"/>
                </a:cxn>
                <a:cxn ang="0">
                  <a:pos x="10" y="57"/>
                </a:cxn>
                <a:cxn ang="0">
                  <a:pos x="10" y="4"/>
                </a:cxn>
                <a:cxn ang="0">
                  <a:pos x="10" y="4"/>
                </a:cxn>
              </a:cxnLst>
              <a:rect l="0" t="0" r="r" b="b"/>
              <a:pathLst>
                <a:path w="14" h="113">
                  <a:moveTo>
                    <a:pt x="10" y="4"/>
                  </a:moveTo>
                  <a:lnTo>
                    <a:pt x="10" y="4"/>
                  </a:lnTo>
                  <a:lnTo>
                    <a:pt x="9" y="2"/>
                  </a:lnTo>
                  <a:lnTo>
                    <a:pt x="8" y="1"/>
                  </a:lnTo>
                  <a:lnTo>
                    <a:pt x="7" y="0"/>
                  </a:lnTo>
                  <a:lnTo>
                    <a:pt x="5" y="0"/>
                  </a:lnTo>
                  <a:lnTo>
                    <a:pt x="3" y="0"/>
                  </a:lnTo>
                  <a:lnTo>
                    <a:pt x="2" y="1"/>
                  </a:lnTo>
                  <a:lnTo>
                    <a:pt x="1" y="2"/>
                  </a:lnTo>
                  <a:lnTo>
                    <a:pt x="0" y="4"/>
                  </a:lnTo>
                  <a:lnTo>
                    <a:pt x="0" y="4"/>
                  </a:lnTo>
                  <a:lnTo>
                    <a:pt x="1" y="57"/>
                  </a:lnTo>
                  <a:lnTo>
                    <a:pt x="2" y="83"/>
                  </a:lnTo>
                  <a:lnTo>
                    <a:pt x="5" y="109"/>
                  </a:lnTo>
                  <a:lnTo>
                    <a:pt x="5" y="109"/>
                  </a:lnTo>
                  <a:lnTo>
                    <a:pt x="6" y="111"/>
                  </a:lnTo>
                  <a:lnTo>
                    <a:pt x="7" y="112"/>
                  </a:lnTo>
                  <a:lnTo>
                    <a:pt x="10" y="113"/>
                  </a:lnTo>
                  <a:lnTo>
                    <a:pt x="12" y="113"/>
                  </a:lnTo>
                  <a:lnTo>
                    <a:pt x="13" y="112"/>
                  </a:lnTo>
                  <a:lnTo>
                    <a:pt x="14" y="111"/>
                  </a:lnTo>
                  <a:lnTo>
                    <a:pt x="14" y="109"/>
                  </a:lnTo>
                  <a:lnTo>
                    <a:pt x="14" y="109"/>
                  </a:lnTo>
                  <a:lnTo>
                    <a:pt x="12" y="83"/>
                  </a:lnTo>
                  <a:lnTo>
                    <a:pt x="10" y="57"/>
                  </a:lnTo>
                  <a:lnTo>
                    <a:pt x="10" y="4"/>
                  </a:lnTo>
                  <a:lnTo>
                    <a:pt x="10" y="4"/>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31" name="Freeform 184"/>
            <p:cNvSpPr/>
            <p:nvPr/>
          </p:nvSpPr>
          <p:spPr bwMode="auto">
            <a:xfrm>
              <a:off x="4481513" y="2305050"/>
              <a:ext cx="12700" cy="61913"/>
            </a:xfrm>
            <a:custGeom>
              <a:avLst/>
              <a:gdLst/>
              <a:ahLst/>
              <a:cxnLst>
                <a:cxn ang="0">
                  <a:pos x="21" y="109"/>
                </a:cxn>
                <a:cxn ang="0">
                  <a:pos x="21" y="109"/>
                </a:cxn>
                <a:cxn ang="0">
                  <a:pos x="16" y="105"/>
                </a:cxn>
                <a:cxn ang="0">
                  <a:pos x="13" y="101"/>
                </a:cxn>
                <a:cxn ang="0">
                  <a:pos x="11" y="95"/>
                </a:cxn>
                <a:cxn ang="0">
                  <a:pos x="9" y="89"/>
                </a:cxn>
                <a:cxn ang="0">
                  <a:pos x="9" y="76"/>
                </a:cxn>
                <a:cxn ang="0">
                  <a:pos x="9" y="64"/>
                </a:cxn>
                <a:cxn ang="0">
                  <a:pos x="9" y="64"/>
                </a:cxn>
                <a:cxn ang="0">
                  <a:pos x="10" y="34"/>
                </a:cxn>
                <a:cxn ang="0">
                  <a:pos x="9" y="5"/>
                </a:cxn>
                <a:cxn ang="0">
                  <a:pos x="9" y="5"/>
                </a:cxn>
                <a:cxn ang="0">
                  <a:pos x="9" y="3"/>
                </a:cxn>
                <a:cxn ang="0">
                  <a:pos x="8" y="1"/>
                </a:cxn>
                <a:cxn ang="0">
                  <a:pos x="6" y="0"/>
                </a:cxn>
                <a:cxn ang="0">
                  <a:pos x="5" y="0"/>
                </a:cxn>
                <a:cxn ang="0">
                  <a:pos x="3" y="0"/>
                </a:cxn>
                <a:cxn ang="0">
                  <a:pos x="2" y="1"/>
                </a:cxn>
                <a:cxn ang="0">
                  <a:pos x="1" y="3"/>
                </a:cxn>
                <a:cxn ang="0">
                  <a:pos x="0" y="5"/>
                </a:cxn>
                <a:cxn ang="0">
                  <a:pos x="0" y="5"/>
                </a:cxn>
                <a:cxn ang="0">
                  <a:pos x="0" y="77"/>
                </a:cxn>
                <a:cxn ang="0">
                  <a:pos x="0" y="77"/>
                </a:cxn>
                <a:cxn ang="0">
                  <a:pos x="0" y="89"/>
                </a:cxn>
                <a:cxn ang="0">
                  <a:pos x="1" y="95"/>
                </a:cxn>
                <a:cxn ang="0">
                  <a:pos x="3" y="100"/>
                </a:cxn>
                <a:cxn ang="0">
                  <a:pos x="5" y="105"/>
                </a:cxn>
                <a:cxn ang="0">
                  <a:pos x="8" y="110"/>
                </a:cxn>
                <a:cxn ang="0">
                  <a:pos x="12" y="115"/>
                </a:cxn>
                <a:cxn ang="0">
                  <a:pos x="16" y="118"/>
                </a:cxn>
                <a:cxn ang="0">
                  <a:pos x="16" y="118"/>
                </a:cxn>
                <a:cxn ang="0">
                  <a:pos x="18" y="119"/>
                </a:cxn>
                <a:cxn ang="0">
                  <a:pos x="20" y="119"/>
                </a:cxn>
                <a:cxn ang="0">
                  <a:pos x="21" y="118"/>
                </a:cxn>
                <a:cxn ang="0">
                  <a:pos x="22" y="117"/>
                </a:cxn>
                <a:cxn ang="0">
                  <a:pos x="23" y="115"/>
                </a:cxn>
                <a:cxn ang="0">
                  <a:pos x="23" y="112"/>
                </a:cxn>
                <a:cxn ang="0">
                  <a:pos x="22" y="111"/>
                </a:cxn>
                <a:cxn ang="0">
                  <a:pos x="21" y="109"/>
                </a:cxn>
                <a:cxn ang="0">
                  <a:pos x="21" y="109"/>
                </a:cxn>
              </a:cxnLst>
              <a:rect l="0" t="0" r="r" b="b"/>
              <a:pathLst>
                <a:path w="23" h="119">
                  <a:moveTo>
                    <a:pt x="21" y="109"/>
                  </a:moveTo>
                  <a:lnTo>
                    <a:pt x="21" y="109"/>
                  </a:lnTo>
                  <a:lnTo>
                    <a:pt x="16" y="105"/>
                  </a:lnTo>
                  <a:lnTo>
                    <a:pt x="13" y="101"/>
                  </a:lnTo>
                  <a:lnTo>
                    <a:pt x="11" y="95"/>
                  </a:lnTo>
                  <a:lnTo>
                    <a:pt x="9" y="89"/>
                  </a:lnTo>
                  <a:lnTo>
                    <a:pt x="9" y="76"/>
                  </a:lnTo>
                  <a:lnTo>
                    <a:pt x="9" y="64"/>
                  </a:lnTo>
                  <a:lnTo>
                    <a:pt x="9" y="64"/>
                  </a:lnTo>
                  <a:lnTo>
                    <a:pt x="10" y="34"/>
                  </a:lnTo>
                  <a:lnTo>
                    <a:pt x="9" y="5"/>
                  </a:lnTo>
                  <a:lnTo>
                    <a:pt x="9" y="5"/>
                  </a:lnTo>
                  <a:lnTo>
                    <a:pt x="9" y="3"/>
                  </a:lnTo>
                  <a:lnTo>
                    <a:pt x="8" y="1"/>
                  </a:lnTo>
                  <a:lnTo>
                    <a:pt x="6" y="0"/>
                  </a:lnTo>
                  <a:lnTo>
                    <a:pt x="5" y="0"/>
                  </a:lnTo>
                  <a:lnTo>
                    <a:pt x="3" y="0"/>
                  </a:lnTo>
                  <a:lnTo>
                    <a:pt x="2" y="1"/>
                  </a:lnTo>
                  <a:lnTo>
                    <a:pt x="1" y="3"/>
                  </a:lnTo>
                  <a:lnTo>
                    <a:pt x="0" y="5"/>
                  </a:lnTo>
                  <a:lnTo>
                    <a:pt x="0" y="5"/>
                  </a:lnTo>
                  <a:lnTo>
                    <a:pt x="0" y="77"/>
                  </a:lnTo>
                  <a:lnTo>
                    <a:pt x="0" y="77"/>
                  </a:lnTo>
                  <a:lnTo>
                    <a:pt x="0" y="89"/>
                  </a:lnTo>
                  <a:lnTo>
                    <a:pt x="1" y="95"/>
                  </a:lnTo>
                  <a:lnTo>
                    <a:pt x="3" y="100"/>
                  </a:lnTo>
                  <a:lnTo>
                    <a:pt x="5" y="105"/>
                  </a:lnTo>
                  <a:lnTo>
                    <a:pt x="8" y="110"/>
                  </a:lnTo>
                  <a:lnTo>
                    <a:pt x="12" y="115"/>
                  </a:lnTo>
                  <a:lnTo>
                    <a:pt x="16" y="118"/>
                  </a:lnTo>
                  <a:lnTo>
                    <a:pt x="16" y="118"/>
                  </a:lnTo>
                  <a:lnTo>
                    <a:pt x="18" y="119"/>
                  </a:lnTo>
                  <a:lnTo>
                    <a:pt x="20" y="119"/>
                  </a:lnTo>
                  <a:lnTo>
                    <a:pt x="21" y="118"/>
                  </a:lnTo>
                  <a:lnTo>
                    <a:pt x="22" y="117"/>
                  </a:lnTo>
                  <a:lnTo>
                    <a:pt x="23" y="115"/>
                  </a:lnTo>
                  <a:lnTo>
                    <a:pt x="23" y="112"/>
                  </a:lnTo>
                  <a:lnTo>
                    <a:pt x="22" y="111"/>
                  </a:lnTo>
                  <a:lnTo>
                    <a:pt x="21" y="109"/>
                  </a:lnTo>
                  <a:lnTo>
                    <a:pt x="21" y="109"/>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32" name="Freeform 185"/>
            <p:cNvSpPr/>
            <p:nvPr/>
          </p:nvSpPr>
          <p:spPr bwMode="auto">
            <a:xfrm>
              <a:off x="4519613" y="2336800"/>
              <a:ext cx="9525" cy="55563"/>
            </a:xfrm>
            <a:custGeom>
              <a:avLst/>
              <a:gdLst/>
              <a:ahLst/>
              <a:cxnLst>
                <a:cxn ang="0">
                  <a:pos x="9" y="3"/>
                </a:cxn>
                <a:cxn ang="0">
                  <a:pos x="9" y="3"/>
                </a:cxn>
                <a:cxn ang="0">
                  <a:pos x="7" y="15"/>
                </a:cxn>
                <a:cxn ang="0">
                  <a:pos x="4" y="27"/>
                </a:cxn>
                <a:cxn ang="0">
                  <a:pos x="2" y="50"/>
                </a:cxn>
                <a:cxn ang="0">
                  <a:pos x="0" y="75"/>
                </a:cxn>
                <a:cxn ang="0">
                  <a:pos x="0" y="99"/>
                </a:cxn>
                <a:cxn ang="0">
                  <a:pos x="0" y="99"/>
                </a:cxn>
                <a:cxn ang="0">
                  <a:pos x="0" y="101"/>
                </a:cxn>
                <a:cxn ang="0">
                  <a:pos x="1" y="102"/>
                </a:cxn>
                <a:cxn ang="0">
                  <a:pos x="3" y="103"/>
                </a:cxn>
                <a:cxn ang="0">
                  <a:pos x="5" y="104"/>
                </a:cxn>
                <a:cxn ang="0">
                  <a:pos x="6" y="103"/>
                </a:cxn>
                <a:cxn ang="0">
                  <a:pos x="8" y="102"/>
                </a:cxn>
                <a:cxn ang="0">
                  <a:pos x="9" y="101"/>
                </a:cxn>
                <a:cxn ang="0">
                  <a:pos x="9" y="99"/>
                </a:cxn>
                <a:cxn ang="0">
                  <a:pos x="9" y="99"/>
                </a:cxn>
                <a:cxn ang="0">
                  <a:pos x="10" y="75"/>
                </a:cxn>
                <a:cxn ang="0">
                  <a:pos x="11" y="52"/>
                </a:cxn>
                <a:cxn ang="0">
                  <a:pos x="13" y="29"/>
                </a:cxn>
                <a:cxn ang="0">
                  <a:pos x="16" y="17"/>
                </a:cxn>
                <a:cxn ang="0">
                  <a:pos x="18" y="6"/>
                </a:cxn>
                <a:cxn ang="0">
                  <a:pos x="18" y="6"/>
                </a:cxn>
                <a:cxn ang="0">
                  <a:pos x="18" y="4"/>
                </a:cxn>
                <a:cxn ang="0">
                  <a:pos x="18" y="2"/>
                </a:cxn>
                <a:cxn ang="0">
                  <a:pos x="17" y="1"/>
                </a:cxn>
                <a:cxn ang="0">
                  <a:pos x="15" y="0"/>
                </a:cxn>
                <a:cxn ang="0">
                  <a:pos x="13" y="0"/>
                </a:cxn>
                <a:cxn ang="0">
                  <a:pos x="12" y="0"/>
                </a:cxn>
                <a:cxn ang="0">
                  <a:pos x="10" y="1"/>
                </a:cxn>
                <a:cxn ang="0">
                  <a:pos x="9" y="3"/>
                </a:cxn>
                <a:cxn ang="0">
                  <a:pos x="9" y="3"/>
                </a:cxn>
              </a:cxnLst>
              <a:rect l="0" t="0" r="r" b="b"/>
              <a:pathLst>
                <a:path w="18" h="104">
                  <a:moveTo>
                    <a:pt x="9" y="3"/>
                  </a:moveTo>
                  <a:lnTo>
                    <a:pt x="9" y="3"/>
                  </a:lnTo>
                  <a:lnTo>
                    <a:pt x="7" y="15"/>
                  </a:lnTo>
                  <a:lnTo>
                    <a:pt x="4" y="27"/>
                  </a:lnTo>
                  <a:lnTo>
                    <a:pt x="2" y="50"/>
                  </a:lnTo>
                  <a:lnTo>
                    <a:pt x="0" y="75"/>
                  </a:lnTo>
                  <a:lnTo>
                    <a:pt x="0" y="99"/>
                  </a:lnTo>
                  <a:lnTo>
                    <a:pt x="0" y="99"/>
                  </a:lnTo>
                  <a:lnTo>
                    <a:pt x="0" y="101"/>
                  </a:lnTo>
                  <a:lnTo>
                    <a:pt x="1" y="102"/>
                  </a:lnTo>
                  <a:lnTo>
                    <a:pt x="3" y="103"/>
                  </a:lnTo>
                  <a:lnTo>
                    <a:pt x="5" y="104"/>
                  </a:lnTo>
                  <a:lnTo>
                    <a:pt x="6" y="103"/>
                  </a:lnTo>
                  <a:lnTo>
                    <a:pt x="8" y="102"/>
                  </a:lnTo>
                  <a:lnTo>
                    <a:pt x="9" y="101"/>
                  </a:lnTo>
                  <a:lnTo>
                    <a:pt x="9" y="99"/>
                  </a:lnTo>
                  <a:lnTo>
                    <a:pt x="9" y="99"/>
                  </a:lnTo>
                  <a:lnTo>
                    <a:pt x="10" y="75"/>
                  </a:lnTo>
                  <a:lnTo>
                    <a:pt x="11" y="52"/>
                  </a:lnTo>
                  <a:lnTo>
                    <a:pt x="13" y="29"/>
                  </a:lnTo>
                  <a:lnTo>
                    <a:pt x="16" y="17"/>
                  </a:lnTo>
                  <a:lnTo>
                    <a:pt x="18" y="6"/>
                  </a:lnTo>
                  <a:lnTo>
                    <a:pt x="18" y="6"/>
                  </a:lnTo>
                  <a:lnTo>
                    <a:pt x="18" y="4"/>
                  </a:lnTo>
                  <a:lnTo>
                    <a:pt x="18" y="2"/>
                  </a:lnTo>
                  <a:lnTo>
                    <a:pt x="17" y="1"/>
                  </a:lnTo>
                  <a:lnTo>
                    <a:pt x="15" y="0"/>
                  </a:lnTo>
                  <a:lnTo>
                    <a:pt x="13" y="0"/>
                  </a:lnTo>
                  <a:lnTo>
                    <a:pt x="12" y="0"/>
                  </a:lnTo>
                  <a:lnTo>
                    <a:pt x="10" y="1"/>
                  </a:lnTo>
                  <a:lnTo>
                    <a:pt x="9" y="3"/>
                  </a:lnTo>
                  <a:lnTo>
                    <a:pt x="9" y="3"/>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33" name="Freeform 186"/>
            <p:cNvSpPr/>
            <p:nvPr/>
          </p:nvSpPr>
          <p:spPr bwMode="auto">
            <a:xfrm>
              <a:off x="4543425" y="2370138"/>
              <a:ext cx="7938" cy="71438"/>
            </a:xfrm>
            <a:custGeom>
              <a:avLst/>
              <a:gdLst/>
              <a:ahLst/>
              <a:cxnLst>
                <a:cxn ang="0">
                  <a:pos x="5" y="4"/>
                </a:cxn>
                <a:cxn ang="0">
                  <a:pos x="5" y="4"/>
                </a:cxn>
                <a:cxn ang="0">
                  <a:pos x="4" y="36"/>
                </a:cxn>
                <a:cxn ang="0">
                  <a:pos x="3" y="68"/>
                </a:cxn>
                <a:cxn ang="0">
                  <a:pos x="1" y="100"/>
                </a:cxn>
                <a:cxn ang="0">
                  <a:pos x="0" y="132"/>
                </a:cxn>
                <a:cxn ang="0">
                  <a:pos x="0" y="132"/>
                </a:cxn>
                <a:cxn ang="0">
                  <a:pos x="0" y="134"/>
                </a:cxn>
                <a:cxn ang="0">
                  <a:pos x="1" y="135"/>
                </a:cxn>
                <a:cxn ang="0">
                  <a:pos x="3" y="136"/>
                </a:cxn>
                <a:cxn ang="0">
                  <a:pos x="4" y="136"/>
                </a:cxn>
                <a:cxn ang="0">
                  <a:pos x="7" y="136"/>
                </a:cxn>
                <a:cxn ang="0">
                  <a:pos x="9" y="135"/>
                </a:cxn>
                <a:cxn ang="0">
                  <a:pos x="10" y="134"/>
                </a:cxn>
                <a:cxn ang="0">
                  <a:pos x="10" y="132"/>
                </a:cxn>
                <a:cxn ang="0">
                  <a:pos x="10" y="132"/>
                </a:cxn>
                <a:cxn ang="0">
                  <a:pos x="11" y="100"/>
                </a:cxn>
                <a:cxn ang="0">
                  <a:pos x="13" y="68"/>
                </a:cxn>
                <a:cxn ang="0">
                  <a:pos x="14" y="36"/>
                </a:cxn>
                <a:cxn ang="0">
                  <a:pos x="15" y="4"/>
                </a:cxn>
                <a:cxn ang="0">
                  <a:pos x="15" y="4"/>
                </a:cxn>
                <a:cxn ang="0">
                  <a:pos x="14" y="2"/>
                </a:cxn>
                <a:cxn ang="0">
                  <a:pos x="13" y="1"/>
                </a:cxn>
                <a:cxn ang="0">
                  <a:pos x="12" y="0"/>
                </a:cxn>
                <a:cxn ang="0">
                  <a:pos x="10" y="0"/>
                </a:cxn>
                <a:cxn ang="0">
                  <a:pos x="8" y="0"/>
                </a:cxn>
                <a:cxn ang="0">
                  <a:pos x="7" y="1"/>
                </a:cxn>
                <a:cxn ang="0">
                  <a:pos x="5" y="2"/>
                </a:cxn>
                <a:cxn ang="0">
                  <a:pos x="5" y="4"/>
                </a:cxn>
                <a:cxn ang="0">
                  <a:pos x="5" y="4"/>
                </a:cxn>
              </a:cxnLst>
              <a:rect l="0" t="0" r="r" b="b"/>
              <a:pathLst>
                <a:path w="15" h="136">
                  <a:moveTo>
                    <a:pt x="5" y="4"/>
                  </a:moveTo>
                  <a:lnTo>
                    <a:pt x="5" y="4"/>
                  </a:lnTo>
                  <a:lnTo>
                    <a:pt x="4" y="36"/>
                  </a:lnTo>
                  <a:lnTo>
                    <a:pt x="3" y="68"/>
                  </a:lnTo>
                  <a:lnTo>
                    <a:pt x="1" y="100"/>
                  </a:lnTo>
                  <a:lnTo>
                    <a:pt x="0" y="132"/>
                  </a:lnTo>
                  <a:lnTo>
                    <a:pt x="0" y="132"/>
                  </a:lnTo>
                  <a:lnTo>
                    <a:pt x="0" y="134"/>
                  </a:lnTo>
                  <a:lnTo>
                    <a:pt x="1" y="135"/>
                  </a:lnTo>
                  <a:lnTo>
                    <a:pt x="3" y="136"/>
                  </a:lnTo>
                  <a:lnTo>
                    <a:pt x="4" y="136"/>
                  </a:lnTo>
                  <a:lnTo>
                    <a:pt x="7" y="136"/>
                  </a:lnTo>
                  <a:lnTo>
                    <a:pt x="9" y="135"/>
                  </a:lnTo>
                  <a:lnTo>
                    <a:pt x="10" y="134"/>
                  </a:lnTo>
                  <a:lnTo>
                    <a:pt x="10" y="132"/>
                  </a:lnTo>
                  <a:lnTo>
                    <a:pt x="10" y="132"/>
                  </a:lnTo>
                  <a:lnTo>
                    <a:pt x="11" y="100"/>
                  </a:lnTo>
                  <a:lnTo>
                    <a:pt x="13" y="68"/>
                  </a:lnTo>
                  <a:lnTo>
                    <a:pt x="14" y="36"/>
                  </a:lnTo>
                  <a:lnTo>
                    <a:pt x="15" y="4"/>
                  </a:lnTo>
                  <a:lnTo>
                    <a:pt x="15" y="4"/>
                  </a:lnTo>
                  <a:lnTo>
                    <a:pt x="14" y="2"/>
                  </a:lnTo>
                  <a:lnTo>
                    <a:pt x="13" y="1"/>
                  </a:lnTo>
                  <a:lnTo>
                    <a:pt x="12" y="0"/>
                  </a:lnTo>
                  <a:lnTo>
                    <a:pt x="10" y="0"/>
                  </a:lnTo>
                  <a:lnTo>
                    <a:pt x="8" y="0"/>
                  </a:lnTo>
                  <a:lnTo>
                    <a:pt x="7" y="1"/>
                  </a:lnTo>
                  <a:lnTo>
                    <a:pt x="5" y="2"/>
                  </a:lnTo>
                  <a:lnTo>
                    <a:pt x="5" y="4"/>
                  </a:lnTo>
                  <a:lnTo>
                    <a:pt x="5" y="4"/>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34" name="Freeform 187"/>
            <p:cNvSpPr/>
            <p:nvPr/>
          </p:nvSpPr>
          <p:spPr bwMode="auto">
            <a:xfrm>
              <a:off x="4573588" y="2406650"/>
              <a:ext cx="4763" cy="71438"/>
            </a:xfrm>
            <a:custGeom>
              <a:avLst/>
              <a:gdLst/>
              <a:ahLst/>
              <a:cxnLst>
                <a:cxn ang="0">
                  <a:pos x="0" y="5"/>
                </a:cxn>
                <a:cxn ang="0">
                  <a:pos x="0" y="128"/>
                </a:cxn>
                <a:cxn ang="0">
                  <a:pos x="0" y="128"/>
                </a:cxn>
                <a:cxn ang="0">
                  <a:pos x="0" y="130"/>
                </a:cxn>
                <a:cxn ang="0">
                  <a:pos x="1" y="131"/>
                </a:cxn>
                <a:cxn ang="0">
                  <a:pos x="3" y="132"/>
                </a:cxn>
                <a:cxn ang="0">
                  <a:pos x="5" y="133"/>
                </a:cxn>
                <a:cxn ang="0">
                  <a:pos x="6" y="132"/>
                </a:cxn>
                <a:cxn ang="0">
                  <a:pos x="8" y="131"/>
                </a:cxn>
                <a:cxn ang="0">
                  <a:pos x="9" y="130"/>
                </a:cxn>
                <a:cxn ang="0">
                  <a:pos x="9" y="128"/>
                </a:cxn>
                <a:cxn ang="0">
                  <a:pos x="9" y="5"/>
                </a:cxn>
                <a:cxn ang="0">
                  <a:pos x="9" y="5"/>
                </a:cxn>
                <a:cxn ang="0">
                  <a:pos x="9" y="3"/>
                </a:cxn>
                <a:cxn ang="0">
                  <a:pos x="8" y="1"/>
                </a:cxn>
                <a:cxn ang="0">
                  <a:pos x="6" y="1"/>
                </a:cxn>
                <a:cxn ang="0">
                  <a:pos x="5" y="0"/>
                </a:cxn>
                <a:cxn ang="0">
                  <a:pos x="3" y="1"/>
                </a:cxn>
                <a:cxn ang="0">
                  <a:pos x="1" y="1"/>
                </a:cxn>
                <a:cxn ang="0">
                  <a:pos x="0" y="3"/>
                </a:cxn>
                <a:cxn ang="0">
                  <a:pos x="0" y="5"/>
                </a:cxn>
                <a:cxn ang="0">
                  <a:pos x="0" y="5"/>
                </a:cxn>
              </a:cxnLst>
              <a:rect l="0" t="0" r="r" b="b"/>
              <a:pathLst>
                <a:path w="9" h="133">
                  <a:moveTo>
                    <a:pt x="0" y="5"/>
                  </a:moveTo>
                  <a:lnTo>
                    <a:pt x="0" y="128"/>
                  </a:lnTo>
                  <a:lnTo>
                    <a:pt x="0" y="128"/>
                  </a:lnTo>
                  <a:lnTo>
                    <a:pt x="0" y="130"/>
                  </a:lnTo>
                  <a:lnTo>
                    <a:pt x="1" y="131"/>
                  </a:lnTo>
                  <a:lnTo>
                    <a:pt x="3" y="132"/>
                  </a:lnTo>
                  <a:lnTo>
                    <a:pt x="5" y="133"/>
                  </a:lnTo>
                  <a:lnTo>
                    <a:pt x="6" y="132"/>
                  </a:lnTo>
                  <a:lnTo>
                    <a:pt x="8" y="131"/>
                  </a:lnTo>
                  <a:lnTo>
                    <a:pt x="9" y="130"/>
                  </a:lnTo>
                  <a:lnTo>
                    <a:pt x="9" y="128"/>
                  </a:lnTo>
                  <a:lnTo>
                    <a:pt x="9" y="5"/>
                  </a:lnTo>
                  <a:lnTo>
                    <a:pt x="9" y="5"/>
                  </a:lnTo>
                  <a:lnTo>
                    <a:pt x="9" y="3"/>
                  </a:lnTo>
                  <a:lnTo>
                    <a:pt x="8" y="1"/>
                  </a:lnTo>
                  <a:lnTo>
                    <a:pt x="6" y="1"/>
                  </a:lnTo>
                  <a:lnTo>
                    <a:pt x="5" y="0"/>
                  </a:lnTo>
                  <a:lnTo>
                    <a:pt x="3" y="1"/>
                  </a:lnTo>
                  <a:lnTo>
                    <a:pt x="1" y="1"/>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35" name="Freeform 188"/>
            <p:cNvSpPr/>
            <p:nvPr/>
          </p:nvSpPr>
          <p:spPr bwMode="auto">
            <a:xfrm>
              <a:off x="4602163" y="2432050"/>
              <a:ext cx="4763" cy="65088"/>
            </a:xfrm>
            <a:custGeom>
              <a:avLst/>
              <a:gdLst/>
              <a:ahLst/>
              <a:cxnLst>
                <a:cxn ang="0">
                  <a:pos x="0" y="5"/>
                </a:cxn>
                <a:cxn ang="0">
                  <a:pos x="0" y="118"/>
                </a:cxn>
                <a:cxn ang="0">
                  <a:pos x="0" y="118"/>
                </a:cxn>
                <a:cxn ang="0">
                  <a:pos x="0" y="120"/>
                </a:cxn>
                <a:cxn ang="0">
                  <a:pos x="1" y="121"/>
                </a:cxn>
                <a:cxn ang="0">
                  <a:pos x="2" y="123"/>
                </a:cxn>
                <a:cxn ang="0">
                  <a:pos x="4" y="123"/>
                </a:cxn>
                <a:cxn ang="0">
                  <a:pos x="6" y="123"/>
                </a:cxn>
                <a:cxn ang="0">
                  <a:pos x="7" y="121"/>
                </a:cxn>
                <a:cxn ang="0">
                  <a:pos x="8" y="120"/>
                </a:cxn>
                <a:cxn ang="0">
                  <a:pos x="9" y="118"/>
                </a:cxn>
                <a:cxn ang="0">
                  <a:pos x="9" y="5"/>
                </a:cxn>
                <a:cxn ang="0">
                  <a:pos x="9" y="5"/>
                </a:cxn>
                <a:cxn ang="0">
                  <a:pos x="8" y="3"/>
                </a:cxn>
                <a:cxn ang="0">
                  <a:pos x="7" y="1"/>
                </a:cxn>
                <a:cxn ang="0">
                  <a:pos x="6" y="1"/>
                </a:cxn>
                <a:cxn ang="0">
                  <a:pos x="4" y="0"/>
                </a:cxn>
                <a:cxn ang="0">
                  <a:pos x="2" y="1"/>
                </a:cxn>
                <a:cxn ang="0">
                  <a:pos x="1" y="1"/>
                </a:cxn>
                <a:cxn ang="0">
                  <a:pos x="0" y="3"/>
                </a:cxn>
                <a:cxn ang="0">
                  <a:pos x="0" y="5"/>
                </a:cxn>
                <a:cxn ang="0">
                  <a:pos x="0" y="5"/>
                </a:cxn>
              </a:cxnLst>
              <a:rect l="0" t="0" r="r" b="b"/>
              <a:pathLst>
                <a:path w="9" h="123">
                  <a:moveTo>
                    <a:pt x="0" y="5"/>
                  </a:moveTo>
                  <a:lnTo>
                    <a:pt x="0" y="118"/>
                  </a:lnTo>
                  <a:lnTo>
                    <a:pt x="0" y="118"/>
                  </a:lnTo>
                  <a:lnTo>
                    <a:pt x="0" y="120"/>
                  </a:lnTo>
                  <a:lnTo>
                    <a:pt x="1" y="121"/>
                  </a:lnTo>
                  <a:lnTo>
                    <a:pt x="2" y="123"/>
                  </a:lnTo>
                  <a:lnTo>
                    <a:pt x="4" y="123"/>
                  </a:lnTo>
                  <a:lnTo>
                    <a:pt x="6" y="123"/>
                  </a:lnTo>
                  <a:lnTo>
                    <a:pt x="7" y="121"/>
                  </a:lnTo>
                  <a:lnTo>
                    <a:pt x="8" y="120"/>
                  </a:lnTo>
                  <a:lnTo>
                    <a:pt x="9" y="118"/>
                  </a:lnTo>
                  <a:lnTo>
                    <a:pt x="9" y="5"/>
                  </a:lnTo>
                  <a:lnTo>
                    <a:pt x="9" y="5"/>
                  </a:lnTo>
                  <a:lnTo>
                    <a:pt x="8" y="3"/>
                  </a:lnTo>
                  <a:lnTo>
                    <a:pt x="7" y="1"/>
                  </a:lnTo>
                  <a:lnTo>
                    <a:pt x="6" y="1"/>
                  </a:lnTo>
                  <a:lnTo>
                    <a:pt x="4" y="0"/>
                  </a:lnTo>
                  <a:lnTo>
                    <a:pt x="2" y="1"/>
                  </a:lnTo>
                  <a:lnTo>
                    <a:pt x="1" y="1"/>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36" name="Freeform 189"/>
            <p:cNvSpPr/>
            <p:nvPr/>
          </p:nvSpPr>
          <p:spPr bwMode="auto">
            <a:xfrm>
              <a:off x="4624388" y="2457450"/>
              <a:ext cx="4763" cy="65088"/>
            </a:xfrm>
            <a:custGeom>
              <a:avLst/>
              <a:gdLst/>
              <a:ahLst/>
              <a:cxnLst>
                <a:cxn ang="0">
                  <a:pos x="0" y="5"/>
                </a:cxn>
                <a:cxn ang="0">
                  <a:pos x="0" y="119"/>
                </a:cxn>
                <a:cxn ang="0">
                  <a:pos x="0" y="119"/>
                </a:cxn>
                <a:cxn ang="0">
                  <a:pos x="0" y="121"/>
                </a:cxn>
                <a:cxn ang="0">
                  <a:pos x="1" y="122"/>
                </a:cxn>
                <a:cxn ang="0">
                  <a:pos x="3" y="123"/>
                </a:cxn>
                <a:cxn ang="0">
                  <a:pos x="4" y="123"/>
                </a:cxn>
                <a:cxn ang="0">
                  <a:pos x="6" y="123"/>
                </a:cxn>
                <a:cxn ang="0">
                  <a:pos x="8" y="122"/>
                </a:cxn>
                <a:cxn ang="0">
                  <a:pos x="9" y="121"/>
                </a:cxn>
                <a:cxn ang="0">
                  <a:pos x="9" y="119"/>
                </a:cxn>
                <a:cxn ang="0">
                  <a:pos x="9" y="5"/>
                </a:cxn>
                <a:cxn ang="0">
                  <a:pos x="9" y="5"/>
                </a:cxn>
                <a:cxn ang="0">
                  <a:pos x="9" y="3"/>
                </a:cxn>
                <a:cxn ang="0">
                  <a:pos x="8" y="1"/>
                </a:cxn>
                <a:cxn ang="0">
                  <a:pos x="6" y="0"/>
                </a:cxn>
                <a:cxn ang="0">
                  <a:pos x="4" y="0"/>
                </a:cxn>
                <a:cxn ang="0">
                  <a:pos x="3" y="0"/>
                </a:cxn>
                <a:cxn ang="0">
                  <a:pos x="1" y="1"/>
                </a:cxn>
                <a:cxn ang="0">
                  <a:pos x="0" y="3"/>
                </a:cxn>
                <a:cxn ang="0">
                  <a:pos x="0" y="5"/>
                </a:cxn>
                <a:cxn ang="0">
                  <a:pos x="0" y="5"/>
                </a:cxn>
              </a:cxnLst>
              <a:rect l="0" t="0" r="r" b="b"/>
              <a:pathLst>
                <a:path w="9" h="123">
                  <a:moveTo>
                    <a:pt x="0" y="5"/>
                  </a:moveTo>
                  <a:lnTo>
                    <a:pt x="0" y="119"/>
                  </a:lnTo>
                  <a:lnTo>
                    <a:pt x="0" y="119"/>
                  </a:lnTo>
                  <a:lnTo>
                    <a:pt x="0" y="121"/>
                  </a:lnTo>
                  <a:lnTo>
                    <a:pt x="1" y="122"/>
                  </a:lnTo>
                  <a:lnTo>
                    <a:pt x="3" y="123"/>
                  </a:lnTo>
                  <a:lnTo>
                    <a:pt x="4" y="123"/>
                  </a:lnTo>
                  <a:lnTo>
                    <a:pt x="6" y="123"/>
                  </a:lnTo>
                  <a:lnTo>
                    <a:pt x="8" y="122"/>
                  </a:lnTo>
                  <a:lnTo>
                    <a:pt x="9" y="121"/>
                  </a:lnTo>
                  <a:lnTo>
                    <a:pt x="9" y="119"/>
                  </a:lnTo>
                  <a:lnTo>
                    <a:pt x="9" y="5"/>
                  </a:lnTo>
                  <a:lnTo>
                    <a:pt x="9" y="5"/>
                  </a:lnTo>
                  <a:lnTo>
                    <a:pt x="9" y="3"/>
                  </a:lnTo>
                  <a:lnTo>
                    <a:pt x="8" y="1"/>
                  </a:lnTo>
                  <a:lnTo>
                    <a:pt x="6" y="0"/>
                  </a:lnTo>
                  <a:lnTo>
                    <a:pt x="4" y="0"/>
                  </a:lnTo>
                  <a:lnTo>
                    <a:pt x="3" y="0"/>
                  </a:lnTo>
                  <a:lnTo>
                    <a:pt x="1" y="1"/>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37" name="Freeform 190"/>
            <p:cNvSpPr/>
            <p:nvPr/>
          </p:nvSpPr>
          <p:spPr bwMode="auto">
            <a:xfrm>
              <a:off x="4651375" y="2482850"/>
              <a:ext cx="7938" cy="73025"/>
            </a:xfrm>
            <a:custGeom>
              <a:avLst/>
              <a:gdLst/>
              <a:ahLst/>
              <a:cxnLst>
                <a:cxn ang="0">
                  <a:pos x="5" y="5"/>
                </a:cxn>
                <a:cxn ang="0">
                  <a:pos x="5" y="5"/>
                </a:cxn>
                <a:cxn ang="0">
                  <a:pos x="2" y="30"/>
                </a:cxn>
                <a:cxn ang="0">
                  <a:pos x="1" y="42"/>
                </a:cxn>
                <a:cxn ang="0">
                  <a:pos x="0" y="55"/>
                </a:cxn>
                <a:cxn ang="0">
                  <a:pos x="0" y="132"/>
                </a:cxn>
                <a:cxn ang="0">
                  <a:pos x="0" y="132"/>
                </a:cxn>
                <a:cxn ang="0">
                  <a:pos x="1" y="134"/>
                </a:cxn>
                <a:cxn ang="0">
                  <a:pos x="2" y="136"/>
                </a:cxn>
                <a:cxn ang="0">
                  <a:pos x="3" y="137"/>
                </a:cxn>
                <a:cxn ang="0">
                  <a:pos x="5" y="137"/>
                </a:cxn>
                <a:cxn ang="0">
                  <a:pos x="7" y="137"/>
                </a:cxn>
                <a:cxn ang="0">
                  <a:pos x="8" y="136"/>
                </a:cxn>
                <a:cxn ang="0">
                  <a:pos x="9" y="134"/>
                </a:cxn>
                <a:cxn ang="0">
                  <a:pos x="10" y="132"/>
                </a:cxn>
                <a:cxn ang="0">
                  <a:pos x="10" y="62"/>
                </a:cxn>
                <a:cxn ang="0">
                  <a:pos x="10" y="62"/>
                </a:cxn>
                <a:cxn ang="0">
                  <a:pos x="10" y="47"/>
                </a:cxn>
                <a:cxn ang="0">
                  <a:pos x="11" y="33"/>
                </a:cxn>
                <a:cxn ang="0">
                  <a:pos x="14" y="5"/>
                </a:cxn>
                <a:cxn ang="0">
                  <a:pos x="14" y="5"/>
                </a:cxn>
                <a:cxn ang="0">
                  <a:pos x="14" y="3"/>
                </a:cxn>
                <a:cxn ang="0">
                  <a:pos x="13" y="1"/>
                </a:cxn>
                <a:cxn ang="0">
                  <a:pos x="12" y="0"/>
                </a:cxn>
                <a:cxn ang="0">
                  <a:pos x="10" y="0"/>
                </a:cxn>
                <a:cxn ang="0">
                  <a:pos x="7" y="1"/>
                </a:cxn>
                <a:cxn ang="0">
                  <a:pos x="6" y="3"/>
                </a:cxn>
                <a:cxn ang="0">
                  <a:pos x="5" y="5"/>
                </a:cxn>
                <a:cxn ang="0">
                  <a:pos x="5" y="5"/>
                </a:cxn>
              </a:cxnLst>
              <a:rect l="0" t="0" r="r" b="b"/>
              <a:pathLst>
                <a:path w="14" h="137">
                  <a:moveTo>
                    <a:pt x="5" y="5"/>
                  </a:moveTo>
                  <a:lnTo>
                    <a:pt x="5" y="5"/>
                  </a:lnTo>
                  <a:lnTo>
                    <a:pt x="2" y="30"/>
                  </a:lnTo>
                  <a:lnTo>
                    <a:pt x="1" y="42"/>
                  </a:lnTo>
                  <a:lnTo>
                    <a:pt x="0" y="55"/>
                  </a:lnTo>
                  <a:lnTo>
                    <a:pt x="0" y="132"/>
                  </a:lnTo>
                  <a:lnTo>
                    <a:pt x="0" y="132"/>
                  </a:lnTo>
                  <a:lnTo>
                    <a:pt x="1" y="134"/>
                  </a:lnTo>
                  <a:lnTo>
                    <a:pt x="2" y="136"/>
                  </a:lnTo>
                  <a:lnTo>
                    <a:pt x="3" y="137"/>
                  </a:lnTo>
                  <a:lnTo>
                    <a:pt x="5" y="137"/>
                  </a:lnTo>
                  <a:lnTo>
                    <a:pt x="7" y="137"/>
                  </a:lnTo>
                  <a:lnTo>
                    <a:pt x="8" y="136"/>
                  </a:lnTo>
                  <a:lnTo>
                    <a:pt x="9" y="134"/>
                  </a:lnTo>
                  <a:lnTo>
                    <a:pt x="10" y="132"/>
                  </a:lnTo>
                  <a:lnTo>
                    <a:pt x="10" y="62"/>
                  </a:lnTo>
                  <a:lnTo>
                    <a:pt x="10" y="62"/>
                  </a:lnTo>
                  <a:lnTo>
                    <a:pt x="10" y="47"/>
                  </a:lnTo>
                  <a:lnTo>
                    <a:pt x="11" y="33"/>
                  </a:lnTo>
                  <a:lnTo>
                    <a:pt x="14" y="5"/>
                  </a:lnTo>
                  <a:lnTo>
                    <a:pt x="14" y="5"/>
                  </a:lnTo>
                  <a:lnTo>
                    <a:pt x="14" y="3"/>
                  </a:lnTo>
                  <a:lnTo>
                    <a:pt x="13" y="1"/>
                  </a:lnTo>
                  <a:lnTo>
                    <a:pt x="12" y="0"/>
                  </a:lnTo>
                  <a:lnTo>
                    <a:pt x="10" y="0"/>
                  </a:lnTo>
                  <a:lnTo>
                    <a:pt x="7" y="1"/>
                  </a:lnTo>
                  <a:lnTo>
                    <a:pt x="6" y="3"/>
                  </a:lnTo>
                  <a:lnTo>
                    <a:pt x="5" y="5"/>
                  </a:lnTo>
                  <a:lnTo>
                    <a:pt x="5" y="5"/>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38" name="Freeform 191"/>
            <p:cNvSpPr/>
            <p:nvPr/>
          </p:nvSpPr>
          <p:spPr bwMode="auto">
            <a:xfrm>
              <a:off x="4684713" y="2500313"/>
              <a:ext cx="4763" cy="87313"/>
            </a:xfrm>
            <a:custGeom>
              <a:avLst/>
              <a:gdLst/>
              <a:ahLst/>
              <a:cxnLst>
                <a:cxn ang="0">
                  <a:pos x="0" y="5"/>
                </a:cxn>
                <a:cxn ang="0">
                  <a:pos x="0" y="161"/>
                </a:cxn>
                <a:cxn ang="0">
                  <a:pos x="0" y="161"/>
                </a:cxn>
                <a:cxn ang="0">
                  <a:pos x="0" y="163"/>
                </a:cxn>
                <a:cxn ang="0">
                  <a:pos x="1" y="164"/>
                </a:cxn>
                <a:cxn ang="0">
                  <a:pos x="3" y="165"/>
                </a:cxn>
                <a:cxn ang="0">
                  <a:pos x="5" y="166"/>
                </a:cxn>
                <a:cxn ang="0">
                  <a:pos x="6" y="165"/>
                </a:cxn>
                <a:cxn ang="0">
                  <a:pos x="8" y="164"/>
                </a:cxn>
                <a:cxn ang="0">
                  <a:pos x="9" y="163"/>
                </a:cxn>
                <a:cxn ang="0">
                  <a:pos x="9" y="161"/>
                </a:cxn>
                <a:cxn ang="0">
                  <a:pos x="9" y="5"/>
                </a:cxn>
                <a:cxn ang="0">
                  <a:pos x="9" y="5"/>
                </a:cxn>
                <a:cxn ang="0">
                  <a:pos x="9" y="3"/>
                </a:cxn>
                <a:cxn ang="0">
                  <a:pos x="8" y="1"/>
                </a:cxn>
                <a:cxn ang="0">
                  <a:pos x="6" y="0"/>
                </a:cxn>
                <a:cxn ang="0">
                  <a:pos x="5" y="0"/>
                </a:cxn>
                <a:cxn ang="0">
                  <a:pos x="3" y="0"/>
                </a:cxn>
                <a:cxn ang="0">
                  <a:pos x="1" y="1"/>
                </a:cxn>
                <a:cxn ang="0">
                  <a:pos x="0" y="3"/>
                </a:cxn>
                <a:cxn ang="0">
                  <a:pos x="0" y="5"/>
                </a:cxn>
                <a:cxn ang="0">
                  <a:pos x="0" y="5"/>
                </a:cxn>
              </a:cxnLst>
              <a:rect l="0" t="0" r="r" b="b"/>
              <a:pathLst>
                <a:path w="9" h="166">
                  <a:moveTo>
                    <a:pt x="0" y="5"/>
                  </a:moveTo>
                  <a:lnTo>
                    <a:pt x="0" y="161"/>
                  </a:lnTo>
                  <a:lnTo>
                    <a:pt x="0" y="161"/>
                  </a:lnTo>
                  <a:lnTo>
                    <a:pt x="0" y="163"/>
                  </a:lnTo>
                  <a:lnTo>
                    <a:pt x="1" y="164"/>
                  </a:lnTo>
                  <a:lnTo>
                    <a:pt x="3" y="165"/>
                  </a:lnTo>
                  <a:lnTo>
                    <a:pt x="5" y="166"/>
                  </a:lnTo>
                  <a:lnTo>
                    <a:pt x="6" y="165"/>
                  </a:lnTo>
                  <a:lnTo>
                    <a:pt x="8" y="164"/>
                  </a:lnTo>
                  <a:lnTo>
                    <a:pt x="9" y="163"/>
                  </a:lnTo>
                  <a:lnTo>
                    <a:pt x="9" y="161"/>
                  </a:lnTo>
                  <a:lnTo>
                    <a:pt x="9" y="5"/>
                  </a:lnTo>
                  <a:lnTo>
                    <a:pt x="9" y="5"/>
                  </a:lnTo>
                  <a:lnTo>
                    <a:pt x="9" y="3"/>
                  </a:lnTo>
                  <a:lnTo>
                    <a:pt x="8" y="1"/>
                  </a:lnTo>
                  <a:lnTo>
                    <a:pt x="6" y="0"/>
                  </a:lnTo>
                  <a:lnTo>
                    <a:pt x="5" y="0"/>
                  </a:lnTo>
                  <a:lnTo>
                    <a:pt x="3" y="0"/>
                  </a:lnTo>
                  <a:lnTo>
                    <a:pt x="1" y="1"/>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39" name="Freeform 192"/>
            <p:cNvSpPr/>
            <p:nvPr/>
          </p:nvSpPr>
          <p:spPr bwMode="auto">
            <a:xfrm>
              <a:off x="4702175" y="2540000"/>
              <a:ext cx="7938" cy="69850"/>
            </a:xfrm>
            <a:custGeom>
              <a:avLst/>
              <a:gdLst/>
              <a:ahLst/>
              <a:cxnLst>
                <a:cxn ang="0">
                  <a:pos x="6" y="3"/>
                </a:cxn>
                <a:cxn ang="0">
                  <a:pos x="6" y="3"/>
                </a:cxn>
                <a:cxn ang="0">
                  <a:pos x="3" y="19"/>
                </a:cxn>
                <a:cxn ang="0">
                  <a:pos x="1" y="34"/>
                </a:cxn>
                <a:cxn ang="0">
                  <a:pos x="0" y="50"/>
                </a:cxn>
                <a:cxn ang="0">
                  <a:pos x="0" y="65"/>
                </a:cxn>
                <a:cxn ang="0">
                  <a:pos x="1" y="96"/>
                </a:cxn>
                <a:cxn ang="0">
                  <a:pos x="1" y="127"/>
                </a:cxn>
                <a:cxn ang="0">
                  <a:pos x="1" y="127"/>
                </a:cxn>
                <a:cxn ang="0">
                  <a:pos x="2" y="129"/>
                </a:cxn>
                <a:cxn ang="0">
                  <a:pos x="3" y="131"/>
                </a:cxn>
                <a:cxn ang="0">
                  <a:pos x="4" y="132"/>
                </a:cxn>
                <a:cxn ang="0">
                  <a:pos x="6" y="132"/>
                </a:cxn>
                <a:cxn ang="0">
                  <a:pos x="7" y="132"/>
                </a:cxn>
                <a:cxn ang="0">
                  <a:pos x="9" y="131"/>
                </a:cxn>
                <a:cxn ang="0">
                  <a:pos x="10" y="129"/>
                </a:cxn>
                <a:cxn ang="0">
                  <a:pos x="10" y="127"/>
                </a:cxn>
                <a:cxn ang="0">
                  <a:pos x="10" y="127"/>
                </a:cxn>
                <a:cxn ang="0">
                  <a:pos x="10" y="97"/>
                </a:cxn>
                <a:cxn ang="0">
                  <a:pos x="9" y="66"/>
                </a:cxn>
                <a:cxn ang="0">
                  <a:pos x="9" y="51"/>
                </a:cxn>
                <a:cxn ang="0">
                  <a:pos x="10" y="36"/>
                </a:cxn>
                <a:cxn ang="0">
                  <a:pos x="12" y="21"/>
                </a:cxn>
                <a:cxn ang="0">
                  <a:pos x="15" y="5"/>
                </a:cxn>
                <a:cxn ang="0">
                  <a:pos x="15" y="5"/>
                </a:cxn>
                <a:cxn ang="0">
                  <a:pos x="15" y="3"/>
                </a:cxn>
                <a:cxn ang="0">
                  <a:pos x="14" y="2"/>
                </a:cxn>
                <a:cxn ang="0">
                  <a:pos x="13" y="0"/>
                </a:cxn>
                <a:cxn ang="0">
                  <a:pos x="11" y="0"/>
                </a:cxn>
                <a:cxn ang="0">
                  <a:pos x="10" y="0"/>
                </a:cxn>
                <a:cxn ang="0">
                  <a:pos x="8" y="0"/>
                </a:cxn>
                <a:cxn ang="0">
                  <a:pos x="7" y="1"/>
                </a:cxn>
                <a:cxn ang="0">
                  <a:pos x="6" y="3"/>
                </a:cxn>
                <a:cxn ang="0">
                  <a:pos x="6" y="3"/>
                </a:cxn>
              </a:cxnLst>
              <a:rect l="0" t="0" r="r" b="b"/>
              <a:pathLst>
                <a:path w="15" h="132">
                  <a:moveTo>
                    <a:pt x="6" y="3"/>
                  </a:moveTo>
                  <a:lnTo>
                    <a:pt x="6" y="3"/>
                  </a:lnTo>
                  <a:lnTo>
                    <a:pt x="3" y="19"/>
                  </a:lnTo>
                  <a:lnTo>
                    <a:pt x="1" y="34"/>
                  </a:lnTo>
                  <a:lnTo>
                    <a:pt x="0" y="50"/>
                  </a:lnTo>
                  <a:lnTo>
                    <a:pt x="0" y="65"/>
                  </a:lnTo>
                  <a:lnTo>
                    <a:pt x="1" y="96"/>
                  </a:lnTo>
                  <a:lnTo>
                    <a:pt x="1" y="127"/>
                  </a:lnTo>
                  <a:lnTo>
                    <a:pt x="1" y="127"/>
                  </a:lnTo>
                  <a:lnTo>
                    <a:pt x="2" y="129"/>
                  </a:lnTo>
                  <a:lnTo>
                    <a:pt x="3" y="131"/>
                  </a:lnTo>
                  <a:lnTo>
                    <a:pt x="4" y="132"/>
                  </a:lnTo>
                  <a:lnTo>
                    <a:pt x="6" y="132"/>
                  </a:lnTo>
                  <a:lnTo>
                    <a:pt x="7" y="132"/>
                  </a:lnTo>
                  <a:lnTo>
                    <a:pt x="9" y="131"/>
                  </a:lnTo>
                  <a:lnTo>
                    <a:pt x="10" y="129"/>
                  </a:lnTo>
                  <a:lnTo>
                    <a:pt x="10" y="127"/>
                  </a:lnTo>
                  <a:lnTo>
                    <a:pt x="10" y="127"/>
                  </a:lnTo>
                  <a:lnTo>
                    <a:pt x="10" y="97"/>
                  </a:lnTo>
                  <a:lnTo>
                    <a:pt x="9" y="66"/>
                  </a:lnTo>
                  <a:lnTo>
                    <a:pt x="9" y="51"/>
                  </a:lnTo>
                  <a:lnTo>
                    <a:pt x="10" y="36"/>
                  </a:lnTo>
                  <a:lnTo>
                    <a:pt x="12" y="21"/>
                  </a:lnTo>
                  <a:lnTo>
                    <a:pt x="15" y="5"/>
                  </a:lnTo>
                  <a:lnTo>
                    <a:pt x="15" y="5"/>
                  </a:lnTo>
                  <a:lnTo>
                    <a:pt x="15" y="3"/>
                  </a:lnTo>
                  <a:lnTo>
                    <a:pt x="14" y="2"/>
                  </a:lnTo>
                  <a:lnTo>
                    <a:pt x="13" y="0"/>
                  </a:lnTo>
                  <a:lnTo>
                    <a:pt x="11" y="0"/>
                  </a:lnTo>
                  <a:lnTo>
                    <a:pt x="10" y="0"/>
                  </a:lnTo>
                  <a:lnTo>
                    <a:pt x="8" y="0"/>
                  </a:lnTo>
                  <a:lnTo>
                    <a:pt x="7" y="1"/>
                  </a:lnTo>
                  <a:lnTo>
                    <a:pt x="6" y="3"/>
                  </a:lnTo>
                  <a:lnTo>
                    <a:pt x="6" y="3"/>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40" name="Freeform 193"/>
            <p:cNvSpPr/>
            <p:nvPr/>
          </p:nvSpPr>
          <p:spPr bwMode="auto">
            <a:xfrm>
              <a:off x="4727575" y="2568575"/>
              <a:ext cx="9525" cy="52388"/>
            </a:xfrm>
            <a:custGeom>
              <a:avLst/>
              <a:gdLst/>
              <a:ahLst/>
              <a:cxnLst>
                <a:cxn ang="0">
                  <a:pos x="10" y="3"/>
                </a:cxn>
                <a:cxn ang="0">
                  <a:pos x="10" y="3"/>
                </a:cxn>
                <a:cxn ang="0">
                  <a:pos x="3" y="48"/>
                </a:cxn>
                <a:cxn ang="0">
                  <a:pos x="1" y="72"/>
                </a:cxn>
                <a:cxn ang="0">
                  <a:pos x="0" y="95"/>
                </a:cxn>
                <a:cxn ang="0">
                  <a:pos x="0" y="95"/>
                </a:cxn>
                <a:cxn ang="0">
                  <a:pos x="0" y="97"/>
                </a:cxn>
                <a:cxn ang="0">
                  <a:pos x="1" y="98"/>
                </a:cxn>
                <a:cxn ang="0">
                  <a:pos x="3" y="99"/>
                </a:cxn>
                <a:cxn ang="0">
                  <a:pos x="6" y="99"/>
                </a:cxn>
                <a:cxn ang="0">
                  <a:pos x="7" y="99"/>
                </a:cxn>
                <a:cxn ang="0">
                  <a:pos x="9" y="98"/>
                </a:cxn>
                <a:cxn ang="0">
                  <a:pos x="10" y="97"/>
                </a:cxn>
                <a:cxn ang="0">
                  <a:pos x="10" y="95"/>
                </a:cxn>
                <a:cxn ang="0">
                  <a:pos x="10" y="95"/>
                </a:cxn>
                <a:cxn ang="0">
                  <a:pos x="11" y="72"/>
                </a:cxn>
                <a:cxn ang="0">
                  <a:pos x="13" y="50"/>
                </a:cxn>
                <a:cxn ang="0">
                  <a:pos x="19" y="6"/>
                </a:cxn>
                <a:cxn ang="0">
                  <a:pos x="19" y="6"/>
                </a:cxn>
                <a:cxn ang="0">
                  <a:pos x="19" y="4"/>
                </a:cxn>
                <a:cxn ang="0">
                  <a:pos x="18" y="2"/>
                </a:cxn>
                <a:cxn ang="0">
                  <a:pos x="15" y="0"/>
                </a:cxn>
                <a:cxn ang="0">
                  <a:pos x="14" y="0"/>
                </a:cxn>
                <a:cxn ang="0">
                  <a:pos x="12" y="0"/>
                </a:cxn>
                <a:cxn ang="0">
                  <a:pos x="11" y="2"/>
                </a:cxn>
                <a:cxn ang="0">
                  <a:pos x="10" y="3"/>
                </a:cxn>
                <a:cxn ang="0">
                  <a:pos x="10" y="3"/>
                </a:cxn>
              </a:cxnLst>
              <a:rect l="0" t="0" r="r" b="b"/>
              <a:pathLst>
                <a:path w="19" h="99">
                  <a:moveTo>
                    <a:pt x="10" y="3"/>
                  </a:moveTo>
                  <a:lnTo>
                    <a:pt x="10" y="3"/>
                  </a:lnTo>
                  <a:lnTo>
                    <a:pt x="3" y="48"/>
                  </a:lnTo>
                  <a:lnTo>
                    <a:pt x="1" y="72"/>
                  </a:lnTo>
                  <a:lnTo>
                    <a:pt x="0" y="95"/>
                  </a:lnTo>
                  <a:lnTo>
                    <a:pt x="0" y="95"/>
                  </a:lnTo>
                  <a:lnTo>
                    <a:pt x="0" y="97"/>
                  </a:lnTo>
                  <a:lnTo>
                    <a:pt x="1" y="98"/>
                  </a:lnTo>
                  <a:lnTo>
                    <a:pt x="3" y="99"/>
                  </a:lnTo>
                  <a:lnTo>
                    <a:pt x="6" y="99"/>
                  </a:lnTo>
                  <a:lnTo>
                    <a:pt x="7" y="99"/>
                  </a:lnTo>
                  <a:lnTo>
                    <a:pt x="9" y="98"/>
                  </a:lnTo>
                  <a:lnTo>
                    <a:pt x="10" y="97"/>
                  </a:lnTo>
                  <a:lnTo>
                    <a:pt x="10" y="95"/>
                  </a:lnTo>
                  <a:lnTo>
                    <a:pt x="10" y="95"/>
                  </a:lnTo>
                  <a:lnTo>
                    <a:pt x="11" y="72"/>
                  </a:lnTo>
                  <a:lnTo>
                    <a:pt x="13" y="50"/>
                  </a:lnTo>
                  <a:lnTo>
                    <a:pt x="19" y="6"/>
                  </a:lnTo>
                  <a:lnTo>
                    <a:pt x="19" y="6"/>
                  </a:lnTo>
                  <a:lnTo>
                    <a:pt x="19" y="4"/>
                  </a:lnTo>
                  <a:lnTo>
                    <a:pt x="18" y="2"/>
                  </a:lnTo>
                  <a:lnTo>
                    <a:pt x="15" y="0"/>
                  </a:lnTo>
                  <a:lnTo>
                    <a:pt x="14" y="0"/>
                  </a:lnTo>
                  <a:lnTo>
                    <a:pt x="12" y="0"/>
                  </a:lnTo>
                  <a:lnTo>
                    <a:pt x="11" y="2"/>
                  </a:lnTo>
                  <a:lnTo>
                    <a:pt x="10" y="3"/>
                  </a:lnTo>
                  <a:lnTo>
                    <a:pt x="10" y="3"/>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41" name="Freeform 194"/>
            <p:cNvSpPr/>
            <p:nvPr/>
          </p:nvSpPr>
          <p:spPr bwMode="auto">
            <a:xfrm>
              <a:off x="4748213" y="2590800"/>
              <a:ext cx="4763" cy="57150"/>
            </a:xfrm>
            <a:custGeom>
              <a:avLst/>
              <a:gdLst/>
              <a:ahLst/>
              <a:cxnLst>
                <a:cxn ang="0">
                  <a:pos x="0" y="5"/>
                </a:cxn>
                <a:cxn ang="0">
                  <a:pos x="0" y="104"/>
                </a:cxn>
                <a:cxn ang="0">
                  <a:pos x="0" y="104"/>
                </a:cxn>
                <a:cxn ang="0">
                  <a:pos x="0" y="107"/>
                </a:cxn>
                <a:cxn ang="0">
                  <a:pos x="1" y="109"/>
                </a:cxn>
                <a:cxn ang="0">
                  <a:pos x="3" y="109"/>
                </a:cxn>
                <a:cxn ang="0">
                  <a:pos x="4" y="110"/>
                </a:cxn>
                <a:cxn ang="0">
                  <a:pos x="6" y="109"/>
                </a:cxn>
                <a:cxn ang="0">
                  <a:pos x="7" y="109"/>
                </a:cxn>
                <a:cxn ang="0">
                  <a:pos x="9" y="107"/>
                </a:cxn>
                <a:cxn ang="0">
                  <a:pos x="9" y="104"/>
                </a:cxn>
                <a:cxn ang="0">
                  <a:pos x="9" y="5"/>
                </a:cxn>
                <a:cxn ang="0">
                  <a:pos x="9" y="5"/>
                </a:cxn>
                <a:cxn ang="0">
                  <a:pos x="9" y="3"/>
                </a:cxn>
                <a:cxn ang="0">
                  <a:pos x="7" y="2"/>
                </a:cxn>
                <a:cxn ang="0">
                  <a:pos x="6" y="1"/>
                </a:cxn>
                <a:cxn ang="0">
                  <a:pos x="4" y="0"/>
                </a:cxn>
                <a:cxn ang="0">
                  <a:pos x="3" y="1"/>
                </a:cxn>
                <a:cxn ang="0">
                  <a:pos x="1" y="2"/>
                </a:cxn>
                <a:cxn ang="0">
                  <a:pos x="0" y="3"/>
                </a:cxn>
                <a:cxn ang="0">
                  <a:pos x="0" y="5"/>
                </a:cxn>
                <a:cxn ang="0">
                  <a:pos x="0" y="5"/>
                </a:cxn>
              </a:cxnLst>
              <a:rect l="0" t="0" r="r" b="b"/>
              <a:pathLst>
                <a:path w="9" h="110">
                  <a:moveTo>
                    <a:pt x="0" y="5"/>
                  </a:moveTo>
                  <a:lnTo>
                    <a:pt x="0" y="104"/>
                  </a:lnTo>
                  <a:lnTo>
                    <a:pt x="0" y="104"/>
                  </a:lnTo>
                  <a:lnTo>
                    <a:pt x="0" y="107"/>
                  </a:lnTo>
                  <a:lnTo>
                    <a:pt x="1" y="109"/>
                  </a:lnTo>
                  <a:lnTo>
                    <a:pt x="3" y="109"/>
                  </a:lnTo>
                  <a:lnTo>
                    <a:pt x="4" y="110"/>
                  </a:lnTo>
                  <a:lnTo>
                    <a:pt x="6" y="109"/>
                  </a:lnTo>
                  <a:lnTo>
                    <a:pt x="7" y="109"/>
                  </a:lnTo>
                  <a:lnTo>
                    <a:pt x="9" y="107"/>
                  </a:lnTo>
                  <a:lnTo>
                    <a:pt x="9" y="104"/>
                  </a:lnTo>
                  <a:lnTo>
                    <a:pt x="9" y="5"/>
                  </a:lnTo>
                  <a:lnTo>
                    <a:pt x="9" y="5"/>
                  </a:lnTo>
                  <a:lnTo>
                    <a:pt x="9" y="3"/>
                  </a:lnTo>
                  <a:lnTo>
                    <a:pt x="7" y="2"/>
                  </a:lnTo>
                  <a:lnTo>
                    <a:pt x="6" y="1"/>
                  </a:lnTo>
                  <a:lnTo>
                    <a:pt x="4" y="0"/>
                  </a:lnTo>
                  <a:lnTo>
                    <a:pt x="3" y="1"/>
                  </a:lnTo>
                  <a:lnTo>
                    <a:pt x="1" y="2"/>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42" name="Freeform 195"/>
            <p:cNvSpPr/>
            <p:nvPr/>
          </p:nvSpPr>
          <p:spPr bwMode="auto">
            <a:xfrm>
              <a:off x="4641850" y="2751138"/>
              <a:ext cx="7938" cy="26988"/>
            </a:xfrm>
            <a:custGeom>
              <a:avLst/>
              <a:gdLst/>
              <a:ahLst/>
              <a:cxnLst>
                <a:cxn ang="0">
                  <a:pos x="15" y="46"/>
                </a:cxn>
                <a:cxn ang="0">
                  <a:pos x="15" y="46"/>
                </a:cxn>
                <a:cxn ang="0">
                  <a:pos x="12" y="36"/>
                </a:cxn>
                <a:cxn ang="0">
                  <a:pos x="11" y="26"/>
                </a:cxn>
                <a:cxn ang="0">
                  <a:pos x="10" y="5"/>
                </a:cxn>
                <a:cxn ang="0">
                  <a:pos x="10" y="5"/>
                </a:cxn>
                <a:cxn ang="0">
                  <a:pos x="10" y="3"/>
                </a:cxn>
                <a:cxn ang="0">
                  <a:pos x="8" y="1"/>
                </a:cxn>
                <a:cxn ang="0">
                  <a:pos x="6" y="1"/>
                </a:cxn>
                <a:cxn ang="0">
                  <a:pos x="5" y="0"/>
                </a:cxn>
                <a:cxn ang="0">
                  <a:pos x="3" y="1"/>
                </a:cxn>
                <a:cxn ang="0">
                  <a:pos x="1" y="1"/>
                </a:cxn>
                <a:cxn ang="0">
                  <a:pos x="0" y="3"/>
                </a:cxn>
                <a:cxn ang="0">
                  <a:pos x="0" y="5"/>
                </a:cxn>
                <a:cxn ang="0">
                  <a:pos x="0" y="5"/>
                </a:cxn>
                <a:cxn ang="0">
                  <a:pos x="1" y="27"/>
                </a:cxn>
                <a:cxn ang="0">
                  <a:pos x="2" y="38"/>
                </a:cxn>
                <a:cxn ang="0">
                  <a:pos x="5" y="48"/>
                </a:cxn>
                <a:cxn ang="0">
                  <a:pos x="5" y="48"/>
                </a:cxn>
                <a:cxn ang="0">
                  <a:pos x="6" y="50"/>
                </a:cxn>
                <a:cxn ang="0">
                  <a:pos x="7" y="51"/>
                </a:cxn>
                <a:cxn ang="0">
                  <a:pos x="10" y="51"/>
                </a:cxn>
                <a:cxn ang="0">
                  <a:pos x="11" y="51"/>
                </a:cxn>
                <a:cxn ang="0">
                  <a:pos x="13" y="51"/>
                </a:cxn>
                <a:cxn ang="0">
                  <a:pos x="14" y="49"/>
                </a:cxn>
                <a:cxn ang="0">
                  <a:pos x="15" y="48"/>
                </a:cxn>
                <a:cxn ang="0">
                  <a:pos x="15" y="46"/>
                </a:cxn>
                <a:cxn ang="0">
                  <a:pos x="15" y="46"/>
                </a:cxn>
              </a:cxnLst>
              <a:rect l="0" t="0" r="r" b="b"/>
              <a:pathLst>
                <a:path w="15" h="51">
                  <a:moveTo>
                    <a:pt x="15" y="46"/>
                  </a:moveTo>
                  <a:lnTo>
                    <a:pt x="15" y="46"/>
                  </a:lnTo>
                  <a:lnTo>
                    <a:pt x="12" y="36"/>
                  </a:lnTo>
                  <a:lnTo>
                    <a:pt x="11" y="26"/>
                  </a:lnTo>
                  <a:lnTo>
                    <a:pt x="10" y="5"/>
                  </a:lnTo>
                  <a:lnTo>
                    <a:pt x="10" y="5"/>
                  </a:lnTo>
                  <a:lnTo>
                    <a:pt x="10" y="3"/>
                  </a:lnTo>
                  <a:lnTo>
                    <a:pt x="8" y="1"/>
                  </a:lnTo>
                  <a:lnTo>
                    <a:pt x="6" y="1"/>
                  </a:lnTo>
                  <a:lnTo>
                    <a:pt x="5" y="0"/>
                  </a:lnTo>
                  <a:lnTo>
                    <a:pt x="3" y="1"/>
                  </a:lnTo>
                  <a:lnTo>
                    <a:pt x="1" y="1"/>
                  </a:lnTo>
                  <a:lnTo>
                    <a:pt x="0" y="3"/>
                  </a:lnTo>
                  <a:lnTo>
                    <a:pt x="0" y="5"/>
                  </a:lnTo>
                  <a:lnTo>
                    <a:pt x="0" y="5"/>
                  </a:lnTo>
                  <a:lnTo>
                    <a:pt x="1" y="27"/>
                  </a:lnTo>
                  <a:lnTo>
                    <a:pt x="2" y="38"/>
                  </a:lnTo>
                  <a:lnTo>
                    <a:pt x="5" y="48"/>
                  </a:lnTo>
                  <a:lnTo>
                    <a:pt x="5" y="48"/>
                  </a:lnTo>
                  <a:lnTo>
                    <a:pt x="6" y="50"/>
                  </a:lnTo>
                  <a:lnTo>
                    <a:pt x="7" y="51"/>
                  </a:lnTo>
                  <a:lnTo>
                    <a:pt x="10" y="51"/>
                  </a:lnTo>
                  <a:lnTo>
                    <a:pt x="11" y="51"/>
                  </a:lnTo>
                  <a:lnTo>
                    <a:pt x="13" y="51"/>
                  </a:lnTo>
                  <a:lnTo>
                    <a:pt x="14" y="49"/>
                  </a:lnTo>
                  <a:lnTo>
                    <a:pt x="15" y="48"/>
                  </a:lnTo>
                  <a:lnTo>
                    <a:pt x="15" y="46"/>
                  </a:lnTo>
                  <a:lnTo>
                    <a:pt x="15" y="46"/>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43" name="Freeform 196"/>
            <p:cNvSpPr/>
            <p:nvPr/>
          </p:nvSpPr>
          <p:spPr bwMode="auto">
            <a:xfrm>
              <a:off x="4675188" y="2751138"/>
              <a:ext cx="12700" cy="34925"/>
            </a:xfrm>
            <a:custGeom>
              <a:avLst/>
              <a:gdLst/>
              <a:ahLst/>
              <a:cxnLst>
                <a:cxn ang="0">
                  <a:pos x="18" y="39"/>
                </a:cxn>
                <a:cxn ang="0">
                  <a:pos x="18" y="39"/>
                </a:cxn>
                <a:cxn ang="0">
                  <a:pos x="14" y="31"/>
                </a:cxn>
                <a:cxn ang="0">
                  <a:pos x="12" y="23"/>
                </a:cxn>
                <a:cxn ang="0">
                  <a:pos x="9" y="13"/>
                </a:cxn>
                <a:cxn ang="0">
                  <a:pos x="9" y="5"/>
                </a:cxn>
                <a:cxn ang="0">
                  <a:pos x="9" y="5"/>
                </a:cxn>
                <a:cxn ang="0">
                  <a:pos x="8" y="3"/>
                </a:cxn>
                <a:cxn ang="0">
                  <a:pos x="7" y="1"/>
                </a:cxn>
                <a:cxn ang="0">
                  <a:pos x="6" y="1"/>
                </a:cxn>
                <a:cxn ang="0">
                  <a:pos x="4" y="0"/>
                </a:cxn>
                <a:cxn ang="0">
                  <a:pos x="3" y="1"/>
                </a:cxn>
                <a:cxn ang="0">
                  <a:pos x="1" y="1"/>
                </a:cxn>
                <a:cxn ang="0">
                  <a:pos x="0" y="3"/>
                </a:cxn>
                <a:cxn ang="0">
                  <a:pos x="0" y="5"/>
                </a:cxn>
                <a:cxn ang="0">
                  <a:pos x="0" y="5"/>
                </a:cxn>
                <a:cxn ang="0">
                  <a:pos x="0" y="17"/>
                </a:cxn>
                <a:cxn ang="0">
                  <a:pos x="1" y="24"/>
                </a:cxn>
                <a:cxn ang="0">
                  <a:pos x="3" y="30"/>
                </a:cxn>
                <a:cxn ang="0">
                  <a:pos x="3" y="30"/>
                </a:cxn>
                <a:cxn ang="0">
                  <a:pos x="6" y="38"/>
                </a:cxn>
                <a:cxn ang="0">
                  <a:pos x="9" y="45"/>
                </a:cxn>
                <a:cxn ang="0">
                  <a:pos x="13" y="54"/>
                </a:cxn>
                <a:cxn ang="0">
                  <a:pos x="14" y="62"/>
                </a:cxn>
                <a:cxn ang="0">
                  <a:pos x="14" y="62"/>
                </a:cxn>
                <a:cxn ang="0">
                  <a:pos x="15" y="64"/>
                </a:cxn>
                <a:cxn ang="0">
                  <a:pos x="16" y="65"/>
                </a:cxn>
                <a:cxn ang="0">
                  <a:pos x="18" y="66"/>
                </a:cxn>
                <a:cxn ang="0">
                  <a:pos x="19" y="66"/>
                </a:cxn>
                <a:cxn ang="0">
                  <a:pos x="21" y="66"/>
                </a:cxn>
                <a:cxn ang="0">
                  <a:pos x="22" y="65"/>
                </a:cxn>
                <a:cxn ang="0">
                  <a:pos x="23" y="64"/>
                </a:cxn>
                <a:cxn ang="0">
                  <a:pos x="24" y="62"/>
                </a:cxn>
                <a:cxn ang="0">
                  <a:pos x="24" y="62"/>
                </a:cxn>
                <a:cxn ang="0">
                  <a:pos x="23" y="56"/>
                </a:cxn>
                <a:cxn ang="0">
                  <a:pos x="22" y="49"/>
                </a:cxn>
                <a:cxn ang="0">
                  <a:pos x="18" y="39"/>
                </a:cxn>
                <a:cxn ang="0">
                  <a:pos x="18" y="39"/>
                </a:cxn>
              </a:cxnLst>
              <a:rect l="0" t="0" r="r" b="b"/>
              <a:pathLst>
                <a:path w="24" h="66">
                  <a:moveTo>
                    <a:pt x="18" y="39"/>
                  </a:moveTo>
                  <a:lnTo>
                    <a:pt x="18" y="39"/>
                  </a:lnTo>
                  <a:lnTo>
                    <a:pt x="14" y="31"/>
                  </a:lnTo>
                  <a:lnTo>
                    <a:pt x="12" y="23"/>
                  </a:lnTo>
                  <a:lnTo>
                    <a:pt x="9" y="13"/>
                  </a:lnTo>
                  <a:lnTo>
                    <a:pt x="9" y="5"/>
                  </a:lnTo>
                  <a:lnTo>
                    <a:pt x="9" y="5"/>
                  </a:lnTo>
                  <a:lnTo>
                    <a:pt x="8" y="3"/>
                  </a:lnTo>
                  <a:lnTo>
                    <a:pt x="7" y="1"/>
                  </a:lnTo>
                  <a:lnTo>
                    <a:pt x="6" y="1"/>
                  </a:lnTo>
                  <a:lnTo>
                    <a:pt x="4" y="0"/>
                  </a:lnTo>
                  <a:lnTo>
                    <a:pt x="3" y="1"/>
                  </a:lnTo>
                  <a:lnTo>
                    <a:pt x="1" y="1"/>
                  </a:lnTo>
                  <a:lnTo>
                    <a:pt x="0" y="3"/>
                  </a:lnTo>
                  <a:lnTo>
                    <a:pt x="0" y="5"/>
                  </a:lnTo>
                  <a:lnTo>
                    <a:pt x="0" y="5"/>
                  </a:lnTo>
                  <a:lnTo>
                    <a:pt x="0" y="17"/>
                  </a:lnTo>
                  <a:lnTo>
                    <a:pt x="1" y="24"/>
                  </a:lnTo>
                  <a:lnTo>
                    <a:pt x="3" y="30"/>
                  </a:lnTo>
                  <a:lnTo>
                    <a:pt x="3" y="30"/>
                  </a:lnTo>
                  <a:lnTo>
                    <a:pt x="6" y="38"/>
                  </a:lnTo>
                  <a:lnTo>
                    <a:pt x="9" y="45"/>
                  </a:lnTo>
                  <a:lnTo>
                    <a:pt x="13" y="54"/>
                  </a:lnTo>
                  <a:lnTo>
                    <a:pt x="14" y="62"/>
                  </a:lnTo>
                  <a:lnTo>
                    <a:pt x="14" y="62"/>
                  </a:lnTo>
                  <a:lnTo>
                    <a:pt x="15" y="64"/>
                  </a:lnTo>
                  <a:lnTo>
                    <a:pt x="16" y="65"/>
                  </a:lnTo>
                  <a:lnTo>
                    <a:pt x="18" y="66"/>
                  </a:lnTo>
                  <a:lnTo>
                    <a:pt x="19" y="66"/>
                  </a:lnTo>
                  <a:lnTo>
                    <a:pt x="21" y="66"/>
                  </a:lnTo>
                  <a:lnTo>
                    <a:pt x="22" y="65"/>
                  </a:lnTo>
                  <a:lnTo>
                    <a:pt x="23" y="64"/>
                  </a:lnTo>
                  <a:lnTo>
                    <a:pt x="24" y="62"/>
                  </a:lnTo>
                  <a:lnTo>
                    <a:pt x="24" y="62"/>
                  </a:lnTo>
                  <a:lnTo>
                    <a:pt x="23" y="56"/>
                  </a:lnTo>
                  <a:lnTo>
                    <a:pt x="22" y="49"/>
                  </a:lnTo>
                  <a:lnTo>
                    <a:pt x="18" y="39"/>
                  </a:lnTo>
                  <a:lnTo>
                    <a:pt x="18" y="39"/>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44" name="Freeform 197"/>
            <p:cNvSpPr/>
            <p:nvPr/>
          </p:nvSpPr>
          <p:spPr bwMode="auto">
            <a:xfrm>
              <a:off x="4710113" y="2759075"/>
              <a:ext cx="9525" cy="44450"/>
            </a:xfrm>
            <a:custGeom>
              <a:avLst/>
              <a:gdLst/>
              <a:ahLst/>
              <a:cxnLst>
                <a:cxn ang="0">
                  <a:pos x="10" y="4"/>
                </a:cxn>
                <a:cxn ang="0">
                  <a:pos x="10" y="4"/>
                </a:cxn>
                <a:cxn ang="0">
                  <a:pos x="10" y="2"/>
                </a:cxn>
                <a:cxn ang="0">
                  <a:pos x="9" y="1"/>
                </a:cxn>
                <a:cxn ang="0">
                  <a:pos x="6" y="0"/>
                </a:cxn>
                <a:cxn ang="0">
                  <a:pos x="4" y="0"/>
                </a:cxn>
                <a:cxn ang="0">
                  <a:pos x="3" y="0"/>
                </a:cxn>
                <a:cxn ang="0">
                  <a:pos x="1" y="1"/>
                </a:cxn>
                <a:cxn ang="0">
                  <a:pos x="0" y="2"/>
                </a:cxn>
                <a:cxn ang="0">
                  <a:pos x="0" y="4"/>
                </a:cxn>
                <a:cxn ang="0">
                  <a:pos x="0" y="4"/>
                </a:cxn>
                <a:cxn ang="0">
                  <a:pos x="1" y="24"/>
                </a:cxn>
                <a:cxn ang="0">
                  <a:pos x="3" y="44"/>
                </a:cxn>
                <a:cxn ang="0">
                  <a:pos x="6" y="63"/>
                </a:cxn>
                <a:cxn ang="0">
                  <a:pos x="10" y="82"/>
                </a:cxn>
                <a:cxn ang="0">
                  <a:pos x="10" y="82"/>
                </a:cxn>
                <a:cxn ang="0">
                  <a:pos x="11" y="84"/>
                </a:cxn>
                <a:cxn ang="0">
                  <a:pos x="12" y="85"/>
                </a:cxn>
                <a:cxn ang="0">
                  <a:pos x="14" y="85"/>
                </a:cxn>
                <a:cxn ang="0">
                  <a:pos x="16" y="85"/>
                </a:cxn>
                <a:cxn ang="0">
                  <a:pos x="17" y="84"/>
                </a:cxn>
                <a:cxn ang="0">
                  <a:pos x="18" y="83"/>
                </a:cxn>
                <a:cxn ang="0">
                  <a:pos x="19" y="82"/>
                </a:cxn>
                <a:cxn ang="0">
                  <a:pos x="19" y="80"/>
                </a:cxn>
                <a:cxn ang="0">
                  <a:pos x="19" y="80"/>
                </a:cxn>
                <a:cxn ang="0">
                  <a:pos x="16" y="61"/>
                </a:cxn>
                <a:cxn ang="0">
                  <a:pos x="13" y="43"/>
                </a:cxn>
                <a:cxn ang="0">
                  <a:pos x="11" y="24"/>
                </a:cxn>
                <a:cxn ang="0">
                  <a:pos x="10" y="4"/>
                </a:cxn>
                <a:cxn ang="0">
                  <a:pos x="10" y="4"/>
                </a:cxn>
              </a:cxnLst>
              <a:rect l="0" t="0" r="r" b="b"/>
              <a:pathLst>
                <a:path w="19" h="85">
                  <a:moveTo>
                    <a:pt x="10" y="4"/>
                  </a:moveTo>
                  <a:lnTo>
                    <a:pt x="10" y="4"/>
                  </a:lnTo>
                  <a:lnTo>
                    <a:pt x="10" y="2"/>
                  </a:lnTo>
                  <a:lnTo>
                    <a:pt x="9" y="1"/>
                  </a:lnTo>
                  <a:lnTo>
                    <a:pt x="6" y="0"/>
                  </a:lnTo>
                  <a:lnTo>
                    <a:pt x="4" y="0"/>
                  </a:lnTo>
                  <a:lnTo>
                    <a:pt x="3" y="0"/>
                  </a:lnTo>
                  <a:lnTo>
                    <a:pt x="1" y="1"/>
                  </a:lnTo>
                  <a:lnTo>
                    <a:pt x="0" y="2"/>
                  </a:lnTo>
                  <a:lnTo>
                    <a:pt x="0" y="4"/>
                  </a:lnTo>
                  <a:lnTo>
                    <a:pt x="0" y="4"/>
                  </a:lnTo>
                  <a:lnTo>
                    <a:pt x="1" y="24"/>
                  </a:lnTo>
                  <a:lnTo>
                    <a:pt x="3" y="44"/>
                  </a:lnTo>
                  <a:lnTo>
                    <a:pt x="6" y="63"/>
                  </a:lnTo>
                  <a:lnTo>
                    <a:pt x="10" y="82"/>
                  </a:lnTo>
                  <a:lnTo>
                    <a:pt x="10" y="82"/>
                  </a:lnTo>
                  <a:lnTo>
                    <a:pt x="11" y="84"/>
                  </a:lnTo>
                  <a:lnTo>
                    <a:pt x="12" y="85"/>
                  </a:lnTo>
                  <a:lnTo>
                    <a:pt x="14" y="85"/>
                  </a:lnTo>
                  <a:lnTo>
                    <a:pt x="16" y="85"/>
                  </a:lnTo>
                  <a:lnTo>
                    <a:pt x="17" y="84"/>
                  </a:lnTo>
                  <a:lnTo>
                    <a:pt x="18" y="83"/>
                  </a:lnTo>
                  <a:lnTo>
                    <a:pt x="19" y="82"/>
                  </a:lnTo>
                  <a:lnTo>
                    <a:pt x="19" y="80"/>
                  </a:lnTo>
                  <a:lnTo>
                    <a:pt x="19" y="80"/>
                  </a:lnTo>
                  <a:lnTo>
                    <a:pt x="16" y="61"/>
                  </a:lnTo>
                  <a:lnTo>
                    <a:pt x="13" y="43"/>
                  </a:lnTo>
                  <a:lnTo>
                    <a:pt x="11" y="24"/>
                  </a:lnTo>
                  <a:lnTo>
                    <a:pt x="10" y="4"/>
                  </a:lnTo>
                  <a:lnTo>
                    <a:pt x="10" y="4"/>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45" name="Freeform 198"/>
            <p:cNvSpPr/>
            <p:nvPr/>
          </p:nvSpPr>
          <p:spPr bwMode="auto">
            <a:xfrm>
              <a:off x="4416425" y="2370138"/>
              <a:ext cx="15875" cy="106363"/>
            </a:xfrm>
            <a:custGeom>
              <a:avLst/>
              <a:gdLst/>
              <a:ahLst/>
              <a:cxnLst>
                <a:cxn ang="0">
                  <a:pos x="19" y="3"/>
                </a:cxn>
                <a:cxn ang="0">
                  <a:pos x="19" y="3"/>
                </a:cxn>
                <a:cxn ang="0">
                  <a:pos x="14" y="24"/>
                </a:cxn>
                <a:cxn ang="0">
                  <a:pos x="13" y="34"/>
                </a:cxn>
                <a:cxn ang="0">
                  <a:pos x="13" y="45"/>
                </a:cxn>
                <a:cxn ang="0">
                  <a:pos x="13" y="98"/>
                </a:cxn>
                <a:cxn ang="0">
                  <a:pos x="13" y="98"/>
                </a:cxn>
                <a:cxn ang="0">
                  <a:pos x="13" y="124"/>
                </a:cxn>
                <a:cxn ang="0">
                  <a:pos x="12" y="136"/>
                </a:cxn>
                <a:cxn ang="0">
                  <a:pos x="10" y="149"/>
                </a:cxn>
                <a:cxn ang="0">
                  <a:pos x="10" y="149"/>
                </a:cxn>
                <a:cxn ang="0">
                  <a:pos x="4" y="171"/>
                </a:cxn>
                <a:cxn ang="0">
                  <a:pos x="2" y="183"/>
                </a:cxn>
                <a:cxn ang="0">
                  <a:pos x="0" y="194"/>
                </a:cxn>
                <a:cxn ang="0">
                  <a:pos x="0" y="194"/>
                </a:cxn>
                <a:cxn ang="0">
                  <a:pos x="1" y="196"/>
                </a:cxn>
                <a:cxn ang="0">
                  <a:pos x="2" y="197"/>
                </a:cxn>
                <a:cxn ang="0">
                  <a:pos x="3" y="198"/>
                </a:cxn>
                <a:cxn ang="0">
                  <a:pos x="5" y="199"/>
                </a:cxn>
                <a:cxn ang="0">
                  <a:pos x="6" y="198"/>
                </a:cxn>
                <a:cxn ang="0">
                  <a:pos x="8" y="197"/>
                </a:cxn>
                <a:cxn ang="0">
                  <a:pos x="9" y="196"/>
                </a:cxn>
                <a:cxn ang="0">
                  <a:pos x="10" y="194"/>
                </a:cxn>
                <a:cxn ang="0">
                  <a:pos x="10" y="194"/>
                </a:cxn>
                <a:cxn ang="0">
                  <a:pos x="11" y="182"/>
                </a:cxn>
                <a:cxn ang="0">
                  <a:pos x="14" y="169"/>
                </a:cxn>
                <a:cxn ang="0">
                  <a:pos x="20" y="144"/>
                </a:cxn>
                <a:cxn ang="0">
                  <a:pos x="20" y="144"/>
                </a:cxn>
                <a:cxn ang="0">
                  <a:pos x="22" y="135"/>
                </a:cxn>
                <a:cxn ang="0">
                  <a:pos x="22" y="125"/>
                </a:cxn>
                <a:cxn ang="0">
                  <a:pos x="22" y="105"/>
                </a:cxn>
                <a:cxn ang="0">
                  <a:pos x="22" y="105"/>
                </a:cxn>
                <a:cxn ang="0">
                  <a:pos x="22" y="80"/>
                </a:cxn>
                <a:cxn ang="0">
                  <a:pos x="22" y="55"/>
                </a:cxn>
                <a:cxn ang="0">
                  <a:pos x="23" y="31"/>
                </a:cxn>
                <a:cxn ang="0">
                  <a:pos x="25" y="18"/>
                </a:cxn>
                <a:cxn ang="0">
                  <a:pos x="29" y="6"/>
                </a:cxn>
                <a:cxn ang="0">
                  <a:pos x="29" y="6"/>
                </a:cxn>
                <a:cxn ang="0">
                  <a:pos x="29" y="4"/>
                </a:cxn>
                <a:cxn ang="0">
                  <a:pos x="28" y="2"/>
                </a:cxn>
                <a:cxn ang="0">
                  <a:pos x="27" y="1"/>
                </a:cxn>
                <a:cxn ang="0">
                  <a:pos x="24" y="0"/>
                </a:cxn>
                <a:cxn ang="0">
                  <a:pos x="23" y="0"/>
                </a:cxn>
                <a:cxn ang="0">
                  <a:pos x="21" y="0"/>
                </a:cxn>
                <a:cxn ang="0">
                  <a:pos x="20" y="2"/>
                </a:cxn>
                <a:cxn ang="0">
                  <a:pos x="19" y="3"/>
                </a:cxn>
                <a:cxn ang="0">
                  <a:pos x="19" y="3"/>
                </a:cxn>
              </a:cxnLst>
              <a:rect l="0" t="0" r="r" b="b"/>
              <a:pathLst>
                <a:path w="29" h="199">
                  <a:moveTo>
                    <a:pt x="19" y="3"/>
                  </a:moveTo>
                  <a:lnTo>
                    <a:pt x="19" y="3"/>
                  </a:lnTo>
                  <a:lnTo>
                    <a:pt x="14" y="24"/>
                  </a:lnTo>
                  <a:lnTo>
                    <a:pt x="13" y="34"/>
                  </a:lnTo>
                  <a:lnTo>
                    <a:pt x="13" y="45"/>
                  </a:lnTo>
                  <a:lnTo>
                    <a:pt x="13" y="98"/>
                  </a:lnTo>
                  <a:lnTo>
                    <a:pt x="13" y="98"/>
                  </a:lnTo>
                  <a:lnTo>
                    <a:pt x="13" y="124"/>
                  </a:lnTo>
                  <a:lnTo>
                    <a:pt x="12" y="136"/>
                  </a:lnTo>
                  <a:lnTo>
                    <a:pt x="10" y="149"/>
                  </a:lnTo>
                  <a:lnTo>
                    <a:pt x="10" y="149"/>
                  </a:lnTo>
                  <a:lnTo>
                    <a:pt x="4" y="171"/>
                  </a:lnTo>
                  <a:lnTo>
                    <a:pt x="2" y="183"/>
                  </a:lnTo>
                  <a:lnTo>
                    <a:pt x="0" y="194"/>
                  </a:lnTo>
                  <a:lnTo>
                    <a:pt x="0" y="194"/>
                  </a:lnTo>
                  <a:lnTo>
                    <a:pt x="1" y="196"/>
                  </a:lnTo>
                  <a:lnTo>
                    <a:pt x="2" y="197"/>
                  </a:lnTo>
                  <a:lnTo>
                    <a:pt x="3" y="198"/>
                  </a:lnTo>
                  <a:lnTo>
                    <a:pt x="5" y="199"/>
                  </a:lnTo>
                  <a:lnTo>
                    <a:pt x="6" y="198"/>
                  </a:lnTo>
                  <a:lnTo>
                    <a:pt x="8" y="197"/>
                  </a:lnTo>
                  <a:lnTo>
                    <a:pt x="9" y="196"/>
                  </a:lnTo>
                  <a:lnTo>
                    <a:pt x="10" y="194"/>
                  </a:lnTo>
                  <a:lnTo>
                    <a:pt x="10" y="194"/>
                  </a:lnTo>
                  <a:lnTo>
                    <a:pt x="11" y="182"/>
                  </a:lnTo>
                  <a:lnTo>
                    <a:pt x="14" y="169"/>
                  </a:lnTo>
                  <a:lnTo>
                    <a:pt x="20" y="144"/>
                  </a:lnTo>
                  <a:lnTo>
                    <a:pt x="20" y="144"/>
                  </a:lnTo>
                  <a:lnTo>
                    <a:pt x="22" y="135"/>
                  </a:lnTo>
                  <a:lnTo>
                    <a:pt x="22" y="125"/>
                  </a:lnTo>
                  <a:lnTo>
                    <a:pt x="22" y="105"/>
                  </a:lnTo>
                  <a:lnTo>
                    <a:pt x="22" y="105"/>
                  </a:lnTo>
                  <a:lnTo>
                    <a:pt x="22" y="80"/>
                  </a:lnTo>
                  <a:lnTo>
                    <a:pt x="22" y="55"/>
                  </a:lnTo>
                  <a:lnTo>
                    <a:pt x="23" y="31"/>
                  </a:lnTo>
                  <a:lnTo>
                    <a:pt x="25" y="18"/>
                  </a:lnTo>
                  <a:lnTo>
                    <a:pt x="29" y="6"/>
                  </a:lnTo>
                  <a:lnTo>
                    <a:pt x="29" y="6"/>
                  </a:lnTo>
                  <a:lnTo>
                    <a:pt x="29" y="4"/>
                  </a:lnTo>
                  <a:lnTo>
                    <a:pt x="28" y="2"/>
                  </a:lnTo>
                  <a:lnTo>
                    <a:pt x="27" y="1"/>
                  </a:lnTo>
                  <a:lnTo>
                    <a:pt x="24" y="0"/>
                  </a:lnTo>
                  <a:lnTo>
                    <a:pt x="23" y="0"/>
                  </a:lnTo>
                  <a:lnTo>
                    <a:pt x="21" y="0"/>
                  </a:lnTo>
                  <a:lnTo>
                    <a:pt x="20" y="2"/>
                  </a:lnTo>
                  <a:lnTo>
                    <a:pt x="19" y="3"/>
                  </a:lnTo>
                  <a:lnTo>
                    <a:pt x="19" y="3"/>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46" name="Freeform 199"/>
            <p:cNvSpPr/>
            <p:nvPr/>
          </p:nvSpPr>
          <p:spPr bwMode="auto">
            <a:xfrm>
              <a:off x="4464050" y="2424113"/>
              <a:ext cx="19050" cy="88900"/>
            </a:xfrm>
            <a:custGeom>
              <a:avLst/>
              <a:gdLst/>
              <a:ahLst/>
              <a:cxnLst>
                <a:cxn ang="0">
                  <a:pos x="26" y="3"/>
                </a:cxn>
                <a:cxn ang="0">
                  <a:pos x="26" y="3"/>
                </a:cxn>
                <a:cxn ang="0">
                  <a:pos x="18" y="42"/>
                </a:cxn>
                <a:cxn ang="0">
                  <a:pos x="11" y="83"/>
                </a:cxn>
                <a:cxn ang="0">
                  <a:pos x="6" y="123"/>
                </a:cxn>
                <a:cxn ang="0">
                  <a:pos x="0" y="162"/>
                </a:cxn>
                <a:cxn ang="0">
                  <a:pos x="0" y="162"/>
                </a:cxn>
                <a:cxn ang="0">
                  <a:pos x="0" y="164"/>
                </a:cxn>
                <a:cxn ang="0">
                  <a:pos x="2" y="166"/>
                </a:cxn>
                <a:cxn ang="0">
                  <a:pos x="3" y="167"/>
                </a:cxn>
                <a:cxn ang="0">
                  <a:pos x="5" y="167"/>
                </a:cxn>
                <a:cxn ang="0">
                  <a:pos x="8" y="166"/>
                </a:cxn>
                <a:cxn ang="0">
                  <a:pos x="10" y="164"/>
                </a:cxn>
                <a:cxn ang="0">
                  <a:pos x="10" y="162"/>
                </a:cxn>
                <a:cxn ang="0">
                  <a:pos x="10" y="162"/>
                </a:cxn>
                <a:cxn ang="0">
                  <a:pos x="15" y="123"/>
                </a:cxn>
                <a:cxn ang="0">
                  <a:pos x="20" y="84"/>
                </a:cxn>
                <a:cxn ang="0">
                  <a:pos x="26" y="45"/>
                </a:cxn>
                <a:cxn ang="0">
                  <a:pos x="36" y="6"/>
                </a:cxn>
                <a:cxn ang="0">
                  <a:pos x="36" y="6"/>
                </a:cxn>
                <a:cxn ang="0">
                  <a:pos x="36" y="4"/>
                </a:cxn>
                <a:cxn ang="0">
                  <a:pos x="35" y="2"/>
                </a:cxn>
                <a:cxn ang="0">
                  <a:pos x="34" y="1"/>
                </a:cxn>
                <a:cxn ang="0">
                  <a:pos x="31" y="0"/>
                </a:cxn>
                <a:cxn ang="0">
                  <a:pos x="29" y="0"/>
                </a:cxn>
                <a:cxn ang="0">
                  <a:pos x="28" y="0"/>
                </a:cxn>
                <a:cxn ang="0">
                  <a:pos x="26" y="1"/>
                </a:cxn>
                <a:cxn ang="0">
                  <a:pos x="26" y="3"/>
                </a:cxn>
                <a:cxn ang="0">
                  <a:pos x="26" y="3"/>
                </a:cxn>
              </a:cxnLst>
              <a:rect l="0" t="0" r="r" b="b"/>
              <a:pathLst>
                <a:path w="36" h="167">
                  <a:moveTo>
                    <a:pt x="26" y="3"/>
                  </a:moveTo>
                  <a:lnTo>
                    <a:pt x="26" y="3"/>
                  </a:lnTo>
                  <a:lnTo>
                    <a:pt x="18" y="42"/>
                  </a:lnTo>
                  <a:lnTo>
                    <a:pt x="11" y="83"/>
                  </a:lnTo>
                  <a:lnTo>
                    <a:pt x="6" y="123"/>
                  </a:lnTo>
                  <a:lnTo>
                    <a:pt x="0" y="162"/>
                  </a:lnTo>
                  <a:lnTo>
                    <a:pt x="0" y="162"/>
                  </a:lnTo>
                  <a:lnTo>
                    <a:pt x="0" y="164"/>
                  </a:lnTo>
                  <a:lnTo>
                    <a:pt x="2" y="166"/>
                  </a:lnTo>
                  <a:lnTo>
                    <a:pt x="3" y="167"/>
                  </a:lnTo>
                  <a:lnTo>
                    <a:pt x="5" y="167"/>
                  </a:lnTo>
                  <a:lnTo>
                    <a:pt x="8" y="166"/>
                  </a:lnTo>
                  <a:lnTo>
                    <a:pt x="10" y="164"/>
                  </a:lnTo>
                  <a:lnTo>
                    <a:pt x="10" y="162"/>
                  </a:lnTo>
                  <a:lnTo>
                    <a:pt x="10" y="162"/>
                  </a:lnTo>
                  <a:lnTo>
                    <a:pt x="15" y="123"/>
                  </a:lnTo>
                  <a:lnTo>
                    <a:pt x="20" y="84"/>
                  </a:lnTo>
                  <a:lnTo>
                    <a:pt x="26" y="45"/>
                  </a:lnTo>
                  <a:lnTo>
                    <a:pt x="36" y="6"/>
                  </a:lnTo>
                  <a:lnTo>
                    <a:pt x="36" y="6"/>
                  </a:lnTo>
                  <a:lnTo>
                    <a:pt x="36" y="4"/>
                  </a:lnTo>
                  <a:lnTo>
                    <a:pt x="35" y="2"/>
                  </a:lnTo>
                  <a:lnTo>
                    <a:pt x="34" y="1"/>
                  </a:lnTo>
                  <a:lnTo>
                    <a:pt x="31" y="0"/>
                  </a:lnTo>
                  <a:lnTo>
                    <a:pt x="29" y="0"/>
                  </a:lnTo>
                  <a:lnTo>
                    <a:pt x="28" y="0"/>
                  </a:lnTo>
                  <a:lnTo>
                    <a:pt x="26" y="1"/>
                  </a:lnTo>
                  <a:lnTo>
                    <a:pt x="26" y="3"/>
                  </a:lnTo>
                  <a:lnTo>
                    <a:pt x="26" y="3"/>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47" name="Freeform 200"/>
            <p:cNvSpPr/>
            <p:nvPr/>
          </p:nvSpPr>
          <p:spPr bwMode="auto">
            <a:xfrm>
              <a:off x="4521200" y="2484438"/>
              <a:ext cx="17463" cy="95250"/>
            </a:xfrm>
            <a:custGeom>
              <a:avLst/>
              <a:gdLst/>
              <a:ahLst/>
              <a:cxnLst>
                <a:cxn ang="0">
                  <a:pos x="26" y="5"/>
                </a:cxn>
                <a:cxn ang="0">
                  <a:pos x="26" y="5"/>
                </a:cxn>
                <a:cxn ang="0">
                  <a:pos x="25" y="26"/>
                </a:cxn>
                <a:cxn ang="0">
                  <a:pos x="23" y="46"/>
                </a:cxn>
                <a:cxn ang="0">
                  <a:pos x="20" y="67"/>
                </a:cxn>
                <a:cxn ang="0">
                  <a:pos x="14" y="88"/>
                </a:cxn>
                <a:cxn ang="0">
                  <a:pos x="14" y="88"/>
                </a:cxn>
                <a:cxn ang="0">
                  <a:pos x="11" y="98"/>
                </a:cxn>
                <a:cxn ang="0">
                  <a:pos x="9" y="109"/>
                </a:cxn>
                <a:cxn ang="0">
                  <a:pos x="6" y="131"/>
                </a:cxn>
                <a:cxn ang="0">
                  <a:pos x="3" y="153"/>
                </a:cxn>
                <a:cxn ang="0">
                  <a:pos x="0" y="174"/>
                </a:cxn>
                <a:cxn ang="0">
                  <a:pos x="0" y="174"/>
                </a:cxn>
                <a:cxn ang="0">
                  <a:pos x="0" y="176"/>
                </a:cxn>
                <a:cxn ang="0">
                  <a:pos x="1" y="177"/>
                </a:cxn>
                <a:cxn ang="0">
                  <a:pos x="4" y="179"/>
                </a:cxn>
                <a:cxn ang="0">
                  <a:pos x="6" y="179"/>
                </a:cxn>
                <a:cxn ang="0">
                  <a:pos x="7" y="179"/>
                </a:cxn>
                <a:cxn ang="0">
                  <a:pos x="8" y="178"/>
                </a:cxn>
                <a:cxn ang="0">
                  <a:pos x="9" y="176"/>
                </a:cxn>
                <a:cxn ang="0">
                  <a:pos x="9" y="176"/>
                </a:cxn>
                <a:cxn ang="0">
                  <a:pos x="12" y="155"/>
                </a:cxn>
                <a:cxn ang="0">
                  <a:pos x="15" y="133"/>
                </a:cxn>
                <a:cxn ang="0">
                  <a:pos x="18" y="111"/>
                </a:cxn>
                <a:cxn ang="0">
                  <a:pos x="24" y="91"/>
                </a:cxn>
                <a:cxn ang="0">
                  <a:pos x="24" y="91"/>
                </a:cxn>
                <a:cxn ang="0">
                  <a:pos x="28" y="69"/>
                </a:cxn>
                <a:cxn ang="0">
                  <a:pos x="32" y="48"/>
                </a:cxn>
                <a:cxn ang="0">
                  <a:pos x="34" y="27"/>
                </a:cxn>
                <a:cxn ang="0">
                  <a:pos x="35" y="5"/>
                </a:cxn>
                <a:cxn ang="0">
                  <a:pos x="35" y="5"/>
                </a:cxn>
                <a:cxn ang="0">
                  <a:pos x="34" y="3"/>
                </a:cxn>
                <a:cxn ang="0">
                  <a:pos x="33" y="1"/>
                </a:cxn>
                <a:cxn ang="0">
                  <a:pos x="32" y="0"/>
                </a:cxn>
                <a:cxn ang="0">
                  <a:pos x="30" y="0"/>
                </a:cxn>
                <a:cxn ang="0">
                  <a:pos x="28" y="0"/>
                </a:cxn>
                <a:cxn ang="0">
                  <a:pos x="27" y="1"/>
                </a:cxn>
                <a:cxn ang="0">
                  <a:pos x="26" y="3"/>
                </a:cxn>
                <a:cxn ang="0">
                  <a:pos x="26" y="5"/>
                </a:cxn>
                <a:cxn ang="0">
                  <a:pos x="26" y="5"/>
                </a:cxn>
              </a:cxnLst>
              <a:rect l="0" t="0" r="r" b="b"/>
              <a:pathLst>
                <a:path w="35" h="179">
                  <a:moveTo>
                    <a:pt x="26" y="5"/>
                  </a:moveTo>
                  <a:lnTo>
                    <a:pt x="26" y="5"/>
                  </a:lnTo>
                  <a:lnTo>
                    <a:pt x="25" y="26"/>
                  </a:lnTo>
                  <a:lnTo>
                    <a:pt x="23" y="46"/>
                  </a:lnTo>
                  <a:lnTo>
                    <a:pt x="20" y="67"/>
                  </a:lnTo>
                  <a:lnTo>
                    <a:pt x="14" y="88"/>
                  </a:lnTo>
                  <a:lnTo>
                    <a:pt x="14" y="88"/>
                  </a:lnTo>
                  <a:lnTo>
                    <a:pt x="11" y="98"/>
                  </a:lnTo>
                  <a:lnTo>
                    <a:pt x="9" y="109"/>
                  </a:lnTo>
                  <a:lnTo>
                    <a:pt x="6" y="131"/>
                  </a:lnTo>
                  <a:lnTo>
                    <a:pt x="3" y="153"/>
                  </a:lnTo>
                  <a:lnTo>
                    <a:pt x="0" y="174"/>
                  </a:lnTo>
                  <a:lnTo>
                    <a:pt x="0" y="174"/>
                  </a:lnTo>
                  <a:lnTo>
                    <a:pt x="0" y="176"/>
                  </a:lnTo>
                  <a:lnTo>
                    <a:pt x="1" y="177"/>
                  </a:lnTo>
                  <a:lnTo>
                    <a:pt x="4" y="179"/>
                  </a:lnTo>
                  <a:lnTo>
                    <a:pt x="6" y="179"/>
                  </a:lnTo>
                  <a:lnTo>
                    <a:pt x="7" y="179"/>
                  </a:lnTo>
                  <a:lnTo>
                    <a:pt x="8" y="178"/>
                  </a:lnTo>
                  <a:lnTo>
                    <a:pt x="9" y="176"/>
                  </a:lnTo>
                  <a:lnTo>
                    <a:pt x="9" y="176"/>
                  </a:lnTo>
                  <a:lnTo>
                    <a:pt x="12" y="155"/>
                  </a:lnTo>
                  <a:lnTo>
                    <a:pt x="15" y="133"/>
                  </a:lnTo>
                  <a:lnTo>
                    <a:pt x="18" y="111"/>
                  </a:lnTo>
                  <a:lnTo>
                    <a:pt x="24" y="91"/>
                  </a:lnTo>
                  <a:lnTo>
                    <a:pt x="24" y="91"/>
                  </a:lnTo>
                  <a:lnTo>
                    <a:pt x="28" y="69"/>
                  </a:lnTo>
                  <a:lnTo>
                    <a:pt x="32" y="48"/>
                  </a:lnTo>
                  <a:lnTo>
                    <a:pt x="34" y="27"/>
                  </a:lnTo>
                  <a:lnTo>
                    <a:pt x="35" y="5"/>
                  </a:lnTo>
                  <a:lnTo>
                    <a:pt x="35" y="5"/>
                  </a:lnTo>
                  <a:lnTo>
                    <a:pt x="34" y="3"/>
                  </a:lnTo>
                  <a:lnTo>
                    <a:pt x="33" y="1"/>
                  </a:lnTo>
                  <a:lnTo>
                    <a:pt x="32" y="0"/>
                  </a:lnTo>
                  <a:lnTo>
                    <a:pt x="30" y="0"/>
                  </a:lnTo>
                  <a:lnTo>
                    <a:pt x="28" y="0"/>
                  </a:lnTo>
                  <a:lnTo>
                    <a:pt x="27" y="1"/>
                  </a:lnTo>
                  <a:lnTo>
                    <a:pt x="26" y="3"/>
                  </a:lnTo>
                  <a:lnTo>
                    <a:pt x="26" y="5"/>
                  </a:lnTo>
                  <a:lnTo>
                    <a:pt x="26" y="5"/>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48" name="Freeform 201"/>
            <p:cNvSpPr/>
            <p:nvPr/>
          </p:nvSpPr>
          <p:spPr bwMode="auto">
            <a:xfrm>
              <a:off x="4570413" y="2508250"/>
              <a:ext cx="12700" cy="41275"/>
            </a:xfrm>
            <a:custGeom>
              <a:avLst/>
              <a:gdLst/>
              <a:ahLst/>
              <a:cxnLst>
                <a:cxn ang="0">
                  <a:pos x="12" y="3"/>
                </a:cxn>
                <a:cxn ang="0">
                  <a:pos x="12" y="3"/>
                </a:cxn>
                <a:cxn ang="0">
                  <a:pos x="8" y="21"/>
                </a:cxn>
                <a:cxn ang="0">
                  <a:pos x="6" y="38"/>
                </a:cxn>
                <a:cxn ang="0">
                  <a:pos x="3" y="56"/>
                </a:cxn>
                <a:cxn ang="0">
                  <a:pos x="0" y="73"/>
                </a:cxn>
                <a:cxn ang="0">
                  <a:pos x="0" y="73"/>
                </a:cxn>
                <a:cxn ang="0">
                  <a:pos x="0" y="76"/>
                </a:cxn>
                <a:cxn ang="0">
                  <a:pos x="1" y="77"/>
                </a:cxn>
                <a:cxn ang="0">
                  <a:pos x="2" y="78"/>
                </a:cxn>
                <a:cxn ang="0">
                  <a:pos x="3" y="79"/>
                </a:cxn>
                <a:cxn ang="0">
                  <a:pos x="5" y="79"/>
                </a:cxn>
                <a:cxn ang="0">
                  <a:pos x="7" y="79"/>
                </a:cxn>
                <a:cxn ang="0">
                  <a:pos x="8" y="78"/>
                </a:cxn>
                <a:cxn ang="0">
                  <a:pos x="9" y="76"/>
                </a:cxn>
                <a:cxn ang="0">
                  <a:pos x="9" y="76"/>
                </a:cxn>
                <a:cxn ang="0">
                  <a:pos x="12" y="58"/>
                </a:cxn>
                <a:cxn ang="0">
                  <a:pos x="14" y="40"/>
                </a:cxn>
                <a:cxn ang="0">
                  <a:pos x="17" y="23"/>
                </a:cxn>
                <a:cxn ang="0">
                  <a:pos x="22" y="6"/>
                </a:cxn>
                <a:cxn ang="0">
                  <a:pos x="22" y="6"/>
                </a:cxn>
                <a:cxn ang="0">
                  <a:pos x="22" y="4"/>
                </a:cxn>
                <a:cxn ang="0">
                  <a:pos x="22" y="2"/>
                </a:cxn>
                <a:cxn ang="0">
                  <a:pos x="21" y="1"/>
                </a:cxn>
                <a:cxn ang="0">
                  <a:pos x="19" y="0"/>
                </a:cxn>
                <a:cxn ang="0">
                  <a:pos x="16" y="0"/>
                </a:cxn>
                <a:cxn ang="0">
                  <a:pos x="15" y="0"/>
                </a:cxn>
                <a:cxn ang="0">
                  <a:pos x="13" y="1"/>
                </a:cxn>
                <a:cxn ang="0">
                  <a:pos x="12" y="3"/>
                </a:cxn>
                <a:cxn ang="0">
                  <a:pos x="12" y="3"/>
                </a:cxn>
              </a:cxnLst>
              <a:rect l="0" t="0" r="r" b="b"/>
              <a:pathLst>
                <a:path w="22" h="79">
                  <a:moveTo>
                    <a:pt x="12" y="3"/>
                  </a:moveTo>
                  <a:lnTo>
                    <a:pt x="12" y="3"/>
                  </a:lnTo>
                  <a:lnTo>
                    <a:pt x="8" y="21"/>
                  </a:lnTo>
                  <a:lnTo>
                    <a:pt x="6" y="38"/>
                  </a:lnTo>
                  <a:lnTo>
                    <a:pt x="3" y="56"/>
                  </a:lnTo>
                  <a:lnTo>
                    <a:pt x="0" y="73"/>
                  </a:lnTo>
                  <a:lnTo>
                    <a:pt x="0" y="73"/>
                  </a:lnTo>
                  <a:lnTo>
                    <a:pt x="0" y="76"/>
                  </a:lnTo>
                  <a:lnTo>
                    <a:pt x="1" y="77"/>
                  </a:lnTo>
                  <a:lnTo>
                    <a:pt x="2" y="78"/>
                  </a:lnTo>
                  <a:lnTo>
                    <a:pt x="3" y="79"/>
                  </a:lnTo>
                  <a:lnTo>
                    <a:pt x="5" y="79"/>
                  </a:lnTo>
                  <a:lnTo>
                    <a:pt x="7" y="79"/>
                  </a:lnTo>
                  <a:lnTo>
                    <a:pt x="8" y="78"/>
                  </a:lnTo>
                  <a:lnTo>
                    <a:pt x="9" y="76"/>
                  </a:lnTo>
                  <a:lnTo>
                    <a:pt x="9" y="76"/>
                  </a:lnTo>
                  <a:lnTo>
                    <a:pt x="12" y="58"/>
                  </a:lnTo>
                  <a:lnTo>
                    <a:pt x="14" y="40"/>
                  </a:lnTo>
                  <a:lnTo>
                    <a:pt x="17" y="23"/>
                  </a:lnTo>
                  <a:lnTo>
                    <a:pt x="22" y="6"/>
                  </a:lnTo>
                  <a:lnTo>
                    <a:pt x="22" y="6"/>
                  </a:lnTo>
                  <a:lnTo>
                    <a:pt x="22" y="4"/>
                  </a:lnTo>
                  <a:lnTo>
                    <a:pt x="22" y="2"/>
                  </a:lnTo>
                  <a:lnTo>
                    <a:pt x="21" y="1"/>
                  </a:lnTo>
                  <a:lnTo>
                    <a:pt x="19" y="0"/>
                  </a:lnTo>
                  <a:lnTo>
                    <a:pt x="16" y="0"/>
                  </a:lnTo>
                  <a:lnTo>
                    <a:pt x="15" y="0"/>
                  </a:lnTo>
                  <a:lnTo>
                    <a:pt x="13" y="1"/>
                  </a:lnTo>
                  <a:lnTo>
                    <a:pt x="12" y="3"/>
                  </a:lnTo>
                  <a:lnTo>
                    <a:pt x="12" y="3"/>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49" name="Freeform 202"/>
            <p:cNvSpPr/>
            <p:nvPr/>
          </p:nvSpPr>
          <p:spPr bwMode="auto">
            <a:xfrm>
              <a:off x="4603750" y="2557463"/>
              <a:ext cx="15875" cy="46038"/>
            </a:xfrm>
            <a:custGeom>
              <a:avLst/>
              <a:gdLst/>
              <a:ahLst/>
              <a:cxnLst>
                <a:cxn ang="0">
                  <a:pos x="20" y="3"/>
                </a:cxn>
                <a:cxn ang="0">
                  <a:pos x="20" y="3"/>
                </a:cxn>
                <a:cxn ang="0">
                  <a:pos x="0" y="79"/>
                </a:cxn>
                <a:cxn ang="0">
                  <a:pos x="0" y="79"/>
                </a:cxn>
                <a:cxn ang="0">
                  <a:pos x="0" y="81"/>
                </a:cxn>
                <a:cxn ang="0">
                  <a:pos x="1" y="83"/>
                </a:cxn>
                <a:cxn ang="0">
                  <a:pos x="2" y="84"/>
                </a:cxn>
                <a:cxn ang="0">
                  <a:pos x="4" y="85"/>
                </a:cxn>
                <a:cxn ang="0">
                  <a:pos x="5" y="85"/>
                </a:cxn>
                <a:cxn ang="0">
                  <a:pos x="7" y="85"/>
                </a:cxn>
                <a:cxn ang="0">
                  <a:pos x="8" y="84"/>
                </a:cxn>
                <a:cxn ang="0">
                  <a:pos x="9" y="82"/>
                </a:cxn>
                <a:cxn ang="0">
                  <a:pos x="9" y="82"/>
                </a:cxn>
                <a:cxn ang="0">
                  <a:pos x="28" y="5"/>
                </a:cxn>
                <a:cxn ang="0">
                  <a:pos x="28" y="5"/>
                </a:cxn>
                <a:cxn ang="0">
                  <a:pos x="29" y="3"/>
                </a:cxn>
                <a:cxn ang="0">
                  <a:pos x="28" y="2"/>
                </a:cxn>
                <a:cxn ang="0">
                  <a:pos x="27" y="1"/>
                </a:cxn>
                <a:cxn ang="0">
                  <a:pos x="25" y="0"/>
                </a:cxn>
                <a:cxn ang="0">
                  <a:pos x="23" y="0"/>
                </a:cxn>
                <a:cxn ang="0">
                  <a:pos x="22" y="0"/>
                </a:cxn>
                <a:cxn ang="0">
                  <a:pos x="20" y="1"/>
                </a:cxn>
                <a:cxn ang="0">
                  <a:pos x="20" y="3"/>
                </a:cxn>
                <a:cxn ang="0">
                  <a:pos x="20" y="3"/>
                </a:cxn>
              </a:cxnLst>
              <a:rect l="0" t="0" r="r" b="b"/>
              <a:pathLst>
                <a:path w="29" h="85">
                  <a:moveTo>
                    <a:pt x="20" y="3"/>
                  </a:moveTo>
                  <a:lnTo>
                    <a:pt x="20" y="3"/>
                  </a:lnTo>
                  <a:lnTo>
                    <a:pt x="0" y="79"/>
                  </a:lnTo>
                  <a:lnTo>
                    <a:pt x="0" y="79"/>
                  </a:lnTo>
                  <a:lnTo>
                    <a:pt x="0" y="81"/>
                  </a:lnTo>
                  <a:lnTo>
                    <a:pt x="1" y="83"/>
                  </a:lnTo>
                  <a:lnTo>
                    <a:pt x="2" y="84"/>
                  </a:lnTo>
                  <a:lnTo>
                    <a:pt x="4" y="85"/>
                  </a:lnTo>
                  <a:lnTo>
                    <a:pt x="5" y="85"/>
                  </a:lnTo>
                  <a:lnTo>
                    <a:pt x="7" y="85"/>
                  </a:lnTo>
                  <a:lnTo>
                    <a:pt x="8" y="84"/>
                  </a:lnTo>
                  <a:lnTo>
                    <a:pt x="9" y="82"/>
                  </a:lnTo>
                  <a:lnTo>
                    <a:pt x="9" y="82"/>
                  </a:lnTo>
                  <a:lnTo>
                    <a:pt x="28" y="5"/>
                  </a:lnTo>
                  <a:lnTo>
                    <a:pt x="28" y="5"/>
                  </a:lnTo>
                  <a:lnTo>
                    <a:pt x="29" y="3"/>
                  </a:lnTo>
                  <a:lnTo>
                    <a:pt x="28" y="2"/>
                  </a:lnTo>
                  <a:lnTo>
                    <a:pt x="27" y="1"/>
                  </a:lnTo>
                  <a:lnTo>
                    <a:pt x="25" y="0"/>
                  </a:lnTo>
                  <a:lnTo>
                    <a:pt x="23" y="0"/>
                  </a:lnTo>
                  <a:lnTo>
                    <a:pt x="22" y="0"/>
                  </a:lnTo>
                  <a:lnTo>
                    <a:pt x="20" y="1"/>
                  </a:lnTo>
                  <a:lnTo>
                    <a:pt x="20" y="3"/>
                  </a:lnTo>
                  <a:lnTo>
                    <a:pt x="20" y="3"/>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50" name="Freeform 203"/>
            <p:cNvSpPr/>
            <p:nvPr/>
          </p:nvSpPr>
          <p:spPr bwMode="auto">
            <a:xfrm>
              <a:off x="4687888" y="2668588"/>
              <a:ext cx="15875" cy="61913"/>
            </a:xfrm>
            <a:custGeom>
              <a:avLst/>
              <a:gdLst/>
              <a:ahLst/>
              <a:cxnLst>
                <a:cxn ang="0">
                  <a:pos x="19" y="4"/>
                </a:cxn>
                <a:cxn ang="0">
                  <a:pos x="19" y="4"/>
                </a:cxn>
                <a:cxn ang="0">
                  <a:pos x="19" y="12"/>
                </a:cxn>
                <a:cxn ang="0">
                  <a:pos x="17" y="19"/>
                </a:cxn>
                <a:cxn ang="0">
                  <a:pos x="12" y="35"/>
                </a:cxn>
                <a:cxn ang="0">
                  <a:pos x="8" y="50"/>
                </a:cxn>
                <a:cxn ang="0">
                  <a:pos x="7" y="58"/>
                </a:cxn>
                <a:cxn ang="0">
                  <a:pos x="6" y="65"/>
                </a:cxn>
                <a:cxn ang="0">
                  <a:pos x="6" y="65"/>
                </a:cxn>
                <a:cxn ang="0">
                  <a:pos x="6" y="76"/>
                </a:cxn>
                <a:cxn ang="0">
                  <a:pos x="5" y="89"/>
                </a:cxn>
                <a:cxn ang="0">
                  <a:pos x="4" y="99"/>
                </a:cxn>
                <a:cxn ang="0">
                  <a:pos x="0" y="110"/>
                </a:cxn>
                <a:cxn ang="0">
                  <a:pos x="0" y="110"/>
                </a:cxn>
                <a:cxn ang="0">
                  <a:pos x="0" y="112"/>
                </a:cxn>
                <a:cxn ang="0">
                  <a:pos x="0" y="113"/>
                </a:cxn>
                <a:cxn ang="0">
                  <a:pos x="1" y="116"/>
                </a:cxn>
                <a:cxn ang="0">
                  <a:pos x="3" y="116"/>
                </a:cxn>
                <a:cxn ang="0">
                  <a:pos x="6" y="116"/>
                </a:cxn>
                <a:cxn ang="0">
                  <a:pos x="8" y="114"/>
                </a:cxn>
                <a:cxn ang="0">
                  <a:pos x="9" y="112"/>
                </a:cxn>
                <a:cxn ang="0">
                  <a:pos x="9" y="112"/>
                </a:cxn>
                <a:cxn ang="0">
                  <a:pos x="12" y="102"/>
                </a:cxn>
                <a:cxn ang="0">
                  <a:pos x="14" y="92"/>
                </a:cxn>
                <a:cxn ang="0">
                  <a:pos x="15" y="80"/>
                </a:cxn>
                <a:cxn ang="0">
                  <a:pos x="15" y="70"/>
                </a:cxn>
                <a:cxn ang="0">
                  <a:pos x="15" y="70"/>
                </a:cxn>
                <a:cxn ang="0">
                  <a:pos x="17" y="62"/>
                </a:cxn>
                <a:cxn ang="0">
                  <a:pos x="18" y="54"/>
                </a:cxn>
                <a:cxn ang="0">
                  <a:pos x="22" y="37"/>
                </a:cxn>
                <a:cxn ang="0">
                  <a:pos x="26" y="20"/>
                </a:cxn>
                <a:cxn ang="0">
                  <a:pos x="28" y="12"/>
                </a:cxn>
                <a:cxn ang="0">
                  <a:pos x="29" y="4"/>
                </a:cxn>
                <a:cxn ang="0">
                  <a:pos x="29" y="4"/>
                </a:cxn>
                <a:cxn ang="0">
                  <a:pos x="28" y="2"/>
                </a:cxn>
                <a:cxn ang="0">
                  <a:pos x="27" y="1"/>
                </a:cxn>
                <a:cxn ang="0">
                  <a:pos x="26" y="0"/>
                </a:cxn>
                <a:cxn ang="0">
                  <a:pos x="24" y="0"/>
                </a:cxn>
                <a:cxn ang="0">
                  <a:pos x="22" y="0"/>
                </a:cxn>
                <a:cxn ang="0">
                  <a:pos x="21" y="1"/>
                </a:cxn>
                <a:cxn ang="0">
                  <a:pos x="20" y="2"/>
                </a:cxn>
                <a:cxn ang="0">
                  <a:pos x="19" y="4"/>
                </a:cxn>
                <a:cxn ang="0">
                  <a:pos x="19" y="4"/>
                </a:cxn>
              </a:cxnLst>
              <a:rect l="0" t="0" r="r" b="b"/>
              <a:pathLst>
                <a:path w="29" h="116">
                  <a:moveTo>
                    <a:pt x="19" y="4"/>
                  </a:moveTo>
                  <a:lnTo>
                    <a:pt x="19" y="4"/>
                  </a:lnTo>
                  <a:lnTo>
                    <a:pt x="19" y="12"/>
                  </a:lnTo>
                  <a:lnTo>
                    <a:pt x="17" y="19"/>
                  </a:lnTo>
                  <a:lnTo>
                    <a:pt x="12" y="35"/>
                  </a:lnTo>
                  <a:lnTo>
                    <a:pt x="8" y="50"/>
                  </a:lnTo>
                  <a:lnTo>
                    <a:pt x="7" y="58"/>
                  </a:lnTo>
                  <a:lnTo>
                    <a:pt x="6" y="65"/>
                  </a:lnTo>
                  <a:lnTo>
                    <a:pt x="6" y="65"/>
                  </a:lnTo>
                  <a:lnTo>
                    <a:pt x="6" y="76"/>
                  </a:lnTo>
                  <a:lnTo>
                    <a:pt x="5" y="89"/>
                  </a:lnTo>
                  <a:lnTo>
                    <a:pt x="4" y="99"/>
                  </a:lnTo>
                  <a:lnTo>
                    <a:pt x="0" y="110"/>
                  </a:lnTo>
                  <a:lnTo>
                    <a:pt x="0" y="110"/>
                  </a:lnTo>
                  <a:lnTo>
                    <a:pt x="0" y="112"/>
                  </a:lnTo>
                  <a:lnTo>
                    <a:pt x="0" y="113"/>
                  </a:lnTo>
                  <a:lnTo>
                    <a:pt x="1" y="116"/>
                  </a:lnTo>
                  <a:lnTo>
                    <a:pt x="3" y="116"/>
                  </a:lnTo>
                  <a:lnTo>
                    <a:pt x="6" y="116"/>
                  </a:lnTo>
                  <a:lnTo>
                    <a:pt x="8" y="114"/>
                  </a:lnTo>
                  <a:lnTo>
                    <a:pt x="9" y="112"/>
                  </a:lnTo>
                  <a:lnTo>
                    <a:pt x="9" y="112"/>
                  </a:lnTo>
                  <a:lnTo>
                    <a:pt x="12" y="102"/>
                  </a:lnTo>
                  <a:lnTo>
                    <a:pt x="14" y="92"/>
                  </a:lnTo>
                  <a:lnTo>
                    <a:pt x="15" y="80"/>
                  </a:lnTo>
                  <a:lnTo>
                    <a:pt x="15" y="70"/>
                  </a:lnTo>
                  <a:lnTo>
                    <a:pt x="15" y="70"/>
                  </a:lnTo>
                  <a:lnTo>
                    <a:pt x="17" y="62"/>
                  </a:lnTo>
                  <a:lnTo>
                    <a:pt x="18" y="54"/>
                  </a:lnTo>
                  <a:lnTo>
                    <a:pt x="22" y="37"/>
                  </a:lnTo>
                  <a:lnTo>
                    <a:pt x="26" y="20"/>
                  </a:lnTo>
                  <a:lnTo>
                    <a:pt x="28" y="12"/>
                  </a:lnTo>
                  <a:lnTo>
                    <a:pt x="29" y="4"/>
                  </a:lnTo>
                  <a:lnTo>
                    <a:pt x="29" y="4"/>
                  </a:lnTo>
                  <a:lnTo>
                    <a:pt x="28" y="2"/>
                  </a:lnTo>
                  <a:lnTo>
                    <a:pt x="27" y="1"/>
                  </a:lnTo>
                  <a:lnTo>
                    <a:pt x="26" y="0"/>
                  </a:lnTo>
                  <a:lnTo>
                    <a:pt x="24" y="0"/>
                  </a:lnTo>
                  <a:lnTo>
                    <a:pt x="22" y="0"/>
                  </a:lnTo>
                  <a:lnTo>
                    <a:pt x="21" y="1"/>
                  </a:lnTo>
                  <a:lnTo>
                    <a:pt x="20" y="2"/>
                  </a:lnTo>
                  <a:lnTo>
                    <a:pt x="19" y="4"/>
                  </a:lnTo>
                  <a:lnTo>
                    <a:pt x="19" y="4"/>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51" name="Freeform 204"/>
            <p:cNvSpPr/>
            <p:nvPr/>
          </p:nvSpPr>
          <p:spPr bwMode="auto">
            <a:xfrm>
              <a:off x="4714875" y="2657475"/>
              <a:ext cx="11113" cy="61913"/>
            </a:xfrm>
            <a:custGeom>
              <a:avLst/>
              <a:gdLst/>
              <a:ahLst/>
              <a:cxnLst>
                <a:cxn ang="0">
                  <a:pos x="12" y="5"/>
                </a:cxn>
                <a:cxn ang="0">
                  <a:pos x="12" y="5"/>
                </a:cxn>
                <a:cxn ang="0">
                  <a:pos x="10" y="32"/>
                </a:cxn>
                <a:cxn ang="0">
                  <a:pos x="6" y="59"/>
                </a:cxn>
                <a:cxn ang="0">
                  <a:pos x="2" y="86"/>
                </a:cxn>
                <a:cxn ang="0">
                  <a:pos x="0" y="113"/>
                </a:cxn>
                <a:cxn ang="0">
                  <a:pos x="0" y="113"/>
                </a:cxn>
                <a:cxn ang="0">
                  <a:pos x="0" y="115"/>
                </a:cxn>
                <a:cxn ang="0">
                  <a:pos x="1" y="116"/>
                </a:cxn>
                <a:cxn ang="0">
                  <a:pos x="3" y="117"/>
                </a:cxn>
                <a:cxn ang="0">
                  <a:pos x="4" y="117"/>
                </a:cxn>
                <a:cxn ang="0">
                  <a:pos x="6" y="117"/>
                </a:cxn>
                <a:cxn ang="0">
                  <a:pos x="8" y="116"/>
                </a:cxn>
                <a:cxn ang="0">
                  <a:pos x="9" y="115"/>
                </a:cxn>
                <a:cxn ang="0">
                  <a:pos x="9" y="113"/>
                </a:cxn>
                <a:cxn ang="0">
                  <a:pos x="9" y="113"/>
                </a:cxn>
                <a:cxn ang="0">
                  <a:pos x="11" y="86"/>
                </a:cxn>
                <a:cxn ang="0">
                  <a:pos x="15" y="59"/>
                </a:cxn>
                <a:cxn ang="0">
                  <a:pos x="19" y="32"/>
                </a:cxn>
                <a:cxn ang="0">
                  <a:pos x="21" y="5"/>
                </a:cxn>
                <a:cxn ang="0">
                  <a:pos x="21" y="5"/>
                </a:cxn>
                <a:cxn ang="0">
                  <a:pos x="21" y="3"/>
                </a:cxn>
                <a:cxn ang="0">
                  <a:pos x="20" y="2"/>
                </a:cxn>
                <a:cxn ang="0">
                  <a:pos x="19" y="1"/>
                </a:cxn>
                <a:cxn ang="0">
                  <a:pos x="17" y="0"/>
                </a:cxn>
                <a:cxn ang="0">
                  <a:pos x="15" y="1"/>
                </a:cxn>
                <a:cxn ang="0">
                  <a:pos x="14" y="2"/>
                </a:cxn>
                <a:cxn ang="0">
                  <a:pos x="13" y="3"/>
                </a:cxn>
                <a:cxn ang="0">
                  <a:pos x="12" y="5"/>
                </a:cxn>
                <a:cxn ang="0">
                  <a:pos x="12" y="5"/>
                </a:cxn>
              </a:cxnLst>
              <a:rect l="0" t="0" r="r" b="b"/>
              <a:pathLst>
                <a:path w="21" h="117">
                  <a:moveTo>
                    <a:pt x="12" y="5"/>
                  </a:moveTo>
                  <a:lnTo>
                    <a:pt x="12" y="5"/>
                  </a:lnTo>
                  <a:lnTo>
                    <a:pt x="10" y="32"/>
                  </a:lnTo>
                  <a:lnTo>
                    <a:pt x="6" y="59"/>
                  </a:lnTo>
                  <a:lnTo>
                    <a:pt x="2" y="86"/>
                  </a:lnTo>
                  <a:lnTo>
                    <a:pt x="0" y="113"/>
                  </a:lnTo>
                  <a:lnTo>
                    <a:pt x="0" y="113"/>
                  </a:lnTo>
                  <a:lnTo>
                    <a:pt x="0" y="115"/>
                  </a:lnTo>
                  <a:lnTo>
                    <a:pt x="1" y="116"/>
                  </a:lnTo>
                  <a:lnTo>
                    <a:pt x="3" y="117"/>
                  </a:lnTo>
                  <a:lnTo>
                    <a:pt x="4" y="117"/>
                  </a:lnTo>
                  <a:lnTo>
                    <a:pt x="6" y="117"/>
                  </a:lnTo>
                  <a:lnTo>
                    <a:pt x="8" y="116"/>
                  </a:lnTo>
                  <a:lnTo>
                    <a:pt x="9" y="115"/>
                  </a:lnTo>
                  <a:lnTo>
                    <a:pt x="9" y="113"/>
                  </a:lnTo>
                  <a:lnTo>
                    <a:pt x="9" y="113"/>
                  </a:lnTo>
                  <a:lnTo>
                    <a:pt x="11" y="86"/>
                  </a:lnTo>
                  <a:lnTo>
                    <a:pt x="15" y="59"/>
                  </a:lnTo>
                  <a:lnTo>
                    <a:pt x="19" y="32"/>
                  </a:lnTo>
                  <a:lnTo>
                    <a:pt x="21" y="5"/>
                  </a:lnTo>
                  <a:lnTo>
                    <a:pt x="21" y="5"/>
                  </a:lnTo>
                  <a:lnTo>
                    <a:pt x="21" y="3"/>
                  </a:lnTo>
                  <a:lnTo>
                    <a:pt x="20" y="2"/>
                  </a:lnTo>
                  <a:lnTo>
                    <a:pt x="19" y="1"/>
                  </a:lnTo>
                  <a:lnTo>
                    <a:pt x="17" y="0"/>
                  </a:lnTo>
                  <a:lnTo>
                    <a:pt x="15" y="1"/>
                  </a:lnTo>
                  <a:lnTo>
                    <a:pt x="14" y="2"/>
                  </a:lnTo>
                  <a:lnTo>
                    <a:pt x="13" y="3"/>
                  </a:lnTo>
                  <a:lnTo>
                    <a:pt x="12" y="5"/>
                  </a:lnTo>
                  <a:lnTo>
                    <a:pt x="12" y="5"/>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52" name="Freeform 206"/>
            <p:cNvSpPr>
              <a:spLocks noEditPoints="1"/>
            </p:cNvSpPr>
            <p:nvPr/>
          </p:nvSpPr>
          <p:spPr bwMode="auto">
            <a:xfrm>
              <a:off x="4249738" y="2249488"/>
              <a:ext cx="555625" cy="574675"/>
            </a:xfrm>
            <a:custGeom>
              <a:avLst/>
              <a:gdLst/>
              <a:ahLst/>
              <a:cxnLst>
                <a:cxn ang="0">
                  <a:pos x="817" y="1056"/>
                </a:cxn>
                <a:cxn ang="0">
                  <a:pos x="716" y="1035"/>
                </a:cxn>
                <a:cxn ang="0">
                  <a:pos x="659" y="1016"/>
                </a:cxn>
                <a:cxn ang="0">
                  <a:pos x="645" y="1010"/>
                </a:cxn>
                <a:cxn ang="0">
                  <a:pos x="623" y="986"/>
                </a:cxn>
                <a:cxn ang="0">
                  <a:pos x="608" y="970"/>
                </a:cxn>
                <a:cxn ang="0">
                  <a:pos x="577" y="929"/>
                </a:cxn>
                <a:cxn ang="0">
                  <a:pos x="513" y="864"/>
                </a:cxn>
                <a:cxn ang="0">
                  <a:pos x="403" y="767"/>
                </a:cxn>
                <a:cxn ang="0">
                  <a:pos x="307" y="683"/>
                </a:cxn>
                <a:cxn ang="0">
                  <a:pos x="222" y="574"/>
                </a:cxn>
                <a:cxn ang="0">
                  <a:pos x="139" y="472"/>
                </a:cxn>
                <a:cxn ang="0">
                  <a:pos x="97" y="439"/>
                </a:cxn>
                <a:cxn ang="0">
                  <a:pos x="31" y="360"/>
                </a:cxn>
                <a:cxn ang="0">
                  <a:pos x="27" y="300"/>
                </a:cxn>
                <a:cxn ang="0">
                  <a:pos x="84" y="371"/>
                </a:cxn>
                <a:cxn ang="0">
                  <a:pos x="141" y="426"/>
                </a:cxn>
                <a:cxn ang="0">
                  <a:pos x="208" y="491"/>
                </a:cxn>
                <a:cxn ang="0">
                  <a:pos x="305" y="624"/>
                </a:cxn>
                <a:cxn ang="0">
                  <a:pos x="398" y="714"/>
                </a:cxn>
                <a:cxn ang="0">
                  <a:pos x="481" y="790"/>
                </a:cxn>
                <a:cxn ang="0">
                  <a:pos x="571" y="872"/>
                </a:cxn>
                <a:cxn ang="0">
                  <a:pos x="646" y="943"/>
                </a:cxn>
                <a:cxn ang="0">
                  <a:pos x="724" y="871"/>
                </a:cxn>
                <a:cxn ang="0">
                  <a:pos x="843" y="787"/>
                </a:cxn>
                <a:cxn ang="0">
                  <a:pos x="981" y="693"/>
                </a:cxn>
                <a:cxn ang="0">
                  <a:pos x="917" y="620"/>
                </a:cxn>
                <a:cxn ang="0">
                  <a:pos x="751" y="446"/>
                </a:cxn>
                <a:cxn ang="0">
                  <a:pos x="583" y="291"/>
                </a:cxn>
                <a:cxn ang="0">
                  <a:pos x="501" y="195"/>
                </a:cxn>
                <a:cxn ang="0">
                  <a:pos x="431" y="116"/>
                </a:cxn>
                <a:cxn ang="0">
                  <a:pos x="378" y="54"/>
                </a:cxn>
                <a:cxn ang="0">
                  <a:pos x="377" y="0"/>
                </a:cxn>
                <a:cxn ang="0">
                  <a:pos x="496" y="134"/>
                </a:cxn>
                <a:cxn ang="0">
                  <a:pos x="631" y="290"/>
                </a:cxn>
                <a:cxn ang="0">
                  <a:pos x="729" y="380"/>
                </a:cxn>
                <a:cxn ang="0">
                  <a:pos x="900" y="546"/>
                </a:cxn>
                <a:cxn ang="0">
                  <a:pos x="980" y="641"/>
                </a:cxn>
                <a:cxn ang="0">
                  <a:pos x="1020" y="678"/>
                </a:cxn>
                <a:cxn ang="0">
                  <a:pos x="1032" y="689"/>
                </a:cxn>
                <a:cxn ang="0">
                  <a:pos x="1037" y="700"/>
                </a:cxn>
                <a:cxn ang="0">
                  <a:pos x="1051" y="800"/>
                </a:cxn>
                <a:cxn ang="0">
                  <a:pos x="1037" y="911"/>
                </a:cxn>
                <a:cxn ang="0">
                  <a:pos x="1029" y="991"/>
                </a:cxn>
                <a:cxn ang="0">
                  <a:pos x="1023" y="1039"/>
                </a:cxn>
                <a:cxn ang="0">
                  <a:pos x="1016" y="1079"/>
                </a:cxn>
                <a:cxn ang="0">
                  <a:pos x="1002" y="1088"/>
                </a:cxn>
                <a:cxn ang="0">
                  <a:pos x="996" y="1087"/>
                </a:cxn>
                <a:cxn ang="0">
                  <a:pos x="954" y="761"/>
                </a:cxn>
                <a:cxn ang="0">
                  <a:pos x="842" y="830"/>
                </a:cxn>
                <a:cxn ang="0">
                  <a:pos x="729" y="917"/>
                </a:cxn>
                <a:cxn ang="0">
                  <a:pos x="672" y="967"/>
                </a:cxn>
                <a:cxn ang="0">
                  <a:pos x="699" y="991"/>
                </a:cxn>
                <a:cxn ang="0">
                  <a:pos x="772" y="1010"/>
                </a:cxn>
                <a:cxn ang="0">
                  <a:pos x="941" y="1046"/>
                </a:cxn>
                <a:cxn ang="0">
                  <a:pos x="989" y="1039"/>
                </a:cxn>
                <a:cxn ang="0">
                  <a:pos x="990" y="1018"/>
                </a:cxn>
                <a:cxn ang="0">
                  <a:pos x="995" y="957"/>
                </a:cxn>
                <a:cxn ang="0">
                  <a:pos x="1010" y="856"/>
                </a:cxn>
                <a:cxn ang="0">
                  <a:pos x="1010" y="734"/>
                </a:cxn>
              </a:cxnLst>
              <a:rect l="0" t="0" r="r" b="b"/>
              <a:pathLst>
                <a:path w="1051" h="1088">
                  <a:moveTo>
                    <a:pt x="991" y="1088"/>
                  </a:moveTo>
                  <a:lnTo>
                    <a:pt x="991" y="1088"/>
                  </a:lnTo>
                  <a:lnTo>
                    <a:pt x="952" y="1084"/>
                  </a:lnTo>
                  <a:lnTo>
                    <a:pt x="911" y="1078"/>
                  </a:lnTo>
                  <a:lnTo>
                    <a:pt x="866" y="1069"/>
                  </a:lnTo>
                  <a:lnTo>
                    <a:pt x="817" y="1056"/>
                  </a:lnTo>
                  <a:lnTo>
                    <a:pt x="817" y="1056"/>
                  </a:lnTo>
                  <a:lnTo>
                    <a:pt x="773" y="1046"/>
                  </a:lnTo>
                  <a:lnTo>
                    <a:pt x="751" y="1041"/>
                  </a:lnTo>
                  <a:lnTo>
                    <a:pt x="728" y="1037"/>
                  </a:lnTo>
                  <a:lnTo>
                    <a:pt x="728" y="1037"/>
                  </a:lnTo>
                  <a:lnTo>
                    <a:pt x="716" y="1035"/>
                  </a:lnTo>
                  <a:lnTo>
                    <a:pt x="706" y="1031"/>
                  </a:lnTo>
                  <a:lnTo>
                    <a:pt x="686" y="1025"/>
                  </a:lnTo>
                  <a:lnTo>
                    <a:pt x="686" y="1025"/>
                  </a:lnTo>
                  <a:lnTo>
                    <a:pt x="673" y="1020"/>
                  </a:lnTo>
                  <a:lnTo>
                    <a:pt x="659" y="1016"/>
                  </a:lnTo>
                  <a:lnTo>
                    <a:pt x="659" y="1016"/>
                  </a:lnTo>
                  <a:lnTo>
                    <a:pt x="654" y="1015"/>
                  </a:lnTo>
                  <a:lnTo>
                    <a:pt x="651" y="1013"/>
                  </a:lnTo>
                  <a:lnTo>
                    <a:pt x="650" y="1012"/>
                  </a:lnTo>
                  <a:lnTo>
                    <a:pt x="649" y="1011"/>
                  </a:lnTo>
                  <a:lnTo>
                    <a:pt x="649" y="1011"/>
                  </a:lnTo>
                  <a:lnTo>
                    <a:pt x="645" y="1010"/>
                  </a:lnTo>
                  <a:lnTo>
                    <a:pt x="645" y="1010"/>
                  </a:lnTo>
                  <a:lnTo>
                    <a:pt x="640" y="1006"/>
                  </a:lnTo>
                  <a:lnTo>
                    <a:pt x="635" y="1001"/>
                  </a:lnTo>
                  <a:lnTo>
                    <a:pt x="628" y="991"/>
                  </a:lnTo>
                  <a:lnTo>
                    <a:pt x="623" y="986"/>
                  </a:lnTo>
                  <a:lnTo>
                    <a:pt x="623" y="986"/>
                  </a:lnTo>
                  <a:lnTo>
                    <a:pt x="620" y="983"/>
                  </a:lnTo>
                  <a:lnTo>
                    <a:pt x="619" y="982"/>
                  </a:lnTo>
                  <a:lnTo>
                    <a:pt x="619" y="982"/>
                  </a:lnTo>
                  <a:lnTo>
                    <a:pt x="614" y="979"/>
                  </a:lnTo>
                  <a:lnTo>
                    <a:pt x="611" y="976"/>
                  </a:lnTo>
                  <a:lnTo>
                    <a:pt x="608" y="970"/>
                  </a:lnTo>
                  <a:lnTo>
                    <a:pt x="608" y="965"/>
                  </a:lnTo>
                  <a:lnTo>
                    <a:pt x="608" y="963"/>
                  </a:lnTo>
                  <a:lnTo>
                    <a:pt x="606" y="961"/>
                  </a:lnTo>
                  <a:lnTo>
                    <a:pt x="606" y="961"/>
                  </a:lnTo>
                  <a:lnTo>
                    <a:pt x="591" y="946"/>
                  </a:lnTo>
                  <a:lnTo>
                    <a:pt x="577" y="929"/>
                  </a:lnTo>
                  <a:lnTo>
                    <a:pt x="577" y="929"/>
                  </a:lnTo>
                  <a:lnTo>
                    <a:pt x="561" y="912"/>
                  </a:lnTo>
                  <a:lnTo>
                    <a:pt x="546" y="895"/>
                  </a:lnTo>
                  <a:lnTo>
                    <a:pt x="529" y="879"/>
                  </a:lnTo>
                  <a:lnTo>
                    <a:pt x="513" y="864"/>
                  </a:lnTo>
                  <a:lnTo>
                    <a:pt x="513" y="864"/>
                  </a:lnTo>
                  <a:lnTo>
                    <a:pt x="490" y="846"/>
                  </a:lnTo>
                  <a:lnTo>
                    <a:pt x="469" y="827"/>
                  </a:lnTo>
                  <a:lnTo>
                    <a:pt x="428" y="789"/>
                  </a:lnTo>
                  <a:lnTo>
                    <a:pt x="428" y="789"/>
                  </a:lnTo>
                  <a:lnTo>
                    <a:pt x="416" y="777"/>
                  </a:lnTo>
                  <a:lnTo>
                    <a:pt x="403" y="767"/>
                  </a:lnTo>
                  <a:lnTo>
                    <a:pt x="378" y="745"/>
                  </a:lnTo>
                  <a:lnTo>
                    <a:pt x="378" y="745"/>
                  </a:lnTo>
                  <a:lnTo>
                    <a:pt x="356" y="729"/>
                  </a:lnTo>
                  <a:lnTo>
                    <a:pt x="336" y="711"/>
                  </a:lnTo>
                  <a:lnTo>
                    <a:pt x="317" y="693"/>
                  </a:lnTo>
                  <a:lnTo>
                    <a:pt x="307" y="683"/>
                  </a:lnTo>
                  <a:lnTo>
                    <a:pt x="299" y="673"/>
                  </a:lnTo>
                  <a:lnTo>
                    <a:pt x="299" y="673"/>
                  </a:lnTo>
                  <a:lnTo>
                    <a:pt x="271" y="638"/>
                  </a:lnTo>
                  <a:lnTo>
                    <a:pt x="271" y="638"/>
                  </a:lnTo>
                  <a:lnTo>
                    <a:pt x="238" y="596"/>
                  </a:lnTo>
                  <a:lnTo>
                    <a:pt x="222" y="574"/>
                  </a:lnTo>
                  <a:lnTo>
                    <a:pt x="207" y="552"/>
                  </a:lnTo>
                  <a:lnTo>
                    <a:pt x="207" y="552"/>
                  </a:lnTo>
                  <a:lnTo>
                    <a:pt x="194" y="534"/>
                  </a:lnTo>
                  <a:lnTo>
                    <a:pt x="178" y="514"/>
                  </a:lnTo>
                  <a:lnTo>
                    <a:pt x="160" y="493"/>
                  </a:lnTo>
                  <a:lnTo>
                    <a:pt x="139" y="472"/>
                  </a:lnTo>
                  <a:lnTo>
                    <a:pt x="139" y="472"/>
                  </a:lnTo>
                  <a:lnTo>
                    <a:pt x="128" y="461"/>
                  </a:lnTo>
                  <a:lnTo>
                    <a:pt x="115" y="453"/>
                  </a:lnTo>
                  <a:lnTo>
                    <a:pt x="115" y="453"/>
                  </a:lnTo>
                  <a:lnTo>
                    <a:pt x="103" y="444"/>
                  </a:lnTo>
                  <a:lnTo>
                    <a:pt x="97" y="439"/>
                  </a:lnTo>
                  <a:lnTo>
                    <a:pt x="92" y="433"/>
                  </a:lnTo>
                  <a:lnTo>
                    <a:pt x="92" y="433"/>
                  </a:lnTo>
                  <a:lnTo>
                    <a:pt x="74" y="414"/>
                  </a:lnTo>
                  <a:lnTo>
                    <a:pt x="57" y="393"/>
                  </a:lnTo>
                  <a:lnTo>
                    <a:pt x="57" y="393"/>
                  </a:lnTo>
                  <a:lnTo>
                    <a:pt x="31" y="360"/>
                  </a:lnTo>
                  <a:lnTo>
                    <a:pt x="16" y="345"/>
                  </a:lnTo>
                  <a:lnTo>
                    <a:pt x="2" y="329"/>
                  </a:lnTo>
                  <a:lnTo>
                    <a:pt x="2" y="329"/>
                  </a:lnTo>
                  <a:lnTo>
                    <a:pt x="0" y="327"/>
                  </a:lnTo>
                  <a:lnTo>
                    <a:pt x="0" y="327"/>
                  </a:lnTo>
                  <a:lnTo>
                    <a:pt x="27" y="300"/>
                  </a:lnTo>
                  <a:lnTo>
                    <a:pt x="27" y="300"/>
                  </a:lnTo>
                  <a:lnTo>
                    <a:pt x="45" y="322"/>
                  </a:lnTo>
                  <a:lnTo>
                    <a:pt x="45" y="322"/>
                  </a:lnTo>
                  <a:lnTo>
                    <a:pt x="68" y="351"/>
                  </a:lnTo>
                  <a:lnTo>
                    <a:pt x="68" y="351"/>
                  </a:lnTo>
                  <a:lnTo>
                    <a:pt x="84" y="371"/>
                  </a:lnTo>
                  <a:lnTo>
                    <a:pt x="102" y="392"/>
                  </a:lnTo>
                  <a:lnTo>
                    <a:pt x="111" y="401"/>
                  </a:lnTo>
                  <a:lnTo>
                    <a:pt x="120" y="411"/>
                  </a:lnTo>
                  <a:lnTo>
                    <a:pt x="131" y="419"/>
                  </a:lnTo>
                  <a:lnTo>
                    <a:pt x="141" y="426"/>
                  </a:lnTo>
                  <a:lnTo>
                    <a:pt x="141" y="426"/>
                  </a:lnTo>
                  <a:lnTo>
                    <a:pt x="151" y="434"/>
                  </a:lnTo>
                  <a:lnTo>
                    <a:pt x="163" y="444"/>
                  </a:lnTo>
                  <a:lnTo>
                    <a:pt x="174" y="454"/>
                  </a:lnTo>
                  <a:lnTo>
                    <a:pt x="186" y="465"/>
                  </a:lnTo>
                  <a:lnTo>
                    <a:pt x="197" y="478"/>
                  </a:lnTo>
                  <a:lnTo>
                    <a:pt x="208" y="491"/>
                  </a:lnTo>
                  <a:lnTo>
                    <a:pt x="219" y="506"/>
                  </a:lnTo>
                  <a:lnTo>
                    <a:pt x="229" y="521"/>
                  </a:lnTo>
                  <a:lnTo>
                    <a:pt x="229" y="521"/>
                  </a:lnTo>
                  <a:lnTo>
                    <a:pt x="261" y="567"/>
                  </a:lnTo>
                  <a:lnTo>
                    <a:pt x="291" y="607"/>
                  </a:lnTo>
                  <a:lnTo>
                    <a:pt x="305" y="624"/>
                  </a:lnTo>
                  <a:lnTo>
                    <a:pt x="319" y="640"/>
                  </a:lnTo>
                  <a:lnTo>
                    <a:pt x="332" y="654"/>
                  </a:lnTo>
                  <a:lnTo>
                    <a:pt x="346" y="668"/>
                  </a:lnTo>
                  <a:lnTo>
                    <a:pt x="346" y="668"/>
                  </a:lnTo>
                  <a:lnTo>
                    <a:pt x="371" y="692"/>
                  </a:lnTo>
                  <a:lnTo>
                    <a:pt x="398" y="714"/>
                  </a:lnTo>
                  <a:lnTo>
                    <a:pt x="398" y="714"/>
                  </a:lnTo>
                  <a:lnTo>
                    <a:pt x="429" y="741"/>
                  </a:lnTo>
                  <a:lnTo>
                    <a:pt x="445" y="755"/>
                  </a:lnTo>
                  <a:lnTo>
                    <a:pt x="459" y="769"/>
                  </a:lnTo>
                  <a:lnTo>
                    <a:pt x="459" y="769"/>
                  </a:lnTo>
                  <a:lnTo>
                    <a:pt x="481" y="790"/>
                  </a:lnTo>
                  <a:lnTo>
                    <a:pt x="504" y="809"/>
                  </a:lnTo>
                  <a:lnTo>
                    <a:pt x="504" y="809"/>
                  </a:lnTo>
                  <a:lnTo>
                    <a:pt x="526" y="828"/>
                  </a:lnTo>
                  <a:lnTo>
                    <a:pt x="548" y="849"/>
                  </a:lnTo>
                  <a:lnTo>
                    <a:pt x="548" y="849"/>
                  </a:lnTo>
                  <a:lnTo>
                    <a:pt x="571" y="872"/>
                  </a:lnTo>
                  <a:lnTo>
                    <a:pt x="594" y="896"/>
                  </a:lnTo>
                  <a:lnTo>
                    <a:pt x="594" y="896"/>
                  </a:lnTo>
                  <a:lnTo>
                    <a:pt x="615" y="920"/>
                  </a:lnTo>
                  <a:lnTo>
                    <a:pt x="638" y="943"/>
                  </a:lnTo>
                  <a:lnTo>
                    <a:pt x="643" y="948"/>
                  </a:lnTo>
                  <a:lnTo>
                    <a:pt x="646" y="943"/>
                  </a:lnTo>
                  <a:lnTo>
                    <a:pt x="646" y="943"/>
                  </a:lnTo>
                  <a:lnTo>
                    <a:pt x="658" y="929"/>
                  </a:lnTo>
                  <a:lnTo>
                    <a:pt x="669" y="917"/>
                  </a:lnTo>
                  <a:lnTo>
                    <a:pt x="682" y="904"/>
                  </a:lnTo>
                  <a:lnTo>
                    <a:pt x="696" y="893"/>
                  </a:lnTo>
                  <a:lnTo>
                    <a:pt x="724" y="871"/>
                  </a:lnTo>
                  <a:lnTo>
                    <a:pt x="753" y="851"/>
                  </a:lnTo>
                  <a:lnTo>
                    <a:pt x="753" y="851"/>
                  </a:lnTo>
                  <a:lnTo>
                    <a:pt x="784" y="829"/>
                  </a:lnTo>
                  <a:lnTo>
                    <a:pt x="784" y="829"/>
                  </a:lnTo>
                  <a:lnTo>
                    <a:pt x="812" y="807"/>
                  </a:lnTo>
                  <a:lnTo>
                    <a:pt x="843" y="787"/>
                  </a:lnTo>
                  <a:lnTo>
                    <a:pt x="906" y="748"/>
                  </a:lnTo>
                  <a:lnTo>
                    <a:pt x="906" y="748"/>
                  </a:lnTo>
                  <a:lnTo>
                    <a:pt x="944" y="725"/>
                  </a:lnTo>
                  <a:lnTo>
                    <a:pt x="980" y="702"/>
                  </a:lnTo>
                  <a:lnTo>
                    <a:pt x="986" y="698"/>
                  </a:lnTo>
                  <a:lnTo>
                    <a:pt x="981" y="693"/>
                  </a:lnTo>
                  <a:lnTo>
                    <a:pt x="981" y="693"/>
                  </a:lnTo>
                  <a:lnTo>
                    <a:pt x="964" y="676"/>
                  </a:lnTo>
                  <a:lnTo>
                    <a:pt x="949" y="660"/>
                  </a:lnTo>
                  <a:lnTo>
                    <a:pt x="920" y="624"/>
                  </a:lnTo>
                  <a:lnTo>
                    <a:pt x="917" y="620"/>
                  </a:lnTo>
                  <a:lnTo>
                    <a:pt x="917" y="620"/>
                  </a:lnTo>
                  <a:lnTo>
                    <a:pt x="882" y="579"/>
                  </a:lnTo>
                  <a:lnTo>
                    <a:pt x="850" y="543"/>
                  </a:lnTo>
                  <a:lnTo>
                    <a:pt x="819" y="510"/>
                  </a:lnTo>
                  <a:lnTo>
                    <a:pt x="789" y="480"/>
                  </a:lnTo>
                  <a:lnTo>
                    <a:pt x="789" y="480"/>
                  </a:lnTo>
                  <a:lnTo>
                    <a:pt x="751" y="446"/>
                  </a:lnTo>
                  <a:lnTo>
                    <a:pt x="712" y="412"/>
                  </a:lnTo>
                  <a:lnTo>
                    <a:pt x="712" y="412"/>
                  </a:lnTo>
                  <a:lnTo>
                    <a:pt x="668" y="372"/>
                  </a:lnTo>
                  <a:lnTo>
                    <a:pt x="624" y="332"/>
                  </a:lnTo>
                  <a:lnTo>
                    <a:pt x="604" y="313"/>
                  </a:lnTo>
                  <a:lnTo>
                    <a:pt x="583" y="291"/>
                  </a:lnTo>
                  <a:lnTo>
                    <a:pt x="564" y="269"/>
                  </a:lnTo>
                  <a:lnTo>
                    <a:pt x="544" y="246"/>
                  </a:lnTo>
                  <a:lnTo>
                    <a:pt x="544" y="246"/>
                  </a:lnTo>
                  <a:lnTo>
                    <a:pt x="522" y="221"/>
                  </a:lnTo>
                  <a:lnTo>
                    <a:pt x="501" y="195"/>
                  </a:lnTo>
                  <a:lnTo>
                    <a:pt x="501" y="195"/>
                  </a:lnTo>
                  <a:lnTo>
                    <a:pt x="475" y="165"/>
                  </a:lnTo>
                  <a:lnTo>
                    <a:pt x="450" y="135"/>
                  </a:lnTo>
                  <a:lnTo>
                    <a:pt x="450" y="135"/>
                  </a:lnTo>
                  <a:lnTo>
                    <a:pt x="441" y="125"/>
                  </a:lnTo>
                  <a:lnTo>
                    <a:pt x="431" y="116"/>
                  </a:lnTo>
                  <a:lnTo>
                    <a:pt x="431" y="116"/>
                  </a:lnTo>
                  <a:lnTo>
                    <a:pt x="422" y="107"/>
                  </a:lnTo>
                  <a:lnTo>
                    <a:pt x="413" y="98"/>
                  </a:lnTo>
                  <a:lnTo>
                    <a:pt x="413" y="98"/>
                  </a:lnTo>
                  <a:lnTo>
                    <a:pt x="400" y="81"/>
                  </a:lnTo>
                  <a:lnTo>
                    <a:pt x="389" y="67"/>
                  </a:lnTo>
                  <a:lnTo>
                    <a:pt x="378" y="54"/>
                  </a:lnTo>
                  <a:lnTo>
                    <a:pt x="366" y="44"/>
                  </a:lnTo>
                  <a:lnTo>
                    <a:pt x="366" y="44"/>
                  </a:lnTo>
                  <a:lnTo>
                    <a:pt x="355" y="33"/>
                  </a:lnTo>
                  <a:lnTo>
                    <a:pt x="346" y="21"/>
                  </a:lnTo>
                  <a:lnTo>
                    <a:pt x="346" y="21"/>
                  </a:lnTo>
                  <a:lnTo>
                    <a:pt x="377" y="0"/>
                  </a:lnTo>
                  <a:lnTo>
                    <a:pt x="377" y="0"/>
                  </a:lnTo>
                  <a:lnTo>
                    <a:pt x="382" y="6"/>
                  </a:lnTo>
                  <a:lnTo>
                    <a:pt x="382" y="6"/>
                  </a:lnTo>
                  <a:lnTo>
                    <a:pt x="433" y="64"/>
                  </a:lnTo>
                  <a:lnTo>
                    <a:pt x="433" y="64"/>
                  </a:lnTo>
                  <a:lnTo>
                    <a:pt x="496" y="134"/>
                  </a:lnTo>
                  <a:lnTo>
                    <a:pt x="527" y="170"/>
                  </a:lnTo>
                  <a:lnTo>
                    <a:pt x="558" y="207"/>
                  </a:lnTo>
                  <a:lnTo>
                    <a:pt x="558" y="207"/>
                  </a:lnTo>
                  <a:lnTo>
                    <a:pt x="585" y="239"/>
                  </a:lnTo>
                  <a:lnTo>
                    <a:pt x="614" y="273"/>
                  </a:lnTo>
                  <a:lnTo>
                    <a:pt x="631" y="290"/>
                  </a:lnTo>
                  <a:lnTo>
                    <a:pt x="647" y="307"/>
                  </a:lnTo>
                  <a:lnTo>
                    <a:pt x="665" y="324"/>
                  </a:lnTo>
                  <a:lnTo>
                    <a:pt x="683" y="341"/>
                  </a:lnTo>
                  <a:lnTo>
                    <a:pt x="683" y="341"/>
                  </a:lnTo>
                  <a:lnTo>
                    <a:pt x="729" y="380"/>
                  </a:lnTo>
                  <a:lnTo>
                    <a:pt x="729" y="380"/>
                  </a:lnTo>
                  <a:lnTo>
                    <a:pt x="765" y="411"/>
                  </a:lnTo>
                  <a:lnTo>
                    <a:pt x="801" y="444"/>
                  </a:lnTo>
                  <a:lnTo>
                    <a:pt x="801" y="444"/>
                  </a:lnTo>
                  <a:lnTo>
                    <a:pt x="836" y="477"/>
                  </a:lnTo>
                  <a:lnTo>
                    <a:pt x="869" y="511"/>
                  </a:lnTo>
                  <a:lnTo>
                    <a:pt x="900" y="546"/>
                  </a:lnTo>
                  <a:lnTo>
                    <a:pt x="930" y="581"/>
                  </a:lnTo>
                  <a:lnTo>
                    <a:pt x="930" y="581"/>
                  </a:lnTo>
                  <a:lnTo>
                    <a:pt x="946" y="600"/>
                  </a:lnTo>
                  <a:lnTo>
                    <a:pt x="946" y="600"/>
                  </a:lnTo>
                  <a:lnTo>
                    <a:pt x="962" y="620"/>
                  </a:lnTo>
                  <a:lnTo>
                    <a:pt x="980" y="641"/>
                  </a:lnTo>
                  <a:lnTo>
                    <a:pt x="998" y="661"/>
                  </a:lnTo>
                  <a:lnTo>
                    <a:pt x="1008" y="669"/>
                  </a:lnTo>
                  <a:lnTo>
                    <a:pt x="1018" y="677"/>
                  </a:lnTo>
                  <a:lnTo>
                    <a:pt x="1019" y="678"/>
                  </a:lnTo>
                  <a:lnTo>
                    <a:pt x="1020" y="678"/>
                  </a:lnTo>
                  <a:lnTo>
                    <a:pt x="1020" y="678"/>
                  </a:lnTo>
                  <a:lnTo>
                    <a:pt x="1025" y="680"/>
                  </a:lnTo>
                  <a:lnTo>
                    <a:pt x="1029" y="684"/>
                  </a:lnTo>
                  <a:lnTo>
                    <a:pt x="1029" y="685"/>
                  </a:lnTo>
                  <a:lnTo>
                    <a:pt x="1030" y="686"/>
                  </a:lnTo>
                  <a:lnTo>
                    <a:pt x="1030" y="686"/>
                  </a:lnTo>
                  <a:lnTo>
                    <a:pt x="1032" y="689"/>
                  </a:lnTo>
                  <a:lnTo>
                    <a:pt x="1035" y="692"/>
                  </a:lnTo>
                  <a:lnTo>
                    <a:pt x="1036" y="695"/>
                  </a:lnTo>
                  <a:lnTo>
                    <a:pt x="1037" y="698"/>
                  </a:lnTo>
                  <a:lnTo>
                    <a:pt x="1037" y="699"/>
                  </a:lnTo>
                  <a:lnTo>
                    <a:pt x="1037" y="700"/>
                  </a:lnTo>
                  <a:lnTo>
                    <a:pt x="1037" y="700"/>
                  </a:lnTo>
                  <a:lnTo>
                    <a:pt x="1041" y="711"/>
                  </a:lnTo>
                  <a:lnTo>
                    <a:pt x="1045" y="723"/>
                  </a:lnTo>
                  <a:lnTo>
                    <a:pt x="1047" y="735"/>
                  </a:lnTo>
                  <a:lnTo>
                    <a:pt x="1049" y="748"/>
                  </a:lnTo>
                  <a:lnTo>
                    <a:pt x="1051" y="774"/>
                  </a:lnTo>
                  <a:lnTo>
                    <a:pt x="1051" y="800"/>
                  </a:lnTo>
                  <a:lnTo>
                    <a:pt x="1050" y="826"/>
                  </a:lnTo>
                  <a:lnTo>
                    <a:pt x="1047" y="851"/>
                  </a:lnTo>
                  <a:lnTo>
                    <a:pt x="1044" y="872"/>
                  </a:lnTo>
                  <a:lnTo>
                    <a:pt x="1040" y="892"/>
                  </a:lnTo>
                  <a:lnTo>
                    <a:pt x="1040" y="892"/>
                  </a:lnTo>
                  <a:lnTo>
                    <a:pt x="1037" y="911"/>
                  </a:lnTo>
                  <a:lnTo>
                    <a:pt x="1035" y="929"/>
                  </a:lnTo>
                  <a:lnTo>
                    <a:pt x="1030" y="967"/>
                  </a:lnTo>
                  <a:lnTo>
                    <a:pt x="1030" y="973"/>
                  </a:lnTo>
                  <a:lnTo>
                    <a:pt x="1030" y="973"/>
                  </a:lnTo>
                  <a:lnTo>
                    <a:pt x="1029" y="991"/>
                  </a:lnTo>
                  <a:lnTo>
                    <a:pt x="1029" y="991"/>
                  </a:lnTo>
                  <a:lnTo>
                    <a:pt x="1029" y="1009"/>
                  </a:lnTo>
                  <a:lnTo>
                    <a:pt x="1028" y="1017"/>
                  </a:lnTo>
                  <a:lnTo>
                    <a:pt x="1026" y="1024"/>
                  </a:lnTo>
                  <a:lnTo>
                    <a:pt x="1026" y="1024"/>
                  </a:lnTo>
                  <a:lnTo>
                    <a:pt x="1024" y="1031"/>
                  </a:lnTo>
                  <a:lnTo>
                    <a:pt x="1023" y="1039"/>
                  </a:lnTo>
                  <a:lnTo>
                    <a:pt x="1023" y="1051"/>
                  </a:lnTo>
                  <a:lnTo>
                    <a:pt x="1023" y="1051"/>
                  </a:lnTo>
                  <a:lnTo>
                    <a:pt x="1023" y="1059"/>
                  </a:lnTo>
                  <a:lnTo>
                    <a:pt x="1021" y="1068"/>
                  </a:lnTo>
                  <a:lnTo>
                    <a:pt x="1019" y="1075"/>
                  </a:lnTo>
                  <a:lnTo>
                    <a:pt x="1016" y="1079"/>
                  </a:lnTo>
                  <a:lnTo>
                    <a:pt x="1013" y="1083"/>
                  </a:lnTo>
                  <a:lnTo>
                    <a:pt x="1013" y="1083"/>
                  </a:lnTo>
                  <a:lnTo>
                    <a:pt x="1010" y="1085"/>
                  </a:lnTo>
                  <a:lnTo>
                    <a:pt x="1008" y="1086"/>
                  </a:lnTo>
                  <a:lnTo>
                    <a:pt x="1005" y="1087"/>
                  </a:lnTo>
                  <a:lnTo>
                    <a:pt x="1002" y="1088"/>
                  </a:lnTo>
                  <a:lnTo>
                    <a:pt x="1002" y="1088"/>
                  </a:lnTo>
                  <a:lnTo>
                    <a:pt x="1002" y="1088"/>
                  </a:lnTo>
                  <a:lnTo>
                    <a:pt x="998" y="1087"/>
                  </a:lnTo>
                  <a:lnTo>
                    <a:pt x="997" y="1087"/>
                  </a:lnTo>
                  <a:lnTo>
                    <a:pt x="996" y="1087"/>
                  </a:lnTo>
                  <a:lnTo>
                    <a:pt x="996" y="1087"/>
                  </a:lnTo>
                  <a:lnTo>
                    <a:pt x="992" y="1088"/>
                  </a:lnTo>
                  <a:lnTo>
                    <a:pt x="991" y="1088"/>
                  </a:lnTo>
                  <a:close/>
                  <a:moveTo>
                    <a:pt x="1002" y="731"/>
                  </a:moveTo>
                  <a:lnTo>
                    <a:pt x="1002" y="731"/>
                  </a:lnTo>
                  <a:lnTo>
                    <a:pt x="954" y="761"/>
                  </a:lnTo>
                  <a:lnTo>
                    <a:pt x="954" y="761"/>
                  </a:lnTo>
                  <a:lnTo>
                    <a:pt x="918" y="784"/>
                  </a:lnTo>
                  <a:lnTo>
                    <a:pt x="918" y="784"/>
                  </a:lnTo>
                  <a:lnTo>
                    <a:pt x="885" y="803"/>
                  </a:lnTo>
                  <a:lnTo>
                    <a:pt x="885" y="803"/>
                  </a:lnTo>
                  <a:lnTo>
                    <a:pt x="856" y="821"/>
                  </a:lnTo>
                  <a:lnTo>
                    <a:pt x="842" y="830"/>
                  </a:lnTo>
                  <a:lnTo>
                    <a:pt x="829" y="839"/>
                  </a:lnTo>
                  <a:lnTo>
                    <a:pt x="819" y="847"/>
                  </a:lnTo>
                  <a:lnTo>
                    <a:pt x="819" y="847"/>
                  </a:lnTo>
                  <a:lnTo>
                    <a:pt x="773" y="881"/>
                  </a:lnTo>
                  <a:lnTo>
                    <a:pt x="729" y="917"/>
                  </a:lnTo>
                  <a:lnTo>
                    <a:pt x="729" y="917"/>
                  </a:lnTo>
                  <a:lnTo>
                    <a:pt x="717" y="925"/>
                  </a:lnTo>
                  <a:lnTo>
                    <a:pt x="717" y="925"/>
                  </a:lnTo>
                  <a:lnTo>
                    <a:pt x="704" y="936"/>
                  </a:lnTo>
                  <a:lnTo>
                    <a:pt x="691" y="948"/>
                  </a:lnTo>
                  <a:lnTo>
                    <a:pt x="678" y="960"/>
                  </a:lnTo>
                  <a:lnTo>
                    <a:pt x="672" y="967"/>
                  </a:lnTo>
                  <a:lnTo>
                    <a:pt x="668" y="974"/>
                  </a:lnTo>
                  <a:lnTo>
                    <a:pt x="664" y="980"/>
                  </a:lnTo>
                  <a:lnTo>
                    <a:pt x="671" y="982"/>
                  </a:lnTo>
                  <a:lnTo>
                    <a:pt x="671" y="982"/>
                  </a:lnTo>
                  <a:lnTo>
                    <a:pt x="699" y="991"/>
                  </a:lnTo>
                  <a:lnTo>
                    <a:pt x="699" y="991"/>
                  </a:lnTo>
                  <a:lnTo>
                    <a:pt x="718" y="996"/>
                  </a:lnTo>
                  <a:lnTo>
                    <a:pt x="738" y="1003"/>
                  </a:lnTo>
                  <a:lnTo>
                    <a:pt x="738" y="1003"/>
                  </a:lnTo>
                  <a:lnTo>
                    <a:pt x="756" y="1007"/>
                  </a:lnTo>
                  <a:lnTo>
                    <a:pt x="772" y="1010"/>
                  </a:lnTo>
                  <a:lnTo>
                    <a:pt x="772" y="1010"/>
                  </a:lnTo>
                  <a:lnTo>
                    <a:pt x="792" y="1014"/>
                  </a:lnTo>
                  <a:lnTo>
                    <a:pt x="811" y="1018"/>
                  </a:lnTo>
                  <a:lnTo>
                    <a:pt x="811" y="1018"/>
                  </a:lnTo>
                  <a:lnTo>
                    <a:pt x="854" y="1028"/>
                  </a:lnTo>
                  <a:lnTo>
                    <a:pt x="897" y="1039"/>
                  </a:lnTo>
                  <a:lnTo>
                    <a:pt x="941" y="1046"/>
                  </a:lnTo>
                  <a:lnTo>
                    <a:pt x="962" y="1049"/>
                  </a:lnTo>
                  <a:lnTo>
                    <a:pt x="984" y="1051"/>
                  </a:lnTo>
                  <a:lnTo>
                    <a:pt x="991" y="1052"/>
                  </a:lnTo>
                  <a:lnTo>
                    <a:pt x="990" y="1045"/>
                  </a:lnTo>
                  <a:lnTo>
                    <a:pt x="990" y="1045"/>
                  </a:lnTo>
                  <a:lnTo>
                    <a:pt x="989" y="1039"/>
                  </a:lnTo>
                  <a:lnTo>
                    <a:pt x="989" y="1039"/>
                  </a:lnTo>
                  <a:lnTo>
                    <a:pt x="987" y="1032"/>
                  </a:lnTo>
                  <a:lnTo>
                    <a:pt x="987" y="1029"/>
                  </a:lnTo>
                  <a:lnTo>
                    <a:pt x="987" y="1027"/>
                  </a:lnTo>
                  <a:lnTo>
                    <a:pt x="987" y="1027"/>
                  </a:lnTo>
                  <a:lnTo>
                    <a:pt x="990" y="1018"/>
                  </a:lnTo>
                  <a:lnTo>
                    <a:pt x="992" y="1008"/>
                  </a:lnTo>
                  <a:lnTo>
                    <a:pt x="993" y="988"/>
                  </a:lnTo>
                  <a:lnTo>
                    <a:pt x="993" y="988"/>
                  </a:lnTo>
                  <a:lnTo>
                    <a:pt x="994" y="974"/>
                  </a:lnTo>
                  <a:lnTo>
                    <a:pt x="994" y="974"/>
                  </a:lnTo>
                  <a:lnTo>
                    <a:pt x="995" y="957"/>
                  </a:lnTo>
                  <a:lnTo>
                    <a:pt x="995" y="957"/>
                  </a:lnTo>
                  <a:lnTo>
                    <a:pt x="998" y="925"/>
                  </a:lnTo>
                  <a:lnTo>
                    <a:pt x="1000" y="910"/>
                  </a:lnTo>
                  <a:lnTo>
                    <a:pt x="1004" y="893"/>
                  </a:lnTo>
                  <a:lnTo>
                    <a:pt x="1004" y="893"/>
                  </a:lnTo>
                  <a:lnTo>
                    <a:pt x="1010" y="856"/>
                  </a:lnTo>
                  <a:lnTo>
                    <a:pt x="1013" y="835"/>
                  </a:lnTo>
                  <a:lnTo>
                    <a:pt x="1015" y="813"/>
                  </a:lnTo>
                  <a:lnTo>
                    <a:pt x="1016" y="793"/>
                  </a:lnTo>
                  <a:lnTo>
                    <a:pt x="1015" y="772"/>
                  </a:lnTo>
                  <a:lnTo>
                    <a:pt x="1014" y="753"/>
                  </a:lnTo>
                  <a:lnTo>
                    <a:pt x="1010" y="734"/>
                  </a:lnTo>
                  <a:lnTo>
                    <a:pt x="1008" y="726"/>
                  </a:lnTo>
                  <a:lnTo>
                    <a:pt x="1002" y="731"/>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53" name="Freeform 207"/>
            <p:cNvSpPr/>
            <p:nvPr/>
          </p:nvSpPr>
          <p:spPr bwMode="auto">
            <a:xfrm>
              <a:off x="4251325" y="2251075"/>
              <a:ext cx="195263" cy="161925"/>
            </a:xfrm>
            <a:custGeom>
              <a:avLst/>
              <a:gdLst/>
              <a:ahLst/>
              <a:cxnLst>
                <a:cxn ang="0">
                  <a:pos x="15" y="307"/>
                </a:cxn>
                <a:cxn ang="0">
                  <a:pos x="9" y="306"/>
                </a:cxn>
                <a:cxn ang="0">
                  <a:pos x="2" y="298"/>
                </a:cxn>
                <a:cxn ang="0">
                  <a:pos x="0" y="293"/>
                </a:cxn>
                <a:cxn ang="0">
                  <a:pos x="2" y="281"/>
                </a:cxn>
                <a:cxn ang="0">
                  <a:pos x="6" y="275"/>
                </a:cxn>
                <a:cxn ang="0">
                  <a:pos x="12" y="272"/>
                </a:cxn>
                <a:cxn ang="0">
                  <a:pos x="18" y="269"/>
                </a:cxn>
                <a:cxn ang="0">
                  <a:pos x="30" y="259"/>
                </a:cxn>
                <a:cxn ang="0">
                  <a:pos x="48" y="238"/>
                </a:cxn>
                <a:cxn ang="0">
                  <a:pos x="59" y="222"/>
                </a:cxn>
                <a:cxn ang="0">
                  <a:pos x="75" y="201"/>
                </a:cxn>
                <a:cxn ang="0">
                  <a:pos x="94" y="180"/>
                </a:cxn>
                <a:cxn ang="0">
                  <a:pos x="136" y="143"/>
                </a:cxn>
                <a:cxn ang="0">
                  <a:pos x="160" y="124"/>
                </a:cxn>
                <a:cxn ang="0">
                  <a:pos x="174" y="112"/>
                </a:cxn>
                <a:cxn ang="0">
                  <a:pos x="224" y="83"/>
                </a:cxn>
                <a:cxn ang="0">
                  <a:pos x="241" y="73"/>
                </a:cxn>
                <a:cxn ang="0">
                  <a:pos x="259" y="63"/>
                </a:cxn>
                <a:cxn ang="0">
                  <a:pos x="305" y="32"/>
                </a:cxn>
                <a:cxn ang="0">
                  <a:pos x="345" y="3"/>
                </a:cxn>
                <a:cxn ang="0">
                  <a:pos x="354" y="0"/>
                </a:cxn>
                <a:cxn ang="0">
                  <a:pos x="359" y="1"/>
                </a:cxn>
                <a:cxn ang="0">
                  <a:pos x="366" y="8"/>
                </a:cxn>
                <a:cxn ang="0">
                  <a:pos x="368" y="12"/>
                </a:cxn>
                <a:cxn ang="0">
                  <a:pos x="369" y="22"/>
                </a:cxn>
                <a:cxn ang="0">
                  <a:pos x="367" y="29"/>
                </a:cxn>
                <a:cxn ang="0">
                  <a:pos x="362" y="35"/>
                </a:cxn>
                <a:cxn ang="0">
                  <a:pos x="339" y="51"/>
                </a:cxn>
                <a:cxn ang="0">
                  <a:pos x="270" y="96"/>
                </a:cxn>
                <a:cxn ang="0">
                  <a:pos x="240" y="115"/>
                </a:cxn>
                <a:cxn ang="0">
                  <a:pos x="180" y="157"/>
                </a:cxn>
                <a:cxn ang="0">
                  <a:pos x="151" y="179"/>
                </a:cxn>
                <a:cxn ang="0">
                  <a:pos x="109" y="218"/>
                </a:cxn>
                <a:cxn ang="0">
                  <a:pos x="78" y="252"/>
                </a:cxn>
                <a:cxn ang="0">
                  <a:pos x="69" y="264"/>
                </a:cxn>
                <a:cxn ang="0">
                  <a:pos x="47" y="290"/>
                </a:cxn>
                <a:cxn ang="0">
                  <a:pos x="35" y="300"/>
                </a:cxn>
                <a:cxn ang="0">
                  <a:pos x="21" y="306"/>
                </a:cxn>
                <a:cxn ang="0">
                  <a:pos x="15" y="307"/>
                </a:cxn>
              </a:cxnLst>
              <a:rect l="0" t="0" r="r" b="b"/>
              <a:pathLst>
                <a:path w="369" h="307">
                  <a:moveTo>
                    <a:pt x="15" y="307"/>
                  </a:moveTo>
                  <a:lnTo>
                    <a:pt x="15" y="307"/>
                  </a:lnTo>
                  <a:lnTo>
                    <a:pt x="12" y="307"/>
                  </a:lnTo>
                  <a:lnTo>
                    <a:pt x="9" y="306"/>
                  </a:lnTo>
                  <a:lnTo>
                    <a:pt x="5" y="303"/>
                  </a:lnTo>
                  <a:lnTo>
                    <a:pt x="2" y="298"/>
                  </a:lnTo>
                  <a:lnTo>
                    <a:pt x="0" y="293"/>
                  </a:lnTo>
                  <a:lnTo>
                    <a:pt x="0" y="293"/>
                  </a:lnTo>
                  <a:lnTo>
                    <a:pt x="0" y="287"/>
                  </a:lnTo>
                  <a:lnTo>
                    <a:pt x="2" y="281"/>
                  </a:lnTo>
                  <a:lnTo>
                    <a:pt x="4" y="277"/>
                  </a:lnTo>
                  <a:lnTo>
                    <a:pt x="6" y="275"/>
                  </a:lnTo>
                  <a:lnTo>
                    <a:pt x="9" y="273"/>
                  </a:lnTo>
                  <a:lnTo>
                    <a:pt x="12" y="272"/>
                  </a:lnTo>
                  <a:lnTo>
                    <a:pt x="12" y="272"/>
                  </a:lnTo>
                  <a:lnTo>
                    <a:pt x="18" y="269"/>
                  </a:lnTo>
                  <a:lnTo>
                    <a:pt x="24" y="265"/>
                  </a:lnTo>
                  <a:lnTo>
                    <a:pt x="30" y="259"/>
                  </a:lnTo>
                  <a:lnTo>
                    <a:pt x="36" y="253"/>
                  </a:lnTo>
                  <a:lnTo>
                    <a:pt x="48" y="238"/>
                  </a:lnTo>
                  <a:lnTo>
                    <a:pt x="59" y="222"/>
                  </a:lnTo>
                  <a:lnTo>
                    <a:pt x="59" y="222"/>
                  </a:lnTo>
                  <a:lnTo>
                    <a:pt x="68" y="210"/>
                  </a:lnTo>
                  <a:lnTo>
                    <a:pt x="75" y="201"/>
                  </a:lnTo>
                  <a:lnTo>
                    <a:pt x="75" y="201"/>
                  </a:lnTo>
                  <a:lnTo>
                    <a:pt x="94" y="180"/>
                  </a:lnTo>
                  <a:lnTo>
                    <a:pt x="114" y="162"/>
                  </a:lnTo>
                  <a:lnTo>
                    <a:pt x="136" y="143"/>
                  </a:lnTo>
                  <a:lnTo>
                    <a:pt x="157" y="126"/>
                  </a:lnTo>
                  <a:lnTo>
                    <a:pt x="160" y="124"/>
                  </a:lnTo>
                  <a:lnTo>
                    <a:pt x="160" y="124"/>
                  </a:lnTo>
                  <a:lnTo>
                    <a:pt x="174" y="112"/>
                  </a:lnTo>
                  <a:lnTo>
                    <a:pt x="190" y="102"/>
                  </a:lnTo>
                  <a:lnTo>
                    <a:pt x="224" y="83"/>
                  </a:lnTo>
                  <a:lnTo>
                    <a:pt x="224" y="83"/>
                  </a:lnTo>
                  <a:lnTo>
                    <a:pt x="241" y="73"/>
                  </a:lnTo>
                  <a:lnTo>
                    <a:pt x="259" y="63"/>
                  </a:lnTo>
                  <a:lnTo>
                    <a:pt x="259" y="63"/>
                  </a:lnTo>
                  <a:lnTo>
                    <a:pt x="283" y="47"/>
                  </a:lnTo>
                  <a:lnTo>
                    <a:pt x="305" y="32"/>
                  </a:lnTo>
                  <a:lnTo>
                    <a:pt x="345" y="3"/>
                  </a:lnTo>
                  <a:lnTo>
                    <a:pt x="345" y="3"/>
                  </a:lnTo>
                  <a:lnTo>
                    <a:pt x="350" y="1"/>
                  </a:lnTo>
                  <a:lnTo>
                    <a:pt x="354" y="0"/>
                  </a:lnTo>
                  <a:lnTo>
                    <a:pt x="354" y="0"/>
                  </a:lnTo>
                  <a:lnTo>
                    <a:pt x="359" y="1"/>
                  </a:lnTo>
                  <a:lnTo>
                    <a:pt x="363" y="4"/>
                  </a:lnTo>
                  <a:lnTo>
                    <a:pt x="366" y="8"/>
                  </a:lnTo>
                  <a:lnTo>
                    <a:pt x="368" y="12"/>
                  </a:lnTo>
                  <a:lnTo>
                    <a:pt x="368" y="12"/>
                  </a:lnTo>
                  <a:lnTo>
                    <a:pt x="369" y="16"/>
                  </a:lnTo>
                  <a:lnTo>
                    <a:pt x="369" y="22"/>
                  </a:lnTo>
                  <a:lnTo>
                    <a:pt x="369" y="25"/>
                  </a:lnTo>
                  <a:lnTo>
                    <a:pt x="367" y="29"/>
                  </a:lnTo>
                  <a:lnTo>
                    <a:pt x="365" y="32"/>
                  </a:lnTo>
                  <a:lnTo>
                    <a:pt x="362" y="35"/>
                  </a:lnTo>
                  <a:lnTo>
                    <a:pt x="362" y="35"/>
                  </a:lnTo>
                  <a:lnTo>
                    <a:pt x="339" y="51"/>
                  </a:lnTo>
                  <a:lnTo>
                    <a:pt x="317" y="67"/>
                  </a:lnTo>
                  <a:lnTo>
                    <a:pt x="270" y="96"/>
                  </a:lnTo>
                  <a:lnTo>
                    <a:pt x="270" y="96"/>
                  </a:lnTo>
                  <a:lnTo>
                    <a:pt x="240" y="115"/>
                  </a:lnTo>
                  <a:lnTo>
                    <a:pt x="210" y="135"/>
                  </a:lnTo>
                  <a:lnTo>
                    <a:pt x="180" y="157"/>
                  </a:lnTo>
                  <a:lnTo>
                    <a:pt x="151" y="179"/>
                  </a:lnTo>
                  <a:lnTo>
                    <a:pt x="151" y="179"/>
                  </a:lnTo>
                  <a:lnTo>
                    <a:pt x="131" y="198"/>
                  </a:lnTo>
                  <a:lnTo>
                    <a:pt x="109" y="218"/>
                  </a:lnTo>
                  <a:lnTo>
                    <a:pt x="88" y="239"/>
                  </a:lnTo>
                  <a:lnTo>
                    <a:pt x="78" y="252"/>
                  </a:lnTo>
                  <a:lnTo>
                    <a:pt x="69" y="264"/>
                  </a:lnTo>
                  <a:lnTo>
                    <a:pt x="69" y="264"/>
                  </a:lnTo>
                  <a:lnTo>
                    <a:pt x="59" y="277"/>
                  </a:lnTo>
                  <a:lnTo>
                    <a:pt x="47" y="290"/>
                  </a:lnTo>
                  <a:lnTo>
                    <a:pt x="42" y="295"/>
                  </a:lnTo>
                  <a:lnTo>
                    <a:pt x="35" y="300"/>
                  </a:lnTo>
                  <a:lnTo>
                    <a:pt x="29" y="304"/>
                  </a:lnTo>
                  <a:lnTo>
                    <a:pt x="21" y="306"/>
                  </a:lnTo>
                  <a:lnTo>
                    <a:pt x="21" y="306"/>
                  </a:lnTo>
                  <a:lnTo>
                    <a:pt x="15" y="307"/>
                  </a:lnTo>
                  <a:lnTo>
                    <a:pt x="15" y="307"/>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54" name="Freeform 208"/>
            <p:cNvSpPr/>
            <p:nvPr/>
          </p:nvSpPr>
          <p:spPr bwMode="auto">
            <a:xfrm>
              <a:off x="4284663" y="2282825"/>
              <a:ext cx="195263" cy="171450"/>
            </a:xfrm>
            <a:custGeom>
              <a:avLst/>
              <a:gdLst/>
              <a:ahLst/>
              <a:cxnLst>
                <a:cxn ang="0">
                  <a:pos x="15" y="323"/>
                </a:cxn>
                <a:cxn ang="0">
                  <a:pos x="6" y="319"/>
                </a:cxn>
                <a:cxn ang="0">
                  <a:pos x="1" y="309"/>
                </a:cxn>
                <a:cxn ang="0">
                  <a:pos x="0" y="306"/>
                </a:cxn>
                <a:cxn ang="0">
                  <a:pos x="0" y="297"/>
                </a:cxn>
                <a:cxn ang="0">
                  <a:pos x="4" y="290"/>
                </a:cxn>
                <a:cxn ang="0">
                  <a:pos x="7" y="287"/>
                </a:cxn>
                <a:cxn ang="0">
                  <a:pos x="15" y="277"/>
                </a:cxn>
                <a:cxn ang="0">
                  <a:pos x="20" y="266"/>
                </a:cxn>
                <a:cxn ang="0">
                  <a:pos x="29" y="253"/>
                </a:cxn>
                <a:cxn ang="0">
                  <a:pos x="48" y="230"/>
                </a:cxn>
                <a:cxn ang="0">
                  <a:pos x="68" y="211"/>
                </a:cxn>
                <a:cxn ang="0">
                  <a:pos x="94" y="190"/>
                </a:cxn>
                <a:cxn ang="0">
                  <a:pos x="126" y="162"/>
                </a:cxn>
                <a:cxn ang="0">
                  <a:pos x="159" y="135"/>
                </a:cxn>
                <a:cxn ang="0">
                  <a:pos x="187" y="111"/>
                </a:cxn>
                <a:cxn ang="0">
                  <a:pos x="236" y="73"/>
                </a:cxn>
                <a:cxn ang="0">
                  <a:pos x="254" y="61"/>
                </a:cxn>
                <a:cxn ang="0">
                  <a:pos x="311" y="23"/>
                </a:cxn>
                <a:cxn ang="0">
                  <a:pos x="344" y="3"/>
                </a:cxn>
                <a:cxn ang="0">
                  <a:pos x="348" y="1"/>
                </a:cxn>
                <a:cxn ang="0">
                  <a:pos x="352" y="0"/>
                </a:cxn>
                <a:cxn ang="0">
                  <a:pos x="358" y="2"/>
                </a:cxn>
                <a:cxn ang="0">
                  <a:pos x="366" y="9"/>
                </a:cxn>
                <a:cxn ang="0">
                  <a:pos x="368" y="14"/>
                </a:cxn>
                <a:cxn ang="0">
                  <a:pos x="369" y="22"/>
                </a:cxn>
                <a:cxn ang="0">
                  <a:pos x="366" y="29"/>
                </a:cxn>
                <a:cxn ang="0">
                  <a:pos x="361" y="35"/>
                </a:cxn>
                <a:cxn ang="0">
                  <a:pos x="325" y="57"/>
                </a:cxn>
                <a:cxn ang="0">
                  <a:pos x="271" y="92"/>
                </a:cxn>
                <a:cxn ang="0">
                  <a:pos x="250" y="107"/>
                </a:cxn>
                <a:cxn ang="0">
                  <a:pos x="190" y="157"/>
                </a:cxn>
                <a:cxn ang="0">
                  <a:pos x="164" y="179"/>
                </a:cxn>
                <a:cxn ang="0">
                  <a:pos x="134" y="203"/>
                </a:cxn>
                <a:cxn ang="0">
                  <a:pos x="102" y="229"/>
                </a:cxn>
                <a:cxn ang="0">
                  <a:pos x="72" y="258"/>
                </a:cxn>
                <a:cxn ang="0">
                  <a:pos x="66" y="264"/>
                </a:cxn>
                <a:cxn ang="0">
                  <a:pos x="51" y="286"/>
                </a:cxn>
                <a:cxn ang="0">
                  <a:pos x="46" y="295"/>
                </a:cxn>
                <a:cxn ang="0">
                  <a:pos x="33" y="312"/>
                </a:cxn>
                <a:cxn ang="0">
                  <a:pos x="24" y="319"/>
                </a:cxn>
                <a:cxn ang="0">
                  <a:pos x="15" y="323"/>
                </a:cxn>
              </a:cxnLst>
              <a:rect l="0" t="0" r="r" b="b"/>
              <a:pathLst>
                <a:path w="369" h="323">
                  <a:moveTo>
                    <a:pt x="15" y="323"/>
                  </a:moveTo>
                  <a:lnTo>
                    <a:pt x="15" y="323"/>
                  </a:lnTo>
                  <a:lnTo>
                    <a:pt x="10" y="322"/>
                  </a:lnTo>
                  <a:lnTo>
                    <a:pt x="6" y="319"/>
                  </a:lnTo>
                  <a:lnTo>
                    <a:pt x="3" y="315"/>
                  </a:lnTo>
                  <a:lnTo>
                    <a:pt x="1" y="309"/>
                  </a:lnTo>
                  <a:lnTo>
                    <a:pt x="1" y="309"/>
                  </a:lnTo>
                  <a:lnTo>
                    <a:pt x="0" y="306"/>
                  </a:lnTo>
                  <a:lnTo>
                    <a:pt x="0" y="300"/>
                  </a:lnTo>
                  <a:lnTo>
                    <a:pt x="0" y="297"/>
                  </a:lnTo>
                  <a:lnTo>
                    <a:pt x="2" y="294"/>
                  </a:lnTo>
                  <a:lnTo>
                    <a:pt x="4" y="290"/>
                  </a:lnTo>
                  <a:lnTo>
                    <a:pt x="7" y="287"/>
                  </a:lnTo>
                  <a:lnTo>
                    <a:pt x="7" y="287"/>
                  </a:lnTo>
                  <a:lnTo>
                    <a:pt x="11" y="283"/>
                  </a:lnTo>
                  <a:lnTo>
                    <a:pt x="15" y="277"/>
                  </a:lnTo>
                  <a:lnTo>
                    <a:pt x="20" y="266"/>
                  </a:lnTo>
                  <a:lnTo>
                    <a:pt x="20" y="266"/>
                  </a:lnTo>
                  <a:lnTo>
                    <a:pt x="24" y="259"/>
                  </a:lnTo>
                  <a:lnTo>
                    <a:pt x="29" y="253"/>
                  </a:lnTo>
                  <a:lnTo>
                    <a:pt x="29" y="253"/>
                  </a:lnTo>
                  <a:lnTo>
                    <a:pt x="48" y="230"/>
                  </a:lnTo>
                  <a:lnTo>
                    <a:pt x="59" y="221"/>
                  </a:lnTo>
                  <a:lnTo>
                    <a:pt x="68" y="211"/>
                  </a:lnTo>
                  <a:lnTo>
                    <a:pt x="68" y="211"/>
                  </a:lnTo>
                  <a:lnTo>
                    <a:pt x="94" y="190"/>
                  </a:lnTo>
                  <a:lnTo>
                    <a:pt x="94" y="190"/>
                  </a:lnTo>
                  <a:lnTo>
                    <a:pt x="126" y="162"/>
                  </a:lnTo>
                  <a:lnTo>
                    <a:pt x="159" y="135"/>
                  </a:lnTo>
                  <a:lnTo>
                    <a:pt x="159" y="135"/>
                  </a:lnTo>
                  <a:lnTo>
                    <a:pt x="187" y="111"/>
                  </a:lnTo>
                  <a:lnTo>
                    <a:pt x="187" y="111"/>
                  </a:lnTo>
                  <a:lnTo>
                    <a:pt x="220" y="85"/>
                  </a:lnTo>
                  <a:lnTo>
                    <a:pt x="236" y="73"/>
                  </a:lnTo>
                  <a:lnTo>
                    <a:pt x="254" y="61"/>
                  </a:lnTo>
                  <a:lnTo>
                    <a:pt x="254" y="61"/>
                  </a:lnTo>
                  <a:lnTo>
                    <a:pt x="282" y="41"/>
                  </a:lnTo>
                  <a:lnTo>
                    <a:pt x="311" y="23"/>
                  </a:lnTo>
                  <a:lnTo>
                    <a:pt x="311" y="23"/>
                  </a:lnTo>
                  <a:lnTo>
                    <a:pt x="344" y="3"/>
                  </a:lnTo>
                  <a:lnTo>
                    <a:pt x="344" y="3"/>
                  </a:lnTo>
                  <a:lnTo>
                    <a:pt x="348" y="1"/>
                  </a:lnTo>
                  <a:lnTo>
                    <a:pt x="352" y="0"/>
                  </a:lnTo>
                  <a:lnTo>
                    <a:pt x="352" y="0"/>
                  </a:lnTo>
                  <a:lnTo>
                    <a:pt x="355" y="1"/>
                  </a:lnTo>
                  <a:lnTo>
                    <a:pt x="358" y="2"/>
                  </a:lnTo>
                  <a:lnTo>
                    <a:pt x="363" y="5"/>
                  </a:lnTo>
                  <a:lnTo>
                    <a:pt x="366" y="9"/>
                  </a:lnTo>
                  <a:lnTo>
                    <a:pt x="368" y="14"/>
                  </a:lnTo>
                  <a:lnTo>
                    <a:pt x="368" y="14"/>
                  </a:lnTo>
                  <a:lnTo>
                    <a:pt x="369" y="17"/>
                  </a:lnTo>
                  <a:lnTo>
                    <a:pt x="369" y="22"/>
                  </a:lnTo>
                  <a:lnTo>
                    <a:pt x="368" y="25"/>
                  </a:lnTo>
                  <a:lnTo>
                    <a:pt x="366" y="29"/>
                  </a:lnTo>
                  <a:lnTo>
                    <a:pt x="364" y="32"/>
                  </a:lnTo>
                  <a:lnTo>
                    <a:pt x="361" y="35"/>
                  </a:lnTo>
                  <a:lnTo>
                    <a:pt x="361" y="35"/>
                  </a:lnTo>
                  <a:lnTo>
                    <a:pt x="325" y="57"/>
                  </a:lnTo>
                  <a:lnTo>
                    <a:pt x="325" y="57"/>
                  </a:lnTo>
                  <a:lnTo>
                    <a:pt x="271" y="92"/>
                  </a:lnTo>
                  <a:lnTo>
                    <a:pt x="271" y="92"/>
                  </a:lnTo>
                  <a:lnTo>
                    <a:pt x="250" y="107"/>
                  </a:lnTo>
                  <a:lnTo>
                    <a:pt x="229" y="123"/>
                  </a:lnTo>
                  <a:lnTo>
                    <a:pt x="190" y="157"/>
                  </a:lnTo>
                  <a:lnTo>
                    <a:pt x="190" y="157"/>
                  </a:lnTo>
                  <a:lnTo>
                    <a:pt x="164" y="179"/>
                  </a:lnTo>
                  <a:lnTo>
                    <a:pt x="164" y="179"/>
                  </a:lnTo>
                  <a:lnTo>
                    <a:pt x="134" y="203"/>
                  </a:lnTo>
                  <a:lnTo>
                    <a:pt x="134" y="203"/>
                  </a:lnTo>
                  <a:lnTo>
                    <a:pt x="102" y="229"/>
                  </a:lnTo>
                  <a:lnTo>
                    <a:pt x="86" y="242"/>
                  </a:lnTo>
                  <a:lnTo>
                    <a:pt x="72" y="258"/>
                  </a:lnTo>
                  <a:lnTo>
                    <a:pt x="72" y="258"/>
                  </a:lnTo>
                  <a:lnTo>
                    <a:pt x="66" y="264"/>
                  </a:lnTo>
                  <a:lnTo>
                    <a:pt x="61" y="271"/>
                  </a:lnTo>
                  <a:lnTo>
                    <a:pt x="51" y="286"/>
                  </a:lnTo>
                  <a:lnTo>
                    <a:pt x="51" y="286"/>
                  </a:lnTo>
                  <a:lnTo>
                    <a:pt x="46" y="295"/>
                  </a:lnTo>
                  <a:lnTo>
                    <a:pt x="40" y="303"/>
                  </a:lnTo>
                  <a:lnTo>
                    <a:pt x="33" y="312"/>
                  </a:lnTo>
                  <a:lnTo>
                    <a:pt x="24" y="319"/>
                  </a:lnTo>
                  <a:lnTo>
                    <a:pt x="24" y="319"/>
                  </a:lnTo>
                  <a:lnTo>
                    <a:pt x="19" y="322"/>
                  </a:lnTo>
                  <a:lnTo>
                    <a:pt x="15" y="323"/>
                  </a:lnTo>
                  <a:lnTo>
                    <a:pt x="15" y="323"/>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55" name="Freeform 209"/>
            <p:cNvSpPr/>
            <p:nvPr/>
          </p:nvSpPr>
          <p:spPr bwMode="auto">
            <a:xfrm>
              <a:off x="4446588" y="2346325"/>
              <a:ext cx="285750" cy="307975"/>
            </a:xfrm>
            <a:custGeom>
              <a:avLst/>
              <a:gdLst/>
              <a:ahLst/>
              <a:cxnLst>
                <a:cxn ang="0">
                  <a:pos x="524" y="583"/>
                </a:cxn>
                <a:cxn ang="0">
                  <a:pos x="515" y="580"/>
                </a:cxn>
                <a:cxn ang="0">
                  <a:pos x="501" y="571"/>
                </a:cxn>
                <a:cxn ang="0">
                  <a:pos x="476" y="549"/>
                </a:cxn>
                <a:cxn ang="0">
                  <a:pos x="437" y="513"/>
                </a:cxn>
                <a:cxn ang="0">
                  <a:pos x="414" y="488"/>
                </a:cxn>
                <a:cxn ang="0">
                  <a:pos x="388" y="460"/>
                </a:cxn>
                <a:cxn ang="0">
                  <a:pos x="339" y="409"/>
                </a:cxn>
                <a:cxn ang="0">
                  <a:pos x="300" y="361"/>
                </a:cxn>
                <a:cxn ang="0">
                  <a:pos x="288" y="344"/>
                </a:cxn>
                <a:cxn ang="0">
                  <a:pos x="246" y="293"/>
                </a:cxn>
                <a:cxn ang="0">
                  <a:pos x="202" y="245"/>
                </a:cxn>
                <a:cxn ang="0">
                  <a:pos x="167" y="208"/>
                </a:cxn>
                <a:cxn ang="0">
                  <a:pos x="134" y="170"/>
                </a:cxn>
                <a:cxn ang="0">
                  <a:pos x="121" y="153"/>
                </a:cxn>
                <a:cxn ang="0">
                  <a:pos x="95" y="121"/>
                </a:cxn>
                <a:cxn ang="0">
                  <a:pos x="54" y="76"/>
                </a:cxn>
                <a:cxn ang="0">
                  <a:pos x="24" y="48"/>
                </a:cxn>
                <a:cxn ang="0">
                  <a:pos x="8" y="36"/>
                </a:cxn>
                <a:cxn ang="0">
                  <a:pos x="3" y="29"/>
                </a:cxn>
                <a:cxn ang="0">
                  <a:pos x="0" y="22"/>
                </a:cxn>
                <a:cxn ang="0">
                  <a:pos x="1" y="13"/>
                </a:cxn>
                <a:cxn ang="0">
                  <a:pos x="4" y="8"/>
                </a:cxn>
                <a:cxn ang="0">
                  <a:pos x="12" y="1"/>
                </a:cxn>
                <a:cxn ang="0">
                  <a:pos x="16" y="0"/>
                </a:cxn>
                <a:cxn ang="0">
                  <a:pos x="25" y="3"/>
                </a:cxn>
                <a:cxn ang="0">
                  <a:pos x="41" y="15"/>
                </a:cxn>
                <a:cxn ang="0">
                  <a:pos x="70" y="41"/>
                </a:cxn>
                <a:cxn ang="0">
                  <a:pos x="110" y="84"/>
                </a:cxn>
                <a:cxn ang="0">
                  <a:pos x="136" y="115"/>
                </a:cxn>
                <a:cxn ang="0">
                  <a:pos x="206" y="198"/>
                </a:cxn>
                <a:cxn ang="0">
                  <a:pos x="290" y="291"/>
                </a:cxn>
                <a:cxn ang="0">
                  <a:pos x="303" y="306"/>
                </a:cxn>
                <a:cxn ang="0">
                  <a:pos x="341" y="353"/>
                </a:cxn>
                <a:cxn ang="0">
                  <a:pos x="371" y="390"/>
                </a:cxn>
                <a:cxn ang="0">
                  <a:pos x="403" y="425"/>
                </a:cxn>
                <a:cxn ang="0">
                  <a:pos x="433" y="457"/>
                </a:cxn>
                <a:cxn ang="0">
                  <a:pos x="457" y="482"/>
                </a:cxn>
                <a:cxn ang="0">
                  <a:pos x="493" y="518"/>
                </a:cxn>
                <a:cxn ang="0">
                  <a:pos x="519" y="540"/>
                </a:cxn>
                <a:cxn ang="0">
                  <a:pos x="532" y="549"/>
                </a:cxn>
                <a:cxn ang="0">
                  <a:pos x="539" y="554"/>
                </a:cxn>
                <a:cxn ang="0">
                  <a:pos x="541" y="560"/>
                </a:cxn>
                <a:cxn ang="0">
                  <a:pos x="541" y="570"/>
                </a:cxn>
                <a:cxn ang="0">
                  <a:pos x="539" y="575"/>
                </a:cxn>
                <a:cxn ang="0">
                  <a:pos x="530" y="582"/>
                </a:cxn>
                <a:cxn ang="0">
                  <a:pos x="524" y="583"/>
                </a:cxn>
              </a:cxnLst>
              <a:rect l="0" t="0" r="r" b="b"/>
              <a:pathLst>
                <a:path w="541" h="583">
                  <a:moveTo>
                    <a:pt x="524" y="583"/>
                  </a:moveTo>
                  <a:lnTo>
                    <a:pt x="524" y="583"/>
                  </a:lnTo>
                  <a:lnTo>
                    <a:pt x="520" y="582"/>
                  </a:lnTo>
                  <a:lnTo>
                    <a:pt x="515" y="580"/>
                  </a:lnTo>
                  <a:lnTo>
                    <a:pt x="515" y="580"/>
                  </a:lnTo>
                  <a:lnTo>
                    <a:pt x="501" y="571"/>
                  </a:lnTo>
                  <a:lnTo>
                    <a:pt x="488" y="560"/>
                  </a:lnTo>
                  <a:lnTo>
                    <a:pt x="476" y="549"/>
                  </a:lnTo>
                  <a:lnTo>
                    <a:pt x="462" y="538"/>
                  </a:lnTo>
                  <a:lnTo>
                    <a:pt x="437" y="513"/>
                  </a:lnTo>
                  <a:lnTo>
                    <a:pt x="414" y="488"/>
                  </a:lnTo>
                  <a:lnTo>
                    <a:pt x="414" y="488"/>
                  </a:lnTo>
                  <a:lnTo>
                    <a:pt x="388" y="460"/>
                  </a:lnTo>
                  <a:lnTo>
                    <a:pt x="388" y="460"/>
                  </a:lnTo>
                  <a:lnTo>
                    <a:pt x="365" y="437"/>
                  </a:lnTo>
                  <a:lnTo>
                    <a:pt x="339" y="409"/>
                  </a:lnTo>
                  <a:lnTo>
                    <a:pt x="313" y="377"/>
                  </a:lnTo>
                  <a:lnTo>
                    <a:pt x="300" y="361"/>
                  </a:lnTo>
                  <a:lnTo>
                    <a:pt x="288" y="344"/>
                  </a:lnTo>
                  <a:lnTo>
                    <a:pt x="288" y="344"/>
                  </a:lnTo>
                  <a:lnTo>
                    <a:pt x="268" y="319"/>
                  </a:lnTo>
                  <a:lnTo>
                    <a:pt x="246" y="293"/>
                  </a:lnTo>
                  <a:lnTo>
                    <a:pt x="224" y="269"/>
                  </a:lnTo>
                  <a:lnTo>
                    <a:pt x="202" y="245"/>
                  </a:lnTo>
                  <a:lnTo>
                    <a:pt x="202" y="245"/>
                  </a:lnTo>
                  <a:lnTo>
                    <a:pt x="167" y="208"/>
                  </a:lnTo>
                  <a:lnTo>
                    <a:pt x="150" y="189"/>
                  </a:lnTo>
                  <a:lnTo>
                    <a:pt x="134" y="170"/>
                  </a:lnTo>
                  <a:lnTo>
                    <a:pt x="134" y="170"/>
                  </a:lnTo>
                  <a:lnTo>
                    <a:pt x="121" y="153"/>
                  </a:lnTo>
                  <a:lnTo>
                    <a:pt x="121" y="153"/>
                  </a:lnTo>
                  <a:lnTo>
                    <a:pt x="95" y="121"/>
                  </a:lnTo>
                  <a:lnTo>
                    <a:pt x="69" y="90"/>
                  </a:lnTo>
                  <a:lnTo>
                    <a:pt x="54" y="76"/>
                  </a:lnTo>
                  <a:lnTo>
                    <a:pt x="40" y="61"/>
                  </a:lnTo>
                  <a:lnTo>
                    <a:pt x="24" y="48"/>
                  </a:lnTo>
                  <a:lnTo>
                    <a:pt x="8" y="36"/>
                  </a:lnTo>
                  <a:lnTo>
                    <a:pt x="8" y="36"/>
                  </a:lnTo>
                  <a:lnTo>
                    <a:pt x="5" y="32"/>
                  </a:lnTo>
                  <a:lnTo>
                    <a:pt x="3" y="29"/>
                  </a:lnTo>
                  <a:lnTo>
                    <a:pt x="0" y="25"/>
                  </a:lnTo>
                  <a:lnTo>
                    <a:pt x="0" y="22"/>
                  </a:lnTo>
                  <a:lnTo>
                    <a:pt x="0" y="17"/>
                  </a:lnTo>
                  <a:lnTo>
                    <a:pt x="1" y="13"/>
                  </a:lnTo>
                  <a:lnTo>
                    <a:pt x="1" y="13"/>
                  </a:lnTo>
                  <a:lnTo>
                    <a:pt x="4" y="8"/>
                  </a:lnTo>
                  <a:lnTo>
                    <a:pt x="7" y="3"/>
                  </a:lnTo>
                  <a:lnTo>
                    <a:pt x="12" y="1"/>
                  </a:lnTo>
                  <a:lnTo>
                    <a:pt x="16" y="0"/>
                  </a:lnTo>
                  <a:lnTo>
                    <a:pt x="16" y="0"/>
                  </a:lnTo>
                  <a:lnTo>
                    <a:pt x="21" y="0"/>
                  </a:lnTo>
                  <a:lnTo>
                    <a:pt x="25" y="3"/>
                  </a:lnTo>
                  <a:lnTo>
                    <a:pt x="25" y="3"/>
                  </a:lnTo>
                  <a:lnTo>
                    <a:pt x="41" y="15"/>
                  </a:lnTo>
                  <a:lnTo>
                    <a:pt x="55" y="28"/>
                  </a:lnTo>
                  <a:lnTo>
                    <a:pt x="70" y="41"/>
                  </a:lnTo>
                  <a:lnTo>
                    <a:pt x="83" y="55"/>
                  </a:lnTo>
                  <a:lnTo>
                    <a:pt x="110" y="84"/>
                  </a:lnTo>
                  <a:lnTo>
                    <a:pt x="136" y="115"/>
                  </a:lnTo>
                  <a:lnTo>
                    <a:pt x="136" y="115"/>
                  </a:lnTo>
                  <a:lnTo>
                    <a:pt x="170" y="156"/>
                  </a:lnTo>
                  <a:lnTo>
                    <a:pt x="206" y="198"/>
                  </a:lnTo>
                  <a:lnTo>
                    <a:pt x="246" y="242"/>
                  </a:lnTo>
                  <a:lnTo>
                    <a:pt x="290" y="291"/>
                  </a:lnTo>
                  <a:lnTo>
                    <a:pt x="290" y="291"/>
                  </a:lnTo>
                  <a:lnTo>
                    <a:pt x="303" y="306"/>
                  </a:lnTo>
                  <a:lnTo>
                    <a:pt x="317" y="322"/>
                  </a:lnTo>
                  <a:lnTo>
                    <a:pt x="341" y="353"/>
                  </a:lnTo>
                  <a:lnTo>
                    <a:pt x="341" y="353"/>
                  </a:lnTo>
                  <a:lnTo>
                    <a:pt x="371" y="390"/>
                  </a:lnTo>
                  <a:lnTo>
                    <a:pt x="387" y="407"/>
                  </a:lnTo>
                  <a:lnTo>
                    <a:pt x="403" y="425"/>
                  </a:lnTo>
                  <a:lnTo>
                    <a:pt x="403" y="425"/>
                  </a:lnTo>
                  <a:lnTo>
                    <a:pt x="433" y="457"/>
                  </a:lnTo>
                  <a:lnTo>
                    <a:pt x="433" y="457"/>
                  </a:lnTo>
                  <a:lnTo>
                    <a:pt x="457" y="482"/>
                  </a:lnTo>
                  <a:lnTo>
                    <a:pt x="481" y="507"/>
                  </a:lnTo>
                  <a:lnTo>
                    <a:pt x="493" y="518"/>
                  </a:lnTo>
                  <a:lnTo>
                    <a:pt x="507" y="529"/>
                  </a:lnTo>
                  <a:lnTo>
                    <a:pt x="519" y="540"/>
                  </a:lnTo>
                  <a:lnTo>
                    <a:pt x="532" y="549"/>
                  </a:lnTo>
                  <a:lnTo>
                    <a:pt x="532" y="549"/>
                  </a:lnTo>
                  <a:lnTo>
                    <a:pt x="537" y="552"/>
                  </a:lnTo>
                  <a:lnTo>
                    <a:pt x="539" y="554"/>
                  </a:lnTo>
                  <a:lnTo>
                    <a:pt x="540" y="557"/>
                  </a:lnTo>
                  <a:lnTo>
                    <a:pt x="541" y="560"/>
                  </a:lnTo>
                  <a:lnTo>
                    <a:pt x="541" y="565"/>
                  </a:lnTo>
                  <a:lnTo>
                    <a:pt x="541" y="570"/>
                  </a:lnTo>
                  <a:lnTo>
                    <a:pt x="541" y="570"/>
                  </a:lnTo>
                  <a:lnTo>
                    <a:pt x="539" y="575"/>
                  </a:lnTo>
                  <a:lnTo>
                    <a:pt x="534" y="579"/>
                  </a:lnTo>
                  <a:lnTo>
                    <a:pt x="530" y="582"/>
                  </a:lnTo>
                  <a:lnTo>
                    <a:pt x="527" y="583"/>
                  </a:lnTo>
                  <a:lnTo>
                    <a:pt x="524" y="583"/>
                  </a:lnTo>
                  <a:lnTo>
                    <a:pt x="524" y="583"/>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56" name="Freeform 210"/>
            <p:cNvSpPr/>
            <p:nvPr/>
          </p:nvSpPr>
          <p:spPr bwMode="auto">
            <a:xfrm>
              <a:off x="4349750" y="2435225"/>
              <a:ext cx="273050" cy="288925"/>
            </a:xfrm>
            <a:custGeom>
              <a:avLst/>
              <a:gdLst/>
              <a:ahLst/>
              <a:cxnLst>
                <a:cxn ang="0">
                  <a:pos x="493" y="546"/>
                </a:cxn>
                <a:cxn ang="0">
                  <a:pos x="481" y="537"/>
                </a:cxn>
                <a:cxn ang="0">
                  <a:pos x="475" y="524"/>
                </a:cxn>
                <a:cxn ang="0">
                  <a:pos x="457" y="505"/>
                </a:cxn>
                <a:cxn ang="0">
                  <a:pos x="444" y="490"/>
                </a:cxn>
                <a:cxn ang="0">
                  <a:pos x="436" y="479"/>
                </a:cxn>
                <a:cxn ang="0">
                  <a:pos x="411" y="452"/>
                </a:cxn>
                <a:cxn ang="0">
                  <a:pos x="402" y="443"/>
                </a:cxn>
                <a:cxn ang="0">
                  <a:pos x="387" y="420"/>
                </a:cxn>
                <a:cxn ang="0">
                  <a:pos x="376" y="410"/>
                </a:cxn>
                <a:cxn ang="0">
                  <a:pos x="345" y="378"/>
                </a:cxn>
                <a:cxn ang="0">
                  <a:pos x="321" y="352"/>
                </a:cxn>
                <a:cxn ang="0">
                  <a:pos x="280" y="313"/>
                </a:cxn>
                <a:cxn ang="0">
                  <a:pos x="252" y="285"/>
                </a:cxn>
                <a:cxn ang="0">
                  <a:pos x="151" y="183"/>
                </a:cxn>
                <a:cxn ang="0">
                  <a:pos x="106" y="136"/>
                </a:cxn>
                <a:cxn ang="0">
                  <a:pos x="64" y="92"/>
                </a:cxn>
                <a:cxn ang="0">
                  <a:pos x="33" y="58"/>
                </a:cxn>
                <a:cxn ang="0">
                  <a:pos x="13" y="39"/>
                </a:cxn>
                <a:cxn ang="0">
                  <a:pos x="3" y="26"/>
                </a:cxn>
                <a:cxn ang="0">
                  <a:pos x="0" y="14"/>
                </a:cxn>
                <a:cxn ang="0">
                  <a:pos x="5" y="6"/>
                </a:cxn>
                <a:cxn ang="0">
                  <a:pos x="19" y="0"/>
                </a:cxn>
                <a:cxn ang="0">
                  <a:pos x="26" y="2"/>
                </a:cxn>
                <a:cxn ang="0">
                  <a:pos x="34" y="8"/>
                </a:cxn>
                <a:cxn ang="0">
                  <a:pos x="72" y="47"/>
                </a:cxn>
                <a:cxn ang="0">
                  <a:pos x="94" y="67"/>
                </a:cxn>
                <a:cxn ang="0">
                  <a:pos x="151" y="133"/>
                </a:cxn>
                <a:cxn ang="0">
                  <a:pos x="191" y="176"/>
                </a:cxn>
                <a:cxn ang="0">
                  <a:pos x="275" y="260"/>
                </a:cxn>
                <a:cxn ang="0">
                  <a:pos x="311" y="293"/>
                </a:cxn>
                <a:cxn ang="0">
                  <a:pos x="364" y="343"/>
                </a:cxn>
                <a:cxn ang="0">
                  <a:pos x="407" y="387"/>
                </a:cxn>
                <a:cxn ang="0">
                  <a:pos x="423" y="411"/>
                </a:cxn>
                <a:cxn ang="0">
                  <a:pos x="440" y="429"/>
                </a:cxn>
                <a:cxn ang="0">
                  <a:pos x="452" y="440"/>
                </a:cxn>
                <a:cxn ang="0">
                  <a:pos x="460" y="452"/>
                </a:cxn>
                <a:cxn ang="0">
                  <a:pos x="481" y="478"/>
                </a:cxn>
                <a:cxn ang="0">
                  <a:pos x="496" y="493"/>
                </a:cxn>
                <a:cxn ang="0">
                  <a:pos x="508" y="510"/>
                </a:cxn>
                <a:cxn ang="0">
                  <a:pos x="512" y="513"/>
                </a:cxn>
                <a:cxn ang="0">
                  <a:pos x="515" y="524"/>
                </a:cxn>
                <a:cxn ang="0">
                  <a:pos x="515" y="533"/>
                </a:cxn>
                <a:cxn ang="0">
                  <a:pos x="510" y="542"/>
                </a:cxn>
                <a:cxn ang="0">
                  <a:pos x="499" y="546"/>
                </a:cxn>
              </a:cxnLst>
              <a:rect l="0" t="0" r="r" b="b"/>
              <a:pathLst>
                <a:path w="515" h="546">
                  <a:moveTo>
                    <a:pt x="499" y="546"/>
                  </a:moveTo>
                  <a:lnTo>
                    <a:pt x="499" y="546"/>
                  </a:lnTo>
                  <a:lnTo>
                    <a:pt x="493" y="546"/>
                  </a:lnTo>
                  <a:lnTo>
                    <a:pt x="488" y="543"/>
                  </a:lnTo>
                  <a:lnTo>
                    <a:pt x="483" y="540"/>
                  </a:lnTo>
                  <a:lnTo>
                    <a:pt x="481" y="537"/>
                  </a:lnTo>
                  <a:lnTo>
                    <a:pt x="480" y="534"/>
                  </a:lnTo>
                  <a:lnTo>
                    <a:pt x="480" y="534"/>
                  </a:lnTo>
                  <a:lnTo>
                    <a:pt x="475" y="524"/>
                  </a:lnTo>
                  <a:lnTo>
                    <a:pt x="470" y="517"/>
                  </a:lnTo>
                  <a:lnTo>
                    <a:pt x="463" y="511"/>
                  </a:lnTo>
                  <a:lnTo>
                    <a:pt x="457" y="505"/>
                  </a:lnTo>
                  <a:lnTo>
                    <a:pt x="457" y="505"/>
                  </a:lnTo>
                  <a:lnTo>
                    <a:pt x="450" y="498"/>
                  </a:lnTo>
                  <a:lnTo>
                    <a:pt x="444" y="490"/>
                  </a:lnTo>
                  <a:lnTo>
                    <a:pt x="444" y="490"/>
                  </a:lnTo>
                  <a:lnTo>
                    <a:pt x="436" y="479"/>
                  </a:lnTo>
                  <a:lnTo>
                    <a:pt x="436" y="479"/>
                  </a:lnTo>
                  <a:lnTo>
                    <a:pt x="425" y="466"/>
                  </a:lnTo>
                  <a:lnTo>
                    <a:pt x="419" y="458"/>
                  </a:lnTo>
                  <a:lnTo>
                    <a:pt x="411" y="452"/>
                  </a:lnTo>
                  <a:lnTo>
                    <a:pt x="411" y="452"/>
                  </a:lnTo>
                  <a:lnTo>
                    <a:pt x="407" y="448"/>
                  </a:lnTo>
                  <a:lnTo>
                    <a:pt x="402" y="443"/>
                  </a:lnTo>
                  <a:lnTo>
                    <a:pt x="395" y="433"/>
                  </a:lnTo>
                  <a:lnTo>
                    <a:pt x="395" y="433"/>
                  </a:lnTo>
                  <a:lnTo>
                    <a:pt x="387" y="420"/>
                  </a:lnTo>
                  <a:lnTo>
                    <a:pt x="382" y="415"/>
                  </a:lnTo>
                  <a:lnTo>
                    <a:pt x="376" y="410"/>
                  </a:lnTo>
                  <a:lnTo>
                    <a:pt x="376" y="410"/>
                  </a:lnTo>
                  <a:lnTo>
                    <a:pt x="367" y="404"/>
                  </a:lnTo>
                  <a:lnTo>
                    <a:pt x="360" y="395"/>
                  </a:lnTo>
                  <a:lnTo>
                    <a:pt x="345" y="378"/>
                  </a:lnTo>
                  <a:lnTo>
                    <a:pt x="345" y="378"/>
                  </a:lnTo>
                  <a:lnTo>
                    <a:pt x="333" y="364"/>
                  </a:lnTo>
                  <a:lnTo>
                    <a:pt x="321" y="352"/>
                  </a:lnTo>
                  <a:lnTo>
                    <a:pt x="321" y="352"/>
                  </a:lnTo>
                  <a:lnTo>
                    <a:pt x="299" y="332"/>
                  </a:lnTo>
                  <a:lnTo>
                    <a:pt x="280" y="313"/>
                  </a:lnTo>
                  <a:lnTo>
                    <a:pt x="280" y="313"/>
                  </a:lnTo>
                  <a:lnTo>
                    <a:pt x="252" y="285"/>
                  </a:lnTo>
                  <a:lnTo>
                    <a:pt x="252" y="285"/>
                  </a:lnTo>
                  <a:lnTo>
                    <a:pt x="225" y="260"/>
                  </a:lnTo>
                  <a:lnTo>
                    <a:pt x="200" y="234"/>
                  </a:lnTo>
                  <a:lnTo>
                    <a:pt x="151" y="183"/>
                  </a:lnTo>
                  <a:lnTo>
                    <a:pt x="151" y="183"/>
                  </a:lnTo>
                  <a:lnTo>
                    <a:pt x="106" y="136"/>
                  </a:lnTo>
                  <a:lnTo>
                    <a:pt x="106" y="136"/>
                  </a:lnTo>
                  <a:lnTo>
                    <a:pt x="87" y="116"/>
                  </a:lnTo>
                  <a:lnTo>
                    <a:pt x="87" y="116"/>
                  </a:lnTo>
                  <a:lnTo>
                    <a:pt x="64" y="92"/>
                  </a:lnTo>
                  <a:lnTo>
                    <a:pt x="40" y="66"/>
                  </a:lnTo>
                  <a:lnTo>
                    <a:pt x="40" y="66"/>
                  </a:lnTo>
                  <a:lnTo>
                    <a:pt x="33" y="58"/>
                  </a:lnTo>
                  <a:lnTo>
                    <a:pt x="24" y="50"/>
                  </a:lnTo>
                  <a:lnTo>
                    <a:pt x="24" y="50"/>
                  </a:lnTo>
                  <a:lnTo>
                    <a:pt x="13" y="39"/>
                  </a:lnTo>
                  <a:lnTo>
                    <a:pt x="8" y="33"/>
                  </a:lnTo>
                  <a:lnTo>
                    <a:pt x="3" y="26"/>
                  </a:lnTo>
                  <a:lnTo>
                    <a:pt x="3" y="26"/>
                  </a:lnTo>
                  <a:lnTo>
                    <a:pt x="1" y="22"/>
                  </a:lnTo>
                  <a:lnTo>
                    <a:pt x="0" y="18"/>
                  </a:lnTo>
                  <a:lnTo>
                    <a:pt x="0" y="14"/>
                  </a:lnTo>
                  <a:lnTo>
                    <a:pt x="2" y="10"/>
                  </a:lnTo>
                  <a:lnTo>
                    <a:pt x="2" y="10"/>
                  </a:lnTo>
                  <a:lnTo>
                    <a:pt x="5" y="6"/>
                  </a:lnTo>
                  <a:lnTo>
                    <a:pt x="9" y="3"/>
                  </a:lnTo>
                  <a:lnTo>
                    <a:pt x="14" y="1"/>
                  </a:lnTo>
                  <a:lnTo>
                    <a:pt x="19" y="0"/>
                  </a:lnTo>
                  <a:lnTo>
                    <a:pt x="19" y="0"/>
                  </a:lnTo>
                  <a:lnTo>
                    <a:pt x="22" y="1"/>
                  </a:lnTo>
                  <a:lnTo>
                    <a:pt x="26" y="2"/>
                  </a:lnTo>
                  <a:lnTo>
                    <a:pt x="31" y="4"/>
                  </a:lnTo>
                  <a:lnTo>
                    <a:pt x="34" y="8"/>
                  </a:lnTo>
                  <a:lnTo>
                    <a:pt x="34" y="8"/>
                  </a:lnTo>
                  <a:lnTo>
                    <a:pt x="42" y="18"/>
                  </a:lnTo>
                  <a:lnTo>
                    <a:pt x="51" y="29"/>
                  </a:lnTo>
                  <a:lnTo>
                    <a:pt x="72" y="47"/>
                  </a:lnTo>
                  <a:lnTo>
                    <a:pt x="72" y="47"/>
                  </a:lnTo>
                  <a:lnTo>
                    <a:pt x="83" y="57"/>
                  </a:lnTo>
                  <a:lnTo>
                    <a:pt x="94" y="67"/>
                  </a:lnTo>
                  <a:lnTo>
                    <a:pt x="94" y="67"/>
                  </a:lnTo>
                  <a:lnTo>
                    <a:pt x="124" y="100"/>
                  </a:lnTo>
                  <a:lnTo>
                    <a:pt x="151" y="133"/>
                  </a:lnTo>
                  <a:lnTo>
                    <a:pt x="164" y="146"/>
                  </a:lnTo>
                  <a:lnTo>
                    <a:pt x="164" y="146"/>
                  </a:lnTo>
                  <a:lnTo>
                    <a:pt x="191" y="176"/>
                  </a:lnTo>
                  <a:lnTo>
                    <a:pt x="219" y="205"/>
                  </a:lnTo>
                  <a:lnTo>
                    <a:pt x="247" y="232"/>
                  </a:lnTo>
                  <a:lnTo>
                    <a:pt x="275" y="260"/>
                  </a:lnTo>
                  <a:lnTo>
                    <a:pt x="275" y="260"/>
                  </a:lnTo>
                  <a:lnTo>
                    <a:pt x="311" y="293"/>
                  </a:lnTo>
                  <a:lnTo>
                    <a:pt x="311" y="293"/>
                  </a:lnTo>
                  <a:lnTo>
                    <a:pt x="342" y="321"/>
                  </a:lnTo>
                  <a:lnTo>
                    <a:pt x="342" y="321"/>
                  </a:lnTo>
                  <a:lnTo>
                    <a:pt x="364" y="343"/>
                  </a:lnTo>
                  <a:lnTo>
                    <a:pt x="386" y="363"/>
                  </a:lnTo>
                  <a:lnTo>
                    <a:pt x="396" y="375"/>
                  </a:lnTo>
                  <a:lnTo>
                    <a:pt x="407" y="387"/>
                  </a:lnTo>
                  <a:lnTo>
                    <a:pt x="415" y="398"/>
                  </a:lnTo>
                  <a:lnTo>
                    <a:pt x="423" y="411"/>
                  </a:lnTo>
                  <a:lnTo>
                    <a:pt x="423" y="411"/>
                  </a:lnTo>
                  <a:lnTo>
                    <a:pt x="426" y="416"/>
                  </a:lnTo>
                  <a:lnTo>
                    <a:pt x="430" y="421"/>
                  </a:lnTo>
                  <a:lnTo>
                    <a:pt x="440" y="429"/>
                  </a:lnTo>
                  <a:lnTo>
                    <a:pt x="440" y="429"/>
                  </a:lnTo>
                  <a:lnTo>
                    <a:pt x="446" y="435"/>
                  </a:lnTo>
                  <a:lnTo>
                    <a:pt x="452" y="440"/>
                  </a:lnTo>
                  <a:lnTo>
                    <a:pt x="452" y="440"/>
                  </a:lnTo>
                  <a:lnTo>
                    <a:pt x="460" y="452"/>
                  </a:lnTo>
                  <a:lnTo>
                    <a:pt x="460" y="452"/>
                  </a:lnTo>
                  <a:lnTo>
                    <a:pt x="470" y="466"/>
                  </a:lnTo>
                  <a:lnTo>
                    <a:pt x="475" y="472"/>
                  </a:lnTo>
                  <a:lnTo>
                    <a:pt x="481" y="478"/>
                  </a:lnTo>
                  <a:lnTo>
                    <a:pt x="481" y="478"/>
                  </a:lnTo>
                  <a:lnTo>
                    <a:pt x="489" y="486"/>
                  </a:lnTo>
                  <a:lnTo>
                    <a:pt x="496" y="493"/>
                  </a:lnTo>
                  <a:lnTo>
                    <a:pt x="502" y="501"/>
                  </a:lnTo>
                  <a:lnTo>
                    <a:pt x="507" y="509"/>
                  </a:lnTo>
                  <a:lnTo>
                    <a:pt x="508" y="510"/>
                  </a:lnTo>
                  <a:lnTo>
                    <a:pt x="509" y="511"/>
                  </a:lnTo>
                  <a:lnTo>
                    <a:pt x="509" y="511"/>
                  </a:lnTo>
                  <a:lnTo>
                    <a:pt x="512" y="513"/>
                  </a:lnTo>
                  <a:lnTo>
                    <a:pt x="514" y="516"/>
                  </a:lnTo>
                  <a:lnTo>
                    <a:pt x="515" y="520"/>
                  </a:lnTo>
                  <a:lnTo>
                    <a:pt x="515" y="524"/>
                  </a:lnTo>
                  <a:lnTo>
                    <a:pt x="515" y="530"/>
                  </a:lnTo>
                  <a:lnTo>
                    <a:pt x="515" y="530"/>
                  </a:lnTo>
                  <a:lnTo>
                    <a:pt x="515" y="533"/>
                  </a:lnTo>
                  <a:lnTo>
                    <a:pt x="514" y="537"/>
                  </a:lnTo>
                  <a:lnTo>
                    <a:pt x="513" y="540"/>
                  </a:lnTo>
                  <a:lnTo>
                    <a:pt x="510" y="542"/>
                  </a:lnTo>
                  <a:lnTo>
                    <a:pt x="510" y="542"/>
                  </a:lnTo>
                  <a:lnTo>
                    <a:pt x="506" y="545"/>
                  </a:lnTo>
                  <a:lnTo>
                    <a:pt x="499" y="546"/>
                  </a:lnTo>
                  <a:lnTo>
                    <a:pt x="499" y="546"/>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57" name="Freeform 211"/>
            <p:cNvSpPr/>
            <p:nvPr/>
          </p:nvSpPr>
          <p:spPr bwMode="auto">
            <a:xfrm>
              <a:off x="4708525" y="2740025"/>
              <a:ext cx="77788" cy="74613"/>
            </a:xfrm>
            <a:custGeom>
              <a:avLst/>
              <a:gdLst/>
              <a:ahLst/>
              <a:cxnLst>
                <a:cxn ang="0">
                  <a:pos x="116" y="142"/>
                </a:cxn>
                <a:cxn ang="0">
                  <a:pos x="111" y="142"/>
                </a:cxn>
                <a:cxn ang="0">
                  <a:pos x="101" y="140"/>
                </a:cxn>
                <a:cxn ang="0">
                  <a:pos x="90" y="136"/>
                </a:cxn>
                <a:cxn ang="0">
                  <a:pos x="88" y="139"/>
                </a:cxn>
                <a:cxn ang="0">
                  <a:pos x="79" y="141"/>
                </a:cxn>
                <a:cxn ang="0">
                  <a:pos x="77" y="141"/>
                </a:cxn>
                <a:cxn ang="0">
                  <a:pos x="63" y="139"/>
                </a:cxn>
                <a:cxn ang="0">
                  <a:pos x="49" y="136"/>
                </a:cxn>
                <a:cxn ang="0">
                  <a:pos x="42" y="134"/>
                </a:cxn>
                <a:cxn ang="0">
                  <a:pos x="33" y="127"/>
                </a:cxn>
                <a:cxn ang="0">
                  <a:pos x="30" y="129"/>
                </a:cxn>
                <a:cxn ang="0">
                  <a:pos x="21" y="131"/>
                </a:cxn>
                <a:cxn ang="0">
                  <a:pos x="18" y="130"/>
                </a:cxn>
                <a:cxn ang="0">
                  <a:pos x="12" y="127"/>
                </a:cxn>
                <a:cxn ang="0">
                  <a:pos x="7" y="122"/>
                </a:cxn>
                <a:cxn ang="0">
                  <a:pos x="6" y="117"/>
                </a:cxn>
                <a:cxn ang="0">
                  <a:pos x="5" y="115"/>
                </a:cxn>
                <a:cxn ang="0">
                  <a:pos x="1" y="108"/>
                </a:cxn>
                <a:cxn ang="0">
                  <a:pos x="1" y="101"/>
                </a:cxn>
                <a:cxn ang="0">
                  <a:pos x="3" y="95"/>
                </a:cxn>
                <a:cxn ang="0">
                  <a:pos x="13" y="83"/>
                </a:cxn>
                <a:cxn ang="0">
                  <a:pos x="31" y="62"/>
                </a:cxn>
                <a:cxn ang="0">
                  <a:pos x="63" y="34"/>
                </a:cxn>
                <a:cxn ang="0">
                  <a:pos x="92" y="13"/>
                </a:cxn>
                <a:cxn ang="0">
                  <a:pos x="98" y="8"/>
                </a:cxn>
                <a:cxn ang="0">
                  <a:pos x="113" y="1"/>
                </a:cxn>
                <a:cxn ang="0">
                  <a:pos x="121" y="0"/>
                </a:cxn>
                <a:cxn ang="0">
                  <a:pos x="131" y="2"/>
                </a:cxn>
                <a:cxn ang="0">
                  <a:pos x="137" y="5"/>
                </a:cxn>
                <a:cxn ang="0">
                  <a:pos x="143" y="15"/>
                </a:cxn>
                <a:cxn ang="0">
                  <a:pos x="147" y="29"/>
                </a:cxn>
                <a:cxn ang="0">
                  <a:pos x="148" y="35"/>
                </a:cxn>
                <a:cxn ang="0">
                  <a:pos x="147" y="53"/>
                </a:cxn>
                <a:cxn ang="0">
                  <a:pos x="148" y="84"/>
                </a:cxn>
                <a:cxn ang="0">
                  <a:pos x="148" y="100"/>
                </a:cxn>
                <a:cxn ang="0">
                  <a:pos x="146" y="116"/>
                </a:cxn>
                <a:cxn ang="0">
                  <a:pos x="145" y="125"/>
                </a:cxn>
                <a:cxn ang="0">
                  <a:pos x="141" y="132"/>
                </a:cxn>
                <a:cxn ang="0">
                  <a:pos x="136" y="136"/>
                </a:cxn>
                <a:cxn ang="0">
                  <a:pos x="128" y="141"/>
                </a:cxn>
                <a:cxn ang="0">
                  <a:pos x="126" y="141"/>
                </a:cxn>
                <a:cxn ang="0">
                  <a:pos x="121" y="142"/>
                </a:cxn>
                <a:cxn ang="0">
                  <a:pos x="116" y="142"/>
                </a:cxn>
              </a:cxnLst>
              <a:rect l="0" t="0" r="r" b="b"/>
              <a:pathLst>
                <a:path w="148" h="142">
                  <a:moveTo>
                    <a:pt x="116" y="142"/>
                  </a:moveTo>
                  <a:lnTo>
                    <a:pt x="116" y="142"/>
                  </a:lnTo>
                  <a:lnTo>
                    <a:pt x="111" y="142"/>
                  </a:lnTo>
                  <a:lnTo>
                    <a:pt x="111" y="142"/>
                  </a:lnTo>
                  <a:lnTo>
                    <a:pt x="101" y="140"/>
                  </a:lnTo>
                  <a:lnTo>
                    <a:pt x="101" y="140"/>
                  </a:lnTo>
                  <a:lnTo>
                    <a:pt x="93" y="136"/>
                  </a:lnTo>
                  <a:lnTo>
                    <a:pt x="90" y="136"/>
                  </a:lnTo>
                  <a:lnTo>
                    <a:pt x="88" y="139"/>
                  </a:lnTo>
                  <a:lnTo>
                    <a:pt x="88" y="139"/>
                  </a:lnTo>
                  <a:lnTo>
                    <a:pt x="84" y="141"/>
                  </a:lnTo>
                  <a:lnTo>
                    <a:pt x="79" y="141"/>
                  </a:lnTo>
                  <a:lnTo>
                    <a:pt x="79" y="141"/>
                  </a:lnTo>
                  <a:lnTo>
                    <a:pt x="77" y="141"/>
                  </a:lnTo>
                  <a:lnTo>
                    <a:pt x="77" y="141"/>
                  </a:lnTo>
                  <a:lnTo>
                    <a:pt x="63" y="139"/>
                  </a:lnTo>
                  <a:lnTo>
                    <a:pt x="63" y="139"/>
                  </a:lnTo>
                  <a:lnTo>
                    <a:pt x="49" y="136"/>
                  </a:lnTo>
                  <a:lnTo>
                    <a:pt x="49" y="136"/>
                  </a:lnTo>
                  <a:lnTo>
                    <a:pt x="42" y="134"/>
                  </a:lnTo>
                  <a:lnTo>
                    <a:pt x="36" y="130"/>
                  </a:lnTo>
                  <a:lnTo>
                    <a:pt x="33" y="127"/>
                  </a:lnTo>
                  <a:lnTo>
                    <a:pt x="30" y="129"/>
                  </a:lnTo>
                  <a:lnTo>
                    <a:pt x="30" y="129"/>
                  </a:lnTo>
                  <a:lnTo>
                    <a:pt x="25" y="130"/>
                  </a:lnTo>
                  <a:lnTo>
                    <a:pt x="21" y="131"/>
                  </a:lnTo>
                  <a:lnTo>
                    <a:pt x="21" y="131"/>
                  </a:lnTo>
                  <a:lnTo>
                    <a:pt x="18" y="130"/>
                  </a:lnTo>
                  <a:lnTo>
                    <a:pt x="13" y="129"/>
                  </a:lnTo>
                  <a:lnTo>
                    <a:pt x="12" y="127"/>
                  </a:lnTo>
                  <a:lnTo>
                    <a:pt x="10" y="125"/>
                  </a:lnTo>
                  <a:lnTo>
                    <a:pt x="7" y="122"/>
                  </a:lnTo>
                  <a:lnTo>
                    <a:pt x="6" y="119"/>
                  </a:lnTo>
                  <a:lnTo>
                    <a:pt x="6" y="117"/>
                  </a:lnTo>
                  <a:lnTo>
                    <a:pt x="5" y="115"/>
                  </a:lnTo>
                  <a:lnTo>
                    <a:pt x="5" y="115"/>
                  </a:lnTo>
                  <a:lnTo>
                    <a:pt x="2" y="112"/>
                  </a:lnTo>
                  <a:lnTo>
                    <a:pt x="1" y="108"/>
                  </a:lnTo>
                  <a:lnTo>
                    <a:pt x="0" y="104"/>
                  </a:lnTo>
                  <a:lnTo>
                    <a:pt x="1" y="101"/>
                  </a:lnTo>
                  <a:lnTo>
                    <a:pt x="2" y="98"/>
                  </a:lnTo>
                  <a:lnTo>
                    <a:pt x="3" y="95"/>
                  </a:lnTo>
                  <a:lnTo>
                    <a:pt x="3" y="95"/>
                  </a:lnTo>
                  <a:lnTo>
                    <a:pt x="13" y="83"/>
                  </a:lnTo>
                  <a:lnTo>
                    <a:pt x="22" y="72"/>
                  </a:lnTo>
                  <a:lnTo>
                    <a:pt x="31" y="62"/>
                  </a:lnTo>
                  <a:lnTo>
                    <a:pt x="42" y="52"/>
                  </a:lnTo>
                  <a:lnTo>
                    <a:pt x="63" y="34"/>
                  </a:lnTo>
                  <a:lnTo>
                    <a:pt x="87" y="17"/>
                  </a:lnTo>
                  <a:lnTo>
                    <a:pt x="92" y="13"/>
                  </a:lnTo>
                  <a:lnTo>
                    <a:pt x="92" y="13"/>
                  </a:lnTo>
                  <a:lnTo>
                    <a:pt x="98" y="8"/>
                  </a:lnTo>
                  <a:lnTo>
                    <a:pt x="105" y="4"/>
                  </a:lnTo>
                  <a:lnTo>
                    <a:pt x="113" y="1"/>
                  </a:lnTo>
                  <a:lnTo>
                    <a:pt x="121" y="0"/>
                  </a:lnTo>
                  <a:lnTo>
                    <a:pt x="121" y="0"/>
                  </a:lnTo>
                  <a:lnTo>
                    <a:pt x="126" y="1"/>
                  </a:lnTo>
                  <a:lnTo>
                    <a:pt x="131" y="2"/>
                  </a:lnTo>
                  <a:lnTo>
                    <a:pt x="131" y="2"/>
                  </a:lnTo>
                  <a:lnTo>
                    <a:pt x="137" y="5"/>
                  </a:lnTo>
                  <a:lnTo>
                    <a:pt x="141" y="9"/>
                  </a:lnTo>
                  <a:lnTo>
                    <a:pt x="143" y="15"/>
                  </a:lnTo>
                  <a:lnTo>
                    <a:pt x="145" y="20"/>
                  </a:lnTo>
                  <a:lnTo>
                    <a:pt x="147" y="29"/>
                  </a:lnTo>
                  <a:lnTo>
                    <a:pt x="148" y="35"/>
                  </a:lnTo>
                  <a:lnTo>
                    <a:pt x="148" y="35"/>
                  </a:lnTo>
                  <a:lnTo>
                    <a:pt x="147" y="53"/>
                  </a:lnTo>
                  <a:lnTo>
                    <a:pt x="147" y="53"/>
                  </a:lnTo>
                  <a:lnTo>
                    <a:pt x="147" y="81"/>
                  </a:lnTo>
                  <a:lnTo>
                    <a:pt x="148" y="84"/>
                  </a:lnTo>
                  <a:lnTo>
                    <a:pt x="148" y="84"/>
                  </a:lnTo>
                  <a:lnTo>
                    <a:pt x="148" y="100"/>
                  </a:lnTo>
                  <a:lnTo>
                    <a:pt x="147" y="108"/>
                  </a:lnTo>
                  <a:lnTo>
                    <a:pt x="146" y="116"/>
                  </a:lnTo>
                  <a:lnTo>
                    <a:pt x="146" y="116"/>
                  </a:lnTo>
                  <a:lnTo>
                    <a:pt x="145" y="125"/>
                  </a:lnTo>
                  <a:lnTo>
                    <a:pt x="143" y="128"/>
                  </a:lnTo>
                  <a:lnTo>
                    <a:pt x="141" y="132"/>
                  </a:lnTo>
                  <a:lnTo>
                    <a:pt x="139" y="134"/>
                  </a:lnTo>
                  <a:lnTo>
                    <a:pt x="136" y="136"/>
                  </a:lnTo>
                  <a:lnTo>
                    <a:pt x="128" y="141"/>
                  </a:lnTo>
                  <a:lnTo>
                    <a:pt x="128" y="141"/>
                  </a:lnTo>
                  <a:lnTo>
                    <a:pt x="127" y="141"/>
                  </a:lnTo>
                  <a:lnTo>
                    <a:pt x="126" y="141"/>
                  </a:lnTo>
                  <a:lnTo>
                    <a:pt x="126" y="141"/>
                  </a:lnTo>
                  <a:lnTo>
                    <a:pt x="121" y="142"/>
                  </a:lnTo>
                  <a:lnTo>
                    <a:pt x="116" y="142"/>
                  </a:lnTo>
                  <a:lnTo>
                    <a:pt x="116" y="142"/>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58" name="Freeform 212"/>
            <p:cNvSpPr/>
            <p:nvPr/>
          </p:nvSpPr>
          <p:spPr bwMode="auto">
            <a:xfrm>
              <a:off x="4197350" y="2182813"/>
              <a:ext cx="260350" cy="244475"/>
            </a:xfrm>
            <a:custGeom>
              <a:avLst/>
              <a:gdLst/>
              <a:ahLst/>
              <a:cxnLst>
                <a:cxn ang="0">
                  <a:pos x="106" y="462"/>
                </a:cxn>
                <a:cxn ang="0">
                  <a:pos x="96" y="455"/>
                </a:cxn>
                <a:cxn ang="0">
                  <a:pos x="94" y="452"/>
                </a:cxn>
                <a:cxn ang="0">
                  <a:pos x="85" y="442"/>
                </a:cxn>
                <a:cxn ang="0">
                  <a:pos x="76" y="430"/>
                </a:cxn>
                <a:cxn ang="0">
                  <a:pos x="53" y="411"/>
                </a:cxn>
                <a:cxn ang="0">
                  <a:pos x="35" y="386"/>
                </a:cxn>
                <a:cxn ang="0">
                  <a:pos x="15" y="339"/>
                </a:cxn>
                <a:cxn ang="0">
                  <a:pos x="5" y="299"/>
                </a:cxn>
                <a:cxn ang="0">
                  <a:pos x="0" y="253"/>
                </a:cxn>
                <a:cxn ang="0">
                  <a:pos x="3" y="202"/>
                </a:cxn>
                <a:cxn ang="0">
                  <a:pos x="8" y="172"/>
                </a:cxn>
                <a:cxn ang="0">
                  <a:pos x="24" y="124"/>
                </a:cxn>
                <a:cxn ang="0">
                  <a:pos x="48" y="85"/>
                </a:cxn>
                <a:cxn ang="0">
                  <a:pos x="68" y="64"/>
                </a:cxn>
                <a:cxn ang="0">
                  <a:pos x="124" y="25"/>
                </a:cxn>
                <a:cxn ang="0">
                  <a:pos x="193" y="4"/>
                </a:cxn>
                <a:cxn ang="0">
                  <a:pos x="241" y="0"/>
                </a:cxn>
                <a:cxn ang="0">
                  <a:pos x="298" y="5"/>
                </a:cxn>
                <a:cxn ang="0">
                  <a:pos x="352" y="20"/>
                </a:cxn>
                <a:cxn ang="0">
                  <a:pos x="401" y="44"/>
                </a:cxn>
                <a:cxn ang="0">
                  <a:pos x="445" y="76"/>
                </a:cxn>
                <a:cxn ang="0">
                  <a:pos x="480" y="115"/>
                </a:cxn>
                <a:cxn ang="0">
                  <a:pos x="492" y="135"/>
                </a:cxn>
                <a:cxn ang="0">
                  <a:pos x="491" y="146"/>
                </a:cxn>
                <a:cxn ang="0">
                  <a:pos x="483" y="153"/>
                </a:cxn>
                <a:cxn ang="0">
                  <a:pos x="473" y="157"/>
                </a:cxn>
                <a:cxn ang="0">
                  <a:pos x="465" y="154"/>
                </a:cxn>
                <a:cxn ang="0">
                  <a:pos x="458" y="147"/>
                </a:cxn>
                <a:cxn ang="0">
                  <a:pos x="429" y="112"/>
                </a:cxn>
                <a:cxn ang="0">
                  <a:pos x="395" y="85"/>
                </a:cxn>
                <a:cxn ang="0">
                  <a:pos x="356" y="65"/>
                </a:cxn>
                <a:cxn ang="0">
                  <a:pos x="289" y="42"/>
                </a:cxn>
                <a:cxn ang="0">
                  <a:pos x="247" y="34"/>
                </a:cxn>
                <a:cxn ang="0">
                  <a:pos x="219" y="34"/>
                </a:cxn>
                <a:cxn ang="0">
                  <a:pos x="182" y="40"/>
                </a:cxn>
                <a:cxn ang="0">
                  <a:pos x="144" y="53"/>
                </a:cxn>
                <a:cxn ang="0">
                  <a:pos x="109" y="74"/>
                </a:cxn>
                <a:cxn ang="0">
                  <a:pos x="80" y="100"/>
                </a:cxn>
                <a:cxn ang="0">
                  <a:pos x="59" y="133"/>
                </a:cxn>
                <a:cxn ang="0">
                  <a:pos x="48" y="163"/>
                </a:cxn>
                <a:cxn ang="0">
                  <a:pos x="39" y="210"/>
                </a:cxn>
                <a:cxn ang="0">
                  <a:pos x="38" y="259"/>
                </a:cxn>
                <a:cxn ang="0">
                  <a:pos x="45" y="304"/>
                </a:cxn>
                <a:cxn ang="0">
                  <a:pos x="60" y="348"/>
                </a:cxn>
                <a:cxn ang="0">
                  <a:pos x="76" y="373"/>
                </a:cxn>
                <a:cxn ang="0">
                  <a:pos x="101" y="402"/>
                </a:cxn>
                <a:cxn ang="0">
                  <a:pos x="122" y="429"/>
                </a:cxn>
                <a:cxn ang="0">
                  <a:pos x="125" y="431"/>
                </a:cxn>
                <a:cxn ang="0">
                  <a:pos x="131" y="446"/>
                </a:cxn>
                <a:cxn ang="0">
                  <a:pos x="129" y="455"/>
                </a:cxn>
                <a:cxn ang="0">
                  <a:pos x="121" y="462"/>
                </a:cxn>
                <a:cxn ang="0">
                  <a:pos x="110" y="463"/>
                </a:cxn>
              </a:cxnLst>
              <a:rect l="0" t="0" r="r" b="b"/>
              <a:pathLst>
                <a:path w="492" h="463">
                  <a:moveTo>
                    <a:pt x="110" y="463"/>
                  </a:moveTo>
                  <a:lnTo>
                    <a:pt x="110" y="463"/>
                  </a:lnTo>
                  <a:lnTo>
                    <a:pt x="106" y="462"/>
                  </a:lnTo>
                  <a:lnTo>
                    <a:pt x="102" y="461"/>
                  </a:lnTo>
                  <a:lnTo>
                    <a:pt x="98" y="458"/>
                  </a:lnTo>
                  <a:lnTo>
                    <a:pt x="96" y="455"/>
                  </a:lnTo>
                  <a:lnTo>
                    <a:pt x="96" y="455"/>
                  </a:lnTo>
                  <a:lnTo>
                    <a:pt x="94" y="453"/>
                  </a:lnTo>
                  <a:lnTo>
                    <a:pt x="94" y="452"/>
                  </a:lnTo>
                  <a:lnTo>
                    <a:pt x="91" y="450"/>
                  </a:lnTo>
                  <a:lnTo>
                    <a:pt x="91" y="450"/>
                  </a:lnTo>
                  <a:lnTo>
                    <a:pt x="85" y="442"/>
                  </a:lnTo>
                  <a:lnTo>
                    <a:pt x="85" y="442"/>
                  </a:lnTo>
                  <a:lnTo>
                    <a:pt x="80" y="435"/>
                  </a:lnTo>
                  <a:lnTo>
                    <a:pt x="76" y="430"/>
                  </a:lnTo>
                  <a:lnTo>
                    <a:pt x="65" y="421"/>
                  </a:lnTo>
                  <a:lnTo>
                    <a:pt x="65" y="421"/>
                  </a:lnTo>
                  <a:lnTo>
                    <a:pt x="53" y="411"/>
                  </a:lnTo>
                  <a:lnTo>
                    <a:pt x="53" y="411"/>
                  </a:lnTo>
                  <a:lnTo>
                    <a:pt x="44" y="399"/>
                  </a:lnTo>
                  <a:lnTo>
                    <a:pt x="35" y="386"/>
                  </a:lnTo>
                  <a:lnTo>
                    <a:pt x="27" y="370"/>
                  </a:lnTo>
                  <a:lnTo>
                    <a:pt x="21" y="355"/>
                  </a:lnTo>
                  <a:lnTo>
                    <a:pt x="15" y="339"/>
                  </a:lnTo>
                  <a:lnTo>
                    <a:pt x="11" y="325"/>
                  </a:lnTo>
                  <a:lnTo>
                    <a:pt x="5" y="299"/>
                  </a:lnTo>
                  <a:lnTo>
                    <a:pt x="5" y="299"/>
                  </a:lnTo>
                  <a:lnTo>
                    <a:pt x="3" y="285"/>
                  </a:lnTo>
                  <a:lnTo>
                    <a:pt x="0" y="269"/>
                  </a:lnTo>
                  <a:lnTo>
                    <a:pt x="0" y="253"/>
                  </a:lnTo>
                  <a:lnTo>
                    <a:pt x="0" y="235"/>
                  </a:lnTo>
                  <a:lnTo>
                    <a:pt x="0" y="218"/>
                  </a:lnTo>
                  <a:lnTo>
                    <a:pt x="3" y="202"/>
                  </a:lnTo>
                  <a:lnTo>
                    <a:pt x="5" y="186"/>
                  </a:lnTo>
                  <a:lnTo>
                    <a:pt x="8" y="172"/>
                  </a:lnTo>
                  <a:lnTo>
                    <a:pt x="8" y="172"/>
                  </a:lnTo>
                  <a:lnTo>
                    <a:pt x="13" y="154"/>
                  </a:lnTo>
                  <a:lnTo>
                    <a:pt x="18" y="139"/>
                  </a:lnTo>
                  <a:lnTo>
                    <a:pt x="24" y="124"/>
                  </a:lnTo>
                  <a:lnTo>
                    <a:pt x="31" y="110"/>
                  </a:lnTo>
                  <a:lnTo>
                    <a:pt x="39" y="98"/>
                  </a:lnTo>
                  <a:lnTo>
                    <a:pt x="48" y="85"/>
                  </a:lnTo>
                  <a:lnTo>
                    <a:pt x="57" y="74"/>
                  </a:lnTo>
                  <a:lnTo>
                    <a:pt x="68" y="64"/>
                  </a:lnTo>
                  <a:lnTo>
                    <a:pt x="68" y="64"/>
                  </a:lnTo>
                  <a:lnTo>
                    <a:pt x="85" y="49"/>
                  </a:lnTo>
                  <a:lnTo>
                    <a:pt x="105" y="36"/>
                  </a:lnTo>
                  <a:lnTo>
                    <a:pt x="124" y="25"/>
                  </a:lnTo>
                  <a:lnTo>
                    <a:pt x="146" y="16"/>
                  </a:lnTo>
                  <a:lnTo>
                    <a:pt x="169" y="9"/>
                  </a:lnTo>
                  <a:lnTo>
                    <a:pt x="193" y="4"/>
                  </a:lnTo>
                  <a:lnTo>
                    <a:pt x="216" y="1"/>
                  </a:lnTo>
                  <a:lnTo>
                    <a:pt x="241" y="0"/>
                  </a:lnTo>
                  <a:lnTo>
                    <a:pt x="241" y="0"/>
                  </a:lnTo>
                  <a:lnTo>
                    <a:pt x="260" y="1"/>
                  </a:lnTo>
                  <a:lnTo>
                    <a:pt x="279" y="2"/>
                  </a:lnTo>
                  <a:lnTo>
                    <a:pt x="298" y="5"/>
                  </a:lnTo>
                  <a:lnTo>
                    <a:pt x="316" y="9"/>
                  </a:lnTo>
                  <a:lnTo>
                    <a:pt x="334" y="14"/>
                  </a:lnTo>
                  <a:lnTo>
                    <a:pt x="352" y="20"/>
                  </a:lnTo>
                  <a:lnTo>
                    <a:pt x="368" y="27"/>
                  </a:lnTo>
                  <a:lnTo>
                    <a:pt x="385" y="35"/>
                  </a:lnTo>
                  <a:lnTo>
                    <a:pt x="401" y="44"/>
                  </a:lnTo>
                  <a:lnTo>
                    <a:pt x="416" y="54"/>
                  </a:lnTo>
                  <a:lnTo>
                    <a:pt x="430" y="65"/>
                  </a:lnTo>
                  <a:lnTo>
                    <a:pt x="445" y="76"/>
                  </a:lnTo>
                  <a:lnTo>
                    <a:pt x="457" y="88"/>
                  </a:lnTo>
                  <a:lnTo>
                    <a:pt x="469" y="102"/>
                  </a:lnTo>
                  <a:lnTo>
                    <a:pt x="480" y="115"/>
                  </a:lnTo>
                  <a:lnTo>
                    <a:pt x="490" y="130"/>
                  </a:lnTo>
                  <a:lnTo>
                    <a:pt x="490" y="130"/>
                  </a:lnTo>
                  <a:lnTo>
                    <a:pt x="492" y="135"/>
                  </a:lnTo>
                  <a:lnTo>
                    <a:pt x="492" y="139"/>
                  </a:lnTo>
                  <a:lnTo>
                    <a:pt x="492" y="143"/>
                  </a:lnTo>
                  <a:lnTo>
                    <a:pt x="491" y="146"/>
                  </a:lnTo>
                  <a:lnTo>
                    <a:pt x="491" y="146"/>
                  </a:lnTo>
                  <a:lnTo>
                    <a:pt x="487" y="150"/>
                  </a:lnTo>
                  <a:lnTo>
                    <a:pt x="483" y="153"/>
                  </a:lnTo>
                  <a:lnTo>
                    <a:pt x="478" y="155"/>
                  </a:lnTo>
                  <a:lnTo>
                    <a:pt x="473" y="157"/>
                  </a:lnTo>
                  <a:lnTo>
                    <a:pt x="473" y="157"/>
                  </a:lnTo>
                  <a:lnTo>
                    <a:pt x="473" y="157"/>
                  </a:lnTo>
                  <a:lnTo>
                    <a:pt x="469" y="155"/>
                  </a:lnTo>
                  <a:lnTo>
                    <a:pt x="465" y="154"/>
                  </a:lnTo>
                  <a:lnTo>
                    <a:pt x="462" y="151"/>
                  </a:lnTo>
                  <a:lnTo>
                    <a:pt x="458" y="147"/>
                  </a:lnTo>
                  <a:lnTo>
                    <a:pt x="458" y="147"/>
                  </a:lnTo>
                  <a:lnTo>
                    <a:pt x="450" y="135"/>
                  </a:lnTo>
                  <a:lnTo>
                    <a:pt x="439" y="123"/>
                  </a:lnTo>
                  <a:lnTo>
                    <a:pt x="429" y="112"/>
                  </a:lnTo>
                  <a:lnTo>
                    <a:pt x="419" y="102"/>
                  </a:lnTo>
                  <a:lnTo>
                    <a:pt x="407" y="94"/>
                  </a:lnTo>
                  <a:lnTo>
                    <a:pt x="395" y="85"/>
                  </a:lnTo>
                  <a:lnTo>
                    <a:pt x="383" y="77"/>
                  </a:lnTo>
                  <a:lnTo>
                    <a:pt x="369" y="71"/>
                  </a:lnTo>
                  <a:lnTo>
                    <a:pt x="356" y="65"/>
                  </a:lnTo>
                  <a:lnTo>
                    <a:pt x="342" y="59"/>
                  </a:lnTo>
                  <a:lnTo>
                    <a:pt x="316" y="50"/>
                  </a:lnTo>
                  <a:lnTo>
                    <a:pt x="289" y="42"/>
                  </a:lnTo>
                  <a:lnTo>
                    <a:pt x="263" y="36"/>
                  </a:lnTo>
                  <a:lnTo>
                    <a:pt x="263" y="36"/>
                  </a:lnTo>
                  <a:lnTo>
                    <a:pt x="247" y="34"/>
                  </a:lnTo>
                  <a:lnTo>
                    <a:pt x="232" y="33"/>
                  </a:lnTo>
                  <a:lnTo>
                    <a:pt x="232" y="33"/>
                  </a:lnTo>
                  <a:lnTo>
                    <a:pt x="219" y="34"/>
                  </a:lnTo>
                  <a:lnTo>
                    <a:pt x="207" y="35"/>
                  </a:lnTo>
                  <a:lnTo>
                    <a:pt x="195" y="37"/>
                  </a:lnTo>
                  <a:lnTo>
                    <a:pt x="182" y="40"/>
                  </a:lnTo>
                  <a:lnTo>
                    <a:pt x="169" y="44"/>
                  </a:lnTo>
                  <a:lnTo>
                    <a:pt x="156" y="48"/>
                  </a:lnTo>
                  <a:lnTo>
                    <a:pt x="144" y="53"/>
                  </a:lnTo>
                  <a:lnTo>
                    <a:pt x="133" y="59"/>
                  </a:lnTo>
                  <a:lnTo>
                    <a:pt x="120" y="66"/>
                  </a:lnTo>
                  <a:lnTo>
                    <a:pt x="109" y="74"/>
                  </a:lnTo>
                  <a:lnTo>
                    <a:pt x="99" y="82"/>
                  </a:lnTo>
                  <a:lnTo>
                    <a:pt x="89" y="90"/>
                  </a:lnTo>
                  <a:lnTo>
                    <a:pt x="80" y="100"/>
                  </a:lnTo>
                  <a:lnTo>
                    <a:pt x="72" y="110"/>
                  </a:lnTo>
                  <a:lnTo>
                    <a:pt x="66" y="121"/>
                  </a:lnTo>
                  <a:lnTo>
                    <a:pt x="59" y="133"/>
                  </a:lnTo>
                  <a:lnTo>
                    <a:pt x="59" y="133"/>
                  </a:lnTo>
                  <a:lnTo>
                    <a:pt x="53" y="147"/>
                  </a:lnTo>
                  <a:lnTo>
                    <a:pt x="48" y="163"/>
                  </a:lnTo>
                  <a:lnTo>
                    <a:pt x="44" y="178"/>
                  </a:lnTo>
                  <a:lnTo>
                    <a:pt x="41" y="195"/>
                  </a:lnTo>
                  <a:lnTo>
                    <a:pt x="39" y="210"/>
                  </a:lnTo>
                  <a:lnTo>
                    <a:pt x="38" y="227"/>
                  </a:lnTo>
                  <a:lnTo>
                    <a:pt x="37" y="242"/>
                  </a:lnTo>
                  <a:lnTo>
                    <a:pt x="38" y="259"/>
                  </a:lnTo>
                  <a:lnTo>
                    <a:pt x="39" y="274"/>
                  </a:lnTo>
                  <a:lnTo>
                    <a:pt x="42" y="290"/>
                  </a:lnTo>
                  <a:lnTo>
                    <a:pt x="45" y="304"/>
                  </a:lnTo>
                  <a:lnTo>
                    <a:pt x="49" y="320"/>
                  </a:lnTo>
                  <a:lnTo>
                    <a:pt x="54" y="334"/>
                  </a:lnTo>
                  <a:lnTo>
                    <a:pt x="60" y="348"/>
                  </a:lnTo>
                  <a:lnTo>
                    <a:pt x="68" y="361"/>
                  </a:lnTo>
                  <a:lnTo>
                    <a:pt x="76" y="373"/>
                  </a:lnTo>
                  <a:lnTo>
                    <a:pt x="76" y="373"/>
                  </a:lnTo>
                  <a:lnTo>
                    <a:pt x="87" y="389"/>
                  </a:lnTo>
                  <a:lnTo>
                    <a:pt x="101" y="402"/>
                  </a:lnTo>
                  <a:lnTo>
                    <a:pt x="101" y="402"/>
                  </a:lnTo>
                  <a:lnTo>
                    <a:pt x="112" y="416"/>
                  </a:lnTo>
                  <a:lnTo>
                    <a:pt x="121" y="428"/>
                  </a:lnTo>
                  <a:lnTo>
                    <a:pt x="122" y="429"/>
                  </a:lnTo>
                  <a:lnTo>
                    <a:pt x="123" y="430"/>
                  </a:lnTo>
                  <a:lnTo>
                    <a:pt x="123" y="430"/>
                  </a:lnTo>
                  <a:lnTo>
                    <a:pt x="125" y="431"/>
                  </a:lnTo>
                  <a:lnTo>
                    <a:pt x="128" y="434"/>
                  </a:lnTo>
                  <a:lnTo>
                    <a:pt x="130" y="440"/>
                  </a:lnTo>
                  <a:lnTo>
                    <a:pt x="131" y="446"/>
                  </a:lnTo>
                  <a:lnTo>
                    <a:pt x="130" y="451"/>
                  </a:lnTo>
                  <a:lnTo>
                    <a:pt x="130" y="451"/>
                  </a:lnTo>
                  <a:lnTo>
                    <a:pt x="129" y="455"/>
                  </a:lnTo>
                  <a:lnTo>
                    <a:pt x="125" y="458"/>
                  </a:lnTo>
                  <a:lnTo>
                    <a:pt x="123" y="460"/>
                  </a:lnTo>
                  <a:lnTo>
                    <a:pt x="121" y="462"/>
                  </a:lnTo>
                  <a:lnTo>
                    <a:pt x="117" y="463"/>
                  </a:lnTo>
                  <a:lnTo>
                    <a:pt x="114" y="463"/>
                  </a:lnTo>
                  <a:lnTo>
                    <a:pt x="110" y="463"/>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grpSp>
    </p:spTree>
  </p:cSld>
  <p:clrMapOvr>
    <a:masterClrMapping/>
  </p:clrMapOvr>
  <p:transition spd="slow"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750"/>
                                        <p:tgtEl>
                                          <p:spTgt spid="10"/>
                                        </p:tgtEl>
                                      </p:cBhvr>
                                    </p:animEffect>
                                  </p:childTnLst>
                                </p:cTn>
                              </p:par>
                              <p:par>
                                <p:cTn id="12" presetID="42" presetClass="path" presetSubtype="0" accel="50600" decel="49300" fill="hold" nodeType="withEffect">
                                  <p:stCondLst>
                                    <p:cond delay="0"/>
                                  </p:stCondLst>
                                  <p:childTnLst>
                                    <p:animMotion origin="layout" path="M -2.29167E-6 -7.40741E-7 L -0.90768 -0.00162 " pathEditMode="relative" rAng="0" ptsTypes="AA">
                                      <p:cBhvr>
                                        <p:cTn id="13" dur="750" fill="hold"/>
                                        <p:tgtEl>
                                          <p:spTgt spid="2"/>
                                        </p:tgtEl>
                                        <p:attrNameLst>
                                          <p:attrName>ppt_x</p:attrName>
                                          <p:attrName>ppt_y</p:attrName>
                                        </p:attrNameLst>
                                      </p:cBhvr>
                                      <p:rCtr x="-45391" y="-9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_内容与标题">
    <p:bg>
      <p:bgPr>
        <a:solidFill>
          <a:schemeClr val="bg1">
            <a:lumMod val="95000"/>
          </a:schemeClr>
        </a:solidFill>
        <a:effectLst/>
      </p:bgPr>
    </p:bg>
    <p:spTree>
      <p:nvGrpSpPr>
        <p:cNvPr id="1" name=""/>
        <p:cNvGrpSpPr/>
        <p:nvPr/>
      </p:nvGrpSpPr>
      <p:grpSpPr>
        <a:xfrm>
          <a:off x="0" y="0"/>
          <a:ext cx="0" cy="0"/>
          <a:chOff x="0" y="0"/>
          <a:chExt cx="0" cy="0"/>
        </a:xfrm>
      </p:grpSpPr>
      <p:sp>
        <p:nvSpPr>
          <p:cNvPr id="59" name="矩形 58"/>
          <p:cNvSpPr/>
          <p:nvPr userDrawn="1"/>
        </p:nvSpPr>
        <p:spPr>
          <a:xfrm>
            <a:off x="0" y="0"/>
            <a:ext cx="9144000" cy="8489395"/>
          </a:xfrm>
          <a:prstGeom prst="rect">
            <a:avLst/>
          </a:prstGeom>
          <a:blipFill dpi="0" rotWithShape="1">
            <a:blip r:embed="rId2" cstate="print">
              <a:alphaModFix amt="2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cxnSp>
        <p:nvCxnSpPr>
          <p:cNvPr id="10" name="直接连接符 9"/>
          <p:cNvCxnSpPr/>
          <p:nvPr userDrawn="1"/>
        </p:nvCxnSpPr>
        <p:spPr>
          <a:xfrm>
            <a:off x="562732" y="625404"/>
            <a:ext cx="8290358" cy="0"/>
          </a:xfrm>
          <a:prstGeom prst="line">
            <a:avLst/>
          </a:prstGeom>
          <a:ln w="12700">
            <a:solidFill>
              <a:srgbClr val="005188"/>
            </a:solidFill>
          </a:ln>
        </p:spPr>
        <p:style>
          <a:lnRef idx="1">
            <a:schemeClr val="accent1"/>
          </a:lnRef>
          <a:fillRef idx="0">
            <a:schemeClr val="accent1"/>
          </a:fillRef>
          <a:effectRef idx="0">
            <a:schemeClr val="accent1"/>
          </a:effectRef>
          <a:fontRef idx="minor">
            <a:schemeClr val="tx1"/>
          </a:fontRef>
        </p:style>
      </p:cxnSp>
      <p:grpSp>
        <p:nvGrpSpPr>
          <p:cNvPr id="2" name="组合 11"/>
          <p:cNvGrpSpPr/>
          <p:nvPr userDrawn="1"/>
        </p:nvGrpSpPr>
        <p:grpSpPr>
          <a:xfrm>
            <a:off x="8431708" y="180780"/>
            <a:ext cx="421382" cy="444624"/>
            <a:chOff x="4197350" y="2182813"/>
            <a:chExt cx="608013" cy="641350"/>
          </a:xfrm>
          <a:solidFill>
            <a:srgbClr val="005188"/>
          </a:solidFill>
        </p:grpSpPr>
        <p:sp>
          <p:nvSpPr>
            <p:cNvPr id="13" name="Freeform 166"/>
            <p:cNvSpPr/>
            <p:nvPr/>
          </p:nvSpPr>
          <p:spPr bwMode="auto">
            <a:xfrm>
              <a:off x="4229100" y="2211388"/>
              <a:ext cx="39688" cy="157163"/>
            </a:xfrm>
            <a:custGeom>
              <a:avLst/>
              <a:gdLst/>
              <a:ahLst/>
              <a:cxnLst>
                <a:cxn ang="0">
                  <a:pos x="63" y="2"/>
                </a:cxn>
                <a:cxn ang="0">
                  <a:pos x="63" y="2"/>
                </a:cxn>
                <a:cxn ang="0">
                  <a:pos x="58" y="14"/>
                </a:cxn>
                <a:cxn ang="0">
                  <a:pos x="54" y="25"/>
                </a:cxn>
                <a:cxn ang="0">
                  <a:pos x="47" y="49"/>
                </a:cxn>
                <a:cxn ang="0">
                  <a:pos x="34" y="96"/>
                </a:cxn>
                <a:cxn ang="0">
                  <a:pos x="34" y="96"/>
                </a:cxn>
                <a:cxn ang="0">
                  <a:pos x="27" y="122"/>
                </a:cxn>
                <a:cxn ang="0">
                  <a:pos x="21" y="149"/>
                </a:cxn>
                <a:cxn ang="0">
                  <a:pos x="10" y="203"/>
                </a:cxn>
                <a:cxn ang="0">
                  <a:pos x="10" y="203"/>
                </a:cxn>
                <a:cxn ang="0">
                  <a:pos x="6" y="222"/>
                </a:cxn>
                <a:cxn ang="0">
                  <a:pos x="3" y="243"/>
                </a:cxn>
                <a:cxn ang="0">
                  <a:pos x="1" y="263"/>
                </a:cxn>
                <a:cxn ang="0">
                  <a:pos x="0" y="283"/>
                </a:cxn>
                <a:cxn ang="0">
                  <a:pos x="0" y="283"/>
                </a:cxn>
                <a:cxn ang="0">
                  <a:pos x="1" y="290"/>
                </a:cxn>
                <a:cxn ang="0">
                  <a:pos x="2" y="292"/>
                </a:cxn>
                <a:cxn ang="0">
                  <a:pos x="3" y="294"/>
                </a:cxn>
                <a:cxn ang="0">
                  <a:pos x="6" y="296"/>
                </a:cxn>
                <a:cxn ang="0">
                  <a:pos x="8" y="296"/>
                </a:cxn>
                <a:cxn ang="0">
                  <a:pos x="11" y="296"/>
                </a:cxn>
                <a:cxn ang="0">
                  <a:pos x="14" y="294"/>
                </a:cxn>
                <a:cxn ang="0">
                  <a:pos x="14" y="294"/>
                </a:cxn>
                <a:cxn ang="0">
                  <a:pos x="15" y="293"/>
                </a:cxn>
                <a:cxn ang="0">
                  <a:pos x="16" y="291"/>
                </a:cxn>
                <a:cxn ang="0">
                  <a:pos x="15" y="287"/>
                </a:cxn>
                <a:cxn ang="0">
                  <a:pos x="14" y="285"/>
                </a:cxn>
                <a:cxn ang="0">
                  <a:pos x="12" y="285"/>
                </a:cxn>
                <a:cxn ang="0">
                  <a:pos x="11" y="284"/>
                </a:cxn>
                <a:cxn ang="0">
                  <a:pos x="9" y="285"/>
                </a:cxn>
                <a:cxn ang="0">
                  <a:pos x="9" y="285"/>
                </a:cxn>
                <a:cxn ang="0">
                  <a:pos x="11" y="282"/>
                </a:cxn>
                <a:cxn ang="0">
                  <a:pos x="12" y="276"/>
                </a:cxn>
                <a:cxn ang="0">
                  <a:pos x="14" y="259"/>
                </a:cxn>
                <a:cxn ang="0">
                  <a:pos x="14" y="232"/>
                </a:cxn>
                <a:cxn ang="0">
                  <a:pos x="14" y="232"/>
                </a:cxn>
                <a:cxn ang="0">
                  <a:pos x="17" y="212"/>
                </a:cxn>
                <a:cxn ang="0">
                  <a:pos x="21" y="193"/>
                </a:cxn>
                <a:cxn ang="0">
                  <a:pos x="29" y="155"/>
                </a:cxn>
                <a:cxn ang="0">
                  <a:pos x="29" y="155"/>
                </a:cxn>
                <a:cxn ang="0">
                  <a:pos x="38" y="119"/>
                </a:cxn>
                <a:cxn ang="0">
                  <a:pos x="48" y="83"/>
                </a:cxn>
                <a:cxn ang="0">
                  <a:pos x="48" y="83"/>
                </a:cxn>
                <a:cxn ang="0">
                  <a:pos x="58" y="45"/>
                </a:cxn>
                <a:cxn ang="0">
                  <a:pos x="64" y="25"/>
                </a:cxn>
                <a:cxn ang="0">
                  <a:pos x="68" y="16"/>
                </a:cxn>
                <a:cxn ang="0">
                  <a:pos x="72" y="8"/>
                </a:cxn>
                <a:cxn ang="0">
                  <a:pos x="72" y="8"/>
                </a:cxn>
                <a:cxn ang="0">
                  <a:pos x="73" y="5"/>
                </a:cxn>
                <a:cxn ang="0">
                  <a:pos x="73" y="3"/>
                </a:cxn>
                <a:cxn ang="0">
                  <a:pos x="72" y="2"/>
                </a:cxn>
                <a:cxn ang="0">
                  <a:pos x="71" y="1"/>
                </a:cxn>
                <a:cxn ang="0">
                  <a:pos x="69" y="0"/>
                </a:cxn>
                <a:cxn ang="0">
                  <a:pos x="67" y="0"/>
                </a:cxn>
                <a:cxn ang="0">
                  <a:pos x="65" y="1"/>
                </a:cxn>
                <a:cxn ang="0">
                  <a:pos x="63" y="2"/>
                </a:cxn>
                <a:cxn ang="0">
                  <a:pos x="63" y="2"/>
                </a:cxn>
              </a:cxnLst>
              <a:rect l="0" t="0" r="r" b="b"/>
              <a:pathLst>
                <a:path w="73" h="296">
                  <a:moveTo>
                    <a:pt x="63" y="2"/>
                  </a:moveTo>
                  <a:lnTo>
                    <a:pt x="63" y="2"/>
                  </a:lnTo>
                  <a:lnTo>
                    <a:pt x="58" y="14"/>
                  </a:lnTo>
                  <a:lnTo>
                    <a:pt x="54" y="25"/>
                  </a:lnTo>
                  <a:lnTo>
                    <a:pt x="47" y="49"/>
                  </a:lnTo>
                  <a:lnTo>
                    <a:pt x="34" y="96"/>
                  </a:lnTo>
                  <a:lnTo>
                    <a:pt x="34" y="96"/>
                  </a:lnTo>
                  <a:lnTo>
                    <a:pt x="27" y="122"/>
                  </a:lnTo>
                  <a:lnTo>
                    <a:pt x="21" y="149"/>
                  </a:lnTo>
                  <a:lnTo>
                    <a:pt x="10" y="203"/>
                  </a:lnTo>
                  <a:lnTo>
                    <a:pt x="10" y="203"/>
                  </a:lnTo>
                  <a:lnTo>
                    <a:pt x="6" y="222"/>
                  </a:lnTo>
                  <a:lnTo>
                    <a:pt x="3" y="243"/>
                  </a:lnTo>
                  <a:lnTo>
                    <a:pt x="1" y="263"/>
                  </a:lnTo>
                  <a:lnTo>
                    <a:pt x="0" y="283"/>
                  </a:lnTo>
                  <a:lnTo>
                    <a:pt x="0" y="283"/>
                  </a:lnTo>
                  <a:lnTo>
                    <a:pt x="1" y="290"/>
                  </a:lnTo>
                  <a:lnTo>
                    <a:pt x="2" y="292"/>
                  </a:lnTo>
                  <a:lnTo>
                    <a:pt x="3" y="294"/>
                  </a:lnTo>
                  <a:lnTo>
                    <a:pt x="6" y="296"/>
                  </a:lnTo>
                  <a:lnTo>
                    <a:pt x="8" y="296"/>
                  </a:lnTo>
                  <a:lnTo>
                    <a:pt x="11" y="296"/>
                  </a:lnTo>
                  <a:lnTo>
                    <a:pt x="14" y="294"/>
                  </a:lnTo>
                  <a:lnTo>
                    <a:pt x="14" y="294"/>
                  </a:lnTo>
                  <a:lnTo>
                    <a:pt x="15" y="293"/>
                  </a:lnTo>
                  <a:lnTo>
                    <a:pt x="16" y="291"/>
                  </a:lnTo>
                  <a:lnTo>
                    <a:pt x="15" y="287"/>
                  </a:lnTo>
                  <a:lnTo>
                    <a:pt x="14" y="285"/>
                  </a:lnTo>
                  <a:lnTo>
                    <a:pt x="12" y="285"/>
                  </a:lnTo>
                  <a:lnTo>
                    <a:pt x="11" y="284"/>
                  </a:lnTo>
                  <a:lnTo>
                    <a:pt x="9" y="285"/>
                  </a:lnTo>
                  <a:lnTo>
                    <a:pt x="9" y="285"/>
                  </a:lnTo>
                  <a:lnTo>
                    <a:pt x="11" y="282"/>
                  </a:lnTo>
                  <a:lnTo>
                    <a:pt x="12" y="276"/>
                  </a:lnTo>
                  <a:lnTo>
                    <a:pt x="14" y="259"/>
                  </a:lnTo>
                  <a:lnTo>
                    <a:pt x="14" y="232"/>
                  </a:lnTo>
                  <a:lnTo>
                    <a:pt x="14" y="232"/>
                  </a:lnTo>
                  <a:lnTo>
                    <a:pt x="17" y="212"/>
                  </a:lnTo>
                  <a:lnTo>
                    <a:pt x="21" y="193"/>
                  </a:lnTo>
                  <a:lnTo>
                    <a:pt x="29" y="155"/>
                  </a:lnTo>
                  <a:lnTo>
                    <a:pt x="29" y="155"/>
                  </a:lnTo>
                  <a:lnTo>
                    <a:pt x="38" y="119"/>
                  </a:lnTo>
                  <a:lnTo>
                    <a:pt x="48" y="83"/>
                  </a:lnTo>
                  <a:lnTo>
                    <a:pt x="48" y="83"/>
                  </a:lnTo>
                  <a:lnTo>
                    <a:pt x="58" y="45"/>
                  </a:lnTo>
                  <a:lnTo>
                    <a:pt x="64" y="25"/>
                  </a:lnTo>
                  <a:lnTo>
                    <a:pt x="68" y="16"/>
                  </a:lnTo>
                  <a:lnTo>
                    <a:pt x="72" y="8"/>
                  </a:lnTo>
                  <a:lnTo>
                    <a:pt x="72" y="8"/>
                  </a:lnTo>
                  <a:lnTo>
                    <a:pt x="73" y="5"/>
                  </a:lnTo>
                  <a:lnTo>
                    <a:pt x="73" y="3"/>
                  </a:lnTo>
                  <a:lnTo>
                    <a:pt x="72" y="2"/>
                  </a:lnTo>
                  <a:lnTo>
                    <a:pt x="71" y="1"/>
                  </a:lnTo>
                  <a:lnTo>
                    <a:pt x="69" y="0"/>
                  </a:lnTo>
                  <a:lnTo>
                    <a:pt x="67" y="0"/>
                  </a:lnTo>
                  <a:lnTo>
                    <a:pt x="65" y="1"/>
                  </a:lnTo>
                  <a:lnTo>
                    <a:pt x="63" y="2"/>
                  </a:lnTo>
                  <a:lnTo>
                    <a:pt x="63" y="2"/>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14" name="Freeform 167"/>
            <p:cNvSpPr/>
            <p:nvPr/>
          </p:nvSpPr>
          <p:spPr bwMode="auto">
            <a:xfrm>
              <a:off x="4251325" y="2206625"/>
              <a:ext cx="39688" cy="177800"/>
            </a:xfrm>
            <a:custGeom>
              <a:avLst/>
              <a:gdLst/>
              <a:ahLst/>
              <a:cxnLst>
                <a:cxn ang="0">
                  <a:pos x="66" y="3"/>
                </a:cxn>
                <a:cxn ang="0">
                  <a:pos x="66" y="3"/>
                </a:cxn>
                <a:cxn ang="0">
                  <a:pos x="51" y="40"/>
                </a:cxn>
                <a:cxn ang="0">
                  <a:pos x="44" y="59"/>
                </a:cxn>
                <a:cxn ang="0">
                  <a:pos x="38" y="78"/>
                </a:cxn>
                <a:cxn ang="0">
                  <a:pos x="38" y="78"/>
                </a:cxn>
                <a:cxn ang="0">
                  <a:pos x="33" y="101"/>
                </a:cxn>
                <a:cxn ang="0">
                  <a:pos x="29" y="124"/>
                </a:cxn>
                <a:cxn ang="0">
                  <a:pos x="20" y="170"/>
                </a:cxn>
                <a:cxn ang="0">
                  <a:pos x="20" y="170"/>
                </a:cxn>
                <a:cxn ang="0">
                  <a:pos x="5" y="249"/>
                </a:cxn>
                <a:cxn ang="0">
                  <a:pos x="5" y="249"/>
                </a:cxn>
                <a:cxn ang="0">
                  <a:pos x="2" y="270"/>
                </a:cxn>
                <a:cxn ang="0">
                  <a:pos x="1" y="290"/>
                </a:cxn>
                <a:cxn ang="0">
                  <a:pos x="0" y="311"/>
                </a:cxn>
                <a:cxn ang="0">
                  <a:pos x="0" y="332"/>
                </a:cxn>
                <a:cxn ang="0">
                  <a:pos x="0" y="332"/>
                </a:cxn>
                <a:cxn ang="0">
                  <a:pos x="0" y="334"/>
                </a:cxn>
                <a:cxn ang="0">
                  <a:pos x="1" y="336"/>
                </a:cxn>
                <a:cxn ang="0">
                  <a:pos x="3" y="336"/>
                </a:cxn>
                <a:cxn ang="0">
                  <a:pos x="5" y="337"/>
                </a:cxn>
                <a:cxn ang="0">
                  <a:pos x="6" y="336"/>
                </a:cxn>
                <a:cxn ang="0">
                  <a:pos x="8" y="336"/>
                </a:cxn>
                <a:cxn ang="0">
                  <a:pos x="9" y="334"/>
                </a:cxn>
                <a:cxn ang="0">
                  <a:pos x="9" y="332"/>
                </a:cxn>
                <a:cxn ang="0">
                  <a:pos x="9" y="332"/>
                </a:cxn>
                <a:cxn ang="0">
                  <a:pos x="9" y="310"/>
                </a:cxn>
                <a:cxn ang="0">
                  <a:pos x="10" y="288"/>
                </a:cxn>
                <a:cxn ang="0">
                  <a:pos x="12" y="265"/>
                </a:cxn>
                <a:cxn ang="0">
                  <a:pos x="16" y="244"/>
                </a:cxn>
                <a:cxn ang="0">
                  <a:pos x="16" y="244"/>
                </a:cxn>
                <a:cxn ang="0">
                  <a:pos x="32" y="164"/>
                </a:cxn>
                <a:cxn ang="0">
                  <a:pos x="32" y="164"/>
                </a:cxn>
                <a:cxn ang="0">
                  <a:pos x="39" y="122"/>
                </a:cxn>
                <a:cxn ang="0">
                  <a:pos x="47" y="81"/>
                </a:cxn>
                <a:cxn ang="0">
                  <a:pos x="47" y="81"/>
                </a:cxn>
                <a:cxn ang="0">
                  <a:pos x="52" y="61"/>
                </a:cxn>
                <a:cxn ang="0">
                  <a:pos x="60" y="43"/>
                </a:cxn>
                <a:cxn ang="0">
                  <a:pos x="75" y="6"/>
                </a:cxn>
                <a:cxn ang="0">
                  <a:pos x="75" y="6"/>
                </a:cxn>
                <a:cxn ang="0">
                  <a:pos x="76" y="4"/>
                </a:cxn>
                <a:cxn ang="0">
                  <a:pos x="75" y="2"/>
                </a:cxn>
                <a:cxn ang="0">
                  <a:pos x="74" y="1"/>
                </a:cxn>
                <a:cxn ang="0">
                  <a:pos x="72" y="0"/>
                </a:cxn>
                <a:cxn ang="0">
                  <a:pos x="69" y="1"/>
                </a:cxn>
                <a:cxn ang="0">
                  <a:pos x="67" y="2"/>
                </a:cxn>
                <a:cxn ang="0">
                  <a:pos x="66" y="3"/>
                </a:cxn>
                <a:cxn ang="0">
                  <a:pos x="66" y="3"/>
                </a:cxn>
              </a:cxnLst>
              <a:rect l="0" t="0" r="r" b="b"/>
              <a:pathLst>
                <a:path w="76" h="337">
                  <a:moveTo>
                    <a:pt x="66" y="3"/>
                  </a:moveTo>
                  <a:lnTo>
                    <a:pt x="66" y="3"/>
                  </a:lnTo>
                  <a:lnTo>
                    <a:pt x="51" y="40"/>
                  </a:lnTo>
                  <a:lnTo>
                    <a:pt x="44" y="59"/>
                  </a:lnTo>
                  <a:lnTo>
                    <a:pt x="38" y="78"/>
                  </a:lnTo>
                  <a:lnTo>
                    <a:pt x="38" y="78"/>
                  </a:lnTo>
                  <a:lnTo>
                    <a:pt x="33" y="101"/>
                  </a:lnTo>
                  <a:lnTo>
                    <a:pt x="29" y="124"/>
                  </a:lnTo>
                  <a:lnTo>
                    <a:pt x="20" y="170"/>
                  </a:lnTo>
                  <a:lnTo>
                    <a:pt x="20" y="170"/>
                  </a:lnTo>
                  <a:lnTo>
                    <a:pt x="5" y="249"/>
                  </a:lnTo>
                  <a:lnTo>
                    <a:pt x="5" y="249"/>
                  </a:lnTo>
                  <a:lnTo>
                    <a:pt x="2" y="270"/>
                  </a:lnTo>
                  <a:lnTo>
                    <a:pt x="1" y="290"/>
                  </a:lnTo>
                  <a:lnTo>
                    <a:pt x="0" y="311"/>
                  </a:lnTo>
                  <a:lnTo>
                    <a:pt x="0" y="332"/>
                  </a:lnTo>
                  <a:lnTo>
                    <a:pt x="0" y="332"/>
                  </a:lnTo>
                  <a:lnTo>
                    <a:pt x="0" y="334"/>
                  </a:lnTo>
                  <a:lnTo>
                    <a:pt x="1" y="336"/>
                  </a:lnTo>
                  <a:lnTo>
                    <a:pt x="3" y="336"/>
                  </a:lnTo>
                  <a:lnTo>
                    <a:pt x="5" y="337"/>
                  </a:lnTo>
                  <a:lnTo>
                    <a:pt x="6" y="336"/>
                  </a:lnTo>
                  <a:lnTo>
                    <a:pt x="8" y="336"/>
                  </a:lnTo>
                  <a:lnTo>
                    <a:pt x="9" y="334"/>
                  </a:lnTo>
                  <a:lnTo>
                    <a:pt x="9" y="332"/>
                  </a:lnTo>
                  <a:lnTo>
                    <a:pt x="9" y="332"/>
                  </a:lnTo>
                  <a:lnTo>
                    <a:pt x="9" y="310"/>
                  </a:lnTo>
                  <a:lnTo>
                    <a:pt x="10" y="288"/>
                  </a:lnTo>
                  <a:lnTo>
                    <a:pt x="12" y="265"/>
                  </a:lnTo>
                  <a:lnTo>
                    <a:pt x="16" y="244"/>
                  </a:lnTo>
                  <a:lnTo>
                    <a:pt x="16" y="244"/>
                  </a:lnTo>
                  <a:lnTo>
                    <a:pt x="32" y="164"/>
                  </a:lnTo>
                  <a:lnTo>
                    <a:pt x="32" y="164"/>
                  </a:lnTo>
                  <a:lnTo>
                    <a:pt x="39" y="122"/>
                  </a:lnTo>
                  <a:lnTo>
                    <a:pt x="47" y="81"/>
                  </a:lnTo>
                  <a:lnTo>
                    <a:pt x="47" y="81"/>
                  </a:lnTo>
                  <a:lnTo>
                    <a:pt x="52" y="61"/>
                  </a:lnTo>
                  <a:lnTo>
                    <a:pt x="60" y="43"/>
                  </a:lnTo>
                  <a:lnTo>
                    <a:pt x="75" y="6"/>
                  </a:lnTo>
                  <a:lnTo>
                    <a:pt x="75" y="6"/>
                  </a:lnTo>
                  <a:lnTo>
                    <a:pt x="76" y="4"/>
                  </a:lnTo>
                  <a:lnTo>
                    <a:pt x="75" y="2"/>
                  </a:lnTo>
                  <a:lnTo>
                    <a:pt x="74" y="1"/>
                  </a:lnTo>
                  <a:lnTo>
                    <a:pt x="72" y="0"/>
                  </a:lnTo>
                  <a:lnTo>
                    <a:pt x="69" y="1"/>
                  </a:lnTo>
                  <a:lnTo>
                    <a:pt x="67" y="2"/>
                  </a:lnTo>
                  <a:lnTo>
                    <a:pt x="66" y="3"/>
                  </a:lnTo>
                  <a:lnTo>
                    <a:pt x="66" y="3"/>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15" name="Freeform 168"/>
            <p:cNvSpPr/>
            <p:nvPr/>
          </p:nvSpPr>
          <p:spPr bwMode="auto">
            <a:xfrm>
              <a:off x="4271963" y="2197100"/>
              <a:ext cx="55563" cy="195263"/>
            </a:xfrm>
            <a:custGeom>
              <a:avLst/>
              <a:gdLst/>
              <a:ahLst/>
              <a:cxnLst>
                <a:cxn ang="0">
                  <a:pos x="98" y="2"/>
                </a:cxn>
                <a:cxn ang="0">
                  <a:pos x="98" y="2"/>
                </a:cxn>
                <a:cxn ang="0">
                  <a:pos x="84" y="26"/>
                </a:cxn>
                <a:cxn ang="0">
                  <a:pos x="71" y="51"/>
                </a:cxn>
                <a:cxn ang="0">
                  <a:pos x="61" y="77"/>
                </a:cxn>
                <a:cxn ang="0">
                  <a:pos x="51" y="103"/>
                </a:cxn>
                <a:cxn ang="0">
                  <a:pos x="42" y="128"/>
                </a:cxn>
                <a:cxn ang="0">
                  <a:pos x="34" y="155"/>
                </a:cxn>
                <a:cxn ang="0">
                  <a:pos x="27" y="182"/>
                </a:cxn>
                <a:cxn ang="0">
                  <a:pos x="21" y="209"/>
                </a:cxn>
                <a:cxn ang="0">
                  <a:pos x="21" y="209"/>
                </a:cxn>
                <a:cxn ang="0">
                  <a:pos x="14" y="234"/>
                </a:cxn>
                <a:cxn ang="0">
                  <a:pos x="9" y="259"/>
                </a:cxn>
                <a:cxn ang="0">
                  <a:pos x="6" y="283"/>
                </a:cxn>
                <a:cxn ang="0">
                  <a:pos x="3" y="308"/>
                </a:cxn>
                <a:cxn ang="0">
                  <a:pos x="3" y="308"/>
                </a:cxn>
                <a:cxn ang="0">
                  <a:pos x="1" y="323"/>
                </a:cxn>
                <a:cxn ang="0">
                  <a:pos x="0" y="340"/>
                </a:cxn>
                <a:cxn ang="0">
                  <a:pos x="0" y="349"/>
                </a:cxn>
                <a:cxn ang="0">
                  <a:pos x="1" y="356"/>
                </a:cxn>
                <a:cxn ang="0">
                  <a:pos x="4" y="363"/>
                </a:cxn>
                <a:cxn ang="0">
                  <a:pos x="6" y="366"/>
                </a:cxn>
                <a:cxn ang="0">
                  <a:pos x="8" y="368"/>
                </a:cxn>
                <a:cxn ang="0">
                  <a:pos x="8" y="368"/>
                </a:cxn>
                <a:cxn ang="0">
                  <a:pos x="11" y="370"/>
                </a:cxn>
                <a:cxn ang="0">
                  <a:pos x="13" y="369"/>
                </a:cxn>
                <a:cxn ang="0">
                  <a:pos x="15" y="368"/>
                </a:cxn>
                <a:cxn ang="0">
                  <a:pos x="16" y="365"/>
                </a:cxn>
                <a:cxn ang="0">
                  <a:pos x="16" y="361"/>
                </a:cxn>
                <a:cxn ang="0">
                  <a:pos x="16" y="361"/>
                </a:cxn>
                <a:cxn ang="0">
                  <a:pos x="16" y="359"/>
                </a:cxn>
                <a:cxn ang="0">
                  <a:pos x="15" y="357"/>
                </a:cxn>
                <a:cxn ang="0">
                  <a:pos x="13" y="356"/>
                </a:cxn>
                <a:cxn ang="0">
                  <a:pos x="11" y="356"/>
                </a:cxn>
                <a:cxn ang="0">
                  <a:pos x="11" y="356"/>
                </a:cxn>
                <a:cxn ang="0">
                  <a:pos x="10" y="349"/>
                </a:cxn>
                <a:cxn ang="0">
                  <a:pos x="10" y="339"/>
                </a:cxn>
                <a:cxn ang="0">
                  <a:pos x="11" y="324"/>
                </a:cxn>
                <a:cxn ang="0">
                  <a:pos x="11" y="324"/>
                </a:cxn>
                <a:cxn ang="0">
                  <a:pos x="12" y="304"/>
                </a:cxn>
                <a:cxn ang="0">
                  <a:pos x="14" y="283"/>
                </a:cxn>
                <a:cxn ang="0">
                  <a:pos x="14" y="283"/>
                </a:cxn>
                <a:cxn ang="0">
                  <a:pos x="19" y="259"/>
                </a:cxn>
                <a:cxn ang="0">
                  <a:pos x="24" y="235"/>
                </a:cxn>
                <a:cxn ang="0">
                  <a:pos x="35" y="185"/>
                </a:cxn>
                <a:cxn ang="0">
                  <a:pos x="35" y="185"/>
                </a:cxn>
                <a:cxn ang="0">
                  <a:pos x="47" y="143"/>
                </a:cxn>
                <a:cxn ang="0">
                  <a:pos x="61" y="102"/>
                </a:cxn>
                <a:cxn ang="0">
                  <a:pos x="61" y="102"/>
                </a:cxn>
                <a:cxn ang="0">
                  <a:pos x="70" y="77"/>
                </a:cxn>
                <a:cxn ang="0">
                  <a:pos x="80" y="53"/>
                </a:cxn>
                <a:cxn ang="0">
                  <a:pos x="93" y="30"/>
                </a:cxn>
                <a:cxn ang="0">
                  <a:pos x="106" y="8"/>
                </a:cxn>
                <a:cxn ang="0">
                  <a:pos x="106" y="8"/>
                </a:cxn>
                <a:cxn ang="0">
                  <a:pos x="106" y="6"/>
                </a:cxn>
                <a:cxn ang="0">
                  <a:pos x="106" y="3"/>
                </a:cxn>
                <a:cxn ang="0">
                  <a:pos x="105" y="2"/>
                </a:cxn>
                <a:cxn ang="0">
                  <a:pos x="104" y="0"/>
                </a:cxn>
                <a:cxn ang="0">
                  <a:pos x="102" y="0"/>
                </a:cxn>
                <a:cxn ang="0">
                  <a:pos x="101" y="0"/>
                </a:cxn>
                <a:cxn ang="0">
                  <a:pos x="99" y="0"/>
                </a:cxn>
                <a:cxn ang="0">
                  <a:pos x="98" y="2"/>
                </a:cxn>
                <a:cxn ang="0">
                  <a:pos x="98" y="2"/>
                </a:cxn>
              </a:cxnLst>
              <a:rect l="0" t="0" r="r" b="b"/>
              <a:pathLst>
                <a:path w="106" h="370">
                  <a:moveTo>
                    <a:pt x="98" y="2"/>
                  </a:moveTo>
                  <a:lnTo>
                    <a:pt x="98" y="2"/>
                  </a:lnTo>
                  <a:lnTo>
                    <a:pt x="84" y="26"/>
                  </a:lnTo>
                  <a:lnTo>
                    <a:pt x="71" y="51"/>
                  </a:lnTo>
                  <a:lnTo>
                    <a:pt x="61" y="77"/>
                  </a:lnTo>
                  <a:lnTo>
                    <a:pt x="51" y="103"/>
                  </a:lnTo>
                  <a:lnTo>
                    <a:pt x="42" y="128"/>
                  </a:lnTo>
                  <a:lnTo>
                    <a:pt x="34" y="155"/>
                  </a:lnTo>
                  <a:lnTo>
                    <a:pt x="27" y="182"/>
                  </a:lnTo>
                  <a:lnTo>
                    <a:pt x="21" y="209"/>
                  </a:lnTo>
                  <a:lnTo>
                    <a:pt x="21" y="209"/>
                  </a:lnTo>
                  <a:lnTo>
                    <a:pt x="14" y="234"/>
                  </a:lnTo>
                  <a:lnTo>
                    <a:pt x="9" y="259"/>
                  </a:lnTo>
                  <a:lnTo>
                    <a:pt x="6" y="283"/>
                  </a:lnTo>
                  <a:lnTo>
                    <a:pt x="3" y="308"/>
                  </a:lnTo>
                  <a:lnTo>
                    <a:pt x="3" y="308"/>
                  </a:lnTo>
                  <a:lnTo>
                    <a:pt x="1" y="323"/>
                  </a:lnTo>
                  <a:lnTo>
                    <a:pt x="0" y="340"/>
                  </a:lnTo>
                  <a:lnTo>
                    <a:pt x="0" y="349"/>
                  </a:lnTo>
                  <a:lnTo>
                    <a:pt x="1" y="356"/>
                  </a:lnTo>
                  <a:lnTo>
                    <a:pt x="4" y="363"/>
                  </a:lnTo>
                  <a:lnTo>
                    <a:pt x="6" y="366"/>
                  </a:lnTo>
                  <a:lnTo>
                    <a:pt x="8" y="368"/>
                  </a:lnTo>
                  <a:lnTo>
                    <a:pt x="8" y="368"/>
                  </a:lnTo>
                  <a:lnTo>
                    <a:pt x="11" y="370"/>
                  </a:lnTo>
                  <a:lnTo>
                    <a:pt x="13" y="369"/>
                  </a:lnTo>
                  <a:lnTo>
                    <a:pt x="15" y="368"/>
                  </a:lnTo>
                  <a:lnTo>
                    <a:pt x="16" y="365"/>
                  </a:lnTo>
                  <a:lnTo>
                    <a:pt x="16" y="361"/>
                  </a:lnTo>
                  <a:lnTo>
                    <a:pt x="16" y="361"/>
                  </a:lnTo>
                  <a:lnTo>
                    <a:pt x="16" y="359"/>
                  </a:lnTo>
                  <a:lnTo>
                    <a:pt x="15" y="357"/>
                  </a:lnTo>
                  <a:lnTo>
                    <a:pt x="13" y="356"/>
                  </a:lnTo>
                  <a:lnTo>
                    <a:pt x="11" y="356"/>
                  </a:lnTo>
                  <a:lnTo>
                    <a:pt x="11" y="356"/>
                  </a:lnTo>
                  <a:lnTo>
                    <a:pt x="10" y="349"/>
                  </a:lnTo>
                  <a:lnTo>
                    <a:pt x="10" y="339"/>
                  </a:lnTo>
                  <a:lnTo>
                    <a:pt x="11" y="324"/>
                  </a:lnTo>
                  <a:lnTo>
                    <a:pt x="11" y="324"/>
                  </a:lnTo>
                  <a:lnTo>
                    <a:pt x="12" y="304"/>
                  </a:lnTo>
                  <a:lnTo>
                    <a:pt x="14" y="283"/>
                  </a:lnTo>
                  <a:lnTo>
                    <a:pt x="14" y="283"/>
                  </a:lnTo>
                  <a:lnTo>
                    <a:pt x="19" y="259"/>
                  </a:lnTo>
                  <a:lnTo>
                    <a:pt x="24" y="235"/>
                  </a:lnTo>
                  <a:lnTo>
                    <a:pt x="35" y="185"/>
                  </a:lnTo>
                  <a:lnTo>
                    <a:pt x="35" y="185"/>
                  </a:lnTo>
                  <a:lnTo>
                    <a:pt x="47" y="143"/>
                  </a:lnTo>
                  <a:lnTo>
                    <a:pt x="61" y="102"/>
                  </a:lnTo>
                  <a:lnTo>
                    <a:pt x="61" y="102"/>
                  </a:lnTo>
                  <a:lnTo>
                    <a:pt x="70" y="77"/>
                  </a:lnTo>
                  <a:lnTo>
                    <a:pt x="80" y="53"/>
                  </a:lnTo>
                  <a:lnTo>
                    <a:pt x="93" y="30"/>
                  </a:lnTo>
                  <a:lnTo>
                    <a:pt x="106" y="8"/>
                  </a:lnTo>
                  <a:lnTo>
                    <a:pt x="106" y="8"/>
                  </a:lnTo>
                  <a:lnTo>
                    <a:pt x="106" y="6"/>
                  </a:lnTo>
                  <a:lnTo>
                    <a:pt x="106" y="3"/>
                  </a:lnTo>
                  <a:lnTo>
                    <a:pt x="105" y="2"/>
                  </a:lnTo>
                  <a:lnTo>
                    <a:pt x="104" y="0"/>
                  </a:lnTo>
                  <a:lnTo>
                    <a:pt x="102" y="0"/>
                  </a:lnTo>
                  <a:lnTo>
                    <a:pt x="101" y="0"/>
                  </a:lnTo>
                  <a:lnTo>
                    <a:pt x="99" y="0"/>
                  </a:lnTo>
                  <a:lnTo>
                    <a:pt x="98" y="2"/>
                  </a:lnTo>
                  <a:lnTo>
                    <a:pt x="98" y="2"/>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16" name="Freeform 169"/>
            <p:cNvSpPr/>
            <p:nvPr/>
          </p:nvSpPr>
          <p:spPr bwMode="auto">
            <a:xfrm>
              <a:off x="4305300" y="2198688"/>
              <a:ext cx="39688" cy="146050"/>
            </a:xfrm>
            <a:custGeom>
              <a:avLst/>
              <a:gdLst/>
              <a:ahLst/>
              <a:cxnLst>
                <a:cxn ang="0">
                  <a:pos x="68" y="2"/>
                </a:cxn>
                <a:cxn ang="0">
                  <a:pos x="68" y="2"/>
                </a:cxn>
                <a:cxn ang="0">
                  <a:pos x="62" y="10"/>
                </a:cxn>
                <a:cxn ang="0">
                  <a:pos x="57" y="20"/>
                </a:cxn>
                <a:cxn ang="0">
                  <a:pos x="54" y="31"/>
                </a:cxn>
                <a:cxn ang="0">
                  <a:pos x="53" y="41"/>
                </a:cxn>
                <a:cxn ang="0">
                  <a:pos x="53" y="41"/>
                </a:cxn>
                <a:cxn ang="0">
                  <a:pos x="51" y="51"/>
                </a:cxn>
                <a:cxn ang="0">
                  <a:pos x="49" y="60"/>
                </a:cxn>
                <a:cxn ang="0">
                  <a:pos x="42" y="80"/>
                </a:cxn>
                <a:cxn ang="0">
                  <a:pos x="37" y="101"/>
                </a:cxn>
                <a:cxn ang="0">
                  <a:pos x="32" y="120"/>
                </a:cxn>
                <a:cxn ang="0">
                  <a:pos x="32" y="120"/>
                </a:cxn>
                <a:cxn ang="0">
                  <a:pos x="14" y="191"/>
                </a:cxn>
                <a:cxn ang="0">
                  <a:pos x="7" y="227"/>
                </a:cxn>
                <a:cxn ang="0">
                  <a:pos x="3" y="244"/>
                </a:cxn>
                <a:cxn ang="0">
                  <a:pos x="1" y="263"/>
                </a:cxn>
                <a:cxn ang="0">
                  <a:pos x="1" y="263"/>
                </a:cxn>
                <a:cxn ang="0">
                  <a:pos x="0" y="265"/>
                </a:cxn>
                <a:cxn ang="0">
                  <a:pos x="0" y="270"/>
                </a:cxn>
                <a:cxn ang="0">
                  <a:pos x="0" y="270"/>
                </a:cxn>
                <a:cxn ang="0">
                  <a:pos x="0" y="272"/>
                </a:cxn>
                <a:cxn ang="0">
                  <a:pos x="1" y="273"/>
                </a:cxn>
                <a:cxn ang="0">
                  <a:pos x="3" y="274"/>
                </a:cxn>
                <a:cxn ang="0">
                  <a:pos x="4" y="274"/>
                </a:cxn>
                <a:cxn ang="0">
                  <a:pos x="7" y="273"/>
                </a:cxn>
                <a:cxn ang="0">
                  <a:pos x="8" y="272"/>
                </a:cxn>
                <a:cxn ang="0">
                  <a:pos x="9" y="270"/>
                </a:cxn>
                <a:cxn ang="0">
                  <a:pos x="9" y="270"/>
                </a:cxn>
                <a:cxn ang="0">
                  <a:pos x="11" y="254"/>
                </a:cxn>
                <a:cxn ang="0">
                  <a:pos x="14" y="237"/>
                </a:cxn>
                <a:cxn ang="0">
                  <a:pos x="22" y="204"/>
                </a:cxn>
                <a:cxn ang="0">
                  <a:pos x="37" y="139"/>
                </a:cxn>
                <a:cxn ang="0">
                  <a:pos x="37" y="139"/>
                </a:cxn>
                <a:cxn ang="0">
                  <a:pos x="45" y="106"/>
                </a:cxn>
                <a:cxn ang="0">
                  <a:pos x="54" y="73"/>
                </a:cxn>
                <a:cxn ang="0">
                  <a:pos x="54" y="73"/>
                </a:cxn>
                <a:cxn ang="0">
                  <a:pos x="58" y="56"/>
                </a:cxn>
                <a:cxn ang="0">
                  <a:pos x="61" y="39"/>
                </a:cxn>
                <a:cxn ang="0">
                  <a:pos x="64" y="31"/>
                </a:cxn>
                <a:cxn ang="0">
                  <a:pos x="66" y="22"/>
                </a:cxn>
                <a:cxn ang="0">
                  <a:pos x="70" y="14"/>
                </a:cxn>
                <a:cxn ang="0">
                  <a:pos x="74" y="8"/>
                </a:cxn>
                <a:cxn ang="0">
                  <a:pos x="74" y="8"/>
                </a:cxn>
                <a:cxn ang="0">
                  <a:pos x="75" y="6"/>
                </a:cxn>
                <a:cxn ang="0">
                  <a:pos x="75" y="5"/>
                </a:cxn>
                <a:cxn ang="0">
                  <a:pos x="74" y="1"/>
                </a:cxn>
                <a:cxn ang="0">
                  <a:pos x="72" y="0"/>
                </a:cxn>
                <a:cxn ang="0">
                  <a:pos x="71" y="0"/>
                </a:cxn>
                <a:cxn ang="0">
                  <a:pos x="69" y="0"/>
                </a:cxn>
                <a:cxn ang="0">
                  <a:pos x="68" y="2"/>
                </a:cxn>
                <a:cxn ang="0">
                  <a:pos x="68" y="2"/>
                </a:cxn>
              </a:cxnLst>
              <a:rect l="0" t="0" r="r" b="b"/>
              <a:pathLst>
                <a:path w="75" h="274">
                  <a:moveTo>
                    <a:pt x="68" y="2"/>
                  </a:moveTo>
                  <a:lnTo>
                    <a:pt x="68" y="2"/>
                  </a:lnTo>
                  <a:lnTo>
                    <a:pt x="62" y="10"/>
                  </a:lnTo>
                  <a:lnTo>
                    <a:pt x="57" y="20"/>
                  </a:lnTo>
                  <a:lnTo>
                    <a:pt x="54" y="31"/>
                  </a:lnTo>
                  <a:lnTo>
                    <a:pt x="53" y="41"/>
                  </a:lnTo>
                  <a:lnTo>
                    <a:pt x="53" y="41"/>
                  </a:lnTo>
                  <a:lnTo>
                    <a:pt x="51" y="51"/>
                  </a:lnTo>
                  <a:lnTo>
                    <a:pt x="49" y="60"/>
                  </a:lnTo>
                  <a:lnTo>
                    <a:pt x="42" y="80"/>
                  </a:lnTo>
                  <a:lnTo>
                    <a:pt x="37" y="101"/>
                  </a:lnTo>
                  <a:lnTo>
                    <a:pt x="32" y="120"/>
                  </a:lnTo>
                  <a:lnTo>
                    <a:pt x="32" y="120"/>
                  </a:lnTo>
                  <a:lnTo>
                    <a:pt x="14" y="191"/>
                  </a:lnTo>
                  <a:lnTo>
                    <a:pt x="7" y="227"/>
                  </a:lnTo>
                  <a:lnTo>
                    <a:pt x="3" y="244"/>
                  </a:lnTo>
                  <a:lnTo>
                    <a:pt x="1" y="263"/>
                  </a:lnTo>
                  <a:lnTo>
                    <a:pt x="1" y="263"/>
                  </a:lnTo>
                  <a:lnTo>
                    <a:pt x="0" y="265"/>
                  </a:lnTo>
                  <a:lnTo>
                    <a:pt x="0" y="270"/>
                  </a:lnTo>
                  <a:lnTo>
                    <a:pt x="0" y="270"/>
                  </a:lnTo>
                  <a:lnTo>
                    <a:pt x="0" y="272"/>
                  </a:lnTo>
                  <a:lnTo>
                    <a:pt x="1" y="273"/>
                  </a:lnTo>
                  <a:lnTo>
                    <a:pt x="3" y="274"/>
                  </a:lnTo>
                  <a:lnTo>
                    <a:pt x="4" y="274"/>
                  </a:lnTo>
                  <a:lnTo>
                    <a:pt x="7" y="273"/>
                  </a:lnTo>
                  <a:lnTo>
                    <a:pt x="8" y="272"/>
                  </a:lnTo>
                  <a:lnTo>
                    <a:pt x="9" y="270"/>
                  </a:lnTo>
                  <a:lnTo>
                    <a:pt x="9" y="270"/>
                  </a:lnTo>
                  <a:lnTo>
                    <a:pt x="11" y="254"/>
                  </a:lnTo>
                  <a:lnTo>
                    <a:pt x="14" y="237"/>
                  </a:lnTo>
                  <a:lnTo>
                    <a:pt x="22" y="204"/>
                  </a:lnTo>
                  <a:lnTo>
                    <a:pt x="37" y="139"/>
                  </a:lnTo>
                  <a:lnTo>
                    <a:pt x="37" y="139"/>
                  </a:lnTo>
                  <a:lnTo>
                    <a:pt x="45" y="106"/>
                  </a:lnTo>
                  <a:lnTo>
                    <a:pt x="54" y="73"/>
                  </a:lnTo>
                  <a:lnTo>
                    <a:pt x="54" y="73"/>
                  </a:lnTo>
                  <a:lnTo>
                    <a:pt x="58" y="56"/>
                  </a:lnTo>
                  <a:lnTo>
                    <a:pt x="61" y="39"/>
                  </a:lnTo>
                  <a:lnTo>
                    <a:pt x="64" y="31"/>
                  </a:lnTo>
                  <a:lnTo>
                    <a:pt x="66" y="22"/>
                  </a:lnTo>
                  <a:lnTo>
                    <a:pt x="70" y="14"/>
                  </a:lnTo>
                  <a:lnTo>
                    <a:pt x="74" y="8"/>
                  </a:lnTo>
                  <a:lnTo>
                    <a:pt x="74" y="8"/>
                  </a:lnTo>
                  <a:lnTo>
                    <a:pt x="75" y="6"/>
                  </a:lnTo>
                  <a:lnTo>
                    <a:pt x="75" y="5"/>
                  </a:lnTo>
                  <a:lnTo>
                    <a:pt x="74" y="1"/>
                  </a:lnTo>
                  <a:lnTo>
                    <a:pt x="72" y="0"/>
                  </a:lnTo>
                  <a:lnTo>
                    <a:pt x="71" y="0"/>
                  </a:lnTo>
                  <a:lnTo>
                    <a:pt x="69" y="0"/>
                  </a:lnTo>
                  <a:lnTo>
                    <a:pt x="68" y="2"/>
                  </a:lnTo>
                  <a:lnTo>
                    <a:pt x="68" y="2"/>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17" name="Freeform 170"/>
            <p:cNvSpPr/>
            <p:nvPr/>
          </p:nvSpPr>
          <p:spPr bwMode="auto">
            <a:xfrm>
              <a:off x="4338638" y="2201863"/>
              <a:ext cx="31750" cy="112713"/>
            </a:xfrm>
            <a:custGeom>
              <a:avLst/>
              <a:gdLst/>
              <a:ahLst/>
              <a:cxnLst>
                <a:cxn ang="0">
                  <a:pos x="52" y="4"/>
                </a:cxn>
                <a:cxn ang="0">
                  <a:pos x="52" y="4"/>
                </a:cxn>
                <a:cxn ang="0">
                  <a:pos x="51" y="10"/>
                </a:cxn>
                <a:cxn ang="0">
                  <a:pos x="48" y="16"/>
                </a:cxn>
                <a:cxn ang="0">
                  <a:pos x="43" y="29"/>
                </a:cxn>
                <a:cxn ang="0">
                  <a:pos x="38" y="41"/>
                </a:cxn>
                <a:cxn ang="0">
                  <a:pos x="36" y="47"/>
                </a:cxn>
                <a:cxn ang="0">
                  <a:pos x="34" y="54"/>
                </a:cxn>
                <a:cxn ang="0">
                  <a:pos x="34" y="54"/>
                </a:cxn>
                <a:cxn ang="0">
                  <a:pos x="25" y="103"/>
                </a:cxn>
                <a:cxn ang="0">
                  <a:pos x="25" y="103"/>
                </a:cxn>
                <a:cxn ang="0">
                  <a:pos x="23" y="116"/>
                </a:cxn>
                <a:cxn ang="0">
                  <a:pos x="19" y="129"/>
                </a:cxn>
                <a:cxn ang="0">
                  <a:pos x="10" y="156"/>
                </a:cxn>
                <a:cxn ang="0">
                  <a:pos x="3" y="181"/>
                </a:cxn>
                <a:cxn ang="0">
                  <a:pos x="1" y="195"/>
                </a:cxn>
                <a:cxn ang="0">
                  <a:pos x="0" y="208"/>
                </a:cxn>
                <a:cxn ang="0">
                  <a:pos x="0" y="208"/>
                </a:cxn>
                <a:cxn ang="0">
                  <a:pos x="0" y="210"/>
                </a:cxn>
                <a:cxn ang="0">
                  <a:pos x="1" y="211"/>
                </a:cxn>
                <a:cxn ang="0">
                  <a:pos x="2" y="212"/>
                </a:cxn>
                <a:cxn ang="0">
                  <a:pos x="4" y="212"/>
                </a:cxn>
                <a:cxn ang="0">
                  <a:pos x="6" y="212"/>
                </a:cxn>
                <a:cxn ang="0">
                  <a:pos x="7" y="211"/>
                </a:cxn>
                <a:cxn ang="0">
                  <a:pos x="8" y="210"/>
                </a:cxn>
                <a:cxn ang="0">
                  <a:pos x="9" y="208"/>
                </a:cxn>
                <a:cxn ang="0">
                  <a:pos x="9" y="208"/>
                </a:cxn>
                <a:cxn ang="0">
                  <a:pos x="10" y="200"/>
                </a:cxn>
                <a:cxn ang="0">
                  <a:pos x="11" y="192"/>
                </a:cxn>
                <a:cxn ang="0">
                  <a:pos x="15" y="176"/>
                </a:cxn>
                <a:cxn ang="0">
                  <a:pos x="26" y="144"/>
                </a:cxn>
                <a:cxn ang="0">
                  <a:pos x="26" y="144"/>
                </a:cxn>
                <a:cxn ang="0">
                  <a:pos x="29" y="131"/>
                </a:cxn>
                <a:cxn ang="0">
                  <a:pos x="32" y="117"/>
                </a:cxn>
                <a:cxn ang="0">
                  <a:pos x="37" y="91"/>
                </a:cxn>
                <a:cxn ang="0">
                  <a:pos x="37" y="91"/>
                </a:cxn>
                <a:cxn ang="0">
                  <a:pos x="41" y="67"/>
                </a:cxn>
                <a:cxn ang="0">
                  <a:pos x="46" y="42"/>
                </a:cxn>
                <a:cxn ang="0">
                  <a:pos x="46" y="42"/>
                </a:cxn>
                <a:cxn ang="0">
                  <a:pos x="50" y="33"/>
                </a:cxn>
                <a:cxn ang="0">
                  <a:pos x="55" y="23"/>
                </a:cxn>
                <a:cxn ang="0">
                  <a:pos x="59" y="14"/>
                </a:cxn>
                <a:cxn ang="0">
                  <a:pos x="60" y="9"/>
                </a:cxn>
                <a:cxn ang="0">
                  <a:pos x="61" y="4"/>
                </a:cxn>
                <a:cxn ang="0">
                  <a:pos x="61" y="4"/>
                </a:cxn>
                <a:cxn ang="0">
                  <a:pos x="61" y="3"/>
                </a:cxn>
                <a:cxn ang="0">
                  <a:pos x="60" y="1"/>
                </a:cxn>
                <a:cxn ang="0">
                  <a:pos x="59" y="0"/>
                </a:cxn>
                <a:cxn ang="0">
                  <a:pos x="57" y="0"/>
                </a:cxn>
                <a:cxn ang="0">
                  <a:pos x="54" y="1"/>
                </a:cxn>
                <a:cxn ang="0">
                  <a:pos x="53" y="3"/>
                </a:cxn>
                <a:cxn ang="0">
                  <a:pos x="52" y="4"/>
                </a:cxn>
                <a:cxn ang="0">
                  <a:pos x="52" y="4"/>
                </a:cxn>
              </a:cxnLst>
              <a:rect l="0" t="0" r="r" b="b"/>
              <a:pathLst>
                <a:path w="61" h="212">
                  <a:moveTo>
                    <a:pt x="52" y="4"/>
                  </a:moveTo>
                  <a:lnTo>
                    <a:pt x="52" y="4"/>
                  </a:lnTo>
                  <a:lnTo>
                    <a:pt x="51" y="10"/>
                  </a:lnTo>
                  <a:lnTo>
                    <a:pt x="48" y="16"/>
                  </a:lnTo>
                  <a:lnTo>
                    <a:pt x="43" y="29"/>
                  </a:lnTo>
                  <a:lnTo>
                    <a:pt x="38" y="41"/>
                  </a:lnTo>
                  <a:lnTo>
                    <a:pt x="36" y="47"/>
                  </a:lnTo>
                  <a:lnTo>
                    <a:pt x="34" y="54"/>
                  </a:lnTo>
                  <a:lnTo>
                    <a:pt x="34" y="54"/>
                  </a:lnTo>
                  <a:lnTo>
                    <a:pt x="25" y="103"/>
                  </a:lnTo>
                  <a:lnTo>
                    <a:pt x="25" y="103"/>
                  </a:lnTo>
                  <a:lnTo>
                    <a:pt x="23" y="116"/>
                  </a:lnTo>
                  <a:lnTo>
                    <a:pt x="19" y="129"/>
                  </a:lnTo>
                  <a:lnTo>
                    <a:pt x="10" y="156"/>
                  </a:lnTo>
                  <a:lnTo>
                    <a:pt x="3" y="181"/>
                  </a:lnTo>
                  <a:lnTo>
                    <a:pt x="1" y="195"/>
                  </a:lnTo>
                  <a:lnTo>
                    <a:pt x="0" y="208"/>
                  </a:lnTo>
                  <a:lnTo>
                    <a:pt x="0" y="208"/>
                  </a:lnTo>
                  <a:lnTo>
                    <a:pt x="0" y="210"/>
                  </a:lnTo>
                  <a:lnTo>
                    <a:pt x="1" y="211"/>
                  </a:lnTo>
                  <a:lnTo>
                    <a:pt x="2" y="212"/>
                  </a:lnTo>
                  <a:lnTo>
                    <a:pt x="4" y="212"/>
                  </a:lnTo>
                  <a:lnTo>
                    <a:pt x="6" y="212"/>
                  </a:lnTo>
                  <a:lnTo>
                    <a:pt x="7" y="211"/>
                  </a:lnTo>
                  <a:lnTo>
                    <a:pt x="8" y="210"/>
                  </a:lnTo>
                  <a:lnTo>
                    <a:pt x="9" y="208"/>
                  </a:lnTo>
                  <a:lnTo>
                    <a:pt x="9" y="208"/>
                  </a:lnTo>
                  <a:lnTo>
                    <a:pt x="10" y="200"/>
                  </a:lnTo>
                  <a:lnTo>
                    <a:pt x="11" y="192"/>
                  </a:lnTo>
                  <a:lnTo>
                    <a:pt x="15" y="176"/>
                  </a:lnTo>
                  <a:lnTo>
                    <a:pt x="26" y="144"/>
                  </a:lnTo>
                  <a:lnTo>
                    <a:pt x="26" y="144"/>
                  </a:lnTo>
                  <a:lnTo>
                    <a:pt x="29" y="131"/>
                  </a:lnTo>
                  <a:lnTo>
                    <a:pt x="32" y="117"/>
                  </a:lnTo>
                  <a:lnTo>
                    <a:pt x="37" y="91"/>
                  </a:lnTo>
                  <a:lnTo>
                    <a:pt x="37" y="91"/>
                  </a:lnTo>
                  <a:lnTo>
                    <a:pt x="41" y="67"/>
                  </a:lnTo>
                  <a:lnTo>
                    <a:pt x="46" y="42"/>
                  </a:lnTo>
                  <a:lnTo>
                    <a:pt x="46" y="42"/>
                  </a:lnTo>
                  <a:lnTo>
                    <a:pt x="50" y="33"/>
                  </a:lnTo>
                  <a:lnTo>
                    <a:pt x="55" y="23"/>
                  </a:lnTo>
                  <a:lnTo>
                    <a:pt x="59" y="14"/>
                  </a:lnTo>
                  <a:lnTo>
                    <a:pt x="60" y="9"/>
                  </a:lnTo>
                  <a:lnTo>
                    <a:pt x="61" y="4"/>
                  </a:lnTo>
                  <a:lnTo>
                    <a:pt x="61" y="4"/>
                  </a:lnTo>
                  <a:lnTo>
                    <a:pt x="61" y="3"/>
                  </a:lnTo>
                  <a:lnTo>
                    <a:pt x="60" y="1"/>
                  </a:lnTo>
                  <a:lnTo>
                    <a:pt x="59" y="0"/>
                  </a:lnTo>
                  <a:lnTo>
                    <a:pt x="57" y="0"/>
                  </a:lnTo>
                  <a:lnTo>
                    <a:pt x="54" y="1"/>
                  </a:lnTo>
                  <a:lnTo>
                    <a:pt x="53" y="3"/>
                  </a:lnTo>
                  <a:lnTo>
                    <a:pt x="52" y="4"/>
                  </a:lnTo>
                  <a:lnTo>
                    <a:pt x="52" y="4"/>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18" name="Freeform 171"/>
            <p:cNvSpPr/>
            <p:nvPr/>
          </p:nvSpPr>
          <p:spPr bwMode="auto">
            <a:xfrm>
              <a:off x="4357688" y="2209800"/>
              <a:ext cx="36513" cy="90488"/>
            </a:xfrm>
            <a:custGeom>
              <a:avLst/>
              <a:gdLst/>
              <a:ahLst/>
              <a:cxnLst>
                <a:cxn ang="0">
                  <a:pos x="60" y="1"/>
                </a:cxn>
                <a:cxn ang="0">
                  <a:pos x="60" y="1"/>
                </a:cxn>
                <a:cxn ang="0">
                  <a:pos x="51" y="10"/>
                </a:cxn>
                <a:cxn ang="0">
                  <a:pos x="43" y="22"/>
                </a:cxn>
                <a:cxn ang="0">
                  <a:pos x="37" y="34"/>
                </a:cxn>
                <a:cxn ang="0">
                  <a:pos x="33" y="48"/>
                </a:cxn>
                <a:cxn ang="0">
                  <a:pos x="29" y="61"/>
                </a:cxn>
                <a:cxn ang="0">
                  <a:pos x="25" y="75"/>
                </a:cxn>
                <a:cxn ang="0">
                  <a:pos x="20" y="100"/>
                </a:cxn>
                <a:cxn ang="0">
                  <a:pos x="20" y="100"/>
                </a:cxn>
                <a:cxn ang="0">
                  <a:pos x="15" y="115"/>
                </a:cxn>
                <a:cxn ang="0">
                  <a:pos x="6" y="135"/>
                </a:cxn>
                <a:cxn ang="0">
                  <a:pos x="3" y="147"/>
                </a:cxn>
                <a:cxn ang="0">
                  <a:pos x="0" y="156"/>
                </a:cxn>
                <a:cxn ang="0">
                  <a:pos x="0" y="164"/>
                </a:cxn>
                <a:cxn ang="0">
                  <a:pos x="1" y="166"/>
                </a:cxn>
                <a:cxn ang="0">
                  <a:pos x="3" y="170"/>
                </a:cxn>
                <a:cxn ang="0">
                  <a:pos x="3" y="170"/>
                </a:cxn>
                <a:cxn ang="0">
                  <a:pos x="4" y="170"/>
                </a:cxn>
                <a:cxn ang="0">
                  <a:pos x="6" y="171"/>
                </a:cxn>
                <a:cxn ang="0">
                  <a:pos x="9" y="169"/>
                </a:cxn>
                <a:cxn ang="0">
                  <a:pos x="10" y="167"/>
                </a:cxn>
                <a:cxn ang="0">
                  <a:pos x="11" y="165"/>
                </a:cxn>
                <a:cxn ang="0">
                  <a:pos x="10" y="164"/>
                </a:cxn>
                <a:cxn ang="0">
                  <a:pos x="9" y="162"/>
                </a:cxn>
                <a:cxn ang="0">
                  <a:pos x="9" y="162"/>
                </a:cxn>
                <a:cxn ang="0">
                  <a:pos x="10" y="159"/>
                </a:cxn>
                <a:cxn ang="0">
                  <a:pos x="14" y="152"/>
                </a:cxn>
                <a:cxn ang="0">
                  <a:pos x="18" y="138"/>
                </a:cxn>
                <a:cxn ang="0">
                  <a:pos x="18" y="138"/>
                </a:cxn>
                <a:cxn ang="0">
                  <a:pos x="24" y="119"/>
                </a:cxn>
                <a:cxn ang="0">
                  <a:pos x="29" y="100"/>
                </a:cxn>
                <a:cxn ang="0">
                  <a:pos x="29" y="100"/>
                </a:cxn>
                <a:cxn ang="0">
                  <a:pos x="34" y="76"/>
                </a:cxn>
                <a:cxn ang="0">
                  <a:pos x="38" y="63"/>
                </a:cxn>
                <a:cxn ang="0">
                  <a:pos x="41" y="51"/>
                </a:cxn>
                <a:cxn ang="0">
                  <a:pos x="47" y="38"/>
                </a:cxn>
                <a:cxn ang="0">
                  <a:pos x="52" y="27"/>
                </a:cxn>
                <a:cxn ang="0">
                  <a:pos x="58" y="17"/>
                </a:cxn>
                <a:cxn ang="0">
                  <a:pos x="66" y="7"/>
                </a:cxn>
                <a:cxn ang="0">
                  <a:pos x="66" y="7"/>
                </a:cxn>
                <a:cxn ang="0">
                  <a:pos x="67" y="6"/>
                </a:cxn>
                <a:cxn ang="0">
                  <a:pos x="68" y="4"/>
                </a:cxn>
                <a:cxn ang="0">
                  <a:pos x="67" y="3"/>
                </a:cxn>
                <a:cxn ang="0">
                  <a:pos x="66" y="1"/>
                </a:cxn>
                <a:cxn ang="0">
                  <a:pos x="65" y="0"/>
                </a:cxn>
                <a:cxn ang="0">
                  <a:pos x="63" y="0"/>
                </a:cxn>
                <a:cxn ang="0">
                  <a:pos x="61" y="0"/>
                </a:cxn>
                <a:cxn ang="0">
                  <a:pos x="60" y="1"/>
                </a:cxn>
                <a:cxn ang="0">
                  <a:pos x="60" y="1"/>
                </a:cxn>
              </a:cxnLst>
              <a:rect l="0" t="0" r="r" b="b"/>
              <a:pathLst>
                <a:path w="68" h="171">
                  <a:moveTo>
                    <a:pt x="60" y="1"/>
                  </a:moveTo>
                  <a:lnTo>
                    <a:pt x="60" y="1"/>
                  </a:lnTo>
                  <a:lnTo>
                    <a:pt x="51" y="10"/>
                  </a:lnTo>
                  <a:lnTo>
                    <a:pt x="43" y="22"/>
                  </a:lnTo>
                  <a:lnTo>
                    <a:pt x="37" y="34"/>
                  </a:lnTo>
                  <a:lnTo>
                    <a:pt x="33" y="48"/>
                  </a:lnTo>
                  <a:lnTo>
                    <a:pt x="29" y="61"/>
                  </a:lnTo>
                  <a:lnTo>
                    <a:pt x="25" y="75"/>
                  </a:lnTo>
                  <a:lnTo>
                    <a:pt x="20" y="100"/>
                  </a:lnTo>
                  <a:lnTo>
                    <a:pt x="20" y="100"/>
                  </a:lnTo>
                  <a:lnTo>
                    <a:pt x="15" y="115"/>
                  </a:lnTo>
                  <a:lnTo>
                    <a:pt x="6" y="135"/>
                  </a:lnTo>
                  <a:lnTo>
                    <a:pt x="3" y="147"/>
                  </a:lnTo>
                  <a:lnTo>
                    <a:pt x="0" y="156"/>
                  </a:lnTo>
                  <a:lnTo>
                    <a:pt x="0" y="164"/>
                  </a:lnTo>
                  <a:lnTo>
                    <a:pt x="1" y="166"/>
                  </a:lnTo>
                  <a:lnTo>
                    <a:pt x="3" y="170"/>
                  </a:lnTo>
                  <a:lnTo>
                    <a:pt x="3" y="170"/>
                  </a:lnTo>
                  <a:lnTo>
                    <a:pt x="4" y="170"/>
                  </a:lnTo>
                  <a:lnTo>
                    <a:pt x="6" y="171"/>
                  </a:lnTo>
                  <a:lnTo>
                    <a:pt x="9" y="169"/>
                  </a:lnTo>
                  <a:lnTo>
                    <a:pt x="10" y="167"/>
                  </a:lnTo>
                  <a:lnTo>
                    <a:pt x="11" y="165"/>
                  </a:lnTo>
                  <a:lnTo>
                    <a:pt x="10" y="164"/>
                  </a:lnTo>
                  <a:lnTo>
                    <a:pt x="9" y="162"/>
                  </a:lnTo>
                  <a:lnTo>
                    <a:pt x="9" y="162"/>
                  </a:lnTo>
                  <a:lnTo>
                    <a:pt x="10" y="159"/>
                  </a:lnTo>
                  <a:lnTo>
                    <a:pt x="14" y="152"/>
                  </a:lnTo>
                  <a:lnTo>
                    <a:pt x="18" y="138"/>
                  </a:lnTo>
                  <a:lnTo>
                    <a:pt x="18" y="138"/>
                  </a:lnTo>
                  <a:lnTo>
                    <a:pt x="24" y="119"/>
                  </a:lnTo>
                  <a:lnTo>
                    <a:pt x="29" y="100"/>
                  </a:lnTo>
                  <a:lnTo>
                    <a:pt x="29" y="100"/>
                  </a:lnTo>
                  <a:lnTo>
                    <a:pt x="34" y="76"/>
                  </a:lnTo>
                  <a:lnTo>
                    <a:pt x="38" y="63"/>
                  </a:lnTo>
                  <a:lnTo>
                    <a:pt x="41" y="51"/>
                  </a:lnTo>
                  <a:lnTo>
                    <a:pt x="47" y="38"/>
                  </a:lnTo>
                  <a:lnTo>
                    <a:pt x="52" y="27"/>
                  </a:lnTo>
                  <a:lnTo>
                    <a:pt x="58" y="17"/>
                  </a:lnTo>
                  <a:lnTo>
                    <a:pt x="66" y="7"/>
                  </a:lnTo>
                  <a:lnTo>
                    <a:pt x="66" y="7"/>
                  </a:lnTo>
                  <a:lnTo>
                    <a:pt x="67" y="6"/>
                  </a:lnTo>
                  <a:lnTo>
                    <a:pt x="68" y="4"/>
                  </a:lnTo>
                  <a:lnTo>
                    <a:pt x="67" y="3"/>
                  </a:lnTo>
                  <a:lnTo>
                    <a:pt x="66" y="1"/>
                  </a:lnTo>
                  <a:lnTo>
                    <a:pt x="65" y="0"/>
                  </a:lnTo>
                  <a:lnTo>
                    <a:pt x="63" y="0"/>
                  </a:lnTo>
                  <a:lnTo>
                    <a:pt x="61" y="0"/>
                  </a:lnTo>
                  <a:lnTo>
                    <a:pt x="60" y="1"/>
                  </a:lnTo>
                  <a:lnTo>
                    <a:pt x="60" y="1"/>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19" name="Freeform 172"/>
            <p:cNvSpPr/>
            <p:nvPr/>
          </p:nvSpPr>
          <p:spPr bwMode="auto">
            <a:xfrm>
              <a:off x="4383088" y="2219325"/>
              <a:ext cx="33338" cy="63500"/>
            </a:xfrm>
            <a:custGeom>
              <a:avLst/>
              <a:gdLst/>
              <a:ahLst/>
              <a:cxnLst>
                <a:cxn ang="0">
                  <a:pos x="55" y="0"/>
                </a:cxn>
                <a:cxn ang="0">
                  <a:pos x="55" y="0"/>
                </a:cxn>
                <a:cxn ang="0">
                  <a:pos x="50" y="2"/>
                </a:cxn>
                <a:cxn ang="0">
                  <a:pos x="46" y="5"/>
                </a:cxn>
                <a:cxn ang="0">
                  <a:pos x="42" y="8"/>
                </a:cxn>
                <a:cxn ang="0">
                  <a:pos x="39" y="11"/>
                </a:cxn>
                <a:cxn ang="0">
                  <a:pos x="33" y="19"/>
                </a:cxn>
                <a:cxn ang="0">
                  <a:pos x="29" y="30"/>
                </a:cxn>
                <a:cxn ang="0">
                  <a:pos x="29" y="30"/>
                </a:cxn>
                <a:cxn ang="0">
                  <a:pos x="13" y="70"/>
                </a:cxn>
                <a:cxn ang="0">
                  <a:pos x="6" y="91"/>
                </a:cxn>
                <a:cxn ang="0">
                  <a:pos x="0" y="112"/>
                </a:cxn>
                <a:cxn ang="0">
                  <a:pos x="0" y="112"/>
                </a:cxn>
                <a:cxn ang="0">
                  <a:pos x="0" y="114"/>
                </a:cxn>
                <a:cxn ang="0">
                  <a:pos x="1" y="116"/>
                </a:cxn>
                <a:cxn ang="0">
                  <a:pos x="2" y="118"/>
                </a:cxn>
                <a:cxn ang="0">
                  <a:pos x="4" y="118"/>
                </a:cxn>
                <a:cxn ang="0">
                  <a:pos x="6" y="119"/>
                </a:cxn>
                <a:cxn ang="0">
                  <a:pos x="7" y="118"/>
                </a:cxn>
                <a:cxn ang="0">
                  <a:pos x="8" y="116"/>
                </a:cxn>
                <a:cxn ang="0">
                  <a:pos x="9" y="114"/>
                </a:cxn>
                <a:cxn ang="0">
                  <a:pos x="9" y="114"/>
                </a:cxn>
                <a:cxn ang="0">
                  <a:pos x="13" y="100"/>
                </a:cxn>
                <a:cxn ang="0">
                  <a:pos x="17" y="84"/>
                </a:cxn>
                <a:cxn ang="0">
                  <a:pos x="23" y="70"/>
                </a:cxn>
                <a:cxn ang="0">
                  <a:pos x="30" y="56"/>
                </a:cxn>
                <a:cxn ang="0">
                  <a:pos x="30" y="56"/>
                </a:cxn>
                <a:cxn ang="0">
                  <a:pos x="34" y="42"/>
                </a:cxn>
                <a:cxn ang="0">
                  <a:pos x="39" y="29"/>
                </a:cxn>
                <a:cxn ang="0">
                  <a:pos x="42" y="22"/>
                </a:cxn>
                <a:cxn ang="0">
                  <a:pos x="46" y="17"/>
                </a:cxn>
                <a:cxn ang="0">
                  <a:pos x="51" y="12"/>
                </a:cxn>
                <a:cxn ang="0">
                  <a:pos x="57" y="9"/>
                </a:cxn>
                <a:cxn ang="0">
                  <a:pos x="57" y="9"/>
                </a:cxn>
                <a:cxn ang="0">
                  <a:pos x="60" y="8"/>
                </a:cxn>
                <a:cxn ang="0">
                  <a:pos x="61" y="7"/>
                </a:cxn>
                <a:cxn ang="0">
                  <a:pos x="62" y="5"/>
                </a:cxn>
                <a:cxn ang="0">
                  <a:pos x="61" y="3"/>
                </a:cxn>
                <a:cxn ang="0">
                  <a:pos x="61" y="2"/>
                </a:cxn>
                <a:cxn ang="0">
                  <a:pos x="60" y="0"/>
                </a:cxn>
                <a:cxn ang="0">
                  <a:pos x="57" y="0"/>
                </a:cxn>
                <a:cxn ang="0">
                  <a:pos x="55" y="0"/>
                </a:cxn>
                <a:cxn ang="0">
                  <a:pos x="55" y="0"/>
                </a:cxn>
              </a:cxnLst>
              <a:rect l="0" t="0" r="r" b="b"/>
              <a:pathLst>
                <a:path w="62" h="119">
                  <a:moveTo>
                    <a:pt x="55" y="0"/>
                  </a:moveTo>
                  <a:lnTo>
                    <a:pt x="55" y="0"/>
                  </a:lnTo>
                  <a:lnTo>
                    <a:pt x="50" y="2"/>
                  </a:lnTo>
                  <a:lnTo>
                    <a:pt x="46" y="5"/>
                  </a:lnTo>
                  <a:lnTo>
                    <a:pt x="42" y="8"/>
                  </a:lnTo>
                  <a:lnTo>
                    <a:pt x="39" y="11"/>
                  </a:lnTo>
                  <a:lnTo>
                    <a:pt x="33" y="19"/>
                  </a:lnTo>
                  <a:lnTo>
                    <a:pt x="29" y="30"/>
                  </a:lnTo>
                  <a:lnTo>
                    <a:pt x="29" y="30"/>
                  </a:lnTo>
                  <a:lnTo>
                    <a:pt x="13" y="70"/>
                  </a:lnTo>
                  <a:lnTo>
                    <a:pt x="6" y="91"/>
                  </a:lnTo>
                  <a:lnTo>
                    <a:pt x="0" y="112"/>
                  </a:lnTo>
                  <a:lnTo>
                    <a:pt x="0" y="112"/>
                  </a:lnTo>
                  <a:lnTo>
                    <a:pt x="0" y="114"/>
                  </a:lnTo>
                  <a:lnTo>
                    <a:pt x="1" y="116"/>
                  </a:lnTo>
                  <a:lnTo>
                    <a:pt x="2" y="118"/>
                  </a:lnTo>
                  <a:lnTo>
                    <a:pt x="4" y="118"/>
                  </a:lnTo>
                  <a:lnTo>
                    <a:pt x="6" y="119"/>
                  </a:lnTo>
                  <a:lnTo>
                    <a:pt x="7" y="118"/>
                  </a:lnTo>
                  <a:lnTo>
                    <a:pt x="8" y="116"/>
                  </a:lnTo>
                  <a:lnTo>
                    <a:pt x="9" y="114"/>
                  </a:lnTo>
                  <a:lnTo>
                    <a:pt x="9" y="114"/>
                  </a:lnTo>
                  <a:lnTo>
                    <a:pt x="13" y="100"/>
                  </a:lnTo>
                  <a:lnTo>
                    <a:pt x="17" y="84"/>
                  </a:lnTo>
                  <a:lnTo>
                    <a:pt x="23" y="70"/>
                  </a:lnTo>
                  <a:lnTo>
                    <a:pt x="30" y="56"/>
                  </a:lnTo>
                  <a:lnTo>
                    <a:pt x="30" y="56"/>
                  </a:lnTo>
                  <a:lnTo>
                    <a:pt x="34" y="42"/>
                  </a:lnTo>
                  <a:lnTo>
                    <a:pt x="39" y="29"/>
                  </a:lnTo>
                  <a:lnTo>
                    <a:pt x="42" y="22"/>
                  </a:lnTo>
                  <a:lnTo>
                    <a:pt x="46" y="17"/>
                  </a:lnTo>
                  <a:lnTo>
                    <a:pt x="51" y="12"/>
                  </a:lnTo>
                  <a:lnTo>
                    <a:pt x="57" y="9"/>
                  </a:lnTo>
                  <a:lnTo>
                    <a:pt x="57" y="9"/>
                  </a:lnTo>
                  <a:lnTo>
                    <a:pt x="60" y="8"/>
                  </a:lnTo>
                  <a:lnTo>
                    <a:pt x="61" y="7"/>
                  </a:lnTo>
                  <a:lnTo>
                    <a:pt x="62" y="5"/>
                  </a:lnTo>
                  <a:lnTo>
                    <a:pt x="61" y="3"/>
                  </a:lnTo>
                  <a:lnTo>
                    <a:pt x="61" y="2"/>
                  </a:lnTo>
                  <a:lnTo>
                    <a:pt x="60" y="0"/>
                  </a:lnTo>
                  <a:lnTo>
                    <a:pt x="57" y="0"/>
                  </a:lnTo>
                  <a:lnTo>
                    <a:pt x="55" y="0"/>
                  </a:lnTo>
                  <a:lnTo>
                    <a:pt x="55" y="0"/>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20" name="Freeform 173"/>
            <p:cNvSpPr/>
            <p:nvPr/>
          </p:nvSpPr>
          <p:spPr bwMode="auto">
            <a:xfrm>
              <a:off x="4403725" y="2228850"/>
              <a:ext cx="17463" cy="52388"/>
            </a:xfrm>
            <a:custGeom>
              <a:avLst/>
              <a:gdLst/>
              <a:ahLst/>
              <a:cxnLst>
                <a:cxn ang="0">
                  <a:pos x="27" y="1"/>
                </a:cxn>
                <a:cxn ang="0">
                  <a:pos x="27" y="1"/>
                </a:cxn>
                <a:cxn ang="0">
                  <a:pos x="24" y="2"/>
                </a:cxn>
                <a:cxn ang="0">
                  <a:pos x="22" y="6"/>
                </a:cxn>
                <a:cxn ang="0">
                  <a:pos x="17" y="12"/>
                </a:cxn>
                <a:cxn ang="0">
                  <a:pos x="15" y="20"/>
                </a:cxn>
                <a:cxn ang="0">
                  <a:pos x="14" y="27"/>
                </a:cxn>
                <a:cxn ang="0">
                  <a:pos x="14" y="27"/>
                </a:cxn>
                <a:cxn ang="0">
                  <a:pos x="12" y="45"/>
                </a:cxn>
                <a:cxn ang="0">
                  <a:pos x="10" y="61"/>
                </a:cxn>
                <a:cxn ang="0">
                  <a:pos x="6" y="78"/>
                </a:cxn>
                <a:cxn ang="0">
                  <a:pos x="0" y="94"/>
                </a:cxn>
                <a:cxn ang="0">
                  <a:pos x="0" y="94"/>
                </a:cxn>
                <a:cxn ang="0">
                  <a:pos x="0" y="96"/>
                </a:cxn>
                <a:cxn ang="0">
                  <a:pos x="0" y="97"/>
                </a:cxn>
                <a:cxn ang="0">
                  <a:pos x="1" y="100"/>
                </a:cxn>
                <a:cxn ang="0">
                  <a:pos x="3" y="100"/>
                </a:cxn>
                <a:cxn ang="0">
                  <a:pos x="6" y="100"/>
                </a:cxn>
                <a:cxn ang="0">
                  <a:pos x="8" y="98"/>
                </a:cxn>
                <a:cxn ang="0">
                  <a:pos x="9" y="96"/>
                </a:cxn>
                <a:cxn ang="0">
                  <a:pos x="9" y="96"/>
                </a:cxn>
                <a:cxn ang="0">
                  <a:pos x="13" y="85"/>
                </a:cxn>
                <a:cxn ang="0">
                  <a:pos x="15" y="80"/>
                </a:cxn>
                <a:cxn ang="0">
                  <a:pos x="18" y="75"/>
                </a:cxn>
                <a:cxn ang="0">
                  <a:pos x="18" y="75"/>
                </a:cxn>
                <a:cxn ang="0">
                  <a:pos x="19" y="72"/>
                </a:cxn>
                <a:cxn ang="0">
                  <a:pos x="21" y="69"/>
                </a:cxn>
                <a:cxn ang="0">
                  <a:pos x="21" y="62"/>
                </a:cxn>
                <a:cxn ang="0">
                  <a:pos x="22" y="49"/>
                </a:cxn>
                <a:cxn ang="0">
                  <a:pos x="22" y="49"/>
                </a:cxn>
                <a:cxn ang="0">
                  <a:pos x="23" y="28"/>
                </a:cxn>
                <a:cxn ang="0">
                  <a:pos x="24" y="22"/>
                </a:cxn>
                <a:cxn ang="0">
                  <a:pos x="25" y="17"/>
                </a:cxn>
                <a:cxn ang="0">
                  <a:pos x="27" y="13"/>
                </a:cxn>
                <a:cxn ang="0">
                  <a:pos x="30" y="10"/>
                </a:cxn>
                <a:cxn ang="0">
                  <a:pos x="30" y="10"/>
                </a:cxn>
                <a:cxn ang="0">
                  <a:pos x="31" y="9"/>
                </a:cxn>
                <a:cxn ang="0">
                  <a:pos x="32" y="8"/>
                </a:cxn>
                <a:cxn ang="0">
                  <a:pos x="33" y="3"/>
                </a:cxn>
                <a:cxn ang="0">
                  <a:pos x="32" y="2"/>
                </a:cxn>
                <a:cxn ang="0">
                  <a:pos x="31" y="1"/>
                </a:cxn>
                <a:cxn ang="0">
                  <a:pos x="29" y="0"/>
                </a:cxn>
                <a:cxn ang="0">
                  <a:pos x="27" y="1"/>
                </a:cxn>
                <a:cxn ang="0">
                  <a:pos x="27" y="1"/>
                </a:cxn>
              </a:cxnLst>
              <a:rect l="0" t="0" r="r" b="b"/>
              <a:pathLst>
                <a:path w="33" h="100">
                  <a:moveTo>
                    <a:pt x="27" y="1"/>
                  </a:moveTo>
                  <a:lnTo>
                    <a:pt x="27" y="1"/>
                  </a:lnTo>
                  <a:lnTo>
                    <a:pt x="24" y="2"/>
                  </a:lnTo>
                  <a:lnTo>
                    <a:pt x="22" y="6"/>
                  </a:lnTo>
                  <a:lnTo>
                    <a:pt x="17" y="12"/>
                  </a:lnTo>
                  <a:lnTo>
                    <a:pt x="15" y="20"/>
                  </a:lnTo>
                  <a:lnTo>
                    <a:pt x="14" y="27"/>
                  </a:lnTo>
                  <a:lnTo>
                    <a:pt x="14" y="27"/>
                  </a:lnTo>
                  <a:lnTo>
                    <a:pt x="12" y="45"/>
                  </a:lnTo>
                  <a:lnTo>
                    <a:pt x="10" y="61"/>
                  </a:lnTo>
                  <a:lnTo>
                    <a:pt x="6" y="78"/>
                  </a:lnTo>
                  <a:lnTo>
                    <a:pt x="0" y="94"/>
                  </a:lnTo>
                  <a:lnTo>
                    <a:pt x="0" y="94"/>
                  </a:lnTo>
                  <a:lnTo>
                    <a:pt x="0" y="96"/>
                  </a:lnTo>
                  <a:lnTo>
                    <a:pt x="0" y="97"/>
                  </a:lnTo>
                  <a:lnTo>
                    <a:pt x="1" y="100"/>
                  </a:lnTo>
                  <a:lnTo>
                    <a:pt x="3" y="100"/>
                  </a:lnTo>
                  <a:lnTo>
                    <a:pt x="6" y="100"/>
                  </a:lnTo>
                  <a:lnTo>
                    <a:pt x="8" y="98"/>
                  </a:lnTo>
                  <a:lnTo>
                    <a:pt x="9" y="96"/>
                  </a:lnTo>
                  <a:lnTo>
                    <a:pt x="9" y="96"/>
                  </a:lnTo>
                  <a:lnTo>
                    <a:pt x="13" y="85"/>
                  </a:lnTo>
                  <a:lnTo>
                    <a:pt x="15" y="80"/>
                  </a:lnTo>
                  <a:lnTo>
                    <a:pt x="18" y="75"/>
                  </a:lnTo>
                  <a:lnTo>
                    <a:pt x="18" y="75"/>
                  </a:lnTo>
                  <a:lnTo>
                    <a:pt x="19" y="72"/>
                  </a:lnTo>
                  <a:lnTo>
                    <a:pt x="21" y="69"/>
                  </a:lnTo>
                  <a:lnTo>
                    <a:pt x="21" y="62"/>
                  </a:lnTo>
                  <a:lnTo>
                    <a:pt x="22" y="49"/>
                  </a:lnTo>
                  <a:lnTo>
                    <a:pt x="22" y="49"/>
                  </a:lnTo>
                  <a:lnTo>
                    <a:pt x="23" y="28"/>
                  </a:lnTo>
                  <a:lnTo>
                    <a:pt x="24" y="22"/>
                  </a:lnTo>
                  <a:lnTo>
                    <a:pt x="25" y="17"/>
                  </a:lnTo>
                  <a:lnTo>
                    <a:pt x="27" y="13"/>
                  </a:lnTo>
                  <a:lnTo>
                    <a:pt x="30" y="10"/>
                  </a:lnTo>
                  <a:lnTo>
                    <a:pt x="30" y="10"/>
                  </a:lnTo>
                  <a:lnTo>
                    <a:pt x="31" y="9"/>
                  </a:lnTo>
                  <a:lnTo>
                    <a:pt x="32" y="8"/>
                  </a:lnTo>
                  <a:lnTo>
                    <a:pt x="33" y="3"/>
                  </a:lnTo>
                  <a:lnTo>
                    <a:pt x="32" y="2"/>
                  </a:lnTo>
                  <a:lnTo>
                    <a:pt x="31" y="1"/>
                  </a:lnTo>
                  <a:lnTo>
                    <a:pt x="29" y="0"/>
                  </a:lnTo>
                  <a:lnTo>
                    <a:pt x="27" y="1"/>
                  </a:lnTo>
                  <a:lnTo>
                    <a:pt x="27" y="1"/>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21" name="Freeform 174"/>
            <p:cNvSpPr/>
            <p:nvPr/>
          </p:nvSpPr>
          <p:spPr bwMode="auto">
            <a:xfrm>
              <a:off x="4340225" y="2436813"/>
              <a:ext cx="4763" cy="42863"/>
            </a:xfrm>
            <a:custGeom>
              <a:avLst/>
              <a:gdLst/>
              <a:ahLst/>
              <a:cxnLst>
                <a:cxn ang="0">
                  <a:pos x="0" y="5"/>
                </a:cxn>
                <a:cxn ang="0">
                  <a:pos x="0" y="76"/>
                </a:cxn>
                <a:cxn ang="0">
                  <a:pos x="0" y="76"/>
                </a:cxn>
                <a:cxn ang="0">
                  <a:pos x="1" y="78"/>
                </a:cxn>
                <a:cxn ang="0">
                  <a:pos x="2" y="79"/>
                </a:cxn>
                <a:cxn ang="0">
                  <a:pos x="3" y="80"/>
                </a:cxn>
                <a:cxn ang="0">
                  <a:pos x="5" y="80"/>
                </a:cxn>
                <a:cxn ang="0">
                  <a:pos x="6" y="80"/>
                </a:cxn>
                <a:cxn ang="0">
                  <a:pos x="8" y="79"/>
                </a:cxn>
                <a:cxn ang="0">
                  <a:pos x="9" y="78"/>
                </a:cxn>
                <a:cxn ang="0">
                  <a:pos x="9" y="76"/>
                </a:cxn>
                <a:cxn ang="0">
                  <a:pos x="9" y="5"/>
                </a:cxn>
                <a:cxn ang="0">
                  <a:pos x="9" y="5"/>
                </a:cxn>
                <a:cxn ang="0">
                  <a:pos x="9" y="3"/>
                </a:cxn>
                <a:cxn ang="0">
                  <a:pos x="8" y="2"/>
                </a:cxn>
                <a:cxn ang="0">
                  <a:pos x="6" y="1"/>
                </a:cxn>
                <a:cxn ang="0">
                  <a:pos x="5" y="0"/>
                </a:cxn>
                <a:cxn ang="0">
                  <a:pos x="3" y="1"/>
                </a:cxn>
                <a:cxn ang="0">
                  <a:pos x="2" y="2"/>
                </a:cxn>
                <a:cxn ang="0">
                  <a:pos x="1" y="3"/>
                </a:cxn>
                <a:cxn ang="0">
                  <a:pos x="0" y="5"/>
                </a:cxn>
                <a:cxn ang="0">
                  <a:pos x="0" y="5"/>
                </a:cxn>
              </a:cxnLst>
              <a:rect l="0" t="0" r="r" b="b"/>
              <a:pathLst>
                <a:path w="9" h="80">
                  <a:moveTo>
                    <a:pt x="0" y="5"/>
                  </a:moveTo>
                  <a:lnTo>
                    <a:pt x="0" y="76"/>
                  </a:lnTo>
                  <a:lnTo>
                    <a:pt x="0" y="76"/>
                  </a:lnTo>
                  <a:lnTo>
                    <a:pt x="1" y="78"/>
                  </a:lnTo>
                  <a:lnTo>
                    <a:pt x="2" y="79"/>
                  </a:lnTo>
                  <a:lnTo>
                    <a:pt x="3" y="80"/>
                  </a:lnTo>
                  <a:lnTo>
                    <a:pt x="5" y="80"/>
                  </a:lnTo>
                  <a:lnTo>
                    <a:pt x="6" y="80"/>
                  </a:lnTo>
                  <a:lnTo>
                    <a:pt x="8" y="79"/>
                  </a:lnTo>
                  <a:lnTo>
                    <a:pt x="9" y="78"/>
                  </a:lnTo>
                  <a:lnTo>
                    <a:pt x="9" y="76"/>
                  </a:lnTo>
                  <a:lnTo>
                    <a:pt x="9" y="5"/>
                  </a:lnTo>
                  <a:lnTo>
                    <a:pt x="9" y="5"/>
                  </a:lnTo>
                  <a:lnTo>
                    <a:pt x="9" y="3"/>
                  </a:lnTo>
                  <a:lnTo>
                    <a:pt x="8" y="2"/>
                  </a:lnTo>
                  <a:lnTo>
                    <a:pt x="6" y="1"/>
                  </a:lnTo>
                  <a:lnTo>
                    <a:pt x="5" y="0"/>
                  </a:lnTo>
                  <a:lnTo>
                    <a:pt x="3" y="1"/>
                  </a:lnTo>
                  <a:lnTo>
                    <a:pt x="2" y="2"/>
                  </a:lnTo>
                  <a:lnTo>
                    <a:pt x="1"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22" name="Freeform 175"/>
            <p:cNvSpPr/>
            <p:nvPr/>
          </p:nvSpPr>
          <p:spPr bwMode="auto">
            <a:xfrm>
              <a:off x="4370388" y="2460625"/>
              <a:ext cx="11113" cy="65088"/>
            </a:xfrm>
            <a:custGeom>
              <a:avLst/>
              <a:gdLst/>
              <a:ahLst/>
              <a:cxnLst>
                <a:cxn ang="0">
                  <a:pos x="12" y="2"/>
                </a:cxn>
                <a:cxn ang="0">
                  <a:pos x="12" y="2"/>
                </a:cxn>
                <a:cxn ang="0">
                  <a:pos x="9" y="9"/>
                </a:cxn>
                <a:cxn ang="0">
                  <a:pos x="7" y="15"/>
                </a:cxn>
                <a:cxn ang="0">
                  <a:pos x="3" y="29"/>
                </a:cxn>
                <a:cxn ang="0">
                  <a:pos x="1" y="44"/>
                </a:cxn>
                <a:cxn ang="0">
                  <a:pos x="0" y="59"/>
                </a:cxn>
                <a:cxn ang="0">
                  <a:pos x="1" y="90"/>
                </a:cxn>
                <a:cxn ang="0">
                  <a:pos x="2" y="118"/>
                </a:cxn>
                <a:cxn ang="0">
                  <a:pos x="2" y="118"/>
                </a:cxn>
                <a:cxn ang="0">
                  <a:pos x="3" y="120"/>
                </a:cxn>
                <a:cxn ang="0">
                  <a:pos x="4" y="122"/>
                </a:cxn>
                <a:cxn ang="0">
                  <a:pos x="5" y="123"/>
                </a:cxn>
                <a:cxn ang="0">
                  <a:pos x="7" y="123"/>
                </a:cxn>
                <a:cxn ang="0">
                  <a:pos x="9" y="123"/>
                </a:cxn>
                <a:cxn ang="0">
                  <a:pos x="10" y="122"/>
                </a:cxn>
                <a:cxn ang="0">
                  <a:pos x="11" y="120"/>
                </a:cxn>
                <a:cxn ang="0">
                  <a:pos x="11" y="118"/>
                </a:cxn>
                <a:cxn ang="0">
                  <a:pos x="11" y="118"/>
                </a:cxn>
                <a:cxn ang="0">
                  <a:pos x="10" y="91"/>
                </a:cxn>
                <a:cxn ang="0">
                  <a:pos x="10" y="61"/>
                </a:cxn>
                <a:cxn ang="0">
                  <a:pos x="10" y="47"/>
                </a:cxn>
                <a:cxn ang="0">
                  <a:pos x="12" y="32"/>
                </a:cxn>
                <a:cxn ang="0">
                  <a:pos x="15" y="19"/>
                </a:cxn>
                <a:cxn ang="0">
                  <a:pos x="17" y="13"/>
                </a:cxn>
                <a:cxn ang="0">
                  <a:pos x="20" y="8"/>
                </a:cxn>
                <a:cxn ang="0">
                  <a:pos x="20" y="8"/>
                </a:cxn>
                <a:cxn ang="0">
                  <a:pos x="22" y="5"/>
                </a:cxn>
                <a:cxn ang="0">
                  <a:pos x="20" y="3"/>
                </a:cxn>
                <a:cxn ang="0">
                  <a:pos x="19" y="1"/>
                </a:cxn>
                <a:cxn ang="0">
                  <a:pos x="18" y="0"/>
                </a:cxn>
                <a:cxn ang="0">
                  <a:pos x="17" y="0"/>
                </a:cxn>
                <a:cxn ang="0">
                  <a:pos x="15" y="0"/>
                </a:cxn>
                <a:cxn ang="0">
                  <a:pos x="13" y="0"/>
                </a:cxn>
                <a:cxn ang="0">
                  <a:pos x="12" y="2"/>
                </a:cxn>
                <a:cxn ang="0">
                  <a:pos x="12" y="2"/>
                </a:cxn>
              </a:cxnLst>
              <a:rect l="0" t="0" r="r" b="b"/>
              <a:pathLst>
                <a:path w="22" h="123">
                  <a:moveTo>
                    <a:pt x="12" y="2"/>
                  </a:moveTo>
                  <a:lnTo>
                    <a:pt x="12" y="2"/>
                  </a:lnTo>
                  <a:lnTo>
                    <a:pt x="9" y="9"/>
                  </a:lnTo>
                  <a:lnTo>
                    <a:pt x="7" y="15"/>
                  </a:lnTo>
                  <a:lnTo>
                    <a:pt x="3" y="29"/>
                  </a:lnTo>
                  <a:lnTo>
                    <a:pt x="1" y="44"/>
                  </a:lnTo>
                  <a:lnTo>
                    <a:pt x="0" y="59"/>
                  </a:lnTo>
                  <a:lnTo>
                    <a:pt x="1" y="90"/>
                  </a:lnTo>
                  <a:lnTo>
                    <a:pt x="2" y="118"/>
                  </a:lnTo>
                  <a:lnTo>
                    <a:pt x="2" y="118"/>
                  </a:lnTo>
                  <a:lnTo>
                    <a:pt x="3" y="120"/>
                  </a:lnTo>
                  <a:lnTo>
                    <a:pt x="4" y="122"/>
                  </a:lnTo>
                  <a:lnTo>
                    <a:pt x="5" y="123"/>
                  </a:lnTo>
                  <a:lnTo>
                    <a:pt x="7" y="123"/>
                  </a:lnTo>
                  <a:lnTo>
                    <a:pt x="9" y="123"/>
                  </a:lnTo>
                  <a:lnTo>
                    <a:pt x="10" y="122"/>
                  </a:lnTo>
                  <a:lnTo>
                    <a:pt x="11" y="120"/>
                  </a:lnTo>
                  <a:lnTo>
                    <a:pt x="11" y="118"/>
                  </a:lnTo>
                  <a:lnTo>
                    <a:pt x="11" y="118"/>
                  </a:lnTo>
                  <a:lnTo>
                    <a:pt x="10" y="91"/>
                  </a:lnTo>
                  <a:lnTo>
                    <a:pt x="10" y="61"/>
                  </a:lnTo>
                  <a:lnTo>
                    <a:pt x="10" y="47"/>
                  </a:lnTo>
                  <a:lnTo>
                    <a:pt x="12" y="32"/>
                  </a:lnTo>
                  <a:lnTo>
                    <a:pt x="15" y="19"/>
                  </a:lnTo>
                  <a:lnTo>
                    <a:pt x="17" y="13"/>
                  </a:lnTo>
                  <a:lnTo>
                    <a:pt x="20" y="8"/>
                  </a:lnTo>
                  <a:lnTo>
                    <a:pt x="20" y="8"/>
                  </a:lnTo>
                  <a:lnTo>
                    <a:pt x="22" y="5"/>
                  </a:lnTo>
                  <a:lnTo>
                    <a:pt x="20" y="3"/>
                  </a:lnTo>
                  <a:lnTo>
                    <a:pt x="19" y="1"/>
                  </a:lnTo>
                  <a:lnTo>
                    <a:pt x="18" y="0"/>
                  </a:lnTo>
                  <a:lnTo>
                    <a:pt x="17" y="0"/>
                  </a:lnTo>
                  <a:lnTo>
                    <a:pt x="15" y="0"/>
                  </a:lnTo>
                  <a:lnTo>
                    <a:pt x="13" y="0"/>
                  </a:lnTo>
                  <a:lnTo>
                    <a:pt x="12" y="2"/>
                  </a:lnTo>
                  <a:lnTo>
                    <a:pt x="12" y="2"/>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23" name="Freeform 176"/>
            <p:cNvSpPr/>
            <p:nvPr/>
          </p:nvSpPr>
          <p:spPr bwMode="auto">
            <a:xfrm>
              <a:off x="4395788" y="2492375"/>
              <a:ext cx="7938" cy="55563"/>
            </a:xfrm>
            <a:custGeom>
              <a:avLst/>
              <a:gdLst/>
              <a:ahLst/>
              <a:cxnLst>
                <a:cxn ang="0">
                  <a:pos x="6" y="5"/>
                </a:cxn>
                <a:cxn ang="0">
                  <a:pos x="6" y="5"/>
                </a:cxn>
                <a:cxn ang="0">
                  <a:pos x="5" y="29"/>
                </a:cxn>
                <a:cxn ang="0">
                  <a:pos x="2" y="53"/>
                </a:cxn>
                <a:cxn ang="0">
                  <a:pos x="1" y="77"/>
                </a:cxn>
                <a:cxn ang="0">
                  <a:pos x="0" y="100"/>
                </a:cxn>
                <a:cxn ang="0">
                  <a:pos x="0" y="100"/>
                </a:cxn>
                <a:cxn ang="0">
                  <a:pos x="1" y="102"/>
                </a:cxn>
                <a:cxn ang="0">
                  <a:pos x="2" y="104"/>
                </a:cxn>
                <a:cxn ang="0">
                  <a:pos x="4" y="105"/>
                </a:cxn>
                <a:cxn ang="0">
                  <a:pos x="6" y="105"/>
                </a:cxn>
                <a:cxn ang="0">
                  <a:pos x="7" y="105"/>
                </a:cxn>
                <a:cxn ang="0">
                  <a:pos x="9" y="104"/>
                </a:cxn>
                <a:cxn ang="0">
                  <a:pos x="10" y="102"/>
                </a:cxn>
                <a:cxn ang="0">
                  <a:pos x="10" y="100"/>
                </a:cxn>
                <a:cxn ang="0">
                  <a:pos x="10" y="100"/>
                </a:cxn>
                <a:cxn ang="0">
                  <a:pos x="11" y="77"/>
                </a:cxn>
                <a:cxn ang="0">
                  <a:pos x="13" y="53"/>
                </a:cxn>
                <a:cxn ang="0">
                  <a:pos x="14" y="29"/>
                </a:cxn>
                <a:cxn ang="0">
                  <a:pos x="15" y="5"/>
                </a:cxn>
                <a:cxn ang="0">
                  <a:pos x="15" y="5"/>
                </a:cxn>
                <a:cxn ang="0">
                  <a:pos x="15" y="3"/>
                </a:cxn>
                <a:cxn ang="0">
                  <a:pos x="14" y="2"/>
                </a:cxn>
                <a:cxn ang="0">
                  <a:pos x="12" y="1"/>
                </a:cxn>
                <a:cxn ang="0">
                  <a:pos x="10" y="0"/>
                </a:cxn>
                <a:cxn ang="0">
                  <a:pos x="9" y="1"/>
                </a:cxn>
                <a:cxn ang="0">
                  <a:pos x="7" y="2"/>
                </a:cxn>
                <a:cxn ang="0">
                  <a:pos x="6" y="3"/>
                </a:cxn>
                <a:cxn ang="0">
                  <a:pos x="6" y="5"/>
                </a:cxn>
                <a:cxn ang="0">
                  <a:pos x="6" y="5"/>
                </a:cxn>
              </a:cxnLst>
              <a:rect l="0" t="0" r="r" b="b"/>
              <a:pathLst>
                <a:path w="15" h="105">
                  <a:moveTo>
                    <a:pt x="6" y="5"/>
                  </a:moveTo>
                  <a:lnTo>
                    <a:pt x="6" y="5"/>
                  </a:lnTo>
                  <a:lnTo>
                    <a:pt x="5" y="29"/>
                  </a:lnTo>
                  <a:lnTo>
                    <a:pt x="2" y="53"/>
                  </a:lnTo>
                  <a:lnTo>
                    <a:pt x="1" y="77"/>
                  </a:lnTo>
                  <a:lnTo>
                    <a:pt x="0" y="100"/>
                  </a:lnTo>
                  <a:lnTo>
                    <a:pt x="0" y="100"/>
                  </a:lnTo>
                  <a:lnTo>
                    <a:pt x="1" y="102"/>
                  </a:lnTo>
                  <a:lnTo>
                    <a:pt x="2" y="104"/>
                  </a:lnTo>
                  <a:lnTo>
                    <a:pt x="4" y="105"/>
                  </a:lnTo>
                  <a:lnTo>
                    <a:pt x="6" y="105"/>
                  </a:lnTo>
                  <a:lnTo>
                    <a:pt x="7" y="105"/>
                  </a:lnTo>
                  <a:lnTo>
                    <a:pt x="9" y="104"/>
                  </a:lnTo>
                  <a:lnTo>
                    <a:pt x="10" y="102"/>
                  </a:lnTo>
                  <a:lnTo>
                    <a:pt x="10" y="100"/>
                  </a:lnTo>
                  <a:lnTo>
                    <a:pt x="10" y="100"/>
                  </a:lnTo>
                  <a:lnTo>
                    <a:pt x="11" y="77"/>
                  </a:lnTo>
                  <a:lnTo>
                    <a:pt x="13" y="53"/>
                  </a:lnTo>
                  <a:lnTo>
                    <a:pt x="14" y="29"/>
                  </a:lnTo>
                  <a:lnTo>
                    <a:pt x="15" y="5"/>
                  </a:lnTo>
                  <a:lnTo>
                    <a:pt x="15" y="5"/>
                  </a:lnTo>
                  <a:lnTo>
                    <a:pt x="15" y="3"/>
                  </a:lnTo>
                  <a:lnTo>
                    <a:pt x="14" y="2"/>
                  </a:lnTo>
                  <a:lnTo>
                    <a:pt x="12" y="1"/>
                  </a:lnTo>
                  <a:lnTo>
                    <a:pt x="10" y="0"/>
                  </a:lnTo>
                  <a:lnTo>
                    <a:pt x="9" y="1"/>
                  </a:lnTo>
                  <a:lnTo>
                    <a:pt x="7" y="2"/>
                  </a:lnTo>
                  <a:lnTo>
                    <a:pt x="6" y="3"/>
                  </a:lnTo>
                  <a:lnTo>
                    <a:pt x="6" y="5"/>
                  </a:lnTo>
                  <a:lnTo>
                    <a:pt x="6" y="5"/>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24" name="Freeform 177"/>
            <p:cNvSpPr/>
            <p:nvPr/>
          </p:nvSpPr>
          <p:spPr bwMode="auto">
            <a:xfrm>
              <a:off x="4424363" y="2520950"/>
              <a:ext cx="4763" cy="71438"/>
            </a:xfrm>
            <a:custGeom>
              <a:avLst/>
              <a:gdLst/>
              <a:ahLst/>
              <a:cxnLst>
                <a:cxn ang="0">
                  <a:pos x="0" y="4"/>
                </a:cxn>
                <a:cxn ang="0">
                  <a:pos x="0" y="132"/>
                </a:cxn>
                <a:cxn ang="0">
                  <a:pos x="0" y="132"/>
                </a:cxn>
                <a:cxn ang="0">
                  <a:pos x="0" y="134"/>
                </a:cxn>
                <a:cxn ang="0">
                  <a:pos x="1" y="136"/>
                </a:cxn>
                <a:cxn ang="0">
                  <a:pos x="3" y="136"/>
                </a:cxn>
                <a:cxn ang="0">
                  <a:pos x="4" y="137"/>
                </a:cxn>
                <a:cxn ang="0">
                  <a:pos x="6" y="136"/>
                </a:cxn>
                <a:cxn ang="0">
                  <a:pos x="7" y="136"/>
                </a:cxn>
                <a:cxn ang="0">
                  <a:pos x="8" y="134"/>
                </a:cxn>
                <a:cxn ang="0">
                  <a:pos x="9" y="132"/>
                </a:cxn>
                <a:cxn ang="0">
                  <a:pos x="9" y="4"/>
                </a:cxn>
                <a:cxn ang="0">
                  <a:pos x="9" y="4"/>
                </a:cxn>
                <a:cxn ang="0">
                  <a:pos x="8" y="2"/>
                </a:cxn>
                <a:cxn ang="0">
                  <a:pos x="7" y="1"/>
                </a:cxn>
                <a:cxn ang="0">
                  <a:pos x="6" y="0"/>
                </a:cxn>
                <a:cxn ang="0">
                  <a:pos x="4" y="0"/>
                </a:cxn>
                <a:cxn ang="0">
                  <a:pos x="3" y="0"/>
                </a:cxn>
                <a:cxn ang="0">
                  <a:pos x="1" y="1"/>
                </a:cxn>
                <a:cxn ang="0">
                  <a:pos x="0" y="2"/>
                </a:cxn>
                <a:cxn ang="0">
                  <a:pos x="0" y="4"/>
                </a:cxn>
                <a:cxn ang="0">
                  <a:pos x="0" y="4"/>
                </a:cxn>
              </a:cxnLst>
              <a:rect l="0" t="0" r="r" b="b"/>
              <a:pathLst>
                <a:path w="9" h="137">
                  <a:moveTo>
                    <a:pt x="0" y="4"/>
                  </a:moveTo>
                  <a:lnTo>
                    <a:pt x="0" y="132"/>
                  </a:lnTo>
                  <a:lnTo>
                    <a:pt x="0" y="132"/>
                  </a:lnTo>
                  <a:lnTo>
                    <a:pt x="0" y="134"/>
                  </a:lnTo>
                  <a:lnTo>
                    <a:pt x="1" y="136"/>
                  </a:lnTo>
                  <a:lnTo>
                    <a:pt x="3" y="136"/>
                  </a:lnTo>
                  <a:lnTo>
                    <a:pt x="4" y="137"/>
                  </a:lnTo>
                  <a:lnTo>
                    <a:pt x="6" y="136"/>
                  </a:lnTo>
                  <a:lnTo>
                    <a:pt x="7" y="136"/>
                  </a:lnTo>
                  <a:lnTo>
                    <a:pt x="8" y="134"/>
                  </a:lnTo>
                  <a:lnTo>
                    <a:pt x="9" y="132"/>
                  </a:lnTo>
                  <a:lnTo>
                    <a:pt x="9" y="4"/>
                  </a:lnTo>
                  <a:lnTo>
                    <a:pt x="9" y="4"/>
                  </a:lnTo>
                  <a:lnTo>
                    <a:pt x="8" y="2"/>
                  </a:lnTo>
                  <a:lnTo>
                    <a:pt x="7" y="1"/>
                  </a:lnTo>
                  <a:lnTo>
                    <a:pt x="6" y="0"/>
                  </a:lnTo>
                  <a:lnTo>
                    <a:pt x="4" y="0"/>
                  </a:lnTo>
                  <a:lnTo>
                    <a:pt x="3" y="0"/>
                  </a:lnTo>
                  <a:lnTo>
                    <a:pt x="1" y="1"/>
                  </a:lnTo>
                  <a:lnTo>
                    <a:pt x="0" y="2"/>
                  </a:lnTo>
                  <a:lnTo>
                    <a:pt x="0" y="4"/>
                  </a:lnTo>
                  <a:lnTo>
                    <a:pt x="0" y="4"/>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25" name="Freeform 178"/>
            <p:cNvSpPr/>
            <p:nvPr/>
          </p:nvSpPr>
          <p:spPr bwMode="auto">
            <a:xfrm>
              <a:off x="4451350" y="2547938"/>
              <a:ext cx="7938" cy="68263"/>
            </a:xfrm>
            <a:custGeom>
              <a:avLst/>
              <a:gdLst/>
              <a:ahLst/>
              <a:cxnLst>
                <a:cxn ang="0">
                  <a:pos x="5" y="5"/>
                </a:cxn>
                <a:cxn ang="0">
                  <a:pos x="5" y="5"/>
                </a:cxn>
                <a:cxn ang="0">
                  <a:pos x="2" y="33"/>
                </a:cxn>
                <a:cxn ang="0">
                  <a:pos x="1" y="47"/>
                </a:cxn>
                <a:cxn ang="0">
                  <a:pos x="0" y="62"/>
                </a:cxn>
                <a:cxn ang="0">
                  <a:pos x="0" y="124"/>
                </a:cxn>
                <a:cxn ang="0">
                  <a:pos x="0" y="124"/>
                </a:cxn>
                <a:cxn ang="0">
                  <a:pos x="1" y="126"/>
                </a:cxn>
                <a:cxn ang="0">
                  <a:pos x="2" y="127"/>
                </a:cxn>
                <a:cxn ang="0">
                  <a:pos x="3" y="128"/>
                </a:cxn>
                <a:cxn ang="0">
                  <a:pos x="5" y="128"/>
                </a:cxn>
                <a:cxn ang="0">
                  <a:pos x="6" y="128"/>
                </a:cxn>
                <a:cxn ang="0">
                  <a:pos x="8" y="127"/>
                </a:cxn>
                <a:cxn ang="0">
                  <a:pos x="9" y="126"/>
                </a:cxn>
                <a:cxn ang="0">
                  <a:pos x="9" y="124"/>
                </a:cxn>
                <a:cxn ang="0">
                  <a:pos x="9" y="69"/>
                </a:cxn>
                <a:cxn ang="0">
                  <a:pos x="9" y="69"/>
                </a:cxn>
                <a:cxn ang="0">
                  <a:pos x="10" y="52"/>
                </a:cxn>
                <a:cxn ang="0">
                  <a:pos x="11" y="37"/>
                </a:cxn>
                <a:cxn ang="0">
                  <a:pos x="14" y="5"/>
                </a:cxn>
                <a:cxn ang="0">
                  <a:pos x="14" y="5"/>
                </a:cxn>
                <a:cxn ang="0">
                  <a:pos x="14" y="3"/>
                </a:cxn>
                <a:cxn ang="0">
                  <a:pos x="13" y="2"/>
                </a:cxn>
                <a:cxn ang="0">
                  <a:pos x="11" y="1"/>
                </a:cxn>
                <a:cxn ang="0">
                  <a:pos x="10" y="0"/>
                </a:cxn>
                <a:cxn ang="0">
                  <a:pos x="6" y="2"/>
                </a:cxn>
                <a:cxn ang="0">
                  <a:pos x="5" y="3"/>
                </a:cxn>
                <a:cxn ang="0">
                  <a:pos x="5" y="5"/>
                </a:cxn>
                <a:cxn ang="0">
                  <a:pos x="5" y="5"/>
                </a:cxn>
              </a:cxnLst>
              <a:rect l="0" t="0" r="r" b="b"/>
              <a:pathLst>
                <a:path w="14" h="128">
                  <a:moveTo>
                    <a:pt x="5" y="5"/>
                  </a:moveTo>
                  <a:lnTo>
                    <a:pt x="5" y="5"/>
                  </a:lnTo>
                  <a:lnTo>
                    <a:pt x="2" y="33"/>
                  </a:lnTo>
                  <a:lnTo>
                    <a:pt x="1" y="47"/>
                  </a:lnTo>
                  <a:lnTo>
                    <a:pt x="0" y="62"/>
                  </a:lnTo>
                  <a:lnTo>
                    <a:pt x="0" y="124"/>
                  </a:lnTo>
                  <a:lnTo>
                    <a:pt x="0" y="124"/>
                  </a:lnTo>
                  <a:lnTo>
                    <a:pt x="1" y="126"/>
                  </a:lnTo>
                  <a:lnTo>
                    <a:pt x="2" y="127"/>
                  </a:lnTo>
                  <a:lnTo>
                    <a:pt x="3" y="128"/>
                  </a:lnTo>
                  <a:lnTo>
                    <a:pt x="5" y="128"/>
                  </a:lnTo>
                  <a:lnTo>
                    <a:pt x="6" y="128"/>
                  </a:lnTo>
                  <a:lnTo>
                    <a:pt x="8" y="127"/>
                  </a:lnTo>
                  <a:lnTo>
                    <a:pt x="9" y="126"/>
                  </a:lnTo>
                  <a:lnTo>
                    <a:pt x="9" y="124"/>
                  </a:lnTo>
                  <a:lnTo>
                    <a:pt x="9" y="69"/>
                  </a:lnTo>
                  <a:lnTo>
                    <a:pt x="9" y="69"/>
                  </a:lnTo>
                  <a:lnTo>
                    <a:pt x="10" y="52"/>
                  </a:lnTo>
                  <a:lnTo>
                    <a:pt x="11" y="37"/>
                  </a:lnTo>
                  <a:lnTo>
                    <a:pt x="14" y="5"/>
                  </a:lnTo>
                  <a:lnTo>
                    <a:pt x="14" y="5"/>
                  </a:lnTo>
                  <a:lnTo>
                    <a:pt x="14" y="3"/>
                  </a:lnTo>
                  <a:lnTo>
                    <a:pt x="13" y="2"/>
                  </a:lnTo>
                  <a:lnTo>
                    <a:pt x="11" y="1"/>
                  </a:lnTo>
                  <a:lnTo>
                    <a:pt x="10" y="0"/>
                  </a:lnTo>
                  <a:lnTo>
                    <a:pt x="6" y="2"/>
                  </a:lnTo>
                  <a:lnTo>
                    <a:pt x="5" y="3"/>
                  </a:lnTo>
                  <a:lnTo>
                    <a:pt x="5" y="5"/>
                  </a:lnTo>
                  <a:lnTo>
                    <a:pt x="5" y="5"/>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26" name="Freeform 179"/>
            <p:cNvSpPr/>
            <p:nvPr/>
          </p:nvSpPr>
          <p:spPr bwMode="auto">
            <a:xfrm>
              <a:off x="4478338" y="2578100"/>
              <a:ext cx="6350" cy="55563"/>
            </a:xfrm>
            <a:custGeom>
              <a:avLst/>
              <a:gdLst/>
              <a:ahLst/>
              <a:cxnLst>
                <a:cxn ang="0">
                  <a:pos x="0" y="5"/>
                </a:cxn>
                <a:cxn ang="0">
                  <a:pos x="0" y="100"/>
                </a:cxn>
                <a:cxn ang="0">
                  <a:pos x="0" y="100"/>
                </a:cxn>
                <a:cxn ang="0">
                  <a:pos x="0" y="102"/>
                </a:cxn>
                <a:cxn ang="0">
                  <a:pos x="1" y="103"/>
                </a:cxn>
                <a:cxn ang="0">
                  <a:pos x="4" y="104"/>
                </a:cxn>
                <a:cxn ang="0">
                  <a:pos x="5" y="104"/>
                </a:cxn>
                <a:cxn ang="0">
                  <a:pos x="7" y="104"/>
                </a:cxn>
                <a:cxn ang="0">
                  <a:pos x="8" y="103"/>
                </a:cxn>
                <a:cxn ang="0">
                  <a:pos x="9" y="102"/>
                </a:cxn>
                <a:cxn ang="0">
                  <a:pos x="10" y="100"/>
                </a:cxn>
                <a:cxn ang="0">
                  <a:pos x="10" y="5"/>
                </a:cxn>
                <a:cxn ang="0">
                  <a:pos x="10" y="5"/>
                </a:cxn>
                <a:cxn ang="0">
                  <a:pos x="9" y="2"/>
                </a:cxn>
                <a:cxn ang="0">
                  <a:pos x="8" y="1"/>
                </a:cxn>
                <a:cxn ang="0">
                  <a:pos x="7" y="0"/>
                </a:cxn>
                <a:cxn ang="0">
                  <a:pos x="5" y="0"/>
                </a:cxn>
                <a:cxn ang="0">
                  <a:pos x="4" y="0"/>
                </a:cxn>
                <a:cxn ang="0">
                  <a:pos x="1" y="1"/>
                </a:cxn>
                <a:cxn ang="0">
                  <a:pos x="0" y="2"/>
                </a:cxn>
                <a:cxn ang="0">
                  <a:pos x="0" y="5"/>
                </a:cxn>
                <a:cxn ang="0">
                  <a:pos x="0" y="5"/>
                </a:cxn>
              </a:cxnLst>
              <a:rect l="0" t="0" r="r" b="b"/>
              <a:pathLst>
                <a:path w="10" h="104">
                  <a:moveTo>
                    <a:pt x="0" y="5"/>
                  </a:moveTo>
                  <a:lnTo>
                    <a:pt x="0" y="100"/>
                  </a:lnTo>
                  <a:lnTo>
                    <a:pt x="0" y="100"/>
                  </a:lnTo>
                  <a:lnTo>
                    <a:pt x="0" y="102"/>
                  </a:lnTo>
                  <a:lnTo>
                    <a:pt x="1" y="103"/>
                  </a:lnTo>
                  <a:lnTo>
                    <a:pt x="4" y="104"/>
                  </a:lnTo>
                  <a:lnTo>
                    <a:pt x="5" y="104"/>
                  </a:lnTo>
                  <a:lnTo>
                    <a:pt x="7" y="104"/>
                  </a:lnTo>
                  <a:lnTo>
                    <a:pt x="8" y="103"/>
                  </a:lnTo>
                  <a:lnTo>
                    <a:pt x="9" y="102"/>
                  </a:lnTo>
                  <a:lnTo>
                    <a:pt x="10" y="100"/>
                  </a:lnTo>
                  <a:lnTo>
                    <a:pt x="10" y="5"/>
                  </a:lnTo>
                  <a:lnTo>
                    <a:pt x="10" y="5"/>
                  </a:lnTo>
                  <a:lnTo>
                    <a:pt x="9" y="2"/>
                  </a:lnTo>
                  <a:lnTo>
                    <a:pt x="8" y="1"/>
                  </a:lnTo>
                  <a:lnTo>
                    <a:pt x="7" y="0"/>
                  </a:lnTo>
                  <a:lnTo>
                    <a:pt x="5" y="0"/>
                  </a:lnTo>
                  <a:lnTo>
                    <a:pt x="4" y="0"/>
                  </a:lnTo>
                  <a:lnTo>
                    <a:pt x="1" y="1"/>
                  </a:lnTo>
                  <a:lnTo>
                    <a:pt x="0" y="2"/>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27" name="Freeform 180"/>
            <p:cNvSpPr/>
            <p:nvPr/>
          </p:nvSpPr>
          <p:spPr bwMode="auto">
            <a:xfrm>
              <a:off x="4500563" y="2608263"/>
              <a:ext cx="7938" cy="49213"/>
            </a:xfrm>
            <a:custGeom>
              <a:avLst/>
              <a:gdLst/>
              <a:ahLst/>
              <a:cxnLst>
                <a:cxn ang="0">
                  <a:pos x="15" y="88"/>
                </a:cxn>
                <a:cxn ang="0">
                  <a:pos x="15" y="88"/>
                </a:cxn>
                <a:cxn ang="0">
                  <a:pos x="12" y="79"/>
                </a:cxn>
                <a:cxn ang="0">
                  <a:pos x="10" y="68"/>
                </a:cxn>
                <a:cxn ang="0">
                  <a:pos x="9" y="57"/>
                </a:cxn>
                <a:cxn ang="0">
                  <a:pos x="9" y="47"/>
                </a:cxn>
                <a:cxn ang="0">
                  <a:pos x="9" y="25"/>
                </a:cxn>
                <a:cxn ang="0">
                  <a:pos x="10" y="4"/>
                </a:cxn>
                <a:cxn ang="0">
                  <a:pos x="10" y="4"/>
                </a:cxn>
                <a:cxn ang="0">
                  <a:pos x="10" y="2"/>
                </a:cxn>
                <a:cxn ang="0">
                  <a:pos x="9" y="1"/>
                </a:cxn>
                <a:cxn ang="0">
                  <a:pos x="7" y="0"/>
                </a:cxn>
                <a:cxn ang="0">
                  <a:pos x="6" y="0"/>
                </a:cxn>
                <a:cxn ang="0">
                  <a:pos x="4" y="0"/>
                </a:cxn>
                <a:cxn ang="0">
                  <a:pos x="2" y="1"/>
                </a:cxn>
                <a:cxn ang="0">
                  <a:pos x="1" y="2"/>
                </a:cxn>
                <a:cxn ang="0">
                  <a:pos x="1" y="4"/>
                </a:cxn>
                <a:cxn ang="0">
                  <a:pos x="1" y="4"/>
                </a:cxn>
                <a:cxn ang="0">
                  <a:pos x="0" y="26"/>
                </a:cxn>
                <a:cxn ang="0">
                  <a:pos x="0" y="48"/>
                </a:cxn>
                <a:cxn ang="0">
                  <a:pos x="0" y="59"/>
                </a:cxn>
                <a:cxn ang="0">
                  <a:pos x="1" y="69"/>
                </a:cxn>
                <a:cxn ang="0">
                  <a:pos x="3" y="81"/>
                </a:cxn>
                <a:cxn ang="0">
                  <a:pos x="6" y="91"/>
                </a:cxn>
                <a:cxn ang="0">
                  <a:pos x="6" y="91"/>
                </a:cxn>
                <a:cxn ang="0">
                  <a:pos x="7" y="93"/>
                </a:cxn>
                <a:cxn ang="0">
                  <a:pos x="8" y="94"/>
                </a:cxn>
                <a:cxn ang="0">
                  <a:pos x="10" y="94"/>
                </a:cxn>
                <a:cxn ang="0">
                  <a:pos x="12" y="94"/>
                </a:cxn>
                <a:cxn ang="0">
                  <a:pos x="13" y="93"/>
                </a:cxn>
                <a:cxn ang="0">
                  <a:pos x="14" y="92"/>
                </a:cxn>
                <a:cxn ang="0">
                  <a:pos x="15" y="90"/>
                </a:cxn>
                <a:cxn ang="0">
                  <a:pos x="15" y="88"/>
                </a:cxn>
                <a:cxn ang="0">
                  <a:pos x="15" y="88"/>
                </a:cxn>
              </a:cxnLst>
              <a:rect l="0" t="0" r="r" b="b"/>
              <a:pathLst>
                <a:path w="15" h="94">
                  <a:moveTo>
                    <a:pt x="15" y="88"/>
                  </a:moveTo>
                  <a:lnTo>
                    <a:pt x="15" y="88"/>
                  </a:lnTo>
                  <a:lnTo>
                    <a:pt x="12" y="79"/>
                  </a:lnTo>
                  <a:lnTo>
                    <a:pt x="10" y="68"/>
                  </a:lnTo>
                  <a:lnTo>
                    <a:pt x="9" y="57"/>
                  </a:lnTo>
                  <a:lnTo>
                    <a:pt x="9" y="47"/>
                  </a:lnTo>
                  <a:lnTo>
                    <a:pt x="9" y="25"/>
                  </a:lnTo>
                  <a:lnTo>
                    <a:pt x="10" y="4"/>
                  </a:lnTo>
                  <a:lnTo>
                    <a:pt x="10" y="4"/>
                  </a:lnTo>
                  <a:lnTo>
                    <a:pt x="10" y="2"/>
                  </a:lnTo>
                  <a:lnTo>
                    <a:pt x="9" y="1"/>
                  </a:lnTo>
                  <a:lnTo>
                    <a:pt x="7" y="0"/>
                  </a:lnTo>
                  <a:lnTo>
                    <a:pt x="6" y="0"/>
                  </a:lnTo>
                  <a:lnTo>
                    <a:pt x="4" y="0"/>
                  </a:lnTo>
                  <a:lnTo>
                    <a:pt x="2" y="1"/>
                  </a:lnTo>
                  <a:lnTo>
                    <a:pt x="1" y="2"/>
                  </a:lnTo>
                  <a:lnTo>
                    <a:pt x="1" y="4"/>
                  </a:lnTo>
                  <a:lnTo>
                    <a:pt x="1" y="4"/>
                  </a:lnTo>
                  <a:lnTo>
                    <a:pt x="0" y="26"/>
                  </a:lnTo>
                  <a:lnTo>
                    <a:pt x="0" y="48"/>
                  </a:lnTo>
                  <a:lnTo>
                    <a:pt x="0" y="59"/>
                  </a:lnTo>
                  <a:lnTo>
                    <a:pt x="1" y="69"/>
                  </a:lnTo>
                  <a:lnTo>
                    <a:pt x="3" y="81"/>
                  </a:lnTo>
                  <a:lnTo>
                    <a:pt x="6" y="91"/>
                  </a:lnTo>
                  <a:lnTo>
                    <a:pt x="6" y="91"/>
                  </a:lnTo>
                  <a:lnTo>
                    <a:pt x="7" y="93"/>
                  </a:lnTo>
                  <a:lnTo>
                    <a:pt x="8" y="94"/>
                  </a:lnTo>
                  <a:lnTo>
                    <a:pt x="10" y="94"/>
                  </a:lnTo>
                  <a:lnTo>
                    <a:pt x="12" y="94"/>
                  </a:lnTo>
                  <a:lnTo>
                    <a:pt x="13" y="93"/>
                  </a:lnTo>
                  <a:lnTo>
                    <a:pt x="14" y="92"/>
                  </a:lnTo>
                  <a:lnTo>
                    <a:pt x="15" y="90"/>
                  </a:lnTo>
                  <a:lnTo>
                    <a:pt x="15" y="88"/>
                  </a:lnTo>
                  <a:lnTo>
                    <a:pt x="15" y="88"/>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28" name="Freeform 181"/>
            <p:cNvSpPr/>
            <p:nvPr/>
          </p:nvSpPr>
          <p:spPr bwMode="auto">
            <a:xfrm>
              <a:off x="4529138" y="2622550"/>
              <a:ext cx="7938" cy="63500"/>
            </a:xfrm>
            <a:custGeom>
              <a:avLst/>
              <a:gdLst/>
              <a:ahLst/>
              <a:cxnLst>
                <a:cxn ang="0">
                  <a:pos x="6" y="5"/>
                </a:cxn>
                <a:cxn ang="0">
                  <a:pos x="6" y="5"/>
                </a:cxn>
                <a:cxn ang="0">
                  <a:pos x="5" y="18"/>
                </a:cxn>
                <a:cxn ang="0">
                  <a:pos x="3" y="31"/>
                </a:cxn>
                <a:cxn ang="0">
                  <a:pos x="1" y="43"/>
                </a:cxn>
                <a:cxn ang="0">
                  <a:pos x="0" y="57"/>
                </a:cxn>
                <a:cxn ang="0">
                  <a:pos x="0" y="57"/>
                </a:cxn>
                <a:cxn ang="0">
                  <a:pos x="0" y="86"/>
                </a:cxn>
                <a:cxn ang="0">
                  <a:pos x="0" y="114"/>
                </a:cxn>
                <a:cxn ang="0">
                  <a:pos x="0" y="114"/>
                </a:cxn>
                <a:cxn ang="0">
                  <a:pos x="1" y="116"/>
                </a:cxn>
                <a:cxn ang="0">
                  <a:pos x="2" y="117"/>
                </a:cxn>
                <a:cxn ang="0">
                  <a:pos x="3" y="118"/>
                </a:cxn>
                <a:cxn ang="0">
                  <a:pos x="6" y="119"/>
                </a:cxn>
                <a:cxn ang="0">
                  <a:pos x="8" y="118"/>
                </a:cxn>
                <a:cxn ang="0">
                  <a:pos x="9" y="117"/>
                </a:cxn>
                <a:cxn ang="0">
                  <a:pos x="10" y="116"/>
                </a:cxn>
                <a:cxn ang="0">
                  <a:pos x="11" y="114"/>
                </a:cxn>
                <a:cxn ang="0">
                  <a:pos x="11" y="57"/>
                </a:cxn>
                <a:cxn ang="0">
                  <a:pos x="11" y="57"/>
                </a:cxn>
                <a:cxn ang="0">
                  <a:pos x="11" y="43"/>
                </a:cxn>
                <a:cxn ang="0">
                  <a:pos x="13" y="31"/>
                </a:cxn>
                <a:cxn ang="0">
                  <a:pos x="14" y="18"/>
                </a:cxn>
                <a:cxn ang="0">
                  <a:pos x="15" y="5"/>
                </a:cxn>
                <a:cxn ang="0">
                  <a:pos x="15" y="5"/>
                </a:cxn>
                <a:cxn ang="0">
                  <a:pos x="15" y="3"/>
                </a:cxn>
                <a:cxn ang="0">
                  <a:pos x="14" y="1"/>
                </a:cxn>
                <a:cxn ang="0">
                  <a:pos x="12" y="0"/>
                </a:cxn>
                <a:cxn ang="0">
                  <a:pos x="11" y="0"/>
                </a:cxn>
                <a:cxn ang="0">
                  <a:pos x="9" y="0"/>
                </a:cxn>
                <a:cxn ang="0">
                  <a:pos x="8" y="1"/>
                </a:cxn>
                <a:cxn ang="0">
                  <a:pos x="6" y="3"/>
                </a:cxn>
                <a:cxn ang="0">
                  <a:pos x="6" y="5"/>
                </a:cxn>
                <a:cxn ang="0">
                  <a:pos x="6" y="5"/>
                </a:cxn>
              </a:cxnLst>
              <a:rect l="0" t="0" r="r" b="b"/>
              <a:pathLst>
                <a:path w="15" h="119">
                  <a:moveTo>
                    <a:pt x="6" y="5"/>
                  </a:moveTo>
                  <a:lnTo>
                    <a:pt x="6" y="5"/>
                  </a:lnTo>
                  <a:lnTo>
                    <a:pt x="5" y="18"/>
                  </a:lnTo>
                  <a:lnTo>
                    <a:pt x="3" y="31"/>
                  </a:lnTo>
                  <a:lnTo>
                    <a:pt x="1" y="43"/>
                  </a:lnTo>
                  <a:lnTo>
                    <a:pt x="0" y="57"/>
                  </a:lnTo>
                  <a:lnTo>
                    <a:pt x="0" y="57"/>
                  </a:lnTo>
                  <a:lnTo>
                    <a:pt x="0" y="86"/>
                  </a:lnTo>
                  <a:lnTo>
                    <a:pt x="0" y="114"/>
                  </a:lnTo>
                  <a:lnTo>
                    <a:pt x="0" y="114"/>
                  </a:lnTo>
                  <a:lnTo>
                    <a:pt x="1" y="116"/>
                  </a:lnTo>
                  <a:lnTo>
                    <a:pt x="2" y="117"/>
                  </a:lnTo>
                  <a:lnTo>
                    <a:pt x="3" y="118"/>
                  </a:lnTo>
                  <a:lnTo>
                    <a:pt x="6" y="119"/>
                  </a:lnTo>
                  <a:lnTo>
                    <a:pt x="8" y="118"/>
                  </a:lnTo>
                  <a:lnTo>
                    <a:pt x="9" y="117"/>
                  </a:lnTo>
                  <a:lnTo>
                    <a:pt x="10" y="116"/>
                  </a:lnTo>
                  <a:lnTo>
                    <a:pt x="11" y="114"/>
                  </a:lnTo>
                  <a:lnTo>
                    <a:pt x="11" y="57"/>
                  </a:lnTo>
                  <a:lnTo>
                    <a:pt x="11" y="57"/>
                  </a:lnTo>
                  <a:lnTo>
                    <a:pt x="11" y="43"/>
                  </a:lnTo>
                  <a:lnTo>
                    <a:pt x="13" y="31"/>
                  </a:lnTo>
                  <a:lnTo>
                    <a:pt x="14" y="18"/>
                  </a:lnTo>
                  <a:lnTo>
                    <a:pt x="15" y="5"/>
                  </a:lnTo>
                  <a:lnTo>
                    <a:pt x="15" y="5"/>
                  </a:lnTo>
                  <a:lnTo>
                    <a:pt x="15" y="3"/>
                  </a:lnTo>
                  <a:lnTo>
                    <a:pt x="14" y="1"/>
                  </a:lnTo>
                  <a:lnTo>
                    <a:pt x="12" y="0"/>
                  </a:lnTo>
                  <a:lnTo>
                    <a:pt x="11" y="0"/>
                  </a:lnTo>
                  <a:lnTo>
                    <a:pt x="9" y="0"/>
                  </a:lnTo>
                  <a:lnTo>
                    <a:pt x="8" y="1"/>
                  </a:lnTo>
                  <a:lnTo>
                    <a:pt x="6" y="3"/>
                  </a:lnTo>
                  <a:lnTo>
                    <a:pt x="6" y="5"/>
                  </a:lnTo>
                  <a:lnTo>
                    <a:pt x="6" y="5"/>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29" name="Freeform 182"/>
            <p:cNvSpPr/>
            <p:nvPr/>
          </p:nvSpPr>
          <p:spPr bwMode="auto">
            <a:xfrm>
              <a:off x="4551363" y="2652713"/>
              <a:ext cx="4763" cy="55563"/>
            </a:xfrm>
            <a:custGeom>
              <a:avLst/>
              <a:gdLst/>
              <a:ahLst/>
              <a:cxnLst>
                <a:cxn ang="0">
                  <a:pos x="11" y="5"/>
                </a:cxn>
                <a:cxn ang="0">
                  <a:pos x="11" y="5"/>
                </a:cxn>
                <a:cxn ang="0">
                  <a:pos x="11" y="3"/>
                </a:cxn>
                <a:cxn ang="0">
                  <a:pos x="10" y="1"/>
                </a:cxn>
                <a:cxn ang="0">
                  <a:pos x="8" y="0"/>
                </a:cxn>
                <a:cxn ang="0">
                  <a:pos x="6" y="0"/>
                </a:cxn>
                <a:cxn ang="0">
                  <a:pos x="5" y="0"/>
                </a:cxn>
                <a:cxn ang="0">
                  <a:pos x="3" y="1"/>
                </a:cxn>
                <a:cxn ang="0">
                  <a:pos x="2" y="3"/>
                </a:cxn>
                <a:cxn ang="0">
                  <a:pos x="2" y="5"/>
                </a:cxn>
                <a:cxn ang="0">
                  <a:pos x="2" y="5"/>
                </a:cxn>
                <a:cxn ang="0">
                  <a:pos x="0" y="53"/>
                </a:cxn>
                <a:cxn ang="0">
                  <a:pos x="0" y="75"/>
                </a:cxn>
                <a:cxn ang="0">
                  <a:pos x="2" y="99"/>
                </a:cxn>
                <a:cxn ang="0">
                  <a:pos x="2" y="99"/>
                </a:cxn>
                <a:cxn ang="0">
                  <a:pos x="2" y="101"/>
                </a:cxn>
                <a:cxn ang="0">
                  <a:pos x="4" y="103"/>
                </a:cxn>
                <a:cxn ang="0">
                  <a:pos x="7" y="104"/>
                </a:cxn>
                <a:cxn ang="0">
                  <a:pos x="9" y="104"/>
                </a:cxn>
                <a:cxn ang="0">
                  <a:pos x="10" y="103"/>
                </a:cxn>
                <a:cxn ang="0">
                  <a:pos x="11" y="101"/>
                </a:cxn>
                <a:cxn ang="0">
                  <a:pos x="11" y="99"/>
                </a:cxn>
                <a:cxn ang="0">
                  <a:pos x="11" y="99"/>
                </a:cxn>
                <a:cxn ang="0">
                  <a:pos x="9" y="75"/>
                </a:cxn>
                <a:cxn ang="0">
                  <a:pos x="9" y="53"/>
                </a:cxn>
                <a:cxn ang="0">
                  <a:pos x="11" y="5"/>
                </a:cxn>
                <a:cxn ang="0">
                  <a:pos x="11" y="5"/>
                </a:cxn>
              </a:cxnLst>
              <a:rect l="0" t="0" r="r" b="b"/>
              <a:pathLst>
                <a:path w="11" h="104">
                  <a:moveTo>
                    <a:pt x="11" y="5"/>
                  </a:moveTo>
                  <a:lnTo>
                    <a:pt x="11" y="5"/>
                  </a:lnTo>
                  <a:lnTo>
                    <a:pt x="11" y="3"/>
                  </a:lnTo>
                  <a:lnTo>
                    <a:pt x="10" y="1"/>
                  </a:lnTo>
                  <a:lnTo>
                    <a:pt x="8" y="0"/>
                  </a:lnTo>
                  <a:lnTo>
                    <a:pt x="6" y="0"/>
                  </a:lnTo>
                  <a:lnTo>
                    <a:pt x="5" y="0"/>
                  </a:lnTo>
                  <a:lnTo>
                    <a:pt x="3" y="1"/>
                  </a:lnTo>
                  <a:lnTo>
                    <a:pt x="2" y="3"/>
                  </a:lnTo>
                  <a:lnTo>
                    <a:pt x="2" y="5"/>
                  </a:lnTo>
                  <a:lnTo>
                    <a:pt x="2" y="5"/>
                  </a:lnTo>
                  <a:lnTo>
                    <a:pt x="0" y="53"/>
                  </a:lnTo>
                  <a:lnTo>
                    <a:pt x="0" y="75"/>
                  </a:lnTo>
                  <a:lnTo>
                    <a:pt x="2" y="99"/>
                  </a:lnTo>
                  <a:lnTo>
                    <a:pt x="2" y="99"/>
                  </a:lnTo>
                  <a:lnTo>
                    <a:pt x="2" y="101"/>
                  </a:lnTo>
                  <a:lnTo>
                    <a:pt x="4" y="103"/>
                  </a:lnTo>
                  <a:lnTo>
                    <a:pt x="7" y="104"/>
                  </a:lnTo>
                  <a:lnTo>
                    <a:pt x="9" y="104"/>
                  </a:lnTo>
                  <a:lnTo>
                    <a:pt x="10" y="103"/>
                  </a:lnTo>
                  <a:lnTo>
                    <a:pt x="11" y="101"/>
                  </a:lnTo>
                  <a:lnTo>
                    <a:pt x="11" y="99"/>
                  </a:lnTo>
                  <a:lnTo>
                    <a:pt x="11" y="99"/>
                  </a:lnTo>
                  <a:lnTo>
                    <a:pt x="9" y="75"/>
                  </a:lnTo>
                  <a:lnTo>
                    <a:pt x="9" y="53"/>
                  </a:lnTo>
                  <a:lnTo>
                    <a:pt x="11" y="5"/>
                  </a:lnTo>
                  <a:lnTo>
                    <a:pt x="11" y="5"/>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30" name="Freeform 183"/>
            <p:cNvSpPr/>
            <p:nvPr/>
          </p:nvSpPr>
          <p:spPr bwMode="auto">
            <a:xfrm>
              <a:off x="4572000" y="2676525"/>
              <a:ext cx="6350" cy="58738"/>
            </a:xfrm>
            <a:custGeom>
              <a:avLst/>
              <a:gdLst/>
              <a:ahLst/>
              <a:cxnLst>
                <a:cxn ang="0">
                  <a:pos x="10" y="4"/>
                </a:cxn>
                <a:cxn ang="0">
                  <a:pos x="10" y="4"/>
                </a:cxn>
                <a:cxn ang="0">
                  <a:pos x="9" y="2"/>
                </a:cxn>
                <a:cxn ang="0">
                  <a:pos x="8" y="1"/>
                </a:cxn>
                <a:cxn ang="0">
                  <a:pos x="7" y="0"/>
                </a:cxn>
                <a:cxn ang="0">
                  <a:pos x="5" y="0"/>
                </a:cxn>
                <a:cxn ang="0">
                  <a:pos x="3" y="0"/>
                </a:cxn>
                <a:cxn ang="0">
                  <a:pos x="2" y="1"/>
                </a:cxn>
                <a:cxn ang="0">
                  <a:pos x="1" y="2"/>
                </a:cxn>
                <a:cxn ang="0">
                  <a:pos x="0" y="4"/>
                </a:cxn>
                <a:cxn ang="0">
                  <a:pos x="0" y="4"/>
                </a:cxn>
                <a:cxn ang="0">
                  <a:pos x="1" y="57"/>
                </a:cxn>
                <a:cxn ang="0">
                  <a:pos x="2" y="83"/>
                </a:cxn>
                <a:cxn ang="0">
                  <a:pos x="5" y="109"/>
                </a:cxn>
                <a:cxn ang="0">
                  <a:pos x="5" y="109"/>
                </a:cxn>
                <a:cxn ang="0">
                  <a:pos x="6" y="111"/>
                </a:cxn>
                <a:cxn ang="0">
                  <a:pos x="7" y="112"/>
                </a:cxn>
                <a:cxn ang="0">
                  <a:pos x="10" y="113"/>
                </a:cxn>
                <a:cxn ang="0">
                  <a:pos x="12" y="113"/>
                </a:cxn>
                <a:cxn ang="0">
                  <a:pos x="13" y="112"/>
                </a:cxn>
                <a:cxn ang="0">
                  <a:pos x="14" y="111"/>
                </a:cxn>
                <a:cxn ang="0">
                  <a:pos x="14" y="109"/>
                </a:cxn>
                <a:cxn ang="0">
                  <a:pos x="14" y="109"/>
                </a:cxn>
                <a:cxn ang="0">
                  <a:pos x="12" y="83"/>
                </a:cxn>
                <a:cxn ang="0">
                  <a:pos x="10" y="57"/>
                </a:cxn>
                <a:cxn ang="0">
                  <a:pos x="10" y="4"/>
                </a:cxn>
                <a:cxn ang="0">
                  <a:pos x="10" y="4"/>
                </a:cxn>
              </a:cxnLst>
              <a:rect l="0" t="0" r="r" b="b"/>
              <a:pathLst>
                <a:path w="14" h="113">
                  <a:moveTo>
                    <a:pt x="10" y="4"/>
                  </a:moveTo>
                  <a:lnTo>
                    <a:pt x="10" y="4"/>
                  </a:lnTo>
                  <a:lnTo>
                    <a:pt x="9" y="2"/>
                  </a:lnTo>
                  <a:lnTo>
                    <a:pt x="8" y="1"/>
                  </a:lnTo>
                  <a:lnTo>
                    <a:pt x="7" y="0"/>
                  </a:lnTo>
                  <a:lnTo>
                    <a:pt x="5" y="0"/>
                  </a:lnTo>
                  <a:lnTo>
                    <a:pt x="3" y="0"/>
                  </a:lnTo>
                  <a:lnTo>
                    <a:pt x="2" y="1"/>
                  </a:lnTo>
                  <a:lnTo>
                    <a:pt x="1" y="2"/>
                  </a:lnTo>
                  <a:lnTo>
                    <a:pt x="0" y="4"/>
                  </a:lnTo>
                  <a:lnTo>
                    <a:pt x="0" y="4"/>
                  </a:lnTo>
                  <a:lnTo>
                    <a:pt x="1" y="57"/>
                  </a:lnTo>
                  <a:lnTo>
                    <a:pt x="2" y="83"/>
                  </a:lnTo>
                  <a:lnTo>
                    <a:pt x="5" y="109"/>
                  </a:lnTo>
                  <a:lnTo>
                    <a:pt x="5" y="109"/>
                  </a:lnTo>
                  <a:lnTo>
                    <a:pt x="6" y="111"/>
                  </a:lnTo>
                  <a:lnTo>
                    <a:pt x="7" y="112"/>
                  </a:lnTo>
                  <a:lnTo>
                    <a:pt x="10" y="113"/>
                  </a:lnTo>
                  <a:lnTo>
                    <a:pt x="12" y="113"/>
                  </a:lnTo>
                  <a:lnTo>
                    <a:pt x="13" y="112"/>
                  </a:lnTo>
                  <a:lnTo>
                    <a:pt x="14" y="111"/>
                  </a:lnTo>
                  <a:lnTo>
                    <a:pt x="14" y="109"/>
                  </a:lnTo>
                  <a:lnTo>
                    <a:pt x="14" y="109"/>
                  </a:lnTo>
                  <a:lnTo>
                    <a:pt x="12" y="83"/>
                  </a:lnTo>
                  <a:lnTo>
                    <a:pt x="10" y="57"/>
                  </a:lnTo>
                  <a:lnTo>
                    <a:pt x="10" y="4"/>
                  </a:lnTo>
                  <a:lnTo>
                    <a:pt x="10" y="4"/>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31" name="Freeform 184"/>
            <p:cNvSpPr/>
            <p:nvPr/>
          </p:nvSpPr>
          <p:spPr bwMode="auto">
            <a:xfrm>
              <a:off x="4481513" y="2305050"/>
              <a:ext cx="12700" cy="61913"/>
            </a:xfrm>
            <a:custGeom>
              <a:avLst/>
              <a:gdLst/>
              <a:ahLst/>
              <a:cxnLst>
                <a:cxn ang="0">
                  <a:pos x="21" y="109"/>
                </a:cxn>
                <a:cxn ang="0">
                  <a:pos x="21" y="109"/>
                </a:cxn>
                <a:cxn ang="0">
                  <a:pos x="16" y="105"/>
                </a:cxn>
                <a:cxn ang="0">
                  <a:pos x="13" y="101"/>
                </a:cxn>
                <a:cxn ang="0">
                  <a:pos x="11" y="95"/>
                </a:cxn>
                <a:cxn ang="0">
                  <a:pos x="9" y="89"/>
                </a:cxn>
                <a:cxn ang="0">
                  <a:pos x="9" y="76"/>
                </a:cxn>
                <a:cxn ang="0">
                  <a:pos x="9" y="64"/>
                </a:cxn>
                <a:cxn ang="0">
                  <a:pos x="9" y="64"/>
                </a:cxn>
                <a:cxn ang="0">
                  <a:pos x="10" y="34"/>
                </a:cxn>
                <a:cxn ang="0">
                  <a:pos x="9" y="5"/>
                </a:cxn>
                <a:cxn ang="0">
                  <a:pos x="9" y="5"/>
                </a:cxn>
                <a:cxn ang="0">
                  <a:pos x="9" y="3"/>
                </a:cxn>
                <a:cxn ang="0">
                  <a:pos x="8" y="1"/>
                </a:cxn>
                <a:cxn ang="0">
                  <a:pos x="6" y="0"/>
                </a:cxn>
                <a:cxn ang="0">
                  <a:pos x="5" y="0"/>
                </a:cxn>
                <a:cxn ang="0">
                  <a:pos x="3" y="0"/>
                </a:cxn>
                <a:cxn ang="0">
                  <a:pos x="2" y="1"/>
                </a:cxn>
                <a:cxn ang="0">
                  <a:pos x="1" y="3"/>
                </a:cxn>
                <a:cxn ang="0">
                  <a:pos x="0" y="5"/>
                </a:cxn>
                <a:cxn ang="0">
                  <a:pos x="0" y="5"/>
                </a:cxn>
                <a:cxn ang="0">
                  <a:pos x="0" y="77"/>
                </a:cxn>
                <a:cxn ang="0">
                  <a:pos x="0" y="77"/>
                </a:cxn>
                <a:cxn ang="0">
                  <a:pos x="0" y="89"/>
                </a:cxn>
                <a:cxn ang="0">
                  <a:pos x="1" y="95"/>
                </a:cxn>
                <a:cxn ang="0">
                  <a:pos x="3" y="100"/>
                </a:cxn>
                <a:cxn ang="0">
                  <a:pos x="5" y="105"/>
                </a:cxn>
                <a:cxn ang="0">
                  <a:pos x="8" y="110"/>
                </a:cxn>
                <a:cxn ang="0">
                  <a:pos x="12" y="115"/>
                </a:cxn>
                <a:cxn ang="0">
                  <a:pos x="16" y="118"/>
                </a:cxn>
                <a:cxn ang="0">
                  <a:pos x="16" y="118"/>
                </a:cxn>
                <a:cxn ang="0">
                  <a:pos x="18" y="119"/>
                </a:cxn>
                <a:cxn ang="0">
                  <a:pos x="20" y="119"/>
                </a:cxn>
                <a:cxn ang="0">
                  <a:pos x="21" y="118"/>
                </a:cxn>
                <a:cxn ang="0">
                  <a:pos x="22" y="117"/>
                </a:cxn>
                <a:cxn ang="0">
                  <a:pos x="23" y="115"/>
                </a:cxn>
                <a:cxn ang="0">
                  <a:pos x="23" y="112"/>
                </a:cxn>
                <a:cxn ang="0">
                  <a:pos x="22" y="111"/>
                </a:cxn>
                <a:cxn ang="0">
                  <a:pos x="21" y="109"/>
                </a:cxn>
                <a:cxn ang="0">
                  <a:pos x="21" y="109"/>
                </a:cxn>
              </a:cxnLst>
              <a:rect l="0" t="0" r="r" b="b"/>
              <a:pathLst>
                <a:path w="23" h="119">
                  <a:moveTo>
                    <a:pt x="21" y="109"/>
                  </a:moveTo>
                  <a:lnTo>
                    <a:pt x="21" y="109"/>
                  </a:lnTo>
                  <a:lnTo>
                    <a:pt x="16" y="105"/>
                  </a:lnTo>
                  <a:lnTo>
                    <a:pt x="13" y="101"/>
                  </a:lnTo>
                  <a:lnTo>
                    <a:pt x="11" y="95"/>
                  </a:lnTo>
                  <a:lnTo>
                    <a:pt x="9" y="89"/>
                  </a:lnTo>
                  <a:lnTo>
                    <a:pt x="9" y="76"/>
                  </a:lnTo>
                  <a:lnTo>
                    <a:pt x="9" y="64"/>
                  </a:lnTo>
                  <a:lnTo>
                    <a:pt x="9" y="64"/>
                  </a:lnTo>
                  <a:lnTo>
                    <a:pt x="10" y="34"/>
                  </a:lnTo>
                  <a:lnTo>
                    <a:pt x="9" y="5"/>
                  </a:lnTo>
                  <a:lnTo>
                    <a:pt x="9" y="5"/>
                  </a:lnTo>
                  <a:lnTo>
                    <a:pt x="9" y="3"/>
                  </a:lnTo>
                  <a:lnTo>
                    <a:pt x="8" y="1"/>
                  </a:lnTo>
                  <a:lnTo>
                    <a:pt x="6" y="0"/>
                  </a:lnTo>
                  <a:lnTo>
                    <a:pt x="5" y="0"/>
                  </a:lnTo>
                  <a:lnTo>
                    <a:pt x="3" y="0"/>
                  </a:lnTo>
                  <a:lnTo>
                    <a:pt x="2" y="1"/>
                  </a:lnTo>
                  <a:lnTo>
                    <a:pt x="1" y="3"/>
                  </a:lnTo>
                  <a:lnTo>
                    <a:pt x="0" y="5"/>
                  </a:lnTo>
                  <a:lnTo>
                    <a:pt x="0" y="5"/>
                  </a:lnTo>
                  <a:lnTo>
                    <a:pt x="0" y="77"/>
                  </a:lnTo>
                  <a:lnTo>
                    <a:pt x="0" y="77"/>
                  </a:lnTo>
                  <a:lnTo>
                    <a:pt x="0" y="89"/>
                  </a:lnTo>
                  <a:lnTo>
                    <a:pt x="1" y="95"/>
                  </a:lnTo>
                  <a:lnTo>
                    <a:pt x="3" y="100"/>
                  </a:lnTo>
                  <a:lnTo>
                    <a:pt x="5" y="105"/>
                  </a:lnTo>
                  <a:lnTo>
                    <a:pt x="8" y="110"/>
                  </a:lnTo>
                  <a:lnTo>
                    <a:pt x="12" y="115"/>
                  </a:lnTo>
                  <a:lnTo>
                    <a:pt x="16" y="118"/>
                  </a:lnTo>
                  <a:lnTo>
                    <a:pt x="16" y="118"/>
                  </a:lnTo>
                  <a:lnTo>
                    <a:pt x="18" y="119"/>
                  </a:lnTo>
                  <a:lnTo>
                    <a:pt x="20" y="119"/>
                  </a:lnTo>
                  <a:lnTo>
                    <a:pt x="21" y="118"/>
                  </a:lnTo>
                  <a:lnTo>
                    <a:pt x="22" y="117"/>
                  </a:lnTo>
                  <a:lnTo>
                    <a:pt x="23" y="115"/>
                  </a:lnTo>
                  <a:lnTo>
                    <a:pt x="23" y="112"/>
                  </a:lnTo>
                  <a:lnTo>
                    <a:pt x="22" y="111"/>
                  </a:lnTo>
                  <a:lnTo>
                    <a:pt x="21" y="109"/>
                  </a:lnTo>
                  <a:lnTo>
                    <a:pt x="21" y="109"/>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32" name="Freeform 185"/>
            <p:cNvSpPr/>
            <p:nvPr/>
          </p:nvSpPr>
          <p:spPr bwMode="auto">
            <a:xfrm>
              <a:off x="4519613" y="2336800"/>
              <a:ext cx="9525" cy="55563"/>
            </a:xfrm>
            <a:custGeom>
              <a:avLst/>
              <a:gdLst/>
              <a:ahLst/>
              <a:cxnLst>
                <a:cxn ang="0">
                  <a:pos x="9" y="3"/>
                </a:cxn>
                <a:cxn ang="0">
                  <a:pos x="9" y="3"/>
                </a:cxn>
                <a:cxn ang="0">
                  <a:pos x="7" y="15"/>
                </a:cxn>
                <a:cxn ang="0">
                  <a:pos x="4" y="27"/>
                </a:cxn>
                <a:cxn ang="0">
                  <a:pos x="2" y="50"/>
                </a:cxn>
                <a:cxn ang="0">
                  <a:pos x="0" y="75"/>
                </a:cxn>
                <a:cxn ang="0">
                  <a:pos x="0" y="99"/>
                </a:cxn>
                <a:cxn ang="0">
                  <a:pos x="0" y="99"/>
                </a:cxn>
                <a:cxn ang="0">
                  <a:pos x="0" y="101"/>
                </a:cxn>
                <a:cxn ang="0">
                  <a:pos x="1" y="102"/>
                </a:cxn>
                <a:cxn ang="0">
                  <a:pos x="3" y="103"/>
                </a:cxn>
                <a:cxn ang="0">
                  <a:pos x="5" y="104"/>
                </a:cxn>
                <a:cxn ang="0">
                  <a:pos x="6" y="103"/>
                </a:cxn>
                <a:cxn ang="0">
                  <a:pos x="8" y="102"/>
                </a:cxn>
                <a:cxn ang="0">
                  <a:pos x="9" y="101"/>
                </a:cxn>
                <a:cxn ang="0">
                  <a:pos x="9" y="99"/>
                </a:cxn>
                <a:cxn ang="0">
                  <a:pos x="9" y="99"/>
                </a:cxn>
                <a:cxn ang="0">
                  <a:pos x="10" y="75"/>
                </a:cxn>
                <a:cxn ang="0">
                  <a:pos x="11" y="52"/>
                </a:cxn>
                <a:cxn ang="0">
                  <a:pos x="13" y="29"/>
                </a:cxn>
                <a:cxn ang="0">
                  <a:pos x="16" y="17"/>
                </a:cxn>
                <a:cxn ang="0">
                  <a:pos x="18" y="6"/>
                </a:cxn>
                <a:cxn ang="0">
                  <a:pos x="18" y="6"/>
                </a:cxn>
                <a:cxn ang="0">
                  <a:pos x="18" y="4"/>
                </a:cxn>
                <a:cxn ang="0">
                  <a:pos x="18" y="2"/>
                </a:cxn>
                <a:cxn ang="0">
                  <a:pos x="17" y="1"/>
                </a:cxn>
                <a:cxn ang="0">
                  <a:pos x="15" y="0"/>
                </a:cxn>
                <a:cxn ang="0">
                  <a:pos x="13" y="0"/>
                </a:cxn>
                <a:cxn ang="0">
                  <a:pos x="12" y="0"/>
                </a:cxn>
                <a:cxn ang="0">
                  <a:pos x="10" y="1"/>
                </a:cxn>
                <a:cxn ang="0">
                  <a:pos x="9" y="3"/>
                </a:cxn>
                <a:cxn ang="0">
                  <a:pos x="9" y="3"/>
                </a:cxn>
              </a:cxnLst>
              <a:rect l="0" t="0" r="r" b="b"/>
              <a:pathLst>
                <a:path w="18" h="104">
                  <a:moveTo>
                    <a:pt x="9" y="3"/>
                  </a:moveTo>
                  <a:lnTo>
                    <a:pt x="9" y="3"/>
                  </a:lnTo>
                  <a:lnTo>
                    <a:pt x="7" y="15"/>
                  </a:lnTo>
                  <a:lnTo>
                    <a:pt x="4" y="27"/>
                  </a:lnTo>
                  <a:lnTo>
                    <a:pt x="2" y="50"/>
                  </a:lnTo>
                  <a:lnTo>
                    <a:pt x="0" y="75"/>
                  </a:lnTo>
                  <a:lnTo>
                    <a:pt x="0" y="99"/>
                  </a:lnTo>
                  <a:lnTo>
                    <a:pt x="0" y="99"/>
                  </a:lnTo>
                  <a:lnTo>
                    <a:pt x="0" y="101"/>
                  </a:lnTo>
                  <a:lnTo>
                    <a:pt x="1" y="102"/>
                  </a:lnTo>
                  <a:lnTo>
                    <a:pt x="3" y="103"/>
                  </a:lnTo>
                  <a:lnTo>
                    <a:pt x="5" y="104"/>
                  </a:lnTo>
                  <a:lnTo>
                    <a:pt x="6" y="103"/>
                  </a:lnTo>
                  <a:lnTo>
                    <a:pt x="8" y="102"/>
                  </a:lnTo>
                  <a:lnTo>
                    <a:pt x="9" y="101"/>
                  </a:lnTo>
                  <a:lnTo>
                    <a:pt x="9" y="99"/>
                  </a:lnTo>
                  <a:lnTo>
                    <a:pt x="9" y="99"/>
                  </a:lnTo>
                  <a:lnTo>
                    <a:pt x="10" y="75"/>
                  </a:lnTo>
                  <a:lnTo>
                    <a:pt x="11" y="52"/>
                  </a:lnTo>
                  <a:lnTo>
                    <a:pt x="13" y="29"/>
                  </a:lnTo>
                  <a:lnTo>
                    <a:pt x="16" y="17"/>
                  </a:lnTo>
                  <a:lnTo>
                    <a:pt x="18" y="6"/>
                  </a:lnTo>
                  <a:lnTo>
                    <a:pt x="18" y="6"/>
                  </a:lnTo>
                  <a:lnTo>
                    <a:pt x="18" y="4"/>
                  </a:lnTo>
                  <a:lnTo>
                    <a:pt x="18" y="2"/>
                  </a:lnTo>
                  <a:lnTo>
                    <a:pt x="17" y="1"/>
                  </a:lnTo>
                  <a:lnTo>
                    <a:pt x="15" y="0"/>
                  </a:lnTo>
                  <a:lnTo>
                    <a:pt x="13" y="0"/>
                  </a:lnTo>
                  <a:lnTo>
                    <a:pt x="12" y="0"/>
                  </a:lnTo>
                  <a:lnTo>
                    <a:pt x="10" y="1"/>
                  </a:lnTo>
                  <a:lnTo>
                    <a:pt x="9" y="3"/>
                  </a:lnTo>
                  <a:lnTo>
                    <a:pt x="9" y="3"/>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33" name="Freeform 186"/>
            <p:cNvSpPr/>
            <p:nvPr/>
          </p:nvSpPr>
          <p:spPr bwMode="auto">
            <a:xfrm>
              <a:off x="4543425" y="2370138"/>
              <a:ext cx="7938" cy="71438"/>
            </a:xfrm>
            <a:custGeom>
              <a:avLst/>
              <a:gdLst/>
              <a:ahLst/>
              <a:cxnLst>
                <a:cxn ang="0">
                  <a:pos x="5" y="4"/>
                </a:cxn>
                <a:cxn ang="0">
                  <a:pos x="5" y="4"/>
                </a:cxn>
                <a:cxn ang="0">
                  <a:pos x="4" y="36"/>
                </a:cxn>
                <a:cxn ang="0">
                  <a:pos x="3" y="68"/>
                </a:cxn>
                <a:cxn ang="0">
                  <a:pos x="1" y="100"/>
                </a:cxn>
                <a:cxn ang="0">
                  <a:pos x="0" y="132"/>
                </a:cxn>
                <a:cxn ang="0">
                  <a:pos x="0" y="132"/>
                </a:cxn>
                <a:cxn ang="0">
                  <a:pos x="0" y="134"/>
                </a:cxn>
                <a:cxn ang="0">
                  <a:pos x="1" y="135"/>
                </a:cxn>
                <a:cxn ang="0">
                  <a:pos x="3" y="136"/>
                </a:cxn>
                <a:cxn ang="0">
                  <a:pos x="4" y="136"/>
                </a:cxn>
                <a:cxn ang="0">
                  <a:pos x="7" y="136"/>
                </a:cxn>
                <a:cxn ang="0">
                  <a:pos x="9" y="135"/>
                </a:cxn>
                <a:cxn ang="0">
                  <a:pos x="10" y="134"/>
                </a:cxn>
                <a:cxn ang="0">
                  <a:pos x="10" y="132"/>
                </a:cxn>
                <a:cxn ang="0">
                  <a:pos x="10" y="132"/>
                </a:cxn>
                <a:cxn ang="0">
                  <a:pos x="11" y="100"/>
                </a:cxn>
                <a:cxn ang="0">
                  <a:pos x="13" y="68"/>
                </a:cxn>
                <a:cxn ang="0">
                  <a:pos x="14" y="36"/>
                </a:cxn>
                <a:cxn ang="0">
                  <a:pos x="15" y="4"/>
                </a:cxn>
                <a:cxn ang="0">
                  <a:pos x="15" y="4"/>
                </a:cxn>
                <a:cxn ang="0">
                  <a:pos x="14" y="2"/>
                </a:cxn>
                <a:cxn ang="0">
                  <a:pos x="13" y="1"/>
                </a:cxn>
                <a:cxn ang="0">
                  <a:pos x="12" y="0"/>
                </a:cxn>
                <a:cxn ang="0">
                  <a:pos x="10" y="0"/>
                </a:cxn>
                <a:cxn ang="0">
                  <a:pos x="8" y="0"/>
                </a:cxn>
                <a:cxn ang="0">
                  <a:pos x="7" y="1"/>
                </a:cxn>
                <a:cxn ang="0">
                  <a:pos x="5" y="2"/>
                </a:cxn>
                <a:cxn ang="0">
                  <a:pos x="5" y="4"/>
                </a:cxn>
                <a:cxn ang="0">
                  <a:pos x="5" y="4"/>
                </a:cxn>
              </a:cxnLst>
              <a:rect l="0" t="0" r="r" b="b"/>
              <a:pathLst>
                <a:path w="15" h="136">
                  <a:moveTo>
                    <a:pt x="5" y="4"/>
                  </a:moveTo>
                  <a:lnTo>
                    <a:pt x="5" y="4"/>
                  </a:lnTo>
                  <a:lnTo>
                    <a:pt x="4" y="36"/>
                  </a:lnTo>
                  <a:lnTo>
                    <a:pt x="3" y="68"/>
                  </a:lnTo>
                  <a:lnTo>
                    <a:pt x="1" y="100"/>
                  </a:lnTo>
                  <a:lnTo>
                    <a:pt x="0" y="132"/>
                  </a:lnTo>
                  <a:lnTo>
                    <a:pt x="0" y="132"/>
                  </a:lnTo>
                  <a:lnTo>
                    <a:pt x="0" y="134"/>
                  </a:lnTo>
                  <a:lnTo>
                    <a:pt x="1" y="135"/>
                  </a:lnTo>
                  <a:lnTo>
                    <a:pt x="3" y="136"/>
                  </a:lnTo>
                  <a:lnTo>
                    <a:pt x="4" y="136"/>
                  </a:lnTo>
                  <a:lnTo>
                    <a:pt x="7" y="136"/>
                  </a:lnTo>
                  <a:lnTo>
                    <a:pt x="9" y="135"/>
                  </a:lnTo>
                  <a:lnTo>
                    <a:pt x="10" y="134"/>
                  </a:lnTo>
                  <a:lnTo>
                    <a:pt x="10" y="132"/>
                  </a:lnTo>
                  <a:lnTo>
                    <a:pt x="10" y="132"/>
                  </a:lnTo>
                  <a:lnTo>
                    <a:pt x="11" y="100"/>
                  </a:lnTo>
                  <a:lnTo>
                    <a:pt x="13" y="68"/>
                  </a:lnTo>
                  <a:lnTo>
                    <a:pt x="14" y="36"/>
                  </a:lnTo>
                  <a:lnTo>
                    <a:pt x="15" y="4"/>
                  </a:lnTo>
                  <a:lnTo>
                    <a:pt x="15" y="4"/>
                  </a:lnTo>
                  <a:lnTo>
                    <a:pt x="14" y="2"/>
                  </a:lnTo>
                  <a:lnTo>
                    <a:pt x="13" y="1"/>
                  </a:lnTo>
                  <a:lnTo>
                    <a:pt x="12" y="0"/>
                  </a:lnTo>
                  <a:lnTo>
                    <a:pt x="10" y="0"/>
                  </a:lnTo>
                  <a:lnTo>
                    <a:pt x="8" y="0"/>
                  </a:lnTo>
                  <a:lnTo>
                    <a:pt x="7" y="1"/>
                  </a:lnTo>
                  <a:lnTo>
                    <a:pt x="5" y="2"/>
                  </a:lnTo>
                  <a:lnTo>
                    <a:pt x="5" y="4"/>
                  </a:lnTo>
                  <a:lnTo>
                    <a:pt x="5" y="4"/>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34" name="Freeform 187"/>
            <p:cNvSpPr/>
            <p:nvPr/>
          </p:nvSpPr>
          <p:spPr bwMode="auto">
            <a:xfrm>
              <a:off x="4573588" y="2406650"/>
              <a:ext cx="4763" cy="71438"/>
            </a:xfrm>
            <a:custGeom>
              <a:avLst/>
              <a:gdLst/>
              <a:ahLst/>
              <a:cxnLst>
                <a:cxn ang="0">
                  <a:pos x="0" y="5"/>
                </a:cxn>
                <a:cxn ang="0">
                  <a:pos x="0" y="128"/>
                </a:cxn>
                <a:cxn ang="0">
                  <a:pos x="0" y="128"/>
                </a:cxn>
                <a:cxn ang="0">
                  <a:pos x="0" y="130"/>
                </a:cxn>
                <a:cxn ang="0">
                  <a:pos x="1" y="131"/>
                </a:cxn>
                <a:cxn ang="0">
                  <a:pos x="3" y="132"/>
                </a:cxn>
                <a:cxn ang="0">
                  <a:pos x="5" y="133"/>
                </a:cxn>
                <a:cxn ang="0">
                  <a:pos x="6" y="132"/>
                </a:cxn>
                <a:cxn ang="0">
                  <a:pos x="8" y="131"/>
                </a:cxn>
                <a:cxn ang="0">
                  <a:pos x="9" y="130"/>
                </a:cxn>
                <a:cxn ang="0">
                  <a:pos x="9" y="128"/>
                </a:cxn>
                <a:cxn ang="0">
                  <a:pos x="9" y="5"/>
                </a:cxn>
                <a:cxn ang="0">
                  <a:pos x="9" y="5"/>
                </a:cxn>
                <a:cxn ang="0">
                  <a:pos x="9" y="3"/>
                </a:cxn>
                <a:cxn ang="0">
                  <a:pos x="8" y="1"/>
                </a:cxn>
                <a:cxn ang="0">
                  <a:pos x="6" y="1"/>
                </a:cxn>
                <a:cxn ang="0">
                  <a:pos x="5" y="0"/>
                </a:cxn>
                <a:cxn ang="0">
                  <a:pos x="3" y="1"/>
                </a:cxn>
                <a:cxn ang="0">
                  <a:pos x="1" y="1"/>
                </a:cxn>
                <a:cxn ang="0">
                  <a:pos x="0" y="3"/>
                </a:cxn>
                <a:cxn ang="0">
                  <a:pos x="0" y="5"/>
                </a:cxn>
                <a:cxn ang="0">
                  <a:pos x="0" y="5"/>
                </a:cxn>
              </a:cxnLst>
              <a:rect l="0" t="0" r="r" b="b"/>
              <a:pathLst>
                <a:path w="9" h="133">
                  <a:moveTo>
                    <a:pt x="0" y="5"/>
                  </a:moveTo>
                  <a:lnTo>
                    <a:pt x="0" y="128"/>
                  </a:lnTo>
                  <a:lnTo>
                    <a:pt x="0" y="128"/>
                  </a:lnTo>
                  <a:lnTo>
                    <a:pt x="0" y="130"/>
                  </a:lnTo>
                  <a:lnTo>
                    <a:pt x="1" y="131"/>
                  </a:lnTo>
                  <a:lnTo>
                    <a:pt x="3" y="132"/>
                  </a:lnTo>
                  <a:lnTo>
                    <a:pt x="5" y="133"/>
                  </a:lnTo>
                  <a:lnTo>
                    <a:pt x="6" y="132"/>
                  </a:lnTo>
                  <a:lnTo>
                    <a:pt x="8" y="131"/>
                  </a:lnTo>
                  <a:lnTo>
                    <a:pt x="9" y="130"/>
                  </a:lnTo>
                  <a:lnTo>
                    <a:pt x="9" y="128"/>
                  </a:lnTo>
                  <a:lnTo>
                    <a:pt x="9" y="5"/>
                  </a:lnTo>
                  <a:lnTo>
                    <a:pt x="9" y="5"/>
                  </a:lnTo>
                  <a:lnTo>
                    <a:pt x="9" y="3"/>
                  </a:lnTo>
                  <a:lnTo>
                    <a:pt x="8" y="1"/>
                  </a:lnTo>
                  <a:lnTo>
                    <a:pt x="6" y="1"/>
                  </a:lnTo>
                  <a:lnTo>
                    <a:pt x="5" y="0"/>
                  </a:lnTo>
                  <a:lnTo>
                    <a:pt x="3" y="1"/>
                  </a:lnTo>
                  <a:lnTo>
                    <a:pt x="1" y="1"/>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35" name="Freeform 188"/>
            <p:cNvSpPr/>
            <p:nvPr/>
          </p:nvSpPr>
          <p:spPr bwMode="auto">
            <a:xfrm>
              <a:off x="4602163" y="2432050"/>
              <a:ext cx="4763" cy="65088"/>
            </a:xfrm>
            <a:custGeom>
              <a:avLst/>
              <a:gdLst/>
              <a:ahLst/>
              <a:cxnLst>
                <a:cxn ang="0">
                  <a:pos x="0" y="5"/>
                </a:cxn>
                <a:cxn ang="0">
                  <a:pos x="0" y="118"/>
                </a:cxn>
                <a:cxn ang="0">
                  <a:pos x="0" y="118"/>
                </a:cxn>
                <a:cxn ang="0">
                  <a:pos x="0" y="120"/>
                </a:cxn>
                <a:cxn ang="0">
                  <a:pos x="1" y="121"/>
                </a:cxn>
                <a:cxn ang="0">
                  <a:pos x="2" y="123"/>
                </a:cxn>
                <a:cxn ang="0">
                  <a:pos x="4" y="123"/>
                </a:cxn>
                <a:cxn ang="0">
                  <a:pos x="6" y="123"/>
                </a:cxn>
                <a:cxn ang="0">
                  <a:pos x="7" y="121"/>
                </a:cxn>
                <a:cxn ang="0">
                  <a:pos x="8" y="120"/>
                </a:cxn>
                <a:cxn ang="0">
                  <a:pos x="9" y="118"/>
                </a:cxn>
                <a:cxn ang="0">
                  <a:pos x="9" y="5"/>
                </a:cxn>
                <a:cxn ang="0">
                  <a:pos x="9" y="5"/>
                </a:cxn>
                <a:cxn ang="0">
                  <a:pos x="8" y="3"/>
                </a:cxn>
                <a:cxn ang="0">
                  <a:pos x="7" y="1"/>
                </a:cxn>
                <a:cxn ang="0">
                  <a:pos x="6" y="1"/>
                </a:cxn>
                <a:cxn ang="0">
                  <a:pos x="4" y="0"/>
                </a:cxn>
                <a:cxn ang="0">
                  <a:pos x="2" y="1"/>
                </a:cxn>
                <a:cxn ang="0">
                  <a:pos x="1" y="1"/>
                </a:cxn>
                <a:cxn ang="0">
                  <a:pos x="0" y="3"/>
                </a:cxn>
                <a:cxn ang="0">
                  <a:pos x="0" y="5"/>
                </a:cxn>
                <a:cxn ang="0">
                  <a:pos x="0" y="5"/>
                </a:cxn>
              </a:cxnLst>
              <a:rect l="0" t="0" r="r" b="b"/>
              <a:pathLst>
                <a:path w="9" h="123">
                  <a:moveTo>
                    <a:pt x="0" y="5"/>
                  </a:moveTo>
                  <a:lnTo>
                    <a:pt x="0" y="118"/>
                  </a:lnTo>
                  <a:lnTo>
                    <a:pt x="0" y="118"/>
                  </a:lnTo>
                  <a:lnTo>
                    <a:pt x="0" y="120"/>
                  </a:lnTo>
                  <a:lnTo>
                    <a:pt x="1" y="121"/>
                  </a:lnTo>
                  <a:lnTo>
                    <a:pt x="2" y="123"/>
                  </a:lnTo>
                  <a:lnTo>
                    <a:pt x="4" y="123"/>
                  </a:lnTo>
                  <a:lnTo>
                    <a:pt x="6" y="123"/>
                  </a:lnTo>
                  <a:lnTo>
                    <a:pt x="7" y="121"/>
                  </a:lnTo>
                  <a:lnTo>
                    <a:pt x="8" y="120"/>
                  </a:lnTo>
                  <a:lnTo>
                    <a:pt x="9" y="118"/>
                  </a:lnTo>
                  <a:lnTo>
                    <a:pt x="9" y="5"/>
                  </a:lnTo>
                  <a:lnTo>
                    <a:pt x="9" y="5"/>
                  </a:lnTo>
                  <a:lnTo>
                    <a:pt x="8" y="3"/>
                  </a:lnTo>
                  <a:lnTo>
                    <a:pt x="7" y="1"/>
                  </a:lnTo>
                  <a:lnTo>
                    <a:pt x="6" y="1"/>
                  </a:lnTo>
                  <a:lnTo>
                    <a:pt x="4" y="0"/>
                  </a:lnTo>
                  <a:lnTo>
                    <a:pt x="2" y="1"/>
                  </a:lnTo>
                  <a:lnTo>
                    <a:pt x="1" y="1"/>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36" name="Freeform 189"/>
            <p:cNvSpPr/>
            <p:nvPr/>
          </p:nvSpPr>
          <p:spPr bwMode="auto">
            <a:xfrm>
              <a:off x="4624388" y="2457450"/>
              <a:ext cx="4763" cy="65088"/>
            </a:xfrm>
            <a:custGeom>
              <a:avLst/>
              <a:gdLst/>
              <a:ahLst/>
              <a:cxnLst>
                <a:cxn ang="0">
                  <a:pos x="0" y="5"/>
                </a:cxn>
                <a:cxn ang="0">
                  <a:pos x="0" y="119"/>
                </a:cxn>
                <a:cxn ang="0">
                  <a:pos x="0" y="119"/>
                </a:cxn>
                <a:cxn ang="0">
                  <a:pos x="0" y="121"/>
                </a:cxn>
                <a:cxn ang="0">
                  <a:pos x="1" y="122"/>
                </a:cxn>
                <a:cxn ang="0">
                  <a:pos x="3" y="123"/>
                </a:cxn>
                <a:cxn ang="0">
                  <a:pos x="4" y="123"/>
                </a:cxn>
                <a:cxn ang="0">
                  <a:pos x="6" y="123"/>
                </a:cxn>
                <a:cxn ang="0">
                  <a:pos x="8" y="122"/>
                </a:cxn>
                <a:cxn ang="0">
                  <a:pos x="9" y="121"/>
                </a:cxn>
                <a:cxn ang="0">
                  <a:pos x="9" y="119"/>
                </a:cxn>
                <a:cxn ang="0">
                  <a:pos x="9" y="5"/>
                </a:cxn>
                <a:cxn ang="0">
                  <a:pos x="9" y="5"/>
                </a:cxn>
                <a:cxn ang="0">
                  <a:pos x="9" y="3"/>
                </a:cxn>
                <a:cxn ang="0">
                  <a:pos x="8" y="1"/>
                </a:cxn>
                <a:cxn ang="0">
                  <a:pos x="6" y="0"/>
                </a:cxn>
                <a:cxn ang="0">
                  <a:pos x="4" y="0"/>
                </a:cxn>
                <a:cxn ang="0">
                  <a:pos x="3" y="0"/>
                </a:cxn>
                <a:cxn ang="0">
                  <a:pos x="1" y="1"/>
                </a:cxn>
                <a:cxn ang="0">
                  <a:pos x="0" y="3"/>
                </a:cxn>
                <a:cxn ang="0">
                  <a:pos x="0" y="5"/>
                </a:cxn>
                <a:cxn ang="0">
                  <a:pos x="0" y="5"/>
                </a:cxn>
              </a:cxnLst>
              <a:rect l="0" t="0" r="r" b="b"/>
              <a:pathLst>
                <a:path w="9" h="123">
                  <a:moveTo>
                    <a:pt x="0" y="5"/>
                  </a:moveTo>
                  <a:lnTo>
                    <a:pt x="0" y="119"/>
                  </a:lnTo>
                  <a:lnTo>
                    <a:pt x="0" y="119"/>
                  </a:lnTo>
                  <a:lnTo>
                    <a:pt x="0" y="121"/>
                  </a:lnTo>
                  <a:lnTo>
                    <a:pt x="1" y="122"/>
                  </a:lnTo>
                  <a:lnTo>
                    <a:pt x="3" y="123"/>
                  </a:lnTo>
                  <a:lnTo>
                    <a:pt x="4" y="123"/>
                  </a:lnTo>
                  <a:lnTo>
                    <a:pt x="6" y="123"/>
                  </a:lnTo>
                  <a:lnTo>
                    <a:pt x="8" y="122"/>
                  </a:lnTo>
                  <a:lnTo>
                    <a:pt x="9" y="121"/>
                  </a:lnTo>
                  <a:lnTo>
                    <a:pt x="9" y="119"/>
                  </a:lnTo>
                  <a:lnTo>
                    <a:pt x="9" y="5"/>
                  </a:lnTo>
                  <a:lnTo>
                    <a:pt x="9" y="5"/>
                  </a:lnTo>
                  <a:lnTo>
                    <a:pt x="9" y="3"/>
                  </a:lnTo>
                  <a:lnTo>
                    <a:pt x="8" y="1"/>
                  </a:lnTo>
                  <a:lnTo>
                    <a:pt x="6" y="0"/>
                  </a:lnTo>
                  <a:lnTo>
                    <a:pt x="4" y="0"/>
                  </a:lnTo>
                  <a:lnTo>
                    <a:pt x="3" y="0"/>
                  </a:lnTo>
                  <a:lnTo>
                    <a:pt x="1" y="1"/>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37" name="Freeform 190"/>
            <p:cNvSpPr/>
            <p:nvPr/>
          </p:nvSpPr>
          <p:spPr bwMode="auto">
            <a:xfrm>
              <a:off x="4651375" y="2482850"/>
              <a:ext cx="7938" cy="73025"/>
            </a:xfrm>
            <a:custGeom>
              <a:avLst/>
              <a:gdLst/>
              <a:ahLst/>
              <a:cxnLst>
                <a:cxn ang="0">
                  <a:pos x="5" y="5"/>
                </a:cxn>
                <a:cxn ang="0">
                  <a:pos x="5" y="5"/>
                </a:cxn>
                <a:cxn ang="0">
                  <a:pos x="2" y="30"/>
                </a:cxn>
                <a:cxn ang="0">
                  <a:pos x="1" y="42"/>
                </a:cxn>
                <a:cxn ang="0">
                  <a:pos x="0" y="55"/>
                </a:cxn>
                <a:cxn ang="0">
                  <a:pos x="0" y="132"/>
                </a:cxn>
                <a:cxn ang="0">
                  <a:pos x="0" y="132"/>
                </a:cxn>
                <a:cxn ang="0">
                  <a:pos x="1" y="134"/>
                </a:cxn>
                <a:cxn ang="0">
                  <a:pos x="2" y="136"/>
                </a:cxn>
                <a:cxn ang="0">
                  <a:pos x="3" y="137"/>
                </a:cxn>
                <a:cxn ang="0">
                  <a:pos x="5" y="137"/>
                </a:cxn>
                <a:cxn ang="0">
                  <a:pos x="7" y="137"/>
                </a:cxn>
                <a:cxn ang="0">
                  <a:pos x="8" y="136"/>
                </a:cxn>
                <a:cxn ang="0">
                  <a:pos x="9" y="134"/>
                </a:cxn>
                <a:cxn ang="0">
                  <a:pos x="10" y="132"/>
                </a:cxn>
                <a:cxn ang="0">
                  <a:pos x="10" y="62"/>
                </a:cxn>
                <a:cxn ang="0">
                  <a:pos x="10" y="62"/>
                </a:cxn>
                <a:cxn ang="0">
                  <a:pos x="10" y="47"/>
                </a:cxn>
                <a:cxn ang="0">
                  <a:pos x="11" y="33"/>
                </a:cxn>
                <a:cxn ang="0">
                  <a:pos x="14" y="5"/>
                </a:cxn>
                <a:cxn ang="0">
                  <a:pos x="14" y="5"/>
                </a:cxn>
                <a:cxn ang="0">
                  <a:pos x="14" y="3"/>
                </a:cxn>
                <a:cxn ang="0">
                  <a:pos x="13" y="1"/>
                </a:cxn>
                <a:cxn ang="0">
                  <a:pos x="12" y="0"/>
                </a:cxn>
                <a:cxn ang="0">
                  <a:pos x="10" y="0"/>
                </a:cxn>
                <a:cxn ang="0">
                  <a:pos x="7" y="1"/>
                </a:cxn>
                <a:cxn ang="0">
                  <a:pos x="6" y="3"/>
                </a:cxn>
                <a:cxn ang="0">
                  <a:pos x="5" y="5"/>
                </a:cxn>
                <a:cxn ang="0">
                  <a:pos x="5" y="5"/>
                </a:cxn>
              </a:cxnLst>
              <a:rect l="0" t="0" r="r" b="b"/>
              <a:pathLst>
                <a:path w="14" h="137">
                  <a:moveTo>
                    <a:pt x="5" y="5"/>
                  </a:moveTo>
                  <a:lnTo>
                    <a:pt x="5" y="5"/>
                  </a:lnTo>
                  <a:lnTo>
                    <a:pt x="2" y="30"/>
                  </a:lnTo>
                  <a:lnTo>
                    <a:pt x="1" y="42"/>
                  </a:lnTo>
                  <a:lnTo>
                    <a:pt x="0" y="55"/>
                  </a:lnTo>
                  <a:lnTo>
                    <a:pt x="0" y="132"/>
                  </a:lnTo>
                  <a:lnTo>
                    <a:pt x="0" y="132"/>
                  </a:lnTo>
                  <a:lnTo>
                    <a:pt x="1" y="134"/>
                  </a:lnTo>
                  <a:lnTo>
                    <a:pt x="2" y="136"/>
                  </a:lnTo>
                  <a:lnTo>
                    <a:pt x="3" y="137"/>
                  </a:lnTo>
                  <a:lnTo>
                    <a:pt x="5" y="137"/>
                  </a:lnTo>
                  <a:lnTo>
                    <a:pt x="7" y="137"/>
                  </a:lnTo>
                  <a:lnTo>
                    <a:pt x="8" y="136"/>
                  </a:lnTo>
                  <a:lnTo>
                    <a:pt x="9" y="134"/>
                  </a:lnTo>
                  <a:lnTo>
                    <a:pt x="10" y="132"/>
                  </a:lnTo>
                  <a:lnTo>
                    <a:pt x="10" y="62"/>
                  </a:lnTo>
                  <a:lnTo>
                    <a:pt x="10" y="62"/>
                  </a:lnTo>
                  <a:lnTo>
                    <a:pt x="10" y="47"/>
                  </a:lnTo>
                  <a:lnTo>
                    <a:pt x="11" y="33"/>
                  </a:lnTo>
                  <a:lnTo>
                    <a:pt x="14" y="5"/>
                  </a:lnTo>
                  <a:lnTo>
                    <a:pt x="14" y="5"/>
                  </a:lnTo>
                  <a:lnTo>
                    <a:pt x="14" y="3"/>
                  </a:lnTo>
                  <a:lnTo>
                    <a:pt x="13" y="1"/>
                  </a:lnTo>
                  <a:lnTo>
                    <a:pt x="12" y="0"/>
                  </a:lnTo>
                  <a:lnTo>
                    <a:pt x="10" y="0"/>
                  </a:lnTo>
                  <a:lnTo>
                    <a:pt x="7" y="1"/>
                  </a:lnTo>
                  <a:lnTo>
                    <a:pt x="6" y="3"/>
                  </a:lnTo>
                  <a:lnTo>
                    <a:pt x="5" y="5"/>
                  </a:lnTo>
                  <a:lnTo>
                    <a:pt x="5" y="5"/>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38" name="Freeform 191"/>
            <p:cNvSpPr/>
            <p:nvPr/>
          </p:nvSpPr>
          <p:spPr bwMode="auto">
            <a:xfrm>
              <a:off x="4684713" y="2500313"/>
              <a:ext cx="4763" cy="87313"/>
            </a:xfrm>
            <a:custGeom>
              <a:avLst/>
              <a:gdLst/>
              <a:ahLst/>
              <a:cxnLst>
                <a:cxn ang="0">
                  <a:pos x="0" y="5"/>
                </a:cxn>
                <a:cxn ang="0">
                  <a:pos x="0" y="161"/>
                </a:cxn>
                <a:cxn ang="0">
                  <a:pos x="0" y="161"/>
                </a:cxn>
                <a:cxn ang="0">
                  <a:pos x="0" y="163"/>
                </a:cxn>
                <a:cxn ang="0">
                  <a:pos x="1" y="164"/>
                </a:cxn>
                <a:cxn ang="0">
                  <a:pos x="3" y="165"/>
                </a:cxn>
                <a:cxn ang="0">
                  <a:pos x="5" y="166"/>
                </a:cxn>
                <a:cxn ang="0">
                  <a:pos x="6" y="165"/>
                </a:cxn>
                <a:cxn ang="0">
                  <a:pos x="8" y="164"/>
                </a:cxn>
                <a:cxn ang="0">
                  <a:pos x="9" y="163"/>
                </a:cxn>
                <a:cxn ang="0">
                  <a:pos x="9" y="161"/>
                </a:cxn>
                <a:cxn ang="0">
                  <a:pos x="9" y="5"/>
                </a:cxn>
                <a:cxn ang="0">
                  <a:pos x="9" y="5"/>
                </a:cxn>
                <a:cxn ang="0">
                  <a:pos x="9" y="3"/>
                </a:cxn>
                <a:cxn ang="0">
                  <a:pos x="8" y="1"/>
                </a:cxn>
                <a:cxn ang="0">
                  <a:pos x="6" y="0"/>
                </a:cxn>
                <a:cxn ang="0">
                  <a:pos x="5" y="0"/>
                </a:cxn>
                <a:cxn ang="0">
                  <a:pos x="3" y="0"/>
                </a:cxn>
                <a:cxn ang="0">
                  <a:pos x="1" y="1"/>
                </a:cxn>
                <a:cxn ang="0">
                  <a:pos x="0" y="3"/>
                </a:cxn>
                <a:cxn ang="0">
                  <a:pos x="0" y="5"/>
                </a:cxn>
                <a:cxn ang="0">
                  <a:pos x="0" y="5"/>
                </a:cxn>
              </a:cxnLst>
              <a:rect l="0" t="0" r="r" b="b"/>
              <a:pathLst>
                <a:path w="9" h="166">
                  <a:moveTo>
                    <a:pt x="0" y="5"/>
                  </a:moveTo>
                  <a:lnTo>
                    <a:pt x="0" y="161"/>
                  </a:lnTo>
                  <a:lnTo>
                    <a:pt x="0" y="161"/>
                  </a:lnTo>
                  <a:lnTo>
                    <a:pt x="0" y="163"/>
                  </a:lnTo>
                  <a:lnTo>
                    <a:pt x="1" y="164"/>
                  </a:lnTo>
                  <a:lnTo>
                    <a:pt x="3" y="165"/>
                  </a:lnTo>
                  <a:lnTo>
                    <a:pt x="5" y="166"/>
                  </a:lnTo>
                  <a:lnTo>
                    <a:pt x="6" y="165"/>
                  </a:lnTo>
                  <a:lnTo>
                    <a:pt x="8" y="164"/>
                  </a:lnTo>
                  <a:lnTo>
                    <a:pt x="9" y="163"/>
                  </a:lnTo>
                  <a:lnTo>
                    <a:pt x="9" y="161"/>
                  </a:lnTo>
                  <a:lnTo>
                    <a:pt x="9" y="5"/>
                  </a:lnTo>
                  <a:lnTo>
                    <a:pt x="9" y="5"/>
                  </a:lnTo>
                  <a:lnTo>
                    <a:pt x="9" y="3"/>
                  </a:lnTo>
                  <a:lnTo>
                    <a:pt x="8" y="1"/>
                  </a:lnTo>
                  <a:lnTo>
                    <a:pt x="6" y="0"/>
                  </a:lnTo>
                  <a:lnTo>
                    <a:pt x="5" y="0"/>
                  </a:lnTo>
                  <a:lnTo>
                    <a:pt x="3" y="0"/>
                  </a:lnTo>
                  <a:lnTo>
                    <a:pt x="1" y="1"/>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39" name="Freeform 192"/>
            <p:cNvSpPr/>
            <p:nvPr/>
          </p:nvSpPr>
          <p:spPr bwMode="auto">
            <a:xfrm>
              <a:off x="4702175" y="2540000"/>
              <a:ext cx="7938" cy="69850"/>
            </a:xfrm>
            <a:custGeom>
              <a:avLst/>
              <a:gdLst/>
              <a:ahLst/>
              <a:cxnLst>
                <a:cxn ang="0">
                  <a:pos x="6" y="3"/>
                </a:cxn>
                <a:cxn ang="0">
                  <a:pos x="6" y="3"/>
                </a:cxn>
                <a:cxn ang="0">
                  <a:pos x="3" y="19"/>
                </a:cxn>
                <a:cxn ang="0">
                  <a:pos x="1" y="34"/>
                </a:cxn>
                <a:cxn ang="0">
                  <a:pos x="0" y="50"/>
                </a:cxn>
                <a:cxn ang="0">
                  <a:pos x="0" y="65"/>
                </a:cxn>
                <a:cxn ang="0">
                  <a:pos x="1" y="96"/>
                </a:cxn>
                <a:cxn ang="0">
                  <a:pos x="1" y="127"/>
                </a:cxn>
                <a:cxn ang="0">
                  <a:pos x="1" y="127"/>
                </a:cxn>
                <a:cxn ang="0">
                  <a:pos x="2" y="129"/>
                </a:cxn>
                <a:cxn ang="0">
                  <a:pos x="3" y="131"/>
                </a:cxn>
                <a:cxn ang="0">
                  <a:pos x="4" y="132"/>
                </a:cxn>
                <a:cxn ang="0">
                  <a:pos x="6" y="132"/>
                </a:cxn>
                <a:cxn ang="0">
                  <a:pos x="7" y="132"/>
                </a:cxn>
                <a:cxn ang="0">
                  <a:pos x="9" y="131"/>
                </a:cxn>
                <a:cxn ang="0">
                  <a:pos x="10" y="129"/>
                </a:cxn>
                <a:cxn ang="0">
                  <a:pos x="10" y="127"/>
                </a:cxn>
                <a:cxn ang="0">
                  <a:pos x="10" y="127"/>
                </a:cxn>
                <a:cxn ang="0">
                  <a:pos x="10" y="97"/>
                </a:cxn>
                <a:cxn ang="0">
                  <a:pos x="9" y="66"/>
                </a:cxn>
                <a:cxn ang="0">
                  <a:pos x="9" y="51"/>
                </a:cxn>
                <a:cxn ang="0">
                  <a:pos x="10" y="36"/>
                </a:cxn>
                <a:cxn ang="0">
                  <a:pos x="12" y="21"/>
                </a:cxn>
                <a:cxn ang="0">
                  <a:pos x="15" y="5"/>
                </a:cxn>
                <a:cxn ang="0">
                  <a:pos x="15" y="5"/>
                </a:cxn>
                <a:cxn ang="0">
                  <a:pos x="15" y="3"/>
                </a:cxn>
                <a:cxn ang="0">
                  <a:pos x="14" y="2"/>
                </a:cxn>
                <a:cxn ang="0">
                  <a:pos x="13" y="0"/>
                </a:cxn>
                <a:cxn ang="0">
                  <a:pos x="11" y="0"/>
                </a:cxn>
                <a:cxn ang="0">
                  <a:pos x="10" y="0"/>
                </a:cxn>
                <a:cxn ang="0">
                  <a:pos x="8" y="0"/>
                </a:cxn>
                <a:cxn ang="0">
                  <a:pos x="7" y="1"/>
                </a:cxn>
                <a:cxn ang="0">
                  <a:pos x="6" y="3"/>
                </a:cxn>
                <a:cxn ang="0">
                  <a:pos x="6" y="3"/>
                </a:cxn>
              </a:cxnLst>
              <a:rect l="0" t="0" r="r" b="b"/>
              <a:pathLst>
                <a:path w="15" h="132">
                  <a:moveTo>
                    <a:pt x="6" y="3"/>
                  </a:moveTo>
                  <a:lnTo>
                    <a:pt x="6" y="3"/>
                  </a:lnTo>
                  <a:lnTo>
                    <a:pt x="3" y="19"/>
                  </a:lnTo>
                  <a:lnTo>
                    <a:pt x="1" y="34"/>
                  </a:lnTo>
                  <a:lnTo>
                    <a:pt x="0" y="50"/>
                  </a:lnTo>
                  <a:lnTo>
                    <a:pt x="0" y="65"/>
                  </a:lnTo>
                  <a:lnTo>
                    <a:pt x="1" y="96"/>
                  </a:lnTo>
                  <a:lnTo>
                    <a:pt x="1" y="127"/>
                  </a:lnTo>
                  <a:lnTo>
                    <a:pt x="1" y="127"/>
                  </a:lnTo>
                  <a:lnTo>
                    <a:pt x="2" y="129"/>
                  </a:lnTo>
                  <a:lnTo>
                    <a:pt x="3" y="131"/>
                  </a:lnTo>
                  <a:lnTo>
                    <a:pt x="4" y="132"/>
                  </a:lnTo>
                  <a:lnTo>
                    <a:pt x="6" y="132"/>
                  </a:lnTo>
                  <a:lnTo>
                    <a:pt x="7" y="132"/>
                  </a:lnTo>
                  <a:lnTo>
                    <a:pt x="9" y="131"/>
                  </a:lnTo>
                  <a:lnTo>
                    <a:pt x="10" y="129"/>
                  </a:lnTo>
                  <a:lnTo>
                    <a:pt x="10" y="127"/>
                  </a:lnTo>
                  <a:lnTo>
                    <a:pt x="10" y="127"/>
                  </a:lnTo>
                  <a:lnTo>
                    <a:pt x="10" y="97"/>
                  </a:lnTo>
                  <a:lnTo>
                    <a:pt x="9" y="66"/>
                  </a:lnTo>
                  <a:lnTo>
                    <a:pt x="9" y="51"/>
                  </a:lnTo>
                  <a:lnTo>
                    <a:pt x="10" y="36"/>
                  </a:lnTo>
                  <a:lnTo>
                    <a:pt x="12" y="21"/>
                  </a:lnTo>
                  <a:lnTo>
                    <a:pt x="15" y="5"/>
                  </a:lnTo>
                  <a:lnTo>
                    <a:pt x="15" y="5"/>
                  </a:lnTo>
                  <a:lnTo>
                    <a:pt x="15" y="3"/>
                  </a:lnTo>
                  <a:lnTo>
                    <a:pt x="14" y="2"/>
                  </a:lnTo>
                  <a:lnTo>
                    <a:pt x="13" y="0"/>
                  </a:lnTo>
                  <a:lnTo>
                    <a:pt x="11" y="0"/>
                  </a:lnTo>
                  <a:lnTo>
                    <a:pt x="10" y="0"/>
                  </a:lnTo>
                  <a:lnTo>
                    <a:pt x="8" y="0"/>
                  </a:lnTo>
                  <a:lnTo>
                    <a:pt x="7" y="1"/>
                  </a:lnTo>
                  <a:lnTo>
                    <a:pt x="6" y="3"/>
                  </a:lnTo>
                  <a:lnTo>
                    <a:pt x="6" y="3"/>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40" name="Freeform 193"/>
            <p:cNvSpPr/>
            <p:nvPr/>
          </p:nvSpPr>
          <p:spPr bwMode="auto">
            <a:xfrm>
              <a:off x="4727575" y="2568575"/>
              <a:ext cx="9525" cy="52388"/>
            </a:xfrm>
            <a:custGeom>
              <a:avLst/>
              <a:gdLst/>
              <a:ahLst/>
              <a:cxnLst>
                <a:cxn ang="0">
                  <a:pos x="10" y="3"/>
                </a:cxn>
                <a:cxn ang="0">
                  <a:pos x="10" y="3"/>
                </a:cxn>
                <a:cxn ang="0">
                  <a:pos x="3" y="48"/>
                </a:cxn>
                <a:cxn ang="0">
                  <a:pos x="1" y="72"/>
                </a:cxn>
                <a:cxn ang="0">
                  <a:pos x="0" y="95"/>
                </a:cxn>
                <a:cxn ang="0">
                  <a:pos x="0" y="95"/>
                </a:cxn>
                <a:cxn ang="0">
                  <a:pos x="0" y="97"/>
                </a:cxn>
                <a:cxn ang="0">
                  <a:pos x="1" y="98"/>
                </a:cxn>
                <a:cxn ang="0">
                  <a:pos x="3" y="99"/>
                </a:cxn>
                <a:cxn ang="0">
                  <a:pos x="6" y="99"/>
                </a:cxn>
                <a:cxn ang="0">
                  <a:pos x="7" y="99"/>
                </a:cxn>
                <a:cxn ang="0">
                  <a:pos x="9" y="98"/>
                </a:cxn>
                <a:cxn ang="0">
                  <a:pos x="10" y="97"/>
                </a:cxn>
                <a:cxn ang="0">
                  <a:pos x="10" y="95"/>
                </a:cxn>
                <a:cxn ang="0">
                  <a:pos x="10" y="95"/>
                </a:cxn>
                <a:cxn ang="0">
                  <a:pos x="11" y="72"/>
                </a:cxn>
                <a:cxn ang="0">
                  <a:pos x="13" y="50"/>
                </a:cxn>
                <a:cxn ang="0">
                  <a:pos x="19" y="6"/>
                </a:cxn>
                <a:cxn ang="0">
                  <a:pos x="19" y="6"/>
                </a:cxn>
                <a:cxn ang="0">
                  <a:pos x="19" y="4"/>
                </a:cxn>
                <a:cxn ang="0">
                  <a:pos x="18" y="2"/>
                </a:cxn>
                <a:cxn ang="0">
                  <a:pos x="15" y="0"/>
                </a:cxn>
                <a:cxn ang="0">
                  <a:pos x="14" y="0"/>
                </a:cxn>
                <a:cxn ang="0">
                  <a:pos x="12" y="0"/>
                </a:cxn>
                <a:cxn ang="0">
                  <a:pos x="11" y="2"/>
                </a:cxn>
                <a:cxn ang="0">
                  <a:pos x="10" y="3"/>
                </a:cxn>
                <a:cxn ang="0">
                  <a:pos x="10" y="3"/>
                </a:cxn>
              </a:cxnLst>
              <a:rect l="0" t="0" r="r" b="b"/>
              <a:pathLst>
                <a:path w="19" h="99">
                  <a:moveTo>
                    <a:pt x="10" y="3"/>
                  </a:moveTo>
                  <a:lnTo>
                    <a:pt x="10" y="3"/>
                  </a:lnTo>
                  <a:lnTo>
                    <a:pt x="3" y="48"/>
                  </a:lnTo>
                  <a:lnTo>
                    <a:pt x="1" y="72"/>
                  </a:lnTo>
                  <a:lnTo>
                    <a:pt x="0" y="95"/>
                  </a:lnTo>
                  <a:lnTo>
                    <a:pt x="0" y="95"/>
                  </a:lnTo>
                  <a:lnTo>
                    <a:pt x="0" y="97"/>
                  </a:lnTo>
                  <a:lnTo>
                    <a:pt x="1" y="98"/>
                  </a:lnTo>
                  <a:lnTo>
                    <a:pt x="3" y="99"/>
                  </a:lnTo>
                  <a:lnTo>
                    <a:pt x="6" y="99"/>
                  </a:lnTo>
                  <a:lnTo>
                    <a:pt x="7" y="99"/>
                  </a:lnTo>
                  <a:lnTo>
                    <a:pt x="9" y="98"/>
                  </a:lnTo>
                  <a:lnTo>
                    <a:pt x="10" y="97"/>
                  </a:lnTo>
                  <a:lnTo>
                    <a:pt x="10" y="95"/>
                  </a:lnTo>
                  <a:lnTo>
                    <a:pt x="10" y="95"/>
                  </a:lnTo>
                  <a:lnTo>
                    <a:pt x="11" y="72"/>
                  </a:lnTo>
                  <a:lnTo>
                    <a:pt x="13" y="50"/>
                  </a:lnTo>
                  <a:lnTo>
                    <a:pt x="19" y="6"/>
                  </a:lnTo>
                  <a:lnTo>
                    <a:pt x="19" y="6"/>
                  </a:lnTo>
                  <a:lnTo>
                    <a:pt x="19" y="4"/>
                  </a:lnTo>
                  <a:lnTo>
                    <a:pt x="18" y="2"/>
                  </a:lnTo>
                  <a:lnTo>
                    <a:pt x="15" y="0"/>
                  </a:lnTo>
                  <a:lnTo>
                    <a:pt x="14" y="0"/>
                  </a:lnTo>
                  <a:lnTo>
                    <a:pt x="12" y="0"/>
                  </a:lnTo>
                  <a:lnTo>
                    <a:pt x="11" y="2"/>
                  </a:lnTo>
                  <a:lnTo>
                    <a:pt x="10" y="3"/>
                  </a:lnTo>
                  <a:lnTo>
                    <a:pt x="10" y="3"/>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41" name="Freeform 194"/>
            <p:cNvSpPr/>
            <p:nvPr/>
          </p:nvSpPr>
          <p:spPr bwMode="auto">
            <a:xfrm>
              <a:off x="4748213" y="2590800"/>
              <a:ext cx="4763" cy="57150"/>
            </a:xfrm>
            <a:custGeom>
              <a:avLst/>
              <a:gdLst/>
              <a:ahLst/>
              <a:cxnLst>
                <a:cxn ang="0">
                  <a:pos x="0" y="5"/>
                </a:cxn>
                <a:cxn ang="0">
                  <a:pos x="0" y="104"/>
                </a:cxn>
                <a:cxn ang="0">
                  <a:pos x="0" y="104"/>
                </a:cxn>
                <a:cxn ang="0">
                  <a:pos x="0" y="107"/>
                </a:cxn>
                <a:cxn ang="0">
                  <a:pos x="1" y="109"/>
                </a:cxn>
                <a:cxn ang="0">
                  <a:pos x="3" y="109"/>
                </a:cxn>
                <a:cxn ang="0">
                  <a:pos x="4" y="110"/>
                </a:cxn>
                <a:cxn ang="0">
                  <a:pos x="6" y="109"/>
                </a:cxn>
                <a:cxn ang="0">
                  <a:pos x="7" y="109"/>
                </a:cxn>
                <a:cxn ang="0">
                  <a:pos x="9" y="107"/>
                </a:cxn>
                <a:cxn ang="0">
                  <a:pos x="9" y="104"/>
                </a:cxn>
                <a:cxn ang="0">
                  <a:pos x="9" y="5"/>
                </a:cxn>
                <a:cxn ang="0">
                  <a:pos x="9" y="5"/>
                </a:cxn>
                <a:cxn ang="0">
                  <a:pos x="9" y="3"/>
                </a:cxn>
                <a:cxn ang="0">
                  <a:pos x="7" y="2"/>
                </a:cxn>
                <a:cxn ang="0">
                  <a:pos x="6" y="1"/>
                </a:cxn>
                <a:cxn ang="0">
                  <a:pos x="4" y="0"/>
                </a:cxn>
                <a:cxn ang="0">
                  <a:pos x="3" y="1"/>
                </a:cxn>
                <a:cxn ang="0">
                  <a:pos x="1" y="2"/>
                </a:cxn>
                <a:cxn ang="0">
                  <a:pos x="0" y="3"/>
                </a:cxn>
                <a:cxn ang="0">
                  <a:pos x="0" y="5"/>
                </a:cxn>
                <a:cxn ang="0">
                  <a:pos x="0" y="5"/>
                </a:cxn>
              </a:cxnLst>
              <a:rect l="0" t="0" r="r" b="b"/>
              <a:pathLst>
                <a:path w="9" h="110">
                  <a:moveTo>
                    <a:pt x="0" y="5"/>
                  </a:moveTo>
                  <a:lnTo>
                    <a:pt x="0" y="104"/>
                  </a:lnTo>
                  <a:lnTo>
                    <a:pt x="0" y="104"/>
                  </a:lnTo>
                  <a:lnTo>
                    <a:pt x="0" y="107"/>
                  </a:lnTo>
                  <a:lnTo>
                    <a:pt x="1" y="109"/>
                  </a:lnTo>
                  <a:lnTo>
                    <a:pt x="3" y="109"/>
                  </a:lnTo>
                  <a:lnTo>
                    <a:pt x="4" y="110"/>
                  </a:lnTo>
                  <a:lnTo>
                    <a:pt x="6" y="109"/>
                  </a:lnTo>
                  <a:lnTo>
                    <a:pt x="7" y="109"/>
                  </a:lnTo>
                  <a:lnTo>
                    <a:pt x="9" y="107"/>
                  </a:lnTo>
                  <a:lnTo>
                    <a:pt x="9" y="104"/>
                  </a:lnTo>
                  <a:lnTo>
                    <a:pt x="9" y="5"/>
                  </a:lnTo>
                  <a:lnTo>
                    <a:pt x="9" y="5"/>
                  </a:lnTo>
                  <a:lnTo>
                    <a:pt x="9" y="3"/>
                  </a:lnTo>
                  <a:lnTo>
                    <a:pt x="7" y="2"/>
                  </a:lnTo>
                  <a:lnTo>
                    <a:pt x="6" y="1"/>
                  </a:lnTo>
                  <a:lnTo>
                    <a:pt x="4" y="0"/>
                  </a:lnTo>
                  <a:lnTo>
                    <a:pt x="3" y="1"/>
                  </a:lnTo>
                  <a:lnTo>
                    <a:pt x="1" y="2"/>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42" name="Freeform 195"/>
            <p:cNvSpPr/>
            <p:nvPr/>
          </p:nvSpPr>
          <p:spPr bwMode="auto">
            <a:xfrm>
              <a:off x="4641850" y="2751138"/>
              <a:ext cx="7938" cy="26988"/>
            </a:xfrm>
            <a:custGeom>
              <a:avLst/>
              <a:gdLst/>
              <a:ahLst/>
              <a:cxnLst>
                <a:cxn ang="0">
                  <a:pos x="15" y="46"/>
                </a:cxn>
                <a:cxn ang="0">
                  <a:pos x="15" y="46"/>
                </a:cxn>
                <a:cxn ang="0">
                  <a:pos x="12" y="36"/>
                </a:cxn>
                <a:cxn ang="0">
                  <a:pos x="11" y="26"/>
                </a:cxn>
                <a:cxn ang="0">
                  <a:pos x="10" y="5"/>
                </a:cxn>
                <a:cxn ang="0">
                  <a:pos x="10" y="5"/>
                </a:cxn>
                <a:cxn ang="0">
                  <a:pos x="10" y="3"/>
                </a:cxn>
                <a:cxn ang="0">
                  <a:pos x="8" y="1"/>
                </a:cxn>
                <a:cxn ang="0">
                  <a:pos x="6" y="1"/>
                </a:cxn>
                <a:cxn ang="0">
                  <a:pos x="5" y="0"/>
                </a:cxn>
                <a:cxn ang="0">
                  <a:pos x="3" y="1"/>
                </a:cxn>
                <a:cxn ang="0">
                  <a:pos x="1" y="1"/>
                </a:cxn>
                <a:cxn ang="0">
                  <a:pos x="0" y="3"/>
                </a:cxn>
                <a:cxn ang="0">
                  <a:pos x="0" y="5"/>
                </a:cxn>
                <a:cxn ang="0">
                  <a:pos x="0" y="5"/>
                </a:cxn>
                <a:cxn ang="0">
                  <a:pos x="1" y="27"/>
                </a:cxn>
                <a:cxn ang="0">
                  <a:pos x="2" y="38"/>
                </a:cxn>
                <a:cxn ang="0">
                  <a:pos x="5" y="48"/>
                </a:cxn>
                <a:cxn ang="0">
                  <a:pos x="5" y="48"/>
                </a:cxn>
                <a:cxn ang="0">
                  <a:pos x="6" y="50"/>
                </a:cxn>
                <a:cxn ang="0">
                  <a:pos x="7" y="51"/>
                </a:cxn>
                <a:cxn ang="0">
                  <a:pos x="10" y="51"/>
                </a:cxn>
                <a:cxn ang="0">
                  <a:pos x="11" y="51"/>
                </a:cxn>
                <a:cxn ang="0">
                  <a:pos x="13" y="51"/>
                </a:cxn>
                <a:cxn ang="0">
                  <a:pos x="14" y="49"/>
                </a:cxn>
                <a:cxn ang="0">
                  <a:pos x="15" y="48"/>
                </a:cxn>
                <a:cxn ang="0">
                  <a:pos x="15" y="46"/>
                </a:cxn>
                <a:cxn ang="0">
                  <a:pos x="15" y="46"/>
                </a:cxn>
              </a:cxnLst>
              <a:rect l="0" t="0" r="r" b="b"/>
              <a:pathLst>
                <a:path w="15" h="51">
                  <a:moveTo>
                    <a:pt x="15" y="46"/>
                  </a:moveTo>
                  <a:lnTo>
                    <a:pt x="15" y="46"/>
                  </a:lnTo>
                  <a:lnTo>
                    <a:pt x="12" y="36"/>
                  </a:lnTo>
                  <a:lnTo>
                    <a:pt x="11" y="26"/>
                  </a:lnTo>
                  <a:lnTo>
                    <a:pt x="10" y="5"/>
                  </a:lnTo>
                  <a:lnTo>
                    <a:pt x="10" y="5"/>
                  </a:lnTo>
                  <a:lnTo>
                    <a:pt x="10" y="3"/>
                  </a:lnTo>
                  <a:lnTo>
                    <a:pt x="8" y="1"/>
                  </a:lnTo>
                  <a:lnTo>
                    <a:pt x="6" y="1"/>
                  </a:lnTo>
                  <a:lnTo>
                    <a:pt x="5" y="0"/>
                  </a:lnTo>
                  <a:lnTo>
                    <a:pt x="3" y="1"/>
                  </a:lnTo>
                  <a:lnTo>
                    <a:pt x="1" y="1"/>
                  </a:lnTo>
                  <a:lnTo>
                    <a:pt x="0" y="3"/>
                  </a:lnTo>
                  <a:lnTo>
                    <a:pt x="0" y="5"/>
                  </a:lnTo>
                  <a:lnTo>
                    <a:pt x="0" y="5"/>
                  </a:lnTo>
                  <a:lnTo>
                    <a:pt x="1" y="27"/>
                  </a:lnTo>
                  <a:lnTo>
                    <a:pt x="2" y="38"/>
                  </a:lnTo>
                  <a:lnTo>
                    <a:pt x="5" y="48"/>
                  </a:lnTo>
                  <a:lnTo>
                    <a:pt x="5" y="48"/>
                  </a:lnTo>
                  <a:lnTo>
                    <a:pt x="6" y="50"/>
                  </a:lnTo>
                  <a:lnTo>
                    <a:pt x="7" y="51"/>
                  </a:lnTo>
                  <a:lnTo>
                    <a:pt x="10" y="51"/>
                  </a:lnTo>
                  <a:lnTo>
                    <a:pt x="11" y="51"/>
                  </a:lnTo>
                  <a:lnTo>
                    <a:pt x="13" y="51"/>
                  </a:lnTo>
                  <a:lnTo>
                    <a:pt x="14" y="49"/>
                  </a:lnTo>
                  <a:lnTo>
                    <a:pt x="15" y="48"/>
                  </a:lnTo>
                  <a:lnTo>
                    <a:pt x="15" y="46"/>
                  </a:lnTo>
                  <a:lnTo>
                    <a:pt x="15" y="46"/>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43" name="Freeform 196"/>
            <p:cNvSpPr/>
            <p:nvPr/>
          </p:nvSpPr>
          <p:spPr bwMode="auto">
            <a:xfrm>
              <a:off x="4675188" y="2751138"/>
              <a:ext cx="12700" cy="34925"/>
            </a:xfrm>
            <a:custGeom>
              <a:avLst/>
              <a:gdLst/>
              <a:ahLst/>
              <a:cxnLst>
                <a:cxn ang="0">
                  <a:pos x="18" y="39"/>
                </a:cxn>
                <a:cxn ang="0">
                  <a:pos x="18" y="39"/>
                </a:cxn>
                <a:cxn ang="0">
                  <a:pos x="14" y="31"/>
                </a:cxn>
                <a:cxn ang="0">
                  <a:pos x="12" y="23"/>
                </a:cxn>
                <a:cxn ang="0">
                  <a:pos x="9" y="13"/>
                </a:cxn>
                <a:cxn ang="0">
                  <a:pos x="9" y="5"/>
                </a:cxn>
                <a:cxn ang="0">
                  <a:pos x="9" y="5"/>
                </a:cxn>
                <a:cxn ang="0">
                  <a:pos x="8" y="3"/>
                </a:cxn>
                <a:cxn ang="0">
                  <a:pos x="7" y="1"/>
                </a:cxn>
                <a:cxn ang="0">
                  <a:pos x="6" y="1"/>
                </a:cxn>
                <a:cxn ang="0">
                  <a:pos x="4" y="0"/>
                </a:cxn>
                <a:cxn ang="0">
                  <a:pos x="3" y="1"/>
                </a:cxn>
                <a:cxn ang="0">
                  <a:pos x="1" y="1"/>
                </a:cxn>
                <a:cxn ang="0">
                  <a:pos x="0" y="3"/>
                </a:cxn>
                <a:cxn ang="0">
                  <a:pos x="0" y="5"/>
                </a:cxn>
                <a:cxn ang="0">
                  <a:pos x="0" y="5"/>
                </a:cxn>
                <a:cxn ang="0">
                  <a:pos x="0" y="17"/>
                </a:cxn>
                <a:cxn ang="0">
                  <a:pos x="1" y="24"/>
                </a:cxn>
                <a:cxn ang="0">
                  <a:pos x="3" y="30"/>
                </a:cxn>
                <a:cxn ang="0">
                  <a:pos x="3" y="30"/>
                </a:cxn>
                <a:cxn ang="0">
                  <a:pos x="6" y="38"/>
                </a:cxn>
                <a:cxn ang="0">
                  <a:pos x="9" y="45"/>
                </a:cxn>
                <a:cxn ang="0">
                  <a:pos x="13" y="54"/>
                </a:cxn>
                <a:cxn ang="0">
                  <a:pos x="14" y="62"/>
                </a:cxn>
                <a:cxn ang="0">
                  <a:pos x="14" y="62"/>
                </a:cxn>
                <a:cxn ang="0">
                  <a:pos x="15" y="64"/>
                </a:cxn>
                <a:cxn ang="0">
                  <a:pos x="16" y="65"/>
                </a:cxn>
                <a:cxn ang="0">
                  <a:pos x="18" y="66"/>
                </a:cxn>
                <a:cxn ang="0">
                  <a:pos x="19" y="66"/>
                </a:cxn>
                <a:cxn ang="0">
                  <a:pos x="21" y="66"/>
                </a:cxn>
                <a:cxn ang="0">
                  <a:pos x="22" y="65"/>
                </a:cxn>
                <a:cxn ang="0">
                  <a:pos x="23" y="64"/>
                </a:cxn>
                <a:cxn ang="0">
                  <a:pos x="24" y="62"/>
                </a:cxn>
                <a:cxn ang="0">
                  <a:pos x="24" y="62"/>
                </a:cxn>
                <a:cxn ang="0">
                  <a:pos x="23" y="56"/>
                </a:cxn>
                <a:cxn ang="0">
                  <a:pos x="22" y="49"/>
                </a:cxn>
                <a:cxn ang="0">
                  <a:pos x="18" y="39"/>
                </a:cxn>
                <a:cxn ang="0">
                  <a:pos x="18" y="39"/>
                </a:cxn>
              </a:cxnLst>
              <a:rect l="0" t="0" r="r" b="b"/>
              <a:pathLst>
                <a:path w="24" h="66">
                  <a:moveTo>
                    <a:pt x="18" y="39"/>
                  </a:moveTo>
                  <a:lnTo>
                    <a:pt x="18" y="39"/>
                  </a:lnTo>
                  <a:lnTo>
                    <a:pt x="14" y="31"/>
                  </a:lnTo>
                  <a:lnTo>
                    <a:pt x="12" y="23"/>
                  </a:lnTo>
                  <a:lnTo>
                    <a:pt x="9" y="13"/>
                  </a:lnTo>
                  <a:lnTo>
                    <a:pt x="9" y="5"/>
                  </a:lnTo>
                  <a:lnTo>
                    <a:pt x="9" y="5"/>
                  </a:lnTo>
                  <a:lnTo>
                    <a:pt x="8" y="3"/>
                  </a:lnTo>
                  <a:lnTo>
                    <a:pt x="7" y="1"/>
                  </a:lnTo>
                  <a:lnTo>
                    <a:pt x="6" y="1"/>
                  </a:lnTo>
                  <a:lnTo>
                    <a:pt x="4" y="0"/>
                  </a:lnTo>
                  <a:lnTo>
                    <a:pt x="3" y="1"/>
                  </a:lnTo>
                  <a:lnTo>
                    <a:pt x="1" y="1"/>
                  </a:lnTo>
                  <a:lnTo>
                    <a:pt x="0" y="3"/>
                  </a:lnTo>
                  <a:lnTo>
                    <a:pt x="0" y="5"/>
                  </a:lnTo>
                  <a:lnTo>
                    <a:pt x="0" y="5"/>
                  </a:lnTo>
                  <a:lnTo>
                    <a:pt x="0" y="17"/>
                  </a:lnTo>
                  <a:lnTo>
                    <a:pt x="1" y="24"/>
                  </a:lnTo>
                  <a:lnTo>
                    <a:pt x="3" y="30"/>
                  </a:lnTo>
                  <a:lnTo>
                    <a:pt x="3" y="30"/>
                  </a:lnTo>
                  <a:lnTo>
                    <a:pt x="6" y="38"/>
                  </a:lnTo>
                  <a:lnTo>
                    <a:pt x="9" y="45"/>
                  </a:lnTo>
                  <a:lnTo>
                    <a:pt x="13" y="54"/>
                  </a:lnTo>
                  <a:lnTo>
                    <a:pt x="14" y="62"/>
                  </a:lnTo>
                  <a:lnTo>
                    <a:pt x="14" y="62"/>
                  </a:lnTo>
                  <a:lnTo>
                    <a:pt x="15" y="64"/>
                  </a:lnTo>
                  <a:lnTo>
                    <a:pt x="16" y="65"/>
                  </a:lnTo>
                  <a:lnTo>
                    <a:pt x="18" y="66"/>
                  </a:lnTo>
                  <a:lnTo>
                    <a:pt x="19" y="66"/>
                  </a:lnTo>
                  <a:lnTo>
                    <a:pt x="21" y="66"/>
                  </a:lnTo>
                  <a:lnTo>
                    <a:pt x="22" y="65"/>
                  </a:lnTo>
                  <a:lnTo>
                    <a:pt x="23" y="64"/>
                  </a:lnTo>
                  <a:lnTo>
                    <a:pt x="24" y="62"/>
                  </a:lnTo>
                  <a:lnTo>
                    <a:pt x="24" y="62"/>
                  </a:lnTo>
                  <a:lnTo>
                    <a:pt x="23" y="56"/>
                  </a:lnTo>
                  <a:lnTo>
                    <a:pt x="22" y="49"/>
                  </a:lnTo>
                  <a:lnTo>
                    <a:pt x="18" y="39"/>
                  </a:lnTo>
                  <a:lnTo>
                    <a:pt x="18" y="39"/>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44" name="Freeform 197"/>
            <p:cNvSpPr/>
            <p:nvPr/>
          </p:nvSpPr>
          <p:spPr bwMode="auto">
            <a:xfrm>
              <a:off x="4710113" y="2759075"/>
              <a:ext cx="9525" cy="44450"/>
            </a:xfrm>
            <a:custGeom>
              <a:avLst/>
              <a:gdLst/>
              <a:ahLst/>
              <a:cxnLst>
                <a:cxn ang="0">
                  <a:pos x="10" y="4"/>
                </a:cxn>
                <a:cxn ang="0">
                  <a:pos x="10" y="4"/>
                </a:cxn>
                <a:cxn ang="0">
                  <a:pos x="10" y="2"/>
                </a:cxn>
                <a:cxn ang="0">
                  <a:pos x="9" y="1"/>
                </a:cxn>
                <a:cxn ang="0">
                  <a:pos x="6" y="0"/>
                </a:cxn>
                <a:cxn ang="0">
                  <a:pos x="4" y="0"/>
                </a:cxn>
                <a:cxn ang="0">
                  <a:pos x="3" y="0"/>
                </a:cxn>
                <a:cxn ang="0">
                  <a:pos x="1" y="1"/>
                </a:cxn>
                <a:cxn ang="0">
                  <a:pos x="0" y="2"/>
                </a:cxn>
                <a:cxn ang="0">
                  <a:pos x="0" y="4"/>
                </a:cxn>
                <a:cxn ang="0">
                  <a:pos x="0" y="4"/>
                </a:cxn>
                <a:cxn ang="0">
                  <a:pos x="1" y="24"/>
                </a:cxn>
                <a:cxn ang="0">
                  <a:pos x="3" y="44"/>
                </a:cxn>
                <a:cxn ang="0">
                  <a:pos x="6" y="63"/>
                </a:cxn>
                <a:cxn ang="0">
                  <a:pos x="10" y="82"/>
                </a:cxn>
                <a:cxn ang="0">
                  <a:pos x="10" y="82"/>
                </a:cxn>
                <a:cxn ang="0">
                  <a:pos x="11" y="84"/>
                </a:cxn>
                <a:cxn ang="0">
                  <a:pos x="12" y="85"/>
                </a:cxn>
                <a:cxn ang="0">
                  <a:pos x="14" y="85"/>
                </a:cxn>
                <a:cxn ang="0">
                  <a:pos x="16" y="85"/>
                </a:cxn>
                <a:cxn ang="0">
                  <a:pos x="17" y="84"/>
                </a:cxn>
                <a:cxn ang="0">
                  <a:pos x="18" y="83"/>
                </a:cxn>
                <a:cxn ang="0">
                  <a:pos x="19" y="82"/>
                </a:cxn>
                <a:cxn ang="0">
                  <a:pos x="19" y="80"/>
                </a:cxn>
                <a:cxn ang="0">
                  <a:pos x="19" y="80"/>
                </a:cxn>
                <a:cxn ang="0">
                  <a:pos x="16" y="61"/>
                </a:cxn>
                <a:cxn ang="0">
                  <a:pos x="13" y="43"/>
                </a:cxn>
                <a:cxn ang="0">
                  <a:pos x="11" y="24"/>
                </a:cxn>
                <a:cxn ang="0">
                  <a:pos x="10" y="4"/>
                </a:cxn>
                <a:cxn ang="0">
                  <a:pos x="10" y="4"/>
                </a:cxn>
              </a:cxnLst>
              <a:rect l="0" t="0" r="r" b="b"/>
              <a:pathLst>
                <a:path w="19" h="85">
                  <a:moveTo>
                    <a:pt x="10" y="4"/>
                  </a:moveTo>
                  <a:lnTo>
                    <a:pt x="10" y="4"/>
                  </a:lnTo>
                  <a:lnTo>
                    <a:pt x="10" y="2"/>
                  </a:lnTo>
                  <a:lnTo>
                    <a:pt x="9" y="1"/>
                  </a:lnTo>
                  <a:lnTo>
                    <a:pt x="6" y="0"/>
                  </a:lnTo>
                  <a:lnTo>
                    <a:pt x="4" y="0"/>
                  </a:lnTo>
                  <a:lnTo>
                    <a:pt x="3" y="0"/>
                  </a:lnTo>
                  <a:lnTo>
                    <a:pt x="1" y="1"/>
                  </a:lnTo>
                  <a:lnTo>
                    <a:pt x="0" y="2"/>
                  </a:lnTo>
                  <a:lnTo>
                    <a:pt x="0" y="4"/>
                  </a:lnTo>
                  <a:lnTo>
                    <a:pt x="0" y="4"/>
                  </a:lnTo>
                  <a:lnTo>
                    <a:pt x="1" y="24"/>
                  </a:lnTo>
                  <a:lnTo>
                    <a:pt x="3" y="44"/>
                  </a:lnTo>
                  <a:lnTo>
                    <a:pt x="6" y="63"/>
                  </a:lnTo>
                  <a:lnTo>
                    <a:pt x="10" y="82"/>
                  </a:lnTo>
                  <a:lnTo>
                    <a:pt x="10" y="82"/>
                  </a:lnTo>
                  <a:lnTo>
                    <a:pt x="11" y="84"/>
                  </a:lnTo>
                  <a:lnTo>
                    <a:pt x="12" y="85"/>
                  </a:lnTo>
                  <a:lnTo>
                    <a:pt x="14" y="85"/>
                  </a:lnTo>
                  <a:lnTo>
                    <a:pt x="16" y="85"/>
                  </a:lnTo>
                  <a:lnTo>
                    <a:pt x="17" y="84"/>
                  </a:lnTo>
                  <a:lnTo>
                    <a:pt x="18" y="83"/>
                  </a:lnTo>
                  <a:lnTo>
                    <a:pt x="19" y="82"/>
                  </a:lnTo>
                  <a:lnTo>
                    <a:pt x="19" y="80"/>
                  </a:lnTo>
                  <a:lnTo>
                    <a:pt x="19" y="80"/>
                  </a:lnTo>
                  <a:lnTo>
                    <a:pt x="16" y="61"/>
                  </a:lnTo>
                  <a:lnTo>
                    <a:pt x="13" y="43"/>
                  </a:lnTo>
                  <a:lnTo>
                    <a:pt x="11" y="24"/>
                  </a:lnTo>
                  <a:lnTo>
                    <a:pt x="10" y="4"/>
                  </a:lnTo>
                  <a:lnTo>
                    <a:pt x="10" y="4"/>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45" name="Freeform 198"/>
            <p:cNvSpPr/>
            <p:nvPr/>
          </p:nvSpPr>
          <p:spPr bwMode="auto">
            <a:xfrm>
              <a:off x="4416425" y="2370138"/>
              <a:ext cx="15875" cy="106363"/>
            </a:xfrm>
            <a:custGeom>
              <a:avLst/>
              <a:gdLst/>
              <a:ahLst/>
              <a:cxnLst>
                <a:cxn ang="0">
                  <a:pos x="19" y="3"/>
                </a:cxn>
                <a:cxn ang="0">
                  <a:pos x="19" y="3"/>
                </a:cxn>
                <a:cxn ang="0">
                  <a:pos x="14" y="24"/>
                </a:cxn>
                <a:cxn ang="0">
                  <a:pos x="13" y="34"/>
                </a:cxn>
                <a:cxn ang="0">
                  <a:pos x="13" y="45"/>
                </a:cxn>
                <a:cxn ang="0">
                  <a:pos x="13" y="98"/>
                </a:cxn>
                <a:cxn ang="0">
                  <a:pos x="13" y="98"/>
                </a:cxn>
                <a:cxn ang="0">
                  <a:pos x="13" y="124"/>
                </a:cxn>
                <a:cxn ang="0">
                  <a:pos x="12" y="136"/>
                </a:cxn>
                <a:cxn ang="0">
                  <a:pos x="10" y="149"/>
                </a:cxn>
                <a:cxn ang="0">
                  <a:pos x="10" y="149"/>
                </a:cxn>
                <a:cxn ang="0">
                  <a:pos x="4" y="171"/>
                </a:cxn>
                <a:cxn ang="0">
                  <a:pos x="2" y="183"/>
                </a:cxn>
                <a:cxn ang="0">
                  <a:pos x="0" y="194"/>
                </a:cxn>
                <a:cxn ang="0">
                  <a:pos x="0" y="194"/>
                </a:cxn>
                <a:cxn ang="0">
                  <a:pos x="1" y="196"/>
                </a:cxn>
                <a:cxn ang="0">
                  <a:pos x="2" y="197"/>
                </a:cxn>
                <a:cxn ang="0">
                  <a:pos x="3" y="198"/>
                </a:cxn>
                <a:cxn ang="0">
                  <a:pos x="5" y="199"/>
                </a:cxn>
                <a:cxn ang="0">
                  <a:pos x="6" y="198"/>
                </a:cxn>
                <a:cxn ang="0">
                  <a:pos x="8" y="197"/>
                </a:cxn>
                <a:cxn ang="0">
                  <a:pos x="9" y="196"/>
                </a:cxn>
                <a:cxn ang="0">
                  <a:pos x="10" y="194"/>
                </a:cxn>
                <a:cxn ang="0">
                  <a:pos x="10" y="194"/>
                </a:cxn>
                <a:cxn ang="0">
                  <a:pos x="11" y="182"/>
                </a:cxn>
                <a:cxn ang="0">
                  <a:pos x="14" y="169"/>
                </a:cxn>
                <a:cxn ang="0">
                  <a:pos x="20" y="144"/>
                </a:cxn>
                <a:cxn ang="0">
                  <a:pos x="20" y="144"/>
                </a:cxn>
                <a:cxn ang="0">
                  <a:pos x="22" y="135"/>
                </a:cxn>
                <a:cxn ang="0">
                  <a:pos x="22" y="125"/>
                </a:cxn>
                <a:cxn ang="0">
                  <a:pos x="22" y="105"/>
                </a:cxn>
                <a:cxn ang="0">
                  <a:pos x="22" y="105"/>
                </a:cxn>
                <a:cxn ang="0">
                  <a:pos x="22" y="80"/>
                </a:cxn>
                <a:cxn ang="0">
                  <a:pos x="22" y="55"/>
                </a:cxn>
                <a:cxn ang="0">
                  <a:pos x="23" y="31"/>
                </a:cxn>
                <a:cxn ang="0">
                  <a:pos x="25" y="18"/>
                </a:cxn>
                <a:cxn ang="0">
                  <a:pos x="29" y="6"/>
                </a:cxn>
                <a:cxn ang="0">
                  <a:pos x="29" y="6"/>
                </a:cxn>
                <a:cxn ang="0">
                  <a:pos x="29" y="4"/>
                </a:cxn>
                <a:cxn ang="0">
                  <a:pos x="28" y="2"/>
                </a:cxn>
                <a:cxn ang="0">
                  <a:pos x="27" y="1"/>
                </a:cxn>
                <a:cxn ang="0">
                  <a:pos x="24" y="0"/>
                </a:cxn>
                <a:cxn ang="0">
                  <a:pos x="23" y="0"/>
                </a:cxn>
                <a:cxn ang="0">
                  <a:pos x="21" y="0"/>
                </a:cxn>
                <a:cxn ang="0">
                  <a:pos x="20" y="2"/>
                </a:cxn>
                <a:cxn ang="0">
                  <a:pos x="19" y="3"/>
                </a:cxn>
                <a:cxn ang="0">
                  <a:pos x="19" y="3"/>
                </a:cxn>
              </a:cxnLst>
              <a:rect l="0" t="0" r="r" b="b"/>
              <a:pathLst>
                <a:path w="29" h="199">
                  <a:moveTo>
                    <a:pt x="19" y="3"/>
                  </a:moveTo>
                  <a:lnTo>
                    <a:pt x="19" y="3"/>
                  </a:lnTo>
                  <a:lnTo>
                    <a:pt x="14" y="24"/>
                  </a:lnTo>
                  <a:lnTo>
                    <a:pt x="13" y="34"/>
                  </a:lnTo>
                  <a:lnTo>
                    <a:pt x="13" y="45"/>
                  </a:lnTo>
                  <a:lnTo>
                    <a:pt x="13" y="98"/>
                  </a:lnTo>
                  <a:lnTo>
                    <a:pt x="13" y="98"/>
                  </a:lnTo>
                  <a:lnTo>
                    <a:pt x="13" y="124"/>
                  </a:lnTo>
                  <a:lnTo>
                    <a:pt x="12" y="136"/>
                  </a:lnTo>
                  <a:lnTo>
                    <a:pt x="10" y="149"/>
                  </a:lnTo>
                  <a:lnTo>
                    <a:pt x="10" y="149"/>
                  </a:lnTo>
                  <a:lnTo>
                    <a:pt x="4" y="171"/>
                  </a:lnTo>
                  <a:lnTo>
                    <a:pt x="2" y="183"/>
                  </a:lnTo>
                  <a:lnTo>
                    <a:pt x="0" y="194"/>
                  </a:lnTo>
                  <a:lnTo>
                    <a:pt x="0" y="194"/>
                  </a:lnTo>
                  <a:lnTo>
                    <a:pt x="1" y="196"/>
                  </a:lnTo>
                  <a:lnTo>
                    <a:pt x="2" y="197"/>
                  </a:lnTo>
                  <a:lnTo>
                    <a:pt x="3" y="198"/>
                  </a:lnTo>
                  <a:lnTo>
                    <a:pt x="5" y="199"/>
                  </a:lnTo>
                  <a:lnTo>
                    <a:pt x="6" y="198"/>
                  </a:lnTo>
                  <a:lnTo>
                    <a:pt x="8" y="197"/>
                  </a:lnTo>
                  <a:lnTo>
                    <a:pt x="9" y="196"/>
                  </a:lnTo>
                  <a:lnTo>
                    <a:pt x="10" y="194"/>
                  </a:lnTo>
                  <a:lnTo>
                    <a:pt x="10" y="194"/>
                  </a:lnTo>
                  <a:lnTo>
                    <a:pt x="11" y="182"/>
                  </a:lnTo>
                  <a:lnTo>
                    <a:pt x="14" y="169"/>
                  </a:lnTo>
                  <a:lnTo>
                    <a:pt x="20" y="144"/>
                  </a:lnTo>
                  <a:lnTo>
                    <a:pt x="20" y="144"/>
                  </a:lnTo>
                  <a:lnTo>
                    <a:pt x="22" y="135"/>
                  </a:lnTo>
                  <a:lnTo>
                    <a:pt x="22" y="125"/>
                  </a:lnTo>
                  <a:lnTo>
                    <a:pt x="22" y="105"/>
                  </a:lnTo>
                  <a:lnTo>
                    <a:pt x="22" y="105"/>
                  </a:lnTo>
                  <a:lnTo>
                    <a:pt x="22" y="80"/>
                  </a:lnTo>
                  <a:lnTo>
                    <a:pt x="22" y="55"/>
                  </a:lnTo>
                  <a:lnTo>
                    <a:pt x="23" y="31"/>
                  </a:lnTo>
                  <a:lnTo>
                    <a:pt x="25" y="18"/>
                  </a:lnTo>
                  <a:lnTo>
                    <a:pt x="29" y="6"/>
                  </a:lnTo>
                  <a:lnTo>
                    <a:pt x="29" y="6"/>
                  </a:lnTo>
                  <a:lnTo>
                    <a:pt x="29" y="4"/>
                  </a:lnTo>
                  <a:lnTo>
                    <a:pt x="28" y="2"/>
                  </a:lnTo>
                  <a:lnTo>
                    <a:pt x="27" y="1"/>
                  </a:lnTo>
                  <a:lnTo>
                    <a:pt x="24" y="0"/>
                  </a:lnTo>
                  <a:lnTo>
                    <a:pt x="23" y="0"/>
                  </a:lnTo>
                  <a:lnTo>
                    <a:pt x="21" y="0"/>
                  </a:lnTo>
                  <a:lnTo>
                    <a:pt x="20" y="2"/>
                  </a:lnTo>
                  <a:lnTo>
                    <a:pt x="19" y="3"/>
                  </a:lnTo>
                  <a:lnTo>
                    <a:pt x="19" y="3"/>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46" name="Freeform 199"/>
            <p:cNvSpPr/>
            <p:nvPr/>
          </p:nvSpPr>
          <p:spPr bwMode="auto">
            <a:xfrm>
              <a:off x="4464050" y="2424113"/>
              <a:ext cx="19050" cy="88900"/>
            </a:xfrm>
            <a:custGeom>
              <a:avLst/>
              <a:gdLst/>
              <a:ahLst/>
              <a:cxnLst>
                <a:cxn ang="0">
                  <a:pos x="26" y="3"/>
                </a:cxn>
                <a:cxn ang="0">
                  <a:pos x="26" y="3"/>
                </a:cxn>
                <a:cxn ang="0">
                  <a:pos x="18" y="42"/>
                </a:cxn>
                <a:cxn ang="0">
                  <a:pos x="11" y="83"/>
                </a:cxn>
                <a:cxn ang="0">
                  <a:pos x="6" y="123"/>
                </a:cxn>
                <a:cxn ang="0">
                  <a:pos x="0" y="162"/>
                </a:cxn>
                <a:cxn ang="0">
                  <a:pos x="0" y="162"/>
                </a:cxn>
                <a:cxn ang="0">
                  <a:pos x="0" y="164"/>
                </a:cxn>
                <a:cxn ang="0">
                  <a:pos x="2" y="166"/>
                </a:cxn>
                <a:cxn ang="0">
                  <a:pos x="3" y="167"/>
                </a:cxn>
                <a:cxn ang="0">
                  <a:pos x="5" y="167"/>
                </a:cxn>
                <a:cxn ang="0">
                  <a:pos x="8" y="166"/>
                </a:cxn>
                <a:cxn ang="0">
                  <a:pos x="10" y="164"/>
                </a:cxn>
                <a:cxn ang="0">
                  <a:pos x="10" y="162"/>
                </a:cxn>
                <a:cxn ang="0">
                  <a:pos x="10" y="162"/>
                </a:cxn>
                <a:cxn ang="0">
                  <a:pos x="15" y="123"/>
                </a:cxn>
                <a:cxn ang="0">
                  <a:pos x="20" y="84"/>
                </a:cxn>
                <a:cxn ang="0">
                  <a:pos x="26" y="45"/>
                </a:cxn>
                <a:cxn ang="0">
                  <a:pos x="36" y="6"/>
                </a:cxn>
                <a:cxn ang="0">
                  <a:pos x="36" y="6"/>
                </a:cxn>
                <a:cxn ang="0">
                  <a:pos x="36" y="4"/>
                </a:cxn>
                <a:cxn ang="0">
                  <a:pos x="35" y="2"/>
                </a:cxn>
                <a:cxn ang="0">
                  <a:pos x="34" y="1"/>
                </a:cxn>
                <a:cxn ang="0">
                  <a:pos x="31" y="0"/>
                </a:cxn>
                <a:cxn ang="0">
                  <a:pos x="29" y="0"/>
                </a:cxn>
                <a:cxn ang="0">
                  <a:pos x="28" y="0"/>
                </a:cxn>
                <a:cxn ang="0">
                  <a:pos x="26" y="1"/>
                </a:cxn>
                <a:cxn ang="0">
                  <a:pos x="26" y="3"/>
                </a:cxn>
                <a:cxn ang="0">
                  <a:pos x="26" y="3"/>
                </a:cxn>
              </a:cxnLst>
              <a:rect l="0" t="0" r="r" b="b"/>
              <a:pathLst>
                <a:path w="36" h="167">
                  <a:moveTo>
                    <a:pt x="26" y="3"/>
                  </a:moveTo>
                  <a:lnTo>
                    <a:pt x="26" y="3"/>
                  </a:lnTo>
                  <a:lnTo>
                    <a:pt x="18" y="42"/>
                  </a:lnTo>
                  <a:lnTo>
                    <a:pt x="11" y="83"/>
                  </a:lnTo>
                  <a:lnTo>
                    <a:pt x="6" y="123"/>
                  </a:lnTo>
                  <a:lnTo>
                    <a:pt x="0" y="162"/>
                  </a:lnTo>
                  <a:lnTo>
                    <a:pt x="0" y="162"/>
                  </a:lnTo>
                  <a:lnTo>
                    <a:pt x="0" y="164"/>
                  </a:lnTo>
                  <a:lnTo>
                    <a:pt x="2" y="166"/>
                  </a:lnTo>
                  <a:lnTo>
                    <a:pt x="3" y="167"/>
                  </a:lnTo>
                  <a:lnTo>
                    <a:pt x="5" y="167"/>
                  </a:lnTo>
                  <a:lnTo>
                    <a:pt x="8" y="166"/>
                  </a:lnTo>
                  <a:lnTo>
                    <a:pt x="10" y="164"/>
                  </a:lnTo>
                  <a:lnTo>
                    <a:pt x="10" y="162"/>
                  </a:lnTo>
                  <a:lnTo>
                    <a:pt x="10" y="162"/>
                  </a:lnTo>
                  <a:lnTo>
                    <a:pt x="15" y="123"/>
                  </a:lnTo>
                  <a:lnTo>
                    <a:pt x="20" y="84"/>
                  </a:lnTo>
                  <a:lnTo>
                    <a:pt x="26" y="45"/>
                  </a:lnTo>
                  <a:lnTo>
                    <a:pt x="36" y="6"/>
                  </a:lnTo>
                  <a:lnTo>
                    <a:pt x="36" y="6"/>
                  </a:lnTo>
                  <a:lnTo>
                    <a:pt x="36" y="4"/>
                  </a:lnTo>
                  <a:lnTo>
                    <a:pt x="35" y="2"/>
                  </a:lnTo>
                  <a:lnTo>
                    <a:pt x="34" y="1"/>
                  </a:lnTo>
                  <a:lnTo>
                    <a:pt x="31" y="0"/>
                  </a:lnTo>
                  <a:lnTo>
                    <a:pt x="29" y="0"/>
                  </a:lnTo>
                  <a:lnTo>
                    <a:pt x="28" y="0"/>
                  </a:lnTo>
                  <a:lnTo>
                    <a:pt x="26" y="1"/>
                  </a:lnTo>
                  <a:lnTo>
                    <a:pt x="26" y="3"/>
                  </a:lnTo>
                  <a:lnTo>
                    <a:pt x="26" y="3"/>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47" name="Freeform 200"/>
            <p:cNvSpPr/>
            <p:nvPr/>
          </p:nvSpPr>
          <p:spPr bwMode="auto">
            <a:xfrm>
              <a:off x="4521200" y="2484438"/>
              <a:ext cx="17463" cy="95250"/>
            </a:xfrm>
            <a:custGeom>
              <a:avLst/>
              <a:gdLst/>
              <a:ahLst/>
              <a:cxnLst>
                <a:cxn ang="0">
                  <a:pos x="26" y="5"/>
                </a:cxn>
                <a:cxn ang="0">
                  <a:pos x="26" y="5"/>
                </a:cxn>
                <a:cxn ang="0">
                  <a:pos x="25" y="26"/>
                </a:cxn>
                <a:cxn ang="0">
                  <a:pos x="23" y="46"/>
                </a:cxn>
                <a:cxn ang="0">
                  <a:pos x="20" y="67"/>
                </a:cxn>
                <a:cxn ang="0">
                  <a:pos x="14" y="88"/>
                </a:cxn>
                <a:cxn ang="0">
                  <a:pos x="14" y="88"/>
                </a:cxn>
                <a:cxn ang="0">
                  <a:pos x="11" y="98"/>
                </a:cxn>
                <a:cxn ang="0">
                  <a:pos x="9" y="109"/>
                </a:cxn>
                <a:cxn ang="0">
                  <a:pos x="6" y="131"/>
                </a:cxn>
                <a:cxn ang="0">
                  <a:pos x="3" y="153"/>
                </a:cxn>
                <a:cxn ang="0">
                  <a:pos x="0" y="174"/>
                </a:cxn>
                <a:cxn ang="0">
                  <a:pos x="0" y="174"/>
                </a:cxn>
                <a:cxn ang="0">
                  <a:pos x="0" y="176"/>
                </a:cxn>
                <a:cxn ang="0">
                  <a:pos x="1" y="177"/>
                </a:cxn>
                <a:cxn ang="0">
                  <a:pos x="4" y="179"/>
                </a:cxn>
                <a:cxn ang="0">
                  <a:pos x="6" y="179"/>
                </a:cxn>
                <a:cxn ang="0">
                  <a:pos x="7" y="179"/>
                </a:cxn>
                <a:cxn ang="0">
                  <a:pos x="8" y="178"/>
                </a:cxn>
                <a:cxn ang="0">
                  <a:pos x="9" y="176"/>
                </a:cxn>
                <a:cxn ang="0">
                  <a:pos x="9" y="176"/>
                </a:cxn>
                <a:cxn ang="0">
                  <a:pos x="12" y="155"/>
                </a:cxn>
                <a:cxn ang="0">
                  <a:pos x="15" y="133"/>
                </a:cxn>
                <a:cxn ang="0">
                  <a:pos x="18" y="111"/>
                </a:cxn>
                <a:cxn ang="0">
                  <a:pos x="24" y="91"/>
                </a:cxn>
                <a:cxn ang="0">
                  <a:pos x="24" y="91"/>
                </a:cxn>
                <a:cxn ang="0">
                  <a:pos x="28" y="69"/>
                </a:cxn>
                <a:cxn ang="0">
                  <a:pos x="32" y="48"/>
                </a:cxn>
                <a:cxn ang="0">
                  <a:pos x="34" y="27"/>
                </a:cxn>
                <a:cxn ang="0">
                  <a:pos x="35" y="5"/>
                </a:cxn>
                <a:cxn ang="0">
                  <a:pos x="35" y="5"/>
                </a:cxn>
                <a:cxn ang="0">
                  <a:pos x="34" y="3"/>
                </a:cxn>
                <a:cxn ang="0">
                  <a:pos x="33" y="1"/>
                </a:cxn>
                <a:cxn ang="0">
                  <a:pos x="32" y="0"/>
                </a:cxn>
                <a:cxn ang="0">
                  <a:pos x="30" y="0"/>
                </a:cxn>
                <a:cxn ang="0">
                  <a:pos x="28" y="0"/>
                </a:cxn>
                <a:cxn ang="0">
                  <a:pos x="27" y="1"/>
                </a:cxn>
                <a:cxn ang="0">
                  <a:pos x="26" y="3"/>
                </a:cxn>
                <a:cxn ang="0">
                  <a:pos x="26" y="5"/>
                </a:cxn>
                <a:cxn ang="0">
                  <a:pos x="26" y="5"/>
                </a:cxn>
              </a:cxnLst>
              <a:rect l="0" t="0" r="r" b="b"/>
              <a:pathLst>
                <a:path w="35" h="179">
                  <a:moveTo>
                    <a:pt x="26" y="5"/>
                  </a:moveTo>
                  <a:lnTo>
                    <a:pt x="26" y="5"/>
                  </a:lnTo>
                  <a:lnTo>
                    <a:pt x="25" y="26"/>
                  </a:lnTo>
                  <a:lnTo>
                    <a:pt x="23" y="46"/>
                  </a:lnTo>
                  <a:lnTo>
                    <a:pt x="20" y="67"/>
                  </a:lnTo>
                  <a:lnTo>
                    <a:pt x="14" y="88"/>
                  </a:lnTo>
                  <a:lnTo>
                    <a:pt x="14" y="88"/>
                  </a:lnTo>
                  <a:lnTo>
                    <a:pt x="11" y="98"/>
                  </a:lnTo>
                  <a:lnTo>
                    <a:pt x="9" y="109"/>
                  </a:lnTo>
                  <a:lnTo>
                    <a:pt x="6" y="131"/>
                  </a:lnTo>
                  <a:lnTo>
                    <a:pt x="3" y="153"/>
                  </a:lnTo>
                  <a:lnTo>
                    <a:pt x="0" y="174"/>
                  </a:lnTo>
                  <a:lnTo>
                    <a:pt x="0" y="174"/>
                  </a:lnTo>
                  <a:lnTo>
                    <a:pt x="0" y="176"/>
                  </a:lnTo>
                  <a:lnTo>
                    <a:pt x="1" y="177"/>
                  </a:lnTo>
                  <a:lnTo>
                    <a:pt x="4" y="179"/>
                  </a:lnTo>
                  <a:lnTo>
                    <a:pt x="6" y="179"/>
                  </a:lnTo>
                  <a:lnTo>
                    <a:pt x="7" y="179"/>
                  </a:lnTo>
                  <a:lnTo>
                    <a:pt x="8" y="178"/>
                  </a:lnTo>
                  <a:lnTo>
                    <a:pt x="9" y="176"/>
                  </a:lnTo>
                  <a:lnTo>
                    <a:pt x="9" y="176"/>
                  </a:lnTo>
                  <a:lnTo>
                    <a:pt x="12" y="155"/>
                  </a:lnTo>
                  <a:lnTo>
                    <a:pt x="15" y="133"/>
                  </a:lnTo>
                  <a:lnTo>
                    <a:pt x="18" y="111"/>
                  </a:lnTo>
                  <a:lnTo>
                    <a:pt x="24" y="91"/>
                  </a:lnTo>
                  <a:lnTo>
                    <a:pt x="24" y="91"/>
                  </a:lnTo>
                  <a:lnTo>
                    <a:pt x="28" y="69"/>
                  </a:lnTo>
                  <a:lnTo>
                    <a:pt x="32" y="48"/>
                  </a:lnTo>
                  <a:lnTo>
                    <a:pt x="34" y="27"/>
                  </a:lnTo>
                  <a:lnTo>
                    <a:pt x="35" y="5"/>
                  </a:lnTo>
                  <a:lnTo>
                    <a:pt x="35" y="5"/>
                  </a:lnTo>
                  <a:lnTo>
                    <a:pt x="34" y="3"/>
                  </a:lnTo>
                  <a:lnTo>
                    <a:pt x="33" y="1"/>
                  </a:lnTo>
                  <a:lnTo>
                    <a:pt x="32" y="0"/>
                  </a:lnTo>
                  <a:lnTo>
                    <a:pt x="30" y="0"/>
                  </a:lnTo>
                  <a:lnTo>
                    <a:pt x="28" y="0"/>
                  </a:lnTo>
                  <a:lnTo>
                    <a:pt x="27" y="1"/>
                  </a:lnTo>
                  <a:lnTo>
                    <a:pt x="26" y="3"/>
                  </a:lnTo>
                  <a:lnTo>
                    <a:pt x="26" y="5"/>
                  </a:lnTo>
                  <a:lnTo>
                    <a:pt x="26" y="5"/>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48" name="Freeform 201"/>
            <p:cNvSpPr/>
            <p:nvPr/>
          </p:nvSpPr>
          <p:spPr bwMode="auto">
            <a:xfrm>
              <a:off x="4570413" y="2508250"/>
              <a:ext cx="12700" cy="41275"/>
            </a:xfrm>
            <a:custGeom>
              <a:avLst/>
              <a:gdLst/>
              <a:ahLst/>
              <a:cxnLst>
                <a:cxn ang="0">
                  <a:pos x="12" y="3"/>
                </a:cxn>
                <a:cxn ang="0">
                  <a:pos x="12" y="3"/>
                </a:cxn>
                <a:cxn ang="0">
                  <a:pos x="8" y="21"/>
                </a:cxn>
                <a:cxn ang="0">
                  <a:pos x="6" y="38"/>
                </a:cxn>
                <a:cxn ang="0">
                  <a:pos x="3" y="56"/>
                </a:cxn>
                <a:cxn ang="0">
                  <a:pos x="0" y="73"/>
                </a:cxn>
                <a:cxn ang="0">
                  <a:pos x="0" y="73"/>
                </a:cxn>
                <a:cxn ang="0">
                  <a:pos x="0" y="76"/>
                </a:cxn>
                <a:cxn ang="0">
                  <a:pos x="1" y="77"/>
                </a:cxn>
                <a:cxn ang="0">
                  <a:pos x="2" y="78"/>
                </a:cxn>
                <a:cxn ang="0">
                  <a:pos x="3" y="79"/>
                </a:cxn>
                <a:cxn ang="0">
                  <a:pos x="5" y="79"/>
                </a:cxn>
                <a:cxn ang="0">
                  <a:pos x="7" y="79"/>
                </a:cxn>
                <a:cxn ang="0">
                  <a:pos x="8" y="78"/>
                </a:cxn>
                <a:cxn ang="0">
                  <a:pos x="9" y="76"/>
                </a:cxn>
                <a:cxn ang="0">
                  <a:pos x="9" y="76"/>
                </a:cxn>
                <a:cxn ang="0">
                  <a:pos x="12" y="58"/>
                </a:cxn>
                <a:cxn ang="0">
                  <a:pos x="14" y="40"/>
                </a:cxn>
                <a:cxn ang="0">
                  <a:pos x="17" y="23"/>
                </a:cxn>
                <a:cxn ang="0">
                  <a:pos x="22" y="6"/>
                </a:cxn>
                <a:cxn ang="0">
                  <a:pos x="22" y="6"/>
                </a:cxn>
                <a:cxn ang="0">
                  <a:pos x="22" y="4"/>
                </a:cxn>
                <a:cxn ang="0">
                  <a:pos x="22" y="2"/>
                </a:cxn>
                <a:cxn ang="0">
                  <a:pos x="21" y="1"/>
                </a:cxn>
                <a:cxn ang="0">
                  <a:pos x="19" y="0"/>
                </a:cxn>
                <a:cxn ang="0">
                  <a:pos x="16" y="0"/>
                </a:cxn>
                <a:cxn ang="0">
                  <a:pos x="15" y="0"/>
                </a:cxn>
                <a:cxn ang="0">
                  <a:pos x="13" y="1"/>
                </a:cxn>
                <a:cxn ang="0">
                  <a:pos x="12" y="3"/>
                </a:cxn>
                <a:cxn ang="0">
                  <a:pos x="12" y="3"/>
                </a:cxn>
              </a:cxnLst>
              <a:rect l="0" t="0" r="r" b="b"/>
              <a:pathLst>
                <a:path w="22" h="79">
                  <a:moveTo>
                    <a:pt x="12" y="3"/>
                  </a:moveTo>
                  <a:lnTo>
                    <a:pt x="12" y="3"/>
                  </a:lnTo>
                  <a:lnTo>
                    <a:pt x="8" y="21"/>
                  </a:lnTo>
                  <a:lnTo>
                    <a:pt x="6" y="38"/>
                  </a:lnTo>
                  <a:lnTo>
                    <a:pt x="3" y="56"/>
                  </a:lnTo>
                  <a:lnTo>
                    <a:pt x="0" y="73"/>
                  </a:lnTo>
                  <a:lnTo>
                    <a:pt x="0" y="73"/>
                  </a:lnTo>
                  <a:lnTo>
                    <a:pt x="0" y="76"/>
                  </a:lnTo>
                  <a:lnTo>
                    <a:pt x="1" y="77"/>
                  </a:lnTo>
                  <a:lnTo>
                    <a:pt x="2" y="78"/>
                  </a:lnTo>
                  <a:lnTo>
                    <a:pt x="3" y="79"/>
                  </a:lnTo>
                  <a:lnTo>
                    <a:pt x="5" y="79"/>
                  </a:lnTo>
                  <a:lnTo>
                    <a:pt x="7" y="79"/>
                  </a:lnTo>
                  <a:lnTo>
                    <a:pt x="8" y="78"/>
                  </a:lnTo>
                  <a:lnTo>
                    <a:pt x="9" y="76"/>
                  </a:lnTo>
                  <a:lnTo>
                    <a:pt x="9" y="76"/>
                  </a:lnTo>
                  <a:lnTo>
                    <a:pt x="12" y="58"/>
                  </a:lnTo>
                  <a:lnTo>
                    <a:pt x="14" y="40"/>
                  </a:lnTo>
                  <a:lnTo>
                    <a:pt x="17" y="23"/>
                  </a:lnTo>
                  <a:lnTo>
                    <a:pt x="22" y="6"/>
                  </a:lnTo>
                  <a:lnTo>
                    <a:pt x="22" y="6"/>
                  </a:lnTo>
                  <a:lnTo>
                    <a:pt x="22" y="4"/>
                  </a:lnTo>
                  <a:lnTo>
                    <a:pt x="22" y="2"/>
                  </a:lnTo>
                  <a:lnTo>
                    <a:pt x="21" y="1"/>
                  </a:lnTo>
                  <a:lnTo>
                    <a:pt x="19" y="0"/>
                  </a:lnTo>
                  <a:lnTo>
                    <a:pt x="16" y="0"/>
                  </a:lnTo>
                  <a:lnTo>
                    <a:pt x="15" y="0"/>
                  </a:lnTo>
                  <a:lnTo>
                    <a:pt x="13" y="1"/>
                  </a:lnTo>
                  <a:lnTo>
                    <a:pt x="12" y="3"/>
                  </a:lnTo>
                  <a:lnTo>
                    <a:pt x="12" y="3"/>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49" name="Freeform 202"/>
            <p:cNvSpPr/>
            <p:nvPr/>
          </p:nvSpPr>
          <p:spPr bwMode="auto">
            <a:xfrm>
              <a:off x="4603750" y="2557463"/>
              <a:ext cx="15875" cy="46038"/>
            </a:xfrm>
            <a:custGeom>
              <a:avLst/>
              <a:gdLst/>
              <a:ahLst/>
              <a:cxnLst>
                <a:cxn ang="0">
                  <a:pos x="20" y="3"/>
                </a:cxn>
                <a:cxn ang="0">
                  <a:pos x="20" y="3"/>
                </a:cxn>
                <a:cxn ang="0">
                  <a:pos x="0" y="79"/>
                </a:cxn>
                <a:cxn ang="0">
                  <a:pos x="0" y="79"/>
                </a:cxn>
                <a:cxn ang="0">
                  <a:pos x="0" y="81"/>
                </a:cxn>
                <a:cxn ang="0">
                  <a:pos x="1" y="83"/>
                </a:cxn>
                <a:cxn ang="0">
                  <a:pos x="2" y="84"/>
                </a:cxn>
                <a:cxn ang="0">
                  <a:pos x="4" y="85"/>
                </a:cxn>
                <a:cxn ang="0">
                  <a:pos x="5" y="85"/>
                </a:cxn>
                <a:cxn ang="0">
                  <a:pos x="7" y="85"/>
                </a:cxn>
                <a:cxn ang="0">
                  <a:pos x="8" y="84"/>
                </a:cxn>
                <a:cxn ang="0">
                  <a:pos x="9" y="82"/>
                </a:cxn>
                <a:cxn ang="0">
                  <a:pos x="9" y="82"/>
                </a:cxn>
                <a:cxn ang="0">
                  <a:pos x="28" y="5"/>
                </a:cxn>
                <a:cxn ang="0">
                  <a:pos x="28" y="5"/>
                </a:cxn>
                <a:cxn ang="0">
                  <a:pos x="29" y="3"/>
                </a:cxn>
                <a:cxn ang="0">
                  <a:pos x="28" y="2"/>
                </a:cxn>
                <a:cxn ang="0">
                  <a:pos x="27" y="1"/>
                </a:cxn>
                <a:cxn ang="0">
                  <a:pos x="25" y="0"/>
                </a:cxn>
                <a:cxn ang="0">
                  <a:pos x="23" y="0"/>
                </a:cxn>
                <a:cxn ang="0">
                  <a:pos x="22" y="0"/>
                </a:cxn>
                <a:cxn ang="0">
                  <a:pos x="20" y="1"/>
                </a:cxn>
                <a:cxn ang="0">
                  <a:pos x="20" y="3"/>
                </a:cxn>
                <a:cxn ang="0">
                  <a:pos x="20" y="3"/>
                </a:cxn>
              </a:cxnLst>
              <a:rect l="0" t="0" r="r" b="b"/>
              <a:pathLst>
                <a:path w="29" h="85">
                  <a:moveTo>
                    <a:pt x="20" y="3"/>
                  </a:moveTo>
                  <a:lnTo>
                    <a:pt x="20" y="3"/>
                  </a:lnTo>
                  <a:lnTo>
                    <a:pt x="0" y="79"/>
                  </a:lnTo>
                  <a:lnTo>
                    <a:pt x="0" y="79"/>
                  </a:lnTo>
                  <a:lnTo>
                    <a:pt x="0" y="81"/>
                  </a:lnTo>
                  <a:lnTo>
                    <a:pt x="1" y="83"/>
                  </a:lnTo>
                  <a:lnTo>
                    <a:pt x="2" y="84"/>
                  </a:lnTo>
                  <a:lnTo>
                    <a:pt x="4" y="85"/>
                  </a:lnTo>
                  <a:lnTo>
                    <a:pt x="5" y="85"/>
                  </a:lnTo>
                  <a:lnTo>
                    <a:pt x="7" y="85"/>
                  </a:lnTo>
                  <a:lnTo>
                    <a:pt x="8" y="84"/>
                  </a:lnTo>
                  <a:lnTo>
                    <a:pt x="9" y="82"/>
                  </a:lnTo>
                  <a:lnTo>
                    <a:pt x="9" y="82"/>
                  </a:lnTo>
                  <a:lnTo>
                    <a:pt x="28" y="5"/>
                  </a:lnTo>
                  <a:lnTo>
                    <a:pt x="28" y="5"/>
                  </a:lnTo>
                  <a:lnTo>
                    <a:pt x="29" y="3"/>
                  </a:lnTo>
                  <a:lnTo>
                    <a:pt x="28" y="2"/>
                  </a:lnTo>
                  <a:lnTo>
                    <a:pt x="27" y="1"/>
                  </a:lnTo>
                  <a:lnTo>
                    <a:pt x="25" y="0"/>
                  </a:lnTo>
                  <a:lnTo>
                    <a:pt x="23" y="0"/>
                  </a:lnTo>
                  <a:lnTo>
                    <a:pt x="22" y="0"/>
                  </a:lnTo>
                  <a:lnTo>
                    <a:pt x="20" y="1"/>
                  </a:lnTo>
                  <a:lnTo>
                    <a:pt x="20" y="3"/>
                  </a:lnTo>
                  <a:lnTo>
                    <a:pt x="20" y="3"/>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50" name="Freeform 203"/>
            <p:cNvSpPr/>
            <p:nvPr/>
          </p:nvSpPr>
          <p:spPr bwMode="auto">
            <a:xfrm>
              <a:off x="4687888" y="2668588"/>
              <a:ext cx="15875" cy="61913"/>
            </a:xfrm>
            <a:custGeom>
              <a:avLst/>
              <a:gdLst/>
              <a:ahLst/>
              <a:cxnLst>
                <a:cxn ang="0">
                  <a:pos x="19" y="4"/>
                </a:cxn>
                <a:cxn ang="0">
                  <a:pos x="19" y="4"/>
                </a:cxn>
                <a:cxn ang="0">
                  <a:pos x="19" y="12"/>
                </a:cxn>
                <a:cxn ang="0">
                  <a:pos x="17" y="19"/>
                </a:cxn>
                <a:cxn ang="0">
                  <a:pos x="12" y="35"/>
                </a:cxn>
                <a:cxn ang="0">
                  <a:pos x="8" y="50"/>
                </a:cxn>
                <a:cxn ang="0">
                  <a:pos x="7" y="58"/>
                </a:cxn>
                <a:cxn ang="0">
                  <a:pos x="6" y="65"/>
                </a:cxn>
                <a:cxn ang="0">
                  <a:pos x="6" y="65"/>
                </a:cxn>
                <a:cxn ang="0">
                  <a:pos x="6" y="76"/>
                </a:cxn>
                <a:cxn ang="0">
                  <a:pos x="5" y="89"/>
                </a:cxn>
                <a:cxn ang="0">
                  <a:pos x="4" y="99"/>
                </a:cxn>
                <a:cxn ang="0">
                  <a:pos x="0" y="110"/>
                </a:cxn>
                <a:cxn ang="0">
                  <a:pos x="0" y="110"/>
                </a:cxn>
                <a:cxn ang="0">
                  <a:pos x="0" y="112"/>
                </a:cxn>
                <a:cxn ang="0">
                  <a:pos x="0" y="113"/>
                </a:cxn>
                <a:cxn ang="0">
                  <a:pos x="1" y="116"/>
                </a:cxn>
                <a:cxn ang="0">
                  <a:pos x="3" y="116"/>
                </a:cxn>
                <a:cxn ang="0">
                  <a:pos x="6" y="116"/>
                </a:cxn>
                <a:cxn ang="0">
                  <a:pos x="8" y="114"/>
                </a:cxn>
                <a:cxn ang="0">
                  <a:pos x="9" y="112"/>
                </a:cxn>
                <a:cxn ang="0">
                  <a:pos x="9" y="112"/>
                </a:cxn>
                <a:cxn ang="0">
                  <a:pos x="12" y="102"/>
                </a:cxn>
                <a:cxn ang="0">
                  <a:pos x="14" y="92"/>
                </a:cxn>
                <a:cxn ang="0">
                  <a:pos x="15" y="80"/>
                </a:cxn>
                <a:cxn ang="0">
                  <a:pos x="15" y="70"/>
                </a:cxn>
                <a:cxn ang="0">
                  <a:pos x="15" y="70"/>
                </a:cxn>
                <a:cxn ang="0">
                  <a:pos x="17" y="62"/>
                </a:cxn>
                <a:cxn ang="0">
                  <a:pos x="18" y="54"/>
                </a:cxn>
                <a:cxn ang="0">
                  <a:pos x="22" y="37"/>
                </a:cxn>
                <a:cxn ang="0">
                  <a:pos x="26" y="20"/>
                </a:cxn>
                <a:cxn ang="0">
                  <a:pos x="28" y="12"/>
                </a:cxn>
                <a:cxn ang="0">
                  <a:pos x="29" y="4"/>
                </a:cxn>
                <a:cxn ang="0">
                  <a:pos x="29" y="4"/>
                </a:cxn>
                <a:cxn ang="0">
                  <a:pos x="28" y="2"/>
                </a:cxn>
                <a:cxn ang="0">
                  <a:pos x="27" y="1"/>
                </a:cxn>
                <a:cxn ang="0">
                  <a:pos x="26" y="0"/>
                </a:cxn>
                <a:cxn ang="0">
                  <a:pos x="24" y="0"/>
                </a:cxn>
                <a:cxn ang="0">
                  <a:pos x="22" y="0"/>
                </a:cxn>
                <a:cxn ang="0">
                  <a:pos x="21" y="1"/>
                </a:cxn>
                <a:cxn ang="0">
                  <a:pos x="20" y="2"/>
                </a:cxn>
                <a:cxn ang="0">
                  <a:pos x="19" y="4"/>
                </a:cxn>
                <a:cxn ang="0">
                  <a:pos x="19" y="4"/>
                </a:cxn>
              </a:cxnLst>
              <a:rect l="0" t="0" r="r" b="b"/>
              <a:pathLst>
                <a:path w="29" h="116">
                  <a:moveTo>
                    <a:pt x="19" y="4"/>
                  </a:moveTo>
                  <a:lnTo>
                    <a:pt x="19" y="4"/>
                  </a:lnTo>
                  <a:lnTo>
                    <a:pt x="19" y="12"/>
                  </a:lnTo>
                  <a:lnTo>
                    <a:pt x="17" y="19"/>
                  </a:lnTo>
                  <a:lnTo>
                    <a:pt x="12" y="35"/>
                  </a:lnTo>
                  <a:lnTo>
                    <a:pt x="8" y="50"/>
                  </a:lnTo>
                  <a:lnTo>
                    <a:pt x="7" y="58"/>
                  </a:lnTo>
                  <a:lnTo>
                    <a:pt x="6" y="65"/>
                  </a:lnTo>
                  <a:lnTo>
                    <a:pt x="6" y="65"/>
                  </a:lnTo>
                  <a:lnTo>
                    <a:pt x="6" y="76"/>
                  </a:lnTo>
                  <a:lnTo>
                    <a:pt x="5" y="89"/>
                  </a:lnTo>
                  <a:lnTo>
                    <a:pt x="4" y="99"/>
                  </a:lnTo>
                  <a:lnTo>
                    <a:pt x="0" y="110"/>
                  </a:lnTo>
                  <a:lnTo>
                    <a:pt x="0" y="110"/>
                  </a:lnTo>
                  <a:lnTo>
                    <a:pt x="0" y="112"/>
                  </a:lnTo>
                  <a:lnTo>
                    <a:pt x="0" y="113"/>
                  </a:lnTo>
                  <a:lnTo>
                    <a:pt x="1" y="116"/>
                  </a:lnTo>
                  <a:lnTo>
                    <a:pt x="3" y="116"/>
                  </a:lnTo>
                  <a:lnTo>
                    <a:pt x="6" y="116"/>
                  </a:lnTo>
                  <a:lnTo>
                    <a:pt x="8" y="114"/>
                  </a:lnTo>
                  <a:lnTo>
                    <a:pt x="9" y="112"/>
                  </a:lnTo>
                  <a:lnTo>
                    <a:pt x="9" y="112"/>
                  </a:lnTo>
                  <a:lnTo>
                    <a:pt x="12" y="102"/>
                  </a:lnTo>
                  <a:lnTo>
                    <a:pt x="14" y="92"/>
                  </a:lnTo>
                  <a:lnTo>
                    <a:pt x="15" y="80"/>
                  </a:lnTo>
                  <a:lnTo>
                    <a:pt x="15" y="70"/>
                  </a:lnTo>
                  <a:lnTo>
                    <a:pt x="15" y="70"/>
                  </a:lnTo>
                  <a:lnTo>
                    <a:pt x="17" y="62"/>
                  </a:lnTo>
                  <a:lnTo>
                    <a:pt x="18" y="54"/>
                  </a:lnTo>
                  <a:lnTo>
                    <a:pt x="22" y="37"/>
                  </a:lnTo>
                  <a:lnTo>
                    <a:pt x="26" y="20"/>
                  </a:lnTo>
                  <a:lnTo>
                    <a:pt x="28" y="12"/>
                  </a:lnTo>
                  <a:lnTo>
                    <a:pt x="29" y="4"/>
                  </a:lnTo>
                  <a:lnTo>
                    <a:pt x="29" y="4"/>
                  </a:lnTo>
                  <a:lnTo>
                    <a:pt x="28" y="2"/>
                  </a:lnTo>
                  <a:lnTo>
                    <a:pt x="27" y="1"/>
                  </a:lnTo>
                  <a:lnTo>
                    <a:pt x="26" y="0"/>
                  </a:lnTo>
                  <a:lnTo>
                    <a:pt x="24" y="0"/>
                  </a:lnTo>
                  <a:lnTo>
                    <a:pt x="22" y="0"/>
                  </a:lnTo>
                  <a:lnTo>
                    <a:pt x="21" y="1"/>
                  </a:lnTo>
                  <a:lnTo>
                    <a:pt x="20" y="2"/>
                  </a:lnTo>
                  <a:lnTo>
                    <a:pt x="19" y="4"/>
                  </a:lnTo>
                  <a:lnTo>
                    <a:pt x="19" y="4"/>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51" name="Freeform 204"/>
            <p:cNvSpPr/>
            <p:nvPr/>
          </p:nvSpPr>
          <p:spPr bwMode="auto">
            <a:xfrm>
              <a:off x="4714875" y="2657475"/>
              <a:ext cx="11113" cy="61913"/>
            </a:xfrm>
            <a:custGeom>
              <a:avLst/>
              <a:gdLst/>
              <a:ahLst/>
              <a:cxnLst>
                <a:cxn ang="0">
                  <a:pos x="12" y="5"/>
                </a:cxn>
                <a:cxn ang="0">
                  <a:pos x="12" y="5"/>
                </a:cxn>
                <a:cxn ang="0">
                  <a:pos x="10" y="32"/>
                </a:cxn>
                <a:cxn ang="0">
                  <a:pos x="6" y="59"/>
                </a:cxn>
                <a:cxn ang="0">
                  <a:pos x="2" y="86"/>
                </a:cxn>
                <a:cxn ang="0">
                  <a:pos x="0" y="113"/>
                </a:cxn>
                <a:cxn ang="0">
                  <a:pos x="0" y="113"/>
                </a:cxn>
                <a:cxn ang="0">
                  <a:pos x="0" y="115"/>
                </a:cxn>
                <a:cxn ang="0">
                  <a:pos x="1" y="116"/>
                </a:cxn>
                <a:cxn ang="0">
                  <a:pos x="3" y="117"/>
                </a:cxn>
                <a:cxn ang="0">
                  <a:pos x="4" y="117"/>
                </a:cxn>
                <a:cxn ang="0">
                  <a:pos x="6" y="117"/>
                </a:cxn>
                <a:cxn ang="0">
                  <a:pos x="8" y="116"/>
                </a:cxn>
                <a:cxn ang="0">
                  <a:pos x="9" y="115"/>
                </a:cxn>
                <a:cxn ang="0">
                  <a:pos x="9" y="113"/>
                </a:cxn>
                <a:cxn ang="0">
                  <a:pos x="9" y="113"/>
                </a:cxn>
                <a:cxn ang="0">
                  <a:pos x="11" y="86"/>
                </a:cxn>
                <a:cxn ang="0">
                  <a:pos x="15" y="59"/>
                </a:cxn>
                <a:cxn ang="0">
                  <a:pos x="19" y="32"/>
                </a:cxn>
                <a:cxn ang="0">
                  <a:pos x="21" y="5"/>
                </a:cxn>
                <a:cxn ang="0">
                  <a:pos x="21" y="5"/>
                </a:cxn>
                <a:cxn ang="0">
                  <a:pos x="21" y="3"/>
                </a:cxn>
                <a:cxn ang="0">
                  <a:pos x="20" y="2"/>
                </a:cxn>
                <a:cxn ang="0">
                  <a:pos x="19" y="1"/>
                </a:cxn>
                <a:cxn ang="0">
                  <a:pos x="17" y="0"/>
                </a:cxn>
                <a:cxn ang="0">
                  <a:pos x="15" y="1"/>
                </a:cxn>
                <a:cxn ang="0">
                  <a:pos x="14" y="2"/>
                </a:cxn>
                <a:cxn ang="0">
                  <a:pos x="13" y="3"/>
                </a:cxn>
                <a:cxn ang="0">
                  <a:pos x="12" y="5"/>
                </a:cxn>
                <a:cxn ang="0">
                  <a:pos x="12" y="5"/>
                </a:cxn>
              </a:cxnLst>
              <a:rect l="0" t="0" r="r" b="b"/>
              <a:pathLst>
                <a:path w="21" h="117">
                  <a:moveTo>
                    <a:pt x="12" y="5"/>
                  </a:moveTo>
                  <a:lnTo>
                    <a:pt x="12" y="5"/>
                  </a:lnTo>
                  <a:lnTo>
                    <a:pt x="10" y="32"/>
                  </a:lnTo>
                  <a:lnTo>
                    <a:pt x="6" y="59"/>
                  </a:lnTo>
                  <a:lnTo>
                    <a:pt x="2" y="86"/>
                  </a:lnTo>
                  <a:lnTo>
                    <a:pt x="0" y="113"/>
                  </a:lnTo>
                  <a:lnTo>
                    <a:pt x="0" y="113"/>
                  </a:lnTo>
                  <a:lnTo>
                    <a:pt x="0" y="115"/>
                  </a:lnTo>
                  <a:lnTo>
                    <a:pt x="1" y="116"/>
                  </a:lnTo>
                  <a:lnTo>
                    <a:pt x="3" y="117"/>
                  </a:lnTo>
                  <a:lnTo>
                    <a:pt x="4" y="117"/>
                  </a:lnTo>
                  <a:lnTo>
                    <a:pt x="6" y="117"/>
                  </a:lnTo>
                  <a:lnTo>
                    <a:pt x="8" y="116"/>
                  </a:lnTo>
                  <a:lnTo>
                    <a:pt x="9" y="115"/>
                  </a:lnTo>
                  <a:lnTo>
                    <a:pt x="9" y="113"/>
                  </a:lnTo>
                  <a:lnTo>
                    <a:pt x="9" y="113"/>
                  </a:lnTo>
                  <a:lnTo>
                    <a:pt x="11" y="86"/>
                  </a:lnTo>
                  <a:lnTo>
                    <a:pt x="15" y="59"/>
                  </a:lnTo>
                  <a:lnTo>
                    <a:pt x="19" y="32"/>
                  </a:lnTo>
                  <a:lnTo>
                    <a:pt x="21" y="5"/>
                  </a:lnTo>
                  <a:lnTo>
                    <a:pt x="21" y="5"/>
                  </a:lnTo>
                  <a:lnTo>
                    <a:pt x="21" y="3"/>
                  </a:lnTo>
                  <a:lnTo>
                    <a:pt x="20" y="2"/>
                  </a:lnTo>
                  <a:lnTo>
                    <a:pt x="19" y="1"/>
                  </a:lnTo>
                  <a:lnTo>
                    <a:pt x="17" y="0"/>
                  </a:lnTo>
                  <a:lnTo>
                    <a:pt x="15" y="1"/>
                  </a:lnTo>
                  <a:lnTo>
                    <a:pt x="14" y="2"/>
                  </a:lnTo>
                  <a:lnTo>
                    <a:pt x="13" y="3"/>
                  </a:lnTo>
                  <a:lnTo>
                    <a:pt x="12" y="5"/>
                  </a:lnTo>
                  <a:lnTo>
                    <a:pt x="12" y="5"/>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52" name="Freeform 206"/>
            <p:cNvSpPr>
              <a:spLocks noEditPoints="1"/>
            </p:cNvSpPr>
            <p:nvPr/>
          </p:nvSpPr>
          <p:spPr bwMode="auto">
            <a:xfrm>
              <a:off x="4249738" y="2249488"/>
              <a:ext cx="555625" cy="574675"/>
            </a:xfrm>
            <a:custGeom>
              <a:avLst/>
              <a:gdLst/>
              <a:ahLst/>
              <a:cxnLst>
                <a:cxn ang="0">
                  <a:pos x="817" y="1056"/>
                </a:cxn>
                <a:cxn ang="0">
                  <a:pos x="716" y="1035"/>
                </a:cxn>
                <a:cxn ang="0">
                  <a:pos x="659" y="1016"/>
                </a:cxn>
                <a:cxn ang="0">
                  <a:pos x="645" y="1010"/>
                </a:cxn>
                <a:cxn ang="0">
                  <a:pos x="623" y="986"/>
                </a:cxn>
                <a:cxn ang="0">
                  <a:pos x="608" y="970"/>
                </a:cxn>
                <a:cxn ang="0">
                  <a:pos x="577" y="929"/>
                </a:cxn>
                <a:cxn ang="0">
                  <a:pos x="513" y="864"/>
                </a:cxn>
                <a:cxn ang="0">
                  <a:pos x="403" y="767"/>
                </a:cxn>
                <a:cxn ang="0">
                  <a:pos x="307" y="683"/>
                </a:cxn>
                <a:cxn ang="0">
                  <a:pos x="222" y="574"/>
                </a:cxn>
                <a:cxn ang="0">
                  <a:pos x="139" y="472"/>
                </a:cxn>
                <a:cxn ang="0">
                  <a:pos x="97" y="439"/>
                </a:cxn>
                <a:cxn ang="0">
                  <a:pos x="31" y="360"/>
                </a:cxn>
                <a:cxn ang="0">
                  <a:pos x="27" y="300"/>
                </a:cxn>
                <a:cxn ang="0">
                  <a:pos x="84" y="371"/>
                </a:cxn>
                <a:cxn ang="0">
                  <a:pos x="141" y="426"/>
                </a:cxn>
                <a:cxn ang="0">
                  <a:pos x="208" y="491"/>
                </a:cxn>
                <a:cxn ang="0">
                  <a:pos x="305" y="624"/>
                </a:cxn>
                <a:cxn ang="0">
                  <a:pos x="398" y="714"/>
                </a:cxn>
                <a:cxn ang="0">
                  <a:pos x="481" y="790"/>
                </a:cxn>
                <a:cxn ang="0">
                  <a:pos x="571" y="872"/>
                </a:cxn>
                <a:cxn ang="0">
                  <a:pos x="646" y="943"/>
                </a:cxn>
                <a:cxn ang="0">
                  <a:pos x="724" y="871"/>
                </a:cxn>
                <a:cxn ang="0">
                  <a:pos x="843" y="787"/>
                </a:cxn>
                <a:cxn ang="0">
                  <a:pos x="981" y="693"/>
                </a:cxn>
                <a:cxn ang="0">
                  <a:pos x="917" y="620"/>
                </a:cxn>
                <a:cxn ang="0">
                  <a:pos x="751" y="446"/>
                </a:cxn>
                <a:cxn ang="0">
                  <a:pos x="583" y="291"/>
                </a:cxn>
                <a:cxn ang="0">
                  <a:pos x="501" y="195"/>
                </a:cxn>
                <a:cxn ang="0">
                  <a:pos x="431" y="116"/>
                </a:cxn>
                <a:cxn ang="0">
                  <a:pos x="378" y="54"/>
                </a:cxn>
                <a:cxn ang="0">
                  <a:pos x="377" y="0"/>
                </a:cxn>
                <a:cxn ang="0">
                  <a:pos x="496" y="134"/>
                </a:cxn>
                <a:cxn ang="0">
                  <a:pos x="631" y="290"/>
                </a:cxn>
                <a:cxn ang="0">
                  <a:pos x="729" y="380"/>
                </a:cxn>
                <a:cxn ang="0">
                  <a:pos x="900" y="546"/>
                </a:cxn>
                <a:cxn ang="0">
                  <a:pos x="980" y="641"/>
                </a:cxn>
                <a:cxn ang="0">
                  <a:pos x="1020" y="678"/>
                </a:cxn>
                <a:cxn ang="0">
                  <a:pos x="1032" y="689"/>
                </a:cxn>
                <a:cxn ang="0">
                  <a:pos x="1037" y="700"/>
                </a:cxn>
                <a:cxn ang="0">
                  <a:pos x="1051" y="800"/>
                </a:cxn>
                <a:cxn ang="0">
                  <a:pos x="1037" y="911"/>
                </a:cxn>
                <a:cxn ang="0">
                  <a:pos x="1029" y="991"/>
                </a:cxn>
                <a:cxn ang="0">
                  <a:pos x="1023" y="1039"/>
                </a:cxn>
                <a:cxn ang="0">
                  <a:pos x="1016" y="1079"/>
                </a:cxn>
                <a:cxn ang="0">
                  <a:pos x="1002" y="1088"/>
                </a:cxn>
                <a:cxn ang="0">
                  <a:pos x="996" y="1087"/>
                </a:cxn>
                <a:cxn ang="0">
                  <a:pos x="954" y="761"/>
                </a:cxn>
                <a:cxn ang="0">
                  <a:pos x="842" y="830"/>
                </a:cxn>
                <a:cxn ang="0">
                  <a:pos x="729" y="917"/>
                </a:cxn>
                <a:cxn ang="0">
                  <a:pos x="672" y="967"/>
                </a:cxn>
                <a:cxn ang="0">
                  <a:pos x="699" y="991"/>
                </a:cxn>
                <a:cxn ang="0">
                  <a:pos x="772" y="1010"/>
                </a:cxn>
                <a:cxn ang="0">
                  <a:pos x="941" y="1046"/>
                </a:cxn>
                <a:cxn ang="0">
                  <a:pos x="989" y="1039"/>
                </a:cxn>
                <a:cxn ang="0">
                  <a:pos x="990" y="1018"/>
                </a:cxn>
                <a:cxn ang="0">
                  <a:pos x="995" y="957"/>
                </a:cxn>
                <a:cxn ang="0">
                  <a:pos x="1010" y="856"/>
                </a:cxn>
                <a:cxn ang="0">
                  <a:pos x="1010" y="734"/>
                </a:cxn>
              </a:cxnLst>
              <a:rect l="0" t="0" r="r" b="b"/>
              <a:pathLst>
                <a:path w="1051" h="1088">
                  <a:moveTo>
                    <a:pt x="991" y="1088"/>
                  </a:moveTo>
                  <a:lnTo>
                    <a:pt x="991" y="1088"/>
                  </a:lnTo>
                  <a:lnTo>
                    <a:pt x="952" y="1084"/>
                  </a:lnTo>
                  <a:lnTo>
                    <a:pt x="911" y="1078"/>
                  </a:lnTo>
                  <a:lnTo>
                    <a:pt x="866" y="1069"/>
                  </a:lnTo>
                  <a:lnTo>
                    <a:pt x="817" y="1056"/>
                  </a:lnTo>
                  <a:lnTo>
                    <a:pt x="817" y="1056"/>
                  </a:lnTo>
                  <a:lnTo>
                    <a:pt x="773" y="1046"/>
                  </a:lnTo>
                  <a:lnTo>
                    <a:pt x="751" y="1041"/>
                  </a:lnTo>
                  <a:lnTo>
                    <a:pt x="728" y="1037"/>
                  </a:lnTo>
                  <a:lnTo>
                    <a:pt x="728" y="1037"/>
                  </a:lnTo>
                  <a:lnTo>
                    <a:pt x="716" y="1035"/>
                  </a:lnTo>
                  <a:lnTo>
                    <a:pt x="706" y="1031"/>
                  </a:lnTo>
                  <a:lnTo>
                    <a:pt x="686" y="1025"/>
                  </a:lnTo>
                  <a:lnTo>
                    <a:pt x="686" y="1025"/>
                  </a:lnTo>
                  <a:lnTo>
                    <a:pt x="673" y="1020"/>
                  </a:lnTo>
                  <a:lnTo>
                    <a:pt x="659" y="1016"/>
                  </a:lnTo>
                  <a:lnTo>
                    <a:pt x="659" y="1016"/>
                  </a:lnTo>
                  <a:lnTo>
                    <a:pt x="654" y="1015"/>
                  </a:lnTo>
                  <a:lnTo>
                    <a:pt x="651" y="1013"/>
                  </a:lnTo>
                  <a:lnTo>
                    <a:pt x="650" y="1012"/>
                  </a:lnTo>
                  <a:lnTo>
                    <a:pt x="649" y="1011"/>
                  </a:lnTo>
                  <a:lnTo>
                    <a:pt x="649" y="1011"/>
                  </a:lnTo>
                  <a:lnTo>
                    <a:pt x="645" y="1010"/>
                  </a:lnTo>
                  <a:lnTo>
                    <a:pt x="645" y="1010"/>
                  </a:lnTo>
                  <a:lnTo>
                    <a:pt x="640" y="1006"/>
                  </a:lnTo>
                  <a:lnTo>
                    <a:pt x="635" y="1001"/>
                  </a:lnTo>
                  <a:lnTo>
                    <a:pt x="628" y="991"/>
                  </a:lnTo>
                  <a:lnTo>
                    <a:pt x="623" y="986"/>
                  </a:lnTo>
                  <a:lnTo>
                    <a:pt x="623" y="986"/>
                  </a:lnTo>
                  <a:lnTo>
                    <a:pt x="620" y="983"/>
                  </a:lnTo>
                  <a:lnTo>
                    <a:pt x="619" y="982"/>
                  </a:lnTo>
                  <a:lnTo>
                    <a:pt x="619" y="982"/>
                  </a:lnTo>
                  <a:lnTo>
                    <a:pt x="614" y="979"/>
                  </a:lnTo>
                  <a:lnTo>
                    <a:pt x="611" y="976"/>
                  </a:lnTo>
                  <a:lnTo>
                    <a:pt x="608" y="970"/>
                  </a:lnTo>
                  <a:lnTo>
                    <a:pt x="608" y="965"/>
                  </a:lnTo>
                  <a:lnTo>
                    <a:pt x="608" y="963"/>
                  </a:lnTo>
                  <a:lnTo>
                    <a:pt x="606" y="961"/>
                  </a:lnTo>
                  <a:lnTo>
                    <a:pt x="606" y="961"/>
                  </a:lnTo>
                  <a:lnTo>
                    <a:pt x="591" y="946"/>
                  </a:lnTo>
                  <a:lnTo>
                    <a:pt x="577" y="929"/>
                  </a:lnTo>
                  <a:lnTo>
                    <a:pt x="577" y="929"/>
                  </a:lnTo>
                  <a:lnTo>
                    <a:pt x="561" y="912"/>
                  </a:lnTo>
                  <a:lnTo>
                    <a:pt x="546" y="895"/>
                  </a:lnTo>
                  <a:lnTo>
                    <a:pt x="529" y="879"/>
                  </a:lnTo>
                  <a:lnTo>
                    <a:pt x="513" y="864"/>
                  </a:lnTo>
                  <a:lnTo>
                    <a:pt x="513" y="864"/>
                  </a:lnTo>
                  <a:lnTo>
                    <a:pt x="490" y="846"/>
                  </a:lnTo>
                  <a:lnTo>
                    <a:pt x="469" y="827"/>
                  </a:lnTo>
                  <a:lnTo>
                    <a:pt x="428" y="789"/>
                  </a:lnTo>
                  <a:lnTo>
                    <a:pt x="428" y="789"/>
                  </a:lnTo>
                  <a:lnTo>
                    <a:pt x="416" y="777"/>
                  </a:lnTo>
                  <a:lnTo>
                    <a:pt x="403" y="767"/>
                  </a:lnTo>
                  <a:lnTo>
                    <a:pt x="378" y="745"/>
                  </a:lnTo>
                  <a:lnTo>
                    <a:pt x="378" y="745"/>
                  </a:lnTo>
                  <a:lnTo>
                    <a:pt x="356" y="729"/>
                  </a:lnTo>
                  <a:lnTo>
                    <a:pt x="336" y="711"/>
                  </a:lnTo>
                  <a:lnTo>
                    <a:pt x="317" y="693"/>
                  </a:lnTo>
                  <a:lnTo>
                    <a:pt x="307" y="683"/>
                  </a:lnTo>
                  <a:lnTo>
                    <a:pt x="299" y="673"/>
                  </a:lnTo>
                  <a:lnTo>
                    <a:pt x="299" y="673"/>
                  </a:lnTo>
                  <a:lnTo>
                    <a:pt x="271" y="638"/>
                  </a:lnTo>
                  <a:lnTo>
                    <a:pt x="271" y="638"/>
                  </a:lnTo>
                  <a:lnTo>
                    <a:pt x="238" y="596"/>
                  </a:lnTo>
                  <a:lnTo>
                    <a:pt x="222" y="574"/>
                  </a:lnTo>
                  <a:lnTo>
                    <a:pt x="207" y="552"/>
                  </a:lnTo>
                  <a:lnTo>
                    <a:pt x="207" y="552"/>
                  </a:lnTo>
                  <a:lnTo>
                    <a:pt x="194" y="534"/>
                  </a:lnTo>
                  <a:lnTo>
                    <a:pt x="178" y="514"/>
                  </a:lnTo>
                  <a:lnTo>
                    <a:pt x="160" y="493"/>
                  </a:lnTo>
                  <a:lnTo>
                    <a:pt x="139" y="472"/>
                  </a:lnTo>
                  <a:lnTo>
                    <a:pt x="139" y="472"/>
                  </a:lnTo>
                  <a:lnTo>
                    <a:pt x="128" y="461"/>
                  </a:lnTo>
                  <a:lnTo>
                    <a:pt x="115" y="453"/>
                  </a:lnTo>
                  <a:lnTo>
                    <a:pt x="115" y="453"/>
                  </a:lnTo>
                  <a:lnTo>
                    <a:pt x="103" y="444"/>
                  </a:lnTo>
                  <a:lnTo>
                    <a:pt x="97" y="439"/>
                  </a:lnTo>
                  <a:lnTo>
                    <a:pt x="92" y="433"/>
                  </a:lnTo>
                  <a:lnTo>
                    <a:pt x="92" y="433"/>
                  </a:lnTo>
                  <a:lnTo>
                    <a:pt x="74" y="414"/>
                  </a:lnTo>
                  <a:lnTo>
                    <a:pt x="57" y="393"/>
                  </a:lnTo>
                  <a:lnTo>
                    <a:pt x="57" y="393"/>
                  </a:lnTo>
                  <a:lnTo>
                    <a:pt x="31" y="360"/>
                  </a:lnTo>
                  <a:lnTo>
                    <a:pt x="16" y="345"/>
                  </a:lnTo>
                  <a:lnTo>
                    <a:pt x="2" y="329"/>
                  </a:lnTo>
                  <a:lnTo>
                    <a:pt x="2" y="329"/>
                  </a:lnTo>
                  <a:lnTo>
                    <a:pt x="0" y="327"/>
                  </a:lnTo>
                  <a:lnTo>
                    <a:pt x="0" y="327"/>
                  </a:lnTo>
                  <a:lnTo>
                    <a:pt x="27" y="300"/>
                  </a:lnTo>
                  <a:lnTo>
                    <a:pt x="27" y="300"/>
                  </a:lnTo>
                  <a:lnTo>
                    <a:pt x="45" y="322"/>
                  </a:lnTo>
                  <a:lnTo>
                    <a:pt x="45" y="322"/>
                  </a:lnTo>
                  <a:lnTo>
                    <a:pt x="68" y="351"/>
                  </a:lnTo>
                  <a:lnTo>
                    <a:pt x="68" y="351"/>
                  </a:lnTo>
                  <a:lnTo>
                    <a:pt x="84" y="371"/>
                  </a:lnTo>
                  <a:lnTo>
                    <a:pt x="102" y="392"/>
                  </a:lnTo>
                  <a:lnTo>
                    <a:pt x="111" y="401"/>
                  </a:lnTo>
                  <a:lnTo>
                    <a:pt x="120" y="411"/>
                  </a:lnTo>
                  <a:lnTo>
                    <a:pt x="131" y="419"/>
                  </a:lnTo>
                  <a:lnTo>
                    <a:pt x="141" y="426"/>
                  </a:lnTo>
                  <a:lnTo>
                    <a:pt x="141" y="426"/>
                  </a:lnTo>
                  <a:lnTo>
                    <a:pt x="151" y="434"/>
                  </a:lnTo>
                  <a:lnTo>
                    <a:pt x="163" y="444"/>
                  </a:lnTo>
                  <a:lnTo>
                    <a:pt x="174" y="454"/>
                  </a:lnTo>
                  <a:lnTo>
                    <a:pt x="186" y="465"/>
                  </a:lnTo>
                  <a:lnTo>
                    <a:pt x="197" y="478"/>
                  </a:lnTo>
                  <a:lnTo>
                    <a:pt x="208" y="491"/>
                  </a:lnTo>
                  <a:lnTo>
                    <a:pt x="219" y="506"/>
                  </a:lnTo>
                  <a:lnTo>
                    <a:pt x="229" y="521"/>
                  </a:lnTo>
                  <a:lnTo>
                    <a:pt x="229" y="521"/>
                  </a:lnTo>
                  <a:lnTo>
                    <a:pt x="261" y="567"/>
                  </a:lnTo>
                  <a:lnTo>
                    <a:pt x="291" y="607"/>
                  </a:lnTo>
                  <a:lnTo>
                    <a:pt x="305" y="624"/>
                  </a:lnTo>
                  <a:lnTo>
                    <a:pt x="319" y="640"/>
                  </a:lnTo>
                  <a:lnTo>
                    <a:pt x="332" y="654"/>
                  </a:lnTo>
                  <a:lnTo>
                    <a:pt x="346" y="668"/>
                  </a:lnTo>
                  <a:lnTo>
                    <a:pt x="346" y="668"/>
                  </a:lnTo>
                  <a:lnTo>
                    <a:pt x="371" y="692"/>
                  </a:lnTo>
                  <a:lnTo>
                    <a:pt x="398" y="714"/>
                  </a:lnTo>
                  <a:lnTo>
                    <a:pt x="398" y="714"/>
                  </a:lnTo>
                  <a:lnTo>
                    <a:pt x="429" y="741"/>
                  </a:lnTo>
                  <a:lnTo>
                    <a:pt x="445" y="755"/>
                  </a:lnTo>
                  <a:lnTo>
                    <a:pt x="459" y="769"/>
                  </a:lnTo>
                  <a:lnTo>
                    <a:pt x="459" y="769"/>
                  </a:lnTo>
                  <a:lnTo>
                    <a:pt x="481" y="790"/>
                  </a:lnTo>
                  <a:lnTo>
                    <a:pt x="504" y="809"/>
                  </a:lnTo>
                  <a:lnTo>
                    <a:pt x="504" y="809"/>
                  </a:lnTo>
                  <a:lnTo>
                    <a:pt x="526" y="828"/>
                  </a:lnTo>
                  <a:lnTo>
                    <a:pt x="548" y="849"/>
                  </a:lnTo>
                  <a:lnTo>
                    <a:pt x="548" y="849"/>
                  </a:lnTo>
                  <a:lnTo>
                    <a:pt x="571" y="872"/>
                  </a:lnTo>
                  <a:lnTo>
                    <a:pt x="594" y="896"/>
                  </a:lnTo>
                  <a:lnTo>
                    <a:pt x="594" y="896"/>
                  </a:lnTo>
                  <a:lnTo>
                    <a:pt x="615" y="920"/>
                  </a:lnTo>
                  <a:lnTo>
                    <a:pt x="638" y="943"/>
                  </a:lnTo>
                  <a:lnTo>
                    <a:pt x="643" y="948"/>
                  </a:lnTo>
                  <a:lnTo>
                    <a:pt x="646" y="943"/>
                  </a:lnTo>
                  <a:lnTo>
                    <a:pt x="646" y="943"/>
                  </a:lnTo>
                  <a:lnTo>
                    <a:pt x="658" y="929"/>
                  </a:lnTo>
                  <a:lnTo>
                    <a:pt x="669" y="917"/>
                  </a:lnTo>
                  <a:lnTo>
                    <a:pt x="682" y="904"/>
                  </a:lnTo>
                  <a:lnTo>
                    <a:pt x="696" y="893"/>
                  </a:lnTo>
                  <a:lnTo>
                    <a:pt x="724" y="871"/>
                  </a:lnTo>
                  <a:lnTo>
                    <a:pt x="753" y="851"/>
                  </a:lnTo>
                  <a:lnTo>
                    <a:pt x="753" y="851"/>
                  </a:lnTo>
                  <a:lnTo>
                    <a:pt x="784" y="829"/>
                  </a:lnTo>
                  <a:lnTo>
                    <a:pt x="784" y="829"/>
                  </a:lnTo>
                  <a:lnTo>
                    <a:pt x="812" y="807"/>
                  </a:lnTo>
                  <a:lnTo>
                    <a:pt x="843" y="787"/>
                  </a:lnTo>
                  <a:lnTo>
                    <a:pt x="906" y="748"/>
                  </a:lnTo>
                  <a:lnTo>
                    <a:pt x="906" y="748"/>
                  </a:lnTo>
                  <a:lnTo>
                    <a:pt x="944" y="725"/>
                  </a:lnTo>
                  <a:lnTo>
                    <a:pt x="980" y="702"/>
                  </a:lnTo>
                  <a:lnTo>
                    <a:pt x="986" y="698"/>
                  </a:lnTo>
                  <a:lnTo>
                    <a:pt x="981" y="693"/>
                  </a:lnTo>
                  <a:lnTo>
                    <a:pt x="981" y="693"/>
                  </a:lnTo>
                  <a:lnTo>
                    <a:pt x="964" y="676"/>
                  </a:lnTo>
                  <a:lnTo>
                    <a:pt x="949" y="660"/>
                  </a:lnTo>
                  <a:lnTo>
                    <a:pt x="920" y="624"/>
                  </a:lnTo>
                  <a:lnTo>
                    <a:pt x="917" y="620"/>
                  </a:lnTo>
                  <a:lnTo>
                    <a:pt x="917" y="620"/>
                  </a:lnTo>
                  <a:lnTo>
                    <a:pt x="882" y="579"/>
                  </a:lnTo>
                  <a:lnTo>
                    <a:pt x="850" y="543"/>
                  </a:lnTo>
                  <a:lnTo>
                    <a:pt x="819" y="510"/>
                  </a:lnTo>
                  <a:lnTo>
                    <a:pt x="789" y="480"/>
                  </a:lnTo>
                  <a:lnTo>
                    <a:pt x="789" y="480"/>
                  </a:lnTo>
                  <a:lnTo>
                    <a:pt x="751" y="446"/>
                  </a:lnTo>
                  <a:lnTo>
                    <a:pt x="712" y="412"/>
                  </a:lnTo>
                  <a:lnTo>
                    <a:pt x="712" y="412"/>
                  </a:lnTo>
                  <a:lnTo>
                    <a:pt x="668" y="372"/>
                  </a:lnTo>
                  <a:lnTo>
                    <a:pt x="624" y="332"/>
                  </a:lnTo>
                  <a:lnTo>
                    <a:pt x="604" y="313"/>
                  </a:lnTo>
                  <a:lnTo>
                    <a:pt x="583" y="291"/>
                  </a:lnTo>
                  <a:lnTo>
                    <a:pt x="564" y="269"/>
                  </a:lnTo>
                  <a:lnTo>
                    <a:pt x="544" y="246"/>
                  </a:lnTo>
                  <a:lnTo>
                    <a:pt x="544" y="246"/>
                  </a:lnTo>
                  <a:lnTo>
                    <a:pt x="522" y="221"/>
                  </a:lnTo>
                  <a:lnTo>
                    <a:pt x="501" y="195"/>
                  </a:lnTo>
                  <a:lnTo>
                    <a:pt x="501" y="195"/>
                  </a:lnTo>
                  <a:lnTo>
                    <a:pt x="475" y="165"/>
                  </a:lnTo>
                  <a:lnTo>
                    <a:pt x="450" y="135"/>
                  </a:lnTo>
                  <a:lnTo>
                    <a:pt x="450" y="135"/>
                  </a:lnTo>
                  <a:lnTo>
                    <a:pt x="441" y="125"/>
                  </a:lnTo>
                  <a:lnTo>
                    <a:pt x="431" y="116"/>
                  </a:lnTo>
                  <a:lnTo>
                    <a:pt x="431" y="116"/>
                  </a:lnTo>
                  <a:lnTo>
                    <a:pt x="422" y="107"/>
                  </a:lnTo>
                  <a:lnTo>
                    <a:pt x="413" y="98"/>
                  </a:lnTo>
                  <a:lnTo>
                    <a:pt x="413" y="98"/>
                  </a:lnTo>
                  <a:lnTo>
                    <a:pt x="400" y="81"/>
                  </a:lnTo>
                  <a:lnTo>
                    <a:pt x="389" y="67"/>
                  </a:lnTo>
                  <a:lnTo>
                    <a:pt x="378" y="54"/>
                  </a:lnTo>
                  <a:lnTo>
                    <a:pt x="366" y="44"/>
                  </a:lnTo>
                  <a:lnTo>
                    <a:pt x="366" y="44"/>
                  </a:lnTo>
                  <a:lnTo>
                    <a:pt x="355" y="33"/>
                  </a:lnTo>
                  <a:lnTo>
                    <a:pt x="346" y="21"/>
                  </a:lnTo>
                  <a:lnTo>
                    <a:pt x="346" y="21"/>
                  </a:lnTo>
                  <a:lnTo>
                    <a:pt x="377" y="0"/>
                  </a:lnTo>
                  <a:lnTo>
                    <a:pt x="377" y="0"/>
                  </a:lnTo>
                  <a:lnTo>
                    <a:pt x="382" y="6"/>
                  </a:lnTo>
                  <a:lnTo>
                    <a:pt x="382" y="6"/>
                  </a:lnTo>
                  <a:lnTo>
                    <a:pt x="433" y="64"/>
                  </a:lnTo>
                  <a:lnTo>
                    <a:pt x="433" y="64"/>
                  </a:lnTo>
                  <a:lnTo>
                    <a:pt x="496" y="134"/>
                  </a:lnTo>
                  <a:lnTo>
                    <a:pt x="527" y="170"/>
                  </a:lnTo>
                  <a:lnTo>
                    <a:pt x="558" y="207"/>
                  </a:lnTo>
                  <a:lnTo>
                    <a:pt x="558" y="207"/>
                  </a:lnTo>
                  <a:lnTo>
                    <a:pt x="585" y="239"/>
                  </a:lnTo>
                  <a:lnTo>
                    <a:pt x="614" y="273"/>
                  </a:lnTo>
                  <a:lnTo>
                    <a:pt x="631" y="290"/>
                  </a:lnTo>
                  <a:lnTo>
                    <a:pt x="647" y="307"/>
                  </a:lnTo>
                  <a:lnTo>
                    <a:pt x="665" y="324"/>
                  </a:lnTo>
                  <a:lnTo>
                    <a:pt x="683" y="341"/>
                  </a:lnTo>
                  <a:lnTo>
                    <a:pt x="683" y="341"/>
                  </a:lnTo>
                  <a:lnTo>
                    <a:pt x="729" y="380"/>
                  </a:lnTo>
                  <a:lnTo>
                    <a:pt x="729" y="380"/>
                  </a:lnTo>
                  <a:lnTo>
                    <a:pt x="765" y="411"/>
                  </a:lnTo>
                  <a:lnTo>
                    <a:pt x="801" y="444"/>
                  </a:lnTo>
                  <a:lnTo>
                    <a:pt x="801" y="444"/>
                  </a:lnTo>
                  <a:lnTo>
                    <a:pt x="836" y="477"/>
                  </a:lnTo>
                  <a:lnTo>
                    <a:pt x="869" y="511"/>
                  </a:lnTo>
                  <a:lnTo>
                    <a:pt x="900" y="546"/>
                  </a:lnTo>
                  <a:lnTo>
                    <a:pt x="930" y="581"/>
                  </a:lnTo>
                  <a:lnTo>
                    <a:pt x="930" y="581"/>
                  </a:lnTo>
                  <a:lnTo>
                    <a:pt x="946" y="600"/>
                  </a:lnTo>
                  <a:lnTo>
                    <a:pt x="946" y="600"/>
                  </a:lnTo>
                  <a:lnTo>
                    <a:pt x="962" y="620"/>
                  </a:lnTo>
                  <a:lnTo>
                    <a:pt x="980" y="641"/>
                  </a:lnTo>
                  <a:lnTo>
                    <a:pt x="998" y="661"/>
                  </a:lnTo>
                  <a:lnTo>
                    <a:pt x="1008" y="669"/>
                  </a:lnTo>
                  <a:lnTo>
                    <a:pt x="1018" y="677"/>
                  </a:lnTo>
                  <a:lnTo>
                    <a:pt x="1019" y="678"/>
                  </a:lnTo>
                  <a:lnTo>
                    <a:pt x="1020" y="678"/>
                  </a:lnTo>
                  <a:lnTo>
                    <a:pt x="1020" y="678"/>
                  </a:lnTo>
                  <a:lnTo>
                    <a:pt x="1025" y="680"/>
                  </a:lnTo>
                  <a:lnTo>
                    <a:pt x="1029" y="684"/>
                  </a:lnTo>
                  <a:lnTo>
                    <a:pt x="1029" y="685"/>
                  </a:lnTo>
                  <a:lnTo>
                    <a:pt x="1030" y="686"/>
                  </a:lnTo>
                  <a:lnTo>
                    <a:pt x="1030" y="686"/>
                  </a:lnTo>
                  <a:lnTo>
                    <a:pt x="1032" y="689"/>
                  </a:lnTo>
                  <a:lnTo>
                    <a:pt x="1035" y="692"/>
                  </a:lnTo>
                  <a:lnTo>
                    <a:pt x="1036" y="695"/>
                  </a:lnTo>
                  <a:lnTo>
                    <a:pt x="1037" y="698"/>
                  </a:lnTo>
                  <a:lnTo>
                    <a:pt x="1037" y="699"/>
                  </a:lnTo>
                  <a:lnTo>
                    <a:pt x="1037" y="700"/>
                  </a:lnTo>
                  <a:lnTo>
                    <a:pt x="1037" y="700"/>
                  </a:lnTo>
                  <a:lnTo>
                    <a:pt x="1041" y="711"/>
                  </a:lnTo>
                  <a:lnTo>
                    <a:pt x="1045" y="723"/>
                  </a:lnTo>
                  <a:lnTo>
                    <a:pt x="1047" y="735"/>
                  </a:lnTo>
                  <a:lnTo>
                    <a:pt x="1049" y="748"/>
                  </a:lnTo>
                  <a:lnTo>
                    <a:pt x="1051" y="774"/>
                  </a:lnTo>
                  <a:lnTo>
                    <a:pt x="1051" y="800"/>
                  </a:lnTo>
                  <a:lnTo>
                    <a:pt x="1050" y="826"/>
                  </a:lnTo>
                  <a:lnTo>
                    <a:pt x="1047" y="851"/>
                  </a:lnTo>
                  <a:lnTo>
                    <a:pt x="1044" y="872"/>
                  </a:lnTo>
                  <a:lnTo>
                    <a:pt x="1040" y="892"/>
                  </a:lnTo>
                  <a:lnTo>
                    <a:pt x="1040" y="892"/>
                  </a:lnTo>
                  <a:lnTo>
                    <a:pt x="1037" y="911"/>
                  </a:lnTo>
                  <a:lnTo>
                    <a:pt x="1035" y="929"/>
                  </a:lnTo>
                  <a:lnTo>
                    <a:pt x="1030" y="967"/>
                  </a:lnTo>
                  <a:lnTo>
                    <a:pt x="1030" y="973"/>
                  </a:lnTo>
                  <a:lnTo>
                    <a:pt x="1030" y="973"/>
                  </a:lnTo>
                  <a:lnTo>
                    <a:pt x="1029" y="991"/>
                  </a:lnTo>
                  <a:lnTo>
                    <a:pt x="1029" y="991"/>
                  </a:lnTo>
                  <a:lnTo>
                    <a:pt x="1029" y="1009"/>
                  </a:lnTo>
                  <a:lnTo>
                    <a:pt x="1028" y="1017"/>
                  </a:lnTo>
                  <a:lnTo>
                    <a:pt x="1026" y="1024"/>
                  </a:lnTo>
                  <a:lnTo>
                    <a:pt x="1026" y="1024"/>
                  </a:lnTo>
                  <a:lnTo>
                    <a:pt x="1024" y="1031"/>
                  </a:lnTo>
                  <a:lnTo>
                    <a:pt x="1023" y="1039"/>
                  </a:lnTo>
                  <a:lnTo>
                    <a:pt x="1023" y="1051"/>
                  </a:lnTo>
                  <a:lnTo>
                    <a:pt x="1023" y="1051"/>
                  </a:lnTo>
                  <a:lnTo>
                    <a:pt x="1023" y="1059"/>
                  </a:lnTo>
                  <a:lnTo>
                    <a:pt x="1021" y="1068"/>
                  </a:lnTo>
                  <a:lnTo>
                    <a:pt x="1019" y="1075"/>
                  </a:lnTo>
                  <a:lnTo>
                    <a:pt x="1016" y="1079"/>
                  </a:lnTo>
                  <a:lnTo>
                    <a:pt x="1013" y="1083"/>
                  </a:lnTo>
                  <a:lnTo>
                    <a:pt x="1013" y="1083"/>
                  </a:lnTo>
                  <a:lnTo>
                    <a:pt x="1010" y="1085"/>
                  </a:lnTo>
                  <a:lnTo>
                    <a:pt x="1008" y="1086"/>
                  </a:lnTo>
                  <a:lnTo>
                    <a:pt x="1005" y="1087"/>
                  </a:lnTo>
                  <a:lnTo>
                    <a:pt x="1002" y="1088"/>
                  </a:lnTo>
                  <a:lnTo>
                    <a:pt x="1002" y="1088"/>
                  </a:lnTo>
                  <a:lnTo>
                    <a:pt x="1002" y="1088"/>
                  </a:lnTo>
                  <a:lnTo>
                    <a:pt x="998" y="1087"/>
                  </a:lnTo>
                  <a:lnTo>
                    <a:pt x="997" y="1087"/>
                  </a:lnTo>
                  <a:lnTo>
                    <a:pt x="996" y="1087"/>
                  </a:lnTo>
                  <a:lnTo>
                    <a:pt x="996" y="1087"/>
                  </a:lnTo>
                  <a:lnTo>
                    <a:pt x="992" y="1088"/>
                  </a:lnTo>
                  <a:lnTo>
                    <a:pt x="991" y="1088"/>
                  </a:lnTo>
                  <a:close/>
                  <a:moveTo>
                    <a:pt x="1002" y="731"/>
                  </a:moveTo>
                  <a:lnTo>
                    <a:pt x="1002" y="731"/>
                  </a:lnTo>
                  <a:lnTo>
                    <a:pt x="954" y="761"/>
                  </a:lnTo>
                  <a:lnTo>
                    <a:pt x="954" y="761"/>
                  </a:lnTo>
                  <a:lnTo>
                    <a:pt x="918" y="784"/>
                  </a:lnTo>
                  <a:lnTo>
                    <a:pt x="918" y="784"/>
                  </a:lnTo>
                  <a:lnTo>
                    <a:pt x="885" y="803"/>
                  </a:lnTo>
                  <a:lnTo>
                    <a:pt x="885" y="803"/>
                  </a:lnTo>
                  <a:lnTo>
                    <a:pt x="856" y="821"/>
                  </a:lnTo>
                  <a:lnTo>
                    <a:pt x="842" y="830"/>
                  </a:lnTo>
                  <a:lnTo>
                    <a:pt x="829" y="839"/>
                  </a:lnTo>
                  <a:lnTo>
                    <a:pt x="819" y="847"/>
                  </a:lnTo>
                  <a:lnTo>
                    <a:pt x="819" y="847"/>
                  </a:lnTo>
                  <a:lnTo>
                    <a:pt x="773" y="881"/>
                  </a:lnTo>
                  <a:lnTo>
                    <a:pt x="729" y="917"/>
                  </a:lnTo>
                  <a:lnTo>
                    <a:pt x="729" y="917"/>
                  </a:lnTo>
                  <a:lnTo>
                    <a:pt x="717" y="925"/>
                  </a:lnTo>
                  <a:lnTo>
                    <a:pt x="717" y="925"/>
                  </a:lnTo>
                  <a:lnTo>
                    <a:pt x="704" y="936"/>
                  </a:lnTo>
                  <a:lnTo>
                    <a:pt x="691" y="948"/>
                  </a:lnTo>
                  <a:lnTo>
                    <a:pt x="678" y="960"/>
                  </a:lnTo>
                  <a:lnTo>
                    <a:pt x="672" y="967"/>
                  </a:lnTo>
                  <a:lnTo>
                    <a:pt x="668" y="974"/>
                  </a:lnTo>
                  <a:lnTo>
                    <a:pt x="664" y="980"/>
                  </a:lnTo>
                  <a:lnTo>
                    <a:pt x="671" y="982"/>
                  </a:lnTo>
                  <a:lnTo>
                    <a:pt x="671" y="982"/>
                  </a:lnTo>
                  <a:lnTo>
                    <a:pt x="699" y="991"/>
                  </a:lnTo>
                  <a:lnTo>
                    <a:pt x="699" y="991"/>
                  </a:lnTo>
                  <a:lnTo>
                    <a:pt x="718" y="996"/>
                  </a:lnTo>
                  <a:lnTo>
                    <a:pt x="738" y="1003"/>
                  </a:lnTo>
                  <a:lnTo>
                    <a:pt x="738" y="1003"/>
                  </a:lnTo>
                  <a:lnTo>
                    <a:pt x="756" y="1007"/>
                  </a:lnTo>
                  <a:lnTo>
                    <a:pt x="772" y="1010"/>
                  </a:lnTo>
                  <a:lnTo>
                    <a:pt x="772" y="1010"/>
                  </a:lnTo>
                  <a:lnTo>
                    <a:pt x="792" y="1014"/>
                  </a:lnTo>
                  <a:lnTo>
                    <a:pt x="811" y="1018"/>
                  </a:lnTo>
                  <a:lnTo>
                    <a:pt x="811" y="1018"/>
                  </a:lnTo>
                  <a:lnTo>
                    <a:pt x="854" y="1028"/>
                  </a:lnTo>
                  <a:lnTo>
                    <a:pt x="897" y="1039"/>
                  </a:lnTo>
                  <a:lnTo>
                    <a:pt x="941" y="1046"/>
                  </a:lnTo>
                  <a:lnTo>
                    <a:pt x="962" y="1049"/>
                  </a:lnTo>
                  <a:lnTo>
                    <a:pt x="984" y="1051"/>
                  </a:lnTo>
                  <a:lnTo>
                    <a:pt x="991" y="1052"/>
                  </a:lnTo>
                  <a:lnTo>
                    <a:pt x="990" y="1045"/>
                  </a:lnTo>
                  <a:lnTo>
                    <a:pt x="990" y="1045"/>
                  </a:lnTo>
                  <a:lnTo>
                    <a:pt x="989" y="1039"/>
                  </a:lnTo>
                  <a:lnTo>
                    <a:pt x="989" y="1039"/>
                  </a:lnTo>
                  <a:lnTo>
                    <a:pt x="987" y="1032"/>
                  </a:lnTo>
                  <a:lnTo>
                    <a:pt x="987" y="1029"/>
                  </a:lnTo>
                  <a:lnTo>
                    <a:pt x="987" y="1027"/>
                  </a:lnTo>
                  <a:lnTo>
                    <a:pt x="987" y="1027"/>
                  </a:lnTo>
                  <a:lnTo>
                    <a:pt x="990" y="1018"/>
                  </a:lnTo>
                  <a:lnTo>
                    <a:pt x="992" y="1008"/>
                  </a:lnTo>
                  <a:lnTo>
                    <a:pt x="993" y="988"/>
                  </a:lnTo>
                  <a:lnTo>
                    <a:pt x="993" y="988"/>
                  </a:lnTo>
                  <a:lnTo>
                    <a:pt x="994" y="974"/>
                  </a:lnTo>
                  <a:lnTo>
                    <a:pt x="994" y="974"/>
                  </a:lnTo>
                  <a:lnTo>
                    <a:pt x="995" y="957"/>
                  </a:lnTo>
                  <a:lnTo>
                    <a:pt x="995" y="957"/>
                  </a:lnTo>
                  <a:lnTo>
                    <a:pt x="998" y="925"/>
                  </a:lnTo>
                  <a:lnTo>
                    <a:pt x="1000" y="910"/>
                  </a:lnTo>
                  <a:lnTo>
                    <a:pt x="1004" y="893"/>
                  </a:lnTo>
                  <a:lnTo>
                    <a:pt x="1004" y="893"/>
                  </a:lnTo>
                  <a:lnTo>
                    <a:pt x="1010" y="856"/>
                  </a:lnTo>
                  <a:lnTo>
                    <a:pt x="1013" y="835"/>
                  </a:lnTo>
                  <a:lnTo>
                    <a:pt x="1015" y="813"/>
                  </a:lnTo>
                  <a:lnTo>
                    <a:pt x="1016" y="793"/>
                  </a:lnTo>
                  <a:lnTo>
                    <a:pt x="1015" y="772"/>
                  </a:lnTo>
                  <a:lnTo>
                    <a:pt x="1014" y="753"/>
                  </a:lnTo>
                  <a:lnTo>
                    <a:pt x="1010" y="734"/>
                  </a:lnTo>
                  <a:lnTo>
                    <a:pt x="1008" y="726"/>
                  </a:lnTo>
                  <a:lnTo>
                    <a:pt x="1002" y="731"/>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53" name="Freeform 207"/>
            <p:cNvSpPr/>
            <p:nvPr/>
          </p:nvSpPr>
          <p:spPr bwMode="auto">
            <a:xfrm>
              <a:off x="4251325" y="2251075"/>
              <a:ext cx="195263" cy="161925"/>
            </a:xfrm>
            <a:custGeom>
              <a:avLst/>
              <a:gdLst/>
              <a:ahLst/>
              <a:cxnLst>
                <a:cxn ang="0">
                  <a:pos x="15" y="307"/>
                </a:cxn>
                <a:cxn ang="0">
                  <a:pos x="9" y="306"/>
                </a:cxn>
                <a:cxn ang="0">
                  <a:pos x="2" y="298"/>
                </a:cxn>
                <a:cxn ang="0">
                  <a:pos x="0" y="293"/>
                </a:cxn>
                <a:cxn ang="0">
                  <a:pos x="2" y="281"/>
                </a:cxn>
                <a:cxn ang="0">
                  <a:pos x="6" y="275"/>
                </a:cxn>
                <a:cxn ang="0">
                  <a:pos x="12" y="272"/>
                </a:cxn>
                <a:cxn ang="0">
                  <a:pos x="18" y="269"/>
                </a:cxn>
                <a:cxn ang="0">
                  <a:pos x="30" y="259"/>
                </a:cxn>
                <a:cxn ang="0">
                  <a:pos x="48" y="238"/>
                </a:cxn>
                <a:cxn ang="0">
                  <a:pos x="59" y="222"/>
                </a:cxn>
                <a:cxn ang="0">
                  <a:pos x="75" y="201"/>
                </a:cxn>
                <a:cxn ang="0">
                  <a:pos x="94" y="180"/>
                </a:cxn>
                <a:cxn ang="0">
                  <a:pos x="136" y="143"/>
                </a:cxn>
                <a:cxn ang="0">
                  <a:pos x="160" y="124"/>
                </a:cxn>
                <a:cxn ang="0">
                  <a:pos x="174" y="112"/>
                </a:cxn>
                <a:cxn ang="0">
                  <a:pos x="224" y="83"/>
                </a:cxn>
                <a:cxn ang="0">
                  <a:pos x="241" y="73"/>
                </a:cxn>
                <a:cxn ang="0">
                  <a:pos x="259" y="63"/>
                </a:cxn>
                <a:cxn ang="0">
                  <a:pos x="305" y="32"/>
                </a:cxn>
                <a:cxn ang="0">
                  <a:pos x="345" y="3"/>
                </a:cxn>
                <a:cxn ang="0">
                  <a:pos x="354" y="0"/>
                </a:cxn>
                <a:cxn ang="0">
                  <a:pos x="359" y="1"/>
                </a:cxn>
                <a:cxn ang="0">
                  <a:pos x="366" y="8"/>
                </a:cxn>
                <a:cxn ang="0">
                  <a:pos x="368" y="12"/>
                </a:cxn>
                <a:cxn ang="0">
                  <a:pos x="369" y="22"/>
                </a:cxn>
                <a:cxn ang="0">
                  <a:pos x="367" y="29"/>
                </a:cxn>
                <a:cxn ang="0">
                  <a:pos x="362" y="35"/>
                </a:cxn>
                <a:cxn ang="0">
                  <a:pos x="339" y="51"/>
                </a:cxn>
                <a:cxn ang="0">
                  <a:pos x="270" y="96"/>
                </a:cxn>
                <a:cxn ang="0">
                  <a:pos x="240" y="115"/>
                </a:cxn>
                <a:cxn ang="0">
                  <a:pos x="180" y="157"/>
                </a:cxn>
                <a:cxn ang="0">
                  <a:pos x="151" y="179"/>
                </a:cxn>
                <a:cxn ang="0">
                  <a:pos x="109" y="218"/>
                </a:cxn>
                <a:cxn ang="0">
                  <a:pos x="78" y="252"/>
                </a:cxn>
                <a:cxn ang="0">
                  <a:pos x="69" y="264"/>
                </a:cxn>
                <a:cxn ang="0">
                  <a:pos x="47" y="290"/>
                </a:cxn>
                <a:cxn ang="0">
                  <a:pos x="35" y="300"/>
                </a:cxn>
                <a:cxn ang="0">
                  <a:pos x="21" y="306"/>
                </a:cxn>
                <a:cxn ang="0">
                  <a:pos x="15" y="307"/>
                </a:cxn>
              </a:cxnLst>
              <a:rect l="0" t="0" r="r" b="b"/>
              <a:pathLst>
                <a:path w="369" h="307">
                  <a:moveTo>
                    <a:pt x="15" y="307"/>
                  </a:moveTo>
                  <a:lnTo>
                    <a:pt x="15" y="307"/>
                  </a:lnTo>
                  <a:lnTo>
                    <a:pt x="12" y="307"/>
                  </a:lnTo>
                  <a:lnTo>
                    <a:pt x="9" y="306"/>
                  </a:lnTo>
                  <a:lnTo>
                    <a:pt x="5" y="303"/>
                  </a:lnTo>
                  <a:lnTo>
                    <a:pt x="2" y="298"/>
                  </a:lnTo>
                  <a:lnTo>
                    <a:pt x="0" y="293"/>
                  </a:lnTo>
                  <a:lnTo>
                    <a:pt x="0" y="293"/>
                  </a:lnTo>
                  <a:lnTo>
                    <a:pt x="0" y="287"/>
                  </a:lnTo>
                  <a:lnTo>
                    <a:pt x="2" y="281"/>
                  </a:lnTo>
                  <a:lnTo>
                    <a:pt x="4" y="277"/>
                  </a:lnTo>
                  <a:lnTo>
                    <a:pt x="6" y="275"/>
                  </a:lnTo>
                  <a:lnTo>
                    <a:pt x="9" y="273"/>
                  </a:lnTo>
                  <a:lnTo>
                    <a:pt x="12" y="272"/>
                  </a:lnTo>
                  <a:lnTo>
                    <a:pt x="12" y="272"/>
                  </a:lnTo>
                  <a:lnTo>
                    <a:pt x="18" y="269"/>
                  </a:lnTo>
                  <a:lnTo>
                    <a:pt x="24" y="265"/>
                  </a:lnTo>
                  <a:lnTo>
                    <a:pt x="30" y="259"/>
                  </a:lnTo>
                  <a:lnTo>
                    <a:pt x="36" y="253"/>
                  </a:lnTo>
                  <a:lnTo>
                    <a:pt x="48" y="238"/>
                  </a:lnTo>
                  <a:lnTo>
                    <a:pt x="59" y="222"/>
                  </a:lnTo>
                  <a:lnTo>
                    <a:pt x="59" y="222"/>
                  </a:lnTo>
                  <a:lnTo>
                    <a:pt x="68" y="210"/>
                  </a:lnTo>
                  <a:lnTo>
                    <a:pt x="75" y="201"/>
                  </a:lnTo>
                  <a:lnTo>
                    <a:pt x="75" y="201"/>
                  </a:lnTo>
                  <a:lnTo>
                    <a:pt x="94" y="180"/>
                  </a:lnTo>
                  <a:lnTo>
                    <a:pt x="114" y="162"/>
                  </a:lnTo>
                  <a:lnTo>
                    <a:pt x="136" y="143"/>
                  </a:lnTo>
                  <a:lnTo>
                    <a:pt x="157" y="126"/>
                  </a:lnTo>
                  <a:lnTo>
                    <a:pt x="160" y="124"/>
                  </a:lnTo>
                  <a:lnTo>
                    <a:pt x="160" y="124"/>
                  </a:lnTo>
                  <a:lnTo>
                    <a:pt x="174" y="112"/>
                  </a:lnTo>
                  <a:lnTo>
                    <a:pt x="190" y="102"/>
                  </a:lnTo>
                  <a:lnTo>
                    <a:pt x="224" y="83"/>
                  </a:lnTo>
                  <a:lnTo>
                    <a:pt x="224" y="83"/>
                  </a:lnTo>
                  <a:lnTo>
                    <a:pt x="241" y="73"/>
                  </a:lnTo>
                  <a:lnTo>
                    <a:pt x="259" y="63"/>
                  </a:lnTo>
                  <a:lnTo>
                    <a:pt x="259" y="63"/>
                  </a:lnTo>
                  <a:lnTo>
                    <a:pt x="283" y="47"/>
                  </a:lnTo>
                  <a:lnTo>
                    <a:pt x="305" y="32"/>
                  </a:lnTo>
                  <a:lnTo>
                    <a:pt x="345" y="3"/>
                  </a:lnTo>
                  <a:lnTo>
                    <a:pt x="345" y="3"/>
                  </a:lnTo>
                  <a:lnTo>
                    <a:pt x="350" y="1"/>
                  </a:lnTo>
                  <a:lnTo>
                    <a:pt x="354" y="0"/>
                  </a:lnTo>
                  <a:lnTo>
                    <a:pt x="354" y="0"/>
                  </a:lnTo>
                  <a:lnTo>
                    <a:pt x="359" y="1"/>
                  </a:lnTo>
                  <a:lnTo>
                    <a:pt x="363" y="4"/>
                  </a:lnTo>
                  <a:lnTo>
                    <a:pt x="366" y="8"/>
                  </a:lnTo>
                  <a:lnTo>
                    <a:pt x="368" y="12"/>
                  </a:lnTo>
                  <a:lnTo>
                    <a:pt x="368" y="12"/>
                  </a:lnTo>
                  <a:lnTo>
                    <a:pt x="369" y="16"/>
                  </a:lnTo>
                  <a:lnTo>
                    <a:pt x="369" y="22"/>
                  </a:lnTo>
                  <a:lnTo>
                    <a:pt x="369" y="25"/>
                  </a:lnTo>
                  <a:lnTo>
                    <a:pt x="367" y="29"/>
                  </a:lnTo>
                  <a:lnTo>
                    <a:pt x="365" y="32"/>
                  </a:lnTo>
                  <a:lnTo>
                    <a:pt x="362" y="35"/>
                  </a:lnTo>
                  <a:lnTo>
                    <a:pt x="362" y="35"/>
                  </a:lnTo>
                  <a:lnTo>
                    <a:pt x="339" y="51"/>
                  </a:lnTo>
                  <a:lnTo>
                    <a:pt x="317" y="67"/>
                  </a:lnTo>
                  <a:lnTo>
                    <a:pt x="270" y="96"/>
                  </a:lnTo>
                  <a:lnTo>
                    <a:pt x="270" y="96"/>
                  </a:lnTo>
                  <a:lnTo>
                    <a:pt x="240" y="115"/>
                  </a:lnTo>
                  <a:lnTo>
                    <a:pt x="210" y="135"/>
                  </a:lnTo>
                  <a:lnTo>
                    <a:pt x="180" y="157"/>
                  </a:lnTo>
                  <a:lnTo>
                    <a:pt x="151" y="179"/>
                  </a:lnTo>
                  <a:lnTo>
                    <a:pt x="151" y="179"/>
                  </a:lnTo>
                  <a:lnTo>
                    <a:pt x="131" y="198"/>
                  </a:lnTo>
                  <a:lnTo>
                    <a:pt x="109" y="218"/>
                  </a:lnTo>
                  <a:lnTo>
                    <a:pt x="88" y="239"/>
                  </a:lnTo>
                  <a:lnTo>
                    <a:pt x="78" y="252"/>
                  </a:lnTo>
                  <a:lnTo>
                    <a:pt x="69" y="264"/>
                  </a:lnTo>
                  <a:lnTo>
                    <a:pt x="69" y="264"/>
                  </a:lnTo>
                  <a:lnTo>
                    <a:pt x="59" y="277"/>
                  </a:lnTo>
                  <a:lnTo>
                    <a:pt x="47" y="290"/>
                  </a:lnTo>
                  <a:lnTo>
                    <a:pt x="42" y="295"/>
                  </a:lnTo>
                  <a:lnTo>
                    <a:pt x="35" y="300"/>
                  </a:lnTo>
                  <a:lnTo>
                    <a:pt x="29" y="304"/>
                  </a:lnTo>
                  <a:lnTo>
                    <a:pt x="21" y="306"/>
                  </a:lnTo>
                  <a:lnTo>
                    <a:pt x="21" y="306"/>
                  </a:lnTo>
                  <a:lnTo>
                    <a:pt x="15" y="307"/>
                  </a:lnTo>
                  <a:lnTo>
                    <a:pt x="15" y="307"/>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54" name="Freeform 208"/>
            <p:cNvSpPr/>
            <p:nvPr/>
          </p:nvSpPr>
          <p:spPr bwMode="auto">
            <a:xfrm>
              <a:off x="4284663" y="2282825"/>
              <a:ext cx="195263" cy="171450"/>
            </a:xfrm>
            <a:custGeom>
              <a:avLst/>
              <a:gdLst/>
              <a:ahLst/>
              <a:cxnLst>
                <a:cxn ang="0">
                  <a:pos x="15" y="323"/>
                </a:cxn>
                <a:cxn ang="0">
                  <a:pos x="6" y="319"/>
                </a:cxn>
                <a:cxn ang="0">
                  <a:pos x="1" y="309"/>
                </a:cxn>
                <a:cxn ang="0">
                  <a:pos x="0" y="306"/>
                </a:cxn>
                <a:cxn ang="0">
                  <a:pos x="0" y="297"/>
                </a:cxn>
                <a:cxn ang="0">
                  <a:pos x="4" y="290"/>
                </a:cxn>
                <a:cxn ang="0">
                  <a:pos x="7" y="287"/>
                </a:cxn>
                <a:cxn ang="0">
                  <a:pos x="15" y="277"/>
                </a:cxn>
                <a:cxn ang="0">
                  <a:pos x="20" y="266"/>
                </a:cxn>
                <a:cxn ang="0">
                  <a:pos x="29" y="253"/>
                </a:cxn>
                <a:cxn ang="0">
                  <a:pos x="48" y="230"/>
                </a:cxn>
                <a:cxn ang="0">
                  <a:pos x="68" y="211"/>
                </a:cxn>
                <a:cxn ang="0">
                  <a:pos x="94" y="190"/>
                </a:cxn>
                <a:cxn ang="0">
                  <a:pos x="126" y="162"/>
                </a:cxn>
                <a:cxn ang="0">
                  <a:pos x="159" y="135"/>
                </a:cxn>
                <a:cxn ang="0">
                  <a:pos x="187" y="111"/>
                </a:cxn>
                <a:cxn ang="0">
                  <a:pos x="236" y="73"/>
                </a:cxn>
                <a:cxn ang="0">
                  <a:pos x="254" y="61"/>
                </a:cxn>
                <a:cxn ang="0">
                  <a:pos x="311" y="23"/>
                </a:cxn>
                <a:cxn ang="0">
                  <a:pos x="344" y="3"/>
                </a:cxn>
                <a:cxn ang="0">
                  <a:pos x="348" y="1"/>
                </a:cxn>
                <a:cxn ang="0">
                  <a:pos x="352" y="0"/>
                </a:cxn>
                <a:cxn ang="0">
                  <a:pos x="358" y="2"/>
                </a:cxn>
                <a:cxn ang="0">
                  <a:pos x="366" y="9"/>
                </a:cxn>
                <a:cxn ang="0">
                  <a:pos x="368" y="14"/>
                </a:cxn>
                <a:cxn ang="0">
                  <a:pos x="369" y="22"/>
                </a:cxn>
                <a:cxn ang="0">
                  <a:pos x="366" y="29"/>
                </a:cxn>
                <a:cxn ang="0">
                  <a:pos x="361" y="35"/>
                </a:cxn>
                <a:cxn ang="0">
                  <a:pos x="325" y="57"/>
                </a:cxn>
                <a:cxn ang="0">
                  <a:pos x="271" y="92"/>
                </a:cxn>
                <a:cxn ang="0">
                  <a:pos x="250" y="107"/>
                </a:cxn>
                <a:cxn ang="0">
                  <a:pos x="190" y="157"/>
                </a:cxn>
                <a:cxn ang="0">
                  <a:pos x="164" y="179"/>
                </a:cxn>
                <a:cxn ang="0">
                  <a:pos x="134" y="203"/>
                </a:cxn>
                <a:cxn ang="0">
                  <a:pos x="102" y="229"/>
                </a:cxn>
                <a:cxn ang="0">
                  <a:pos x="72" y="258"/>
                </a:cxn>
                <a:cxn ang="0">
                  <a:pos x="66" y="264"/>
                </a:cxn>
                <a:cxn ang="0">
                  <a:pos x="51" y="286"/>
                </a:cxn>
                <a:cxn ang="0">
                  <a:pos x="46" y="295"/>
                </a:cxn>
                <a:cxn ang="0">
                  <a:pos x="33" y="312"/>
                </a:cxn>
                <a:cxn ang="0">
                  <a:pos x="24" y="319"/>
                </a:cxn>
                <a:cxn ang="0">
                  <a:pos x="15" y="323"/>
                </a:cxn>
              </a:cxnLst>
              <a:rect l="0" t="0" r="r" b="b"/>
              <a:pathLst>
                <a:path w="369" h="323">
                  <a:moveTo>
                    <a:pt x="15" y="323"/>
                  </a:moveTo>
                  <a:lnTo>
                    <a:pt x="15" y="323"/>
                  </a:lnTo>
                  <a:lnTo>
                    <a:pt x="10" y="322"/>
                  </a:lnTo>
                  <a:lnTo>
                    <a:pt x="6" y="319"/>
                  </a:lnTo>
                  <a:lnTo>
                    <a:pt x="3" y="315"/>
                  </a:lnTo>
                  <a:lnTo>
                    <a:pt x="1" y="309"/>
                  </a:lnTo>
                  <a:lnTo>
                    <a:pt x="1" y="309"/>
                  </a:lnTo>
                  <a:lnTo>
                    <a:pt x="0" y="306"/>
                  </a:lnTo>
                  <a:lnTo>
                    <a:pt x="0" y="300"/>
                  </a:lnTo>
                  <a:lnTo>
                    <a:pt x="0" y="297"/>
                  </a:lnTo>
                  <a:lnTo>
                    <a:pt x="2" y="294"/>
                  </a:lnTo>
                  <a:lnTo>
                    <a:pt x="4" y="290"/>
                  </a:lnTo>
                  <a:lnTo>
                    <a:pt x="7" y="287"/>
                  </a:lnTo>
                  <a:lnTo>
                    <a:pt x="7" y="287"/>
                  </a:lnTo>
                  <a:lnTo>
                    <a:pt x="11" y="283"/>
                  </a:lnTo>
                  <a:lnTo>
                    <a:pt x="15" y="277"/>
                  </a:lnTo>
                  <a:lnTo>
                    <a:pt x="20" y="266"/>
                  </a:lnTo>
                  <a:lnTo>
                    <a:pt x="20" y="266"/>
                  </a:lnTo>
                  <a:lnTo>
                    <a:pt x="24" y="259"/>
                  </a:lnTo>
                  <a:lnTo>
                    <a:pt x="29" y="253"/>
                  </a:lnTo>
                  <a:lnTo>
                    <a:pt x="29" y="253"/>
                  </a:lnTo>
                  <a:lnTo>
                    <a:pt x="48" y="230"/>
                  </a:lnTo>
                  <a:lnTo>
                    <a:pt x="59" y="221"/>
                  </a:lnTo>
                  <a:lnTo>
                    <a:pt x="68" y="211"/>
                  </a:lnTo>
                  <a:lnTo>
                    <a:pt x="68" y="211"/>
                  </a:lnTo>
                  <a:lnTo>
                    <a:pt x="94" y="190"/>
                  </a:lnTo>
                  <a:lnTo>
                    <a:pt x="94" y="190"/>
                  </a:lnTo>
                  <a:lnTo>
                    <a:pt x="126" y="162"/>
                  </a:lnTo>
                  <a:lnTo>
                    <a:pt x="159" y="135"/>
                  </a:lnTo>
                  <a:lnTo>
                    <a:pt x="159" y="135"/>
                  </a:lnTo>
                  <a:lnTo>
                    <a:pt x="187" y="111"/>
                  </a:lnTo>
                  <a:lnTo>
                    <a:pt x="187" y="111"/>
                  </a:lnTo>
                  <a:lnTo>
                    <a:pt x="220" y="85"/>
                  </a:lnTo>
                  <a:lnTo>
                    <a:pt x="236" y="73"/>
                  </a:lnTo>
                  <a:lnTo>
                    <a:pt x="254" y="61"/>
                  </a:lnTo>
                  <a:lnTo>
                    <a:pt x="254" y="61"/>
                  </a:lnTo>
                  <a:lnTo>
                    <a:pt x="282" y="41"/>
                  </a:lnTo>
                  <a:lnTo>
                    <a:pt x="311" y="23"/>
                  </a:lnTo>
                  <a:lnTo>
                    <a:pt x="311" y="23"/>
                  </a:lnTo>
                  <a:lnTo>
                    <a:pt x="344" y="3"/>
                  </a:lnTo>
                  <a:lnTo>
                    <a:pt x="344" y="3"/>
                  </a:lnTo>
                  <a:lnTo>
                    <a:pt x="348" y="1"/>
                  </a:lnTo>
                  <a:lnTo>
                    <a:pt x="352" y="0"/>
                  </a:lnTo>
                  <a:lnTo>
                    <a:pt x="352" y="0"/>
                  </a:lnTo>
                  <a:lnTo>
                    <a:pt x="355" y="1"/>
                  </a:lnTo>
                  <a:lnTo>
                    <a:pt x="358" y="2"/>
                  </a:lnTo>
                  <a:lnTo>
                    <a:pt x="363" y="5"/>
                  </a:lnTo>
                  <a:lnTo>
                    <a:pt x="366" y="9"/>
                  </a:lnTo>
                  <a:lnTo>
                    <a:pt x="368" y="14"/>
                  </a:lnTo>
                  <a:lnTo>
                    <a:pt x="368" y="14"/>
                  </a:lnTo>
                  <a:lnTo>
                    <a:pt x="369" y="17"/>
                  </a:lnTo>
                  <a:lnTo>
                    <a:pt x="369" y="22"/>
                  </a:lnTo>
                  <a:lnTo>
                    <a:pt x="368" y="25"/>
                  </a:lnTo>
                  <a:lnTo>
                    <a:pt x="366" y="29"/>
                  </a:lnTo>
                  <a:lnTo>
                    <a:pt x="364" y="32"/>
                  </a:lnTo>
                  <a:lnTo>
                    <a:pt x="361" y="35"/>
                  </a:lnTo>
                  <a:lnTo>
                    <a:pt x="361" y="35"/>
                  </a:lnTo>
                  <a:lnTo>
                    <a:pt x="325" y="57"/>
                  </a:lnTo>
                  <a:lnTo>
                    <a:pt x="325" y="57"/>
                  </a:lnTo>
                  <a:lnTo>
                    <a:pt x="271" y="92"/>
                  </a:lnTo>
                  <a:lnTo>
                    <a:pt x="271" y="92"/>
                  </a:lnTo>
                  <a:lnTo>
                    <a:pt x="250" y="107"/>
                  </a:lnTo>
                  <a:lnTo>
                    <a:pt x="229" y="123"/>
                  </a:lnTo>
                  <a:lnTo>
                    <a:pt x="190" y="157"/>
                  </a:lnTo>
                  <a:lnTo>
                    <a:pt x="190" y="157"/>
                  </a:lnTo>
                  <a:lnTo>
                    <a:pt x="164" y="179"/>
                  </a:lnTo>
                  <a:lnTo>
                    <a:pt x="164" y="179"/>
                  </a:lnTo>
                  <a:lnTo>
                    <a:pt x="134" y="203"/>
                  </a:lnTo>
                  <a:lnTo>
                    <a:pt x="134" y="203"/>
                  </a:lnTo>
                  <a:lnTo>
                    <a:pt x="102" y="229"/>
                  </a:lnTo>
                  <a:lnTo>
                    <a:pt x="86" y="242"/>
                  </a:lnTo>
                  <a:lnTo>
                    <a:pt x="72" y="258"/>
                  </a:lnTo>
                  <a:lnTo>
                    <a:pt x="72" y="258"/>
                  </a:lnTo>
                  <a:lnTo>
                    <a:pt x="66" y="264"/>
                  </a:lnTo>
                  <a:lnTo>
                    <a:pt x="61" y="271"/>
                  </a:lnTo>
                  <a:lnTo>
                    <a:pt x="51" y="286"/>
                  </a:lnTo>
                  <a:lnTo>
                    <a:pt x="51" y="286"/>
                  </a:lnTo>
                  <a:lnTo>
                    <a:pt x="46" y="295"/>
                  </a:lnTo>
                  <a:lnTo>
                    <a:pt x="40" y="303"/>
                  </a:lnTo>
                  <a:lnTo>
                    <a:pt x="33" y="312"/>
                  </a:lnTo>
                  <a:lnTo>
                    <a:pt x="24" y="319"/>
                  </a:lnTo>
                  <a:lnTo>
                    <a:pt x="24" y="319"/>
                  </a:lnTo>
                  <a:lnTo>
                    <a:pt x="19" y="322"/>
                  </a:lnTo>
                  <a:lnTo>
                    <a:pt x="15" y="323"/>
                  </a:lnTo>
                  <a:lnTo>
                    <a:pt x="15" y="323"/>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55" name="Freeform 209"/>
            <p:cNvSpPr/>
            <p:nvPr/>
          </p:nvSpPr>
          <p:spPr bwMode="auto">
            <a:xfrm>
              <a:off x="4446588" y="2346325"/>
              <a:ext cx="285750" cy="307975"/>
            </a:xfrm>
            <a:custGeom>
              <a:avLst/>
              <a:gdLst/>
              <a:ahLst/>
              <a:cxnLst>
                <a:cxn ang="0">
                  <a:pos x="524" y="583"/>
                </a:cxn>
                <a:cxn ang="0">
                  <a:pos x="515" y="580"/>
                </a:cxn>
                <a:cxn ang="0">
                  <a:pos x="501" y="571"/>
                </a:cxn>
                <a:cxn ang="0">
                  <a:pos x="476" y="549"/>
                </a:cxn>
                <a:cxn ang="0">
                  <a:pos x="437" y="513"/>
                </a:cxn>
                <a:cxn ang="0">
                  <a:pos x="414" y="488"/>
                </a:cxn>
                <a:cxn ang="0">
                  <a:pos x="388" y="460"/>
                </a:cxn>
                <a:cxn ang="0">
                  <a:pos x="339" y="409"/>
                </a:cxn>
                <a:cxn ang="0">
                  <a:pos x="300" y="361"/>
                </a:cxn>
                <a:cxn ang="0">
                  <a:pos x="288" y="344"/>
                </a:cxn>
                <a:cxn ang="0">
                  <a:pos x="246" y="293"/>
                </a:cxn>
                <a:cxn ang="0">
                  <a:pos x="202" y="245"/>
                </a:cxn>
                <a:cxn ang="0">
                  <a:pos x="167" y="208"/>
                </a:cxn>
                <a:cxn ang="0">
                  <a:pos x="134" y="170"/>
                </a:cxn>
                <a:cxn ang="0">
                  <a:pos x="121" y="153"/>
                </a:cxn>
                <a:cxn ang="0">
                  <a:pos x="95" y="121"/>
                </a:cxn>
                <a:cxn ang="0">
                  <a:pos x="54" y="76"/>
                </a:cxn>
                <a:cxn ang="0">
                  <a:pos x="24" y="48"/>
                </a:cxn>
                <a:cxn ang="0">
                  <a:pos x="8" y="36"/>
                </a:cxn>
                <a:cxn ang="0">
                  <a:pos x="3" y="29"/>
                </a:cxn>
                <a:cxn ang="0">
                  <a:pos x="0" y="22"/>
                </a:cxn>
                <a:cxn ang="0">
                  <a:pos x="1" y="13"/>
                </a:cxn>
                <a:cxn ang="0">
                  <a:pos x="4" y="8"/>
                </a:cxn>
                <a:cxn ang="0">
                  <a:pos x="12" y="1"/>
                </a:cxn>
                <a:cxn ang="0">
                  <a:pos x="16" y="0"/>
                </a:cxn>
                <a:cxn ang="0">
                  <a:pos x="25" y="3"/>
                </a:cxn>
                <a:cxn ang="0">
                  <a:pos x="41" y="15"/>
                </a:cxn>
                <a:cxn ang="0">
                  <a:pos x="70" y="41"/>
                </a:cxn>
                <a:cxn ang="0">
                  <a:pos x="110" y="84"/>
                </a:cxn>
                <a:cxn ang="0">
                  <a:pos x="136" y="115"/>
                </a:cxn>
                <a:cxn ang="0">
                  <a:pos x="206" y="198"/>
                </a:cxn>
                <a:cxn ang="0">
                  <a:pos x="290" y="291"/>
                </a:cxn>
                <a:cxn ang="0">
                  <a:pos x="303" y="306"/>
                </a:cxn>
                <a:cxn ang="0">
                  <a:pos x="341" y="353"/>
                </a:cxn>
                <a:cxn ang="0">
                  <a:pos x="371" y="390"/>
                </a:cxn>
                <a:cxn ang="0">
                  <a:pos x="403" y="425"/>
                </a:cxn>
                <a:cxn ang="0">
                  <a:pos x="433" y="457"/>
                </a:cxn>
                <a:cxn ang="0">
                  <a:pos x="457" y="482"/>
                </a:cxn>
                <a:cxn ang="0">
                  <a:pos x="493" y="518"/>
                </a:cxn>
                <a:cxn ang="0">
                  <a:pos x="519" y="540"/>
                </a:cxn>
                <a:cxn ang="0">
                  <a:pos x="532" y="549"/>
                </a:cxn>
                <a:cxn ang="0">
                  <a:pos x="539" y="554"/>
                </a:cxn>
                <a:cxn ang="0">
                  <a:pos x="541" y="560"/>
                </a:cxn>
                <a:cxn ang="0">
                  <a:pos x="541" y="570"/>
                </a:cxn>
                <a:cxn ang="0">
                  <a:pos x="539" y="575"/>
                </a:cxn>
                <a:cxn ang="0">
                  <a:pos x="530" y="582"/>
                </a:cxn>
                <a:cxn ang="0">
                  <a:pos x="524" y="583"/>
                </a:cxn>
              </a:cxnLst>
              <a:rect l="0" t="0" r="r" b="b"/>
              <a:pathLst>
                <a:path w="541" h="583">
                  <a:moveTo>
                    <a:pt x="524" y="583"/>
                  </a:moveTo>
                  <a:lnTo>
                    <a:pt x="524" y="583"/>
                  </a:lnTo>
                  <a:lnTo>
                    <a:pt x="520" y="582"/>
                  </a:lnTo>
                  <a:lnTo>
                    <a:pt x="515" y="580"/>
                  </a:lnTo>
                  <a:lnTo>
                    <a:pt x="515" y="580"/>
                  </a:lnTo>
                  <a:lnTo>
                    <a:pt x="501" y="571"/>
                  </a:lnTo>
                  <a:lnTo>
                    <a:pt x="488" y="560"/>
                  </a:lnTo>
                  <a:lnTo>
                    <a:pt x="476" y="549"/>
                  </a:lnTo>
                  <a:lnTo>
                    <a:pt x="462" y="538"/>
                  </a:lnTo>
                  <a:lnTo>
                    <a:pt x="437" y="513"/>
                  </a:lnTo>
                  <a:lnTo>
                    <a:pt x="414" y="488"/>
                  </a:lnTo>
                  <a:lnTo>
                    <a:pt x="414" y="488"/>
                  </a:lnTo>
                  <a:lnTo>
                    <a:pt x="388" y="460"/>
                  </a:lnTo>
                  <a:lnTo>
                    <a:pt x="388" y="460"/>
                  </a:lnTo>
                  <a:lnTo>
                    <a:pt x="365" y="437"/>
                  </a:lnTo>
                  <a:lnTo>
                    <a:pt x="339" y="409"/>
                  </a:lnTo>
                  <a:lnTo>
                    <a:pt x="313" y="377"/>
                  </a:lnTo>
                  <a:lnTo>
                    <a:pt x="300" y="361"/>
                  </a:lnTo>
                  <a:lnTo>
                    <a:pt x="288" y="344"/>
                  </a:lnTo>
                  <a:lnTo>
                    <a:pt x="288" y="344"/>
                  </a:lnTo>
                  <a:lnTo>
                    <a:pt x="268" y="319"/>
                  </a:lnTo>
                  <a:lnTo>
                    <a:pt x="246" y="293"/>
                  </a:lnTo>
                  <a:lnTo>
                    <a:pt x="224" y="269"/>
                  </a:lnTo>
                  <a:lnTo>
                    <a:pt x="202" y="245"/>
                  </a:lnTo>
                  <a:lnTo>
                    <a:pt x="202" y="245"/>
                  </a:lnTo>
                  <a:lnTo>
                    <a:pt x="167" y="208"/>
                  </a:lnTo>
                  <a:lnTo>
                    <a:pt x="150" y="189"/>
                  </a:lnTo>
                  <a:lnTo>
                    <a:pt x="134" y="170"/>
                  </a:lnTo>
                  <a:lnTo>
                    <a:pt x="134" y="170"/>
                  </a:lnTo>
                  <a:lnTo>
                    <a:pt x="121" y="153"/>
                  </a:lnTo>
                  <a:lnTo>
                    <a:pt x="121" y="153"/>
                  </a:lnTo>
                  <a:lnTo>
                    <a:pt x="95" y="121"/>
                  </a:lnTo>
                  <a:lnTo>
                    <a:pt x="69" y="90"/>
                  </a:lnTo>
                  <a:lnTo>
                    <a:pt x="54" y="76"/>
                  </a:lnTo>
                  <a:lnTo>
                    <a:pt x="40" y="61"/>
                  </a:lnTo>
                  <a:lnTo>
                    <a:pt x="24" y="48"/>
                  </a:lnTo>
                  <a:lnTo>
                    <a:pt x="8" y="36"/>
                  </a:lnTo>
                  <a:lnTo>
                    <a:pt x="8" y="36"/>
                  </a:lnTo>
                  <a:lnTo>
                    <a:pt x="5" y="32"/>
                  </a:lnTo>
                  <a:lnTo>
                    <a:pt x="3" y="29"/>
                  </a:lnTo>
                  <a:lnTo>
                    <a:pt x="0" y="25"/>
                  </a:lnTo>
                  <a:lnTo>
                    <a:pt x="0" y="22"/>
                  </a:lnTo>
                  <a:lnTo>
                    <a:pt x="0" y="17"/>
                  </a:lnTo>
                  <a:lnTo>
                    <a:pt x="1" y="13"/>
                  </a:lnTo>
                  <a:lnTo>
                    <a:pt x="1" y="13"/>
                  </a:lnTo>
                  <a:lnTo>
                    <a:pt x="4" y="8"/>
                  </a:lnTo>
                  <a:lnTo>
                    <a:pt x="7" y="3"/>
                  </a:lnTo>
                  <a:lnTo>
                    <a:pt x="12" y="1"/>
                  </a:lnTo>
                  <a:lnTo>
                    <a:pt x="16" y="0"/>
                  </a:lnTo>
                  <a:lnTo>
                    <a:pt x="16" y="0"/>
                  </a:lnTo>
                  <a:lnTo>
                    <a:pt x="21" y="0"/>
                  </a:lnTo>
                  <a:lnTo>
                    <a:pt x="25" y="3"/>
                  </a:lnTo>
                  <a:lnTo>
                    <a:pt x="25" y="3"/>
                  </a:lnTo>
                  <a:lnTo>
                    <a:pt x="41" y="15"/>
                  </a:lnTo>
                  <a:lnTo>
                    <a:pt x="55" y="28"/>
                  </a:lnTo>
                  <a:lnTo>
                    <a:pt x="70" y="41"/>
                  </a:lnTo>
                  <a:lnTo>
                    <a:pt x="83" y="55"/>
                  </a:lnTo>
                  <a:lnTo>
                    <a:pt x="110" y="84"/>
                  </a:lnTo>
                  <a:lnTo>
                    <a:pt x="136" y="115"/>
                  </a:lnTo>
                  <a:lnTo>
                    <a:pt x="136" y="115"/>
                  </a:lnTo>
                  <a:lnTo>
                    <a:pt x="170" y="156"/>
                  </a:lnTo>
                  <a:lnTo>
                    <a:pt x="206" y="198"/>
                  </a:lnTo>
                  <a:lnTo>
                    <a:pt x="246" y="242"/>
                  </a:lnTo>
                  <a:lnTo>
                    <a:pt x="290" y="291"/>
                  </a:lnTo>
                  <a:lnTo>
                    <a:pt x="290" y="291"/>
                  </a:lnTo>
                  <a:lnTo>
                    <a:pt x="303" y="306"/>
                  </a:lnTo>
                  <a:lnTo>
                    <a:pt x="317" y="322"/>
                  </a:lnTo>
                  <a:lnTo>
                    <a:pt x="341" y="353"/>
                  </a:lnTo>
                  <a:lnTo>
                    <a:pt x="341" y="353"/>
                  </a:lnTo>
                  <a:lnTo>
                    <a:pt x="371" y="390"/>
                  </a:lnTo>
                  <a:lnTo>
                    <a:pt x="387" y="407"/>
                  </a:lnTo>
                  <a:lnTo>
                    <a:pt x="403" y="425"/>
                  </a:lnTo>
                  <a:lnTo>
                    <a:pt x="403" y="425"/>
                  </a:lnTo>
                  <a:lnTo>
                    <a:pt x="433" y="457"/>
                  </a:lnTo>
                  <a:lnTo>
                    <a:pt x="433" y="457"/>
                  </a:lnTo>
                  <a:lnTo>
                    <a:pt x="457" y="482"/>
                  </a:lnTo>
                  <a:lnTo>
                    <a:pt x="481" y="507"/>
                  </a:lnTo>
                  <a:lnTo>
                    <a:pt x="493" y="518"/>
                  </a:lnTo>
                  <a:lnTo>
                    <a:pt x="507" y="529"/>
                  </a:lnTo>
                  <a:lnTo>
                    <a:pt x="519" y="540"/>
                  </a:lnTo>
                  <a:lnTo>
                    <a:pt x="532" y="549"/>
                  </a:lnTo>
                  <a:lnTo>
                    <a:pt x="532" y="549"/>
                  </a:lnTo>
                  <a:lnTo>
                    <a:pt x="537" y="552"/>
                  </a:lnTo>
                  <a:lnTo>
                    <a:pt x="539" y="554"/>
                  </a:lnTo>
                  <a:lnTo>
                    <a:pt x="540" y="557"/>
                  </a:lnTo>
                  <a:lnTo>
                    <a:pt x="541" y="560"/>
                  </a:lnTo>
                  <a:lnTo>
                    <a:pt x="541" y="565"/>
                  </a:lnTo>
                  <a:lnTo>
                    <a:pt x="541" y="570"/>
                  </a:lnTo>
                  <a:lnTo>
                    <a:pt x="541" y="570"/>
                  </a:lnTo>
                  <a:lnTo>
                    <a:pt x="539" y="575"/>
                  </a:lnTo>
                  <a:lnTo>
                    <a:pt x="534" y="579"/>
                  </a:lnTo>
                  <a:lnTo>
                    <a:pt x="530" y="582"/>
                  </a:lnTo>
                  <a:lnTo>
                    <a:pt x="527" y="583"/>
                  </a:lnTo>
                  <a:lnTo>
                    <a:pt x="524" y="583"/>
                  </a:lnTo>
                  <a:lnTo>
                    <a:pt x="524" y="583"/>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56" name="Freeform 210"/>
            <p:cNvSpPr/>
            <p:nvPr/>
          </p:nvSpPr>
          <p:spPr bwMode="auto">
            <a:xfrm>
              <a:off x="4349750" y="2435225"/>
              <a:ext cx="273050" cy="288925"/>
            </a:xfrm>
            <a:custGeom>
              <a:avLst/>
              <a:gdLst/>
              <a:ahLst/>
              <a:cxnLst>
                <a:cxn ang="0">
                  <a:pos x="493" y="546"/>
                </a:cxn>
                <a:cxn ang="0">
                  <a:pos x="481" y="537"/>
                </a:cxn>
                <a:cxn ang="0">
                  <a:pos x="475" y="524"/>
                </a:cxn>
                <a:cxn ang="0">
                  <a:pos x="457" y="505"/>
                </a:cxn>
                <a:cxn ang="0">
                  <a:pos x="444" y="490"/>
                </a:cxn>
                <a:cxn ang="0">
                  <a:pos x="436" y="479"/>
                </a:cxn>
                <a:cxn ang="0">
                  <a:pos x="411" y="452"/>
                </a:cxn>
                <a:cxn ang="0">
                  <a:pos x="402" y="443"/>
                </a:cxn>
                <a:cxn ang="0">
                  <a:pos x="387" y="420"/>
                </a:cxn>
                <a:cxn ang="0">
                  <a:pos x="376" y="410"/>
                </a:cxn>
                <a:cxn ang="0">
                  <a:pos x="345" y="378"/>
                </a:cxn>
                <a:cxn ang="0">
                  <a:pos x="321" y="352"/>
                </a:cxn>
                <a:cxn ang="0">
                  <a:pos x="280" y="313"/>
                </a:cxn>
                <a:cxn ang="0">
                  <a:pos x="252" y="285"/>
                </a:cxn>
                <a:cxn ang="0">
                  <a:pos x="151" y="183"/>
                </a:cxn>
                <a:cxn ang="0">
                  <a:pos x="106" y="136"/>
                </a:cxn>
                <a:cxn ang="0">
                  <a:pos x="64" y="92"/>
                </a:cxn>
                <a:cxn ang="0">
                  <a:pos x="33" y="58"/>
                </a:cxn>
                <a:cxn ang="0">
                  <a:pos x="13" y="39"/>
                </a:cxn>
                <a:cxn ang="0">
                  <a:pos x="3" y="26"/>
                </a:cxn>
                <a:cxn ang="0">
                  <a:pos x="0" y="14"/>
                </a:cxn>
                <a:cxn ang="0">
                  <a:pos x="5" y="6"/>
                </a:cxn>
                <a:cxn ang="0">
                  <a:pos x="19" y="0"/>
                </a:cxn>
                <a:cxn ang="0">
                  <a:pos x="26" y="2"/>
                </a:cxn>
                <a:cxn ang="0">
                  <a:pos x="34" y="8"/>
                </a:cxn>
                <a:cxn ang="0">
                  <a:pos x="72" y="47"/>
                </a:cxn>
                <a:cxn ang="0">
                  <a:pos x="94" y="67"/>
                </a:cxn>
                <a:cxn ang="0">
                  <a:pos x="151" y="133"/>
                </a:cxn>
                <a:cxn ang="0">
                  <a:pos x="191" y="176"/>
                </a:cxn>
                <a:cxn ang="0">
                  <a:pos x="275" y="260"/>
                </a:cxn>
                <a:cxn ang="0">
                  <a:pos x="311" y="293"/>
                </a:cxn>
                <a:cxn ang="0">
                  <a:pos x="364" y="343"/>
                </a:cxn>
                <a:cxn ang="0">
                  <a:pos x="407" y="387"/>
                </a:cxn>
                <a:cxn ang="0">
                  <a:pos x="423" y="411"/>
                </a:cxn>
                <a:cxn ang="0">
                  <a:pos x="440" y="429"/>
                </a:cxn>
                <a:cxn ang="0">
                  <a:pos x="452" y="440"/>
                </a:cxn>
                <a:cxn ang="0">
                  <a:pos x="460" y="452"/>
                </a:cxn>
                <a:cxn ang="0">
                  <a:pos x="481" y="478"/>
                </a:cxn>
                <a:cxn ang="0">
                  <a:pos x="496" y="493"/>
                </a:cxn>
                <a:cxn ang="0">
                  <a:pos x="508" y="510"/>
                </a:cxn>
                <a:cxn ang="0">
                  <a:pos x="512" y="513"/>
                </a:cxn>
                <a:cxn ang="0">
                  <a:pos x="515" y="524"/>
                </a:cxn>
                <a:cxn ang="0">
                  <a:pos x="515" y="533"/>
                </a:cxn>
                <a:cxn ang="0">
                  <a:pos x="510" y="542"/>
                </a:cxn>
                <a:cxn ang="0">
                  <a:pos x="499" y="546"/>
                </a:cxn>
              </a:cxnLst>
              <a:rect l="0" t="0" r="r" b="b"/>
              <a:pathLst>
                <a:path w="515" h="546">
                  <a:moveTo>
                    <a:pt x="499" y="546"/>
                  </a:moveTo>
                  <a:lnTo>
                    <a:pt x="499" y="546"/>
                  </a:lnTo>
                  <a:lnTo>
                    <a:pt x="493" y="546"/>
                  </a:lnTo>
                  <a:lnTo>
                    <a:pt x="488" y="543"/>
                  </a:lnTo>
                  <a:lnTo>
                    <a:pt x="483" y="540"/>
                  </a:lnTo>
                  <a:lnTo>
                    <a:pt x="481" y="537"/>
                  </a:lnTo>
                  <a:lnTo>
                    <a:pt x="480" y="534"/>
                  </a:lnTo>
                  <a:lnTo>
                    <a:pt x="480" y="534"/>
                  </a:lnTo>
                  <a:lnTo>
                    <a:pt x="475" y="524"/>
                  </a:lnTo>
                  <a:lnTo>
                    <a:pt x="470" y="517"/>
                  </a:lnTo>
                  <a:lnTo>
                    <a:pt x="463" y="511"/>
                  </a:lnTo>
                  <a:lnTo>
                    <a:pt x="457" y="505"/>
                  </a:lnTo>
                  <a:lnTo>
                    <a:pt x="457" y="505"/>
                  </a:lnTo>
                  <a:lnTo>
                    <a:pt x="450" y="498"/>
                  </a:lnTo>
                  <a:lnTo>
                    <a:pt x="444" y="490"/>
                  </a:lnTo>
                  <a:lnTo>
                    <a:pt x="444" y="490"/>
                  </a:lnTo>
                  <a:lnTo>
                    <a:pt x="436" y="479"/>
                  </a:lnTo>
                  <a:lnTo>
                    <a:pt x="436" y="479"/>
                  </a:lnTo>
                  <a:lnTo>
                    <a:pt x="425" y="466"/>
                  </a:lnTo>
                  <a:lnTo>
                    <a:pt x="419" y="458"/>
                  </a:lnTo>
                  <a:lnTo>
                    <a:pt x="411" y="452"/>
                  </a:lnTo>
                  <a:lnTo>
                    <a:pt x="411" y="452"/>
                  </a:lnTo>
                  <a:lnTo>
                    <a:pt x="407" y="448"/>
                  </a:lnTo>
                  <a:lnTo>
                    <a:pt x="402" y="443"/>
                  </a:lnTo>
                  <a:lnTo>
                    <a:pt x="395" y="433"/>
                  </a:lnTo>
                  <a:lnTo>
                    <a:pt x="395" y="433"/>
                  </a:lnTo>
                  <a:lnTo>
                    <a:pt x="387" y="420"/>
                  </a:lnTo>
                  <a:lnTo>
                    <a:pt x="382" y="415"/>
                  </a:lnTo>
                  <a:lnTo>
                    <a:pt x="376" y="410"/>
                  </a:lnTo>
                  <a:lnTo>
                    <a:pt x="376" y="410"/>
                  </a:lnTo>
                  <a:lnTo>
                    <a:pt x="367" y="404"/>
                  </a:lnTo>
                  <a:lnTo>
                    <a:pt x="360" y="395"/>
                  </a:lnTo>
                  <a:lnTo>
                    <a:pt x="345" y="378"/>
                  </a:lnTo>
                  <a:lnTo>
                    <a:pt x="345" y="378"/>
                  </a:lnTo>
                  <a:lnTo>
                    <a:pt x="333" y="364"/>
                  </a:lnTo>
                  <a:lnTo>
                    <a:pt x="321" y="352"/>
                  </a:lnTo>
                  <a:lnTo>
                    <a:pt x="321" y="352"/>
                  </a:lnTo>
                  <a:lnTo>
                    <a:pt x="299" y="332"/>
                  </a:lnTo>
                  <a:lnTo>
                    <a:pt x="280" y="313"/>
                  </a:lnTo>
                  <a:lnTo>
                    <a:pt x="280" y="313"/>
                  </a:lnTo>
                  <a:lnTo>
                    <a:pt x="252" y="285"/>
                  </a:lnTo>
                  <a:lnTo>
                    <a:pt x="252" y="285"/>
                  </a:lnTo>
                  <a:lnTo>
                    <a:pt x="225" y="260"/>
                  </a:lnTo>
                  <a:lnTo>
                    <a:pt x="200" y="234"/>
                  </a:lnTo>
                  <a:lnTo>
                    <a:pt x="151" y="183"/>
                  </a:lnTo>
                  <a:lnTo>
                    <a:pt x="151" y="183"/>
                  </a:lnTo>
                  <a:lnTo>
                    <a:pt x="106" y="136"/>
                  </a:lnTo>
                  <a:lnTo>
                    <a:pt x="106" y="136"/>
                  </a:lnTo>
                  <a:lnTo>
                    <a:pt x="87" y="116"/>
                  </a:lnTo>
                  <a:lnTo>
                    <a:pt x="87" y="116"/>
                  </a:lnTo>
                  <a:lnTo>
                    <a:pt x="64" y="92"/>
                  </a:lnTo>
                  <a:lnTo>
                    <a:pt x="40" y="66"/>
                  </a:lnTo>
                  <a:lnTo>
                    <a:pt x="40" y="66"/>
                  </a:lnTo>
                  <a:lnTo>
                    <a:pt x="33" y="58"/>
                  </a:lnTo>
                  <a:lnTo>
                    <a:pt x="24" y="50"/>
                  </a:lnTo>
                  <a:lnTo>
                    <a:pt x="24" y="50"/>
                  </a:lnTo>
                  <a:lnTo>
                    <a:pt x="13" y="39"/>
                  </a:lnTo>
                  <a:lnTo>
                    <a:pt x="8" y="33"/>
                  </a:lnTo>
                  <a:lnTo>
                    <a:pt x="3" y="26"/>
                  </a:lnTo>
                  <a:lnTo>
                    <a:pt x="3" y="26"/>
                  </a:lnTo>
                  <a:lnTo>
                    <a:pt x="1" y="22"/>
                  </a:lnTo>
                  <a:lnTo>
                    <a:pt x="0" y="18"/>
                  </a:lnTo>
                  <a:lnTo>
                    <a:pt x="0" y="14"/>
                  </a:lnTo>
                  <a:lnTo>
                    <a:pt x="2" y="10"/>
                  </a:lnTo>
                  <a:lnTo>
                    <a:pt x="2" y="10"/>
                  </a:lnTo>
                  <a:lnTo>
                    <a:pt x="5" y="6"/>
                  </a:lnTo>
                  <a:lnTo>
                    <a:pt x="9" y="3"/>
                  </a:lnTo>
                  <a:lnTo>
                    <a:pt x="14" y="1"/>
                  </a:lnTo>
                  <a:lnTo>
                    <a:pt x="19" y="0"/>
                  </a:lnTo>
                  <a:lnTo>
                    <a:pt x="19" y="0"/>
                  </a:lnTo>
                  <a:lnTo>
                    <a:pt x="22" y="1"/>
                  </a:lnTo>
                  <a:lnTo>
                    <a:pt x="26" y="2"/>
                  </a:lnTo>
                  <a:lnTo>
                    <a:pt x="31" y="4"/>
                  </a:lnTo>
                  <a:lnTo>
                    <a:pt x="34" y="8"/>
                  </a:lnTo>
                  <a:lnTo>
                    <a:pt x="34" y="8"/>
                  </a:lnTo>
                  <a:lnTo>
                    <a:pt x="42" y="18"/>
                  </a:lnTo>
                  <a:lnTo>
                    <a:pt x="51" y="29"/>
                  </a:lnTo>
                  <a:lnTo>
                    <a:pt x="72" y="47"/>
                  </a:lnTo>
                  <a:lnTo>
                    <a:pt x="72" y="47"/>
                  </a:lnTo>
                  <a:lnTo>
                    <a:pt x="83" y="57"/>
                  </a:lnTo>
                  <a:lnTo>
                    <a:pt x="94" y="67"/>
                  </a:lnTo>
                  <a:lnTo>
                    <a:pt x="94" y="67"/>
                  </a:lnTo>
                  <a:lnTo>
                    <a:pt x="124" y="100"/>
                  </a:lnTo>
                  <a:lnTo>
                    <a:pt x="151" y="133"/>
                  </a:lnTo>
                  <a:lnTo>
                    <a:pt x="164" y="146"/>
                  </a:lnTo>
                  <a:lnTo>
                    <a:pt x="164" y="146"/>
                  </a:lnTo>
                  <a:lnTo>
                    <a:pt x="191" y="176"/>
                  </a:lnTo>
                  <a:lnTo>
                    <a:pt x="219" y="205"/>
                  </a:lnTo>
                  <a:lnTo>
                    <a:pt x="247" y="232"/>
                  </a:lnTo>
                  <a:lnTo>
                    <a:pt x="275" y="260"/>
                  </a:lnTo>
                  <a:lnTo>
                    <a:pt x="275" y="260"/>
                  </a:lnTo>
                  <a:lnTo>
                    <a:pt x="311" y="293"/>
                  </a:lnTo>
                  <a:lnTo>
                    <a:pt x="311" y="293"/>
                  </a:lnTo>
                  <a:lnTo>
                    <a:pt x="342" y="321"/>
                  </a:lnTo>
                  <a:lnTo>
                    <a:pt x="342" y="321"/>
                  </a:lnTo>
                  <a:lnTo>
                    <a:pt x="364" y="343"/>
                  </a:lnTo>
                  <a:lnTo>
                    <a:pt x="386" y="363"/>
                  </a:lnTo>
                  <a:lnTo>
                    <a:pt x="396" y="375"/>
                  </a:lnTo>
                  <a:lnTo>
                    <a:pt x="407" y="387"/>
                  </a:lnTo>
                  <a:lnTo>
                    <a:pt x="415" y="398"/>
                  </a:lnTo>
                  <a:lnTo>
                    <a:pt x="423" y="411"/>
                  </a:lnTo>
                  <a:lnTo>
                    <a:pt x="423" y="411"/>
                  </a:lnTo>
                  <a:lnTo>
                    <a:pt x="426" y="416"/>
                  </a:lnTo>
                  <a:lnTo>
                    <a:pt x="430" y="421"/>
                  </a:lnTo>
                  <a:lnTo>
                    <a:pt x="440" y="429"/>
                  </a:lnTo>
                  <a:lnTo>
                    <a:pt x="440" y="429"/>
                  </a:lnTo>
                  <a:lnTo>
                    <a:pt x="446" y="435"/>
                  </a:lnTo>
                  <a:lnTo>
                    <a:pt x="452" y="440"/>
                  </a:lnTo>
                  <a:lnTo>
                    <a:pt x="452" y="440"/>
                  </a:lnTo>
                  <a:lnTo>
                    <a:pt x="460" y="452"/>
                  </a:lnTo>
                  <a:lnTo>
                    <a:pt x="460" y="452"/>
                  </a:lnTo>
                  <a:lnTo>
                    <a:pt x="470" y="466"/>
                  </a:lnTo>
                  <a:lnTo>
                    <a:pt x="475" y="472"/>
                  </a:lnTo>
                  <a:lnTo>
                    <a:pt x="481" y="478"/>
                  </a:lnTo>
                  <a:lnTo>
                    <a:pt x="481" y="478"/>
                  </a:lnTo>
                  <a:lnTo>
                    <a:pt x="489" y="486"/>
                  </a:lnTo>
                  <a:lnTo>
                    <a:pt x="496" y="493"/>
                  </a:lnTo>
                  <a:lnTo>
                    <a:pt x="502" y="501"/>
                  </a:lnTo>
                  <a:lnTo>
                    <a:pt x="507" y="509"/>
                  </a:lnTo>
                  <a:lnTo>
                    <a:pt x="508" y="510"/>
                  </a:lnTo>
                  <a:lnTo>
                    <a:pt x="509" y="511"/>
                  </a:lnTo>
                  <a:lnTo>
                    <a:pt x="509" y="511"/>
                  </a:lnTo>
                  <a:lnTo>
                    <a:pt x="512" y="513"/>
                  </a:lnTo>
                  <a:lnTo>
                    <a:pt x="514" y="516"/>
                  </a:lnTo>
                  <a:lnTo>
                    <a:pt x="515" y="520"/>
                  </a:lnTo>
                  <a:lnTo>
                    <a:pt x="515" y="524"/>
                  </a:lnTo>
                  <a:lnTo>
                    <a:pt x="515" y="530"/>
                  </a:lnTo>
                  <a:lnTo>
                    <a:pt x="515" y="530"/>
                  </a:lnTo>
                  <a:lnTo>
                    <a:pt x="515" y="533"/>
                  </a:lnTo>
                  <a:lnTo>
                    <a:pt x="514" y="537"/>
                  </a:lnTo>
                  <a:lnTo>
                    <a:pt x="513" y="540"/>
                  </a:lnTo>
                  <a:lnTo>
                    <a:pt x="510" y="542"/>
                  </a:lnTo>
                  <a:lnTo>
                    <a:pt x="510" y="542"/>
                  </a:lnTo>
                  <a:lnTo>
                    <a:pt x="506" y="545"/>
                  </a:lnTo>
                  <a:lnTo>
                    <a:pt x="499" y="546"/>
                  </a:lnTo>
                  <a:lnTo>
                    <a:pt x="499" y="546"/>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57" name="Freeform 211"/>
            <p:cNvSpPr/>
            <p:nvPr/>
          </p:nvSpPr>
          <p:spPr bwMode="auto">
            <a:xfrm>
              <a:off x="4708525" y="2740025"/>
              <a:ext cx="77788" cy="74613"/>
            </a:xfrm>
            <a:custGeom>
              <a:avLst/>
              <a:gdLst/>
              <a:ahLst/>
              <a:cxnLst>
                <a:cxn ang="0">
                  <a:pos x="116" y="142"/>
                </a:cxn>
                <a:cxn ang="0">
                  <a:pos x="111" y="142"/>
                </a:cxn>
                <a:cxn ang="0">
                  <a:pos x="101" y="140"/>
                </a:cxn>
                <a:cxn ang="0">
                  <a:pos x="90" y="136"/>
                </a:cxn>
                <a:cxn ang="0">
                  <a:pos x="88" y="139"/>
                </a:cxn>
                <a:cxn ang="0">
                  <a:pos x="79" y="141"/>
                </a:cxn>
                <a:cxn ang="0">
                  <a:pos x="77" y="141"/>
                </a:cxn>
                <a:cxn ang="0">
                  <a:pos x="63" y="139"/>
                </a:cxn>
                <a:cxn ang="0">
                  <a:pos x="49" y="136"/>
                </a:cxn>
                <a:cxn ang="0">
                  <a:pos x="42" y="134"/>
                </a:cxn>
                <a:cxn ang="0">
                  <a:pos x="33" y="127"/>
                </a:cxn>
                <a:cxn ang="0">
                  <a:pos x="30" y="129"/>
                </a:cxn>
                <a:cxn ang="0">
                  <a:pos x="21" y="131"/>
                </a:cxn>
                <a:cxn ang="0">
                  <a:pos x="18" y="130"/>
                </a:cxn>
                <a:cxn ang="0">
                  <a:pos x="12" y="127"/>
                </a:cxn>
                <a:cxn ang="0">
                  <a:pos x="7" y="122"/>
                </a:cxn>
                <a:cxn ang="0">
                  <a:pos x="6" y="117"/>
                </a:cxn>
                <a:cxn ang="0">
                  <a:pos x="5" y="115"/>
                </a:cxn>
                <a:cxn ang="0">
                  <a:pos x="1" y="108"/>
                </a:cxn>
                <a:cxn ang="0">
                  <a:pos x="1" y="101"/>
                </a:cxn>
                <a:cxn ang="0">
                  <a:pos x="3" y="95"/>
                </a:cxn>
                <a:cxn ang="0">
                  <a:pos x="13" y="83"/>
                </a:cxn>
                <a:cxn ang="0">
                  <a:pos x="31" y="62"/>
                </a:cxn>
                <a:cxn ang="0">
                  <a:pos x="63" y="34"/>
                </a:cxn>
                <a:cxn ang="0">
                  <a:pos x="92" y="13"/>
                </a:cxn>
                <a:cxn ang="0">
                  <a:pos x="98" y="8"/>
                </a:cxn>
                <a:cxn ang="0">
                  <a:pos x="113" y="1"/>
                </a:cxn>
                <a:cxn ang="0">
                  <a:pos x="121" y="0"/>
                </a:cxn>
                <a:cxn ang="0">
                  <a:pos x="131" y="2"/>
                </a:cxn>
                <a:cxn ang="0">
                  <a:pos x="137" y="5"/>
                </a:cxn>
                <a:cxn ang="0">
                  <a:pos x="143" y="15"/>
                </a:cxn>
                <a:cxn ang="0">
                  <a:pos x="147" y="29"/>
                </a:cxn>
                <a:cxn ang="0">
                  <a:pos x="148" y="35"/>
                </a:cxn>
                <a:cxn ang="0">
                  <a:pos x="147" y="53"/>
                </a:cxn>
                <a:cxn ang="0">
                  <a:pos x="148" y="84"/>
                </a:cxn>
                <a:cxn ang="0">
                  <a:pos x="148" y="100"/>
                </a:cxn>
                <a:cxn ang="0">
                  <a:pos x="146" y="116"/>
                </a:cxn>
                <a:cxn ang="0">
                  <a:pos x="145" y="125"/>
                </a:cxn>
                <a:cxn ang="0">
                  <a:pos x="141" y="132"/>
                </a:cxn>
                <a:cxn ang="0">
                  <a:pos x="136" y="136"/>
                </a:cxn>
                <a:cxn ang="0">
                  <a:pos x="128" y="141"/>
                </a:cxn>
                <a:cxn ang="0">
                  <a:pos x="126" y="141"/>
                </a:cxn>
                <a:cxn ang="0">
                  <a:pos x="121" y="142"/>
                </a:cxn>
                <a:cxn ang="0">
                  <a:pos x="116" y="142"/>
                </a:cxn>
              </a:cxnLst>
              <a:rect l="0" t="0" r="r" b="b"/>
              <a:pathLst>
                <a:path w="148" h="142">
                  <a:moveTo>
                    <a:pt x="116" y="142"/>
                  </a:moveTo>
                  <a:lnTo>
                    <a:pt x="116" y="142"/>
                  </a:lnTo>
                  <a:lnTo>
                    <a:pt x="111" y="142"/>
                  </a:lnTo>
                  <a:lnTo>
                    <a:pt x="111" y="142"/>
                  </a:lnTo>
                  <a:lnTo>
                    <a:pt x="101" y="140"/>
                  </a:lnTo>
                  <a:lnTo>
                    <a:pt x="101" y="140"/>
                  </a:lnTo>
                  <a:lnTo>
                    <a:pt x="93" y="136"/>
                  </a:lnTo>
                  <a:lnTo>
                    <a:pt x="90" y="136"/>
                  </a:lnTo>
                  <a:lnTo>
                    <a:pt x="88" y="139"/>
                  </a:lnTo>
                  <a:lnTo>
                    <a:pt x="88" y="139"/>
                  </a:lnTo>
                  <a:lnTo>
                    <a:pt x="84" y="141"/>
                  </a:lnTo>
                  <a:lnTo>
                    <a:pt x="79" y="141"/>
                  </a:lnTo>
                  <a:lnTo>
                    <a:pt x="79" y="141"/>
                  </a:lnTo>
                  <a:lnTo>
                    <a:pt x="77" y="141"/>
                  </a:lnTo>
                  <a:lnTo>
                    <a:pt x="77" y="141"/>
                  </a:lnTo>
                  <a:lnTo>
                    <a:pt x="63" y="139"/>
                  </a:lnTo>
                  <a:lnTo>
                    <a:pt x="63" y="139"/>
                  </a:lnTo>
                  <a:lnTo>
                    <a:pt x="49" y="136"/>
                  </a:lnTo>
                  <a:lnTo>
                    <a:pt x="49" y="136"/>
                  </a:lnTo>
                  <a:lnTo>
                    <a:pt x="42" y="134"/>
                  </a:lnTo>
                  <a:lnTo>
                    <a:pt x="36" y="130"/>
                  </a:lnTo>
                  <a:lnTo>
                    <a:pt x="33" y="127"/>
                  </a:lnTo>
                  <a:lnTo>
                    <a:pt x="30" y="129"/>
                  </a:lnTo>
                  <a:lnTo>
                    <a:pt x="30" y="129"/>
                  </a:lnTo>
                  <a:lnTo>
                    <a:pt x="25" y="130"/>
                  </a:lnTo>
                  <a:lnTo>
                    <a:pt x="21" y="131"/>
                  </a:lnTo>
                  <a:lnTo>
                    <a:pt x="21" y="131"/>
                  </a:lnTo>
                  <a:lnTo>
                    <a:pt x="18" y="130"/>
                  </a:lnTo>
                  <a:lnTo>
                    <a:pt x="13" y="129"/>
                  </a:lnTo>
                  <a:lnTo>
                    <a:pt x="12" y="127"/>
                  </a:lnTo>
                  <a:lnTo>
                    <a:pt x="10" y="125"/>
                  </a:lnTo>
                  <a:lnTo>
                    <a:pt x="7" y="122"/>
                  </a:lnTo>
                  <a:lnTo>
                    <a:pt x="6" y="119"/>
                  </a:lnTo>
                  <a:lnTo>
                    <a:pt x="6" y="117"/>
                  </a:lnTo>
                  <a:lnTo>
                    <a:pt x="5" y="115"/>
                  </a:lnTo>
                  <a:lnTo>
                    <a:pt x="5" y="115"/>
                  </a:lnTo>
                  <a:lnTo>
                    <a:pt x="2" y="112"/>
                  </a:lnTo>
                  <a:lnTo>
                    <a:pt x="1" y="108"/>
                  </a:lnTo>
                  <a:lnTo>
                    <a:pt x="0" y="104"/>
                  </a:lnTo>
                  <a:lnTo>
                    <a:pt x="1" y="101"/>
                  </a:lnTo>
                  <a:lnTo>
                    <a:pt x="2" y="98"/>
                  </a:lnTo>
                  <a:lnTo>
                    <a:pt x="3" y="95"/>
                  </a:lnTo>
                  <a:lnTo>
                    <a:pt x="3" y="95"/>
                  </a:lnTo>
                  <a:lnTo>
                    <a:pt x="13" y="83"/>
                  </a:lnTo>
                  <a:lnTo>
                    <a:pt x="22" y="72"/>
                  </a:lnTo>
                  <a:lnTo>
                    <a:pt x="31" y="62"/>
                  </a:lnTo>
                  <a:lnTo>
                    <a:pt x="42" y="52"/>
                  </a:lnTo>
                  <a:lnTo>
                    <a:pt x="63" y="34"/>
                  </a:lnTo>
                  <a:lnTo>
                    <a:pt x="87" y="17"/>
                  </a:lnTo>
                  <a:lnTo>
                    <a:pt x="92" y="13"/>
                  </a:lnTo>
                  <a:lnTo>
                    <a:pt x="92" y="13"/>
                  </a:lnTo>
                  <a:lnTo>
                    <a:pt x="98" y="8"/>
                  </a:lnTo>
                  <a:lnTo>
                    <a:pt x="105" y="4"/>
                  </a:lnTo>
                  <a:lnTo>
                    <a:pt x="113" y="1"/>
                  </a:lnTo>
                  <a:lnTo>
                    <a:pt x="121" y="0"/>
                  </a:lnTo>
                  <a:lnTo>
                    <a:pt x="121" y="0"/>
                  </a:lnTo>
                  <a:lnTo>
                    <a:pt x="126" y="1"/>
                  </a:lnTo>
                  <a:lnTo>
                    <a:pt x="131" y="2"/>
                  </a:lnTo>
                  <a:lnTo>
                    <a:pt x="131" y="2"/>
                  </a:lnTo>
                  <a:lnTo>
                    <a:pt x="137" y="5"/>
                  </a:lnTo>
                  <a:lnTo>
                    <a:pt x="141" y="9"/>
                  </a:lnTo>
                  <a:lnTo>
                    <a:pt x="143" y="15"/>
                  </a:lnTo>
                  <a:lnTo>
                    <a:pt x="145" y="20"/>
                  </a:lnTo>
                  <a:lnTo>
                    <a:pt x="147" y="29"/>
                  </a:lnTo>
                  <a:lnTo>
                    <a:pt x="148" y="35"/>
                  </a:lnTo>
                  <a:lnTo>
                    <a:pt x="148" y="35"/>
                  </a:lnTo>
                  <a:lnTo>
                    <a:pt x="147" y="53"/>
                  </a:lnTo>
                  <a:lnTo>
                    <a:pt x="147" y="53"/>
                  </a:lnTo>
                  <a:lnTo>
                    <a:pt x="147" y="81"/>
                  </a:lnTo>
                  <a:lnTo>
                    <a:pt x="148" y="84"/>
                  </a:lnTo>
                  <a:lnTo>
                    <a:pt x="148" y="84"/>
                  </a:lnTo>
                  <a:lnTo>
                    <a:pt x="148" y="100"/>
                  </a:lnTo>
                  <a:lnTo>
                    <a:pt x="147" y="108"/>
                  </a:lnTo>
                  <a:lnTo>
                    <a:pt x="146" y="116"/>
                  </a:lnTo>
                  <a:lnTo>
                    <a:pt x="146" y="116"/>
                  </a:lnTo>
                  <a:lnTo>
                    <a:pt x="145" y="125"/>
                  </a:lnTo>
                  <a:lnTo>
                    <a:pt x="143" y="128"/>
                  </a:lnTo>
                  <a:lnTo>
                    <a:pt x="141" y="132"/>
                  </a:lnTo>
                  <a:lnTo>
                    <a:pt x="139" y="134"/>
                  </a:lnTo>
                  <a:lnTo>
                    <a:pt x="136" y="136"/>
                  </a:lnTo>
                  <a:lnTo>
                    <a:pt x="128" y="141"/>
                  </a:lnTo>
                  <a:lnTo>
                    <a:pt x="128" y="141"/>
                  </a:lnTo>
                  <a:lnTo>
                    <a:pt x="127" y="141"/>
                  </a:lnTo>
                  <a:lnTo>
                    <a:pt x="126" y="141"/>
                  </a:lnTo>
                  <a:lnTo>
                    <a:pt x="126" y="141"/>
                  </a:lnTo>
                  <a:lnTo>
                    <a:pt x="121" y="142"/>
                  </a:lnTo>
                  <a:lnTo>
                    <a:pt x="116" y="142"/>
                  </a:lnTo>
                  <a:lnTo>
                    <a:pt x="116" y="142"/>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58" name="Freeform 212"/>
            <p:cNvSpPr/>
            <p:nvPr/>
          </p:nvSpPr>
          <p:spPr bwMode="auto">
            <a:xfrm>
              <a:off x="4197350" y="2182813"/>
              <a:ext cx="260350" cy="244475"/>
            </a:xfrm>
            <a:custGeom>
              <a:avLst/>
              <a:gdLst/>
              <a:ahLst/>
              <a:cxnLst>
                <a:cxn ang="0">
                  <a:pos x="106" y="462"/>
                </a:cxn>
                <a:cxn ang="0">
                  <a:pos x="96" y="455"/>
                </a:cxn>
                <a:cxn ang="0">
                  <a:pos x="94" y="452"/>
                </a:cxn>
                <a:cxn ang="0">
                  <a:pos x="85" y="442"/>
                </a:cxn>
                <a:cxn ang="0">
                  <a:pos x="76" y="430"/>
                </a:cxn>
                <a:cxn ang="0">
                  <a:pos x="53" y="411"/>
                </a:cxn>
                <a:cxn ang="0">
                  <a:pos x="35" y="386"/>
                </a:cxn>
                <a:cxn ang="0">
                  <a:pos x="15" y="339"/>
                </a:cxn>
                <a:cxn ang="0">
                  <a:pos x="5" y="299"/>
                </a:cxn>
                <a:cxn ang="0">
                  <a:pos x="0" y="253"/>
                </a:cxn>
                <a:cxn ang="0">
                  <a:pos x="3" y="202"/>
                </a:cxn>
                <a:cxn ang="0">
                  <a:pos x="8" y="172"/>
                </a:cxn>
                <a:cxn ang="0">
                  <a:pos x="24" y="124"/>
                </a:cxn>
                <a:cxn ang="0">
                  <a:pos x="48" y="85"/>
                </a:cxn>
                <a:cxn ang="0">
                  <a:pos x="68" y="64"/>
                </a:cxn>
                <a:cxn ang="0">
                  <a:pos x="124" y="25"/>
                </a:cxn>
                <a:cxn ang="0">
                  <a:pos x="193" y="4"/>
                </a:cxn>
                <a:cxn ang="0">
                  <a:pos x="241" y="0"/>
                </a:cxn>
                <a:cxn ang="0">
                  <a:pos x="298" y="5"/>
                </a:cxn>
                <a:cxn ang="0">
                  <a:pos x="352" y="20"/>
                </a:cxn>
                <a:cxn ang="0">
                  <a:pos x="401" y="44"/>
                </a:cxn>
                <a:cxn ang="0">
                  <a:pos x="445" y="76"/>
                </a:cxn>
                <a:cxn ang="0">
                  <a:pos x="480" y="115"/>
                </a:cxn>
                <a:cxn ang="0">
                  <a:pos x="492" y="135"/>
                </a:cxn>
                <a:cxn ang="0">
                  <a:pos x="491" y="146"/>
                </a:cxn>
                <a:cxn ang="0">
                  <a:pos x="483" y="153"/>
                </a:cxn>
                <a:cxn ang="0">
                  <a:pos x="473" y="157"/>
                </a:cxn>
                <a:cxn ang="0">
                  <a:pos x="465" y="154"/>
                </a:cxn>
                <a:cxn ang="0">
                  <a:pos x="458" y="147"/>
                </a:cxn>
                <a:cxn ang="0">
                  <a:pos x="429" y="112"/>
                </a:cxn>
                <a:cxn ang="0">
                  <a:pos x="395" y="85"/>
                </a:cxn>
                <a:cxn ang="0">
                  <a:pos x="356" y="65"/>
                </a:cxn>
                <a:cxn ang="0">
                  <a:pos x="289" y="42"/>
                </a:cxn>
                <a:cxn ang="0">
                  <a:pos x="247" y="34"/>
                </a:cxn>
                <a:cxn ang="0">
                  <a:pos x="219" y="34"/>
                </a:cxn>
                <a:cxn ang="0">
                  <a:pos x="182" y="40"/>
                </a:cxn>
                <a:cxn ang="0">
                  <a:pos x="144" y="53"/>
                </a:cxn>
                <a:cxn ang="0">
                  <a:pos x="109" y="74"/>
                </a:cxn>
                <a:cxn ang="0">
                  <a:pos x="80" y="100"/>
                </a:cxn>
                <a:cxn ang="0">
                  <a:pos x="59" y="133"/>
                </a:cxn>
                <a:cxn ang="0">
                  <a:pos x="48" y="163"/>
                </a:cxn>
                <a:cxn ang="0">
                  <a:pos x="39" y="210"/>
                </a:cxn>
                <a:cxn ang="0">
                  <a:pos x="38" y="259"/>
                </a:cxn>
                <a:cxn ang="0">
                  <a:pos x="45" y="304"/>
                </a:cxn>
                <a:cxn ang="0">
                  <a:pos x="60" y="348"/>
                </a:cxn>
                <a:cxn ang="0">
                  <a:pos x="76" y="373"/>
                </a:cxn>
                <a:cxn ang="0">
                  <a:pos x="101" y="402"/>
                </a:cxn>
                <a:cxn ang="0">
                  <a:pos x="122" y="429"/>
                </a:cxn>
                <a:cxn ang="0">
                  <a:pos x="125" y="431"/>
                </a:cxn>
                <a:cxn ang="0">
                  <a:pos x="131" y="446"/>
                </a:cxn>
                <a:cxn ang="0">
                  <a:pos x="129" y="455"/>
                </a:cxn>
                <a:cxn ang="0">
                  <a:pos x="121" y="462"/>
                </a:cxn>
                <a:cxn ang="0">
                  <a:pos x="110" y="463"/>
                </a:cxn>
              </a:cxnLst>
              <a:rect l="0" t="0" r="r" b="b"/>
              <a:pathLst>
                <a:path w="492" h="463">
                  <a:moveTo>
                    <a:pt x="110" y="463"/>
                  </a:moveTo>
                  <a:lnTo>
                    <a:pt x="110" y="463"/>
                  </a:lnTo>
                  <a:lnTo>
                    <a:pt x="106" y="462"/>
                  </a:lnTo>
                  <a:lnTo>
                    <a:pt x="102" y="461"/>
                  </a:lnTo>
                  <a:lnTo>
                    <a:pt x="98" y="458"/>
                  </a:lnTo>
                  <a:lnTo>
                    <a:pt x="96" y="455"/>
                  </a:lnTo>
                  <a:lnTo>
                    <a:pt x="96" y="455"/>
                  </a:lnTo>
                  <a:lnTo>
                    <a:pt x="94" y="453"/>
                  </a:lnTo>
                  <a:lnTo>
                    <a:pt x="94" y="452"/>
                  </a:lnTo>
                  <a:lnTo>
                    <a:pt x="91" y="450"/>
                  </a:lnTo>
                  <a:lnTo>
                    <a:pt x="91" y="450"/>
                  </a:lnTo>
                  <a:lnTo>
                    <a:pt x="85" y="442"/>
                  </a:lnTo>
                  <a:lnTo>
                    <a:pt x="85" y="442"/>
                  </a:lnTo>
                  <a:lnTo>
                    <a:pt x="80" y="435"/>
                  </a:lnTo>
                  <a:lnTo>
                    <a:pt x="76" y="430"/>
                  </a:lnTo>
                  <a:lnTo>
                    <a:pt x="65" y="421"/>
                  </a:lnTo>
                  <a:lnTo>
                    <a:pt x="65" y="421"/>
                  </a:lnTo>
                  <a:lnTo>
                    <a:pt x="53" y="411"/>
                  </a:lnTo>
                  <a:lnTo>
                    <a:pt x="53" y="411"/>
                  </a:lnTo>
                  <a:lnTo>
                    <a:pt x="44" y="399"/>
                  </a:lnTo>
                  <a:lnTo>
                    <a:pt x="35" y="386"/>
                  </a:lnTo>
                  <a:lnTo>
                    <a:pt x="27" y="370"/>
                  </a:lnTo>
                  <a:lnTo>
                    <a:pt x="21" y="355"/>
                  </a:lnTo>
                  <a:lnTo>
                    <a:pt x="15" y="339"/>
                  </a:lnTo>
                  <a:lnTo>
                    <a:pt x="11" y="325"/>
                  </a:lnTo>
                  <a:lnTo>
                    <a:pt x="5" y="299"/>
                  </a:lnTo>
                  <a:lnTo>
                    <a:pt x="5" y="299"/>
                  </a:lnTo>
                  <a:lnTo>
                    <a:pt x="3" y="285"/>
                  </a:lnTo>
                  <a:lnTo>
                    <a:pt x="0" y="269"/>
                  </a:lnTo>
                  <a:lnTo>
                    <a:pt x="0" y="253"/>
                  </a:lnTo>
                  <a:lnTo>
                    <a:pt x="0" y="235"/>
                  </a:lnTo>
                  <a:lnTo>
                    <a:pt x="0" y="218"/>
                  </a:lnTo>
                  <a:lnTo>
                    <a:pt x="3" y="202"/>
                  </a:lnTo>
                  <a:lnTo>
                    <a:pt x="5" y="186"/>
                  </a:lnTo>
                  <a:lnTo>
                    <a:pt x="8" y="172"/>
                  </a:lnTo>
                  <a:lnTo>
                    <a:pt x="8" y="172"/>
                  </a:lnTo>
                  <a:lnTo>
                    <a:pt x="13" y="154"/>
                  </a:lnTo>
                  <a:lnTo>
                    <a:pt x="18" y="139"/>
                  </a:lnTo>
                  <a:lnTo>
                    <a:pt x="24" y="124"/>
                  </a:lnTo>
                  <a:lnTo>
                    <a:pt x="31" y="110"/>
                  </a:lnTo>
                  <a:lnTo>
                    <a:pt x="39" y="98"/>
                  </a:lnTo>
                  <a:lnTo>
                    <a:pt x="48" y="85"/>
                  </a:lnTo>
                  <a:lnTo>
                    <a:pt x="57" y="74"/>
                  </a:lnTo>
                  <a:lnTo>
                    <a:pt x="68" y="64"/>
                  </a:lnTo>
                  <a:lnTo>
                    <a:pt x="68" y="64"/>
                  </a:lnTo>
                  <a:lnTo>
                    <a:pt x="85" y="49"/>
                  </a:lnTo>
                  <a:lnTo>
                    <a:pt x="105" y="36"/>
                  </a:lnTo>
                  <a:lnTo>
                    <a:pt x="124" y="25"/>
                  </a:lnTo>
                  <a:lnTo>
                    <a:pt x="146" y="16"/>
                  </a:lnTo>
                  <a:lnTo>
                    <a:pt x="169" y="9"/>
                  </a:lnTo>
                  <a:lnTo>
                    <a:pt x="193" y="4"/>
                  </a:lnTo>
                  <a:lnTo>
                    <a:pt x="216" y="1"/>
                  </a:lnTo>
                  <a:lnTo>
                    <a:pt x="241" y="0"/>
                  </a:lnTo>
                  <a:lnTo>
                    <a:pt x="241" y="0"/>
                  </a:lnTo>
                  <a:lnTo>
                    <a:pt x="260" y="1"/>
                  </a:lnTo>
                  <a:lnTo>
                    <a:pt x="279" y="2"/>
                  </a:lnTo>
                  <a:lnTo>
                    <a:pt x="298" y="5"/>
                  </a:lnTo>
                  <a:lnTo>
                    <a:pt x="316" y="9"/>
                  </a:lnTo>
                  <a:lnTo>
                    <a:pt x="334" y="14"/>
                  </a:lnTo>
                  <a:lnTo>
                    <a:pt x="352" y="20"/>
                  </a:lnTo>
                  <a:lnTo>
                    <a:pt x="368" y="27"/>
                  </a:lnTo>
                  <a:lnTo>
                    <a:pt x="385" y="35"/>
                  </a:lnTo>
                  <a:lnTo>
                    <a:pt x="401" y="44"/>
                  </a:lnTo>
                  <a:lnTo>
                    <a:pt x="416" y="54"/>
                  </a:lnTo>
                  <a:lnTo>
                    <a:pt x="430" y="65"/>
                  </a:lnTo>
                  <a:lnTo>
                    <a:pt x="445" y="76"/>
                  </a:lnTo>
                  <a:lnTo>
                    <a:pt x="457" y="88"/>
                  </a:lnTo>
                  <a:lnTo>
                    <a:pt x="469" y="102"/>
                  </a:lnTo>
                  <a:lnTo>
                    <a:pt x="480" y="115"/>
                  </a:lnTo>
                  <a:lnTo>
                    <a:pt x="490" y="130"/>
                  </a:lnTo>
                  <a:lnTo>
                    <a:pt x="490" y="130"/>
                  </a:lnTo>
                  <a:lnTo>
                    <a:pt x="492" y="135"/>
                  </a:lnTo>
                  <a:lnTo>
                    <a:pt x="492" y="139"/>
                  </a:lnTo>
                  <a:lnTo>
                    <a:pt x="492" y="143"/>
                  </a:lnTo>
                  <a:lnTo>
                    <a:pt x="491" y="146"/>
                  </a:lnTo>
                  <a:lnTo>
                    <a:pt x="491" y="146"/>
                  </a:lnTo>
                  <a:lnTo>
                    <a:pt x="487" y="150"/>
                  </a:lnTo>
                  <a:lnTo>
                    <a:pt x="483" y="153"/>
                  </a:lnTo>
                  <a:lnTo>
                    <a:pt x="478" y="155"/>
                  </a:lnTo>
                  <a:lnTo>
                    <a:pt x="473" y="157"/>
                  </a:lnTo>
                  <a:lnTo>
                    <a:pt x="473" y="157"/>
                  </a:lnTo>
                  <a:lnTo>
                    <a:pt x="473" y="157"/>
                  </a:lnTo>
                  <a:lnTo>
                    <a:pt x="469" y="155"/>
                  </a:lnTo>
                  <a:lnTo>
                    <a:pt x="465" y="154"/>
                  </a:lnTo>
                  <a:lnTo>
                    <a:pt x="462" y="151"/>
                  </a:lnTo>
                  <a:lnTo>
                    <a:pt x="458" y="147"/>
                  </a:lnTo>
                  <a:lnTo>
                    <a:pt x="458" y="147"/>
                  </a:lnTo>
                  <a:lnTo>
                    <a:pt x="450" y="135"/>
                  </a:lnTo>
                  <a:lnTo>
                    <a:pt x="439" y="123"/>
                  </a:lnTo>
                  <a:lnTo>
                    <a:pt x="429" y="112"/>
                  </a:lnTo>
                  <a:lnTo>
                    <a:pt x="419" y="102"/>
                  </a:lnTo>
                  <a:lnTo>
                    <a:pt x="407" y="94"/>
                  </a:lnTo>
                  <a:lnTo>
                    <a:pt x="395" y="85"/>
                  </a:lnTo>
                  <a:lnTo>
                    <a:pt x="383" y="77"/>
                  </a:lnTo>
                  <a:lnTo>
                    <a:pt x="369" y="71"/>
                  </a:lnTo>
                  <a:lnTo>
                    <a:pt x="356" y="65"/>
                  </a:lnTo>
                  <a:lnTo>
                    <a:pt x="342" y="59"/>
                  </a:lnTo>
                  <a:lnTo>
                    <a:pt x="316" y="50"/>
                  </a:lnTo>
                  <a:lnTo>
                    <a:pt x="289" y="42"/>
                  </a:lnTo>
                  <a:lnTo>
                    <a:pt x="263" y="36"/>
                  </a:lnTo>
                  <a:lnTo>
                    <a:pt x="263" y="36"/>
                  </a:lnTo>
                  <a:lnTo>
                    <a:pt x="247" y="34"/>
                  </a:lnTo>
                  <a:lnTo>
                    <a:pt x="232" y="33"/>
                  </a:lnTo>
                  <a:lnTo>
                    <a:pt x="232" y="33"/>
                  </a:lnTo>
                  <a:lnTo>
                    <a:pt x="219" y="34"/>
                  </a:lnTo>
                  <a:lnTo>
                    <a:pt x="207" y="35"/>
                  </a:lnTo>
                  <a:lnTo>
                    <a:pt x="195" y="37"/>
                  </a:lnTo>
                  <a:lnTo>
                    <a:pt x="182" y="40"/>
                  </a:lnTo>
                  <a:lnTo>
                    <a:pt x="169" y="44"/>
                  </a:lnTo>
                  <a:lnTo>
                    <a:pt x="156" y="48"/>
                  </a:lnTo>
                  <a:lnTo>
                    <a:pt x="144" y="53"/>
                  </a:lnTo>
                  <a:lnTo>
                    <a:pt x="133" y="59"/>
                  </a:lnTo>
                  <a:lnTo>
                    <a:pt x="120" y="66"/>
                  </a:lnTo>
                  <a:lnTo>
                    <a:pt x="109" y="74"/>
                  </a:lnTo>
                  <a:lnTo>
                    <a:pt x="99" y="82"/>
                  </a:lnTo>
                  <a:lnTo>
                    <a:pt x="89" y="90"/>
                  </a:lnTo>
                  <a:lnTo>
                    <a:pt x="80" y="100"/>
                  </a:lnTo>
                  <a:lnTo>
                    <a:pt x="72" y="110"/>
                  </a:lnTo>
                  <a:lnTo>
                    <a:pt x="66" y="121"/>
                  </a:lnTo>
                  <a:lnTo>
                    <a:pt x="59" y="133"/>
                  </a:lnTo>
                  <a:lnTo>
                    <a:pt x="59" y="133"/>
                  </a:lnTo>
                  <a:lnTo>
                    <a:pt x="53" y="147"/>
                  </a:lnTo>
                  <a:lnTo>
                    <a:pt x="48" y="163"/>
                  </a:lnTo>
                  <a:lnTo>
                    <a:pt x="44" y="178"/>
                  </a:lnTo>
                  <a:lnTo>
                    <a:pt x="41" y="195"/>
                  </a:lnTo>
                  <a:lnTo>
                    <a:pt x="39" y="210"/>
                  </a:lnTo>
                  <a:lnTo>
                    <a:pt x="38" y="227"/>
                  </a:lnTo>
                  <a:lnTo>
                    <a:pt x="37" y="242"/>
                  </a:lnTo>
                  <a:lnTo>
                    <a:pt x="38" y="259"/>
                  </a:lnTo>
                  <a:lnTo>
                    <a:pt x="39" y="274"/>
                  </a:lnTo>
                  <a:lnTo>
                    <a:pt x="42" y="290"/>
                  </a:lnTo>
                  <a:lnTo>
                    <a:pt x="45" y="304"/>
                  </a:lnTo>
                  <a:lnTo>
                    <a:pt x="49" y="320"/>
                  </a:lnTo>
                  <a:lnTo>
                    <a:pt x="54" y="334"/>
                  </a:lnTo>
                  <a:lnTo>
                    <a:pt x="60" y="348"/>
                  </a:lnTo>
                  <a:lnTo>
                    <a:pt x="68" y="361"/>
                  </a:lnTo>
                  <a:lnTo>
                    <a:pt x="76" y="373"/>
                  </a:lnTo>
                  <a:lnTo>
                    <a:pt x="76" y="373"/>
                  </a:lnTo>
                  <a:lnTo>
                    <a:pt x="87" y="389"/>
                  </a:lnTo>
                  <a:lnTo>
                    <a:pt x="101" y="402"/>
                  </a:lnTo>
                  <a:lnTo>
                    <a:pt x="101" y="402"/>
                  </a:lnTo>
                  <a:lnTo>
                    <a:pt x="112" y="416"/>
                  </a:lnTo>
                  <a:lnTo>
                    <a:pt x="121" y="428"/>
                  </a:lnTo>
                  <a:lnTo>
                    <a:pt x="122" y="429"/>
                  </a:lnTo>
                  <a:lnTo>
                    <a:pt x="123" y="430"/>
                  </a:lnTo>
                  <a:lnTo>
                    <a:pt x="123" y="430"/>
                  </a:lnTo>
                  <a:lnTo>
                    <a:pt x="125" y="431"/>
                  </a:lnTo>
                  <a:lnTo>
                    <a:pt x="128" y="434"/>
                  </a:lnTo>
                  <a:lnTo>
                    <a:pt x="130" y="440"/>
                  </a:lnTo>
                  <a:lnTo>
                    <a:pt x="131" y="446"/>
                  </a:lnTo>
                  <a:lnTo>
                    <a:pt x="130" y="451"/>
                  </a:lnTo>
                  <a:lnTo>
                    <a:pt x="130" y="451"/>
                  </a:lnTo>
                  <a:lnTo>
                    <a:pt x="129" y="455"/>
                  </a:lnTo>
                  <a:lnTo>
                    <a:pt x="125" y="458"/>
                  </a:lnTo>
                  <a:lnTo>
                    <a:pt x="123" y="460"/>
                  </a:lnTo>
                  <a:lnTo>
                    <a:pt x="121" y="462"/>
                  </a:lnTo>
                  <a:lnTo>
                    <a:pt x="117" y="463"/>
                  </a:lnTo>
                  <a:lnTo>
                    <a:pt x="114" y="463"/>
                  </a:lnTo>
                  <a:lnTo>
                    <a:pt x="110" y="463"/>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grpSp>
    </p:spTree>
  </p:cSld>
  <p:clrMapOvr>
    <a:masterClrMapping/>
  </p:clrMapOvr>
  <p:transition spd="slow"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750"/>
                                        <p:tgtEl>
                                          <p:spTgt spid="10"/>
                                        </p:tgtEl>
                                      </p:cBhvr>
                                    </p:animEffect>
                                  </p:childTnLst>
                                </p:cTn>
                              </p:par>
                              <p:par>
                                <p:cTn id="12" presetID="42" presetClass="path" presetSubtype="0" accel="50600" decel="49300" fill="hold" nodeType="withEffect">
                                  <p:stCondLst>
                                    <p:cond delay="0"/>
                                  </p:stCondLst>
                                  <p:childTnLst>
                                    <p:animMotion origin="layout" path="M -2.29167E-6 -7.40741E-7 L -0.90768 -0.00162 " pathEditMode="relative" rAng="0" ptsTypes="AA">
                                      <p:cBhvr>
                                        <p:cTn id="13" dur="750" fill="hold"/>
                                        <p:tgtEl>
                                          <p:spTgt spid="2"/>
                                        </p:tgtEl>
                                        <p:attrNameLst>
                                          <p:attrName>ppt_x</p:attrName>
                                          <p:attrName>ppt_y</p:attrName>
                                        </p:attrNameLst>
                                      </p:cBhvr>
                                      <p:rCtr x="-45391" y="-9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Tree>
  </p:cSld>
  <p:clrMapOvr>
    <a:masterClrMapping/>
  </p:clrMapOvr>
  <p:transition spd="slow" advClick="0" advTm="0">
    <p:rand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spTree>
  </p:cSld>
  <p:clrMapOvr>
    <a:masterClrMapping/>
  </p:clrMapOvr>
  <p:transition spd="slow" advClick="0" advTm="0">
    <p:random/>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7_标题和内容">
    <p:spTree>
      <p:nvGrpSpPr>
        <p:cNvPr id="1" name=""/>
        <p:cNvGrpSpPr/>
        <p:nvPr/>
      </p:nvGrpSpPr>
      <p:grpSpPr>
        <a:xfrm>
          <a:off x="0" y="0"/>
          <a:ext cx="0" cy="0"/>
          <a:chOff x="0" y="0"/>
          <a:chExt cx="0" cy="0"/>
        </a:xfrm>
      </p:grpSpPr>
    </p:spTree>
  </p:cSld>
  <p:clrMapOvr>
    <a:masterClrMapping/>
  </p:clrMapOvr>
  <p:transition spd="slow" advClick="0" advTm="0">
    <p:random/>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8_标题和内容">
    <p:spTree>
      <p:nvGrpSpPr>
        <p:cNvPr id="1" name=""/>
        <p:cNvGrpSpPr/>
        <p:nvPr/>
      </p:nvGrpSpPr>
      <p:grpSpPr>
        <a:xfrm>
          <a:off x="0" y="0"/>
          <a:ext cx="0" cy="0"/>
          <a:chOff x="0" y="0"/>
          <a:chExt cx="0" cy="0"/>
        </a:xfrm>
      </p:grpSpPr>
    </p:spTree>
  </p:cSld>
  <p:clrMapOvr>
    <a:masterClrMapping/>
  </p:clrMapOvr>
  <p:transition spd="slow" advClick="0" advTm="0">
    <p:random/>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375"/>
            <a:ext cx="6858000" cy="1792288"/>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143000" y="2701925"/>
            <a:ext cx="6858000" cy="124301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5345DC97-A0B5-4531-9991-BD7C28BE045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CDF7642-D681-43DF-90E2-3F646AE300B1}" type="slidenum">
              <a:rPr lang="zh-CN" altLang="en-US" smtClean="0"/>
            </a:fld>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5345DC97-A0B5-4531-9991-BD7C28BE045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CDF7642-D681-43DF-90E2-3F646AE300B1}" type="slidenum">
              <a:rPr lang="zh-CN" altLang="en-US" smtClean="0"/>
            </a:fld>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700"/>
            <a:ext cx="7886700" cy="2139950"/>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23888" y="3443288"/>
            <a:ext cx="7886700" cy="112553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5345DC97-A0B5-4531-9991-BD7C28BE045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CDF7642-D681-43DF-90E2-3F646AE300B1}"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6196"/>
            <a:ext cx="7772400" cy="1021872"/>
          </a:xfr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722313" y="2180708"/>
            <a:ext cx="7772400" cy="112548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7C666EDB-73EE-494B-92B4-4CBBFE595A9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4CB34BD-6193-4953-A267-E415AD680D0D}" type="slidenum">
              <a:rPr lang="zh-CN" altLang="en-US" smtClean="0"/>
            </a:fld>
            <a:endParaRPr lang="zh-CN" altLang="en-US"/>
          </a:p>
        </p:txBody>
      </p:sp>
    </p:spTree>
  </p:cSld>
  <p:clrMapOvr>
    <a:masterClrMapping/>
  </p:clrMapOvr>
  <p:transition spd="slow" advClick="0" advTm="0">
    <p:random/>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628650" y="1370013"/>
            <a:ext cx="3867150" cy="326390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48200" y="1370013"/>
            <a:ext cx="3867150" cy="326390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5345DC97-A0B5-4531-9991-BD7C28BE0453}"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CDF7642-D681-43DF-90E2-3F646AE300B1}" type="slidenum">
              <a:rPr lang="zh-CN" altLang="en-US" smtClean="0"/>
            </a:fld>
            <a:endParaRPr lang="zh-CN"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274638"/>
            <a:ext cx="7886700" cy="993775"/>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630238" y="1879600"/>
            <a:ext cx="3868737" cy="27638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29150" y="1879600"/>
            <a:ext cx="3887788" cy="27638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5345DC97-A0B5-4531-9991-BD7C28BE0453}"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CDF7642-D681-43DF-90E2-3F646AE300B1}" type="slidenum">
              <a:rPr lang="zh-CN" altLang="en-US" smtClean="0"/>
            </a:fld>
            <a:endParaRPr lang="zh-CN"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5345DC97-A0B5-4531-9991-BD7C28BE0453}"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CDF7642-D681-43DF-90E2-3F646AE300B1}" type="slidenum">
              <a:rPr lang="zh-CN" altLang="en-US" smtClean="0"/>
            </a:fld>
            <a:endParaRPr lang="zh-CN"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45DC97-A0B5-4531-9991-BD7C28BE0453}"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CDF7642-D681-43DF-90E2-3F646AE300B1}" type="slidenum">
              <a:rPr lang="zh-CN" altLang="en-US" smtClean="0"/>
            </a:fld>
            <a:endParaRPr lang="zh-CN"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342900"/>
            <a:ext cx="2949575" cy="120015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3887788" y="741363"/>
            <a:ext cx="4629150" cy="36560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630238" y="1543050"/>
            <a:ext cx="2949575" cy="28606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5345DC97-A0B5-4531-9991-BD7C28BE0453}"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CDF7642-D681-43DF-90E2-3F646AE300B1}" type="slidenum">
              <a:rPr lang="zh-CN" altLang="en-US" smtClean="0"/>
            </a:fld>
            <a:endParaRPr lang="zh-CN"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342900"/>
            <a:ext cx="2949575" cy="120015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3887788" y="741363"/>
            <a:ext cx="4629150" cy="36560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630238" y="1543050"/>
            <a:ext cx="2949575" cy="28606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5345DC97-A0B5-4531-9991-BD7C28BE0453}"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CDF7642-D681-43DF-90E2-3F646AE300B1}" type="slidenum">
              <a:rPr lang="zh-CN" altLang="en-US" smtClean="0"/>
            </a:fld>
            <a:endParaRPr lang="zh-CN" alt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5345DC97-A0B5-4531-9991-BD7C28BE045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CDF7642-D681-43DF-90E2-3F646AE300B1}" type="slidenum">
              <a:rPr lang="zh-CN" altLang="en-US" smtClean="0"/>
            </a:fld>
            <a:endParaRPr lang="zh-CN" alt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4638"/>
            <a:ext cx="1971675" cy="4359275"/>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28650" y="274638"/>
            <a:ext cx="5762625" cy="4359275"/>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5345DC97-A0B5-4531-9991-BD7C28BE045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CDF7642-D681-43DF-90E2-3F646AE300B1}" type="slidenum">
              <a:rPr lang="zh-CN" altLang="en-US" smtClean="0"/>
            </a:fld>
            <a:endParaRPr lang="zh-CN" alt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375"/>
            <a:ext cx="6858000" cy="1792288"/>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143000" y="2701925"/>
            <a:ext cx="6858000" cy="124301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BEDDF7DF-4F94-472E-90C2-843BA81B1BC4}"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38A52AF-EC48-4F7E-BB6F-5BE985AD903B}" type="slidenum">
              <a:rPr lang="zh-CN" altLang="en-US" smtClean="0"/>
            </a:fld>
            <a:endParaRPr lang="zh-CN" alt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BEDDF7DF-4F94-472E-90C2-843BA81B1BC4}"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38A52AF-EC48-4F7E-BB6F-5BE985AD903B}"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457200" y="900391"/>
            <a:ext cx="4038600" cy="254753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48200" y="900391"/>
            <a:ext cx="4038600" cy="254753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7C666EDB-73EE-494B-92B4-4CBBFE595A9B}"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4CB34BD-6193-4953-A267-E415AD680D0D}" type="slidenum">
              <a:rPr lang="zh-CN" altLang="en-US" smtClean="0"/>
            </a:fld>
            <a:endParaRPr lang="zh-CN" altLang="en-US"/>
          </a:p>
        </p:txBody>
      </p:sp>
    </p:spTree>
  </p:cSld>
  <p:clrMapOvr>
    <a:masterClrMapping/>
  </p:clrMapOvr>
  <p:transition spd="slow" advClick="0" advTm="0">
    <p:random/>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700"/>
            <a:ext cx="7886700" cy="2139950"/>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23888" y="3443288"/>
            <a:ext cx="7886700" cy="112553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BEDDF7DF-4F94-472E-90C2-843BA81B1BC4}"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38A52AF-EC48-4F7E-BB6F-5BE985AD903B}" type="slidenum">
              <a:rPr lang="zh-CN" altLang="en-US" smtClean="0"/>
            </a:fld>
            <a:endParaRPr lang="zh-CN" alt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628650" y="1370013"/>
            <a:ext cx="3867150" cy="326390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48200" y="1370013"/>
            <a:ext cx="3867150" cy="326390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BEDDF7DF-4F94-472E-90C2-843BA81B1BC4}"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38A52AF-EC48-4F7E-BB6F-5BE985AD903B}" type="slidenum">
              <a:rPr lang="zh-CN" altLang="en-US" smtClean="0"/>
            </a:fld>
            <a:endParaRPr lang="zh-CN" alt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274638"/>
            <a:ext cx="7886700" cy="993775"/>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630238" y="1879600"/>
            <a:ext cx="3868737" cy="27638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29150" y="1879600"/>
            <a:ext cx="3887788" cy="27638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BEDDF7DF-4F94-472E-90C2-843BA81B1BC4}"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38A52AF-EC48-4F7E-BB6F-5BE985AD903B}" type="slidenum">
              <a:rPr lang="zh-CN" altLang="en-US" smtClean="0"/>
            </a:fld>
            <a:endParaRPr lang="zh-CN" alt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BEDDF7DF-4F94-472E-90C2-843BA81B1BC4}"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38A52AF-EC48-4F7E-BB6F-5BE985AD903B}" type="slidenum">
              <a:rPr lang="zh-CN" altLang="en-US" smtClean="0"/>
            </a:fld>
            <a:endParaRPr lang="zh-CN" alt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EDDF7DF-4F94-472E-90C2-843BA81B1BC4}"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38A52AF-EC48-4F7E-BB6F-5BE985AD903B}" type="slidenum">
              <a:rPr lang="zh-CN" altLang="en-US" smtClean="0"/>
            </a:fld>
            <a:endParaRPr lang="zh-CN" alt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342900"/>
            <a:ext cx="2949575" cy="120015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3887788" y="741363"/>
            <a:ext cx="4629150" cy="36560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630238" y="1543050"/>
            <a:ext cx="2949575" cy="28606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BEDDF7DF-4F94-472E-90C2-843BA81B1BC4}"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38A52AF-EC48-4F7E-BB6F-5BE985AD903B}" type="slidenum">
              <a:rPr lang="zh-CN" altLang="en-US" smtClean="0"/>
            </a:fld>
            <a:endParaRPr lang="zh-CN" alt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342900"/>
            <a:ext cx="2949575" cy="120015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3887788" y="741363"/>
            <a:ext cx="4629150" cy="36560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630238" y="1543050"/>
            <a:ext cx="2949575" cy="28606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BEDDF7DF-4F94-472E-90C2-843BA81B1BC4}"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38A52AF-EC48-4F7E-BB6F-5BE985AD903B}" type="slidenum">
              <a:rPr lang="zh-CN" altLang="en-US" smtClean="0"/>
            </a:fld>
            <a:endParaRPr lang="zh-CN" alt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BEDDF7DF-4F94-472E-90C2-843BA81B1BC4}"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38A52AF-EC48-4F7E-BB6F-5BE985AD903B}" type="slidenum">
              <a:rPr lang="zh-CN" altLang="en-US" smtClean="0"/>
            </a:fld>
            <a:endParaRPr lang="zh-CN" alt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4638"/>
            <a:ext cx="1971675" cy="4359275"/>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28650" y="274638"/>
            <a:ext cx="5762625" cy="4359275"/>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BEDDF7DF-4F94-472E-90C2-843BA81B1BC4}"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38A52AF-EC48-4F7E-BB6F-5BE985AD903B}"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042"/>
            <a:ext cx="8229600" cy="857515"/>
          </a:xfrm>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151690"/>
            <a:ext cx="4040188" cy="47997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457200" y="1631660"/>
            <a:ext cx="4040188" cy="296438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45026" y="1151690"/>
            <a:ext cx="4041775" cy="47997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45026" y="1631660"/>
            <a:ext cx="4041775" cy="296438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7C666EDB-73EE-494B-92B4-4CBBFE595A9B}"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4CB34BD-6193-4953-A267-E415AD680D0D}" type="slidenum">
              <a:rPr lang="zh-CN" altLang="en-US" smtClean="0"/>
            </a:fld>
            <a:endParaRPr lang="zh-CN" altLang="en-US"/>
          </a:p>
        </p:txBody>
      </p:sp>
    </p:spTree>
  </p:cSld>
  <p:clrMapOvr>
    <a:masterClrMapping/>
  </p:clrMapOvr>
  <p:transition spd="slow" advClick="0" advTm="0">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7C666EDB-73EE-494B-92B4-4CBBFE595A9B}"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4CB34BD-6193-4953-A267-E415AD680D0D}" type="slidenum">
              <a:rPr lang="zh-CN" altLang="en-US" smtClean="0"/>
            </a:fld>
            <a:endParaRPr lang="zh-CN" altLang="en-US"/>
          </a:p>
        </p:txBody>
      </p:sp>
    </p:spTree>
  </p:cSld>
  <p:clrMapOvr>
    <a:masterClrMapping/>
  </p:clrMapOvr>
  <p:transition spd="slow" advClick="0" advTm="0">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C666EDB-73EE-494B-92B4-4CBBFE595A9B}"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4CB34BD-6193-4953-A267-E415AD680D0D}" type="slidenum">
              <a:rPr lang="zh-CN" altLang="en-US" smtClean="0"/>
            </a:fld>
            <a:endParaRPr lang="zh-CN" altLang="en-US"/>
          </a:p>
        </p:txBody>
      </p:sp>
      <p:cxnSp>
        <p:nvCxnSpPr>
          <p:cNvPr id="5" name="直接连接符 4"/>
          <p:cNvCxnSpPr/>
          <p:nvPr userDrawn="1"/>
        </p:nvCxnSpPr>
        <p:spPr>
          <a:xfrm>
            <a:off x="395536" y="664332"/>
            <a:ext cx="8290358"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6" name="组合 11"/>
          <p:cNvGrpSpPr/>
          <p:nvPr userDrawn="1"/>
        </p:nvGrpSpPr>
        <p:grpSpPr>
          <a:xfrm rot="20818786" flipH="1">
            <a:off x="359532" y="161669"/>
            <a:ext cx="370706" cy="444624"/>
            <a:chOff x="4197350" y="2182813"/>
            <a:chExt cx="608013" cy="641350"/>
          </a:xfrm>
          <a:solidFill>
            <a:srgbClr val="005188"/>
          </a:solidFill>
        </p:grpSpPr>
        <p:sp>
          <p:nvSpPr>
            <p:cNvPr id="7" name="Freeform 166"/>
            <p:cNvSpPr/>
            <p:nvPr/>
          </p:nvSpPr>
          <p:spPr bwMode="auto">
            <a:xfrm>
              <a:off x="4229100" y="2211388"/>
              <a:ext cx="39688" cy="157163"/>
            </a:xfrm>
            <a:custGeom>
              <a:avLst/>
              <a:gdLst/>
              <a:ahLst/>
              <a:cxnLst>
                <a:cxn ang="0">
                  <a:pos x="63" y="2"/>
                </a:cxn>
                <a:cxn ang="0">
                  <a:pos x="63" y="2"/>
                </a:cxn>
                <a:cxn ang="0">
                  <a:pos x="58" y="14"/>
                </a:cxn>
                <a:cxn ang="0">
                  <a:pos x="54" y="25"/>
                </a:cxn>
                <a:cxn ang="0">
                  <a:pos x="47" y="49"/>
                </a:cxn>
                <a:cxn ang="0">
                  <a:pos x="34" y="96"/>
                </a:cxn>
                <a:cxn ang="0">
                  <a:pos x="34" y="96"/>
                </a:cxn>
                <a:cxn ang="0">
                  <a:pos x="27" y="122"/>
                </a:cxn>
                <a:cxn ang="0">
                  <a:pos x="21" y="149"/>
                </a:cxn>
                <a:cxn ang="0">
                  <a:pos x="10" y="203"/>
                </a:cxn>
                <a:cxn ang="0">
                  <a:pos x="10" y="203"/>
                </a:cxn>
                <a:cxn ang="0">
                  <a:pos x="6" y="222"/>
                </a:cxn>
                <a:cxn ang="0">
                  <a:pos x="3" y="243"/>
                </a:cxn>
                <a:cxn ang="0">
                  <a:pos x="1" y="263"/>
                </a:cxn>
                <a:cxn ang="0">
                  <a:pos x="0" y="283"/>
                </a:cxn>
                <a:cxn ang="0">
                  <a:pos x="0" y="283"/>
                </a:cxn>
                <a:cxn ang="0">
                  <a:pos x="1" y="290"/>
                </a:cxn>
                <a:cxn ang="0">
                  <a:pos x="2" y="292"/>
                </a:cxn>
                <a:cxn ang="0">
                  <a:pos x="3" y="294"/>
                </a:cxn>
                <a:cxn ang="0">
                  <a:pos x="6" y="296"/>
                </a:cxn>
                <a:cxn ang="0">
                  <a:pos x="8" y="296"/>
                </a:cxn>
                <a:cxn ang="0">
                  <a:pos x="11" y="296"/>
                </a:cxn>
                <a:cxn ang="0">
                  <a:pos x="14" y="294"/>
                </a:cxn>
                <a:cxn ang="0">
                  <a:pos x="14" y="294"/>
                </a:cxn>
                <a:cxn ang="0">
                  <a:pos x="15" y="293"/>
                </a:cxn>
                <a:cxn ang="0">
                  <a:pos x="16" y="291"/>
                </a:cxn>
                <a:cxn ang="0">
                  <a:pos x="15" y="287"/>
                </a:cxn>
                <a:cxn ang="0">
                  <a:pos x="14" y="285"/>
                </a:cxn>
                <a:cxn ang="0">
                  <a:pos x="12" y="285"/>
                </a:cxn>
                <a:cxn ang="0">
                  <a:pos x="11" y="284"/>
                </a:cxn>
                <a:cxn ang="0">
                  <a:pos x="9" y="285"/>
                </a:cxn>
                <a:cxn ang="0">
                  <a:pos x="9" y="285"/>
                </a:cxn>
                <a:cxn ang="0">
                  <a:pos x="11" y="282"/>
                </a:cxn>
                <a:cxn ang="0">
                  <a:pos x="12" y="276"/>
                </a:cxn>
                <a:cxn ang="0">
                  <a:pos x="14" y="259"/>
                </a:cxn>
                <a:cxn ang="0">
                  <a:pos x="14" y="232"/>
                </a:cxn>
                <a:cxn ang="0">
                  <a:pos x="14" y="232"/>
                </a:cxn>
                <a:cxn ang="0">
                  <a:pos x="17" y="212"/>
                </a:cxn>
                <a:cxn ang="0">
                  <a:pos x="21" y="193"/>
                </a:cxn>
                <a:cxn ang="0">
                  <a:pos x="29" y="155"/>
                </a:cxn>
                <a:cxn ang="0">
                  <a:pos x="29" y="155"/>
                </a:cxn>
                <a:cxn ang="0">
                  <a:pos x="38" y="119"/>
                </a:cxn>
                <a:cxn ang="0">
                  <a:pos x="48" y="83"/>
                </a:cxn>
                <a:cxn ang="0">
                  <a:pos x="48" y="83"/>
                </a:cxn>
                <a:cxn ang="0">
                  <a:pos x="58" y="45"/>
                </a:cxn>
                <a:cxn ang="0">
                  <a:pos x="64" y="25"/>
                </a:cxn>
                <a:cxn ang="0">
                  <a:pos x="68" y="16"/>
                </a:cxn>
                <a:cxn ang="0">
                  <a:pos x="72" y="8"/>
                </a:cxn>
                <a:cxn ang="0">
                  <a:pos x="72" y="8"/>
                </a:cxn>
                <a:cxn ang="0">
                  <a:pos x="73" y="5"/>
                </a:cxn>
                <a:cxn ang="0">
                  <a:pos x="73" y="3"/>
                </a:cxn>
                <a:cxn ang="0">
                  <a:pos x="72" y="2"/>
                </a:cxn>
                <a:cxn ang="0">
                  <a:pos x="71" y="1"/>
                </a:cxn>
                <a:cxn ang="0">
                  <a:pos x="69" y="0"/>
                </a:cxn>
                <a:cxn ang="0">
                  <a:pos x="67" y="0"/>
                </a:cxn>
                <a:cxn ang="0">
                  <a:pos x="65" y="1"/>
                </a:cxn>
                <a:cxn ang="0">
                  <a:pos x="63" y="2"/>
                </a:cxn>
                <a:cxn ang="0">
                  <a:pos x="63" y="2"/>
                </a:cxn>
              </a:cxnLst>
              <a:rect l="0" t="0" r="r" b="b"/>
              <a:pathLst>
                <a:path w="73" h="296">
                  <a:moveTo>
                    <a:pt x="63" y="2"/>
                  </a:moveTo>
                  <a:lnTo>
                    <a:pt x="63" y="2"/>
                  </a:lnTo>
                  <a:lnTo>
                    <a:pt x="58" y="14"/>
                  </a:lnTo>
                  <a:lnTo>
                    <a:pt x="54" y="25"/>
                  </a:lnTo>
                  <a:lnTo>
                    <a:pt x="47" y="49"/>
                  </a:lnTo>
                  <a:lnTo>
                    <a:pt x="34" y="96"/>
                  </a:lnTo>
                  <a:lnTo>
                    <a:pt x="34" y="96"/>
                  </a:lnTo>
                  <a:lnTo>
                    <a:pt x="27" y="122"/>
                  </a:lnTo>
                  <a:lnTo>
                    <a:pt x="21" y="149"/>
                  </a:lnTo>
                  <a:lnTo>
                    <a:pt x="10" y="203"/>
                  </a:lnTo>
                  <a:lnTo>
                    <a:pt x="10" y="203"/>
                  </a:lnTo>
                  <a:lnTo>
                    <a:pt x="6" y="222"/>
                  </a:lnTo>
                  <a:lnTo>
                    <a:pt x="3" y="243"/>
                  </a:lnTo>
                  <a:lnTo>
                    <a:pt x="1" y="263"/>
                  </a:lnTo>
                  <a:lnTo>
                    <a:pt x="0" y="283"/>
                  </a:lnTo>
                  <a:lnTo>
                    <a:pt x="0" y="283"/>
                  </a:lnTo>
                  <a:lnTo>
                    <a:pt x="1" y="290"/>
                  </a:lnTo>
                  <a:lnTo>
                    <a:pt x="2" y="292"/>
                  </a:lnTo>
                  <a:lnTo>
                    <a:pt x="3" y="294"/>
                  </a:lnTo>
                  <a:lnTo>
                    <a:pt x="6" y="296"/>
                  </a:lnTo>
                  <a:lnTo>
                    <a:pt x="8" y="296"/>
                  </a:lnTo>
                  <a:lnTo>
                    <a:pt x="11" y="296"/>
                  </a:lnTo>
                  <a:lnTo>
                    <a:pt x="14" y="294"/>
                  </a:lnTo>
                  <a:lnTo>
                    <a:pt x="14" y="294"/>
                  </a:lnTo>
                  <a:lnTo>
                    <a:pt x="15" y="293"/>
                  </a:lnTo>
                  <a:lnTo>
                    <a:pt x="16" y="291"/>
                  </a:lnTo>
                  <a:lnTo>
                    <a:pt x="15" y="287"/>
                  </a:lnTo>
                  <a:lnTo>
                    <a:pt x="14" y="285"/>
                  </a:lnTo>
                  <a:lnTo>
                    <a:pt x="12" y="285"/>
                  </a:lnTo>
                  <a:lnTo>
                    <a:pt x="11" y="284"/>
                  </a:lnTo>
                  <a:lnTo>
                    <a:pt x="9" y="285"/>
                  </a:lnTo>
                  <a:lnTo>
                    <a:pt x="9" y="285"/>
                  </a:lnTo>
                  <a:lnTo>
                    <a:pt x="11" y="282"/>
                  </a:lnTo>
                  <a:lnTo>
                    <a:pt x="12" y="276"/>
                  </a:lnTo>
                  <a:lnTo>
                    <a:pt x="14" y="259"/>
                  </a:lnTo>
                  <a:lnTo>
                    <a:pt x="14" y="232"/>
                  </a:lnTo>
                  <a:lnTo>
                    <a:pt x="14" y="232"/>
                  </a:lnTo>
                  <a:lnTo>
                    <a:pt x="17" y="212"/>
                  </a:lnTo>
                  <a:lnTo>
                    <a:pt x="21" y="193"/>
                  </a:lnTo>
                  <a:lnTo>
                    <a:pt x="29" y="155"/>
                  </a:lnTo>
                  <a:lnTo>
                    <a:pt x="29" y="155"/>
                  </a:lnTo>
                  <a:lnTo>
                    <a:pt x="38" y="119"/>
                  </a:lnTo>
                  <a:lnTo>
                    <a:pt x="48" y="83"/>
                  </a:lnTo>
                  <a:lnTo>
                    <a:pt x="48" y="83"/>
                  </a:lnTo>
                  <a:lnTo>
                    <a:pt x="58" y="45"/>
                  </a:lnTo>
                  <a:lnTo>
                    <a:pt x="64" y="25"/>
                  </a:lnTo>
                  <a:lnTo>
                    <a:pt x="68" y="16"/>
                  </a:lnTo>
                  <a:lnTo>
                    <a:pt x="72" y="8"/>
                  </a:lnTo>
                  <a:lnTo>
                    <a:pt x="72" y="8"/>
                  </a:lnTo>
                  <a:lnTo>
                    <a:pt x="73" y="5"/>
                  </a:lnTo>
                  <a:lnTo>
                    <a:pt x="73" y="3"/>
                  </a:lnTo>
                  <a:lnTo>
                    <a:pt x="72" y="2"/>
                  </a:lnTo>
                  <a:lnTo>
                    <a:pt x="71" y="1"/>
                  </a:lnTo>
                  <a:lnTo>
                    <a:pt x="69" y="0"/>
                  </a:lnTo>
                  <a:lnTo>
                    <a:pt x="67" y="0"/>
                  </a:lnTo>
                  <a:lnTo>
                    <a:pt x="65" y="1"/>
                  </a:lnTo>
                  <a:lnTo>
                    <a:pt x="63" y="2"/>
                  </a:lnTo>
                  <a:lnTo>
                    <a:pt x="63" y="2"/>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8" name="Freeform 167"/>
            <p:cNvSpPr/>
            <p:nvPr/>
          </p:nvSpPr>
          <p:spPr bwMode="auto">
            <a:xfrm>
              <a:off x="4251325" y="2206625"/>
              <a:ext cx="39688" cy="177800"/>
            </a:xfrm>
            <a:custGeom>
              <a:avLst/>
              <a:gdLst/>
              <a:ahLst/>
              <a:cxnLst>
                <a:cxn ang="0">
                  <a:pos x="66" y="3"/>
                </a:cxn>
                <a:cxn ang="0">
                  <a:pos x="66" y="3"/>
                </a:cxn>
                <a:cxn ang="0">
                  <a:pos x="51" y="40"/>
                </a:cxn>
                <a:cxn ang="0">
                  <a:pos x="44" y="59"/>
                </a:cxn>
                <a:cxn ang="0">
                  <a:pos x="38" y="78"/>
                </a:cxn>
                <a:cxn ang="0">
                  <a:pos x="38" y="78"/>
                </a:cxn>
                <a:cxn ang="0">
                  <a:pos x="33" y="101"/>
                </a:cxn>
                <a:cxn ang="0">
                  <a:pos x="29" y="124"/>
                </a:cxn>
                <a:cxn ang="0">
                  <a:pos x="20" y="170"/>
                </a:cxn>
                <a:cxn ang="0">
                  <a:pos x="20" y="170"/>
                </a:cxn>
                <a:cxn ang="0">
                  <a:pos x="5" y="249"/>
                </a:cxn>
                <a:cxn ang="0">
                  <a:pos x="5" y="249"/>
                </a:cxn>
                <a:cxn ang="0">
                  <a:pos x="2" y="270"/>
                </a:cxn>
                <a:cxn ang="0">
                  <a:pos x="1" y="290"/>
                </a:cxn>
                <a:cxn ang="0">
                  <a:pos x="0" y="311"/>
                </a:cxn>
                <a:cxn ang="0">
                  <a:pos x="0" y="332"/>
                </a:cxn>
                <a:cxn ang="0">
                  <a:pos x="0" y="332"/>
                </a:cxn>
                <a:cxn ang="0">
                  <a:pos x="0" y="334"/>
                </a:cxn>
                <a:cxn ang="0">
                  <a:pos x="1" y="336"/>
                </a:cxn>
                <a:cxn ang="0">
                  <a:pos x="3" y="336"/>
                </a:cxn>
                <a:cxn ang="0">
                  <a:pos x="5" y="337"/>
                </a:cxn>
                <a:cxn ang="0">
                  <a:pos x="6" y="336"/>
                </a:cxn>
                <a:cxn ang="0">
                  <a:pos x="8" y="336"/>
                </a:cxn>
                <a:cxn ang="0">
                  <a:pos x="9" y="334"/>
                </a:cxn>
                <a:cxn ang="0">
                  <a:pos x="9" y="332"/>
                </a:cxn>
                <a:cxn ang="0">
                  <a:pos x="9" y="332"/>
                </a:cxn>
                <a:cxn ang="0">
                  <a:pos x="9" y="310"/>
                </a:cxn>
                <a:cxn ang="0">
                  <a:pos x="10" y="288"/>
                </a:cxn>
                <a:cxn ang="0">
                  <a:pos x="12" y="265"/>
                </a:cxn>
                <a:cxn ang="0">
                  <a:pos x="16" y="244"/>
                </a:cxn>
                <a:cxn ang="0">
                  <a:pos x="16" y="244"/>
                </a:cxn>
                <a:cxn ang="0">
                  <a:pos x="32" y="164"/>
                </a:cxn>
                <a:cxn ang="0">
                  <a:pos x="32" y="164"/>
                </a:cxn>
                <a:cxn ang="0">
                  <a:pos x="39" y="122"/>
                </a:cxn>
                <a:cxn ang="0">
                  <a:pos x="47" y="81"/>
                </a:cxn>
                <a:cxn ang="0">
                  <a:pos x="47" y="81"/>
                </a:cxn>
                <a:cxn ang="0">
                  <a:pos x="52" y="61"/>
                </a:cxn>
                <a:cxn ang="0">
                  <a:pos x="60" y="43"/>
                </a:cxn>
                <a:cxn ang="0">
                  <a:pos x="75" y="6"/>
                </a:cxn>
                <a:cxn ang="0">
                  <a:pos x="75" y="6"/>
                </a:cxn>
                <a:cxn ang="0">
                  <a:pos x="76" y="4"/>
                </a:cxn>
                <a:cxn ang="0">
                  <a:pos x="75" y="2"/>
                </a:cxn>
                <a:cxn ang="0">
                  <a:pos x="74" y="1"/>
                </a:cxn>
                <a:cxn ang="0">
                  <a:pos x="72" y="0"/>
                </a:cxn>
                <a:cxn ang="0">
                  <a:pos x="69" y="1"/>
                </a:cxn>
                <a:cxn ang="0">
                  <a:pos x="67" y="2"/>
                </a:cxn>
                <a:cxn ang="0">
                  <a:pos x="66" y="3"/>
                </a:cxn>
                <a:cxn ang="0">
                  <a:pos x="66" y="3"/>
                </a:cxn>
              </a:cxnLst>
              <a:rect l="0" t="0" r="r" b="b"/>
              <a:pathLst>
                <a:path w="76" h="337">
                  <a:moveTo>
                    <a:pt x="66" y="3"/>
                  </a:moveTo>
                  <a:lnTo>
                    <a:pt x="66" y="3"/>
                  </a:lnTo>
                  <a:lnTo>
                    <a:pt x="51" y="40"/>
                  </a:lnTo>
                  <a:lnTo>
                    <a:pt x="44" y="59"/>
                  </a:lnTo>
                  <a:lnTo>
                    <a:pt x="38" y="78"/>
                  </a:lnTo>
                  <a:lnTo>
                    <a:pt x="38" y="78"/>
                  </a:lnTo>
                  <a:lnTo>
                    <a:pt x="33" y="101"/>
                  </a:lnTo>
                  <a:lnTo>
                    <a:pt x="29" y="124"/>
                  </a:lnTo>
                  <a:lnTo>
                    <a:pt x="20" y="170"/>
                  </a:lnTo>
                  <a:lnTo>
                    <a:pt x="20" y="170"/>
                  </a:lnTo>
                  <a:lnTo>
                    <a:pt x="5" y="249"/>
                  </a:lnTo>
                  <a:lnTo>
                    <a:pt x="5" y="249"/>
                  </a:lnTo>
                  <a:lnTo>
                    <a:pt x="2" y="270"/>
                  </a:lnTo>
                  <a:lnTo>
                    <a:pt x="1" y="290"/>
                  </a:lnTo>
                  <a:lnTo>
                    <a:pt x="0" y="311"/>
                  </a:lnTo>
                  <a:lnTo>
                    <a:pt x="0" y="332"/>
                  </a:lnTo>
                  <a:lnTo>
                    <a:pt x="0" y="332"/>
                  </a:lnTo>
                  <a:lnTo>
                    <a:pt x="0" y="334"/>
                  </a:lnTo>
                  <a:lnTo>
                    <a:pt x="1" y="336"/>
                  </a:lnTo>
                  <a:lnTo>
                    <a:pt x="3" y="336"/>
                  </a:lnTo>
                  <a:lnTo>
                    <a:pt x="5" y="337"/>
                  </a:lnTo>
                  <a:lnTo>
                    <a:pt x="6" y="336"/>
                  </a:lnTo>
                  <a:lnTo>
                    <a:pt x="8" y="336"/>
                  </a:lnTo>
                  <a:lnTo>
                    <a:pt x="9" y="334"/>
                  </a:lnTo>
                  <a:lnTo>
                    <a:pt x="9" y="332"/>
                  </a:lnTo>
                  <a:lnTo>
                    <a:pt x="9" y="332"/>
                  </a:lnTo>
                  <a:lnTo>
                    <a:pt x="9" y="310"/>
                  </a:lnTo>
                  <a:lnTo>
                    <a:pt x="10" y="288"/>
                  </a:lnTo>
                  <a:lnTo>
                    <a:pt x="12" y="265"/>
                  </a:lnTo>
                  <a:lnTo>
                    <a:pt x="16" y="244"/>
                  </a:lnTo>
                  <a:lnTo>
                    <a:pt x="16" y="244"/>
                  </a:lnTo>
                  <a:lnTo>
                    <a:pt x="32" y="164"/>
                  </a:lnTo>
                  <a:lnTo>
                    <a:pt x="32" y="164"/>
                  </a:lnTo>
                  <a:lnTo>
                    <a:pt x="39" y="122"/>
                  </a:lnTo>
                  <a:lnTo>
                    <a:pt x="47" y="81"/>
                  </a:lnTo>
                  <a:lnTo>
                    <a:pt x="47" y="81"/>
                  </a:lnTo>
                  <a:lnTo>
                    <a:pt x="52" y="61"/>
                  </a:lnTo>
                  <a:lnTo>
                    <a:pt x="60" y="43"/>
                  </a:lnTo>
                  <a:lnTo>
                    <a:pt x="75" y="6"/>
                  </a:lnTo>
                  <a:lnTo>
                    <a:pt x="75" y="6"/>
                  </a:lnTo>
                  <a:lnTo>
                    <a:pt x="76" y="4"/>
                  </a:lnTo>
                  <a:lnTo>
                    <a:pt x="75" y="2"/>
                  </a:lnTo>
                  <a:lnTo>
                    <a:pt x="74" y="1"/>
                  </a:lnTo>
                  <a:lnTo>
                    <a:pt x="72" y="0"/>
                  </a:lnTo>
                  <a:lnTo>
                    <a:pt x="69" y="1"/>
                  </a:lnTo>
                  <a:lnTo>
                    <a:pt x="67" y="2"/>
                  </a:lnTo>
                  <a:lnTo>
                    <a:pt x="66" y="3"/>
                  </a:lnTo>
                  <a:lnTo>
                    <a:pt x="66" y="3"/>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9" name="Freeform 168"/>
            <p:cNvSpPr/>
            <p:nvPr/>
          </p:nvSpPr>
          <p:spPr bwMode="auto">
            <a:xfrm>
              <a:off x="4271963" y="2197100"/>
              <a:ext cx="55563" cy="195263"/>
            </a:xfrm>
            <a:custGeom>
              <a:avLst/>
              <a:gdLst/>
              <a:ahLst/>
              <a:cxnLst>
                <a:cxn ang="0">
                  <a:pos x="98" y="2"/>
                </a:cxn>
                <a:cxn ang="0">
                  <a:pos x="98" y="2"/>
                </a:cxn>
                <a:cxn ang="0">
                  <a:pos x="84" y="26"/>
                </a:cxn>
                <a:cxn ang="0">
                  <a:pos x="71" y="51"/>
                </a:cxn>
                <a:cxn ang="0">
                  <a:pos x="61" y="77"/>
                </a:cxn>
                <a:cxn ang="0">
                  <a:pos x="51" y="103"/>
                </a:cxn>
                <a:cxn ang="0">
                  <a:pos x="42" y="128"/>
                </a:cxn>
                <a:cxn ang="0">
                  <a:pos x="34" y="155"/>
                </a:cxn>
                <a:cxn ang="0">
                  <a:pos x="27" y="182"/>
                </a:cxn>
                <a:cxn ang="0">
                  <a:pos x="21" y="209"/>
                </a:cxn>
                <a:cxn ang="0">
                  <a:pos x="21" y="209"/>
                </a:cxn>
                <a:cxn ang="0">
                  <a:pos x="14" y="234"/>
                </a:cxn>
                <a:cxn ang="0">
                  <a:pos x="9" y="259"/>
                </a:cxn>
                <a:cxn ang="0">
                  <a:pos x="6" y="283"/>
                </a:cxn>
                <a:cxn ang="0">
                  <a:pos x="3" y="308"/>
                </a:cxn>
                <a:cxn ang="0">
                  <a:pos x="3" y="308"/>
                </a:cxn>
                <a:cxn ang="0">
                  <a:pos x="1" y="323"/>
                </a:cxn>
                <a:cxn ang="0">
                  <a:pos x="0" y="340"/>
                </a:cxn>
                <a:cxn ang="0">
                  <a:pos x="0" y="349"/>
                </a:cxn>
                <a:cxn ang="0">
                  <a:pos x="1" y="356"/>
                </a:cxn>
                <a:cxn ang="0">
                  <a:pos x="4" y="363"/>
                </a:cxn>
                <a:cxn ang="0">
                  <a:pos x="6" y="366"/>
                </a:cxn>
                <a:cxn ang="0">
                  <a:pos x="8" y="368"/>
                </a:cxn>
                <a:cxn ang="0">
                  <a:pos x="8" y="368"/>
                </a:cxn>
                <a:cxn ang="0">
                  <a:pos x="11" y="370"/>
                </a:cxn>
                <a:cxn ang="0">
                  <a:pos x="13" y="369"/>
                </a:cxn>
                <a:cxn ang="0">
                  <a:pos x="15" y="368"/>
                </a:cxn>
                <a:cxn ang="0">
                  <a:pos x="16" y="365"/>
                </a:cxn>
                <a:cxn ang="0">
                  <a:pos x="16" y="361"/>
                </a:cxn>
                <a:cxn ang="0">
                  <a:pos x="16" y="361"/>
                </a:cxn>
                <a:cxn ang="0">
                  <a:pos x="16" y="359"/>
                </a:cxn>
                <a:cxn ang="0">
                  <a:pos x="15" y="357"/>
                </a:cxn>
                <a:cxn ang="0">
                  <a:pos x="13" y="356"/>
                </a:cxn>
                <a:cxn ang="0">
                  <a:pos x="11" y="356"/>
                </a:cxn>
                <a:cxn ang="0">
                  <a:pos x="11" y="356"/>
                </a:cxn>
                <a:cxn ang="0">
                  <a:pos x="10" y="349"/>
                </a:cxn>
                <a:cxn ang="0">
                  <a:pos x="10" y="339"/>
                </a:cxn>
                <a:cxn ang="0">
                  <a:pos x="11" y="324"/>
                </a:cxn>
                <a:cxn ang="0">
                  <a:pos x="11" y="324"/>
                </a:cxn>
                <a:cxn ang="0">
                  <a:pos x="12" y="304"/>
                </a:cxn>
                <a:cxn ang="0">
                  <a:pos x="14" y="283"/>
                </a:cxn>
                <a:cxn ang="0">
                  <a:pos x="14" y="283"/>
                </a:cxn>
                <a:cxn ang="0">
                  <a:pos x="19" y="259"/>
                </a:cxn>
                <a:cxn ang="0">
                  <a:pos x="24" y="235"/>
                </a:cxn>
                <a:cxn ang="0">
                  <a:pos x="35" y="185"/>
                </a:cxn>
                <a:cxn ang="0">
                  <a:pos x="35" y="185"/>
                </a:cxn>
                <a:cxn ang="0">
                  <a:pos x="47" y="143"/>
                </a:cxn>
                <a:cxn ang="0">
                  <a:pos x="61" y="102"/>
                </a:cxn>
                <a:cxn ang="0">
                  <a:pos x="61" y="102"/>
                </a:cxn>
                <a:cxn ang="0">
                  <a:pos x="70" y="77"/>
                </a:cxn>
                <a:cxn ang="0">
                  <a:pos x="80" y="53"/>
                </a:cxn>
                <a:cxn ang="0">
                  <a:pos x="93" y="30"/>
                </a:cxn>
                <a:cxn ang="0">
                  <a:pos x="106" y="8"/>
                </a:cxn>
                <a:cxn ang="0">
                  <a:pos x="106" y="8"/>
                </a:cxn>
                <a:cxn ang="0">
                  <a:pos x="106" y="6"/>
                </a:cxn>
                <a:cxn ang="0">
                  <a:pos x="106" y="3"/>
                </a:cxn>
                <a:cxn ang="0">
                  <a:pos x="105" y="2"/>
                </a:cxn>
                <a:cxn ang="0">
                  <a:pos x="104" y="0"/>
                </a:cxn>
                <a:cxn ang="0">
                  <a:pos x="102" y="0"/>
                </a:cxn>
                <a:cxn ang="0">
                  <a:pos x="101" y="0"/>
                </a:cxn>
                <a:cxn ang="0">
                  <a:pos x="99" y="0"/>
                </a:cxn>
                <a:cxn ang="0">
                  <a:pos x="98" y="2"/>
                </a:cxn>
                <a:cxn ang="0">
                  <a:pos x="98" y="2"/>
                </a:cxn>
              </a:cxnLst>
              <a:rect l="0" t="0" r="r" b="b"/>
              <a:pathLst>
                <a:path w="106" h="370">
                  <a:moveTo>
                    <a:pt x="98" y="2"/>
                  </a:moveTo>
                  <a:lnTo>
                    <a:pt x="98" y="2"/>
                  </a:lnTo>
                  <a:lnTo>
                    <a:pt x="84" y="26"/>
                  </a:lnTo>
                  <a:lnTo>
                    <a:pt x="71" y="51"/>
                  </a:lnTo>
                  <a:lnTo>
                    <a:pt x="61" y="77"/>
                  </a:lnTo>
                  <a:lnTo>
                    <a:pt x="51" y="103"/>
                  </a:lnTo>
                  <a:lnTo>
                    <a:pt x="42" y="128"/>
                  </a:lnTo>
                  <a:lnTo>
                    <a:pt x="34" y="155"/>
                  </a:lnTo>
                  <a:lnTo>
                    <a:pt x="27" y="182"/>
                  </a:lnTo>
                  <a:lnTo>
                    <a:pt x="21" y="209"/>
                  </a:lnTo>
                  <a:lnTo>
                    <a:pt x="21" y="209"/>
                  </a:lnTo>
                  <a:lnTo>
                    <a:pt x="14" y="234"/>
                  </a:lnTo>
                  <a:lnTo>
                    <a:pt x="9" y="259"/>
                  </a:lnTo>
                  <a:lnTo>
                    <a:pt x="6" y="283"/>
                  </a:lnTo>
                  <a:lnTo>
                    <a:pt x="3" y="308"/>
                  </a:lnTo>
                  <a:lnTo>
                    <a:pt x="3" y="308"/>
                  </a:lnTo>
                  <a:lnTo>
                    <a:pt x="1" y="323"/>
                  </a:lnTo>
                  <a:lnTo>
                    <a:pt x="0" y="340"/>
                  </a:lnTo>
                  <a:lnTo>
                    <a:pt x="0" y="349"/>
                  </a:lnTo>
                  <a:lnTo>
                    <a:pt x="1" y="356"/>
                  </a:lnTo>
                  <a:lnTo>
                    <a:pt x="4" y="363"/>
                  </a:lnTo>
                  <a:lnTo>
                    <a:pt x="6" y="366"/>
                  </a:lnTo>
                  <a:lnTo>
                    <a:pt x="8" y="368"/>
                  </a:lnTo>
                  <a:lnTo>
                    <a:pt x="8" y="368"/>
                  </a:lnTo>
                  <a:lnTo>
                    <a:pt x="11" y="370"/>
                  </a:lnTo>
                  <a:lnTo>
                    <a:pt x="13" y="369"/>
                  </a:lnTo>
                  <a:lnTo>
                    <a:pt x="15" y="368"/>
                  </a:lnTo>
                  <a:lnTo>
                    <a:pt x="16" y="365"/>
                  </a:lnTo>
                  <a:lnTo>
                    <a:pt x="16" y="361"/>
                  </a:lnTo>
                  <a:lnTo>
                    <a:pt x="16" y="361"/>
                  </a:lnTo>
                  <a:lnTo>
                    <a:pt x="16" y="359"/>
                  </a:lnTo>
                  <a:lnTo>
                    <a:pt x="15" y="357"/>
                  </a:lnTo>
                  <a:lnTo>
                    <a:pt x="13" y="356"/>
                  </a:lnTo>
                  <a:lnTo>
                    <a:pt x="11" y="356"/>
                  </a:lnTo>
                  <a:lnTo>
                    <a:pt x="11" y="356"/>
                  </a:lnTo>
                  <a:lnTo>
                    <a:pt x="10" y="349"/>
                  </a:lnTo>
                  <a:lnTo>
                    <a:pt x="10" y="339"/>
                  </a:lnTo>
                  <a:lnTo>
                    <a:pt x="11" y="324"/>
                  </a:lnTo>
                  <a:lnTo>
                    <a:pt x="11" y="324"/>
                  </a:lnTo>
                  <a:lnTo>
                    <a:pt x="12" y="304"/>
                  </a:lnTo>
                  <a:lnTo>
                    <a:pt x="14" y="283"/>
                  </a:lnTo>
                  <a:lnTo>
                    <a:pt x="14" y="283"/>
                  </a:lnTo>
                  <a:lnTo>
                    <a:pt x="19" y="259"/>
                  </a:lnTo>
                  <a:lnTo>
                    <a:pt x="24" y="235"/>
                  </a:lnTo>
                  <a:lnTo>
                    <a:pt x="35" y="185"/>
                  </a:lnTo>
                  <a:lnTo>
                    <a:pt x="35" y="185"/>
                  </a:lnTo>
                  <a:lnTo>
                    <a:pt x="47" y="143"/>
                  </a:lnTo>
                  <a:lnTo>
                    <a:pt x="61" y="102"/>
                  </a:lnTo>
                  <a:lnTo>
                    <a:pt x="61" y="102"/>
                  </a:lnTo>
                  <a:lnTo>
                    <a:pt x="70" y="77"/>
                  </a:lnTo>
                  <a:lnTo>
                    <a:pt x="80" y="53"/>
                  </a:lnTo>
                  <a:lnTo>
                    <a:pt x="93" y="30"/>
                  </a:lnTo>
                  <a:lnTo>
                    <a:pt x="106" y="8"/>
                  </a:lnTo>
                  <a:lnTo>
                    <a:pt x="106" y="8"/>
                  </a:lnTo>
                  <a:lnTo>
                    <a:pt x="106" y="6"/>
                  </a:lnTo>
                  <a:lnTo>
                    <a:pt x="106" y="3"/>
                  </a:lnTo>
                  <a:lnTo>
                    <a:pt x="105" y="2"/>
                  </a:lnTo>
                  <a:lnTo>
                    <a:pt x="104" y="0"/>
                  </a:lnTo>
                  <a:lnTo>
                    <a:pt x="102" y="0"/>
                  </a:lnTo>
                  <a:lnTo>
                    <a:pt x="101" y="0"/>
                  </a:lnTo>
                  <a:lnTo>
                    <a:pt x="99" y="0"/>
                  </a:lnTo>
                  <a:lnTo>
                    <a:pt x="98" y="2"/>
                  </a:lnTo>
                  <a:lnTo>
                    <a:pt x="98" y="2"/>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10" name="Freeform 169"/>
            <p:cNvSpPr/>
            <p:nvPr/>
          </p:nvSpPr>
          <p:spPr bwMode="auto">
            <a:xfrm>
              <a:off x="4305300" y="2198688"/>
              <a:ext cx="39688" cy="146050"/>
            </a:xfrm>
            <a:custGeom>
              <a:avLst/>
              <a:gdLst/>
              <a:ahLst/>
              <a:cxnLst>
                <a:cxn ang="0">
                  <a:pos x="68" y="2"/>
                </a:cxn>
                <a:cxn ang="0">
                  <a:pos x="68" y="2"/>
                </a:cxn>
                <a:cxn ang="0">
                  <a:pos x="62" y="10"/>
                </a:cxn>
                <a:cxn ang="0">
                  <a:pos x="57" y="20"/>
                </a:cxn>
                <a:cxn ang="0">
                  <a:pos x="54" y="31"/>
                </a:cxn>
                <a:cxn ang="0">
                  <a:pos x="53" y="41"/>
                </a:cxn>
                <a:cxn ang="0">
                  <a:pos x="53" y="41"/>
                </a:cxn>
                <a:cxn ang="0">
                  <a:pos x="51" y="51"/>
                </a:cxn>
                <a:cxn ang="0">
                  <a:pos x="49" y="60"/>
                </a:cxn>
                <a:cxn ang="0">
                  <a:pos x="42" y="80"/>
                </a:cxn>
                <a:cxn ang="0">
                  <a:pos x="37" y="101"/>
                </a:cxn>
                <a:cxn ang="0">
                  <a:pos x="32" y="120"/>
                </a:cxn>
                <a:cxn ang="0">
                  <a:pos x="32" y="120"/>
                </a:cxn>
                <a:cxn ang="0">
                  <a:pos x="14" y="191"/>
                </a:cxn>
                <a:cxn ang="0">
                  <a:pos x="7" y="227"/>
                </a:cxn>
                <a:cxn ang="0">
                  <a:pos x="3" y="244"/>
                </a:cxn>
                <a:cxn ang="0">
                  <a:pos x="1" y="263"/>
                </a:cxn>
                <a:cxn ang="0">
                  <a:pos x="1" y="263"/>
                </a:cxn>
                <a:cxn ang="0">
                  <a:pos x="0" y="265"/>
                </a:cxn>
                <a:cxn ang="0">
                  <a:pos x="0" y="270"/>
                </a:cxn>
                <a:cxn ang="0">
                  <a:pos x="0" y="270"/>
                </a:cxn>
                <a:cxn ang="0">
                  <a:pos x="0" y="272"/>
                </a:cxn>
                <a:cxn ang="0">
                  <a:pos x="1" y="273"/>
                </a:cxn>
                <a:cxn ang="0">
                  <a:pos x="3" y="274"/>
                </a:cxn>
                <a:cxn ang="0">
                  <a:pos x="4" y="274"/>
                </a:cxn>
                <a:cxn ang="0">
                  <a:pos x="7" y="273"/>
                </a:cxn>
                <a:cxn ang="0">
                  <a:pos x="8" y="272"/>
                </a:cxn>
                <a:cxn ang="0">
                  <a:pos x="9" y="270"/>
                </a:cxn>
                <a:cxn ang="0">
                  <a:pos x="9" y="270"/>
                </a:cxn>
                <a:cxn ang="0">
                  <a:pos x="11" y="254"/>
                </a:cxn>
                <a:cxn ang="0">
                  <a:pos x="14" y="237"/>
                </a:cxn>
                <a:cxn ang="0">
                  <a:pos x="22" y="204"/>
                </a:cxn>
                <a:cxn ang="0">
                  <a:pos x="37" y="139"/>
                </a:cxn>
                <a:cxn ang="0">
                  <a:pos x="37" y="139"/>
                </a:cxn>
                <a:cxn ang="0">
                  <a:pos x="45" y="106"/>
                </a:cxn>
                <a:cxn ang="0">
                  <a:pos x="54" y="73"/>
                </a:cxn>
                <a:cxn ang="0">
                  <a:pos x="54" y="73"/>
                </a:cxn>
                <a:cxn ang="0">
                  <a:pos x="58" y="56"/>
                </a:cxn>
                <a:cxn ang="0">
                  <a:pos x="61" y="39"/>
                </a:cxn>
                <a:cxn ang="0">
                  <a:pos x="64" y="31"/>
                </a:cxn>
                <a:cxn ang="0">
                  <a:pos x="66" y="22"/>
                </a:cxn>
                <a:cxn ang="0">
                  <a:pos x="70" y="14"/>
                </a:cxn>
                <a:cxn ang="0">
                  <a:pos x="74" y="8"/>
                </a:cxn>
                <a:cxn ang="0">
                  <a:pos x="74" y="8"/>
                </a:cxn>
                <a:cxn ang="0">
                  <a:pos x="75" y="6"/>
                </a:cxn>
                <a:cxn ang="0">
                  <a:pos x="75" y="5"/>
                </a:cxn>
                <a:cxn ang="0">
                  <a:pos x="74" y="1"/>
                </a:cxn>
                <a:cxn ang="0">
                  <a:pos x="72" y="0"/>
                </a:cxn>
                <a:cxn ang="0">
                  <a:pos x="71" y="0"/>
                </a:cxn>
                <a:cxn ang="0">
                  <a:pos x="69" y="0"/>
                </a:cxn>
                <a:cxn ang="0">
                  <a:pos x="68" y="2"/>
                </a:cxn>
                <a:cxn ang="0">
                  <a:pos x="68" y="2"/>
                </a:cxn>
              </a:cxnLst>
              <a:rect l="0" t="0" r="r" b="b"/>
              <a:pathLst>
                <a:path w="75" h="274">
                  <a:moveTo>
                    <a:pt x="68" y="2"/>
                  </a:moveTo>
                  <a:lnTo>
                    <a:pt x="68" y="2"/>
                  </a:lnTo>
                  <a:lnTo>
                    <a:pt x="62" y="10"/>
                  </a:lnTo>
                  <a:lnTo>
                    <a:pt x="57" y="20"/>
                  </a:lnTo>
                  <a:lnTo>
                    <a:pt x="54" y="31"/>
                  </a:lnTo>
                  <a:lnTo>
                    <a:pt x="53" y="41"/>
                  </a:lnTo>
                  <a:lnTo>
                    <a:pt x="53" y="41"/>
                  </a:lnTo>
                  <a:lnTo>
                    <a:pt x="51" y="51"/>
                  </a:lnTo>
                  <a:lnTo>
                    <a:pt x="49" y="60"/>
                  </a:lnTo>
                  <a:lnTo>
                    <a:pt x="42" y="80"/>
                  </a:lnTo>
                  <a:lnTo>
                    <a:pt x="37" y="101"/>
                  </a:lnTo>
                  <a:lnTo>
                    <a:pt x="32" y="120"/>
                  </a:lnTo>
                  <a:lnTo>
                    <a:pt x="32" y="120"/>
                  </a:lnTo>
                  <a:lnTo>
                    <a:pt x="14" y="191"/>
                  </a:lnTo>
                  <a:lnTo>
                    <a:pt x="7" y="227"/>
                  </a:lnTo>
                  <a:lnTo>
                    <a:pt x="3" y="244"/>
                  </a:lnTo>
                  <a:lnTo>
                    <a:pt x="1" y="263"/>
                  </a:lnTo>
                  <a:lnTo>
                    <a:pt x="1" y="263"/>
                  </a:lnTo>
                  <a:lnTo>
                    <a:pt x="0" y="265"/>
                  </a:lnTo>
                  <a:lnTo>
                    <a:pt x="0" y="270"/>
                  </a:lnTo>
                  <a:lnTo>
                    <a:pt x="0" y="270"/>
                  </a:lnTo>
                  <a:lnTo>
                    <a:pt x="0" y="272"/>
                  </a:lnTo>
                  <a:lnTo>
                    <a:pt x="1" y="273"/>
                  </a:lnTo>
                  <a:lnTo>
                    <a:pt x="3" y="274"/>
                  </a:lnTo>
                  <a:lnTo>
                    <a:pt x="4" y="274"/>
                  </a:lnTo>
                  <a:lnTo>
                    <a:pt x="7" y="273"/>
                  </a:lnTo>
                  <a:lnTo>
                    <a:pt x="8" y="272"/>
                  </a:lnTo>
                  <a:lnTo>
                    <a:pt x="9" y="270"/>
                  </a:lnTo>
                  <a:lnTo>
                    <a:pt x="9" y="270"/>
                  </a:lnTo>
                  <a:lnTo>
                    <a:pt x="11" y="254"/>
                  </a:lnTo>
                  <a:lnTo>
                    <a:pt x="14" y="237"/>
                  </a:lnTo>
                  <a:lnTo>
                    <a:pt x="22" y="204"/>
                  </a:lnTo>
                  <a:lnTo>
                    <a:pt x="37" y="139"/>
                  </a:lnTo>
                  <a:lnTo>
                    <a:pt x="37" y="139"/>
                  </a:lnTo>
                  <a:lnTo>
                    <a:pt x="45" y="106"/>
                  </a:lnTo>
                  <a:lnTo>
                    <a:pt x="54" y="73"/>
                  </a:lnTo>
                  <a:lnTo>
                    <a:pt x="54" y="73"/>
                  </a:lnTo>
                  <a:lnTo>
                    <a:pt x="58" y="56"/>
                  </a:lnTo>
                  <a:lnTo>
                    <a:pt x="61" y="39"/>
                  </a:lnTo>
                  <a:lnTo>
                    <a:pt x="64" y="31"/>
                  </a:lnTo>
                  <a:lnTo>
                    <a:pt x="66" y="22"/>
                  </a:lnTo>
                  <a:lnTo>
                    <a:pt x="70" y="14"/>
                  </a:lnTo>
                  <a:lnTo>
                    <a:pt x="74" y="8"/>
                  </a:lnTo>
                  <a:lnTo>
                    <a:pt x="74" y="8"/>
                  </a:lnTo>
                  <a:lnTo>
                    <a:pt x="75" y="6"/>
                  </a:lnTo>
                  <a:lnTo>
                    <a:pt x="75" y="5"/>
                  </a:lnTo>
                  <a:lnTo>
                    <a:pt x="74" y="1"/>
                  </a:lnTo>
                  <a:lnTo>
                    <a:pt x="72" y="0"/>
                  </a:lnTo>
                  <a:lnTo>
                    <a:pt x="71" y="0"/>
                  </a:lnTo>
                  <a:lnTo>
                    <a:pt x="69" y="0"/>
                  </a:lnTo>
                  <a:lnTo>
                    <a:pt x="68" y="2"/>
                  </a:lnTo>
                  <a:lnTo>
                    <a:pt x="68" y="2"/>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11" name="Freeform 170"/>
            <p:cNvSpPr/>
            <p:nvPr/>
          </p:nvSpPr>
          <p:spPr bwMode="auto">
            <a:xfrm>
              <a:off x="4338638" y="2201863"/>
              <a:ext cx="31750" cy="112713"/>
            </a:xfrm>
            <a:custGeom>
              <a:avLst/>
              <a:gdLst/>
              <a:ahLst/>
              <a:cxnLst>
                <a:cxn ang="0">
                  <a:pos x="52" y="4"/>
                </a:cxn>
                <a:cxn ang="0">
                  <a:pos x="52" y="4"/>
                </a:cxn>
                <a:cxn ang="0">
                  <a:pos x="51" y="10"/>
                </a:cxn>
                <a:cxn ang="0">
                  <a:pos x="48" y="16"/>
                </a:cxn>
                <a:cxn ang="0">
                  <a:pos x="43" y="29"/>
                </a:cxn>
                <a:cxn ang="0">
                  <a:pos x="38" y="41"/>
                </a:cxn>
                <a:cxn ang="0">
                  <a:pos x="36" y="47"/>
                </a:cxn>
                <a:cxn ang="0">
                  <a:pos x="34" y="54"/>
                </a:cxn>
                <a:cxn ang="0">
                  <a:pos x="34" y="54"/>
                </a:cxn>
                <a:cxn ang="0">
                  <a:pos x="25" y="103"/>
                </a:cxn>
                <a:cxn ang="0">
                  <a:pos x="25" y="103"/>
                </a:cxn>
                <a:cxn ang="0">
                  <a:pos x="23" y="116"/>
                </a:cxn>
                <a:cxn ang="0">
                  <a:pos x="19" y="129"/>
                </a:cxn>
                <a:cxn ang="0">
                  <a:pos x="10" y="156"/>
                </a:cxn>
                <a:cxn ang="0">
                  <a:pos x="3" y="181"/>
                </a:cxn>
                <a:cxn ang="0">
                  <a:pos x="1" y="195"/>
                </a:cxn>
                <a:cxn ang="0">
                  <a:pos x="0" y="208"/>
                </a:cxn>
                <a:cxn ang="0">
                  <a:pos x="0" y="208"/>
                </a:cxn>
                <a:cxn ang="0">
                  <a:pos x="0" y="210"/>
                </a:cxn>
                <a:cxn ang="0">
                  <a:pos x="1" y="211"/>
                </a:cxn>
                <a:cxn ang="0">
                  <a:pos x="2" y="212"/>
                </a:cxn>
                <a:cxn ang="0">
                  <a:pos x="4" y="212"/>
                </a:cxn>
                <a:cxn ang="0">
                  <a:pos x="6" y="212"/>
                </a:cxn>
                <a:cxn ang="0">
                  <a:pos x="7" y="211"/>
                </a:cxn>
                <a:cxn ang="0">
                  <a:pos x="8" y="210"/>
                </a:cxn>
                <a:cxn ang="0">
                  <a:pos x="9" y="208"/>
                </a:cxn>
                <a:cxn ang="0">
                  <a:pos x="9" y="208"/>
                </a:cxn>
                <a:cxn ang="0">
                  <a:pos x="10" y="200"/>
                </a:cxn>
                <a:cxn ang="0">
                  <a:pos x="11" y="192"/>
                </a:cxn>
                <a:cxn ang="0">
                  <a:pos x="15" y="176"/>
                </a:cxn>
                <a:cxn ang="0">
                  <a:pos x="26" y="144"/>
                </a:cxn>
                <a:cxn ang="0">
                  <a:pos x="26" y="144"/>
                </a:cxn>
                <a:cxn ang="0">
                  <a:pos x="29" y="131"/>
                </a:cxn>
                <a:cxn ang="0">
                  <a:pos x="32" y="117"/>
                </a:cxn>
                <a:cxn ang="0">
                  <a:pos x="37" y="91"/>
                </a:cxn>
                <a:cxn ang="0">
                  <a:pos x="37" y="91"/>
                </a:cxn>
                <a:cxn ang="0">
                  <a:pos x="41" y="67"/>
                </a:cxn>
                <a:cxn ang="0">
                  <a:pos x="46" y="42"/>
                </a:cxn>
                <a:cxn ang="0">
                  <a:pos x="46" y="42"/>
                </a:cxn>
                <a:cxn ang="0">
                  <a:pos x="50" y="33"/>
                </a:cxn>
                <a:cxn ang="0">
                  <a:pos x="55" y="23"/>
                </a:cxn>
                <a:cxn ang="0">
                  <a:pos x="59" y="14"/>
                </a:cxn>
                <a:cxn ang="0">
                  <a:pos x="60" y="9"/>
                </a:cxn>
                <a:cxn ang="0">
                  <a:pos x="61" y="4"/>
                </a:cxn>
                <a:cxn ang="0">
                  <a:pos x="61" y="4"/>
                </a:cxn>
                <a:cxn ang="0">
                  <a:pos x="61" y="3"/>
                </a:cxn>
                <a:cxn ang="0">
                  <a:pos x="60" y="1"/>
                </a:cxn>
                <a:cxn ang="0">
                  <a:pos x="59" y="0"/>
                </a:cxn>
                <a:cxn ang="0">
                  <a:pos x="57" y="0"/>
                </a:cxn>
                <a:cxn ang="0">
                  <a:pos x="54" y="1"/>
                </a:cxn>
                <a:cxn ang="0">
                  <a:pos x="53" y="3"/>
                </a:cxn>
                <a:cxn ang="0">
                  <a:pos x="52" y="4"/>
                </a:cxn>
                <a:cxn ang="0">
                  <a:pos x="52" y="4"/>
                </a:cxn>
              </a:cxnLst>
              <a:rect l="0" t="0" r="r" b="b"/>
              <a:pathLst>
                <a:path w="61" h="212">
                  <a:moveTo>
                    <a:pt x="52" y="4"/>
                  </a:moveTo>
                  <a:lnTo>
                    <a:pt x="52" y="4"/>
                  </a:lnTo>
                  <a:lnTo>
                    <a:pt x="51" y="10"/>
                  </a:lnTo>
                  <a:lnTo>
                    <a:pt x="48" y="16"/>
                  </a:lnTo>
                  <a:lnTo>
                    <a:pt x="43" y="29"/>
                  </a:lnTo>
                  <a:lnTo>
                    <a:pt x="38" y="41"/>
                  </a:lnTo>
                  <a:lnTo>
                    <a:pt x="36" y="47"/>
                  </a:lnTo>
                  <a:lnTo>
                    <a:pt x="34" y="54"/>
                  </a:lnTo>
                  <a:lnTo>
                    <a:pt x="34" y="54"/>
                  </a:lnTo>
                  <a:lnTo>
                    <a:pt x="25" y="103"/>
                  </a:lnTo>
                  <a:lnTo>
                    <a:pt x="25" y="103"/>
                  </a:lnTo>
                  <a:lnTo>
                    <a:pt x="23" y="116"/>
                  </a:lnTo>
                  <a:lnTo>
                    <a:pt x="19" y="129"/>
                  </a:lnTo>
                  <a:lnTo>
                    <a:pt x="10" y="156"/>
                  </a:lnTo>
                  <a:lnTo>
                    <a:pt x="3" y="181"/>
                  </a:lnTo>
                  <a:lnTo>
                    <a:pt x="1" y="195"/>
                  </a:lnTo>
                  <a:lnTo>
                    <a:pt x="0" y="208"/>
                  </a:lnTo>
                  <a:lnTo>
                    <a:pt x="0" y="208"/>
                  </a:lnTo>
                  <a:lnTo>
                    <a:pt x="0" y="210"/>
                  </a:lnTo>
                  <a:lnTo>
                    <a:pt x="1" y="211"/>
                  </a:lnTo>
                  <a:lnTo>
                    <a:pt x="2" y="212"/>
                  </a:lnTo>
                  <a:lnTo>
                    <a:pt x="4" y="212"/>
                  </a:lnTo>
                  <a:lnTo>
                    <a:pt x="6" y="212"/>
                  </a:lnTo>
                  <a:lnTo>
                    <a:pt x="7" y="211"/>
                  </a:lnTo>
                  <a:lnTo>
                    <a:pt x="8" y="210"/>
                  </a:lnTo>
                  <a:lnTo>
                    <a:pt x="9" y="208"/>
                  </a:lnTo>
                  <a:lnTo>
                    <a:pt x="9" y="208"/>
                  </a:lnTo>
                  <a:lnTo>
                    <a:pt x="10" y="200"/>
                  </a:lnTo>
                  <a:lnTo>
                    <a:pt x="11" y="192"/>
                  </a:lnTo>
                  <a:lnTo>
                    <a:pt x="15" y="176"/>
                  </a:lnTo>
                  <a:lnTo>
                    <a:pt x="26" y="144"/>
                  </a:lnTo>
                  <a:lnTo>
                    <a:pt x="26" y="144"/>
                  </a:lnTo>
                  <a:lnTo>
                    <a:pt x="29" y="131"/>
                  </a:lnTo>
                  <a:lnTo>
                    <a:pt x="32" y="117"/>
                  </a:lnTo>
                  <a:lnTo>
                    <a:pt x="37" y="91"/>
                  </a:lnTo>
                  <a:lnTo>
                    <a:pt x="37" y="91"/>
                  </a:lnTo>
                  <a:lnTo>
                    <a:pt x="41" y="67"/>
                  </a:lnTo>
                  <a:lnTo>
                    <a:pt x="46" y="42"/>
                  </a:lnTo>
                  <a:lnTo>
                    <a:pt x="46" y="42"/>
                  </a:lnTo>
                  <a:lnTo>
                    <a:pt x="50" y="33"/>
                  </a:lnTo>
                  <a:lnTo>
                    <a:pt x="55" y="23"/>
                  </a:lnTo>
                  <a:lnTo>
                    <a:pt x="59" y="14"/>
                  </a:lnTo>
                  <a:lnTo>
                    <a:pt x="60" y="9"/>
                  </a:lnTo>
                  <a:lnTo>
                    <a:pt x="61" y="4"/>
                  </a:lnTo>
                  <a:lnTo>
                    <a:pt x="61" y="4"/>
                  </a:lnTo>
                  <a:lnTo>
                    <a:pt x="61" y="3"/>
                  </a:lnTo>
                  <a:lnTo>
                    <a:pt x="60" y="1"/>
                  </a:lnTo>
                  <a:lnTo>
                    <a:pt x="59" y="0"/>
                  </a:lnTo>
                  <a:lnTo>
                    <a:pt x="57" y="0"/>
                  </a:lnTo>
                  <a:lnTo>
                    <a:pt x="54" y="1"/>
                  </a:lnTo>
                  <a:lnTo>
                    <a:pt x="53" y="3"/>
                  </a:lnTo>
                  <a:lnTo>
                    <a:pt x="52" y="4"/>
                  </a:lnTo>
                  <a:lnTo>
                    <a:pt x="52" y="4"/>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12" name="Freeform 171"/>
            <p:cNvSpPr/>
            <p:nvPr/>
          </p:nvSpPr>
          <p:spPr bwMode="auto">
            <a:xfrm>
              <a:off x="4357688" y="2209800"/>
              <a:ext cx="36513" cy="90488"/>
            </a:xfrm>
            <a:custGeom>
              <a:avLst/>
              <a:gdLst/>
              <a:ahLst/>
              <a:cxnLst>
                <a:cxn ang="0">
                  <a:pos x="60" y="1"/>
                </a:cxn>
                <a:cxn ang="0">
                  <a:pos x="60" y="1"/>
                </a:cxn>
                <a:cxn ang="0">
                  <a:pos x="51" y="10"/>
                </a:cxn>
                <a:cxn ang="0">
                  <a:pos x="43" y="22"/>
                </a:cxn>
                <a:cxn ang="0">
                  <a:pos x="37" y="34"/>
                </a:cxn>
                <a:cxn ang="0">
                  <a:pos x="33" y="48"/>
                </a:cxn>
                <a:cxn ang="0">
                  <a:pos x="29" y="61"/>
                </a:cxn>
                <a:cxn ang="0">
                  <a:pos x="25" y="75"/>
                </a:cxn>
                <a:cxn ang="0">
                  <a:pos x="20" y="100"/>
                </a:cxn>
                <a:cxn ang="0">
                  <a:pos x="20" y="100"/>
                </a:cxn>
                <a:cxn ang="0">
                  <a:pos x="15" y="115"/>
                </a:cxn>
                <a:cxn ang="0">
                  <a:pos x="6" y="135"/>
                </a:cxn>
                <a:cxn ang="0">
                  <a:pos x="3" y="147"/>
                </a:cxn>
                <a:cxn ang="0">
                  <a:pos x="0" y="156"/>
                </a:cxn>
                <a:cxn ang="0">
                  <a:pos x="0" y="164"/>
                </a:cxn>
                <a:cxn ang="0">
                  <a:pos x="1" y="166"/>
                </a:cxn>
                <a:cxn ang="0">
                  <a:pos x="3" y="170"/>
                </a:cxn>
                <a:cxn ang="0">
                  <a:pos x="3" y="170"/>
                </a:cxn>
                <a:cxn ang="0">
                  <a:pos x="4" y="170"/>
                </a:cxn>
                <a:cxn ang="0">
                  <a:pos x="6" y="171"/>
                </a:cxn>
                <a:cxn ang="0">
                  <a:pos x="9" y="169"/>
                </a:cxn>
                <a:cxn ang="0">
                  <a:pos x="10" y="167"/>
                </a:cxn>
                <a:cxn ang="0">
                  <a:pos x="11" y="165"/>
                </a:cxn>
                <a:cxn ang="0">
                  <a:pos x="10" y="164"/>
                </a:cxn>
                <a:cxn ang="0">
                  <a:pos x="9" y="162"/>
                </a:cxn>
                <a:cxn ang="0">
                  <a:pos x="9" y="162"/>
                </a:cxn>
                <a:cxn ang="0">
                  <a:pos x="10" y="159"/>
                </a:cxn>
                <a:cxn ang="0">
                  <a:pos x="14" y="152"/>
                </a:cxn>
                <a:cxn ang="0">
                  <a:pos x="18" y="138"/>
                </a:cxn>
                <a:cxn ang="0">
                  <a:pos x="18" y="138"/>
                </a:cxn>
                <a:cxn ang="0">
                  <a:pos x="24" y="119"/>
                </a:cxn>
                <a:cxn ang="0">
                  <a:pos x="29" y="100"/>
                </a:cxn>
                <a:cxn ang="0">
                  <a:pos x="29" y="100"/>
                </a:cxn>
                <a:cxn ang="0">
                  <a:pos x="34" y="76"/>
                </a:cxn>
                <a:cxn ang="0">
                  <a:pos x="38" y="63"/>
                </a:cxn>
                <a:cxn ang="0">
                  <a:pos x="41" y="51"/>
                </a:cxn>
                <a:cxn ang="0">
                  <a:pos x="47" y="38"/>
                </a:cxn>
                <a:cxn ang="0">
                  <a:pos x="52" y="27"/>
                </a:cxn>
                <a:cxn ang="0">
                  <a:pos x="58" y="17"/>
                </a:cxn>
                <a:cxn ang="0">
                  <a:pos x="66" y="7"/>
                </a:cxn>
                <a:cxn ang="0">
                  <a:pos x="66" y="7"/>
                </a:cxn>
                <a:cxn ang="0">
                  <a:pos x="67" y="6"/>
                </a:cxn>
                <a:cxn ang="0">
                  <a:pos x="68" y="4"/>
                </a:cxn>
                <a:cxn ang="0">
                  <a:pos x="67" y="3"/>
                </a:cxn>
                <a:cxn ang="0">
                  <a:pos x="66" y="1"/>
                </a:cxn>
                <a:cxn ang="0">
                  <a:pos x="65" y="0"/>
                </a:cxn>
                <a:cxn ang="0">
                  <a:pos x="63" y="0"/>
                </a:cxn>
                <a:cxn ang="0">
                  <a:pos x="61" y="0"/>
                </a:cxn>
                <a:cxn ang="0">
                  <a:pos x="60" y="1"/>
                </a:cxn>
                <a:cxn ang="0">
                  <a:pos x="60" y="1"/>
                </a:cxn>
              </a:cxnLst>
              <a:rect l="0" t="0" r="r" b="b"/>
              <a:pathLst>
                <a:path w="68" h="171">
                  <a:moveTo>
                    <a:pt x="60" y="1"/>
                  </a:moveTo>
                  <a:lnTo>
                    <a:pt x="60" y="1"/>
                  </a:lnTo>
                  <a:lnTo>
                    <a:pt x="51" y="10"/>
                  </a:lnTo>
                  <a:lnTo>
                    <a:pt x="43" y="22"/>
                  </a:lnTo>
                  <a:lnTo>
                    <a:pt x="37" y="34"/>
                  </a:lnTo>
                  <a:lnTo>
                    <a:pt x="33" y="48"/>
                  </a:lnTo>
                  <a:lnTo>
                    <a:pt x="29" y="61"/>
                  </a:lnTo>
                  <a:lnTo>
                    <a:pt x="25" y="75"/>
                  </a:lnTo>
                  <a:lnTo>
                    <a:pt x="20" y="100"/>
                  </a:lnTo>
                  <a:lnTo>
                    <a:pt x="20" y="100"/>
                  </a:lnTo>
                  <a:lnTo>
                    <a:pt x="15" y="115"/>
                  </a:lnTo>
                  <a:lnTo>
                    <a:pt x="6" y="135"/>
                  </a:lnTo>
                  <a:lnTo>
                    <a:pt x="3" y="147"/>
                  </a:lnTo>
                  <a:lnTo>
                    <a:pt x="0" y="156"/>
                  </a:lnTo>
                  <a:lnTo>
                    <a:pt x="0" y="164"/>
                  </a:lnTo>
                  <a:lnTo>
                    <a:pt x="1" y="166"/>
                  </a:lnTo>
                  <a:lnTo>
                    <a:pt x="3" y="170"/>
                  </a:lnTo>
                  <a:lnTo>
                    <a:pt x="3" y="170"/>
                  </a:lnTo>
                  <a:lnTo>
                    <a:pt x="4" y="170"/>
                  </a:lnTo>
                  <a:lnTo>
                    <a:pt x="6" y="171"/>
                  </a:lnTo>
                  <a:lnTo>
                    <a:pt x="9" y="169"/>
                  </a:lnTo>
                  <a:lnTo>
                    <a:pt x="10" y="167"/>
                  </a:lnTo>
                  <a:lnTo>
                    <a:pt x="11" y="165"/>
                  </a:lnTo>
                  <a:lnTo>
                    <a:pt x="10" y="164"/>
                  </a:lnTo>
                  <a:lnTo>
                    <a:pt x="9" y="162"/>
                  </a:lnTo>
                  <a:lnTo>
                    <a:pt x="9" y="162"/>
                  </a:lnTo>
                  <a:lnTo>
                    <a:pt x="10" y="159"/>
                  </a:lnTo>
                  <a:lnTo>
                    <a:pt x="14" y="152"/>
                  </a:lnTo>
                  <a:lnTo>
                    <a:pt x="18" y="138"/>
                  </a:lnTo>
                  <a:lnTo>
                    <a:pt x="18" y="138"/>
                  </a:lnTo>
                  <a:lnTo>
                    <a:pt x="24" y="119"/>
                  </a:lnTo>
                  <a:lnTo>
                    <a:pt x="29" y="100"/>
                  </a:lnTo>
                  <a:lnTo>
                    <a:pt x="29" y="100"/>
                  </a:lnTo>
                  <a:lnTo>
                    <a:pt x="34" y="76"/>
                  </a:lnTo>
                  <a:lnTo>
                    <a:pt x="38" y="63"/>
                  </a:lnTo>
                  <a:lnTo>
                    <a:pt x="41" y="51"/>
                  </a:lnTo>
                  <a:lnTo>
                    <a:pt x="47" y="38"/>
                  </a:lnTo>
                  <a:lnTo>
                    <a:pt x="52" y="27"/>
                  </a:lnTo>
                  <a:lnTo>
                    <a:pt x="58" y="17"/>
                  </a:lnTo>
                  <a:lnTo>
                    <a:pt x="66" y="7"/>
                  </a:lnTo>
                  <a:lnTo>
                    <a:pt x="66" y="7"/>
                  </a:lnTo>
                  <a:lnTo>
                    <a:pt x="67" y="6"/>
                  </a:lnTo>
                  <a:lnTo>
                    <a:pt x="68" y="4"/>
                  </a:lnTo>
                  <a:lnTo>
                    <a:pt x="67" y="3"/>
                  </a:lnTo>
                  <a:lnTo>
                    <a:pt x="66" y="1"/>
                  </a:lnTo>
                  <a:lnTo>
                    <a:pt x="65" y="0"/>
                  </a:lnTo>
                  <a:lnTo>
                    <a:pt x="63" y="0"/>
                  </a:lnTo>
                  <a:lnTo>
                    <a:pt x="61" y="0"/>
                  </a:lnTo>
                  <a:lnTo>
                    <a:pt x="60" y="1"/>
                  </a:lnTo>
                  <a:lnTo>
                    <a:pt x="60" y="1"/>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13" name="Freeform 172"/>
            <p:cNvSpPr/>
            <p:nvPr/>
          </p:nvSpPr>
          <p:spPr bwMode="auto">
            <a:xfrm>
              <a:off x="4383088" y="2219325"/>
              <a:ext cx="33338" cy="63500"/>
            </a:xfrm>
            <a:custGeom>
              <a:avLst/>
              <a:gdLst/>
              <a:ahLst/>
              <a:cxnLst>
                <a:cxn ang="0">
                  <a:pos x="55" y="0"/>
                </a:cxn>
                <a:cxn ang="0">
                  <a:pos x="55" y="0"/>
                </a:cxn>
                <a:cxn ang="0">
                  <a:pos x="50" y="2"/>
                </a:cxn>
                <a:cxn ang="0">
                  <a:pos x="46" y="5"/>
                </a:cxn>
                <a:cxn ang="0">
                  <a:pos x="42" y="8"/>
                </a:cxn>
                <a:cxn ang="0">
                  <a:pos x="39" y="11"/>
                </a:cxn>
                <a:cxn ang="0">
                  <a:pos x="33" y="19"/>
                </a:cxn>
                <a:cxn ang="0">
                  <a:pos x="29" y="30"/>
                </a:cxn>
                <a:cxn ang="0">
                  <a:pos x="29" y="30"/>
                </a:cxn>
                <a:cxn ang="0">
                  <a:pos x="13" y="70"/>
                </a:cxn>
                <a:cxn ang="0">
                  <a:pos x="6" y="91"/>
                </a:cxn>
                <a:cxn ang="0">
                  <a:pos x="0" y="112"/>
                </a:cxn>
                <a:cxn ang="0">
                  <a:pos x="0" y="112"/>
                </a:cxn>
                <a:cxn ang="0">
                  <a:pos x="0" y="114"/>
                </a:cxn>
                <a:cxn ang="0">
                  <a:pos x="1" y="116"/>
                </a:cxn>
                <a:cxn ang="0">
                  <a:pos x="2" y="118"/>
                </a:cxn>
                <a:cxn ang="0">
                  <a:pos x="4" y="118"/>
                </a:cxn>
                <a:cxn ang="0">
                  <a:pos x="6" y="119"/>
                </a:cxn>
                <a:cxn ang="0">
                  <a:pos x="7" y="118"/>
                </a:cxn>
                <a:cxn ang="0">
                  <a:pos x="8" y="116"/>
                </a:cxn>
                <a:cxn ang="0">
                  <a:pos x="9" y="114"/>
                </a:cxn>
                <a:cxn ang="0">
                  <a:pos x="9" y="114"/>
                </a:cxn>
                <a:cxn ang="0">
                  <a:pos x="13" y="100"/>
                </a:cxn>
                <a:cxn ang="0">
                  <a:pos x="17" y="84"/>
                </a:cxn>
                <a:cxn ang="0">
                  <a:pos x="23" y="70"/>
                </a:cxn>
                <a:cxn ang="0">
                  <a:pos x="30" y="56"/>
                </a:cxn>
                <a:cxn ang="0">
                  <a:pos x="30" y="56"/>
                </a:cxn>
                <a:cxn ang="0">
                  <a:pos x="34" y="42"/>
                </a:cxn>
                <a:cxn ang="0">
                  <a:pos x="39" y="29"/>
                </a:cxn>
                <a:cxn ang="0">
                  <a:pos x="42" y="22"/>
                </a:cxn>
                <a:cxn ang="0">
                  <a:pos x="46" y="17"/>
                </a:cxn>
                <a:cxn ang="0">
                  <a:pos x="51" y="12"/>
                </a:cxn>
                <a:cxn ang="0">
                  <a:pos x="57" y="9"/>
                </a:cxn>
                <a:cxn ang="0">
                  <a:pos x="57" y="9"/>
                </a:cxn>
                <a:cxn ang="0">
                  <a:pos x="60" y="8"/>
                </a:cxn>
                <a:cxn ang="0">
                  <a:pos x="61" y="7"/>
                </a:cxn>
                <a:cxn ang="0">
                  <a:pos x="62" y="5"/>
                </a:cxn>
                <a:cxn ang="0">
                  <a:pos x="61" y="3"/>
                </a:cxn>
                <a:cxn ang="0">
                  <a:pos x="61" y="2"/>
                </a:cxn>
                <a:cxn ang="0">
                  <a:pos x="60" y="0"/>
                </a:cxn>
                <a:cxn ang="0">
                  <a:pos x="57" y="0"/>
                </a:cxn>
                <a:cxn ang="0">
                  <a:pos x="55" y="0"/>
                </a:cxn>
                <a:cxn ang="0">
                  <a:pos x="55" y="0"/>
                </a:cxn>
              </a:cxnLst>
              <a:rect l="0" t="0" r="r" b="b"/>
              <a:pathLst>
                <a:path w="62" h="119">
                  <a:moveTo>
                    <a:pt x="55" y="0"/>
                  </a:moveTo>
                  <a:lnTo>
                    <a:pt x="55" y="0"/>
                  </a:lnTo>
                  <a:lnTo>
                    <a:pt x="50" y="2"/>
                  </a:lnTo>
                  <a:lnTo>
                    <a:pt x="46" y="5"/>
                  </a:lnTo>
                  <a:lnTo>
                    <a:pt x="42" y="8"/>
                  </a:lnTo>
                  <a:lnTo>
                    <a:pt x="39" y="11"/>
                  </a:lnTo>
                  <a:lnTo>
                    <a:pt x="33" y="19"/>
                  </a:lnTo>
                  <a:lnTo>
                    <a:pt x="29" y="30"/>
                  </a:lnTo>
                  <a:lnTo>
                    <a:pt x="29" y="30"/>
                  </a:lnTo>
                  <a:lnTo>
                    <a:pt x="13" y="70"/>
                  </a:lnTo>
                  <a:lnTo>
                    <a:pt x="6" y="91"/>
                  </a:lnTo>
                  <a:lnTo>
                    <a:pt x="0" y="112"/>
                  </a:lnTo>
                  <a:lnTo>
                    <a:pt x="0" y="112"/>
                  </a:lnTo>
                  <a:lnTo>
                    <a:pt x="0" y="114"/>
                  </a:lnTo>
                  <a:lnTo>
                    <a:pt x="1" y="116"/>
                  </a:lnTo>
                  <a:lnTo>
                    <a:pt x="2" y="118"/>
                  </a:lnTo>
                  <a:lnTo>
                    <a:pt x="4" y="118"/>
                  </a:lnTo>
                  <a:lnTo>
                    <a:pt x="6" y="119"/>
                  </a:lnTo>
                  <a:lnTo>
                    <a:pt x="7" y="118"/>
                  </a:lnTo>
                  <a:lnTo>
                    <a:pt x="8" y="116"/>
                  </a:lnTo>
                  <a:lnTo>
                    <a:pt x="9" y="114"/>
                  </a:lnTo>
                  <a:lnTo>
                    <a:pt x="9" y="114"/>
                  </a:lnTo>
                  <a:lnTo>
                    <a:pt x="13" y="100"/>
                  </a:lnTo>
                  <a:lnTo>
                    <a:pt x="17" y="84"/>
                  </a:lnTo>
                  <a:lnTo>
                    <a:pt x="23" y="70"/>
                  </a:lnTo>
                  <a:lnTo>
                    <a:pt x="30" y="56"/>
                  </a:lnTo>
                  <a:lnTo>
                    <a:pt x="30" y="56"/>
                  </a:lnTo>
                  <a:lnTo>
                    <a:pt x="34" y="42"/>
                  </a:lnTo>
                  <a:lnTo>
                    <a:pt x="39" y="29"/>
                  </a:lnTo>
                  <a:lnTo>
                    <a:pt x="42" y="22"/>
                  </a:lnTo>
                  <a:lnTo>
                    <a:pt x="46" y="17"/>
                  </a:lnTo>
                  <a:lnTo>
                    <a:pt x="51" y="12"/>
                  </a:lnTo>
                  <a:lnTo>
                    <a:pt x="57" y="9"/>
                  </a:lnTo>
                  <a:lnTo>
                    <a:pt x="57" y="9"/>
                  </a:lnTo>
                  <a:lnTo>
                    <a:pt x="60" y="8"/>
                  </a:lnTo>
                  <a:lnTo>
                    <a:pt x="61" y="7"/>
                  </a:lnTo>
                  <a:lnTo>
                    <a:pt x="62" y="5"/>
                  </a:lnTo>
                  <a:lnTo>
                    <a:pt x="61" y="3"/>
                  </a:lnTo>
                  <a:lnTo>
                    <a:pt x="61" y="2"/>
                  </a:lnTo>
                  <a:lnTo>
                    <a:pt x="60" y="0"/>
                  </a:lnTo>
                  <a:lnTo>
                    <a:pt x="57" y="0"/>
                  </a:lnTo>
                  <a:lnTo>
                    <a:pt x="55" y="0"/>
                  </a:lnTo>
                  <a:lnTo>
                    <a:pt x="55" y="0"/>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14" name="Freeform 173"/>
            <p:cNvSpPr/>
            <p:nvPr/>
          </p:nvSpPr>
          <p:spPr bwMode="auto">
            <a:xfrm>
              <a:off x="4403725" y="2228850"/>
              <a:ext cx="17463" cy="52388"/>
            </a:xfrm>
            <a:custGeom>
              <a:avLst/>
              <a:gdLst/>
              <a:ahLst/>
              <a:cxnLst>
                <a:cxn ang="0">
                  <a:pos x="27" y="1"/>
                </a:cxn>
                <a:cxn ang="0">
                  <a:pos x="27" y="1"/>
                </a:cxn>
                <a:cxn ang="0">
                  <a:pos x="24" y="2"/>
                </a:cxn>
                <a:cxn ang="0">
                  <a:pos x="22" y="6"/>
                </a:cxn>
                <a:cxn ang="0">
                  <a:pos x="17" y="12"/>
                </a:cxn>
                <a:cxn ang="0">
                  <a:pos x="15" y="20"/>
                </a:cxn>
                <a:cxn ang="0">
                  <a:pos x="14" y="27"/>
                </a:cxn>
                <a:cxn ang="0">
                  <a:pos x="14" y="27"/>
                </a:cxn>
                <a:cxn ang="0">
                  <a:pos x="12" y="45"/>
                </a:cxn>
                <a:cxn ang="0">
                  <a:pos x="10" y="61"/>
                </a:cxn>
                <a:cxn ang="0">
                  <a:pos x="6" y="78"/>
                </a:cxn>
                <a:cxn ang="0">
                  <a:pos x="0" y="94"/>
                </a:cxn>
                <a:cxn ang="0">
                  <a:pos x="0" y="94"/>
                </a:cxn>
                <a:cxn ang="0">
                  <a:pos x="0" y="96"/>
                </a:cxn>
                <a:cxn ang="0">
                  <a:pos x="0" y="97"/>
                </a:cxn>
                <a:cxn ang="0">
                  <a:pos x="1" y="100"/>
                </a:cxn>
                <a:cxn ang="0">
                  <a:pos x="3" y="100"/>
                </a:cxn>
                <a:cxn ang="0">
                  <a:pos x="6" y="100"/>
                </a:cxn>
                <a:cxn ang="0">
                  <a:pos x="8" y="98"/>
                </a:cxn>
                <a:cxn ang="0">
                  <a:pos x="9" y="96"/>
                </a:cxn>
                <a:cxn ang="0">
                  <a:pos x="9" y="96"/>
                </a:cxn>
                <a:cxn ang="0">
                  <a:pos x="13" y="85"/>
                </a:cxn>
                <a:cxn ang="0">
                  <a:pos x="15" y="80"/>
                </a:cxn>
                <a:cxn ang="0">
                  <a:pos x="18" y="75"/>
                </a:cxn>
                <a:cxn ang="0">
                  <a:pos x="18" y="75"/>
                </a:cxn>
                <a:cxn ang="0">
                  <a:pos x="19" y="72"/>
                </a:cxn>
                <a:cxn ang="0">
                  <a:pos x="21" y="69"/>
                </a:cxn>
                <a:cxn ang="0">
                  <a:pos x="21" y="62"/>
                </a:cxn>
                <a:cxn ang="0">
                  <a:pos x="22" y="49"/>
                </a:cxn>
                <a:cxn ang="0">
                  <a:pos x="22" y="49"/>
                </a:cxn>
                <a:cxn ang="0">
                  <a:pos x="23" y="28"/>
                </a:cxn>
                <a:cxn ang="0">
                  <a:pos x="24" y="22"/>
                </a:cxn>
                <a:cxn ang="0">
                  <a:pos x="25" y="17"/>
                </a:cxn>
                <a:cxn ang="0">
                  <a:pos x="27" y="13"/>
                </a:cxn>
                <a:cxn ang="0">
                  <a:pos x="30" y="10"/>
                </a:cxn>
                <a:cxn ang="0">
                  <a:pos x="30" y="10"/>
                </a:cxn>
                <a:cxn ang="0">
                  <a:pos x="31" y="9"/>
                </a:cxn>
                <a:cxn ang="0">
                  <a:pos x="32" y="8"/>
                </a:cxn>
                <a:cxn ang="0">
                  <a:pos x="33" y="3"/>
                </a:cxn>
                <a:cxn ang="0">
                  <a:pos x="32" y="2"/>
                </a:cxn>
                <a:cxn ang="0">
                  <a:pos x="31" y="1"/>
                </a:cxn>
                <a:cxn ang="0">
                  <a:pos x="29" y="0"/>
                </a:cxn>
                <a:cxn ang="0">
                  <a:pos x="27" y="1"/>
                </a:cxn>
                <a:cxn ang="0">
                  <a:pos x="27" y="1"/>
                </a:cxn>
              </a:cxnLst>
              <a:rect l="0" t="0" r="r" b="b"/>
              <a:pathLst>
                <a:path w="33" h="100">
                  <a:moveTo>
                    <a:pt x="27" y="1"/>
                  </a:moveTo>
                  <a:lnTo>
                    <a:pt x="27" y="1"/>
                  </a:lnTo>
                  <a:lnTo>
                    <a:pt x="24" y="2"/>
                  </a:lnTo>
                  <a:lnTo>
                    <a:pt x="22" y="6"/>
                  </a:lnTo>
                  <a:lnTo>
                    <a:pt x="17" y="12"/>
                  </a:lnTo>
                  <a:lnTo>
                    <a:pt x="15" y="20"/>
                  </a:lnTo>
                  <a:lnTo>
                    <a:pt x="14" y="27"/>
                  </a:lnTo>
                  <a:lnTo>
                    <a:pt x="14" y="27"/>
                  </a:lnTo>
                  <a:lnTo>
                    <a:pt x="12" y="45"/>
                  </a:lnTo>
                  <a:lnTo>
                    <a:pt x="10" y="61"/>
                  </a:lnTo>
                  <a:lnTo>
                    <a:pt x="6" y="78"/>
                  </a:lnTo>
                  <a:lnTo>
                    <a:pt x="0" y="94"/>
                  </a:lnTo>
                  <a:lnTo>
                    <a:pt x="0" y="94"/>
                  </a:lnTo>
                  <a:lnTo>
                    <a:pt x="0" y="96"/>
                  </a:lnTo>
                  <a:lnTo>
                    <a:pt x="0" y="97"/>
                  </a:lnTo>
                  <a:lnTo>
                    <a:pt x="1" y="100"/>
                  </a:lnTo>
                  <a:lnTo>
                    <a:pt x="3" y="100"/>
                  </a:lnTo>
                  <a:lnTo>
                    <a:pt x="6" y="100"/>
                  </a:lnTo>
                  <a:lnTo>
                    <a:pt x="8" y="98"/>
                  </a:lnTo>
                  <a:lnTo>
                    <a:pt x="9" y="96"/>
                  </a:lnTo>
                  <a:lnTo>
                    <a:pt x="9" y="96"/>
                  </a:lnTo>
                  <a:lnTo>
                    <a:pt x="13" y="85"/>
                  </a:lnTo>
                  <a:lnTo>
                    <a:pt x="15" y="80"/>
                  </a:lnTo>
                  <a:lnTo>
                    <a:pt x="18" y="75"/>
                  </a:lnTo>
                  <a:lnTo>
                    <a:pt x="18" y="75"/>
                  </a:lnTo>
                  <a:lnTo>
                    <a:pt x="19" y="72"/>
                  </a:lnTo>
                  <a:lnTo>
                    <a:pt x="21" y="69"/>
                  </a:lnTo>
                  <a:lnTo>
                    <a:pt x="21" y="62"/>
                  </a:lnTo>
                  <a:lnTo>
                    <a:pt x="22" y="49"/>
                  </a:lnTo>
                  <a:lnTo>
                    <a:pt x="22" y="49"/>
                  </a:lnTo>
                  <a:lnTo>
                    <a:pt x="23" y="28"/>
                  </a:lnTo>
                  <a:lnTo>
                    <a:pt x="24" y="22"/>
                  </a:lnTo>
                  <a:lnTo>
                    <a:pt x="25" y="17"/>
                  </a:lnTo>
                  <a:lnTo>
                    <a:pt x="27" y="13"/>
                  </a:lnTo>
                  <a:lnTo>
                    <a:pt x="30" y="10"/>
                  </a:lnTo>
                  <a:lnTo>
                    <a:pt x="30" y="10"/>
                  </a:lnTo>
                  <a:lnTo>
                    <a:pt x="31" y="9"/>
                  </a:lnTo>
                  <a:lnTo>
                    <a:pt x="32" y="8"/>
                  </a:lnTo>
                  <a:lnTo>
                    <a:pt x="33" y="3"/>
                  </a:lnTo>
                  <a:lnTo>
                    <a:pt x="32" y="2"/>
                  </a:lnTo>
                  <a:lnTo>
                    <a:pt x="31" y="1"/>
                  </a:lnTo>
                  <a:lnTo>
                    <a:pt x="29" y="0"/>
                  </a:lnTo>
                  <a:lnTo>
                    <a:pt x="27" y="1"/>
                  </a:lnTo>
                  <a:lnTo>
                    <a:pt x="27" y="1"/>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15" name="Freeform 174"/>
            <p:cNvSpPr/>
            <p:nvPr/>
          </p:nvSpPr>
          <p:spPr bwMode="auto">
            <a:xfrm>
              <a:off x="4340225" y="2436813"/>
              <a:ext cx="4763" cy="42863"/>
            </a:xfrm>
            <a:custGeom>
              <a:avLst/>
              <a:gdLst/>
              <a:ahLst/>
              <a:cxnLst>
                <a:cxn ang="0">
                  <a:pos x="0" y="5"/>
                </a:cxn>
                <a:cxn ang="0">
                  <a:pos x="0" y="76"/>
                </a:cxn>
                <a:cxn ang="0">
                  <a:pos x="0" y="76"/>
                </a:cxn>
                <a:cxn ang="0">
                  <a:pos x="1" y="78"/>
                </a:cxn>
                <a:cxn ang="0">
                  <a:pos x="2" y="79"/>
                </a:cxn>
                <a:cxn ang="0">
                  <a:pos x="3" y="80"/>
                </a:cxn>
                <a:cxn ang="0">
                  <a:pos x="5" y="80"/>
                </a:cxn>
                <a:cxn ang="0">
                  <a:pos x="6" y="80"/>
                </a:cxn>
                <a:cxn ang="0">
                  <a:pos x="8" y="79"/>
                </a:cxn>
                <a:cxn ang="0">
                  <a:pos x="9" y="78"/>
                </a:cxn>
                <a:cxn ang="0">
                  <a:pos x="9" y="76"/>
                </a:cxn>
                <a:cxn ang="0">
                  <a:pos x="9" y="5"/>
                </a:cxn>
                <a:cxn ang="0">
                  <a:pos x="9" y="5"/>
                </a:cxn>
                <a:cxn ang="0">
                  <a:pos x="9" y="3"/>
                </a:cxn>
                <a:cxn ang="0">
                  <a:pos x="8" y="2"/>
                </a:cxn>
                <a:cxn ang="0">
                  <a:pos x="6" y="1"/>
                </a:cxn>
                <a:cxn ang="0">
                  <a:pos x="5" y="0"/>
                </a:cxn>
                <a:cxn ang="0">
                  <a:pos x="3" y="1"/>
                </a:cxn>
                <a:cxn ang="0">
                  <a:pos x="2" y="2"/>
                </a:cxn>
                <a:cxn ang="0">
                  <a:pos x="1" y="3"/>
                </a:cxn>
                <a:cxn ang="0">
                  <a:pos x="0" y="5"/>
                </a:cxn>
                <a:cxn ang="0">
                  <a:pos x="0" y="5"/>
                </a:cxn>
              </a:cxnLst>
              <a:rect l="0" t="0" r="r" b="b"/>
              <a:pathLst>
                <a:path w="9" h="80">
                  <a:moveTo>
                    <a:pt x="0" y="5"/>
                  </a:moveTo>
                  <a:lnTo>
                    <a:pt x="0" y="76"/>
                  </a:lnTo>
                  <a:lnTo>
                    <a:pt x="0" y="76"/>
                  </a:lnTo>
                  <a:lnTo>
                    <a:pt x="1" y="78"/>
                  </a:lnTo>
                  <a:lnTo>
                    <a:pt x="2" y="79"/>
                  </a:lnTo>
                  <a:lnTo>
                    <a:pt x="3" y="80"/>
                  </a:lnTo>
                  <a:lnTo>
                    <a:pt x="5" y="80"/>
                  </a:lnTo>
                  <a:lnTo>
                    <a:pt x="6" y="80"/>
                  </a:lnTo>
                  <a:lnTo>
                    <a:pt x="8" y="79"/>
                  </a:lnTo>
                  <a:lnTo>
                    <a:pt x="9" y="78"/>
                  </a:lnTo>
                  <a:lnTo>
                    <a:pt x="9" y="76"/>
                  </a:lnTo>
                  <a:lnTo>
                    <a:pt x="9" y="5"/>
                  </a:lnTo>
                  <a:lnTo>
                    <a:pt x="9" y="5"/>
                  </a:lnTo>
                  <a:lnTo>
                    <a:pt x="9" y="3"/>
                  </a:lnTo>
                  <a:lnTo>
                    <a:pt x="8" y="2"/>
                  </a:lnTo>
                  <a:lnTo>
                    <a:pt x="6" y="1"/>
                  </a:lnTo>
                  <a:lnTo>
                    <a:pt x="5" y="0"/>
                  </a:lnTo>
                  <a:lnTo>
                    <a:pt x="3" y="1"/>
                  </a:lnTo>
                  <a:lnTo>
                    <a:pt x="2" y="2"/>
                  </a:lnTo>
                  <a:lnTo>
                    <a:pt x="1" y="3"/>
                  </a:lnTo>
                  <a:lnTo>
                    <a:pt x="0" y="5"/>
                  </a:lnTo>
                  <a:lnTo>
                    <a:pt x="0" y="5"/>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16" name="Freeform 175"/>
            <p:cNvSpPr/>
            <p:nvPr/>
          </p:nvSpPr>
          <p:spPr bwMode="auto">
            <a:xfrm>
              <a:off x="4370388" y="2460625"/>
              <a:ext cx="11113" cy="65088"/>
            </a:xfrm>
            <a:custGeom>
              <a:avLst/>
              <a:gdLst/>
              <a:ahLst/>
              <a:cxnLst>
                <a:cxn ang="0">
                  <a:pos x="12" y="2"/>
                </a:cxn>
                <a:cxn ang="0">
                  <a:pos x="12" y="2"/>
                </a:cxn>
                <a:cxn ang="0">
                  <a:pos x="9" y="9"/>
                </a:cxn>
                <a:cxn ang="0">
                  <a:pos x="7" y="15"/>
                </a:cxn>
                <a:cxn ang="0">
                  <a:pos x="3" y="29"/>
                </a:cxn>
                <a:cxn ang="0">
                  <a:pos x="1" y="44"/>
                </a:cxn>
                <a:cxn ang="0">
                  <a:pos x="0" y="59"/>
                </a:cxn>
                <a:cxn ang="0">
                  <a:pos x="1" y="90"/>
                </a:cxn>
                <a:cxn ang="0">
                  <a:pos x="2" y="118"/>
                </a:cxn>
                <a:cxn ang="0">
                  <a:pos x="2" y="118"/>
                </a:cxn>
                <a:cxn ang="0">
                  <a:pos x="3" y="120"/>
                </a:cxn>
                <a:cxn ang="0">
                  <a:pos x="4" y="122"/>
                </a:cxn>
                <a:cxn ang="0">
                  <a:pos x="5" y="123"/>
                </a:cxn>
                <a:cxn ang="0">
                  <a:pos x="7" y="123"/>
                </a:cxn>
                <a:cxn ang="0">
                  <a:pos x="9" y="123"/>
                </a:cxn>
                <a:cxn ang="0">
                  <a:pos x="10" y="122"/>
                </a:cxn>
                <a:cxn ang="0">
                  <a:pos x="11" y="120"/>
                </a:cxn>
                <a:cxn ang="0">
                  <a:pos x="11" y="118"/>
                </a:cxn>
                <a:cxn ang="0">
                  <a:pos x="11" y="118"/>
                </a:cxn>
                <a:cxn ang="0">
                  <a:pos x="10" y="91"/>
                </a:cxn>
                <a:cxn ang="0">
                  <a:pos x="10" y="61"/>
                </a:cxn>
                <a:cxn ang="0">
                  <a:pos x="10" y="47"/>
                </a:cxn>
                <a:cxn ang="0">
                  <a:pos x="12" y="32"/>
                </a:cxn>
                <a:cxn ang="0">
                  <a:pos x="15" y="19"/>
                </a:cxn>
                <a:cxn ang="0">
                  <a:pos x="17" y="13"/>
                </a:cxn>
                <a:cxn ang="0">
                  <a:pos x="20" y="8"/>
                </a:cxn>
                <a:cxn ang="0">
                  <a:pos x="20" y="8"/>
                </a:cxn>
                <a:cxn ang="0">
                  <a:pos x="22" y="5"/>
                </a:cxn>
                <a:cxn ang="0">
                  <a:pos x="20" y="3"/>
                </a:cxn>
                <a:cxn ang="0">
                  <a:pos x="19" y="1"/>
                </a:cxn>
                <a:cxn ang="0">
                  <a:pos x="18" y="0"/>
                </a:cxn>
                <a:cxn ang="0">
                  <a:pos x="17" y="0"/>
                </a:cxn>
                <a:cxn ang="0">
                  <a:pos x="15" y="0"/>
                </a:cxn>
                <a:cxn ang="0">
                  <a:pos x="13" y="0"/>
                </a:cxn>
                <a:cxn ang="0">
                  <a:pos x="12" y="2"/>
                </a:cxn>
                <a:cxn ang="0">
                  <a:pos x="12" y="2"/>
                </a:cxn>
              </a:cxnLst>
              <a:rect l="0" t="0" r="r" b="b"/>
              <a:pathLst>
                <a:path w="22" h="123">
                  <a:moveTo>
                    <a:pt x="12" y="2"/>
                  </a:moveTo>
                  <a:lnTo>
                    <a:pt x="12" y="2"/>
                  </a:lnTo>
                  <a:lnTo>
                    <a:pt x="9" y="9"/>
                  </a:lnTo>
                  <a:lnTo>
                    <a:pt x="7" y="15"/>
                  </a:lnTo>
                  <a:lnTo>
                    <a:pt x="3" y="29"/>
                  </a:lnTo>
                  <a:lnTo>
                    <a:pt x="1" y="44"/>
                  </a:lnTo>
                  <a:lnTo>
                    <a:pt x="0" y="59"/>
                  </a:lnTo>
                  <a:lnTo>
                    <a:pt x="1" y="90"/>
                  </a:lnTo>
                  <a:lnTo>
                    <a:pt x="2" y="118"/>
                  </a:lnTo>
                  <a:lnTo>
                    <a:pt x="2" y="118"/>
                  </a:lnTo>
                  <a:lnTo>
                    <a:pt x="3" y="120"/>
                  </a:lnTo>
                  <a:lnTo>
                    <a:pt x="4" y="122"/>
                  </a:lnTo>
                  <a:lnTo>
                    <a:pt x="5" y="123"/>
                  </a:lnTo>
                  <a:lnTo>
                    <a:pt x="7" y="123"/>
                  </a:lnTo>
                  <a:lnTo>
                    <a:pt x="9" y="123"/>
                  </a:lnTo>
                  <a:lnTo>
                    <a:pt x="10" y="122"/>
                  </a:lnTo>
                  <a:lnTo>
                    <a:pt x="11" y="120"/>
                  </a:lnTo>
                  <a:lnTo>
                    <a:pt x="11" y="118"/>
                  </a:lnTo>
                  <a:lnTo>
                    <a:pt x="11" y="118"/>
                  </a:lnTo>
                  <a:lnTo>
                    <a:pt x="10" y="91"/>
                  </a:lnTo>
                  <a:lnTo>
                    <a:pt x="10" y="61"/>
                  </a:lnTo>
                  <a:lnTo>
                    <a:pt x="10" y="47"/>
                  </a:lnTo>
                  <a:lnTo>
                    <a:pt x="12" y="32"/>
                  </a:lnTo>
                  <a:lnTo>
                    <a:pt x="15" y="19"/>
                  </a:lnTo>
                  <a:lnTo>
                    <a:pt x="17" y="13"/>
                  </a:lnTo>
                  <a:lnTo>
                    <a:pt x="20" y="8"/>
                  </a:lnTo>
                  <a:lnTo>
                    <a:pt x="20" y="8"/>
                  </a:lnTo>
                  <a:lnTo>
                    <a:pt x="22" y="5"/>
                  </a:lnTo>
                  <a:lnTo>
                    <a:pt x="20" y="3"/>
                  </a:lnTo>
                  <a:lnTo>
                    <a:pt x="19" y="1"/>
                  </a:lnTo>
                  <a:lnTo>
                    <a:pt x="18" y="0"/>
                  </a:lnTo>
                  <a:lnTo>
                    <a:pt x="17" y="0"/>
                  </a:lnTo>
                  <a:lnTo>
                    <a:pt x="15" y="0"/>
                  </a:lnTo>
                  <a:lnTo>
                    <a:pt x="13" y="0"/>
                  </a:lnTo>
                  <a:lnTo>
                    <a:pt x="12" y="2"/>
                  </a:lnTo>
                  <a:lnTo>
                    <a:pt x="12" y="2"/>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17" name="Freeform 176"/>
            <p:cNvSpPr/>
            <p:nvPr/>
          </p:nvSpPr>
          <p:spPr bwMode="auto">
            <a:xfrm>
              <a:off x="4395788" y="2492375"/>
              <a:ext cx="7938" cy="55563"/>
            </a:xfrm>
            <a:custGeom>
              <a:avLst/>
              <a:gdLst/>
              <a:ahLst/>
              <a:cxnLst>
                <a:cxn ang="0">
                  <a:pos x="6" y="5"/>
                </a:cxn>
                <a:cxn ang="0">
                  <a:pos x="6" y="5"/>
                </a:cxn>
                <a:cxn ang="0">
                  <a:pos x="5" y="29"/>
                </a:cxn>
                <a:cxn ang="0">
                  <a:pos x="2" y="53"/>
                </a:cxn>
                <a:cxn ang="0">
                  <a:pos x="1" y="77"/>
                </a:cxn>
                <a:cxn ang="0">
                  <a:pos x="0" y="100"/>
                </a:cxn>
                <a:cxn ang="0">
                  <a:pos x="0" y="100"/>
                </a:cxn>
                <a:cxn ang="0">
                  <a:pos x="1" y="102"/>
                </a:cxn>
                <a:cxn ang="0">
                  <a:pos x="2" y="104"/>
                </a:cxn>
                <a:cxn ang="0">
                  <a:pos x="4" y="105"/>
                </a:cxn>
                <a:cxn ang="0">
                  <a:pos x="6" y="105"/>
                </a:cxn>
                <a:cxn ang="0">
                  <a:pos x="7" y="105"/>
                </a:cxn>
                <a:cxn ang="0">
                  <a:pos x="9" y="104"/>
                </a:cxn>
                <a:cxn ang="0">
                  <a:pos x="10" y="102"/>
                </a:cxn>
                <a:cxn ang="0">
                  <a:pos x="10" y="100"/>
                </a:cxn>
                <a:cxn ang="0">
                  <a:pos x="10" y="100"/>
                </a:cxn>
                <a:cxn ang="0">
                  <a:pos x="11" y="77"/>
                </a:cxn>
                <a:cxn ang="0">
                  <a:pos x="13" y="53"/>
                </a:cxn>
                <a:cxn ang="0">
                  <a:pos x="14" y="29"/>
                </a:cxn>
                <a:cxn ang="0">
                  <a:pos x="15" y="5"/>
                </a:cxn>
                <a:cxn ang="0">
                  <a:pos x="15" y="5"/>
                </a:cxn>
                <a:cxn ang="0">
                  <a:pos x="15" y="3"/>
                </a:cxn>
                <a:cxn ang="0">
                  <a:pos x="14" y="2"/>
                </a:cxn>
                <a:cxn ang="0">
                  <a:pos x="12" y="1"/>
                </a:cxn>
                <a:cxn ang="0">
                  <a:pos x="10" y="0"/>
                </a:cxn>
                <a:cxn ang="0">
                  <a:pos x="9" y="1"/>
                </a:cxn>
                <a:cxn ang="0">
                  <a:pos x="7" y="2"/>
                </a:cxn>
                <a:cxn ang="0">
                  <a:pos x="6" y="3"/>
                </a:cxn>
                <a:cxn ang="0">
                  <a:pos x="6" y="5"/>
                </a:cxn>
                <a:cxn ang="0">
                  <a:pos x="6" y="5"/>
                </a:cxn>
              </a:cxnLst>
              <a:rect l="0" t="0" r="r" b="b"/>
              <a:pathLst>
                <a:path w="15" h="105">
                  <a:moveTo>
                    <a:pt x="6" y="5"/>
                  </a:moveTo>
                  <a:lnTo>
                    <a:pt x="6" y="5"/>
                  </a:lnTo>
                  <a:lnTo>
                    <a:pt x="5" y="29"/>
                  </a:lnTo>
                  <a:lnTo>
                    <a:pt x="2" y="53"/>
                  </a:lnTo>
                  <a:lnTo>
                    <a:pt x="1" y="77"/>
                  </a:lnTo>
                  <a:lnTo>
                    <a:pt x="0" y="100"/>
                  </a:lnTo>
                  <a:lnTo>
                    <a:pt x="0" y="100"/>
                  </a:lnTo>
                  <a:lnTo>
                    <a:pt x="1" y="102"/>
                  </a:lnTo>
                  <a:lnTo>
                    <a:pt x="2" y="104"/>
                  </a:lnTo>
                  <a:lnTo>
                    <a:pt x="4" y="105"/>
                  </a:lnTo>
                  <a:lnTo>
                    <a:pt x="6" y="105"/>
                  </a:lnTo>
                  <a:lnTo>
                    <a:pt x="7" y="105"/>
                  </a:lnTo>
                  <a:lnTo>
                    <a:pt x="9" y="104"/>
                  </a:lnTo>
                  <a:lnTo>
                    <a:pt x="10" y="102"/>
                  </a:lnTo>
                  <a:lnTo>
                    <a:pt x="10" y="100"/>
                  </a:lnTo>
                  <a:lnTo>
                    <a:pt x="10" y="100"/>
                  </a:lnTo>
                  <a:lnTo>
                    <a:pt x="11" y="77"/>
                  </a:lnTo>
                  <a:lnTo>
                    <a:pt x="13" y="53"/>
                  </a:lnTo>
                  <a:lnTo>
                    <a:pt x="14" y="29"/>
                  </a:lnTo>
                  <a:lnTo>
                    <a:pt x="15" y="5"/>
                  </a:lnTo>
                  <a:lnTo>
                    <a:pt x="15" y="5"/>
                  </a:lnTo>
                  <a:lnTo>
                    <a:pt x="15" y="3"/>
                  </a:lnTo>
                  <a:lnTo>
                    <a:pt x="14" y="2"/>
                  </a:lnTo>
                  <a:lnTo>
                    <a:pt x="12" y="1"/>
                  </a:lnTo>
                  <a:lnTo>
                    <a:pt x="10" y="0"/>
                  </a:lnTo>
                  <a:lnTo>
                    <a:pt x="9" y="1"/>
                  </a:lnTo>
                  <a:lnTo>
                    <a:pt x="7" y="2"/>
                  </a:lnTo>
                  <a:lnTo>
                    <a:pt x="6" y="3"/>
                  </a:lnTo>
                  <a:lnTo>
                    <a:pt x="6" y="5"/>
                  </a:lnTo>
                  <a:lnTo>
                    <a:pt x="6" y="5"/>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18" name="Freeform 177"/>
            <p:cNvSpPr/>
            <p:nvPr/>
          </p:nvSpPr>
          <p:spPr bwMode="auto">
            <a:xfrm>
              <a:off x="4424363" y="2520950"/>
              <a:ext cx="4763" cy="71438"/>
            </a:xfrm>
            <a:custGeom>
              <a:avLst/>
              <a:gdLst/>
              <a:ahLst/>
              <a:cxnLst>
                <a:cxn ang="0">
                  <a:pos x="0" y="4"/>
                </a:cxn>
                <a:cxn ang="0">
                  <a:pos x="0" y="132"/>
                </a:cxn>
                <a:cxn ang="0">
                  <a:pos x="0" y="132"/>
                </a:cxn>
                <a:cxn ang="0">
                  <a:pos x="0" y="134"/>
                </a:cxn>
                <a:cxn ang="0">
                  <a:pos x="1" y="136"/>
                </a:cxn>
                <a:cxn ang="0">
                  <a:pos x="3" y="136"/>
                </a:cxn>
                <a:cxn ang="0">
                  <a:pos x="4" y="137"/>
                </a:cxn>
                <a:cxn ang="0">
                  <a:pos x="6" y="136"/>
                </a:cxn>
                <a:cxn ang="0">
                  <a:pos x="7" y="136"/>
                </a:cxn>
                <a:cxn ang="0">
                  <a:pos x="8" y="134"/>
                </a:cxn>
                <a:cxn ang="0">
                  <a:pos x="9" y="132"/>
                </a:cxn>
                <a:cxn ang="0">
                  <a:pos x="9" y="4"/>
                </a:cxn>
                <a:cxn ang="0">
                  <a:pos x="9" y="4"/>
                </a:cxn>
                <a:cxn ang="0">
                  <a:pos x="8" y="2"/>
                </a:cxn>
                <a:cxn ang="0">
                  <a:pos x="7" y="1"/>
                </a:cxn>
                <a:cxn ang="0">
                  <a:pos x="6" y="0"/>
                </a:cxn>
                <a:cxn ang="0">
                  <a:pos x="4" y="0"/>
                </a:cxn>
                <a:cxn ang="0">
                  <a:pos x="3" y="0"/>
                </a:cxn>
                <a:cxn ang="0">
                  <a:pos x="1" y="1"/>
                </a:cxn>
                <a:cxn ang="0">
                  <a:pos x="0" y="2"/>
                </a:cxn>
                <a:cxn ang="0">
                  <a:pos x="0" y="4"/>
                </a:cxn>
                <a:cxn ang="0">
                  <a:pos x="0" y="4"/>
                </a:cxn>
              </a:cxnLst>
              <a:rect l="0" t="0" r="r" b="b"/>
              <a:pathLst>
                <a:path w="9" h="137">
                  <a:moveTo>
                    <a:pt x="0" y="4"/>
                  </a:moveTo>
                  <a:lnTo>
                    <a:pt x="0" y="132"/>
                  </a:lnTo>
                  <a:lnTo>
                    <a:pt x="0" y="132"/>
                  </a:lnTo>
                  <a:lnTo>
                    <a:pt x="0" y="134"/>
                  </a:lnTo>
                  <a:lnTo>
                    <a:pt x="1" y="136"/>
                  </a:lnTo>
                  <a:lnTo>
                    <a:pt x="3" y="136"/>
                  </a:lnTo>
                  <a:lnTo>
                    <a:pt x="4" y="137"/>
                  </a:lnTo>
                  <a:lnTo>
                    <a:pt x="6" y="136"/>
                  </a:lnTo>
                  <a:lnTo>
                    <a:pt x="7" y="136"/>
                  </a:lnTo>
                  <a:lnTo>
                    <a:pt x="8" y="134"/>
                  </a:lnTo>
                  <a:lnTo>
                    <a:pt x="9" y="132"/>
                  </a:lnTo>
                  <a:lnTo>
                    <a:pt x="9" y="4"/>
                  </a:lnTo>
                  <a:lnTo>
                    <a:pt x="9" y="4"/>
                  </a:lnTo>
                  <a:lnTo>
                    <a:pt x="8" y="2"/>
                  </a:lnTo>
                  <a:lnTo>
                    <a:pt x="7" y="1"/>
                  </a:lnTo>
                  <a:lnTo>
                    <a:pt x="6" y="0"/>
                  </a:lnTo>
                  <a:lnTo>
                    <a:pt x="4" y="0"/>
                  </a:lnTo>
                  <a:lnTo>
                    <a:pt x="3" y="0"/>
                  </a:lnTo>
                  <a:lnTo>
                    <a:pt x="1" y="1"/>
                  </a:lnTo>
                  <a:lnTo>
                    <a:pt x="0" y="2"/>
                  </a:lnTo>
                  <a:lnTo>
                    <a:pt x="0" y="4"/>
                  </a:lnTo>
                  <a:lnTo>
                    <a:pt x="0" y="4"/>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19" name="Freeform 178"/>
            <p:cNvSpPr/>
            <p:nvPr/>
          </p:nvSpPr>
          <p:spPr bwMode="auto">
            <a:xfrm>
              <a:off x="4451350" y="2547938"/>
              <a:ext cx="7938" cy="68263"/>
            </a:xfrm>
            <a:custGeom>
              <a:avLst/>
              <a:gdLst/>
              <a:ahLst/>
              <a:cxnLst>
                <a:cxn ang="0">
                  <a:pos x="5" y="5"/>
                </a:cxn>
                <a:cxn ang="0">
                  <a:pos x="5" y="5"/>
                </a:cxn>
                <a:cxn ang="0">
                  <a:pos x="2" y="33"/>
                </a:cxn>
                <a:cxn ang="0">
                  <a:pos x="1" y="47"/>
                </a:cxn>
                <a:cxn ang="0">
                  <a:pos x="0" y="62"/>
                </a:cxn>
                <a:cxn ang="0">
                  <a:pos x="0" y="124"/>
                </a:cxn>
                <a:cxn ang="0">
                  <a:pos x="0" y="124"/>
                </a:cxn>
                <a:cxn ang="0">
                  <a:pos x="1" y="126"/>
                </a:cxn>
                <a:cxn ang="0">
                  <a:pos x="2" y="127"/>
                </a:cxn>
                <a:cxn ang="0">
                  <a:pos x="3" y="128"/>
                </a:cxn>
                <a:cxn ang="0">
                  <a:pos x="5" y="128"/>
                </a:cxn>
                <a:cxn ang="0">
                  <a:pos x="6" y="128"/>
                </a:cxn>
                <a:cxn ang="0">
                  <a:pos x="8" y="127"/>
                </a:cxn>
                <a:cxn ang="0">
                  <a:pos x="9" y="126"/>
                </a:cxn>
                <a:cxn ang="0">
                  <a:pos x="9" y="124"/>
                </a:cxn>
                <a:cxn ang="0">
                  <a:pos x="9" y="69"/>
                </a:cxn>
                <a:cxn ang="0">
                  <a:pos x="9" y="69"/>
                </a:cxn>
                <a:cxn ang="0">
                  <a:pos x="10" y="52"/>
                </a:cxn>
                <a:cxn ang="0">
                  <a:pos x="11" y="37"/>
                </a:cxn>
                <a:cxn ang="0">
                  <a:pos x="14" y="5"/>
                </a:cxn>
                <a:cxn ang="0">
                  <a:pos x="14" y="5"/>
                </a:cxn>
                <a:cxn ang="0">
                  <a:pos x="14" y="3"/>
                </a:cxn>
                <a:cxn ang="0">
                  <a:pos x="13" y="2"/>
                </a:cxn>
                <a:cxn ang="0">
                  <a:pos x="11" y="1"/>
                </a:cxn>
                <a:cxn ang="0">
                  <a:pos x="10" y="0"/>
                </a:cxn>
                <a:cxn ang="0">
                  <a:pos x="6" y="2"/>
                </a:cxn>
                <a:cxn ang="0">
                  <a:pos x="5" y="3"/>
                </a:cxn>
                <a:cxn ang="0">
                  <a:pos x="5" y="5"/>
                </a:cxn>
                <a:cxn ang="0">
                  <a:pos x="5" y="5"/>
                </a:cxn>
              </a:cxnLst>
              <a:rect l="0" t="0" r="r" b="b"/>
              <a:pathLst>
                <a:path w="14" h="128">
                  <a:moveTo>
                    <a:pt x="5" y="5"/>
                  </a:moveTo>
                  <a:lnTo>
                    <a:pt x="5" y="5"/>
                  </a:lnTo>
                  <a:lnTo>
                    <a:pt x="2" y="33"/>
                  </a:lnTo>
                  <a:lnTo>
                    <a:pt x="1" y="47"/>
                  </a:lnTo>
                  <a:lnTo>
                    <a:pt x="0" y="62"/>
                  </a:lnTo>
                  <a:lnTo>
                    <a:pt x="0" y="124"/>
                  </a:lnTo>
                  <a:lnTo>
                    <a:pt x="0" y="124"/>
                  </a:lnTo>
                  <a:lnTo>
                    <a:pt x="1" y="126"/>
                  </a:lnTo>
                  <a:lnTo>
                    <a:pt x="2" y="127"/>
                  </a:lnTo>
                  <a:lnTo>
                    <a:pt x="3" y="128"/>
                  </a:lnTo>
                  <a:lnTo>
                    <a:pt x="5" y="128"/>
                  </a:lnTo>
                  <a:lnTo>
                    <a:pt x="6" y="128"/>
                  </a:lnTo>
                  <a:lnTo>
                    <a:pt x="8" y="127"/>
                  </a:lnTo>
                  <a:lnTo>
                    <a:pt x="9" y="126"/>
                  </a:lnTo>
                  <a:lnTo>
                    <a:pt x="9" y="124"/>
                  </a:lnTo>
                  <a:lnTo>
                    <a:pt x="9" y="69"/>
                  </a:lnTo>
                  <a:lnTo>
                    <a:pt x="9" y="69"/>
                  </a:lnTo>
                  <a:lnTo>
                    <a:pt x="10" y="52"/>
                  </a:lnTo>
                  <a:lnTo>
                    <a:pt x="11" y="37"/>
                  </a:lnTo>
                  <a:lnTo>
                    <a:pt x="14" y="5"/>
                  </a:lnTo>
                  <a:lnTo>
                    <a:pt x="14" y="5"/>
                  </a:lnTo>
                  <a:lnTo>
                    <a:pt x="14" y="3"/>
                  </a:lnTo>
                  <a:lnTo>
                    <a:pt x="13" y="2"/>
                  </a:lnTo>
                  <a:lnTo>
                    <a:pt x="11" y="1"/>
                  </a:lnTo>
                  <a:lnTo>
                    <a:pt x="10" y="0"/>
                  </a:lnTo>
                  <a:lnTo>
                    <a:pt x="6" y="2"/>
                  </a:lnTo>
                  <a:lnTo>
                    <a:pt x="5" y="3"/>
                  </a:lnTo>
                  <a:lnTo>
                    <a:pt x="5" y="5"/>
                  </a:lnTo>
                  <a:lnTo>
                    <a:pt x="5" y="5"/>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20" name="Freeform 179"/>
            <p:cNvSpPr/>
            <p:nvPr/>
          </p:nvSpPr>
          <p:spPr bwMode="auto">
            <a:xfrm>
              <a:off x="4478338" y="2578100"/>
              <a:ext cx="6350" cy="55563"/>
            </a:xfrm>
            <a:custGeom>
              <a:avLst/>
              <a:gdLst/>
              <a:ahLst/>
              <a:cxnLst>
                <a:cxn ang="0">
                  <a:pos x="0" y="5"/>
                </a:cxn>
                <a:cxn ang="0">
                  <a:pos x="0" y="100"/>
                </a:cxn>
                <a:cxn ang="0">
                  <a:pos x="0" y="100"/>
                </a:cxn>
                <a:cxn ang="0">
                  <a:pos x="0" y="102"/>
                </a:cxn>
                <a:cxn ang="0">
                  <a:pos x="1" y="103"/>
                </a:cxn>
                <a:cxn ang="0">
                  <a:pos x="4" y="104"/>
                </a:cxn>
                <a:cxn ang="0">
                  <a:pos x="5" y="104"/>
                </a:cxn>
                <a:cxn ang="0">
                  <a:pos x="7" y="104"/>
                </a:cxn>
                <a:cxn ang="0">
                  <a:pos x="8" y="103"/>
                </a:cxn>
                <a:cxn ang="0">
                  <a:pos x="9" y="102"/>
                </a:cxn>
                <a:cxn ang="0">
                  <a:pos x="10" y="100"/>
                </a:cxn>
                <a:cxn ang="0">
                  <a:pos x="10" y="5"/>
                </a:cxn>
                <a:cxn ang="0">
                  <a:pos x="10" y="5"/>
                </a:cxn>
                <a:cxn ang="0">
                  <a:pos x="9" y="2"/>
                </a:cxn>
                <a:cxn ang="0">
                  <a:pos x="8" y="1"/>
                </a:cxn>
                <a:cxn ang="0">
                  <a:pos x="7" y="0"/>
                </a:cxn>
                <a:cxn ang="0">
                  <a:pos x="5" y="0"/>
                </a:cxn>
                <a:cxn ang="0">
                  <a:pos x="4" y="0"/>
                </a:cxn>
                <a:cxn ang="0">
                  <a:pos x="1" y="1"/>
                </a:cxn>
                <a:cxn ang="0">
                  <a:pos x="0" y="2"/>
                </a:cxn>
                <a:cxn ang="0">
                  <a:pos x="0" y="5"/>
                </a:cxn>
                <a:cxn ang="0">
                  <a:pos x="0" y="5"/>
                </a:cxn>
              </a:cxnLst>
              <a:rect l="0" t="0" r="r" b="b"/>
              <a:pathLst>
                <a:path w="10" h="104">
                  <a:moveTo>
                    <a:pt x="0" y="5"/>
                  </a:moveTo>
                  <a:lnTo>
                    <a:pt x="0" y="100"/>
                  </a:lnTo>
                  <a:lnTo>
                    <a:pt x="0" y="100"/>
                  </a:lnTo>
                  <a:lnTo>
                    <a:pt x="0" y="102"/>
                  </a:lnTo>
                  <a:lnTo>
                    <a:pt x="1" y="103"/>
                  </a:lnTo>
                  <a:lnTo>
                    <a:pt x="4" y="104"/>
                  </a:lnTo>
                  <a:lnTo>
                    <a:pt x="5" y="104"/>
                  </a:lnTo>
                  <a:lnTo>
                    <a:pt x="7" y="104"/>
                  </a:lnTo>
                  <a:lnTo>
                    <a:pt x="8" y="103"/>
                  </a:lnTo>
                  <a:lnTo>
                    <a:pt x="9" y="102"/>
                  </a:lnTo>
                  <a:lnTo>
                    <a:pt x="10" y="100"/>
                  </a:lnTo>
                  <a:lnTo>
                    <a:pt x="10" y="5"/>
                  </a:lnTo>
                  <a:lnTo>
                    <a:pt x="10" y="5"/>
                  </a:lnTo>
                  <a:lnTo>
                    <a:pt x="9" y="2"/>
                  </a:lnTo>
                  <a:lnTo>
                    <a:pt x="8" y="1"/>
                  </a:lnTo>
                  <a:lnTo>
                    <a:pt x="7" y="0"/>
                  </a:lnTo>
                  <a:lnTo>
                    <a:pt x="5" y="0"/>
                  </a:lnTo>
                  <a:lnTo>
                    <a:pt x="4" y="0"/>
                  </a:lnTo>
                  <a:lnTo>
                    <a:pt x="1" y="1"/>
                  </a:lnTo>
                  <a:lnTo>
                    <a:pt x="0" y="2"/>
                  </a:lnTo>
                  <a:lnTo>
                    <a:pt x="0" y="5"/>
                  </a:lnTo>
                  <a:lnTo>
                    <a:pt x="0" y="5"/>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21" name="Freeform 180"/>
            <p:cNvSpPr/>
            <p:nvPr/>
          </p:nvSpPr>
          <p:spPr bwMode="auto">
            <a:xfrm>
              <a:off x="4500563" y="2608263"/>
              <a:ext cx="7938" cy="49213"/>
            </a:xfrm>
            <a:custGeom>
              <a:avLst/>
              <a:gdLst/>
              <a:ahLst/>
              <a:cxnLst>
                <a:cxn ang="0">
                  <a:pos x="15" y="88"/>
                </a:cxn>
                <a:cxn ang="0">
                  <a:pos x="15" y="88"/>
                </a:cxn>
                <a:cxn ang="0">
                  <a:pos x="12" y="79"/>
                </a:cxn>
                <a:cxn ang="0">
                  <a:pos x="10" y="68"/>
                </a:cxn>
                <a:cxn ang="0">
                  <a:pos x="9" y="57"/>
                </a:cxn>
                <a:cxn ang="0">
                  <a:pos x="9" y="47"/>
                </a:cxn>
                <a:cxn ang="0">
                  <a:pos x="9" y="25"/>
                </a:cxn>
                <a:cxn ang="0">
                  <a:pos x="10" y="4"/>
                </a:cxn>
                <a:cxn ang="0">
                  <a:pos x="10" y="4"/>
                </a:cxn>
                <a:cxn ang="0">
                  <a:pos x="10" y="2"/>
                </a:cxn>
                <a:cxn ang="0">
                  <a:pos x="9" y="1"/>
                </a:cxn>
                <a:cxn ang="0">
                  <a:pos x="7" y="0"/>
                </a:cxn>
                <a:cxn ang="0">
                  <a:pos x="6" y="0"/>
                </a:cxn>
                <a:cxn ang="0">
                  <a:pos x="4" y="0"/>
                </a:cxn>
                <a:cxn ang="0">
                  <a:pos x="2" y="1"/>
                </a:cxn>
                <a:cxn ang="0">
                  <a:pos x="1" y="2"/>
                </a:cxn>
                <a:cxn ang="0">
                  <a:pos x="1" y="4"/>
                </a:cxn>
                <a:cxn ang="0">
                  <a:pos x="1" y="4"/>
                </a:cxn>
                <a:cxn ang="0">
                  <a:pos x="0" y="26"/>
                </a:cxn>
                <a:cxn ang="0">
                  <a:pos x="0" y="48"/>
                </a:cxn>
                <a:cxn ang="0">
                  <a:pos x="0" y="59"/>
                </a:cxn>
                <a:cxn ang="0">
                  <a:pos x="1" y="69"/>
                </a:cxn>
                <a:cxn ang="0">
                  <a:pos x="3" y="81"/>
                </a:cxn>
                <a:cxn ang="0">
                  <a:pos x="6" y="91"/>
                </a:cxn>
                <a:cxn ang="0">
                  <a:pos x="6" y="91"/>
                </a:cxn>
                <a:cxn ang="0">
                  <a:pos x="7" y="93"/>
                </a:cxn>
                <a:cxn ang="0">
                  <a:pos x="8" y="94"/>
                </a:cxn>
                <a:cxn ang="0">
                  <a:pos x="10" y="94"/>
                </a:cxn>
                <a:cxn ang="0">
                  <a:pos x="12" y="94"/>
                </a:cxn>
                <a:cxn ang="0">
                  <a:pos x="13" y="93"/>
                </a:cxn>
                <a:cxn ang="0">
                  <a:pos x="14" y="92"/>
                </a:cxn>
                <a:cxn ang="0">
                  <a:pos x="15" y="90"/>
                </a:cxn>
                <a:cxn ang="0">
                  <a:pos x="15" y="88"/>
                </a:cxn>
                <a:cxn ang="0">
                  <a:pos x="15" y="88"/>
                </a:cxn>
              </a:cxnLst>
              <a:rect l="0" t="0" r="r" b="b"/>
              <a:pathLst>
                <a:path w="15" h="94">
                  <a:moveTo>
                    <a:pt x="15" y="88"/>
                  </a:moveTo>
                  <a:lnTo>
                    <a:pt x="15" y="88"/>
                  </a:lnTo>
                  <a:lnTo>
                    <a:pt x="12" y="79"/>
                  </a:lnTo>
                  <a:lnTo>
                    <a:pt x="10" y="68"/>
                  </a:lnTo>
                  <a:lnTo>
                    <a:pt x="9" y="57"/>
                  </a:lnTo>
                  <a:lnTo>
                    <a:pt x="9" y="47"/>
                  </a:lnTo>
                  <a:lnTo>
                    <a:pt x="9" y="25"/>
                  </a:lnTo>
                  <a:lnTo>
                    <a:pt x="10" y="4"/>
                  </a:lnTo>
                  <a:lnTo>
                    <a:pt x="10" y="4"/>
                  </a:lnTo>
                  <a:lnTo>
                    <a:pt x="10" y="2"/>
                  </a:lnTo>
                  <a:lnTo>
                    <a:pt x="9" y="1"/>
                  </a:lnTo>
                  <a:lnTo>
                    <a:pt x="7" y="0"/>
                  </a:lnTo>
                  <a:lnTo>
                    <a:pt x="6" y="0"/>
                  </a:lnTo>
                  <a:lnTo>
                    <a:pt x="4" y="0"/>
                  </a:lnTo>
                  <a:lnTo>
                    <a:pt x="2" y="1"/>
                  </a:lnTo>
                  <a:lnTo>
                    <a:pt x="1" y="2"/>
                  </a:lnTo>
                  <a:lnTo>
                    <a:pt x="1" y="4"/>
                  </a:lnTo>
                  <a:lnTo>
                    <a:pt x="1" y="4"/>
                  </a:lnTo>
                  <a:lnTo>
                    <a:pt x="0" y="26"/>
                  </a:lnTo>
                  <a:lnTo>
                    <a:pt x="0" y="48"/>
                  </a:lnTo>
                  <a:lnTo>
                    <a:pt x="0" y="59"/>
                  </a:lnTo>
                  <a:lnTo>
                    <a:pt x="1" y="69"/>
                  </a:lnTo>
                  <a:lnTo>
                    <a:pt x="3" y="81"/>
                  </a:lnTo>
                  <a:lnTo>
                    <a:pt x="6" y="91"/>
                  </a:lnTo>
                  <a:lnTo>
                    <a:pt x="6" y="91"/>
                  </a:lnTo>
                  <a:lnTo>
                    <a:pt x="7" y="93"/>
                  </a:lnTo>
                  <a:lnTo>
                    <a:pt x="8" y="94"/>
                  </a:lnTo>
                  <a:lnTo>
                    <a:pt x="10" y="94"/>
                  </a:lnTo>
                  <a:lnTo>
                    <a:pt x="12" y="94"/>
                  </a:lnTo>
                  <a:lnTo>
                    <a:pt x="13" y="93"/>
                  </a:lnTo>
                  <a:lnTo>
                    <a:pt x="14" y="92"/>
                  </a:lnTo>
                  <a:lnTo>
                    <a:pt x="15" y="90"/>
                  </a:lnTo>
                  <a:lnTo>
                    <a:pt x="15" y="88"/>
                  </a:lnTo>
                  <a:lnTo>
                    <a:pt x="15" y="88"/>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22" name="Freeform 181"/>
            <p:cNvSpPr/>
            <p:nvPr/>
          </p:nvSpPr>
          <p:spPr bwMode="auto">
            <a:xfrm>
              <a:off x="4529138" y="2622550"/>
              <a:ext cx="7938" cy="63500"/>
            </a:xfrm>
            <a:custGeom>
              <a:avLst/>
              <a:gdLst/>
              <a:ahLst/>
              <a:cxnLst>
                <a:cxn ang="0">
                  <a:pos x="6" y="5"/>
                </a:cxn>
                <a:cxn ang="0">
                  <a:pos x="6" y="5"/>
                </a:cxn>
                <a:cxn ang="0">
                  <a:pos x="5" y="18"/>
                </a:cxn>
                <a:cxn ang="0">
                  <a:pos x="3" y="31"/>
                </a:cxn>
                <a:cxn ang="0">
                  <a:pos x="1" y="43"/>
                </a:cxn>
                <a:cxn ang="0">
                  <a:pos x="0" y="57"/>
                </a:cxn>
                <a:cxn ang="0">
                  <a:pos x="0" y="57"/>
                </a:cxn>
                <a:cxn ang="0">
                  <a:pos x="0" y="86"/>
                </a:cxn>
                <a:cxn ang="0">
                  <a:pos x="0" y="114"/>
                </a:cxn>
                <a:cxn ang="0">
                  <a:pos x="0" y="114"/>
                </a:cxn>
                <a:cxn ang="0">
                  <a:pos x="1" y="116"/>
                </a:cxn>
                <a:cxn ang="0">
                  <a:pos x="2" y="117"/>
                </a:cxn>
                <a:cxn ang="0">
                  <a:pos x="3" y="118"/>
                </a:cxn>
                <a:cxn ang="0">
                  <a:pos x="6" y="119"/>
                </a:cxn>
                <a:cxn ang="0">
                  <a:pos x="8" y="118"/>
                </a:cxn>
                <a:cxn ang="0">
                  <a:pos x="9" y="117"/>
                </a:cxn>
                <a:cxn ang="0">
                  <a:pos x="10" y="116"/>
                </a:cxn>
                <a:cxn ang="0">
                  <a:pos x="11" y="114"/>
                </a:cxn>
                <a:cxn ang="0">
                  <a:pos x="11" y="57"/>
                </a:cxn>
                <a:cxn ang="0">
                  <a:pos x="11" y="57"/>
                </a:cxn>
                <a:cxn ang="0">
                  <a:pos x="11" y="43"/>
                </a:cxn>
                <a:cxn ang="0">
                  <a:pos x="13" y="31"/>
                </a:cxn>
                <a:cxn ang="0">
                  <a:pos x="14" y="18"/>
                </a:cxn>
                <a:cxn ang="0">
                  <a:pos x="15" y="5"/>
                </a:cxn>
                <a:cxn ang="0">
                  <a:pos x="15" y="5"/>
                </a:cxn>
                <a:cxn ang="0">
                  <a:pos x="15" y="3"/>
                </a:cxn>
                <a:cxn ang="0">
                  <a:pos x="14" y="1"/>
                </a:cxn>
                <a:cxn ang="0">
                  <a:pos x="12" y="0"/>
                </a:cxn>
                <a:cxn ang="0">
                  <a:pos x="11" y="0"/>
                </a:cxn>
                <a:cxn ang="0">
                  <a:pos x="9" y="0"/>
                </a:cxn>
                <a:cxn ang="0">
                  <a:pos x="8" y="1"/>
                </a:cxn>
                <a:cxn ang="0">
                  <a:pos x="6" y="3"/>
                </a:cxn>
                <a:cxn ang="0">
                  <a:pos x="6" y="5"/>
                </a:cxn>
                <a:cxn ang="0">
                  <a:pos x="6" y="5"/>
                </a:cxn>
              </a:cxnLst>
              <a:rect l="0" t="0" r="r" b="b"/>
              <a:pathLst>
                <a:path w="15" h="119">
                  <a:moveTo>
                    <a:pt x="6" y="5"/>
                  </a:moveTo>
                  <a:lnTo>
                    <a:pt x="6" y="5"/>
                  </a:lnTo>
                  <a:lnTo>
                    <a:pt x="5" y="18"/>
                  </a:lnTo>
                  <a:lnTo>
                    <a:pt x="3" y="31"/>
                  </a:lnTo>
                  <a:lnTo>
                    <a:pt x="1" y="43"/>
                  </a:lnTo>
                  <a:lnTo>
                    <a:pt x="0" y="57"/>
                  </a:lnTo>
                  <a:lnTo>
                    <a:pt x="0" y="57"/>
                  </a:lnTo>
                  <a:lnTo>
                    <a:pt x="0" y="86"/>
                  </a:lnTo>
                  <a:lnTo>
                    <a:pt x="0" y="114"/>
                  </a:lnTo>
                  <a:lnTo>
                    <a:pt x="0" y="114"/>
                  </a:lnTo>
                  <a:lnTo>
                    <a:pt x="1" y="116"/>
                  </a:lnTo>
                  <a:lnTo>
                    <a:pt x="2" y="117"/>
                  </a:lnTo>
                  <a:lnTo>
                    <a:pt x="3" y="118"/>
                  </a:lnTo>
                  <a:lnTo>
                    <a:pt x="6" y="119"/>
                  </a:lnTo>
                  <a:lnTo>
                    <a:pt x="8" y="118"/>
                  </a:lnTo>
                  <a:lnTo>
                    <a:pt x="9" y="117"/>
                  </a:lnTo>
                  <a:lnTo>
                    <a:pt x="10" y="116"/>
                  </a:lnTo>
                  <a:lnTo>
                    <a:pt x="11" y="114"/>
                  </a:lnTo>
                  <a:lnTo>
                    <a:pt x="11" y="57"/>
                  </a:lnTo>
                  <a:lnTo>
                    <a:pt x="11" y="57"/>
                  </a:lnTo>
                  <a:lnTo>
                    <a:pt x="11" y="43"/>
                  </a:lnTo>
                  <a:lnTo>
                    <a:pt x="13" y="31"/>
                  </a:lnTo>
                  <a:lnTo>
                    <a:pt x="14" y="18"/>
                  </a:lnTo>
                  <a:lnTo>
                    <a:pt x="15" y="5"/>
                  </a:lnTo>
                  <a:lnTo>
                    <a:pt x="15" y="5"/>
                  </a:lnTo>
                  <a:lnTo>
                    <a:pt x="15" y="3"/>
                  </a:lnTo>
                  <a:lnTo>
                    <a:pt x="14" y="1"/>
                  </a:lnTo>
                  <a:lnTo>
                    <a:pt x="12" y="0"/>
                  </a:lnTo>
                  <a:lnTo>
                    <a:pt x="11" y="0"/>
                  </a:lnTo>
                  <a:lnTo>
                    <a:pt x="9" y="0"/>
                  </a:lnTo>
                  <a:lnTo>
                    <a:pt x="8" y="1"/>
                  </a:lnTo>
                  <a:lnTo>
                    <a:pt x="6" y="3"/>
                  </a:lnTo>
                  <a:lnTo>
                    <a:pt x="6" y="5"/>
                  </a:lnTo>
                  <a:lnTo>
                    <a:pt x="6" y="5"/>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23" name="Freeform 182"/>
            <p:cNvSpPr/>
            <p:nvPr/>
          </p:nvSpPr>
          <p:spPr bwMode="auto">
            <a:xfrm>
              <a:off x="4551363" y="2652713"/>
              <a:ext cx="4763" cy="55563"/>
            </a:xfrm>
            <a:custGeom>
              <a:avLst/>
              <a:gdLst/>
              <a:ahLst/>
              <a:cxnLst>
                <a:cxn ang="0">
                  <a:pos x="11" y="5"/>
                </a:cxn>
                <a:cxn ang="0">
                  <a:pos x="11" y="5"/>
                </a:cxn>
                <a:cxn ang="0">
                  <a:pos x="11" y="3"/>
                </a:cxn>
                <a:cxn ang="0">
                  <a:pos x="10" y="1"/>
                </a:cxn>
                <a:cxn ang="0">
                  <a:pos x="8" y="0"/>
                </a:cxn>
                <a:cxn ang="0">
                  <a:pos x="6" y="0"/>
                </a:cxn>
                <a:cxn ang="0">
                  <a:pos x="5" y="0"/>
                </a:cxn>
                <a:cxn ang="0">
                  <a:pos x="3" y="1"/>
                </a:cxn>
                <a:cxn ang="0">
                  <a:pos x="2" y="3"/>
                </a:cxn>
                <a:cxn ang="0">
                  <a:pos x="2" y="5"/>
                </a:cxn>
                <a:cxn ang="0">
                  <a:pos x="2" y="5"/>
                </a:cxn>
                <a:cxn ang="0">
                  <a:pos x="0" y="53"/>
                </a:cxn>
                <a:cxn ang="0">
                  <a:pos x="0" y="75"/>
                </a:cxn>
                <a:cxn ang="0">
                  <a:pos x="2" y="99"/>
                </a:cxn>
                <a:cxn ang="0">
                  <a:pos x="2" y="99"/>
                </a:cxn>
                <a:cxn ang="0">
                  <a:pos x="2" y="101"/>
                </a:cxn>
                <a:cxn ang="0">
                  <a:pos x="4" y="103"/>
                </a:cxn>
                <a:cxn ang="0">
                  <a:pos x="7" y="104"/>
                </a:cxn>
                <a:cxn ang="0">
                  <a:pos x="9" y="104"/>
                </a:cxn>
                <a:cxn ang="0">
                  <a:pos x="10" y="103"/>
                </a:cxn>
                <a:cxn ang="0">
                  <a:pos x="11" y="101"/>
                </a:cxn>
                <a:cxn ang="0">
                  <a:pos x="11" y="99"/>
                </a:cxn>
                <a:cxn ang="0">
                  <a:pos x="11" y="99"/>
                </a:cxn>
                <a:cxn ang="0">
                  <a:pos x="9" y="75"/>
                </a:cxn>
                <a:cxn ang="0">
                  <a:pos x="9" y="53"/>
                </a:cxn>
                <a:cxn ang="0">
                  <a:pos x="11" y="5"/>
                </a:cxn>
                <a:cxn ang="0">
                  <a:pos x="11" y="5"/>
                </a:cxn>
              </a:cxnLst>
              <a:rect l="0" t="0" r="r" b="b"/>
              <a:pathLst>
                <a:path w="11" h="104">
                  <a:moveTo>
                    <a:pt x="11" y="5"/>
                  </a:moveTo>
                  <a:lnTo>
                    <a:pt x="11" y="5"/>
                  </a:lnTo>
                  <a:lnTo>
                    <a:pt x="11" y="3"/>
                  </a:lnTo>
                  <a:lnTo>
                    <a:pt x="10" y="1"/>
                  </a:lnTo>
                  <a:lnTo>
                    <a:pt x="8" y="0"/>
                  </a:lnTo>
                  <a:lnTo>
                    <a:pt x="6" y="0"/>
                  </a:lnTo>
                  <a:lnTo>
                    <a:pt x="5" y="0"/>
                  </a:lnTo>
                  <a:lnTo>
                    <a:pt x="3" y="1"/>
                  </a:lnTo>
                  <a:lnTo>
                    <a:pt x="2" y="3"/>
                  </a:lnTo>
                  <a:lnTo>
                    <a:pt x="2" y="5"/>
                  </a:lnTo>
                  <a:lnTo>
                    <a:pt x="2" y="5"/>
                  </a:lnTo>
                  <a:lnTo>
                    <a:pt x="0" y="53"/>
                  </a:lnTo>
                  <a:lnTo>
                    <a:pt x="0" y="75"/>
                  </a:lnTo>
                  <a:lnTo>
                    <a:pt x="2" y="99"/>
                  </a:lnTo>
                  <a:lnTo>
                    <a:pt x="2" y="99"/>
                  </a:lnTo>
                  <a:lnTo>
                    <a:pt x="2" y="101"/>
                  </a:lnTo>
                  <a:lnTo>
                    <a:pt x="4" y="103"/>
                  </a:lnTo>
                  <a:lnTo>
                    <a:pt x="7" y="104"/>
                  </a:lnTo>
                  <a:lnTo>
                    <a:pt x="9" y="104"/>
                  </a:lnTo>
                  <a:lnTo>
                    <a:pt x="10" y="103"/>
                  </a:lnTo>
                  <a:lnTo>
                    <a:pt x="11" y="101"/>
                  </a:lnTo>
                  <a:lnTo>
                    <a:pt x="11" y="99"/>
                  </a:lnTo>
                  <a:lnTo>
                    <a:pt x="11" y="99"/>
                  </a:lnTo>
                  <a:lnTo>
                    <a:pt x="9" y="75"/>
                  </a:lnTo>
                  <a:lnTo>
                    <a:pt x="9" y="53"/>
                  </a:lnTo>
                  <a:lnTo>
                    <a:pt x="11" y="5"/>
                  </a:lnTo>
                  <a:lnTo>
                    <a:pt x="11" y="5"/>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24" name="Freeform 183"/>
            <p:cNvSpPr/>
            <p:nvPr/>
          </p:nvSpPr>
          <p:spPr bwMode="auto">
            <a:xfrm>
              <a:off x="4572000" y="2676525"/>
              <a:ext cx="6350" cy="58738"/>
            </a:xfrm>
            <a:custGeom>
              <a:avLst/>
              <a:gdLst/>
              <a:ahLst/>
              <a:cxnLst>
                <a:cxn ang="0">
                  <a:pos x="10" y="4"/>
                </a:cxn>
                <a:cxn ang="0">
                  <a:pos x="10" y="4"/>
                </a:cxn>
                <a:cxn ang="0">
                  <a:pos x="9" y="2"/>
                </a:cxn>
                <a:cxn ang="0">
                  <a:pos x="8" y="1"/>
                </a:cxn>
                <a:cxn ang="0">
                  <a:pos x="7" y="0"/>
                </a:cxn>
                <a:cxn ang="0">
                  <a:pos x="5" y="0"/>
                </a:cxn>
                <a:cxn ang="0">
                  <a:pos x="3" y="0"/>
                </a:cxn>
                <a:cxn ang="0">
                  <a:pos x="2" y="1"/>
                </a:cxn>
                <a:cxn ang="0">
                  <a:pos x="1" y="2"/>
                </a:cxn>
                <a:cxn ang="0">
                  <a:pos x="0" y="4"/>
                </a:cxn>
                <a:cxn ang="0">
                  <a:pos x="0" y="4"/>
                </a:cxn>
                <a:cxn ang="0">
                  <a:pos x="1" y="57"/>
                </a:cxn>
                <a:cxn ang="0">
                  <a:pos x="2" y="83"/>
                </a:cxn>
                <a:cxn ang="0">
                  <a:pos x="5" y="109"/>
                </a:cxn>
                <a:cxn ang="0">
                  <a:pos x="5" y="109"/>
                </a:cxn>
                <a:cxn ang="0">
                  <a:pos x="6" y="111"/>
                </a:cxn>
                <a:cxn ang="0">
                  <a:pos x="7" y="112"/>
                </a:cxn>
                <a:cxn ang="0">
                  <a:pos x="10" y="113"/>
                </a:cxn>
                <a:cxn ang="0">
                  <a:pos x="12" y="113"/>
                </a:cxn>
                <a:cxn ang="0">
                  <a:pos x="13" y="112"/>
                </a:cxn>
                <a:cxn ang="0">
                  <a:pos x="14" y="111"/>
                </a:cxn>
                <a:cxn ang="0">
                  <a:pos x="14" y="109"/>
                </a:cxn>
                <a:cxn ang="0">
                  <a:pos x="14" y="109"/>
                </a:cxn>
                <a:cxn ang="0">
                  <a:pos x="12" y="83"/>
                </a:cxn>
                <a:cxn ang="0">
                  <a:pos x="10" y="57"/>
                </a:cxn>
                <a:cxn ang="0">
                  <a:pos x="10" y="4"/>
                </a:cxn>
                <a:cxn ang="0">
                  <a:pos x="10" y="4"/>
                </a:cxn>
              </a:cxnLst>
              <a:rect l="0" t="0" r="r" b="b"/>
              <a:pathLst>
                <a:path w="14" h="113">
                  <a:moveTo>
                    <a:pt x="10" y="4"/>
                  </a:moveTo>
                  <a:lnTo>
                    <a:pt x="10" y="4"/>
                  </a:lnTo>
                  <a:lnTo>
                    <a:pt x="9" y="2"/>
                  </a:lnTo>
                  <a:lnTo>
                    <a:pt x="8" y="1"/>
                  </a:lnTo>
                  <a:lnTo>
                    <a:pt x="7" y="0"/>
                  </a:lnTo>
                  <a:lnTo>
                    <a:pt x="5" y="0"/>
                  </a:lnTo>
                  <a:lnTo>
                    <a:pt x="3" y="0"/>
                  </a:lnTo>
                  <a:lnTo>
                    <a:pt x="2" y="1"/>
                  </a:lnTo>
                  <a:lnTo>
                    <a:pt x="1" y="2"/>
                  </a:lnTo>
                  <a:lnTo>
                    <a:pt x="0" y="4"/>
                  </a:lnTo>
                  <a:lnTo>
                    <a:pt x="0" y="4"/>
                  </a:lnTo>
                  <a:lnTo>
                    <a:pt x="1" y="57"/>
                  </a:lnTo>
                  <a:lnTo>
                    <a:pt x="2" y="83"/>
                  </a:lnTo>
                  <a:lnTo>
                    <a:pt x="5" y="109"/>
                  </a:lnTo>
                  <a:lnTo>
                    <a:pt x="5" y="109"/>
                  </a:lnTo>
                  <a:lnTo>
                    <a:pt x="6" y="111"/>
                  </a:lnTo>
                  <a:lnTo>
                    <a:pt x="7" y="112"/>
                  </a:lnTo>
                  <a:lnTo>
                    <a:pt x="10" y="113"/>
                  </a:lnTo>
                  <a:lnTo>
                    <a:pt x="12" y="113"/>
                  </a:lnTo>
                  <a:lnTo>
                    <a:pt x="13" y="112"/>
                  </a:lnTo>
                  <a:lnTo>
                    <a:pt x="14" y="111"/>
                  </a:lnTo>
                  <a:lnTo>
                    <a:pt x="14" y="109"/>
                  </a:lnTo>
                  <a:lnTo>
                    <a:pt x="14" y="109"/>
                  </a:lnTo>
                  <a:lnTo>
                    <a:pt x="12" y="83"/>
                  </a:lnTo>
                  <a:lnTo>
                    <a:pt x="10" y="57"/>
                  </a:lnTo>
                  <a:lnTo>
                    <a:pt x="10" y="4"/>
                  </a:lnTo>
                  <a:lnTo>
                    <a:pt x="10" y="4"/>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25" name="Freeform 184"/>
            <p:cNvSpPr/>
            <p:nvPr/>
          </p:nvSpPr>
          <p:spPr bwMode="auto">
            <a:xfrm>
              <a:off x="4481513" y="2305050"/>
              <a:ext cx="12700" cy="61913"/>
            </a:xfrm>
            <a:custGeom>
              <a:avLst/>
              <a:gdLst/>
              <a:ahLst/>
              <a:cxnLst>
                <a:cxn ang="0">
                  <a:pos x="21" y="109"/>
                </a:cxn>
                <a:cxn ang="0">
                  <a:pos x="21" y="109"/>
                </a:cxn>
                <a:cxn ang="0">
                  <a:pos x="16" y="105"/>
                </a:cxn>
                <a:cxn ang="0">
                  <a:pos x="13" y="101"/>
                </a:cxn>
                <a:cxn ang="0">
                  <a:pos x="11" y="95"/>
                </a:cxn>
                <a:cxn ang="0">
                  <a:pos x="9" y="89"/>
                </a:cxn>
                <a:cxn ang="0">
                  <a:pos x="9" y="76"/>
                </a:cxn>
                <a:cxn ang="0">
                  <a:pos x="9" y="64"/>
                </a:cxn>
                <a:cxn ang="0">
                  <a:pos x="9" y="64"/>
                </a:cxn>
                <a:cxn ang="0">
                  <a:pos x="10" y="34"/>
                </a:cxn>
                <a:cxn ang="0">
                  <a:pos x="9" y="5"/>
                </a:cxn>
                <a:cxn ang="0">
                  <a:pos x="9" y="5"/>
                </a:cxn>
                <a:cxn ang="0">
                  <a:pos x="9" y="3"/>
                </a:cxn>
                <a:cxn ang="0">
                  <a:pos x="8" y="1"/>
                </a:cxn>
                <a:cxn ang="0">
                  <a:pos x="6" y="0"/>
                </a:cxn>
                <a:cxn ang="0">
                  <a:pos x="5" y="0"/>
                </a:cxn>
                <a:cxn ang="0">
                  <a:pos x="3" y="0"/>
                </a:cxn>
                <a:cxn ang="0">
                  <a:pos x="2" y="1"/>
                </a:cxn>
                <a:cxn ang="0">
                  <a:pos x="1" y="3"/>
                </a:cxn>
                <a:cxn ang="0">
                  <a:pos x="0" y="5"/>
                </a:cxn>
                <a:cxn ang="0">
                  <a:pos x="0" y="5"/>
                </a:cxn>
                <a:cxn ang="0">
                  <a:pos x="0" y="77"/>
                </a:cxn>
                <a:cxn ang="0">
                  <a:pos x="0" y="77"/>
                </a:cxn>
                <a:cxn ang="0">
                  <a:pos x="0" y="89"/>
                </a:cxn>
                <a:cxn ang="0">
                  <a:pos x="1" y="95"/>
                </a:cxn>
                <a:cxn ang="0">
                  <a:pos x="3" y="100"/>
                </a:cxn>
                <a:cxn ang="0">
                  <a:pos x="5" y="105"/>
                </a:cxn>
                <a:cxn ang="0">
                  <a:pos x="8" y="110"/>
                </a:cxn>
                <a:cxn ang="0">
                  <a:pos x="12" y="115"/>
                </a:cxn>
                <a:cxn ang="0">
                  <a:pos x="16" y="118"/>
                </a:cxn>
                <a:cxn ang="0">
                  <a:pos x="16" y="118"/>
                </a:cxn>
                <a:cxn ang="0">
                  <a:pos x="18" y="119"/>
                </a:cxn>
                <a:cxn ang="0">
                  <a:pos x="20" y="119"/>
                </a:cxn>
                <a:cxn ang="0">
                  <a:pos x="21" y="118"/>
                </a:cxn>
                <a:cxn ang="0">
                  <a:pos x="22" y="117"/>
                </a:cxn>
                <a:cxn ang="0">
                  <a:pos x="23" y="115"/>
                </a:cxn>
                <a:cxn ang="0">
                  <a:pos x="23" y="112"/>
                </a:cxn>
                <a:cxn ang="0">
                  <a:pos x="22" y="111"/>
                </a:cxn>
                <a:cxn ang="0">
                  <a:pos x="21" y="109"/>
                </a:cxn>
                <a:cxn ang="0">
                  <a:pos x="21" y="109"/>
                </a:cxn>
              </a:cxnLst>
              <a:rect l="0" t="0" r="r" b="b"/>
              <a:pathLst>
                <a:path w="23" h="119">
                  <a:moveTo>
                    <a:pt x="21" y="109"/>
                  </a:moveTo>
                  <a:lnTo>
                    <a:pt x="21" y="109"/>
                  </a:lnTo>
                  <a:lnTo>
                    <a:pt x="16" y="105"/>
                  </a:lnTo>
                  <a:lnTo>
                    <a:pt x="13" y="101"/>
                  </a:lnTo>
                  <a:lnTo>
                    <a:pt x="11" y="95"/>
                  </a:lnTo>
                  <a:lnTo>
                    <a:pt x="9" y="89"/>
                  </a:lnTo>
                  <a:lnTo>
                    <a:pt x="9" y="76"/>
                  </a:lnTo>
                  <a:lnTo>
                    <a:pt x="9" y="64"/>
                  </a:lnTo>
                  <a:lnTo>
                    <a:pt x="9" y="64"/>
                  </a:lnTo>
                  <a:lnTo>
                    <a:pt x="10" y="34"/>
                  </a:lnTo>
                  <a:lnTo>
                    <a:pt x="9" y="5"/>
                  </a:lnTo>
                  <a:lnTo>
                    <a:pt x="9" y="5"/>
                  </a:lnTo>
                  <a:lnTo>
                    <a:pt x="9" y="3"/>
                  </a:lnTo>
                  <a:lnTo>
                    <a:pt x="8" y="1"/>
                  </a:lnTo>
                  <a:lnTo>
                    <a:pt x="6" y="0"/>
                  </a:lnTo>
                  <a:lnTo>
                    <a:pt x="5" y="0"/>
                  </a:lnTo>
                  <a:lnTo>
                    <a:pt x="3" y="0"/>
                  </a:lnTo>
                  <a:lnTo>
                    <a:pt x="2" y="1"/>
                  </a:lnTo>
                  <a:lnTo>
                    <a:pt x="1" y="3"/>
                  </a:lnTo>
                  <a:lnTo>
                    <a:pt x="0" y="5"/>
                  </a:lnTo>
                  <a:lnTo>
                    <a:pt x="0" y="5"/>
                  </a:lnTo>
                  <a:lnTo>
                    <a:pt x="0" y="77"/>
                  </a:lnTo>
                  <a:lnTo>
                    <a:pt x="0" y="77"/>
                  </a:lnTo>
                  <a:lnTo>
                    <a:pt x="0" y="89"/>
                  </a:lnTo>
                  <a:lnTo>
                    <a:pt x="1" y="95"/>
                  </a:lnTo>
                  <a:lnTo>
                    <a:pt x="3" y="100"/>
                  </a:lnTo>
                  <a:lnTo>
                    <a:pt x="5" y="105"/>
                  </a:lnTo>
                  <a:lnTo>
                    <a:pt x="8" y="110"/>
                  </a:lnTo>
                  <a:lnTo>
                    <a:pt x="12" y="115"/>
                  </a:lnTo>
                  <a:lnTo>
                    <a:pt x="16" y="118"/>
                  </a:lnTo>
                  <a:lnTo>
                    <a:pt x="16" y="118"/>
                  </a:lnTo>
                  <a:lnTo>
                    <a:pt x="18" y="119"/>
                  </a:lnTo>
                  <a:lnTo>
                    <a:pt x="20" y="119"/>
                  </a:lnTo>
                  <a:lnTo>
                    <a:pt x="21" y="118"/>
                  </a:lnTo>
                  <a:lnTo>
                    <a:pt x="22" y="117"/>
                  </a:lnTo>
                  <a:lnTo>
                    <a:pt x="23" y="115"/>
                  </a:lnTo>
                  <a:lnTo>
                    <a:pt x="23" y="112"/>
                  </a:lnTo>
                  <a:lnTo>
                    <a:pt x="22" y="111"/>
                  </a:lnTo>
                  <a:lnTo>
                    <a:pt x="21" y="109"/>
                  </a:lnTo>
                  <a:lnTo>
                    <a:pt x="21" y="109"/>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26" name="Freeform 185"/>
            <p:cNvSpPr/>
            <p:nvPr/>
          </p:nvSpPr>
          <p:spPr bwMode="auto">
            <a:xfrm>
              <a:off x="4519613" y="2336800"/>
              <a:ext cx="9525" cy="55563"/>
            </a:xfrm>
            <a:custGeom>
              <a:avLst/>
              <a:gdLst/>
              <a:ahLst/>
              <a:cxnLst>
                <a:cxn ang="0">
                  <a:pos x="9" y="3"/>
                </a:cxn>
                <a:cxn ang="0">
                  <a:pos x="9" y="3"/>
                </a:cxn>
                <a:cxn ang="0">
                  <a:pos x="7" y="15"/>
                </a:cxn>
                <a:cxn ang="0">
                  <a:pos x="4" y="27"/>
                </a:cxn>
                <a:cxn ang="0">
                  <a:pos x="2" y="50"/>
                </a:cxn>
                <a:cxn ang="0">
                  <a:pos x="0" y="75"/>
                </a:cxn>
                <a:cxn ang="0">
                  <a:pos x="0" y="99"/>
                </a:cxn>
                <a:cxn ang="0">
                  <a:pos x="0" y="99"/>
                </a:cxn>
                <a:cxn ang="0">
                  <a:pos x="0" y="101"/>
                </a:cxn>
                <a:cxn ang="0">
                  <a:pos x="1" y="102"/>
                </a:cxn>
                <a:cxn ang="0">
                  <a:pos x="3" y="103"/>
                </a:cxn>
                <a:cxn ang="0">
                  <a:pos x="5" y="104"/>
                </a:cxn>
                <a:cxn ang="0">
                  <a:pos x="6" y="103"/>
                </a:cxn>
                <a:cxn ang="0">
                  <a:pos x="8" y="102"/>
                </a:cxn>
                <a:cxn ang="0">
                  <a:pos x="9" y="101"/>
                </a:cxn>
                <a:cxn ang="0">
                  <a:pos x="9" y="99"/>
                </a:cxn>
                <a:cxn ang="0">
                  <a:pos x="9" y="99"/>
                </a:cxn>
                <a:cxn ang="0">
                  <a:pos x="10" y="75"/>
                </a:cxn>
                <a:cxn ang="0">
                  <a:pos x="11" y="52"/>
                </a:cxn>
                <a:cxn ang="0">
                  <a:pos x="13" y="29"/>
                </a:cxn>
                <a:cxn ang="0">
                  <a:pos x="16" y="17"/>
                </a:cxn>
                <a:cxn ang="0">
                  <a:pos x="18" y="6"/>
                </a:cxn>
                <a:cxn ang="0">
                  <a:pos x="18" y="6"/>
                </a:cxn>
                <a:cxn ang="0">
                  <a:pos x="18" y="4"/>
                </a:cxn>
                <a:cxn ang="0">
                  <a:pos x="18" y="2"/>
                </a:cxn>
                <a:cxn ang="0">
                  <a:pos x="17" y="1"/>
                </a:cxn>
                <a:cxn ang="0">
                  <a:pos x="15" y="0"/>
                </a:cxn>
                <a:cxn ang="0">
                  <a:pos x="13" y="0"/>
                </a:cxn>
                <a:cxn ang="0">
                  <a:pos x="12" y="0"/>
                </a:cxn>
                <a:cxn ang="0">
                  <a:pos x="10" y="1"/>
                </a:cxn>
                <a:cxn ang="0">
                  <a:pos x="9" y="3"/>
                </a:cxn>
                <a:cxn ang="0">
                  <a:pos x="9" y="3"/>
                </a:cxn>
              </a:cxnLst>
              <a:rect l="0" t="0" r="r" b="b"/>
              <a:pathLst>
                <a:path w="18" h="104">
                  <a:moveTo>
                    <a:pt x="9" y="3"/>
                  </a:moveTo>
                  <a:lnTo>
                    <a:pt x="9" y="3"/>
                  </a:lnTo>
                  <a:lnTo>
                    <a:pt x="7" y="15"/>
                  </a:lnTo>
                  <a:lnTo>
                    <a:pt x="4" y="27"/>
                  </a:lnTo>
                  <a:lnTo>
                    <a:pt x="2" y="50"/>
                  </a:lnTo>
                  <a:lnTo>
                    <a:pt x="0" y="75"/>
                  </a:lnTo>
                  <a:lnTo>
                    <a:pt x="0" y="99"/>
                  </a:lnTo>
                  <a:lnTo>
                    <a:pt x="0" y="99"/>
                  </a:lnTo>
                  <a:lnTo>
                    <a:pt x="0" y="101"/>
                  </a:lnTo>
                  <a:lnTo>
                    <a:pt x="1" y="102"/>
                  </a:lnTo>
                  <a:lnTo>
                    <a:pt x="3" y="103"/>
                  </a:lnTo>
                  <a:lnTo>
                    <a:pt x="5" y="104"/>
                  </a:lnTo>
                  <a:lnTo>
                    <a:pt x="6" y="103"/>
                  </a:lnTo>
                  <a:lnTo>
                    <a:pt x="8" y="102"/>
                  </a:lnTo>
                  <a:lnTo>
                    <a:pt x="9" y="101"/>
                  </a:lnTo>
                  <a:lnTo>
                    <a:pt x="9" y="99"/>
                  </a:lnTo>
                  <a:lnTo>
                    <a:pt x="9" y="99"/>
                  </a:lnTo>
                  <a:lnTo>
                    <a:pt x="10" y="75"/>
                  </a:lnTo>
                  <a:lnTo>
                    <a:pt x="11" y="52"/>
                  </a:lnTo>
                  <a:lnTo>
                    <a:pt x="13" y="29"/>
                  </a:lnTo>
                  <a:lnTo>
                    <a:pt x="16" y="17"/>
                  </a:lnTo>
                  <a:lnTo>
                    <a:pt x="18" y="6"/>
                  </a:lnTo>
                  <a:lnTo>
                    <a:pt x="18" y="6"/>
                  </a:lnTo>
                  <a:lnTo>
                    <a:pt x="18" y="4"/>
                  </a:lnTo>
                  <a:lnTo>
                    <a:pt x="18" y="2"/>
                  </a:lnTo>
                  <a:lnTo>
                    <a:pt x="17" y="1"/>
                  </a:lnTo>
                  <a:lnTo>
                    <a:pt x="15" y="0"/>
                  </a:lnTo>
                  <a:lnTo>
                    <a:pt x="13" y="0"/>
                  </a:lnTo>
                  <a:lnTo>
                    <a:pt x="12" y="0"/>
                  </a:lnTo>
                  <a:lnTo>
                    <a:pt x="10" y="1"/>
                  </a:lnTo>
                  <a:lnTo>
                    <a:pt x="9" y="3"/>
                  </a:lnTo>
                  <a:lnTo>
                    <a:pt x="9" y="3"/>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27" name="Freeform 186"/>
            <p:cNvSpPr/>
            <p:nvPr/>
          </p:nvSpPr>
          <p:spPr bwMode="auto">
            <a:xfrm>
              <a:off x="4543425" y="2370138"/>
              <a:ext cx="7938" cy="71438"/>
            </a:xfrm>
            <a:custGeom>
              <a:avLst/>
              <a:gdLst/>
              <a:ahLst/>
              <a:cxnLst>
                <a:cxn ang="0">
                  <a:pos x="5" y="4"/>
                </a:cxn>
                <a:cxn ang="0">
                  <a:pos x="5" y="4"/>
                </a:cxn>
                <a:cxn ang="0">
                  <a:pos x="4" y="36"/>
                </a:cxn>
                <a:cxn ang="0">
                  <a:pos x="3" y="68"/>
                </a:cxn>
                <a:cxn ang="0">
                  <a:pos x="1" y="100"/>
                </a:cxn>
                <a:cxn ang="0">
                  <a:pos x="0" y="132"/>
                </a:cxn>
                <a:cxn ang="0">
                  <a:pos x="0" y="132"/>
                </a:cxn>
                <a:cxn ang="0">
                  <a:pos x="0" y="134"/>
                </a:cxn>
                <a:cxn ang="0">
                  <a:pos x="1" y="135"/>
                </a:cxn>
                <a:cxn ang="0">
                  <a:pos x="3" y="136"/>
                </a:cxn>
                <a:cxn ang="0">
                  <a:pos x="4" y="136"/>
                </a:cxn>
                <a:cxn ang="0">
                  <a:pos x="7" y="136"/>
                </a:cxn>
                <a:cxn ang="0">
                  <a:pos x="9" y="135"/>
                </a:cxn>
                <a:cxn ang="0">
                  <a:pos x="10" y="134"/>
                </a:cxn>
                <a:cxn ang="0">
                  <a:pos x="10" y="132"/>
                </a:cxn>
                <a:cxn ang="0">
                  <a:pos x="10" y="132"/>
                </a:cxn>
                <a:cxn ang="0">
                  <a:pos x="11" y="100"/>
                </a:cxn>
                <a:cxn ang="0">
                  <a:pos x="13" y="68"/>
                </a:cxn>
                <a:cxn ang="0">
                  <a:pos x="14" y="36"/>
                </a:cxn>
                <a:cxn ang="0">
                  <a:pos x="15" y="4"/>
                </a:cxn>
                <a:cxn ang="0">
                  <a:pos x="15" y="4"/>
                </a:cxn>
                <a:cxn ang="0">
                  <a:pos x="14" y="2"/>
                </a:cxn>
                <a:cxn ang="0">
                  <a:pos x="13" y="1"/>
                </a:cxn>
                <a:cxn ang="0">
                  <a:pos x="12" y="0"/>
                </a:cxn>
                <a:cxn ang="0">
                  <a:pos x="10" y="0"/>
                </a:cxn>
                <a:cxn ang="0">
                  <a:pos x="8" y="0"/>
                </a:cxn>
                <a:cxn ang="0">
                  <a:pos x="7" y="1"/>
                </a:cxn>
                <a:cxn ang="0">
                  <a:pos x="5" y="2"/>
                </a:cxn>
                <a:cxn ang="0">
                  <a:pos x="5" y="4"/>
                </a:cxn>
                <a:cxn ang="0">
                  <a:pos x="5" y="4"/>
                </a:cxn>
              </a:cxnLst>
              <a:rect l="0" t="0" r="r" b="b"/>
              <a:pathLst>
                <a:path w="15" h="136">
                  <a:moveTo>
                    <a:pt x="5" y="4"/>
                  </a:moveTo>
                  <a:lnTo>
                    <a:pt x="5" y="4"/>
                  </a:lnTo>
                  <a:lnTo>
                    <a:pt x="4" y="36"/>
                  </a:lnTo>
                  <a:lnTo>
                    <a:pt x="3" y="68"/>
                  </a:lnTo>
                  <a:lnTo>
                    <a:pt x="1" y="100"/>
                  </a:lnTo>
                  <a:lnTo>
                    <a:pt x="0" y="132"/>
                  </a:lnTo>
                  <a:lnTo>
                    <a:pt x="0" y="132"/>
                  </a:lnTo>
                  <a:lnTo>
                    <a:pt x="0" y="134"/>
                  </a:lnTo>
                  <a:lnTo>
                    <a:pt x="1" y="135"/>
                  </a:lnTo>
                  <a:lnTo>
                    <a:pt x="3" y="136"/>
                  </a:lnTo>
                  <a:lnTo>
                    <a:pt x="4" y="136"/>
                  </a:lnTo>
                  <a:lnTo>
                    <a:pt x="7" y="136"/>
                  </a:lnTo>
                  <a:lnTo>
                    <a:pt x="9" y="135"/>
                  </a:lnTo>
                  <a:lnTo>
                    <a:pt x="10" y="134"/>
                  </a:lnTo>
                  <a:lnTo>
                    <a:pt x="10" y="132"/>
                  </a:lnTo>
                  <a:lnTo>
                    <a:pt x="10" y="132"/>
                  </a:lnTo>
                  <a:lnTo>
                    <a:pt x="11" y="100"/>
                  </a:lnTo>
                  <a:lnTo>
                    <a:pt x="13" y="68"/>
                  </a:lnTo>
                  <a:lnTo>
                    <a:pt x="14" y="36"/>
                  </a:lnTo>
                  <a:lnTo>
                    <a:pt x="15" y="4"/>
                  </a:lnTo>
                  <a:lnTo>
                    <a:pt x="15" y="4"/>
                  </a:lnTo>
                  <a:lnTo>
                    <a:pt x="14" y="2"/>
                  </a:lnTo>
                  <a:lnTo>
                    <a:pt x="13" y="1"/>
                  </a:lnTo>
                  <a:lnTo>
                    <a:pt x="12" y="0"/>
                  </a:lnTo>
                  <a:lnTo>
                    <a:pt x="10" y="0"/>
                  </a:lnTo>
                  <a:lnTo>
                    <a:pt x="8" y="0"/>
                  </a:lnTo>
                  <a:lnTo>
                    <a:pt x="7" y="1"/>
                  </a:lnTo>
                  <a:lnTo>
                    <a:pt x="5" y="2"/>
                  </a:lnTo>
                  <a:lnTo>
                    <a:pt x="5" y="4"/>
                  </a:lnTo>
                  <a:lnTo>
                    <a:pt x="5" y="4"/>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28" name="Freeform 187"/>
            <p:cNvSpPr/>
            <p:nvPr/>
          </p:nvSpPr>
          <p:spPr bwMode="auto">
            <a:xfrm>
              <a:off x="4573588" y="2406650"/>
              <a:ext cx="4763" cy="71438"/>
            </a:xfrm>
            <a:custGeom>
              <a:avLst/>
              <a:gdLst/>
              <a:ahLst/>
              <a:cxnLst>
                <a:cxn ang="0">
                  <a:pos x="0" y="5"/>
                </a:cxn>
                <a:cxn ang="0">
                  <a:pos x="0" y="128"/>
                </a:cxn>
                <a:cxn ang="0">
                  <a:pos x="0" y="128"/>
                </a:cxn>
                <a:cxn ang="0">
                  <a:pos x="0" y="130"/>
                </a:cxn>
                <a:cxn ang="0">
                  <a:pos x="1" y="131"/>
                </a:cxn>
                <a:cxn ang="0">
                  <a:pos x="3" y="132"/>
                </a:cxn>
                <a:cxn ang="0">
                  <a:pos x="5" y="133"/>
                </a:cxn>
                <a:cxn ang="0">
                  <a:pos x="6" y="132"/>
                </a:cxn>
                <a:cxn ang="0">
                  <a:pos x="8" y="131"/>
                </a:cxn>
                <a:cxn ang="0">
                  <a:pos x="9" y="130"/>
                </a:cxn>
                <a:cxn ang="0">
                  <a:pos x="9" y="128"/>
                </a:cxn>
                <a:cxn ang="0">
                  <a:pos x="9" y="5"/>
                </a:cxn>
                <a:cxn ang="0">
                  <a:pos x="9" y="5"/>
                </a:cxn>
                <a:cxn ang="0">
                  <a:pos x="9" y="3"/>
                </a:cxn>
                <a:cxn ang="0">
                  <a:pos x="8" y="1"/>
                </a:cxn>
                <a:cxn ang="0">
                  <a:pos x="6" y="1"/>
                </a:cxn>
                <a:cxn ang="0">
                  <a:pos x="5" y="0"/>
                </a:cxn>
                <a:cxn ang="0">
                  <a:pos x="3" y="1"/>
                </a:cxn>
                <a:cxn ang="0">
                  <a:pos x="1" y="1"/>
                </a:cxn>
                <a:cxn ang="0">
                  <a:pos x="0" y="3"/>
                </a:cxn>
                <a:cxn ang="0">
                  <a:pos x="0" y="5"/>
                </a:cxn>
                <a:cxn ang="0">
                  <a:pos x="0" y="5"/>
                </a:cxn>
              </a:cxnLst>
              <a:rect l="0" t="0" r="r" b="b"/>
              <a:pathLst>
                <a:path w="9" h="133">
                  <a:moveTo>
                    <a:pt x="0" y="5"/>
                  </a:moveTo>
                  <a:lnTo>
                    <a:pt x="0" y="128"/>
                  </a:lnTo>
                  <a:lnTo>
                    <a:pt x="0" y="128"/>
                  </a:lnTo>
                  <a:lnTo>
                    <a:pt x="0" y="130"/>
                  </a:lnTo>
                  <a:lnTo>
                    <a:pt x="1" y="131"/>
                  </a:lnTo>
                  <a:lnTo>
                    <a:pt x="3" y="132"/>
                  </a:lnTo>
                  <a:lnTo>
                    <a:pt x="5" y="133"/>
                  </a:lnTo>
                  <a:lnTo>
                    <a:pt x="6" y="132"/>
                  </a:lnTo>
                  <a:lnTo>
                    <a:pt x="8" y="131"/>
                  </a:lnTo>
                  <a:lnTo>
                    <a:pt x="9" y="130"/>
                  </a:lnTo>
                  <a:lnTo>
                    <a:pt x="9" y="128"/>
                  </a:lnTo>
                  <a:lnTo>
                    <a:pt x="9" y="5"/>
                  </a:lnTo>
                  <a:lnTo>
                    <a:pt x="9" y="5"/>
                  </a:lnTo>
                  <a:lnTo>
                    <a:pt x="9" y="3"/>
                  </a:lnTo>
                  <a:lnTo>
                    <a:pt x="8" y="1"/>
                  </a:lnTo>
                  <a:lnTo>
                    <a:pt x="6" y="1"/>
                  </a:lnTo>
                  <a:lnTo>
                    <a:pt x="5" y="0"/>
                  </a:lnTo>
                  <a:lnTo>
                    <a:pt x="3" y="1"/>
                  </a:lnTo>
                  <a:lnTo>
                    <a:pt x="1" y="1"/>
                  </a:lnTo>
                  <a:lnTo>
                    <a:pt x="0" y="3"/>
                  </a:lnTo>
                  <a:lnTo>
                    <a:pt x="0" y="5"/>
                  </a:lnTo>
                  <a:lnTo>
                    <a:pt x="0" y="5"/>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29" name="Freeform 188"/>
            <p:cNvSpPr/>
            <p:nvPr/>
          </p:nvSpPr>
          <p:spPr bwMode="auto">
            <a:xfrm>
              <a:off x="4602163" y="2432050"/>
              <a:ext cx="4763" cy="65088"/>
            </a:xfrm>
            <a:custGeom>
              <a:avLst/>
              <a:gdLst/>
              <a:ahLst/>
              <a:cxnLst>
                <a:cxn ang="0">
                  <a:pos x="0" y="5"/>
                </a:cxn>
                <a:cxn ang="0">
                  <a:pos x="0" y="118"/>
                </a:cxn>
                <a:cxn ang="0">
                  <a:pos x="0" y="118"/>
                </a:cxn>
                <a:cxn ang="0">
                  <a:pos x="0" y="120"/>
                </a:cxn>
                <a:cxn ang="0">
                  <a:pos x="1" y="121"/>
                </a:cxn>
                <a:cxn ang="0">
                  <a:pos x="2" y="123"/>
                </a:cxn>
                <a:cxn ang="0">
                  <a:pos x="4" y="123"/>
                </a:cxn>
                <a:cxn ang="0">
                  <a:pos x="6" y="123"/>
                </a:cxn>
                <a:cxn ang="0">
                  <a:pos x="7" y="121"/>
                </a:cxn>
                <a:cxn ang="0">
                  <a:pos x="8" y="120"/>
                </a:cxn>
                <a:cxn ang="0">
                  <a:pos x="9" y="118"/>
                </a:cxn>
                <a:cxn ang="0">
                  <a:pos x="9" y="5"/>
                </a:cxn>
                <a:cxn ang="0">
                  <a:pos x="9" y="5"/>
                </a:cxn>
                <a:cxn ang="0">
                  <a:pos x="8" y="3"/>
                </a:cxn>
                <a:cxn ang="0">
                  <a:pos x="7" y="1"/>
                </a:cxn>
                <a:cxn ang="0">
                  <a:pos x="6" y="1"/>
                </a:cxn>
                <a:cxn ang="0">
                  <a:pos x="4" y="0"/>
                </a:cxn>
                <a:cxn ang="0">
                  <a:pos x="2" y="1"/>
                </a:cxn>
                <a:cxn ang="0">
                  <a:pos x="1" y="1"/>
                </a:cxn>
                <a:cxn ang="0">
                  <a:pos x="0" y="3"/>
                </a:cxn>
                <a:cxn ang="0">
                  <a:pos x="0" y="5"/>
                </a:cxn>
                <a:cxn ang="0">
                  <a:pos x="0" y="5"/>
                </a:cxn>
              </a:cxnLst>
              <a:rect l="0" t="0" r="r" b="b"/>
              <a:pathLst>
                <a:path w="9" h="123">
                  <a:moveTo>
                    <a:pt x="0" y="5"/>
                  </a:moveTo>
                  <a:lnTo>
                    <a:pt x="0" y="118"/>
                  </a:lnTo>
                  <a:lnTo>
                    <a:pt x="0" y="118"/>
                  </a:lnTo>
                  <a:lnTo>
                    <a:pt x="0" y="120"/>
                  </a:lnTo>
                  <a:lnTo>
                    <a:pt x="1" y="121"/>
                  </a:lnTo>
                  <a:lnTo>
                    <a:pt x="2" y="123"/>
                  </a:lnTo>
                  <a:lnTo>
                    <a:pt x="4" y="123"/>
                  </a:lnTo>
                  <a:lnTo>
                    <a:pt x="6" y="123"/>
                  </a:lnTo>
                  <a:lnTo>
                    <a:pt x="7" y="121"/>
                  </a:lnTo>
                  <a:lnTo>
                    <a:pt x="8" y="120"/>
                  </a:lnTo>
                  <a:lnTo>
                    <a:pt x="9" y="118"/>
                  </a:lnTo>
                  <a:lnTo>
                    <a:pt x="9" y="5"/>
                  </a:lnTo>
                  <a:lnTo>
                    <a:pt x="9" y="5"/>
                  </a:lnTo>
                  <a:lnTo>
                    <a:pt x="8" y="3"/>
                  </a:lnTo>
                  <a:lnTo>
                    <a:pt x="7" y="1"/>
                  </a:lnTo>
                  <a:lnTo>
                    <a:pt x="6" y="1"/>
                  </a:lnTo>
                  <a:lnTo>
                    <a:pt x="4" y="0"/>
                  </a:lnTo>
                  <a:lnTo>
                    <a:pt x="2" y="1"/>
                  </a:lnTo>
                  <a:lnTo>
                    <a:pt x="1" y="1"/>
                  </a:lnTo>
                  <a:lnTo>
                    <a:pt x="0" y="3"/>
                  </a:lnTo>
                  <a:lnTo>
                    <a:pt x="0" y="5"/>
                  </a:lnTo>
                  <a:lnTo>
                    <a:pt x="0" y="5"/>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30" name="Freeform 189"/>
            <p:cNvSpPr/>
            <p:nvPr/>
          </p:nvSpPr>
          <p:spPr bwMode="auto">
            <a:xfrm>
              <a:off x="4624388" y="2457450"/>
              <a:ext cx="4763" cy="65088"/>
            </a:xfrm>
            <a:custGeom>
              <a:avLst/>
              <a:gdLst/>
              <a:ahLst/>
              <a:cxnLst>
                <a:cxn ang="0">
                  <a:pos x="0" y="5"/>
                </a:cxn>
                <a:cxn ang="0">
                  <a:pos x="0" y="119"/>
                </a:cxn>
                <a:cxn ang="0">
                  <a:pos x="0" y="119"/>
                </a:cxn>
                <a:cxn ang="0">
                  <a:pos x="0" y="121"/>
                </a:cxn>
                <a:cxn ang="0">
                  <a:pos x="1" y="122"/>
                </a:cxn>
                <a:cxn ang="0">
                  <a:pos x="3" y="123"/>
                </a:cxn>
                <a:cxn ang="0">
                  <a:pos x="4" y="123"/>
                </a:cxn>
                <a:cxn ang="0">
                  <a:pos x="6" y="123"/>
                </a:cxn>
                <a:cxn ang="0">
                  <a:pos x="8" y="122"/>
                </a:cxn>
                <a:cxn ang="0">
                  <a:pos x="9" y="121"/>
                </a:cxn>
                <a:cxn ang="0">
                  <a:pos x="9" y="119"/>
                </a:cxn>
                <a:cxn ang="0">
                  <a:pos x="9" y="5"/>
                </a:cxn>
                <a:cxn ang="0">
                  <a:pos x="9" y="5"/>
                </a:cxn>
                <a:cxn ang="0">
                  <a:pos x="9" y="3"/>
                </a:cxn>
                <a:cxn ang="0">
                  <a:pos x="8" y="1"/>
                </a:cxn>
                <a:cxn ang="0">
                  <a:pos x="6" y="0"/>
                </a:cxn>
                <a:cxn ang="0">
                  <a:pos x="4" y="0"/>
                </a:cxn>
                <a:cxn ang="0">
                  <a:pos x="3" y="0"/>
                </a:cxn>
                <a:cxn ang="0">
                  <a:pos x="1" y="1"/>
                </a:cxn>
                <a:cxn ang="0">
                  <a:pos x="0" y="3"/>
                </a:cxn>
                <a:cxn ang="0">
                  <a:pos x="0" y="5"/>
                </a:cxn>
                <a:cxn ang="0">
                  <a:pos x="0" y="5"/>
                </a:cxn>
              </a:cxnLst>
              <a:rect l="0" t="0" r="r" b="b"/>
              <a:pathLst>
                <a:path w="9" h="123">
                  <a:moveTo>
                    <a:pt x="0" y="5"/>
                  </a:moveTo>
                  <a:lnTo>
                    <a:pt x="0" y="119"/>
                  </a:lnTo>
                  <a:lnTo>
                    <a:pt x="0" y="119"/>
                  </a:lnTo>
                  <a:lnTo>
                    <a:pt x="0" y="121"/>
                  </a:lnTo>
                  <a:lnTo>
                    <a:pt x="1" y="122"/>
                  </a:lnTo>
                  <a:lnTo>
                    <a:pt x="3" y="123"/>
                  </a:lnTo>
                  <a:lnTo>
                    <a:pt x="4" y="123"/>
                  </a:lnTo>
                  <a:lnTo>
                    <a:pt x="6" y="123"/>
                  </a:lnTo>
                  <a:lnTo>
                    <a:pt x="8" y="122"/>
                  </a:lnTo>
                  <a:lnTo>
                    <a:pt x="9" y="121"/>
                  </a:lnTo>
                  <a:lnTo>
                    <a:pt x="9" y="119"/>
                  </a:lnTo>
                  <a:lnTo>
                    <a:pt x="9" y="5"/>
                  </a:lnTo>
                  <a:lnTo>
                    <a:pt x="9" y="5"/>
                  </a:lnTo>
                  <a:lnTo>
                    <a:pt x="9" y="3"/>
                  </a:lnTo>
                  <a:lnTo>
                    <a:pt x="8" y="1"/>
                  </a:lnTo>
                  <a:lnTo>
                    <a:pt x="6" y="0"/>
                  </a:lnTo>
                  <a:lnTo>
                    <a:pt x="4" y="0"/>
                  </a:lnTo>
                  <a:lnTo>
                    <a:pt x="3" y="0"/>
                  </a:lnTo>
                  <a:lnTo>
                    <a:pt x="1" y="1"/>
                  </a:lnTo>
                  <a:lnTo>
                    <a:pt x="0" y="3"/>
                  </a:lnTo>
                  <a:lnTo>
                    <a:pt x="0" y="5"/>
                  </a:lnTo>
                  <a:lnTo>
                    <a:pt x="0" y="5"/>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31" name="Freeform 190"/>
            <p:cNvSpPr/>
            <p:nvPr/>
          </p:nvSpPr>
          <p:spPr bwMode="auto">
            <a:xfrm>
              <a:off x="4651375" y="2482850"/>
              <a:ext cx="7938" cy="73025"/>
            </a:xfrm>
            <a:custGeom>
              <a:avLst/>
              <a:gdLst/>
              <a:ahLst/>
              <a:cxnLst>
                <a:cxn ang="0">
                  <a:pos x="5" y="5"/>
                </a:cxn>
                <a:cxn ang="0">
                  <a:pos x="5" y="5"/>
                </a:cxn>
                <a:cxn ang="0">
                  <a:pos x="2" y="30"/>
                </a:cxn>
                <a:cxn ang="0">
                  <a:pos x="1" y="42"/>
                </a:cxn>
                <a:cxn ang="0">
                  <a:pos x="0" y="55"/>
                </a:cxn>
                <a:cxn ang="0">
                  <a:pos x="0" y="132"/>
                </a:cxn>
                <a:cxn ang="0">
                  <a:pos x="0" y="132"/>
                </a:cxn>
                <a:cxn ang="0">
                  <a:pos x="1" y="134"/>
                </a:cxn>
                <a:cxn ang="0">
                  <a:pos x="2" y="136"/>
                </a:cxn>
                <a:cxn ang="0">
                  <a:pos x="3" y="137"/>
                </a:cxn>
                <a:cxn ang="0">
                  <a:pos x="5" y="137"/>
                </a:cxn>
                <a:cxn ang="0">
                  <a:pos x="7" y="137"/>
                </a:cxn>
                <a:cxn ang="0">
                  <a:pos x="8" y="136"/>
                </a:cxn>
                <a:cxn ang="0">
                  <a:pos x="9" y="134"/>
                </a:cxn>
                <a:cxn ang="0">
                  <a:pos x="10" y="132"/>
                </a:cxn>
                <a:cxn ang="0">
                  <a:pos x="10" y="62"/>
                </a:cxn>
                <a:cxn ang="0">
                  <a:pos x="10" y="62"/>
                </a:cxn>
                <a:cxn ang="0">
                  <a:pos x="10" y="47"/>
                </a:cxn>
                <a:cxn ang="0">
                  <a:pos x="11" y="33"/>
                </a:cxn>
                <a:cxn ang="0">
                  <a:pos x="14" y="5"/>
                </a:cxn>
                <a:cxn ang="0">
                  <a:pos x="14" y="5"/>
                </a:cxn>
                <a:cxn ang="0">
                  <a:pos x="14" y="3"/>
                </a:cxn>
                <a:cxn ang="0">
                  <a:pos x="13" y="1"/>
                </a:cxn>
                <a:cxn ang="0">
                  <a:pos x="12" y="0"/>
                </a:cxn>
                <a:cxn ang="0">
                  <a:pos x="10" y="0"/>
                </a:cxn>
                <a:cxn ang="0">
                  <a:pos x="7" y="1"/>
                </a:cxn>
                <a:cxn ang="0">
                  <a:pos x="6" y="3"/>
                </a:cxn>
                <a:cxn ang="0">
                  <a:pos x="5" y="5"/>
                </a:cxn>
                <a:cxn ang="0">
                  <a:pos x="5" y="5"/>
                </a:cxn>
              </a:cxnLst>
              <a:rect l="0" t="0" r="r" b="b"/>
              <a:pathLst>
                <a:path w="14" h="137">
                  <a:moveTo>
                    <a:pt x="5" y="5"/>
                  </a:moveTo>
                  <a:lnTo>
                    <a:pt x="5" y="5"/>
                  </a:lnTo>
                  <a:lnTo>
                    <a:pt x="2" y="30"/>
                  </a:lnTo>
                  <a:lnTo>
                    <a:pt x="1" y="42"/>
                  </a:lnTo>
                  <a:lnTo>
                    <a:pt x="0" y="55"/>
                  </a:lnTo>
                  <a:lnTo>
                    <a:pt x="0" y="132"/>
                  </a:lnTo>
                  <a:lnTo>
                    <a:pt x="0" y="132"/>
                  </a:lnTo>
                  <a:lnTo>
                    <a:pt x="1" y="134"/>
                  </a:lnTo>
                  <a:lnTo>
                    <a:pt x="2" y="136"/>
                  </a:lnTo>
                  <a:lnTo>
                    <a:pt x="3" y="137"/>
                  </a:lnTo>
                  <a:lnTo>
                    <a:pt x="5" y="137"/>
                  </a:lnTo>
                  <a:lnTo>
                    <a:pt x="7" y="137"/>
                  </a:lnTo>
                  <a:lnTo>
                    <a:pt x="8" y="136"/>
                  </a:lnTo>
                  <a:lnTo>
                    <a:pt x="9" y="134"/>
                  </a:lnTo>
                  <a:lnTo>
                    <a:pt x="10" y="132"/>
                  </a:lnTo>
                  <a:lnTo>
                    <a:pt x="10" y="62"/>
                  </a:lnTo>
                  <a:lnTo>
                    <a:pt x="10" y="62"/>
                  </a:lnTo>
                  <a:lnTo>
                    <a:pt x="10" y="47"/>
                  </a:lnTo>
                  <a:lnTo>
                    <a:pt x="11" y="33"/>
                  </a:lnTo>
                  <a:lnTo>
                    <a:pt x="14" y="5"/>
                  </a:lnTo>
                  <a:lnTo>
                    <a:pt x="14" y="5"/>
                  </a:lnTo>
                  <a:lnTo>
                    <a:pt x="14" y="3"/>
                  </a:lnTo>
                  <a:lnTo>
                    <a:pt x="13" y="1"/>
                  </a:lnTo>
                  <a:lnTo>
                    <a:pt x="12" y="0"/>
                  </a:lnTo>
                  <a:lnTo>
                    <a:pt x="10" y="0"/>
                  </a:lnTo>
                  <a:lnTo>
                    <a:pt x="7" y="1"/>
                  </a:lnTo>
                  <a:lnTo>
                    <a:pt x="6" y="3"/>
                  </a:lnTo>
                  <a:lnTo>
                    <a:pt x="5" y="5"/>
                  </a:lnTo>
                  <a:lnTo>
                    <a:pt x="5" y="5"/>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32" name="Freeform 191"/>
            <p:cNvSpPr/>
            <p:nvPr/>
          </p:nvSpPr>
          <p:spPr bwMode="auto">
            <a:xfrm>
              <a:off x="4684713" y="2500313"/>
              <a:ext cx="4763" cy="87313"/>
            </a:xfrm>
            <a:custGeom>
              <a:avLst/>
              <a:gdLst/>
              <a:ahLst/>
              <a:cxnLst>
                <a:cxn ang="0">
                  <a:pos x="0" y="5"/>
                </a:cxn>
                <a:cxn ang="0">
                  <a:pos x="0" y="161"/>
                </a:cxn>
                <a:cxn ang="0">
                  <a:pos x="0" y="161"/>
                </a:cxn>
                <a:cxn ang="0">
                  <a:pos x="0" y="163"/>
                </a:cxn>
                <a:cxn ang="0">
                  <a:pos x="1" y="164"/>
                </a:cxn>
                <a:cxn ang="0">
                  <a:pos x="3" y="165"/>
                </a:cxn>
                <a:cxn ang="0">
                  <a:pos x="5" y="166"/>
                </a:cxn>
                <a:cxn ang="0">
                  <a:pos x="6" y="165"/>
                </a:cxn>
                <a:cxn ang="0">
                  <a:pos x="8" y="164"/>
                </a:cxn>
                <a:cxn ang="0">
                  <a:pos x="9" y="163"/>
                </a:cxn>
                <a:cxn ang="0">
                  <a:pos x="9" y="161"/>
                </a:cxn>
                <a:cxn ang="0">
                  <a:pos x="9" y="5"/>
                </a:cxn>
                <a:cxn ang="0">
                  <a:pos x="9" y="5"/>
                </a:cxn>
                <a:cxn ang="0">
                  <a:pos x="9" y="3"/>
                </a:cxn>
                <a:cxn ang="0">
                  <a:pos x="8" y="1"/>
                </a:cxn>
                <a:cxn ang="0">
                  <a:pos x="6" y="0"/>
                </a:cxn>
                <a:cxn ang="0">
                  <a:pos x="5" y="0"/>
                </a:cxn>
                <a:cxn ang="0">
                  <a:pos x="3" y="0"/>
                </a:cxn>
                <a:cxn ang="0">
                  <a:pos x="1" y="1"/>
                </a:cxn>
                <a:cxn ang="0">
                  <a:pos x="0" y="3"/>
                </a:cxn>
                <a:cxn ang="0">
                  <a:pos x="0" y="5"/>
                </a:cxn>
                <a:cxn ang="0">
                  <a:pos x="0" y="5"/>
                </a:cxn>
              </a:cxnLst>
              <a:rect l="0" t="0" r="r" b="b"/>
              <a:pathLst>
                <a:path w="9" h="166">
                  <a:moveTo>
                    <a:pt x="0" y="5"/>
                  </a:moveTo>
                  <a:lnTo>
                    <a:pt x="0" y="161"/>
                  </a:lnTo>
                  <a:lnTo>
                    <a:pt x="0" y="161"/>
                  </a:lnTo>
                  <a:lnTo>
                    <a:pt x="0" y="163"/>
                  </a:lnTo>
                  <a:lnTo>
                    <a:pt x="1" y="164"/>
                  </a:lnTo>
                  <a:lnTo>
                    <a:pt x="3" y="165"/>
                  </a:lnTo>
                  <a:lnTo>
                    <a:pt x="5" y="166"/>
                  </a:lnTo>
                  <a:lnTo>
                    <a:pt x="6" y="165"/>
                  </a:lnTo>
                  <a:lnTo>
                    <a:pt x="8" y="164"/>
                  </a:lnTo>
                  <a:lnTo>
                    <a:pt x="9" y="163"/>
                  </a:lnTo>
                  <a:lnTo>
                    <a:pt x="9" y="161"/>
                  </a:lnTo>
                  <a:lnTo>
                    <a:pt x="9" y="5"/>
                  </a:lnTo>
                  <a:lnTo>
                    <a:pt x="9" y="5"/>
                  </a:lnTo>
                  <a:lnTo>
                    <a:pt x="9" y="3"/>
                  </a:lnTo>
                  <a:lnTo>
                    <a:pt x="8" y="1"/>
                  </a:lnTo>
                  <a:lnTo>
                    <a:pt x="6" y="0"/>
                  </a:lnTo>
                  <a:lnTo>
                    <a:pt x="5" y="0"/>
                  </a:lnTo>
                  <a:lnTo>
                    <a:pt x="3" y="0"/>
                  </a:lnTo>
                  <a:lnTo>
                    <a:pt x="1" y="1"/>
                  </a:lnTo>
                  <a:lnTo>
                    <a:pt x="0" y="3"/>
                  </a:lnTo>
                  <a:lnTo>
                    <a:pt x="0" y="5"/>
                  </a:lnTo>
                  <a:lnTo>
                    <a:pt x="0" y="5"/>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33" name="Freeform 192"/>
            <p:cNvSpPr/>
            <p:nvPr/>
          </p:nvSpPr>
          <p:spPr bwMode="auto">
            <a:xfrm>
              <a:off x="4702175" y="2540000"/>
              <a:ext cx="7938" cy="69850"/>
            </a:xfrm>
            <a:custGeom>
              <a:avLst/>
              <a:gdLst/>
              <a:ahLst/>
              <a:cxnLst>
                <a:cxn ang="0">
                  <a:pos x="6" y="3"/>
                </a:cxn>
                <a:cxn ang="0">
                  <a:pos x="6" y="3"/>
                </a:cxn>
                <a:cxn ang="0">
                  <a:pos x="3" y="19"/>
                </a:cxn>
                <a:cxn ang="0">
                  <a:pos x="1" y="34"/>
                </a:cxn>
                <a:cxn ang="0">
                  <a:pos x="0" y="50"/>
                </a:cxn>
                <a:cxn ang="0">
                  <a:pos x="0" y="65"/>
                </a:cxn>
                <a:cxn ang="0">
                  <a:pos x="1" y="96"/>
                </a:cxn>
                <a:cxn ang="0">
                  <a:pos x="1" y="127"/>
                </a:cxn>
                <a:cxn ang="0">
                  <a:pos x="1" y="127"/>
                </a:cxn>
                <a:cxn ang="0">
                  <a:pos x="2" y="129"/>
                </a:cxn>
                <a:cxn ang="0">
                  <a:pos x="3" y="131"/>
                </a:cxn>
                <a:cxn ang="0">
                  <a:pos x="4" y="132"/>
                </a:cxn>
                <a:cxn ang="0">
                  <a:pos x="6" y="132"/>
                </a:cxn>
                <a:cxn ang="0">
                  <a:pos x="7" y="132"/>
                </a:cxn>
                <a:cxn ang="0">
                  <a:pos x="9" y="131"/>
                </a:cxn>
                <a:cxn ang="0">
                  <a:pos x="10" y="129"/>
                </a:cxn>
                <a:cxn ang="0">
                  <a:pos x="10" y="127"/>
                </a:cxn>
                <a:cxn ang="0">
                  <a:pos x="10" y="127"/>
                </a:cxn>
                <a:cxn ang="0">
                  <a:pos x="10" y="97"/>
                </a:cxn>
                <a:cxn ang="0">
                  <a:pos x="9" y="66"/>
                </a:cxn>
                <a:cxn ang="0">
                  <a:pos x="9" y="51"/>
                </a:cxn>
                <a:cxn ang="0">
                  <a:pos x="10" y="36"/>
                </a:cxn>
                <a:cxn ang="0">
                  <a:pos x="12" y="21"/>
                </a:cxn>
                <a:cxn ang="0">
                  <a:pos x="15" y="5"/>
                </a:cxn>
                <a:cxn ang="0">
                  <a:pos x="15" y="5"/>
                </a:cxn>
                <a:cxn ang="0">
                  <a:pos x="15" y="3"/>
                </a:cxn>
                <a:cxn ang="0">
                  <a:pos x="14" y="2"/>
                </a:cxn>
                <a:cxn ang="0">
                  <a:pos x="13" y="0"/>
                </a:cxn>
                <a:cxn ang="0">
                  <a:pos x="11" y="0"/>
                </a:cxn>
                <a:cxn ang="0">
                  <a:pos x="10" y="0"/>
                </a:cxn>
                <a:cxn ang="0">
                  <a:pos x="8" y="0"/>
                </a:cxn>
                <a:cxn ang="0">
                  <a:pos x="7" y="1"/>
                </a:cxn>
                <a:cxn ang="0">
                  <a:pos x="6" y="3"/>
                </a:cxn>
                <a:cxn ang="0">
                  <a:pos x="6" y="3"/>
                </a:cxn>
              </a:cxnLst>
              <a:rect l="0" t="0" r="r" b="b"/>
              <a:pathLst>
                <a:path w="15" h="132">
                  <a:moveTo>
                    <a:pt x="6" y="3"/>
                  </a:moveTo>
                  <a:lnTo>
                    <a:pt x="6" y="3"/>
                  </a:lnTo>
                  <a:lnTo>
                    <a:pt x="3" y="19"/>
                  </a:lnTo>
                  <a:lnTo>
                    <a:pt x="1" y="34"/>
                  </a:lnTo>
                  <a:lnTo>
                    <a:pt x="0" y="50"/>
                  </a:lnTo>
                  <a:lnTo>
                    <a:pt x="0" y="65"/>
                  </a:lnTo>
                  <a:lnTo>
                    <a:pt x="1" y="96"/>
                  </a:lnTo>
                  <a:lnTo>
                    <a:pt x="1" y="127"/>
                  </a:lnTo>
                  <a:lnTo>
                    <a:pt x="1" y="127"/>
                  </a:lnTo>
                  <a:lnTo>
                    <a:pt x="2" y="129"/>
                  </a:lnTo>
                  <a:lnTo>
                    <a:pt x="3" y="131"/>
                  </a:lnTo>
                  <a:lnTo>
                    <a:pt x="4" y="132"/>
                  </a:lnTo>
                  <a:lnTo>
                    <a:pt x="6" y="132"/>
                  </a:lnTo>
                  <a:lnTo>
                    <a:pt x="7" y="132"/>
                  </a:lnTo>
                  <a:lnTo>
                    <a:pt x="9" y="131"/>
                  </a:lnTo>
                  <a:lnTo>
                    <a:pt x="10" y="129"/>
                  </a:lnTo>
                  <a:lnTo>
                    <a:pt x="10" y="127"/>
                  </a:lnTo>
                  <a:lnTo>
                    <a:pt x="10" y="127"/>
                  </a:lnTo>
                  <a:lnTo>
                    <a:pt x="10" y="97"/>
                  </a:lnTo>
                  <a:lnTo>
                    <a:pt x="9" y="66"/>
                  </a:lnTo>
                  <a:lnTo>
                    <a:pt x="9" y="51"/>
                  </a:lnTo>
                  <a:lnTo>
                    <a:pt x="10" y="36"/>
                  </a:lnTo>
                  <a:lnTo>
                    <a:pt x="12" y="21"/>
                  </a:lnTo>
                  <a:lnTo>
                    <a:pt x="15" y="5"/>
                  </a:lnTo>
                  <a:lnTo>
                    <a:pt x="15" y="5"/>
                  </a:lnTo>
                  <a:lnTo>
                    <a:pt x="15" y="3"/>
                  </a:lnTo>
                  <a:lnTo>
                    <a:pt x="14" y="2"/>
                  </a:lnTo>
                  <a:lnTo>
                    <a:pt x="13" y="0"/>
                  </a:lnTo>
                  <a:lnTo>
                    <a:pt x="11" y="0"/>
                  </a:lnTo>
                  <a:lnTo>
                    <a:pt x="10" y="0"/>
                  </a:lnTo>
                  <a:lnTo>
                    <a:pt x="8" y="0"/>
                  </a:lnTo>
                  <a:lnTo>
                    <a:pt x="7" y="1"/>
                  </a:lnTo>
                  <a:lnTo>
                    <a:pt x="6" y="3"/>
                  </a:lnTo>
                  <a:lnTo>
                    <a:pt x="6" y="3"/>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34" name="Freeform 193"/>
            <p:cNvSpPr/>
            <p:nvPr/>
          </p:nvSpPr>
          <p:spPr bwMode="auto">
            <a:xfrm>
              <a:off x="4727575" y="2568575"/>
              <a:ext cx="9525" cy="52388"/>
            </a:xfrm>
            <a:custGeom>
              <a:avLst/>
              <a:gdLst/>
              <a:ahLst/>
              <a:cxnLst>
                <a:cxn ang="0">
                  <a:pos x="10" y="3"/>
                </a:cxn>
                <a:cxn ang="0">
                  <a:pos x="10" y="3"/>
                </a:cxn>
                <a:cxn ang="0">
                  <a:pos x="3" y="48"/>
                </a:cxn>
                <a:cxn ang="0">
                  <a:pos x="1" y="72"/>
                </a:cxn>
                <a:cxn ang="0">
                  <a:pos x="0" y="95"/>
                </a:cxn>
                <a:cxn ang="0">
                  <a:pos x="0" y="95"/>
                </a:cxn>
                <a:cxn ang="0">
                  <a:pos x="0" y="97"/>
                </a:cxn>
                <a:cxn ang="0">
                  <a:pos x="1" y="98"/>
                </a:cxn>
                <a:cxn ang="0">
                  <a:pos x="3" y="99"/>
                </a:cxn>
                <a:cxn ang="0">
                  <a:pos x="6" y="99"/>
                </a:cxn>
                <a:cxn ang="0">
                  <a:pos x="7" y="99"/>
                </a:cxn>
                <a:cxn ang="0">
                  <a:pos x="9" y="98"/>
                </a:cxn>
                <a:cxn ang="0">
                  <a:pos x="10" y="97"/>
                </a:cxn>
                <a:cxn ang="0">
                  <a:pos x="10" y="95"/>
                </a:cxn>
                <a:cxn ang="0">
                  <a:pos x="10" y="95"/>
                </a:cxn>
                <a:cxn ang="0">
                  <a:pos x="11" y="72"/>
                </a:cxn>
                <a:cxn ang="0">
                  <a:pos x="13" y="50"/>
                </a:cxn>
                <a:cxn ang="0">
                  <a:pos x="19" y="6"/>
                </a:cxn>
                <a:cxn ang="0">
                  <a:pos x="19" y="6"/>
                </a:cxn>
                <a:cxn ang="0">
                  <a:pos x="19" y="4"/>
                </a:cxn>
                <a:cxn ang="0">
                  <a:pos x="18" y="2"/>
                </a:cxn>
                <a:cxn ang="0">
                  <a:pos x="15" y="0"/>
                </a:cxn>
                <a:cxn ang="0">
                  <a:pos x="14" y="0"/>
                </a:cxn>
                <a:cxn ang="0">
                  <a:pos x="12" y="0"/>
                </a:cxn>
                <a:cxn ang="0">
                  <a:pos x="11" y="2"/>
                </a:cxn>
                <a:cxn ang="0">
                  <a:pos x="10" y="3"/>
                </a:cxn>
                <a:cxn ang="0">
                  <a:pos x="10" y="3"/>
                </a:cxn>
              </a:cxnLst>
              <a:rect l="0" t="0" r="r" b="b"/>
              <a:pathLst>
                <a:path w="19" h="99">
                  <a:moveTo>
                    <a:pt x="10" y="3"/>
                  </a:moveTo>
                  <a:lnTo>
                    <a:pt x="10" y="3"/>
                  </a:lnTo>
                  <a:lnTo>
                    <a:pt x="3" y="48"/>
                  </a:lnTo>
                  <a:lnTo>
                    <a:pt x="1" y="72"/>
                  </a:lnTo>
                  <a:lnTo>
                    <a:pt x="0" y="95"/>
                  </a:lnTo>
                  <a:lnTo>
                    <a:pt x="0" y="95"/>
                  </a:lnTo>
                  <a:lnTo>
                    <a:pt x="0" y="97"/>
                  </a:lnTo>
                  <a:lnTo>
                    <a:pt x="1" y="98"/>
                  </a:lnTo>
                  <a:lnTo>
                    <a:pt x="3" y="99"/>
                  </a:lnTo>
                  <a:lnTo>
                    <a:pt x="6" y="99"/>
                  </a:lnTo>
                  <a:lnTo>
                    <a:pt x="7" y="99"/>
                  </a:lnTo>
                  <a:lnTo>
                    <a:pt x="9" y="98"/>
                  </a:lnTo>
                  <a:lnTo>
                    <a:pt x="10" y="97"/>
                  </a:lnTo>
                  <a:lnTo>
                    <a:pt x="10" y="95"/>
                  </a:lnTo>
                  <a:lnTo>
                    <a:pt x="10" y="95"/>
                  </a:lnTo>
                  <a:lnTo>
                    <a:pt x="11" y="72"/>
                  </a:lnTo>
                  <a:lnTo>
                    <a:pt x="13" y="50"/>
                  </a:lnTo>
                  <a:lnTo>
                    <a:pt x="19" y="6"/>
                  </a:lnTo>
                  <a:lnTo>
                    <a:pt x="19" y="6"/>
                  </a:lnTo>
                  <a:lnTo>
                    <a:pt x="19" y="4"/>
                  </a:lnTo>
                  <a:lnTo>
                    <a:pt x="18" y="2"/>
                  </a:lnTo>
                  <a:lnTo>
                    <a:pt x="15" y="0"/>
                  </a:lnTo>
                  <a:lnTo>
                    <a:pt x="14" y="0"/>
                  </a:lnTo>
                  <a:lnTo>
                    <a:pt x="12" y="0"/>
                  </a:lnTo>
                  <a:lnTo>
                    <a:pt x="11" y="2"/>
                  </a:lnTo>
                  <a:lnTo>
                    <a:pt x="10" y="3"/>
                  </a:lnTo>
                  <a:lnTo>
                    <a:pt x="10" y="3"/>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35" name="Freeform 194"/>
            <p:cNvSpPr/>
            <p:nvPr/>
          </p:nvSpPr>
          <p:spPr bwMode="auto">
            <a:xfrm>
              <a:off x="4748213" y="2590800"/>
              <a:ext cx="4763" cy="57150"/>
            </a:xfrm>
            <a:custGeom>
              <a:avLst/>
              <a:gdLst/>
              <a:ahLst/>
              <a:cxnLst>
                <a:cxn ang="0">
                  <a:pos x="0" y="5"/>
                </a:cxn>
                <a:cxn ang="0">
                  <a:pos x="0" y="104"/>
                </a:cxn>
                <a:cxn ang="0">
                  <a:pos x="0" y="104"/>
                </a:cxn>
                <a:cxn ang="0">
                  <a:pos x="0" y="107"/>
                </a:cxn>
                <a:cxn ang="0">
                  <a:pos x="1" y="109"/>
                </a:cxn>
                <a:cxn ang="0">
                  <a:pos x="3" y="109"/>
                </a:cxn>
                <a:cxn ang="0">
                  <a:pos x="4" y="110"/>
                </a:cxn>
                <a:cxn ang="0">
                  <a:pos x="6" y="109"/>
                </a:cxn>
                <a:cxn ang="0">
                  <a:pos x="7" y="109"/>
                </a:cxn>
                <a:cxn ang="0">
                  <a:pos x="9" y="107"/>
                </a:cxn>
                <a:cxn ang="0">
                  <a:pos x="9" y="104"/>
                </a:cxn>
                <a:cxn ang="0">
                  <a:pos x="9" y="5"/>
                </a:cxn>
                <a:cxn ang="0">
                  <a:pos x="9" y="5"/>
                </a:cxn>
                <a:cxn ang="0">
                  <a:pos x="9" y="3"/>
                </a:cxn>
                <a:cxn ang="0">
                  <a:pos x="7" y="2"/>
                </a:cxn>
                <a:cxn ang="0">
                  <a:pos x="6" y="1"/>
                </a:cxn>
                <a:cxn ang="0">
                  <a:pos x="4" y="0"/>
                </a:cxn>
                <a:cxn ang="0">
                  <a:pos x="3" y="1"/>
                </a:cxn>
                <a:cxn ang="0">
                  <a:pos x="1" y="2"/>
                </a:cxn>
                <a:cxn ang="0">
                  <a:pos x="0" y="3"/>
                </a:cxn>
                <a:cxn ang="0">
                  <a:pos x="0" y="5"/>
                </a:cxn>
                <a:cxn ang="0">
                  <a:pos x="0" y="5"/>
                </a:cxn>
              </a:cxnLst>
              <a:rect l="0" t="0" r="r" b="b"/>
              <a:pathLst>
                <a:path w="9" h="110">
                  <a:moveTo>
                    <a:pt x="0" y="5"/>
                  </a:moveTo>
                  <a:lnTo>
                    <a:pt x="0" y="104"/>
                  </a:lnTo>
                  <a:lnTo>
                    <a:pt x="0" y="104"/>
                  </a:lnTo>
                  <a:lnTo>
                    <a:pt x="0" y="107"/>
                  </a:lnTo>
                  <a:lnTo>
                    <a:pt x="1" y="109"/>
                  </a:lnTo>
                  <a:lnTo>
                    <a:pt x="3" y="109"/>
                  </a:lnTo>
                  <a:lnTo>
                    <a:pt x="4" y="110"/>
                  </a:lnTo>
                  <a:lnTo>
                    <a:pt x="6" y="109"/>
                  </a:lnTo>
                  <a:lnTo>
                    <a:pt x="7" y="109"/>
                  </a:lnTo>
                  <a:lnTo>
                    <a:pt x="9" y="107"/>
                  </a:lnTo>
                  <a:lnTo>
                    <a:pt x="9" y="104"/>
                  </a:lnTo>
                  <a:lnTo>
                    <a:pt x="9" y="5"/>
                  </a:lnTo>
                  <a:lnTo>
                    <a:pt x="9" y="5"/>
                  </a:lnTo>
                  <a:lnTo>
                    <a:pt x="9" y="3"/>
                  </a:lnTo>
                  <a:lnTo>
                    <a:pt x="7" y="2"/>
                  </a:lnTo>
                  <a:lnTo>
                    <a:pt x="6" y="1"/>
                  </a:lnTo>
                  <a:lnTo>
                    <a:pt x="4" y="0"/>
                  </a:lnTo>
                  <a:lnTo>
                    <a:pt x="3" y="1"/>
                  </a:lnTo>
                  <a:lnTo>
                    <a:pt x="1" y="2"/>
                  </a:lnTo>
                  <a:lnTo>
                    <a:pt x="0" y="3"/>
                  </a:lnTo>
                  <a:lnTo>
                    <a:pt x="0" y="5"/>
                  </a:lnTo>
                  <a:lnTo>
                    <a:pt x="0" y="5"/>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36" name="Freeform 195"/>
            <p:cNvSpPr/>
            <p:nvPr/>
          </p:nvSpPr>
          <p:spPr bwMode="auto">
            <a:xfrm>
              <a:off x="4641850" y="2751138"/>
              <a:ext cx="7938" cy="26988"/>
            </a:xfrm>
            <a:custGeom>
              <a:avLst/>
              <a:gdLst/>
              <a:ahLst/>
              <a:cxnLst>
                <a:cxn ang="0">
                  <a:pos x="15" y="46"/>
                </a:cxn>
                <a:cxn ang="0">
                  <a:pos x="15" y="46"/>
                </a:cxn>
                <a:cxn ang="0">
                  <a:pos x="12" y="36"/>
                </a:cxn>
                <a:cxn ang="0">
                  <a:pos x="11" y="26"/>
                </a:cxn>
                <a:cxn ang="0">
                  <a:pos x="10" y="5"/>
                </a:cxn>
                <a:cxn ang="0">
                  <a:pos x="10" y="5"/>
                </a:cxn>
                <a:cxn ang="0">
                  <a:pos x="10" y="3"/>
                </a:cxn>
                <a:cxn ang="0">
                  <a:pos x="8" y="1"/>
                </a:cxn>
                <a:cxn ang="0">
                  <a:pos x="6" y="1"/>
                </a:cxn>
                <a:cxn ang="0">
                  <a:pos x="5" y="0"/>
                </a:cxn>
                <a:cxn ang="0">
                  <a:pos x="3" y="1"/>
                </a:cxn>
                <a:cxn ang="0">
                  <a:pos x="1" y="1"/>
                </a:cxn>
                <a:cxn ang="0">
                  <a:pos x="0" y="3"/>
                </a:cxn>
                <a:cxn ang="0">
                  <a:pos x="0" y="5"/>
                </a:cxn>
                <a:cxn ang="0">
                  <a:pos x="0" y="5"/>
                </a:cxn>
                <a:cxn ang="0">
                  <a:pos x="1" y="27"/>
                </a:cxn>
                <a:cxn ang="0">
                  <a:pos x="2" y="38"/>
                </a:cxn>
                <a:cxn ang="0">
                  <a:pos x="5" y="48"/>
                </a:cxn>
                <a:cxn ang="0">
                  <a:pos x="5" y="48"/>
                </a:cxn>
                <a:cxn ang="0">
                  <a:pos x="6" y="50"/>
                </a:cxn>
                <a:cxn ang="0">
                  <a:pos x="7" y="51"/>
                </a:cxn>
                <a:cxn ang="0">
                  <a:pos x="10" y="51"/>
                </a:cxn>
                <a:cxn ang="0">
                  <a:pos x="11" y="51"/>
                </a:cxn>
                <a:cxn ang="0">
                  <a:pos x="13" y="51"/>
                </a:cxn>
                <a:cxn ang="0">
                  <a:pos x="14" y="49"/>
                </a:cxn>
                <a:cxn ang="0">
                  <a:pos x="15" y="48"/>
                </a:cxn>
                <a:cxn ang="0">
                  <a:pos x="15" y="46"/>
                </a:cxn>
                <a:cxn ang="0">
                  <a:pos x="15" y="46"/>
                </a:cxn>
              </a:cxnLst>
              <a:rect l="0" t="0" r="r" b="b"/>
              <a:pathLst>
                <a:path w="15" h="51">
                  <a:moveTo>
                    <a:pt x="15" y="46"/>
                  </a:moveTo>
                  <a:lnTo>
                    <a:pt x="15" y="46"/>
                  </a:lnTo>
                  <a:lnTo>
                    <a:pt x="12" y="36"/>
                  </a:lnTo>
                  <a:lnTo>
                    <a:pt x="11" y="26"/>
                  </a:lnTo>
                  <a:lnTo>
                    <a:pt x="10" y="5"/>
                  </a:lnTo>
                  <a:lnTo>
                    <a:pt x="10" y="5"/>
                  </a:lnTo>
                  <a:lnTo>
                    <a:pt x="10" y="3"/>
                  </a:lnTo>
                  <a:lnTo>
                    <a:pt x="8" y="1"/>
                  </a:lnTo>
                  <a:lnTo>
                    <a:pt x="6" y="1"/>
                  </a:lnTo>
                  <a:lnTo>
                    <a:pt x="5" y="0"/>
                  </a:lnTo>
                  <a:lnTo>
                    <a:pt x="3" y="1"/>
                  </a:lnTo>
                  <a:lnTo>
                    <a:pt x="1" y="1"/>
                  </a:lnTo>
                  <a:lnTo>
                    <a:pt x="0" y="3"/>
                  </a:lnTo>
                  <a:lnTo>
                    <a:pt x="0" y="5"/>
                  </a:lnTo>
                  <a:lnTo>
                    <a:pt x="0" y="5"/>
                  </a:lnTo>
                  <a:lnTo>
                    <a:pt x="1" y="27"/>
                  </a:lnTo>
                  <a:lnTo>
                    <a:pt x="2" y="38"/>
                  </a:lnTo>
                  <a:lnTo>
                    <a:pt x="5" y="48"/>
                  </a:lnTo>
                  <a:lnTo>
                    <a:pt x="5" y="48"/>
                  </a:lnTo>
                  <a:lnTo>
                    <a:pt x="6" y="50"/>
                  </a:lnTo>
                  <a:lnTo>
                    <a:pt x="7" y="51"/>
                  </a:lnTo>
                  <a:lnTo>
                    <a:pt x="10" y="51"/>
                  </a:lnTo>
                  <a:lnTo>
                    <a:pt x="11" y="51"/>
                  </a:lnTo>
                  <a:lnTo>
                    <a:pt x="13" y="51"/>
                  </a:lnTo>
                  <a:lnTo>
                    <a:pt x="14" y="49"/>
                  </a:lnTo>
                  <a:lnTo>
                    <a:pt x="15" y="48"/>
                  </a:lnTo>
                  <a:lnTo>
                    <a:pt x="15" y="46"/>
                  </a:lnTo>
                  <a:lnTo>
                    <a:pt x="15" y="46"/>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37" name="Freeform 196"/>
            <p:cNvSpPr/>
            <p:nvPr/>
          </p:nvSpPr>
          <p:spPr bwMode="auto">
            <a:xfrm>
              <a:off x="4675188" y="2751138"/>
              <a:ext cx="12700" cy="34925"/>
            </a:xfrm>
            <a:custGeom>
              <a:avLst/>
              <a:gdLst/>
              <a:ahLst/>
              <a:cxnLst>
                <a:cxn ang="0">
                  <a:pos x="18" y="39"/>
                </a:cxn>
                <a:cxn ang="0">
                  <a:pos x="18" y="39"/>
                </a:cxn>
                <a:cxn ang="0">
                  <a:pos x="14" y="31"/>
                </a:cxn>
                <a:cxn ang="0">
                  <a:pos x="12" y="23"/>
                </a:cxn>
                <a:cxn ang="0">
                  <a:pos x="9" y="13"/>
                </a:cxn>
                <a:cxn ang="0">
                  <a:pos x="9" y="5"/>
                </a:cxn>
                <a:cxn ang="0">
                  <a:pos x="9" y="5"/>
                </a:cxn>
                <a:cxn ang="0">
                  <a:pos x="8" y="3"/>
                </a:cxn>
                <a:cxn ang="0">
                  <a:pos x="7" y="1"/>
                </a:cxn>
                <a:cxn ang="0">
                  <a:pos x="6" y="1"/>
                </a:cxn>
                <a:cxn ang="0">
                  <a:pos x="4" y="0"/>
                </a:cxn>
                <a:cxn ang="0">
                  <a:pos x="3" y="1"/>
                </a:cxn>
                <a:cxn ang="0">
                  <a:pos x="1" y="1"/>
                </a:cxn>
                <a:cxn ang="0">
                  <a:pos x="0" y="3"/>
                </a:cxn>
                <a:cxn ang="0">
                  <a:pos x="0" y="5"/>
                </a:cxn>
                <a:cxn ang="0">
                  <a:pos x="0" y="5"/>
                </a:cxn>
                <a:cxn ang="0">
                  <a:pos x="0" y="17"/>
                </a:cxn>
                <a:cxn ang="0">
                  <a:pos x="1" y="24"/>
                </a:cxn>
                <a:cxn ang="0">
                  <a:pos x="3" y="30"/>
                </a:cxn>
                <a:cxn ang="0">
                  <a:pos x="3" y="30"/>
                </a:cxn>
                <a:cxn ang="0">
                  <a:pos x="6" y="38"/>
                </a:cxn>
                <a:cxn ang="0">
                  <a:pos x="9" y="45"/>
                </a:cxn>
                <a:cxn ang="0">
                  <a:pos x="13" y="54"/>
                </a:cxn>
                <a:cxn ang="0">
                  <a:pos x="14" y="62"/>
                </a:cxn>
                <a:cxn ang="0">
                  <a:pos x="14" y="62"/>
                </a:cxn>
                <a:cxn ang="0">
                  <a:pos x="15" y="64"/>
                </a:cxn>
                <a:cxn ang="0">
                  <a:pos x="16" y="65"/>
                </a:cxn>
                <a:cxn ang="0">
                  <a:pos x="18" y="66"/>
                </a:cxn>
                <a:cxn ang="0">
                  <a:pos x="19" y="66"/>
                </a:cxn>
                <a:cxn ang="0">
                  <a:pos x="21" y="66"/>
                </a:cxn>
                <a:cxn ang="0">
                  <a:pos x="22" y="65"/>
                </a:cxn>
                <a:cxn ang="0">
                  <a:pos x="23" y="64"/>
                </a:cxn>
                <a:cxn ang="0">
                  <a:pos x="24" y="62"/>
                </a:cxn>
                <a:cxn ang="0">
                  <a:pos x="24" y="62"/>
                </a:cxn>
                <a:cxn ang="0">
                  <a:pos x="23" y="56"/>
                </a:cxn>
                <a:cxn ang="0">
                  <a:pos x="22" y="49"/>
                </a:cxn>
                <a:cxn ang="0">
                  <a:pos x="18" y="39"/>
                </a:cxn>
                <a:cxn ang="0">
                  <a:pos x="18" y="39"/>
                </a:cxn>
              </a:cxnLst>
              <a:rect l="0" t="0" r="r" b="b"/>
              <a:pathLst>
                <a:path w="24" h="66">
                  <a:moveTo>
                    <a:pt x="18" y="39"/>
                  </a:moveTo>
                  <a:lnTo>
                    <a:pt x="18" y="39"/>
                  </a:lnTo>
                  <a:lnTo>
                    <a:pt x="14" y="31"/>
                  </a:lnTo>
                  <a:lnTo>
                    <a:pt x="12" y="23"/>
                  </a:lnTo>
                  <a:lnTo>
                    <a:pt x="9" y="13"/>
                  </a:lnTo>
                  <a:lnTo>
                    <a:pt x="9" y="5"/>
                  </a:lnTo>
                  <a:lnTo>
                    <a:pt x="9" y="5"/>
                  </a:lnTo>
                  <a:lnTo>
                    <a:pt x="8" y="3"/>
                  </a:lnTo>
                  <a:lnTo>
                    <a:pt x="7" y="1"/>
                  </a:lnTo>
                  <a:lnTo>
                    <a:pt x="6" y="1"/>
                  </a:lnTo>
                  <a:lnTo>
                    <a:pt x="4" y="0"/>
                  </a:lnTo>
                  <a:lnTo>
                    <a:pt x="3" y="1"/>
                  </a:lnTo>
                  <a:lnTo>
                    <a:pt x="1" y="1"/>
                  </a:lnTo>
                  <a:lnTo>
                    <a:pt x="0" y="3"/>
                  </a:lnTo>
                  <a:lnTo>
                    <a:pt x="0" y="5"/>
                  </a:lnTo>
                  <a:lnTo>
                    <a:pt x="0" y="5"/>
                  </a:lnTo>
                  <a:lnTo>
                    <a:pt x="0" y="17"/>
                  </a:lnTo>
                  <a:lnTo>
                    <a:pt x="1" y="24"/>
                  </a:lnTo>
                  <a:lnTo>
                    <a:pt x="3" y="30"/>
                  </a:lnTo>
                  <a:lnTo>
                    <a:pt x="3" y="30"/>
                  </a:lnTo>
                  <a:lnTo>
                    <a:pt x="6" y="38"/>
                  </a:lnTo>
                  <a:lnTo>
                    <a:pt x="9" y="45"/>
                  </a:lnTo>
                  <a:lnTo>
                    <a:pt x="13" y="54"/>
                  </a:lnTo>
                  <a:lnTo>
                    <a:pt x="14" y="62"/>
                  </a:lnTo>
                  <a:lnTo>
                    <a:pt x="14" y="62"/>
                  </a:lnTo>
                  <a:lnTo>
                    <a:pt x="15" y="64"/>
                  </a:lnTo>
                  <a:lnTo>
                    <a:pt x="16" y="65"/>
                  </a:lnTo>
                  <a:lnTo>
                    <a:pt x="18" y="66"/>
                  </a:lnTo>
                  <a:lnTo>
                    <a:pt x="19" y="66"/>
                  </a:lnTo>
                  <a:lnTo>
                    <a:pt x="21" y="66"/>
                  </a:lnTo>
                  <a:lnTo>
                    <a:pt x="22" y="65"/>
                  </a:lnTo>
                  <a:lnTo>
                    <a:pt x="23" y="64"/>
                  </a:lnTo>
                  <a:lnTo>
                    <a:pt x="24" y="62"/>
                  </a:lnTo>
                  <a:lnTo>
                    <a:pt x="24" y="62"/>
                  </a:lnTo>
                  <a:lnTo>
                    <a:pt x="23" y="56"/>
                  </a:lnTo>
                  <a:lnTo>
                    <a:pt x="22" y="49"/>
                  </a:lnTo>
                  <a:lnTo>
                    <a:pt x="18" y="39"/>
                  </a:lnTo>
                  <a:lnTo>
                    <a:pt x="18" y="39"/>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38" name="Freeform 197"/>
            <p:cNvSpPr/>
            <p:nvPr/>
          </p:nvSpPr>
          <p:spPr bwMode="auto">
            <a:xfrm>
              <a:off x="4710113" y="2759075"/>
              <a:ext cx="9525" cy="44450"/>
            </a:xfrm>
            <a:custGeom>
              <a:avLst/>
              <a:gdLst/>
              <a:ahLst/>
              <a:cxnLst>
                <a:cxn ang="0">
                  <a:pos x="10" y="4"/>
                </a:cxn>
                <a:cxn ang="0">
                  <a:pos x="10" y="4"/>
                </a:cxn>
                <a:cxn ang="0">
                  <a:pos x="10" y="2"/>
                </a:cxn>
                <a:cxn ang="0">
                  <a:pos x="9" y="1"/>
                </a:cxn>
                <a:cxn ang="0">
                  <a:pos x="6" y="0"/>
                </a:cxn>
                <a:cxn ang="0">
                  <a:pos x="4" y="0"/>
                </a:cxn>
                <a:cxn ang="0">
                  <a:pos x="3" y="0"/>
                </a:cxn>
                <a:cxn ang="0">
                  <a:pos x="1" y="1"/>
                </a:cxn>
                <a:cxn ang="0">
                  <a:pos x="0" y="2"/>
                </a:cxn>
                <a:cxn ang="0">
                  <a:pos x="0" y="4"/>
                </a:cxn>
                <a:cxn ang="0">
                  <a:pos x="0" y="4"/>
                </a:cxn>
                <a:cxn ang="0">
                  <a:pos x="1" y="24"/>
                </a:cxn>
                <a:cxn ang="0">
                  <a:pos x="3" y="44"/>
                </a:cxn>
                <a:cxn ang="0">
                  <a:pos x="6" y="63"/>
                </a:cxn>
                <a:cxn ang="0">
                  <a:pos x="10" y="82"/>
                </a:cxn>
                <a:cxn ang="0">
                  <a:pos x="10" y="82"/>
                </a:cxn>
                <a:cxn ang="0">
                  <a:pos x="11" y="84"/>
                </a:cxn>
                <a:cxn ang="0">
                  <a:pos x="12" y="85"/>
                </a:cxn>
                <a:cxn ang="0">
                  <a:pos x="14" y="85"/>
                </a:cxn>
                <a:cxn ang="0">
                  <a:pos x="16" y="85"/>
                </a:cxn>
                <a:cxn ang="0">
                  <a:pos x="17" y="84"/>
                </a:cxn>
                <a:cxn ang="0">
                  <a:pos x="18" y="83"/>
                </a:cxn>
                <a:cxn ang="0">
                  <a:pos x="19" y="82"/>
                </a:cxn>
                <a:cxn ang="0">
                  <a:pos x="19" y="80"/>
                </a:cxn>
                <a:cxn ang="0">
                  <a:pos x="19" y="80"/>
                </a:cxn>
                <a:cxn ang="0">
                  <a:pos x="16" y="61"/>
                </a:cxn>
                <a:cxn ang="0">
                  <a:pos x="13" y="43"/>
                </a:cxn>
                <a:cxn ang="0">
                  <a:pos x="11" y="24"/>
                </a:cxn>
                <a:cxn ang="0">
                  <a:pos x="10" y="4"/>
                </a:cxn>
                <a:cxn ang="0">
                  <a:pos x="10" y="4"/>
                </a:cxn>
              </a:cxnLst>
              <a:rect l="0" t="0" r="r" b="b"/>
              <a:pathLst>
                <a:path w="19" h="85">
                  <a:moveTo>
                    <a:pt x="10" y="4"/>
                  </a:moveTo>
                  <a:lnTo>
                    <a:pt x="10" y="4"/>
                  </a:lnTo>
                  <a:lnTo>
                    <a:pt x="10" y="2"/>
                  </a:lnTo>
                  <a:lnTo>
                    <a:pt x="9" y="1"/>
                  </a:lnTo>
                  <a:lnTo>
                    <a:pt x="6" y="0"/>
                  </a:lnTo>
                  <a:lnTo>
                    <a:pt x="4" y="0"/>
                  </a:lnTo>
                  <a:lnTo>
                    <a:pt x="3" y="0"/>
                  </a:lnTo>
                  <a:lnTo>
                    <a:pt x="1" y="1"/>
                  </a:lnTo>
                  <a:lnTo>
                    <a:pt x="0" y="2"/>
                  </a:lnTo>
                  <a:lnTo>
                    <a:pt x="0" y="4"/>
                  </a:lnTo>
                  <a:lnTo>
                    <a:pt x="0" y="4"/>
                  </a:lnTo>
                  <a:lnTo>
                    <a:pt x="1" y="24"/>
                  </a:lnTo>
                  <a:lnTo>
                    <a:pt x="3" y="44"/>
                  </a:lnTo>
                  <a:lnTo>
                    <a:pt x="6" y="63"/>
                  </a:lnTo>
                  <a:lnTo>
                    <a:pt x="10" y="82"/>
                  </a:lnTo>
                  <a:lnTo>
                    <a:pt x="10" y="82"/>
                  </a:lnTo>
                  <a:lnTo>
                    <a:pt x="11" y="84"/>
                  </a:lnTo>
                  <a:lnTo>
                    <a:pt x="12" y="85"/>
                  </a:lnTo>
                  <a:lnTo>
                    <a:pt x="14" y="85"/>
                  </a:lnTo>
                  <a:lnTo>
                    <a:pt x="16" y="85"/>
                  </a:lnTo>
                  <a:lnTo>
                    <a:pt x="17" y="84"/>
                  </a:lnTo>
                  <a:lnTo>
                    <a:pt x="18" y="83"/>
                  </a:lnTo>
                  <a:lnTo>
                    <a:pt x="19" y="82"/>
                  </a:lnTo>
                  <a:lnTo>
                    <a:pt x="19" y="80"/>
                  </a:lnTo>
                  <a:lnTo>
                    <a:pt x="19" y="80"/>
                  </a:lnTo>
                  <a:lnTo>
                    <a:pt x="16" y="61"/>
                  </a:lnTo>
                  <a:lnTo>
                    <a:pt x="13" y="43"/>
                  </a:lnTo>
                  <a:lnTo>
                    <a:pt x="11" y="24"/>
                  </a:lnTo>
                  <a:lnTo>
                    <a:pt x="10" y="4"/>
                  </a:lnTo>
                  <a:lnTo>
                    <a:pt x="10" y="4"/>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39" name="Freeform 198"/>
            <p:cNvSpPr/>
            <p:nvPr/>
          </p:nvSpPr>
          <p:spPr bwMode="auto">
            <a:xfrm>
              <a:off x="4416425" y="2370138"/>
              <a:ext cx="15875" cy="106363"/>
            </a:xfrm>
            <a:custGeom>
              <a:avLst/>
              <a:gdLst/>
              <a:ahLst/>
              <a:cxnLst>
                <a:cxn ang="0">
                  <a:pos x="19" y="3"/>
                </a:cxn>
                <a:cxn ang="0">
                  <a:pos x="19" y="3"/>
                </a:cxn>
                <a:cxn ang="0">
                  <a:pos x="14" y="24"/>
                </a:cxn>
                <a:cxn ang="0">
                  <a:pos x="13" y="34"/>
                </a:cxn>
                <a:cxn ang="0">
                  <a:pos x="13" y="45"/>
                </a:cxn>
                <a:cxn ang="0">
                  <a:pos x="13" y="98"/>
                </a:cxn>
                <a:cxn ang="0">
                  <a:pos x="13" y="98"/>
                </a:cxn>
                <a:cxn ang="0">
                  <a:pos x="13" y="124"/>
                </a:cxn>
                <a:cxn ang="0">
                  <a:pos x="12" y="136"/>
                </a:cxn>
                <a:cxn ang="0">
                  <a:pos x="10" y="149"/>
                </a:cxn>
                <a:cxn ang="0">
                  <a:pos x="10" y="149"/>
                </a:cxn>
                <a:cxn ang="0">
                  <a:pos x="4" y="171"/>
                </a:cxn>
                <a:cxn ang="0">
                  <a:pos x="2" y="183"/>
                </a:cxn>
                <a:cxn ang="0">
                  <a:pos x="0" y="194"/>
                </a:cxn>
                <a:cxn ang="0">
                  <a:pos x="0" y="194"/>
                </a:cxn>
                <a:cxn ang="0">
                  <a:pos x="1" y="196"/>
                </a:cxn>
                <a:cxn ang="0">
                  <a:pos x="2" y="197"/>
                </a:cxn>
                <a:cxn ang="0">
                  <a:pos x="3" y="198"/>
                </a:cxn>
                <a:cxn ang="0">
                  <a:pos x="5" y="199"/>
                </a:cxn>
                <a:cxn ang="0">
                  <a:pos x="6" y="198"/>
                </a:cxn>
                <a:cxn ang="0">
                  <a:pos x="8" y="197"/>
                </a:cxn>
                <a:cxn ang="0">
                  <a:pos x="9" y="196"/>
                </a:cxn>
                <a:cxn ang="0">
                  <a:pos x="10" y="194"/>
                </a:cxn>
                <a:cxn ang="0">
                  <a:pos x="10" y="194"/>
                </a:cxn>
                <a:cxn ang="0">
                  <a:pos x="11" y="182"/>
                </a:cxn>
                <a:cxn ang="0">
                  <a:pos x="14" y="169"/>
                </a:cxn>
                <a:cxn ang="0">
                  <a:pos x="20" y="144"/>
                </a:cxn>
                <a:cxn ang="0">
                  <a:pos x="20" y="144"/>
                </a:cxn>
                <a:cxn ang="0">
                  <a:pos x="22" y="135"/>
                </a:cxn>
                <a:cxn ang="0">
                  <a:pos x="22" y="125"/>
                </a:cxn>
                <a:cxn ang="0">
                  <a:pos x="22" y="105"/>
                </a:cxn>
                <a:cxn ang="0">
                  <a:pos x="22" y="105"/>
                </a:cxn>
                <a:cxn ang="0">
                  <a:pos x="22" y="80"/>
                </a:cxn>
                <a:cxn ang="0">
                  <a:pos x="22" y="55"/>
                </a:cxn>
                <a:cxn ang="0">
                  <a:pos x="23" y="31"/>
                </a:cxn>
                <a:cxn ang="0">
                  <a:pos x="25" y="18"/>
                </a:cxn>
                <a:cxn ang="0">
                  <a:pos x="29" y="6"/>
                </a:cxn>
                <a:cxn ang="0">
                  <a:pos x="29" y="6"/>
                </a:cxn>
                <a:cxn ang="0">
                  <a:pos x="29" y="4"/>
                </a:cxn>
                <a:cxn ang="0">
                  <a:pos x="28" y="2"/>
                </a:cxn>
                <a:cxn ang="0">
                  <a:pos x="27" y="1"/>
                </a:cxn>
                <a:cxn ang="0">
                  <a:pos x="24" y="0"/>
                </a:cxn>
                <a:cxn ang="0">
                  <a:pos x="23" y="0"/>
                </a:cxn>
                <a:cxn ang="0">
                  <a:pos x="21" y="0"/>
                </a:cxn>
                <a:cxn ang="0">
                  <a:pos x="20" y="2"/>
                </a:cxn>
                <a:cxn ang="0">
                  <a:pos x="19" y="3"/>
                </a:cxn>
                <a:cxn ang="0">
                  <a:pos x="19" y="3"/>
                </a:cxn>
              </a:cxnLst>
              <a:rect l="0" t="0" r="r" b="b"/>
              <a:pathLst>
                <a:path w="29" h="199">
                  <a:moveTo>
                    <a:pt x="19" y="3"/>
                  </a:moveTo>
                  <a:lnTo>
                    <a:pt x="19" y="3"/>
                  </a:lnTo>
                  <a:lnTo>
                    <a:pt x="14" y="24"/>
                  </a:lnTo>
                  <a:lnTo>
                    <a:pt x="13" y="34"/>
                  </a:lnTo>
                  <a:lnTo>
                    <a:pt x="13" y="45"/>
                  </a:lnTo>
                  <a:lnTo>
                    <a:pt x="13" y="98"/>
                  </a:lnTo>
                  <a:lnTo>
                    <a:pt x="13" y="98"/>
                  </a:lnTo>
                  <a:lnTo>
                    <a:pt x="13" y="124"/>
                  </a:lnTo>
                  <a:lnTo>
                    <a:pt x="12" y="136"/>
                  </a:lnTo>
                  <a:lnTo>
                    <a:pt x="10" y="149"/>
                  </a:lnTo>
                  <a:lnTo>
                    <a:pt x="10" y="149"/>
                  </a:lnTo>
                  <a:lnTo>
                    <a:pt x="4" y="171"/>
                  </a:lnTo>
                  <a:lnTo>
                    <a:pt x="2" y="183"/>
                  </a:lnTo>
                  <a:lnTo>
                    <a:pt x="0" y="194"/>
                  </a:lnTo>
                  <a:lnTo>
                    <a:pt x="0" y="194"/>
                  </a:lnTo>
                  <a:lnTo>
                    <a:pt x="1" y="196"/>
                  </a:lnTo>
                  <a:lnTo>
                    <a:pt x="2" y="197"/>
                  </a:lnTo>
                  <a:lnTo>
                    <a:pt x="3" y="198"/>
                  </a:lnTo>
                  <a:lnTo>
                    <a:pt x="5" y="199"/>
                  </a:lnTo>
                  <a:lnTo>
                    <a:pt x="6" y="198"/>
                  </a:lnTo>
                  <a:lnTo>
                    <a:pt x="8" y="197"/>
                  </a:lnTo>
                  <a:lnTo>
                    <a:pt x="9" y="196"/>
                  </a:lnTo>
                  <a:lnTo>
                    <a:pt x="10" y="194"/>
                  </a:lnTo>
                  <a:lnTo>
                    <a:pt x="10" y="194"/>
                  </a:lnTo>
                  <a:lnTo>
                    <a:pt x="11" y="182"/>
                  </a:lnTo>
                  <a:lnTo>
                    <a:pt x="14" y="169"/>
                  </a:lnTo>
                  <a:lnTo>
                    <a:pt x="20" y="144"/>
                  </a:lnTo>
                  <a:lnTo>
                    <a:pt x="20" y="144"/>
                  </a:lnTo>
                  <a:lnTo>
                    <a:pt x="22" y="135"/>
                  </a:lnTo>
                  <a:lnTo>
                    <a:pt x="22" y="125"/>
                  </a:lnTo>
                  <a:lnTo>
                    <a:pt x="22" y="105"/>
                  </a:lnTo>
                  <a:lnTo>
                    <a:pt x="22" y="105"/>
                  </a:lnTo>
                  <a:lnTo>
                    <a:pt x="22" y="80"/>
                  </a:lnTo>
                  <a:lnTo>
                    <a:pt x="22" y="55"/>
                  </a:lnTo>
                  <a:lnTo>
                    <a:pt x="23" y="31"/>
                  </a:lnTo>
                  <a:lnTo>
                    <a:pt x="25" y="18"/>
                  </a:lnTo>
                  <a:lnTo>
                    <a:pt x="29" y="6"/>
                  </a:lnTo>
                  <a:lnTo>
                    <a:pt x="29" y="6"/>
                  </a:lnTo>
                  <a:lnTo>
                    <a:pt x="29" y="4"/>
                  </a:lnTo>
                  <a:lnTo>
                    <a:pt x="28" y="2"/>
                  </a:lnTo>
                  <a:lnTo>
                    <a:pt x="27" y="1"/>
                  </a:lnTo>
                  <a:lnTo>
                    <a:pt x="24" y="0"/>
                  </a:lnTo>
                  <a:lnTo>
                    <a:pt x="23" y="0"/>
                  </a:lnTo>
                  <a:lnTo>
                    <a:pt x="21" y="0"/>
                  </a:lnTo>
                  <a:lnTo>
                    <a:pt x="20" y="2"/>
                  </a:lnTo>
                  <a:lnTo>
                    <a:pt x="19" y="3"/>
                  </a:lnTo>
                  <a:lnTo>
                    <a:pt x="19" y="3"/>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40" name="Freeform 199"/>
            <p:cNvSpPr/>
            <p:nvPr/>
          </p:nvSpPr>
          <p:spPr bwMode="auto">
            <a:xfrm>
              <a:off x="4464050" y="2424113"/>
              <a:ext cx="19050" cy="88900"/>
            </a:xfrm>
            <a:custGeom>
              <a:avLst/>
              <a:gdLst/>
              <a:ahLst/>
              <a:cxnLst>
                <a:cxn ang="0">
                  <a:pos x="26" y="3"/>
                </a:cxn>
                <a:cxn ang="0">
                  <a:pos x="26" y="3"/>
                </a:cxn>
                <a:cxn ang="0">
                  <a:pos x="18" y="42"/>
                </a:cxn>
                <a:cxn ang="0">
                  <a:pos x="11" y="83"/>
                </a:cxn>
                <a:cxn ang="0">
                  <a:pos x="6" y="123"/>
                </a:cxn>
                <a:cxn ang="0">
                  <a:pos x="0" y="162"/>
                </a:cxn>
                <a:cxn ang="0">
                  <a:pos x="0" y="162"/>
                </a:cxn>
                <a:cxn ang="0">
                  <a:pos x="0" y="164"/>
                </a:cxn>
                <a:cxn ang="0">
                  <a:pos x="2" y="166"/>
                </a:cxn>
                <a:cxn ang="0">
                  <a:pos x="3" y="167"/>
                </a:cxn>
                <a:cxn ang="0">
                  <a:pos x="5" y="167"/>
                </a:cxn>
                <a:cxn ang="0">
                  <a:pos x="8" y="166"/>
                </a:cxn>
                <a:cxn ang="0">
                  <a:pos x="10" y="164"/>
                </a:cxn>
                <a:cxn ang="0">
                  <a:pos x="10" y="162"/>
                </a:cxn>
                <a:cxn ang="0">
                  <a:pos x="10" y="162"/>
                </a:cxn>
                <a:cxn ang="0">
                  <a:pos x="15" y="123"/>
                </a:cxn>
                <a:cxn ang="0">
                  <a:pos x="20" y="84"/>
                </a:cxn>
                <a:cxn ang="0">
                  <a:pos x="26" y="45"/>
                </a:cxn>
                <a:cxn ang="0">
                  <a:pos x="36" y="6"/>
                </a:cxn>
                <a:cxn ang="0">
                  <a:pos x="36" y="6"/>
                </a:cxn>
                <a:cxn ang="0">
                  <a:pos x="36" y="4"/>
                </a:cxn>
                <a:cxn ang="0">
                  <a:pos x="35" y="2"/>
                </a:cxn>
                <a:cxn ang="0">
                  <a:pos x="34" y="1"/>
                </a:cxn>
                <a:cxn ang="0">
                  <a:pos x="31" y="0"/>
                </a:cxn>
                <a:cxn ang="0">
                  <a:pos x="29" y="0"/>
                </a:cxn>
                <a:cxn ang="0">
                  <a:pos x="28" y="0"/>
                </a:cxn>
                <a:cxn ang="0">
                  <a:pos x="26" y="1"/>
                </a:cxn>
                <a:cxn ang="0">
                  <a:pos x="26" y="3"/>
                </a:cxn>
                <a:cxn ang="0">
                  <a:pos x="26" y="3"/>
                </a:cxn>
              </a:cxnLst>
              <a:rect l="0" t="0" r="r" b="b"/>
              <a:pathLst>
                <a:path w="36" h="167">
                  <a:moveTo>
                    <a:pt x="26" y="3"/>
                  </a:moveTo>
                  <a:lnTo>
                    <a:pt x="26" y="3"/>
                  </a:lnTo>
                  <a:lnTo>
                    <a:pt x="18" y="42"/>
                  </a:lnTo>
                  <a:lnTo>
                    <a:pt x="11" y="83"/>
                  </a:lnTo>
                  <a:lnTo>
                    <a:pt x="6" y="123"/>
                  </a:lnTo>
                  <a:lnTo>
                    <a:pt x="0" y="162"/>
                  </a:lnTo>
                  <a:lnTo>
                    <a:pt x="0" y="162"/>
                  </a:lnTo>
                  <a:lnTo>
                    <a:pt x="0" y="164"/>
                  </a:lnTo>
                  <a:lnTo>
                    <a:pt x="2" y="166"/>
                  </a:lnTo>
                  <a:lnTo>
                    <a:pt x="3" y="167"/>
                  </a:lnTo>
                  <a:lnTo>
                    <a:pt x="5" y="167"/>
                  </a:lnTo>
                  <a:lnTo>
                    <a:pt x="8" y="166"/>
                  </a:lnTo>
                  <a:lnTo>
                    <a:pt x="10" y="164"/>
                  </a:lnTo>
                  <a:lnTo>
                    <a:pt x="10" y="162"/>
                  </a:lnTo>
                  <a:lnTo>
                    <a:pt x="10" y="162"/>
                  </a:lnTo>
                  <a:lnTo>
                    <a:pt x="15" y="123"/>
                  </a:lnTo>
                  <a:lnTo>
                    <a:pt x="20" y="84"/>
                  </a:lnTo>
                  <a:lnTo>
                    <a:pt x="26" y="45"/>
                  </a:lnTo>
                  <a:lnTo>
                    <a:pt x="36" y="6"/>
                  </a:lnTo>
                  <a:lnTo>
                    <a:pt x="36" y="6"/>
                  </a:lnTo>
                  <a:lnTo>
                    <a:pt x="36" y="4"/>
                  </a:lnTo>
                  <a:lnTo>
                    <a:pt x="35" y="2"/>
                  </a:lnTo>
                  <a:lnTo>
                    <a:pt x="34" y="1"/>
                  </a:lnTo>
                  <a:lnTo>
                    <a:pt x="31" y="0"/>
                  </a:lnTo>
                  <a:lnTo>
                    <a:pt x="29" y="0"/>
                  </a:lnTo>
                  <a:lnTo>
                    <a:pt x="28" y="0"/>
                  </a:lnTo>
                  <a:lnTo>
                    <a:pt x="26" y="1"/>
                  </a:lnTo>
                  <a:lnTo>
                    <a:pt x="26" y="3"/>
                  </a:lnTo>
                  <a:lnTo>
                    <a:pt x="26" y="3"/>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41" name="Freeform 200"/>
            <p:cNvSpPr/>
            <p:nvPr/>
          </p:nvSpPr>
          <p:spPr bwMode="auto">
            <a:xfrm>
              <a:off x="4521200" y="2484438"/>
              <a:ext cx="17463" cy="95250"/>
            </a:xfrm>
            <a:custGeom>
              <a:avLst/>
              <a:gdLst/>
              <a:ahLst/>
              <a:cxnLst>
                <a:cxn ang="0">
                  <a:pos x="26" y="5"/>
                </a:cxn>
                <a:cxn ang="0">
                  <a:pos x="26" y="5"/>
                </a:cxn>
                <a:cxn ang="0">
                  <a:pos x="25" y="26"/>
                </a:cxn>
                <a:cxn ang="0">
                  <a:pos x="23" y="46"/>
                </a:cxn>
                <a:cxn ang="0">
                  <a:pos x="20" y="67"/>
                </a:cxn>
                <a:cxn ang="0">
                  <a:pos x="14" y="88"/>
                </a:cxn>
                <a:cxn ang="0">
                  <a:pos x="14" y="88"/>
                </a:cxn>
                <a:cxn ang="0">
                  <a:pos x="11" y="98"/>
                </a:cxn>
                <a:cxn ang="0">
                  <a:pos x="9" y="109"/>
                </a:cxn>
                <a:cxn ang="0">
                  <a:pos x="6" y="131"/>
                </a:cxn>
                <a:cxn ang="0">
                  <a:pos x="3" y="153"/>
                </a:cxn>
                <a:cxn ang="0">
                  <a:pos x="0" y="174"/>
                </a:cxn>
                <a:cxn ang="0">
                  <a:pos x="0" y="174"/>
                </a:cxn>
                <a:cxn ang="0">
                  <a:pos x="0" y="176"/>
                </a:cxn>
                <a:cxn ang="0">
                  <a:pos x="1" y="177"/>
                </a:cxn>
                <a:cxn ang="0">
                  <a:pos x="4" y="179"/>
                </a:cxn>
                <a:cxn ang="0">
                  <a:pos x="6" y="179"/>
                </a:cxn>
                <a:cxn ang="0">
                  <a:pos x="7" y="179"/>
                </a:cxn>
                <a:cxn ang="0">
                  <a:pos x="8" y="178"/>
                </a:cxn>
                <a:cxn ang="0">
                  <a:pos x="9" y="176"/>
                </a:cxn>
                <a:cxn ang="0">
                  <a:pos x="9" y="176"/>
                </a:cxn>
                <a:cxn ang="0">
                  <a:pos x="12" y="155"/>
                </a:cxn>
                <a:cxn ang="0">
                  <a:pos x="15" y="133"/>
                </a:cxn>
                <a:cxn ang="0">
                  <a:pos x="18" y="111"/>
                </a:cxn>
                <a:cxn ang="0">
                  <a:pos x="24" y="91"/>
                </a:cxn>
                <a:cxn ang="0">
                  <a:pos x="24" y="91"/>
                </a:cxn>
                <a:cxn ang="0">
                  <a:pos x="28" y="69"/>
                </a:cxn>
                <a:cxn ang="0">
                  <a:pos x="32" y="48"/>
                </a:cxn>
                <a:cxn ang="0">
                  <a:pos x="34" y="27"/>
                </a:cxn>
                <a:cxn ang="0">
                  <a:pos x="35" y="5"/>
                </a:cxn>
                <a:cxn ang="0">
                  <a:pos x="35" y="5"/>
                </a:cxn>
                <a:cxn ang="0">
                  <a:pos x="34" y="3"/>
                </a:cxn>
                <a:cxn ang="0">
                  <a:pos x="33" y="1"/>
                </a:cxn>
                <a:cxn ang="0">
                  <a:pos x="32" y="0"/>
                </a:cxn>
                <a:cxn ang="0">
                  <a:pos x="30" y="0"/>
                </a:cxn>
                <a:cxn ang="0">
                  <a:pos x="28" y="0"/>
                </a:cxn>
                <a:cxn ang="0">
                  <a:pos x="27" y="1"/>
                </a:cxn>
                <a:cxn ang="0">
                  <a:pos x="26" y="3"/>
                </a:cxn>
                <a:cxn ang="0">
                  <a:pos x="26" y="5"/>
                </a:cxn>
                <a:cxn ang="0">
                  <a:pos x="26" y="5"/>
                </a:cxn>
              </a:cxnLst>
              <a:rect l="0" t="0" r="r" b="b"/>
              <a:pathLst>
                <a:path w="35" h="179">
                  <a:moveTo>
                    <a:pt x="26" y="5"/>
                  </a:moveTo>
                  <a:lnTo>
                    <a:pt x="26" y="5"/>
                  </a:lnTo>
                  <a:lnTo>
                    <a:pt x="25" y="26"/>
                  </a:lnTo>
                  <a:lnTo>
                    <a:pt x="23" y="46"/>
                  </a:lnTo>
                  <a:lnTo>
                    <a:pt x="20" y="67"/>
                  </a:lnTo>
                  <a:lnTo>
                    <a:pt x="14" y="88"/>
                  </a:lnTo>
                  <a:lnTo>
                    <a:pt x="14" y="88"/>
                  </a:lnTo>
                  <a:lnTo>
                    <a:pt x="11" y="98"/>
                  </a:lnTo>
                  <a:lnTo>
                    <a:pt x="9" y="109"/>
                  </a:lnTo>
                  <a:lnTo>
                    <a:pt x="6" y="131"/>
                  </a:lnTo>
                  <a:lnTo>
                    <a:pt x="3" y="153"/>
                  </a:lnTo>
                  <a:lnTo>
                    <a:pt x="0" y="174"/>
                  </a:lnTo>
                  <a:lnTo>
                    <a:pt x="0" y="174"/>
                  </a:lnTo>
                  <a:lnTo>
                    <a:pt x="0" y="176"/>
                  </a:lnTo>
                  <a:lnTo>
                    <a:pt x="1" y="177"/>
                  </a:lnTo>
                  <a:lnTo>
                    <a:pt x="4" y="179"/>
                  </a:lnTo>
                  <a:lnTo>
                    <a:pt x="6" y="179"/>
                  </a:lnTo>
                  <a:lnTo>
                    <a:pt x="7" y="179"/>
                  </a:lnTo>
                  <a:lnTo>
                    <a:pt x="8" y="178"/>
                  </a:lnTo>
                  <a:lnTo>
                    <a:pt x="9" y="176"/>
                  </a:lnTo>
                  <a:lnTo>
                    <a:pt x="9" y="176"/>
                  </a:lnTo>
                  <a:lnTo>
                    <a:pt x="12" y="155"/>
                  </a:lnTo>
                  <a:lnTo>
                    <a:pt x="15" y="133"/>
                  </a:lnTo>
                  <a:lnTo>
                    <a:pt x="18" y="111"/>
                  </a:lnTo>
                  <a:lnTo>
                    <a:pt x="24" y="91"/>
                  </a:lnTo>
                  <a:lnTo>
                    <a:pt x="24" y="91"/>
                  </a:lnTo>
                  <a:lnTo>
                    <a:pt x="28" y="69"/>
                  </a:lnTo>
                  <a:lnTo>
                    <a:pt x="32" y="48"/>
                  </a:lnTo>
                  <a:lnTo>
                    <a:pt x="34" y="27"/>
                  </a:lnTo>
                  <a:lnTo>
                    <a:pt x="35" y="5"/>
                  </a:lnTo>
                  <a:lnTo>
                    <a:pt x="35" y="5"/>
                  </a:lnTo>
                  <a:lnTo>
                    <a:pt x="34" y="3"/>
                  </a:lnTo>
                  <a:lnTo>
                    <a:pt x="33" y="1"/>
                  </a:lnTo>
                  <a:lnTo>
                    <a:pt x="32" y="0"/>
                  </a:lnTo>
                  <a:lnTo>
                    <a:pt x="30" y="0"/>
                  </a:lnTo>
                  <a:lnTo>
                    <a:pt x="28" y="0"/>
                  </a:lnTo>
                  <a:lnTo>
                    <a:pt x="27" y="1"/>
                  </a:lnTo>
                  <a:lnTo>
                    <a:pt x="26" y="3"/>
                  </a:lnTo>
                  <a:lnTo>
                    <a:pt x="26" y="5"/>
                  </a:lnTo>
                  <a:lnTo>
                    <a:pt x="26" y="5"/>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42" name="Freeform 201"/>
            <p:cNvSpPr/>
            <p:nvPr/>
          </p:nvSpPr>
          <p:spPr bwMode="auto">
            <a:xfrm>
              <a:off x="4570413" y="2508250"/>
              <a:ext cx="12700" cy="41275"/>
            </a:xfrm>
            <a:custGeom>
              <a:avLst/>
              <a:gdLst/>
              <a:ahLst/>
              <a:cxnLst>
                <a:cxn ang="0">
                  <a:pos x="12" y="3"/>
                </a:cxn>
                <a:cxn ang="0">
                  <a:pos x="12" y="3"/>
                </a:cxn>
                <a:cxn ang="0">
                  <a:pos x="8" y="21"/>
                </a:cxn>
                <a:cxn ang="0">
                  <a:pos x="6" y="38"/>
                </a:cxn>
                <a:cxn ang="0">
                  <a:pos x="3" y="56"/>
                </a:cxn>
                <a:cxn ang="0">
                  <a:pos x="0" y="73"/>
                </a:cxn>
                <a:cxn ang="0">
                  <a:pos x="0" y="73"/>
                </a:cxn>
                <a:cxn ang="0">
                  <a:pos x="0" y="76"/>
                </a:cxn>
                <a:cxn ang="0">
                  <a:pos x="1" y="77"/>
                </a:cxn>
                <a:cxn ang="0">
                  <a:pos x="2" y="78"/>
                </a:cxn>
                <a:cxn ang="0">
                  <a:pos x="3" y="79"/>
                </a:cxn>
                <a:cxn ang="0">
                  <a:pos x="5" y="79"/>
                </a:cxn>
                <a:cxn ang="0">
                  <a:pos x="7" y="79"/>
                </a:cxn>
                <a:cxn ang="0">
                  <a:pos x="8" y="78"/>
                </a:cxn>
                <a:cxn ang="0">
                  <a:pos x="9" y="76"/>
                </a:cxn>
                <a:cxn ang="0">
                  <a:pos x="9" y="76"/>
                </a:cxn>
                <a:cxn ang="0">
                  <a:pos x="12" y="58"/>
                </a:cxn>
                <a:cxn ang="0">
                  <a:pos x="14" y="40"/>
                </a:cxn>
                <a:cxn ang="0">
                  <a:pos x="17" y="23"/>
                </a:cxn>
                <a:cxn ang="0">
                  <a:pos x="22" y="6"/>
                </a:cxn>
                <a:cxn ang="0">
                  <a:pos x="22" y="6"/>
                </a:cxn>
                <a:cxn ang="0">
                  <a:pos x="22" y="4"/>
                </a:cxn>
                <a:cxn ang="0">
                  <a:pos x="22" y="2"/>
                </a:cxn>
                <a:cxn ang="0">
                  <a:pos x="21" y="1"/>
                </a:cxn>
                <a:cxn ang="0">
                  <a:pos x="19" y="0"/>
                </a:cxn>
                <a:cxn ang="0">
                  <a:pos x="16" y="0"/>
                </a:cxn>
                <a:cxn ang="0">
                  <a:pos x="15" y="0"/>
                </a:cxn>
                <a:cxn ang="0">
                  <a:pos x="13" y="1"/>
                </a:cxn>
                <a:cxn ang="0">
                  <a:pos x="12" y="3"/>
                </a:cxn>
                <a:cxn ang="0">
                  <a:pos x="12" y="3"/>
                </a:cxn>
              </a:cxnLst>
              <a:rect l="0" t="0" r="r" b="b"/>
              <a:pathLst>
                <a:path w="22" h="79">
                  <a:moveTo>
                    <a:pt x="12" y="3"/>
                  </a:moveTo>
                  <a:lnTo>
                    <a:pt x="12" y="3"/>
                  </a:lnTo>
                  <a:lnTo>
                    <a:pt x="8" y="21"/>
                  </a:lnTo>
                  <a:lnTo>
                    <a:pt x="6" y="38"/>
                  </a:lnTo>
                  <a:lnTo>
                    <a:pt x="3" y="56"/>
                  </a:lnTo>
                  <a:lnTo>
                    <a:pt x="0" y="73"/>
                  </a:lnTo>
                  <a:lnTo>
                    <a:pt x="0" y="73"/>
                  </a:lnTo>
                  <a:lnTo>
                    <a:pt x="0" y="76"/>
                  </a:lnTo>
                  <a:lnTo>
                    <a:pt x="1" y="77"/>
                  </a:lnTo>
                  <a:lnTo>
                    <a:pt x="2" y="78"/>
                  </a:lnTo>
                  <a:lnTo>
                    <a:pt x="3" y="79"/>
                  </a:lnTo>
                  <a:lnTo>
                    <a:pt x="5" y="79"/>
                  </a:lnTo>
                  <a:lnTo>
                    <a:pt x="7" y="79"/>
                  </a:lnTo>
                  <a:lnTo>
                    <a:pt x="8" y="78"/>
                  </a:lnTo>
                  <a:lnTo>
                    <a:pt x="9" y="76"/>
                  </a:lnTo>
                  <a:lnTo>
                    <a:pt x="9" y="76"/>
                  </a:lnTo>
                  <a:lnTo>
                    <a:pt x="12" y="58"/>
                  </a:lnTo>
                  <a:lnTo>
                    <a:pt x="14" y="40"/>
                  </a:lnTo>
                  <a:lnTo>
                    <a:pt x="17" y="23"/>
                  </a:lnTo>
                  <a:lnTo>
                    <a:pt x="22" y="6"/>
                  </a:lnTo>
                  <a:lnTo>
                    <a:pt x="22" y="6"/>
                  </a:lnTo>
                  <a:lnTo>
                    <a:pt x="22" y="4"/>
                  </a:lnTo>
                  <a:lnTo>
                    <a:pt x="22" y="2"/>
                  </a:lnTo>
                  <a:lnTo>
                    <a:pt x="21" y="1"/>
                  </a:lnTo>
                  <a:lnTo>
                    <a:pt x="19" y="0"/>
                  </a:lnTo>
                  <a:lnTo>
                    <a:pt x="16" y="0"/>
                  </a:lnTo>
                  <a:lnTo>
                    <a:pt x="15" y="0"/>
                  </a:lnTo>
                  <a:lnTo>
                    <a:pt x="13" y="1"/>
                  </a:lnTo>
                  <a:lnTo>
                    <a:pt x="12" y="3"/>
                  </a:lnTo>
                  <a:lnTo>
                    <a:pt x="12" y="3"/>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43" name="Freeform 202"/>
            <p:cNvSpPr/>
            <p:nvPr/>
          </p:nvSpPr>
          <p:spPr bwMode="auto">
            <a:xfrm>
              <a:off x="4603750" y="2557463"/>
              <a:ext cx="15875" cy="46038"/>
            </a:xfrm>
            <a:custGeom>
              <a:avLst/>
              <a:gdLst/>
              <a:ahLst/>
              <a:cxnLst>
                <a:cxn ang="0">
                  <a:pos x="20" y="3"/>
                </a:cxn>
                <a:cxn ang="0">
                  <a:pos x="20" y="3"/>
                </a:cxn>
                <a:cxn ang="0">
                  <a:pos x="0" y="79"/>
                </a:cxn>
                <a:cxn ang="0">
                  <a:pos x="0" y="79"/>
                </a:cxn>
                <a:cxn ang="0">
                  <a:pos x="0" y="81"/>
                </a:cxn>
                <a:cxn ang="0">
                  <a:pos x="1" y="83"/>
                </a:cxn>
                <a:cxn ang="0">
                  <a:pos x="2" y="84"/>
                </a:cxn>
                <a:cxn ang="0">
                  <a:pos x="4" y="85"/>
                </a:cxn>
                <a:cxn ang="0">
                  <a:pos x="5" y="85"/>
                </a:cxn>
                <a:cxn ang="0">
                  <a:pos x="7" y="85"/>
                </a:cxn>
                <a:cxn ang="0">
                  <a:pos x="8" y="84"/>
                </a:cxn>
                <a:cxn ang="0">
                  <a:pos x="9" y="82"/>
                </a:cxn>
                <a:cxn ang="0">
                  <a:pos x="9" y="82"/>
                </a:cxn>
                <a:cxn ang="0">
                  <a:pos x="28" y="5"/>
                </a:cxn>
                <a:cxn ang="0">
                  <a:pos x="28" y="5"/>
                </a:cxn>
                <a:cxn ang="0">
                  <a:pos x="29" y="3"/>
                </a:cxn>
                <a:cxn ang="0">
                  <a:pos x="28" y="2"/>
                </a:cxn>
                <a:cxn ang="0">
                  <a:pos x="27" y="1"/>
                </a:cxn>
                <a:cxn ang="0">
                  <a:pos x="25" y="0"/>
                </a:cxn>
                <a:cxn ang="0">
                  <a:pos x="23" y="0"/>
                </a:cxn>
                <a:cxn ang="0">
                  <a:pos x="22" y="0"/>
                </a:cxn>
                <a:cxn ang="0">
                  <a:pos x="20" y="1"/>
                </a:cxn>
                <a:cxn ang="0">
                  <a:pos x="20" y="3"/>
                </a:cxn>
                <a:cxn ang="0">
                  <a:pos x="20" y="3"/>
                </a:cxn>
              </a:cxnLst>
              <a:rect l="0" t="0" r="r" b="b"/>
              <a:pathLst>
                <a:path w="29" h="85">
                  <a:moveTo>
                    <a:pt x="20" y="3"/>
                  </a:moveTo>
                  <a:lnTo>
                    <a:pt x="20" y="3"/>
                  </a:lnTo>
                  <a:lnTo>
                    <a:pt x="0" y="79"/>
                  </a:lnTo>
                  <a:lnTo>
                    <a:pt x="0" y="79"/>
                  </a:lnTo>
                  <a:lnTo>
                    <a:pt x="0" y="81"/>
                  </a:lnTo>
                  <a:lnTo>
                    <a:pt x="1" y="83"/>
                  </a:lnTo>
                  <a:lnTo>
                    <a:pt x="2" y="84"/>
                  </a:lnTo>
                  <a:lnTo>
                    <a:pt x="4" y="85"/>
                  </a:lnTo>
                  <a:lnTo>
                    <a:pt x="5" y="85"/>
                  </a:lnTo>
                  <a:lnTo>
                    <a:pt x="7" y="85"/>
                  </a:lnTo>
                  <a:lnTo>
                    <a:pt x="8" y="84"/>
                  </a:lnTo>
                  <a:lnTo>
                    <a:pt x="9" y="82"/>
                  </a:lnTo>
                  <a:lnTo>
                    <a:pt x="9" y="82"/>
                  </a:lnTo>
                  <a:lnTo>
                    <a:pt x="28" y="5"/>
                  </a:lnTo>
                  <a:lnTo>
                    <a:pt x="28" y="5"/>
                  </a:lnTo>
                  <a:lnTo>
                    <a:pt x="29" y="3"/>
                  </a:lnTo>
                  <a:lnTo>
                    <a:pt x="28" y="2"/>
                  </a:lnTo>
                  <a:lnTo>
                    <a:pt x="27" y="1"/>
                  </a:lnTo>
                  <a:lnTo>
                    <a:pt x="25" y="0"/>
                  </a:lnTo>
                  <a:lnTo>
                    <a:pt x="23" y="0"/>
                  </a:lnTo>
                  <a:lnTo>
                    <a:pt x="22" y="0"/>
                  </a:lnTo>
                  <a:lnTo>
                    <a:pt x="20" y="1"/>
                  </a:lnTo>
                  <a:lnTo>
                    <a:pt x="20" y="3"/>
                  </a:lnTo>
                  <a:lnTo>
                    <a:pt x="20" y="3"/>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44" name="Freeform 203"/>
            <p:cNvSpPr/>
            <p:nvPr/>
          </p:nvSpPr>
          <p:spPr bwMode="auto">
            <a:xfrm>
              <a:off x="4687888" y="2668588"/>
              <a:ext cx="15875" cy="61913"/>
            </a:xfrm>
            <a:custGeom>
              <a:avLst/>
              <a:gdLst/>
              <a:ahLst/>
              <a:cxnLst>
                <a:cxn ang="0">
                  <a:pos x="19" y="4"/>
                </a:cxn>
                <a:cxn ang="0">
                  <a:pos x="19" y="4"/>
                </a:cxn>
                <a:cxn ang="0">
                  <a:pos x="19" y="12"/>
                </a:cxn>
                <a:cxn ang="0">
                  <a:pos x="17" y="19"/>
                </a:cxn>
                <a:cxn ang="0">
                  <a:pos x="12" y="35"/>
                </a:cxn>
                <a:cxn ang="0">
                  <a:pos x="8" y="50"/>
                </a:cxn>
                <a:cxn ang="0">
                  <a:pos x="7" y="58"/>
                </a:cxn>
                <a:cxn ang="0">
                  <a:pos x="6" y="65"/>
                </a:cxn>
                <a:cxn ang="0">
                  <a:pos x="6" y="65"/>
                </a:cxn>
                <a:cxn ang="0">
                  <a:pos x="6" y="76"/>
                </a:cxn>
                <a:cxn ang="0">
                  <a:pos x="5" y="89"/>
                </a:cxn>
                <a:cxn ang="0">
                  <a:pos x="4" y="99"/>
                </a:cxn>
                <a:cxn ang="0">
                  <a:pos x="0" y="110"/>
                </a:cxn>
                <a:cxn ang="0">
                  <a:pos x="0" y="110"/>
                </a:cxn>
                <a:cxn ang="0">
                  <a:pos x="0" y="112"/>
                </a:cxn>
                <a:cxn ang="0">
                  <a:pos x="0" y="113"/>
                </a:cxn>
                <a:cxn ang="0">
                  <a:pos x="1" y="116"/>
                </a:cxn>
                <a:cxn ang="0">
                  <a:pos x="3" y="116"/>
                </a:cxn>
                <a:cxn ang="0">
                  <a:pos x="6" y="116"/>
                </a:cxn>
                <a:cxn ang="0">
                  <a:pos x="8" y="114"/>
                </a:cxn>
                <a:cxn ang="0">
                  <a:pos x="9" y="112"/>
                </a:cxn>
                <a:cxn ang="0">
                  <a:pos x="9" y="112"/>
                </a:cxn>
                <a:cxn ang="0">
                  <a:pos x="12" y="102"/>
                </a:cxn>
                <a:cxn ang="0">
                  <a:pos x="14" y="92"/>
                </a:cxn>
                <a:cxn ang="0">
                  <a:pos x="15" y="80"/>
                </a:cxn>
                <a:cxn ang="0">
                  <a:pos x="15" y="70"/>
                </a:cxn>
                <a:cxn ang="0">
                  <a:pos x="15" y="70"/>
                </a:cxn>
                <a:cxn ang="0">
                  <a:pos x="17" y="62"/>
                </a:cxn>
                <a:cxn ang="0">
                  <a:pos x="18" y="54"/>
                </a:cxn>
                <a:cxn ang="0">
                  <a:pos x="22" y="37"/>
                </a:cxn>
                <a:cxn ang="0">
                  <a:pos x="26" y="20"/>
                </a:cxn>
                <a:cxn ang="0">
                  <a:pos x="28" y="12"/>
                </a:cxn>
                <a:cxn ang="0">
                  <a:pos x="29" y="4"/>
                </a:cxn>
                <a:cxn ang="0">
                  <a:pos x="29" y="4"/>
                </a:cxn>
                <a:cxn ang="0">
                  <a:pos x="28" y="2"/>
                </a:cxn>
                <a:cxn ang="0">
                  <a:pos x="27" y="1"/>
                </a:cxn>
                <a:cxn ang="0">
                  <a:pos x="26" y="0"/>
                </a:cxn>
                <a:cxn ang="0">
                  <a:pos x="24" y="0"/>
                </a:cxn>
                <a:cxn ang="0">
                  <a:pos x="22" y="0"/>
                </a:cxn>
                <a:cxn ang="0">
                  <a:pos x="21" y="1"/>
                </a:cxn>
                <a:cxn ang="0">
                  <a:pos x="20" y="2"/>
                </a:cxn>
                <a:cxn ang="0">
                  <a:pos x="19" y="4"/>
                </a:cxn>
                <a:cxn ang="0">
                  <a:pos x="19" y="4"/>
                </a:cxn>
              </a:cxnLst>
              <a:rect l="0" t="0" r="r" b="b"/>
              <a:pathLst>
                <a:path w="29" h="116">
                  <a:moveTo>
                    <a:pt x="19" y="4"/>
                  </a:moveTo>
                  <a:lnTo>
                    <a:pt x="19" y="4"/>
                  </a:lnTo>
                  <a:lnTo>
                    <a:pt x="19" y="12"/>
                  </a:lnTo>
                  <a:lnTo>
                    <a:pt x="17" y="19"/>
                  </a:lnTo>
                  <a:lnTo>
                    <a:pt x="12" y="35"/>
                  </a:lnTo>
                  <a:lnTo>
                    <a:pt x="8" y="50"/>
                  </a:lnTo>
                  <a:lnTo>
                    <a:pt x="7" y="58"/>
                  </a:lnTo>
                  <a:lnTo>
                    <a:pt x="6" y="65"/>
                  </a:lnTo>
                  <a:lnTo>
                    <a:pt x="6" y="65"/>
                  </a:lnTo>
                  <a:lnTo>
                    <a:pt x="6" y="76"/>
                  </a:lnTo>
                  <a:lnTo>
                    <a:pt x="5" y="89"/>
                  </a:lnTo>
                  <a:lnTo>
                    <a:pt x="4" y="99"/>
                  </a:lnTo>
                  <a:lnTo>
                    <a:pt x="0" y="110"/>
                  </a:lnTo>
                  <a:lnTo>
                    <a:pt x="0" y="110"/>
                  </a:lnTo>
                  <a:lnTo>
                    <a:pt x="0" y="112"/>
                  </a:lnTo>
                  <a:lnTo>
                    <a:pt x="0" y="113"/>
                  </a:lnTo>
                  <a:lnTo>
                    <a:pt x="1" y="116"/>
                  </a:lnTo>
                  <a:lnTo>
                    <a:pt x="3" y="116"/>
                  </a:lnTo>
                  <a:lnTo>
                    <a:pt x="6" y="116"/>
                  </a:lnTo>
                  <a:lnTo>
                    <a:pt x="8" y="114"/>
                  </a:lnTo>
                  <a:lnTo>
                    <a:pt x="9" y="112"/>
                  </a:lnTo>
                  <a:lnTo>
                    <a:pt x="9" y="112"/>
                  </a:lnTo>
                  <a:lnTo>
                    <a:pt x="12" y="102"/>
                  </a:lnTo>
                  <a:lnTo>
                    <a:pt x="14" y="92"/>
                  </a:lnTo>
                  <a:lnTo>
                    <a:pt x="15" y="80"/>
                  </a:lnTo>
                  <a:lnTo>
                    <a:pt x="15" y="70"/>
                  </a:lnTo>
                  <a:lnTo>
                    <a:pt x="15" y="70"/>
                  </a:lnTo>
                  <a:lnTo>
                    <a:pt x="17" y="62"/>
                  </a:lnTo>
                  <a:lnTo>
                    <a:pt x="18" y="54"/>
                  </a:lnTo>
                  <a:lnTo>
                    <a:pt x="22" y="37"/>
                  </a:lnTo>
                  <a:lnTo>
                    <a:pt x="26" y="20"/>
                  </a:lnTo>
                  <a:lnTo>
                    <a:pt x="28" y="12"/>
                  </a:lnTo>
                  <a:lnTo>
                    <a:pt x="29" y="4"/>
                  </a:lnTo>
                  <a:lnTo>
                    <a:pt x="29" y="4"/>
                  </a:lnTo>
                  <a:lnTo>
                    <a:pt x="28" y="2"/>
                  </a:lnTo>
                  <a:lnTo>
                    <a:pt x="27" y="1"/>
                  </a:lnTo>
                  <a:lnTo>
                    <a:pt x="26" y="0"/>
                  </a:lnTo>
                  <a:lnTo>
                    <a:pt x="24" y="0"/>
                  </a:lnTo>
                  <a:lnTo>
                    <a:pt x="22" y="0"/>
                  </a:lnTo>
                  <a:lnTo>
                    <a:pt x="21" y="1"/>
                  </a:lnTo>
                  <a:lnTo>
                    <a:pt x="20" y="2"/>
                  </a:lnTo>
                  <a:lnTo>
                    <a:pt x="19" y="4"/>
                  </a:lnTo>
                  <a:lnTo>
                    <a:pt x="19" y="4"/>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45" name="Freeform 204"/>
            <p:cNvSpPr/>
            <p:nvPr/>
          </p:nvSpPr>
          <p:spPr bwMode="auto">
            <a:xfrm>
              <a:off x="4714875" y="2657475"/>
              <a:ext cx="11113" cy="61913"/>
            </a:xfrm>
            <a:custGeom>
              <a:avLst/>
              <a:gdLst/>
              <a:ahLst/>
              <a:cxnLst>
                <a:cxn ang="0">
                  <a:pos x="12" y="5"/>
                </a:cxn>
                <a:cxn ang="0">
                  <a:pos x="12" y="5"/>
                </a:cxn>
                <a:cxn ang="0">
                  <a:pos x="10" y="32"/>
                </a:cxn>
                <a:cxn ang="0">
                  <a:pos x="6" y="59"/>
                </a:cxn>
                <a:cxn ang="0">
                  <a:pos x="2" y="86"/>
                </a:cxn>
                <a:cxn ang="0">
                  <a:pos x="0" y="113"/>
                </a:cxn>
                <a:cxn ang="0">
                  <a:pos x="0" y="113"/>
                </a:cxn>
                <a:cxn ang="0">
                  <a:pos x="0" y="115"/>
                </a:cxn>
                <a:cxn ang="0">
                  <a:pos x="1" y="116"/>
                </a:cxn>
                <a:cxn ang="0">
                  <a:pos x="3" y="117"/>
                </a:cxn>
                <a:cxn ang="0">
                  <a:pos x="4" y="117"/>
                </a:cxn>
                <a:cxn ang="0">
                  <a:pos x="6" y="117"/>
                </a:cxn>
                <a:cxn ang="0">
                  <a:pos x="8" y="116"/>
                </a:cxn>
                <a:cxn ang="0">
                  <a:pos x="9" y="115"/>
                </a:cxn>
                <a:cxn ang="0">
                  <a:pos x="9" y="113"/>
                </a:cxn>
                <a:cxn ang="0">
                  <a:pos x="9" y="113"/>
                </a:cxn>
                <a:cxn ang="0">
                  <a:pos x="11" y="86"/>
                </a:cxn>
                <a:cxn ang="0">
                  <a:pos x="15" y="59"/>
                </a:cxn>
                <a:cxn ang="0">
                  <a:pos x="19" y="32"/>
                </a:cxn>
                <a:cxn ang="0">
                  <a:pos x="21" y="5"/>
                </a:cxn>
                <a:cxn ang="0">
                  <a:pos x="21" y="5"/>
                </a:cxn>
                <a:cxn ang="0">
                  <a:pos x="21" y="3"/>
                </a:cxn>
                <a:cxn ang="0">
                  <a:pos x="20" y="2"/>
                </a:cxn>
                <a:cxn ang="0">
                  <a:pos x="19" y="1"/>
                </a:cxn>
                <a:cxn ang="0">
                  <a:pos x="17" y="0"/>
                </a:cxn>
                <a:cxn ang="0">
                  <a:pos x="15" y="1"/>
                </a:cxn>
                <a:cxn ang="0">
                  <a:pos x="14" y="2"/>
                </a:cxn>
                <a:cxn ang="0">
                  <a:pos x="13" y="3"/>
                </a:cxn>
                <a:cxn ang="0">
                  <a:pos x="12" y="5"/>
                </a:cxn>
                <a:cxn ang="0">
                  <a:pos x="12" y="5"/>
                </a:cxn>
              </a:cxnLst>
              <a:rect l="0" t="0" r="r" b="b"/>
              <a:pathLst>
                <a:path w="21" h="117">
                  <a:moveTo>
                    <a:pt x="12" y="5"/>
                  </a:moveTo>
                  <a:lnTo>
                    <a:pt x="12" y="5"/>
                  </a:lnTo>
                  <a:lnTo>
                    <a:pt x="10" y="32"/>
                  </a:lnTo>
                  <a:lnTo>
                    <a:pt x="6" y="59"/>
                  </a:lnTo>
                  <a:lnTo>
                    <a:pt x="2" y="86"/>
                  </a:lnTo>
                  <a:lnTo>
                    <a:pt x="0" y="113"/>
                  </a:lnTo>
                  <a:lnTo>
                    <a:pt x="0" y="113"/>
                  </a:lnTo>
                  <a:lnTo>
                    <a:pt x="0" y="115"/>
                  </a:lnTo>
                  <a:lnTo>
                    <a:pt x="1" y="116"/>
                  </a:lnTo>
                  <a:lnTo>
                    <a:pt x="3" y="117"/>
                  </a:lnTo>
                  <a:lnTo>
                    <a:pt x="4" y="117"/>
                  </a:lnTo>
                  <a:lnTo>
                    <a:pt x="6" y="117"/>
                  </a:lnTo>
                  <a:lnTo>
                    <a:pt x="8" y="116"/>
                  </a:lnTo>
                  <a:lnTo>
                    <a:pt x="9" y="115"/>
                  </a:lnTo>
                  <a:lnTo>
                    <a:pt x="9" y="113"/>
                  </a:lnTo>
                  <a:lnTo>
                    <a:pt x="9" y="113"/>
                  </a:lnTo>
                  <a:lnTo>
                    <a:pt x="11" y="86"/>
                  </a:lnTo>
                  <a:lnTo>
                    <a:pt x="15" y="59"/>
                  </a:lnTo>
                  <a:lnTo>
                    <a:pt x="19" y="32"/>
                  </a:lnTo>
                  <a:lnTo>
                    <a:pt x="21" y="5"/>
                  </a:lnTo>
                  <a:lnTo>
                    <a:pt x="21" y="5"/>
                  </a:lnTo>
                  <a:lnTo>
                    <a:pt x="21" y="3"/>
                  </a:lnTo>
                  <a:lnTo>
                    <a:pt x="20" y="2"/>
                  </a:lnTo>
                  <a:lnTo>
                    <a:pt x="19" y="1"/>
                  </a:lnTo>
                  <a:lnTo>
                    <a:pt x="17" y="0"/>
                  </a:lnTo>
                  <a:lnTo>
                    <a:pt x="15" y="1"/>
                  </a:lnTo>
                  <a:lnTo>
                    <a:pt x="14" y="2"/>
                  </a:lnTo>
                  <a:lnTo>
                    <a:pt x="13" y="3"/>
                  </a:lnTo>
                  <a:lnTo>
                    <a:pt x="12" y="5"/>
                  </a:lnTo>
                  <a:lnTo>
                    <a:pt x="12" y="5"/>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46" name="Freeform 206"/>
            <p:cNvSpPr>
              <a:spLocks noEditPoints="1"/>
            </p:cNvSpPr>
            <p:nvPr/>
          </p:nvSpPr>
          <p:spPr bwMode="auto">
            <a:xfrm>
              <a:off x="4249738" y="2249488"/>
              <a:ext cx="555625" cy="574675"/>
            </a:xfrm>
            <a:custGeom>
              <a:avLst/>
              <a:gdLst/>
              <a:ahLst/>
              <a:cxnLst>
                <a:cxn ang="0">
                  <a:pos x="817" y="1056"/>
                </a:cxn>
                <a:cxn ang="0">
                  <a:pos x="716" y="1035"/>
                </a:cxn>
                <a:cxn ang="0">
                  <a:pos x="659" y="1016"/>
                </a:cxn>
                <a:cxn ang="0">
                  <a:pos x="645" y="1010"/>
                </a:cxn>
                <a:cxn ang="0">
                  <a:pos x="623" y="986"/>
                </a:cxn>
                <a:cxn ang="0">
                  <a:pos x="608" y="970"/>
                </a:cxn>
                <a:cxn ang="0">
                  <a:pos x="577" y="929"/>
                </a:cxn>
                <a:cxn ang="0">
                  <a:pos x="513" y="864"/>
                </a:cxn>
                <a:cxn ang="0">
                  <a:pos x="403" y="767"/>
                </a:cxn>
                <a:cxn ang="0">
                  <a:pos x="307" y="683"/>
                </a:cxn>
                <a:cxn ang="0">
                  <a:pos x="222" y="574"/>
                </a:cxn>
                <a:cxn ang="0">
                  <a:pos x="139" y="472"/>
                </a:cxn>
                <a:cxn ang="0">
                  <a:pos x="97" y="439"/>
                </a:cxn>
                <a:cxn ang="0">
                  <a:pos x="31" y="360"/>
                </a:cxn>
                <a:cxn ang="0">
                  <a:pos x="27" y="300"/>
                </a:cxn>
                <a:cxn ang="0">
                  <a:pos x="84" y="371"/>
                </a:cxn>
                <a:cxn ang="0">
                  <a:pos x="141" y="426"/>
                </a:cxn>
                <a:cxn ang="0">
                  <a:pos x="208" y="491"/>
                </a:cxn>
                <a:cxn ang="0">
                  <a:pos x="305" y="624"/>
                </a:cxn>
                <a:cxn ang="0">
                  <a:pos x="398" y="714"/>
                </a:cxn>
                <a:cxn ang="0">
                  <a:pos x="481" y="790"/>
                </a:cxn>
                <a:cxn ang="0">
                  <a:pos x="571" y="872"/>
                </a:cxn>
                <a:cxn ang="0">
                  <a:pos x="646" y="943"/>
                </a:cxn>
                <a:cxn ang="0">
                  <a:pos x="724" y="871"/>
                </a:cxn>
                <a:cxn ang="0">
                  <a:pos x="843" y="787"/>
                </a:cxn>
                <a:cxn ang="0">
                  <a:pos x="981" y="693"/>
                </a:cxn>
                <a:cxn ang="0">
                  <a:pos x="917" y="620"/>
                </a:cxn>
                <a:cxn ang="0">
                  <a:pos x="751" y="446"/>
                </a:cxn>
                <a:cxn ang="0">
                  <a:pos x="583" y="291"/>
                </a:cxn>
                <a:cxn ang="0">
                  <a:pos x="501" y="195"/>
                </a:cxn>
                <a:cxn ang="0">
                  <a:pos x="431" y="116"/>
                </a:cxn>
                <a:cxn ang="0">
                  <a:pos x="378" y="54"/>
                </a:cxn>
                <a:cxn ang="0">
                  <a:pos x="377" y="0"/>
                </a:cxn>
                <a:cxn ang="0">
                  <a:pos x="496" y="134"/>
                </a:cxn>
                <a:cxn ang="0">
                  <a:pos x="631" y="290"/>
                </a:cxn>
                <a:cxn ang="0">
                  <a:pos x="729" y="380"/>
                </a:cxn>
                <a:cxn ang="0">
                  <a:pos x="900" y="546"/>
                </a:cxn>
                <a:cxn ang="0">
                  <a:pos x="980" y="641"/>
                </a:cxn>
                <a:cxn ang="0">
                  <a:pos x="1020" y="678"/>
                </a:cxn>
                <a:cxn ang="0">
                  <a:pos x="1032" y="689"/>
                </a:cxn>
                <a:cxn ang="0">
                  <a:pos x="1037" y="700"/>
                </a:cxn>
                <a:cxn ang="0">
                  <a:pos x="1051" y="800"/>
                </a:cxn>
                <a:cxn ang="0">
                  <a:pos x="1037" y="911"/>
                </a:cxn>
                <a:cxn ang="0">
                  <a:pos x="1029" y="991"/>
                </a:cxn>
                <a:cxn ang="0">
                  <a:pos x="1023" y="1039"/>
                </a:cxn>
                <a:cxn ang="0">
                  <a:pos x="1016" y="1079"/>
                </a:cxn>
                <a:cxn ang="0">
                  <a:pos x="1002" y="1088"/>
                </a:cxn>
                <a:cxn ang="0">
                  <a:pos x="996" y="1087"/>
                </a:cxn>
                <a:cxn ang="0">
                  <a:pos x="954" y="761"/>
                </a:cxn>
                <a:cxn ang="0">
                  <a:pos x="842" y="830"/>
                </a:cxn>
                <a:cxn ang="0">
                  <a:pos x="729" y="917"/>
                </a:cxn>
                <a:cxn ang="0">
                  <a:pos x="672" y="967"/>
                </a:cxn>
                <a:cxn ang="0">
                  <a:pos x="699" y="991"/>
                </a:cxn>
                <a:cxn ang="0">
                  <a:pos x="772" y="1010"/>
                </a:cxn>
                <a:cxn ang="0">
                  <a:pos x="941" y="1046"/>
                </a:cxn>
                <a:cxn ang="0">
                  <a:pos x="989" y="1039"/>
                </a:cxn>
                <a:cxn ang="0">
                  <a:pos x="990" y="1018"/>
                </a:cxn>
                <a:cxn ang="0">
                  <a:pos x="995" y="957"/>
                </a:cxn>
                <a:cxn ang="0">
                  <a:pos x="1010" y="856"/>
                </a:cxn>
                <a:cxn ang="0">
                  <a:pos x="1010" y="734"/>
                </a:cxn>
              </a:cxnLst>
              <a:rect l="0" t="0" r="r" b="b"/>
              <a:pathLst>
                <a:path w="1051" h="1088">
                  <a:moveTo>
                    <a:pt x="991" y="1088"/>
                  </a:moveTo>
                  <a:lnTo>
                    <a:pt x="991" y="1088"/>
                  </a:lnTo>
                  <a:lnTo>
                    <a:pt x="952" y="1084"/>
                  </a:lnTo>
                  <a:lnTo>
                    <a:pt x="911" y="1078"/>
                  </a:lnTo>
                  <a:lnTo>
                    <a:pt x="866" y="1069"/>
                  </a:lnTo>
                  <a:lnTo>
                    <a:pt x="817" y="1056"/>
                  </a:lnTo>
                  <a:lnTo>
                    <a:pt x="817" y="1056"/>
                  </a:lnTo>
                  <a:lnTo>
                    <a:pt x="773" y="1046"/>
                  </a:lnTo>
                  <a:lnTo>
                    <a:pt x="751" y="1041"/>
                  </a:lnTo>
                  <a:lnTo>
                    <a:pt x="728" y="1037"/>
                  </a:lnTo>
                  <a:lnTo>
                    <a:pt x="728" y="1037"/>
                  </a:lnTo>
                  <a:lnTo>
                    <a:pt x="716" y="1035"/>
                  </a:lnTo>
                  <a:lnTo>
                    <a:pt x="706" y="1031"/>
                  </a:lnTo>
                  <a:lnTo>
                    <a:pt x="686" y="1025"/>
                  </a:lnTo>
                  <a:lnTo>
                    <a:pt x="686" y="1025"/>
                  </a:lnTo>
                  <a:lnTo>
                    <a:pt x="673" y="1020"/>
                  </a:lnTo>
                  <a:lnTo>
                    <a:pt x="659" y="1016"/>
                  </a:lnTo>
                  <a:lnTo>
                    <a:pt x="659" y="1016"/>
                  </a:lnTo>
                  <a:lnTo>
                    <a:pt x="654" y="1015"/>
                  </a:lnTo>
                  <a:lnTo>
                    <a:pt x="651" y="1013"/>
                  </a:lnTo>
                  <a:lnTo>
                    <a:pt x="650" y="1012"/>
                  </a:lnTo>
                  <a:lnTo>
                    <a:pt x="649" y="1011"/>
                  </a:lnTo>
                  <a:lnTo>
                    <a:pt x="649" y="1011"/>
                  </a:lnTo>
                  <a:lnTo>
                    <a:pt x="645" y="1010"/>
                  </a:lnTo>
                  <a:lnTo>
                    <a:pt x="645" y="1010"/>
                  </a:lnTo>
                  <a:lnTo>
                    <a:pt x="640" y="1006"/>
                  </a:lnTo>
                  <a:lnTo>
                    <a:pt x="635" y="1001"/>
                  </a:lnTo>
                  <a:lnTo>
                    <a:pt x="628" y="991"/>
                  </a:lnTo>
                  <a:lnTo>
                    <a:pt x="623" y="986"/>
                  </a:lnTo>
                  <a:lnTo>
                    <a:pt x="623" y="986"/>
                  </a:lnTo>
                  <a:lnTo>
                    <a:pt x="620" y="983"/>
                  </a:lnTo>
                  <a:lnTo>
                    <a:pt x="619" y="982"/>
                  </a:lnTo>
                  <a:lnTo>
                    <a:pt x="619" y="982"/>
                  </a:lnTo>
                  <a:lnTo>
                    <a:pt x="614" y="979"/>
                  </a:lnTo>
                  <a:lnTo>
                    <a:pt x="611" y="976"/>
                  </a:lnTo>
                  <a:lnTo>
                    <a:pt x="608" y="970"/>
                  </a:lnTo>
                  <a:lnTo>
                    <a:pt x="608" y="965"/>
                  </a:lnTo>
                  <a:lnTo>
                    <a:pt x="608" y="963"/>
                  </a:lnTo>
                  <a:lnTo>
                    <a:pt x="606" y="961"/>
                  </a:lnTo>
                  <a:lnTo>
                    <a:pt x="606" y="961"/>
                  </a:lnTo>
                  <a:lnTo>
                    <a:pt x="591" y="946"/>
                  </a:lnTo>
                  <a:lnTo>
                    <a:pt x="577" y="929"/>
                  </a:lnTo>
                  <a:lnTo>
                    <a:pt x="577" y="929"/>
                  </a:lnTo>
                  <a:lnTo>
                    <a:pt x="561" y="912"/>
                  </a:lnTo>
                  <a:lnTo>
                    <a:pt x="546" y="895"/>
                  </a:lnTo>
                  <a:lnTo>
                    <a:pt x="529" y="879"/>
                  </a:lnTo>
                  <a:lnTo>
                    <a:pt x="513" y="864"/>
                  </a:lnTo>
                  <a:lnTo>
                    <a:pt x="513" y="864"/>
                  </a:lnTo>
                  <a:lnTo>
                    <a:pt x="490" y="846"/>
                  </a:lnTo>
                  <a:lnTo>
                    <a:pt x="469" y="827"/>
                  </a:lnTo>
                  <a:lnTo>
                    <a:pt x="428" y="789"/>
                  </a:lnTo>
                  <a:lnTo>
                    <a:pt x="428" y="789"/>
                  </a:lnTo>
                  <a:lnTo>
                    <a:pt x="416" y="777"/>
                  </a:lnTo>
                  <a:lnTo>
                    <a:pt x="403" y="767"/>
                  </a:lnTo>
                  <a:lnTo>
                    <a:pt x="378" y="745"/>
                  </a:lnTo>
                  <a:lnTo>
                    <a:pt x="378" y="745"/>
                  </a:lnTo>
                  <a:lnTo>
                    <a:pt x="356" y="729"/>
                  </a:lnTo>
                  <a:lnTo>
                    <a:pt x="336" y="711"/>
                  </a:lnTo>
                  <a:lnTo>
                    <a:pt x="317" y="693"/>
                  </a:lnTo>
                  <a:lnTo>
                    <a:pt x="307" y="683"/>
                  </a:lnTo>
                  <a:lnTo>
                    <a:pt x="299" y="673"/>
                  </a:lnTo>
                  <a:lnTo>
                    <a:pt x="299" y="673"/>
                  </a:lnTo>
                  <a:lnTo>
                    <a:pt x="271" y="638"/>
                  </a:lnTo>
                  <a:lnTo>
                    <a:pt x="271" y="638"/>
                  </a:lnTo>
                  <a:lnTo>
                    <a:pt x="238" y="596"/>
                  </a:lnTo>
                  <a:lnTo>
                    <a:pt x="222" y="574"/>
                  </a:lnTo>
                  <a:lnTo>
                    <a:pt x="207" y="552"/>
                  </a:lnTo>
                  <a:lnTo>
                    <a:pt x="207" y="552"/>
                  </a:lnTo>
                  <a:lnTo>
                    <a:pt x="194" y="534"/>
                  </a:lnTo>
                  <a:lnTo>
                    <a:pt x="178" y="514"/>
                  </a:lnTo>
                  <a:lnTo>
                    <a:pt x="160" y="493"/>
                  </a:lnTo>
                  <a:lnTo>
                    <a:pt x="139" y="472"/>
                  </a:lnTo>
                  <a:lnTo>
                    <a:pt x="139" y="472"/>
                  </a:lnTo>
                  <a:lnTo>
                    <a:pt x="128" y="461"/>
                  </a:lnTo>
                  <a:lnTo>
                    <a:pt x="115" y="453"/>
                  </a:lnTo>
                  <a:lnTo>
                    <a:pt x="115" y="453"/>
                  </a:lnTo>
                  <a:lnTo>
                    <a:pt x="103" y="444"/>
                  </a:lnTo>
                  <a:lnTo>
                    <a:pt x="97" y="439"/>
                  </a:lnTo>
                  <a:lnTo>
                    <a:pt x="92" y="433"/>
                  </a:lnTo>
                  <a:lnTo>
                    <a:pt x="92" y="433"/>
                  </a:lnTo>
                  <a:lnTo>
                    <a:pt x="74" y="414"/>
                  </a:lnTo>
                  <a:lnTo>
                    <a:pt x="57" y="393"/>
                  </a:lnTo>
                  <a:lnTo>
                    <a:pt x="57" y="393"/>
                  </a:lnTo>
                  <a:lnTo>
                    <a:pt x="31" y="360"/>
                  </a:lnTo>
                  <a:lnTo>
                    <a:pt x="16" y="345"/>
                  </a:lnTo>
                  <a:lnTo>
                    <a:pt x="2" y="329"/>
                  </a:lnTo>
                  <a:lnTo>
                    <a:pt x="2" y="329"/>
                  </a:lnTo>
                  <a:lnTo>
                    <a:pt x="0" y="327"/>
                  </a:lnTo>
                  <a:lnTo>
                    <a:pt x="0" y="327"/>
                  </a:lnTo>
                  <a:lnTo>
                    <a:pt x="27" y="300"/>
                  </a:lnTo>
                  <a:lnTo>
                    <a:pt x="27" y="300"/>
                  </a:lnTo>
                  <a:lnTo>
                    <a:pt x="45" y="322"/>
                  </a:lnTo>
                  <a:lnTo>
                    <a:pt x="45" y="322"/>
                  </a:lnTo>
                  <a:lnTo>
                    <a:pt x="68" y="351"/>
                  </a:lnTo>
                  <a:lnTo>
                    <a:pt x="68" y="351"/>
                  </a:lnTo>
                  <a:lnTo>
                    <a:pt x="84" y="371"/>
                  </a:lnTo>
                  <a:lnTo>
                    <a:pt x="102" y="392"/>
                  </a:lnTo>
                  <a:lnTo>
                    <a:pt x="111" y="401"/>
                  </a:lnTo>
                  <a:lnTo>
                    <a:pt x="120" y="411"/>
                  </a:lnTo>
                  <a:lnTo>
                    <a:pt x="131" y="419"/>
                  </a:lnTo>
                  <a:lnTo>
                    <a:pt x="141" y="426"/>
                  </a:lnTo>
                  <a:lnTo>
                    <a:pt x="141" y="426"/>
                  </a:lnTo>
                  <a:lnTo>
                    <a:pt x="151" y="434"/>
                  </a:lnTo>
                  <a:lnTo>
                    <a:pt x="163" y="444"/>
                  </a:lnTo>
                  <a:lnTo>
                    <a:pt x="174" y="454"/>
                  </a:lnTo>
                  <a:lnTo>
                    <a:pt x="186" y="465"/>
                  </a:lnTo>
                  <a:lnTo>
                    <a:pt x="197" y="478"/>
                  </a:lnTo>
                  <a:lnTo>
                    <a:pt x="208" y="491"/>
                  </a:lnTo>
                  <a:lnTo>
                    <a:pt x="219" y="506"/>
                  </a:lnTo>
                  <a:lnTo>
                    <a:pt x="229" y="521"/>
                  </a:lnTo>
                  <a:lnTo>
                    <a:pt x="229" y="521"/>
                  </a:lnTo>
                  <a:lnTo>
                    <a:pt x="261" y="567"/>
                  </a:lnTo>
                  <a:lnTo>
                    <a:pt x="291" y="607"/>
                  </a:lnTo>
                  <a:lnTo>
                    <a:pt x="305" y="624"/>
                  </a:lnTo>
                  <a:lnTo>
                    <a:pt x="319" y="640"/>
                  </a:lnTo>
                  <a:lnTo>
                    <a:pt x="332" y="654"/>
                  </a:lnTo>
                  <a:lnTo>
                    <a:pt x="346" y="668"/>
                  </a:lnTo>
                  <a:lnTo>
                    <a:pt x="346" y="668"/>
                  </a:lnTo>
                  <a:lnTo>
                    <a:pt x="371" y="692"/>
                  </a:lnTo>
                  <a:lnTo>
                    <a:pt x="398" y="714"/>
                  </a:lnTo>
                  <a:lnTo>
                    <a:pt x="398" y="714"/>
                  </a:lnTo>
                  <a:lnTo>
                    <a:pt x="429" y="741"/>
                  </a:lnTo>
                  <a:lnTo>
                    <a:pt x="445" y="755"/>
                  </a:lnTo>
                  <a:lnTo>
                    <a:pt x="459" y="769"/>
                  </a:lnTo>
                  <a:lnTo>
                    <a:pt x="459" y="769"/>
                  </a:lnTo>
                  <a:lnTo>
                    <a:pt x="481" y="790"/>
                  </a:lnTo>
                  <a:lnTo>
                    <a:pt x="504" y="809"/>
                  </a:lnTo>
                  <a:lnTo>
                    <a:pt x="504" y="809"/>
                  </a:lnTo>
                  <a:lnTo>
                    <a:pt x="526" y="828"/>
                  </a:lnTo>
                  <a:lnTo>
                    <a:pt x="548" y="849"/>
                  </a:lnTo>
                  <a:lnTo>
                    <a:pt x="548" y="849"/>
                  </a:lnTo>
                  <a:lnTo>
                    <a:pt x="571" y="872"/>
                  </a:lnTo>
                  <a:lnTo>
                    <a:pt x="594" y="896"/>
                  </a:lnTo>
                  <a:lnTo>
                    <a:pt x="594" y="896"/>
                  </a:lnTo>
                  <a:lnTo>
                    <a:pt x="615" y="920"/>
                  </a:lnTo>
                  <a:lnTo>
                    <a:pt x="638" y="943"/>
                  </a:lnTo>
                  <a:lnTo>
                    <a:pt x="643" y="948"/>
                  </a:lnTo>
                  <a:lnTo>
                    <a:pt x="646" y="943"/>
                  </a:lnTo>
                  <a:lnTo>
                    <a:pt x="646" y="943"/>
                  </a:lnTo>
                  <a:lnTo>
                    <a:pt x="658" y="929"/>
                  </a:lnTo>
                  <a:lnTo>
                    <a:pt x="669" y="917"/>
                  </a:lnTo>
                  <a:lnTo>
                    <a:pt x="682" y="904"/>
                  </a:lnTo>
                  <a:lnTo>
                    <a:pt x="696" y="893"/>
                  </a:lnTo>
                  <a:lnTo>
                    <a:pt x="724" y="871"/>
                  </a:lnTo>
                  <a:lnTo>
                    <a:pt x="753" y="851"/>
                  </a:lnTo>
                  <a:lnTo>
                    <a:pt x="753" y="851"/>
                  </a:lnTo>
                  <a:lnTo>
                    <a:pt x="784" y="829"/>
                  </a:lnTo>
                  <a:lnTo>
                    <a:pt x="784" y="829"/>
                  </a:lnTo>
                  <a:lnTo>
                    <a:pt x="812" y="807"/>
                  </a:lnTo>
                  <a:lnTo>
                    <a:pt x="843" y="787"/>
                  </a:lnTo>
                  <a:lnTo>
                    <a:pt x="906" y="748"/>
                  </a:lnTo>
                  <a:lnTo>
                    <a:pt x="906" y="748"/>
                  </a:lnTo>
                  <a:lnTo>
                    <a:pt x="944" y="725"/>
                  </a:lnTo>
                  <a:lnTo>
                    <a:pt x="980" y="702"/>
                  </a:lnTo>
                  <a:lnTo>
                    <a:pt x="986" y="698"/>
                  </a:lnTo>
                  <a:lnTo>
                    <a:pt x="981" y="693"/>
                  </a:lnTo>
                  <a:lnTo>
                    <a:pt x="981" y="693"/>
                  </a:lnTo>
                  <a:lnTo>
                    <a:pt x="964" y="676"/>
                  </a:lnTo>
                  <a:lnTo>
                    <a:pt x="949" y="660"/>
                  </a:lnTo>
                  <a:lnTo>
                    <a:pt x="920" y="624"/>
                  </a:lnTo>
                  <a:lnTo>
                    <a:pt x="917" y="620"/>
                  </a:lnTo>
                  <a:lnTo>
                    <a:pt x="917" y="620"/>
                  </a:lnTo>
                  <a:lnTo>
                    <a:pt x="882" y="579"/>
                  </a:lnTo>
                  <a:lnTo>
                    <a:pt x="850" y="543"/>
                  </a:lnTo>
                  <a:lnTo>
                    <a:pt x="819" y="510"/>
                  </a:lnTo>
                  <a:lnTo>
                    <a:pt x="789" y="480"/>
                  </a:lnTo>
                  <a:lnTo>
                    <a:pt x="789" y="480"/>
                  </a:lnTo>
                  <a:lnTo>
                    <a:pt x="751" y="446"/>
                  </a:lnTo>
                  <a:lnTo>
                    <a:pt x="712" y="412"/>
                  </a:lnTo>
                  <a:lnTo>
                    <a:pt x="712" y="412"/>
                  </a:lnTo>
                  <a:lnTo>
                    <a:pt x="668" y="372"/>
                  </a:lnTo>
                  <a:lnTo>
                    <a:pt x="624" y="332"/>
                  </a:lnTo>
                  <a:lnTo>
                    <a:pt x="604" y="313"/>
                  </a:lnTo>
                  <a:lnTo>
                    <a:pt x="583" y="291"/>
                  </a:lnTo>
                  <a:lnTo>
                    <a:pt x="564" y="269"/>
                  </a:lnTo>
                  <a:lnTo>
                    <a:pt x="544" y="246"/>
                  </a:lnTo>
                  <a:lnTo>
                    <a:pt x="544" y="246"/>
                  </a:lnTo>
                  <a:lnTo>
                    <a:pt x="522" y="221"/>
                  </a:lnTo>
                  <a:lnTo>
                    <a:pt x="501" y="195"/>
                  </a:lnTo>
                  <a:lnTo>
                    <a:pt x="501" y="195"/>
                  </a:lnTo>
                  <a:lnTo>
                    <a:pt x="475" y="165"/>
                  </a:lnTo>
                  <a:lnTo>
                    <a:pt x="450" y="135"/>
                  </a:lnTo>
                  <a:lnTo>
                    <a:pt x="450" y="135"/>
                  </a:lnTo>
                  <a:lnTo>
                    <a:pt x="441" y="125"/>
                  </a:lnTo>
                  <a:lnTo>
                    <a:pt x="431" y="116"/>
                  </a:lnTo>
                  <a:lnTo>
                    <a:pt x="431" y="116"/>
                  </a:lnTo>
                  <a:lnTo>
                    <a:pt x="422" y="107"/>
                  </a:lnTo>
                  <a:lnTo>
                    <a:pt x="413" y="98"/>
                  </a:lnTo>
                  <a:lnTo>
                    <a:pt x="413" y="98"/>
                  </a:lnTo>
                  <a:lnTo>
                    <a:pt x="400" y="81"/>
                  </a:lnTo>
                  <a:lnTo>
                    <a:pt x="389" y="67"/>
                  </a:lnTo>
                  <a:lnTo>
                    <a:pt x="378" y="54"/>
                  </a:lnTo>
                  <a:lnTo>
                    <a:pt x="366" y="44"/>
                  </a:lnTo>
                  <a:lnTo>
                    <a:pt x="366" y="44"/>
                  </a:lnTo>
                  <a:lnTo>
                    <a:pt x="355" y="33"/>
                  </a:lnTo>
                  <a:lnTo>
                    <a:pt x="346" y="21"/>
                  </a:lnTo>
                  <a:lnTo>
                    <a:pt x="346" y="21"/>
                  </a:lnTo>
                  <a:lnTo>
                    <a:pt x="377" y="0"/>
                  </a:lnTo>
                  <a:lnTo>
                    <a:pt x="377" y="0"/>
                  </a:lnTo>
                  <a:lnTo>
                    <a:pt x="382" y="6"/>
                  </a:lnTo>
                  <a:lnTo>
                    <a:pt x="382" y="6"/>
                  </a:lnTo>
                  <a:lnTo>
                    <a:pt x="433" y="64"/>
                  </a:lnTo>
                  <a:lnTo>
                    <a:pt x="433" y="64"/>
                  </a:lnTo>
                  <a:lnTo>
                    <a:pt x="496" y="134"/>
                  </a:lnTo>
                  <a:lnTo>
                    <a:pt x="527" y="170"/>
                  </a:lnTo>
                  <a:lnTo>
                    <a:pt x="558" y="207"/>
                  </a:lnTo>
                  <a:lnTo>
                    <a:pt x="558" y="207"/>
                  </a:lnTo>
                  <a:lnTo>
                    <a:pt x="585" y="239"/>
                  </a:lnTo>
                  <a:lnTo>
                    <a:pt x="614" y="273"/>
                  </a:lnTo>
                  <a:lnTo>
                    <a:pt x="631" y="290"/>
                  </a:lnTo>
                  <a:lnTo>
                    <a:pt x="647" y="307"/>
                  </a:lnTo>
                  <a:lnTo>
                    <a:pt x="665" y="324"/>
                  </a:lnTo>
                  <a:lnTo>
                    <a:pt x="683" y="341"/>
                  </a:lnTo>
                  <a:lnTo>
                    <a:pt x="683" y="341"/>
                  </a:lnTo>
                  <a:lnTo>
                    <a:pt x="729" y="380"/>
                  </a:lnTo>
                  <a:lnTo>
                    <a:pt x="729" y="380"/>
                  </a:lnTo>
                  <a:lnTo>
                    <a:pt x="765" y="411"/>
                  </a:lnTo>
                  <a:lnTo>
                    <a:pt x="801" y="444"/>
                  </a:lnTo>
                  <a:lnTo>
                    <a:pt x="801" y="444"/>
                  </a:lnTo>
                  <a:lnTo>
                    <a:pt x="836" y="477"/>
                  </a:lnTo>
                  <a:lnTo>
                    <a:pt x="869" y="511"/>
                  </a:lnTo>
                  <a:lnTo>
                    <a:pt x="900" y="546"/>
                  </a:lnTo>
                  <a:lnTo>
                    <a:pt x="930" y="581"/>
                  </a:lnTo>
                  <a:lnTo>
                    <a:pt x="930" y="581"/>
                  </a:lnTo>
                  <a:lnTo>
                    <a:pt x="946" y="600"/>
                  </a:lnTo>
                  <a:lnTo>
                    <a:pt x="946" y="600"/>
                  </a:lnTo>
                  <a:lnTo>
                    <a:pt x="962" y="620"/>
                  </a:lnTo>
                  <a:lnTo>
                    <a:pt x="980" y="641"/>
                  </a:lnTo>
                  <a:lnTo>
                    <a:pt x="998" y="661"/>
                  </a:lnTo>
                  <a:lnTo>
                    <a:pt x="1008" y="669"/>
                  </a:lnTo>
                  <a:lnTo>
                    <a:pt x="1018" y="677"/>
                  </a:lnTo>
                  <a:lnTo>
                    <a:pt x="1019" y="678"/>
                  </a:lnTo>
                  <a:lnTo>
                    <a:pt x="1020" y="678"/>
                  </a:lnTo>
                  <a:lnTo>
                    <a:pt x="1020" y="678"/>
                  </a:lnTo>
                  <a:lnTo>
                    <a:pt x="1025" y="680"/>
                  </a:lnTo>
                  <a:lnTo>
                    <a:pt x="1029" y="684"/>
                  </a:lnTo>
                  <a:lnTo>
                    <a:pt x="1029" y="685"/>
                  </a:lnTo>
                  <a:lnTo>
                    <a:pt x="1030" y="686"/>
                  </a:lnTo>
                  <a:lnTo>
                    <a:pt x="1030" y="686"/>
                  </a:lnTo>
                  <a:lnTo>
                    <a:pt x="1032" y="689"/>
                  </a:lnTo>
                  <a:lnTo>
                    <a:pt x="1035" y="692"/>
                  </a:lnTo>
                  <a:lnTo>
                    <a:pt x="1036" y="695"/>
                  </a:lnTo>
                  <a:lnTo>
                    <a:pt x="1037" y="698"/>
                  </a:lnTo>
                  <a:lnTo>
                    <a:pt x="1037" y="699"/>
                  </a:lnTo>
                  <a:lnTo>
                    <a:pt x="1037" y="700"/>
                  </a:lnTo>
                  <a:lnTo>
                    <a:pt x="1037" y="700"/>
                  </a:lnTo>
                  <a:lnTo>
                    <a:pt x="1041" y="711"/>
                  </a:lnTo>
                  <a:lnTo>
                    <a:pt x="1045" y="723"/>
                  </a:lnTo>
                  <a:lnTo>
                    <a:pt x="1047" y="735"/>
                  </a:lnTo>
                  <a:lnTo>
                    <a:pt x="1049" y="748"/>
                  </a:lnTo>
                  <a:lnTo>
                    <a:pt x="1051" y="774"/>
                  </a:lnTo>
                  <a:lnTo>
                    <a:pt x="1051" y="800"/>
                  </a:lnTo>
                  <a:lnTo>
                    <a:pt x="1050" y="826"/>
                  </a:lnTo>
                  <a:lnTo>
                    <a:pt x="1047" y="851"/>
                  </a:lnTo>
                  <a:lnTo>
                    <a:pt x="1044" y="872"/>
                  </a:lnTo>
                  <a:lnTo>
                    <a:pt x="1040" y="892"/>
                  </a:lnTo>
                  <a:lnTo>
                    <a:pt x="1040" y="892"/>
                  </a:lnTo>
                  <a:lnTo>
                    <a:pt x="1037" y="911"/>
                  </a:lnTo>
                  <a:lnTo>
                    <a:pt x="1035" y="929"/>
                  </a:lnTo>
                  <a:lnTo>
                    <a:pt x="1030" y="967"/>
                  </a:lnTo>
                  <a:lnTo>
                    <a:pt x="1030" y="973"/>
                  </a:lnTo>
                  <a:lnTo>
                    <a:pt x="1030" y="973"/>
                  </a:lnTo>
                  <a:lnTo>
                    <a:pt x="1029" y="991"/>
                  </a:lnTo>
                  <a:lnTo>
                    <a:pt x="1029" y="991"/>
                  </a:lnTo>
                  <a:lnTo>
                    <a:pt x="1029" y="1009"/>
                  </a:lnTo>
                  <a:lnTo>
                    <a:pt x="1028" y="1017"/>
                  </a:lnTo>
                  <a:lnTo>
                    <a:pt x="1026" y="1024"/>
                  </a:lnTo>
                  <a:lnTo>
                    <a:pt x="1026" y="1024"/>
                  </a:lnTo>
                  <a:lnTo>
                    <a:pt x="1024" y="1031"/>
                  </a:lnTo>
                  <a:lnTo>
                    <a:pt x="1023" y="1039"/>
                  </a:lnTo>
                  <a:lnTo>
                    <a:pt x="1023" y="1051"/>
                  </a:lnTo>
                  <a:lnTo>
                    <a:pt x="1023" y="1051"/>
                  </a:lnTo>
                  <a:lnTo>
                    <a:pt x="1023" y="1059"/>
                  </a:lnTo>
                  <a:lnTo>
                    <a:pt x="1021" y="1068"/>
                  </a:lnTo>
                  <a:lnTo>
                    <a:pt x="1019" y="1075"/>
                  </a:lnTo>
                  <a:lnTo>
                    <a:pt x="1016" y="1079"/>
                  </a:lnTo>
                  <a:lnTo>
                    <a:pt x="1013" y="1083"/>
                  </a:lnTo>
                  <a:lnTo>
                    <a:pt x="1013" y="1083"/>
                  </a:lnTo>
                  <a:lnTo>
                    <a:pt x="1010" y="1085"/>
                  </a:lnTo>
                  <a:lnTo>
                    <a:pt x="1008" y="1086"/>
                  </a:lnTo>
                  <a:lnTo>
                    <a:pt x="1005" y="1087"/>
                  </a:lnTo>
                  <a:lnTo>
                    <a:pt x="1002" y="1088"/>
                  </a:lnTo>
                  <a:lnTo>
                    <a:pt x="1002" y="1088"/>
                  </a:lnTo>
                  <a:lnTo>
                    <a:pt x="1002" y="1088"/>
                  </a:lnTo>
                  <a:lnTo>
                    <a:pt x="998" y="1087"/>
                  </a:lnTo>
                  <a:lnTo>
                    <a:pt x="997" y="1087"/>
                  </a:lnTo>
                  <a:lnTo>
                    <a:pt x="996" y="1087"/>
                  </a:lnTo>
                  <a:lnTo>
                    <a:pt x="996" y="1087"/>
                  </a:lnTo>
                  <a:lnTo>
                    <a:pt x="992" y="1088"/>
                  </a:lnTo>
                  <a:lnTo>
                    <a:pt x="991" y="1088"/>
                  </a:lnTo>
                  <a:close/>
                  <a:moveTo>
                    <a:pt x="1002" y="731"/>
                  </a:moveTo>
                  <a:lnTo>
                    <a:pt x="1002" y="731"/>
                  </a:lnTo>
                  <a:lnTo>
                    <a:pt x="954" y="761"/>
                  </a:lnTo>
                  <a:lnTo>
                    <a:pt x="954" y="761"/>
                  </a:lnTo>
                  <a:lnTo>
                    <a:pt x="918" y="784"/>
                  </a:lnTo>
                  <a:lnTo>
                    <a:pt x="918" y="784"/>
                  </a:lnTo>
                  <a:lnTo>
                    <a:pt x="885" y="803"/>
                  </a:lnTo>
                  <a:lnTo>
                    <a:pt x="885" y="803"/>
                  </a:lnTo>
                  <a:lnTo>
                    <a:pt x="856" y="821"/>
                  </a:lnTo>
                  <a:lnTo>
                    <a:pt x="842" y="830"/>
                  </a:lnTo>
                  <a:lnTo>
                    <a:pt x="829" y="839"/>
                  </a:lnTo>
                  <a:lnTo>
                    <a:pt x="819" y="847"/>
                  </a:lnTo>
                  <a:lnTo>
                    <a:pt x="819" y="847"/>
                  </a:lnTo>
                  <a:lnTo>
                    <a:pt x="773" y="881"/>
                  </a:lnTo>
                  <a:lnTo>
                    <a:pt x="729" y="917"/>
                  </a:lnTo>
                  <a:lnTo>
                    <a:pt x="729" y="917"/>
                  </a:lnTo>
                  <a:lnTo>
                    <a:pt x="717" y="925"/>
                  </a:lnTo>
                  <a:lnTo>
                    <a:pt x="717" y="925"/>
                  </a:lnTo>
                  <a:lnTo>
                    <a:pt x="704" y="936"/>
                  </a:lnTo>
                  <a:lnTo>
                    <a:pt x="691" y="948"/>
                  </a:lnTo>
                  <a:lnTo>
                    <a:pt x="678" y="960"/>
                  </a:lnTo>
                  <a:lnTo>
                    <a:pt x="672" y="967"/>
                  </a:lnTo>
                  <a:lnTo>
                    <a:pt x="668" y="974"/>
                  </a:lnTo>
                  <a:lnTo>
                    <a:pt x="664" y="980"/>
                  </a:lnTo>
                  <a:lnTo>
                    <a:pt x="671" y="982"/>
                  </a:lnTo>
                  <a:lnTo>
                    <a:pt x="671" y="982"/>
                  </a:lnTo>
                  <a:lnTo>
                    <a:pt x="699" y="991"/>
                  </a:lnTo>
                  <a:lnTo>
                    <a:pt x="699" y="991"/>
                  </a:lnTo>
                  <a:lnTo>
                    <a:pt x="718" y="996"/>
                  </a:lnTo>
                  <a:lnTo>
                    <a:pt x="738" y="1003"/>
                  </a:lnTo>
                  <a:lnTo>
                    <a:pt x="738" y="1003"/>
                  </a:lnTo>
                  <a:lnTo>
                    <a:pt x="756" y="1007"/>
                  </a:lnTo>
                  <a:lnTo>
                    <a:pt x="772" y="1010"/>
                  </a:lnTo>
                  <a:lnTo>
                    <a:pt x="772" y="1010"/>
                  </a:lnTo>
                  <a:lnTo>
                    <a:pt x="792" y="1014"/>
                  </a:lnTo>
                  <a:lnTo>
                    <a:pt x="811" y="1018"/>
                  </a:lnTo>
                  <a:lnTo>
                    <a:pt x="811" y="1018"/>
                  </a:lnTo>
                  <a:lnTo>
                    <a:pt x="854" y="1028"/>
                  </a:lnTo>
                  <a:lnTo>
                    <a:pt x="897" y="1039"/>
                  </a:lnTo>
                  <a:lnTo>
                    <a:pt x="941" y="1046"/>
                  </a:lnTo>
                  <a:lnTo>
                    <a:pt x="962" y="1049"/>
                  </a:lnTo>
                  <a:lnTo>
                    <a:pt x="984" y="1051"/>
                  </a:lnTo>
                  <a:lnTo>
                    <a:pt x="991" y="1052"/>
                  </a:lnTo>
                  <a:lnTo>
                    <a:pt x="990" y="1045"/>
                  </a:lnTo>
                  <a:lnTo>
                    <a:pt x="990" y="1045"/>
                  </a:lnTo>
                  <a:lnTo>
                    <a:pt x="989" y="1039"/>
                  </a:lnTo>
                  <a:lnTo>
                    <a:pt x="989" y="1039"/>
                  </a:lnTo>
                  <a:lnTo>
                    <a:pt x="987" y="1032"/>
                  </a:lnTo>
                  <a:lnTo>
                    <a:pt x="987" y="1029"/>
                  </a:lnTo>
                  <a:lnTo>
                    <a:pt x="987" y="1027"/>
                  </a:lnTo>
                  <a:lnTo>
                    <a:pt x="987" y="1027"/>
                  </a:lnTo>
                  <a:lnTo>
                    <a:pt x="990" y="1018"/>
                  </a:lnTo>
                  <a:lnTo>
                    <a:pt x="992" y="1008"/>
                  </a:lnTo>
                  <a:lnTo>
                    <a:pt x="993" y="988"/>
                  </a:lnTo>
                  <a:lnTo>
                    <a:pt x="993" y="988"/>
                  </a:lnTo>
                  <a:lnTo>
                    <a:pt x="994" y="974"/>
                  </a:lnTo>
                  <a:lnTo>
                    <a:pt x="994" y="974"/>
                  </a:lnTo>
                  <a:lnTo>
                    <a:pt x="995" y="957"/>
                  </a:lnTo>
                  <a:lnTo>
                    <a:pt x="995" y="957"/>
                  </a:lnTo>
                  <a:lnTo>
                    <a:pt x="998" y="925"/>
                  </a:lnTo>
                  <a:lnTo>
                    <a:pt x="1000" y="910"/>
                  </a:lnTo>
                  <a:lnTo>
                    <a:pt x="1004" y="893"/>
                  </a:lnTo>
                  <a:lnTo>
                    <a:pt x="1004" y="893"/>
                  </a:lnTo>
                  <a:lnTo>
                    <a:pt x="1010" y="856"/>
                  </a:lnTo>
                  <a:lnTo>
                    <a:pt x="1013" y="835"/>
                  </a:lnTo>
                  <a:lnTo>
                    <a:pt x="1015" y="813"/>
                  </a:lnTo>
                  <a:lnTo>
                    <a:pt x="1016" y="793"/>
                  </a:lnTo>
                  <a:lnTo>
                    <a:pt x="1015" y="772"/>
                  </a:lnTo>
                  <a:lnTo>
                    <a:pt x="1014" y="753"/>
                  </a:lnTo>
                  <a:lnTo>
                    <a:pt x="1010" y="734"/>
                  </a:lnTo>
                  <a:lnTo>
                    <a:pt x="1008" y="726"/>
                  </a:lnTo>
                  <a:lnTo>
                    <a:pt x="1002" y="731"/>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47" name="Freeform 207"/>
            <p:cNvSpPr/>
            <p:nvPr/>
          </p:nvSpPr>
          <p:spPr bwMode="auto">
            <a:xfrm>
              <a:off x="4251325" y="2251075"/>
              <a:ext cx="195263" cy="161925"/>
            </a:xfrm>
            <a:custGeom>
              <a:avLst/>
              <a:gdLst/>
              <a:ahLst/>
              <a:cxnLst>
                <a:cxn ang="0">
                  <a:pos x="15" y="307"/>
                </a:cxn>
                <a:cxn ang="0">
                  <a:pos x="9" y="306"/>
                </a:cxn>
                <a:cxn ang="0">
                  <a:pos x="2" y="298"/>
                </a:cxn>
                <a:cxn ang="0">
                  <a:pos x="0" y="293"/>
                </a:cxn>
                <a:cxn ang="0">
                  <a:pos x="2" y="281"/>
                </a:cxn>
                <a:cxn ang="0">
                  <a:pos x="6" y="275"/>
                </a:cxn>
                <a:cxn ang="0">
                  <a:pos x="12" y="272"/>
                </a:cxn>
                <a:cxn ang="0">
                  <a:pos x="18" y="269"/>
                </a:cxn>
                <a:cxn ang="0">
                  <a:pos x="30" y="259"/>
                </a:cxn>
                <a:cxn ang="0">
                  <a:pos x="48" y="238"/>
                </a:cxn>
                <a:cxn ang="0">
                  <a:pos x="59" y="222"/>
                </a:cxn>
                <a:cxn ang="0">
                  <a:pos x="75" y="201"/>
                </a:cxn>
                <a:cxn ang="0">
                  <a:pos x="94" y="180"/>
                </a:cxn>
                <a:cxn ang="0">
                  <a:pos x="136" y="143"/>
                </a:cxn>
                <a:cxn ang="0">
                  <a:pos x="160" y="124"/>
                </a:cxn>
                <a:cxn ang="0">
                  <a:pos x="174" y="112"/>
                </a:cxn>
                <a:cxn ang="0">
                  <a:pos x="224" y="83"/>
                </a:cxn>
                <a:cxn ang="0">
                  <a:pos x="241" y="73"/>
                </a:cxn>
                <a:cxn ang="0">
                  <a:pos x="259" y="63"/>
                </a:cxn>
                <a:cxn ang="0">
                  <a:pos x="305" y="32"/>
                </a:cxn>
                <a:cxn ang="0">
                  <a:pos x="345" y="3"/>
                </a:cxn>
                <a:cxn ang="0">
                  <a:pos x="354" y="0"/>
                </a:cxn>
                <a:cxn ang="0">
                  <a:pos x="359" y="1"/>
                </a:cxn>
                <a:cxn ang="0">
                  <a:pos x="366" y="8"/>
                </a:cxn>
                <a:cxn ang="0">
                  <a:pos x="368" y="12"/>
                </a:cxn>
                <a:cxn ang="0">
                  <a:pos x="369" y="22"/>
                </a:cxn>
                <a:cxn ang="0">
                  <a:pos x="367" y="29"/>
                </a:cxn>
                <a:cxn ang="0">
                  <a:pos x="362" y="35"/>
                </a:cxn>
                <a:cxn ang="0">
                  <a:pos x="339" y="51"/>
                </a:cxn>
                <a:cxn ang="0">
                  <a:pos x="270" y="96"/>
                </a:cxn>
                <a:cxn ang="0">
                  <a:pos x="240" y="115"/>
                </a:cxn>
                <a:cxn ang="0">
                  <a:pos x="180" y="157"/>
                </a:cxn>
                <a:cxn ang="0">
                  <a:pos x="151" y="179"/>
                </a:cxn>
                <a:cxn ang="0">
                  <a:pos x="109" y="218"/>
                </a:cxn>
                <a:cxn ang="0">
                  <a:pos x="78" y="252"/>
                </a:cxn>
                <a:cxn ang="0">
                  <a:pos x="69" y="264"/>
                </a:cxn>
                <a:cxn ang="0">
                  <a:pos x="47" y="290"/>
                </a:cxn>
                <a:cxn ang="0">
                  <a:pos x="35" y="300"/>
                </a:cxn>
                <a:cxn ang="0">
                  <a:pos x="21" y="306"/>
                </a:cxn>
                <a:cxn ang="0">
                  <a:pos x="15" y="307"/>
                </a:cxn>
              </a:cxnLst>
              <a:rect l="0" t="0" r="r" b="b"/>
              <a:pathLst>
                <a:path w="369" h="307">
                  <a:moveTo>
                    <a:pt x="15" y="307"/>
                  </a:moveTo>
                  <a:lnTo>
                    <a:pt x="15" y="307"/>
                  </a:lnTo>
                  <a:lnTo>
                    <a:pt x="12" y="307"/>
                  </a:lnTo>
                  <a:lnTo>
                    <a:pt x="9" y="306"/>
                  </a:lnTo>
                  <a:lnTo>
                    <a:pt x="5" y="303"/>
                  </a:lnTo>
                  <a:lnTo>
                    <a:pt x="2" y="298"/>
                  </a:lnTo>
                  <a:lnTo>
                    <a:pt x="0" y="293"/>
                  </a:lnTo>
                  <a:lnTo>
                    <a:pt x="0" y="293"/>
                  </a:lnTo>
                  <a:lnTo>
                    <a:pt x="0" y="287"/>
                  </a:lnTo>
                  <a:lnTo>
                    <a:pt x="2" y="281"/>
                  </a:lnTo>
                  <a:lnTo>
                    <a:pt x="4" y="277"/>
                  </a:lnTo>
                  <a:lnTo>
                    <a:pt x="6" y="275"/>
                  </a:lnTo>
                  <a:lnTo>
                    <a:pt x="9" y="273"/>
                  </a:lnTo>
                  <a:lnTo>
                    <a:pt x="12" y="272"/>
                  </a:lnTo>
                  <a:lnTo>
                    <a:pt x="12" y="272"/>
                  </a:lnTo>
                  <a:lnTo>
                    <a:pt x="18" y="269"/>
                  </a:lnTo>
                  <a:lnTo>
                    <a:pt x="24" y="265"/>
                  </a:lnTo>
                  <a:lnTo>
                    <a:pt x="30" y="259"/>
                  </a:lnTo>
                  <a:lnTo>
                    <a:pt x="36" y="253"/>
                  </a:lnTo>
                  <a:lnTo>
                    <a:pt x="48" y="238"/>
                  </a:lnTo>
                  <a:lnTo>
                    <a:pt x="59" y="222"/>
                  </a:lnTo>
                  <a:lnTo>
                    <a:pt x="59" y="222"/>
                  </a:lnTo>
                  <a:lnTo>
                    <a:pt x="68" y="210"/>
                  </a:lnTo>
                  <a:lnTo>
                    <a:pt x="75" y="201"/>
                  </a:lnTo>
                  <a:lnTo>
                    <a:pt x="75" y="201"/>
                  </a:lnTo>
                  <a:lnTo>
                    <a:pt x="94" y="180"/>
                  </a:lnTo>
                  <a:lnTo>
                    <a:pt x="114" y="162"/>
                  </a:lnTo>
                  <a:lnTo>
                    <a:pt x="136" y="143"/>
                  </a:lnTo>
                  <a:lnTo>
                    <a:pt x="157" y="126"/>
                  </a:lnTo>
                  <a:lnTo>
                    <a:pt x="160" y="124"/>
                  </a:lnTo>
                  <a:lnTo>
                    <a:pt x="160" y="124"/>
                  </a:lnTo>
                  <a:lnTo>
                    <a:pt x="174" y="112"/>
                  </a:lnTo>
                  <a:lnTo>
                    <a:pt x="190" y="102"/>
                  </a:lnTo>
                  <a:lnTo>
                    <a:pt x="224" y="83"/>
                  </a:lnTo>
                  <a:lnTo>
                    <a:pt x="224" y="83"/>
                  </a:lnTo>
                  <a:lnTo>
                    <a:pt x="241" y="73"/>
                  </a:lnTo>
                  <a:lnTo>
                    <a:pt x="259" y="63"/>
                  </a:lnTo>
                  <a:lnTo>
                    <a:pt x="259" y="63"/>
                  </a:lnTo>
                  <a:lnTo>
                    <a:pt x="283" y="47"/>
                  </a:lnTo>
                  <a:lnTo>
                    <a:pt x="305" y="32"/>
                  </a:lnTo>
                  <a:lnTo>
                    <a:pt x="345" y="3"/>
                  </a:lnTo>
                  <a:lnTo>
                    <a:pt x="345" y="3"/>
                  </a:lnTo>
                  <a:lnTo>
                    <a:pt x="350" y="1"/>
                  </a:lnTo>
                  <a:lnTo>
                    <a:pt x="354" y="0"/>
                  </a:lnTo>
                  <a:lnTo>
                    <a:pt x="354" y="0"/>
                  </a:lnTo>
                  <a:lnTo>
                    <a:pt x="359" y="1"/>
                  </a:lnTo>
                  <a:lnTo>
                    <a:pt x="363" y="4"/>
                  </a:lnTo>
                  <a:lnTo>
                    <a:pt x="366" y="8"/>
                  </a:lnTo>
                  <a:lnTo>
                    <a:pt x="368" y="12"/>
                  </a:lnTo>
                  <a:lnTo>
                    <a:pt x="368" y="12"/>
                  </a:lnTo>
                  <a:lnTo>
                    <a:pt x="369" y="16"/>
                  </a:lnTo>
                  <a:lnTo>
                    <a:pt x="369" y="22"/>
                  </a:lnTo>
                  <a:lnTo>
                    <a:pt x="369" y="25"/>
                  </a:lnTo>
                  <a:lnTo>
                    <a:pt x="367" y="29"/>
                  </a:lnTo>
                  <a:lnTo>
                    <a:pt x="365" y="32"/>
                  </a:lnTo>
                  <a:lnTo>
                    <a:pt x="362" y="35"/>
                  </a:lnTo>
                  <a:lnTo>
                    <a:pt x="362" y="35"/>
                  </a:lnTo>
                  <a:lnTo>
                    <a:pt x="339" y="51"/>
                  </a:lnTo>
                  <a:lnTo>
                    <a:pt x="317" y="67"/>
                  </a:lnTo>
                  <a:lnTo>
                    <a:pt x="270" y="96"/>
                  </a:lnTo>
                  <a:lnTo>
                    <a:pt x="270" y="96"/>
                  </a:lnTo>
                  <a:lnTo>
                    <a:pt x="240" y="115"/>
                  </a:lnTo>
                  <a:lnTo>
                    <a:pt x="210" y="135"/>
                  </a:lnTo>
                  <a:lnTo>
                    <a:pt x="180" y="157"/>
                  </a:lnTo>
                  <a:lnTo>
                    <a:pt x="151" y="179"/>
                  </a:lnTo>
                  <a:lnTo>
                    <a:pt x="151" y="179"/>
                  </a:lnTo>
                  <a:lnTo>
                    <a:pt x="131" y="198"/>
                  </a:lnTo>
                  <a:lnTo>
                    <a:pt x="109" y="218"/>
                  </a:lnTo>
                  <a:lnTo>
                    <a:pt x="88" y="239"/>
                  </a:lnTo>
                  <a:lnTo>
                    <a:pt x="78" y="252"/>
                  </a:lnTo>
                  <a:lnTo>
                    <a:pt x="69" y="264"/>
                  </a:lnTo>
                  <a:lnTo>
                    <a:pt x="69" y="264"/>
                  </a:lnTo>
                  <a:lnTo>
                    <a:pt x="59" y="277"/>
                  </a:lnTo>
                  <a:lnTo>
                    <a:pt x="47" y="290"/>
                  </a:lnTo>
                  <a:lnTo>
                    <a:pt x="42" y="295"/>
                  </a:lnTo>
                  <a:lnTo>
                    <a:pt x="35" y="300"/>
                  </a:lnTo>
                  <a:lnTo>
                    <a:pt x="29" y="304"/>
                  </a:lnTo>
                  <a:lnTo>
                    <a:pt x="21" y="306"/>
                  </a:lnTo>
                  <a:lnTo>
                    <a:pt x="21" y="306"/>
                  </a:lnTo>
                  <a:lnTo>
                    <a:pt x="15" y="307"/>
                  </a:lnTo>
                  <a:lnTo>
                    <a:pt x="15" y="307"/>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48" name="Freeform 208"/>
            <p:cNvSpPr/>
            <p:nvPr/>
          </p:nvSpPr>
          <p:spPr bwMode="auto">
            <a:xfrm>
              <a:off x="4284663" y="2282825"/>
              <a:ext cx="195263" cy="171450"/>
            </a:xfrm>
            <a:custGeom>
              <a:avLst/>
              <a:gdLst/>
              <a:ahLst/>
              <a:cxnLst>
                <a:cxn ang="0">
                  <a:pos x="15" y="323"/>
                </a:cxn>
                <a:cxn ang="0">
                  <a:pos x="6" y="319"/>
                </a:cxn>
                <a:cxn ang="0">
                  <a:pos x="1" y="309"/>
                </a:cxn>
                <a:cxn ang="0">
                  <a:pos x="0" y="306"/>
                </a:cxn>
                <a:cxn ang="0">
                  <a:pos x="0" y="297"/>
                </a:cxn>
                <a:cxn ang="0">
                  <a:pos x="4" y="290"/>
                </a:cxn>
                <a:cxn ang="0">
                  <a:pos x="7" y="287"/>
                </a:cxn>
                <a:cxn ang="0">
                  <a:pos x="15" y="277"/>
                </a:cxn>
                <a:cxn ang="0">
                  <a:pos x="20" y="266"/>
                </a:cxn>
                <a:cxn ang="0">
                  <a:pos x="29" y="253"/>
                </a:cxn>
                <a:cxn ang="0">
                  <a:pos x="48" y="230"/>
                </a:cxn>
                <a:cxn ang="0">
                  <a:pos x="68" y="211"/>
                </a:cxn>
                <a:cxn ang="0">
                  <a:pos x="94" y="190"/>
                </a:cxn>
                <a:cxn ang="0">
                  <a:pos x="126" y="162"/>
                </a:cxn>
                <a:cxn ang="0">
                  <a:pos x="159" y="135"/>
                </a:cxn>
                <a:cxn ang="0">
                  <a:pos x="187" y="111"/>
                </a:cxn>
                <a:cxn ang="0">
                  <a:pos x="236" y="73"/>
                </a:cxn>
                <a:cxn ang="0">
                  <a:pos x="254" y="61"/>
                </a:cxn>
                <a:cxn ang="0">
                  <a:pos x="311" y="23"/>
                </a:cxn>
                <a:cxn ang="0">
                  <a:pos x="344" y="3"/>
                </a:cxn>
                <a:cxn ang="0">
                  <a:pos x="348" y="1"/>
                </a:cxn>
                <a:cxn ang="0">
                  <a:pos x="352" y="0"/>
                </a:cxn>
                <a:cxn ang="0">
                  <a:pos x="358" y="2"/>
                </a:cxn>
                <a:cxn ang="0">
                  <a:pos x="366" y="9"/>
                </a:cxn>
                <a:cxn ang="0">
                  <a:pos x="368" y="14"/>
                </a:cxn>
                <a:cxn ang="0">
                  <a:pos x="369" y="22"/>
                </a:cxn>
                <a:cxn ang="0">
                  <a:pos x="366" y="29"/>
                </a:cxn>
                <a:cxn ang="0">
                  <a:pos x="361" y="35"/>
                </a:cxn>
                <a:cxn ang="0">
                  <a:pos x="325" y="57"/>
                </a:cxn>
                <a:cxn ang="0">
                  <a:pos x="271" y="92"/>
                </a:cxn>
                <a:cxn ang="0">
                  <a:pos x="250" y="107"/>
                </a:cxn>
                <a:cxn ang="0">
                  <a:pos x="190" y="157"/>
                </a:cxn>
                <a:cxn ang="0">
                  <a:pos x="164" y="179"/>
                </a:cxn>
                <a:cxn ang="0">
                  <a:pos x="134" y="203"/>
                </a:cxn>
                <a:cxn ang="0">
                  <a:pos x="102" y="229"/>
                </a:cxn>
                <a:cxn ang="0">
                  <a:pos x="72" y="258"/>
                </a:cxn>
                <a:cxn ang="0">
                  <a:pos x="66" y="264"/>
                </a:cxn>
                <a:cxn ang="0">
                  <a:pos x="51" y="286"/>
                </a:cxn>
                <a:cxn ang="0">
                  <a:pos x="46" y="295"/>
                </a:cxn>
                <a:cxn ang="0">
                  <a:pos x="33" y="312"/>
                </a:cxn>
                <a:cxn ang="0">
                  <a:pos x="24" y="319"/>
                </a:cxn>
                <a:cxn ang="0">
                  <a:pos x="15" y="323"/>
                </a:cxn>
              </a:cxnLst>
              <a:rect l="0" t="0" r="r" b="b"/>
              <a:pathLst>
                <a:path w="369" h="323">
                  <a:moveTo>
                    <a:pt x="15" y="323"/>
                  </a:moveTo>
                  <a:lnTo>
                    <a:pt x="15" y="323"/>
                  </a:lnTo>
                  <a:lnTo>
                    <a:pt x="10" y="322"/>
                  </a:lnTo>
                  <a:lnTo>
                    <a:pt x="6" y="319"/>
                  </a:lnTo>
                  <a:lnTo>
                    <a:pt x="3" y="315"/>
                  </a:lnTo>
                  <a:lnTo>
                    <a:pt x="1" y="309"/>
                  </a:lnTo>
                  <a:lnTo>
                    <a:pt x="1" y="309"/>
                  </a:lnTo>
                  <a:lnTo>
                    <a:pt x="0" y="306"/>
                  </a:lnTo>
                  <a:lnTo>
                    <a:pt x="0" y="300"/>
                  </a:lnTo>
                  <a:lnTo>
                    <a:pt x="0" y="297"/>
                  </a:lnTo>
                  <a:lnTo>
                    <a:pt x="2" y="294"/>
                  </a:lnTo>
                  <a:lnTo>
                    <a:pt x="4" y="290"/>
                  </a:lnTo>
                  <a:lnTo>
                    <a:pt x="7" y="287"/>
                  </a:lnTo>
                  <a:lnTo>
                    <a:pt x="7" y="287"/>
                  </a:lnTo>
                  <a:lnTo>
                    <a:pt x="11" y="283"/>
                  </a:lnTo>
                  <a:lnTo>
                    <a:pt x="15" y="277"/>
                  </a:lnTo>
                  <a:lnTo>
                    <a:pt x="20" y="266"/>
                  </a:lnTo>
                  <a:lnTo>
                    <a:pt x="20" y="266"/>
                  </a:lnTo>
                  <a:lnTo>
                    <a:pt x="24" y="259"/>
                  </a:lnTo>
                  <a:lnTo>
                    <a:pt x="29" y="253"/>
                  </a:lnTo>
                  <a:lnTo>
                    <a:pt x="29" y="253"/>
                  </a:lnTo>
                  <a:lnTo>
                    <a:pt x="48" y="230"/>
                  </a:lnTo>
                  <a:lnTo>
                    <a:pt x="59" y="221"/>
                  </a:lnTo>
                  <a:lnTo>
                    <a:pt x="68" y="211"/>
                  </a:lnTo>
                  <a:lnTo>
                    <a:pt x="68" y="211"/>
                  </a:lnTo>
                  <a:lnTo>
                    <a:pt x="94" y="190"/>
                  </a:lnTo>
                  <a:lnTo>
                    <a:pt x="94" y="190"/>
                  </a:lnTo>
                  <a:lnTo>
                    <a:pt x="126" y="162"/>
                  </a:lnTo>
                  <a:lnTo>
                    <a:pt x="159" y="135"/>
                  </a:lnTo>
                  <a:lnTo>
                    <a:pt x="159" y="135"/>
                  </a:lnTo>
                  <a:lnTo>
                    <a:pt x="187" y="111"/>
                  </a:lnTo>
                  <a:lnTo>
                    <a:pt x="187" y="111"/>
                  </a:lnTo>
                  <a:lnTo>
                    <a:pt x="220" y="85"/>
                  </a:lnTo>
                  <a:lnTo>
                    <a:pt x="236" y="73"/>
                  </a:lnTo>
                  <a:lnTo>
                    <a:pt x="254" y="61"/>
                  </a:lnTo>
                  <a:lnTo>
                    <a:pt x="254" y="61"/>
                  </a:lnTo>
                  <a:lnTo>
                    <a:pt x="282" y="41"/>
                  </a:lnTo>
                  <a:lnTo>
                    <a:pt x="311" y="23"/>
                  </a:lnTo>
                  <a:lnTo>
                    <a:pt x="311" y="23"/>
                  </a:lnTo>
                  <a:lnTo>
                    <a:pt x="344" y="3"/>
                  </a:lnTo>
                  <a:lnTo>
                    <a:pt x="344" y="3"/>
                  </a:lnTo>
                  <a:lnTo>
                    <a:pt x="348" y="1"/>
                  </a:lnTo>
                  <a:lnTo>
                    <a:pt x="352" y="0"/>
                  </a:lnTo>
                  <a:lnTo>
                    <a:pt x="352" y="0"/>
                  </a:lnTo>
                  <a:lnTo>
                    <a:pt x="355" y="1"/>
                  </a:lnTo>
                  <a:lnTo>
                    <a:pt x="358" y="2"/>
                  </a:lnTo>
                  <a:lnTo>
                    <a:pt x="363" y="5"/>
                  </a:lnTo>
                  <a:lnTo>
                    <a:pt x="366" y="9"/>
                  </a:lnTo>
                  <a:lnTo>
                    <a:pt x="368" y="14"/>
                  </a:lnTo>
                  <a:lnTo>
                    <a:pt x="368" y="14"/>
                  </a:lnTo>
                  <a:lnTo>
                    <a:pt x="369" y="17"/>
                  </a:lnTo>
                  <a:lnTo>
                    <a:pt x="369" y="22"/>
                  </a:lnTo>
                  <a:lnTo>
                    <a:pt x="368" y="25"/>
                  </a:lnTo>
                  <a:lnTo>
                    <a:pt x="366" y="29"/>
                  </a:lnTo>
                  <a:lnTo>
                    <a:pt x="364" y="32"/>
                  </a:lnTo>
                  <a:lnTo>
                    <a:pt x="361" y="35"/>
                  </a:lnTo>
                  <a:lnTo>
                    <a:pt x="361" y="35"/>
                  </a:lnTo>
                  <a:lnTo>
                    <a:pt x="325" y="57"/>
                  </a:lnTo>
                  <a:lnTo>
                    <a:pt x="325" y="57"/>
                  </a:lnTo>
                  <a:lnTo>
                    <a:pt x="271" y="92"/>
                  </a:lnTo>
                  <a:lnTo>
                    <a:pt x="271" y="92"/>
                  </a:lnTo>
                  <a:lnTo>
                    <a:pt x="250" y="107"/>
                  </a:lnTo>
                  <a:lnTo>
                    <a:pt x="229" y="123"/>
                  </a:lnTo>
                  <a:lnTo>
                    <a:pt x="190" y="157"/>
                  </a:lnTo>
                  <a:lnTo>
                    <a:pt x="190" y="157"/>
                  </a:lnTo>
                  <a:lnTo>
                    <a:pt x="164" y="179"/>
                  </a:lnTo>
                  <a:lnTo>
                    <a:pt x="164" y="179"/>
                  </a:lnTo>
                  <a:lnTo>
                    <a:pt x="134" y="203"/>
                  </a:lnTo>
                  <a:lnTo>
                    <a:pt x="134" y="203"/>
                  </a:lnTo>
                  <a:lnTo>
                    <a:pt x="102" y="229"/>
                  </a:lnTo>
                  <a:lnTo>
                    <a:pt x="86" y="242"/>
                  </a:lnTo>
                  <a:lnTo>
                    <a:pt x="72" y="258"/>
                  </a:lnTo>
                  <a:lnTo>
                    <a:pt x="72" y="258"/>
                  </a:lnTo>
                  <a:lnTo>
                    <a:pt x="66" y="264"/>
                  </a:lnTo>
                  <a:lnTo>
                    <a:pt x="61" y="271"/>
                  </a:lnTo>
                  <a:lnTo>
                    <a:pt x="51" y="286"/>
                  </a:lnTo>
                  <a:lnTo>
                    <a:pt x="51" y="286"/>
                  </a:lnTo>
                  <a:lnTo>
                    <a:pt x="46" y="295"/>
                  </a:lnTo>
                  <a:lnTo>
                    <a:pt x="40" y="303"/>
                  </a:lnTo>
                  <a:lnTo>
                    <a:pt x="33" y="312"/>
                  </a:lnTo>
                  <a:lnTo>
                    <a:pt x="24" y="319"/>
                  </a:lnTo>
                  <a:lnTo>
                    <a:pt x="24" y="319"/>
                  </a:lnTo>
                  <a:lnTo>
                    <a:pt x="19" y="322"/>
                  </a:lnTo>
                  <a:lnTo>
                    <a:pt x="15" y="323"/>
                  </a:lnTo>
                  <a:lnTo>
                    <a:pt x="15" y="323"/>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49" name="Freeform 209"/>
            <p:cNvSpPr/>
            <p:nvPr/>
          </p:nvSpPr>
          <p:spPr bwMode="auto">
            <a:xfrm>
              <a:off x="4446588" y="2346325"/>
              <a:ext cx="285750" cy="307975"/>
            </a:xfrm>
            <a:custGeom>
              <a:avLst/>
              <a:gdLst/>
              <a:ahLst/>
              <a:cxnLst>
                <a:cxn ang="0">
                  <a:pos x="524" y="583"/>
                </a:cxn>
                <a:cxn ang="0">
                  <a:pos x="515" y="580"/>
                </a:cxn>
                <a:cxn ang="0">
                  <a:pos x="501" y="571"/>
                </a:cxn>
                <a:cxn ang="0">
                  <a:pos x="476" y="549"/>
                </a:cxn>
                <a:cxn ang="0">
                  <a:pos x="437" y="513"/>
                </a:cxn>
                <a:cxn ang="0">
                  <a:pos x="414" y="488"/>
                </a:cxn>
                <a:cxn ang="0">
                  <a:pos x="388" y="460"/>
                </a:cxn>
                <a:cxn ang="0">
                  <a:pos x="339" y="409"/>
                </a:cxn>
                <a:cxn ang="0">
                  <a:pos x="300" y="361"/>
                </a:cxn>
                <a:cxn ang="0">
                  <a:pos x="288" y="344"/>
                </a:cxn>
                <a:cxn ang="0">
                  <a:pos x="246" y="293"/>
                </a:cxn>
                <a:cxn ang="0">
                  <a:pos x="202" y="245"/>
                </a:cxn>
                <a:cxn ang="0">
                  <a:pos x="167" y="208"/>
                </a:cxn>
                <a:cxn ang="0">
                  <a:pos x="134" y="170"/>
                </a:cxn>
                <a:cxn ang="0">
                  <a:pos x="121" y="153"/>
                </a:cxn>
                <a:cxn ang="0">
                  <a:pos x="95" y="121"/>
                </a:cxn>
                <a:cxn ang="0">
                  <a:pos x="54" y="76"/>
                </a:cxn>
                <a:cxn ang="0">
                  <a:pos x="24" y="48"/>
                </a:cxn>
                <a:cxn ang="0">
                  <a:pos x="8" y="36"/>
                </a:cxn>
                <a:cxn ang="0">
                  <a:pos x="3" y="29"/>
                </a:cxn>
                <a:cxn ang="0">
                  <a:pos x="0" y="22"/>
                </a:cxn>
                <a:cxn ang="0">
                  <a:pos x="1" y="13"/>
                </a:cxn>
                <a:cxn ang="0">
                  <a:pos x="4" y="8"/>
                </a:cxn>
                <a:cxn ang="0">
                  <a:pos x="12" y="1"/>
                </a:cxn>
                <a:cxn ang="0">
                  <a:pos x="16" y="0"/>
                </a:cxn>
                <a:cxn ang="0">
                  <a:pos x="25" y="3"/>
                </a:cxn>
                <a:cxn ang="0">
                  <a:pos x="41" y="15"/>
                </a:cxn>
                <a:cxn ang="0">
                  <a:pos x="70" y="41"/>
                </a:cxn>
                <a:cxn ang="0">
                  <a:pos x="110" y="84"/>
                </a:cxn>
                <a:cxn ang="0">
                  <a:pos x="136" y="115"/>
                </a:cxn>
                <a:cxn ang="0">
                  <a:pos x="206" y="198"/>
                </a:cxn>
                <a:cxn ang="0">
                  <a:pos x="290" y="291"/>
                </a:cxn>
                <a:cxn ang="0">
                  <a:pos x="303" y="306"/>
                </a:cxn>
                <a:cxn ang="0">
                  <a:pos x="341" y="353"/>
                </a:cxn>
                <a:cxn ang="0">
                  <a:pos x="371" y="390"/>
                </a:cxn>
                <a:cxn ang="0">
                  <a:pos x="403" y="425"/>
                </a:cxn>
                <a:cxn ang="0">
                  <a:pos x="433" y="457"/>
                </a:cxn>
                <a:cxn ang="0">
                  <a:pos x="457" y="482"/>
                </a:cxn>
                <a:cxn ang="0">
                  <a:pos x="493" y="518"/>
                </a:cxn>
                <a:cxn ang="0">
                  <a:pos x="519" y="540"/>
                </a:cxn>
                <a:cxn ang="0">
                  <a:pos x="532" y="549"/>
                </a:cxn>
                <a:cxn ang="0">
                  <a:pos x="539" y="554"/>
                </a:cxn>
                <a:cxn ang="0">
                  <a:pos x="541" y="560"/>
                </a:cxn>
                <a:cxn ang="0">
                  <a:pos x="541" y="570"/>
                </a:cxn>
                <a:cxn ang="0">
                  <a:pos x="539" y="575"/>
                </a:cxn>
                <a:cxn ang="0">
                  <a:pos x="530" y="582"/>
                </a:cxn>
                <a:cxn ang="0">
                  <a:pos x="524" y="583"/>
                </a:cxn>
              </a:cxnLst>
              <a:rect l="0" t="0" r="r" b="b"/>
              <a:pathLst>
                <a:path w="541" h="583">
                  <a:moveTo>
                    <a:pt x="524" y="583"/>
                  </a:moveTo>
                  <a:lnTo>
                    <a:pt x="524" y="583"/>
                  </a:lnTo>
                  <a:lnTo>
                    <a:pt x="520" y="582"/>
                  </a:lnTo>
                  <a:lnTo>
                    <a:pt x="515" y="580"/>
                  </a:lnTo>
                  <a:lnTo>
                    <a:pt x="515" y="580"/>
                  </a:lnTo>
                  <a:lnTo>
                    <a:pt x="501" y="571"/>
                  </a:lnTo>
                  <a:lnTo>
                    <a:pt x="488" y="560"/>
                  </a:lnTo>
                  <a:lnTo>
                    <a:pt x="476" y="549"/>
                  </a:lnTo>
                  <a:lnTo>
                    <a:pt x="462" y="538"/>
                  </a:lnTo>
                  <a:lnTo>
                    <a:pt x="437" y="513"/>
                  </a:lnTo>
                  <a:lnTo>
                    <a:pt x="414" y="488"/>
                  </a:lnTo>
                  <a:lnTo>
                    <a:pt x="414" y="488"/>
                  </a:lnTo>
                  <a:lnTo>
                    <a:pt x="388" y="460"/>
                  </a:lnTo>
                  <a:lnTo>
                    <a:pt x="388" y="460"/>
                  </a:lnTo>
                  <a:lnTo>
                    <a:pt x="365" y="437"/>
                  </a:lnTo>
                  <a:lnTo>
                    <a:pt x="339" y="409"/>
                  </a:lnTo>
                  <a:lnTo>
                    <a:pt x="313" y="377"/>
                  </a:lnTo>
                  <a:lnTo>
                    <a:pt x="300" y="361"/>
                  </a:lnTo>
                  <a:lnTo>
                    <a:pt x="288" y="344"/>
                  </a:lnTo>
                  <a:lnTo>
                    <a:pt x="288" y="344"/>
                  </a:lnTo>
                  <a:lnTo>
                    <a:pt x="268" y="319"/>
                  </a:lnTo>
                  <a:lnTo>
                    <a:pt x="246" y="293"/>
                  </a:lnTo>
                  <a:lnTo>
                    <a:pt x="224" y="269"/>
                  </a:lnTo>
                  <a:lnTo>
                    <a:pt x="202" y="245"/>
                  </a:lnTo>
                  <a:lnTo>
                    <a:pt x="202" y="245"/>
                  </a:lnTo>
                  <a:lnTo>
                    <a:pt x="167" y="208"/>
                  </a:lnTo>
                  <a:lnTo>
                    <a:pt x="150" y="189"/>
                  </a:lnTo>
                  <a:lnTo>
                    <a:pt x="134" y="170"/>
                  </a:lnTo>
                  <a:lnTo>
                    <a:pt x="134" y="170"/>
                  </a:lnTo>
                  <a:lnTo>
                    <a:pt x="121" y="153"/>
                  </a:lnTo>
                  <a:lnTo>
                    <a:pt x="121" y="153"/>
                  </a:lnTo>
                  <a:lnTo>
                    <a:pt x="95" y="121"/>
                  </a:lnTo>
                  <a:lnTo>
                    <a:pt x="69" y="90"/>
                  </a:lnTo>
                  <a:lnTo>
                    <a:pt x="54" y="76"/>
                  </a:lnTo>
                  <a:lnTo>
                    <a:pt x="40" y="61"/>
                  </a:lnTo>
                  <a:lnTo>
                    <a:pt x="24" y="48"/>
                  </a:lnTo>
                  <a:lnTo>
                    <a:pt x="8" y="36"/>
                  </a:lnTo>
                  <a:lnTo>
                    <a:pt x="8" y="36"/>
                  </a:lnTo>
                  <a:lnTo>
                    <a:pt x="5" y="32"/>
                  </a:lnTo>
                  <a:lnTo>
                    <a:pt x="3" y="29"/>
                  </a:lnTo>
                  <a:lnTo>
                    <a:pt x="0" y="25"/>
                  </a:lnTo>
                  <a:lnTo>
                    <a:pt x="0" y="22"/>
                  </a:lnTo>
                  <a:lnTo>
                    <a:pt x="0" y="17"/>
                  </a:lnTo>
                  <a:lnTo>
                    <a:pt x="1" y="13"/>
                  </a:lnTo>
                  <a:lnTo>
                    <a:pt x="1" y="13"/>
                  </a:lnTo>
                  <a:lnTo>
                    <a:pt x="4" y="8"/>
                  </a:lnTo>
                  <a:lnTo>
                    <a:pt x="7" y="3"/>
                  </a:lnTo>
                  <a:lnTo>
                    <a:pt x="12" y="1"/>
                  </a:lnTo>
                  <a:lnTo>
                    <a:pt x="16" y="0"/>
                  </a:lnTo>
                  <a:lnTo>
                    <a:pt x="16" y="0"/>
                  </a:lnTo>
                  <a:lnTo>
                    <a:pt x="21" y="0"/>
                  </a:lnTo>
                  <a:lnTo>
                    <a:pt x="25" y="3"/>
                  </a:lnTo>
                  <a:lnTo>
                    <a:pt x="25" y="3"/>
                  </a:lnTo>
                  <a:lnTo>
                    <a:pt x="41" y="15"/>
                  </a:lnTo>
                  <a:lnTo>
                    <a:pt x="55" y="28"/>
                  </a:lnTo>
                  <a:lnTo>
                    <a:pt x="70" y="41"/>
                  </a:lnTo>
                  <a:lnTo>
                    <a:pt x="83" y="55"/>
                  </a:lnTo>
                  <a:lnTo>
                    <a:pt x="110" y="84"/>
                  </a:lnTo>
                  <a:lnTo>
                    <a:pt x="136" y="115"/>
                  </a:lnTo>
                  <a:lnTo>
                    <a:pt x="136" y="115"/>
                  </a:lnTo>
                  <a:lnTo>
                    <a:pt x="170" y="156"/>
                  </a:lnTo>
                  <a:lnTo>
                    <a:pt x="206" y="198"/>
                  </a:lnTo>
                  <a:lnTo>
                    <a:pt x="246" y="242"/>
                  </a:lnTo>
                  <a:lnTo>
                    <a:pt x="290" y="291"/>
                  </a:lnTo>
                  <a:lnTo>
                    <a:pt x="290" y="291"/>
                  </a:lnTo>
                  <a:lnTo>
                    <a:pt x="303" y="306"/>
                  </a:lnTo>
                  <a:lnTo>
                    <a:pt x="317" y="322"/>
                  </a:lnTo>
                  <a:lnTo>
                    <a:pt x="341" y="353"/>
                  </a:lnTo>
                  <a:lnTo>
                    <a:pt x="341" y="353"/>
                  </a:lnTo>
                  <a:lnTo>
                    <a:pt x="371" y="390"/>
                  </a:lnTo>
                  <a:lnTo>
                    <a:pt x="387" y="407"/>
                  </a:lnTo>
                  <a:lnTo>
                    <a:pt x="403" y="425"/>
                  </a:lnTo>
                  <a:lnTo>
                    <a:pt x="403" y="425"/>
                  </a:lnTo>
                  <a:lnTo>
                    <a:pt x="433" y="457"/>
                  </a:lnTo>
                  <a:lnTo>
                    <a:pt x="433" y="457"/>
                  </a:lnTo>
                  <a:lnTo>
                    <a:pt x="457" y="482"/>
                  </a:lnTo>
                  <a:lnTo>
                    <a:pt x="481" y="507"/>
                  </a:lnTo>
                  <a:lnTo>
                    <a:pt x="493" y="518"/>
                  </a:lnTo>
                  <a:lnTo>
                    <a:pt x="507" y="529"/>
                  </a:lnTo>
                  <a:lnTo>
                    <a:pt x="519" y="540"/>
                  </a:lnTo>
                  <a:lnTo>
                    <a:pt x="532" y="549"/>
                  </a:lnTo>
                  <a:lnTo>
                    <a:pt x="532" y="549"/>
                  </a:lnTo>
                  <a:lnTo>
                    <a:pt x="537" y="552"/>
                  </a:lnTo>
                  <a:lnTo>
                    <a:pt x="539" y="554"/>
                  </a:lnTo>
                  <a:lnTo>
                    <a:pt x="540" y="557"/>
                  </a:lnTo>
                  <a:lnTo>
                    <a:pt x="541" y="560"/>
                  </a:lnTo>
                  <a:lnTo>
                    <a:pt x="541" y="565"/>
                  </a:lnTo>
                  <a:lnTo>
                    <a:pt x="541" y="570"/>
                  </a:lnTo>
                  <a:lnTo>
                    <a:pt x="541" y="570"/>
                  </a:lnTo>
                  <a:lnTo>
                    <a:pt x="539" y="575"/>
                  </a:lnTo>
                  <a:lnTo>
                    <a:pt x="534" y="579"/>
                  </a:lnTo>
                  <a:lnTo>
                    <a:pt x="530" y="582"/>
                  </a:lnTo>
                  <a:lnTo>
                    <a:pt x="527" y="583"/>
                  </a:lnTo>
                  <a:lnTo>
                    <a:pt x="524" y="583"/>
                  </a:lnTo>
                  <a:lnTo>
                    <a:pt x="524" y="583"/>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50" name="Freeform 210"/>
            <p:cNvSpPr/>
            <p:nvPr/>
          </p:nvSpPr>
          <p:spPr bwMode="auto">
            <a:xfrm>
              <a:off x="4349750" y="2435225"/>
              <a:ext cx="273050" cy="288925"/>
            </a:xfrm>
            <a:custGeom>
              <a:avLst/>
              <a:gdLst/>
              <a:ahLst/>
              <a:cxnLst>
                <a:cxn ang="0">
                  <a:pos x="493" y="546"/>
                </a:cxn>
                <a:cxn ang="0">
                  <a:pos x="481" y="537"/>
                </a:cxn>
                <a:cxn ang="0">
                  <a:pos x="475" y="524"/>
                </a:cxn>
                <a:cxn ang="0">
                  <a:pos x="457" y="505"/>
                </a:cxn>
                <a:cxn ang="0">
                  <a:pos x="444" y="490"/>
                </a:cxn>
                <a:cxn ang="0">
                  <a:pos x="436" y="479"/>
                </a:cxn>
                <a:cxn ang="0">
                  <a:pos x="411" y="452"/>
                </a:cxn>
                <a:cxn ang="0">
                  <a:pos x="402" y="443"/>
                </a:cxn>
                <a:cxn ang="0">
                  <a:pos x="387" y="420"/>
                </a:cxn>
                <a:cxn ang="0">
                  <a:pos x="376" y="410"/>
                </a:cxn>
                <a:cxn ang="0">
                  <a:pos x="345" y="378"/>
                </a:cxn>
                <a:cxn ang="0">
                  <a:pos x="321" y="352"/>
                </a:cxn>
                <a:cxn ang="0">
                  <a:pos x="280" y="313"/>
                </a:cxn>
                <a:cxn ang="0">
                  <a:pos x="252" y="285"/>
                </a:cxn>
                <a:cxn ang="0">
                  <a:pos x="151" y="183"/>
                </a:cxn>
                <a:cxn ang="0">
                  <a:pos x="106" y="136"/>
                </a:cxn>
                <a:cxn ang="0">
                  <a:pos x="64" y="92"/>
                </a:cxn>
                <a:cxn ang="0">
                  <a:pos x="33" y="58"/>
                </a:cxn>
                <a:cxn ang="0">
                  <a:pos x="13" y="39"/>
                </a:cxn>
                <a:cxn ang="0">
                  <a:pos x="3" y="26"/>
                </a:cxn>
                <a:cxn ang="0">
                  <a:pos x="0" y="14"/>
                </a:cxn>
                <a:cxn ang="0">
                  <a:pos x="5" y="6"/>
                </a:cxn>
                <a:cxn ang="0">
                  <a:pos x="19" y="0"/>
                </a:cxn>
                <a:cxn ang="0">
                  <a:pos x="26" y="2"/>
                </a:cxn>
                <a:cxn ang="0">
                  <a:pos x="34" y="8"/>
                </a:cxn>
                <a:cxn ang="0">
                  <a:pos x="72" y="47"/>
                </a:cxn>
                <a:cxn ang="0">
                  <a:pos x="94" y="67"/>
                </a:cxn>
                <a:cxn ang="0">
                  <a:pos x="151" y="133"/>
                </a:cxn>
                <a:cxn ang="0">
                  <a:pos x="191" y="176"/>
                </a:cxn>
                <a:cxn ang="0">
                  <a:pos x="275" y="260"/>
                </a:cxn>
                <a:cxn ang="0">
                  <a:pos x="311" y="293"/>
                </a:cxn>
                <a:cxn ang="0">
                  <a:pos x="364" y="343"/>
                </a:cxn>
                <a:cxn ang="0">
                  <a:pos x="407" y="387"/>
                </a:cxn>
                <a:cxn ang="0">
                  <a:pos x="423" y="411"/>
                </a:cxn>
                <a:cxn ang="0">
                  <a:pos x="440" y="429"/>
                </a:cxn>
                <a:cxn ang="0">
                  <a:pos x="452" y="440"/>
                </a:cxn>
                <a:cxn ang="0">
                  <a:pos x="460" y="452"/>
                </a:cxn>
                <a:cxn ang="0">
                  <a:pos x="481" y="478"/>
                </a:cxn>
                <a:cxn ang="0">
                  <a:pos x="496" y="493"/>
                </a:cxn>
                <a:cxn ang="0">
                  <a:pos x="508" y="510"/>
                </a:cxn>
                <a:cxn ang="0">
                  <a:pos x="512" y="513"/>
                </a:cxn>
                <a:cxn ang="0">
                  <a:pos x="515" y="524"/>
                </a:cxn>
                <a:cxn ang="0">
                  <a:pos x="515" y="533"/>
                </a:cxn>
                <a:cxn ang="0">
                  <a:pos x="510" y="542"/>
                </a:cxn>
                <a:cxn ang="0">
                  <a:pos x="499" y="546"/>
                </a:cxn>
              </a:cxnLst>
              <a:rect l="0" t="0" r="r" b="b"/>
              <a:pathLst>
                <a:path w="515" h="546">
                  <a:moveTo>
                    <a:pt x="499" y="546"/>
                  </a:moveTo>
                  <a:lnTo>
                    <a:pt x="499" y="546"/>
                  </a:lnTo>
                  <a:lnTo>
                    <a:pt x="493" y="546"/>
                  </a:lnTo>
                  <a:lnTo>
                    <a:pt x="488" y="543"/>
                  </a:lnTo>
                  <a:lnTo>
                    <a:pt x="483" y="540"/>
                  </a:lnTo>
                  <a:lnTo>
                    <a:pt x="481" y="537"/>
                  </a:lnTo>
                  <a:lnTo>
                    <a:pt x="480" y="534"/>
                  </a:lnTo>
                  <a:lnTo>
                    <a:pt x="480" y="534"/>
                  </a:lnTo>
                  <a:lnTo>
                    <a:pt x="475" y="524"/>
                  </a:lnTo>
                  <a:lnTo>
                    <a:pt x="470" y="517"/>
                  </a:lnTo>
                  <a:lnTo>
                    <a:pt x="463" y="511"/>
                  </a:lnTo>
                  <a:lnTo>
                    <a:pt x="457" y="505"/>
                  </a:lnTo>
                  <a:lnTo>
                    <a:pt x="457" y="505"/>
                  </a:lnTo>
                  <a:lnTo>
                    <a:pt x="450" y="498"/>
                  </a:lnTo>
                  <a:lnTo>
                    <a:pt x="444" y="490"/>
                  </a:lnTo>
                  <a:lnTo>
                    <a:pt x="444" y="490"/>
                  </a:lnTo>
                  <a:lnTo>
                    <a:pt x="436" y="479"/>
                  </a:lnTo>
                  <a:lnTo>
                    <a:pt x="436" y="479"/>
                  </a:lnTo>
                  <a:lnTo>
                    <a:pt x="425" y="466"/>
                  </a:lnTo>
                  <a:lnTo>
                    <a:pt x="419" y="458"/>
                  </a:lnTo>
                  <a:lnTo>
                    <a:pt x="411" y="452"/>
                  </a:lnTo>
                  <a:lnTo>
                    <a:pt x="411" y="452"/>
                  </a:lnTo>
                  <a:lnTo>
                    <a:pt x="407" y="448"/>
                  </a:lnTo>
                  <a:lnTo>
                    <a:pt x="402" y="443"/>
                  </a:lnTo>
                  <a:lnTo>
                    <a:pt x="395" y="433"/>
                  </a:lnTo>
                  <a:lnTo>
                    <a:pt x="395" y="433"/>
                  </a:lnTo>
                  <a:lnTo>
                    <a:pt x="387" y="420"/>
                  </a:lnTo>
                  <a:lnTo>
                    <a:pt x="382" y="415"/>
                  </a:lnTo>
                  <a:lnTo>
                    <a:pt x="376" y="410"/>
                  </a:lnTo>
                  <a:lnTo>
                    <a:pt x="376" y="410"/>
                  </a:lnTo>
                  <a:lnTo>
                    <a:pt x="367" y="404"/>
                  </a:lnTo>
                  <a:lnTo>
                    <a:pt x="360" y="395"/>
                  </a:lnTo>
                  <a:lnTo>
                    <a:pt x="345" y="378"/>
                  </a:lnTo>
                  <a:lnTo>
                    <a:pt x="345" y="378"/>
                  </a:lnTo>
                  <a:lnTo>
                    <a:pt x="333" y="364"/>
                  </a:lnTo>
                  <a:lnTo>
                    <a:pt x="321" y="352"/>
                  </a:lnTo>
                  <a:lnTo>
                    <a:pt x="321" y="352"/>
                  </a:lnTo>
                  <a:lnTo>
                    <a:pt x="299" y="332"/>
                  </a:lnTo>
                  <a:lnTo>
                    <a:pt x="280" y="313"/>
                  </a:lnTo>
                  <a:lnTo>
                    <a:pt x="280" y="313"/>
                  </a:lnTo>
                  <a:lnTo>
                    <a:pt x="252" y="285"/>
                  </a:lnTo>
                  <a:lnTo>
                    <a:pt x="252" y="285"/>
                  </a:lnTo>
                  <a:lnTo>
                    <a:pt x="225" y="260"/>
                  </a:lnTo>
                  <a:lnTo>
                    <a:pt x="200" y="234"/>
                  </a:lnTo>
                  <a:lnTo>
                    <a:pt x="151" y="183"/>
                  </a:lnTo>
                  <a:lnTo>
                    <a:pt x="151" y="183"/>
                  </a:lnTo>
                  <a:lnTo>
                    <a:pt x="106" y="136"/>
                  </a:lnTo>
                  <a:lnTo>
                    <a:pt x="106" y="136"/>
                  </a:lnTo>
                  <a:lnTo>
                    <a:pt x="87" y="116"/>
                  </a:lnTo>
                  <a:lnTo>
                    <a:pt x="87" y="116"/>
                  </a:lnTo>
                  <a:lnTo>
                    <a:pt x="64" y="92"/>
                  </a:lnTo>
                  <a:lnTo>
                    <a:pt x="40" y="66"/>
                  </a:lnTo>
                  <a:lnTo>
                    <a:pt x="40" y="66"/>
                  </a:lnTo>
                  <a:lnTo>
                    <a:pt x="33" y="58"/>
                  </a:lnTo>
                  <a:lnTo>
                    <a:pt x="24" y="50"/>
                  </a:lnTo>
                  <a:lnTo>
                    <a:pt x="24" y="50"/>
                  </a:lnTo>
                  <a:lnTo>
                    <a:pt x="13" y="39"/>
                  </a:lnTo>
                  <a:lnTo>
                    <a:pt x="8" y="33"/>
                  </a:lnTo>
                  <a:lnTo>
                    <a:pt x="3" y="26"/>
                  </a:lnTo>
                  <a:lnTo>
                    <a:pt x="3" y="26"/>
                  </a:lnTo>
                  <a:lnTo>
                    <a:pt x="1" y="22"/>
                  </a:lnTo>
                  <a:lnTo>
                    <a:pt x="0" y="18"/>
                  </a:lnTo>
                  <a:lnTo>
                    <a:pt x="0" y="14"/>
                  </a:lnTo>
                  <a:lnTo>
                    <a:pt x="2" y="10"/>
                  </a:lnTo>
                  <a:lnTo>
                    <a:pt x="2" y="10"/>
                  </a:lnTo>
                  <a:lnTo>
                    <a:pt x="5" y="6"/>
                  </a:lnTo>
                  <a:lnTo>
                    <a:pt x="9" y="3"/>
                  </a:lnTo>
                  <a:lnTo>
                    <a:pt x="14" y="1"/>
                  </a:lnTo>
                  <a:lnTo>
                    <a:pt x="19" y="0"/>
                  </a:lnTo>
                  <a:lnTo>
                    <a:pt x="19" y="0"/>
                  </a:lnTo>
                  <a:lnTo>
                    <a:pt x="22" y="1"/>
                  </a:lnTo>
                  <a:lnTo>
                    <a:pt x="26" y="2"/>
                  </a:lnTo>
                  <a:lnTo>
                    <a:pt x="31" y="4"/>
                  </a:lnTo>
                  <a:lnTo>
                    <a:pt x="34" y="8"/>
                  </a:lnTo>
                  <a:lnTo>
                    <a:pt x="34" y="8"/>
                  </a:lnTo>
                  <a:lnTo>
                    <a:pt x="42" y="18"/>
                  </a:lnTo>
                  <a:lnTo>
                    <a:pt x="51" y="29"/>
                  </a:lnTo>
                  <a:lnTo>
                    <a:pt x="72" y="47"/>
                  </a:lnTo>
                  <a:lnTo>
                    <a:pt x="72" y="47"/>
                  </a:lnTo>
                  <a:lnTo>
                    <a:pt x="83" y="57"/>
                  </a:lnTo>
                  <a:lnTo>
                    <a:pt x="94" y="67"/>
                  </a:lnTo>
                  <a:lnTo>
                    <a:pt x="94" y="67"/>
                  </a:lnTo>
                  <a:lnTo>
                    <a:pt x="124" y="100"/>
                  </a:lnTo>
                  <a:lnTo>
                    <a:pt x="151" y="133"/>
                  </a:lnTo>
                  <a:lnTo>
                    <a:pt x="164" y="146"/>
                  </a:lnTo>
                  <a:lnTo>
                    <a:pt x="164" y="146"/>
                  </a:lnTo>
                  <a:lnTo>
                    <a:pt x="191" y="176"/>
                  </a:lnTo>
                  <a:lnTo>
                    <a:pt x="219" y="205"/>
                  </a:lnTo>
                  <a:lnTo>
                    <a:pt x="247" y="232"/>
                  </a:lnTo>
                  <a:lnTo>
                    <a:pt x="275" y="260"/>
                  </a:lnTo>
                  <a:lnTo>
                    <a:pt x="275" y="260"/>
                  </a:lnTo>
                  <a:lnTo>
                    <a:pt x="311" y="293"/>
                  </a:lnTo>
                  <a:lnTo>
                    <a:pt x="311" y="293"/>
                  </a:lnTo>
                  <a:lnTo>
                    <a:pt x="342" y="321"/>
                  </a:lnTo>
                  <a:lnTo>
                    <a:pt x="342" y="321"/>
                  </a:lnTo>
                  <a:lnTo>
                    <a:pt x="364" y="343"/>
                  </a:lnTo>
                  <a:lnTo>
                    <a:pt x="386" y="363"/>
                  </a:lnTo>
                  <a:lnTo>
                    <a:pt x="396" y="375"/>
                  </a:lnTo>
                  <a:lnTo>
                    <a:pt x="407" y="387"/>
                  </a:lnTo>
                  <a:lnTo>
                    <a:pt x="415" y="398"/>
                  </a:lnTo>
                  <a:lnTo>
                    <a:pt x="423" y="411"/>
                  </a:lnTo>
                  <a:lnTo>
                    <a:pt x="423" y="411"/>
                  </a:lnTo>
                  <a:lnTo>
                    <a:pt x="426" y="416"/>
                  </a:lnTo>
                  <a:lnTo>
                    <a:pt x="430" y="421"/>
                  </a:lnTo>
                  <a:lnTo>
                    <a:pt x="440" y="429"/>
                  </a:lnTo>
                  <a:lnTo>
                    <a:pt x="440" y="429"/>
                  </a:lnTo>
                  <a:lnTo>
                    <a:pt x="446" y="435"/>
                  </a:lnTo>
                  <a:lnTo>
                    <a:pt x="452" y="440"/>
                  </a:lnTo>
                  <a:lnTo>
                    <a:pt x="452" y="440"/>
                  </a:lnTo>
                  <a:lnTo>
                    <a:pt x="460" y="452"/>
                  </a:lnTo>
                  <a:lnTo>
                    <a:pt x="460" y="452"/>
                  </a:lnTo>
                  <a:lnTo>
                    <a:pt x="470" y="466"/>
                  </a:lnTo>
                  <a:lnTo>
                    <a:pt x="475" y="472"/>
                  </a:lnTo>
                  <a:lnTo>
                    <a:pt x="481" y="478"/>
                  </a:lnTo>
                  <a:lnTo>
                    <a:pt x="481" y="478"/>
                  </a:lnTo>
                  <a:lnTo>
                    <a:pt x="489" y="486"/>
                  </a:lnTo>
                  <a:lnTo>
                    <a:pt x="496" y="493"/>
                  </a:lnTo>
                  <a:lnTo>
                    <a:pt x="502" y="501"/>
                  </a:lnTo>
                  <a:lnTo>
                    <a:pt x="507" y="509"/>
                  </a:lnTo>
                  <a:lnTo>
                    <a:pt x="508" y="510"/>
                  </a:lnTo>
                  <a:lnTo>
                    <a:pt x="509" y="511"/>
                  </a:lnTo>
                  <a:lnTo>
                    <a:pt x="509" y="511"/>
                  </a:lnTo>
                  <a:lnTo>
                    <a:pt x="512" y="513"/>
                  </a:lnTo>
                  <a:lnTo>
                    <a:pt x="514" y="516"/>
                  </a:lnTo>
                  <a:lnTo>
                    <a:pt x="515" y="520"/>
                  </a:lnTo>
                  <a:lnTo>
                    <a:pt x="515" y="524"/>
                  </a:lnTo>
                  <a:lnTo>
                    <a:pt x="515" y="530"/>
                  </a:lnTo>
                  <a:lnTo>
                    <a:pt x="515" y="530"/>
                  </a:lnTo>
                  <a:lnTo>
                    <a:pt x="515" y="533"/>
                  </a:lnTo>
                  <a:lnTo>
                    <a:pt x="514" y="537"/>
                  </a:lnTo>
                  <a:lnTo>
                    <a:pt x="513" y="540"/>
                  </a:lnTo>
                  <a:lnTo>
                    <a:pt x="510" y="542"/>
                  </a:lnTo>
                  <a:lnTo>
                    <a:pt x="510" y="542"/>
                  </a:lnTo>
                  <a:lnTo>
                    <a:pt x="506" y="545"/>
                  </a:lnTo>
                  <a:lnTo>
                    <a:pt x="499" y="546"/>
                  </a:lnTo>
                  <a:lnTo>
                    <a:pt x="499" y="546"/>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51" name="Freeform 211"/>
            <p:cNvSpPr/>
            <p:nvPr/>
          </p:nvSpPr>
          <p:spPr bwMode="auto">
            <a:xfrm>
              <a:off x="4708525" y="2740025"/>
              <a:ext cx="77788" cy="74613"/>
            </a:xfrm>
            <a:custGeom>
              <a:avLst/>
              <a:gdLst/>
              <a:ahLst/>
              <a:cxnLst>
                <a:cxn ang="0">
                  <a:pos x="116" y="142"/>
                </a:cxn>
                <a:cxn ang="0">
                  <a:pos x="111" y="142"/>
                </a:cxn>
                <a:cxn ang="0">
                  <a:pos x="101" y="140"/>
                </a:cxn>
                <a:cxn ang="0">
                  <a:pos x="90" y="136"/>
                </a:cxn>
                <a:cxn ang="0">
                  <a:pos x="88" y="139"/>
                </a:cxn>
                <a:cxn ang="0">
                  <a:pos x="79" y="141"/>
                </a:cxn>
                <a:cxn ang="0">
                  <a:pos x="77" y="141"/>
                </a:cxn>
                <a:cxn ang="0">
                  <a:pos x="63" y="139"/>
                </a:cxn>
                <a:cxn ang="0">
                  <a:pos x="49" y="136"/>
                </a:cxn>
                <a:cxn ang="0">
                  <a:pos x="42" y="134"/>
                </a:cxn>
                <a:cxn ang="0">
                  <a:pos x="33" y="127"/>
                </a:cxn>
                <a:cxn ang="0">
                  <a:pos x="30" y="129"/>
                </a:cxn>
                <a:cxn ang="0">
                  <a:pos x="21" y="131"/>
                </a:cxn>
                <a:cxn ang="0">
                  <a:pos x="18" y="130"/>
                </a:cxn>
                <a:cxn ang="0">
                  <a:pos x="12" y="127"/>
                </a:cxn>
                <a:cxn ang="0">
                  <a:pos x="7" y="122"/>
                </a:cxn>
                <a:cxn ang="0">
                  <a:pos x="6" y="117"/>
                </a:cxn>
                <a:cxn ang="0">
                  <a:pos x="5" y="115"/>
                </a:cxn>
                <a:cxn ang="0">
                  <a:pos x="1" y="108"/>
                </a:cxn>
                <a:cxn ang="0">
                  <a:pos x="1" y="101"/>
                </a:cxn>
                <a:cxn ang="0">
                  <a:pos x="3" y="95"/>
                </a:cxn>
                <a:cxn ang="0">
                  <a:pos x="13" y="83"/>
                </a:cxn>
                <a:cxn ang="0">
                  <a:pos x="31" y="62"/>
                </a:cxn>
                <a:cxn ang="0">
                  <a:pos x="63" y="34"/>
                </a:cxn>
                <a:cxn ang="0">
                  <a:pos x="92" y="13"/>
                </a:cxn>
                <a:cxn ang="0">
                  <a:pos x="98" y="8"/>
                </a:cxn>
                <a:cxn ang="0">
                  <a:pos x="113" y="1"/>
                </a:cxn>
                <a:cxn ang="0">
                  <a:pos x="121" y="0"/>
                </a:cxn>
                <a:cxn ang="0">
                  <a:pos x="131" y="2"/>
                </a:cxn>
                <a:cxn ang="0">
                  <a:pos x="137" y="5"/>
                </a:cxn>
                <a:cxn ang="0">
                  <a:pos x="143" y="15"/>
                </a:cxn>
                <a:cxn ang="0">
                  <a:pos x="147" y="29"/>
                </a:cxn>
                <a:cxn ang="0">
                  <a:pos x="148" y="35"/>
                </a:cxn>
                <a:cxn ang="0">
                  <a:pos x="147" y="53"/>
                </a:cxn>
                <a:cxn ang="0">
                  <a:pos x="148" y="84"/>
                </a:cxn>
                <a:cxn ang="0">
                  <a:pos x="148" y="100"/>
                </a:cxn>
                <a:cxn ang="0">
                  <a:pos x="146" y="116"/>
                </a:cxn>
                <a:cxn ang="0">
                  <a:pos x="145" y="125"/>
                </a:cxn>
                <a:cxn ang="0">
                  <a:pos x="141" y="132"/>
                </a:cxn>
                <a:cxn ang="0">
                  <a:pos x="136" y="136"/>
                </a:cxn>
                <a:cxn ang="0">
                  <a:pos x="128" y="141"/>
                </a:cxn>
                <a:cxn ang="0">
                  <a:pos x="126" y="141"/>
                </a:cxn>
                <a:cxn ang="0">
                  <a:pos x="121" y="142"/>
                </a:cxn>
                <a:cxn ang="0">
                  <a:pos x="116" y="142"/>
                </a:cxn>
              </a:cxnLst>
              <a:rect l="0" t="0" r="r" b="b"/>
              <a:pathLst>
                <a:path w="148" h="142">
                  <a:moveTo>
                    <a:pt x="116" y="142"/>
                  </a:moveTo>
                  <a:lnTo>
                    <a:pt x="116" y="142"/>
                  </a:lnTo>
                  <a:lnTo>
                    <a:pt x="111" y="142"/>
                  </a:lnTo>
                  <a:lnTo>
                    <a:pt x="111" y="142"/>
                  </a:lnTo>
                  <a:lnTo>
                    <a:pt x="101" y="140"/>
                  </a:lnTo>
                  <a:lnTo>
                    <a:pt x="101" y="140"/>
                  </a:lnTo>
                  <a:lnTo>
                    <a:pt x="93" y="136"/>
                  </a:lnTo>
                  <a:lnTo>
                    <a:pt x="90" y="136"/>
                  </a:lnTo>
                  <a:lnTo>
                    <a:pt x="88" y="139"/>
                  </a:lnTo>
                  <a:lnTo>
                    <a:pt x="88" y="139"/>
                  </a:lnTo>
                  <a:lnTo>
                    <a:pt x="84" y="141"/>
                  </a:lnTo>
                  <a:lnTo>
                    <a:pt x="79" y="141"/>
                  </a:lnTo>
                  <a:lnTo>
                    <a:pt x="79" y="141"/>
                  </a:lnTo>
                  <a:lnTo>
                    <a:pt x="77" y="141"/>
                  </a:lnTo>
                  <a:lnTo>
                    <a:pt x="77" y="141"/>
                  </a:lnTo>
                  <a:lnTo>
                    <a:pt x="63" y="139"/>
                  </a:lnTo>
                  <a:lnTo>
                    <a:pt x="63" y="139"/>
                  </a:lnTo>
                  <a:lnTo>
                    <a:pt x="49" y="136"/>
                  </a:lnTo>
                  <a:lnTo>
                    <a:pt x="49" y="136"/>
                  </a:lnTo>
                  <a:lnTo>
                    <a:pt x="42" y="134"/>
                  </a:lnTo>
                  <a:lnTo>
                    <a:pt x="36" y="130"/>
                  </a:lnTo>
                  <a:lnTo>
                    <a:pt x="33" y="127"/>
                  </a:lnTo>
                  <a:lnTo>
                    <a:pt x="30" y="129"/>
                  </a:lnTo>
                  <a:lnTo>
                    <a:pt x="30" y="129"/>
                  </a:lnTo>
                  <a:lnTo>
                    <a:pt x="25" y="130"/>
                  </a:lnTo>
                  <a:lnTo>
                    <a:pt x="21" y="131"/>
                  </a:lnTo>
                  <a:lnTo>
                    <a:pt x="21" y="131"/>
                  </a:lnTo>
                  <a:lnTo>
                    <a:pt x="18" y="130"/>
                  </a:lnTo>
                  <a:lnTo>
                    <a:pt x="13" y="129"/>
                  </a:lnTo>
                  <a:lnTo>
                    <a:pt x="12" y="127"/>
                  </a:lnTo>
                  <a:lnTo>
                    <a:pt x="10" y="125"/>
                  </a:lnTo>
                  <a:lnTo>
                    <a:pt x="7" y="122"/>
                  </a:lnTo>
                  <a:lnTo>
                    <a:pt x="6" y="119"/>
                  </a:lnTo>
                  <a:lnTo>
                    <a:pt x="6" y="117"/>
                  </a:lnTo>
                  <a:lnTo>
                    <a:pt x="5" y="115"/>
                  </a:lnTo>
                  <a:lnTo>
                    <a:pt x="5" y="115"/>
                  </a:lnTo>
                  <a:lnTo>
                    <a:pt x="2" y="112"/>
                  </a:lnTo>
                  <a:lnTo>
                    <a:pt x="1" y="108"/>
                  </a:lnTo>
                  <a:lnTo>
                    <a:pt x="0" y="104"/>
                  </a:lnTo>
                  <a:lnTo>
                    <a:pt x="1" y="101"/>
                  </a:lnTo>
                  <a:lnTo>
                    <a:pt x="2" y="98"/>
                  </a:lnTo>
                  <a:lnTo>
                    <a:pt x="3" y="95"/>
                  </a:lnTo>
                  <a:lnTo>
                    <a:pt x="3" y="95"/>
                  </a:lnTo>
                  <a:lnTo>
                    <a:pt x="13" y="83"/>
                  </a:lnTo>
                  <a:lnTo>
                    <a:pt x="22" y="72"/>
                  </a:lnTo>
                  <a:lnTo>
                    <a:pt x="31" y="62"/>
                  </a:lnTo>
                  <a:lnTo>
                    <a:pt x="42" y="52"/>
                  </a:lnTo>
                  <a:lnTo>
                    <a:pt x="63" y="34"/>
                  </a:lnTo>
                  <a:lnTo>
                    <a:pt x="87" y="17"/>
                  </a:lnTo>
                  <a:lnTo>
                    <a:pt x="92" y="13"/>
                  </a:lnTo>
                  <a:lnTo>
                    <a:pt x="92" y="13"/>
                  </a:lnTo>
                  <a:lnTo>
                    <a:pt x="98" y="8"/>
                  </a:lnTo>
                  <a:lnTo>
                    <a:pt x="105" y="4"/>
                  </a:lnTo>
                  <a:lnTo>
                    <a:pt x="113" y="1"/>
                  </a:lnTo>
                  <a:lnTo>
                    <a:pt x="121" y="0"/>
                  </a:lnTo>
                  <a:lnTo>
                    <a:pt x="121" y="0"/>
                  </a:lnTo>
                  <a:lnTo>
                    <a:pt x="126" y="1"/>
                  </a:lnTo>
                  <a:lnTo>
                    <a:pt x="131" y="2"/>
                  </a:lnTo>
                  <a:lnTo>
                    <a:pt x="131" y="2"/>
                  </a:lnTo>
                  <a:lnTo>
                    <a:pt x="137" y="5"/>
                  </a:lnTo>
                  <a:lnTo>
                    <a:pt x="141" y="9"/>
                  </a:lnTo>
                  <a:lnTo>
                    <a:pt x="143" y="15"/>
                  </a:lnTo>
                  <a:lnTo>
                    <a:pt x="145" y="20"/>
                  </a:lnTo>
                  <a:lnTo>
                    <a:pt x="147" y="29"/>
                  </a:lnTo>
                  <a:lnTo>
                    <a:pt x="148" y="35"/>
                  </a:lnTo>
                  <a:lnTo>
                    <a:pt x="148" y="35"/>
                  </a:lnTo>
                  <a:lnTo>
                    <a:pt x="147" y="53"/>
                  </a:lnTo>
                  <a:lnTo>
                    <a:pt x="147" y="53"/>
                  </a:lnTo>
                  <a:lnTo>
                    <a:pt x="147" y="81"/>
                  </a:lnTo>
                  <a:lnTo>
                    <a:pt x="148" y="84"/>
                  </a:lnTo>
                  <a:lnTo>
                    <a:pt x="148" y="84"/>
                  </a:lnTo>
                  <a:lnTo>
                    <a:pt x="148" y="100"/>
                  </a:lnTo>
                  <a:lnTo>
                    <a:pt x="147" y="108"/>
                  </a:lnTo>
                  <a:lnTo>
                    <a:pt x="146" y="116"/>
                  </a:lnTo>
                  <a:lnTo>
                    <a:pt x="146" y="116"/>
                  </a:lnTo>
                  <a:lnTo>
                    <a:pt x="145" y="125"/>
                  </a:lnTo>
                  <a:lnTo>
                    <a:pt x="143" y="128"/>
                  </a:lnTo>
                  <a:lnTo>
                    <a:pt x="141" y="132"/>
                  </a:lnTo>
                  <a:lnTo>
                    <a:pt x="139" y="134"/>
                  </a:lnTo>
                  <a:lnTo>
                    <a:pt x="136" y="136"/>
                  </a:lnTo>
                  <a:lnTo>
                    <a:pt x="128" y="141"/>
                  </a:lnTo>
                  <a:lnTo>
                    <a:pt x="128" y="141"/>
                  </a:lnTo>
                  <a:lnTo>
                    <a:pt x="127" y="141"/>
                  </a:lnTo>
                  <a:lnTo>
                    <a:pt x="126" y="141"/>
                  </a:lnTo>
                  <a:lnTo>
                    <a:pt x="126" y="141"/>
                  </a:lnTo>
                  <a:lnTo>
                    <a:pt x="121" y="142"/>
                  </a:lnTo>
                  <a:lnTo>
                    <a:pt x="116" y="142"/>
                  </a:lnTo>
                  <a:lnTo>
                    <a:pt x="116" y="142"/>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52" name="Freeform 212"/>
            <p:cNvSpPr/>
            <p:nvPr/>
          </p:nvSpPr>
          <p:spPr bwMode="auto">
            <a:xfrm>
              <a:off x="4197350" y="2182813"/>
              <a:ext cx="260350" cy="244475"/>
            </a:xfrm>
            <a:custGeom>
              <a:avLst/>
              <a:gdLst/>
              <a:ahLst/>
              <a:cxnLst>
                <a:cxn ang="0">
                  <a:pos x="106" y="462"/>
                </a:cxn>
                <a:cxn ang="0">
                  <a:pos x="96" y="455"/>
                </a:cxn>
                <a:cxn ang="0">
                  <a:pos x="94" y="452"/>
                </a:cxn>
                <a:cxn ang="0">
                  <a:pos x="85" y="442"/>
                </a:cxn>
                <a:cxn ang="0">
                  <a:pos x="76" y="430"/>
                </a:cxn>
                <a:cxn ang="0">
                  <a:pos x="53" y="411"/>
                </a:cxn>
                <a:cxn ang="0">
                  <a:pos x="35" y="386"/>
                </a:cxn>
                <a:cxn ang="0">
                  <a:pos x="15" y="339"/>
                </a:cxn>
                <a:cxn ang="0">
                  <a:pos x="5" y="299"/>
                </a:cxn>
                <a:cxn ang="0">
                  <a:pos x="0" y="253"/>
                </a:cxn>
                <a:cxn ang="0">
                  <a:pos x="3" y="202"/>
                </a:cxn>
                <a:cxn ang="0">
                  <a:pos x="8" y="172"/>
                </a:cxn>
                <a:cxn ang="0">
                  <a:pos x="24" y="124"/>
                </a:cxn>
                <a:cxn ang="0">
                  <a:pos x="48" y="85"/>
                </a:cxn>
                <a:cxn ang="0">
                  <a:pos x="68" y="64"/>
                </a:cxn>
                <a:cxn ang="0">
                  <a:pos x="124" y="25"/>
                </a:cxn>
                <a:cxn ang="0">
                  <a:pos x="193" y="4"/>
                </a:cxn>
                <a:cxn ang="0">
                  <a:pos x="241" y="0"/>
                </a:cxn>
                <a:cxn ang="0">
                  <a:pos x="298" y="5"/>
                </a:cxn>
                <a:cxn ang="0">
                  <a:pos x="352" y="20"/>
                </a:cxn>
                <a:cxn ang="0">
                  <a:pos x="401" y="44"/>
                </a:cxn>
                <a:cxn ang="0">
                  <a:pos x="445" y="76"/>
                </a:cxn>
                <a:cxn ang="0">
                  <a:pos x="480" y="115"/>
                </a:cxn>
                <a:cxn ang="0">
                  <a:pos x="492" y="135"/>
                </a:cxn>
                <a:cxn ang="0">
                  <a:pos x="491" y="146"/>
                </a:cxn>
                <a:cxn ang="0">
                  <a:pos x="483" y="153"/>
                </a:cxn>
                <a:cxn ang="0">
                  <a:pos x="473" y="157"/>
                </a:cxn>
                <a:cxn ang="0">
                  <a:pos x="465" y="154"/>
                </a:cxn>
                <a:cxn ang="0">
                  <a:pos x="458" y="147"/>
                </a:cxn>
                <a:cxn ang="0">
                  <a:pos x="429" y="112"/>
                </a:cxn>
                <a:cxn ang="0">
                  <a:pos x="395" y="85"/>
                </a:cxn>
                <a:cxn ang="0">
                  <a:pos x="356" y="65"/>
                </a:cxn>
                <a:cxn ang="0">
                  <a:pos x="289" y="42"/>
                </a:cxn>
                <a:cxn ang="0">
                  <a:pos x="247" y="34"/>
                </a:cxn>
                <a:cxn ang="0">
                  <a:pos x="219" y="34"/>
                </a:cxn>
                <a:cxn ang="0">
                  <a:pos x="182" y="40"/>
                </a:cxn>
                <a:cxn ang="0">
                  <a:pos x="144" y="53"/>
                </a:cxn>
                <a:cxn ang="0">
                  <a:pos x="109" y="74"/>
                </a:cxn>
                <a:cxn ang="0">
                  <a:pos x="80" y="100"/>
                </a:cxn>
                <a:cxn ang="0">
                  <a:pos x="59" y="133"/>
                </a:cxn>
                <a:cxn ang="0">
                  <a:pos x="48" y="163"/>
                </a:cxn>
                <a:cxn ang="0">
                  <a:pos x="39" y="210"/>
                </a:cxn>
                <a:cxn ang="0">
                  <a:pos x="38" y="259"/>
                </a:cxn>
                <a:cxn ang="0">
                  <a:pos x="45" y="304"/>
                </a:cxn>
                <a:cxn ang="0">
                  <a:pos x="60" y="348"/>
                </a:cxn>
                <a:cxn ang="0">
                  <a:pos x="76" y="373"/>
                </a:cxn>
                <a:cxn ang="0">
                  <a:pos x="101" y="402"/>
                </a:cxn>
                <a:cxn ang="0">
                  <a:pos x="122" y="429"/>
                </a:cxn>
                <a:cxn ang="0">
                  <a:pos x="125" y="431"/>
                </a:cxn>
                <a:cxn ang="0">
                  <a:pos x="131" y="446"/>
                </a:cxn>
                <a:cxn ang="0">
                  <a:pos x="129" y="455"/>
                </a:cxn>
                <a:cxn ang="0">
                  <a:pos x="121" y="462"/>
                </a:cxn>
                <a:cxn ang="0">
                  <a:pos x="110" y="463"/>
                </a:cxn>
              </a:cxnLst>
              <a:rect l="0" t="0" r="r" b="b"/>
              <a:pathLst>
                <a:path w="492" h="463">
                  <a:moveTo>
                    <a:pt x="110" y="463"/>
                  </a:moveTo>
                  <a:lnTo>
                    <a:pt x="110" y="463"/>
                  </a:lnTo>
                  <a:lnTo>
                    <a:pt x="106" y="462"/>
                  </a:lnTo>
                  <a:lnTo>
                    <a:pt x="102" y="461"/>
                  </a:lnTo>
                  <a:lnTo>
                    <a:pt x="98" y="458"/>
                  </a:lnTo>
                  <a:lnTo>
                    <a:pt x="96" y="455"/>
                  </a:lnTo>
                  <a:lnTo>
                    <a:pt x="96" y="455"/>
                  </a:lnTo>
                  <a:lnTo>
                    <a:pt x="94" y="453"/>
                  </a:lnTo>
                  <a:lnTo>
                    <a:pt x="94" y="452"/>
                  </a:lnTo>
                  <a:lnTo>
                    <a:pt x="91" y="450"/>
                  </a:lnTo>
                  <a:lnTo>
                    <a:pt x="91" y="450"/>
                  </a:lnTo>
                  <a:lnTo>
                    <a:pt x="85" y="442"/>
                  </a:lnTo>
                  <a:lnTo>
                    <a:pt x="85" y="442"/>
                  </a:lnTo>
                  <a:lnTo>
                    <a:pt x="80" y="435"/>
                  </a:lnTo>
                  <a:lnTo>
                    <a:pt x="76" y="430"/>
                  </a:lnTo>
                  <a:lnTo>
                    <a:pt x="65" y="421"/>
                  </a:lnTo>
                  <a:lnTo>
                    <a:pt x="65" y="421"/>
                  </a:lnTo>
                  <a:lnTo>
                    <a:pt x="53" y="411"/>
                  </a:lnTo>
                  <a:lnTo>
                    <a:pt x="53" y="411"/>
                  </a:lnTo>
                  <a:lnTo>
                    <a:pt x="44" y="399"/>
                  </a:lnTo>
                  <a:lnTo>
                    <a:pt x="35" y="386"/>
                  </a:lnTo>
                  <a:lnTo>
                    <a:pt x="27" y="370"/>
                  </a:lnTo>
                  <a:lnTo>
                    <a:pt x="21" y="355"/>
                  </a:lnTo>
                  <a:lnTo>
                    <a:pt x="15" y="339"/>
                  </a:lnTo>
                  <a:lnTo>
                    <a:pt x="11" y="325"/>
                  </a:lnTo>
                  <a:lnTo>
                    <a:pt x="5" y="299"/>
                  </a:lnTo>
                  <a:lnTo>
                    <a:pt x="5" y="299"/>
                  </a:lnTo>
                  <a:lnTo>
                    <a:pt x="3" y="285"/>
                  </a:lnTo>
                  <a:lnTo>
                    <a:pt x="0" y="269"/>
                  </a:lnTo>
                  <a:lnTo>
                    <a:pt x="0" y="253"/>
                  </a:lnTo>
                  <a:lnTo>
                    <a:pt x="0" y="235"/>
                  </a:lnTo>
                  <a:lnTo>
                    <a:pt x="0" y="218"/>
                  </a:lnTo>
                  <a:lnTo>
                    <a:pt x="3" y="202"/>
                  </a:lnTo>
                  <a:lnTo>
                    <a:pt x="5" y="186"/>
                  </a:lnTo>
                  <a:lnTo>
                    <a:pt x="8" y="172"/>
                  </a:lnTo>
                  <a:lnTo>
                    <a:pt x="8" y="172"/>
                  </a:lnTo>
                  <a:lnTo>
                    <a:pt x="13" y="154"/>
                  </a:lnTo>
                  <a:lnTo>
                    <a:pt x="18" y="139"/>
                  </a:lnTo>
                  <a:lnTo>
                    <a:pt x="24" y="124"/>
                  </a:lnTo>
                  <a:lnTo>
                    <a:pt x="31" y="110"/>
                  </a:lnTo>
                  <a:lnTo>
                    <a:pt x="39" y="98"/>
                  </a:lnTo>
                  <a:lnTo>
                    <a:pt x="48" y="85"/>
                  </a:lnTo>
                  <a:lnTo>
                    <a:pt x="57" y="74"/>
                  </a:lnTo>
                  <a:lnTo>
                    <a:pt x="68" y="64"/>
                  </a:lnTo>
                  <a:lnTo>
                    <a:pt x="68" y="64"/>
                  </a:lnTo>
                  <a:lnTo>
                    <a:pt x="85" y="49"/>
                  </a:lnTo>
                  <a:lnTo>
                    <a:pt x="105" y="36"/>
                  </a:lnTo>
                  <a:lnTo>
                    <a:pt x="124" y="25"/>
                  </a:lnTo>
                  <a:lnTo>
                    <a:pt x="146" y="16"/>
                  </a:lnTo>
                  <a:lnTo>
                    <a:pt x="169" y="9"/>
                  </a:lnTo>
                  <a:lnTo>
                    <a:pt x="193" y="4"/>
                  </a:lnTo>
                  <a:lnTo>
                    <a:pt x="216" y="1"/>
                  </a:lnTo>
                  <a:lnTo>
                    <a:pt x="241" y="0"/>
                  </a:lnTo>
                  <a:lnTo>
                    <a:pt x="241" y="0"/>
                  </a:lnTo>
                  <a:lnTo>
                    <a:pt x="260" y="1"/>
                  </a:lnTo>
                  <a:lnTo>
                    <a:pt x="279" y="2"/>
                  </a:lnTo>
                  <a:lnTo>
                    <a:pt x="298" y="5"/>
                  </a:lnTo>
                  <a:lnTo>
                    <a:pt x="316" y="9"/>
                  </a:lnTo>
                  <a:lnTo>
                    <a:pt x="334" y="14"/>
                  </a:lnTo>
                  <a:lnTo>
                    <a:pt x="352" y="20"/>
                  </a:lnTo>
                  <a:lnTo>
                    <a:pt x="368" y="27"/>
                  </a:lnTo>
                  <a:lnTo>
                    <a:pt x="385" y="35"/>
                  </a:lnTo>
                  <a:lnTo>
                    <a:pt x="401" y="44"/>
                  </a:lnTo>
                  <a:lnTo>
                    <a:pt x="416" y="54"/>
                  </a:lnTo>
                  <a:lnTo>
                    <a:pt x="430" y="65"/>
                  </a:lnTo>
                  <a:lnTo>
                    <a:pt x="445" y="76"/>
                  </a:lnTo>
                  <a:lnTo>
                    <a:pt x="457" y="88"/>
                  </a:lnTo>
                  <a:lnTo>
                    <a:pt x="469" y="102"/>
                  </a:lnTo>
                  <a:lnTo>
                    <a:pt x="480" y="115"/>
                  </a:lnTo>
                  <a:lnTo>
                    <a:pt x="490" y="130"/>
                  </a:lnTo>
                  <a:lnTo>
                    <a:pt x="490" y="130"/>
                  </a:lnTo>
                  <a:lnTo>
                    <a:pt x="492" y="135"/>
                  </a:lnTo>
                  <a:lnTo>
                    <a:pt x="492" y="139"/>
                  </a:lnTo>
                  <a:lnTo>
                    <a:pt x="492" y="143"/>
                  </a:lnTo>
                  <a:lnTo>
                    <a:pt x="491" y="146"/>
                  </a:lnTo>
                  <a:lnTo>
                    <a:pt x="491" y="146"/>
                  </a:lnTo>
                  <a:lnTo>
                    <a:pt x="487" y="150"/>
                  </a:lnTo>
                  <a:lnTo>
                    <a:pt x="483" y="153"/>
                  </a:lnTo>
                  <a:lnTo>
                    <a:pt x="478" y="155"/>
                  </a:lnTo>
                  <a:lnTo>
                    <a:pt x="473" y="157"/>
                  </a:lnTo>
                  <a:lnTo>
                    <a:pt x="473" y="157"/>
                  </a:lnTo>
                  <a:lnTo>
                    <a:pt x="473" y="157"/>
                  </a:lnTo>
                  <a:lnTo>
                    <a:pt x="469" y="155"/>
                  </a:lnTo>
                  <a:lnTo>
                    <a:pt x="465" y="154"/>
                  </a:lnTo>
                  <a:lnTo>
                    <a:pt x="462" y="151"/>
                  </a:lnTo>
                  <a:lnTo>
                    <a:pt x="458" y="147"/>
                  </a:lnTo>
                  <a:lnTo>
                    <a:pt x="458" y="147"/>
                  </a:lnTo>
                  <a:lnTo>
                    <a:pt x="450" y="135"/>
                  </a:lnTo>
                  <a:lnTo>
                    <a:pt x="439" y="123"/>
                  </a:lnTo>
                  <a:lnTo>
                    <a:pt x="429" y="112"/>
                  </a:lnTo>
                  <a:lnTo>
                    <a:pt x="419" y="102"/>
                  </a:lnTo>
                  <a:lnTo>
                    <a:pt x="407" y="94"/>
                  </a:lnTo>
                  <a:lnTo>
                    <a:pt x="395" y="85"/>
                  </a:lnTo>
                  <a:lnTo>
                    <a:pt x="383" y="77"/>
                  </a:lnTo>
                  <a:lnTo>
                    <a:pt x="369" y="71"/>
                  </a:lnTo>
                  <a:lnTo>
                    <a:pt x="356" y="65"/>
                  </a:lnTo>
                  <a:lnTo>
                    <a:pt x="342" y="59"/>
                  </a:lnTo>
                  <a:lnTo>
                    <a:pt x="316" y="50"/>
                  </a:lnTo>
                  <a:lnTo>
                    <a:pt x="289" y="42"/>
                  </a:lnTo>
                  <a:lnTo>
                    <a:pt x="263" y="36"/>
                  </a:lnTo>
                  <a:lnTo>
                    <a:pt x="263" y="36"/>
                  </a:lnTo>
                  <a:lnTo>
                    <a:pt x="247" y="34"/>
                  </a:lnTo>
                  <a:lnTo>
                    <a:pt x="232" y="33"/>
                  </a:lnTo>
                  <a:lnTo>
                    <a:pt x="232" y="33"/>
                  </a:lnTo>
                  <a:lnTo>
                    <a:pt x="219" y="34"/>
                  </a:lnTo>
                  <a:lnTo>
                    <a:pt x="207" y="35"/>
                  </a:lnTo>
                  <a:lnTo>
                    <a:pt x="195" y="37"/>
                  </a:lnTo>
                  <a:lnTo>
                    <a:pt x="182" y="40"/>
                  </a:lnTo>
                  <a:lnTo>
                    <a:pt x="169" y="44"/>
                  </a:lnTo>
                  <a:lnTo>
                    <a:pt x="156" y="48"/>
                  </a:lnTo>
                  <a:lnTo>
                    <a:pt x="144" y="53"/>
                  </a:lnTo>
                  <a:lnTo>
                    <a:pt x="133" y="59"/>
                  </a:lnTo>
                  <a:lnTo>
                    <a:pt x="120" y="66"/>
                  </a:lnTo>
                  <a:lnTo>
                    <a:pt x="109" y="74"/>
                  </a:lnTo>
                  <a:lnTo>
                    <a:pt x="99" y="82"/>
                  </a:lnTo>
                  <a:lnTo>
                    <a:pt x="89" y="90"/>
                  </a:lnTo>
                  <a:lnTo>
                    <a:pt x="80" y="100"/>
                  </a:lnTo>
                  <a:lnTo>
                    <a:pt x="72" y="110"/>
                  </a:lnTo>
                  <a:lnTo>
                    <a:pt x="66" y="121"/>
                  </a:lnTo>
                  <a:lnTo>
                    <a:pt x="59" y="133"/>
                  </a:lnTo>
                  <a:lnTo>
                    <a:pt x="59" y="133"/>
                  </a:lnTo>
                  <a:lnTo>
                    <a:pt x="53" y="147"/>
                  </a:lnTo>
                  <a:lnTo>
                    <a:pt x="48" y="163"/>
                  </a:lnTo>
                  <a:lnTo>
                    <a:pt x="44" y="178"/>
                  </a:lnTo>
                  <a:lnTo>
                    <a:pt x="41" y="195"/>
                  </a:lnTo>
                  <a:lnTo>
                    <a:pt x="39" y="210"/>
                  </a:lnTo>
                  <a:lnTo>
                    <a:pt x="38" y="227"/>
                  </a:lnTo>
                  <a:lnTo>
                    <a:pt x="37" y="242"/>
                  </a:lnTo>
                  <a:lnTo>
                    <a:pt x="38" y="259"/>
                  </a:lnTo>
                  <a:lnTo>
                    <a:pt x="39" y="274"/>
                  </a:lnTo>
                  <a:lnTo>
                    <a:pt x="42" y="290"/>
                  </a:lnTo>
                  <a:lnTo>
                    <a:pt x="45" y="304"/>
                  </a:lnTo>
                  <a:lnTo>
                    <a:pt x="49" y="320"/>
                  </a:lnTo>
                  <a:lnTo>
                    <a:pt x="54" y="334"/>
                  </a:lnTo>
                  <a:lnTo>
                    <a:pt x="60" y="348"/>
                  </a:lnTo>
                  <a:lnTo>
                    <a:pt x="68" y="361"/>
                  </a:lnTo>
                  <a:lnTo>
                    <a:pt x="76" y="373"/>
                  </a:lnTo>
                  <a:lnTo>
                    <a:pt x="76" y="373"/>
                  </a:lnTo>
                  <a:lnTo>
                    <a:pt x="87" y="389"/>
                  </a:lnTo>
                  <a:lnTo>
                    <a:pt x="101" y="402"/>
                  </a:lnTo>
                  <a:lnTo>
                    <a:pt x="101" y="402"/>
                  </a:lnTo>
                  <a:lnTo>
                    <a:pt x="112" y="416"/>
                  </a:lnTo>
                  <a:lnTo>
                    <a:pt x="121" y="428"/>
                  </a:lnTo>
                  <a:lnTo>
                    <a:pt x="122" y="429"/>
                  </a:lnTo>
                  <a:lnTo>
                    <a:pt x="123" y="430"/>
                  </a:lnTo>
                  <a:lnTo>
                    <a:pt x="123" y="430"/>
                  </a:lnTo>
                  <a:lnTo>
                    <a:pt x="125" y="431"/>
                  </a:lnTo>
                  <a:lnTo>
                    <a:pt x="128" y="434"/>
                  </a:lnTo>
                  <a:lnTo>
                    <a:pt x="130" y="440"/>
                  </a:lnTo>
                  <a:lnTo>
                    <a:pt x="131" y="446"/>
                  </a:lnTo>
                  <a:lnTo>
                    <a:pt x="130" y="451"/>
                  </a:lnTo>
                  <a:lnTo>
                    <a:pt x="130" y="451"/>
                  </a:lnTo>
                  <a:lnTo>
                    <a:pt x="129" y="455"/>
                  </a:lnTo>
                  <a:lnTo>
                    <a:pt x="125" y="458"/>
                  </a:lnTo>
                  <a:lnTo>
                    <a:pt x="123" y="460"/>
                  </a:lnTo>
                  <a:lnTo>
                    <a:pt x="121" y="462"/>
                  </a:lnTo>
                  <a:lnTo>
                    <a:pt x="117" y="463"/>
                  </a:lnTo>
                  <a:lnTo>
                    <a:pt x="114" y="463"/>
                  </a:lnTo>
                  <a:lnTo>
                    <a:pt x="110" y="463"/>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grpSp>
    </p:spTree>
  </p:cSld>
  <p:clrMapOvr>
    <a:masterClrMapping/>
  </p:clrMapOvr>
  <p:transition spd="slow" advClick="0" advTm="0">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C666EDB-73EE-494B-92B4-4CBBFE595A9B}"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4CB34BD-6193-4953-A267-E415AD680D0D}" type="slidenum">
              <a:rPr lang="zh-CN" altLang="en-US" smtClean="0"/>
            </a:fld>
            <a:endParaRPr lang="zh-CN" altLang="en-US"/>
          </a:p>
        </p:txBody>
      </p:sp>
      <p:cxnSp>
        <p:nvCxnSpPr>
          <p:cNvPr id="5" name="直接连接符 4"/>
          <p:cNvCxnSpPr/>
          <p:nvPr userDrawn="1"/>
        </p:nvCxnSpPr>
        <p:spPr>
          <a:xfrm>
            <a:off x="395536" y="664332"/>
            <a:ext cx="8290358"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6" name="组合 11"/>
          <p:cNvGrpSpPr/>
          <p:nvPr userDrawn="1"/>
        </p:nvGrpSpPr>
        <p:grpSpPr>
          <a:xfrm rot="20818786" flipH="1">
            <a:off x="359532" y="161669"/>
            <a:ext cx="370706" cy="444624"/>
            <a:chOff x="4197350" y="2182813"/>
            <a:chExt cx="608013" cy="641350"/>
          </a:xfrm>
          <a:solidFill>
            <a:srgbClr val="005188"/>
          </a:solidFill>
        </p:grpSpPr>
        <p:sp>
          <p:nvSpPr>
            <p:cNvPr id="7" name="Freeform 166"/>
            <p:cNvSpPr/>
            <p:nvPr/>
          </p:nvSpPr>
          <p:spPr bwMode="auto">
            <a:xfrm>
              <a:off x="4229100" y="2211388"/>
              <a:ext cx="39688" cy="157163"/>
            </a:xfrm>
            <a:custGeom>
              <a:avLst/>
              <a:gdLst/>
              <a:ahLst/>
              <a:cxnLst>
                <a:cxn ang="0">
                  <a:pos x="63" y="2"/>
                </a:cxn>
                <a:cxn ang="0">
                  <a:pos x="63" y="2"/>
                </a:cxn>
                <a:cxn ang="0">
                  <a:pos x="58" y="14"/>
                </a:cxn>
                <a:cxn ang="0">
                  <a:pos x="54" y="25"/>
                </a:cxn>
                <a:cxn ang="0">
                  <a:pos x="47" y="49"/>
                </a:cxn>
                <a:cxn ang="0">
                  <a:pos x="34" y="96"/>
                </a:cxn>
                <a:cxn ang="0">
                  <a:pos x="34" y="96"/>
                </a:cxn>
                <a:cxn ang="0">
                  <a:pos x="27" y="122"/>
                </a:cxn>
                <a:cxn ang="0">
                  <a:pos x="21" y="149"/>
                </a:cxn>
                <a:cxn ang="0">
                  <a:pos x="10" y="203"/>
                </a:cxn>
                <a:cxn ang="0">
                  <a:pos x="10" y="203"/>
                </a:cxn>
                <a:cxn ang="0">
                  <a:pos x="6" y="222"/>
                </a:cxn>
                <a:cxn ang="0">
                  <a:pos x="3" y="243"/>
                </a:cxn>
                <a:cxn ang="0">
                  <a:pos x="1" y="263"/>
                </a:cxn>
                <a:cxn ang="0">
                  <a:pos x="0" y="283"/>
                </a:cxn>
                <a:cxn ang="0">
                  <a:pos x="0" y="283"/>
                </a:cxn>
                <a:cxn ang="0">
                  <a:pos x="1" y="290"/>
                </a:cxn>
                <a:cxn ang="0">
                  <a:pos x="2" y="292"/>
                </a:cxn>
                <a:cxn ang="0">
                  <a:pos x="3" y="294"/>
                </a:cxn>
                <a:cxn ang="0">
                  <a:pos x="6" y="296"/>
                </a:cxn>
                <a:cxn ang="0">
                  <a:pos x="8" y="296"/>
                </a:cxn>
                <a:cxn ang="0">
                  <a:pos x="11" y="296"/>
                </a:cxn>
                <a:cxn ang="0">
                  <a:pos x="14" y="294"/>
                </a:cxn>
                <a:cxn ang="0">
                  <a:pos x="14" y="294"/>
                </a:cxn>
                <a:cxn ang="0">
                  <a:pos x="15" y="293"/>
                </a:cxn>
                <a:cxn ang="0">
                  <a:pos x="16" y="291"/>
                </a:cxn>
                <a:cxn ang="0">
                  <a:pos x="15" y="287"/>
                </a:cxn>
                <a:cxn ang="0">
                  <a:pos x="14" y="285"/>
                </a:cxn>
                <a:cxn ang="0">
                  <a:pos x="12" y="285"/>
                </a:cxn>
                <a:cxn ang="0">
                  <a:pos x="11" y="284"/>
                </a:cxn>
                <a:cxn ang="0">
                  <a:pos x="9" y="285"/>
                </a:cxn>
                <a:cxn ang="0">
                  <a:pos x="9" y="285"/>
                </a:cxn>
                <a:cxn ang="0">
                  <a:pos x="11" y="282"/>
                </a:cxn>
                <a:cxn ang="0">
                  <a:pos x="12" y="276"/>
                </a:cxn>
                <a:cxn ang="0">
                  <a:pos x="14" y="259"/>
                </a:cxn>
                <a:cxn ang="0">
                  <a:pos x="14" y="232"/>
                </a:cxn>
                <a:cxn ang="0">
                  <a:pos x="14" y="232"/>
                </a:cxn>
                <a:cxn ang="0">
                  <a:pos x="17" y="212"/>
                </a:cxn>
                <a:cxn ang="0">
                  <a:pos x="21" y="193"/>
                </a:cxn>
                <a:cxn ang="0">
                  <a:pos x="29" y="155"/>
                </a:cxn>
                <a:cxn ang="0">
                  <a:pos x="29" y="155"/>
                </a:cxn>
                <a:cxn ang="0">
                  <a:pos x="38" y="119"/>
                </a:cxn>
                <a:cxn ang="0">
                  <a:pos x="48" y="83"/>
                </a:cxn>
                <a:cxn ang="0">
                  <a:pos x="48" y="83"/>
                </a:cxn>
                <a:cxn ang="0">
                  <a:pos x="58" y="45"/>
                </a:cxn>
                <a:cxn ang="0">
                  <a:pos x="64" y="25"/>
                </a:cxn>
                <a:cxn ang="0">
                  <a:pos x="68" y="16"/>
                </a:cxn>
                <a:cxn ang="0">
                  <a:pos x="72" y="8"/>
                </a:cxn>
                <a:cxn ang="0">
                  <a:pos x="72" y="8"/>
                </a:cxn>
                <a:cxn ang="0">
                  <a:pos x="73" y="5"/>
                </a:cxn>
                <a:cxn ang="0">
                  <a:pos x="73" y="3"/>
                </a:cxn>
                <a:cxn ang="0">
                  <a:pos x="72" y="2"/>
                </a:cxn>
                <a:cxn ang="0">
                  <a:pos x="71" y="1"/>
                </a:cxn>
                <a:cxn ang="0">
                  <a:pos x="69" y="0"/>
                </a:cxn>
                <a:cxn ang="0">
                  <a:pos x="67" y="0"/>
                </a:cxn>
                <a:cxn ang="0">
                  <a:pos x="65" y="1"/>
                </a:cxn>
                <a:cxn ang="0">
                  <a:pos x="63" y="2"/>
                </a:cxn>
                <a:cxn ang="0">
                  <a:pos x="63" y="2"/>
                </a:cxn>
              </a:cxnLst>
              <a:rect l="0" t="0" r="r" b="b"/>
              <a:pathLst>
                <a:path w="73" h="296">
                  <a:moveTo>
                    <a:pt x="63" y="2"/>
                  </a:moveTo>
                  <a:lnTo>
                    <a:pt x="63" y="2"/>
                  </a:lnTo>
                  <a:lnTo>
                    <a:pt x="58" y="14"/>
                  </a:lnTo>
                  <a:lnTo>
                    <a:pt x="54" y="25"/>
                  </a:lnTo>
                  <a:lnTo>
                    <a:pt x="47" y="49"/>
                  </a:lnTo>
                  <a:lnTo>
                    <a:pt x="34" y="96"/>
                  </a:lnTo>
                  <a:lnTo>
                    <a:pt x="34" y="96"/>
                  </a:lnTo>
                  <a:lnTo>
                    <a:pt x="27" y="122"/>
                  </a:lnTo>
                  <a:lnTo>
                    <a:pt x="21" y="149"/>
                  </a:lnTo>
                  <a:lnTo>
                    <a:pt x="10" y="203"/>
                  </a:lnTo>
                  <a:lnTo>
                    <a:pt x="10" y="203"/>
                  </a:lnTo>
                  <a:lnTo>
                    <a:pt x="6" y="222"/>
                  </a:lnTo>
                  <a:lnTo>
                    <a:pt x="3" y="243"/>
                  </a:lnTo>
                  <a:lnTo>
                    <a:pt x="1" y="263"/>
                  </a:lnTo>
                  <a:lnTo>
                    <a:pt x="0" y="283"/>
                  </a:lnTo>
                  <a:lnTo>
                    <a:pt x="0" y="283"/>
                  </a:lnTo>
                  <a:lnTo>
                    <a:pt x="1" y="290"/>
                  </a:lnTo>
                  <a:lnTo>
                    <a:pt x="2" y="292"/>
                  </a:lnTo>
                  <a:lnTo>
                    <a:pt x="3" y="294"/>
                  </a:lnTo>
                  <a:lnTo>
                    <a:pt x="6" y="296"/>
                  </a:lnTo>
                  <a:lnTo>
                    <a:pt x="8" y="296"/>
                  </a:lnTo>
                  <a:lnTo>
                    <a:pt x="11" y="296"/>
                  </a:lnTo>
                  <a:lnTo>
                    <a:pt x="14" y="294"/>
                  </a:lnTo>
                  <a:lnTo>
                    <a:pt x="14" y="294"/>
                  </a:lnTo>
                  <a:lnTo>
                    <a:pt x="15" y="293"/>
                  </a:lnTo>
                  <a:lnTo>
                    <a:pt x="16" y="291"/>
                  </a:lnTo>
                  <a:lnTo>
                    <a:pt x="15" y="287"/>
                  </a:lnTo>
                  <a:lnTo>
                    <a:pt x="14" y="285"/>
                  </a:lnTo>
                  <a:lnTo>
                    <a:pt x="12" y="285"/>
                  </a:lnTo>
                  <a:lnTo>
                    <a:pt x="11" y="284"/>
                  </a:lnTo>
                  <a:lnTo>
                    <a:pt x="9" y="285"/>
                  </a:lnTo>
                  <a:lnTo>
                    <a:pt x="9" y="285"/>
                  </a:lnTo>
                  <a:lnTo>
                    <a:pt x="11" y="282"/>
                  </a:lnTo>
                  <a:lnTo>
                    <a:pt x="12" y="276"/>
                  </a:lnTo>
                  <a:lnTo>
                    <a:pt x="14" y="259"/>
                  </a:lnTo>
                  <a:lnTo>
                    <a:pt x="14" y="232"/>
                  </a:lnTo>
                  <a:lnTo>
                    <a:pt x="14" y="232"/>
                  </a:lnTo>
                  <a:lnTo>
                    <a:pt x="17" y="212"/>
                  </a:lnTo>
                  <a:lnTo>
                    <a:pt x="21" y="193"/>
                  </a:lnTo>
                  <a:lnTo>
                    <a:pt x="29" y="155"/>
                  </a:lnTo>
                  <a:lnTo>
                    <a:pt x="29" y="155"/>
                  </a:lnTo>
                  <a:lnTo>
                    <a:pt x="38" y="119"/>
                  </a:lnTo>
                  <a:lnTo>
                    <a:pt x="48" y="83"/>
                  </a:lnTo>
                  <a:lnTo>
                    <a:pt x="48" y="83"/>
                  </a:lnTo>
                  <a:lnTo>
                    <a:pt x="58" y="45"/>
                  </a:lnTo>
                  <a:lnTo>
                    <a:pt x="64" y="25"/>
                  </a:lnTo>
                  <a:lnTo>
                    <a:pt x="68" y="16"/>
                  </a:lnTo>
                  <a:lnTo>
                    <a:pt x="72" y="8"/>
                  </a:lnTo>
                  <a:lnTo>
                    <a:pt x="72" y="8"/>
                  </a:lnTo>
                  <a:lnTo>
                    <a:pt x="73" y="5"/>
                  </a:lnTo>
                  <a:lnTo>
                    <a:pt x="73" y="3"/>
                  </a:lnTo>
                  <a:lnTo>
                    <a:pt x="72" y="2"/>
                  </a:lnTo>
                  <a:lnTo>
                    <a:pt x="71" y="1"/>
                  </a:lnTo>
                  <a:lnTo>
                    <a:pt x="69" y="0"/>
                  </a:lnTo>
                  <a:lnTo>
                    <a:pt x="67" y="0"/>
                  </a:lnTo>
                  <a:lnTo>
                    <a:pt x="65" y="1"/>
                  </a:lnTo>
                  <a:lnTo>
                    <a:pt x="63" y="2"/>
                  </a:lnTo>
                  <a:lnTo>
                    <a:pt x="63" y="2"/>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8" name="Freeform 167"/>
            <p:cNvSpPr/>
            <p:nvPr/>
          </p:nvSpPr>
          <p:spPr bwMode="auto">
            <a:xfrm>
              <a:off x="4251325" y="2206625"/>
              <a:ext cx="39688" cy="177800"/>
            </a:xfrm>
            <a:custGeom>
              <a:avLst/>
              <a:gdLst/>
              <a:ahLst/>
              <a:cxnLst>
                <a:cxn ang="0">
                  <a:pos x="66" y="3"/>
                </a:cxn>
                <a:cxn ang="0">
                  <a:pos x="66" y="3"/>
                </a:cxn>
                <a:cxn ang="0">
                  <a:pos x="51" y="40"/>
                </a:cxn>
                <a:cxn ang="0">
                  <a:pos x="44" y="59"/>
                </a:cxn>
                <a:cxn ang="0">
                  <a:pos x="38" y="78"/>
                </a:cxn>
                <a:cxn ang="0">
                  <a:pos x="38" y="78"/>
                </a:cxn>
                <a:cxn ang="0">
                  <a:pos x="33" y="101"/>
                </a:cxn>
                <a:cxn ang="0">
                  <a:pos x="29" y="124"/>
                </a:cxn>
                <a:cxn ang="0">
                  <a:pos x="20" y="170"/>
                </a:cxn>
                <a:cxn ang="0">
                  <a:pos x="20" y="170"/>
                </a:cxn>
                <a:cxn ang="0">
                  <a:pos x="5" y="249"/>
                </a:cxn>
                <a:cxn ang="0">
                  <a:pos x="5" y="249"/>
                </a:cxn>
                <a:cxn ang="0">
                  <a:pos x="2" y="270"/>
                </a:cxn>
                <a:cxn ang="0">
                  <a:pos x="1" y="290"/>
                </a:cxn>
                <a:cxn ang="0">
                  <a:pos x="0" y="311"/>
                </a:cxn>
                <a:cxn ang="0">
                  <a:pos x="0" y="332"/>
                </a:cxn>
                <a:cxn ang="0">
                  <a:pos x="0" y="332"/>
                </a:cxn>
                <a:cxn ang="0">
                  <a:pos x="0" y="334"/>
                </a:cxn>
                <a:cxn ang="0">
                  <a:pos x="1" y="336"/>
                </a:cxn>
                <a:cxn ang="0">
                  <a:pos x="3" y="336"/>
                </a:cxn>
                <a:cxn ang="0">
                  <a:pos x="5" y="337"/>
                </a:cxn>
                <a:cxn ang="0">
                  <a:pos x="6" y="336"/>
                </a:cxn>
                <a:cxn ang="0">
                  <a:pos x="8" y="336"/>
                </a:cxn>
                <a:cxn ang="0">
                  <a:pos x="9" y="334"/>
                </a:cxn>
                <a:cxn ang="0">
                  <a:pos x="9" y="332"/>
                </a:cxn>
                <a:cxn ang="0">
                  <a:pos x="9" y="332"/>
                </a:cxn>
                <a:cxn ang="0">
                  <a:pos x="9" y="310"/>
                </a:cxn>
                <a:cxn ang="0">
                  <a:pos x="10" y="288"/>
                </a:cxn>
                <a:cxn ang="0">
                  <a:pos x="12" y="265"/>
                </a:cxn>
                <a:cxn ang="0">
                  <a:pos x="16" y="244"/>
                </a:cxn>
                <a:cxn ang="0">
                  <a:pos x="16" y="244"/>
                </a:cxn>
                <a:cxn ang="0">
                  <a:pos x="32" y="164"/>
                </a:cxn>
                <a:cxn ang="0">
                  <a:pos x="32" y="164"/>
                </a:cxn>
                <a:cxn ang="0">
                  <a:pos x="39" y="122"/>
                </a:cxn>
                <a:cxn ang="0">
                  <a:pos x="47" y="81"/>
                </a:cxn>
                <a:cxn ang="0">
                  <a:pos x="47" y="81"/>
                </a:cxn>
                <a:cxn ang="0">
                  <a:pos x="52" y="61"/>
                </a:cxn>
                <a:cxn ang="0">
                  <a:pos x="60" y="43"/>
                </a:cxn>
                <a:cxn ang="0">
                  <a:pos x="75" y="6"/>
                </a:cxn>
                <a:cxn ang="0">
                  <a:pos x="75" y="6"/>
                </a:cxn>
                <a:cxn ang="0">
                  <a:pos x="76" y="4"/>
                </a:cxn>
                <a:cxn ang="0">
                  <a:pos x="75" y="2"/>
                </a:cxn>
                <a:cxn ang="0">
                  <a:pos x="74" y="1"/>
                </a:cxn>
                <a:cxn ang="0">
                  <a:pos x="72" y="0"/>
                </a:cxn>
                <a:cxn ang="0">
                  <a:pos x="69" y="1"/>
                </a:cxn>
                <a:cxn ang="0">
                  <a:pos x="67" y="2"/>
                </a:cxn>
                <a:cxn ang="0">
                  <a:pos x="66" y="3"/>
                </a:cxn>
                <a:cxn ang="0">
                  <a:pos x="66" y="3"/>
                </a:cxn>
              </a:cxnLst>
              <a:rect l="0" t="0" r="r" b="b"/>
              <a:pathLst>
                <a:path w="76" h="337">
                  <a:moveTo>
                    <a:pt x="66" y="3"/>
                  </a:moveTo>
                  <a:lnTo>
                    <a:pt x="66" y="3"/>
                  </a:lnTo>
                  <a:lnTo>
                    <a:pt x="51" y="40"/>
                  </a:lnTo>
                  <a:lnTo>
                    <a:pt x="44" y="59"/>
                  </a:lnTo>
                  <a:lnTo>
                    <a:pt x="38" y="78"/>
                  </a:lnTo>
                  <a:lnTo>
                    <a:pt x="38" y="78"/>
                  </a:lnTo>
                  <a:lnTo>
                    <a:pt x="33" y="101"/>
                  </a:lnTo>
                  <a:lnTo>
                    <a:pt x="29" y="124"/>
                  </a:lnTo>
                  <a:lnTo>
                    <a:pt x="20" y="170"/>
                  </a:lnTo>
                  <a:lnTo>
                    <a:pt x="20" y="170"/>
                  </a:lnTo>
                  <a:lnTo>
                    <a:pt x="5" y="249"/>
                  </a:lnTo>
                  <a:lnTo>
                    <a:pt x="5" y="249"/>
                  </a:lnTo>
                  <a:lnTo>
                    <a:pt x="2" y="270"/>
                  </a:lnTo>
                  <a:lnTo>
                    <a:pt x="1" y="290"/>
                  </a:lnTo>
                  <a:lnTo>
                    <a:pt x="0" y="311"/>
                  </a:lnTo>
                  <a:lnTo>
                    <a:pt x="0" y="332"/>
                  </a:lnTo>
                  <a:lnTo>
                    <a:pt x="0" y="332"/>
                  </a:lnTo>
                  <a:lnTo>
                    <a:pt x="0" y="334"/>
                  </a:lnTo>
                  <a:lnTo>
                    <a:pt x="1" y="336"/>
                  </a:lnTo>
                  <a:lnTo>
                    <a:pt x="3" y="336"/>
                  </a:lnTo>
                  <a:lnTo>
                    <a:pt x="5" y="337"/>
                  </a:lnTo>
                  <a:lnTo>
                    <a:pt x="6" y="336"/>
                  </a:lnTo>
                  <a:lnTo>
                    <a:pt x="8" y="336"/>
                  </a:lnTo>
                  <a:lnTo>
                    <a:pt x="9" y="334"/>
                  </a:lnTo>
                  <a:lnTo>
                    <a:pt x="9" y="332"/>
                  </a:lnTo>
                  <a:lnTo>
                    <a:pt x="9" y="332"/>
                  </a:lnTo>
                  <a:lnTo>
                    <a:pt x="9" y="310"/>
                  </a:lnTo>
                  <a:lnTo>
                    <a:pt x="10" y="288"/>
                  </a:lnTo>
                  <a:lnTo>
                    <a:pt x="12" y="265"/>
                  </a:lnTo>
                  <a:lnTo>
                    <a:pt x="16" y="244"/>
                  </a:lnTo>
                  <a:lnTo>
                    <a:pt x="16" y="244"/>
                  </a:lnTo>
                  <a:lnTo>
                    <a:pt x="32" y="164"/>
                  </a:lnTo>
                  <a:lnTo>
                    <a:pt x="32" y="164"/>
                  </a:lnTo>
                  <a:lnTo>
                    <a:pt x="39" y="122"/>
                  </a:lnTo>
                  <a:lnTo>
                    <a:pt x="47" y="81"/>
                  </a:lnTo>
                  <a:lnTo>
                    <a:pt x="47" y="81"/>
                  </a:lnTo>
                  <a:lnTo>
                    <a:pt x="52" y="61"/>
                  </a:lnTo>
                  <a:lnTo>
                    <a:pt x="60" y="43"/>
                  </a:lnTo>
                  <a:lnTo>
                    <a:pt x="75" y="6"/>
                  </a:lnTo>
                  <a:lnTo>
                    <a:pt x="75" y="6"/>
                  </a:lnTo>
                  <a:lnTo>
                    <a:pt x="76" y="4"/>
                  </a:lnTo>
                  <a:lnTo>
                    <a:pt x="75" y="2"/>
                  </a:lnTo>
                  <a:lnTo>
                    <a:pt x="74" y="1"/>
                  </a:lnTo>
                  <a:lnTo>
                    <a:pt x="72" y="0"/>
                  </a:lnTo>
                  <a:lnTo>
                    <a:pt x="69" y="1"/>
                  </a:lnTo>
                  <a:lnTo>
                    <a:pt x="67" y="2"/>
                  </a:lnTo>
                  <a:lnTo>
                    <a:pt x="66" y="3"/>
                  </a:lnTo>
                  <a:lnTo>
                    <a:pt x="66" y="3"/>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9" name="Freeform 168"/>
            <p:cNvSpPr/>
            <p:nvPr/>
          </p:nvSpPr>
          <p:spPr bwMode="auto">
            <a:xfrm>
              <a:off x="4271963" y="2197100"/>
              <a:ext cx="55563" cy="195263"/>
            </a:xfrm>
            <a:custGeom>
              <a:avLst/>
              <a:gdLst/>
              <a:ahLst/>
              <a:cxnLst>
                <a:cxn ang="0">
                  <a:pos x="98" y="2"/>
                </a:cxn>
                <a:cxn ang="0">
                  <a:pos x="98" y="2"/>
                </a:cxn>
                <a:cxn ang="0">
                  <a:pos x="84" y="26"/>
                </a:cxn>
                <a:cxn ang="0">
                  <a:pos x="71" y="51"/>
                </a:cxn>
                <a:cxn ang="0">
                  <a:pos x="61" y="77"/>
                </a:cxn>
                <a:cxn ang="0">
                  <a:pos x="51" y="103"/>
                </a:cxn>
                <a:cxn ang="0">
                  <a:pos x="42" y="128"/>
                </a:cxn>
                <a:cxn ang="0">
                  <a:pos x="34" y="155"/>
                </a:cxn>
                <a:cxn ang="0">
                  <a:pos x="27" y="182"/>
                </a:cxn>
                <a:cxn ang="0">
                  <a:pos x="21" y="209"/>
                </a:cxn>
                <a:cxn ang="0">
                  <a:pos x="21" y="209"/>
                </a:cxn>
                <a:cxn ang="0">
                  <a:pos x="14" y="234"/>
                </a:cxn>
                <a:cxn ang="0">
                  <a:pos x="9" y="259"/>
                </a:cxn>
                <a:cxn ang="0">
                  <a:pos x="6" y="283"/>
                </a:cxn>
                <a:cxn ang="0">
                  <a:pos x="3" y="308"/>
                </a:cxn>
                <a:cxn ang="0">
                  <a:pos x="3" y="308"/>
                </a:cxn>
                <a:cxn ang="0">
                  <a:pos x="1" y="323"/>
                </a:cxn>
                <a:cxn ang="0">
                  <a:pos x="0" y="340"/>
                </a:cxn>
                <a:cxn ang="0">
                  <a:pos x="0" y="349"/>
                </a:cxn>
                <a:cxn ang="0">
                  <a:pos x="1" y="356"/>
                </a:cxn>
                <a:cxn ang="0">
                  <a:pos x="4" y="363"/>
                </a:cxn>
                <a:cxn ang="0">
                  <a:pos x="6" y="366"/>
                </a:cxn>
                <a:cxn ang="0">
                  <a:pos x="8" y="368"/>
                </a:cxn>
                <a:cxn ang="0">
                  <a:pos x="8" y="368"/>
                </a:cxn>
                <a:cxn ang="0">
                  <a:pos x="11" y="370"/>
                </a:cxn>
                <a:cxn ang="0">
                  <a:pos x="13" y="369"/>
                </a:cxn>
                <a:cxn ang="0">
                  <a:pos x="15" y="368"/>
                </a:cxn>
                <a:cxn ang="0">
                  <a:pos x="16" y="365"/>
                </a:cxn>
                <a:cxn ang="0">
                  <a:pos x="16" y="361"/>
                </a:cxn>
                <a:cxn ang="0">
                  <a:pos x="16" y="361"/>
                </a:cxn>
                <a:cxn ang="0">
                  <a:pos x="16" y="359"/>
                </a:cxn>
                <a:cxn ang="0">
                  <a:pos x="15" y="357"/>
                </a:cxn>
                <a:cxn ang="0">
                  <a:pos x="13" y="356"/>
                </a:cxn>
                <a:cxn ang="0">
                  <a:pos x="11" y="356"/>
                </a:cxn>
                <a:cxn ang="0">
                  <a:pos x="11" y="356"/>
                </a:cxn>
                <a:cxn ang="0">
                  <a:pos x="10" y="349"/>
                </a:cxn>
                <a:cxn ang="0">
                  <a:pos x="10" y="339"/>
                </a:cxn>
                <a:cxn ang="0">
                  <a:pos x="11" y="324"/>
                </a:cxn>
                <a:cxn ang="0">
                  <a:pos x="11" y="324"/>
                </a:cxn>
                <a:cxn ang="0">
                  <a:pos x="12" y="304"/>
                </a:cxn>
                <a:cxn ang="0">
                  <a:pos x="14" y="283"/>
                </a:cxn>
                <a:cxn ang="0">
                  <a:pos x="14" y="283"/>
                </a:cxn>
                <a:cxn ang="0">
                  <a:pos x="19" y="259"/>
                </a:cxn>
                <a:cxn ang="0">
                  <a:pos x="24" y="235"/>
                </a:cxn>
                <a:cxn ang="0">
                  <a:pos x="35" y="185"/>
                </a:cxn>
                <a:cxn ang="0">
                  <a:pos x="35" y="185"/>
                </a:cxn>
                <a:cxn ang="0">
                  <a:pos x="47" y="143"/>
                </a:cxn>
                <a:cxn ang="0">
                  <a:pos x="61" y="102"/>
                </a:cxn>
                <a:cxn ang="0">
                  <a:pos x="61" y="102"/>
                </a:cxn>
                <a:cxn ang="0">
                  <a:pos x="70" y="77"/>
                </a:cxn>
                <a:cxn ang="0">
                  <a:pos x="80" y="53"/>
                </a:cxn>
                <a:cxn ang="0">
                  <a:pos x="93" y="30"/>
                </a:cxn>
                <a:cxn ang="0">
                  <a:pos x="106" y="8"/>
                </a:cxn>
                <a:cxn ang="0">
                  <a:pos x="106" y="8"/>
                </a:cxn>
                <a:cxn ang="0">
                  <a:pos x="106" y="6"/>
                </a:cxn>
                <a:cxn ang="0">
                  <a:pos x="106" y="3"/>
                </a:cxn>
                <a:cxn ang="0">
                  <a:pos x="105" y="2"/>
                </a:cxn>
                <a:cxn ang="0">
                  <a:pos x="104" y="0"/>
                </a:cxn>
                <a:cxn ang="0">
                  <a:pos x="102" y="0"/>
                </a:cxn>
                <a:cxn ang="0">
                  <a:pos x="101" y="0"/>
                </a:cxn>
                <a:cxn ang="0">
                  <a:pos x="99" y="0"/>
                </a:cxn>
                <a:cxn ang="0">
                  <a:pos x="98" y="2"/>
                </a:cxn>
                <a:cxn ang="0">
                  <a:pos x="98" y="2"/>
                </a:cxn>
              </a:cxnLst>
              <a:rect l="0" t="0" r="r" b="b"/>
              <a:pathLst>
                <a:path w="106" h="370">
                  <a:moveTo>
                    <a:pt x="98" y="2"/>
                  </a:moveTo>
                  <a:lnTo>
                    <a:pt x="98" y="2"/>
                  </a:lnTo>
                  <a:lnTo>
                    <a:pt x="84" y="26"/>
                  </a:lnTo>
                  <a:lnTo>
                    <a:pt x="71" y="51"/>
                  </a:lnTo>
                  <a:lnTo>
                    <a:pt x="61" y="77"/>
                  </a:lnTo>
                  <a:lnTo>
                    <a:pt x="51" y="103"/>
                  </a:lnTo>
                  <a:lnTo>
                    <a:pt x="42" y="128"/>
                  </a:lnTo>
                  <a:lnTo>
                    <a:pt x="34" y="155"/>
                  </a:lnTo>
                  <a:lnTo>
                    <a:pt x="27" y="182"/>
                  </a:lnTo>
                  <a:lnTo>
                    <a:pt x="21" y="209"/>
                  </a:lnTo>
                  <a:lnTo>
                    <a:pt x="21" y="209"/>
                  </a:lnTo>
                  <a:lnTo>
                    <a:pt x="14" y="234"/>
                  </a:lnTo>
                  <a:lnTo>
                    <a:pt x="9" y="259"/>
                  </a:lnTo>
                  <a:lnTo>
                    <a:pt x="6" y="283"/>
                  </a:lnTo>
                  <a:lnTo>
                    <a:pt x="3" y="308"/>
                  </a:lnTo>
                  <a:lnTo>
                    <a:pt x="3" y="308"/>
                  </a:lnTo>
                  <a:lnTo>
                    <a:pt x="1" y="323"/>
                  </a:lnTo>
                  <a:lnTo>
                    <a:pt x="0" y="340"/>
                  </a:lnTo>
                  <a:lnTo>
                    <a:pt x="0" y="349"/>
                  </a:lnTo>
                  <a:lnTo>
                    <a:pt x="1" y="356"/>
                  </a:lnTo>
                  <a:lnTo>
                    <a:pt x="4" y="363"/>
                  </a:lnTo>
                  <a:lnTo>
                    <a:pt x="6" y="366"/>
                  </a:lnTo>
                  <a:lnTo>
                    <a:pt x="8" y="368"/>
                  </a:lnTo>
                  <a:lnTo>
                    <a:pt x="8" y="368"/>
                  </a:lnTo>
                  <a:lnTo>
                    <a:pt x="11" y="370"/>
                  </a:lnTo>
                  <a:lnTo>
                    <a:pt x="13" y="369"/>
                  </a:lnTo>
                  <a:lnTo>
                    <a:pt x="15" y="368"/>
                  </a:lnTo>
                  <a:lnTo>
                    <a:pt x="16" y="365"/>
                  </a:lnTo>
                  <a:lnTo>
                    <a:pt x="16" y="361"/>
                  </a:lnTo>
                  <a:lnTo>
                    <a:pt x="16" y="361"/>
                  </a:lnTo>
                  <a:lnTo>
                    <a:pt x="16" y="359"/>
                  </a:lnTo>
                  <a:lnTo>
                    <a:pt x="15" y="357"/>
                  </a:lnTo>
                  <a:lnTo>
                    <a:pt x="13" y="356"/>
                  </a:lnTo>
                  <a:lnTo>
                    <a:pt x="11" y="356"/>
                  </a:lnTo>
                  <a:lnTo>
                    <a:pt x="11" y="356"/>
                  </a:lnTo>
                  <a:lnTo>
                    <a:pt x="10" y="349"/>
                  </a:lnTo>
                  <a:lnTo>
                    <a:pt x="10" y="339"/>
                  </a:lnTo>
                  <a:lnTo>
                    <a:pt x="11" y="324"/>
                  </a:lnTo>
                  <a:lnTo>
                    <a:pt x="11" y="324"/>
                  </a:lnTo>
                  <a:lnTo>
                    <a:pt x="12" y="304"/>
                  </a:lnTo>
                  <a:lnTo>
                    <a:pt x="14" y="283"/>
                  </a:lnTo>
                  <a:lnTo>
                    <a:pt x="14" y="283"/>
                  </a:lnTo>
                  <a:lnTo>
                    <a:pt x="19" y="259"/>
                  </a:lnTo>
                  <a:lnTo>
                    <a:pt x="24" y="235"/>
                  </a:lnTo>
                  <a:lnTo>
                    <a:pt x="35" y="185"/>
                  </a:lnTo>
                  <a:lnTo>
                    <a:pt x="35" y="185"/>
                  </a:lnTo>
                  <a:lnTo>
                    <a:pt x="47" y="143"/>
                  </a:lnTo>
                  <a:lnTo>
                    <a:pt x="61" y="102"/>
                  </a:lnTo>
                  <a:lnTo>
                    <a:pt x="61" y="102"/>
                  </a:lnTo>
                  <a:lnTo>
                    <a:pt x="70" y="77"/>
                  </a:lnTo>
                  <a:lnTo>
                    <a:pt x="80" y="53"/>
                  </a:lnTo>
                  <a:lnTo>
                    <a:pt x="93" y="30"/>
                  </a:lnTo>
                  <a:lnTo>
                    <a:pt x="106" y="8"/>
                  </a:lnTo>
                  <a:lnTo>
                    <a:pt x="106" y="8"/>
                  </a:lnTo>
                  <a:lnTo>
                    <a:pt x="106" y="6"/>
                  </a:lnTo>
                  <a:lnTo>
                    <a:pt x="106" y="3"/>
                  </a:lnTo>
                  <a:lnTo>
                    <a:pt x="105" y="2"/>
                  </a:lnTo>
                  <a:lnTo>
                    <a:pt x="104" y="0"/>
                  </a:lnTo>
                  <a:lnTo>
                    <a:pt x="102" y="0"/>
                  </a:lnTo>
                  <a:lnTo>
                    <a:pt x="101" y="0"/>
                  </a:lnTo>
                  <a:lnTo>
                    <a:pt x="99" y="0"/>
                  </a:lnTo>
                  <a:lnTo>
                    <a:pt x="98" y="2"/>
                  </a:lnTo>
                  <a:lnTo>
                    <a:pt x="98" y="2"/>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10" name="Freeform 169"/>
            <p:cNvSpPr/>
            <p:nvPr/>
          </p:nvSpPr>
          <p:spPr bwMode="auto">
            <a:xfrm>
              <a:off x="4305300" y="2198688"/>
              <a:ext cx="39688" cy="146050"/>
            </a:xfrm>
            <a:custGeom>
              <a:avLst/>
              <a:gdLst/>
              <a:ahLst/>
              <a:cxnLst>
                <a:cxn ang="0">
                  <a:pos x="68" y="2"/>
                </a:cxn>
                <a:cxn ang="0">
                  <a:pos x="68" y="2"/>
                </a:cxn>
                <a:cxn ang="0">
                  <a:pos x="62" y="10"/>
                </a:cxn>
                <a:cxn ang="0">
                  <a:pos x="57" y="20"/>
                </a:cxn>
                <a:cxn ang="0">
                  <a:pos x="54" y="31"/>
                </a:cxn>
                <a:cxn ang="0">
                  <a:pos x="53" y="41"/>
                </a:cxn>
                <a:cxn ang="0">
                  <a:pos x="53" y="41"/>
                </a:cxn>
                <a:cxn ang="0">
                  <a:pos x="51" y="51"/>
                </a:cxn>
                <a:cxn ang="0">
                  <a:pos x="49" y="60"/>
                </a:cxn>
                <a:cxn ang="0">
                  <a:pos x="42" y="80"/>
                </a:cxn>
                <a:cxn ang="0">
                  <a:pos x="37" y="101"/>
                </a:cxn>
                <a:cxn ang="0">
                  <a:pos x="32" y="120"/>
                </a:cxn>
                <a:cxn ang="0">
                  <a:pos x="32" y="120"/>
                </a:cxn>
                <a:cxn ang="0">
                  <a:pos x="14" y="191"/>
                </a:cxn>
                <a:cxn ang="0">
                  <a:pos x="7" y="227"/>
                </a:cxn>
                <a:cxn ang="0">
                  <a:pos x="3" y="244"/>
                </a:cxn>
                <a:cxn ang="0">
                  <a:pos x="1" y="263"/>
                </a:cxn>
                <a:cxn ang="0">
                  <a:pos x="1" y="263"/>
                </a:cxn>
                <a:cxn ang="0">
                  <a:pos x="0" y="265"/>
                </a:cxn>
                <a:cxn ang="0">
                  <a:pos x="0" y="270"/>
                </a:cxn>
                <a:cxn ang="0">
                  <a:pos x="0" y="270"/>
                </a:cxn>
                <a:cxn ang="0">
                  <a:pos x="0" y="272"/>
                </a:cxn>
                <a:cxn ang="0">
                  <a:pos x="1" y="273"/>
                </a:cxn>
                <a:cxn ang="0">
                  <a:pos x="3" y="274"/>
                </a:cxn>
                <a:cxn ang="0">
                  <a:pos x="4" y="274"/>
                </a:cxn>
                <a:cxn ang="0">
                  <a:pos x="7" y="273"/>
                </a:cxn>
                <a:cxn ang="0">
                  <a:pos x="8" y="272"/>
                </a:cxn>
                <a:cxn ang="0">
                  <a:pos x="9" y="270"/>
                </a:cxn>
                <a:cxn ang="0">
                  <a:pos x="9" y="270"/>
                </a:cxn>
                <a:cxn ang="0">
                  <a:pos x="11" y="254"/>
                </a:cxn>
                <a:cxn ang="0">
                  <a:pos x="14" y="237"/>
                </a:cxn>
                <a:cxn ang="0">
                  <a:pos x="22" y="204"/>
                </a:cxn>
                <a:cxn ang="0">
                  <a:pos x="37" y="139"/>
                </a:cxn>
                <a:cxn ang="0">
                  <a:pos x="37" y="139"/>
                </a:cxn>
                <a:cxn ang="0">
                  <a:pos x="45" y="106"/>
                </a:cxn>
                <a:cxn ang="0">
                  <a:pos x="54" y="73"/>
                </a:cxn>
                <a:cxn ang="0">
                  <a:pos x="54" y="73"/>
                </a:cxn>
                <a:cxn ang="0">
                  <a:pos x="58" y="56"/>
                </a:cxn>
                <a:cxn ang="0">
                  <a:pos x="61" y="39"/>
                </a:cxn>
                <a:cxn ang="0">
                  <a:pos x="64" y="31"/>
                </a:cxn>
                <a:cxn ang="0">
                  <a:pos x="66" y="22"/>
                </a:cxn>
                <a:cxn ang="0">
                  <a:pos x="70" y="14"/>
                </a:cxn>
                <a:cxn ang="0">
                  <a:pos x="74" y="8"/>
                </a:cxn>
                <a:cxn ang="0">
                  <a:pos x="74" y="8"/>
                </a:cxn>
                <a:cxn ang="0">
                  <a:pos x="75" y="6"/>
                </a:cxn>
                <a:cxn ang="0">
                  <a:pos x="75" y="5"/>
                </a:cxn>
                <a:cxn ang="0">
                  <a:pos x="74" y="1"/>
                </a:cxn>
                <a:cxn ang="0">
                  <a:pos x="72" y="0"/>
                </a:cxn>
                <a:cxn ang="0">
                  <a:pos x="71" y="0"/>
                </a:cxn>
                <a:cxn ang="0">
                  <a:pos x="69" y="0"/>
                </a:cxn>
                <a:cxn ang="0">
                  <a:pos x="68" y="2"/>
                </a:cxn>
                <a:cxn ang="0">
                  <a:pos x="68" y="2"/>
                </a:cxn>
              </a:cxnLst>
              <a:rect l="0" t="0" r="r" b="b"/>
              <a:pathLst>
                <a:path w="75" h="274">
                  <a:moveTo>
                    <a:pt x="68" y="2"/>
                  </a:moveTo>
                  <a:lnTo>
                    <a:pt x="68" y="2"/>
                  </a:lnTo>
                  <a:lnTo>
                    <a:pt x="62" y="10"/>
                  </a:lnTo>
                  <a:lnTo>
                    <a:pt x="57" y="20"/>
                  </a:lnTo>
                  <a:lnTo>
                    <a:pt x="54" y="31"/>
                  </a:lnTo>
                  <a:lnTo>
                    <a:pt x="53" y="41"/>
                  </a:lnTo>
                  <a:lnTo>
                    <a:pt x="53" y="41"/>
                  </a:lnTo>
                  <a:lnTo>
                    <a:pt x="51" y="51"/>
                  </a:lnTo>
                  <a:lnTo>
                    <a:pt x="49" y="60"/>
                  </a:lnTo>
                  <a:lnTo>
                    <a:pt x="42" y="80"/>
                  </a:lnTo>
                  <a:lnTo>
                    <a:pt x="37" y="101"/>
                  </a:lnTo>
                  <a:lnTo>
                    <a:pt x="32" y="120"/>
                  </a:lnTo>
                  <a:lnTo>
                    <a:pt x="32" y="120"/>
                  </a:lnTo>
                  <a:lnTo>
                    <a:pt x="14" y="191"/>
                  </a:lnTo>
                  <a:lnTo>
                    <a:pt x="7" y="227"/>
                  </a:lnTo>
                  <a:lnTo>
                    <a:pt x="3" y="244"/>
                  </a:lnTo>
                  <a:lnTo>
                    <a:pt x="1" y="263"/>
                  </a:lnTo>
                  <a:lnTo>
                    <a:pt x="1" y="263"/>
                  </a:lnTo>
                  <a:lnTo>
                    <a:pt x="0" y="265"/>
                  </a:lnTo>
                  <a:lnTo>
                    <a:pt x="0" y="270"/>
                  </a:lnTo>
                  <a:lnTo>
                    <a:pt x="0" y="270"/>
                  </a:lnTo>
                  <a:lnTo>
                    <a:pt x="0" y="272"/>
                  </a:lnTo>
                  <a:lnTo>
                    <a:pt x="1" y="273"/>
                  </a:lnTo>
                  <a:lnTo>
                    <a:pt x="3" y="274"/>
                  </a:lnTo>
                  <a:lnTo>
                    <a:pt x="4" y="274"/>
                  </a:lnTo>
                  <a:lnTo>
                    <a:pt x="7" y="273"/>
                  </a:lnTo>
                  <a:lnTo>
                    <a:pt x="8" y="272"/>
                  </a:lnTo>
                  <a:lnTo>
                    <a:pt x="9" y="270"/>
                  </a:lnTo>
                  <a:lnTo>
                    <a:pt x="9" y="270"/>
                  </a:lnTo>
                  <a:lnTo>
                    <a:pt x="11" y="254"/>
                  </a:lnTo>
                  <a:lnTo>
                    <a:pt x="14" y="237"/>
                  </a:lnTo>
                  <a:lnTo>
                    <a:pt x="22" y="204"/>
                  </a:lnTo>
                  <a:lnTo>
                    <a:pt x="37" y="139"/>
                  </a:lnTo>
                  <a:lnTo>
                    <a:pt x="37" y="139"/>
                  </a:lnTo>
                  <a:lnTo>
                    <a:pt x="45" y="106"/>
                  </a:lnTo>
                  <a:lnTo>
                    <a:pt x="54" y="73"/>
                  </a:lnTo>
                  <a:lnTo>
                    <a:pt x="54" y="73"/>
                  </a:lnTo>
                  <a:lnTo>
                    <a:pt x="58" y="56"/>
                  </a:lnTo>
                  <a:lnTo>
                    <a:pt x="61" y="39"/>
                  </a:lnTo>
                  <a:lnTo>
                    <a:pt x="64" y="31"/>
                  </a:lnTo>
                  <a:lnTo>
                    <a:pt x="66" y="22"/>
                  </a:lnTo>
                  <a:lnTo>
                    <a:pt x="70" y="14"/>
                  </a:lnTo>
                  <a:lnTo>
                    <a:pt x="74" y="8"/>
                  </a:lnTo>
                  <a:lnTo>
                    <a:pt x="74" y="8"/>
                  </a:lnTo>
                  <a:lnTo>
                    <a:pt x="75" y="6"/>
                  </a:lnTo>
                  <a:lnTo>
                    <a:pt x="75" y="5"/>
                  </a:lnTo>
                  <a:lnTo>
                    <a:pt x="74" y="1"/>
                  </a:lnTo>
                  <a:lnTo>
                    <a:pt x="72" y="0"/>
                  </a:lnTo>
                  <a:lnTo>
                    <a:pt x="71" y="0"/>
                  </a:lnTo>
                  <a:lnTo>
                    <a:pt x="69" y="0"/>
                  </a:lnTo>
                  <a:lnTo>
                    <a:pt x="68" y="2"/>
                  </a:lnTo>
                  <a:lnTo>
                    <a:pt x="68" y="2"/>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11" name="Freeform 170"/>
            <p:cNvSpPr/>
            <p:nvPr/>
          </p:nvSpPr>
          <p:spPr bwMode="auto">
            <a:xfrm>
              <a:off x="4338638" y="2201863"/>
              <a:ext cx="31750" cy="112713"/>
            </a:xfrm>
            <a:custGeom>
              <a:avLst/>
              <a:gdLst/>
              <a:ahLst/>
              <a:cxnLst>
                <a:cxn ang="0">
                  <a:pos x="52" y="4"/>
                </a:cxn>
                <a:cxn ang="0">
                  <a:pos x="52" y="4"/>
                </a:cxn>
                <a:cxn ang="0">
                  <a:pos x="51" y="10"/>
                </a:cxn>
                <a:cxn ang="0">
                  <a:pos x="48" y="16"/>
                </a:cxn>
                <a:cxn ang="0">
                  <a:pos x="43" y="29"/>
                </a:cxn>
                <a:cxn ang="0">
                  <a:pos x="38" y="41"/>
                </a:cxn>
                <a:cxn ang="0">
                  <a:pos x="36" y="47"/>
                </a:cxn>
                <a:cxn ang="0">
                  <a:pos x="34" y="54"/>
                </a:cxn>
                <a:cxn ang="0">
                  <a:pos x="34" y="54"/>
                </a:cxn>
                <a:cxn ang="0">
                  <a:pos x="25" y="103"/>
                </a:cxn>
                <a:cxn ang="0">
                  <a:pos x="25" y="103"/>
                </a:cxn>
                <a:cxn ang="0">
                  <a:pos x="23" y="116"/>
                </a:cxn>
                <a:cxn ang="0">
                  <a:pos x="19" y="129"/>
                </a:cxn>
                <a:cxn ang="0">
                  <a:pos x="10" y="156"/>
                </a:cxn>
                <a:cxn ang="0">
                  <a:pos x="3" y="181"/>
                </a:cxn>
                <a:cxn ang="0">
                  <a:pos x="1" y="195"/>
                </a:cxn>
                <a:cxn ang="0">
                  <a:pos x="0" y="208"/>
                </a:cxn>
                <a:cxn ang="0">
                  <a:pos x="0" y="208"/>
                </a:cxn>
                <a:cxn ang="0">
                  <a:pos x="0" y="210"/>
                </a:cxn>
                <a:cxn ang="0">
                  <a:pos x="1" y="211"/>
                </a:cxn>
                <a:cxn ang="0">
                  <a:pos x="2" y="212"/>
                </a:cxn>
                <a:cxn ang="0">
                  <a:pos x="4" y="212"/>
                </a:cxn>
                <a:cxn ang="0">
                  <a:pos x="6" y="212"/>
                </a:cxn>
                <a:cxn ang="0">
                  <a:pos x="7" y="211"/>
                </a:cxn>
                <a:cxn ang="0">
                  <a:pos x="8" y="210"/>
                </a:cxn>
                <a:cxn ang="0">
                  <a:pos x="9" y="208"/>
                </a:cxn>
                <a:cxn ang="0">
                  <a:pos x="9" y="208"/>
                </a:cxn>
                <a:cxn ang="0">
                  <a:pos x="10" y="200"/>
                </a:cxn>
                <a:cxn ang="0">
                  <a:pos x="11" y="192"/>
                </a:cxn>
                <a:cxn ang="0">
                  <a:pos x="15" y="176"/>
                </a:cxn>
                <a:cxn ang="0">
                  <a:pos x="26" y="144"/>
                </a:cxn>
                <a:cxn ang="0">
                  <a:pos x="26" y="144"/>
                </a:cxn>
                <a:cxn ang="0">
                  <a:pos x="29" y="131"/>
                </a:cxn>
                <a:cxn ang="0">
                  <a:pos x="32" y="117"/>
                </a:cxn>
                <a:cxn ang="0">
                  <a:pos x="37" y="91"/>
                </a:cxn>
                <a:cxn ang="0">
                  <a:pos x="37" y="91"/>
                </a:cxn>
                <a:cxn ang="0">
                  <a:pos x="41" y="67"/>
                </a:cxn>
                <a:cxn ang="0">
                  <a:pos x="46" y="42"/>
                </a:cxn>
                <a:cxn ang="0">
                  <a:pos x="46" y="42"/>
                </a:cxn>
                <a:cxn ang="0">
                  <a:pos x="50" y="33"/>
                </a:cxn>
                <a:cxn ang="0">
                  <a:pos x="55" y="23"/>
                </a:cxn>
                <a:cxn ang="0">
                  <a:pos x="59" y="14"/>
                </a:cxn>
                <a:cxn ang="0">
                  <a:pos x="60" y="9"/>
                </a:cxn>
                <a:cxn ang="0">
                  <a:pos x="61" y="4"/>
                </a:cxn>
                <a:cxn ang="0">
                  <a:pos x="61" y="4"/>
                </a:cxn>
                <a:cxn ang="0">
                  <a:pos x="61" y="3"/>
                </a:cxn>
                <a:cxn ang="0">
                  <a:pos x="60" y="1"/>
                </a:cxn>
                <a:cxn ang="0">
                  <a:pos x="59" y="0"/>
                </a:cxn>
                <a:cxn ang="0">
                  <a:pos x="57" y="0"/>
                </a:cxn>
                <a:cxn ang="0">
                  <a:pos x="54" y="1"/>
                </a:cxn>
                <a:cxn ang="0">
                  <a:pos x="53" y="3"/>
                </a:cxn>
                <a:cxn ang="0">
                  <a:pos x="52" y="4"/>
                </a:cxn>
                <a:cxn ang="0">
                  <a:pos x="52" y="4"/>
                </a:cxn>
              </a:cxnLst>
              <a:rect l="0" t="0" r="r" b="b"/>
              <a:pathLst>
                <a:path w="61" h="212">
                  <a:moveTo>
                    <a:pt x="52" y="4"/>
                  </a:moveTo>
                  <a:lnTo>
                    <a:pt x="52" y="4"/>
                  </a:lnTo>
                  <a:lnTo>
                    <a:pt x="51" y="10"/>
                  </a:lnTo>
                  <a:lnTo>
                    <a:pt x="48" y="16"/>
                  </a:lnTo>
                  <a:lnTo>
                    <a:pt x="43" y="29"/>
                  </a:lnTo>
                  <a:lnTo>
                    <a:pt x="38" y="41"/>
                  </a:lnTo>
                  <a:lnTo>
                    <a:pt x="36" y="47"/>
                  </a:lnTo>
                  <a:lnTo>
                    <a:pt x="34" y="54"/>
                  </a:lnTo>
                  <a:lnTo>
                    <a:pt x="34" y="54"/>
                  </a:lnTo>
                  <a:lnTo>
                    <a:pt x="25" y="103"/>
                  </a:lnTo>
                  <a:lnTo>
                    <a:pt x="25" y="103"/>
                  </a:lnTo>
                  <a:lnTo>
                    <a:pt x="23" y="116"/>
                  </a:lnTo>
                  <a:lnTo>
                    <a:pt x="19" y="129"/>
                  </a:lnTo>
                  <a:lnTo>
                    <a:pt x="10" y="156"/>
                  </a:lnTo>
                  <a:lnTo>
                    <a:pt x="3" y="181"/>
                  </a:lnTo>
                  <a:lnTo>
                    <a:pt x="1" y="195"/>
                  </a:lnTo>
                  <a:lnTo>
                    <a:pt x="0" y="208"/>
                  </a:lnTo>
                  <a:lnTo>
                    <a:pt x="0" y="208"/>
                  </a:lnTo>
                  <a:lnTo>
                    <a:pt x="0" y="210"/>
                  </a:lnTo>
                  <a:lnTo>
                    <a:pt x="1" y="211"/>
                  </a:lnTo>
                  <a:lnTo>
                    <a:pt x="2" y="212"/>
                  </a:lnTo>
                  <a:lnTo>
                    <a:pt x="4" y="212"/>
                  </a:lnTo>
                  <a:lnTo>
                    <a:pt x="6" y="212"/>
                  </a:lnTo>
                  <a:lnTo>
                    <a:pt x="7" y="211"/>
                  </a:lnTo>
                  <a:lnTo>
                    <a:pt x="8" y="210"/>
                  </a:lnTo>
                  <a:lnTo>
                    <a:pt x="9" y="208"/>
                  </a:lnTo>
                  <a:lnTo>
                    <a:pt x="9" y="208"/>
                  </a:lnTo>
                  <a:lnTo>
                    <a:pt x="10" y="200"/>
                  </a:lnTo>
                  <a:lnTo>
                    <a:pt x="11" y="192"/>
                  </a:lnTo>
                  <a:lnTo>
                    <a:pt x="15" y="176"/>
                  </a:lnTo>
                  <a:lnTo>
                    <a:pt x="26" y="144"/>
                  </a:lnTo>
                  <a:lnTo>
                    <a:pt x="26" y="144"/>
                  </a:lnTo>
                  <a:lnTo>
                    <a:pt x="29" y="131"/>
                  </a:lnTo>
                  <a:lnTo>
                    <a:pt x="32" y="117"/>
                  </a:lnTo>
                  <a:lnTo>
                    <a:pt x="37" y="91"/>
                  </a:lnTo>
                  <a:lnTo>
                    <a:pt x="37" y="91"/>
                  </a:lnTo>
                  <a:lnTo>
                    <a:pt x="41" y="67"/>
                  </a:lnTo>
                  <a:lnTo>
                    <a:pt x="46" y="42"/>
                  </a:lnTo>
                  <a:lnTo>
                    <a:pt x="46" y="42"/>
                  </a:lnTo>
                  <a:lnTo>
                    <a:pt x="50" y="33"/>
                  </a:lnTo>
                  <a:lnTo>
                    <a:pt x="55" y="23"/>
                  </a:lnTo>
                  <a:lnTo>
                    <a:pt x="59" y="14"/>
                  </a:lnTo>
                  <a:lnTo>
                    <a:pt x="60" y="9"/>
                  </a:lnTo>
                  <a:lnTo>
                    <a:pt x="61" y="4"/>
                  </a:lnTo>
                  <a:lnTo>
                    <a:pt x="61" y="4"/>
                  </a:lnTo>
                  <a:lnTo>
                    <a:pt x="61" y="3"/>
                  </a:lnTo>
                  <a:lnTo>
                    <a:pt x="60" y="1"/>
                  </a:lnTo>
                  <a:lnTo>
                    <a:pt x="59" y="0"/>
                  </a:lnTo>
                  <a:lnTo>
                    <a:pt x="57" y="0"/>
                  </a:lnTo>
                  <a:lnTo>
                    <a:pt x="54" y="1"/>
                  </a:lnTo>
                  <a:lnTo>
                    <a:pt x="53" y="3"/>
                  </a:lnTo>
                  <a:lnTo>
                    <a:pt x="52" y="4"/>
                  </a:lnTo>
                  <a:lnTo>
                    <a:pt x="52" y="4"/>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12" name="Freeform 171"/>
            <p:cNvSpPr/>
            <p:nvPr/>
          </p:nvSpPr>
          <p:spPr bwMode="auto">
            <a:xfrm>
              <a:off x="4357688" y="2209800"/>
              <a:ext cx="36513" cy="90488"/>
            </a:xfrm>
            <a:custGeom>
              <a:avLst/>
              <a:gdLst/>
              <a:ahLst/>
              <a:cxnLst>
                <a:cxn ang="0">
                  <a:pos x="60" y="1"/>
                </a:cxn>
                <a:cxn ang="0">
                  <a:pos x="60" y="1"/>
                </a:cxn>
                <a:cxn ang="0">
                  <a:pos x="51" y="10"/>
                </a:cxn>
                <a:cxn ang="0">
                  <a:pos x="43" y="22"/>
                </a:cxn>
                <a:cxn ang="0">
                  <a:pos x="37" y="34"/>
                </a:cxn>
                <a:cxn ang="0">
                  <a:pos x="33" y="48"/>
                </a:cxn>
                <a:cxn ang="0">
                  <a:pos x="29" y="61"/>
                </a:cxn>
                <a:cxn ang="0">
                  <a:pos x="25" y="75"/>
                </a:cxn>
                <a:cxn ang="0">
                  <a:pos x="20" y="100"/>
                </a:cxn>
                <a:cxn ang="0">
                  <a:pos x="20" y="100"/>
                </a:cxn>
                <a:cxn ang="0">
                  <a:pos x="15" y="115"/>
                </a:cxn>
                <a:cxn ang="0">
                  <a:pos x="6" y="135"/>
                </a:cxn>
                <a:cxn ang="0">
                  <a:pos x="3" y="147"/>
                </a:cxn>
                <a:cxn ang="0">
                  <a:pos x="0" y="156"/>
                </a:cxn>
                <a:cxn ang="0">
                  <a:pos x="0" y="164"/>
                </a:cxn>
                <a:cxn ang="0">
                  <a:pos x="1" y="166"/>
                </a:cxn>
                <a:cxn ang="0">
                  <a:pos x="3" y="170"/>
                </a:cxn>
                <a:cxn ang="0">
                  <a:pos x="3" y="170"/>
                </a:cxn>
                <a:cxn ang="0">
                  <a:pos x="4" y="170"/>
                </a:cxn>
                <a:cxn ang="0">
                  <a:pos x="6" y="171"/>
                </a:cxn>
                <a:cxn ang="0">
                  <a:pos x="9" y="169"/>
                </a:cxn>
                <a:cxn ang="0">
                  <a:pos x="10" y="167"/>
                </a:cxn>
                <a:cxn ang="0">
                  <a:pos x="11" y="165"/>
                </a:cxn>
                <a:cxn ang="0">
                  <a:pos x="10" y="164"/>
                </a:cxn>
                <a:cxn ang="0">
                  <a:pos x="9" y="162"/>
                </a:cxn>
                <a:cxn ang="0">
                  <a:pos x="9" y="162"/>
                </a:cxn>
                <a:cxn ang="0">
                  <a:pos x="10" y="159"/>
                </a:cxn>
                <a:cxn ang="0">
                  <a:pos x="14" y="152"/>
                </a:cxn>
                <a:cxn ang="0">
                  <a:pos x="18" y="138"/>
                </a:cxn>
                <a:cxn ang="0">
                  <a:pos x="18" y="138"/>
                </a:cxn>
                <a:cxn ang="0">
                  <a:pos x="24" y="119"/>
                </a:cxn>
                <a:cxn ang="0">
                  <a:pos x="29" y="100"/>
                </a:cxn>
                <a:cxn ang="0">
                  <a:pos x="29" y="100"/>
                </a:cxn>
                <a:cxn ang="0">
                  <a:pos x="34" y="76"/>
                </a:cxn>
                <a:cxn ang="0">
                  <a:pos x="38" y="63"/>
                </a:cxn>
                <a:cxn ang="0">
                  <a:pos x="41" y="51"/>
                </a:cxn>
                <a:cxn ang="0">
                  <a:pos x="47" y="38"/>
                </a:cxn>
                <a:cxn ang="0">
                  <a:pos x="52" y="27"/>
                </a:cxn>
                <a:cxn ang="0">
                  <a:pos x="58" y="17"/>
                </a:cxn>
                <a:cxn ang="0">
                  <a:pos x="66" y="7"/>
                </a:cxn>
                <a:cxn ang="0">
                  <a:pos x="66" y="7"/>
                </a:cxn>
                <a:cxn ang="0">
                  <a:pos x="67" y="6"/>
                </a:cxn>
                <a:cxn ang="0">
                  <a:pos x="68" y="4"/>
                </a:cxn>
                <a:cxn ang="0">
                  <a:pos x="67" y="3"/>
                </a:cxn>
                <a:cxn ang="0">
                  <a:pos x="66" y="1"/>
                </a:cxn>
                <a:cxn ang="0">
                  <a:pos x="65" y="0"/>
                </a:cxn>
                <a:cxn ang="0">
                  <a:pos x="63" y="0"/>
                </a:cxn>
                <a:cxn ang="0">
                  <a:pos x="61" y="0"/>
                </a:cxn>
                <a:cxn ang="0">
                  <a:pos x="60" y="1"/>
                </a:cxn>
                <a:cxn ang="0">
                  <a:pos x="60" y="1"/>
                </a:cxn>
              </a:cxnLst>
              <a:rect l="0" t="0" r="r" b="b"/>
              <a:pathLst>
                <a:path w="68" h="171">
                  <a:moveTo>
                    <a:pt x="60" y="1"/>
                  </a:moveTo>
                  <a:lnTo>
                    <a:pt x="60" y="1"/>
                  </a:lnTo>
                  <a:lnTo>
                    <a:pt x="51" y="10"/>
                  </a:lnTo>
                  <a:lnTo>
                    <a:pt x="43" y="22"/>
                  </a:lnTo>
                  <a:lnTo>
                    <a:pt x="37" y="34"/>
                  </a:lnTo>
                  <a:lnTo>
                    <a:pt x="33" y="48"/>
                  </a:lnTo>
                  <a:lnTo>
                    <a:pt x="29" y="61"/>
                  </a:lnTo>
                  <a:lnTo>
                    <a:pt x="25" y="75"/>
                  </a:lnTo>
                  <a:lnTo>
                    <a:pt x="20" y="100"/>
                  </a:lnTo>
                  <a:lnTo>
                    <a:pt x="20" y="100"/>
                  </a:lnTo>
                  <a:lnTo>
                    <a:pt x="15" y="115"/>
                  </a:lnTo>
                  <a:lnTo>
                    <a:pt x="6" y="135"/>
                  </a:lnTo>
                  <a:lnTo>
                    <a:pt x="3" y="147"/>
                  </a:lnTo>
                  <a:lnTo>
                    <a:pt x="0" y="156"/>
                  </a:lnTo>
                  <a:lnTo>
                    <a:pt x="0" y="164"/>
                  </a:lnTo>
                  <a:lnTo>
                    <a:pt x="1" y="166"/>
                  </a:lnTo>
                  <a:lnTo>
                    <a:pt x="3" y="170"/>
                  </a:lnTo>
                  <a:lnTo>
                    <a:pt x="3" y="170"/>
                  </a:lnTo>
                  <a:lnTo>
                    <a:pt x="4" y="170"/>
                  </a:lnTo>
                  <a:lnTo>
                    <a:pt x="6" y="171"/>
                  </a:lnTo>
                  <a:lnTo>
                    <a:pt x="9" y="169"/>
                  </a:lnTo>
                  <a:lnTo>
                    <a:pt x="10" y="167"/>
                  </a:lnTo>
                  <a:lnTo>
                    <a:pt x="11" y="165"/>
                  </a:lnTo>
                  <a:lnTo>
                    <a:pt x="10" y="164"/>
                  </a:lnTo>
                  <a:lnTo>
                    <a:pt x="9" y="162"/>
                  </a:lnTo>
                  <a:lnTo>
                    <a:pt x="9" y="162"/>
                  </a:lnTo>
                  <a:lnTo>
                    <a:pt x="10" y="159"/>
                  </a:lnTo>
                  <a:lnTo>
                    <a:pt x="14" y="152"/>
                  </a:lnTo>
                  <a:lnTo>
                    <a:pt x="18" y="138"/>
                  </a:lnTo>
                  <a:lnTo>
                    <a:pt x="18" y="138"/>
                  </a:lnTo>
                  <a:lnTo>
                    <a:pt x="24" y="119"/>
                  </a:lnTo>
                  <a:lnTo>
                    <a:pt x="29" y="100"/>
                  </a:lnTo>
                  <a:lnTo>
                    <a:pt x="29" y="100"/>
                  </a:lnTo>
                  <a:lnTo>
                    <a:pt x="34" y="76"/>
                  </a:lnTo>
                  <a:lnTo>
                    <a:pt x="38" y="63"/>
                  </a:lnTo>
                  <a:lnTo>
                    <a:pt x="41" y="51"/>
                  </a:lnTo>
                  <a:lnTo>
                    <a:pt x="47" y="38"/>
                  </a:lnTo>
                  <a:lnTo>
                    <a:pt x="52" y="27"/>
                  </a:lnTo>
                  <a:lnTo>
                    <a:pt x="58" y="17"/>
                  </a:lnTo>
                  <a:lnTo>
                    <a:pt x="66" y="7"/>
                  </a:lnTo>
                  <a:lnTo>
                    <a:pt x="66" y="7"/>
                  </a:lnTo>
                  <a:lnTo>
                    <a:pt x="67" y="6"/>
                  </a:lnTo>
                  <a:lnTo>
                    <a:pt x="68" y="4"/>
                  </a:lnTo>
                  <a:lnTo>
                    <a:pt x="67" y="3"/>
                  </a:lnTo>
                  <a:lnTo>
                    <a:pt x="66" y="1"/>
                  </a:lnTo>
                  <a:lnTo>
                    <a:pt x="65" y="0"/>
                  </a:lnTo>
                  <a:lnTo>
                    <a:pt x="63" y="0"/>
                  </a:lnTo>
                  <a:lnTo>
                    <a:pt x="61" y="0"/>
                  </a:lnTo>
                  <a:lnTo>
                    <a:pt x="60" y="1"/>
                  </a:lnTo>
                  <a:lnTo>
                    <a:pt x="60" y="1"/>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13" name="Freeform 172"/>
            <p:cNvSpPr/>
            <p:nvPr/>
          </p:nvSpPr>
          <p:spPr bwMode="auto">
            <a:xfrm>
              <a:off x="4383088" y="2219325"/>
              <a:ext cx="33338" cy="63500"/>
            </a:xfrm>
            <a:custGeom>
              <a:avLst/>
              <a:gdLst/>
              <a:ahLst/>
              <a:cxnLst>
                <a:cxn ang="0">
                  <a:pos x="55" y="0"/>
                </a:cxn>
                <a:cxn ang="0">
                  <a:pos x="55" y="0"/>
                </a:cxn>
                <a:cxn ang="0">
                  <a:pos x="50" y="2"/>
                </a:cxn>
                <a:cxn ang="0">
                  <a:pos x="46" y="5"/>
                </a:cxn>
                <a:cxn ang="0">
                  <a:pos x="42" y="8"/>
                </a:cxn>
                <a:cxn ang="0">
                  <a:pos x="39" y="11"/>
                </a:cxn>
                <a:cxn ang="0">
                  <a:pos x="33" y="19"/>
                </a:cxn>
                <a:cxn ang="0">
                  <a:pos x="29" y="30"/>
                </a:cxn>
                <a:cxn ang="0">
                  <a:pos x="29" y="30"/>
                </a:cxn>
                <a:cxn ang="0">
                  <a:pos x="13" y="70"/>
                </a:cxn>
                <a:cxn ang="0">
                  <a:pos x="6" y="91"/>
                </a:cxn>
                <a:cxn ang="0">
                  <a:pos x="0" y="112"/>
                </a:cxn>
                <a:cxn ang="0">
                  <a:pos x="0" y="112"/>
                </a:cxn>
                <a:cxn ang="0">
                  <a:pos x="0" y="114"/>
                </a:cxn>
                <a:cxn ang="0">
                  <a:pos x="1" y="116"/>
                </a:cxn>
                <a:cxn ang="0">
                  <a:pos x="2" y="118"/>
                </a:cxn>
                <a:cxn ang="0">
                  <a:pos x="4" y="118"/>
                </a:cxn>
                <a:cxn ang="0">
                  <a:pos x="6" y="119"/>
                </a:cxn>
                <a:cxn ang="0">
                  <a:pos x="7" y="118"/>
                </a:cxn>
                <a:cxn ang="0">
                  <a:pos x="8" y="116"/>
                </a:cxn>
                <a:cxn ang="0">
                  <a:pos x="9" y="114"/>
                </a:cxn>
                <a:cxn ang="0">
                  <a:pos x="9" y="114"/>
                </a:cxn>
                <a:cxn ang="0">
                  <a:pos x="13" y="100"/>
                </a:cxn>
                <a:cxn ang="0">
                  <a:pos x="17" y="84"/>
                </a:cxn>
                <a:cxn ang="0">
                  <a:pos x="23" y="70"/>
                </a:cxn>
                <a:cxn ang="0">
                  <a:pos x="30" y="56"/>
                </a:cxn>
                <a:cxn ang="0">
                  <a:pos x="30" y="56"/>
                </a:cxn>
                <a:cxn ang="0">
                  <a:pos x="34" y="42"/>
                </a:cxn>
                <a:cxn ang="0">
                  <a:pos x="39" y="29"/>
                </a:cxn>
                <a:cxn ang="0">
                  <a:pos x="42" y="22"/>
                </a:cxn>
                <a:cxn ang="0">
                  <a:pos x="46" y="17"/>
                </a:cxn>
                <a:cxn ang="0">
                  <a:pos x="51" y="12"/>
                </a:cxn>
                <a:cxn ang="0">
                  <a:pos x="57" y="9"/>
                </a:cxn>
                <a:cxn ang="0">
                  <a:pos x="57" y="9"/>
                </a:cxn>
                <a:cxn ang="0">
                  <a:pos x="60" y="8"/>
                </a:cxn>
                <a:cxn ang="0">
                  <a:pos x="61" y="7"/>
                </a:cxn>
                <a:cxn ang="0">
                  <a:pos x="62" y="5"/>
                </a:cxn>
                <a:cxn ang="0">
                  <a:pos x="61" y="3"/>
                </a:cxn>
                <a:cxn ang="0">
                  <a:pos x="61" y="2"/>
                </a:cxn>
                <a:cxn ang="0">
                  <a:pos x="60" y="0"/>
                </a:cxn>
                <a:cxn ang="0">
                  <a:pos x="57" y="0"/>
                </a:cxn>
                <a:cxn ang="0">
                  <a:pos x="55" y="0"/>
                </a:cxn>
                <a:cxn ang="0">
                  <a:pos x="55" y="0"/>
                </a:cxn>
              </a:cxnLst>
              <a:rect l="0" t="0" r="r" b="b"/>
              <a:pathLst>
                <a:path w="62" h="119">
                  <a:moveTo>
                    <a:pt x="55" y="0"/>
                  </a:moveTo>
                  <a:lnTo>
                    <a:pt x="55" y="0"/>
                  </a:lnTo>
                  <a:lnTo>
                    <a:pt x="50" y="2"/>
                  </a:lnTo>
                  <a:lnTo>
                    <a:pt x="46" y="5"/>
                  </a:lnTo>
                  <a:lnTo>
                    <a:pt x="42" y="8"/>
                  </a:lnTo>
                  <a:lnTo>
                    <a:pt x="39" y="11"/>
                  </a:lnTo>
                  <a:lnTo>
                    <a:pt x="33" y="19"/>
                  </a:lnTo>
                  <a:lnTo>
                    <a:pt x="29" y="30"/>
                  </a:lnTo>
                  <a:lnTo>
                    <a:pt x="29" y="30"/>
                  </a:lnTo>
                  <a:lnTo>
                    <a:pt x="13" y="70"/>
                  </a:lnTo>
                  <a:lnTo>
                    <a:pt x="6" y="91"/>
                  </a:lnTo>
                  <a:lnTo>
                    <a:pt x="0" y="112"/>
                  </a:lnTo>
                  <a:lnTo>
                    <a:pt x="0" y="112"/>
                  </a:lnTo>
                  <a:lnTo>
                    <a:pt x="0" y="114"/>
                  </a:lnTo>
                  <a:lnTo>
                    <a:pt x="1" y="116"/>
                  </a:lnTo>
                  <a:lnTo>
                    <a:pt x="2" y="118"/>
                  </a:lnTo>
                  <a:lnTo>
                    <a:pt x="4" y="118"/>
                  </a:lnTo>
                  <a:lnTo>
                    <a:pt x="6" y="119"/>
                  </a:lnTo>
                  <a:lnTo>
                    <a:pt x="7" y="118"/>
                  </a:lnTo>
                  <a:lnTo>
                    <a:pt x="8" y="116"/>
                  </a:lnTo>
                  <a:lnTo>
                    <a:pt x="9" y="114"/>
                  </a:lnTo>
                  <a:lnTo>
                    <a:pt x="9" y="114"/>
                  </a:lnTo>
                  <a:lnTo>
                    <a:pt x="13" y="100"/>
                  </a:lnTo>
                  <a:lnTo>
                    <a:pt x="17" y="84"/>
                  </a:lnTo>
                  <a:lnTo>
                    <a:pt x="23" y="70"/>
                  </a:lnTo>
                  <a:lnTo>
                    <a:pt x="30" y="56"/>
                  </a:lnTo>
                  <a:lnTo>
                    <a:pt x="30" y="56"/>
                  </a:lnTo>
                  <a:lnTo>
                    <a:pt x="34" y="42"/>
                  </a:lnTo>
                  <a:lnTo>
                    <a:pt x="39" y="29"/>
                  </a:lnTo>
                  <a:lnTo>
                    <a:pt x="42" y="22"/>
                  </a:lnTo>
                  <a:lnTo>
                    <a:pt x="46" y="17"/>
                  </a:lnTo>
                  <a:lnTo>
                    <a:pt x="51" y="12"/>
                  </a:lnTo>
                  <a:lnTo>
                    <a:pt x="57" y="9"/>
                  </a:lnTo>
                  <a:lnTo>
                    <a:pt x="57" y="9"/>
                  </a:lnTo>
                  <a:lnTo>
                    <a:pt x="60" y="8"/>
                  </a:lnTo>
                  <a:lnTo>
                    <a:pt x="61" y="7"/>
                  </a:lnTo>
                  <a:lnTo>
                    <a:pt x="62" y="5"/>
                  </a:lnTo>
                  <a:lnTo>
                    <a:pt x="61" y="3"/>
                  </a:lnTo>
                  <a:lnTo>
                    <a:pt x="61" y="2"/>
                  </a:lnTo>
                  <a:lnTo>
                    <a:pt x="60" y="0"/>
                  </a:lnTo>
                  <a:lnTo>
                    <a:pt x="57" y="0"/>
                  </a:lnTo>
                  <a:lnTo>
                    <a:pt x="55" y="0"/>
                  </a:lnTo>
                  <a:lnTo>
                    <a:pt x="55" y="0"/>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14" name="Freeform 173"/>
            <p:cNvSpPr/>
            <p:nvPr/>
          </p:nvSpPr>
          <p:spPr bwMode="auto">
            <a:xfrm>
              <a:off x="4403725" y="2228850"/>
              <a:ext cx="17463" cy="52388"/>
            </a:xfrm>
            <a:custGeom>
              <a:avLst/>
              <a:gdLst/>
              <a:ahLst/>
              <a:cxnLst>
                <a:cxn ang="0">
                  <a:pos x="27" y="1"/>
                </a:cxn>
                <a:cxn ang="0">
                  <a:pos x="27" y="1"/>
                </a:cxn>
                <a:cxn ang="0">
                  <a:pos x="24" y="2"/>
                </a:cxn>
                <a:cxn ang="0">
                  <a:pos x="22" y="6"/>
                </a:cxn>
                <a:cxn ang="0">
                  <a:pos x="17" y="12"/>
                </a:cxn>
                <a:cxn ang="0">
                  <a:pos x="15" y="20"/>
                </a:cxn>
                <a:cxn ang="0">
                  <a:pos x="14" y="27"/>
                </a:cxn>
                <a:cxn ang="0">
                  <a:pos x="14" y="27"/>
                </a:cxn>
                <a:cxn ang="0">
                  <a:pos x="12" y="45"/>
                </a:cxn>
                <a:cxn ang="0">
                  <a:pos x="10" y="61"/>
                </a:cxn>
                <a:cxn ang="0">
                  <a:pos x="6" y="78"/>
                </a:cxn>
                <a:cxn ang="0">
                  <a:pos x="0" y="94"/>
                </a:cxn>
                <a:cxn ang="0">
                  <a:pos x="0" y="94"/>
                </a:cxn>
                <a:cxn ang="0">
                  <a:pos x="0" y="96"/>
                </a:cxn>
                <a:cxn ang="0">
                  <a:pos x="0" y="97"/>
                </a:cxn>
                <a:cxn ang="0">
                  <a:pos x="1" y="100"/>
                </a:cxn>
                <a:cxn ang="0">
                  <a:pos x="3" y="100"/>
                </a:cxn>
                <a:cxn ang="0">
                  <a:pos x="6" y="100"/>
                </a:cxn>
                <a:cxn ang="0">
                  <a:pos x="8" y="98"/>
                </a:cxn>
                <a:cxn ang="0">
                  <a:pos x="9" y="96"/>
                </a:cxn>
                <a:cxn ang="0">
                  <a:pos x="9" y="96"/>
                </a:cxn>
                <a:cxn ang="0">
                  <a:pos x="13" y="85"/>
                </a:cxn>
                <a:cxn ang="0">
                  <a:pos x="15" y="80"/>
                </a:cxn>
                <a:cxn ang="0">
                  <a:pos x="18" y="75"/>
                </a:cxn>
                <a:cxn ang="0">
                  <a:pos x="18" y="75"/>
                </a:cxn>
                <a:cxn ang="0">
                  <a:pos x="19" y="72"/>
                </a:cxn>
                <a:cxn ang="0">
                  <a:pos x="21" y="69"/>
                </a:cxn>
                <a:cxn ang="0">
                  <a:pos x="21" y="62"/>
                </a:cxn>
                <a:cxn ang="0">
                  <a:pos x="22" y="49"/>
                </a:cxn>
                <a:cxn ang="0">
                  <a:pos x="22" y="49"/>
                </a:cxn>
                <a:cxn ang="0">
                  <a:pos x="23" y="28"/>
                </a:cxn>
                <a:cxn ang="0">
                  <a:pos x="24" y="22"/>
                </a:cxn>
                <a:cxn ang="0">
                  <a:pos x="25" y="17"/>
                </a:cxn>
                <a:cxn ang="0">
                  <a:pos x="27" y="13"/>
                </a:cxn>
                <a:cxn ang="0">
                  <a:pos x="30" y="10"/>
                </a:cxn>
                <a:cxn ang="0">
                  <a:pos x="30" y="10"/>
                </a:cxn>
                <a:cxn ang="0">
                  <a:pos x="31" y="9"/>
                </a:cxn>
                <a:cxn ang="0">
                  <a:pos x="32" y="8"/>
                </a:cxn>
                <a:cxn ang="0">
                  <a:pos x="33" y="3"/>
                </a:cxn>
                <a:cxn ang="0">
                  <a:pos x="32" y="2"/>
                </a:cxn>
                <a:cxn ang="0">
                  <a:pos x="31" y="1"/>
                </a:cxn>
                <a:cxn ang="0">
                  <a:pos x="29" y="0"/>
                </a:cxn>
                <a:cxn ang="0">
                  <a:pos x="27" y="1"/>
                </a:cxn>
                <a:cxn ang="0">
                  <a:pos x="27" y="1"/>
                </a:cxn>
              </a:cxnLst>
              <a:rect l="0" t="0" r="r" b="b"/>
              <a:pathLst>
                <a:path w="33" h="100">
                  <a:moveTo>
                    <a:pt x="27" y="1"/>
                  </a:moveTo>
                  <a:lnTo>
                    <a:pt x="27" y="1"/>
                  </a:lnTo>
                  <a:lnTo>
                    <a:pt x="24" y="2"/>
                  </a:lnTo>
                  <a:lnTo>
                    <a:pt x="22" y="6"/>
                  </a:lnTo>
                  <a:lnTo>
                    <a:pt x="17" y="12"/>
                  </a:lnTo>
                  <a:lnTo>
                    <a:pt x="15" y="20"/>
                  </a:lnTo>
                  <a:lnTo>
                    <a:pt x="14" y="27"/>
                  </a:lnTo>
                  <a:lnTo>
                    <a:pt x="14" y="27"/>
                  </a:lnTo>
                  <a:lnTo>
                    <a:pt x="12" y="45"/>
                  </a:lnTo>
                  <a:lnTo>
                    <a:pt x="10" y="61"/>
                  </a:lnTo>
                  <a:lnTo>
                    <a:pt x="6" y="78"/>
                  </a:lnTo>
                  <a:lnTo>
                    <a:pt x="0" y="94"/>
                  </a:lnTo>
                  <a:lnTo>
                    <a:pt x="0" y="94"/>
                  </a:lnTo>
                  <a:lnTo>
                    <a:pt x="0" y="96"/>
                  </a:lnTo>
                  <a:lnTo>
                    <a:pt x="0" y="97"/>
                  </a:lnTo>
                  <a:lnTo>
                    <a:pt x="1" y="100"/>
                  </a:lnTo>
                  <a:lnTo>
                    <a:pt x="3" y="100"/>
                  </a:lnTo>
                  <a:lnTo>
                    <a:pt x="6" y="100"/>
                  </a:lnTo>
                  <a:lnTo>
                    <a:pt x="8" y="98"/>
                  </a:lnTo>
                  <a:lnTo>
                    <a:pt x="9" y="96"/>
                  </a:lnTo>
                  <a:lnTo>
                    <a:pt x="9" y="96"/>
                  </a:lnTo>
                  <a:lnTo>
                    <a:pt x="13" y="85"/>
                  </a:lnTo>
                  <a:lnTo>
                    <a:pt x="15" y="80"/>
                  </a:lnTo>
                  <a:lnTo>
                    <a:pt x="18" y="75"/>
                  </a:lnTo>
                  <a:lnTo>
                    <a:pt x="18" y="75"/>
                  </a:lnTo>
                  <a:lnTo>
                    <a:pt x="19" y="72"/>
                  </a:lnTo>
                  <a:lnTo>
                    <a:pt x="21" y="69"/>
                  </a:lnTo>
                  <a:lnTo>
                    <a:pt x="21" y="62"/>
                  </a:lnTo>
                  <a:lnTo>
                    <a:pt x="22" y="49"/>
                  </a:lnTo>
                  <a:lnTo>
                    <a:pt x="22" y="49"/>
                  </a:lnTo>
                  <a:lnTo>
                    <a:pt x="23" y="28"/>
                  </a:lnTo>
                  <a:lnTo>
                    <a:pt x="24" y="22"/>
                  </a:lnTo>
                  <a:lnTo>
                    <a:pt x="25" y="17"/>
                  </a:lnTo>
                  <a:lnTo>
                    <a:pt x="27" y="13"/>
                  </a:lnTo>
                  <a:lnTo>
                    <a:pt x="30" y="10"/>
                  </a:lnTo>
                  <a:lnTo>
                    <a:pt x="30" y="10"/>
                  </a:lnTo>
                  <a:lnTo>
                    <a:pt x="31" y="9"/>
                  </a:lnTo>
                  <a:lnTo>
                    <a:pt x="32" y="8"/>
                  </a:lnTo>
                  <a:lnTo>
                    <a:pt x="33" y="3"/>
                  </a:lnTo>
                  <a:lnTo>
                    <a:pt x="32" y="2"/>
                  </a:lnTo>
                  <a:lnTo>
                    <a:pt x="31" y="1"/>
                  </a:lnTo>
                  <a:lnTo>
                    <a:pt x="29" y="0"/>
                  </a:lnTo>
                  <a:lnTo>
                    <a:pt x="27" y="1"/>
                  </a:lnTo>
                  <a:lnTo>
                    <a:pt x="27" y="1"/>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15" name="Freeform 174"/>
            <p:cNvSpPr/>
            <p:nvPr/>
          </p:nvSpPr>
          <p:spPr bwMode="auto">
            <a:xfrm>
              <a:off x="4340225" y="2436813"/>
              <a:ext cx="4763" cy="42863"/>
            </a:xfrm>
            <a:custGeom>
              <a:avLst/>
              <a:gdLst/>
              <a:ahLst/>
              <a:cxnLst>
                <a:cxn ang="0">
                  <a:pos x="0" y="5"/>
                </a:cxn>
                <a:cxn ang="0">
                  <a:pos x="0" y="76"/>
                </a:cxn>
                <a:cxn ang="0">
                  <a:pos x="0" y="76"/>
                </a:cxn>
                <a:cxn ang="0">
                  <a:pos x="1" y="78"/>
                </a:cxn>
                <a:cxn ang="0">
                  <a:pos x="2" y="79"/>
                </a:cxn>
                <a:cxn ang="0">
                  <a:pos x="3" y="80"/>
                </a:cxn>
                <a:cxn ang="0">
                  <a:pos x="5" y="80"/>
                </a:cxn>
                <a:cxn ang="0">
                  <a:pos x="6" y="80"/>
                </a:cxn>
                <a:cxn ang="0">
                  <a:pos x="8" y="79"/>
                </a:cxn>
                <a:cxn ang="0">
                  <a:pos x="9" y="78"/>
                </a:cxn>
                <a:cxn ang="0">
                  <a:pos x="9" y="76"/>
                </a:cxn>
                <a:cxn ang="0">
                  <a:pos x="9" y="5"/>
                </a:cxn>
                <a:cxn ang="0">
                  <a:pos x="9" y="5"/>
                </a:cxn>
                <a:cxn ang="0">
                  <a:pos x="9" y="3"/>
                </a:cxn>
                <a:cxn ang="0">
                  <a:pos x="8" y="2"/>
                </a:cxn>
                <a:cxn ang="0">
                  <a:pos x="6" y="1"/>
                </a:cxn>
                <a:cxn ang="0">
                  <a:pos x="5" y="0"/>
                </a:cxn>
                <a:cxn ang="0">
                  <a:pos x="3" y="1"/>
                </a:cxn>
                <a:cxn ang="0">
                  <a:pos x="2" y="2"/>
                </a:cxn>
                <a:cxn ang="0">
                  <a:pos x="1" y="3"/>
                </a:cxn>
                <a:cxn ang="0">
                  <a:pos x="0" y="5"/>
                </a:cxn>
                <a:cxn ang="0">
                  <a:pos x="0" y="5"/>
                </a:cxn>
              </a:cxnLst>
              <a:rect l="0" t="0" r="r" b="b"/>
              <a:pathLst>
                <a:path w="9" h="80">
                  <a:moveTo>
                    <a:pt x="0" y="5"/>
                  </a:moveTo>
                  <a:lnTo>
                    <a:pt x="0" y="76"/>
                  </a:lnTo>
                  <a:lnTo>
                    <a:pt x="0" y="76"/>
                  </a:lnTo>
                  <a:lnTo>
                    <a:pt x="1" y="78"/>
                  </a:lnTo>
                  <a:lnTo>
                    <a:pt x="2" y="79"/>
                  </a:lnTo>
                  <a:lnTo>
                    <a:pt x="3" y="80"/>
                  </a:lnTo>
                  <a:lnTo>
                    <a:pt x="5" y="80"/>
                  </a:lnTo>
                  <a:lnTo>
                    <a:pt x="6" y="80"/>
                  </a:lnTo>
                  <a:lnTo>
                    <a:pt x="8" y="79"/>
                  </a:lnTo>
                  <a:lnTo>
                    <a:pt x="9" y="78"/>
                  </a:lnTo>
                  <a:lnTo>
                    <a:pt x="9" y="76"/>
                  </a:lnTo>
                  <a:lnTo>
                    <a:pt x="9" y="5"/>
                  </a:lnTo>
                  <a:lnTo>
                    <a:pt x="9" y="5"/>
                  </a:lnTo>
                  <a:lnTo>
                    <a:pt x="9" y="3"/>
                  </a:lnTo>
                  <a:lnTo>
                    <a:pt x="8" y="2"/>
                  </a:lnTo>
                  <a:lnTo>
                    <a:pt x="6" y="1"/>
                  </a:lnTo>
                  <a:lnTo>
                    <a:pt x="5" y="0"/>
                  </a:lnTo>
                  <a:lnTo>
                    <a:pt x="3" y="1"/>
                  </a:lnTo>
                  <a:lnTo>
                    <a:pt x="2" y="2"/>
                  </a:lnTo>
                  <a:lnTo>
                    <a:pt x="1" y="3"/>
                  </a:lnTo>
                  <a:lnTo>
                    <a:pt x="0" y="5"/>
                  </a:lnTo>
                  <a:lnTo>
                    <a:pt x="0" y="5"/>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16" name="Freeform 175"/>
            <p:cNvSpPr/>
            <p:nvPr/>
          </p:nvSpPr>
          <p:spPr bwMode="auto">
            <a:xfrm>
              <a:off x="4370388" y="2460625"/>
              <a:ext cx="11113" cy="65088"/>
            </a:xfrm>
            <a:custGeom>
              <a:avLst/>
              <a:gdLst/>
              <a:ahLst/>
              <a:cxnLst>
                <a:cxn ang="0">
                  <a:pos x="12" y="2"/>
                </a:cxn>
                <a:cxn ang="0">
                  <a:pos x="12" y="2"/>
                </a:cxn>
                <a:cxn ang="0">
                  <a:pos x="9" y="9"/>
                </a:cxn>
                <a:cxn ang="0">
                  <a:pos x="7" y="15"/>
                </a:cxn>
                <a:cxn ang="0">
                  <a:pos x="3" y="29"/>
                </a:cxn>
                <a:cxn ang="0">
                  <a:pos x="1" y="44"/>
                </a:cxn>
                <a:cxn ang="0">
                  <a:pos x="0" y="59"/>
                </a:cxn>
                <a:cxn ang="0">
                  <a:pos x="1" y="90"/>
                </a:cxn>
                <a:cxn ang="0">
                  <a:pos x="2" y="118"/>
                </a:cxn>
                <a:cxn ang="0">
                  <a:pos x="2" y="118"/>
                </a:cxn>
                <a:cxn ang="0">
                  <a:pos x="3" y="120"/>
                </a:cxn>
                <a:cxn ang="0">
                  <a:pos x="4" y="122"/>
                </a:cxn>
                <a:cxn ang="0">
                  <a:pos x="5" y="123"/>
                </a:cxn>
                <a:cxn ang="0">
                  <a:pos x="7" y="123"/>
                </a:cxn>
                <a:cxn ang="0">
                  <a:pos x="9" y="123"/>
                </a:cxn>
                <a:cxn ang="0">
                  <a:pos x="10" y="122"/>
                </a:cxn>
                <a:cxn ang="0">
                  <a:pos x="11" y="120"/>
                </a:cxn>
                <a:cxn ang="0">
                  <a:pos x="11" y="118"/>
                </a:cxn>
                <a:cxn ang="0">
                  <a:pos x="11" y="118"/>
                </a:cxn>
                <a:cxn ang="0">
                  <a:pos x="10" y="91"/>
                </a:cxn>
                <a:cxn ang="0">
                  <a:pos x="10" y="61"/>
                </a:cxn>
                <a:cxn ang="0">
                  <a:pos x="10" y="47"/>
                </a:cxn>
                <a:cxn ang="0">
                  <a:pos x="12" y="32"/>
                </a:cxn>
                <a:cxn ang="0">
                  <a:pos x="15" y="19"/>
                </a:cxn>
                <a:cxn ang="0">
                  <a:pos x="17" y="13"/>
                </a:cxn>
                <a:cxn ang="0">
                  <a:pos x="20" y="8"/>
                </a:cxn>
                <a:cxn ang="0">
                  <a:pos x="20" y="8"/>
                </a:cxn>
                <a:cxn ang="0">
                  <a:pos x="22" y="5"/>
                </a:cxn>
                <a:cxn ang="0">
                  <a:pos x="20" y="3"/>
                </a:cxn>
                <a:cxn ang="0">
                  <a:pos x="19" y="1"/>
                </a:cxn>
                <a:cxn ang="0">
                  <a:pos x="18" y="0"/>
                </a:cxn>
                <a:cxn ang="0">
                  <a:pos x="17" y="0"/>
                </a:cxn>
                <a:cxn ang="0">
                  <a:pos x="15" y="0"/>
                </a:cxn>
                <a:cxn ang="0">
                  <a:pos x="13" y="0"/>
                </a:cxn>
                <a:cxn ang="0">
                  <a:pos x="12" y="2"/>
                </a:cxn>
                <a:cxn ang="0">
                  <a:pos x="12" y="2"/>
                </a:cxn>
              </a:cxnLst>
              <a:rect l="0" t="0" r="r" b="b"/>
              <a:pathLst>
                <a:path w="22" h="123">
                  <a:moveTo>
                    <a:pt x="12" y="2"/>
                  </a:moveTo>
                  <a:lnTo>
                    <a:pt x="12" y="2"/>
                  </a:lnTo>
                  <a:lnTo>
                    <a:pt x="9" y="9"/>
                  </a:lnTo>
                  <a:lnTo>
                    <a:pt x="7" y="15"/>
                  </a:lnTo>
                  <a:lnTo>
                    <a:pt x="3" y="29"/>
                  </a:lnTo>
                  <a:lnTo>
                    <a:pt x="1" y="44"/>
                  </a:lnTo>
                  <a:lnTo>
                    <a:pt x="0" y="59"/>
                  </a:lnTo>
                  <a:lnTo>
                    <a:pt x="1" y="90"/>
                  </a:lnTo>
                  <a:lnTo>
                    <a:pt x="2" y="118"/>
                  </a:lnTo>
                  <a:lnTo>
                    <a:pt x="2" y="118"/>
                  </a:lnTo>
                  <a:lnTo>
                    <a:pt x="3" y="120"/>
                  </a:lnTo>
                  <a:lnTo>
                    <a:pt x="4" y="122"/>
                  </a:lnTo>
                  <a:lnTo>
                    <a:pt x="5" y="123"/>
                  </a:lnTo>
                  <a:lnTo>
                    <a:pt x="7" y="123"/>
                  </a:lnTo>
                  <a:lnTo>
                    <a:pt x="9" y="123"/>
                  </a:lnTo>
                  <a:lnTo>
                    <a:pt x="10" y="122"/>
                  </a:lnTo>
                  <a:lnTo>
                    <a:pt x="11" y="120"/>
                  </a:lnTo>
                  <a:lnTo>
                    <a:pt x="11" y="118"/>
                  </a:lnTo>
                  <a:lnTo>
                    <a:pt x="11" y="118"/>
                  </a:lnTo>
                  <a:lnTo>
                    <a:pt x="10" y="91"/>
                  </a:lnTo>
                  <a:lnTo>
                    <a:pt x="10" y="61"/>
                  </a:lnTo>
                  <a:lnTo>
                    <a:pt x="10" y="47"/>
                  </a:lnTo>
                  <a:lnTo>
                    <a:pt x="12" y="32"/>
                  </a:lnTo>
                  <a:lnTo>
                    <a:pt x="15" y="19"/>
                  </a:lnTo>
                  <a:lnTo>
                    <a:pt x="17" y="13"/>
                  </a:lnTo>
                  <a:lnTo>
                    <a:pt x="20" y="8"/>
                  </a:lnTo>
                  <a:lnTo>
                    <a:pt x="20" y="8"/>
                  </a:lnTo>
                  <a:lnTo>
                    <a:pt x="22" y="5"/>
                  </a:lnTo>
                  <a:lnTo>
                    <a:pt x="20" y="3"/>
                  </a:lnTo>
                  <a:lnTo>
                    <a:pt x="19" y="1"/>
                  </a:lnTo>
                  <a:lnTo>
                    <a:pt x="18" y="0"/>
                  </a:lnTo>
                  <a:lnTo>
                    <a:pt x="17" y="0"/>
                  </a:lnTo>
                  <a:lnTo>
                    <a:pt x="15" y="0"/>
                  </a:lnTo>
                  <a:lnTo>
                    <a:pt x="13" y="0"/>
                  </a:lnTo>
                  <a:lnTo>
                    <a:pt x="12" y="2"/>
                  </a:lnTo>
                  <a:lnTo>
                    <a:pt x="12" y="2"/>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17" name="Freeform 176"/>
            <p:cNvSpPr/>
            <p:nvPr/>
          </p:nvSpPr>
          <p:spPr bwMode="auto">
            <a:xfrm>
              <a:off x="4395788" y="2492375"/>
              <a:ext cx="7938" cy="55563"/>
            </a:xfrm>
            <a:custGeom>
              <a:avLst/>
              <a:gdLst/>
              <a:ahLst/>
              <a:cxnLst>
                <a:cxn ang="0">
                  <a:pos x="6" y="5"/>
                </a:cxn>
                <a:cxn ang="0">
                  <a:pos x="6" y="5"/>
                </a:cxn>
                <a:cxn ang="0">
                  <a:pos x="5" y="29"/>
                </a:cxn>
                <a:cxn ang="0">
                  <a:pos x="2" y="53"/>
                </a:cxn>
                <a:cxn ang="0">
                  <a:pos x="1" y="77"/>
                </a:cxn>
                <a:cxn ang="0">
                  <a:pos x="0" y="100"/>
                </a:cxn>
                <a:cxn ang="0">
                  <a:pos x="0" y="100"/>
                </a:cxn>
                <a:cxn ang="0">
                  <a:pos x="1" y="102"/>
                </a:cxn>
                <a:cxn ang="0">
                  <a:pos x="2" y="104"/>
                </a:cxn>
                <a:cxn ang="0">
                  <a:pos x="4" y="105"/>
                </a:cxn>
                <a:cxn ang="0">
                  <a:pos x="6" y="105"/>
                </a:cxn>
                <a:cxn ang="0">
                  <a:pos x="7" y="105"/>
                </a:cxn>
                <a:cxn ang="0">
                  <a:pos x="9" y="104"/>
                </a:cxn>
                <a:cxn ang="0">
                  <a:pos x="10" y="102"/>
                </a:cxn>
                <a:cxn ang="0">
                  <a:pos x="10" y="100"/>
                </a:cxn>
                <a:cxn ang="0">
                  <a:pos x="10" y="100"/>
                </a:cxn>
                <a:cxn ang="0">
                  <a:pos x="11" y="77"/>
                </a:cxn>
                <a:cxn ang="0">
                  <a:pos x="13" y="53"/>
                </a:cxn>
                <a:cxn ang="0">
                  <a:pos x="14" y="29"/>
                </a:cxn>
                <a:cxn ang="0">
                  <a:pos x="15" y="5"/>
                </a:cxn>
                <a:cxn ang="0">
                  <a:pos x="15" y="5"/>
                </a:cxn>
                <a:cxn ang="0">
                  <a:pos x="15" y="3"/>
                </a:cxn>
                <a:cxn ang="0">
                  <a:pos x="14" y="2"/>
                </a:cxn>
                <a:cxn ang="0">
                  <a:pos x="12" y="1"/>
                </a:cxn>
                <a:cxn ang="0">
                  <a:pos x="10" y="0"/>
                </a:cxn>
                <a:cxn ang="0">
                  <a:pos x="9" y="1"/>
                </a:cxn>
                <a:cxn ang="0">
                  <a:pos x="7" y="2"/>
                </a:cxn>
                <a:cxn ang="0">
                  <a:pos x="6" y="3"/>
                </a:cxn>
                <a:cxn ang="0">
                  <a:pos x="6" y="5"/>
                </a:cxn>
                <a:cxn ang="0">
                  <a:pos x="6" y="5"/>
                </a:cxn>
              </a:cxnLst>
              <a:rect l="0" t="0" r="r" b="b"/>
              <a:pathLst>
                <a:path w="15" h="105">
                  <a:moveTo>
                    <a:pt x="6" y="5"/>
                  </a:moveTo>
                  <a:lnTo>
                    <a:pt x="6" y="5"/>
                  </a:lnTo>
                  <a:lnTo>
                    <a:pt x="5" y="29"/>
                  </a:lnTo>
                  <a:lnTo>
                    <a:pt x="2" y="53"/>
                  </a:lnTo>
                  <a:lnTo>
                    <a:pt x="1" y="77"/>
                  </a:lnTo>
                  <a:lnTo>
                    <a:pt x="0" y="100"/>
                  </a:lnTo>
                  <a:lnTo>
                    <a:pt x="0" y="100"/>
                  </a:lnTo>
                  <a:lnTo>
                    <a:pt x="1" y="102"/>
                  </a:lnTo>
                  <a:lnTo>
                    <a:pt x="2" y="104"/>
                  </a:lnTo>
                  <a:lnTo>
                    <a:pt x="4" y="105"/>
                  </a:lnTo>
                  <a:lnTo>
                    <a:pt x="6" y="105"/>
                  </a:lnTo>
                  <a:lnTo>
                    <a:pt x="7" y="105"/>
                  </a:lnTo>
                  <a:lnTo>
                    <a:pt x="9" y="104"/>
                  </a:lnTo>
                  <a:lnTo>
                    <a:pt x="10" y="102"/>
                  </a:lnTo>
                  <a:lnTo>
                    <a:pt x="10" y="100"/>
                  </a:lnTo>
                  <a:lnTo>
                    <a:pt x="10" y="100"/>
                  </a:lnTo>
                  <a:lnTo>
                    <a:pt x="11" y="77"/>
                  </a:lnTo>
                  <a:lnTo>
                    <a:pt x="13" y="53"/>
                  </a:lnTo>
                  <a:lnTo>
                    <a:pt x="14" y="29"/>
                  </a:lnTo>
                  <a:lnTo>
                    <a:pt x="15" y="5"/>
                  </a:lnTo>
                  <a:lnTo>
                    <a:pt x="15" y="5"/>
                  </a:lnTo>
                  <a:lnTo>
                    <a:pt x="15" y="3"/>
                  </a:lnTo>
                  <a:lnTo>
                    <a:pt x="14" y="2"/>
                  </a:lnTo>
                  <a:lnTo>
                    <a:pt x="12" y="1"/>
                  </a:lnTo>
                  <a:lnTo>
                    <a:pt x="10" y="0"/>
                  </a:lnTo>
                  <a:lnTo>
                    <a:pt x="9" y="1"/>
                  </a:lnTo>
                  <a:lnTo>
                    <a:pt x="7" y="2"/>
                  </a:lnTo>
                  <a:lnTo>
                    <a:pt x="6" y="3"/>
                  </a:lnTo>
                  <a:lnTo>
                    <a:pt x="6" y="5"/>
                  </a:lnTo>
                  <a:lnTo>
                    <a:pt x="6" y="5"/>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18" name="Freeform 177"/>
            <p:cNvSpPr/>
            <p:nvPr/>
          </p:nvSpPr>
          <p:spPr bwMode="auto">
            <a:xfrm>
              <a:off x="4424363" y="2520950"/>
              <a:ext cx="4763" cy="71438"/>
            </a:xfrm>
            <a:custGeom>
              <a:avLst/>
              <a:gdLst/>
              <a:ahLst/>
              <a:cxnLst>
                <a:cxn ang="0">
                  <a:pos x="0" y="4"/>
                </a:cxn>
                <a:cxn ang="0">
                  <a:pos x="0" y="132"/>
                </a:cxn>
                <a:cxn ang="0">
                  <a:pos x="0" y="132"/>
                </a:cxn>
                <a:cxn ang="0">
                  <a:pos x="0" y="134"/>
                </a:cxn>
                <a:cxn ang="0">
                  <a:pos x="1" y="136"/>
                </a:cxn>
                <a:cxn ang="0">
                  <a:pos x="3" y="136"/>
                </a:cxn>
                <a:cxn ang="0">
                  <a:pos x="4" y="137"/>
                </a:cxn>
                <a:cxn ang="0">
                  <a:pos x="6" y="136"/>
                </a:cxn>
                <a:cxn ang="0">
                  <a:pos x="7" y="136"/>
                </a:cxn>
                <a:cxn ang="0">
                  <a:pos x="8" y="134"/>
                </a:cxn>
                <a:cxn ang="0">
                  <a:pos x="9" y="132"/>
                </a:cxn>
                <a:cxn ang="0">
                  <a:pos x="9" y="4"/>
                </a:cxn>
                <a:cxn ang="0">
                  <a:pos x="9" y="4"/>
                </a:cxn>
                <a:cxn ang="0">
                  <a:pos x="8" y="2"/>
                </a:cxn>
                <a:cxn ang="0">
                  <a:pos x="7" y="1"/>
                </a:cxn>
                <a:cxn ang="0">
                  <a:pos x="6" y="0"/>
                </a:cxn>
                <a:cxn ang="0">
                  <a:pos x="4" y="0"/>
                </a:cxn>
                <a:cxn ang="0">
                  <a:pos x="3" y="0"/>
                </a:cxn>
                <a:cxn ang="0">
                  <a:pos x="1" y="1"/>
                </a:cxn>
                <a:cxn ang="0">
                  <a:pos x="0" y="2"/>
                </a:cxn>
                <a:cxn ang="0">
                  <a:pos x="0" y="4"/>
                </a:cxn>
                <a:cxn ang="0">
                  <a:pos x="0" y="4"/>
                </a:cxn>
              </a:cxnLst>
              <a:rect l="0" t="0" r="r" b="b"/>
              <a:pathLst>
                <a:path w="9" h="137">
                  <a:moveTo>
                    <a:pt x="0" y="4"/>
                  </a:moveTo>
                  <a:lnTo>
                    <a:pt x="0" y="132"/>
                  </a:lnTo>
                  <a:lnTo>
                    <a:pt x="0" y="132"/>
                  </a:lnTo>
                  <a:lnTo>
                    <a:pt x="0" y="134"/>
                  </a:lnTo>
                  <a:lnTo>
                    <a:pt x="1" y="136"/>
                  </a:lnTo>
                  <a:lnTo>
                    <a:pt x="3" y="136"/>
                  </a:lnTo>
                  <a:lnTo>
                    <a:pt x="4" y="137"/>
                  </a:lnTo>
                  <a:lnTo>
                    <a:pt x="6" y="136"/>
                  </a:lnTo>
                  <a:lnTo>
                    <a:pt x="7" y="136"/>
                  </a:lnTo>
                  <a:lnTo>
                    <a:pt x="8" y="134"/>
                  </a:lnTo>
                  <a:lnTo>
                    <a:pt x="9" y="132"/>
                  </a:lnTo>
                  <a:lnTo>
                    <a:pt x="9" y="4"/>
                  </a:lnTo>
                  <a:lnTo>
                    <a:pt x="9" y="4"/>
                  </a:lnTo>
                  <a:lnTo>
                    <a:pt x="8" y="2"/>
                  </a:lnTo>
                  <a:lnTo>
                    <a:pt x="7" y="1"/>
                  </a:lnTo>
                  <a:lnTo>
                    <a:pt x="6" y="0"/>
                  </a:lnTo>
                  <a:lnTo>
                    <a:pt x="4" y="0"/>
                  </a:lnTo>
                  <a:lnTo>
                    <a:pt x="3" y="0"/>
                  </a:lnTo>
                  <a:lnTo>
                    <a:pt x="1" y="1"/>
                  </a:lnTo>
                  <a:lnTo>
                    <a:pt x="0" y="2"/>
                  </a:lnTo>
                  <a:lnTo>
                    <a:pt x="0" y="4"/>
                  </a:lnTo>
                  <a:lnTo>
                    <a:pt x="0" y="4"/>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19" name="Freeform 178"/>
            <p:cNvSpPr/>
            <p:nvPr/>
          </p:nvSpPr>
          <p:spPr bwMode="auto">
            <a:xfrm>
              <a:off x="4451350" y="2547938"/>
              <a:ext cx="7938" cy="68263"/>
            </a:xfrm>
            <a:custGeom>
              <a:avLst/>
              <a:gdLst/>
              <a:ahLst/>
              <a:cxnLst>
                <a:cxn ang="0">
                  <a:pos x="5" y="5"/>
                </a:cxn>
                <a:cxn ang="0">
                  <a:pos x="5" y="5"/>
                </a:cxn>
                <a:cxn ang="0">
                  <a:pos x="2" y="33"/>
                </a:cxn>
                <a:cxn ang="0">
                  <a:pos x="1" y="47"/>
                </a:cxn>
                <a:cxn ang="0">
                  <a:pos x="0" y="62"/>
                </a:cxn>
                <a:cxn ang="0">
                  <a:pos x="0" y="124"/>
                </a:cxn>
                <a:cxn ang="0">
                  <a:pos x="0" y="124"/>
                </a:cxn>
                <a:cxn ang="0">
                  <a:pos x="1" y="126"/>
                </a:cxn>
                <a:cxn ang="0">
                  <a:pos x="2" y="127"/>
                </a:cxn>
                <a:cxn ang="0">
                  <a:pos x="3" y="128"/>
                </a:cxn>
                <a:cxn ang="0">
                  <a:pos x="5" y="128"/>
                </a:cxn>
                <a:cxn ang="0">
                  <a:pos x="6" y="128"/>
                </a:cxn>
                <a:cxn ang="0">
                  <a:pos x="8" y="127"/>
                </a:cxn>
                <a:cxn ang="0">
                  <a:pos x="9" y="126"/>
                </a:cxn>
                <a:cxn ang="0">
                  <a:pos x="9" y="124"/>
                </a:cxn>
                <a:cxn ang="0">
                  <a:pos x="9" y="69"/>
                </a:cxn>
                <a:cxn ang="0">
                  <a:pos x="9" y="69"/>
                </a:cxn>
                <a:cxn ang="0">
                  <a:pos x="10" y="52"/>
                </a:cxn>
                <a:cxn ang="0">
                  <a:pos x="11" y="37"/>
                </a:cxn>
                <a:cxn ang="0">
                  <a:pos x="14" y="5"/>
                </a:cxn>
                <a:cxn ang="0">
                  <a:pos x="14" y="5"/>
                </a:cxn>
                <a:cxn ang="0">
                  <a:pos x="14" y="3"/>
                </a:cxn>
                <a:cxn ang="0">
                  <a:pos x="13" y="2"/>
                </a:cxn>
                <a:cxn ang="0">
                  <a:pos x="11" y="1"/>
                </a:cxn>
                <a:cxn ang="0">
                  <a:pos x="10" y="0"/>
                </a:cxn>
                <a:cxn ang="0">
                  <a:pos x="6" y="2"/>
                </a:cxn>
                <a:cxn ang="0">
                  <a:pos x="5" y="3"/>
                </a:cxn>
                <a:cxn ang="0">
                  <a:pos x="5" y="5"/>
                </a:cxn>
                <a:cxn ang="0">
                  <a:pos x="5" y="5"/>
                </a:cxn>
              </a:cxnLst>
              <a:rect l="0" t="0" r="r" b="b"/>
              <a:pathLst>
                <a:path w="14" h="128">
                  <a:moveTo>
                    <a:pt x="5" y="5"/>
                  </a:moveTo>
                  <a:lnTo>
                    <a:pt x="5" y="5"/>
                  </a:lnTo>
                  <a:lnTo>
                    <a:pt x="2" y="33"/>
                  </a:lnTo>
                  <a:lnTo>
                    <a:pt x="1" y="47"/>
                  </a:lnTo>
                  <a:lnTo>
                    <a:pt x="0" y="62"/>
                  </a:lnTo>
                  <a:lnTo>
                    <a:pt x="0" y="124"/>
                  </a:lnTo>
                  <a:lnTo>
                    <a:pt x="0" y="124"/>
                  </a:lnTo>
                  <a:lnTo>
                    <a:pt x="1" y="126"/>
                  </a:lnTo>
                  <a:lnTo>
                    <a:pt x="2" y="127"/>
                  </a:lnTo>
                  <a:lnTo>
                    <a:pt x="3" y="128"/>
                  </a:lnTo>
                  <a:lnTo>
                    <a:pt x="5" y="128"/>
                  </a:lnTo>
                  <a:lnTo>
                    <a:pt x="6" y="128"/>
                  </a:lnTo>
                  <a:lnTo>
                    <a:pt x="8" y="127"/>
                  </a:lnTo>
                  <a:lnTo>
                    <a:pt x="9" y="126"/>
                  </a:lnTo>
                  <a:lnTo>
                    <a:pt x="9" y="124"/>
                  </a:lnTo>
                  <a:lnTo>
                    <a:pt x="9" y="69"/>
                  </a:lnTo>
                  <a:lnTo>
                    <a:pt x="9" y="69"/>
                  </a:lnTo>
                  <a:lnTo>
                    <a:pt x="10" y="52"/>
                  </a:lnTo>
                  <a:lnTo>
                    <a:pt x="11" y="37"/>
                  </a:lnTo>
                  <a:lnTo>
                    <a:pt x="14" y="5"/>
                  </a:lnTo>
                  <a:lnTo>
                    <a:pt x="14" y="5"/>
                  </a:lnTo>
                  <a:lnTo>
                    <a:pt x="14" y="3"/>
                  </a:lnTo>
                  <a:lnTo>
                    <a:pt x="13" y="2"/>
                  </a:lnTo>
                  <a:lnTo>
                    <a:pt x="11" y="1"/>
                  </a:lnTo>
                  <a:lnTo>
                    <a:pt x="10" y="0"/>
                  </a:lnTo>
                  <a:lnTo>
                    <a:pt x="6" y="2"/>
                  </a:lnTo>
                  <a:lnTo>
                    <a:pt x="5" y="3"/>
                  </a:lnTo>
                  <a:lnTo>
                    <a:pt x="5" y="5"/>
                  </a:lnTo>
                  <a:lnTo>
                    <a:pt x="5" y="5"/>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20" name="Freeform 179"/>
            <p:cNvSpPr/>
            <p:nvPr/>
          </p:nvSpPr>
          <p:spPr bwMode="auto">
            <a:xfrm>
              <a:off x="4478338" y="2578100"/>
              <a:ext cx="6350" cy="55563"/>
            </a:xfrm>
            <a:custGeom>
              <a:avLst/>
              <a:gdLst/>
              <a:ahLst/>
              <a:cxnLst>
                <a:cxn ang="0">
                  <a:pos x="0" y="5"/>
                </a:cxn>
                <a:cxn ang="0">
                  <a:pos x="0" y="100"/>
                </a:cxn>
                <a:cxn ang="0">
                  <a:pos x="0" y="100"/>
                </a:cxn>
                <a:cxn ang="0">
                  <a:pos x="0" y="102"/>
                </a:cxn>
                <a:cxn ang="0">
                  <a:pos x="1" y="103"/>
                </a:cxn>
                <a:cxn ang="0">
                  <a:pos x="4" y="104"/>
                </a:cxn>
                <a:cxn ang="0">
                  <a:pos x="5" y="104"/>
                </a:cxn>
                <a:cxn ang="0">
                  <a:pos x="7" y="104"/>
                </a:cxn>
                <a:cxn ang="0">
                  <a:pos x="8" y="103"/>
                </a:cxn>
                <a:cxn ang="0">
                  <a:pos x="9" y="102"/>
                </a:cxn>
                <a:cxn ang="0">
                  <a:pos x="10" y="100"/>
                </a:cxn>
                <a:cxn ang="0">
                  <a:pos x="10" y="5"/>
                </a:cxn>
                <a:cxn ang="0">
                  <a:pos x="10" y="5"/>
                </a:cxn>
                <a:cxn ang="0">
                  <a:pos x="9" y="2"/>
                </a:cxn>
                <a:cxn ang="0">
                  <a:pos x="8" y="1"/>
                </a:cxn>
                <a:cxn ang="0">
                  <a:pos x="7" y="0"/>
                </a:cxn>
                <a:cxn ang="0">
                  <a:pos x="5" y="0"/>
                </a:cxn>
                <a:cxn ang="0">
                  <a:pos x="4" y="0"/>
                </a:cxn>
                <a:cxn ang="0">
                  <a:pos x="1" y="1"/>
                </a:cxn>
                <a:cxn ang="0">
                  <a:pos x="0" y="2"/>
                </a:cxn>
                <a:cxn ang="0">
                  <a:pos x="0" y="5"/>
                </a:cxn>
                <a:cxn ang="0">
                  <a:pos x="0" y="5"/>
                </a:cxn>
              </a:cxnLst>
              <a:rect l="0" t="0" r="r" b="b"/>
              <a:pathLst>
                <a:path w="10" h="104">
                  <a:moveTo>
                    <a:pt x="0" y="5"/>
                  </a:moveTo>
                  <a:lnTo>
                    <a:pt x="0" y="100"/>
                  </a:lnTo>
                  <a:lnTo>
                    <a:pt x="0" y="100"/>
                  </a:lnTo>
                  <a:lnTo>
                    <a:pt x="0" y="102"/>
                  </a:lnTo>
                  <a:lnTo>
                    <a:pt x="1" y="103"/>
                  </a:lnTo>
                  <a:lnTo>
                    <a:pt x="4" y="104"/>
                  </a:lnTo>
                  <a:lnTo>
                    <a:pt x="5" y="104"/>
                  </a:lnTo>
                  <a:lnTo>
                    <a:pt x="7" y="104"/>
                  </a:lnTo>
                  <a:lnTo>
                    <a:pt x="8" y="103"/>
                  </a:lnTo>
                  <a:lnTo>
                    <a:pt x="9" y="102"/>
                  </a:lnTo>
                  <a:lnTo>
                    <a:pt x="10" y="100"/>
                  </a:lnTo>
                  <a:lnTo>
                    <a:pt x="10" y="5"/>
                  </a:lnTo>
                  <a:lnTo>
                    <a:pt x="10" y="5"/>
                  </a:lnTo>
                  <a:lnTo>
                    <a:pt x="9" y="2"/>
                  </a:lnTo>
                  <a:lnTo>
                    <a:pt x="8" y="1"/>
                  </a:lnTo>
                  <a:lnTo>
                    <a:pt x="7" y="0"/>
                  </a:lnTo>
                  <a:lnTo>
                    <a:pt x="5" y="0"/>
                  </a:lnTo>
                  <a:lnTo>
                    <a:pt x="4" y="0"/>
                  </a:lnTo>
                  <a:lnTo>
                    <a:pt x="1" y="1"/>
                  </a:lnTo>
                  <a:lnTo>
                    <a:pt x="0" y="2"/>
                  </a:lnTo>
                  <a:lnTo>
                    <a:pt x="0" y="5"/>
                  </a:lnTo>
                  <a:lnTo>
                    <a:pt x="0" y="5"/>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21" name="Freeform 180"/>
            <p:cNvSpPr/>
            <p:nvPr/>
          </p:nvSpPr>
          <p:spPr bwMode="auto">
            <a:xfrm>
              <a:off x="4500563" y="2608263"/>
              <a:ext cx="7938" cy="49213"/>
            </a:xfrm>
            <a:custGeom>
              <a:avLst/>
              <a:gdLst/>
              <a:ahLst/>
              <a:cxnLst>
                <a:cxn ang="0">
                  <a:pos x="15" y="88"/>
                </a:cxn>
                <a:cxn ang="0">
                  <a:pos x="15" y="88"/>
                </a:cxn>
                <a:cxn ang="0">
                  <a:pos x="12" y="79"/>
                </a:cxn>
                <a:cxn ang="0">
                  <a:pos x="10" y="68"/>
                </a:cxn>
                <a:cxn ang="0">
                  <a:pos x="9" y="57"/>
                </a:cxn>
                <a:cxn ang="0">
                  <a:pos x="9" y="47"/>
                </a:cxn>
                <a:cxn ang="0">
                  <a:pos x="9" y="25"/>
                </a:cxn>
                <a:cxn ang="0">
                  <a:pos x="10" y="4"/>
                </a:cxn>
                <a:cxn ang="0">
                  <a:pos x="10" y="4"/>
                </a:cxn>
                <a:cxn ang="0">
                  <a:pos x="10" y="2"/>
                </a:cxn>
                <a:cxn ang="0">
                  <a:pos x="9" y="1"/>
                </a:cxn>
                <a:cxn ang="0">
                  <a:pos x="7" y="0"/>
                </a:cxn>
                <a:cxn ang="0">
                  <a:pos x="6" y="0"/>
                </a:cxn>
                <a:cxn ang="0">
                  <a:pos x="4" y="0"/>
                </a:cxn>
                <a:cxn ang="0">
                  <a:pos x="2" y="1"/>
                </a:cxn>
                <a:cxn ang="0">
                  <a:pos x="1" y="2"/>
                </a:cxn>
                <a:cxn ang="0">
                  <a:pos x="1" y="4"/>
                </a:cxn>
                <a:cxn ang="0">
                  <a:pos x="1" y="4"/>
                </a:cxn>
                <a:cxn ang="0">
                  <a:pos x="0" y="26"/>
                </a:cxn>
                <a:cxn ang="0">
                  <a:pos x="0" y="48"/>
                </a:cxn>
                <a:cxn ang="0">
                  <a:pos x="0" y="59"/>
                </a:cxn>
                <a:cxn ang="0">
                  <a:pos x="1" y="69"/>
                </a:cxn>
                <a:cxn ang="0">
                  <a:pos x="3" y="81"/>
                </a:cxn>
                <a:cxn ang="0">
                  <a:pos x="6" y="91"/>
                </a:cxn>
                <a:cxn ang="0">
                  <a:pos x="6" y="91"/>
                </a:cxn>
                <a:cxn ang="0">
                  <a:pos x="7" y="93"/>
                </a:cxn>
                <a:cxn ang="0">
                  <a:pos x="8" y="94"/>
                </a:cxn>
                <a:cxn ang="0">
                  <a:pos x="10" y="94"/>
                </a:cxn>
                <a:cxn ang="0">
                  <a:pos x="12" y="94"/>
                </a:cxn>
                <a:cxn ang="0">
                  <a:pos x="13" y="93"/>
                </a:cxn>
                <a:cxn ang="0">
                  <a:pos x="14" y="92"/>
                </a:cxn>
                <a:cxn ang="0">
                  <a:pos x="15" y="90"/>
                </a:cxn>
                <a:cxn ang="0">
                  <a:pos x="15" y="88"/>
                </a:cxn>
                <a:cxn ang="0">
                  <a:pos x="15" y="88"/>
                </a:cxn>
              </a:cxnLst>
              <a:rect l="0" t="0" r="r" b="b"/>
              <a:pathLst>
                <a:path w="15" h="94">
                  <a:moveTo>
                    <a:pt x="15" y="88"/>
                  </a:moveTo>
                  <a:lnTo>
                    <a:pt x="15" y="88"/>
                  </a:lnTo>
                  <a:lnTo>
                    <a:pt x="12" y="79"/>
                  </a:lnTo>
                  <a:lnTo>
                    <a:pt x="10" y="68"/>
                  </a:lnTo>
                  <a:lnTo>
                    <a:pt x="9" y="57"/>
                  </a:lnTo>
                  <a:lnTo>
                    <a:pt x="9" y="47"/>
                  </a:lnTo>
                  <a:lnTo>
                    <a:pt x="9" y="25"/>
                  </a:lnTo>
                  <a:lnTo>
                    <a:pt x="10" y="4"/>
                  </a:lnTo>
                  <a:lnTo>
                    <a:pt x="10" y="4"/>
                  </a:lnTo>
                  <a:lnTo>
                    <a:pt x="10" y="2"/>
                  </a:lnTo>
                  <a:lnTo>
                    <a:pt x="9" y="1"/>
                  </a:lnTo>
                  <a:lnTo>
                    <a:pt x="7" y="0"/>
                  </a:lnTo>
                  <a:lnTo>
                    <a:pt x="6" y="0"/>
                  </a:lnTo>
                  <a:lnTo>
                    <a:pt x="4" y="0"/>
                  </a:lnTo>
                  <a:lnTo>
                    <a:pt x="2" y="1"/>
                  </a:lnTo>
                  <a:lnTo>
                    <a:pt x="1" y="2"/>
                  </a:lnTo>
                  <a:lnTo>
                    <a:pt x="1" y="4"/>
                  </a:lnTo>
                  <a:lnTo>
                    <a:pt x="1" y="4"/>
                  </a:lnTo>
                  <a:lnTo>
                    <a:pt x="0" y="26"/>
                  </a:lnTo>
                  <a:lnTo>
                    <a:pt x="0" y="48"/>
                  </a:lnTo>
                  <a:lnTo>
                    <a:pt x="0" y="59"/>
                  </a:lnTo>
                  <a:lnTo>
                    <a:pt x="1" y="69"/>
                  </a:lnTo>
                  <a:lnTo>
                    <a:pt x="3" y="81"/>
                  </a:lnTo>
                  <a:lnTo>
                    <a:pt x="6" y="91"/>
                  </a:lnTo>
                  <a:lnTo>
                    <a:pt x="6" y="91"/>
                  </a:lnTo>
                  <a:lnTo>
                    <a:pt x="7" y="93"/>
                  </a:lnTo>
                  <a:lnTo>
                    <a:pt x="8" y="94"/>
                  </a:lnTo>
                  <a:lnTo>
                    <a:pt x="10" y="94"/>
                  </a:lnTo>
                  <a:lnTo>
                    <a:pt x="12" y="94"/>
                  </a:lnTo>
                  <a:lnTo>
                    <a:pt x="13" y="93"/>
                  </a:lnTo>
                  <a:lnTo>
                    <a:pt x="14" y="92"/>
                  </a:lnTo>
                  <a:lnTo>
                    <a:pt x="15" y="90"/>
                  </a:lnTo>
                  <a:lnTo>
                    <a:pt x="15" y="88"/>
                  </a:lnTo>
                  <a:lnTo>
                    <a:pt x="15" y="88"/>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22" name="Freeform 181"/>
            <p:cNvSpPr/>
            <p:nvPr/>
          </p:nvSpPr>
          <p:spPr bwMode="auto">
            <a:xfrm>
              <a:off x="4529138" y="2622550"/>
              <a:ext cx="7938" cy="63500"/>
            </a:xfrm>
            <a:custGeom>
              <a:avLst/>
              <a:gdLst/>
              <a:ahLst/>
              <a:cxnLst>
                <a:cxn ang="0">
                  <a:pos x="6" y="5"/>
                </a:cxn>
                <a:cxn ang="0">
                  <a:pos x="6" y="5"/>
                </a:cxn>
                <a:cxn ang="0">
                  <a:pos x="5" y="18"/>
                </a:cxn>
                <a:cxn ang="0">
                  <a:pos x="3" y="31"/>
                </a:cxn>
                <a:cxn ang="0">
                  <a:pos x="1" y="43"/>
                </a:cxn>
                <a:cxn ang="0">
                  <a:pos x="0" y="57"/>
                </a:cxn>
                <a:cxn ang="0">
                  <a:pos x="0" y="57"/>
                </a:cxn>
                <a:cxn ang="0">
                  <a:pos x="0" y="86"/>
                </a:cxn>
                <a:cxn ang="0">
                  <a:pos x="0" y="114"/>
                </a:cxn>
                <a:cxn ang="0">
                  <a:pos x="0" y="114"/>
                </a:cxn>
                <a:cxn ang="0">
                  <a:pos x="1" y="116"/>
                </a:cxn>
                <a:cxn ang="0">
                  <a:pos x="2" y="117"/>
                </a:cxn>
                <a:cxn ang="0">
                  <a:pos x="3" y="118"/>
                </a:cxn>
                <a:cxn ang="0">
                  <a:pos x="6" y="119"/>
                </a:cxn>
                <a:cxn ang="0">
                  <a:pos x="8" y="118"/>
                </a:cxn>
                <a:cxn ang="0">
                  <a:pos x="9" y="117"/>
                </a:cxn>
                <a:cxn ang="0">
                  <a:pos x="10" y="116"/>
                </a:cxn>
                <a:cxn ang="0">
                  <a:pos x="11" y="114"/>
                </a:cxn>
                <a:cxn ang="0">
                  <a:pos x="11" y="57"/>
                </a:cxn>
                <a:cxn ang="0">
                  <a:pos x="11" y="57"/>
                </a:cxn>
                <a:cxn ang="0">
                  <a:pos x="11" y="43"/>
                </a:cxn>
                <a:cxn ang="0">
                  <a:pos x="13" y="31"/>
                </a:cxn>
                <a:cxn ang="0">
                  <a:pos x="14" y="18"/>
                </a:cxn>
                <a:cxn ang="0">
                  <a:pos x="15" y="5"/>
                </a:cxn>
                <a:cxn ang="0">
                  <a:pos x="15" y="5"/>
                </a:cxn>
                <a:cxn ang="0">
                  <a:pos x="15" y="3"/>
                </a:cxn>
                <a:cxn ang="0">
                  <a:pos x="14" y="1"/>
                </a:cxn>
                <a:cxn ang="0">
                  <a:pos x="12" y="0"/>
                </a:cxn>
                <a:cxn ang="0">
                  <a:pos x="11" y="0"/>
                </a:cxn>
                <a:cxn ang="0">
                  <a:pos x="9" y="0"/>
                </a:cxn>
                <a:cxn ang="0">
                  <a:pos x="8" y="1"/>
                </a:cxn>
                <a:cxn ang="0">
                  <a:pos x="6" y="3"/>
                </a:cxn>
                <a:cxn ang="0">
                  <a:pos x="6" y="5"/>
                </a:cxn>
                <a:cxn ang="0">
                  <a:pos x="6" y="5"/>
                </a:cxn>
              </a:cxnLst>
              <a:rect l="0" t="0" r="r" b="b"/>
              <a:pathLst>
                <a:path w="15" h="119">
                  <a:moveTo>
                    <a:pt x="6" y="5"/>
                  </a:moveTo>
                  <a:lnTo>
                    <a:pt x="6" y="5"/>
                  </a:lnTo>
                  <a:lnTo>
                    <a:pt x="5" y="18"/>
                  </a:lnTo>
                  <a:lnTo>
                    <a:pt x="3" y="31"/>
                  </a:lnTo>
                  <a:lnTo>
                    <a:pt x="1" y="43"/>
                  </a:lnTo>
                  <a:lnTo>
                    <a:pt x="0" y="57"/>
                  </a:lnTo>
                  <a:lnTo>
                    <a:pt x="0" y="57"/>
                  </a:lnTo>
                  <a:lnTo>
                    <a:pt x="0" y="86"/>
                  </a:lnTo>
                  <a:lnTo>
                    <a:pt x="0" y="114"/>
                  </a:lnTo>
                  <a:lnTo>
                    <a:pt x="0" y="114"/>
                  </a:lnTo>
                  <a:lnTo>
                    <a:pt x="1" y="116"/>
                  </a:lnTo>
                  <a:lnTo>
                    <a:pt x="2" y="117"/>
                  </a:lnTo>
                  <a:lnTo>
                    <a:pt x="3" y="118"/>
                  </a:lnTo>
                  <a:lnTo>
                    <a:pt x="6" y="119"/>
                  </a:lnTo>
                  <a:lnTo>
                    <a:pt x="8" y="118"/>
                  </a:lnTo>
                  <a:lnTo>
                    <a:pt x="9" y="117"/>
                  </a:lnTo>
                  <a:lnTo>
                    <a:pt x="10" y="116"/>
                  </a:lnTo>
                  <a:lnTo>
                    <a:pt x="11" y="114"/>
                  </a:lnTo>
                  <a:lnTo>
                    <a:pt x="11" y="57"/>
                  </a:lnTo>
                  <a:lnTo>
                    <a:pt x="11" y="57"/>
                  </a:lnTo>
                  <a:lnTo>
                    <a:pt x="11" y="43"/>
                  </a:lnTo>
                  <a:lnTo>
                    <a:pt x="13" y="31"/>
                  </a:lnTo>
                  <a:lnTo>
                    <a:pt x="14" y="18"/>
                  </a:lnTo>
                  <a:lnTo>
                    <a:pt x="15" y="5"/>
                  </a:lnTo>
                  <a:lnTo>
                    <a:pt x="15" y="5"/>
                  </a:lnTo>
                  <a:lnTo>
                    <a:pt x="15" y="3"/>
                  </a:lnTo>
                  <a:lnTo>
                    <a:pt x="14" y="1"/>
                  </a:lnTo>
                  <a:lnTo>
                    <a:pt x="12" y="0"/>
                  </a:lnTo>
                  <a:lnTo>
                    <a:pt x="11" y="0"/>
                  </a:lnTo>
                  <a:lnTo>
                    <a:pt x="9" y="0"/>
                  </a:lnTo>
                  <a:lnTo>
                    <a:pt x="8" y="1"/>
                  </a:lnTo>
                  <a:lnTo>
                    <a:pt x="6" y="3"/>
                  </a:lnTo>
                  <a:lnTo>
                    <a:pt x="6" y="5"/>
                  </a:lnTo>
                  <a:lnTo>
                    <a:pt x="6" y="5"/>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23" name="Freeform 182"/>
            <p:cNvSpPr/>
            <p:nvPr/>
          </p:nvSpPr>
          <p:spPr bwMode="auto">
            <a:xfrm>
              <a:off x="4551363" y="2652713"/>
              <a:ext cx="4763" cy="55563"/>
            </a:xfrm>
            <a:custGeom>
              <a:avLst/>
              <a:gdLst/>
              <a:ahLst/>
              <a:cxnLst>
                <a:cxn ang="0">
                  <a:pos x="11" y="5"/>
                </a:cxn>
                <a:cxn ang="0">
                  <a:pos x="11" y="5"/>
                </a:cxn>
                <a:cxn ang="0">
                  <a:pos x="11" y="3"/>
                </a:cxn>
                <a:cxn ang="0">
                  <a:pos x="10" y="1"/>
                </a:cxn>
                <a:cxn ang="0">
                  <a:pos x="8" y="0"/>
                </a:cxn>
                <a:cxn ang="0">
                  <a:pos x="6" y="0"/>
                </a:cxn>
                <a:cxn ang="0">
                  <a:pos x="5" y="0"/>
                </a:cxn>
                <a:cxn ang="0">
                  <a:pos x="3" y="1"/>
                </a:cxn>
                <a:cxn ang="0">
                  <a:pos x="2" y="3"/>
                </a:cxn>
                <a:cxn ang="0">
                  <a:pos x="2" y="5"/>
                </a:cxn>
                <a:cxn ang="0">
                  <a:pos x="2" y="5"/>
                </a:cxn>
                <a:cxn ang="0">
                  <a:pos x="0" y="53"/>
                </a:cxn>
                <a:cxn ang="0">
                  <a:pos x="0" y="75"/>
                </a:cxn>
                <a:cxn ang="0">
                  <a:pos x="2" y="99"/>
                </a:cxn>
                <a:cxn ang="0">
                  <a:pos x="2" y="99"/>
                </a:cxn>
                <a:cxn ang="0">
                  <a:pos x="2" y="101"/>
                </a:cxn>
                <a:cxn ang="0">
                  <a:pos x="4" y="103"/>
                </a:cxn>
                <a:cxn ang="0">
                  <a:pos x="7" y="104"/>
                </a:cxn>
                <a:cxn ang="0">
                  <a:pos x="9" y="104"/>
                </a:cxn>
                <a:cxn ang="0">
                  <a:pos x="10" y="103"/>
                </a:cxn>
                <a:cxn ang="0">
                  <a:pos x="11" y="101"/>
                </a:cxn>
                <a:cxn ang="0">
                  <a:pos x="11" y="99"/>
                </a:cxn>
                <a:cxn ang="0">
                  <a:pos x="11" y="99"/>
                </a:cxn>
                <a:cxn ang="0">
                  <a:pos x="9" y="75"/>
                </a:cxn>
                <a:cxn ang="0">
                  <a:pos x="9" y="53"/>
                </a:cxn>
                <a:cxn ang="0">
                  <a:pos x="11" y="5"/>
                </a:cxn>
                <a:cxn ang="0">
                  <a:pos x="11" y="5"/>
                </a:cxn>
              </a:cxnLst>
              <a:rect l="0" t="0" r="r" b="b"/>
              <a:pathLst>
                <a:path w="11" h="104">
                  <a:moveTo>
                    <a:pt x="11" y="5"/>
                  </a:moveTo>
                  <a:lnTo>
                    <a:pt x="11" y="5"/>
                  </a:lnTo>
                  <a:lnTo>
                    <a:pt x="11" y="3"/>
                  </a:lnTo>
                  <a:lnTo>
                    <a:pt x="10" y="1"/>
                  </a:lnTo>
                  <a:lnTo>
                    <a:pt x="8" y="0"/>
                  </a:lnTo>
                  <a:lnTo>
                    <a:pt x="6" y="0"/>
                  </a:lnTo>
                  <a:lnTo>
                    <a:pt x="5" y="0"/>
                  </a:lnTo>
                  <a:lnTo>
                    <a:pt x="3" y="1"/>
                  </a:lnTo>
                  <a:lnTo>
                    <a:pt x="2" y="3"/>
                  </a:lnTo>
                  <a:lnTo>
                    <a:pt x="2" y="5"/>
                  </a:lnTo>
                  <a:lnTo>
                    <a:pt x="2" y="5"/>
                  </a:lnTo>
                  <a:lnTo>
                    <a:pt x="0" y="53"/>
                  </a:lnTo>
                  <a:lnTo>
                    <a:pt x="0" y="75"/>
                  </a:lnTo>
                  <a:lnTo>
                    <a:pt x="2" y="99"/>
                  </a:lnTo>
                  <a:lnTo>
                    <a:pt x="2" y="99"/>
                  </a:lnTo>
                  <a:lnTo>
                    <a:pt x="2" y="101"/>
                  </a:lnTo>
                  <a:lnTo>
                    <a:pt x="4" y="103"/>
                  </a:lnTo>
                  <a:lnTo>
                    <a:pt x="7" y="104"/>
                  </a:lnTo>
                  <a:lnTo>
                    <a:pt x="9" y="104"/>
                  </a:lnTo>
                  <a:lnTo>
                    <a:pt x="10" y="103"/>
                  </a:lnTo>
                  <a:lnTo>
                    <a:pt x="11" y="101"/>
                  </a:lnTo>
                  <a:lnTo>
                    <a:pt x="11" y="99"/>
                  </a:lnTo>
                  <a:lnTo>
                    <a:pt x="11" y="99"/>
                  </a:lnTo>
                  <a:lnTo>
                    <a:pt x="9" y="75"/>
                  </a:lnTo>
                  <a:lnTo>
                    <a:pt x="9" y="53"/>
                  </a:lnTo>
                  <a:lnTo>
                    <a:pt x="11" y="5"/>
                  </a:lnTo>
                  <a:lnTo>
                    <a:pt x="11" y="5"/>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24" name="Freeform 183"/>
            <p:cNvSpPr/>
            <p:nvPr/>
          </p:nvSpPr>
          <p:spPr bwMode="auto">
            <a:xfrm>
              <a:off x="4572000" y="2676525"/>
              <a:ext cx="6350" cy="58738"/>
            </a:xfrm>
            <a:custGeom>
              <a:avLst/>
              <a:gdLst/>
              <a:ahLst/>
              <a:cxnLst>
                <a:cxn ang="0">
                  <a:pos x="10" y="4"/>
                </a:cxn>
                <a:cxn ang="0">
                  <a:pos x="10" y="4"/>
                </a:cxn>
                <a:cxn ang="0">
                  <a:pos x="9" y="2"/>
                </a:cxn>
                <a:cxn ang="0">
                  <a:pos x="8" y="1"/>
                </a:cxn>
                <a:cxn ang="0">
                  <a:pos x="7" y="0"/>
                </a:cxn>
                <a:cxn ang="0">
                  <a:pos x="5" y="0"/>
                </a:cxn>
                <a:cxn ang="0">
                  <a:pos x="3" y="0"/>
                </a:cxn>
                <a:cxn ang="0">
                  <a:pos x="2" y="1"/>
                </a:cxn>
                <a:cxn ang="0">
                  <a:pos x="1" y="2"/>
                </a:cxn>
                <a:cxn ang="0">
                  <a:pos x="0" y="4"/>
                </a:cxn>
                <a:cxn ang="0">
                  <a:pos x="0" y="4"/>
                </a:cxn>
                <a:cxn ang="0">
                  <a:pos x="1" y="57"/>
                </a:cxn>
                <a:cxn ang="0">
                  <a:pos x="2" y="83"/>
                </a:cxn>
                <a:cxn ang="0">
                  <a:pos x="5" y="109"/>
                </a:cxn>
                <a:cxn ang="0">
                  <a:pos x="5" y="109"/>
                </a:cxn>
                <a:cxn ang="0">
                  <a:pos x="6" y="111"/>
                </a:cxn>
                <a:cxn ang="0">
                  <a:pos x="7" y="112"/>
                </a:cxn>
                <a:cxn ang="0">
                  <a:pos x="10" y="113"/>
                </a:cxn>
                <a:cxn ang="0">
                  <a:pos x="12" y="113"/>
                </a:cxn>
                <a:cxn ang="0">
                  <a:pos x="13" y="112"/>
                </a:cxn>
                <a:cxn ang="0">
                  <a:pos x="14" y="111"/>
                </a:cxn>
                <a:cxn ang="0">
                  <a:pos x="14" y="109"/>
                </a:cxn>
                <a:cxn ang="0">
                  <a:pos x="14" y="109"/>
                </a:cxn>
                <a:cxn ang="0">
                  <a:pos x="12" y="83"/>
                </a:cxn>
                <a:cxn ang="0">
                  <a:pos x="10" y="57"/>
                </a:cxn>
                <a:cxn ang="0">
                  <a:pos x="10" y="4"/>
                </a:cxn>
                <a:cxn ang="0">
                  <a:pos x="10" y="4"/>
                </a:cxn>
              </a:cxnLst>
              <a:rect l="0" t="0" r="r" b="b"/>
              <a:pathLst>
                <a:path w="14" h="113">
                  <a:moveTo>
                    <a:pt x="10" y="4"/>
                  </a:moveTo>
                  <a:lnTo>
                    <a:pt x="10" y="4"/>
                  </a:lnTo>
                  <a:lnTo>
                    <a:pt x="9" y="2"/>
                  </a:lnTo>
                  <a:lnTo>
                    <a:pt x="8" y="1"/>
                  </a:lnTo>
                  <a:lnTo>
                    <a:pt x="7" y="0"/>
                  </a:lnTo>
                  <a:lnTo>
                    <a:pt x="5" y="0"/>
                  </a:lnTo>
                  <a:lnTo>
                    <a:pt x="3" y="0"/>
                  </a:lnTo>
                  <a:lnTo>
                    <a:pt x="2" y="1"/>
                  </a:lnTo>
                  <a:lnTo>
                    <a:pt x="1" y="2"/>
                  </a:lnTo>
                  <a:lnTo>
                    <a:pt x="0" y="4"/>
                  </a:lnTo>
                  <a:lnTo>
                    <a:pt x="0" y="4"/>
                  </a:lnTo>
                  <a:lnTo>
                    <a:pt x="1" y="57"/>
                  </a:lnTo>
                  <a:lnTo>
                    <a:pt x="2" y="83"/>
                  </a:lnTo>
                  <a:lnTo>
                    <a:pt x="5" y="109"/>
                  </a:lnTo>
                  <a:lnTo>
                    <a:pt x="5" y="109"/>
                  </a:lnTo>
                  <a:lnTo>
                    <a:pt x="6" y="111"/>
                  </a:lnTo>
                  <a:lnTo>
                    <a:pt x="7" y="112"/>
                  </a:lnTo>
                  <a:lnTo>
                    <a:pt x="10" y="113"/>
                  </a:lnTo>
                  <a:lnTo>
                    <a:pt x="12" y="113"/>
                  </a:lnTo>
                  <a:lnTo>
                    <a:pt x="13" y="112"/>
                  </a:lnTo>
                  <a:lnTo>
                    <a:pt x="14" y="111"/>
                  </a:lnTo>
                  <a:lnTo>
                    <a:pt x="14" y="109"/>
                  </a:lnTo>
                  <a:lnTo>
                    <a:pt x="14" y="109"/>
                  </a:lnTo>
                  <a:lnTo>
                    <a:pt x="12" y="83"/>
                  </a:lnTo>
                  <a:lnTo>
                    <a:pt x="10" y="57"/>
                  </a:lnTo>
                  <a:lnTo>
                    <a:pt x="10" y="4"/>
                  </a:lnTo>
                  <a:lnTo>
                    <a:pt x="10" y="4"/>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25" name="Freeform 184"/>
            <p:cNvSpPr/>
            <p:nvPr/>
          </p:nvSpPr>
          <p:spPr bwMode="auto">
            <a:xfrm>
              <a:off x="4481513" y="2305050"/>
              <a:ext cx="12700" cy="61913"/>
            </a:xfrm>
            <a:custGeom>
              <a:avLst/>
              <a:gdLst/>
              <a:ahLst/>
              <a:cxnLst>
                <a:cxn ang="0">
                  <a:pos x="21" y="109"/>
                </a:cxn>
                <a:cxn ang="0">
                  <a:pos x="21" y="109"/>
                </a:cxn>
                <a:cxn ang="0">
                  <a:pos x="16" y="105"/>
                </a:cxn>
                <a:cxn ang="0">
                  <a:pos x="13" y="101"/>
                </a:cxn>
                <a:cxn ang="0">
                  <a:pos x="11" y="95"/>
                </a:cxn>
                <a:cxn ang="0">
                  <a:pos x="9" y="89"/>
                </a:cxn>
                <a:cxn ang="0">
                  <a:pos x="9" y="76"/>
                </a:cxn>
                <a:cxn ang="0">
                  <a:pos x="9" y="64"/>
                </a:cxn>
                <a:cxn ang="0">
                  <a:pos x="9" y="64"/>
                </a:cxn>
                <a:cxn ang="0">
                  <a:pos x="10" y="34"/>
                </a:cxn>
                <a:cxn ang="0">
                  <a:pos x="9" y="5"/>
                </a:cxn>
                <a:cxn ang="0">
                  <a:pos x="9" y="5"/>
                </a:cxn>
                <a:cxn ang="0">
                  <a:pos x="9" y="3"/>
                </a:cxn>
                <a:cxn ang="0">
                  <a:pos x="8" y="1"/>
                </a:cxn>
                <a:cxn ang="0">
                  <a:pos x="6" y="0"/>
                </a:cxn>
                <a:cxn ang="0">
                  <a:pos x="5" y="0"/>
                </a:cxn>
                <a:cxn ang="0">
                  <a:pos x="3" y="0"/>
                </a:cxn>
                <a:cxn ang="0">
                  <a:pos x="2" y="1"/>
                </a:cxn>
                <a:cxn ang="0">
                  <a:pos x="1" y="3"/>
                </a:cxn>
                <a:cxn ang="0">
                  <a:pos x="0" y="5"/>
                </a:cxn>
                <a:cxn ang="0">
                  <a:pos x="0" y="5"/>
                </a:cxn>
                <a:cxn ang="0">
                  <a:pos x="0" y="77"/>
                </a:cxn>
                <a:cxn ang="0">
                  <a:pos x="0" y="77"/>
                </a:cxn>
                <a:cxn ang="0">
                  <a:pos x="0" y="89"/>
                </a:cxn>
                <a:cxn ang="0">
                  <a:pos x="1" y="95"/>
                </a:cxn>
                <a:cxn ang="0">
                  <a:pos x="3" y="100"/>
                </a:cxn>
                <a:cxn ang="0">
                  <a:pos x="5" y="105"/>
                </a:cxn>
                <a:cxn ang="0">
                  <a:pos x="8" y="110"/>
                </a:cxn>
                <a:cxn ang="0">
                  <a:pos x="12" y="115"/>
                </a:cxn>
                <a:cxn ang="0">
                  <a:pos x="16" y="118"/>
                </a:cxn>
                <a:cxn ang="0">
                  <a:pos x="16" y="118"/>
                </a:cxn>
                <a:cxn ang="0">
                  <a:pos x="18" y="119"/>
                </a:cxn>
                <a:cxn ang="0">
                  <a:pos x="20" y="119"/>
                </a:cxn>
                <a:cxn ang="0">
                  <a:pos x="21" y="118"/>
                </a:cxn>
                <a:cxn ang="0">
                  <a:pos x="22" y="117"/>
                </a:cxn>
                <a:cxn ang="0">
                  <a:pos x="23" y="115"/>
                </a:cxn>
                <a:cxn ang="0">
                  <a:pos x="23" y="112"/>
                </a:cxn>
                <a:cxn ang="0">
                  <a:pos x="22" y="111"/>
                </a:cxn>
                <a:cxn ang="0">
                  <a:pos x="21" y="109"/>
                </a:cxn>
                <a:cxn ang="0">
                  <a:pos x="21" y="109"/>
                </a:cxn>
              </a:cxnLst>
              <a:rect l="0" t="0" r="r" b="b"/>
              <a:pathLst>
                <a:path w="23" h="119">
                  <a:moveTo>
                    <a:pt x="21" y="109"/>
                  </a:moveTo>
                  <a:lnTo>
                    <a:pt x="21" y="109"/>
                  </a:lnTo>
                  <a:lnTo>
                    <a:pt x="16" y="105"/>
                  </a:lnTo>
                  <a:lnTo>
                    <a:pt x="13" y="101"/>
                  </a:lnTo>
                  <a:lnTo>
                    <a:pt x="11" y="95"/>
                  </a:lnTo>
                  <a:lnTo>
                    <a:pt x="9" y="89"/>
                  </a:lnTo>
                  <a:lnTo>
                    <a:pt x="9" y="76"/>
                  </a:lnTo>
                  <a:lnTo>
                    <a:pt x="9" y="64"/>
                  </a:lnTo>
                  <a:lnTo>
                    <a:pt x="9" y="64"/>
                  </a:lnTo>
                  <a:lnTo>
                    <a:pt x="10" y="34"/>
                  </a:lnTo>
                  <a:lnTo>
                    <a:pt x="9" y="5"/>
                  </a:lnTo>
                  <a:lnTo>
                    <a:pt x="9" y="5"/>
                  </a:lnTo>
                  <a:lnTo>
                    <a:pt x="9" y="3"/>
                  </a:lnTo>
                  <a:lnTo>
                    <a:pt x="8" y="1"/>
                  </a:lnTo>
                  <a:lnTo>
                    <a:pt x="6" y="0"/>
                  </a:lnTo>
                  <a:lnTo>
                    <a:pt x="5" y="0"/>
                  </a:lnTo>
                  <a:lnTo>
                    <a:pt x="3" y="0"/>
                  </a:lnTo>
                  <a:lnTo>
                    <a:pt x="2" y="1"/>
                  </a:lnTo>
                  <a:lnTo>
                    <a:pt x="1" y="3"/>
                  </a:lnTo>
                  <a:lnTo>
                    <a:pt x="0" y="5"/>
                  </a:lnTo>
                  <a:lnTo>
                    <a:pt x="0" y="5"/>
                  </a:lnTo>
                  <a:lnTo>
                    <a:pt x="0" y="77"/>
                  </a:lnTo>
                  <a:lnTo>
                    <a:pt x="0" y="77"/>
                  </a:lnTo>
                  <a:lnTo>
                    <a:pt x="0" y="89"/>
                  </a:lnTo>
                  <a:lnTo>
                    <a:pt x="1" y="95"/>
                  </a:lnTo>
                  <a:lnTo>
                    <a:pt x="3" y="100"/>
                  </a:lnTo>
                  <a:lnTo>
                    <a:pt x="5" y="105"/>
                  </a:lnTo>
                  <a:lnTo>
                    <a:pt x="8" y="110"/>
                  </a:lnTo>
                  <a:lnTo>
                    <a:pt x="12" y="115"/>
                  </a:lnTo>
                  <a:lnTo>
                    <a:pt x="16" y="118"/>
                  </a:lnTo>
                  <a:lnTo>
                    <a:pt x="16" y="118"/>
                  </a:lnTo>
                  <a:lnTo>
                    <a:pt x="18" y="119"/>
                  </a:lnTo>
                  <a:lnTo>
                    <a:pt x="20" y="119"/>
                  </a:lnTo>
                  <a:lnTo>
                    <a:pt x="21" y="118"/>
                  </a:lnTo>
                  <a:lnTo>
                    <a:pt x="22" y="117"/>
                  </a:lnTo>
                  <a:lnTo>
                    <a:pt x="23" y="115"/>
                  </a:lnTo>
                  <a:lnTo>
                    <a:pt x="23" y="112"/>
                  </a:lnTo>
                  <a:lnTo>
                    <a:pt x="22" y="111"/>
                  </a:lnTo>
                  <a:lnTo>
                    <a:pt x="21" y="109"/>
                  </a:lnTo>
                  <a:lnTo>
                    <a:pt x="21" y="109"/>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26" name="Freeform 185"/>
            <p:cNvSpPr/>
            <p:nvPr/>
          </p:nvSpPr>
          <p:spPr bwMode="auto">
            <a:xfrm>
              <a:off x="4519613" y="2336800"/>
              <a:ext cx="9525" cy="55563"/>
            </a:xfrm>
            <a:custGeom>
              <a:avLst/>
              <a:gdLst/>
              <a:ahLst/>
              <a:cxnLst>
                <a:cxn ang="0">
                  <a:pos x="9" y="3"/>
                </a:cxn>
                <a:cxn ang="0">
                  <a:pos x="9" y="3"/>
                </a:cxn>
                <a:cxn ang="0">
                  <a:pos x="7" y="15"/>
                </a:cxn>
                <a:cxn ang="0">
                  <a:pos x="4" y="27"/>
                </a:cxn>
                <a:cxn ang="0">
                  <a:pos x="2" y="50"/>
                </a:cxn>
                <a:cxn ang="0">
                  <a:pos x="0" y="75"/>
                </a:cxn>
                <a:cxn ang="0">
                  <a:pos x="0" y="99"/>
                </a:cxn>
                <a:cxn ang="0">
                  <a:pos x="0" y="99"/>
                </a:cxn>
                <a:cxn ang="0">
                  <a:pos x="0" y="101"/>
                </a:cxn>
                <a:cxn ang="0">
                  <a:pos x="1" y="102"/>
                </a:cxn>
                <a:cxn ang="0">
                  <a:pos x="3" y="103"/>
                </a:cxn>
                <a:cxn ang="0">
                  <a:pos x="5" y="104"/>
                </a:cxn>
                <a:cxn ang="0">
                  <a:pos x="6" y="103"/>
                </a:cxn>
                <a:cxn ang="0">
                  <a:pos x="8" y="102"/>
                </a:cxn>
                <a:cxn ang="0">
                  <a:pos x="9" y="101"/>
                </a:cxn>
                <a:cxn ang="0">
                  <a:pos x="9" y="99"/>
                </a:cxn>
                <a:cxn ang="0">
                  <a:pos x="9" y="99"/>
                </a:cxn>
                <a:cxn ang="0">
                  <a:pos x="10" y="75"/>
                </a:cxn>
                <a:cxn ang="0">
                  <a:pos x="11" y="52"/>
                </a:cxn>
                <a:cxn ang="0">
                  <a:pos x="13" y="29"/>
                </a:cxn>
                <a:cxn ang="0">
                  <a:pos x="16" y="17"/>
                </a:cxn>
                <a:cxn ang="0">
                  <a:pos x="18" y="6"/>
                </a:cxn>
                <a:cxn ang="0">
                  <a:pos x="18" y="6"/>
                </a:cxn>
                <a:cxn ang="0">
                  <a:pos x="18" y="4"/>
                </a:cxn>
                <a:cxn ang="0">
                  <a:pos x="18" y="2"/>
                </a:cxn>
                <a:cxn ang="0">
                  <a:pos x="17" y="1"/>
                </a:cxn>
                <a:cxn ang="0">
                  <a:pos x="15" y="0"/>
                </a:cxn>
                <a:cxn ang="0">
                  <a:pos x="13" y="0"/>
                </a:cxn>
                <a:cxn ang="0">
                  <a:pos x="12" y="0"/>
                </a:cxn>
                <a:cxn ang="0">
                  <a:pos x="10" y="1"/>
                </a:cxn>
                <a:cxn ang="0">
                  <a:pos x="9" y="3"/>
                </a:cxn>
                <a:cxn ang="0">
                  <a:pos x="9" y="3"/>
                </a:cxn>
              </a:cxnLst>
              <a:rect l="0" t="0" r="r" b="b"/>
              <a:pathLst>
                <a:path w="18" h="104">
                  <a:moveTo>
                    <a:pt x="9" y="3"/>
                  </a:moveTo>
                  <a:lnTo>
                    <a:pt x="9" y="3"/>
                  </a:lnTo>
                  <a:lnTo>
                    <a:pt x="7" y="15"/>
                  </a:lnTo>
                  <a:lnTo>
                    <a:pt x="4" y="27"/>
                  </a:lnTo>
                  <a:lnTo>
                    <a:pt x="2" y="50"/>
                  </a:lnTo>
                  <a:lnTo>
                    <a:pt x="0" y="75"/>
                  </a:lnTo>
                  <a:lnTo>
                    <a:pt x="0" y="99"/>
                  </a:lnTo>
                  <a:lnTo>
                    <a:pt x="0" y="99"/>
                  </a:lnTo>
                  <a:lnTo>
                    <a:pt x="0" y="101"/>
                  </a:lnTo>
                  <a:lnTo>
                    <a:pt x="1" y="102"/>
                  </a:lnTo>
                  <a:lnTo>
                    <a:pt x="3" y="103"/>
                  </a:lnTo>
                  <a:lnTo>
                    <a:pt x="5" y="104"/>
                  </a:lnTo>
                  <a:lnTo>
                    <a:pt x="6" y="103"/>
                  </a:lnTo>
                  <a:lnTo>
                    <a:pt x="8" y="102"/>
                  </a:lnTo>
                  <a:lnTo>
                    <a:pt x="9" y="101"/>
                  </a:lnTo>
                  <a:lnTo>
                    <a:pt x="9" y="99"/>
                  </a:lnTo>
                  <a:lnTo>
                    <a:pt x="9" y="99"/>
                  </a:lnTo>
                  <a:lnTo>
                    <a:pt x="10" y="75"/>
                  </a:lnTo>
                  <a:lnTo>
                    <a:pt x="11" y="52"/>
                  </a:lnTo>
                  <a:lnTo>
                    <a:pt x="13" y="29"/>
                  </a:lnTo>
                  <a:lnTo>
                    <a:pt x="16" y="17"/>
                  </a:lnTo>
                  <a:lnTo>
                    <a:pt x="18" y="6"/>
                  </a:lnTo>
                  <a:lnTo>
                    <a:pt x="18" y="6"/>
                  </a:lnTo>
                  <a:lnTo>
                    <a:pt x="18" y="4"/>
                  </a:lnTo>
                  <a:lnTo>
                    <a:pt x="18" y="2"/>
                  </a:lnTo>
                  <a:lnTo>
                    <a:pt x="17" y="1"/>
                  </a:lnTo>
                  <a:lnTo>
                    <a:pt x="15" y="0"/>
                  </a:lnTo>
                  <a:lnTo>
                    <a:pt x="13" y="0"/>
                  </a:lnTo>
                  <a:lnTo>
                    <a:pt x="12" y="0"/>
                  </a:lnTo>
                  <a:lnTo>
                    <a:pt x="10" y="1"/>
                  </a:lnTo>
                  <a:lnTo>
                    <a:pt x="9" y="3"/>
                  </a:lnTo>
                  <a:lnTo>
                    <a:pt x="9" y="3"/>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27" name="Freeform 186"/>
            <p:cNvSpPr/>
            <p:nvPr/>
          </p:nvSpPr>
          <p:spPr bwMode="auto">
            <a:xfrm>
              <a:off x="4543425" y="2370138"/>
              <a:ext cx="7938" cy="71438"/>
            </a:xfrm>
            <a:custGeom>
              <a:avLst/>
              <a:gdLst/>
              <a:ahLst/>
              <a:cxnLst>
                <a:cxn ang="0">
                  <a:pos x="5" y="4"/>
                </a:cxn>
                <a:cxn ang="0">
                  <a:pos x="5" y="4"/>
                </a:cxn>
                <a:cxn ang="0">
                  <a:pos x="4" y="36"/>
                </a:cxn>
                <a:cxn ang="0">
                  <a:pos x="3" y="68"/>
                </a:cxn>
                <a:cxn ang="0">
                  <a:pos x="1" y="100"/>
                </a:cxn>
                <a:cxn ang="0">
                  <a:pos x="0" y="132"/>
                </a:cxn>
                <a:cxn ang="0">
                  <a:pos x="0" y="132"/>
                </a:cxn>
                <a:cxn ang="0">
                  <a:pos x="0" y="134"/>
                </a:cxn>
                <a:cxn ang="0">
                  <a:pos x="1" y="135"/>
                </a:cxn>
                <a:cxn ang="0">
                  <a:pos x="3" y="136"/>
                </a:cxn>
                <a:cxn ang="0">
                  <a:pos x="4" y="136"/>
                </a:cxn>
                <a:cxn ang="0">
                  <a:pos x="7" y="136"/>
                </a:cxn>
                <a:cxn ang="0">
                  <a:pos x="9" y="135"/>
                </a:cxn>
                <a:cxn ang="0">
                  <a:pos x="10" y="134"/>
                </a:cxn>
                <a:cxn ang="0">
                  <a:pos x="10" y="132"/>
                </a:cxn>
                <a:cxn ang="0">
                  <a:pos x="10" y="132"/>
                </a:cxn>
                <a:cxn ang="0">
                  <a:pos x="11" y="100"/>
                </a:cxn>
                <a:cxn ang="0">
                  <a:pos x="13" y="68"/>
                </a:cxn>
                <a:cxn ang="0">
                  <a:pos x="14" y="36"/>
                </a:cxn>
                <a:cxn ang="0">
                  <a:pos x="15" y="4"/>
                </a:cxn>
                <a:cxn ang="0">
                  <a:pos x="15" y="4"/>
                </a:cxn>
                <a:cxn ang="0">
                  <a:pos x="14" y="2"/>
                </a:cxn>
                <a:cxn ang="0">
                  <a:pos x="13" y="1"/>
                </a:cxn>
                <a:cxn ang="0">
                  <a:pos x="12" y="0"/>
                </a:cxn>
                <a:cxn ang="0">
                  <a:pos x="10" y="0"/>
                </a:cxn>
                <a:cxn ang="0">
                  <a:pos x="8" y="0"/>
                </a:cxn>
                <a:cxn ang="0">
                  <a:pos x="7" y="1"/>
                </a:cxn>
                <a:cxn ang="0">
                  <a:pos x="5" y="2"/>
                </a:cxn>
                <a:cxn ang="0">
                  <a:pos x="5" y="4"/>
                </a:cxn>
                <a:cxn ang="0">
                  <a:pos x="5" y="4"/>
                </a:cxn>
              </a:cxnLst>
              <a:rect l="0" t="0" r="r" b="b"/>
              <a:pathLst>
                <a:path w="15" h="136">
                  <a:moveTo>
                    <a:pt x="5" y="4"/>
                  </a:moveTo>
                  <a:lnTo>
                    <a:pt x="5" y="4"/>
                  </a:lnTo>
                  <a:lnTo>
                    <a:pt x="4" y="36"/>
                  </a:lnTo>
                  <a:lnTo>
                    <a:pt x="3" y="68"/>
                  </a:lnTo>
                  <a:lnTo>
                    <a:pt x="1" y="100"/>
                  </a:lnTo>
                  <a:lnTo>
                    <a:pt x="0" y="132"/>
                  </a:lnTo>
                  <a:lnTo>
                    <a:pt x="0" y="132"/>
                  </a:lnTo>
                  <a:lnTo>
                    <a:pt x="0" y="134"/>
                  </a:lnTo>
                  <a:lnTo>
                    <a:pt x="1" y="135"/>
                  </a:lnTo>
                  <a:lnTo>
                    <a:pt x="3" y="136"/>
                  </a:lnTo>
                  <a:lnTo>
                    <a:pt x="4" y="136"/>
                  </a:lnTo>
                  <a:lnTo>
                    <a:pt x="7" y="136"/>
                  </a:lnTo>
                  <a:lnTo>
                    <a:pt x="9" y="135"/>
                  </a:lnTo>
                  <a:lnTo>
                    <a:pt x="10" y="134"/>
                  </a:lnTo>
                  <a:lnTo>
                    <a:pt x="10" y="132"/>
                  </a:lnTo>
                  <a:lnTo>
                    <a:pt x="10" y="132"/>
                  </a:lnTo>
                  <a:lnTo>
                    <a:pt x="11" y="100"/>
                  </a:lnTo>
                  <a:lnTo>
                    <a:pt x="13" y="68"/>
                  </a:lnTo>
                  <a:lnTo>
                    <a:pt x="14" y="36"/>
                  </a:lnTo>
                  <a:lnTo>
                    <a:pt x="15" y="4"/>
                  </a:lnTo>
                  <a:lnTo>
                    <a:pt x="15" y="4"/>
                  </a:lnTo>
                  <a:lnTo>
                    <a:pt x="14" y="2"/>
                  </a:lnTo>
                  <a:lnTo>
                    <a:pt x="13" y="1"/>
                  </a:lnTo>
                  <a:lnTo>
                    <a:pt x="12" y="0"/>
                  </a:lnTo>
                  <a:lnTo>
                    <a:pt x="10" y="0"/>
                  </a:lnTo>
                  <a:lnTo>
                    <a:pt x="8" y="0"/>
                  </a:lnTo>
                  <a:lnTo>
                    <a:pt x="7" y="1"/>
                  </a:lnTo>
                  <a:lnTo>
                    <a:pt x="5" y="2"/>
                  </a:lnTo>
                  <a:lnTo>
                    <a:pt x="5" y="4"/>
                  </a:lnTo>
                  <a:lnTo>
                    <a:pt x="5" y="4"/>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28" name="Freeform 187"/>
            <p:cNvSpPr/>
            <p:nvPr/>
          </p:nvSpPr>
          <p:spPr bwMode="auto">
            <a:xfrm>
              <a:off x="4573588" y="2406650"/>
              <a:ext cx="4763" cy="71438"/>
            </a:xfrm>
            <a:custGeom>
              <a:avLst/>
              <a:gdLst/>
              <a:ahLst/>
              <a:cxnLst>
                <a:cxn ang="0">
                  <a:pos x="0" y="5"/>
                </a:cxn>
                <a:cxn ang="0">
                  <a:pos x="0" y="128"/>
                </a:cxn>
                <a:cxn ang="0">
                  <a:pos x="0" y="128"/>
                </a:cxn>
                <a:cxn ang="0">
                  <a:pos x="0" y="130"/>
                </a:cxn>
                <a:cxn ang="0">
                  <a:pos x="1" y="131"/>
                </a:cxn>
                <a:cxn ang="0">
                  <a:pos x="3" y="132"/>
                </a:cxn>
                <a:cxn ang="0">
                  <a:pos x="5" y="133"/>
                </a:cxn>
                <a:cxn ang="0">
                  <a:pos x="6" y="132"/>
                </a:cxn>
                <a:cxn ang="0">
                  <a:pos x="8" y="131"/>
                </a:cxn>
                <a:cxn ang="0">
                  <a:pos x="9" y="130"/>
                </a:cxn>
                <a:cxn ang="0">
                  <a:pos x="9" y="128"/>
                </a:cxn>
                <a:cxn ang="0">
                  <a:pos x="9" y="5"/>
                </a:cxn>
                <a:cxn ang="0">
                  <a:pos x="9" y="5"/>
                </a:cxn>
                <a:cxn ang="0">
                  <a:pos x="9" y="3"/>
                </a:cxn>
                <a:cxn ang="0">
                  <a:pos x="8" y="1"/>
                </a:cxn>
                <a:cxn ang="0">
                  <a:pos x="6" y="1"/>
                </a:cxn>
                <a:cxn ang="0">
                  <a:pos x="5" y="0"/>
                </a:cxn>
                <a:cxn ang="0">
                  <a:pos x="3" y="1"/>
                </a:cxn>
                <a:cxn ang="0">
                  <a:pos x="1" y="1"/>
                </a:cxn>
                <a:cxn ang="0">
                  <a:pos x="0" y="3"/>
                </a:cxn>
                <a:cxn ang="0">
                  <a:pos x="0" y="5"/>
                </a:cxn>
                <a:cxn ang="0">
                  <a:pos x="0" y="5"/>
                </a:cxn>
              </a:cxnLst>
              <a:rect l="0" t="0" r="r" b="b"/>
              <a:pathLst>
                <a:path w="9" h="133">
                  <a:moveTo>
                    <a:pt x="0" y="5"/>
                  </a:moveTo>
                  <a:lnTo>
                    <a:pt x="0" y="128"/>
                  </a:lnTo>
                  <a:lnTo>
                    <a:pt x="0" y="128"/>
                  </a:lnTo>
                  <a:lnTo>
                    <a:pt x="0" y="130"/>
                  </a:lnTo>
                  <a:lnTo>
                    <a:pt x="1" y="131"/>
                  </a:lnTo>
                  <a:lnTo>
                    <a:pt x="3" y="132"/>
                  </a:lnTo>
                  <a:lnTo>
                    <a:pt x="5" y="133"/>
                  </a:lnTo>
                  <a:lnTo>
                    <a:pt x="6" y="132"/>
                  </a:lnTo>
                  <a:lnTo>
                    <a:pt x="8" y="131"/>
                  </a:lnTo>
                  <a:lnTo>
                    <a:pt x="9" y="130"/>
                  </a:lnTo>
                  <a:lnTo>
                    <a:pt x="9" y="128"/>
                  </a:lnTo>
                  <a:lnTo>
                    <a:pt x="9" y="5"/>
                  </a:lnTo>
                  <a:lnTo>
                    <a:pt x="9" y="5"/>
                  </a:lnTo>
                  <a:lnTo>
                    <a:pt x="9" y="3"/>
                  </a:lnTo>
                  <a:lnTo>
                    <a:pt x="8" y="1"/>
                  </a:lnTo>
                  <a:lnTo>
                    <a:pt x="6" y="1"/>
                  </a:lnTo>
                  <a:lnTo>
                    <a:pt x="5" y="0"/>
                  </a:lnTo>
                  <a:lnTo>
                    <a:pt x="3" y="1"/>
                  </a:lnTo>
                  <a:lnTo>
                    <a:pt x="1" y="1"/>
                  </a:lnTo>
                  <a:lnTo>
                    <a:pt x="0" y="3"/>
                  </a:lnTo>
                  <a:lnTo>
                    <a:pt x="0" y="5"/>
                  </a:lnTo>
                  <a:lnTo>
                    <a:pt x="0" y="5"/>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29" name="Freeform 188"/>
            <p:cNvSpPr/>
            <p:nvPr/>
          </p:nvSpPr>
          <p:spPr bwMode="auto">
            <a:xfrm>
              <a:off x="4602163" y="2432050"/>
              <a:ext cx="4763" cy="65088"/>
            </a:xfrm>
            <a:custGeom>
              <a:avLst/>
              <a:gdLst/>
              <a:ahLst/>
              <a:cxnLst>
                <a:cxn ang="0">
                  <a:pos x="0" y="5"/>
                </a:cxn>
                <a:cxn ang="0">
                  <a:pos x="0" y="118"/>
                </a:cxn>
                <a:cxn ang="0">
                  <a:pos x="0" y="118"/>
                </a:cxn>
                <a:cxn ang="0">
                  <a:pos x="0" y="120"/>
                </a:cxn>
                <a:cxn ang="0">
                  <a:pos x="1" y="121"/>
                </a:cxn>
                <a:cxn ang="0">
                  <a:pos x="2" y="123"/>
                </a:cxn>
                <a:cxn ang="0">
                  <a:pos x="4" y="123"/>
                </a:cxn>
                <a:cxn ang="0">
                  <a:pos x="6" y="123"/>
                </a:cxn>
                <a:cxn ang="0">
                  <a:pos x="7" y="121"/>
                </a:cxn>
                <a:cxn ang="0">
                  <a:pos x="8" y="120"/>
                </a:cxn>
                <a:cxn ang="0">
                  <a:pos x="9" y="118"/>
                </a:cxn>
                <a:cxn ang="0">
                  <a:pos x="9" y="5"/>
                </a:cxn>
                <a:cxn ang="0">
                  <a:pos x="9" y="5"/>
                </a:cxn>
                <a:cxn ang="0">
                  <a:pos x="8" y="3"/>
                </a:cxn>
                <a:cxn ang="0">
                  <a:pos x="7" y="1"/>
                </a:cxn>
                <a:cxn ang="0">
                  <a:pos x="6" y="1"/>
                </a:cxn>
                <a:cxn ang="0">
                  <a:pos x="4" y="0"/>
                </a:cxn>
                <a:cxn ang="0">
                  <a:pos x="2" y="1"/>
                </a:cxn>
                <a:cxn ang="0">
                  <a:pos x="1" y="1"/>
                </a:cxn>
                <a:cxn ang="0">
                  <a:pos x="0" y="3"/>
                </a:cxn>
                <a:cxn ang="0">
                  <a:pos x="0" y="5"/>
                </a:cxn>
                <a:cxn ang="0">
                  <a:pos x="0" y="5"/>
                </a:cxn>
              </a:cxnLst>
              <a:rect l="0" t="0" r="r" b="b"/>
              <a:pathLst>
                <a:path w="9" h="123">
                  <a:moveTo>
                    <a:pt x="0" y="5"/>
                  </a:moveTo>
                  <a:lnTo>
                    <a:pt x="0" y="118"/>
                  </a:lnTo>
                  <a:lnTo>
                    <a:pt x="0" y="118"/>
                  </a:lnTo>
                  <a:lnTo>
                    <a:pt x="0" y="120"/>
                  </a:lnTo>
                  <a:lnTo>
                    <a:pt x="1" y="121"/>
                  </a:lnTo>
                  <a:lnTo>
                    <a:pt x="2" y="123"/>
                  </a:lnTo>
                  <a:lnTo>
                    <a:pt x="4" y="123"/>
                  </a:lnTo>
                  <a:lnTo>
                    <a:pt x="6" y="123"/>
                  </a:lnTo>
                  <a:lnTo>
                    <a:pt x="7" y="121"/>
                  </a:lnTo>
                  <a:lnTo>
                    <a:pt x="8" y="120"/>
                  </a:lnTo>
                  <a:lnTo>
                    <a:pt x="9" y="118"/>
                  </a:lnTo>
                  <a:lnTo>
                    <a:pt x="9" y="5"/>
                  </a:lnTo>
                  <a:lnTo>
                    <a:pt x="9" y="5"/>
                  </a:lnTo>
                  <a:lnTo>
                    <a:pt x="8" y="3"/>
                  </a:lnTo>
                  <a:lnTo>
                    <a:pt x="7" y="1"/>
                  </a:lnTo>
                  <a:lnTo>
                    <a:pt x="6" y="1"/>
                  </a:lnTo>
                  <a:lnTo>
                    <a:pt x="4" y="0"/>
                  </a:lnTo>
                  <a:lnTo>
                    <a:pt x="2" y="1"/>
                  </a:lnTo>
                  <a:lnTo>
                    <a:pt x="1" y="1"/>
                  </a:lnTo>
                  <a:lnTo>
                    <a:pt x="0" y="3"/>
                  </a:lnTo>
                  <a:lnTo>
                    <a:pt x="0" y="5"/>
                  </a:lnTo>
                  <a:lnTo>
                    <a:pt x="0" y="5"/>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30" name="Freeform 189"/>
            <p:cNvSpPr/>
            <p:nvPr/>
          </p:nvSpPr>
          <p:spPr bwMode="auto">
            <a:xfrm>
              <a:off x="4624388" y="2457450"/>
              <a:ext cx="4763" cy="65088"/>
            </a:xfrm>
            <a:custGeom>
              <a:avLst/>
              <a:gdLst/>
              <a:ahLst/>
              <a:cxnLst>
                <a:cxn ang="0">
                  <a:pos x="0" y="5"/>
                </a:cxn>
                <a:cxn ang="0">
                  <a:pos x="0" y="119"/>
                </a:cxn>
                <a:cxn ang="0">
                  <a:pos x="0" y="119"/>
                </a:cxn>
                <a:cxn ang="0">
                  <a:pos x="0" y="121"/>
                </a:cxn>
                <a:cxn ang="0">
                  <a:pos x="1" y="122"/>
                </a:cxn>
                <a:cxn ang="0">
                  <a:pos x="3" y="123"/>
                </a:cxn>
                <a:cxn ang="0">
                  <a:pos x="4" y="123"/>
                </a:cxn>
                <a:cxn ang="0">
                  <a:pos x="6" y="123"/>
                </a:cxn>
                <a:cxn ang="0">
                  <a:pos x="8" y="122"/>
                </a:cxn>
                <a:cxn ang="0">
                  <a:pos x="9" y="121"/>
                </a:cxn>
                <a:cxn ang="0">
                  <a:pos x="9" y="119"/>
                </a:cxn>
                <a:cxn ang="0">
                  <a:pos x="9" y="5"/>
                </a:cxn>
                <a:cxn ang="0">
                  <a:pos x="9" y="5"/>
                </a:cxn>
                <a:cxn ang="0">
                  <a:pos x="9" y="3"/>
                </a:cxn>
                <a:cxn ang="0">
                  <a:pos x="8" y="1"/>
                </a:cxn>
                <a:cxn ang="0">
                  <a:pos x="6" y="0"/>
                </a:cxn>
                <a:cxn ang="0">
                  <a:pos x="4" y="0"/>
                </a:cxn>
                <a:cxn ang="0">
                  <a:pos x="3" y="0"/>
                </a:cxn>
                <a:cxn ang="0">
                  <a:pos x="1" y="1"/>
                </a:cxn>
                <a:cxn ang="0">
                  <a:pos x="0" y="3"/>
                </a:cxn>
                <a:cxn ang="0">
                  <a:pos x="0" y="5"/>
                </a:cxn>
                <a:cxn ang="0">
                  <a:pos x="0" y="5"/>
                </a:cxn>
              </a:cxnLst>
              <a:rect l="0" t="0" r="r" b="b"/>
              <a:pathLst>
                <a:path w="9" h="123">
                  <a:moveTo>
                    <a:pt x="0" y="5"/>
                  </a:moveTo>
                  <a:lnTo>
                    <a:pt x="0" y="119"/>
                  </a:lnTo>
                  <a:lnTo>
                    <a:pt x="0" y="119"/>
                  </a:lnTo>
                  <a:lnTo>
                    <a:pt x="0" y="121"/>
                  </a:lnTo>
                  <a:lnTo>
                    <a:pt x="1" y="122"/>
                  </a:lnTo>
                  <a:lnTo>
                    <a:pt x="3" y="123"/>
                  </a:lnTo>
                  <a:lnTo>
                    <a:pt x="4" y="123"/>
                  </a:lnTo>
                  <a:lnTo>
                    <a:pt x="6" y="123"/>
                  </a:lnTo>
                  <a:lnTo>
                    <a:pt x="8" y="122"/>
                  </a:lnTo>
                  <a:lnTo>
                    <a:pt x="9" y="121"/>
                  </a:lnTo>
                  <a:lnTo>
                    <a:pt x="9" y="119"/>
                  </a:lnTo>
                  <a:lnTo>
                    <a:pt x="9" y="5"/>
                  </a:lnTo>
                  <a:lnTo>
                    <a:pt x="9" y="5"/>
                  </a:lnTo>
                  <a:lnTo>
                    <a:pt x="9" y="3"/>
                  </a:lnTo>
                  <a:lnTo>
                    <a:pt x="8" y="1"/>
                  </a:lnTo>
                  <a:lnTo>
                    <a:pt x="6" y="0"/>
                  </a:lnTo>
                  <a:lnTo>
                    <a:pt x="4" y="0"/>
                  </a:lnTo>
                  <a:lnTo>
                    <a:pt x="3" y="0"/>
                  </a:lnTo>
                  <a:lnTo>
                    <a:pt x="1" y="1"/>
                  </a:lnTo>
                  <a:lnTo>
                    <a:pt x="0" y="3"/>
                  </a:lnTo>
                  <a:lnTo>
                    <a:pt x="0" y="5"/>
                  </a:lnTo>
                  <a:lnTo>
                    <a:pt x="0" y="5"/>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31" name="Freeform 190"/>
            <p:cNvSpPr/>
            <p:nvPr/>
          </p:nvSpPr>
          <p:spPr bwMode="auto">
            <a:xfrm>
              <a:off x="4651375" y="2482850"/>
              <a:ext cx="7938" cy="73025"/>
            </a:xfrm>
            <a:custGeom>
              <a:avLst/>
              <a:gdLst/>
              <a:ahLst/>
              <a:cxnLst>
                <a:cxn ang="0">
                  <a:pos x="5" y="5"/>
                </a:cxn>
                <a:cxn ang="0">
                  <a:pos x="5" y="5"/>
                </a:cxn>
                <a:cxn ang="0">
                  <a:pos x="2" y="30"/>
                </a:cxn>
                <a:cxn ang="0">
                  <a:pos x="1" y="42"/>
                </a:cxn>
                <a:cxn ang="0">
                  <a:pos x="0" y="55"/>
                </a:cxn>
                <a:cxn ang="0">
                  <a:pos x="0" y="132"/>
                </a:cxn>
                <a:cxn ang="0">
                  <a:pos x="0" y="132"/>
                </a:cxn>
                <a:cxn ang="0">
                  <a:pos x="1" y="134"/>
                </a:cxn>
                <a:cxn ang="0">
                  <a:pos x="2" y="136"/>
                </a:cxn>
                <a:cxn ang="0">
                  <a:pos x="3" y="137"/>
                </a:cxn>
                <a:cxn ang="0">
                  <a:pos x="5" y="137"/>
                </a:cxn>
                <a:cxn ang="0">
                  <a:pos x="7" y="137"/>
                </a:cxn>
                <a:cxn ang="0">
                  <a:pos x="8" y="136"/>
                </a:cxn>
                <a:cxn ang="0">
                  <a:pos x="9" y="134"/>
                </a:cxn>
                <a:cxn ang="0">
                  <a:pos x="10" y="132"/>
                </a:cxn>
                <a:cxn ang="0">
                  <a:pos x="10" y="62"/>
                </a:cxn>
                <a:cxn ang="0">
                  <a:pos x="10" y="62"/>
                </a:cxn>
                <a:cxn ang="0">
                  <a:pos x="10" y="47"/>
                </a:cxn>
                <a:cxn ang="0">
                  <a:pos x="11" y="33"/>
                </a:cxn>
                <a:cxn ang="0">
                  <a:pos x="14" y="5"/>
                </a:cxn>
                <a:cxn ang="0">
                  <a:pos x="14" y="5"/>
                </a:cxn>
                <a:cxn ang="0">
                  <a:pos x="14" y="3"/>
                </a:cxn>
                <a:cxn ang="0">
                  <a:pos x="13" y="1"/>
                </a:cxn>
                <a:cxn ang="0">
                  <a:pos x="12" y="0"/>
                </a:cxn>
                <a:cxn ang="0">
                  <a:pos x="10" y="0"/>
                </a:cxn>
                <a:cxn ang="0">
                  <a:pos x="7" y="1"/>
                </a:cxn>
                <a:cxn ang="0">
                  <a:pos x="6" y="3"/>
                </a:cxn>
                <a:cxn ang="0">
                  <a:pos x="5" y="5"/>
                </a:cxn>
                <a:cxn ang="0">
                  <a:pos x="5" y="5"/>
                </a:cxn>
              </a:cxnLst>
              <a:rect l="0" t="0" r="r" b="b"/>
              <a:pathLst>
                <a:path w="14" h="137">
                  <a:moveTo>
                    <a:pt x="5" y="5"/>
                  </a:moveTo>
                  <a:lnTo>
                    <a:pt x="5" y="5"/>
                  </a:lnTo>
                  <a:lnTo>
                    <a:pt x="2" y="30"/>
                  </a:lnTo>
                  <a:lnTo>
                    <a:pt x="1" y="42"/>
                  </a:lnTo>
                  <a:lnTo>
                    <a:pt x="0" y="55"/>
                  </a:lnTo>
                  <a:lnTo>
                    <a:pt x="0" y="132"/>
                  </a:lnTo>
                  <a:lnTo>
                    <a:pt x="0" y="132"/>
                  </a:lnTo>
                  <a:lnTo>
                    <a:pt x="1" y="134"/>
                  </a:lnTo>
                  <a:lnTo>
                    <a:pt x="2" y="136"/>
                  </a:lnTo>
                  <a:lnTo>
                    <a:pt x="3" y="137"/>
                  </a:lnTo>
                  <a:lnTo>
                    <a:pt x="5" y="137"/>
                  </a:lnTo>
                  <a:lnTo>
                    <a:pt x="7" y="137"/>
                  </a:lnTo>
                  <a:lnTo>
                    <a:pt x="8" y="136"/>
                  </a:lnTo>
                  <a:lnTo>
                    <a:pt x="9" y="134"/>
                  </a:lnTo>
                  <a:lnTo>
                    <a:pt x="10" y="132"/>
                  </a:lnTo>
                  <a:lnTo>
                    <a:pt x="10" y="62"/>
                  </a:lnTo>
                  <a:lnTo>
                    <a:pt x="10" y="62"/>
                  </a:lnTo>
                  <a:lnTo>
                    <a:pt x="10" y="47"/>
                  </a:lnTo>
                  <a:lnTo>
                    <a:pt x="11" y="33"/>
                  </a:lnTo>
                  <a:lnTo>
                    <a:pt x="14" y="5"/>
                  </a:lnTo>
                  <a:lnTo>
                    <a:pt x="14" y="5"/>
                  </a:lnTo>
                  <a:lnTo>
                    <a:pt x="14" y="3"/>
                  </a:lnTo>
                  <a:lnTo>
                    <a:pt x="13" y="1"/>
                  </a:lnTo>
                  <a:lnTo>
                    <a:pt x="12" y="0"/>
                  </a:lnTo>
                  <a:lnTo>
                    <a:pt x="10" y="0"/>
                  </a:lnTo>
                  <a:lnTo>
                    <a:pt x="7" y="1"/>
                  </a:lnTo>
                  <a:lnTo>
                    <a:pt x="6" y="3"/>
                  </a:lnTo>
                  <a:lnTo>
                    <a:pt x="5" y="5"/>
                  </a:lnTo>
                  <a:lnTo>
                    <a:pt x="5" y="5"/>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32" name="Freeform 191"/>
            <p:cNvSpPr/>
            <p:nvPr/>
          </p:nvSpPr>
          <p:spPr bwMode="auto">
            <a:xfrm>
              <a:off x="4684713" y="2500313"/>
              <a:ext cx="4763" cy="87313"/>
            </a:xfrm>
            <a:custGeom>
              <a:avLst/>
              <a:gdLst/>
              <a:ahLst/>
              <a:cxnLst>
                <a:cxn ang="0">
                  <a:pos x="0" y="5"/>
                </a:cxn>
                <a:cxn ang="0">
                  <a:pos x="0" y="161"/>
                </a:cxn>
                <a:cxn ang="0">
                  <a:pos x="0" y="161"/>
                </a:cxn>
                <a:cxn ang="0">
                  <a:pos x="0" y="163"/>
                </a:cxn>
                <a:cxn ang="0">
                  <a:pos x="1" y="164"/>
                </a:cxn>
                <a:cxn ang="0">
                  <a:pos x="3" y="165"/>
                </a:cxn>
                <a:cxn ang="0">
                  <a:pos x="5" y="166"/>
                </a:cxn>
                <a:cxn ang="0">
                  <a:pos x="6" y="165"/>
                </a:cxn>
                <a:cxn ang="0">
                  <a:pos x="8" y="164"/>
                </a:cxn>
                <a:cxn ang="0">
                  <a:pos x="9" y="163"/>
                </a:cxn>
                <a:cxn ang="0">
                  <a:pos x="9" y="161"/>
                </a:cxn>
                <a:cxn ang="0">
                  <a:pos x="9" y="5"/>
                </a:cxn>
                <a:cxn ang="0">
                  <a:pos x="9" y="5"/>
                </a:cxn>
                <a:cxn ang="0">
                  <a:pos x="9" y="3"/>
                </a:cxn>
                <a:cxn ang="0">
                  <a:pos x="8" y="1"/>
                </a:cxn>
                <a:cxn ang="0">
                  <a:pos x="6" y="0"/>
                </a:cxn>
                <a:cxn ang="0">
                  <a:pos x="5" y="0"/>
                </a:cxn>
                <a:cxn ang="0">
                  <a:pos x="3" y="0"/>
                </a:cxn>
                <a:cxn ang="0">
                  <a:pos x="1" y="1"/>
                </a:cxn>
                <a:cxn ang="0">
                  <a:pos x="0" y="3"/>
                </a:cxn>
                <a:cxn ang="0">
                  <a:pos x="0" y="5"/>
                </a:cxn>
                <a:cxn ang="0">
                  <a:pos x="0" y="5"/>
                </a:cxn>
              </a:cxnLst>
              <a:rect l="0" t="0" r="r" b="b"/>
              <a:pathLst>
                <a:path w="9" h="166">
                  <a:moveTo>
                    <a:pt x="0" y="5"/>
                  </a:moveTo>
                  <a:lnTo>
                    <a:pt x="0" y="161"/>
                  </a:lnTo>
                  <a:lnTo>
                    <a:pt x="0" y="161"/>
                  </a:lnTo>
                  <a:lnTo>
                    <a:pt x="0" y="163"/>
                  </a:lnTo>
                  <a:lnTo>
                    <a:pt x="1" y="164"/>
                  </a:lnTo>
                  <a:lnTo>
                    <a:pt x="3" y="165"/>
                  </a:lnTo>
                  <a:lnTo>
                    <a:pt x="5" y="166"/>
                  </a:lnTo>
                  <a:lnTo>
                    <a:pt x="6" y="165"/>
                  </a:lnTo>
                  <a:lnTo>
                    <a:pt x="8" y="164"/>
                  </a:lnTo>
                  <a:lnTo>
                    <a:pt x="9" y="163"/>
                  </a:lnTo>
                  <a:lnTo>
                    <a:pt x="9" y="161"/>
                  </a:lnTo>
                  <a:lnTo>
                    <a:pt x="9" y="5"/>
                  </a:lnTo>
                  <a:lnTo>
                    <a:pt x="9" y="5"/>
                  </a:lnTo>
                  <a:lnTo>
                    <a:pt x="9" y="3"/>
                  </a:lnTo>
                  <a:lnTo>
                    <a:pt x="8" y="1"/>
                  </a:lnTo>
                  <a:lnTo>
                    <a:pt x="6" y="0"/>
                  </a:lnTo>
                  <a:lnTo>
                    <a:pt x="5" y="0"/>
                  </a:lnTo>
                  <a:lnTo>
                    <a:pt x="3" y="0"/>
                  </a:lnTo>
                  <a:lnTo>
                    <a:pt x="1" y="1"/>
                  </a:lnTo>
                  <a:lnTo>
                    <a:pt x="0" y="3"/>
                  </a:lnTo>
                  <a:lnTo>
                    <a:pt x="0" y="5"/>
                  </a:lnTo>
                  <a:lnTo>
                    <a:pt x="0" y="5"/>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33" name="Freeform 192"/>
            <p:cNvSpPr/>
            <p:nvPr/>
          </p:nvSpPr>
          <p:spPr bwMode="auto">
            <a:xfrm>
              <a:off x="4702175" y="2540000"/>
              <a:ext cx="7938" cy="69850"/>
            </a:xfrm>
            <a:custGeom>
              <a:avLst/>
              <a:gdLst/>
              <a:ahLst/>
              <a:cxnLst>
                <a:cxn ang="0">
                  <a:pos x="6" y="3"/>
                </a:cxn>
                <a:cxn ang="0">
                  <a:pos x="6" y="3"/>
                </a:cxn>
                <a:cxn ang="0">
                  <a:pos x="3" y="19"/>
                </a:cxn>
                <a:cxn ang="0">
                  <a:pos x="1" y="34"/>
                </a:cxn>
                <a:cxn ang="0">
                  <a:pos x="0" y="50"/>
                </a:cxn>
                <a:cxn ang="0">
                  <a:pos x="0" y="65"/>
                </a:cxn>
                <a:cxn ang="0">
                  <a:pos x="1" y="96"/>
                </a:cxn>
                <a:cxn ang="0">
                  <a:pos x="1" y="127"/>
                </a:cxn>
                <a:cxn ang="0">
                  <a:pos x="1" y="127"/>
                </a:cxn>
                <a:cxn ang="0">
                  <a:pos x="2" y="129"/>
                </a:cxn>
                <a:cxn ang="0">
                  <a:pos x="3" y="131"/>
                </a:cxn>
                <a:cxn ang="0">
                  <a:pos x="4" y="132"/>
                </a:cxn>
                <a:cxn ang="0">
                  <a:pos x="6" y="132"/>
                </a:cxn>
                <a:cxn ang="0">
                  <a:pos x="7" y="132"/>
                </a:cxn>
                <a:cxn ang="0">
                  <a:pos x="9" y="131"/>
                </a:cxn>
                <a:cxn ang="0">
                  <a:pos x="10" y="129"/>
                </a:cxn>
                <a:cxn ang="0">
                  <a:pos x="10" y="127"/>
                </a:cxn>
                <a:cxn ang="0">
                  <a:pos x="10" y="127"/>
                </a:cxn>
                <a:cxn ang="0">
                  <a:pos x="10" y="97"/>
                </a:cxn>
                <a:cxn ang="0">
                  <a:pos x="9" y="66"/>
                </a:cxn>
                <a:cxn ang="0">
                  <a:pos x="9" y="51"/>
                </a:cxn>
                <a:cxn ang="0">
                  <a:pos x="10" y="36"/>
                </a:cxn>
                <a:cxn ang="0">
                  <a:pos x="12" y="21"/>
                </a:cxn>
                <a:cxn ang="0">
                  <a:pos x="15" y="5"/>
                </a:cxn>
                <a:cxn ang="0">
                  <a:pos x="15" y="5"/>
                </a:cxn>
                <a:cxn ang="0">
                  <a:pos x="15" y="3"/>
                </a:cxn>
                <a:cxn ang="0">
                  <a:pos x="14" y="2"/>
                </a:cxn>
                <a:cxn ang="0">
                  <a:pos x="13" y="0"/>
                </a:cxn>
                <a:cxn ang="0">
                  <a:pos x="11" y="0"/>
                </a:cxn>
                <a:cxn ang="0">
                  <a:pos x="10" y="0"/>
                </a:cxn>
                <a:cxn ang="0">
                  <a:pos x="8" y="0"/>
                </a:cxn>
                <a:cxn ang="0">
                  <a:pos x="7" y="1"/>
                </a:cxn>
                <a:cxn ang="0">
                  <a:pos x="6" y="3"/>
                </a:cxn>
                <a:cxn ang="0">
                  <a:pos x="6" y="3"/>
                </a:cxn>
              </a:cxnLst>
              <a:rect l="0" t="0" r="r" b="b"/>
              <a:pathLst>
                <a:path w="15" h="132">
                  <a:moveTo>
                    <a:pt x="6" y="3"/>
                  </a:moveTo>
                  <a:lnTo>
                    <a:pt x="6" y="3"/>
                  </a:lnTo>
                  <a:lnTo>
                    <a:pt x="3" y="19"/>
                  </a:lnTo>
                  <a:lnTo>
                    <a:pt x="1" y="34"/>
                  </a:lnTo>
                  <a:lnTo>
                    <a:pt x="0" y="50"/>
                  </a:lnTo>
                  <a:lnTo>
                    <a:pt x="0" y="65"/>
                  </a:lnTo>
                  <a:lnTo>
                    <a:pt x="1" y="96"/>
                  </a:lnTo>
                  <a:lnTo>
                    <a:pt x="1" y="127"/>
                  </a:lnTo>
                  <a:lnTo>
                    <a:pt x="1" y="127"/>
                  </a:lnTo>
                  <a:lnTo>
                    <a:pt x="2" y="129"/>
                  </a:lnTo>
                  <a:lnTo>
                    <a:pt x="3" y="131"/>
                  </a:lnTo>
                  <a:lnTo>
                    <a:pt x="4" y="132"/>
                  </a:lnTo>
                  <a:lnTo>
                    <a:pt x="6" y="132"/>
                  </a:lnTo>
                  <a:lnTo>
                    <a:pt x="7" y="132"/>
                  </a:lnTo>
                  <a:lnTo>
                    <a:pt x="9" y="131"/>
                  </a:lnTo>
                  <a:lnTo>
                    <a:pt x="10" y="129"/>
                  </a:lnTo>
                  <a:lnTo>
                    <a:pt x="10" y="127"/>
                  </a:lnTo>
                  <a:lnTo>
                    <a:pt x="10" y="127"/>
                  </a:lnTo>
                  <a:lnTo>
                    <a:pt x="10" y="97"/>
                  </a:lnTo>
                  <a:lnTo>
                    <a:pt x="9" y="66"/>
                  </a:lnTo>
                  <a:lnTo>
                    <a:pt x="9" y="51"/>
                  </a:lnTo>
                  <a:lnTo>
                    <a:pt x="10" y="36"/>
                  </a:lnTo>
                  <a:lnTo>
                    <a:pt x="12" y="21"/>
                  </a:lnTo>
                  <a:lnTo>
                    <a:pt x="15" y="5"/>
                  </a:lnTo>
                  <a:lnTo>
                    <a:pt x="15" y="5"/>
                  </a:lnTo>
                  <a:lnTo>
                    <a:pt x="15" y="3"/>
                  </a:lnTo>
                  <a:lnTo>
                    <a:pt x="14" y="2"/>
                  </a:lnTo>
                  <a:lnTo>
                    <a:pt x="13" y="0"/>
                  </a:lnTo>
                  <a:lnTo>
                    <a:pt x="11" y="0"/>
                  </a:lnTo>
                  <a:lnTo>
                    <a:pt x="10" y="0"/>
                  </a:lnTo>
                  <a:lnTo>
                    <a:pt x="8" y="0"/>
                  </a:lnTo>
                  <a:lnTo>
                    <a:pt x="7" y="1"/>
                  </a:lnTo>
                  <a:lnTo>
                    <a:pt x="6" y="3"/>
                  </a:lnTo>
                  <a:lnTo>
                    <a:pt x="6" y="3"/>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34" name="Freeform 193"/>
            <p:cNvSpPr/>
            <p:nvPr/>
          </p:nvSpPr>
          <p:spPr bwMode="auto">
            <a:xfrm>
              <a:off x="4727575" y="2568575"/>
              <a:ext cx="9525" cy="52388"/>
            </a:xfrm>
            <a:custGeom>
              <a:avLst/>
              <a:gdLst/>
              <a:ahLst/>
              <a:cxnLst>
                <a:cxn ang="0">
                  <a:pos x="10" y="3"/>
                </a:cxn>
                <a:cxn ang="0">
                  <a:pos x="10" y="3"/>
                </a:cxn>
                <a:cxn ang="0">
                  <a:pos x="3" y="48"/>
                </a:cxn>
                <a:cxn ang="0">
                  <a:pos x="1" y="72"/>
                </a:cxn>
                <a:cxn ang="0">
                  <a:pos x="0" y="95"/>
                </a:cxn>
                <a:cxn ang="0">
                  <a:pos x="0" y="95"/>
                </a:cxn>
                <a:cxn ang="0">
                  <a:pos x="0" y="97"/>
                </a:cxn>
                <a:cxn ang="0">
                  <a:pos x="1" y="98"/>
                </a:cxn>
                <a:cxn ang="0">
                  <a:pos x="3" y="99"/>
                </a:cxn>
                <a:cxn ang="0">
                  <a:pos x="6" y="99"/>
                </a:cxn>
                <a:cxn ang="0">
                  <a:pos x="7" y="99"/>
                </a:cxn>
                <a:cxn ang="0">
                  <a:pos x="9" y="98"/>
                </a:cxn>
                <a:cxn ang="0">
                  <a:pos x="10" y="97"/>
                </a:cxn>
                <a:cxn ang="0">
                  <a:pos x="10" y="95"/>
                </a:cxn>
                <a:cxn ang="0">
                  <a:pos x="10" y="95"/>
                </a:cxn>
                <a:cxn ang="0">
                  <a:pos x="11" y="72"/>
                </a:cxn>
                <a:cxn ang="0">
                  <a:pos x="13" y="50"/>
                </a:cxn>
                <a:cxn ang="0">
                  <a:pos x="19" y="6"/>
                </a:cxn>
                <a:cxn ang="0">
                  <a:pos x="19" y="6"/>
                </a:cxn>
                <a:cxn ang="0">
                  <a:pos x="19" y="4"/>
                </a:cxn>
                <a:cxn ang="0">
                  <a:pos x="18" y="2"/>
                </a:cxn>
                <a:cxn ang="0">
                  <a:pos x="15" y="0"/>
                </a:cxn>
                <a:cxn ang="0">
                  <a:pos x="14" y="0"/>
                </a:cxn>
                <a:cxn ang="0">
                  <a:pos x="12" y="0"/>
                </a:cxn>
                <a:cxn ang="0">
                  <a:pos x="11" y="2"/>
                </a:cxn>
                <a:cxn ang="0">
                  <a:pos x="10" y="3"/>
                </a:cxn>
                <a:cxn ang="0">
                  <a:pos x="10" y="3"/>
                </a:cxn>
              </a:cxnLst>
              <a:rect l="0" t="0" r="r" b="b"/>
              <a:pathLst>
                <a:path w="19" h="99">
                  <a:moveTo>
                    <a:pt x="10" y="3"/>
                  </a:moveTo>
                  <a:lnTo>
                    <a:pt x="10" y="3"/>
                  </a:lnTo>
                  <a:lnTo>
                    <a:pt x="3" y="48"/>
                  </a:lnTo>
                  <a:lnTo>
                    <a:pt x="1" y="72"/>
                  </a:lnTo>
                  <a:lnTo>
                    <a:pt x="0" y="95"/>
                  </a:lnTo>
                  <a:lnTo>
                    <a:pt x="0" y="95"/>
                  </a:lnTo>
                  <a:lnTo>
                    <a:pt x="0" y="97"/>
                  </a:lnTo>
                  <a:lnTo>
                    <a:pt x="1" y="98"/>
                  </a:lnTo>
                  <a:lnTo>
                    <a:pt x="3" y="99"/>
                  </a:lnTo>
                  <a:lnTo>
                    <a:pt x="6" y="99"/>
                  </a:lnTo>
                  <a:lnTo>
                    <a:pt x="7" y="99"/>
                  </a:lnTo>
                  <a:lnTo>
                    <a:pt x="9" y="98"/>
                  </a:lnTo>
                  <a:lnTo>
                    <a:pt x="10" y="97"/>
                  </a:lnTo>
                  <a:lnTo>
                    <a:pt x="10" y="95"/>
                  </a:lnTo>
                  <a:lnTo>
                    <a:pt x="10" y="95"/>
                  </a:lnTo>
                  <a:lnTo>
                    <a:pt x="11" y="72"/>
                  </a:lnTo>
                  <a:lnTo>
                    <a:pt x="13" y="50"/>
                  </a:lnTo>
                  <a:lnTo>
                    <a:pt x="19" y="6"/>
                  </a:lnTo>
                  <a:lnTo>
                    <a:pt x="19" y="6"/>
                  </a:lnTo>
                  <a:lnTo>
                    <a:pt x="19" y="4"/>
                  </a:lnTo>
                  <a:lnTo>
                    <a:pt x="18" y="2"/>
                  </a:lnTo>
                  <a:lnTo>
                    <a:pt x="15" y="0"/>
                  </a:lnTo>
                  <a:lnTo>
                    <a:pt x="14" y="0"/>
                  </a:lnTo>
                  <a:lnTo>
                    <a:pt x="12" y="0"/>
                  </a:lnTo>
                  <a:lnTo>
                    <a:pt x="11" y="2"/>
                  </a:lnTo>
                  <a:lnTo>
                    <a:pt x="10" y="3"/>
                  </a:lnTo>
                  <a:lnTo>
                    <a:pt x="10" y="3"/>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35" name="Freeform 194"/>
            <p:cNvSpPr/>
            <p:nvPr/>
          </p:nvSpPr>
          <p:spPr bwMode="auto">
            <a:xfrm>
              <a:off x="4748213" y="2590800"/>
              <a:ext cx="4763" cy="57150"/>
            </a:xfrm>
            <a:custGeom>
              <a:avLst/>
              <a:gdLst/>
              <a:ahLst/>
              <a:cxnLst>
                <a:cxn ang="0">
                  <a:pos x="0" y="5"/>
                </a:cxn>
                <a:cxn ang="0">
                  <a:pos x="0" y="104"/>
                </a:cxn>
                <a:cxn ang="0">
                  <a:pos x="0" y="104"/>
                </a:cxn>
                <a:cxn ang="0">
                  <a:pos x="0" y="107"/>
                </a:cxn>
                <a:cxn ang="0">
                  <a:pos x="1" y="109"/>
                </a:cxn>
                <a:cxn ang="0">
                  <a:pos x="3" y="109"/>
                </a:cxn>
                <a:cxn ang="0">
                  <a:pos x="4" y="110"/>
                </a:cxn>
                <a:cxn ang="0">
                  <a:pos x="6" y="109"/>
                </a:cxn>
                <a:cxn ang="0">
                  <a:pos x="7" y="109"/>
                </a:cxn>
                <a:cxn ang="0">
                  <a:pos x="9" y="107"/>
                </a:cxn>
                <a:cxn ang="0">
                  <a:pos x="9" y="104"/>
                </a:cxn>
                <a:cxn ang="0">
                  <a:pos x="9" y="5"/>
                </a:cxn>
                <a:cxn ang="0">
                  <a:pos x="9" y="5"/>
                </a:cxn>
                <a:cxn ang="0">
                  <a:pos x="9" y="3"/>
                </a:cxn>
                <a:cxn ang="0">
                  <a:pos x="7" y="2"/>
                </a:cxn>
                <a:cxn ang="0">
                  <a:pos x="6" y="1"/>
                </a:cxn>
                <a:cxn ang="0">
                  <a:pos x="4" y="0"/>
                </a:cxn>
                <a:cxn ang="0">
                  <a:pos x="3" y="1"/>
                </a:cxn>
                <a:cxn ang="0">
                  <a:pos x="1" y="2"/>
                </a:cxn>
                <a:cxn ang="0">
                  <a:pos x="0" y="3"/>
                </a:cxn>
                <a:cxn ang="0">
                  <a:pos x="0" y="5"/>
                </a:cxn>
                <a:cxn ang="0">
                  <a:pos x="0" y="5"/>
                </a:cxn>
              </a:cxnLst>
              <a:rect l="0" t="0" r="r" b="b"/>
              <a:pathLst>
                <a:path w="9" h="110">
                  <a:moveTo>
                    <a:pt x="0" y="5"/>
                  </a:moveTo>
                  <a:lnTo>
                    <a:pt x="0" y="104"/>
                  </a:lnTo>
                  <a:lnTo>
                    <a:pt x="0" y="104"/>
                  </a:lnTo>
                  <a:lnTo>
                    <a:pt x="0" y="107"/>
                  </a:lnTo>
                  <a:lnTo>
                    <a:pt x="1" y="109"/>
                  </a:lnTo>
                  <a:lnTo>
                    <a:pt x="3" y="109"/>
                  </a:lnTo>
                  <a:lnTo>
                    <a:pt x="4" y="110"/>
                  </a:lnTo>
                  <a:lnTo>
                    <a:pt x="6" y="109"/>
                  </a:lnTo>
                  <a:lnTo>
                    <a:pt x="7" y="109"/>
                  </a:lnTo>
                  <a:lnTo>
                    <a:pt x="9" y="107"/>
                  </a:lnTo>
                  <a:lnTo>
                    <a:pt x="9" y="104"/>
                  </a:lnTo>
                  <a:lnTo>
                    <a:pt x="9" y="5"/>
                  </a:lnTo>
                  <a:lnTo>
                    <a:pt x="9" y="5"/>
                  </a:lnTo>
                  <a:lnTo>
                    <a:pt x="9" y="3"/>
                  </a:lnTo>
                  <a:lnTo>
                    <a:pt x="7" y="2"/>
                  </a:lnTo>
                  <a:lnTo>
                    <a:pt x="6" y="1"/>
                  </a:lnTo>
                  <a:lnTo>
                    <a:pt x="4" y="0"/>
                  </a:lnTo>
                  <a:lnTo>
                    <a:pt x="3" y="1"/>
                  </a:lnTo>
                  <a:lnTo>
                    <a:pt x="1" y="2"/>
                  </a:lnTo>
                  <a:lnTo>
                    <a:pt x="0" y="3"/>
                  </a:lnTo>
                  <a:lnTo>
                    <a:pt x="0" y="5"/>
                  </a:lnTo>
                  <a:lnTo>
                    <a:pt x="0" y="5"/>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36" name="Freeform 195"/>
            <p:cNvSpPr/>
            <p:nvPr/>
          </p:nvSpPr>
          <p:spPr bwMode="auto">
            <a:xfrm>
              <a:off x="4641850" y="2751138"/>
              <a:ext cx="7938" cy="26988"/>
            </a:xfrm>
            <a:custGeom>
              <a:avLst/>
              <a:gdLst/>
              <a:ahLst/>
              <a:cxnLst>
                <a:cxn ang="0">
                  <a:pos x="15" y="46"/>
                </a:cxn>
                <a:cxn ang="0">
                  <a:pos x="15" y="46"/>
                </a:cxn>
                <a:cxn ang="0">
                  <a:pos x="12" y="36"/>
                </a:cxn>
                <a:cxn ang="0">
                  <a:pos x="11" y="26"/>
                </a:cxn>
                <a:cxn ang="0">
                  <a:pos x="10" y="5"/>
                </a:cxn>
                <a:cxn ang="0">
                  <a:pos x="10" y="5"/>
                </a:cxn>
                <a:cxn ang="0">
                  <a:pos x="10" y="3"/>
                </a:cxn>
                <a:cxn ang="0">
                  <a:pos x="8" y="1"/>
                </a:cxn>
                <a:cxn ang="0">
                  <a:pos x="6" y="1"/>
                </a:cxn>
                <a:cxn ang="0">
                  <a:pos x="5" y="0"/>
                </a:cxn>
                <a:cxn ang="0">
                  <a:pos x="3" y="1"/>
                </a:cxn>
                <a:cxn ang="0">
                  <a:pos x="1" y="1"/>
                </a:cxn>
                <a:cxn ang="0">
                  <a:pos x="0" y="3"/>
                </a:cxn>
                <a:cxn ang="0">
                  <a:pos x="0" y="5"/>
                </a:cxn>
                <a:cxn ang="0">
                  <a:pos x="0" y="5"/>
                </a:cxn>
                <a:cxn ang="0">
                  <a:pos x="1" y="27"/>
                </a:cxn>
                <a:cxn ang="0">
                  <a:pos x="2" y="38"/>
                </a:cxn>
                <a:cxn ang="0">
                  <a:pos x="5" y="48"/>
                </a:cxn>
                <a:cxn ang="0">
                  <a:pos x="5" y="48"/>
                </a:cxn>
                <a:cxn ang="0">
                  <a:pos x="6" y="50"/>
                </a:cxn>
                <a:cxn ang="0">
                  <a:pos x="7" y="51"/>
                </a:cxn>
                <a:cxn ang="0">
                  <a:pos x="10" y="51"/>
                </a:cxn>
                <a:cxn ang="0">
                  <a:pos x="11" y="51"/>
                </a:cxn>
                <a:cxn ang="0">
                  <a:pos x="13" y="51"/>
                </a:cxn>
                <a:cxn ang="0">
                  <a:pos x="14" y="49"/>
                </a:cxn>
                <a:cxn ang="0">
                  <a:pos x="15" y="48"/>
                </a:cxn>
                <a:cxn ang="0">
                  <a:pos x="15" y="46"/>
                </a:cxn>
                <a:cxn ang="0">
                  <a:pos x="15" y="46"/>
                </a:cxn>
              </a:cxnLst>
              <a:rect l="0" t="0" r="r" b="b"/>
              <a:pathLst>
                <a:path w="15" h="51">
                  <a:moveTo>
                    <a:pt x="15" y="46"/>
                  </a:moveTo>
                  <a:lnTo>
                    <a:pt x="15" y="46"/>
                  </a:lnTo>
                  <a:lnTo>
                    <a:pt x="12" y="36"/>
                  </a:lnTo>
                  <a:lnTo>
                    <a:pt x="11" y="26"/>
                  </a:lnTo>
                  <a:lnTo>
                    <a:pt x="10" y="5"/>
                  </a:lnTo>
                  <a:lnTo>
                    <a:pt x="10" y="5"/>
                  </a:lnTo>
                  <a:lnTo>
                    <a:pt x="10" y="3"/>
                  </a:lnTo>
                  <a:lnTo>
                    <a:pt x="8" y="1"/>
                  </a:lnTo>
                  <a:lnTo>
                    <a:pt x="6" y="1"/>
                  </a:lnTo>
                  <a:lnTo>
                    <a:pt x="5" y="0"/>
                  </a:lnTo>
                  <a:lnTo>
                    <a:pt x="3" y="1"/>
                  </a:lnTo>
                  <a:lnTo>
                    <a:pt x="1" y="1"/>
                  </a:lnTo>
                  <a:lnTo>
                    <a:pt x="0" y="3"/>
                  </a:lnTo>
                  <a:lnTo>
                    <a:pt x="0" y="5"/>
                  </a:lnTo>
                  <a:lnTo>
                    <a:pt x="0" y="5"/>
                  </a:lnTo>
                  <a:lnTo>
                    <a:pt x="1" y="27"/>
                  </a:lnTo>
                  <a:lnTo>
                    <a:pt x="2" y="38"/>
                  </a:lnTo>
                  <a:lnTo>
                    <a:pt x="5" y="48"/>
                  </a:lnTo>
                  <a:lnTo>
                    <a:pt x="5" y="48"/>
                  </a:lnTo>
                  <a:lnTo>
                    <a:pt x="6" y="50"/>
                  </a:lnTo>
                  <a:lnTo>
                    <a:pt x="7" y="51"/>
                  </a:lnTo>
                  <a:lnTo>
                    <a:pt x="10" y="51"/>
                  </a:lnTo>
                  <a:lnTo>
                    <a:pt x="11" y="51"/>
                  </a:lnTo>
                  <a:lnTo>
                    <a:pt x="13" y="51"/>
                  </a:lnTo>
                  <a:lnTo>
                    <a:pt x="14" y="49"/>
                  </a:lnTo>
                  <a:lnTo>
                    <a:pt x="15" y="48"/>
                  </a:lnTo>
                  <a:lnTo>
                    <a:pt x="15" y="46"/>
                  </a:lnTo>
                  <a:lnTo>
                    <a:pt x="15" y="46"/>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37" name="Freeform 196"/>
            <p:cNvSpPr/>
            <p:nvPr/>
          </p:nvSpPr>
          <p:spPr bwMode="auto">
            <a:xfrm>
              <a:off x="4675188" y="2751138"/>
              <a:ext cx="12700" cy="34925"/>
            </a:xfrm>
            <a:custGeom>
              <a:avLst/>
              <a:gdLst/>
              <a:ahLst/>
              <a:cxnLst>
                <a:cxn ang="0">
                  <a:pos x="18" y="39"/>
                </a:cxn>
                <a:cxn ang="0">
                  <a:pos x="18" y="39"/>
                </a:cxn>
                <a:cxn ang="0">
                  <a:pos x="14" y="31"/>
                </a:cxn>
                <a:cxn ang="0">
                  <a:pos x="12" y="23"/>
                </a:cxn>
                <a:cxn ang="0">
                  <a:pos x="9" y="13"/>
                </a:cxn>
                <a:cxn ang="0">
                  <a:pos x="9" y="5"/>
                </a:cxn>
                <a:cxn ang="0">
                  <a:pos x="9" y="5"/>
                </a:cxn>
                <a:cxn ang="0">
                  <a:pos x="8" y="3"/>
                </a:cxn>
                <a:cxn ang="0">
                  <a:pos x="7" y="1"/>
                </a:cxn>
                <a:cxn ang="0">
                  <a:pos x="6" y="1"/>
                </a:cxn>
                <a:cxn ang="0">
                  <a:pos x="4" y="0"/>
                </a:cxn>
                <a:cxn ang="0">
                  <a:pos x="3" y="1"/>
                </a:cxn>
                <a:cxn ang="0">
                  <a:pos x="1" y="1"/>
                </a:cxn>
                <a:cxn ang="0">
                  <a:pos x="0" y="3"/>
                </a:cxn>
                <a:cxn ang="0">
                  <a:pos x="0" y="5"/>
                </a:cxn>
                <a:cxn ang="0">
                  <a:pos x="0" y="5"/>
                </a:cxn>
                <a:cxn ang="0">
                  <a:pos x="0" y="17"/>
                </a:cxn>
                <a:cxn ang="0">
                  <a:pos x="1" y="24"/>
                </a:cxn>
                <a:cxn ang="0">
                  <a:pos x="3" y="30"/>
                </a:cxn>
                <a:cxn ang="0">
                  <a:pos x="3" y="30"/>
                </a:cxn>
                <a:cxn ang="0">
                  <a:pos x="6" y="38"/>
                </a:cxn>
                <a:cxn ang="0">
                  <a:pos x="9" y="45"/>
                </a:cxn>
                <a:cxn ang="0">
                  <a:pos x="13" y="54"/>
                </a:cxn>
                <a:cxn ang="0">
                  <a:pos x="14" y="62"/>
                </a:cxn>
                <a:cxn ang="0">
                  <a:pos x="14" y="62"/>
                </a:cxn>
                <a:cxn ang="0">
                  <a:pos x="15" y="64"/>
                </a:cxn>
                <a:cxn ang="0">
                  <a:pos x="16" y="65"/>
                </a:cxn>
                <a:cxn ang="0">
                  <a:pos x="18" y="66"/>
                </a:cxn>
                <a:cxn ang="0">
                  <a:pos x="19" y="66"/>
                </a:cxn>
                <a:cxn ang="0">
                  <a:pos x="21" y="66"/>
                </a:cxn>
                <a:cxn ang="0">
                  <a:pos x="22" y="65"/>
                </a:cxn>
                <a:cxn ang="0">
                  <a:pos x="23" y="64"/>
                </a:cxn>
                <a:cxn ang="0">
                  <a:pos x="24" y="62"/>
                </a:cxn>
                <a:cxn ang="0">
                  <a:pos x="24" y="62"/>
                </a:cxn>
                <a:cxn ang="0">
                  <a:pos x="23" y="56"/>
                </a:cxn>
                <a:cxn ang="0">
                  <a:pos x="22" y="49"/>
                </a:cxn>
                <a:cxn ang="0">
                  <a:pos x="18" y="39"/>
                </a:cxn>
                <a:cxn ang="0">
                  <a:pos x="18" y="39"/>
                </a:cxn>
              </a:cxnLst>
              <a:rect l="0" t="0" r="r" b="b"/>
              <a:pathLst>
                <a:path w="24" h="66">
                  <a:moveTo>
                    <a:pt x="18" y="39"/>
                  </a:moveTo>
                  <a:lnTo>
                    <a:pt x="18" y="39"/>
                  </a:lnTo>
                  <a:lnTo>
                    <a:pt x="14" y="31"/>
                  </a:lnTo>
                  <a:lnTo>
                    <a:pt x="12" y="23"/>
                  </a:lnTo>
                  <a:lnTo>
                    <a:pt x="9" y="13"/>
                  </a:lnTo>
                  <a:lnTo>
                    <a:pt x="9" y="5"/>
                  </a:lnTo>
                  <a:lnTo>
                    <a:pt x="9" y="5"/>
                  </a:lnTo>
                  <a:lnTo>
                    <a:pt x="8" y="3"/>
                  </a:lnTo>
                  <a:lnTo>
                    <a:pt x="7" y="1"/>
                  </a:lnTo>
                  <a:lnTo>
                    <a:pt x="6" y="1"/>
                  </a:lnTo>
                  <a:lnTo>
                    <a:pt x="4" y="0"/>
                  </a:lnTo>
                  <a:lnTo>
                    <a:pt x="3" y="1"/>
                  </a:lnTo>
                  <a:lnTo>
                    <a:pt x="1" y="1"/>
                  </a:lnTo>
                  <a:lnTo>
                    <a:pt x="0" y="3"/>
                  </a:lnTo>
                  <a:lnTo>
                    <a:pt x="0" y="5"/>
                  </a:lnTo>
                  <a:lnTo>
                    <a:pt x="0" y="5"/>
                  </a:lnTo>
                  <a:lnTo>
                    <a:pt x="0" y="17"/>
                  </a:lnTo>
                  <a:lnTo>
                    <a:pt x="1" y="24"/>
                  </a:lnTo>
                  <a:lnTo>
                    <a:pt x="3" y="30"/>
                  </a:lnTo>
                  <a:lnTo>
                    <a:pt x="3" y="30"/>
                  </a:lnTo>
                  <a:lnTo>
                    <a:pt x="6" y="38"/>
                  </a:lnTo>
                  <a:lnTo>
                    <a:pt x="9" y="45"/>
                  </a:lnTo>
                  <a:lnTo>
                    <a:pt x="13" y="54"/>
                  </a:lnTo>
                  <a:lnTo>
                    <a:pt x="14" y="62"/>
                  </a:lnTo>
                  <a:lnTo>
                    <a:pt x="14" y="62"/>
                  </a:lnTo>
                  <a:lnTo>
                    <a:pt x="15" y="64"/>
                  </a:lnTo>
                  <a:lnTo>
                    <a:pt x="16" y="65"/>
                  </a:lnTo>
                  <a:lnTo>
                    <a:pt x="18" y="66"/>
                  </a:lnTo>
                  <a:lnTo>
                    <a:pt x="19" y="66"/>
                  </a:lnTo>
                  <a:lnTo>
                    <a:pt x="21" y="66"/>
                  </a:lnTo>
                  <a:lnTo>
                    <a:pt x="22" y="65"/>
                  </a:lnTo>
                  <a:lnTo>
                    <a:pt x="23" y="64"/>
                  </a:lnTo>
                  <a:lnTo>
                    <a:pt x="24" y="62"/>
                  </a:lnTo>
                  <a:lnTo>
                    <a:pt x="24" y="62"/>
                  </a:lnTo>
                  <a:lnTo>
                    <a:pt x="23" y="56"/>
                  </a:lnTo>
                  <a:lnTo>
                    <a:pt x="22" y="49"/>
                  </a:lnTo>
                  <a:lnTo>
                    <a:pt x="18" y="39"/>
                  </a:lnTo>
                  <a:lnTo>
                    <a:pt x="18" y="39"/>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38" name="Freeform 197"/>
            <p:cNvSpPr/>
            <p:nvPr/>
          </p:nvSpPr>
          <p:spPr bwMode="auto">
            <a:xfrm>
              <a:off x="4710113" y="2759075"/>
              <a:ext cx="9525" cy="44450"/>
            </a:xfrm>
            <a:custGeom>
              <a:avLst/>
              <a:gdLst/>
              <a:ahLst/>
              <a:cxnLst>
                <a:cxn ang="0">
                  <a:pos x="10" y="4"/>
                </a:cxn>
                <a:cxn ang="0">
                  <a:pos x="10" y="4"/>
                </a:cxn>
                <a:cxn ang="0">
                  <a:pos x="10" y="2"/>
                </a:cxn>
                <a:cxn ang="0">
                  <a:pos x="9" y="1"/>
                </a:cxn>
                <a:cxn ang="0">
                  <a:pos x="6" y="0"/>
                </a:cxn>
                <a:cxn ang="0">
                  <a:pos x="4" y="0"/>
                </a:cxn>
                <a:cxn ang="0">
                  <a:pos x="3" y="0"/>
                </a:cxn>
                <a:cxn ang="0">
                  <a:pos x="1" y="1"/>
                </a:cxn>
                <a:cxn ang="0">
                  <a:pos x="0" y="2"/>
                </a:cxn>
                <a:cxn ang="0">
                  <a:pos x="0" y="4"/>
                </a:cxn>
                <a:cxn ang="0">
                  <a:pos x="0" y="4"/>
                </a:cxn>
                <a:cxn ang="0">
                  <a:pos x="1" y="24"/>
                </a:cxn>
                <a:cxn ang="0">
                  <a:pos x="3" y="44"/>
                </a:cxn>
                <a:cxn ang="0">
                  <a:pos x="6" y="63"/>
                </a:cxn>
                <a:cxn ang="0">
                  <a:pos x="10" y="82"/>
                </a:cxn>
                <a:cxn ang="0">
                  <a:pos x="10" y="82"/>
                </a:cxn>
                <a:cxn ang="0">
                  <a:pos x="11" y="84"/>
                </a:cxn>
                <a:cxn ang="0">
                  <a:pos x="12" y="85"/>
                </a:cxn>
                <a:cxn ang="0">
                  <a:pos x="14" y="85"/>
                </a:cxn>
                <a:cxn ang="0">
                  <a:pos x="16" y="85"/>
                </a:cxn>
                <a:cxn ang="0">
                  <a:pos x="17" y="84"/>
                </a:cxn>
                <a:cxn ang="0">
                  <a:pos x="18" y="83"/>
                </a:cxn>
                <a:cxn ang="0">
                  <a:pos x="19" y="82"/>
                </a:cxn>
                <a:cxn ang="0">
                  <a:pos x="19" y="80"/>
                </a:cxn>
                <a:cxn ang="0">
                  <a:pos x="19" y="80"/>
                </a:cxn>
                <a:cxn ang="0">
                  <a:pos x="16" y="61"/>
                </a:cxn>
                <a:cxn ang="0">
                  <a:pos x="13" y="43"/>
                </a:cxn>
                <a:cxn ang="0">
                  <a:pos x="11" y="24"/>
                </a:cxn>
                <a:cxn ang="0">
                  <a:pos x="10" y="4"/>
                </a:cxn>
                <a:cxn ang="0">
                  <a:pos x="10" y="4"/>
                </a:cxn>
              </a:cxnLst>
              <a:rect l="0" t="0" r="r" b="b"/>
              <a:pathLst>
                <a:path w="19" h="85">
                  <a:moveTo>
                    <a:pt x="10" y="4"/>
                  </a:moveTo>
                  <a:lnTo>
                    <a:pt x="10" y="4"/>
                  </a:lnTo>
                  <a:lnTo>
                    <a:pt x="10" y="2"/>
                  </a:lnTo>
                  <a:lnTo>
                    <a:pt x="9" y="1"/>
                  </a:lnTo>
                  <a:lnTo>
                    <a:pt x="6" y="0"/>
                  </a:lnTo>
                  <a:lnTo>
                    <a:pt x="4" y="0"/>
                  </a:lnTo>
                  <a:lnTo>
                    <a:pt x="3" y="0"/>
                  </a:lnTo>
                  <a:lnTo>
                    <a:pt x="1" y="1"/>
                  </a:lnTo>
                  <a:lnTo>
                    <a:pt x="0" y="2"/>
                  </a:lnTo>
                  <a:lnTo>
                    <a:pt x="0" y="4"/>
                  </a:lnTo>
                  <a:lnTo>
                    <a:pt x="0" y="4"/>
                  </a:lnTo>
                  <a:lnTo>
                    <a:pt x="1" y="24"/>
                  </a:lnTo>
                  <a:lnTo>
                    <a:pt x="3" y="44"/>
                  </a:lnTo>
                  <a:lnTo>
                    <a:pt x="6" y="63"/>
                  </a:lnTo>
                  <a:lnTo>
                    <a:pt x="10" y="82"/>
                  </a:lnTo>
                  <a:lnTo>
                    <a:pt x="10" y="82"/>
                  </a:lnTo>
                  <a:lnTo>
                    <a:pt x="11" y="84"/>
                  </a:lnTo>
                  <a:lnTo>
                    <a:pt x="12" y="85"/>
                  </a:lnTo>
                  <a:lnTo>
                    <a:pt x="14" y="85"/>
                  </a:lnTo>
                  <a:lnTo>
                    <a:pt x="16" y="85"/>
                  </a:lnTo>
                  <a:lnTo>
                    <a:pt x="17" y="84"/>
                  </a:lnTo>
                  <a:lnTo>
                    <a:pt x="18" y="83"/>
                  </a:lnTo>
                  <a:lnTo>
                    <a:pt x="19" y="82"/>
                  </a:lnTo>
                  <a:lnTo>
                    <a:pt x="19" y="80"/>
                  </a:lnTo>
                  <a:lnTo>
                    <a:pt x="19" y="80"/>
                  </a:lnTo>
                  <a:lnTo>
                    <a:pt x="16" y="61"/>
                  </a:lnTo>
                  <a:lnTo>
                    <a:pt x="13" y="43"/>
                  </a:lnTo>
                  <a:lnTo>
                    <a:pt x="11" y="24"/>
                  </a:lnTo>
                  <a:lnTo>
                    <a:pt x="10" y="4"/>
                  </a:lnTo>
                  <a:lnTo>
                    <a:pt x="10" y="4"/>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39" name="Freeform 198"/>
            <p:cNvSpPr/>
            <p:nvPr/>
          </p:nvSpPr>
          <p:spPr bwMode="auto">
            <a:xfrm>
              <a:off x="4416425" y="2370138"/>
              <a:ext cx="15875" cy="106363"/>
            </a:xfrm>
            <a:custGeom>
              <a:avLst/>
              <a:gdLst/>
              <a:ahLst/>
              <a:cxnLst>
                <a:cxn ang="0">
                  <a:pos x="19" y="3"/>
                </a:cxn>
                <a:cxn ang="0">
                  <a:pos x="19" y="3"/>
                </a:cxn>
                <a:cxn ang="0">
                  <a:pos x="14" y="24"/>
                </a:cxn>
                <a:cxn ang="0">
                  <a:pos x="13" y="34"/>
                </a:cxn>
                <a:cxn ang="0">
                  <a:pos x="13" y="45"/>
                </a:cxn>
                <a:cxn ang="0">
                  <a:pos x="13" y="98"/>
                </a:cxn>
                <a:cxn ang="0">
                  <a:pos x="13" y="98"/>
                </a:cxn>
                <a:cxn ang="0">
                  <a:pos x="13" y="124"/>
                </a:cxn>
                <a:cxn ang="0">
                  <a:pos x="12" y="136"/>
                </a:cxn>
                <a:cxn ang="0">
                  <a:pos x="10" y="149"/>
                </a:cxn>
                <a:cxn ang="0">
                  <a:pos x="10" y="149"/>
                </a:cxn>
                <a:cxn ang="0">
                  <a:pos x="4" y="171"/>
                </a:cxn>
                <a:cxn ang="0">
                  <a:pos x="2" y="183"/>
                </a:cxn>
                <a:cxn ang="0">
                  <a:pos x="0" y="194"/>
                </a:cxn>
                <a:cxn ang="0">
                  <a:pos x="0" y="194"/>
                </a:cxn>
                <a:cxn ang="0">
                  <a:pos x="1" y="196"/>
                </a:cxn>
                <a:cxn ang="0">
                  <a:pos x="2" y="197"/>
                </a:cxn>
                <a:cxn ang="0">
                  <a:pos x="3" y="198"/>
                </a:cxn>
                <a:cxn ang="0">
                  <a:pos x="5" y="199"/>
                </a:cxn>
                <a:cxn ang="0">
                  <a:pos x="6" y="198"/>
                </a:cxn>
                <a:cxn ang="0">
                  <a:pos x="8" y="197"/>
                </a:cxn>
                <a:cxn ang="0">
                  <a:pos x="9" y="196"/>
                </a:cxn>
                <a:cxn ang="0">
                  <a:pos x="10" y="194"/>
                </a:cxn>
                <a:cxn ang="0">
                  <a:pos x="10" y="194"/>
                </a:cxn>
                <a:cxn ang="0">
                  <a:pos x="11" y="182"/>
                </a:cxn>
                <a:cxn ang="0">
                  <a:pos x="14" y="169"/>
                </a:cxn>
                <a:cxn ang="0">
                  <a:pos x="20" y="144"/>
                </a:cxn>
                <a:cxn ang="0">
                  <a:pos x="20" y="144"/>
                </a:cxn>
                <a:cxn ang="0">
                  <a:pos x="22" y="135"/>
                </a:cxn>
                <a:cxn ang="0">
                  <a:pos x="22" y="125"/>
                </a:cxn>
                <a:cxn ang="0">
                  <a:pos x="22" y="105"/>
                </a:cxn>
                <a:cxn ang="0">
                  <a:pos x="22" y="105"/>
                </a:cxn>
                <a:cxn ang="0">
                  <a:pos x="22" y="80"/>
                </a:cxn>
                <a:cxn ang="0">
                  <a:pos x="22" y="55"/>
                </a:cxn>
                <a:cxn ang="0">
                  <a:pos x="23" y="31"/>
                </a:cxn>
                <a:cxn ang="0">
                  <a:pos x="25" y="18"/>
                </a:cxn>
                <a:cxn ang="0">
                  <a:pos x="29" y="6"/>
                </a:cxn>
                <a:cxn ang="0">
                  <a:pos x="29" y="6"/>
                </a:cxn>
                <a:cxn ang="0">
                  <a:pos x="29" y="4"/>
                </a:cxn>
                <a:cxn ang="0">
                  <a:pos x="28" y="2"/>
                </a:cxn>
                <a:cxn ang="0">
                  <a:pos x="27" y="1"/>
                </a:cxn>
                <a:cxn ang="0">
                  <a:pos x="24" y="0"/>
                </a:cxn>
                <a:cxn ang="0">
                  <a:pos x="23" y="0"/>
                </a:cxn>
                <a:cxn ang="0">
                  <a:pos x="21" y="0"/>
                </a:cxn>
                <a:cxn ang="0">
                  <a:pos x="20" y="2"/>
                </a:cxn>
                <a:cxn ang="0">
                  <a:pos x="19" y="3"/>
                </a:cxn>
                <a:cxn ang="0">
                  <a:pos x="19" y="3"/>
                </a:cxn>
              </a:cxnLst>
              <a:rect l="0" t="0" r="r" b="b"/>
              <a:pathLst>
                <a:path w="29" h="199">
                  <a:moveTo>
                    <a:pt x="19" y="3"/>
                  </a:moveTo>
                  <a:lnTo>
                    <a:pt x="19" y="3"/>
                  </a:lnTo>
                  <a:lnTo>
                    <a:pt x="14" y="24"/>
                  </a:lnTo>
                  <a:lnTo>
                    <a:pt x="13" y="34"/>
                  </a:lnTo>
                  <a:lnTo>
                    <a:pt x="13" y="45"/>
                  </a:lnTo>
                  <a:lnTo>
                    <a:pt x="13" y="98"/>
                  </a:lnTo>
                  <a:lnTo>
                    <a:pt x="13" y="98"/>
                  </a:lnTo>
                  <a:lnTo>
                    <a:pt x="13" y="124"/>
                  </a:lnTo>
                  <a:lnTo>
                    <a:pt x="12" y="136"/>
                  </a:lnTo>
                  <a:lnTo>
                    <a:pt x="10" y="149"/>
                  </a:lnTo>
                  <a:lnTo>
                    <a:pt x="10" y="149"/>
                  </a:lnTo>
                  <a:lnTo>
                    <a:pt x="4" y="171"/>
                  </a:lnTo>
                  <a:lnTo>
                    <a:pt x="2" y="183"/>
                  </a:lnTo>
                  <a:lnTo>
                    <a:pt x="0" y="194"/>
                  </a:lnTo>
                  <a:lnTo>
                    <a:pt x="0" y="194"/>
                  </a:lnTo>
                  <a:lnTo>
                    <a:pt x="1" y="196"/>
                  </a:lnTo>
                  <a:lnTo>
                    <a:pt x="2" y="197"/>
                  </a:lnTo>
                  <a:lnTo>
                    <a:pt x="3" y="198"/>
                  </a:lnTo>
                  <a:lnTo>
                    <a:pt x="5" y="199"/>
                  </a:lnTo>
                  <a:lnTo>
                    <a:pt x="6" y="198"/>
                  </a:lnTo>
                  <a:lnTo>
                    <a:pt x="8" y="197"/>
                  </a:lnTo>
                  <a:lnTo>
                    <a:pt x="9" y="196"/>
                  </a:lnTo>
                  <a:lnTo>
                    <a:pt x="10" y="194"/>
                  </a:lnTo>
                  <a:lnTo>
                    <a:pt x="10" y="194"/>
                  </a:lnTo>
                  <a:lnTo>
                    <a:pt x="11" y="182"/>
                  </a:lnTo>
                  <a:lnTo>
                    <a:pt x="14" y="169"/>
                  </a:lnTo>
                  <a:lnTo>
                    <a:pt x="20" y="144"/>
                  </a:lnTo>
                  <a:lnTo>
                    <a:pt x="20" y="144"/>
                  </a:lnTo>
                  <a:lnTo>
                    <a:pt x="22" y="135"/>
                  </a:lnTo>
                  <a:lnTo>
                    <a:pt x="22" y="125"/>
                  </a:lnTo>
                  <a:lnTo>
                    <a:pt x="22" y="105"/>
                  </a:lnTo>
                  <a:lnTo>
                    <a:pt x="22" y="105"/>
                  </a:lnTo>
                  <a:lnTo>
                    <a:pt x="22" y="80"/>
                  </a:lnTo>
                  <a:lnTo>
                    <a:pt x="22" y="55"/>
                  </a:lnTo>
                  <a:lnTo>
                    <a:pt x="23" y="31"/>
                  </a:lnTo>
                  <a:lnTo>
                    <a:pt x="25" y="18"/>
                  </a:lnTo>
                  <a:lnTo>
                    <a:pt x="29" y="6"/>
                  </a:lnTo>
                  <a:lnTo>
                    <a:pt x="29" y="6"/>
                  </a:lnTo>
                  <a:lnTo>
                    <a:pt x="29" y="4"/>
                  </a:lnTo>
                  <a:lnTo>
                    <a:pt x="28" y="2"/>
                  </a:lnTo>
                  <a:lnTo>
                    <a:pt x="27" y="1"/>
                  </a:lnTo>
                  <a:lnTo>
                    <a:pt x="24" y="0"/>
                  </a:lnTo>
                  <a:lnTo>
                    <a:pt x="23" y="0"/>
                  </a:lnTo>
                  <a:lnTo>
                    <a:pt x="21" y="0"/>
                  </a:lnTo>
                  <a:lnTo>
                    <a:pt x="20" y="2"/>
                  </a:lnTo>
                  <a:lnTo>
                    <a:pt x="19" y="3"/>
                  </a:lnTo>
                  <a:lnTo>
                    <a:pt x="19" y="3"/>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40" name="Freeform 199"/>
            <p:cNvSpPr/>
            <p:nvPr/>
          </p:nvSpPr>
          <p:spPr bwMode="auto">
            <a:xfrm>
              <a:off x="4464050" y="2424113"/>
              <a:ext cx="19050" cy="88900"/>
            </a:xfrm>
            <a:custGeom>
              <a:avLst/>
              <a:gdLst/>
              <a:ahLst/>
              <a:cxnLst>
                <a:cxn ang="0">
                  <a:pos x="26" y="3"/>
                </a:cxn>
                <a:cxn ang="0">
                  <a:pos x="26" y="3"/>
                </a:cxn>
                <a:cxn ang="0">
                  <a:pos x="18" y="42"/>
                </a:cxn>
                <a:cxn ang="0">
                  <a:pos x="11" y="83"/>
                </a:cxn>
                <a:cxn ang="0">
                  <a:pos x="6" y="123"/>
                </a:cxn>
                <a:cxn ang="0">
                  <a:pos x="0" y="162"/>
                </a:cxn>
                <a:cxn ang="0">
                  <a:pos x="0" y="162"/>
                </a:cxn>
                <a:cxn ang="0">
                  <a:pos x="0" y="164"/>
                </a:cxn>
                <a:cxn ang="0">
                  <a:pos x="2" y="166"/>
                </a:cxn>
                <a:cxn ang="0">
                  <a:pos x="3" y="167"/>
                </a:cxn>
                <a:cxn ang="0">
                  <a:pos x="5" y="167"/>
                </a:cxn>
                <a:cxn ang="0">
                  <a:pos x="8" y="166"/>
                </a:cxn>
                <a:cxn ang="0">
                  <a:pos x="10" y="164"/>
                </a:cxn>
                <a:cxn ang="0">
                  <a:pos x="10" y="162"/>
                </a:cxn>
                <a:cxn ang="0">
                  <a:pos x="10" y="162"/>
                </a:cxn>
                <a:cxn ang="0">
                  <a:pos x="15" y="123"/>
                </a:cxn>
                <a:cxn ang="0">
                  <a:pos x="20" y="84"/>
                </a:cxn>
                <a:cxn ang="0">
                  <a:pos x="26" y="45"/>
                </a:cxn>
                <a:cxn ang="0">
                  <a:pos x="36" y="6"/>
                </a:cxn>
                <a:cxn ang="0">
                  <a:pos x="36" y="6"/>
                </a:cxn>
                <a:cxn ang="0">
                  <a:pos x="36" y="4"/>
                </a:cxn>
                <a:cxn ang="0">
                  <a:pos x="35" y="2"/>
                </a:cxn>
                <a:cxn ang="0">
                  <a:pos x="34" y="1"/>
                </a:cxn>
                <a:cxn ang="0">
                  <a:pos x="31" y="0"/>
                </a:cxn>
                <a:cxn ang="0">
                  <a:pos x="29" y="0"/>
                </a:cxn>
                <a:cxn ang="0">
                  <a:pos x="28" y="0"/>
                </a:cxn>
                <a:cxn ang="0">
                  <a:pos x="26" y="1"/>
                </a:cxn>
                <a:cxn ang="0">
                  <a:pos x="26" y="3"/>
                </a:cxn>
                <a:cxn ang="0">
                  <a:pos x="26" y="3"/>
                </a:cxn>
              </a:cxnLst>
              <a:rect l="0" t="0" r="r" b="b"/>
              <a:pathLst>
                <a:path w="36" h="167">
                  <a:moveTo>
                    <a:pt x="26" y="3"/>
                  </a:moveTo>
                  <a:lnTo>
                    <a:pt x="26" y="3"/>
                  </a:lnTo>
                  <a:lnTo>
                    <a:pt x="18" y="42"/>
                  </a:lnTo>
                  <a:lnTo>
                    <a:pt x="11" y="83"/>
                  </a:lnTo>
                  <a:lnTo>
                    <a:pt x="6" y="123"/>
                  </a:lnTo>
                  <a:lnTo>
                    <a:pt x="0" y="162"/>
                  </a:lnTo>
                  <a:lnTo>
                    <a:pt x="0" y="162"/>
                  </a:lnTo>
                  <a:lnTo>
                    <a:pt x="0" y="164"/>
                  </a:lnTo>
                  <a:lnTo>
                    <a:pt x="2" y="166"/>
                  </a:lnTo>
                  <a:lnTo>
                    <a:pt x="3" y="167"/>
                  </a:lnTo>
                  <a:lnTo>
                    <a:pt x="5" y="167"/>
                  </a:lnTo>
                  <a:lnTo>
                    <a:pt x="8" y="166"/>
                  </a:lnTo>
                  <a:lnTo>
                    <a:pt x="10" y="164"/>
                  </a:lnTo>
                  <a:lnTo>
                    <a:pt x="10" y="162"/>
                  </a:lnTo>
                  <a:lnTo>
                    <a:pt x="10" y="162"/>
                  </a:lnTo>
                  <a:lnTo>
                    <a:pt x="15" y="123"/>
                  </a:lnTo>
                  <a:lnTo>
                    <a:pt x="20" y="84"/>
                  </a:lnTo>
                  <a:lnTo>
                    <a:pt x="26" y="45"/>
                  </a:lnTo>
                  <a:lnTo>
                    <a:pt x="36" y="6"/>
                  </a:lnTo>
                  <a:lnTo>
                    <a:pt x="36" y="6"/>
                  </a:lnTo>
                  <a:lnTo>
                    <a:pt x="36" y="4"/>
                  </a:lnTo>
                  <a:lnTo>
                    <a:pt x="35" y="2"/>
                  </a:lnTo>
                  <a:lnTo>
                    <a:pt x="34" y="1"/>
                  </a:lnTo>
                  <a:lnTo>
                    <a:pt x="31" y="0"/>
                  </a:lnTo>
                  <a:lnTo>
                    <a:pt x="29" y="0"/>
                  </a:lnTo>
                  <a:lnTo>
                    <a:pt x="28" y="0"/>
                  </a:lnTo>
                  <a:lnTo>
                    <a:pt x="26" y="1"/>
                  </a:lnTo>
                  <a:lnTo>
                    <a:pt x="26" y="3"/>
                  </a:lnTo>
                  <a:lnTo>
                    <a:pt x="26" y="3"/>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41" name="Freeform 200"/>
            <p:cNvSpPr/>
            <p:nvPr/>
          </p:nvSpPr>
          <p:spPr bwMode="auto">
            <a:xfrm>
              <a:off x="4521200" y="2484438"/>
              <a:ext cx="17463" cy="95250"/>
            </a:xfrm>
            <a:custGeom>
              <a:avLst/>
              <a:gdLst/>
              <a:ahLst/>
              <a:cxnLst>
                <a:cxn ang="0">
                  <a:pos x="26" y="5"/>
                </a:cxn>
                <a:cxn ang="0">
                  <a:pos x="26" y="5"/>
                </a:cxn>
                <a:cxn ang="0">
                  <a:pos x="25" y="26"/>
                </a:cxn>
                <a:cxn ang="0">
                  <a:pos x="23" y="46"/>
                </a:cxn>
                <a:cxn ang="0">
                  <a:pos x="20" y="67"/>
                </a:cxn>
                <a:cxn ang="0">
                  <a:pos x="14" y="88"/>
                </a:cxn>
                <a:cxn ang="0">
                  <a:pos x="14" y="88"/>
                </a:cxn>
                <a:cxn ang="0">
                  <a:pos x="11" y="98"/>
                </a:cxn>
                <a:cxn ang="0">
                  <a:pos x="9" y="109"/>
                </a:cxn>
                <a:cxn ang="0">
                  <a:pos x="6" y="131"/>
                </a:cxn>
                <a:cxn ang="0">
                  <a:pos x="3" y="153"/>
                </a:cxn>
                <a:cxn ang="0">
                  <a:pos x="0" y="174"/>
                </a:cxn>
                <a:cxn ang="0">
                  <a:pos x="0" y="174"/>
                </a:cxn>
                <a:cxn ang="0">
                  <a:pos x="0" y="176"/>
                </a:cxn>
                <a:cxn ang="0">
                  <a:pos x="1" y="177"/>
                </a:cxn>
                <a:cxn ang="0">
                  <a:pos x="4" y="179"/>
                </a:cxn>
                <a:cxn ang="0">
                  <a:pos x="6" y="179"/>
                </a:cxn>
                <a:cxn ang="0">
                  <a:pos x="7" y="179"/>
                </a:cxn>
                <a:cxn ang="0">
                  <a:pos x="8" y="178"/>
                </a:cxn>
                <a:cxn ang="0">
                  <a:pos x="9" y="176"/>
                </a:cxn>
                <a:cxn ang="0">
                  <a:pos x="9" y="176"/>
                </a:cxn>
                <a:cxn ang="0">
                  <a:pos x="12" y="155"/>
                </a:cxn>
                <a:cxn ang="0">
                  <a:pos x="15" y="133"/>
                </a:cxn>
                <a:cxn ang="0">
                  <a:pos x="18" y="111"/>
                </a:cxn>
                <a:cxn ang="0">
                  <a:pos x="24" y="91"/>
                </a:cxn>
                <a:cxn ang="0">
                  <a:pos x="24" y="91"/>
                </a:cxn>
                <a:cxn ang="0">
                  <a:pos x="28" y="69"/>
                </a:cxn>
                <a:cxn ang="0">
                  <a:pos x="32" y="48"/>
                </a:cxn>
                <a:cxn ang="0">
                  <a:pos x="34" y="27"/>
                </a:cxn>
                <a:cxn ang="0">
                  <a:pos x="35" y="5"/>
                </a:cxn>
                <a:cxn ang="0">
                  <a:pos x="35" y="5"/>
                </a:cxn>
                <a:cxn ang="0">
                  <a:pos x="34" y="3"/>
                </a:cxn>
                <a:cxn ang="0">
                  <a:pos x="33" y="1"/>
                </a:cxn>
                <a:cxn ang="0">
                  <a:pos x="32" y="0"/>
                </a:cxn>
                <a:cxn ang="0">
                  <a:pos x="30" y="0"/>
                </a:cxn>
                <a:cxn ang="0">
                  <a:pos x="28" y="0"/>
                </a:cxn>
                <a:cxn ang="0">
                  <a:pos x="27" y="1"/>
                </a:cxn>
                <a:cxn ang="0">
                  <a:pos x="26" y="3"/>
                </a:cxn>
                <a:cxn ang="0">
                  <a:pos x="26" y="5"/>
                </a:cxn>
                <a:cxn ang="0">
                  <a:pos x="26" y="5"/>
                </a:cxn>
              </a:cxnLst>
              <a:rect l="0" t="0" r="r" b="b"/>
              <a:pathLst>
                <a:path w="35" h="179">
                  <a:moveTo>
                    <a:pt x="26" y="5"/>
                  </a:moveTo>
                  <a:lnTo>
                    <a:pt x="26" y="5"/>
                  </a:lnTo>
                  <a:lnTo>
                    <a:pt x="25" y="26"/>
                  </a:lnTo>
                  <a:lnTo>
                    <a:pt x="23" y="46"/>
                  </a:lnTo>
                  <a:lnTo>
                    <a:pt x="20" y="67"/>
                  </a:lnTo>
                  <a:lnTo>
                    <a:pt x="14" y="88"/>
                  </a:lnTo>
                  <a:lnTo>
                    <a:pt x="14" y="88"/>
                  </a:lnTo>
                  <a:lnTo>
                    <a:pt x="11" y="98"/>
                  </a:lnTo>
                  <a:lnTo>
                    <a:pt x="9" y="109"/>
                  </a:lnTo>
                  <a:lnTo>
                    <a:pt x="6" y="131"/>
                  </a:lnTo>
                  <a:lnTo>
                    <a:pt x="3" y="153"/>
                  </a:lnTo>
                  <a:lnTo>
                    <a:pt x="0" y="174"/>
                  </a:lnTo>
                  <a:lnTo>
                    <a:pt x="0" y="174"/>
                  </a:lnTo>
                  <a:lnTo>
                    <a:pt x="0" y="176"/>
                  </a:lnTo>
                  <a:lnTo>
                    <a:pt x="1" y="177"/>
                  </a:lnTo>
                  <a:lnTo>
                    <a:pt x="4" y="179"/>
                  </a:lnTo>
                  <a:lnTo>
                    <a:pt x="6" y="179"/>
                  </a:lnTo>
                  <a:lnTo>
                    <a:pt x="7" y="179"/>
                  </a:lnTo>
                  <a:lnTo>
                    <a:pt x="8" y="178"/>
                  </a:lnTo>
                  <a:lnTo>
                    <a:pt x="9" y="176"/>
                  </a:lnTo>
                  <a:lnTo>
                    <a:pt x="9" y="176"/>
                  </a:lnTo>
                  <a:lnTo>
                    <a:pt x="12" y="155"/>
                  </a:lnTo>
                  <a:lnTo>
                    <a:pt x="15" y="133"/>
                  </a:lnTo>
                  <a:lnTo>
                    <a:pt x="18" y="111"/>
                  </a:lnTo>
                  <a:lnTo>
                    <a:pt x="24" y="91"/>
                  </a:lnTo>
                  <a:lnTo>
                    <a:pt x="24" y="91"/>
                  </a:lnTo>
                  <a:lnTo>
                    <a:pt x="28" y="69"/>
                  </a:lnTo>
                  <a:lnTo>
                    <a:pt x="32" y="48"/>
                  </a:lnTo>
                  <a:lnTo>
                    <a:pt x="34" y="27"/>
                  </a:lnTo>
                  <a:lnTo>
                    <a:pt x="35" y="5"/>
                  </a:lnTo>
                  <a:lnTo>
                    <a:pt x="35" y="5"/>
                  </a:lnTo>
                  <a:lnTo>
                    <a:pt x="34" y="3"/>
                  </a:lnTo>
                  <a:lnTo>
                    <a:pt x="33" y="1"/>
                  </a:lnTo>
                  <a:lnTo>
                    <a:pt x="32" y="0"/>
                  </a:lnTo>
                  <a:lnTo>
                    <a:pt x="30" y="0"/>
                  </a:lnTo>
                  <a:lnTo>
                    <a:pt x="28" y="0"/>
                  </a:lnTo>
                  <a:lnTo>
                    <a:pt x="27" y="1"/>
                  </a:lnTo>
                  <a:lnTo>
                    <a:pt x="26" y="3"/>
                  </a:lnTo>
                  <a:lnTo>
                    <a:pt x="26" y="5"/>
                  </a:lnTo>
                  <a:lnTo>
                    <a:pt x="26" y="5"/>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42" name="Freeform 201"/>
            <p:cNvSpPr/>
            <p:nvPr/>
          </p:nvSpPr>
          <p:spPr bwMode="auto">
            <a:xfrm>
              <a:off x="4570413" y="2508250"/>
              <a:ext cx="12700" cy="41275"/>
            </a:xfrm>
            <a:custGeom>
              <a:avLst/>
              <a:gdLst/>
              <a:ahLst/>
              <a:cxnLst>
                <a:cxn ang="0">
                  <a:pos x="12" y="3"/>
                </a:cxn>
                <a:cxn ang="0">
                  <a:pos x="12" y="3"/>
                </a:cxn>
                <a:cxn ang="0">
                  <a:pos x="8" y="21"/>
                </a:cxn>
                <a:cxn ang="0">
                  <a:pos x="6" y="38"/>
                </a:cxn>
                <a:cxn ang="0">
                  <a:pos x="3" y="56"/>
                </a:cxn>
                <a:cxn ang="0">
                  <a:pos x="0" y="73"/>
                </a:cxn>
                <a:cxn ang="0">
                  <a:pos x="0" y="73"/>
                </a:cxn>
                <a:cxn ang="0">
                  <a:pos x="0" y="76"/>
                </a:cxn>
                <a:cxn ang="0">
                  <a:pos x="1" y="77"/>
                </a:cxn>
                <a:cxn ang="0">
                  <a:pos x="2" y="78"/>
                </a:cxn>
                <a:cxn ang="0">
                  <a:pos x="3" y="79"/>
                </a:cxn>
                <a:cxn ang="0">
                  <a:pos x="5" y="79"/>
                </a:cxn>
                <a:cxn ang="0">
                  <a:pos x="7" y="79"/>
                </a:cxn>
                <a:cxn ang="0">
                  <a:pos x="8" y="78"/>
                </a:cxn>
                <a:cxn ang="0">
                  <a:pos x="9" y="76"/>
                </a:cxn>
                <a:cxn ang="0">
                  <a:pos x="9" y="76"/>
                </a:cxn>
                <a:cxn ang="0">
                  <a:pos x="12" y="58"/>
                </a:cxn>
                <a:cxn ang="0">
                  <a:pos x="14" y="40"/>
                </a:cxn>
                <a:cxn ang="0">
                  <a:pos x="17" y="23"/>
                </a:cxn>
                <a:cxn ang="0">
                  <a:pos x="22" y="6"/>
                </a:cxn>
                <a:cxn ang="0">
                  <a:pos x="22" y="6"/>
                </a:cxn>
                <a:cxn ang="0">
                  <a:pos x="22" y="4"/>
                </a:cxn>
                <a:cxn ang="0">
                  <a:pos x="22" y="2"/>
                </a:cxn>
                <a:cxn ang="0">
                  <a:pos x="21" y="1"/>
                </a:cxn>
                <a:cxn ang="0">
                  <a:pos x="19" y="0"/>
                </a:cxn>
                <a:cxn ang="0">
                  <a:pos x="16" y="0"/>
                </a:cxn>
                <a:cxn ang="0">
                  <a:pos x="15" y="0"/>
                </a:cxn>
                <a:cxn ang="0">
                  <a:pos x="13" y="1"/>
                </a:cxn>
                <a:cxn ang="0">
                  <a:pos x="12" y="3"/>
                </a:cxn>
                <a:cxn ang="0">
                  <a:pos x="12" y="3"/>
                </a:cxn>
              </a:cxnLst>
              <a:rect l="0" t="0" r="r" b="b"/>
              <a:pathLst>
                <a:path w="22" h="79">
                  <a:moveTo>
                    <a:pt x="12" y="3"/>
                  </a:moveTo>
                  <a:lnTo>
                    <a:pt x="12" y="3"/>
                  </a:lnTo>
                  <a:lnTo>
                    <a:pt x="8" y="21"/>
                  </a:lnTo>
                  <a:lnTo>
                    <a:pt x="6" y="38"/>
                  </a:lnTo>
                  <a:lnTo>
                    <a:pt x="3" y="56"/>
                  </a:lnTo>
                  <a:lnTo>
                    <a:pt x="0" y="73"/>
                  </a:lnTo>
                  <a:lnTo>
                    <a:pt x="0" y="73"/>
                  </a:lnTo>
                  <a:lnTo>
                    <a:pt x="0" y="76"/>
                  </a:lnTo>
                  <a:lnTo>
                    <a:pt x="1" y="77"/>
                  </a:lnTo>
                  <a:lnTo>
                    <a:pt x="2" y="78"/>
                  </a:lnTo>
                  <a:lnTo>
                    <a:pt x="3" y="79"/>
                  </a:lnTo>
                  <a:lnTo>
                    <a:pt x="5" y="79"/>
                  </a:lnTo>
                  <a:lnTo>
                    <a:pt x="7" y="79"/>
                  </a:lnTo>
                  <a:lnTo>
                    <a:pt x="8" y="78"/>
                  </a:lnTo>
                  <a:lnTo>
                    <a:pt x="9" y="76"/>
                  </a:lnTo>
                  <a:lnTo>
                    <a:pt x="9" y="76"/>
                  </a:lnTo>
                  <a:lnTo>
                    <a:pt x="12" y="58"/>
                  </a:lnTo>
                  <a:lnTo>
                    <a:pt x="14" y="40"/>
                  </a:lnTo>
                  <a:lnTo>
                    <a:pt x="17" y="23"/>
                  </a:lnTo>
                  <a:lnTo>
                    <a:pt x="22" y="6"/>
                  </a:lnTo>
                  <a:lnTo>
                    <a:pt x="22" y="6"/>
                  </a:lnTo>
                  <a:lnTo>
                    <a:pt x="22" y="4"/>
                  </a:lnTo>
                  <a:lnTo>
                    <a:pt x="22" y="2"/>
                  </a:lnTo>
                  <a:lnTo>
                    <a:pt x="21" y="1"/>
                  </a:lnTo>
                  <a:lnTo>
                    <a:pt x="19" y="0"/>
                  </a:lnTo>
                  <a:lnTo>
                    <a:pt x="16" y="0"/>
                  </a:lnTo>
                  <a:lnTo>
                    <a:pt x="15" y="0"/>
                  </a:lnTo>
                  <a:lnTo>
                    <a:pt x="13" y="1"/>
                  </a:lnTo>
                  <a:lnTo>
                    <a:pt x="12" y="3"/>
                  </a:lnTo>
                  <a:lnTo>
                    <a:pt x="12" y="3"/>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43" name="Freeform 202"/>
            <p:cNvSpPr/>
            <p:nvPr/>
          </p:nvSpPr>
          <p:spPr bwMode="auto">
            <a:xfrm>
              <a:off x="4603750" y="2557463"/>
              <a:ext cx="15875" cy="46038"/>
            </a:xfrm>
            <a:custGeom>
              <a:avLst/>
              <a:gdLst/>
              <a:ahLst/>
              <a:cxnLst>
                <a:cxn ang="0">
                  <a:pos x="20" y="3"/>
                </a:cxn>
                <a:cxn ang="0">
                  <a:pos x="20" y="3"/>
                </a:cxn>
                <a:cxn ang="0">
                  <a:pos x="0" y="79"/>
                </a:cxn>
                <a:cxn ang="0">
                  <a:pos x="0" y="79"/>
                </a:cxn>
                <a:cxn ang="0">
                  <a:pos x="0" y="81"/>
                </a:cxn>
                <a:cxn ang="0">
                  <a:pos x="1" y="83"/>
                </a:cxn>
                <a:cxn ang="0">
                  <a:pos x="2" y="84"/>
                </a:cxn>
                <a:cxn ang="0">
                  <a:pos x="4" y="85"/>
                </a:cxn>
                <a:cxn ang="0">
                  <a:pos x="5" y="85"/>
                </a:cxn>
                <a:cxn ang="0">
                  <a:pos x="7" y="85"/>
                </a:cxn>
                <a:cxn ang="0">
                  <a:pos x="8" y="84"/>
                </a:cxn>
                <a:cxn ang="0">
                  <a:pos x="9" y="82"/>
                </a:cxn>
                <a:cxn ang="0">
                  <a:pos x="9" y="82"/>
                </a:cxn>
                <a:cxn ang="0">
                  <a:pos x="28" y="5"/>
                </a:cxn>
                <a:cxn ang="0">
                  <a:pos x="28" y="5"/>
                </a:cxn>
                <a:cxn ang="0">
                  <a:pos x="29" y="3"/>
                </a:cxn>
                <a:cxn ang="0">
                  <a:pos x="28" y="2"/>
                </a:cxn>
                <a:cxn ang="0">
                  <a:pos x="27" y="1"/>
                </a:cxn>
                <a:cxn ang="0">
                  <a:pos x="25" y="0"/>
                </a:cxn>
                <a:cxn ang="0">
                  <a:pos x="23" y="0"/>
                </a:cxn>
                <a:cxn ang="0">
                  <a:pos x="22" y="0"/>
                </a:cxn>
                <a:cxn ang="0">
                  <a:pos x="20" y="1"/>
                </a:cxn>
                <a:cxn ang="0">
                  <a:pos x="20" y="3"/>
                </a:cxn>
                <a:cxn ang="0">
                  <a:pos x="20" y="3"/>
                </a:cxn>
              </a:cxnLst>
              <a:rect l="0" t="0" r="r" b="b"/>
              <a:pathLst>
                <a:path w="29" h="85">
                  <a:moveTo>
                    <a:pt x="20" y="3"/>
                  </a:moveTo>
                  <a:lnTo>
                    <a:pt x="20" y="3"/>
                  </a:lnTo>
                  <a:lnTo>
                    <a:pt x="0" y="79"/>
                  </a:lnTo>
                  <a:lnTo>
                    <a:pt x="0" y="79"/>
                  </a:lnTo>
                  <a:lnTo>
                    <a:pt x="0" y="81"/>
                  </a:lnTo>
                  <a:lnTo>
                    <a:pt x="1" y="83"/>
                  </a:lnTo>
                  <a:lnTo>
                    <a:pt x="2" y="84"/>
                  </a:lnTo>
                  <a:lnTo>
                    <a:pt x="4" y="85"/>
                  </a:lnTo>
                  <a:lnTo>
                    <a:pt x="5" y="85"/>
                  </a:lnTo>
                  <a:lnTo>
                    <a:pt x="7" y="85"/>
                  </a:lnTo>
                  <a:lnTo>
                    <a:pt x="8" y="84"/>
                  </a:lnTo>
                  <a:lnTo>
                    <a:pt x="9" y="82"/>
                  </a:lnTo>
                  <a:lnTo>
                    <a:pt x="9" y="82"/>
                  </a:lnTo>
                  <a:lnTo>
                    <a:pt x="28" y="5"/>
                  </a:lnTo>
                  <a:lnTo>
                    <a:pt x="28" y="5"/>
                  </a:lnTo>
                  <a:lnTo>
                    <a:pt x="29" y="3"/>
                  </a:lnTo>
                  <a:lnTo>
                    <a:pt x="28" y="2"/>
                  </a:lnTo>
                  <a:lnTo>
                    <a:pt x="27" y="1"/>
                  </a:lnTo>
                  <a:lnTo>
                    <a:pt x="25" y="0"/>
                  </a:lnTo>
                  <a:lnTo>
                    <a:pt x="23" y="0"/>
                  </a:lnTo>
                  <a:lnTo>
                    <a:pt x="22" y="0"/>
                  </a:lnTo>
                  <a:lnTo>
                    <a:pt x="20" y="1"/>
                  </a:lnTo>
                  <a:lnTo>
                    <a:pt x="20" y="3"/>
                  </a:lnTo>
                  <a:lnTo>
                    <a:pt x="20" y="3"/>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44" name="Freeform 203"/>
            <p:cNvSpPr/>
            <p:nvPr/>
          </p:nvSpPr>
          <p:spPr bwMode="auto">
            <a:xfrm>
              <a:off x="4687888" y="2668588"/>
              <a:ext cx="15875" cy="61913"/>
            </a:xfrm>
            <a:custGeom>
              <a:avLst/>
              <a:gdLst/>
              <a:ahLst/>
              <a:cxnLst>
                <a:cxn ang="0">
                  <a:pos x="19" y="4"/>
                </a:cxn>
                <a:cxn ang="0">
                  <a:pos x="19" y="4"/>
                </a:cxn>
                <a:cxn ang="0">
                  <a:pos x="19" y="12"/>
                </a:cxn>
                <a:cxn ang="0">
                  <a:pos x="17" y="19"/>
                </a:cxn>
                <a:cxn ang="0">
                  <a:pos x="12" y="35"/>
                </a:cxn>
                <a:cxn ang="0">
                  <a:pos x="8" y="50"/>
                </a:cxn>
                <a:cxn ang="0">
                  <a:pos x="7" y="58"/>
                </a:cxn>
                <a:cxn ang="0">
                  <a:pos x="6" y="65"/>
                </a:cxn>
                <a:cxn ang="0">
                  <a:pos x="6" y="65"/>
                </a:cxn>
                <a:cxn ang="0">
                  <a:pos x="6" y="76"/>
                </a:cxn>
                <a:cxn ang="0">
                  <a:pos x="5" y="89"/>
                </a:cxn>
                <a:cxn ang="0">
                  <a:pos x="4" y="99"/>
                </a:cxn>
                <a:cxn ang="0">
                  <a:pos x="0" y="110"/>
                </a:cxn>
                <a:cxn ang="0">
                  <a:pos x="0" y="110"/>
                </a:cxn>
                <a:cxn ang="0">
                  <a:pos x="0" y="112"/>
                </a:cxn>
                <a:cxn ang="0">
                  <a:pos x="0" y="113"/>
                </a:cxn>
                <a:cxn ang="0">
                  <a:pos x="1" y="116"/>
                </a:cxn>
                <a:cxn ang="0">
                  <a:pos x="3" y="116"/>
                </a:cxn>
                <a:cxn ang="0">
                  <a:pos x="6" y="116"/>
                </a:cxn>
                <a:cxn ang="0">
                  <a:pos x="8" y="114"/>
                </a:cxn>
                <a:cxn ang="0">
                  <a:pos x="9" y="112"/>
                </a:cxn>
                <a:cxn ang="0">
                  <a:pos x="9" y="112"/>
                </a:cxn>
                <a:cxn ang="0">
                  <a:pos x="12" y="102"/>
                </a:cxn>
                <a:cxn ang="0">
                  <a:pos x="14" y="92"/>
                </a:cxn>
                <a:cxn ang="0">
                  <a:pos x="15" y="80"/>
                </a:cxn>
                <a:cxn ang="0">
                  <a:pos x="15" y="70"/>
                </a:cxn>
                <a:cxn ang="0">
                  <a:pos x="15" y="70"/>
                </a:cxn>
                <a:cxn ang="0">
                  <a:pos x="17" y="62"/>
                </a:cxn>
                <a:cxn ang="0">
                  <a:pos x="18" y="54"/>
                </a:cxn>
                <a:cxn ang="0">
                  <a:pos x="22" y="37"/>
                </a:cxn>
                <a:cxn ang="0">
                  <a:pos x="26" y="20"/>
                </a:cxn>
                <a:cxn ang="0">
                  <a:pos x="28" y="12"/>
                </a:cxn>
                <a:cxn ang="0">
                  <a:pos x="29" y="4"/>
                </a:cxn>
                <a:cxn ang="0">
                  <a:pos x="29" y="4"/>
                </a:cxn>
                <a:cxn ang="0">
                  <a:pos x="28" y="2"/>
                </a:cxn>
                <a:cxn ang="0">
                  <a:pos x="27" y="1"/>
                </a:cxn>
                <a:cxn ang="0">
                  <a:pos x="26" y="0"/>
                </a:cxn>
                <a:cxn ang="0">
                  <a:pos x="24" y="0"/>
                </a:cxn>
                <a:cxn ang="0">
                  <a:pos x="22" y="0"/>
                </a:cxn>
                <a:cxn ang="0">
                  <a:pos x="21" y="1"/>
                </a:cxn>
                <a:cxn ang="0">
                  <a:pos x="20" y="2"/>
                </a:cxn>
                <a:cxn ang="0">
                  <a:pos x="19" y="4"/>
                </a:cxn>
                <a:cxn ang="0">
                  <a:pos x="19" y="4"/>
                </a:cxn>
              </a:cxnLst>
              <a:rect l="0" t="0" r="r" b="b"/>
              <a:pathLst>
                <a:path w="29" h="116">
                  <a:moveTo>
                    <a:pt x="19" y="4"/>
                  </a:moveTo>
                  <a:lnTo>
                    <a:pt x="19" y="4"/>
                  </a:lnTo>
                  <a:lnTo>
                    <a:pt x="19" y="12"/>
                  </a:lnTo>
                  <a:lnTo>
                    <a:pt x="17" y="19"/>
                  </a:lnTo>
                  <a:lnTo>
                    <a:pt x="12" y="35"/>
                  </a:lnTo>
                  <a:lnTo>
                    <a:pt x="8" y="50"/>
                  </a:lnTo>
                  <a:lnTo>
                    <a:pt x="7" y="58"/>
                  </a:lnTo>
                  <a:lnTo>
                    <a:pt x="6" y="65"/>
                  </a:lnTo>
                  <a:lnTo>
                    <a:pt x="6" y="65"/>
                  </a:lnTo>
                  <a:lnTo>
                    <a:pt x="6" y="76"/>
                  </a:lnTo>
                  <a:lnTo>
                    <a:pt x="5" y="89"/>
                  </a:lnTo>
                  <a:lnTo>
                    <a:pt x="4" y="99"/>
                  </a:lnTo>
                  <a:lnTo>
                    <a:pt x="0" y="110"/>
                  </a:lnTo>
                  <a:lnTo>
                    <a:pt x="0" y="110"/>
                  </a:lnTo>
                  <a:lnTo>
                    <a:pt x="0" y="112"/>
                  </a:lnTo>
                  <a:lnTo>
                    <a:pt x="0" y="113"/>
                  </a:lnTo>
                  <a:lnTo>
                    <a:pt x="1" y="116"/>
                  </a:lnTo>
                  <a:lnTo>
                    <a:pt x="3" y="116"/>
                  </a:lnTo>
                  <a:lnTo>
                    <a:pt x="6" y="116"/>
                  </a:lnTo>
                  <a:lnTo>
                    <a:pt x="8" y="114"/>
                  </a:lnTo>
                  <a:lnTo>
                    <a:pt x="9" y="112"/>
                  </a:lnTo>
                  <a:lnTo>
                    <a:pt x="9" y="112"/>
                  </a:lnTo>
                  <a:lnTo>
                    <a:pt x="12" y="102"/>
                  </a:lnTo>
                  <a:lnTo>
                    <a:pt x="14" y="92"/>
                  </a:lnTo>
                  <a:lnTo>
                    <a:pt x="15" y="80"/>
                  </a:lnTo>
                  <a:lnTo>
                    <a:pt x="15" y="70"/>
                  </a:lnTo>
                  <a:lnTo>
                    <a:pt x="15" y="70"/>
                  </a:lnTo>
                  <a:lnTo>
                    <a:pt x="17" y="62"/>
                  </a:lnTo>
                  <a:lnTo>
                    <a:pt x="18" y="54"/>
                  </a:lnTo>
                  <a:lnTo>
                    <a:pt x="22" y="37"/>
                  </a:lnTo>
                  <a:lnTo>
                    <a:pt x="26" y="20"/>
                  </a:lnTo>
                  <a:lnTo>
                    <a:pt x="28" y="12"/>
                  </a:lnTo>
                  <a:lnTo>
                    <a:pt x="29" y="4"/>
                  </a:lnTo>
                  <a:lnTo>
                    <a:pt x="29" y="4"/>
                  </a:lnTo>
                  <a:lnTo>
                    <a:pt x="28" y="2"/>
                  </a:lnTo>
                  <a:lnTo>
                    <a:pt x="27" y="1"/>
                  </a:lnTo>
                  <a:lnTo>
                    <a:pt x="26" y="0"/>
                  </a:lnTo>
                  <a:lnTo>
                    <a:pt x="24" y="0"/>
                  </a:lnTo>
                  <a:lnTo>
                    <a:pt x="22" y="0"/>
                  </a:lnTo>
                  <a:lnTo>
                    <a:pt x="21" y="1"/>
                  </a:lnTo>
                  <a:lnTo>
                    <a:pt x="20" y="2"/>
                  </a:lnTo>
                  <a:lnTo>
                    <a:pt x="19" y="4"/>
                  </a:lnTo>
                  <a:lnTo>
                    <a:pt x="19" y="4"/>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45" name="Freeform 204"/>
            <p:cNvSpPr/>
            <p:nvPr/>
          </p:nvSpPr>
          <p:spPr bwMode="auto">
            <a:xfrm>
              <a:off x="4714875" y="2657475"/>
              <a:ext cx="11113" cy="61913"/>
            </a:xfrm>
            <a:custGeom>
              <a:avLst/>
              <a:gdLst/>
              <a:ahLst/>
              <a:cxnLst>
                <a:cxn ang="0">
                  <a:pos x="12" y="5"/>
                </a:cxn>
                <a:cxn ang="0">
                  <a:pos x="12" y="5"/>
                </a:cxn>
                <a:cxn ang="0">
                  <a:pos x="10" y="32"/>
                </a:cxn>
                <a:cxn ang="0">
                  <a:pos x="6" y="59"/>
                </a:cxn>
                <a:cxn ang="0">
                  <a:pos x="2" y="86"/>
                </a:cxn>
                <a:cxn ang="0">
                  <a:pos x="0" y="113"/>
                </a:cxn>
                <a:cxn ang="0">
                  <a:pos x="0" y="113"/>
                </a:cxn>
                <a:cxn ang="0">
                  <a:pos x="0" y="115"/>
                </a:cxn>
                <a:cxn ang="0">
                  <a:pos x="1" y="116"/>
                </a:cxn>
                <a:cxn ang="0">
                  <a:pos x="3" y="117"/>
                </a:cxn>
                <a:cxn ang="0">
                  <a:pos x="4" y="117"/>
                </a:cxn>
                <a:cxn ang="0">
                  <a:pos x="6" y="117"/>
                </a:cxn>
                <a:cxn ang="0">
                  <a:pos x="8" y="116"/>
                </a:cxn>
                <a:cxn ang="0">
                  <a:pos x="9" y="115"/>
                </a:cxn>
                <a:cxn ang="0">
                  <a:pos x="9" y="113"/>
                </a:cxn>
                <a:cxn ang="0">
                  <a:pos x="9" y="113"/>
                </a:cxn>
                <a:cxn ang="0">
                  <a:pos x="11" y="86"/>
                </a:cxn>
                <a:cxn ang="0">
                  <a:pos x="15" y="59"/>
                </a:cxn>
                <a:cxn ang="0">
                  <a:pos x="19" y="32"/>
                </a:cxn>
                <a:cxn ang="0">
                  <a:pos x="21" y="5"/>
                </a:cxn>
                <a:cxn ang="0">
                  <a:pos x="21" y="5"/>
                </a:cxn>
                <a:cxn ang="0">
                  <a:pos x="21" y="3"/>
                </a:cxn>
                <a:cxn ang="0">
                  <a:pos x="20" y="2"/>
                </a:cxn>
                <a:cxn ang="0">
                  <a:pos x="19" y="1"/>
                </a:cxn>
                <a:cxn ang="0">
                  <a:pos x="17" y="0"/>
                </a:cxn>
                <a:cxn ang="0">
                  <a:pos x="15" y="1"/>
                </a:cxn>
                <a:cxn ang="0">
                  <a:pos x="14" y="2"/>
                </a:cxn>
                <a:cxn ang="0">
                  <a:pos x="13" y="3"/>
                </a:cxn>
                <a:cxn ang="0">
                  <a:pos x="12" y="5"/>
                </a:cxn>
                <a:cxn ang="0">
                  <a:pos x="12" y="5"/>
                </a:cxn>
              </a:cxnLst>
              <a:rect l="0" t="0" r="r" b="b"/>
              <a:pathLst>
                <a:path w="21" h="117">
                  <a:moveTo>
                    <a:pt x="12" y="5"/>
                  </a:moveTo>
                  <a:lnTo>
                    <a:pt x="12" y="5"/>
                  </a:lnTo>
                  <a:lnTo>
                    <a:pt x="10" y="32"/>
                  </a:lnTo>
                  <a:lnTo>
                    <a:pt x="6" y="59"/>
                  </a:lnTo>
                  <a:lnTo>
                    <a:pt x="2" y="86"/>
                  </a:lnTo>
                  <a:lnTo>
                    <a:pt x="0" y="113"/>
                  </a:lnTo>
                  <a:lnTo>
                    <a:pt x="0" y="113"/>
                  </a:lnTo>
                  <a:lnTo>
                    <a:pt x="0" y="115"/>
                  </a:lnTo>
                  <a:lnTo>
                    <a:pt x="1" y="116"/>
                  </a:lnTo>
                  <a:lnTo>
                    <a:pt x="3" y="117"/>
                  </a:lnTo>
                  <a:lnTo>
                    <a:pt x="4" y="117"/>
                  </a:lnTo>
                  <a:lnTo>
                    <a:pt x="6" y="117"/>
                  </a:lnTo>
                  <a:lnTo>
                    <a:pt x="8" y="116"/>
                  </a:lnTo>
                  <a:lnTo>
                    <a:pt x="9" y="115"/>
                  </a:lnTo>
                  <a:lnTo>
                    <a:pt x="9" y="113"/>
                  </a:lnTo>
                  <a:lnTo>
                    <a:pt x="9" y="113"/>
                  </a:lnTo>
                  <a:lnTo>
                    <a:pt x="11" y="86"/>
                  </a:lnTo>
                  <a:lnTo>
                    <a:pt x="15" y="59"/>
                  </a:lnTo>
                  <a:lnTo>
                    <a:pt x="19" y="32"/>
                  </a:lnTo>
                  <a:lnTo>
                    <a:pt x="21" y="5"/>
                  </a:lnTo>
                  <a:lnTo>
                    <a:pt x="21" y="5"/>
                  </a:lnTo>
                  <a:lnTo>
                    <a:pt x="21" y="3"/>
                  </a:lnTo>
                  <a:lnTo>
                    <a:pt x="20" y="2"/>
                  </a:lnTo>
                  <a:lnTo>
                    <a:pt x="19" y="1"/>
                  </a:lnTo>
                  <a:lnTo>
                    <a:pt x="17" y="0"/>
                  </a:lnTo>
                  <a:lnTo>
                    <a:pt x="15" y="1"/>
                  </a:lnTo>
                  <a:lnTo>
                    <a:pt x="14" y="2"/>
                  </a:lnTo>
                  <a:lnTo>
                    <a:pt x="13" y="3"/>
                  </a:lnTo>
                  <a:lnTo>
                    <a:pt x="12" y="5"/>
                  </a:lnTo>
                  <a:lnTo>
                    <a:pt x="12" y="5"/>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46" name="Freeform 206"/>
            <p:cNvSpPr>
              <a:spLocks noEditPoints="1"/>
            </p:cNvSpPr>
            <p:nvPr/>
          </p:nvSpPr>
          <p:spPr bwMode="auto">
            <a:xfrm>
              <a:off x="4249738" y="2249488"/>
              <a:ext cx="555625" cy="574675"/>
            </a:xfrm>
            <a:custGeom>
              <a:avLst/>
              <a:gdLst/>
              <a:ahLst/>
              <a:cxnLst>
                <a:cxn ang="0">
                  <a:pos x="817" y="1056"/>
                </a:cxn>
                <a:cxn ang="0">
                  <a:pos x="716" y="1035"/>
                </a:cxn>
                <a:cxn ang="0">
                  <a:pos x="659" y="1016"/>
                </a:cxn>
                <a:cxn ang="0">
                  <a:pos x="645" y="1010"/>
                </a:cxn>
                <a:cxn ang="0">
                  <a:pos x="623" y="986"/>
                </a:cxn>
                <a:cxn ang="0">
                  <a:pos x="608" y="970"/>
                </a:cxn>
                <a:cxn ang="0">
                  <a:pos x="577" y="929"/>
                </a:cxn>
                <a:cxn ang="0">
                  <a:pos x="513" y="864"/>
                </a:cxn>
                <a:cxn ang="0">
                  <a:pos x="403" y="767"/>
                </a:cxn>
                <a:cxn ang="0">
                  <a:pos x="307" y="683"/>
                </a:cxn>
                <a:cxn ang="0">
                  <a:pos x="222" y="574"/>
                </a:cxn>
                <a:cxn ang="0">
                  <a:pos x="139" y="472"/>
                </a:cxn>
                <a:cxn ang="0">
                  <a:pos x="97" y="439"/>
                </a:cxn>
                <a:cxn ang="0">
                  <a:pos x="31" y="360"/>
                </a:cxn>
                <a:cxn ang="0">
                  <a:pos x="27" y="300"/>
                </a:cxn>
                <a:cxn ang="0">
                  <a:pos x="84" y="371"/>
                </a:cxn>
                <a:cxn ang="0">
                  <a:pos x="141" y="426"/>
                </a:cxn>
                <a:cxn ang="0">
                  <a:pos x="208" y="491"/>
                </a:cxn>
                <a:cxn ang="0">
                  <a:pos x="305" y="624"/>
                </a:cxn>
                <a:cxn ang="0">
                  <a:pos x="398" y="714"/>
                </a:cxn>
                <a:cxn ang="0">
                  <a:pos x="481" y="790"/>
                </a:cxn>
                <a:cxn ang="0">
                  <a:pos x="571" y="872"/>
                </a:cxn>
                <a:cxn ang="0">
                  <a:pos x="646" y="943"/>
                </a:cxn>
                <a:cxn ang="0">
                  <a:pos x="724" y="871"/>
                </a:cxn>
                <a:cxn ang="0">
                  <a:pos x="843" y="787"/>
                </a:cxn>
                <a:cxn ang="0">
                  <a:pos x="981" y="693"/>
                </a:cxn>
                <a:cxn ang="0">
                  <a:pos x="917" y="620"/>
                </a:cxn>
                <a:cxn ang="0">
                  <a:pos x="751" y="446"/>
                </a:cxn>
                <a:cxn ang="0">
                  <a:pos x="583" y="291"/>
                </a:cxn>
                <a:cxn ang="0">
                  <a:pos x="501" y="195"/>
                </a:cxn>
                <a:cxn ang="0">
                  <a:pos x="431" y="116"/>
                </a:cxn>
                <a:cxn ang="0">
                  <a:pos x="378" y="54"/>
                </a:cxn>
                <a:cxn ang="0">
                  <a:pos x="377" y="0"/>
                </a:cxn>
                <a:cxn ang="0">
                  <a:pos x="496" y="134"/>
                </a:cxn>
                <a:cxn ang="0">
                  <a:pos x="631" y="290"/>
                </a:cxn>
                <a:cxn ang="0">
                  <a:pos x="729" y="380"/>
                </a:cxn>
                <a:cxn ang="0">
                  <a:pos x="900" y="546"/>
                </a:cxn>
                <a:cxn ang="0">
                  <a:pos x="980" y="641"/>
                </a:cxn>
                <a:cxn ang="0">
                  <a:pos x="1020" y="678"/>
                </a:cxn>
                <a:cxn ang="0">
                  <a:pos x="1032" y="689"/>
                </a:cxn>
                <a:cxn ang="0">
                  <a:pos x="1037" y="700"/>
                </a:cxn>
                <a:cxn ang="0">
                  <a:pos x="1051" y="800"/>
                </a:cxn>
                <a:cxn ang="0">
                  <a:pos x="1037" y="911"/>
                </a:cxn>
                <a:cxn ang="0">
                  <a:pos x="1029" y="991"/>
                </a:cxn>
                <a:cxn ang="0">
                  <a:pos x="1023" y="1039"/>
                </a:cxn>
                <a:cxn ang="0">
                  <a:pos x="1016" y="1079"/>
                </a:cxn>
                <a:cxn ang="0">
                  <a:pos x="1002" y="1088"/>
                </a:cxn>
                <a:cxn ang="0">
                  <a:pos x="996" y="1087"/>
                </a:cxn>
                <a:cxn ang="0">
                  <a:pos x="954" y="761"/>
                </a:cxn>
                <a:cxn ang="0">
                  <a:pos x="842" y="830"/>
                </a:cxn>
                <a:cxn ang="0">
                  <a:pos x="729" y="917"/>
                </a:cxn>
                <a:cxn ang="0">
                  <a:pos x="672" y="967"/>
                </a:cxn>
                <a:cxn ang="0">
                  <a:pos x="699" y="991"/>
                </a:cxn>
                <a:cxn ang="0">
                  <a:pos x="772" y="1010"/>
                </a:cxn>
                <a:cxn ang="0">
                  <a:pos x="941" y="1046"/>
                </a:cxn>
                <a:cxn ang="0">
                  <a:pos x="989" y="1039"/>
                </a:cxn>
                <a:cxn ang="0">
                  <a:pos x="990" y="1018"/>
                </a:cxn>
                <a:cxn ang="0">
                  <a:pos x="995" y="957"/>
                </a:cxn>
                <a:cxn ang="0">
                  <a:pos x="1010" y="856"/>
                </a:cxn>
                <a:cxn ang="0">
                  <a:pos x="1010" y="734"/>
                </a:cxn>
              </a:cxnLst>
              <a:rect l="0" t="0" r="r" b="b"/>
              <a:pathLst>
                <a:path w="1051" h="1088">
                  <a:moveTo>
                    <a:pt x="991" y="1088"/>
                  </a:moveTo>
                  <a:lnTo>
                    <a:pt x="991" y="1088"/>
                  </a:lnTo>
                  <a:lnTo>
                    <a:pt x="952" y="1084"/>
                  </a:lnTo>
                  <a:lnTo>
                    <a:pt x="911" y="1078"/>
                  </a:lnTo>
                  <a:lnTo>
                    <a:pt x="866" y="1069"/>
                  </a:lnTo>
                  <a:lnTo>
                    <a:pt x="817" y="1056"/>
                  </a:lnTo>
                  <a:lnTo>
                    <a:pt x="817" y="1056"/>
                  </a:lnTo>
                  <a:lnTo>
                    <a:pt x="773" y="1046"/>
                  </a:lnTo>
                  <a:lnTo>
                    <a:pt x="751" y="1041"/>
                  </a:lnTo>
                  <a:lnTo>
                    <a:pt x="728" y="1037"/>
                  </a:lnTo>
                  <a:lnTo>
                    <a:pt x="728" y="1037"/>
                  </a:lnTo>
                  <a:lnTo>
                    <a:pt x="716" y="1035"/>
                  </a:lnTo>
                  <a:lnTo>
                    <a:pt x="706" y="1031"/>
                  </a:lnTo>
                  <a:lnTo>
                    <a:pt x="686" y="1025"/>
                  </a:lnTo>
                  <a:lnTo>
                    <a:pt x="686" y="1025"/>
                  </a:lnTo>
                  <a:lnTo>
                    <a:pt x="673" y="1020"/>
                  </a:lnTo>
                  <a:lnTo>
                    <a:pt x="659" y="1016"/>
                  </a:lnTo>
                  <a:lnTo>
                    <a:pt x="659" y="1016"/>
                  </a:lnTo>
                  <a:lnTo>
                    <a:pt x="654" y="1015"/>
                  </a:lnTo>
                  <a:lnTo>
                    <a:pt x="651" y="1013"/>
                  </a:lnTo>
                  <a:lnTo>
                    <a:pt x="650" y="1012"/>
                  </a:lnTo>
                  <a:lnTo>
                    <a:pt x="649" y="1011"/>
                  </a:lnTo>
                  <a:lnTo>
                    <a:pt x="649" y="1011"/>
                  </a:lnTo>
                  <a:lnTo>
                    <a:pt x="645" y="1010"/>
                  </a:lnTo>
                  <a:lnTo>
                    <a:pt x="645" y="1010"/>
                  </a:lnTo>
                  <a:lnTo>
                    <a:pt x="640" y="1006"/>
                  </a:lnTo>
                  <a:lnTo>
                    <a:pt x="635" y="1001"/>
                  </a:lnTo>
                  <a:lnTo>
                    <a:pt x="628" y="991"/>
                  </a:lnTo>
                  <a:lnTo>
                    <a:pt x="623" y="986"/>
                  </a:lnTo>
                  <a:lnTo>
                    <a:pt x="623" y="986"/>
                  </a:lnTo>
                  <a:lnTo>
                    <a:pt x="620" y="983"/>
                  </a:lnTo>
                  <a:lnTo>
                    <a:pt x="619" y="982"/>
                  </a:lnTo>
                  <a:lnTo>
                    <a:pt x="619" y="982"/>
                  </a:lnTo>
                  <a:lnTo>
                    <a:pt x="614" y="979"/>
                  </a:lnTo>
                  <a:lnTo>
                    <a:pt x="611" y="976"/>
                  </a:lnTo>
                  <a:lnTo>
                    <a:pt x="608" y="970"/>
                  </a:lnTo>
                  <a:lnTo>
                    <a:pt x="608" y="965"/>
                  </a:lnTo>
                  <a:lnTo>
                    <a:pt x="608" y="963"/>
                  </a:lnTo>
                  <a:lnTo>
                    <a:pt x="606" y="961"/>
                  </a:lnTo>
                  <a:lnTo>
                    <a:pt x="606" y="961"/>
                  </a:lnTo>
                  <a:lnTo>
                    <a:pt x="591" y="946"/>
                  </a:lnTo>
                  <a:lnTo>
                    <a:pt x="577" y="929"/>
                  </a:lnTo>
                  <a:lnTo>
                    <a:pt x="577" y="929"/>
                  </a:lnTo>
                  <a:lnTo>
                    <a:pt x="561" y="912"/>
                  </a:lnTo>
                  <a:lnTo>
                    <a:pt x="546" y="895"/>
                  </a:lnTo>
                  <a:lnTo>
                    <a:pt x="529" y="879"/>
                  </a:lnTo>
                  <a:lnTo>
                    <a:pt x="513" y="864"/>
                  </a:lnTo>
                  <a:lnTo>
                    <a:pt x="513" y="864"/>
                  </a:lnTo>
                  <a:lnTo>
                    <a:pt x="490" y="846"/>
                  </a:lnTo>
                  <a:lnTo>
                    <a:pt x="469" y="827"/>
                  </a:lnTo>
                  <a:lnTo>
                    <a:pt x="428" y="789"/>
                  </a:lnTo>
                  <a:lnTo>
                    <a:pt x="428" y="789"/>
                  </a:lnTo>
                  <a:lnTo>
                    <a:pt x="416" y="777"/>
                  </a:lnTo>
                  <a:lnTo>
                    <a:pt x="403" y="767"/>
                  </a:lnTo>
                  <a:lnTo>
                    <a:pt x="378" y="745"/>
                  </a:lnTo>
                  <a:lnTo>
                    <a:pt x="378" y="745"/>
                  </a:lnTo>
                  <a:lnTo>
                    <a:pt x="356" y="729"/>
                  </a:lnTo>
                  <a:lnTo>
                    <a:pt x="336" y="711"/>
                  </a:lnTo>
                  <a:lnTo>
                    <a:pt x="317" y="693"/>
                  </a:lnTo>
                  <a:lnTo>
                    <a:pt x="307" y="683"/>
                  </a:lnTo>
                  <a:lnTo>
                    <a:pt x="299" y="673"/>
                  </a:lnTo>
                  <a:lnTo>
                    <a:pt x="299" y="673"/>
                  </a:lnTo>
                  <a:lnTo>
                    <a:pt x="271" y="638"/>
                  </a:lnTo>
                  <a:lnTo>
                    <a:pt x="271" y="638"/>
                  </a:lnTo>
                  <a:lnTo>
                    <a:pt x="238" y="596"/>
                  </a:lnTo>
                  <a:lnTo>
                    <a:pt x="222" y="574"/>
                  </a:lnTo>
                  <a:lnTo>
                    <a:pt x="207" y="552"/>
                  </a:lnTo>
                  <a:lnTo>
                    <a:pt x="207" y="552"/>
                  </a:lnTo>
                  <a:lnTo>
                    <a:pt x="194" y="534"/>
                  </a:lnTo>
                  <a:lnTo>
                    <a:pt x="178" y="514"/>
                  </a:lnTo>
                  <a:lnTo>
                    <a:pt x="160" y="493"/>
                  </a:lnTo>
                  <a:lnTo>
                    <a:pt x="139" y="472"/>
                  </a:lnTo>
                  <a:lnTo>
                    <a:pt x="139" y="472"/>
                  </a:lnTo>
                  <a:lnTo>
                    <a:pt x="128" y="461"/>
                  </a:lnTo>
                  <a:lnTo>
                    <a:pt x="115" y="453"/>
                  </a:lnTo>
                  <a:lnTo>
                    <a:pt x="115" y="453"/>
                  </a:lnTo>
                  <a:lnTo>
                    <a:pt x="103" y="444"/>
                  </a:lnTo>
                  <a:lnTo>
                    <a:pt x="97" y="439"/>
                  </a:lnTo>
                  <a:lnTo>
                    <a:pt x="92" y="433"/>
                  </a:lnTo>
                  <a:lnTo>
                    <a:pt x="92" y="433"/>
                  </a:lnTo>
                  <a:lnTo>
                    <a:pt x="74" y="414"/>
                  </a:lnTo>
                  <a:lnTo>
                    <a:pt x="57" y="393"/>
                  </a:lnTo>
                  <a:lnTo>
                    <a:pt x="57" y="393"/>
                  </a:lnTo>
                  <a:lnTo>
                    <a:pt x="31" y="360"/>
                  </a:lnTo>
                  <a:lnTo>
                    <a:pt x="16" y="345"/>
                  </a:lnTo>
                  <a:lnTo>
                    <a:pt x="2" y="329"/>
                  </a:lnTo>
                  <a:lnTo>
                    <a:pt x="2" y="329"/>
                  </a:lnTo>
                  <a:lnTo>
                    <a:pt x="0" y="327"/>
                  </a:lnTo>
                  <a:lnTo>
                    <a:pt x="0" y="327"/>
                  </a:lnTo>
                  <a:lnTo>
                    <a:pt x="27" y="300"/>
                  </a:lnTo>
                  <a:lnTo>
                    <a:pt x="27" y="300"/>
                  </a:lnTo>
                  <a:lnTo>
                    <a:pt x="45" y="322"/>
                  </a:lnTo>
                  <a:lnTo>
                    <a:pt x="45" y="322"/>
                  </a:lnTo>
                  <a:lnTo>
                    <a:pt x="68" y="351"/>
                  </a:lnTo>
                  <a:lnTo>
                    <a:pt x="68" y="351"/>
                  </a:lnTo>
                  <a:lnTo>
                    <a:pt x="84" y="371"/>
                  </a:lnTo>
                  <a:lnTo>
                    <a:pt x="102" y="392"/>
                  </a:lnTo>
                  <a:lnTo>
                    <a:pt x="111" y="401"/>
                  </a:lnTo>
                  <a:lnTo>
                    <a:pt x="120" y="411"/>
                  </a:lnTo>
                  <a:lnTo>
                    <a:pt x="131" y="419"/>
                  </a:lnTo>
                  <a:lnTo>
                    <a:pt x="141" y="426"/>
                  </a:lnTo>
                  <a:lnTo>
                    <a:pt x="141" y="426"/>
                  </a:lnTo>
                  <a:lnTo>
                    <a:pt x="151" y="434"/>
                  </a:lnTo>
                  <a:lnTo>
                    <a:pt x="163" y="444"/>
                  </a:lnTo>
                  <a:lnTo>
                    <a:pt x="174" y="454"/>
                  </a:lnTo>
                  <a:lnTo>
                    <a:pt x="186" y="465"/>
                  </a:lnTo>
                  <a:lnTo>
                    <a:pt x="197" y="478"/>
                  </a:lnTo>
                  <a:lnTo>
                    <a:pt x="208" y="491"/>
                  </a:lnTo>
                  <a:lnTo>
                    <a:pt x="219" y="506"/>
                  </a:lnTo>
                  <a:lnTo>
                    <a:pt x="229" y="521"/>
                  </a:lnTo>
                  <a:lnTo>
                    <a:pt x="229" y="521"/>
                  </a:lnTo>
                  <a:lnTo>
                    <a:pt x="261" y="567"/>
                  </a:lnTo>
                  <a:lnTo>
                    <a:pt x="291" y="607"/>
                  </a:lnTo>
                  <a:lnTo>
                    <a:pt x="305" y="624"/>
                  </a:lnTo>
                  <a:lnTo>
                    <a:pt x="319" y="640"/>
                  </a:lnTo>
                  <a:lnTo>
                    <a:pt x="332" y="654"/>
                  </a:lnTo>
                  <a:lnTo>
                    <a:pt x="346" y="668"/>
                  </a:lnTo>
                  <a:lnTo>
                    <a:pt x="346" y="668"/>
                  </a:lnTo>
                  <a:lnTo>
                    <a:pt x="371" y="692"/>
                  </a:lnTo>
                  <a:lnTo>
                    <a:pt x="398" y="714"/>
                  </a:lnTo>
                  <a:lnTo>
                    <a:pt x="398" y="714"/>
                  </a:lnTo>
                  <a:lnTo>
                    <a:pt x="429" y="741"/>
                  </a:lnTo>
                  <a:lnTo>
                    <a:pt x="445" y="755"/>
                  </a:lnTo>
                  <a:lnTo>
                    <a:pt x="459" y="769"/>
                  </a:lnTo>
                  <a:lnTo>
                    <a:pt x="459" y="769"/>
                  </a:lnTo>
                  <a:lnTo>
                    <a:pt x="481" y="790"/>
                  </a:lnTo>
                  <a:lnTo>
                    <a:pt x="504" y="809"/>
                  </a:lnTo>
                  <a:lnTo>
                    <a:pt x="504" y="809"/>
                  </a:lnTo>
                  <a:lnTo>
                    <a:pt x="526" y="828"/>
                  </a:lnTo>
                  <a:lnTo>
                    <a:pt x="548" y="849"/>
                  </a:lnTo>
                  <a:lnTo>
                    <a:pt x="548" y="849"/>
                  </a:lnTo>
                  <a:lnTo>
                    <a:pt x="571" y="872"/>
                  </a:lnTo>
                  <a:lnTo>
                    <a:pt x="594" y="896"/>
                  </a:lnTo>
                  <a:lnTo>
                    <a:pt x="594" y="896"/>
                  </a:lnTo>
                  <a:lnTo>
                    <a:pt x="615" y="920"/>
                  </a:lnTo>
                  <a:lnTo>
                    <a:pt x="638" y="943"/>
                  </a:lnTo>
                  <a:lnTo>
                    <a:pt x="643" y="948"/>
                  </a:lnTo>
                  <a:lnTo>
                    <a:pt x="646" y="943"/>
                  </a:lnTo>
                  <a:lnTo>
                    <a:pt x="646" y="943"/>
                  </a:lnTo>
                  <a:lnTo>
                    <a:pt x="658" y="929"/>
                  </a:lnTo>
                  <a:lnTo>
                    <a:pt x="669" y="917"/>
                  </a:lnTo>
                  <a:lnTo>
                    <a:pt x="682" y="904"/>
                  </a:lnTo>
                  <a:lnTo>
                    <a:pt x="696" y="893"/>
                  </a:lnTo>
                  <a:lnTo>
                    <a:pt x="724" y="871"/>
                  </a:lnTo>
                  <a:lnTo>
                    <a:pt x="753" y="851"/>
                  </a:lnTo>
                  <a:lnTo>
                    <a:pt x="753" y="851"/>
                  </a:lnTo>
                  <a:lnTo>
                    <a:pt x="784" y="829"/>
                  </a:lnTo>
                  <a:lnTo>
                    <a:pt x="784" y="829"/>
                  </a:lnTo>
                  <a:lnTo>
                    <a:pt x="812" y="807"/>
                  </a:lnTo>
                  <a:lnTo>
                    <a:pt x="843" y="787"/>
                  </a:lnTo>
                  <a:lnTo>
                    <a:pt x="906" y="748"/>
                  </a:lnTo>
                  <a:lnTo>
                    <a:pt x="906" y="748"/>
                  </a:lnTo>
                  <a:lnTo>
                    <a:pt x="944" y="725"/>
                  </a:lnTo>
                  <a:lnTo>
                    <a:pt x="980" y="702"/>
                  </a:lnTo>
                  <a:lnTo>
                    <a:pt x="986" y="698"/>
                  </a:lnTo>
                  <a:lnTo>
                    <a:pt x="981" y="693"/>
                  </a:lnTo>
                  <a:lnTo>
                    <a:pt x="981" y="693"/>
                  </a:lnTo>
                  <a:lnTo>
                    <a:pt x="964" y="676"/>
                  </a:lnTo>
                  <a:lnTo>
                    <a:pt x="949" y="660"/>
                  </a:lnTo>
                  <a:lnTo>
                    <a:pt x="920" y="624"/>
                  </a:lnTo>
                  <a:lnTo>
                    <a:pt x="917" y="620"/>
                  </a:lnTo>
                  <a:lnTo>
                    <a:pt x="917" y="620"/>
                  </a:lnTo>
                  <a:lnTo>
                    <a:pt x="882" y="579"/>
                  </a:lnTo>
                  <a:lnTo>
                    <a:pt x="850" y="543"/>
                  </a:lnTo>
                  <a:lnTo>
                    <a:pt x="819" y="510"/>
                  </a:lnTo>
                  <a:lnTo>
                    <a:pt x="789" y="480"/>
                  </a:lnTo>
                  <a:lnTo>
                    <a:pt x="789" y="480"/>
                  </a:lnTo>
                  <a:lnTo>
                    <a:pt x="751" y="446"/>
                  </a:lnTo>
                  <a:lnTo>
                    <a:pt x="712" y="412"/>
                  </a:lnTo>
                  <a:lnTo>
                    <a:pt x="712" y="412"/>
                  </a:lnTo>
                  <a:lnTo>
                    <a:pt x="668" y="372"/>
                  </a:lnTo>
                  <a:lnTo>
                    <a:pt x="624" y="332"/>
                  </a:lnTo>
                  <a:lnTo>
                    <a:pt x="604" y="313"/>
                  </a:lnTo>
                  <a:lnTo>
                    <a:pt x="583" y="291"/>
                  </a:lnTo>
                  <a:lnTo>
                    <a:pt x="564" y="269"/>
                  </a:lnTo>
                  <a:lnTo>
                    <a:pt x="544" y="246"/>
                  </a:lnTo>
                  <a:lnTo>
                    <a:pt x="544" y="246"/>
                  </a:lnTo>
                  <a:lnTo>
                    <a:pt x="522" y="221"/>
                  </a:lnTo>
                  <a:lnTo>
                    <a:pt x="501" y="195"/>
                  </a:lnTo>
                  <a:lnTo>
                    <a:pt x="501" y="195"/>
                  </a:lnTo>
                  <a:lnTo>
                    <a:pt x="475" y="165"/>
                  </a:lnTo>
                  <a:lnTo>
                    <a:pt x="450" y="135"/>
                  </a:lnTo>
                  <a:lnTo>
                    <a:pt x="450" y="135"/>
                  </a:lnTo>
                  <a:lnTo>
                    <a:pt x="441" y="125"/>
                  </a:lnTo>
                  <a:lnTo>
                    <a:pt x="431" y="116"/>
                  </a:lnTo>
                  <a:lnTo>
                    <a:pt x="431" y="116"/>
                  </a:lnTo>
                  <a:lnTo>
                    <a:pt x="422" y="107"/>
                  </a:lnTo>
                  <a:lnTo>
                    <a:pt x="413" y="98"/>
                  </a:lnTo>
                  <a:lnTo>
                    <a:pt x="413" y="98"/>
                  </a:lnTo>
                  <a:lnTo>
                    <a:pt x="400" y="81"/>
                  </a:lnTo>
                  <a:lnTo>
                    <a:pt x="389" y="67"/>
                  </a:lnTo>
                  <a:lnTo>
                    <a:pt x="378" y="54"/>
                  </a:lnTo>
                  <a:lnTo>
                    <a:pt x="366" y="44"/>
                  </a:lnTo>
                  <a:lnTo>
                    <a:pt x="366" y="44"/>
                  </a:lnTo>
                  <a:lnTo>
                    <a:pt x="355" y="33"/>
                  </a:lnTo>
                  <a:lnTo>
                    <a:pt x="346" y="21"/>
                  </a:lnTo>
                  <a:lnTo>
                    <a:pt x="346" y="21"/>
                  </a:lnTo>
                  <a:lnTo>
                    <a:pt x="377" y="0"/>
                  </a:lnTo>
                  <a:lnTo>
                    <a:pt x="377" y="0"/>
                  </a:lnTo>
                  <a:lnTo>
                    <a:pt x="382" y="6"/>
                  </a:lnTo>
                  <a:lnTo>
                    <a:pt x="382" y="6"/>
                  </a:lnTo>
                  <a:lnTo>
                    <a:pt x="433" y="64"/>
                  </a:lnTo>
                  <a:lnTo>
                    <a:pt x="433" y="64"/>
                  </a:lnTo>
                  <a:lnTo>
                    <a:pt x="496" y="134"/>
                  </a:lnTo>
                  <a:lnTo>
                    <a:pt x="527" y="170"/>
                  </a:lnTo>
                  <a:lnTo>
                    <a:pt x="558" y="207"/>
                  </a:lnTo>
                  <a:lnTo>
                    <a:pt x="558" y="207"/>
                  </a:lnTo>
                  <a:lnTo>
                    <a:pt x="585" y="239"/>
                  </a:lnTo>
                  <a:lnTo>
                    <a:pt x="614" y="273"/>
                  </a:lnTo>
                  <a:lnTo>
                    <a:pt x="631" y="290"/>
                  </a:lnTo>
                  <a:lnTo>
                    <a:pt x="647" y="307"/>
                  </a:lnTo>
                  <a:lnTo>
                    <a:pt x="665" y="324"/>
                  </a:lnTo>
                  <a:lnTo>
                    <a:pt x="683" y="341"/>
                  </a:lnTo>
                  <a:lnTo>
                    <a:pt x="683" y="341"/>
                  </a:lnTo>
                  <a:lnTo>
                    <a:pt x="729" y="380"/>
                  </a:lnTo>
                  <a:lnTo>
                    <a:pt x="729" y="380"/>
                  </a:lnTo>
                  <a:lnTo>
                    <a:pt x="765" y="411"/>
                  </a:lnTo>
                  <a:lnTo>
                    <a:pt x="801" y="444"/>
                  </a:lnTo>
                  <a:lnTo>
                    <a:pt x="801" y="444"/>
                  </a:lnTo>
                  <a:lnTo>
                    <a:pt x="836" y="477"/>
                  </a:lnTo>
                  <a:lnTo>
                    <a:pt x="869" y="511"/>
                  </a:lnTo>
                  <a:lnTo>
                    <a:pt x="900" y="546"/>
                  </a:lnTo>
                  <a:lnTo>
                    <a:pt x="930" y="581"/>
                  </a:lnTo>
                  <a:lnTo>
                    <a:pt x="930" y="581"/>
                  </a:lnTo>
                  <a:lnTo>
                    <a:pt x="946" y="600"/>
                  </a:lnTo>
                  <a:lnTo>
                    <a:pt x="946" y="600"/>
                  </a:lnTo>
                  <a:lnTo>
                    <a:pt x="962" y="620"/>
                  </a:lnTo>
                  <a:lnTo>
                    <a:pt x="980" y="641"/>
                  </a:lnTo>
                  <a:lnTo>
                    <a:pt x="998" y="661"/>
                  </a:lnTo>
                  <a:lnTo>
                    <a:pt x="1008" y="669"/>
                  </a:lnTo>
                  <a:lnTo>
                    <a:pt x="1018" y="677"/>
                  </a:lnTo>
                  <a:lnTo>
                    <a:pt x="1019" y="678"/>
                  </a:lnTo>
                  <a:lnTo>
                    <a:pt x="1020" y="678"/>
                  </a:lnTo>
                  <a:lnTo>
                    <a:pt x="1020" y="678"/>
                  </a:lnTo>
                  <a:lnTo>
                    <a:pt x="1025" y="680"/>
                  </a:lnTo>
                  <a:lnTo>
                    <a:pt x="1029" y="684"/>
                  </a:lnTo>
                  <a:lnTo>
                    <a:pt x="1029" y="685"/>
                  </a:lnTo>
                  <a:lnTo>
                    <a:pt x="1030" y="686"/>
                  </a:lnTo>
                  <a:lnTo>
                    <a:pt x="1030" y="686"/>
                  </a:lnTo>
                  <a:lnTo>
                    <a:pt x="1032" y="689"/>
                  </a:lnTo>
                  <a:lnTo>
                    <a:pt x="1035" y="692"/>
                  </a:lnTo>
                  <a:lnTo>
                    <a:pt x="1036" y="695"/>
                  </a:lnTo>
                  <a:lnTo>
                    <a:pt x="1037" y="698"/>
                  </a:lnTo>
                  <a:lnTo>
                    <a:pt x="1037" y="699"/>
                  </a:lnTo>
                  <a:lnTo>
                    <a:pt x="1037" y="700"/>
                  </a:lnTo>
                  <a:lnTo>
                    <a:pt x="1037" y="700"/>
                  </a:lnTo>
                  <a:lnTo>
                    <a:pt x="1041" y="711"/>
                  </a:lnTo>
                  <a:lnTo>
                    <a:pt x="1045" y="723"/>
                  </a:lnTo>
                  <a:lnTo>
                    <a:pt x="1047" y="735"/>
                  </a:lnTo>
                  <a:lnTo>
                    <a:pt x="1049" y="748"/>
                  </a:lnTo>
                  <a:lnTo>
                    <a:pt x="1051" y="774"/>
                  </a:lnTo>
                  <a:lnTo>
                    <a:pt x="1051" y="800"/>
                  </a:lnTo>
                  <a:lnTo>
                    <a:pt x="1050" y="826"/>
                  </a:lnTo>
                  <a:lnTo>
                    <a:pt x="1047" y="851"/>
                  </a:lnTo>
                  <a:lnTo>
                    <a:pt x="1044" y="872"/>
                  </a:lnTo>
                  <a:lnTo>
                    <a:pt x="1040" y="892"/>
                  </a:lnTo>
                  <a:lnTo>
                    <a:pt x="1040" y="892"/>
                  </a:lnTo>
                  <a:lnTo>
                    <a:pt x="1037" y="911"/>
                  </a:lnTo>
                  <a:lnTo>
                    <a:pt x="1035" y="929"/>
                  </a:lnTo>
                  <a:lnTo>
                    <a:pt x="1030" y="967"/>
                  </a:lnTo>
                  <a:lnTo>
                    <a:pt x="1030" y="973"/>
                  </a:lnTo>
                  <a:lnTo>
                    <a:pt x="1030" y="973"/>
                  </a:lnTo>
                  <a:lnTo>
                    <a:pt x="1029" y="991"/>
                  </a:lnTo>
                  <a:lnTo>
                    <a:pt x="1029" y="991"/>
                  </a:lnTo>
                  <a:lnTo>
                    <a:pt x="1029" y="1009"/>
                  </a:lnTo>
                  <a:lnTo>
                    <a:pt x="1028" y="1017"/>
                  </a:lnTo>
                  <a:lnTo>
                    <a:pt x="1026" y="1024"/>
                  </a:lnTo>
                  <a:lnTo>
                    <a:pt x="1026" y="1024"/>
                  </a:lnTo>
                  <a:lnTo>
                    <a:pt x="1024" y="1031"/>
                  </a:lnTo>
                  <a:lnTo>
                    <a:pt x="1023" y="1039"/>
                  </a:lnTo>
                  <a:lnTo>
                    <a:pt x="1023" y="1051"/>
                  </a:lnTo>
                  <a:lnTo>
                    <a:pt x="1023" y="1051"/>
                  </a:lnTo>
                  <a:lnTo>
                    <a:pt x="1023" y="1059"/>
                  </a:lnTo>
                  <a:lnTo>
                    <a:pt x="1021" y="1068"/>
                  </a:lnTo>
                  <a:lnTo>
                    <a:pt x="1019" y="1075"/>
                  </a:lnTo>
                  <a:lnTo>
                    <a:pt x="1016" y="1079"/>
                  </a:lnTo>
                  <a:lnTo>
                    <a:pt x="1013" y="1083"/>
                  </a:lnTo>
                  <a:lnTo>
                    <a:pt x="1013" y="1083"/>
                  </a:lnTo>
                  <a:lnTo>
                    <a:pt x="1010" y="1085"/>
                  </a:lnTo>
                  <a:lnTo>
                    <a:pt x="1008" y="1086"/>
                  </a:lnTo>
                  <a:lnTo>
                    <a:pt x="1005" y="1087"/>
                  </a:lnTo>
                  <a:lnTo>
                    <a:pt x="1002" y="1088"/>
                  </a:lnTo>
                  <a:lnTo>
                    <a:pt x="1002" y="1088"/>
                  </a:lnTo>
                  <a:lnTo>
                    <a:pt x="1002" y="1088"/>
                  </a:lnTo>
                  <a:lnTo>
                    <a:pt x="998" y="1087"/>
                  </a:lnTo>
                  <a:lnTo>
                    <a:pt x="997" y="1087"/>
                  </a:lnTo>
                  <a:lnTo>
                    <a:pt x="996" y="1087"/>
                  </a:lnTo>
                  <a:lnTo>
                    <a:pt x="996" y="1087"/>
                  </a:lnTo>
                  <a:lnTo>
                    <a:pt x="992" y="1088"/>
                  </a:lnTo>
                  <a:lnTo>
                    <a:pt x="991" y="1088"/>
                  </a:lnTo>
                  <a:close/>
                  <a:moveTo>
                    <a:pt x="1002" y="731"/>
                  </a:moveTo>
                  <a:lnTo>
                    <a:pt x="1002" y="731"/>
                  </a:lnTo>
                  <a:lnTo>
                    <a:pt x="954" y="761"/>
                  </a:lnTo>
                  <a:lnTo>
                    <a:pt x="954" y="761"/>
                  </a:lnTo>
                  <a:lnTo>
                    <a:pt x="918" y="784"/>
                  </a:lnTo>
                  <a:lnTo>
                    <a:pt x="918" y="784"/>
                  </a:lnTo>
                  <a:lnTo>
                    <a:pt x="885" y="803"/>
                  </a:lnTo>
                  <a:lnTo>
                    <a:pt x="885" y="803"/>
                  </a:lnTo>
                  <a:lnTo>
                    <a:pt x="856" y="821"/>
                  </a:lnTo>
                  <a:lnTo>
                    <a:pt x="842" y="830"/>
                  </a:lnTo>
                  <a:lnTo>
                    <a:pt x="829" y="839"/>
                  </a:lnTo>
                  <a:lnTo>
                    <a:pt x="819" y="847"/>
                  </a:lnTo>
                  <a:lnTo>
                    <a:pt x="819" y="847"/>
                  </a:lnTo>
                  <a:lnTo>
                    <a:pt x="773" y="881"/>
                  </a:lnTo>
                  <a:lnTo>
                    <a:pt x="729" y="917"/>
                  </a:lnTo>
                  <a:lnTo>
                    <a:pt x="729" y="917"/>
                  </a:lnTo>
                  <a:lnTo>
                    <a:pt x="717" y="925"/>
                  </a:lnTo>
                  <a:lnTo>
                    <a:pt x="717" y="925"/>
                  </a:lnTo>
                  <a:lnTo>
                    <a:pt x="704" y="936"/>
                  </a:lnTo>
                  <a:lnTo>
                    <a:pt x="691" y="948"/>
                  </a:lnTo>
                  <a:lnTo>
                    <a:pt x="678" y="960"/>
                  </a:lnTo>
                  <a:lnTo>
                    <a:pt x="672" y="967"/>
                  </a:lnTo>
                  <a:lnTo>
                    <a:pt x="668" y="974"/>
                  </a:lnTo>
                  <a:lnTo>
                    <a:pt x="664" y="980"/>
                  </a:lnTo>
                  <a:lnTo>
                    <a:pt x="671" y="982"/>
                  </a:lnTo>
                  <a:lnTo>
                    <a:pt x="671" y="982"/>
                  </a:lnTo>
                  <a:lnTo>
                    <a:pt x="699" y="991"/>
                  </a:lnTo>
                  <a:lnTo>
                    <a:pt x="699" y="991"/>
                  </a:lnTo>
                  <a:lnTo>
                    <a:pt x="718" y="996"/>
                  </a:lnTo>
                  <a:lnTo>
                    <a:pt x="738" y="1003"/>
                  </a:lnTo>
                  <a:lnTo>
                    <a:pt x="738" y="1003"/>
                  </a:lnTo>
                  <a:lnTo>
                    <a:pt x="756" y="1007"/>
                  </a:lnTo>
                  <a:lnTo>
                    <a:pt x="772" y="1010"/>
                  </a:lnTo>
                  <a:lnTo>
                    <a:pt x="772" y="1010"/>
                  </a:lnTo>
                  <a:lnTo>
                    <a:pt x="792" y="1014"/>
                  </a:lnTo>
                  <a:lnTo>
                    <a:pt x="811" y="1018"/>
                  </a:lnTo>
                  <a:lnTo>
                    <a:pt x="811" y="1018"/>
                  </a:lnTo>
                  <a:lnTo>
                    <a:pt x="854" y="1028"/>
                  </a:lnTo>
                  <a:lnTo>
                    <a:pt x="897" y="1039"/>
                  </a:lnTo>
                  <a:lnTo>
                    <a:pt x="941" y="1046"/>
                  </a:lnTo>
                  <a:lnTo>
                    <a:pt x="962" y="1049"/>
                  </a:lnTo>
                  <a:lnTo>
                    <a:pt x="984" y="1051"/>
                  </a:lnTo>
                  <a:lnTo>
                    <a:pt x="991" y="1052"/>
                  </a:lnTo>
                  <a:lnTo>
                    <a:pt x="990" y="1045"/>
                  </a:lnTo>
                  <a:lnTo>
                    <a:pt x="990" y="1045"/>
                  </a:lnTo>
                  <a:lnTo>
                    <a:pt x="989" y="1039"/>
                  </a:lnTo>
                  <a:lnTo>
                    <a:pt x="989" y="1039"/>
                  </a:lnTo>
                  <a:lnTo>
                    <a:pt x="987" y="1032"/>
                  </a:lnTo>
                  <a:lnTo>
                    <a:pt x="987" y="1029"/>
                  </a:lnTo>
                  <a:lnTo>
                    <a:pt x="987" y="1027"/>
                  </a:lnTo>
                  <a:lnTo>
                    <a:pt x="987" y="1027"/>
                  </a:lnTo>
                  <a:lnTo>
                    <a:pt x="990" y="1018"/>
                  </a:lnTo>
                  <a:lnTo>
                    <a:pt x="992" y="1008"/>
                  </a:lnTo>
                  <a:lnTo>
                    <a:pt x="993" y="988"/>
                  </a:lnTo>
                  <a:lnTo>
                    <a:pt x="993" y="988"/>
                  </a:lnTo>
                  <a:lnTo>
                    <a:pt x="994" y="974"/>
                  </a:lnTo>
                  <a:lnTo>
                    <a:pt x="994" y="974"/>
                  </a:lnTo>
                  <a:lnTo>
                    <a:pt x="995" y="957"/>
                  </a:lnTo>
                  <a:lnTo>
                    <a:pt x="995" y="957"/>
                  </a:lnTo>
                  <a:lnTo>
                    <a:pt x="998" y="925"/>
                  </a:lnTo>
                  <a:lnTo>
                    <a:pt x="1000" y="910"/>
                  </a:lnTo>
                  <a:lnTo>
                    <a:pt x="1004" y="893"/>
                  </a:lnTo>
                  <a:lnTo>
                    <a:pt x="1004" y="893"/>
                  </a:lnTo>
                  <a:lnTo>
                    <a:pt x="1010" y="856"/>
                  </a:lnTo>
                  <a:lnTo>
                    <a:pt x="1013" y="835"/>
                  </a:lnTo>
                  <a:lnTo>
                    <a:pt x="1015" y="813"/>
                  </a:lnTo>
                  <a:lnTo>
                    <a:pt x="1016" y="793"/>
                  </a:lnTo>
                  <a:lnTo>
                    <a:pt x="1015" y="772"/>
                  </a:lnTo>
                  <a:lnTo>
                    <a:pt x="1014" y="753"/>
                  </a:lnTo>
                  <a:lnTo>
                    <a:pt x="1010" y="734"/>
                  </a:lnTo>
                  <a:lnTo>
                    <a:pt x="1008" y="726"/>
                  </a:lnTo>
                  <a:lnTo>
                    <a:pt x="1002" y="731"/>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47" name="Freeform 207"/>
            <p:cNvSpPr/>
            <p:nvPr/>
          </p:nvSpPr>
          <p:spPr bwMode="auto">
            <a:xfrm>
              <a:off x="4251325" y="2251075"/>
              <a:ext cx="195263" cy="161925"/>
            </a:xfrm>
            <a:custGeom>
              <a:avLst/>
              <a:gdLst/>
              <a:ahLst/>
              <a:cxnLst>
                <a:cxn ang="0">
                  <a:pos x="15" y="307"/>
                </a:cxn>
                <a:cxn ang="0">
                  <a:pos x="9" y="306"/>
                </a:cxn>
                <a:cxn ang="0">
                  <a:pos x="2" y="298"/>
                </a:cxn>
                <a:cxn ang="0">
                  <a:pos x="0" y="293"/>
                </a:cxn>
                <a:cxn ang="0">
                  <a:pos x="2" y="281"/>
                </a:cxn>
                <a:cxn ang="0">
                  <a:pos x="6" y="275"/>
                </a:cxn>
                <a:cxn ang="0">
                  <a:pos x="12" y="272"/>
                </a:cxn>
                <a:cxn ang="0">
                  <a:pos x="18" y="269"/>
                </a:cxn>
                <a:cxn ang="0">
                  <a:pos x="30" y="259"/>
                </a:cxn>
                <a:cxn ang="0">
                  <a:pos x="48" y="238"/>
                </a:cxn>
                <a:cxn ang="0">
                  <a:pos x="59" y="222"/>
                </a:cxn>
                <a:cxn ang="0">
                  <a:pos x="75" y="201"/>
                </a:cxn>
                <a:cxn ang="0">
                  <a:pos x="94" y="180"/>
                </a:cxn>
                <a:cxn ang="0">
                  <a:pos x="136" y="143"/>
                </a:cxn>
                <a:cxn ang="0">
                  <a:pos x="160" y="124"/>
                </a:cxn>
                <a:cxn ang="0">
                  <a:pos x="174" y="112"/>
                </a:cxn>
                <a:cxn ang="0">
                  <a:pos x="224" y="83"/>
                </a:cxn>
                <a:cxn ang="0">
                  <a:pos x="241" y="73"/>
                </a:cxn>
                <a:cxn ang="0">
                  <a:pos x="259" y="63"/>
                </a:cxn>
                <a:cxn ang="0">
                  <a:pos x="305" y="32"/>
                </a:cxn>
                <a:cxn ang="0">
                  <a:pos x="345" y="3"/>
                </a:cxn>
                <a:cxn ang="0">
                  <a:pos x="354" y="0"/>
                </a:cxn>
                <a:cxn ang="0">
                  <a:pos x="359" y="1"/>
                </a:cxn>
                <a:cxn ang="0">
                  <a:pos x="366" y="8"/>
                </a:cxn>
                <a:cxn ang="0">
                  <a:pos x="368" y="12"/>
                </a:cxn>
                <a:cxn ang="0">
                  <a:pos x="369" y="22"/>
                </a:cxn>
                <a:cxn ang="0">
                  <a:pos x="367" y="29"/>
                </a:cxn>
                <a:cxn ang="0">
                  <a:pos x="362" y="35"/>
                </a:cxn>
                <a:cxn ang="0">
                  <a:pos x="339" y="51"/>
                </a:cxn>
                <a:cxn ang="0">
                  <a:pos x="270" y="96"/>
                </a:cxn>
                <a:cxn ang="0">
                  <a:pos x="240" y="115"/>
                </a:cxn>
                <a:cxn ang="0">
                  <a:pos x="180" y="157"/>
                </a:cxn>
                <a:cxn ang="0">
                  <a:pos x="151" y="179"/>
                </a:cxn>
                <a:cxn ang="0">
                  <a:pos x="109" y="218"/>
                </a:cxn>
                <a:cxn ang="0">
                  <a:pos x="78" y="252"/>
                </a:cxn>
                <a:cxn ang="0">
                  <a:pos x="69" y="264"/>
                </a:cxn>
                <a:cxn ang="0">
                  <a:pos x="47" y="290"/>
                </a:cxn>
                <a:cxn ang="0">
                  <a:pos x="35" y="300"/>
                </a:cxn>
                <a:cxn ang="0">
                  <a:pos x="21" y="306"/>
                </a:cxn>
                <a:cxn ang="0">
                  <a:pos x="15" y="307"/>
                </a:cxn>
              </a:cxnLst>
              <a:rect l="0" t="0" r="r" b="b"/>
              <a:pathLst>
                <a:path w="369" h="307">
                  <a:moveTo>
                    <a:pt x="15" y="307"/>
                  </a:moveTo>
                  <a:lnTo>
                    <a:pt x="15" y="307"/>
                  </a:lnTo>
                  <a:lnTo>
                    <a:pt x="12" y="307"/>
                  </a:lnTo>
                  <a:lnTo>
                    <a:pt x="9" y="306"/>
                  </a:lnTo>
                  <a:lnTo>
                    <a:pt x="5" y="303"/>
                  </a:lnTo>
                  <a:lnTo>
                    <a:pt x="2" y="298"/>
                  </a:lnTo>
                  <a:lnTo>
                    <a:pt x="0" y="293"/>
                  </a:lnTo>
                  <a:lnTo>
                    <a:pt x="0" y="293"/>
                  </a:lnTo>
                  <a:lnTo>
                    <a:pt x="0" y="287"/>
                  </a:lnTo>
                  <a:lnTo>
                    <a:pt x="2" y="281"/>
                  </a:lnTo>
                  <a:lnTo>
                    <a:pt x="4" y="277"/>
                  </a:lnTo>
                  <a:lnTo>
                    <a:pt x="6" y="275"/>
                  </a:lnTo>
                  <a:lnTo>
                    <a:pt x="9" y="273"/>
                  </a:lnTo>
                  <a:lnTo>
                    <a:pt x="12" y="272"/>
                  </a:lnTo>
                  <a:lnTo>
                    <a:pt x="12" y="272"/>
                  </a:lnTo>
                  <a:lnTo>
                    <a:pt x="18" y="269"/>
                  </a:lnTo>
                  <a:lnTo>
                    <a:pt x="24" y="265"/>
                  </a:lnTo>
                  <a:lnTo>
                    <a:pt x="30" y="259"/>
                  </a:lnTo>
                  <a:lnTo>
                    <a:pt x="36" y="253"/>
                  </a:lnTo>
                  <a:lnTo>
                    <a:pt x="48" y="238"/>
                  </a:lnTo>
                  <a:lnTo>
                    <a:pt x="59" y="222"/>
                  </a:lnTo>
                  <a:lnTo>
                    <a:pt x="59" y="222"/>
                  </a:lnTo>
                  <a:lnTo>
                    <a:pt x="68" y="210"/>
                  </a:lnTo>
                  <a:lnTo>
                    <a:pt x="75" y="201"/>
                  </a:lnTo>
                  <a:lnTo>
                    <a:pt x="75" y="201"/>
                  </a:lnTo>
                  <a:lnTo>
                    <a:pt x="94" y="180"/>
                  </a:lnTo>
                  <a:lnTo>
                    <a:pt x="114" y="162"/>
                  </a:lnTo>
                  <a:lnTo>
                    <a:pt x="136" y="143"/>
                  </a:lnTo>
                  <a:lnTo>
                    <a:pt x="157" y="126"/>
                  </a:lnTo>
                  <a:lnTo>
                    <a:pt x="160" y="124"/>
                  </a:lnTo>
                  <a:lnTo>
                    <a:pt x="160" y="124"/>
                  </a:lnTo>
                  <a:lnTo>
                    <a:pt x="174" y="112"/>
                  </a:lnTo>
                  <a:lnTo>
                    <a:pt x="190" y="102"/>
                  </a:lnTo>
                  <a:lnTo>
                    <a:pt x="224" y="83"/>
                  </a:lnTo>
                  <a:lnTo>
                    <a:pt x="224" y="83"/>
                  </a:lnTo>
                  <a:lnTo>
                    <a:pt x="241" y="73"/>
                  </a:lnTo>
                  <a:lnTo>
                    <a:pt x="259" y="63"/>
                  </a:lnTo>
                  <a:lnTo>
                    <a:pt x="259" y="63"/>
                  </a:lnTo>
                  <a:lnTo>
                    <a:pt x="283" y="47"/>
                  </a:lnTo>
                  <a:lnTo>
                    <a:pt x="305" y="32"/>
                  </a:lnTo>
                  <a:lnTo>
                    <a:pt x="345" y="3"/>
                  </a:lnTo>
                  <a:lnTo>
                    <a:pt x="345" y="3"/>
                  </a:lnTo>
                  <a:lnTo>
                    <a:pt x="350" y="1"/>
                  </a:lnTo>
                  <a:lnTo>
                    <a:pt x="354" y="0"/>
                  </a:lnTo>
                  <a:lnTo>
                    <a:pt x="354" y="0"/>
                  </a:lnTo>
                  <a:lnTo>
                    <a:pt x="359" y="1"/>
                  </a:lnTo>
                  <a:lnTo>
                    <a:pt x="363" y="4"/>
                  </a:lnTo>
                  <a:lnTo>
                    <a:pt x="366" y="8"/>
                  </a:lnTo>
                  <a:lnTo>
                    <a:pt x="368" y="12"/>
                  </a:lnTo>
                  <a:lnTo>
                    <a:pt x="368" y="12"/>
                  </a:lnTo>
                  <a:lnTo>
                    <a:pt x="369" y="16"/>
                  </a:lnTo>
                  <a:lnTo>
                    <a:pt x="369" y="22"/>
                  </a:lnTo>
                  <a:lnTo>
                    <a:pt x="369" y="25"/>
                  </a:lnTo>
                  <a:lnTo>
                    <a:pt x="367" y="29"/>
                  </a:lnTo>
                  <a:lnTo>
                    <a:pt x="365" y="32"/>
                  </a:lnTo>
                  <a:lnTo>
                    <a:pt x="362" y="35"/>
                  </a:lnTo>
                  <a:lnTo>
                    <a:pt x="362" y="35"/>
                  </a:lnTo>
                  <a:lnTo>
                    <a:pt x="339" y="51"/>
                  </a:lnTo>
                  <a:lnTo>
                    <a:pt x="317" y="67"/>
                  </a:lnTo>
                  <a:lnTo>
                    <a:pt x="270" y="96"/>
                  </a:lnTo>
                  <a:lnTo>
                    <a:pt x="270" y="96"/>
                  </a:lnTo>
                  <a:lnTo>
                    <a:pt x="240" y="115"/>
                  </a:lnTo>
                  <a:lnTo>
                    <a:pt x="210" y="135"/>
                  </a:lnTo>
                  <a:lnTo>
                    <a:pt x="180" y="157"/>
                  </a:lnTo>
                  <a:lnTo>
                    <a:pt x="151" y="179"/>
                  </a:lnTo>
                  <a:lnTo>
                    <a:pt x="151" y="179"/>
                  </a:lnTo>
                  <a:lnTo>
                    <a:pt x="131" y="198"/>
                  </a:lnTo>
                  <a:lnTo>
                    <a:pt x="109" y="218"/>
                  </a:lnTo>
                  <a:lnTo>
                    <a:pt x="88" y="239"/>
                  </a:lnTo>
                  <a:lnTo>
                    <a:pt x="78" y="252"/>
                  </a:lnTo>
                  <a:lnTo>
                    <a:pt x="69" y="264"/>
                  </a:lnTo>
                  <a:lnTo>
                    <a:pt x="69" y="264"/>
                  </a:lnTo>
                  <a:lnTo>
                    <a:pt x="59" y="277"/>
                  </a:lnTo>
                  <a:lnTo>
                    <a:pt x="47" y="290"/>
                  </a:lnTo>
                  <a:lnTo>
                    <a:pt x="42" y="295"/>
                  </a:lnTo>
                  <a:lnTo>
                    <a:pt x="35" y="300"/>
                  </a:lnTo>
                  <a:lnTo>
                    <a:pt x="29" y="304"/>
                  </a:lnTo>
                  <a:lnTo>
                    <a:pt x="21" y="306"/>
                  </a:lnTo>
                  <a:lnTo>
                    <a:pt x="21" y="306"/>
                  </a:lnTo>
                  <a:lnTo>
                    <a:pt x="15" y="307"/>
                  </a:lnTo>
                  <a:lnTo>
                    <a:pt x="15" y="307"/>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48" name="Freeform 208"/>
            <p:cNvSpPr/>
            <p:nvPr/>
          </p:nvSpPr>
          <p:spPr bwMode="auto">
            <a:xfrm>
              <a:off x="4284663" y="2282825"/>
              <a:ext cx="195263" cy="171450"/>
            </a:xfrm>
            <a:custGeom>
              <a:avLst/>
              <a:gdLst/>
              <a:ahLst/>
              <a:cxnLst>
                <a:cxn ang="0">
                  <a:pos x="15" y="323"/>
                </a:cxn>
                <a:cxn ang="0">
                  <a:pos x="6" y="319"/>
                </a:cxn>
                <a:cxn ang="0">
                  <a:pos x="1" y="309"/>
                </a:cxn>
                <a:cxn ang="0">
                  <a:pos x="0" y="306"/>
                </a:cxn>
                <a:cxn ang="0">
                  <a:pos x="0" y="297"/>
                </a:cxn>
                <a:cxn ang="0">
                  <a:pos x="4" y="290"/>
                </a:cxn>
                <a:cxn ang="0">
                  <a:pos x="7" y="287"/>
                </a:cxn>
                <a:cxn ang="0">
                  <a:pos x="15" y="277"/>
                </a:cxn>
                <a:cxn ang="0">
                  <a:pos x="20" y="266"/>
                </a:cxn>
                <a:cxn ang="0">
                  <a:pos x="29" y="253"/>
                </a:cxn>
                <a:cxn ang="0">
                  <a:pos x="48" y="230"/>
                </a:cxn>
                <a:cxn ang="0">
                  <a:pos x="68" y="211"/>
                </a:cxn>
                <a:cxn ang="0">
                  <a:pos x="94" y="190"/>
                </a:cxn>
                <a:cxn ang="0">
                  <a:pos x="126" y="162"/>
                </a:cxn>
                <a:cxn ang="0">
                  <a:pos x="159" y="135"/>
                </a:cxn>
                <a:cxn ang="0">
                  <a:pos x="187" y="111"/>
                </a:cxn>
                <a:cxn ang="0">
                  <a:pos x="236" y="73"/>
                </a:cxn>
                <a:cxn ang="0">
                  <a:pos x="254" y="61"/>
                </a:cxn>
                <a:cxn ang="0">
                  <a:pos x="311" y="23"/>
                </a:cxn>
                <a:cxn ang="0">
                  <a:pos x="344" y="3"/>
                </a:cxn>
                <a:cxn ang="0">
                  <a:pos x="348" y="1"/>
                </a:cxn>
                <a:cxn ang="0">
                  <a:pos x="352" y="0"/>
                </a:cxn>
                <a:cxn ang="0">
                  <a:pos x="358" y="2"/>
                </a:cxn>
                <a:cxn ang="0">
                  <a:pos x="366" y="9"/>
                </a:cxn>
                <a:cxn ang="0">
                  <a:pos x="368" y="14"/>
                </a:cxn>
                <a:cxn ang="0">
                  <a:pos x="369" y="22"/>
                </a:cxn>
                <a:cxn ang="0">
                  <a:pos x="366" y="29"/>
                </a:cxn>
                <a:cxn ang="0">
                  <a:pos x="361" y="35"/>
                </a:cxn>
                <a:cxn ang="0">
                  <a:pos x="325" y="57"/>
                </a:cxn>
                <a:cxn ang="0">
                  <a:pos x="271" y="92"/>
                </a:cxn>
                <a:cxn ang="0">
                  <a:pos x="250" y="107"/>
                </a:cxn>
                <a:cxn ang="0">
                  <a:pos x="190" y="157"/>
                </a:cxn>
                <a:cxn ang="0">
                  <a:pos x="164" y="179"/>
                </a:cxn>
                <a:cxn ang="0">
                  <a:pos x="134" y="203"/>
                </a:cxn>
                <a:cxn ang="0">
                  <a:pos x="102" y="229"/>
                </a:cxn>
                <a:cxn ang="0">
                  <a:pos x="72" y="258"/>
                </a:cxn>
                <a:cxn ang="0">
                  <a:pos x="66" y="264"/>
                </a:cxn>
                <a:cxn ang="0">
                  <a:pos x="51" y="286"/>
                </a:cxn>
                <a:cxn ang="0">
                  <a:pos x="46" y="295"/>
                </a:cxn>
                <a:cxn ang="0">
                  <a:pos x="33" y="312"/>
                </a:cxn>
                <a:cxn ang="0">
                  <a:pos x="24" y="319"/>
                </a:cxn>
                <a:cxn ang="0">
                  <a:pos x="15" y="323"/>
                </a:cxn>
              </a:cxnLst>
              <a:rect l="0" t="0" r="r" b="b"/>
              <a:pathLst>
                <a:path w="369" h="323">
                  <a:moveTo>
                    <a:pt x="15" y="323"/>
                  </a:moveTo>
                  <a:lnTo>
                    <a:pt x="15" y="323"/>
                  </a:lnTo>
                  <a:lnTo>
                    <a:pt x="10" y="322"/>
                  </a:lnTo>
                  <a:lnTo>
                    <a:pt x="6" y="319"/>
                  </a:lnTo>
                  <a:lnTo>
                    <a:pt x="3" y="315"/>
                  </a:lnTo>
                  <a:lnTo>
                    <a:pt x="1" y="309"/>
                  </a:lnTo>
                  <a:lnTo>
                    <a:pt x="1" y="309"/>
                  </a:lnTo>
                  <a:lnTo>
                    <a:pt x="0" y="306"/>
                  </a:lnTo>
                  <a:lnTo>
                    <a:pt x="0" y="300"/>
                  </a:lnTo>
                  <a:lnTo>
                    <a:pt x="0" y="297"/>
                  </a:lnTo>
                  <a:lnTo>
                    <a:pt x="2" y="294"/>
                  </a:lnTo>
                  <a:lnTo>
                    <a:pt x="4" y="290"/>
                  </a:lnTo>
                  <a:lnTo>
                    <a:pt x="7" y="287"/>
                  </a:lnTo>
                  <a:lnTo>
                    <a:pt x="7" y="287"/>
                  </a:lnTo>
                  <a:lnTo>
                    <a:pt x="11" y="283"/>
                  </a:lnTo>
                  <a:lnTo>
                    <a:pt x="15" y="277"/>
                  </a:lnTo>
                  <a:lnTo>
                    <a:pt x="20" y="266"/>
                  </a:lnTo>
                  <a:lnTo>
                    <a:pt x="20" y="266"/>
                  </a:lnTo>
                  <a:lnTo>
                    <a:pt x="24" y="259"/>
                  </a:lnTo>
                  <a:lnTo>
                    <a:pt x="29" y="253"/>
                  </a:lnTo>
                  <a:lnTo>
                    <a:pt x="29" y="253"/>
                  </a:lnTo>
                  <a:lnTo>
                    <a:pt x="48" y="230"/>
                  </a:lnTo>
                  <a:lnTo>
                    <a:pt x="59" y="221"/>
                  </a:lnTo>
                  <a:lnTo>
                    <a:pt x="68" y="211"/>
                  </a:lnTo>
                  <a:lnTo>
                    <a:pt x="68" y="211"/>
                  </a:lnTo>
                  <a:lnTo>
                    <a:pt x="94" y="190"/>
                  </a:lnTo>
                  <a:lnTo>
                    <a:pt x="94" y="190"/>
                  </a:lnTo>
                  <a:lnTo>
                    <a:pt x="126" y="162"/>
                  </a:lnTo>
                  <a:lnTo>
                    <a:pt x="159" y="135"/>
                  </a:lnTo>
                  <a:lnTo>
                    <a:pt x="159" y="135"/>
                  </a:lnTo>
                  <a:lnTo>
                    <a:pt x="187" y="111"/>
                  </a:lnTo>
                  <a:lnTo>
                    <a:pt x="187" y="111"/>
                  </a:lnTo>
                  <a:lnTo>
                    <a:pt x="220" y="85"/>
                  </a:lnTo>
                  <a:lnTo>
                    <a:pt x="236" y="73"/>
                  </a:lnTo>
                  <a:lnTo>
                    <a:pt x="254" y="61"/>
                  </a:lnTo>
                  <a:lnTo>
                    <a:pt x="254" y="61"/>
                  </a:lnTo>
                  <a:lnTo>
                    <a:pt x="282" y="41"/>
                  </a:lnTo>
                  <a:lnTo>
                    <a:pt x="311" y="23"/>
                  </a:lnTo>
                  <a:lnTo>
                    <a:pt x="311" y="23"/>
                  </a:lnTo>
                  <a:lnTo>
                    <a:pt x="344" y="3"/>
                  </a:lnTo>
                  <a:lnTo>
                    <a:pt x="344" y="3"/>
                  </a:lnTo>
                  <a:lnTo>
                    <a:pt x="348" y="1"/>
                  </a:lnTo>
                  <a:lnTo>
                    <a:pt x="352" y="0"/>
                  </a:lnTo>
                  <a:lnTo>
                    <a:pt x="352" y="0"/>
                  </a:lnTo>
                  <a:lnTo>
                    <a:pt x="355" y="1"/>
                  </a:lnTo>
                  <a:lnTo>
                    <a:pt x="358" y="2"/>
                  </a:lnTo>
                  <a:lnTo>
                    <a:pt x="363" y="5"/>
                  </a:lnTo>
                  <a:lnTo>
                    <a:pt x="366" y="9"/>
                  </a:lnTo>
                  <a:lnTo>
                    <a:pt x="368" y="14"/>
                  </a:lnTo>
                  <a:lnTo>
                    <a:pt x="368" y="14"/>
                  </a:lnTo>
                  <a:lnTo>
                    <a:pt x="369" y="17"/>
                  </a:lnTo>
                  <a:lnTo>
                    <a:pt x="369" y="22"/>
                  </a:lnTo>
                  <a:lnTo>
                    <a:pt x="368" y="25"/>
                  </a:lnTo>
                  <a:lnTo>
                    <a:pt x="366" y="29"/>
                  </a:lnTo>
                  <a:lnTo>
                    <a:pt x="364" y="32"/>
                  </a:lnTo>
                  <a:lnTo>
                    <a:pt x="361" y="35"/>
                  </a:lnTo>
                  <a:lnTo>
                    <a:pt x="361" y="35"/>
                  </a:lnTo>
                  <a:lnTo>
                    <a:pt x="325" y="57"/>
                  </a:lnTo>
                  <a:lnTo>
                    <a:pt x="325" y="57"/>
                  </a:lnTo>
                  <a:lnTo>
                    <a:pt x="271" y="92"/>
                  </a:lnTo>
                  <a:lnTo>
                    <a:pt x="271" y="92"/>
                  </a:lnTo>
                  <a:lnTo>
                    <a:pt x="250" y="107"/>
                  </a:lnTo>
                  <a:lnTo>
                    <a:pt x="229" y="123"/>
                  </a:lnTo>
                  <a:lnTo>
                    <a:pt x="190" y="157"/>
                  </a:lnTo>
                  <a:lnTo>
                    <a:pt x="190" y="157"/>
                  </a:lnTo>
                  <a:lnTo>
                    <a:pt x="164" y="179"/>
                  </a:lnTo>
                  <a:lnTo>
                    <a:pt x="164" y="179"/>
                  </a:lnTo>
                  <a:lnTo>
                    <a:pt x="134" y="203"/>
                  </a:lnTo>
                  <a:lnTo>
                    <a:pt x="134" y="203"/>
                  </a:lnTo>
                  <a:lnTo>
                    <a:pt x="102" y="229"/>
                  </a:lnTo>
                  <a:lnTo>
                    <a:pt x="86" y="242"/>
                  </a:lnTo>
                  <a:lnTo>
                    <a:pt x="72" y="258"/>
                  </a:lnTo>
                  <a:lnTo>
                    <a:pt x="72" y="258"/>
                  </a:lnTo>
                  <a:lnTo>
                    <a:pt x="66" y="264"/>
                  </a:lnTo>
                  <a:lnTo>
                    <a:pt x="61" y="271"/>
                  </a:lnTo>
                  <a:lnTo>
                    <a:pt x="51" y="286"/>
                  </a:lnTo>
                  <a:lnTo>
                    <a:pt x="51" y="286"/>
                  </a:lnTo>
                  <a:lnTo>
                    <a:pt x="46" y="295"/>
                  </a:lnTo>
                  <a:lnTo>
                    <a:pt x="40" y="303"/>
                  </a:lnTo>
                  <a:lnTo>
                    <a:pt x="33" y="312"/>
                  </a:lnTo>
                  <a:lnTo>
                    <a:pt x="24" y="319"/>
                  </a:lnTo>
                  <a:lnTo>
                    <a:pt x="24" y="319"/>
                  </a:lnTo>
                  <a:lnTo>
                    <a:pt x="19" y="322"/>
                  </a:lnTo>
                  <a:lnTo>
                    <a:pt x="15" y="323"/>
                  </a:lnTo>
                  <a:lnTo>
                    <a:pt x="15" y="323"/>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49" name="Freeform 209"/>
            <p:cNvSpPr/>
            <p:nvPr/>
          </p:nvSpPr>
          <p:spPr bwMode="auto">
            <a:xfrm>
              <a:off x="4446588" y="2346325"/>
              <a:ext cx="285750" cy="307975"/>
            </a:xfrm>
            <a:custGeom>
              <a:avLst/>
              <a:gdLst/>
              <a:ahLst/>
              <a:cxnLst>
                <a:cxn ang="0">
                  <a:pos x="524" y="583"/>
                </a:cxn>
                <a:cxn ang="0">
                  <a:pos x="515" y="580"/>
                </a:cxn>
                <a:cxn ang="0">
                  <a:pos x="501" y="571"/>
                </a:cxn>
                <a:cxn ang="0">
                  <a:pos x="476" y="549"/>
                </a:cxn>
                <a:cxn ang="0">
                  <a:pos x="437" y="513"/>
                </a:cxn>
                <a:cxn ang="0">
                  <a:pos x="414" y="488"/>
                </a:cxn>
                <a:cxn ang="0">
                  <a:pos x="388" y="460"/>
                </a:cxn>
                <a:cxn ang="0">
                  <a:pos x="339" y="409"/>
                </a:cxn>
                <a:cxn ang="0">
                  <a:pos x="300" y="361"/>
                </a:cxn>
                <a:cxn ang="0">
                  <a:pos x="288" y="344"/>
                </a:cxn>
                <a:cxn ang="0">
                  <a:pos x="246" y="293"/>
                </a:cxn>
                <a:cxn ang="0">
                  <a:pos x="202" y="245"/>
                </a:cxn>
                <a:cxn ang="0">
                  <a:pos x="167" y="208"/>
                </a:cxn>
                <a:cxn ang="0">
                  <a:pos x="134" y="170"/>
                </a:cxn>
                <a:cxn ang="0">
                  <a:pos x="121" y="153"/>
                </a:cxn>
                <a:cxn ang="0">
                  <a:pos x="95" y="121"/>
                </a:cxn>
                <a:cxn ang="0">
                  <a:pos x="54" y="76"/>
                </a:cxn>
                <a:cxn ang="0">
                  <a:pos x="24" y="48"/>
                </a:cxn>
                <a:cxn ang="0">
                  <a:pos x="8" y="36"/>
                </a:cxn>
                <a:cxn ang="0">
                  <a:pos x="3" y="29"/>
                </a:cxn>
                <a:cxn ang="0">
                  <a:pos x="0" y="22"/>
                </a:cxn>
                <a:cxn ang="0">
                  <a:pos x="1" y="13"/>
                </a:cxn>
                <a:cxn ang="0">
                  <a:pos x="4" y="8"/>
                </a:cxn>
                <a:cxn ang="0">
                  <a:pos x="12" y="1"/>
                </a:cxn>
                <a:cxn ang="0">
                  <a:pos x="16" y="0"/>
                </a:cxn>
                <a:cxn ang="0">
                  <a:pos x="25" y="3"/>
                </a:cxn>
                <a:cxn ang="0">
                  <a:pos x="41" y="15"/>
                </a:cxn>
                <a:cxn ang="0">
                  <a:pos x="70" y="41"/>
                </a:cxn>
                <a:cxn ang="0">
                  <a:pos x="110" y="84"/>
                </a:cxn>
                <a:cxn ang="0">
                  <a:pos x="136" y="115"/>
                </a:cxn>
                <a:cxn ang="0">
                  <a:pos x="206" y="198"/>
                </a:cxn>
                <a:cxn ang="0">
                  <a:pos x="290" y="291"/>
                </a:cxn>
                <a:cxn ang="0">
                  <a:pos x="303" y="306"/>
                </a:cxn>
                <a:cxn ang="0">
                  <a:pos x="341" y="353"/>
                </a:cxn>
                <a:cxn ang="0">
                  <a:pos x="371" y="390"/>
                </a:cxn>
                <a:cxn ang="0">
                  <a:pos x="403" y="425"/>
                </a:cxn>
                <a:cxn ang="0">
                  <a:pos x="433" y="457"/>
                </a:cxn>
                <a:cxn ang="0">
                  <a:pos x="457" y="482"/>
                </a:cxn>
                <a:cxn ang="0">
                  <a:pos x="493" y="518"/>
                </a:cxn>
                <a:cxn ang="0">
                  <a:pos x="519" y="540"/>
                </a:cxn>
                <a:cxn ang="0">
                  <a:pos x="532" y="549"/>
                </a:cxn>
                <a:cxn ang="0">
                  <a:pos x="539" y="554"/>
                </a:cxn>
                <a:cxn ang="0">
                  <a:pos x="541" y="560"/>
                </a:cxn>
                <a:cxn ang="0">
                  <a:pos x="541" y="570"/>
                </a:cxn>
                <a:cxn ang="0">
                  <a:pos x="539" y="575"/>
                </a:cxn>
                <a:cxn ang="0">
                  <a:pos x="530" y="582"/>
                </a:cxn>
                <a:cxn ang="0">
                  <a:pos x="524" y="583"/>
                </a:cxn>
              </a:cxnLst>
              <a:rect l="0" t="0" r="r" b="b"/>
              <a:pathLst>
                <a:path w="541" h="583">
                  <a:moveTo>
                    <a:pt x="524" y="583"/>
                  </a:moveTo>
                  <a:lnTo>
                    <a:pt x="524" y="583"/>
                  </a:lnTo>
                  <a:lnTo>
                    <a:pt x="520" y="582"/>
                  </a:lnTo>
                  <a:lnTo>
                    <a:pt x="515" y="580"/>
                  </a:lnTo>
                  <a:lnTo>
                    <a:pt x="515" y="580"/>
                  </a:lnTo>
                  <a:lnTo>
                    <a:pt x="501" y="571"/>
                  </a:lnTo>
                  <a:lnTo>
                    <a:pt x="488" y="560"/>
                  </a:lnTo>
                  <a:lnTo>
                    <a:pt x="476" y="549"/>
                  </a:lnTo>
                  <a:lnTo>
                    <a:pt x="462" y="538"/>
                  </a:lnTo>
                  <a:lnTo>
                    <a:pt x="437" y="513"/>
                  </a:lnTo>
                  <a:lnTo>
                    <a:pt x="414" y="488"/>
                  </a:lnTo>
                  <a:lnTo>
                    <a:pt x="414" y="488"/>
                  </a:lnTo>
                  <a:lnTo>
                    <a:pt x="388" y="460"/>
                  </a:lnTo>
                  <a:lnTo>
                    <a:pt x="388" y="460"/>
                  </a:lnTo>
                  <a:lnTo>
                    <a:pt x="365" y="437"/>
                  </a:lnTo>
                  <a:lnTo>
                    <a:pt x="339" y="409"/>
                  </a:lnTo>
                  <a:lnTo>
                    <a:pt x="313" y="377"/>
                  </a:lnTo>
                  <a:lnTo>
                    <a:pt x="300" y="361"/>
                  </a:lnTo>
                  <a:lnTo>
                    <a:pt x="288" y="344"/>
                  </a:lnTo>
                  <a:lnTo>
                    <a:pt x="288" y="344"/>
                  </a:lnTo>
                  <a:lnTo>
                    <a:pt x="268" y="319"/>
                  </a:lnTo>
                  <a:lnTo>
                    <a:pt x="246" y="293"/>
                  </a:lnTo>
                  <a:lnTo>
                    <a:pt x="224" y="269"/>
                  </a:lnTo>
                  <a:lnTo>
                    <a:pt x="202" y="245"/>
                  </a:lnTo>
                  <a:lnTo>
                    <a:pt x="202" y="245"/>
                  </a:lnTo>
                  <a:lnTo>
                    <a:pt x="167" y="208"/>
                  </a:lnTo>
                  <a:lnTo>
                    <a:pt x="150" y="189"/>
                  </a:lnTo>
                  <a:lnTo>
                    <a:pt x="134" y="170"/>
                  </a:lnTo>
                  <a:lnTo>
                    <a:pt x="134" y="170"/>
                  </a:lnTo>
                  <a:lnTo>
                    <a:pt x="121" y="153"/>
                  </a:lnTo>
                  <a:lnTo>
                    <a:pt x="121" y="153"/>
                  </a:lnTo>
                  <a:lnTo>
                    <a:pt x="95" y="121"/>
                  </a:lnTo>
                  <a:lnTo>
                    <a:pt x="69" y="90"/>
                  </a:lnTo>
                  <a:lnTo>
                    <a:pt x="54" y="76"/>
                  </a:lnTo>
                  <a:lnTo>
                    <a:pt x="40" y="61"/>
                  </a:lnTo>
                  <a:lnTo>
                    <a:pt x="24" y="48"/>
                  </a:lnTo>
                  <a:lnTo>
                    <a:pt x="8" y="36"/>
                  </a:lnTo>
                  <a:lnTo>
                    <a:pt x="8" y="36"/>
                  </a:lnTo>
                  <a:lnTo>
                    <a:pt x="5" y="32"/>
                  </a:lnTo>
                  <a:lnTo>
                    <a:pt x="3" y="29"/>
                  </a:lnTo>
                  <a:lnTo>
                    <a:pt x="0" y="25"/>
                  </a:lnTo>
                  <a:lnTo>
                    <a:pt x="0" y="22"/>
                  </a:lnTo>
                  <a:lnTo>
                    <a:pt x="0" y="17"/>
                  </a:lnTo>
                  <a:lnTo>
                    <a:pt x="1" y="13"/>
                  </a:lnTo>
                  <a:lnTo>
                    <a:pt x="1" y="13"/>
                  </a:lnTo>
                  <a:lnTo>
                    <a:pt x="4" y="8"/>
                  </a:lnTo>
                  <a:lnTo>
                    <a:pt x="7" y="3"/>
                  </a:lnTo>
                  <a:lnTo>
                    <a:pt x="12" y="1"/>
                  </a:lnTo>
                  <a:lnTo>
                    <a:pt x="16" y="0"/>
                  </a:lnTo>
                  <a:lnTo>
                    <a:pt x="16" y="0"/>
                  </a:lnTo>
                  <a:lnTo>
                    <a:pt x="21" y="0"/>
                  </a:lnTo>
                  <a:lnTo>
                    <a:pt x="25" y="3"/>
                  </a:lnTo>
                  <a:lnTo>
                    <a:pt x="25" y="3"/>
                  </a:lnTo>
                  <a:lnTo>
                    <a:pt x="41" y="15"/>
                  </a:lnTo>
                  <a:lnTo>
                    <a:pt x="55" y="28"/>
                  </a:lnTo>
                  <a:lnTo>
                    <a:pt x="70" y="41"/>
                  </a:lnTo>
                  <a:lnTo>
                    <a:pt x="83" y="55"/>
                  </a:lnTo>
                  <a:lnTo>
                    <a:pt x="110" y="84"/>
                  </a:lnTo>
                  <a:lnTo>
                    <a:pt x="136" y="115"/>
                  </a:lnTo>
                  <a:lnTo>
                    <a:pt x="136" y="115"/>
                  </a:lnTo>
                  <a:lnTo>
                    <a:pt x="170" y="156"/>
                  </a:lnTo>
                  <a:lnTo>
                    <a:pt x="206" y="198"/>
                  </a:lnTo>
                  <a:lnTo>
                    <a:pt x="246" y="242"/>
                  </a:lnTo>
                  <a:lnTo>
                    <a:pt x="290" y="291"/>
                  </a:lnTo>
                  <a:lnTo>
                    <a:pt x="290" y="291"/>
                  </a:lnTo>
                  <a:lnTo>
                    <a:pt x="303" y="306"/>
                  </a:lnTo>
                  <a:lnTo>
                    <a:pt x="317" y="322"/>
                  </a:lnTo>
                  <a:lnTo>
                    <a:pt x="341" y="353"/>
                  </a:lnTo>
                  <a:lnTo>
                    <a:pt x="341" y="353"/>
                  </a:lnTo>
                  <a:lnTo>
                    <a:pt x="371" y="390"/>
                  </a:lnTo>
                  <a:lnTo>
                    <a:pt x="387" y="407"/>
                  </a:lnTo>
                  <a:lnTo>
                    <a:pt x="403" y="425"/>
                  </a:lnTo>
                  <a:lnTo>
                    <a:pt x="403" y="425"/>
                  </a:lnTo>
                  <a:lnTo>
                    <a:pt x="433" y="457"/>
                  </a:lnTo>
                  <a:lnTo>
                    <a:pt x="433" y="457"/>
                  </a:lnTo>
                  <a:lnTo>
                    <a:pt x="457" y="482"/>
                  </a:lnTo>
                  <a:lnTo>
                    <a:pt x="481" y="507"/>
                  </a:lnTo>
                  <a:lnTo>
                    <a:pt x="493" y="518"/>
                  </a:lnTo>
                  <a:lnTo>
                    <a:pt x="507" y="529"/>
                  </a:lnTo>
                  <a:lnTo>
                    <a:pt x="519" y="540"/>
                  </a:lnTo>
                  <a:lnTo>
                    <a:pt x="532" y="549"/>
                  </a:lnTo>
                  <a:lnTo>
                    <a:pt x="532" y="549"/>
                  </a:lnTo>
                  <a:lnTo>
                    <a:pt x="537" y="552"/>
                  </a:lnTo>
                  <a:lnTo>
                    <a:pt x="539" y="554"/>
                  </a:lnTo>
                  <a:lnTo>
                    <a:pt x="540" y="557"/>
                  </a:lnTo>
                  <a:lnTo>
                    <a:pt x="541" y="560"/>
                  </a:lnTo>
                  <a:lnTo>
                    <a:pt x="541" y="565"/>
                  </a:lnTo>
                  <a:lnTo>
                    <a:pt x="541" y="570"/>
                  </a:lnTo>
                  <a:lnTo>
                    <a:pt x="541" y="570"/>
                  </a:lnTo>
                  <a:lnTo>
                    <a:pt x="539" y="575"/>
                  </a:lnTo>
                  <a:lnTo>
                    <a:pt x="534" y="579"/>
                  </a:lnTo>
                  <a:lnTo>
                    <a:pt x="530" y="582"/>
                  </a:lnTo>
                  <a:lnTo>
                    <a:pt x="527" y="583"/>
                  </a:lnTo>
                  <a:lnTo>
                    <a:pt x="524" y="583"/>
                  </a:lnTo>
                  <a:lnTo>
                    <a:pt x="524" y="583"/>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50" name="Freeform 210"/>
            <p:cNvSpPr/>
            <p:nvPr/>
          </p:nvSpPr>
          <p:spPr bwMode="auto">
            <a:xfrm>
              <a:off x="4349750" y="2435225"/>
              <a:ext cx="273050" cy="288925"/>
            </a:xfrm>
            <a:custGeom>
              <a:avLst/>
              <a:gdLst/>
              <a:ahLst/>
              <a:cxnLst>
                <a:cxn ang="0">
                  <a:pos x="493" y="546"/>
                </a:cxn>
                <a:cxn ang="0">
                  <a:pos x="481" y="537"/>
                </a:cxn>
                <a:cxn ang="0">
                  <a:pos x="475" y="524"/>
                </a:cxn>
                <a:cxn ang="0">
                  <a:pos x="457" y="505"/>
                </a:cxn>
                <a:cxn ang="0">
                  <a:pos x="444" y="490"/>
                </a:cxn>
                <a:cxn ang="0">
                  <a:pos x="436" y="479"/>
                </a:cxn>
                <a:cxn ang="0">
                  <a:pos x="411" y="452"/>
                </a:cxn>
                <a:cxn ang="0">
                  <a:pos x="402" y="443"/>
                </a:cxn>
                <a:cxn ang="0">
                  <a:pos x="387" y="420"/>
                </a:cxn>
                <a:cxn ang="0">
                  <a:pos x="376" y="410"/>
                </a:cxn>
                <a:cxn ang="0">
                  <a:pos x="345" y="378"/>
                </a:cxn>
                <a:cxn ang="0">
                  <a:pos x="321" y="352"/>
                </a:cxn>
                <a:cxn ang="0">
                  <a:pos x="280" y="313"/>
                </a:cxn>
                <a:cxn ang="0">
                  <a:pos x="252" y="285"/>
                </a:cxn>
                <a:cxn ang="0">
                  <a:pos x="151" y="183"/>
                </a:cxn>
                <a:cxn ang="0">
                  <a:pos x="106" y="136"/>
                </a:cxn>
                <a:cxn ang="0">
                  <a:pos x="64" y="92"/>
                </a:cxn>
                <a:cxn ang="0">
                  <a:pos x="33" y="58"/>
                </a:cxn>
                <a:cxn ang="0">
                  <a:pos x="13" y="39"/>
                </a:cxn>
                <a:cxn ang="0">
                  <a:pos x="3" y="26"/>
                </a:cxn>
                <a:cxn ang="0">
                  <a:pos x="0" y="14"/>
                </a:cxn>
                <a:cxn ang="0">
                  <a:pos x="5" y="6"/>
                </a:cxn>
                <a:cxn ang="0">
                  <a:pos x="19" y="0"/>
                </a:cxn>
                <a:cxn ang="0">
                  <a:pos x="26" y="2"/>
                </a:cxn>
                <a:cxn ang="0">
                  <a:pos x="34" y="8"/>
                </a:cxn>
                <a:cxn ang="0">
                  <a:pos x="72" y="47"/>
                </a:cxn>
                <a:cxn ang="0">
                  <a:pos x="94" y="67"/>
                </a:cxn>
                <a:cxn ang="0">
                  <a:pos x="151" y="133"/>
                </a:cxn>
                <a:cxn ang="0">
                  <a:pos x="191" y="176"/>
                </a:cxn>
                <a:cxn ang="0">
                  <a:pos x="275" y="260"/>
                </a:cxn>
                <a:cxn ang="0">
                  <a:pos x="311" y="293"/>
                </a:cxn>
                <a:cxn ang="0">
                  <a:pos x="364" y="343"/>
                </a:cxn>
                <a:cxn ang="0">
                  <a:pos x="407" y="387"/>
                </a:cxn>
                <a:cxn ang="0">
                  <a:pos x="423" y="411"/>
                </a:cxn>
                <a:cxn ang="0">
                  <a:pos x="440" y="429"/>
                </a:cxn>
                <a:cxn ang="0">
                  <a:pos x="452" y="440"/>
                </a:cxn>
                <a:cxn ang="0">
                  <a:pos x="460" y="452"/>
                </a:cxn>
                <a:cxn ang="0">
                  <a:pos x="481" y="478"/>
                </a:cxn>
                <a:cxn ang="0">
                  <a:pos x="496" y="493"/>
                </a:cxn>
                <a:cxn ang="0">
                  <a:pos x="508" y="510"/>
                </a:cxn>
                <a:cxn ang="0">
                  <a:pos x="512" y="513"/>
                </a:cxn>
                <a:cxn ang="0">
                  <a:pos x="515" y="524"/>
                </a:cxn>
                <a:cxn ang="0">
                  <a:pos x="515" y="533"/>
                </a:cxn>
                <a:cxn ang="0">
                  <a:pos x="510" y="542"/>
                </a:cxn>
                <a:cxn ang="0">
                  <a:pos x="499" y="546"/>
                </a:cxn>
              </a:cxnLst>
              <a:rect l="0" t="0" r="r" b="b"/>
              <a:pathLst>
                <a:path w="515" h="546">
                  <a:moveTo>
                    <a:pt x="499" y="546"/>
                  </a:moveTo>
                  <a:lnTo>
                    <a:pt x="499" y="546"/>
                  </a:lnTo>
                  <a:lnTo>
                    <a:pt x="493" y="546"/>
                  </a:lnTo>
                  <a:lnTo>
                    <a:pt x="488" y="543"/>
                  </a:lnTo>
                  <a:lnTo>
                    <a:pt x="483" y="540"/>
                  </a:lnTo>
                  <a:lnTo>
                    <a:pt x="481" y="537"/>
                  </a:lnTo>
                  <a:lnTo>
                    <a:pt x="480" y="534"/>
                  </a:lnTo>
                  <a:lnTo>
                    <a:pt x="480" y="534"/>
                  </a:lnTo>
                  <a:lnTo>
                    <a:pt x="475" y="524"/>
                  </a:lnTo>
                  <a:lnTo>
                    <a:pt x="470" y="517"/>
                  </a:lnTo>
                  <a:lnTo>
                    <a:pt x="463" y="511"/>
                  </a:lnTo>
                  <a:lnTo>
                    <a:pt x="457" y="505"/>
                  </a:lnTo>
                  <a:lnTo>
                    <a:pt x="457" y="505"/>
                  </a:lnTo>
                  <a:lnTo>
                    <a:pt x="450" y="498"/>
                  </a:lnTo>
                  <a:lnTo>
                    <a:pt x="444" y="490"/>
                  </a:lnTo>
                  <a:lnTo>
                    <a:pt x="444" y="490"/>
                  </a:lnTo>
                  <a:lnTo>
                    <a:pt x="436" y="479"/>
                  </a:lnTo>
                  <a:lnTo>
                    <a:pt x="436" y="479"/>
                  </a:lnTo>
                  <a:lnTo>
                    <a:pt x="425" y="466"/>
                  </a:lnTo>
                  <a:lnTo>
                    <a:pt x="419" y="458"/>
                  </a:lnTo>
                  <a:lnTo>
                    <a:pt x="411" y="452"/>
                  </a:lnTo>
                  <a:lnTo>
                    <a:pt x="411" y="452"/>
                  </a:lnTo>
                  <a:lnTo>
                    <a:pt x="407" y="448"/>
                  </a:lnTo>
                  <a:lnTo>
                    <a:pt x="402" y="443"/>
                  </a:lnTo>
                  <a:lnTo>
                    <a:pt x="395" y="433"/>
                  </a:lnTo>
                  <a:lnTo>
                    <a:pt x="395" y="433"/>
                  </a:lnTo>
                  <a:lnTo>
                    <a:pt x="387" y="420"/>
                  </a:lnTo>
                  <a:lnTo>
                    <a:pt x="382" y="415"/>
                  </a:lnTo>
                  <a:lnTo>
                    <a:pt x="376" y="410"/>
                  </a:lnTo>
                  <a:lnTo>
                    <a:pt x="376" y="410"/>
                  </a:lnTo>
                  <a:lnTo>
                    <a:pt x="367" y="404"/>
                  </a:lnTo>
                  <a:lnTo>
                    <a:pt x="360" y="395"/>
                  </a:lnTo>
                  <a:lnTo>
                    <a:pt x="345" y="378"/>
                  </a:lnTo>
                  <a:lnTo>
                    <a:pt x="345" y="378"/>
                  </a:lnTo>
                  <a:lnTo>
                    <a:pt x="333" y="364"/>
                  </a:lnTo>
                  <a:lnTo>
                    <a:pt x="321" y="352"/>
                  </a:lnTo>
                  <a:lnTo>
                    <a:pt x="321" y="352"/>
                  </a:lnTo>
                  <a:lnTo>
                    <a:pt x="299" y="332"/>
                  </a:lnTo>
                  <a:lnTo>
                    <a:pt x="280" y="313"/>
                  </a:lnTo>
                  <a:lnTo>
                    <a:pt x="280" y="313"/>
                  </a:lnTo>
                  <a:lnTo>
                    <a:pt x="252" y="285"/>
                  </a:lnTo>
                  <a:lnTo>
                    <a:pt x="252" y="285"/>
                  </a:lnTo>
                  <a:lnTo>
                    <a:pt x="225" y="260"/>
                  </a:lnTo>
                  <a:lnTo>
                    <a:pt x="200" y="234"/>
                  </a:lnTo>
                  <a:lnTo>
                    <a:pt x="151" y="183"/>
                  </a:lnTo>
                  <a:lnTo>
                    <a:pt x="151" y="183"/>
                  </a:lnTo>
                  <a:lnTo>
                    <a:pt x="106" y="136"/>
                  </a:lnTo>
                  <a:lnTo>
                    <a:pt x="106" y="136"/>
                  </a:lnTo>
                  <a:lnTo>
                    <a:pt x="87" y="116"/>
                  </a:lnTo>
                  <a:lnTo>
                    <a:pt x="87" y="116"/>
                  </a:lnTo>
                  <a:lnTo>
                    <a:pt x="64" y="92"/>
                  </a:lnTo>
                  <a:lnTo>
                    <a:pt x="40" y="66"/>
                  </a:lnTo>
                  <a:lnTo>
                    <a:pt x="40" y="66"/>
                  </a:lnTo>
                  <a:lnTo>
                    <a:pt x="33" y="58"/>
                  </a:lnTo>
                  <a:lnTo>
                    <a:pt x="24" y="50"/>
                  </a:lnTo>
                  <a:lnTo>
                    <a:pt x="24" y="50"/>
                  </a:lnTo>
                  <a:lnTo>
                    <a:pt x="13" y="39"/>
                  </a:lnTo>
                  <a:lnTo>
                    <a:pt x="8" y="33"/>
                  </a:lnTo>
                  <a:lnTo>
                    <a:pt x="3" y="26"/>
                  </a:lnTo>
                  <a:lnTo>
                    <a:pt x="3" y="26"/>
                  </a:lnTo>
                  <a:lnTo>
                    <a:pt x="1" y="22"/>
                  </a:lnTo>
                  <a:lnTo>
                    <a:pt x="0" y="18"/>
                  </a:lnTo>
                  <a:lnTo>
                    <a:pt x="0" y="14"/>
                  </a:lnTo>
                  <a:lnTo>
                    <a:pt x="2" y="10"/>
                  </a:lnTo>
                  <a:lnTo>
                    <a:pt x="2" y="10"/>
                  </a:lnTo>
                  <a:lnTo>
                    <a:pt x="5" y="6"/>
                  </a:lnTo>
                  <a:lnTo>
                    <a:pt x="9" y="3"/>
                  </a:lnTo>
                  <a:lnTo>
                    <a:pt x="14" y="1"/>
                  </a:lnTo>
                  <a:lnTo>
                    <a:pt x="19" y="0"/>
                  </a:lnTo>
                  <a:lnTo>
                    <a:pt x="19" y="0"/>
                  </a:lnTo>
                  <a:lnTo>
                    <a:pt x="22" y="1"/>
                  </a:lnTo>
                  <a:lnTo>
                    <a:pt x="26" y="2"/>
                  </a:lnTo>
                  <a:lnTo>
                    <a:pt x="31" y="4"/>
                  </a:lnTo>
                  <a:lnTo>
                    <a:pt x="34" y="8"/>
                  </a:lnTo>
                  <a:lnTo>
                    <a:pt x="34" y="8"/>
                  </a:lnTo>
                  <a:lnTo>
                    <a:pt x="42" y="18"/>
                  </a:lnTo>
                  <a:lnTo>
                    <a:pt x="51" y="29"/>
                  </a:lnTo>
                  <a:lnTo>
                    <a:pt x="72" y="47"/>
                  </a:lnTo>
                  <a:lnTo>
                    <a:pt x="72" y="47"/>
                  </a:lnTo>
                  <a:lnTo>
                    <a:pt x="83" y="57"/>
                  </a:lnTo>
                  <a:lnTo>
                    <a:pt x="94" y="67"/>
                  </a:lnTo>
                  <a:lnTo>
                    <a:pt x="94" y="67"/>
                  </a:lnTo>
                  <a:lnTo>
                    <a:pt x="124" y="100"/>
                  </a:lnTo>
                  <a:lnTo>
                    <a:pt x="151" y="133"/>
                  </a:lnTo>
                  <a:lnTo>
                    <a:pt x="164" y="146"/>
                  </a:lnTo>
                  <a:lnTo>
                    <a:pt x="164" y="146"/>
                  </a:lnTo>
                  <a:lnTo>
                    <a:pt x="191" y="176"/>
                  </a:lnTo>
                  <a:lnTo>
                    <a:pt x="219" y="205"/>
                  </a:lnTo>
                  <a:lnTo>
                    <a:pt x="247" y="232"/>
                  </a:lnTo>
                  <a:lnTo>
                    <a:pt x="275" y="260"/>
                  </a:lnTo>
                  <a:lnTo>
                    <a:pt x="275" y="260"/>
                  </a:lnTo>
                  <a:lnTo>
                    <a:pt x="311" y="293"/>
                  </a:lnTo>
                  <a:lnTo>
                    <a:pt x="311" y="293"/>
                  </a:lnTo>
                  <a:lnTo>
                    <a:pt x="342" y="321"/>
                  </a:lnTo>
                  <a:lnTo>
                    <a:pt x="342" y="321"/>
                  </a:lnTo>
                  <a:lnTo>
                    <a:pt x="364" y="343"/>
                  </a:lnTo>
                  <a:lnTo>
                    <a:pt x="386" y="363"/>
                  </a:lnTo>
                  <a:lnTo>
                    <a:pt x="396" y="375"/>
                  </a:lnTo>
                  <a:lnTo>
                    <a:pt x="407" y="387"/>
                  </a:lnTo>
                  <a:lnTo>
                    <a:pt x="415" y="398"/>
                  </a:lnTo>
                  <a:lnTo>
                    <a:pt x="423" y="411"/>
                  </a:lnTo>
                  <a:lnTo>
                    <a:pt x="423" y="411"/>
                  </a:lnTo>
                  <a:lnTo>
                    <a:pt x="426" y="416"/>
                  </a:lnTo>
                  <a:lnTo>
                    <a:pt x="430" y="421"/>
                  </a:lnTo>
                  <a:lnTo>
                    <a:pt x="440" y="429"/>
                  </a:lnTo>
                  <a:lnTo>
                    <a:pt x="440" y="429"/>
                  </a:lnTo>
                  <a:lnTo>
                    <a:pt x="446" y="435"/>
                  </a:lnTo>
                  <a:lnTo>
                    <a:pt x="452" y="440"/>
                  </a:lnTo>
                  <a:lnTo>
                    <a:pt x="452" y="440"/>
                  </a:lnTo>
                  <a:lnTo>
                    <a:pt x="460" y="452"/>
                  </a:lnTo>
                  <a:lnTo>
                    <a:pt x="460" y="452"/>
                  </a:lnTo>
                  <a:lnTo>
                    <a:pt x="470" y="466"/>
                  </a:lnTo>
                  <a:lnTo>
                    <a:pt x="475" y="472"/>
                  </a:lnTo>
                  <a:lnTo>
                    <a:pt x="481" y="478"/>
                  </a:lnTo>
                  <a:lnTo>
                    <a:pt x="481" y="478"/>
                  </a:lnTo>
                  <a:lnTo>
                    <a:pt x="489" y="486"/>
                  </a:lnTo>
                  <a:lnTo>
                    <a:pt x="496" y="493"/>
                  </a:lnTo>
                  <a:lnTo>
                    <a:pt x="502" y="501"/>
                  </a:lnTo>
                  <a:lnTo>
                    <a:pt x="507" y="509"/>
                  </a:lnTo>
                  <a:lnTo>
                    <a:pt x="508" y="510"/>
                  </a:lnTo>
                  <a:lnTo>
                    <a:pt x="509" y="511"/>
                  </a:lnTo>
                  <a:lnTo>
                    <a:pt x="509" y="511"/>
                  </a:lnTo>
                  <a:lnTo>
                    <a:pt x="512" y="513"/>
                  </a:lnTo>
                  <a:lnTo>
                    <a:pt x="514" y="516"/>
                  </a:lnTo>
                  <a:lnTo>
                    <a:pt x="515" y="520"/>
                  </a:lnTo>
                  <a:lnTo>
                    <a:pt x="515" y="524"/>
                  </a:lnTo>
                  <a:lnTo>
                    <a:pt x="515" y="530"/>
                  </a:lnTo>
                  <a:lnTo>
                    <a:pt x="515" y="530"/>
                  </a:lnTo>
                  <a:lnTo>
                    <a:pt x="515" y="533"/>
                  </a:lnTo>
                  <a:lnTo>
                    <a:pt x="514" y="537"/>
                  </a:lnTo>
                  <a:lnTo>
                    <a:pt x="513" y="540"/>
                  </a:lnTo>
                  <a:lnTo>
                    <a:pt x="510" y="542"/>
                  </a:lnTo>
                  <a:lnTo>
                    <a:pt x="510" y="542"/>
                  </a:lnTo>
                  <a:lnTo>
                    <a:pt x="506" y="545"/>
                  </a:lnTo>
                  <a:lnTo>
                    <a:pt x="499" y="546"/>
                  </a:lnTo>
                  <a:lnTo>
                    <a:pt x="499" y="546"/>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51" name="Freeform 211"/>
            <p:cNvSpPr/>
            <p:nvPr/>
          </p:nvSpPr>
          <p:spPr bwMode="auto">
            <a:xfrm>
              <a:off x="4708525" y="2740025"/>
              <a:ext cx="77788" cy="74613"/>
            </a:xfrm>
            <a:custGeom>
              <a:avLst/>
              <a:gdLst/>
              <a:ahLst/>
              <a:cxnLst>
                <a:cxn ang="0">
                  <a:pos x="116" y="142"/>
                </a:cxn>
                <a:cxn ang="0">
                  <a:pos x="111" y="142"/>
                </a:cxn>
                <a:cxn ang="0">
                  <a:pos x="101" y="140"/>
                </a:cxn>
                <a:cxn ang="0">
                  <a:pos x="90" y="136"/>
                </a:cxn>
                <a:cxn ang="0">
                  <a:pos x="88" y="139"/>
                </a:cxn>
                <a:cxn ang="0">
                  <a:pos x="79" y="141"/>
                </a:cxn>
                <a:cxn ang="0">
                  <a:pos x="77" y="141"/>
                </a:cxn>
                <a:cxn ang="0">
                  <a:pos x="63" y="139"/>
                </a:cxn>
                <a:cxn ang="0">
                  <a:pos x="49" y="136"/>
                </a:cxn>
                <a:cxn ang="0">
                  <a:pos x="42" y="134"/>
                </a:cxn>
                <a:cxn ang="0">
                  <a:pos x="33" y="127"/>
                </a:cxn>
                <a:cxn ang="0">
                  <a:pos x="30" y="129"/>
                </a:cxn>
                <a:cxn ang="0">
                  <a:pos x="21" y="131"/>
                </a:cxn>
                <a:cxn ang="0">
                  <a:pos x="18" y="130"/>
                </a:cxn>
                <a:cxn ang="0">
                  <a:pos x="12" y="127"/>
                </a:cxn>
                <a:cxn ang="0">
                  <a:pos x="7" y="122"/>
                </a:cxn>
                <a:cxn ang="0">
                  <a:pos x="6" y="117"/>
                </a:cxn>
                <a:cxn ang="0">
                  <a:pos x="5" y="115"/>
                </a:cxn>
                <a:cxn ang="0">
                  <a:pos x="1" y="108"/>
                </a:cxn>
                <a:cxn ang="0">
                  <a:pos x="1" y="101"/>
                </a:cxn>
                <a:cxn ang="0">
                  <a:pos x="3" y="95"/>
                </a:cxn>
                <a:cxn ang="0">
                  <a:pos x="13" y="83"/>
                </a:cxn>
                <a:cxn ang="0">
                  <a:pos x="31" y="62"/>
                </a:cxn>
                <a:cxn ang="0">
                  <a:pos x="63" y="34"/>
                </a:cxn>
                <a:cxn ang="0">
                  <a:pos x="92" y="13"/>
                </a:cxn>
                <a:cxn ang="0">
                  <a:pos x="98" y="8"/>
                </a:cxn>
                <a:cxn ang="0">
                  <a:pos x="113" y="1"/>
                </a:cxn>
                <a:cxn ang="0">
                  <a:pos x="121" y="0"/>
                </a:cxn>
                <a:cxn ang="0">
                  <a:pos x="131" y="2"/>
                </a:cxn>
                <a:cxn ang="0">
                  <a:pos x="137" y="5"/>
                </a:cxn>
                <a:cxn ang="0">
                  <a:pos x="143" y="15"/>
                </a:cxn>
                <a:cxn ang="0">
                  <a:pos x="147" y="29"/>
                </a:cxn>
                <a:cxn ang="0">
                  <a:pos x="148" y="35"/>
                </a:cxn>
                <a:cxn ang="0">
                  <a:pos x="147" y="53"/>
                </a:cxn>
                <a:cxn ang="0">
                  <a:pos x="148" y="84"/>
                </a:cxn>
                <a:cxn ang="0">
                  <a:pos x="148" y="100"/>
                </a:cxn>
                <a:cxn ang="0">
                  <a:pos x="146" y="116"/>
                </a:cxn>
                <a:cxn ang="0">
                  <a:pos x="145" y="125"/>
                </a:cxn>
                <a:cxn ang="0">
                  <a:pos x="141" y="132"/>
                </a:cxn>
                <a:cxn ang="0">
                  <a:pos x="136" y="136"/>
                </a:cxn>
                <a:cxn ang="0">
                  <a:pos x="128" y="141"/>
                </a:cxn>
                <a:cxn ang="0">
                  <a:pos x="126" y="141"/>
                </a:cxn>
                <a:cxn ang="0">
                  <a:pos x="121" y="142"/>
                </a:cxn>
                <a:cxn ang="0">
                  <a:pos x="116" y="142"/>
                </a:cxn>
              </a:cxnLst>
              <a:rect l="0" t="0" r="r" b="b"/>
              <a:pathLst>
                <a:path w="148" h="142">
                  <a:moveTo>
                    <a:pt x="116" y="142"/>
                  </a:moveTo>
                  <a:lnTo>
                    <a:pt x="116" y="142"/>
                  </a:lnTo>
                  <a:lnTo>
                    <a:pt x="111" y="142"/>
                  </a:lnTo>
                  <a:lnTo>
                    <a:pt x="111" y="142"/>
                  </a:lnTo>
                  <a:lnTo>
                    <a:pt x="101" y="140"/>
                  </a:lnTo>
                  <a:lnTo>
                    <a:pt x="101" y="140"/>
                  </a:lnTo>
                  <a:lnTo>
                    <a:pt x="93" y="136"/>
                  </a:lnTo>
                  <a:lnTo>
                    <a:pt x="90" y="136"/>
                  </a:lnTo>
                  <a:lnTo>
                    <a:pt x="88" y="139"/>
                  </a:lnTo>
                  <a:lnTo>
                    <a:pt x="88" y="139"/>
                  </a:lnTo>
                  <a:lnTo>
                    <a:pt x="84" y="141"/>
                  </a:lnTo>
                  <a:lnTo>
                    <a:pt x="79" y="141"/>
                  </a:lnTo>
                  <a:lnTo>
                    <a:pt x="79" y="141"/>
                  </a:lnTo>
                  <a:lnTo>
                    <a:pt x="77" y="141"/>
                  </a:lnTo>
                  <a:lnTo>
                    <a:pt x="77" y="141"/>
                  </a:lnTo>
                  <a:lnTo>
                    <a:pt x="63" y="139"/>
                  </a:lnTo>
                  <a:lnTo>
                    <a:pt x="63" y="139"/>
                  </a:lnTo>
                  <a:lnTo>
                    <a:pt x="49" y="136"/>
                  </a:lnTo>
                  <a:lnTo>
                    <a:pt x="49" y="136"/>
                  </a:lnTo>
                  <a:lnTo>
                    <a:pt x="42" y="134"/>
                  </a:lnTo>
                  <a:lnTo>
                    <a:pt x="36" y="130"/>
                  </a:lnTo>
                  <a:lnTo>
                    <a:pt x="33" y="127"/>
                  </a:lnTo>
                  <a:lnTo>
                    <a:pt x="30" y="129"/>
                  </a:lnTo>
                  <a:lnTo>
                    <a:pt x="30" y="129"/>
                  </a:lnTo>
                  <a:lnTo>
                    <a:pt x="25" y="130"/>
                  </a:lnTo>
                  <a:lnTo>
                    <a:pt x="21" y="131"/>
                  </a:lnTo>
                  <a:lnTo>
                    <a:pt x="21" y="131"/>
                  </a:lnTo>
                  <a:lnTo>
                    <a:pt x="18" y="130"/>
                  </a:lnTo>
                  <a:lnTo>
                    <a:pt x="13" y="129"/>
                  </a:lnTo>
                  <a:lnTo>
                    <a:pt x="12" y="127"/>
                  </a:lnTo>
                  <a:lnTo>
                    <a:pt x="10" y="125"/>
                  </a:lnTo>
                  <a:lnTo>
                    <a:pt x="7" y="122"/>
                  </a:lnTo>
                  <a:lnTo>
                    <a:pt x="6" y="119"/>
                  </a:lnTo>
                  <a:lnTo>
                    <a:pt x="6" y="117"/>
                  </a:lnTo>
                  <a:lnTo>
                    <a:pt x="5" y="115"/>
                  </a:lnTo>
                  <a:lnTo>
                    <a:pt x="5" y="115"/>
                  </a:lnTo>
                  <a:lnTo>
                    <a:pt x="2" y="112"/>
                  </a:lnTo>
                  <a:lnTo>
                    <a:pt x="1" y="108"/>
                  </a:lnTo>
                  <a:lnTo>
                    <a:pt x="0" y="104"/>
                  </a:lnTo>
                  <a:lnTo>
                    <a:pt x="1" y="101"/>
                  </a:lnTo>
                  <a:lnTo>
                    <a:pt x="2" y="98"/>
                  </a:lnTo>
                  <a:lnTo>
                    <a:pt x="3" y="95"/>
                  </a:lnTo>
                  <a:lnTo>
                    <a:pt x="3" y="95"/>
                  </a:lnTo>
                  <a:lnTo>
                    <a:pt x="13" y="83"/>
                  </a:lnTo>
                  <a:lnTo>
                    <a:pt x="22" y="72"/>
                  </a:lnTo>
                  <a:lnTo>
                    <a:pt x="31" y="62"/>
                  </a:lnTo>
                  <a:lnTo>
                    <a:pt x="42" y="52"/>
                  </a:lnTo>
                  <a:lnTo>
                    <a:pt x="63" y="34"/>
                  </a:lnTo>
                  <a:lnTo>
                    <a:pt x="87" y="17"/>
                  </a:lnTo>
                  <a:lnTo>
                    <a:pt x="92" y="13"/>
                  </a:lnTo>
                  <a:lnTo>
                    <a:pt x="92" y="13"/>
                  </a:lnTo>
                  <a:lnTo>
                    <a:pt x="98" y="8"/>
                  </a:lnTo>
                  <a:lnTo>
                    <a:pt x="105" y="4"/>
                  </a:lnTo>
                  <a:lnTo>
                    <a:pt x="113" y="1"/>
                  </a:lnTo>
                  <a:lnTo>
                    <a:pt x="121" y="0"/>
                  </a:lnTo>
                  <a:lnTo>
                    <a:pt x="121" y="0"/>
                  </a:lnTo>
                  <a:lnTo>
                    <a:pt x="126" y="1"/>
                  </a:lnTo>
                  <a:lnTo>
                    <a:pt x="131" y="2"/>
                  </a:lnTo>
                  <a:lnTo>
                    <a:pt x="131" y="2"/>
                  </a:lnTo>
                  <a:lnTo>
                    <a:pt x="137" y="5"/>
                  </a:lnTo>
                  <a:lnTo>
                    <a:pt x="141" y="9"/>
                  </a:lnTo>
                  <a:lnTo>
                    <a:pt x="143" y="15"/>
                  </a:lnTo>
                  <a:lnTo>
                    <a:pt x="145" y="20"/>
                  </a:lnTo>
                  <a:lnTo>
                    <a:pt x="147" y="29"/>
                  </a:lnTo>
                  <a:lnTo>
                    <a:pt x="148" y="35"/>
                  </a:lnTo>
                  <a:lnTo>
                    <a:pt x="148" y="35"/>
                  </a:lnTo>
                  <a:lnTo>
                    <a:pt x="147" y="53"/>
                  </a:lnTo>
                  <a:lnTo>
                    <a:pt x="147" y="53"/>
                  </a:lnTo>
                  <a:lnTo>
                    <a:pt x="147" y="81"/>
                  </a:lnTo>
                  <a:lnTo>
                    <a:pt x="148" y="84"/>
                  </a:lnTo>
                  <a:lnTo>
                    <a:pt x="148" y="84"/>
                  </a:lnTo>
                  <a:lnTo>
                    <a:pt x="148" y="100"/>
                  </a:lnTo>
                  <a:lnTo>
                    <a:pt x="147" y="108"/>
                  </a:lnTo>
                  <a:lnTo>
                    <a:pt x="146" y="116"/>
                  </a:lnTo>
                  <a:lnTo>
                    <a:pt x="146" y="116"/>
                  </a:lnTo>
                  <a:lnTo>
                    <a:pt x="145" y="125"/>
                  </a:lnTo>
                  <a:lnTo>
                    <a:pt x="143" y="128"/>
                  </a:lnTo>
                  <a:lnTo>
                    <a:pt x="141" y="132"/>
                  </a:lnTo>
                  <a:lnTo>
                    <a:pt x="139" y="134"/>
                  </a:lnTo>
                  <a:lnTo>
                    <a:pt x="136" y="136"/>
                  </a:lnTo>
                  <a:lnTo>
                    <a:pt x="128" y="141"/>
                  </a:lnTo>
                  <a:lnTo>
                    <a:pt x="128" y="141"/>
                  </a:lnTo>
                  <a:lnTo>
                    <a:pt x="127" y="141"/>
                  </a:lnTo>
                  <a:lnTo>
                    <a:pt x="126" y="141"/>
                  </a:lnTo>
                  <a:lnTo>
                    <a:pt x="126" y="141"/>
                  </a:lnTo>
                  <a:lnTo>
                    <a:pt x="121" y="142"/>
                  </a:lnTo>
                  <a:lnTo>
                    <a:pt x="116" y="142"/>
                  </a:lnTo>
                  <a:lnTo>
                    <a:pt x="116" y="142"/>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52" name="Freeform 212"/>
            <p:cNvSpPr/>
            <p:nvPr/>
          </p:nvSpPr>
          <p:spPr bwMode="auto">
            <a:xfrm>
              <a:off x="4197350" y="2182813"/>
              <a:ext cx="260350" cy="244475"/>
            </a:xfrm>
            <a:custGeom>
              <a:avLst/>
              <a:gdLst/>
              <a:ahLst/>
              <a:cxnLst>
                <a:cxn ang="0">
                  <a:pos x="106" y="462"/>
                </a:cxn>
                <a:cxn ang="0">
                  <a:pos x="96" y="455"/>
                </a:cxn>
                <a:cxn ang="0">
                  <a:pos x="94" y="452"/>
                </a:cxn>
                <a:cxn ang="0">
                  <a:pos x="85" y="442"/>
                </a:cxn>
                <a:cxn ang="0">
                  <a:pos x="76" y="430"/>
                </a:cxn>
                <a:cxn ang="0">
                  <a:pos x="53" y="411"/>
                </a:cxn>
                <a:cxn ang="0">
                  <a:pos x="35" y="386"/>
                </a:cxn>
                <a:cxn ang="0">
                  <a:pos x="15" y="339"/>
                </a:cxn>
                <a:cxn ang="0">
                  <a:pos x="5" y="299"/>
                </a:cxn>
                <a:cxn ang="0">
                  <a:pos x="0" y="253"/>
                </a:cxn>
                <a:cxn ang="0">
                  <a:pos x="3" y="202"/>
                </a:cxn>
                <a:cxn ang="0">
                  <a:pos x="8" y="172"/>
                </a:cxn>
                <a:cxn ang="0">
                  <a:pos x="24" y="124"/>
                </a:cxn>
                <a:cxn ang="0">
                  <a:pos x="48" y="85"/>
                </a:cxn>
                <a:cxn ang="0">
                  <a:pos x="68" y="64"/>
                </a:cxn>
                <a:cxn ang="0">
                  <a:pos x="124" y="25"/>
                </a:cxn>
                <a:cxn ang="0">
                  <a:pos x="193" y="4"/>
                </a:cxn>
                <a:cxn ang="0">
                  <a:pos x="241" y="0"/>
                </a:cxn>
                <a:cxn ang="0">
                  <a:pos x="298" y="5"/>
                </a:cxn>
                <a:cxn ang="0">
                  <a:pos x="352" y="20"/>
                </a:cxn>
                <a:cxn ang="0">
                  <a:pos x="401" y="44"/>
                </a:cxn>
                <a:cxn ang="0">
                  <a:pos x="445" y="76"/>
                </a:cxn>
                <a:cxn ang="0">
                  <a:pos x="480" y="115"/>
                </a:cxn>
                <a:cxn ang="0">
                  <a:pos x="492" y="135"/>
                </a:cxn>
                <a:cxn ang="0">
                  <a:pos x="491" y="146"/>
                </a:cxn>
                <a:cxn ang="0">
                  <a:pos x="483" y="153"/>
                </a:cxn>
                <a:cxn ang="0">
                  <a:pos x="473" y="157"/>
                </a:cxn>
                <a:cxn ang="0">
                  <a:pos x="465" y="154"/>
                </a:cxn>
                <a:cxn ang="0">
                  <a:pos x="458" y="147"/>
                </a:cxn>
                <a:cxn ang="0">
                  <a:pos x="429" y="112"/>
                </a:cxn>
                <a:cxn ang="0">
                  <a:pos x="395" y="85"/>
                </a:cxn>
                <a:cxn ang="0">
                  <a:pos x="356" y="65"/>
                </a:cxn>
                <a:cxn ang="0">
                  <a:pos x="289" y="42"/>
                </a:cxn>
                <a:cxn ang="0">
                  <a:pos x="247" y="34"/>
                </a:cxn>
                <a:cxn ang="0">
                  <a:pos x="219" y="34"/>
                </a:cxn>
                <a:cxn ang="0">
                  <a:pos x="182" y="40"/>
                </a:cxn>
                <a:cxn ang="0">
                  <a:pos x="144" y="53"/>
                </a:cxn>
                <a:cxn ang="0">
                  <a:pos x="109" y="74"/>
                </a:cxn>
                <a:cxn ang="0">
                  <a:pos x="80" y="100"/>
                </a:cxn>
                <a:cxn ang="0">
                  <a:pos x="59" y="133"/>
                </a:cxn>
                <a:cxn ang="0">
                  <a:pos x="48" y="163"/>
                </a:cxn>
                <a:cxn ang="0">
                  <a:pos x="39" y="210"/>
                </a:cxn>
                <a:cxn ang="0">
                  <a:pos x="38" y="259"/>
                </a:cxn>
                <a:cxn ang="0">
                  <a:pos x="45" y="304"/>
                </a:cxn>
                <a:cxn ang="0">
                  <a:pos x="60" y="348"/>
                </a:cxn>
                <a:cxn ang="0">
                  <a:pos x="76" y="373"/>
                </a:cxn>
                <a:cxn ang="0">
                  <a:pos x="101" y="402"/>
                </a:cxn>
                <a:cxn ang="0">
                  <a:pos x="122" y="429"/>
                </a:cxn>
                <a:cxn ang="0">
                  <a:pos x="125" y="431"/>
                </a:cxn>
                <a:cxn ang="0">
                  <a:pos x="131" y="446"/>
                </a:cxn>
                <a:cxn ang="0">
                  <a:pos x="129" y="455"/>
                </a:cxn>
                <a:cxn ang="0">
                  <a:pos x="121" y="462"/>
                </a:cxn>
                <a:cxn ang="0">
                  <a:pos x="110" y="463"/>
                </a:cxn>
              </a:cxnLst>
              <a:rect l="0" t="0" r="r" b="b"/>
              <a:pathLst>
                <a:path w="492" h="463">
                  <a:moveTo>
                    <a:pt x="110" y="463"/>
                  </a:moveTo>
                  <a:lnTo>
                    <a:pt x="110" y="463"/>
                  </a:lnTo>
                  <a:lnTo>
                    <a:pt x="106" y="462"/>
                  </a:lnTo>
                  <a:lnTo>
                    <a:pt x="102" y="461"/>
                  </a:lnTo>
                  <a:lnTo>
                    <a:pt x="98" y="458"/>
                  </a:lnTo>
                  <a:lnTo>
                    <a:pt x="96" y="455"/>
                  </a:lnTo>
                  <a:lnTo>
                    <a:pt x="96" y="455"/>
                  </a:lnTo>
                  <a:lnTo>
                    <a:pt x="94" y="453"/>
                  </a:lnTo>
                  <a:lnTo>
                    <a:pt x="94" y="452"/>
                  </a:lnTo>
                  <a:lnTo>
                    <a:pt x="91" y="450"/>
                  </a:lnTo>
                  <a:lnTo>
                    <a:pt x="91" y="450"/>
                  </a:lnTo>
                  <a:lnTo>
                    <a:pt x="85" y="442"/>
                  </a:lnTo>
                  <a:lnTo>
                    <a:pt x="85" y="442"/>
                  </a:lnTo>
                  <a:lnTo>
                    <a:pt x="80" y="435"/>
                  </a:lnTo>
                  <a:lnTo>
                    <a:pt x="76" y="430"/>
                  </a:lnTo>
                  <a:lnTo>
                    <a:pt x="65" y="421"/>
                  </a:lnTo>
                  <a:lnTo>
                    <a:pt x="65" y="421"/>
                  </a:lnTo>
                  <a:lnTo>
                    <a:pt x="53" y="411"/>
                  </a:lnTo>
                  <a:lnTo>
                    <a:pt x="53" y="411"/>
                  </a:lnTo>
                  <a:lnTo>
                    <a:pt x="44" y="399"/>
                  </a:lnTo>
                  <a:lnTo>
                    <a:pt x="35" y="386"/>
                  </a:lnTo>
                  <a:lnTo>
                    <a:pt x="27" y="370"/>
                  </a:lnTo>
                  <a:lnTo>
                    <a:pt x="21" y="355"/>
                  </a:lnTo>
                  <a:lnTo>
                    <a:pt x="15" y="339"/>
                  </a:lnTo>
                  <a:lnTo>
                    <a:pt x="11" y="325"/>
                  </a:lnTo>
                  <a:lnTo>
                    <a:pt x="5" y="299"/>
                  </a:lnTo>
                  <a:lnTo>
                    <a:pt x="5" y="299"/>
                  </a:lnTo>
                  <a:lnTo>
                    <a:pt x="3" y="285"/>
                  </a:lnTo>
                  <a:lnTo>
                    <a:pt x="0" y="269"/>
                  </a:lnTo>
                  <a:lnTo>
                    <a:pt x="0" y="253"/>
                  </a:lnTo>
                  <a:lnTo>
                    <a:pt x="0" y="235"/>
                  </a:lnTo>
                  <a:lnTo>
                    <a:pt x="0" y="218"/>
                  </a:lnTo>
                  <a:lnTo>
                    <a:pt x="3" y="202"/>
                  </a:lnTo>
                  <a:lnTo>
                    <a:pt x="5" y="186"/>
                  </a:lnTo>
                  <a:lnTo>
                    <a:pt x="8" y="172"/>
                  </a:lnTo>
                  <a:lnTo>
                    <a:pt x="8" y="172"/>
                  </a:lnTo>
                  <a:lnTo>
                    <a:pt x="13" y="154"/>
                  </a:lnTo>
                  <a:lnTo>
                    <a:pt x="18" y="139"/>
                  </a:lnTo>
                  <a:lnTo>
                    <a:pt x="24" y="124"/>
                  </a:lnTo>
                  <a:lnTo>
                    <a:pt x="31" y="110"/>
                  </a:lnTo>
                  <a:lnTo>
                    <a:pt x="39" y="98"/>
                  </a:lnTo>
                  <a:lnTo>
                    <a:pt x="48" y="85"/>
                  </a:lnTo>
                  <a:lnTo>
                    <a:pt x="57" y="74"/>
                  </a:lnTo>
                  <a:lnTo>
                    <a:pt x="68" y="64"/>
                  </a:lnTo>
                  <a:lnTo>
                    <a:pt x="68" y="64"/>
                  </a:lnTo>
                  <a:lnTo>
                    <a:pt x="85" y="49"/>
                  </a:lnTo>
                  <a:lnTo>
                    <a:pt x="105" y="36"/>
                  </a:lnTo>
                  <a:lnTo>
                    <a:pt x="124" y="25"/>
                  </a:lnTo>
                  <a:lnTo>
                    <a:pt x="146" y="16"/>
                  </a:lnTo>
                  <a:lnTo>
                    <a:pt x="169" y="9"/>
                  </a:lnTo>
                  <a:lnTo>
                    <a:pt x="193" y="4"/>
                  </a:lnTo>
                  <a:lnTo>
                    <a:pt x="216" y="1"/>
                  </a:lnTo>
                  <a:lnTo>
                    <a:pt x="241" y="0"/>
                  </a:lnTo>
                  <a:lnTo>
                    <a:pt x="241" y="0"/>
                  </a:lnTo>
                  <a:lnTo>
                    <a:pt x="260" y="1"/>
                  </a:lnTo>
                  <a:lnTo>
                    <a:pt x="279" y="2"/>
                  </a:lnTo>
                  <a:lnTo>
                    <a:pt x="298" y="5"/>
                  </a:lnTo>
                  <a:lnTo>
                    <a:pt x="316" y="9"/>
                  </a:lnTo>
                  <a:lnTo>
                    <a:pt x="334" y="14"/>
                  </a:lnTo>
                  <a:lnTo>
                    <a:pt x="352" y="20"/>
                  </a:lnTo>
                  <a:lnTo>
                    <a:pt x="368" y="27"/>
                  </a:lnTo>
                  <a:lnTo>
                    <a:pt x="385" y="35"/>
                  </a:lnTo>
                  <a:lnTo>
                    <a:pt x="401" y="44"/>
                  </a:lnTo>
                  <a:lnTo>
                    <a:pt x="416" y="54"/>
                  </a:lnTo>
                  <a:lnTo>
                    <a:pt x="430" y="65"/>
                  </a:lnTo>
                  <a:lnTo>
                    <a:pt x="445" y="76"/>
                  </a:lnTo>
                  <a:lnTo>
                    <a:pt x="457" y="88"/>
                  </a:lnTo>
                  <a:lnTo>
                    <a:pt x="469" y="102"/>
                  </a:lnTo>
                  <a:lnTo>
                    <a:pt x="480" y="115"/>
                  </a:lnTo>
                  <a:lnTo>
                    <a:pt x="490" y="130"/>
                  </a:lnTo>
                  <a:lnTo>
                    <a:pt x="490" y="130"/>
                  </a:lnTo>
                  <a:lnTo>
                    <a:pt x="492" y="135"/>
                  </a:lnTo>
                  <a:lnTo>
                    <a:pt x="492" y="139"/>
                  </a:lnTo>
                  <a:lnTo>
                    <a:pt x="492" y="143"/>
                  </a:lnTo>
                  <a:lnTo>
                    <a:pt x="491" y="146"/>
                  </a:lnTo>
                  <a:lnTo>
                    <a:pt x="491" y="146"/>
                  </a:lnTo>
                  <a:lnTo>
                    <a:pt x="487" y="150"/>
                  </a:lnTo>
                  <a:lnTo>
                    <a:pt x="483" y="153"/>
                  </a:lnTo>
                  <a:lnTo>
                    <a:pt x="478" y="155"/>
                  </a:lnTo>
                  <a:lnTo>
                    <a:pt x="473" y="157"/>
                  </a:lnTo>
                  <a:lnTo>
                    <a:pt x="473" y="157"/>
                  </a:lnTo>
                  <a:lnTo>
                    <a:pt x="473" y="157"/>
                  </a:lnTo>
                  <a:lnTo>
                    <a:pt x="469" y="155"/>
                  </a:lnTo>
                  <a:lnTo>
                    <a:pt x="465" y="154"/>
                  </a:lnTo>
                  <a:lnTo>
                    <a:pt x="462" y="151"/>
                  </a:lnTo>
                  <a:lnTo>
                    <a:pt x="458" y="147"/>
                  </a:lnTo>
                  <a:lnTo>
                    <a:pt x="458" y="147"/>
                  </a:lnTo>
                  <a:lnTo>
                    <a:pt x="450" y="135"/>
                  </a:lnTo>
                  <a:lnTo>
                    <a:pt x="439" y="123"/>
                  </a:lnTo>
                  <a:lnTo>
                    <a:pt x="429" y="112"/>
                  </a:lnTo>
                  <a:lnTo>
                    <a:pt x="419" y="102"/>
                  </a:lnTo>
                  <a:lnTo>
                    <a:pt x="407" y="94"/>
                  </a:lnTo>
                  <a:lnTo>
                    <a:pt x="395" y="85"/>
                  </a:lnTo>
                  <a:lnTo>
                    <a:pt x="383" y="77"/>
                  </a:lnTo>
                  <a:lnTo>
                    <a:pt x="369" y="71"/>
                  </a:lnTo>
                  <a:lnTo>
                    <a:pt x="356" y="65"/>
                  </a:lnTo>
                  <a:lnTo>
                    <a:pt x="342" y="59"/>
                  </a:lnTo>
                  <a:lnTo>
                    <a:pt x="316" y="50"/>
                  </a:lnTo>
                  <a:lnTo>
                    <a:pt x="289" y="42"/>
                  </a:lnTo>
                  <a:lnTo>
                    <a:pt x="263" y="36"/>
                  </a:lnTo>
                  <a:lnTo>
                    <a:pt x="263" y="36"/>
                  </a:lnTo>
                  <a:lnTo>
                    <a:pt x="247" y="34"/>
                  </a:lnTo>
                  <a:lnTo>
                    <a:pt x="232" y="33"/>
                  </a:lnTo>
                  <a:lnTo>
                    <a:pt x="232" y="33"/>
                  </a:lnTo>
                  <a:lnTo>
                    <a:pt x="219" y="34"/>
                  </a:lnTo>
                  <a:lnTo>
                    <a:pt x="207" y="35"/>
                  </a:lnTo>
                  <a:lnTo>
                    <a:pt x="195" y="37"/>
                  </a:lnTo>
                  <a:lnTo>
                    <a:pt x="182" y="40"/>
                  </a:lnTo>
                  <a:lnTo>
                    <a:pt x="169" y="44"/>
                  </a:lnTo>
                  <a:lnTo>
                    <a:pt x="156" y="48"/>
                  </a:lnTo>
                  <a:lnTo>
                    <a:pt x="144" y="53"/>
                  </a:lnTo>
                  <a:lnTo>
                    <a:pt x="133" y="59"/>
                  </a:lnTo>
                  <a:lnTo>
                    <a:pt x="120" y="66"/>
                  </a:lnTo>
                  <a:lnTo>
                    <a:pt x="109" y="74"/>
                  </a:lnTo>
                  <a:lnTo>
                    <a:pt x="99" y="82"/>
                  </a:lnTo>
                  <a:lnTo>
                    <a:pt x="89" y="90"/>
                  </a:lnTo>
                  <a:lnTo>
                    <a:pt x="80" y="100"/>
                  </a:lnTo>
                  <a:lnTo>
                    <a:pt x="72" y="110"/>
                  </a:lnTo>
                  <a:lnTo>
                    <a:pt x="66" y="121"/>
                  </a:lnTo>
                  <a:lnTo>
                    <a:pt x="59" y="133"/>
                  </a:lnTo>
                  <a:lnTo>
                    <a:pt x="59" y="133"/>
                  </a:lnTo>
                  <a:lnTo>
                    <a:pt x="53" y="147"/>
                  </a:lnTo>
                  <a:lnTo>
                    <a:pt x="48" y="163"/>
                  </a:lnTo>
                  <a:lnTo>
                    <a:pt x="44" y="178"/>
                  </a:lnTo>
                  <a:lnTo>
                    <a:pt x="41" y="195"/>
                  </a:lnTo>
                  <a:lnTo>
                    <a:pt x="39" y="210"/>
                  </a:lnTo>
                  <a:lnTo>
                    <a:pt x="38" y="227"/>
                  </a:lnTo>
                  <a:lnTo>
                    <a:pt x="37" y="242"/>
                  </a:lnTo>
                  <a:lnTo>
                    <a:pt x="38" y="259"/>
                  </a:lnTo>
                  <a:lnTo>
                    <a:pt x="39" y="274"/>
                  </a:lnTo>
                  <a:lnTo>
                    <a:pt x="42" y="290"/>
                  </a:lnTo>
                  <a:lnTo>
                    <a:pt x="45" y="304"/>
                  </a:lnTo>
                  <a:lnTo>
                    <a:pt x="49" y="320"/>
                  </a:lnTo>
                  <a:lnTo>
                    <a:pt x="54" y="334"/>
                  </a:lnTo>
                  <a:lnTo>
                    <a:pt x="60" y="348"/>
                  </a:lnTo>
                  <a:lnTo>
                    <a:pt x="68" y="361"/>
                  </a:lnTo>
                  <a:lnTo>
                    <a:pt x="76" y="373"/>
                  </a:lnTo>
                  <a:lnTo>
                    <a:pt x="76" y="373"/>
                  </a:lnTo>
                  <a:lnTo>
                    <a:pt x="87" y="389"/>
                  </a:lnTo>
                  <a:lnTo>
                    <a:pt x="101" y="402"/>
                  </a:lnTo>
                  <a:lnTo>
                    <a:pt x="101" y="402"/>
                  </a:lnTo>
                  <a:lnTo>
                    <a:pt x="112" y="416"/>
                  </a:lnTo>
                  <a:lnTo>
                    <a:pt x="121" y="428"/>
                  </a:lnTo>
                  <a:lnTo>
                    <a:pt x="122" y="429"/>
                  </a:lnTo>
                  <a:lnTo>
                    <a:pt x="123" y="430"/>
                  </a:lnTo>
                  <a:lnTo>
                    <a:pt x="123" y="430"/>
                  </a:lnTo>
                  <a:lnTo>
                    <a:pt x="125" y="431"/>
                  </a:lnTo>
                  <a:lnTo>
                    <a:pt x="128" y="434"/>
                  </a:lnTo>
                  <a:lnTo>
                    <a:pt x="130" y="440"/>
                  </a:lnTo>
                  <a:lnTo>
                    <a:pt x="131" y="446"/>
                  </a:lnTo>
                  <a:lnTo>
                    <a:pt x="130" y="451"/>
                  </a:lnTo>
                  <a:lnTo>
                    <a:pt x="130" y="451"/>
                  </a:lnTo>
                  <a:lnTo>
                    <a:pt x="129" y="455"/>
                  </a:lnTo>
                  <a:lnTo>
                    <a:pt x="125" y="458"/>
                  </a:lnTo>
                  <a:lnTo>
                    <a:pt x="123" y="460"/>
                  </a:lnTo>
                  <a:lnTo>
                    <a:pt x="121" y="462"/>
                  </a:lnTo>
                  <a:lnTo>
                    <a:pt x="117" y="463"/>
                  </a:lnTo>
                  <a:lnTo>
                    <a:pt x="114" y="463"/>
                  </a:lnTo>
                  <a:lnTo>
                    <a:pt x="110" y="463"/>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grpSp>
      <p:sp>
        <p:nvSpPr>
          <p:cNvPr id="53" name="TextBox 52"/>
          <p:cNvSpPr txBox="1"/>
          <p:nvPr userDrawn="1"/>
        </p:nvSpPr>
        <p:spPr>
          <a:xfrm>
            <a:off x="2123728" y="51794"/>
            <a:ext cx="4650376" cy="584775"/>
          </a:xfrm>
          <a:prstGeom prst="rect">
            <a:avLst/>
          </a:prstGeom>
          <a:noFill/>
        </p:spPr>
        <p:txBody>
          <a:bodyPr wrap="none" rtlCol="0">
            <a:spAutoFit/>
          </a:bodyPr>
          <a:lstStyle/>
          <a:p>
            <a:pPr algn="ctr"/>
            <a:r>
              <a:rPr lang="en-US" altLang="zh-CN" sz="3200" b="1" dirty="0" smtClean="0">
                <a:solidFill>
                  <a:schemeClr val="accent4"/>
                </a:solidFill>
                <a:latin typeface="Times New Roman" panose="02020603050405020304" pitchFamily="18" charset="0"/>
                <a:ea typeface="微软雅黑" panose="020B0503020204020204" pitchFamily="34" charset="-122"/>
                <a:cs typeface="Times New Roman" panose="02020603050405020304" pitchFamily="18" charset="0"/>
              </a:rPr>
              <a:t>2. Teaching Methodology</a:t>
            </a:r>
            <a:r>
              <a:rPr lang="en-US" altLang="zh-CN" sz="2400" b="1" dirty="0" smtClean="0">
                <a:solidFill>
                  <a:schemeClr val="accent4"/>
                </a:solidFill>
                <a:latin typeface="Times New Roman" panose="02020603050405020304" pitchFamily="18" charset="0"/>
                <a:ea typeface="微软雅黑" panose="020B0503020204020204" pitchFamily="34" charset="-122"/>
                <a:cs typeface="Times New Roman" panose="02020603050405020304" pitchFamily="18" charset="0"/>
              </a:rPr>
              <a:t> </a:t>
            </a:r>
            <a:endParaRPr lang="en-US" altLang="zh-CN" sz="2400" b="1" dirty="0">
              <a:solidFill>
                <a:schemeClr val="accent4"/>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cSld>
  <p:clrMapOvr>
    <a:masterClrMapping/>
  </p:clrMapOvr>
  <p:transition spd="slow" advClick="0" advTm="0">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C666EDB-73EE-494B-92B4-4CBBFE595A9B}"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4CB34BD-6193-4953-A267-E415AD680D0D}" type="slidenum">
              <a:rPr lang="zh-CN" altLang="en-US" smtClean="0"/>
            </a:fld>
            <a:endParaRPr lang="zh-CN" altLang="en-US"/>
          </a:p>
        </p:txBody>
      </p:sp>
      <p:cxnSp>
        <p:nvCxnSpPr>
          <p:cNvPr id="5" name="直接连接符 4"/>
          <p:cNvCxnSpPr/>
          <p:nvPr userDrawn="1"/>
        </p:nvCxnSpPr>
        <p:spPr>
          <a:xfrm>
            <a:off x="395536" y="664332"/>
            <a:ext cx="8290358"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6" name="组合 11"/>
          <p:cNvGrpSpPr/>
          <p:nvPr userDrawn="1"/>
        </p:nvGrpSpPr>
        <p:grpSpPr>
          <a:xfrm rot="20818786" flipH="1">
            <a:off x="359532" y="161669"/>
            <a:ext cx="370706" cy="444624"/>
            <a:chOff x="4197350" y="2182813"/>
            <a:chExt cx="608013" cy="641350"/>
          </a:xfrm>
          <a:solidFill>
            <a:srgbClr val="005188"/>
          </a:solidFill>
        </p:grpSpPr>
        <p:sp>
          <p:nvSpPr>
            <p:cNvPr id="7" name="Freeform 166"/>
            <p:cNvSpPr/>
            <p:nvPr/>
          </p:nvSpPr>
          <p:spPr bwMode="auto">
            <a:xfrm>
              <a:off x="4229100" y="2211388"/>
              <a:ext cx="39688" cy="157163"/>
            </a:xfrm>
            <a:custGeom>
              <a:avLst/>
              <a:gdLst/>
              <a:ahLst/>
              <a:cxnLst>
                <a:cxn ang="0">
                  <a:pos x="63" y="2"/>
                </a:cxn>
                <a:cxn ang="0">
                  <a:pos x="63" y="2"/>
                </a:cxn>
                <a:cxn ang="0">
                  <a:pos x="58" y="14"/>
                </a:cxn>
                <a:cxn ang="0">
                  <a:pos x="54" y="25"/>
                </a:cxn>
                <a:cxn ang="0">
                  <a:pos x="47" y="49"/>
                </a:cxn>
                <a:cxn ang="0">
                  <a:pos x="34" y="96"/>
                </a:cxn>
                <a:cxn ang="0">
                  <a:pos x="34" y="96"/>
                </a:cxn>
                <a:cxn ang="0">
                  <a:pos x="27" y="122"/>
                </a:cxn>
                <a:cxn ang="0">
                  <a:pos x="21" y="149"/>
                </a:cxn>
                <a:cxn ang="0">
                  <a:pos x="10" y="203"/>
                </a:cxn>
                <a:cxn ang="0">
                  <a:pos x="10" y="203"/>
                </a:cxn>
                <a:cxn ang="0">
                  <a:pos x="6" y="222"/>
                </a:cxn>
                <a:cxn ang="0">
                  <a:pos x="3" y="243"/>
                </a:cxn>
                <a:cxn ang="0">
                  <a:pos x="1" y="263"/>
                </a:cxn>
                <a:cxn ang="0">
                  <a:pos x="0" y="283"/>
                </a:cxn>
                <a:cxn ang="0">
                  <a:pos x="0" y="283"/>
                </a:cxn>
                <a:cxn ang="0">
                  <a:pos x="1" y="290"/>
                </a:cxn>
                <a:cxn ang="0">
                  <a:pos x="2" y="292"/>
                </a:cxn>
                <a:cxn ang="0">
                  <a:pos x="3" y="294"/>
                </a:cxn>
                <a:cxn ang="0">
                  <a:pos x="6" y="296"/>
                </a:cxn>
                <a:cxn ang="0">
                  <a:pos x="8" y="296"/>
                </a:cxn>
                <a:cxn ang="0">
                  <a:pos x="11" y="296"/>
                </a:cxn>
                <a:cxn ang="0">
                  <a:pos x="14" y="294"/>
                </a:cxn>
                <a:cxn ang="0">
                  <a:pos x="14" y="294"/>
                </a:cxn>
                <a:cxn ang="0">
                  <a:pos x="15" y="293"/>
                </a:cxn>
                <a:cxn ang="0">
                  <a:pos x="16" y="291"/>
                </a:cxn>
                <a:cxn ang="0">
                  <a:pos x="15" y="287"/>
                </a:cxn>
                <a:cxn ang="0">
                  <a:pos x="14" y="285"/>
                </a:cxn>
                <a:cxn ang="0">
                  <a:pos x="12" y="285"/>
                </a:cxn>
                <a:cxn ang="0">
                  <a:pos x="11" y="284"/>
                </a:cxn>
                <a:cxn ang="0">
                  <a:pos x="9" y="285"/>
                </a:cxn>
                <a:cxn ang="0">
                  <a:pos x="9" y="285"/>
                </a:cxn>
                <a:cxn ang="0">
                  <a:pos x="11" y="282"/>
                </a:cxn>
                <a:cxn ang="0">
                  <a:pos x="12" y="276"/>
                </a:cxn>
                <a:cxn ang="0">
                  <a:pos x="14" y="259"/>
                </a:cxn>
                <a:cxn ang="0">
                  <a:pos x="14" y="232"/>
                </a:cxn>
                <a:cxn ang="0">
                  <a:pos x="14" y="232"/>
                </a:cxn>
                <a:cxn ang="0">
                  <a:pos x="17" y="212"/>
                </a:cxn>
                <a:cxn ang="0">
                  <a:pos x="21" y="193"/>
                </a:cxn>
                <a:cxn ang="0">
                  <a:pos x="29" y="155"/>
                </a:cxn>
                <a:cxn ang="0">
                  <a:pos x="29" y="155"/>
                </a:cxn>
                <a:cxn ang="0">
                  <a:pos x="38" y="119"/>
                </a:cxn>
                <a:cxn ang="0">
                  <a:pos x="48" y="83"/>
                </a:cxn>
                <a:cxn ang="0">
                  <a:pos x="48" y="83"/>
                </a:cxn>
                <a:cxn ang="0">
                  <a:pos x="58" y="45"/>
                </a:cxn>
                <a:cxn ang="0">
                  <a:pos x="64" y="25"/>
                </a:cxn>
                <a:cxn ang="0">
                  <a:pos x="68" y="16"/>
                </a:cxn>
                <a:cxn ang="0">
                  <a:pos x="72" y="8"/>
                </a:cxn>
                <a:cxn ang="0">
                  <a:pos x="72" y="8"/>
                </a:cxn>
                <a:cxn ang="0">
                  <a:pos x="73" y="5"/>
                </a:cxn>
                <a:cxn ang="0">
                  <a:pos x="73" y="3"/>
                </a:cxn>
                <a:cxn ang="0">
                  <a:pos x="72" y="2"/>
                </a:cxn>
                <a:cxn ang="0">
                  <a:pos x="71" y="1"/>
                </a:cxn>
                <a:cxn ang="0">
                  <a:pos x="69" y="0"/>
                </a:cxn>
                <a:cxn ang="0">
                  <a:pos x="67" y="0"/>
                </a:cxn>
                <a:cxn ang="0">
                  <a:pos x="65" y="1"/>
                </a:cxn>
                <a:cxn ang="0">
                  <a:pos x="63" y="2"/>
                </a:cxn>
                <a:cxn ang="0">
                  <a:pos x="63" y="2"/>
                </a:cxn>
              </a:cxnLst>
              <a:rect l="0" t="0" r="r" b="b"/>
              <a:pathLst>
                <a:path w="73" h="296">
                  <a:moveTo>
                    <a:pt x="63" y="2"/>
                  </a:moveTo>
                  <a:lnTo>
                    <a:pt x="63" y="2"/>
                  </a:lnTo>
                  <a:lnTo>
                    <a:pt x="58" y="14"/>
                  </a:lnTo>
                  <a:lnTo>
                    <a:pt x="54" y="25"/>
                  </a:lnTo>
                  <a:lnTo>
                    <a:pt x="47" y="49"/>
                  </a:lnTo>
                  <a:lnTo>
                    <a:pt x="34" y="96"/>
                  </a:lnTo>
                  <a:lnTo>
                    <a:pt x="34" y="96"/>
                  </a:lnTo>
                  <a:lnTo>
                    <a:pt x="27" y="122"/>
                  </a:lnTo>
                  <a:lnTo>
                    <a:pt x="21" y="149"/>
                  </a:lnTo>
                  <a:lnTo>
                    <a:pt x="10" y="203"/>
                  </a:lnTo>
                  <a:lnTo>
                    <a:pt x="10" y="203"/>
                  </a:lnTo>
                  <a:lnTo>
                    <a:pt x="6" y="222"/>
                  </a:lnTo>
                  <a:lnTo>
                    <a:pt x="3" y="243"/>
                  </a:lnTo>
                  <a:lnTo>
                    <a:pt x="1" y="263"/>
                  </a:lnTo>
                  <a:lnTo>
                    <a:pt x="0" y="283"/>
                  </a:lnTo>
                  <a:lnTo>
                    <a:pt x="0" y="283"/>
                  </a:lnTo>
                  <a:lnTo>
                    <a:pt x="1" y="290"/>
                  </a:lnTo>
                  <a:lnTo>
                    <a:pt x="2" y="292"/>
                  </a:lnTo>
                  <a:lnTo>
                    <a:pt x="3" y="294"/>
                  </a:lnTo>
                  <a:lnTo>
                    <a:pt x="6" y="296"/>
                  </a:lnTo>
                  <a:lnTo>
                    <a:pt x="8" y="296"/>
                  </a:lnTo>
                  <a:lnTo>
                    <a:pt x="11" y="296"/>
                  </a:lnTo>
                  <a:lnTo>
                    <a:pt x="14" y="294"/>
                  </a:lnTo>
                  <a:lnTo>
                    <a:pt x="14" y="294"/>
                  </a:lnTo>
                  <a:lnTo>
                    <a:pt x="15" y="293"/>
                  </a:lnTo>
                  <a:lnTo>
                    <a:pt x="16" y="291"/>
                  </a:lnTo>
                  <a:lnTo>
                    <a:pt x="15" y="287"/>
                  </a:lnTo>
                  <a:lnTo>
                    <a:pt x="14" y="285"/>
                  </a:lnTo>
                  <a:lnTo>
                    <a:pt x="12" y="285"/>
                  </a:lnTo>
                  <a:lnTo>
                    <a:pt x="11" y="284"/>
                  </a:lnTo>
                  <a:lnTo>
                    <a:pt x="9" y="285"/>
                  </a:lnTo>
                  <a:lnTo>
                    <a:pt x="9" y="285"/>
                  </a:lnTo>
                  <a:lnTo>
                    <a:pt x="11" y="282"/>
                  </a:lnTo>
                  <a:lnTo>
                    <a:pt x="12" y="276"/>
                  </a:lnTo>
                  <a:lnTo>
                    <a:pt x="14" y="259"/>
                  </a:lnTo>
                  <a:lnTo>
                    <a:pt x="14" y="232"/>
                  </a:lnTo>
                  <a:lnTo>
                    <a:pt x="14" y="232"/>
                  </a:lnTo>
                  <a:lnTo>
                    <a:pt x="17" y="212"/>
                  </a:lnTo>
                  <a:lnTo>
                    <a:pt x="21" y="193"/>
                  </a:lnTo>
                  <a:lnTo>
                    <a:pt x="29" y="155"/>
                  </a:lnTo>
                  <a:lnTo>
                    <a:pt x="29" y="155"/>
                  </a:lnTo>
                  <a:lnTo>
                    <a:pt x="38" y="119"/>
                  </a:lnTo>
                  <a:lnTo>
                    <a:pt x="48" y="83"/>
                  </a:lnTo>
                  <a:lnTo>
                    <a:pt x="48" y="83"/>
                  </a:lnTo>
                  <a:lnTo>
                    <a:pt x="58" y="45"/>
                  </a:lnTo>
                  <a:lnTo>
                    <a:pt x="64" y="25"/>
                  </a:lnTo>
                  <a:lnTo>
                    <a:pt x="68" y="16"/>
                  </a:lnTo>
                  <a:lnTo>
                    <a:pt x="72" y="8"/>
                  </a:lnTo>
                  <a:lnTo>
                    <a:pt x="72" y="8"/>
                  </a:lnTo>
                  <a:lnTo>
                    <a:pt x="73" y="5"/>
                  </a:lnTo>
                  <a:lnTo>
                    <a:pt x="73" y="3"/>
                  </a:lnTo>
                  <a:lnTo>
                    <a:pt x="72" y="2"/>
                  </a:lnTo>
                  <a:lnTo>
                    <a:pt x="71" y="1"/>
                  </a:lnTo>
                  <a:lnTo>
                    <a:pt x="69" y="0"/>
                  </a:lnTo>
                  <a:lnTo>
                    <a:pt x="67" y="0"/>
                  </a:lnTo>
                  <a:lnTo>
                    <a:pt x="65" y="1"/>
                  </a:lnTo>
                  <a:lnTo>
                    <a:pt x="63" y="2"/>
                  </a:lnTo>
                  <a:lnTo>
                    <a:pt x="63" y="2"/>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8" name="Freeform 167"/>
            <p:cNvSpPr/>
            <p:nvPr/>
          </p:nvSpPr>
          <p:spPr bwMode="auto">
            <a:xfrm>
              <a:off x="4251325" y="2206625"/>
              <a:ext cx="39688" cy="177800"/>
            </a:xfrm>
            <a:custGeom>
              <a:avLst/>
              <a:gdLst/>
              <a:ahLst/>
              <a:cxnLst>
                <a:cxn ang="0">
                  <a:pos x="66" y="3"/>
                </a:cxn>
                <a:cxn ang="0">
                  <a:pos x="66" y="3"/>
                </a:cxn>
                <a:cxn ang="0">
                  <a:pos x="51" y="40"/>
                </a:cxn>
                <a:cxn ang="0">
                  <a:pos x="44" y="59"/>
                </a:cxn>
                <a:cxn ang="0">
                  <a:pos x="38" y="78"/>
                </a:cxn>
                <a:cxn ang="0">
                  <a:pos x="38" y="78"/>
                </a:cxn>
                <a:cxn ang="0">
                  <a:pos x="33" y="101"/>
                </a:cxn>
                <a:cxn ang="0">
                  <a:pos x="29" y="124"/>
                </a:cxn>
                <a:cxn ang="0">
                  <a:pos x="20" y="170"/>
                </a:cxn>
                <a:cxn ang="0">
                  <a:pos x="20" y="170"/>
                </a:cxn>
                <a:cxn ang="0">
                  <a:pos x="5" y="249"/>
                </a:cxn>
                <a:cxn ang="0">
                  <a:pos x="5" y="249"/>
                </a:cxn>
                <a:cxn ang="0">
                  <a:pos x="2" y="270"/>
                </a:cxn>
                <a:cxn ang="0">
                  <a:pos x="1" y="290"/>
                </a:cxn>
                <a:cxn ang="0">
                  <a:pos x="0" y="311"/>
                </a:cxn>
                <a:cxn ang="0">
                  <a:pos x="0" y="332"/>
                </a:cxn>
                <a:cxn ang="0">
                  <a:pos x="0" y="332"/>
                </a:cxn>
                <a:cxn ang="0">
                  <a:pos x="0" y="334"/>
                </a:cxn>
                <a:cxn ang="0">
                  <a:pos x="1" y="336"/>
                </a:cxn>
                <a:cxn ang="0">
                  <a:pos x="3" y="336"/>
                </a:cxn>
                <a:cxn ang="0">
                  <a:pos x="5" y="337"/>
                </a:cxn>
                <a:cxn ang="0">
                  <a:pos x="6" y="336"/>
                </a:cxn>
                <a:cxn ang="0">
                  <a:pos x="8" y="336"/>
                </a:cxn>
                <a:cxn ang="0">
                  <a:pos x="9" y="334"/>
                </a:cxn>
                <a:cxn ang="0">
                  <a:pos x="9" y="332"/>
                </a:cxn>
                <a:cxn ang="0">
                  <a:pos x="9" y="332"/>
                </a:cxn>
                <a:cxn ang="0">
                  <a:pos x="9" y="310"/>
                </a:cxn>
                <a:cxn ang="0">
                  <a:pos x="10" y="288"/>
                </a:cxn>
                <a:cxn ang="0">
                  <a:pos x="12" y="265"/>
                </a:cxn>
                <a:cxn ang="0">
                  <a:pos x="16" y="244"/>
                </a:cxn>
                <a:cxn ang="0">
                  <a:pos x="16" y="244"/>
                </a:cxn>
                <a:cxn ang="0">
                  <a:pos x="32" y="164"/>
                </a:cxn>
                <a:cxn ang="0">
                  <a:pos x="32" y="164"/>
                </a:cxn>
                <a:cxn ang="0">
                  <a:pos x="39" y="122"/>
                </a:cxn>
                <a:cxn ang="0">
                  <a:pos x="47" y="81"/>
                </a:cxn>
                <a:cxn ang="0">
                  <a:pos x="47" y="81"/>
                </a:cxn>
                <a:cxn ang="0">
                  <a:pos x="52" y="61"/>
                </a:cxn>
                <a:cxn ang="0">
                  <a:pos x="60" y="43"/>
                </a:cxn>
                <a:cxn ang="0">
                  <a:pos x="75" y="6"/>
                </a:cxn>
                <a:cxn ang="0">
                  <a:pos x="75" y="6"/>
                </a:cxn>
                <a:cxn ang="0">
                  <a:pos x="76" y="4"/>
                </a:cxn>
                <a:cxn ang="0">
                  <a:pos x="75" y="2"/>
                </a:cxn>
                <a:cxn ang="0">
                  <a:pos x="74" y="1"/>
                </a:cxn>
                <a:cxn ang="0">
                  <a:pos x="72" y="0"/>
                </a:cxn>
                <a:cxn ang="0">
                  <a:pos x="69" y="1"/>
                </a:cxn>
                <a:cxn ang="0">
                  <a:pos x="67" y="2"/>
                </a:cxn>
                <a:cxn ang="0">
                  <a:pos x="66" y="3"/>
                </a:cxn>
                <a:cxn ang="0">
                  <a:pos x="66" y="3"/>
                </a:cxn>
              </a:cxnLst>
              <a:rect l="0" t="0" r="r" b="b"/>
              <a:pathLst>
                <a:path w="76" h="337">
                  <a:moveTo>
                    <a:pt x="66" y="3"/>
                  </a:moveTo>
                  <a:lnTo>
                    <a:pt x="66" y="3"/>
                  </a:lnTo>
                  <a:lnTo>
                    <a:pt x="51" y="40"/>
                  </a:lnTo>
                  <a:lnTo>
                    <a:pt x="44" y="59"/>
                  </a:lnTo>
                  <a:lnTo>
                    <a:pt x="38" y="78"/>
                  </a:lnTo>
                  <a:lnTo>
                    <a:pt x="38" y="78"/>
                  </a:lnTo>
                  <a:lnTo>
                    <a:pt x="33" y="101"/>
                  </a:lnTo>
                  <a:lnTo>
                    <a:pt x="29" y="124"/>
                  </a:lnTo>
                  <a:lnTo>
                    <a:pt x="20" y="170"/>
                  </a:lnTo>
                  <a:lnTo>
                    <a:pt x="20" y="170"/>
                  </a:lnTo>
                  <a:lnTo>
                    <a:pt x="5" y="249"/>
                  </a:lnTo>
                  <a:lnTo>
                    <a:pt x="5" y="249"/>
                  </a:lnTo>
                  <a:lnTo>
                    <a:pt x="2" y="270"/>
                  </a:lnTo>
                  <a:lnTo>
                    <a:pt x="1" y="290"/>
                  </a:lnTo>
                  <a:lnTo>
                    <a:pt x="0" y="311"/>
                  </a:lnTo>
                  <a:lnTo>
                    <a:pt x="0" y="332"/>
                  </a:lnTo>
                  <a:lnTo>
                    <a:pt x="0" y="332"/>
                  </a:lnTo>
                  <a:lnTo>
                    <a:pt x="0" y="334"/>
                  </a:lnTo>
                  <a:lnTo>
                    <a:pt x="1" y="336"/>
                  </a:lnTo>
                  <a:lnTo>
                    <a:pt x="3" y="336"/>
                  </a:lnTo>
                  <a:lnTo>
                    <a:pt x="5" y="337"/>
                  </a:lnTo>
                  <a:lnTo>
                    <a:pt x="6" y="336"/>
                  </a:lnTo>
                  <a:lnTo>
                    <a:pt x="8" y="336"/>
                  </a:lnTo>
                  <a:lnTo>
                    <a:pt x="9" y="334"/>
                  </a:lnTo>
                  <a:lnTo>
                    <a:pt x="9" y="332"/>
                  </a:lnTo>
                  <a:lnTo>
                    <a:pt x="9" y="332"/>
                  </a:lnTo>
                  <a:lnTo>
                    <a:pt x="9" y="310"/>
                  </a:lnTo>
                  <a:lnTo>
                    <a:pt x="10" y="288"/>
                  </a:lnTo>
                  <a:lnTo>
                    <a:pt x="12" y="265"/>
                  </a:lnTo>
                  <a:lnTo>
                    <a:pt x="16" y="244"/>
                  </a:lnTo>
                  <a:lnTo>
                    <a:pt x="16" y="244"/>
                  </a:lnTo>
                  <a:lnTo>
                    <a:pt x="32" y="164"/>
                  </a:lnTo>
                  <a:lnTo>
                    <a:pt x="32" y="164"/>
                  </a:lnTo>
                  <a:lnTo>
                    <a:pt x="39" y="122"/>
                  </a:lnTo>
                  <a:lnTo>
                    <a:pt x="47" y="81"/>
                  </a:lnTo>
                  <a:lnTo>
                    <a:pt x="47" y="81"/>
                  </a:lnTo>
                  <a:lnTo>
                    <a:pt x="52" y="61"/>
                  </a:lnTo>
                  <a:lnTo>
                    <a:pt x="60" y="43"/>
                  </a:lnTo>
                  <a:lnTo>
                    <a:pt x="75" y="6"/>
                  </a:lnTo>
                  <a:lnTo>
                    <a:pt x="75" y="6"/>
                  </a:lnTo>
                  <a:lnTo>
                    <a:pt x="76" y="4"/>
                  </a:lnTo>
                  <a:lnTo>
                    <a:pt x="75" y="2"/>
                  </a:lnTo>
                  <a:lnTo>
                    <a:pt x="74" y="1"/>
                  </a:lnTo>
                  <a:lnTo>
                    <a:pt x="72" y="0"/>
                  </a:lnTo>
                  <a:lnTo>
                    <a:pt x="69" y="1"/>
                  </a:lnTo>
                  <a:lnTo>
                    <a:pt x="67" y="2"/>
                  </a:lnTo>
                  <a:lnTo>
                    <a:pt x="66" y="3"/>
                  </a:lnTo>
                  <a:lnTo>
                    <a:pt x="66" y="3"/>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9" name="Freeform 168"/>
            <p:cNvSpPr/>
            <p:nvPr/>
          </p:nvSpPr>
          <p:spPr bwMode="auto">
            <a:xfrm>
              <a:off x="4271963" y="2197100"/>
              <a:ext cx="55563" cy="195263"/>
            </a:xfrm>
            <a:custGeom>
              <a:avLst/>
              <a:gdLst/>
              <a:ahLst/>
              <a:cxnLst>
                <a:cxn ang="0">
                  <a:pos x="98" y="2"/>
                </a:cxn>
                <a:cxn ang="0">
                  <a:pos x="98" y="2"/>
                </a:cxn>
                <a:cxn ang="0">
                  <a:pos x="84" y="26"/>
                </a:cxn>
                <a:cxn ang="0">
                  <a:pos x="71" y="51"/>
                </a:cxn>
                <a:cxn ang="0">
                  <a:pos x="61" y="77"/>
                </a:cxn>
                <a:cxn ang="0">
                  <a:pos x="51" y="103"/>
                </a:cxn>
                <a:cxn ang="0">
                  <a:pos x="42" y="128"/>
                </a:cxn>
                <a:cxn ang="0">
                  <a:pos x="34" y="155"/>
                </a:cxn>
                <a:cxn ang="0">
                  <a:pos x="27" y="182"/>
                </a:cxn>
                <a:cxn ang="0">
                  <a:pos x="21" y="209"/>
                </a:cxn>
                <a:cxn ang="0">
                  <a:pos x="21" y="209"/>
                </a:cxn>
                <a:cxn ang="0">
                  <a:pos x="14" y="234"/>
                </a:cxn>
                <a:cxn ang="0">
                  <a:pos x="9" y="259"/>
                </a:cxn>
                <a:cxn ang="0">
                  <a:pos x="6" y="283"/>
                </a:cxn>
                <a:cxn ang="0">
                  <a:pos x="3" y="308"/>
                </a:cxn>
                <a:cxn ang="0">
                  <a:pos x="3" y="308"/>
                </a:cxn>
                <a:cxn ang="0">
                  <a:pos x="1" y="323"/>
                </a:cxn>
                <a:cxn ang="0">
                  <a:pos x="0" y="340"/>
                </a:cxn>
                <a:cxn ang="0">
                  <a:pos x="0" y="349"/>
                </a:cxn>
                <a:cxn ang="0">
                  <a:pos x="1" y="356"/>
                </a:cxn>
                <a:cxn ang="0">
                  <a:pos x="4" y="363"/>
                </a:cxn>
                <a:cxn ang="0">
                  <a:pos x="6" y="366"/>
                </a:cxn>
                <a:cxn ang="0">
                  <a:pos x="8" y="368"/>
                </a:cxn>
                <a:cxn ang="0">
                  <a:pos x="8" y="368"/>
                </a:cxn>
                <a:cxn ang="0">
                  <a:pos x="11" y="370"/>
                </a:cxn>
                <a:cxn ang="0">
                  <a:pos x="13" y="369"/>
                </a:cxn>
                <a:cxn ang="0">
                  <a:pos x="15" y="368"/>
                </a:cxn>
                <a:cxn ang="0">
                  <a:pos x="16" y="365"/>
                </a:cxn>
                <a:cxn ang="0">
                  <a:pos x="16" y="361"/>
                </a:cxn>
                <a:cxn ang="0">
                  <a:pos x="16" y="361"/>
                </a:cxn>
                <a:cxn ang="0">
                  <a:pos x="16" y="359"/>
                </a:cxn>
                <a:cxn ang="0">
                  <a:pos x="15" y="357"/>
                </a:cxn>
                <a:cxn ang="0">
                  <a:pos x="13" y="356"/>
                </a:cxn>
                <a:cxn ang="0">
                  <a:pos x="11" y="356"/>
                </a:cxn>
                <a:cxn ang="0">
                  <a:pos x="11" y="356"/>
                </a:cxn>
                <a:cxn ang="0">
                  <a:pos x="10" y="349"/>
                </a:cxn>
                <a:cxn ang="0">
                  <a:pos x="10" y="339"/>
                </a:cxn>
                <a:cxn ang="0">
                  <a:pos x="11" y="324"/>
                </a:cxn>
                <a:cxn ang="0">
                  <a:pos x="11" y="324"/>
                </a:cxn>
                <a:cxn ang="0">
                  <a:pos x="12" y="304"/>
                </a:cxn>
                <a:cxn ang="0">
                  <a:pos x="14" y="283"/>
                </a:cxn>
                <a:cxn ang="0">
                  <a:pos x="14" y="283"/>
                </a:cxn>
                <a:cxn ang="0">
                  <a:pos x="19" y="259"/>
                </a:cxn>
                <a:cxn ang="0">
                  <a:pos x="24" y="235"/>
                </a:cxn>
                <a:cxn ang="0">
                  <a:pos x="35" y="185"/>
                </a:cxn>
                <a:cxn ang="0">
                  <a:pos x="35" y="185"/>
                </a:cxn>
                <a:cxn ang="0">
                  <a:pos x="47" y="143"/>
                </a:cxn>
                <a:cxn ang="0">
                  <a:pos x="61" y="102"/>
                </a:cxn>
                <a:cxn ang="0">
                  <a:pos x="61" y="102"/>
                </a:cxn>
                <a:cxn ang="0">
                  <a:pos x="70" y="77"/>
                </a:cxn>
                <a:cxn ang="0">
                  <a:pos x="80" y="53"/>
                </a:cxn>
                <a:cxn ang="0">
                  <a:pos x="93" y="30"/>
                </a:cxn>
                <a:cxn ang="0">
                  <a:pos x="106" y="8"/>
                </a:cxn>
                <a:cxn ang="0">
                  <a:pos x="106" y="8"/>
                </a:cxn>
                <a:cxn ang="0">
                  <a:pos x="106" y="6"/>
                </a:cxn>
                <a:cxn ang="0">
                  <a:pos x="106" y="3"/>
                </a:cxn>
                <a:cxn ang="0">
                  <a:pos x="105" y="2"/>
                </a:cxn>
                <a:cxn ang="0">
                  <a:pos x="104" y="0"/>
                </a:cxn>
                <a:cxn ang="0">
                  <a:pos x="102" y="0"/>
                </a:cxn>
                <a:cxn ang="0">
                  <a:pos x="101" y="0"/>
                </a:cxn>
                <a:cxn ang="0">
                  <a:pos x="99" y="0"/>
                </a:cxn>
                <a:cxn ang="0">
                  <a:pos x="98" y="2"/>
                </a:cxn>
                <a:cxn ang="0">
                  <a:pos x="98" y="2"/>
                </a:cxn>
              </a:cxnLst>
              <a:rect l="0" t="0" r="r" b="b"/>
              <a:pathLst>
                <a:path w="106" h="370">
                  <a:moveTo>
                    <a:pt x="98" y="2"/>
                  </a:moveTo>
                  <a:lnTo>
                    <a:pt x="98" y="2"/>
                  </a:lnTo>
                  <a:lnTo>
                    <a:pt x="84" y="26"/>
                  </a:lnTo>
                  <a:lnTo>
                    <a:pt x="71" y="51"/>
                  </a:lnTo>
                  <a:lnTo>
                    <a:pt x="61" y="77"/>
                  </a:lnTo>
                  <a:lnTo>
                    <a:pt x="51" y="103"/>
                  </a:lnTo>
                  <a:lnTo>
                    <a:pt x="42" y="128"/>
                  </a:lnTo>
                  <a:lnTo>
                    <a:pt x="34" y="155"/>
                  </a:lnTo>
                  <a:lnTo>
                    <a:pt x="27" y="182"/>
                  </a:lnTo>
                  <a:lnTo>
                    <a:pt x="21" y="209"/>
                  </a:lnTo>
                  <a:lnTo>
                    <a:pt x="21" y="209"/>
                  </a:lnTo>
                  <a:lnTo>
                    <a:pt x="14" y="234"/>
                  </a:lnTo>
                  <a:lnTo>
                    <a:pt x="9" y="259"/>
                  </a:lnTo>
                  <a:lnTo>
                    <a:pt x="6" y="283"/>
                  </a:lnTo>
                  <a:lnTo>
                    <a:pt x="3" y="308"/>
                  </a:lnTo>
                  <a:lnTo>
                    <a:pt x="3" y="308"/>
                  </a:lnTo>
                  <a:lnTo>
                    <a:pt x="1" y="323"/>
                  </a:lnTo>
                  <a:lnTo>
                    <a:pt x="0" y="340"/>
                  </a:lnTo>
                  <a:lnTo>
                    <a:pt x="0" y="349"/>
                  </a:lnTo>
                  <a:lnTo>
                    <a:pt x="1" y="356"/>
                  </a:lnTo>
                  <a:lnTo>
                    <a:pt x="4" y="363"/>
                  </a:lnTo>
                  <a:lnTo>
                    <a:pt x="6" y="366"/>
                  </a:lnTo>
                  <a:lnTo>
                    <a:pt x="8" y="368"/>
                  </a:lnTo>
                  <a:lnTo>
                    <a:pt x="8" y="368"/>
                  </a:lnTo>
                  <a:lnTo>
                    <a:pt x="11" y="370"/>
                  </a:lnTo>
                  <a:lnTo>
                    <a:pt x="13" y="369"/>
                  </a:lnTo>
                  <a:lnTo>
                    <a:pt x="15" y="368"/>
                  </a:lnTo>
                  <a:lnTo>
                    <a:pt x="16" y="365"/>
                  </a:lnTo>
                  <a:lnTo>
                    <a:pt x="16" y="361"/>
                  </a:lnTo>
                  <a:lnTo>
                    <a:pt x="16" y="361"/>
                  </a:lnTo>
                  <a:lnTo>
                    <a:pt x="16" y="359"/>
                  </a:lnTo>
                  <a:lnTo>
                    <a:pt x="15" y="357"/>
                  </a:lnTo>
                  <a:lnTo>
                    <a:pt x="13" y="356"/>
                  </a:lnTo>
                  <a:lnTo>
                    <a:pt x="11" y="356"/>
                  </a:lnTo>
                  <a:lnTo>
                    <a:pt x="11" y="356"/>
                  </a:lnTo>
                  <a:lnTo>
                    <a:pt x="10" y="349"/>
                  </a:lnTo>
                  <a:lnTo>
                    <a:pt x="10" y="339"/>
                  </a:lnTo>
                  <a:lnTo>
                    <a:pt x="11" y="324"/>
                  </a:lnTo>
                  <a:lnTo>
                    <a:pt x="11" y="324"/>
                  </a:lnTo>
                  <a:lnTo>
                    <a:pt x="12" y="304"/>
                  </a:lnTo>
                  <a:lnTo>
                    <a:pt x="14" y="283"/>
                  </a:lnTo>
                  <a:lnTo>
                    <a:pt x="14" y="283"/>
                  </a:lnTo>
                  <a:lnTo>
                    <a:pt x="19" y="259"/>
                  </a:lnTo>
                  <a:lnTo>
                    <a:pt x="24" y="235"/>
                  </a:lnTo>
                  <a:lnTo>
                    <a:pt x="35" y="185"/>
                  </a:lnTo>
                  <a:lnTo>
                    <a:pt x="35" y="185"/>
                  </a:lnTo>
                  <a:lnTo>
                    <a:pt x="47" y="143"/>
                  </a:lnTo>
                  <a:lnTo>
                    <a:pt x="61" y="102"/>
                  </a:lnTo>
                  <a:lnTo>
                    <a:pt x="61" y="102"/>
                  </a:lnTo>
                  <a:lnTo>
                    <a:pt x="70" y="77"/>
                  </a:lnTo>
                  <a:lnTo>
                    <a:pt x="80" y="53"/>
                  </a:lnTo>
                  <a:lnTo>
                    <a:pt x="93" y="30"/>
                  </a:lnTo>
                  <a:lnTo>
                    <a:pt x="106" y="8"/>
                  </a:lnTo>
                  <a:lnTo>
                    <a:pt x="106" y="8"/>
                  </a:lnTo>
                  <a:lnTo>
                    <a:pt x="106" y="6"/>
                  </a:lnTo>
                  <a:lnTo>
                    <a:pt x="106" y="3"/>
                  </a:lnTo>
                  <a:lnTo>
                    <a:pt x="105" y="2"/>
                  </a:lnTo>
                  <a:lnTo>
                    <a:pt x="104" y="0"/>
                  </a:lnTo>
                  <a:lnTo>
                    <a:pt x="102" y="0"/>
                  </a:lnTo>
                  <a:lnTo>
                    <a:pt x="101" y="0"/>
                  </a:lnTo>
                  <a:lnTo>
                    <a:pt x="99" y="0"/>
                  </a:lnTo>
                  <a:lnTo>
                    <a:pt x="98" y="2"/>
                  </a:lnTo>
                  <a:lnTo>
                    <a:pt x="98" y="2"/>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10" name="Freeform 169"/>
            <p:cNvSpPr/>
            <p:nvPr/>
          </p:nvSpPr>
          <p:spPr bwMode="auto">
            <a:xfrm>
              <a:off x="4305300" y="2198688"/>
              <a:ext cx="39688" cy="146050"/>
            </a:xfrm>
            <a:custGeom>
              <a:avLst/>
              <a:gdLst/>
              <a:ahLst/>
              <a:cxnLst>
                <a:cxn ang="0">
                  <a:pos x="68" y="2"/>
                </a:cxn>
                <a:cxn ang="0">
                  <a:pos x="68" y="2"/>
                </a:cxn>
                <a:cxn ang="0">
                  <a:pos x="62" y="10"/>
                </a:cxn>
                <a:cxn ang="0">
                  <a:pos x="57" y="20"/>
                </a:cxn>
                <a:cxn ang="0">
                  <a:pos x="54" y="31"/>
                </a:cxn>
                <a:cxn ang="0">
                  <a:pos x="53" y="41"/>
                </a:cxn>
                <a:cxn ang="0">
                  <a:pos x="53" y="41"/>
                </a:cxn>
                <a:cxn ang="0">
                  <a:pos x="51" y="51"/>
                </a:cxn>
                <a:cxn ang="0">
                  <a:pos x="49" y="60"/>
                </a:cxn>
                <a:cxn ang="0">
                  <a:pos x="42" y="80"/>
                </a:cxn>
                <a:cxn ang="0">
                  <a:pos x="37" y="101"/>
                </a:cxn>
                <a:cxn ang="0">
                  <a:pos x="32" y="120"/>
                </a:cxn>
                <a:cxn ang="0">
                  <a:pos x="32" y="120"/>
                </a:cxn>
                <a:cxn ang="0">
                  <a:pos x="14" y="191"/>
                </a:cxn>
                <a:cxn ang="0">
                  <a:pos x="7" y="227"/>
                </a:cxn>
                <a:cxn ang="0">
                  <a:pos x="3" y="244"/>
                </a:cxn>
                <a:cxn ang="0">
                  <a:pos x="1" y="263"/>
                </a:cxn>
                <a:cxn ang="0">
                  <a:pos x="1" y="263"/>
                </a:cxn>
                <a:cxn ang="0">
                  <a:pos x="0" y="265"/>
                </a:cxn>
                <a:cxn ang="0">
                  <a:pos x="0" y="270"/>
                </a:cxn>
                <a:cxn ang="0">
                  <a:pos x="0" y="270"/>
                </a:cxn>
                <a:cxn ang="0">
                  <a:pos x="0" y="272"/>
                </a:cxn>
                <a:cxn ang="0">
                  <a:pos x="1" y="273"/>
                </a:cxn>
                <a:cxn ang="0">
                  <a:pos x="3" y="274"/>
                </a:cxn>
                <a:cxn ang="0">
                  <a:pos x="4" y="274"/>
                </a:cxn>
                <a:cxn ang="0">
                  <a:pos x="7" y="273"/>
                </a:cxn>
                <a:cxn ang="0">
                  <a:pos x="8" y="272"/>
                </a:cxn>
                <a:cxn ang="0">
                  <a:pos x="9" y="270"/>
                </a:cxn>
                <a:cxn ang="0">
                  <a:pos x="9" y="270"/>
                </a:cxn>
                <a:cxn ang="0">
                  <a:pos x="11" y="254"/>
                </a:cxn>
                <a:cxn ang="0">
                  <a:pos x="14" y="237"/>
                </a:cxn>
                <a:cxn ang="0">
                  <a:pos x="22" y="204"/>
                </a:cxn>
                <a:cxn ang="0">
                  <a:pos x="37" y="139"/>
                </a:cxn>
                <a:cxn ang="0">
                  <a:pos x="37" y="139"/>
                </a:cxn>
                <a:cxn ang="0">
                  <a:pos x="45" y="106"/>
                </a:cxn>
                <a:cxn ang="0">
                  <a:pos x="54" y="73"/>
                </a:cxn>
                <a:cxn ang="0">
                  <a:pos x="54" y="73"/>
                </a:cxn>
                <a:cxn ang="0">
                  <a:pos x="58" y="56"/>
                </a:cxn>
                <a:cxn ang="0">
                  <a:pos x="61" y="39"/>
                </a:cxn>
                <a:cxn ang="0">
                  <a:pos x="64" y="31"/>
                </a:cxn>
                <a:cxn ang="0">
                  <a:pos x="66" y="22"/>
                </a:cxn>
                <a:cxn ang="0">
                  <a:pos x="70" y="14"/>
                </a:cxn>
                <a:cxn ang="0">
                  <a:pos x="74" y="8"/>
                </a:cxn>
                <a:cxn ang="0">
                  <a:pos x="74" y="8"/>
                </a:cxn>
                <a:cxn ang="0">
                  <a:pos x="75" y="6"/>
                </a:cxn>
                <a:cxn ang="0">
                  <a:pos x="75" y="5"/>
                </a:cxn>
                <a:cxn ang="0">
                  <a:pos x="74" y="1"/>
                </a:cxn>
                <a:cxn ang="0">
                  <a:pos x="72" y="0"/>
                </a:cxn>
                <a:cxn ang="0">
                  <a:pos x="71" y="0"/>
                </a:cxn>
                <a:cxn ang="0">
                  <a:pos x="69" y="0"/>
                </a:cxn>
                <a:cxn ang="0">
                  <a:pos x="68" y="2"/>
                </a:cxn>
                <a:cxn ang="0">
                  <a:pos x="68" y="2"/>
                </a:cxn>
              </a:cxnLst>
              <a:rect l="0" t="0" r="r" b="b"/>
              <a:pathLst>
                <a:path w="75" h="274">
                  <a:moveTo>
                    <a:pt x="68" y="2"/>
                  </a:moveTo>
                  <a:lnTo>
                    <a:pt x="68" y="2"/>
                  </a:lnTo>
                  <a:lnTo>
                    <a:pt x="62" y="10"/>
                  </a:lnTo>
                  <a:lnTo>
                    <a:pt x="57" y="20"/>
                  </a:lnTo>
                  <a:lnTo>
                    <a:pt x="54" y="31"/>
                  </a:lnTo>
                  <a:lnTo>
                    <a:pt x="53" y="41"/>
                  </a:lnTo>
                  <a:lnTo>
                    <a:pt x="53" y="41"/>
                  </a:lnTo>
                  <a:lnTo>
                    <a:pt x="51" y="51"/>
                  </a:lnTo>
                  <a:lnTo>
                    <a:pt x="49" y="60"/>
                  </a:lnTo>
                  <a:lnTo>
                    <a:pt x="42" y="80"/>
                  </a:lnTo>
                  <a:lnTo>
                    <a:pt x="37" y="101"/>
                  </a:lnTo>
                  <a:lnTo>
                    <a:pt x="32" y="120"/>
                  </a:lnTo>
                  <a:lnTo>
                    <a:pt x="32" y="120"/>
                  </a:lnTo>
                  <a:lnTo>
                    <a:pt x="14" y="191"/>
                  </a:lnTo>
                  <a:lnTo>
                    <a:pt x="7" y="227"/>
                  </a:lnTo>
                  <a:lnTo>
                    <a:pt x="3" y="244"/>
                  </a:lnTo>
                  <a:lnTo>
                    <a:pt x="1" y="263"/>
                  </a:lnTo>
                  <a:lnTo>
                    <a:pt x="1" y="263"/>
                  </a:lnTo>
                  <a:lnTo>
                    <a:pt x="0" y="265"/>
                  </a:lnTo>
                  <a:lnTo>
                    <a:pt x="0" y="270"/>
                  </a:lnTo>
                  <a:lnTo>
                    <a:pt x="0" y="270"/>
                  </a:lnTo>
                  <a:lnTo>
                    <a:pt x="0" y="272"/>
                  </a:lnTo>
                  <a:lnTo>
                    <a:pt x="1" y="273"/>
                  </a:lnTo>
                  <a:lnTo>
                    <a:pt x="3" y="274"/>
                  </a:lnTo>
                  <a:lnTo>
                    <a:pt x="4" y="274"/>
                  </a:lnTo>
                  <a:lnTo>
                    <a:pt x="7" y="273"/>
                  </a:lnTo>
                  <a:lnTo>
                    <a:pt x="8" y="272"/>
                  </a:lnTo>
                  <a:lnTo>
                    <a:pt x="9" y="270"/>
                  </a:lnTo>
                  <a:lnTo>
                    <a:pt x="9" y="270"/>
                  </a:lnTo>
                  <a:lnTo>
                    <a:pt x="11" y="254"/>
                  </a:lnTo>
                  <a:lnTo>
                    <a:pt x="14" y="237"/>
                  </a:lnTo>
                  <a:lnTo>
                    <a:pt x="22" y="204"/>
                  </a:lnTo>
                  <a:lnTo>
                    <a:pt x="37" y="139"/>
                  </a:lnTo>
                  <a:lnTo>
                    <a:pt x="37" y="139"/>
                  </a:lnTo>
                  <a:lnTo>
                    <a:pt x="45" y="106"/>
                  </a:lnTo>
                  <a:lnTo>
                    <a:pt x="54" y="73"/>
                  </a:lnTo>
                  <a:lnTo>
                    <a:pt x="54" y="73"/>
                  </a:lnTo>
                  <a:lnTo>
                    <a:pt x="58" y="56"/>
                  </a:lnTo>
                  <a:lnTo>
                    <a:pt x="61" y="39"/>
                  </a:lnTo>
                  <a:lnTo>
                    <a:pt x="64" y="31"/>
                  </a:lnTo>
                  <a:lnTo>
                    <a:pt x="66" y="22"/>
                  </a:lnTo>
                  <a:lnTo>
                    <a:pt x="70" y="14"/>
                  </a:lnTo>
                  <a:lnTo>
                    <a:pt x="74" y="8"/>
                  </a:lnTo>
                  <a:lnTo>
                    <a:pt x="74" y="8"/>
                  </a:lnTo>
                  <a:lnTo>
                    <a:pt x="75" y="6"/>
                  </a:lnTo>
                  <a:lnTo>
                    <a:pt x="75" y="5"/>
                  </a:lnTo>
                  <a:lnTo>
                    <a:pt x="74" y="1"/>
                  </a:lnTo>
                  <a:lnTo>
                    <a:pt x="72" y="0"/>
                  </a:lnTo>
                  <a:lnTo>
                    <a:pt x="71" y="0"/>
                  </a:lnTo>
                  <a:lnTo>
                    <a:pt x="69" y="0"/>
                  </a:lnTo>
                  <a:lnTo>
                    <a:pt x="68" y="2"/>
                  </a:lnTo>
                  <a:lnTo>
                    <a:pt x="68" y="2"/>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11" name="Freeform 170"/>
            <p:cNvSpPr/>
            <p:nvPr/>
          </p:nvSpPr>
          <p:spPr bwMode="auto">
            <a:xfrm>
              <a:off x="4338638" y="2201863"/>
              <a:ext cx="31750" cy="112713"/>
            </a:xfrm>
            <a:custGeom>
              <a:avLst/>
              <a:gdLst/>
              <a:ahLst/>
              <a:cxnLst>
                <a:cxn ang="0">
                  <a:pos x="52" y="4"/>
                </a:cxn>
                <a:cxn ang="0">
                  <a:pos x="52" y="4"/>
                </a:cxn>
                <a:cxn ang="0">
                  <a:pos x="51" y="10"/>
                </a:cxn>
                <a:cxn ang="0">
                  <a:pos x="48" y="16"/>
                </a:cxn>
                <a:cxn ang="0">
                  <a:pos x="43" y="29"/>
                </a:cxn>
                <a:cxn ang="0">
                  <a:pos x="38" y="41"/>
                </a:cxn>
                <a:cxn ang="0">
                  <a:pos x="36" y="47"/>
                </a:cxn>
                <a:cxn ang="0">
                  <a:pos x="34" y="54"/>
                </a:cxn>
                <a:cxn ang="0">
                  <a:pos x="34" y="54"/>
                </a:cxn>
                <a:cxn ang="0">
                  <a:pos x="25" y="103"/>
                </a:cxn>
                <a:cxn ang="0">
                  <a:pos x="25" y="103"/>
                </a:cxn>
                <a:cxn ang="0">
                  <a:pos x="23" y="116"/>
                </a:cxn>
                <a:cxn ang="0">
                  <a:pos x="19" y="129"/>
                </a:cxn>
                <a:cxn ang="0">
                  <a:pos x="10" y="156"/>
                </a:cxn>
                <a:cxn ang="0">
                  <a:pos x="3" y="181"/>
                </a:cxn>
                <a:cxn ang="0">
                  <a:pos x="1" y="195"/>
                </a:cxn>
                <a:cxn ang="0">
                  <a:pos x="0" y="208"/>
                </a:cxn>
                <a:cxn ang="0">
                  <a:pos x="0" y="208"/>
                </a:cxn>
                <a:cxn ang="0">
                  <a:pos x="0" y="210"/>
                </a:cxn>
                <a:cxn ang="0">
                  <a:pos x="1" y="211"/>
                </a:cxn>
                <a:cxn ang="0">
                  <a:pos x="2" y="212"/>
                </a:cxn>
                <a:cxn ang="0">
                  <a:pos x="4" y="212"/>
                </a:cxn>
                <a:cxn ang="0">
                  <a:pos x="6" y="212"/>
                </a:cxn>
                <a:cxn ang="0">
                  <a:pos x="7" y="211"/>
                </a:cxn>
                <a:cxn ang="0">
                  <a:pos x="8" y="210"/>
                </a:cxn>
                <a:cxn ang="0">
                  <a:pos x="9" y="208"/>
                </a:cxn>
                <a:cxn ang="0">
                  <a:pos x="9" y="208"/>
                </a:cxn>
                <a:cxn ang="0">
                  <a:pos x="10" y="200"/>
                </a:cxn>
                <a:cxn ang="0">
                  <a:pos x="11" y="192"/>
                </a:cxn>
                <a:cxn ang="0">
                  <a:pos x="15" y="176"/>
                </a:cxn>
                <a:cxn ang="0">
                  <a:pos x="26" y="144"/>
                </a:cxn>
                <a:cxn ang="0">
                  <a:pos x="26" y="144"/>
                </a:cxn>
                <a:cxn ang="0">
                  <a:pos x="29" y="131"/>
                </a:cxn>
                <a:cxn ang="0">
                  <a:pos x="32" y="117"/>
                </a:cxn>
                <a:cxn ang="0">
                  <a:pos x="37" y="91"/>
                </a:cxn>
                <a:cxn ang="0">
                  <a:pos x="37" y="91"/>
                </a:cxn>
                <a:cxn ang="0">
                  <a:pos x="41" y="67"/>
                </a:cxn>
                <a:cxn ang="0">
                  <a:pos x="46" y="42"/>
                </a:cxn>
                <a:cxn ang="0">
                  <a:pos x="46" y="42"/>
                </a:cxn>
                <a:cxn ang="0">
                  <a:pos x="50" y="33"/>
                </a:cxn>
                <a:cxn ang="0">
                  <a:pos x="55" y="23"/>
                </a:cxn>
                <a:cxn ang="0">
                  <a:pos x="59" y="14"/>
                </a:cxn>
                <a:cxn ang="0">
                  <a:pos x="60" y="9"/>
                </a:cxn>
                <a:cxn ang="0">
                  <a:pos x="61" y="4"/>
                </a:cxn>
                <a:cxn ang="0">
                  <a:pos x="61" y="4"/>
                </a:cxn>
                <a:cxn ang="0">
                  <a:pos x="61" y="3"/>
                </a:cxn>
                <a:cxn ang="0">
                  <a:pos x="60" y="1"/>
                </a:cxn>
                <a:cxn ang="0">
                  <a:pos x="59" y="0"/>
                </a:cxn>
                <a:cxn ang="0">
                  <a:pos x="57" y="0"/>
                </a:cxn>
                <a:cxn ang="0">
                  <a:pos x="54" y="1"/>
                </a:cxn>
                <a:cxn ang="0">
                  <a:pos x="53" y="3"/>
                </a:cxn>
                <a:cxn ang="0">
                  <a:pos x="52" y="4"/>
                </a:cxn>
                <a:cxn ang="0">
                  <a:pos x="52" y="4"/>
                </a:cxn>
              </a:cxnLst>
              <a:rect l="0" t="0" r="r" b="b"/>
              <a:pathLst>
                <a:path w="61" h="212">
                  <a:moveTo>
                    <a:pt x="52" y="4"/>
                  </a:moveTo>
                  <a:lnTo>
                    <a:pt x="52" y="4"/>
                  </a:lnTo>
                  <a:lnTo>
                    <a:pt x="51" y="10"/>
                  </a:lnTo>
                  <a:lnTo>
                    <a:pt x="48" y="16"/>
                  </a:lnTo>
                  <a:lnTo>
                    <a:pt x="43" y="29"/>
                  </a:lnTo>
                  <a:lnTo>
                    <a:pt x="38" y="41"/>
                  </a:lnTo>
                  <a:lnTo>
                    <a:pt x="36" y="47"/>
                  </a:lnTo>
                  <a:lnTo>
                    <a:pt x="34" y="54"/>
                  </a:lnTo>
                  <a:lnTo>
                    <a:pt x="34" y="54"/>
                  </a:lnTo>
                  <a:lnTo>
                    <a:pt x="25" y="103"/>
                  </a:lnTo>
                  <a:lnTo>
                    <a:pt x="25" y="103"/>
                  </a:lnTo>
                  <a:lnTo>
                    <a:pt x="23" y="116"/>
                  </a:lnTo>
                  <a:lnTo>
                    <a:pt x="19" y="129"/>
                  </a:lnTo>
                  <a:lnTo>
                    <a:pt x="10" y="156"/>
                  </a:lnTo>
                  <a:lnTo>
                    <a:pt x="3" y="181"/>
                  </a:lnTo>
                  <a:lnTo>
                    <a:pt x="1" y="195"/>
                  </a:lnTo>
                  <a:lnTo>
                    <a:pt x="0" y="208"/>
                  </a:lnTo>
                  <a:lnTo>
                    <a:pt x="0" y="208"/>
                  </a:lnTo>
                  <a:lnTo>
                    <a:pt x="0" y="210"/>
                  </a:lnTo>
                  <a:lnTo>
                    <a:pt x="1" y="211"/>
                  </a:lnTo>
                  <a:lnTo>
                    <a:pt x="2" y="212"/>
                  </a:lnTo>
                  <a:lnTo>
                    <a:pt x="4" y="212"/>
                  </a:lnTo>
                  <a:lnTo>
                    <a:pt x="6" y="212"/>
                  </a:lnTo>
                  <a:lnTo>
                    <a:pt x="7" y="211"/>
                  </a:lnTo>
                  <a:lnTo>
                    <a:pt x="8" y="210"/>
                  </a:lnTo>
                  <a:lnTo>
                    <a:pt x="9" y="208"/>
                  </a:lnTo>
                  <a:lnTo>
                    <a:pt x="9" y="208"/>
                  </a:lnTo>
                  <a:lnTo>
                    <a:pt x="10" y="200"/>
                  </a:lnTo>
                  <a:lnTo>
                    <a:pt x="11" y="192"/>
                  </a:lnTo>
                  <a:lnTo>
                    <a:pt x="15" y="176"/>
                  </a:lnTo>
                  <a:lnTo>
                    <a:pt x="26" y="144"/>
                  </a:lnTo>
                  <a:lnTo>
                    <a:pt x="26" y="144"/>
                  </a:lnTo>
                  <a:lnTo>
                    <a:pt x="29" y="131"/>
                  </a:lnTo>
                  <a:lnTo>
                    <a:pt x="32" y="117"/>
                  </a:lnTo>
                  <a:lnTo>
                    <a:pt x="37" y="91"/>
                  </a:lnTo>
                  <a:lnTo>
                    <a:pt x="37" y="91"/>
                  </a:lnTo>
                  <a:lnTo>
                    <a:pt x="41" y="67"/>
                  </a:lnTo>
                  <a:lnTo>
                    <a:pt x="46" y="42"/>
                  </a:lnTo>
                  <a:lnTo>
                    <a:pt x="46" y="42"/>
                  </a:lnTo>
                  <a:lnTo>
                    <a:pt x="50" y="33"/>
                  </a:lnTo>
                  <a:lnTo>
                    <a:pt x="55" y="23"/>
                  </a:lnTo>
                  <a:lnTo>
                    <a:pt x="59" y="14"/>
                  </a:lnTo>
                  <a:lnTo>
                    <a:pt x="60" y="9"/>
                  </a:lnTo>
                  <a:lnTo>
                    <a:pt x="61" y="4"/>
                  </a:lnTo>
                  <a:lnTo>
                    <a:pt x="61" y="4"/>
                  </a:lnTo>
                  <a:lnTo>
                    <a:pt x="61" y="3"/>
                  </a:lnTo>
                  <a:lnTo>
                    <a:pt x="60" y="1"/>
                  </a:lnTo>
                  <a:lnTo>
                    <a:pt x="59" y="0"/>
                  </a:lnTo>
                  <a:lnTo>
                    <a:pt x="57" y="0"/>
                  </a:lnTo>
                  <a:lnTo>
                    <a:pt x="54" y="1"/>
                  </a:lnTo>
                  <a:lnTo>
                    <a:pt x="53" y="3"/>
                  </a:lnTo>
                  <a:lnTo>
                    <a:pt x="52" y="4"/>
                  </a:lnTo>
                  <a:lnTo>
                    <a:pt x="52" y="4"/>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12" name="Freeform 171"/>
            <p:cNvSpPr/>
            <p:nvPr/>
          </p:nvSpPr>
          <p:spPr bwMode="auto">
            <a:xfrm>
              <a:off x="4357688" y="2209800"/>
              <a:ext cx="36513" cy="90488"/>
            </a:xfrm>
            <a:custGeom>
              <a:avLst/>
              <a:gdLst/>
              <a:ahLst/>
              <a:cxnLst>
                <a:cxn ang="0">
                  <a:pos x="60" y="1"/>
                </a:cxn>
                <a:cxn ang="0">
                  <a:pos x="60" y="1"/>
                </a:cxn>
                <a:cxn ang="0">
                  <a:pos x="51" y="10"/>
                </a:cxn>
                <a:cxn ang="0">
                  <a:pos x="43" y="22"/>
                </a:cxn>
                <a:cxn ang="0">
                  <a:pos x="37" y="34"/>
                </a:cxn>
                <a:cxn ang="0">
                  <a:pos x="33" y="48"/>
                </a:cxn>
                <a:cxn ang="0">
                  <a:pos x="29" y="61"/>
                </a:cxn>
                <a:cxn ang="0">
                  <a:pos x="25" y="75"/>
                </a:cxn>
                <a:cxn ang="0">
                  <a:pos x="20" y="100"/>
                </a:cxn>
                <a:cxn ang="0">
                  <a:pos x="20" y="100"/>
                </a:cxn>
                <a:cxn ang="0">
                  <a:pos x="15" y="115"/>
                </a:cxn>
                <a:cxn ang="0">
                  <a:pos x="6" y="135"/>
                </a:cxn>
                <a:cxn ang="0">
                  <a:pos x="3" y="147"/>
                </a:cxn>
                <a:cxn ang="0">
                  <a:pos x="0" y="156"/>
                </a:cxn>
                <a:cxn ang="0">
                  <a:pos x="0" y="164"/>
                </a:cxn>
                <a:cxn ang="0">
                  <a:pos x="1" y="166"/>
                </a:cxn>
                <a:cxn ang="0">
                  <a:pos x="3" y="170"/>
                </a:cxn>
                <a:cxn ang="0">
                  <a:pos x="3" y="170"/>
                </a:cxn>
                <a:cxn ang="0">
                  <a:pos x="4" y="170"/>
                </a:cxn>
                <a:cxn ang="0">
                  <a:pos x="6" y="171"/>
                </a:cxn>
                <a:cxn ang="0">
                  <a:pos x="9" y="169"/>
                </a:cxn>
                <a:cxn ang="0">
                  <a:pos x="10" y="167"/>
                </a:cxn>
                <a:cxn ang="0">
                  <a:pos x="11" y="165"/>
                </a:cxn>
                <a:cxn ang="0">
                  <a:pos x="10" y="164"/>
                </a:cxn>
                <a:cxn ang="0">
                  <a:pos x="9" y="162"/>
                </a:cxn>
                <a:cxn ang="0">
                  <a:pos x="9" y="162"/>
                </a:cxn>
                <a:cxn ang="0">
                  <a:pos x="10" y="159"/>
                </a:cxn>
                <a:cxn ang="0">
                  <a:pos x="14" y="152"/>
                </a:cxn>
                <a:cxn ang="0">
                  <a:pos x="18" y="138"/>
                </a:cxn>
                <a:cxn ang="0">
                  <a:pos x="18" y="138"/>
                </a:cxn>
                <a:cxn ang="0">
                  <a:pos x="24" y="119"/>
                </a:cxn>
                <a:cxn ang="0">
                  <a:pos x="29" y="100"/>
                </a:cxn>
                <a:cxn ang="0">
                  <a:pos x="29" y="100"/>
                </a:cxn>
                <a:cxn ang="0">
                  <a:pos x="34" y="76"/>
                </a:cxn>
                <a:cxn ang="0">
                  <a:pos x="38" y="63"/>
                </a:cxn>
                <a:cxn ang="0">
                  <a:pos x="41" y="51"/>
                </a:cxn>
                <a:cxn ang="0">
                  <a:pos x="47" y="38"/>
                </a:cxn>
                <a:cxn ang="0">
                  <a:pos x="52" y="27"/>
                </a:cxn>
                <a:cxn ang="0">
                  <a:pos x="58" y="17"/>
                </a:cxn>
                <a:cxn ang="0">
                  <a:pos x="66" y="7"/>
                </a:cxn>
                <a:cxn ang="0">
                  <a:pos x="66" y="7"/>
                </a:cxn>
                <a:cxn ang="0">
                  <a:pos x="67" y="6"/>
                </a:cxn>
                <a:cxn ang="0">
                  <a:pos x="68" y="4"/>
                </a:cxn>
                <a:cxn ang="0">
                  <a:pos x="67" y="3"/>
                </a:cxn>
                <a:cxn ang="0">
                  <a:pos x="66" y="1"/>
                </a:cxn>
                <a:cxn ang="0">
                  <a:pos x="65" y="0"/>
                </a:cxn>
                <a:cxn ang="0">
                  <a:pos x="63" y="0"/>
                </a:cxn>
                <a:cxn ang="0">
                  <a:pos x="61" y="0"/>
                </a:cxn>
                <a:cxn ang="0">
                  <a:pos x="60" y="1"/>
                </a:cxn>
                <a:cxn ang="0">
                  <a:pos x="60" y="1"/>
                </a:cxn>
              </a:cxnLst>
              <a:rect l="0" t="0" r="r" b="b"/>
              <a:pathLst>
                <a:path w="68" h="171">
                  <a:moveTo>
                    <a:pt x="60" y="1"/>
                  </a:moveTo>
                  <a:lnTo>
                    <a:pt x="60" y="1"/>
                  </a:lnTo>
                  <a:lnTo>
                    <a:pt x="51" y="10"/>
                  </a:lnTo>
                  <a:lnTo>
                    <a:pt x="43" y="22"/>
                  </a:lnTo>
                  <a:lnTo>
                    <a:pt x="37" y="34"/>
                  </a:lnTo>
                  <a:lnTo>
                    <a:pt x="33" y="48"/>
                  </a:lnTo>
                  <a:lnTo>
                    <a:pt x="29" y="61"/>
                  </a:lnTo>
                  <a:lnTo>
                    <a:pt x="25" y="75"/>
                  </a:lnTo>
                  <a:lnTo>
                    <a:pt x="20" y="100"/>
                  </a:lnTo>
                  <a:lnTo>
                    <a:pt x="20" y="100"/>
                  </a:lnTo>
                  <a:lnTo>
                    <a:pt x="15" y="115"/>
                  </a:lnTo>
                  <a:lnTo>
                    <a:pt x="6" y="135"/>
                  </a:lnTo>
                  <a:lnTo>
                    <a:pt x="3" y="147"/>
                  </a:lnTo>
                  <a:lnTo>
                    <a:pt x="0" y="156"/>
                  </a:lnTo>
                  <a:lnTo>
                    <a:pt x="0" y="164"/>
                  </a:lnTo>
                  <a:lnTo>
                    <a:pt x="1" y="166"/>
                  </a:lnTo>
                  <a:lnTo>
                    <a:pt x="3" y="170"/>
                  </a:lnTo>
                  <a:lnTo>
                    <a:pt x="3" y="170"/>
                  </a:lnTo>
                  <a:lnTo>
                    <a:pt x="4" y="170"/>
                  </a:lnTo>
                  <a:lnTo>
                    <a:pt x="6" y="171"/>
                  </a:lnTo>
                  <a:lnTo>
                    <a:pt x="9" y="169"/>
                  </a:lnTo>
                  <a:lnTo>
                    <a:pt x="10" y="167"/>
                  </a:lnTo>
                  <a:lnTo>
                    <a:pt x="11" y="165"/>
                  </a:lnTo>
                  <a:lnTo>
                    <a:pt x="10" y="164"/>
                  </a:lnTo>
                  <a:lnTo>
                    <a:pt x="9" y="162"/>
                  </a:lnTo>
                  <a:lnTo>
                    <a:pt x="9" y="162"/>
                  </a:lnTo>
                  <a:lnTo>
                    <a:pt x="10" y="159"/>
                  </a:lnTo>
                  <a:lnTo>
                    <a:pt x="14" y="152"/>
                  </a:lnTo>
                  <a:lnTo>
                    <a:pt x="18" y="138"/>
                  </a:lnTo>
                  <a:lnTo>
                    <a:pt x="18" y="138"/>
                  </a:lnTo>
                  <a:lnTo>
                    <a:pt x="24" y="119"/>
                  </a:lnTo>
                  <a:lnTo>
                    <a:pt x="29" y="100"/>
                  </a:lnTo>
                  <a:lnTo>
                    <a:pt x="29" y="100"/>
                  </a:lnTo>
                  <a:lnTo>
                    <a:pt x="34" y="76"/>
                  </a:lnTo>
                  <a:lnTo>
                    <a:pt x="38" y="63"/>
                  </a:lnTo>
                  <a:lnTo>
                    <a:pt x="41" y="51"/>
                  </a:lnTo>
                  <a:lnTo>
                    <a:pt x="47" y="38"/>
                  </a:lnTo>
                  <a:lnTo>
                    <a:pt x="52" y="27"/>
                  </a:lnTo>
                  <a:lnTo>
                    <a:pt x="58" y="17"/>
                  </a:lnTo>
                  <a:lnTo>
                    <a:pt x="66" y="7"/>
                  </a:lnTo>
                  <a:lnTo>
                    <a:pt x="66" y="7"/>
                  </a:lnTo>
                  <a:lnTo>
                    <a:pt x="67" y="6"/>
                  </a:lnTo>
                  <a:lnTo>
                    <a:pt x="68" y="4"/>
                  </a:lnTo>
                  <a:lnTo>
                    <a:pt x="67" y="3"/>
                  </a:lnTo>
                  <a:lnTo>
                    <a:pt x="66" y="1"/>
                  </a:lnTo>
                  <a:lnTo>
                    <a:pt x="65" y="0"/>
                  </a:lnTo>
                  <a:lnTo>
                    <a:pt x="63" y="0"/>
                  </a:lnTo>
                  <a:lnTo>
                    <a:pt x="61" y="0"/>
                  </a:lnTo>
                  <a:lnTo>
                    <a:pt x="60" y="1"/>
                  </a:lnTo>
                  <a:lnTo>
                    <a:pt x="60" y="1"/>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13" name="Freeform 172"/>
            <p:cNvSpPr/>
            <p:nvPr/>
          </p:nvSpPr>
          <p:spPr bwMode="auto">
            <a:xfrm>
              <a:off x="4383088" y="2219325"/>
              <a:ext cx="33338" cy="63500"/>
            </a:xfrm>
            <a:custGeom>
              <a:avLst/>
              <a:gdLst/>
              <a:ahLst/>
              <a:cxnLst>
                <a:cxn ang="0">
                  <a:pos x="55" y="0"/>
                </a:cxn>
                <a:cxn ang="0">
                  <a:pos x="55" y="0"/>
                </a:cxn>
                <a:cxn ang="0">
                  <a:pos x="50" y="2"/>
                </a:cxn>
                <a:cxn ang="0">
                  <a:pos x="46" y="5"/>
                </a:cxn>
                <a:cxn ang="0">
                  <a:pos x="42" y="8"/>
                </a:cxn>
                <a:cxn ang="0">
                  <a:pos x="39" y="11"/>
                </a:cxn>
                <a:cxn ang="0">
                  <a:pos x="33" y="19"/>
                </a:cxn>
                <a:cxn ang="0">
                  <a:pos x="29" y="30"/>
                </a:cxn>
                <a:cxn ang="0">
                  <a:pos x="29" y="30"/>
                </a:cxn>
                <a:cxn ang="0">
                  <a:pos x="13" y="70"/>
                </a:cxn>
                <a:cxn ang="0">
                  <a:pos x="6" y="91"/>
                </a:cxn>
                <a:cxn ang="0">
                  <a:pos x="0" y="112"/>
                </a:cxn>
                <a:cxn ang="0">
                  <a:pos x="0" y="112"/>
                </a:cxn>
                <a:cxn ang="0">
                  <a:pos x="0" y="114"/>
                </a:cxn>
                <a:cxn ang="0">
                  <a:pos x="1" y="116"/>
                </a:cxn>
                <a:cxn ang="0">
                  <a:pos x="2" y="118"/>
                </a:cxn>
                <a:cxn ang="0">
                  <a:pos x="4" y="118"/>
                </a:cxn>
                <a:cxn ang="0">
                  <a:pos x="6" y="119"/>
                </a:cxn>
                <a:cxn ang="0">
                  <a:pos x="7" y="118"/>
                </a:cxn>
                <a:cxn ang="0">
                  <a:pos x="8" y="116"/>
                </a:cxn>
                <a:cxn ang="0">
                  <a:pos x="9" y="114"/>
                </a:cxn>
                <a:cxn ang="0">
                  <a:pos x="9" y="114"/>
                </a:cxn>
                <a:cxn ang="0">
                  <a:pos x="13" y="100"/>
                </a:cxn>
                <a:cxn ang="0">
                  <a:pos x="17" y="84"/>
                </a:cxn>
                <a:cxn ang="0">
                  <a:pos x="23" y="70"/>
                </a:cxn>
                <a:cxn ang="0">
                  <a:pos x="30" y="56"/>
                </a:cxn>
                <a:cxn ang="0">
                  <a:pos x="30" y="56"/>
                </a:cxn>
                <a:cxn ang="0">
                  <a:pos x="34" y="42"/>
                </a:cxn>
                <a:cxn ang="0">
                  <a:pos x="39" y="29"/>
                </a:cxn>
                <a:cxn ang="0">
                  <a:pos x="42" y="22"/>
                </a:cxn>
                <a:cxn ang="0">
                  <a:pos x="46" y="17"/>
                </a:cxn>
                <a:cxn ang="0">
                  <a:pos x="51" y="12"/>
                </a:cxn>
                <a:cxn ang="0">
                  <a:pos x="57" y="9"/>
                </a:cxn>
                <a:cxn ang="0">
                  <a:pos x="57" y="9"/>
                </a:cxn>
                <a:cxn ang="0">
                  <a:pos x="60" y="8"/>
                </a:cxn>
                <a:cxn ang="0">
                  <a:pos x="61" y="7"/>
                </a:cxn>
                <a:cxn ang="0">
                  <a:pos x="62" y="5"/>
                </a:cxn>
                <a:cxn ang="0">
                  <a:pos x="61" y="3"/>
                </a:cxn>
                <a:cxn ang="0">
                  <a:pos x="61" y="2"/>
                </a:cxn>
                <a:cxn ang="0">
                  <a:pos x="60" y="0"/>
                </a:cxn>
                <a:cxn ang="0">
                  <a:pos x="57" y="0"/>
                </a:cxn>
                <a:cxn ang="0">
                  <a:pos x="55" y="0"/>
                </a:cxn>
                <a:cxn ang="0">
                  <a:pos x="55" y="0"/>
                </a:cxn>
              </a:cxnLst>
              <a:rect l="0" t="0" r="r" b="b"/>
              <a:pathLst>
                <a:path w="62" h="119">
                  <a:moveTo>
                    <a:pt x="55" y="0"/>
                  </a:moveTo>
                  <a:lnTo>
                    <a:pt x="55" y="0"/>
                  </a:lnTo>
                  <a:lnTo>
                    <a:pt x="50" y="2"/>
                  </a:lnTo>
                  <a:lnTo>
                    <a:pt x="46" y="5"/>
                  </a:lnTo>
                  <a:lnTo>
                    <a:pt x="42" y="8"/>
                  </a:lnTo>
                  <a:lnTo>
                    <a:pt x="39" y="11"/>
                  </a:lnTo>
                  <a:lnTo>
                    <a:pt x="33" y="19"/>
                  </a:lnTo>
                  <a:lnTo>
                    <a:pt x="29" y="30"/>
                  </a:lnTo>
                  <a:lnTo>
                    <a:pt x="29" y="30"/>
                  </a:lnTo>
                  <a:lnTo>
                    <a:pt x="13" y="70"/>
                  </a:lnTo>
                  <a:lnTo>
                    <a:pt x="6" y="91"/>
                  </a:lnTo>
                  <a:lnTo>
                    <a:pt x="0" y="112"/>
                  </a:lnTo>
                  <a:lnTo>
                    <a:pt x="0" y="112"/>
                  </a:lnTo>
                  <a:lnTo>
                    <a:pt x="0" y="114"/>
                  </a:lnTo>
                  <a:lnTo>
                    <a:pt x="1" y="116"/>
                  </a:lnTo>
                  <a:lnTo>
                    <a:pt x="2" y="118"/>
                  </a:lnTo>
                  <a:lnTo>
                    <a:pt x="4" y="118"/>
                  </a:lnTo>
                  <a:lnTo>
                    <a:pt x="6" y="119"/>
                  </a:lnTo>
                  <a:lnTo>
                    <a:pt x="7" y="118"/>
                  </a:lnTo>
                  <a:lnTo>
                    <a:pt x="8" y="116"/>
                  </a:lnTo>
                  <a:lnTo>
                    <a:pt x="9" y="114"/>
                  </a:lnTo>
                  <a:lnTo>
                    <a:pt x="9" y="114"/>
                  </a:lnTo>
                  <a:lnTo>
                    <a:pt x="13" y="100"/>
                  </a:lnTo>
                  <a:lnTo>
                    <a:pt x="17" y="84"/>
                  </a:lnTo>
                  <a:lnTo>
                    <a:pt x="23" y="70"/>
                  </a:lnTo>
                  <a:lnTo>
                    <a:pt x="30" y="56"/>
                  </a:lnTo>
                  <a:lnTo>
                    <a:pt x="30" y="56"/>
                  </a:lnTo>
                  <a:lnTo>
                    <a:pt x="34" y="42"/>
                  </a:lnTo>
                  <a:lnTo>
                    <a:pt x="39" y="29"/>
                  </a:lnTo>
                  <a:lnTo>
                    <a:pt x="42" y="22"/>
                  </a:lnTo>
                  <a:lnTo>
                    <a:pt x="46" y="17"/>
                  </a:lnTo>
                  <a:lnTo>
                    <a:pt x="51" y="12"/>
                  </a:lnTo>
                  <a:lnTo>
                    <a:pt x="57" y="9"/>
                  </a:lnTo>
                  <a:lnTo>
                    <a:pt x="57" y="9"/>
                  </a:lnTo>
                  <a:lnTo>
                    <a:pt x="60" y="8"/>
                  </a:lnTo>
                  <a:lnTo>
                    <a:pt x="61" y="7"/>
                  </a:lnTo>
                  <a:lnTo>
                    <a:pt x="62" y="5"/>
                  </a:lnTo>
                  <a:lnTo>
                    <a:pt x="61" y="3"/>
                  </a:lnTo>
                  <a:lnTo>
                    <a:pt x="61" y="2"/>
                  </a:lnTo>
                  <a:lnTo>
                    <a:pt x="60" y="0"/>
                  </a:lnTo>
                  <a:lnTo>
                    <a:pt x="57" y="0"/>
                  </a:lnTo>
                  <a:lnTo>
                    <a:pt x="55" y="0"/>
                  </a:lnTo>
                  <a:lnTo>
                    <a:pt x="55" y="0"/>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14" name="Freeform 173"/>
            <p:cNvSpPr/>
            <p:nvPr/>
          </p:nvSpPr>
          <p:spPr bwMode="auto">
            <a:xfrm>
              <a:off x="4403725" y="2228850"/>
              <a:ext cx="17463" cy="52388"/>
            </a:xfrm>
            <a:custGeom>
              <a:avLst/>
              <a:gdLst/>
              <a:ahLst/>
              <a:cxnLst>
                <a:cxn ang="0">
                  <a:pos x="27" y="1"/>
                </a:cxn>
                <a:cxn ang="0">
                  <a:pos x="27" y="1"/>
                </a:cxn>
                <a:cxn ang="0">
                  <a:pos x="24" y="2"/>
                </a:cxn>
                <a:cxn ang="0">
                  <a:pos x="22" y="6"/>
                </a:cxn>
                <a:cxn ang="0">
                  <a:pos x="17" y="12"/>
                </a:cxn>
                <a:cxn ang="0">
                  <a:pos x="15" y="20"/>
                </a:cxn>
                <a:cxn ang="0">
                  <a:pos x="14" y="27"/>
                </a:cxn>
                <a:cxn ang="0">
                  <a:pos x="14" y="27"/>
                </a:cxn>
                <a:cxn ang="0">
                  <a:pos x="12" y="45"/>
                </a:cxn>
                <a:cxn ang="0">
                  <a:pos x="10" y="61"/>
                </a:cxn>
                <a:cxn ang="0">
                  <a:pos x="6" y="78"/>
                </a:cxn>
                <a:cxn ang="0">
                  <a:pos x="0" y="94"/>
                </a:cxn>
                <a:cxn ang="0">
                  <a:pos x="0" y="94"/>
                </a:cxn>
                <a:cxn ang="0">
                  <a:pos x="0" y="96"/>
                </a:cxn>
                <a:cxn ang="0">
                  <a:pos x="0" y="97"/>
                </a:cxn>
                <a:cxn ang="0">
                  <a:pos x="1" y="100"/>
                </a:cxn>
                <a:cxn ang="0">
                  <a:pos x="3" y="100"/>
                </a:cxn>
                <a:cxn ang="0">
                  <a:pos x="6" y="100"/>
                </a:cxn>
                <a:cxn ang="0">
                  <a:pos x="8" y="98"/>
                </a:cxn>
                <a:cxn ang="0">
                  <a:pos x="9" y="96"/>
                </a:cxn>
                <a:cxn ang="0">
                  <a:pos x="9" y="96"/>
                </a:cxn>
                <a:cxn ang="0">
                  <a:pos x="13" y="85"/>
                </a:cxn>
                <a:cxn ang="0">
                  <a:pos x="15" y="80"/>
                </a:cxn>
                <a:cxn ang="0">
                  <a:pos x="18" y="75"/>
                </a:cxn>
                <a:cxn ang="0">
                  <a:pos x="18" y="75"/>
                </a:cxn>
                <a:cxn ang="0">
                  <a:pos x="19" y="72"/>
                </a:cxn>
                <a:cxn ang="0">
                  <a:pos x="21" y="69"/>
                </a:cxn>
                <a:cxn ang="0">
                  <a:pos x="21" y="62"/>
                </a:cxn>
                <a:cxn ang="0">
                  <a:pos x="22" y="49"/>
                </a:cxn>
                <a:cxn ang="0">
                  <a:pos x="22" y="49"/>
                </a:cxn>
                <a:cxn ang="0">
                  <a:pos x="23" y="28"/>
                </a:cxn>
                <a:cxn ang="0">
                  <a:pos x="24" y="22"/>
                </a:cxn>
                <a:cxn ang="0">
                  <a:pos x="25" y="17"/>
                </a:cxn>
                <a:cxn ang="0">
                  <a:pos x="27" y="13"/>
                </a:cxn>
                <a:cxn ang="0">
                  <a:pos x="30" y="10"/>
                </a:cxn>
                <a:cxn ang="0">
                  <a:pos x="30" y="10"/>
                </a:cxn>
                <a:cxn ang="0">
                  <a:pos x="31" y="9"/>
                </a:cxn>
                <a:cxn ang="0">
                  <a:pos x="32" y="8"/>
                </a:cxn>
                <a:cxn ang="0">
                  <a:pos x="33" y="3"/>
                </a:cxn>
                <a:cxn ang="0">
                  <a:pos x="32" y="2"/>
                </a:cxn>
                <a:cxn ang="0">
                  <a:pos x="31" y="1"/>
                </a:cxn>
                <a:cxn ang="0">
                  <a:pos x="29" y="0"/>
                </a:cxn>
                <a:cxn ang="0">
                  <a:pos x="27" y="1"/>
                </a:cxn>
                <a:cxn ang="0">
                  <a:pos x="27" y="1"/>
                </a:cxn>
              </a:cxnLst>
              <a:rect l="0" t="0" r="r" b="b"/>
              <a:pathLst>
                <a:path w="33" h="100">
                  <a:moveTo>
                    <a:pt x="27" y="1"/>
                  </a:moveTo>
                  <a:lnTo>
                    <a:pt x="27" y="1"/>
                  </a:lnTo>
                  <a:lnTo>
                    <a:pt x="24" y="2"/>
                  </a:lnTo>
                  <a:lnTo>
                    <a:pt x="22" y="6"/>
                  </a:lnTo>
                  <a:lnTo>
                    <a:pt x="17" y="12"/>
                  </a:lnTo>
                  <a:lnTo>
                    <a:pt x="15" y="20"/>
                  </a:lnTo>
                  <a:lnTo>
                    <a:pt x="14" y="27"/>
                  </a:lnTo>
                  <a:lnTo>
                    <a:pt x="14" y="27"/>
                  </a:lnTo>
                  <a:lnTo>
                    <a:pt x="12" y="45"/>
                  </a:lnTo>
                  <a:lnTo>
                    <a:pt x="10" y="61"/>
                  </a:lnTo>
                  <a:lnTo>
                    <a:pt x="6" y="78"/>
                  </a:lnTo>
                  <a:lnTo>
                    <a:pt x="0" y="94"/>
                  </a:lnTo>
                  <a:lnTo>
                    <a:pt x="0" y="94"/>
                  </a:lnTo>
                  <a:lnTo>
                    <a:pt x="0" y="96"/>
                  </a:lnTo>
                  <a:lnTo>
                    <a:pt x="0" y="97"/>
                  </a:lnTo>
                  <a:lnTo>
                    <a:pt x="1" y="100"/>
                  </a:lnTo>
                  <a:lnTo>
                    <a:pt x="3" y="100"/>
                  </a:lnTo>
                  <a:lnTo>
                    <a:pt x="6" y="100"/>
                  </a:lnTo>
                  <a:lnTo>
                    <a:pt x="8" y="98"/>
                  </a:lnTo>
                  <a:lnTo>
                    <a:pt x="9" y="96"/>
                  </a:lnTo>
                  <a:lnTo>
                    <a:pt x="9" y="96"/>
                  </a:lnTo>
                  <a:lnTo>
                    <a:pt x="13" y="85"/>
                  </a:lnTo>
                  <a:lnTo>
                    <a:pt x="15" y="80"/>
                  </a:lnTo>
                  <a:lnTo>
                    <a:pt x="18" y="75"/>
                  </a:lnTo>
                  <a:lnTo>
                    <a:pt x="18" y="75"/>
                  </a:lnTo>
                  <a:lnTo>
                    <a:pt x="19" y="72"/>
                  </a:lnTo>
                  <a:lnTo>
                    <a:pt x="21" y="69"/>
                  </a:lnTo>
                  <a:lnTo>
                    <a:pt x="21" y="62"/>
                  </a:lnTo>
                  <a:lnTo>
                    <a:pt x="22" y="49"/>
                  </a:lnTo>
                  <a:lnTo>
                    <a:pt x="22" y="49"/>
                  </a:lnTo>
                  <a:lnTo>
                    <a:pt x="23" y="28"/>
                  </a:lnTo>
                  <a:lnTo>
                    <a:pt x="24" y="22"/>
                  </a:lnTo>
                  <a:lnTo>
                    <a:pt x="25" y="17"/>
                  </a:lnTo>
                  <a:lnTo>
                    <a:pt x="27" y="13"/>
                  </a:lnTo>
                  <a:lnTo>
                    <a:pt x="30" y="10"/>
                  </a:lnTo>
                  <a:lnTo>
                    <a:pt x="30" y="10"/>
                  </a:lnTo>
                  <a:lnTo>
                    <a:pt x="31" y="9"/>
                  </a:lnTo>
                  <a:lnTo>
                    <a:pt x="32" y="8"/>
                  </a:lnTo>
                  <a:lnTo>
                    <a:pt x="33" y="3"/>
                  </a:lnTo>
                  <a:lnTo>
                    <a:pt x="32" y="2"/>
                  </a:lnTo>
                  <a:lnTo>
                    <a:pt x="31" y="1"/>
                  </a:lnTo>
                  <a:lnTo>
                    <a:pt x="29" y="0"/>
                  </a:lnTo>
                  <a:lnTo>
                    <a:pt x="27" y="1"/>
                  </a:lnTo>
                  <a:lnTo>
                    <a:pt x="27" y="1"/>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15" name="Freeform 174"/>
            <p:cNvSpPr/>
            <p:nvPr/>
          </p:nvSpPr>
          <p:spPr bwMode="auto">
            <a:xfrm>
              <a:off x="4340225" y="2436813"/>
              <a:ext cx="4763" cy="42863"/>
            </a:xfrm>
            <a:custGeom>
              <a:avLst/>
              <a:gdLst/>
              <a:ahLst/>
              <a:cxnLst>
                <a:cxn ang="0">
                  <a:pos x="0" y="5"/>
                </a:cxn>
                <a:cxn ang="0">
                  <a:pos x="0" y="76"/>
                </a:cxn>
                <a:cxn ang="0">
                  <a:pos x="0" y="76"/>
                </a:cxn>
                <a:cxn ang="0">
                  <a:pos x="1" y="78"/>
                </a:cxn>
                <a:cxn ang="0">
                  <a:pos x="2" y="79"/>
                </a:cxn>
                <a:cxn ang="0">
                  <a:pos x="3" y="80"/>
                </a:cxn>
                <a:cxn ang="0">
                  <a:pos x="5" y="80"/>
                </a:cxn>
                <a:cxn ang="0">
                  <a:pos x="6" y="80"/>
                </a:cxn>
                <a:cxn ang="0">
                  <a:pos x="8" y="79"/>
                </a:cxn>
                <a:cxn ang="0">
                  <a:pos x="9" y="78"/>
                </a:cxn>
                <a:cxn ang="0">
                  <a:pos x="9" y="76"/>
                </a:cxn>
                <a:cxn ang="0">
                  <a:pos x="9" y="5"/>
                </a:cxn>
                <a:cxn ang="0">
                  <a:pos x="9" y="5"/>
                </a:cxn>
                <a:cxn ang="0">
                  <a:pos x="9" y="3"/>
                </a:cxn>
                <a:cxn ang="0">
                  <a:pos x="8" y="2"/>
                </a:cxn>
                <a:cxn ang="0">
                  <a:pos x="6" y="1"/>
                </a:cxn>
                <a:cxn ang="0">
                  <a:pos x="5" y="0"/>
                </a:cxn>
                <a:cxn ang="0">
                  <a:pos x="3" y="1"/>
                </a:cxn>
                <a:cxn ang="0">
                  <a:pos x="2" y="2"/>
                </a:cxn>
                <a:cxn ang="0">
                  <a:pos x="1" y="3"/>
                </a:cxn>
                <a:cxn ang="0">
                  <a:pos x="0" y="5"/>
                </a:cxn>
                <a:cxn ang="0">
                  <a:pos x="0" y="5"/>
                </a:cxn>
              </a:cxnLst>
              <a:rect l="0" t="0" r="r" b="b"/>
              <a:pathLst>
                <a:path w="9" h="80">
                  <a:moveTo>
                    <a:pt x="0" y="5"/>
                  </a:moveTo>
                  <a:lnTo>
                    <a:pt x="0" y="76"/>
                  </a:lnTo>
                  <a:lnTo>
                    <a:pt x="0" y="76"/>
                  </a:lnTo>
                  <a:lnTo>
                    <a:pt x="1" y="78"/>
                  </a:lnTo>
                  <a:lnTo>
                    <a:pt x="2" y="79"/>
                  </a:lnTo>
                  <a:lnTo>
                    <a:pt x="3" y="80"/>
                  </a:lnTo>
                  <a:lnTo>
                    <a:pt x="5" y="80"/>
                  </a:lnTo>
                  <a:lnTo>
                    <a:pt x="6" y="80"/>
                  </a:lnTo>
                  <a:lnTo>
                    <a:pt x="8" y="79"/>
                  </a:lnTo>
                  <a:lnTo>
                    <a:pt x="9" y="78"/>
                  </a:lnTo>
                  <a:lnTo>
                    <a:pt x="9" y="76"/>
                  </a:lnTo>
                  <a:lnTo>
                    <a:pt x="9" y="5"/>
                  </a:lnTo>
                  <a:lnTo>
                    <a:pt x="9" y="5"/>
                  </a:lnTo>
                  <a:lnTo>
                    <a:pt x="9" y="3"/>
                  </a:lnTo>
                  <a:lnTo>
                    <a:pt x="8" y="2"/>
                  </a:lnTo>
                  <a:lnTo>
                    <a:pt x="6" y="1"/>
                  </a:lnTo>
                  <a:lnTo>
                    <a:pt x="5" y="0"/>
                  </a:lnTo>
                  <a:lnTo>
                    <a:pt x="3" y="1"/>
                  </a:lnTo>
                  <a:lnTo>
                    <a:pt x="2" y="2"/>
                  </a:lnTo>
                  <a:lnTo>
                    <a:pt x="1" y="3"/>
                  </a:lnTo>
                  <a:lnTo>
                    <a:pt x="0" y="5"/>
                  </a:lnTo>
                  <a:lnTo>
                    <a:pt x="0" y="5"/>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16" name="Freeform 175"/>
            <p:cNvSpPr/>
            <p:nvPr/>
          </p:nvSpPr>
          <p:spPr bwMode="auto">
            <a:xfrm>
              <a:off x="4370388" y="2460625"/>
              <a:ext cx="11113" cy="65088"/>
            </a:xfrm>
            <a:custGeom>
              <a:avLst/>
              <a:gdLst/>
              <a:ahLst/>
              <a:cxnLst>
                <a:cxn ang="0">
                  <a:pos x="12" y="2"/>
                </a:cxn>
                <a:cxn ang="0">
                  <a:pos x="12" y="2"/>
                </a:cxn>
                <a:cxn ang="0">
                  <a:pos x="9" y="9"/>
                </a:cxn>
                <a:cxn ang="0">
                  <a:pos x="7" y="15"/>
                </a:cxn>
                <a:cxn ang="0">
                  <a:pos x="3" y="29"/>
                </a:cxn>
                <a:cxn ang="0">
                  <a:pos x="1" y="44"/>
                </a:cxn>
                <a:cxn ang="0">
                  <a:pos x="0" y="59"/>
                </a:cxn>
                <a:cxn ang="0">
                  <a:pos x="1" y="90"/>
                </a:cxn>
                <a:cxn ang="0">
                  <a:pos x="2" y="118"/>
                </a:cxn>
                <a:cxn ang="0">
                  <a:pos x="2" y="118"/>
                </a:cxn>
                <a:cxn ang="0">
                  <a:pos x="3" y="120"/>
                </a:cxn>
                <a:cxn ang="0">
                  <a:pos x="4" y="122"/>
                </a:cxn>
                <a:cxn ang="0">
                  <a:pos x="5" y="123"/>
                </a:cxn>
                <a:cxn ang="0">
                  <a:pos x="7" y="123"/>
                </a:cxn>
                <a:cxn ang="0">
                  <a:pos x="9" y="123"/>
                </a:cxn>
                <a:cxn ang="0">
                  <a:pos x="10" y="122"/>
                </a:cxn>
                <a:cxn ang="0">
                  <a:pos x="11" y="120"/>
                </a:cxn>
                <a:cxn ang="0">
                  <a:pos x="11" y="118"/>
                </a:cxn>
                <a:cxn ang="0">
                  <a:pos x="11" y="118"/>
                </a:cxn>
                <a:cxn ang="0">
                  <a:pos x="10" y="91"/>
                </a:cxn>
                <a:cxn ang="0">
                  <a:pos x="10" y="61"/>
                </a:cxn>
                <a:cxn ang="0">
                  <a:pos x="10" y="47"/>
                </a:cxn>
                <a:cxn ang="0">
                  <a:pos x="12" y="32"/>
                </a:cxn>
                <a:cxn ang="0">
                  <a:pos x="15" y="19"/>
                </a:cxn>
                <a:cxn ang="0">
                  <a:pos x="17" y="13"/>
                </a:cxn>
                <a:cxn ang="0">
                  <a:pos x="20" y="8"/>
                </a:cxn>
                <a:cxn ang="0">
                  <a:pos x="20" y="8"/>
                </a:cxn>
                <a:cxn ang="0">
                  <a:pos x="22" y="5"/>
                </a:cxn>
                <a:cxn ang="0">
                  <a:pos x="20" y="3"/>
                </a:cxn>
                <a:cxn ang="0">
                  <a:pos x="19" y="1"/>
                </a:cxn>
                <a:cxn ang="0">
                  <a:pos x="18" y="0"/>
                </a:cxn>
                <a:cxn ang="0">
                  <a:pos x="17" y="0"/>
                </a:cxn>
                <a:cxn ang="0">
                  <a:pos x="15" y="0"/>
                </a:cxn>
                <a:cxn ang="0">
                  <a:pos x="13" y="0"/>
                </a:cxn>
                <a:cxn ang="0">
                  <a:pos x="12" y="2"/>
                </a:cxn>
                <a:cxn ang="0">
                  <a:pos x="12" y="2"/>
                </a:cxn>
              </a:cxnLst>
              <a:rect l="0" t="0" r="r" b="b"/>
              <a:pathLst>
                <a:path w="22" h="123">
                  <a:moveTo>
                    <a:pt x="12" y="2"/>
                  </a:moveTo>
                  <a:lnTo>
                    <a:pt x="12" y="2"/>
                  </a:lnTo>
                  <a:lnTo>
                    <a:pt x="9" y="9"/>
                  </a:lnTo>
                  <a:lnTo>
                    <a:pt x="7" y="15"/>
                  </a:lnTo>
                  <a:lnTo>
                    <a:pt x="3" y="29"/>
                  </a:lnTo>
                  <a:lnTo>
                    <a:pt x="1" y="44"/>
                  </a:lnTo>
                  <a:lnTo>
                    <a:pt x="0" y="59"/>
                  </a:lnTo>
                  <a:lnTo>
                    <a:pt x="1" y="90"/>
                  </a:lnTo>
                  <a:lnTo>
                    <a:pt x="2" y="118"/>
                  </a:lnTo>
                  <a:lnTo>
                    <a:pt x="2" y="118"/>
                  </a:lnTo>
                  <a:lnTo>
                    <a:pt x="3" y="120"/>
                  </a:lnTo>
                  <a:lnTo>
                    <a:pt x="4" y="122"/>
                  </a:lnTo>
                  <a:lnTo>
                    <a:pt x="5" y="123"/>
                  </a:lnTo>
                  <a:lnTo>
                    <a:pt x="7" y="123"/>
                  </a:lnTo>
                  <a:lnTo>
                    <a:pt x="9" y="123"/>
                  </a:lnTo>
                  <a:lnTo>
                    <a:pt x="10" y="122"/>
                  </a:lnTo>
                  <a:lnTo>
                    <a:pt x="11" y="120"/>
                  </a:lnTo>
                  <a:lnTo>
                    <a:pt x="11" y="118"/>
                  </a:lnTo>
                  <a:lnTo>
                    <a:pt x="11" y="118"/>
                  </a:lnTo>
                  <a:lnTo>
                    <a:pt x="10" y="91"/>
                  </a:lnTo>
                  <a:lnTo>
                    <a:pt x="10" y="61"/>
                  </a:lnTo>
                  <a:lnTo>
                    <a:pt x="10" y="47"/>
                  </a:lnTo>
                  <a:lnTo>
                    <a:pt x="12" y="32"/>
                  </a:lnTo>
                  <a:lnTo>
                    <a:pt x="15" y="19"/>
                  </a:lnTo>
                  <a:lnTo>
                    <a:pt x="17" y="13"/>
                  </a:lnTo>
                  <a:lnTo>
                    <a:pt x="20" y="8"/>
                  </a:lnTo>
                  <a:lnTo>
                    <a:pt x="20" y="8"/>
                  </a:lnTo>
                  <a:lnTo>
                    <a:pt x="22" y="5"/>
                  </a:lnTo>
                  <a:lnTo>
                    <a:pt x="20" y="3"/>
                  </a:lnTo>
                  <a:lnTo>
                    <a:pt x="19" y="1"/>
                  </a:lnTo>
                  <a:lnTo>
                    <a:pt x="18" y="0"/>
                  </a:lnTo>
                  <a:lnTo>
                    <a:pt x="17" y="0"/>
                  </a:lnTo>
                  <a:lnTo>
                    <a:pt x="15" y="0"/>
                  </a:lnTo>
                  <a:lnTo>
                    <a:pt x="13" y="0"/>
                  </a:lnTo>
                  <a:lnTo>
                    <a:pt x="12" y="2"/>
                  </a:lnTo>
                  <a:lnTo>
                    <a:pt x="12" y="2"/>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17" name="Freeform 176"/>
            <p:cNvSpPr/>
            <p:nvPr/>
          </p:nvSpPr>
          <p:spPr bwMode="auto">
            <a:xfrm>
              <a:off x="4395788" y="2492375"/>
              <a:ext cx="7938" cy="55563"/>
            </a:xfrm>
            <a:custGeom>
              <a:avLst/>
              <a:gdLst/>
              <a:ahLst/>
              <a:cxnLst>
                <a:cxn ang="0">
                  <a:pos x="6" y="5"/>
                </a:cxn>
                <a:cxn ang="0">
                  <a:pos x="6" y="5"/>
                </a:cxn>
                <a:cxn ang="0">
                  <a:pos x="5" y="29"/>
                </a:cxn>
                <a:cxn ang="0">
                  <a:pos x="2" y="53"/>
                </a:cxn>
                <a:cxn ang="0">
                  <a:pos x="1" y="77"/>
                </a:cxn>
                <a:cxn ang="0">
                  <a:pos x="0" y="100"/>
                </a:cxn>
                <a:cxn ang="0">
                  <a:pos x="0" y="100"/>
                </a:cxn>
                <a:cxn ang="0">
                  <a:pos x="1" y="102"/>
                </a:cxn>
                <a:cxn ang="0">
                  <a:pos x="2" y="104"/>
                </a:cxn>
                <a:cxn ang="0">
                  <a:pos x="4" y="105"/>
                </a:cxn>
                <a:cxn ang="0">
                  <a:pos x="6" y="105"/>
                </a:cxn>
                <a:cxn ang="0">
                  <a:pos x="7" y="105"/>
                </a:cxn>
                <a:cxn ang="0">
                  <a:pos x="9" y="104"/>
                </a:cxn>
                <a:cxn ang="0">
                  <a:pos x="10" y="102"/>
                </a:cxn>
                <a:cxn ang="0">
                  <a:pos x="10" y="100"/>
                </a:cxn>
                <a:cxn ang="0">
                  <a:pos x="10" y="100"/>
                </a:cxn>
                <a:cxn ang="0">
                  <a:pos x="11" y="77"/>
                </a:cxn>
                <a:cxn ang="0">
                  <a:pos x="13" y="53"/>
                </a:cxn>
                <a:cxn ang="0">
                  <a:pos x="14" y="29"/>
                </a:cxn>
                <a:cxn ang="0">
                  <a:pos x="15" y="5"/>
                </a:cxn>
                <a:cxn ang="0">
                  <a:pos x="15" y="5"/>
                </a:cxn>
                <a:cxn ang="0">
                  <a:pos x="15" y="3"/>
                </a:cxn>
                <a:cxn ang="0">
                  <a:pos x="14" y="2"/>
                </a:cxn>
                <a:cxn ang="0">
                  <a:pos x="12" y="1"/>
                </a:cxn>
                <a:cxn ang="0">
                  <a:pos x="10" y="0"/>
                </a:cxn>
                <a:cxn ang="0">
                  <a:pos x="9" y="1"/>
                </a:cxn>
                <a:cxn ang="0">
                  <a:pos x="7" y="2"/>
                </a:cxn>
                <a:cxn ang="0">
                  <a:pos x="6" y="3"/>
                </a:cxn>
                <a:cxn ang="0">
                  <a:pos x="6" y="5"/>
                </a:cxn>
                <a:cxn ang="0">
                  <a:pos x="6" y="5"/>
                </a:cxn>
              </a:cxnLst>
              <a:rect l="0" t="0" r="r" b="b"/>
              <a:pathLst>
                <a:path w="15" h="105">
                  <a:moveTo>
                    <a:pt x="6" y="5"/>
                  </a:moveTo>
                  <a:lnTo>
                    <a:pt x="6" y="5"/>
                  </a:lnTo>
                  <a:lnTo>
                    <a:pt x="5" y="29"/>
                  </a:lnTo>
                  <a:lnTo>
                    <a:pt x="2" y="53"/>
                  </a:lnTo>
                  <a:lnTo>
                    <a:pt x="1" y="77"/>
                  </a:lnTo>
                  <a:lnTo>
                    <a:pt x="0" y="100"/>
                  </a:lnTo>
                  <a:lnTo>
                    <a:pt x="0" y="100"/>
                  </a:lnTo>
                  <a:lnTo>
                    <a:pt x="1" y="102"/>
                  </a:lnTo>
                  <a:lnTo>
                    <a:pt x="2" y="104"/>
                  </a:lnTo>
                  <a:lnTo>
                    <a:pt x="4" y="105"/>
                  </a:lnTo>
                  <a:lnTo>
                    <a:pt x="6" y="105"/>
                  </a:lnTo>
                  <a:lnTo>
                    <a:pt x="7" y="105"/>
                  </a:lnTo>
                  <a:lnTo>
                    <a:pt x="9" y="104"/>
                  </a:lnTo>
                  <a:lnTo>
                    <a:pt x="10" y="102"/>
                  </a:lnTo>
                  <a:lnTo>
                    <a:pt x="10" y="100"/>
                  </a:lnTo>
                  <a:lnTo>
                    <a:pt x="10" y="100"/>
                  </a:lnTo>
                  <a:lnTo>
                    <a:pt x="11" y="77"/>
                  </a:lnTo>
                  <a:lnTo>
                    <a:pt x="13" y="53"/>
                  </a:lnTo>
                  <a:lnTo>
                    <a:pt x="14" y="29"/>
                  </a:lnTo>
                  <a:lnTo>
                    <a:pt x="15" y="5"/>
                  </a:lnTo>
                  <a:lnTo>
                    <a:pt x="15" y="5"/>
                  </a:lnTo>
                  <a:lnTo>
                    <a:pt x="15" y="3"/>
                  </a:lnTo>
                  <a:lnTo>
                    <a:pt x="14" y="2"/>
                  </a:lnTo>
                  <a:lnTo>
                    <a:pt x="12" y="1"/>
                  </a:lnTo>
                  <a:lnTo>
                    <a:pt x="10" y="0"/>
                  </a:lnTo>
                  <a:lnTo>
                    <a:pt x="9" y="1"/>
                  </a:lnTo>
                  <a:lnTo>
                    <a:pt x="7" y="2"/>
                  </a:lnTo>
                  <a:lnTo>
                    <a:pt x="6" y="3"/>
                  </a:lnTo>
                  <a:lnTo>
                    <a:pt x="6" y="5"/>
                  </a:lnTo>
                  <a:lnTo>
                    <a:pt x="6" y="5"/>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18" name="Freeform 177"/>
            <p:cNvSpPr/>
            <p:nvPr/>
          </p:nvSpPr>
          <p:spPr bwMode="auto">
            <a:xfrm>
              <a:off x="4424363" y="2520950"/>
              <a:ext cx="4763" cy="71438"/>
            </a:xfrm>
            <a:custGeom>
              <a:avLst/>
              <a:gdLst/>
              <a:ahLst/>
              <a:cxnLst>
                <a:cxn ang="0">
                  <a:pos x="0" y="4"/>
                </a:cxn>
                <a:cxn ang="0">
                  <a:pos x="0" y="132"/>
                </a:cxn>
                <a:cxn ang="0">
                  <a:pos x="0" y="132"/>
                </a:cxn>
                <a:cxn ang="0">
                  <a:pos x="0" y="134"/>
                </a:cxn>
                <a:cxn ang="0">
                  <a:pos x="1" y="136"/>
                </a:cxn>
                <a:cxn ang="0">
                  <a:pos x="3" y="136"/>
                </a:cxn>
                <a:cxn ang="0">
                  <a:pos x="4" y="137"/>
                </a:cxn>
                <a:cxn ang="0">
                  <a:pos x="6" y="136"/>
                </a:cxn>
                <a:cxn ang="0">
                  <a:pos x="7" y="136"/>
                </a:cxn>
                <a:cxn ang="0">
                  <a:pos x="8" y="134"/>
                </a:cxn>
                <a:cxn ang="0">
                  <a:pos x="9" y="132"/>
                </a:cxn>
                <a:cxn ang="0">
                  <a:pos x="9" y="4"/>
                </a:cxn>
                <a:cxn ang="0">
                  <a:pos x="9" y="4"/>
                </a:cxn>
                <a:cxn ang="0">
                  <a:pos x="8" y="2"/>
                </a:cxn>
                <a:cxn ang="0">
                  <a:pos x="7" y="1"/>
                </a:cxn>
                <a:cxn ang="0">
                  <a:pos x="6" y="0"/>
                </a:cxn>
                <a:cxn ang="0">
                  <a:pos x="4" y="0"/>
                </a:cxn>
                <a:cxn ang="0">
                  <a:pos x="3" y="0"/>
                </a:cxn>
                <a:cxn ang="0">
                  <a:pos x="1" y="1"/>
                </a:cxn>
                <a:cxn ang="0">
                  <a:pos x="0" y="2"/>
                </a:cxn>
                <a:cxn ang="0">
                  <a:pos x="0" y="4"/>
                </a:cxn>
                <a:cxn ang="0">
                  <a:pos x="0" y="4"/>
                </a:cxn>
              </a:cxnLst>
              <a:rect l="0" t="0" r="r" b="b"/>
              <a:pathLst>
                <a:path w="9" h="137">
                  <a:moveTo>
                    <a:pt x="0" y="4"/>
                  </a:moveTo>
                  <a:lnTo>
                    <a:pt x="0" y="132"/>
                  </a:lnTo>
                  <a:lnTo>
                    <a:pt x="0" y="132"/>
                  </a:lnTo>
                  <a:lnTo>
                    <a:pt x="0" y="134"/>
                  </a:lnTo>
                  <a:lnTo>
                    <a:pt x="1" y="136"/>
                  </a:lnTo>
                  <a:lnTo>
                    <a:pt x="3" y="136"/>
                  </a:lnTo>
                  <a:lnTo>
                    <a:pt x="4" y="137"/>
                  </a:lnTo>
                  <a:lnTo>
                    <a:pt x="6" y="136"/>
                  </a:lnTo>
                  <a:lnTo>
                    <a:pt x="7" y="136"/>
                  </a:lnTo>
                  <a:lnTo>
                    <a:pt x="8" y="134"/>
                  </a:lnTo>
                  <a:lnTo>
                    <a:pt x="9" y="132"/>
                  </a:lnTo>
                  <a:lnTo>
                    <a:pt x="9" y="4"/>
                  </a:lnTo>
                  <a:lnTo>
                    <a:pt x="9" y="4"/>
                  </a:lnTo>
                  <a:lnTo>
                    <a:pt x="8" y="2"/>
                  </a:lnTo>
                  <a:lnTo>
                    <a:pt x="7" y="1"/>
                  </a:lnTo>
                  <a:lnTo>
                    <a:pt x="6" y="0"/>
                  </a:lnTo>
                  <a:lnTo>
                    <a:pt x="4" y="0"/>
                  </a:lnTo>
                  <a:lnTo>
                    <a:pt x="3" y="0"/>
                  </a:lnTo>
                  <a:lnTo>
                    <a:pt x="1" y="1"/>
                  </a:lnTo>
                  <a:lnTo>
                    <a:pt x="0" y="2"/>
                  </a:lnTo>
                  <a:lnTo>
                    <a:pt x="0" y="4"/>
                  </a:lnTo>
                  <a:lnTo>
                    <a:pt x="0" y="4"/>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19" name="Freeform 178"/>
            <p:cNvSpPr/>
            <p:nvPr/>
          </p:nvSpPr>
          <p:spPr bwMode="auto">
            <a:xfrm>
              <a:off x="4451350" y="2547938"/>
              <a:ext cx="7938" cy="68263"/>
            </a:xfrm>
            <a:custGeom>
              <a:avLst/>
              <a:gdLst/>
              <a:ahLst/>
              <a:cxnLst>
                <a:cxn ang="0">
                  <a:pos x="5" y="5"/>
                </a:cxn>
                <a:cxn ang="0">
                  <a:pos x="5" y="5"/>
                </a:cxn>
                <a:cxn ang="0">
                  <a:pos x="2" y="33"/>
                </a:cxn>
                <a:cxn ang="0">
                  <a:pos x="1" y="47"/>
                </a:cxn>
                <a:cxn ang="0">
                  <a:pos x="0" y="62"/>
                </a:cxn>
                <a:cxn ang="0">
                  <a:pos x="0" y="124"/>
                </a:cxn>
                <a:cxn ang="0">
                  <a:pos x="0" y="124"/>
                </a:cxn>
                <a:cxn ang="0">
                  <a:pos x="1" y="126"/>
                </a:cxn>
                <a:cxn ang="0">
                  <a:pos x="2" y="127"/>
                </a:cxn>
                <a:cxn ang="0">
                  <a:pos x="3" y="128"/>
                </a:cxn>
                <a:cxn ang="0">
                  <a:pos x="5" y="128"/>
                </a:cxn>
                <a:cxn ang="0">
                  <a:pos x="6" y="128"/>
                </a:cxn>
                <a:cxn ang="0">
                  <a:pos x="8" y="127"/>
                </a:cxn>
                <a:cxn ang="0">
                  <a:pos x="9" y="126"/>
                </a:cxn>
                <a:cxn ang="0">
                  <a:pos x="9" y="124"/>
                </a:cxn>
                <a:cxn ang="0">
                  <a:pos x="9" y="69"/>
                </a:cxn>
                <a:cxn ang="0">
                  <a:pos x="9" y="69"/>
                </a:cxn>
                <a:cxn ang="0">
                  <a:pos x="10" y="52"/>
                </a:cxn>
                <a:cxn ang="0">
                  <a:pos x="11" y="37"/>
                </a:cxn>
                <a:cxn ang="0">
                  <a:pos x="14" y="5"/>
                </a:cxn>
                <a:cxn ang="0">
                  <a:pos x="14" y="5"/>
                </a:cxn>
                <a:cxn ang="0">
                  <a:pos x="14" y="3"/>
                </a:cxn>
                <a:cxn ang="0">
                  <a:pos x="13" y="2"/>
                </a:cxn>
                <a:cxn ang="0">
                  <a:pos x="11" y="1"/>
                </a:cxn>
                <a:cxn ang="0">
                  <a:pos x="10" y="0"/>
                </a:cxn>
                <a:cxn ang="0">
                  <a:pos x="6" y="2"/>
                </a:cxn>
                <a:cxn ang="0">
                  <a:pos x="5" y="3"/>
                </a:cxn>
                <a:cxn ang="0">
                  <a:pos x="5" y="5"/>
                </a:cxn>
                <a:cxn ang="0">
                  <a:pos x="5" y="5"/>
                </a:cxn>
              </a:cxnLst>
              <a:rect l="0" t="0" r="r" b="b"/>
              <a:pathLst>
                <a:path w="14" h="128">
                  <a:moveTo>
                    <a:pt x="5" y="5"/>
                  </a:moveTo>
                  <a:lnTo>
                    <a:pt x="5" y="5"/>
                  </a:lnTo>
                  <a:lnTo>
                    <a:pt x="2" y="33"/>
                  </a:lnTo>
                  <a:lnTo>
                    <a:pt x="1" y="47"/>
                  </a:lnTo>
                  <a:lnTo>
                    <a:pt x="0" y="62"/>
                  </a:lnTo>
                  <a:lnTo>
                    <a:pt x="0" y="124"/>
                  </a:lnTo>
                  <a:lnTo>
                    <a:pt x="0" y="124"/>
                  </a:lnTo>
                  <a:lnTo>
                    <a:pt x="1" y="126"/>
                  </a:lnTo>
                  <a:lnTo>
                    <a:pt x="2" y="127"/>
                  </a:lnTo>
                  <a:lnTo>
                    <a:pt x="3" y="128"/>
                  </a:lnTo>
                  <a:lnTo>
                    <a:pt x="5" y="128"/>
                  </a:lnTo>
                  <a:lnTo>
                    <a:pt x="6" y="128"/>
                  </a:lnTo>
                  <a:lnTo>
                    <a:pt x="8" y="127"/>
                  </a:lnTo>
                  <a:lnTo>
                    <a:pt x="9" y="126"/>
                  </a:lnTo>
                  <a:lnTo>
                    <a:pt x="9" y="124"/>
                  </a:lnTo>
                  <a:lnTo>
                    <a:pt x="9" y="69"/>
                  </a:lnTo>
                  <a:lnTo>
                    <a:pt x="9" y="69"/>
                  </a:lnTo>
                  <a:lnTo>
                    <a:pt x="10" y="52"/>
                  </a:lnTo>
                  <a:lnTo>
                    <a:pt x="11" y="37"/>
                  </a:lnTo>
                  <a:lnTo>
                    <a:pt x="14" y="5"/>
                  </a:lnTo>
                  <a:lnTo>
                    <a:pt x="14" y="5"/>
                  </a:lnTo>
                  <a:lnTo>
                    <a:pt x="14" y="3"/>
                  </a:lnTo>
                  <a:lnTo>
                    <a:pt x="13" y="2"/>
                  </a:lnTo>
                  <a:lnTo>
                    <a:pt x="11" y="1"/>
                  </a:lnTo>
                  <a:lnTo>
                    <a:pt x="10" y="0"/>
                  </a:lnTo>
                  <a:lnTo>
                    <a:pt x="6" y="2"/>
                  </a:lnTo>
                  <a:lnTo>
                    <a:pt x="5" y="3"/>
                  </a:lnTo>
                  <a:lnTo>
                    <a:pt x="5" y="5"/>
                  </a:lnTo>
                  <a:lnTo>
                    <a:pt x="5" y="5"/>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20" name="Freeform 179"/>
            <p:cNvSpPr/>
            <p:nvPr/>
          </p:nvSpPr>
          <p:spPr bwMode="auto">
            <a:xfrm>
              <a:off x="4478338" y="2578100"/>
              <a:ext cx="6350" cy="55563"/>
            </a:xfrm>
            <a:custGeom>
              <a:avLst/>
              <a:gdLst/>
              <a:ahLst/>
              <a:cxnLst>
                <a:cxn ang="0">
                  <a:pos x="0" y="5"/>
                </a:cxn>
                <a:cxn ang="0">
                  <a:pos x="0" y="100"/>
                </a:cxn>
                <a:cxn ang="0">
                  <a:pos x="0" y="100"/>
                </a:cxn>
                <a:cxn ang="0">
                  <a:pos x="0" y="102"/>
                </a:cxn>
                <a:cxn ang="0">
                  <a:pos x="1" y="103"/>
                </a:cxn>
                <a:cxn ang="0">
                  <a:pos x="4" y="104"/>
                </a:cxn>
                <a:cxn ang="0">
                  <a:pos x="5" y="104"/>
                </a:cxn>
                <a:cxn ang="0">
                  <a:pos x="7" y="104"/>
                </a:cxn>
                <a:cxn ang="0">
                  <a:pos x="8" y="103"/>
                </a:cxn>
                <a:cxn ang="0">
                  <a:pos x="9" y="102"/>
                </a:cxn>
                <a:cxn ang="0">
                  <a:pos x="10" y="100"/>
                </a:cxn>
                <a:cxn ang="0">
                  <a:pos x="10" y="5"/>
                </a:cxn>
                <a:cxn ang="0">
                  <a:pos x="10" y="5"/>
                </a:cxn>
                <a:cxn ang="0">
                  <a:pos x="9" y="2"/>
                </a:cxn>
                <a:cxn ang="0">
                  <a:pos x="8" y="1"/>
                </a:cxn>
                <a:cxn ang="0">
                  <a:pos x="7" y="0"/>
                </a:cxn>
                <a:cxn ang="0">
                  <a:pos x="5" y="0"/>
                </a:cxn>
                <a:cxn ang="0">
                  <a:pos x="4" y="0"/>
                </a:cxn>
                <a:cxn ang="0">
                  <a:pos x="1" y="1"/>
                </a:cxn>
                <a:cxn ang="0">
                  <a:pos x="0" y="2"/>
                </a:cxn>
                <a:cxn ang="0">
                  <a:pos x="0" y="5"/>
                </a:cxn>
                <a:cxn ang="0">
                  <a:pos x="0" y="5"/>
                </a:cxn>
              </a:cxnLst>
              <a:rect l="0" t="0" r="r" b="b"/>
              <a:pathLst>
                <a:path w="10" h="104">
                  <a:moveTo>
                    <a:pt x="0" y="5"/>
                  </a:moveTo>
                  <a:lnTo>
                    <a:pt x="0" y="100"/>
                  </a:lnTo>
                  <a:lnTo>
                    <a:pt x="0" y="100"/>
                  </a:lnTo>
                  <a:lnTo>
                    <a:pt x="0" y="102"/>
                  </a:lnTo>
                  <a:lnTo>
                    <a:pt x="1" y="103"/>
                  </a:lnTo>
                  <a:lnTo>
                    <a:pt x="4" y="104"/>
                  </a:lnTo>
                  <a:lnTo>
                    <a:pt x="5" y="104"/>
                  </a:lnTo>
                  <a:lnTo>
                    <a:pt x="7" y="104"/>
                  </a:lnTo>
                  <a:lnTo>
                    <a:pt x="8" y="103"/>
                  </a:lnTo>
                  <a:lnTo>
                    <a:pt x="9" y="102"/>
                  </a:lnTo>
                  <a:lnTo>
                    <a:pt x="10" y="100"/>
                  </a:lnTo>
                  <a:lnTo>
                    <a:pt x="10" y="5"/>
                  </a:lnTo>
                  <a:lnTo>
                    <a:pt x="10" y="5"/>
                  </a:lnTo>
                  <a:lnTo>
                    <a:pt x="9" y="2"/>
                  </a:lnTo>
                  <a:lnTo>
                    <a:pt x="8" y="1"/>
                  </a:lnTo>
                  <a:lnTo>
                    <a:pt x="7" y="0"/>
                  </a:lnTo>
                  <a:lnTo>
                    <a:pt x="5" y="0"/>
                  </a:lnTo>
                  <a:lnTo>
                    <a:pt x="4" y="0"/>
                  </a:lnTo>
                  <a:lnTo>
                    <a:pt x="1" y="1"/>
                  </a:lnTo>
                  <a:lnTo>
                    <a:pt x="0" y="2"/>
                  </a:lnTo>
                  <a:lnTo>
                    <a:pt x="0" y="5"/>
                  </a:lnTo>
                  <a:lnTo>
                    <a:pt x="0" y="5"/>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21" name="Freeform 180"/>
            <p:cNvSpPr/>
            <p:nvPr/>
          </p:nvSpPr>
          <p:spPr bwMode="auto">
            <a:xfrm>
              <a:off x="4500563" y="2608263"/>
              <a:ext cx="7938" cy="49213"/>
            </a:xfrm>
            <a:custGeom>
              <a:avLst/>
              <a:gdLst/>
              <a:ahLst/>
              <a:cxnLst>
                <a:cxn ang="0">
                  <a:pos x="15" y="88"/>
                </a:cxn>
                <a:cxn ang="0">
                  <a:pos x="15" y="88"/>
                </a:cxn>
                <a:cxn ang="0">
                  <a:pos x="12" y="79"/>
                </a:cxn>
                <a:cxn ang="0">
                  <a:pos x="10" y="68"/>
                </a:cxn>
                <a:cxn ang="0">
                  <a:pos x="9" y="57"/>
                </a:cxn>
                <a:cxn ang="0">
                  <a:pos x="9" y="47"/>
                </a:cxn>
                <a:cxn ang="0">
                  <a:pos x="9" y="25"/>
                </a:cxn>
                <a:cxn ang="0">
                  <a:pos x="10" y="4"/>
                </a:cxn>
                <a:cxn ang="0">
                  <a:pos x="10" y="4"/>
                </a:cxn>
                <a:cxn ang="0">
                  <a:pos x="10" y="2"/>
                </a:cxn>
                <a:cxn ang="0">
                  <a:pos x="9" y="1"/>
                </a:cxn>
                <a:cxn ang="0">
                  <a:pos x="7" y="0"/>
                </a:cxn>
                <a:cxn ang="0">
                  <a:pos x="6" y="0"/>
                </a:cxn>
                <a:cxn ang="0">
                  <a:pos x="4" y="0"/>
                </a:cxn>
                <a:cxn ang="0">
                  <a:pos x="2" y="1"/>
                </a:cxn>
                <a:cxn ang="0">
                  <a:pos x="1" y="2"/>
                </a:cxn>
                <a:cxn ang="0">
                  <a:pos x="1" y="4"/>
                </a:cxn>
                <a:cxn ang="0">
                  <a:pos x="1" y="4"/>
                </a:cxn>
                <a:cxn ang="0">
                  <a:pos x="0" y="26"/>
                </a:cxn>
                <a:cxn ang="0">
                  <a:pos x="0" y="48"/>
                </a:cxn>
                <a:cxn ang="0">
                  <a:pos x="0" y="59"/>
                </a:cxn>
                <a:cxn ang="0">
                  <a:pos x="1" y="69"/>
                </a:cxn>
                <a:cxn ang="0">
                  <a:pos x="3" y="81"/>
                </a:cxn>
                <a:cxn ang="0">
                  <a:pos x="6" y="91"/>
                </a:cxn>
                <a:cxn ang="0">
                  <a:pos x="6" y="91"/>
                </a:cxn>
                <a:cxn ang="0">
                  <a:pos x="7" y="93"/>
                </a:cxn>
                <a:cxn ang="0">
                  <a:pos x="8" y="94"/>
                </a:cxn>
                <a:cxn ang="0">
                  <a:pos x="10" y="94"/>
                </a:cxn>
                <a:cxn ang="0">
                  <a:pos x="12" y="94"/>
                </a:cxn>
                <a:cxn ang="0">
                  <a:pos x="13" y="93"/>
                </a:cxn>
                <a:cxn ang="0">
                  <a:pos x="14" y="92"/>
                </a:cxn>
                <a:cxn ang="0">
                  <a:pos x="15" y="90"/>
                </a:cxn>
                <a:cxn ang="0">
                  <a:pos x="15" y="88"/>
                </a:cxn>
                <a:cxn ang="0">
                  <a:pos x="15" y="88"/>
                </a:cxn>
              </a:cxnLst>
              <a:rect l="0" t="0" r="r" b="b"/>
              <a:pathLst>
                <a:path w="15" h="94">
                  <a:moveTo>
                    <a:pt x="15" y="88"/>
                  </a:moveTo>
                  <a:lnTo>
                    <a:pt x="15" y="88"/>
                  </a:lnTo>
                  <a:lnTo>
                    <a:pt x="12" y="79"/>
                  </a:lnTo>
                  <a:lnTo>
                    <a:pt x="10" y="68"/>
                  </a:lnTo>
                  <a:lnTo>
                    <a:pt x="9" y="57"/>
                  </a:lnTo>
                  <a:lnTo>
                    <a:pt x="9" y="47"/>
                  </a:lnTo>
                  <a:lnTo>
                    <a:pt x="9" y="25"/>
                  </a:lnTo>
                  <a:lnTo>
                    <a:pt x="10" y="4"/>
                  </a:lnTo>
                  <a:lnTo>
                    <a:pt x="10" y="4"/>
                  </a:lnTo>
                  <a:lnTo>
                    <a:pt x="10" y="2"/>
                  </a:lnTo>
                  <a:lnTo>
                    <a:pt x="9" y="1"/>
                  </a:lnTo>
                  <a:lnTo>
                    <a:pt x="7" y="0"/>
                  </a:lnTo>
                  <a:lnTo>
                    <a:pt x="6" y="0"/>
                  </a:lnTo>
                  <a:lnTo>
                    <a:pt x="4" y="0"/>
                  </a:lnTo>
                  <a:lnTo>
                    <a:pt x="2" y="1"/>
                  </a:lnTo>
                  <a:lnTo>
                    <a:pt x="1" y="2"/>
                  </a:lnTo>
                  <a:lnTo>
                    <a:pt x="1" y="4"/>
                  </a:lnTo>
                  <a:lnTo>
                    <a:pt x="1" y="4"/>
                  </a:lnTo>
                  <a:lnTo>
                    <a:pt x="0" y="26"/>
                  </a:lnTo>
                  <a:lnTo>
                    <a:pt x="0" y="48"/>
                  </a:lnTo>
                  <a:lnTo>
                    <a:pt x="0" y="59"/>
                  </a:lnTo>
                  <a:lnTo>
                    <a:pt x="1" y="69"/>
                  </a:lnTo>
                  <a:lnTo>
                    <a:pt x="3" y="81"/>
                  </a:lnTo>
                  <a:lnTo>
                    <a:pt x="6" y="91"/>
                  </a:lnTo>
                  <a:lnTo>
                    <a:pt x="6" y="91"/>
                  </a:lnTo>
                  <a:lnTo>
                    <a:pt x="7" y="93"/>
                  </a:lnTo>
                  <a:lnTo>
                    <a:pt x="8" y="94"/>
                  </a:lnTo>
                  <a:lnTo>
                    <a:pt x="10" y="94"/>
                  </a:lnTo>
                  <a:lnTo>
                    <a:pt x="12" y="94"/>
                  </a:lnTo>
                  <a:lnTo>
                    <a:pt x="13" y="93"/>
                  </a:lnTo>
                  <a:lnTo>
                    <a:pt x="14" y="92"/>
                  </a:lnTo>
                  <a:lnTo>
                    <a:pt x="15" y="90"/>
                  </a:lnTo>
                  <a:lnTo>
                    <a:pt x="15" y="88"/>
                  </a:lnTo>
                  <a:lnTo>
                    <a:pt x="15" y="88"/>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22" name="Freeform 181"/>
            <p:cNvSpPr/>
            <p:nvPr/>
          </p:nvSpPr>
          <p:spPr bwMode="auto">
            <a:xfrm>
              <a:off x="4529138" y="2622550"/>
              <a:ext cx="7938" cy="63500"/>
            </a:xfrm>
            <a:custGeom>
              <a:avLst/>
              <a:gdLst/>
              <a:ahLst/>
              <a:cxnLst>
                <a:cxn ang="0">
                  <a:pos x="6" y="5"/>
                </a:cxn>
                <a:cxn ang="0">
                  <a:pos x="6" y="5"/>
                </a:cxn>
                <a:cxn ang="0">
                  <a:pos x="5" y="18"/>
                </a:cxn>
                <a:cxn ang="0">
                  <a:pos x="3" y="31"/>
                </a:cxn>
                <a:cxn ang="0">
                  <a:pos x="1" y="43"/>
                </a:cxn>
                <a:cxn ang="0">
                  <a:pos x="0" y="57"/>
                </a:cxn>
                <a:cxn ang="0">
                  <a:pos x="0" y="57"/>
                </a:cxn>
                <a:cxn ang="0">
                  <a:pos x="0" y="86"/>
                </a:cxn>
                <a:cxn ang="0">
                  <a:pos x="0" y="114"/>
                </a:cxn>
                <a:cxn ang="0">
                  <a:pos x="0" y="114"/>
                </a:cxn>
                <a:cxn ang="0">
                  <a:pos x="1" y="116"/>
                </a:cxn>
                <a:cxn ang="0">
                  <a:pos x="2" y="117"/>
                </a:cxn>
                <a:cxn ang="0">
                  <a:pos x="3" y="118"/>
                </a:cxn>
                <a:cxn ang="0">
                  <a:pos x="6" y="119"/>
                </a:cxn>
                <a:cxn ang="0">
                  <a:pos x="8" y="118"/>
                </a:cxn>
                <a:cxn ang="0">
                  <a:pos x="9" y="117"/>
                </a:cxn>
                <a:cxn ang="0">
                  <a:pos x="10" y="116"/>
                </a:cxn>
                <a:cxn ang="0">
                  <a:pos x="11" y="114"/>
                </a:cxn>
                <a:cxn ang="0">
                  <a:pos x="11" y="57"/>
                </a:cxn>
                <a:cxn ang="0">
                  <a:pos x="11" y="57"/>
                </a:cxn>
                <a:cxn ang="0">
                  <a:pos x="11" y="43"/>
                </a:cxn>
                <a:cxn ang="0">
                  <a:pos x="13" y="31"/>
                </a:cxn>
                <a:cxn ang="0">
                  <a:pos x="14" y="18"/>
                </a:cxn>
                <a:cxn ang="0">
                  <a:pos x="15" y="5"/>
                </a:cxn>
                <a:cxn ang="0">
                  <a:pos x="15" y="5"/>
                </a:cxn>
                <a:cxn ang="0">
                  <a:pos x="15" y="3"/>
                </a:cxn>
                <a:cxn ang="0">
                  <a:pos x="14" y="1"/>
                </a:cxn>
                <a:cxn ang="0">
                  <a:pos x="12" y="0"/>
                </a:cxn>
                <a:cxn ang="0">
                  <a:pos x="11" y="0"/>
                </a:cxn>
                <a:cxn ang="0">
                  <a:pos x="9" y="0"/>
                </a:cxn>
                <a:cxn ang="0">
                  <a:pos x="8" y="1"/>
                </a:cxn>
                <a:cxn ang="0">
                  <a:pos x="6" y="3"/>
                </a:cxn>
                <a:cxn ang="0">
                  <a:pos x="6" y="5"/>
                </a:cxn>
                <a:cxn ang="0">
                  <a:pos x="6" y="5"/>
                </a:cxn>
              </a:cxnLst>
              <a:rect l="0" t="0" r="r" b="b"/>
              <a:pathLst>
                <a:path w="15" h="119">
                  <a:moveTo>
                    <a:pt x="6" y="5"/>
                  </a:moveTo>
                  <a:lnTo>
                    <a:pt x="6" y="5"/>
                  </a:lnTo>
                  <a:lnTo>
                    <a:pt x="5" y="18"/>
                  </a:lnTo>
                  <a:lnTo>
                    <a:pt x="3" y="31"/>
                  </a:lnTo>
                  <a:lnTo>
                    <a:pt x="1" y="43"/>
                  </a:lnTo>
                  <a:lnTo>
                    <a:pt x="0" y="57"/>
                  </a:lnTo>
                  <a:lnTo>
                    <a:pt x="0" y="57"/>
                  </a:lnTo>
                  <a:lnTo>
                    <a:pt x="0" y="86"/>
                  </a:lnTo>
                  <a:lnTo>
                    <a:pt x="0" y="114"/>
                  </a:lnTo>
                  <a:lnTo>
                    <a:pt x="0" y="114"/>
                  </a:lnTo>
                  <a:lnTo>
                    <a:pt x="1" y="116"/>
                  </a:lnTo>
                  <a:lnTo>
                    <a:pt x="2" y="117"/>
                  </a:lnTo>
                  <a:lnTo>
                    <a:pt x="3" y="118"/>
                  </a:lnTo>
                  <a:lnTo>
                    <a:pt x="6" y="119"/>
                  </a:lnTo>
                  <a:lnTo>
                    <a:pt x="8" y="118"/>
                  </a:lnTo>
                  <a:lnTo>
                    <a:pt x="9" y="117"/>
                  </a:lnTo>
                  <a:lnTo>
                    <a:pt x="10" y="116"/>
                  </a:lnTo>
                  <a:lnTo>
                    <a:pt x="11" y="114"/>
                  </a:lnTo>
                  <a:lnTo>
                    <a:pt x="11" y="57"/>
                  </a:lnTo>
                  <a:lnTo>
                    <a:pt x="11" y="57"/>
                  </a:lnTo>
                  <a:lnTo>
                    <a:pt x="11" y="43"/>
                  </a:lnTo>
                  <a:lnTo>
                    <a:pt x="13" y="31"/>
                  </a:lnTo>
                  <a:lnTo>
                    <a:pt x="14" y="18"/>
                  </a:lnTo>
                  <a:lnTo>
                    <a:pt x="15" y="5"/>
                  </a:lnTo>
                  <a:lnTo>
                    <a:pt x="15" y="5"/>
                  </a:lnTo>
                  <a:lnTo>
                    <a:pt x="15" y="3"/>
                  </a:lnTo>
                  <a:lnTo>
                    <a:pt x="14" y="1"/>
                  </a:lnTo>
                  <a:lnTo>
                    <a:pt x="12" y="0"/>
                  </a:lnTo>
                  <a:lnTo>
                    <a:pt x="11" y="0"/>
                  </a:lnTo>
                  <a:lnTo>
                    <a:pt x="9" y="0"/>
                  </a:lnTo>
                  <a:lnTo>
                    <a:pt x="8" y="1"/>
                  </a:lnTo>
                  <a:lnTo>
                    <a:pt x="6" y="3"/>
                  </a:lnTo>
                  <a:lnTo>
                    <a:pt x="6" y="5"/>
                  </a:lnTo>
                  <a:lnTo>
                    <a:pt x="6" y="5"/>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23" name="Freeform 182"/>
            <p:cNvSpPr/>
            <p:nvPr/>
          </p:nvSpPr>
          <p:spPr bwMode="auto">
            <a:xfrm>
              <a:off x="4551363" y="2652713"/>
              <a:ext cx="4763" cy="55563"/>
            </a:xfrm>
            <a:custGeom>
              <a:avLst/>
              <a:gdLst/>
              <a:ahLst/>
              <a:cxnLst>
                <a:cxn ang="0">
                  <a:pos x="11" y="5"/>
                </a:cxn>
                <a:cxn ang="0">
                  <a:pos x="11" y="5"/>
                </a:cxn>
                <a:cxn ang="0">
                  <a:pos x="11" y="3"/>
                </a:cxn>
                <a:cxn ang="0">
                  <a:pos x="10" y="1"/>
                </a:cxn>
                <a:cxn ang="0">
                  <a:pos x="8" y="0"/>
                </a:cxn>
                <a:cxn ang="0">
                  <a:pos x="6" y="0"/>
                </a:cxn>
                <a:cxn ang="0">
                  <a:pos x="5" y="0"/>
                </a:cxn>
                <a:cxn ang="0">
                  <a:pos x="3" y="1"/>
                </a:cxn>
                <a:cxn ang="0">
                  <a:pos x="2" y="3"/>
                </a:cxn>
                <a:cxn ang="0">
                  <a:pos x="2" y="5"/>
                </a:cxn>
                <a:cxn ang="0">
                  <a:pos x="2" y="5"/>
                </a:cxn>
                <a:cxn ang="0">
                  <a:pos x="0" y="53"/>
                </a:cxn>
                <a:cxn ang="0">
                  <a:pos x="0" y="75"/>
                </a:cxn>
                <a:cxn ang="0">
                  <a:pos x="2" y="99"/>
                </a:cxn>
                <a:cxn ang="0">
                  <a:pos x="2" y="99"/>
                </a:cxn>
                <a:cxn ang="0">
                  <a:pos x="2" y="101"/>
                </a:cxn>
                <a:cxn ang="0">
                  <a:pos x="4" y="103"/>
                </a:cxn>
                <a:cxn ang="0">
                  <a:pos x="7" y="104"/>
                </a:cxn>
                <a:cxn ang="0">
                  <a:pos x="9" y="104"/>
                </a:cxn>
                <a:cxn ang="0">
                  <a:pos x="10" y="103"/>
                </a:cxn>
                <a:cxn ang="0">
                  <a:pos x="11" y="101"/>
                </a:cxn>
                <a:cxn ang="0">
                  <a:pos x="11" y="99"/>
                </a:cxn>
                <a:cxn ang="0">
                  <a:pos x="11" y="99"/>
                </a:cxn>
                <a:cxn ang="0">
                  <a:pos x="9" y="75"/>
                </a:cxn>
                <a:cxn ang="0">
                  <a:pos x="9" y="53"/>
                </a:cxn>
                <a:cxn ang="0">
                  <a:pos x="11" y="5"/>
                </a:cxn>
                <a:cxn ang="0">
                  <a:pos x="11" y="5"/>
                </a:cxn>
              </a:cxnLst>
              <a:rect l="0" t="0" r="r" b="b"/>
              <a:pathLst>
                <a:path w="11" h="104">
                  <a:moveTo>
                    <a:pt x="11" y="5"/>
                  </a:moveTo>
                  <a:lnTo>
                    <a:pt x="11" y="5"/>
                  </a:lnTo>
                  <a:lnTo>
                    <a:pt x="11" y="3"/>
                  </a:lnTo>
                  <a:lnTo>
                    <a:pt x="10" y="1"/>
                  </a:lnTo>
                  <a:lnTo>
                    <a:pt x="8" y="0"/>
                  </a:lnTo>
                  <a:lnTo>
                    <a:pt x="6" y="0"/>
                  </a:lnTo>
                  <a:lnTo>
                    <a:pt x="5" y="0"/>
                  </a:lnTo>
                  <a:lnTo>
                    <a:pt x="3" y="1"/>
                  </a:lnTo>
                  <a:lnTo>
                    <a:pt x="2" y="3"/>
                  </a:lnTo>
                  <a:lnTo>
                    <a:pt x="2" y="5"/>
                  </a:lnTo>
                  <a:lnTo>
                    <a:pt x="2" y="5"/>
                  </a:lnTo>
                  <a:lnTo>
                    <a:pt x="0" y="53"/>
                  </a:lnTo>
                  <a:lnTo>
                    <a:pt x="0" y="75"/>
                  </a:lnTo>
                  <a:lnTo>
                    <a:pt x="2" y="99"/>
                  </a:lnTo>
                  <a:lnTo>
                    <a:pt x="2" y="99"/>
                  </a:lnTo>
                  <a:lnTo>
                    <a:pt x="2" y="101"/>
                  </a:lnTo>
                  <a:lnTo>
                    <a:pt x="4" y="103"/>
                  </a:lnTo>
                  <a:lnTo>
                    <a:pt x="7" y="104"/>
                  </a:lnTo>
                  <a:lnTo>
                    <a:pt x="9" y="104"/>
                  </a:lnTo>
                  <a:lnTo>
                    <a:pt x="10" y="103"/>
                  </a:lnTo>
                  <a:lnTo>
                    <a:pt x="11" y="101"/>
                  </a:lnTo>
                  <a:lnTo>
                    <a:pt x="11" y="99"/>
                  </a:lnTo>
                  <a:lnTo>
                    <a:pt x="11" y="99"/>
                  </a:lnTo>
                  <a:lnTo>
                    <a:pt x="9" y="75"/>
                  </a:lnTo>
                  <a:lnTo>
                    <a:pt x="9" y="53"/>
                  </a:lnTo>
                  <a:lnTo>
                    <a:pt x="11" y="5"/>
                  </a:lnTo>
                  <a:lnTo>
                    <a:pt x="11" y="5"/>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24" name="Freeform 183"/>
            <p:cNvSpPr/>
            <p:nvPr/>
          </p:nvSpPr>
          <p:spPr bwMode="auto">
            <a:xfrm>
              <a:off x="4572000" y="2676525"/>
              <a:ext cx="6350" cy="58738"/>
            </a:xfrm>
            <a:custGeom>
              <a:avLst/>
              <a:gdLst/>
              <a:ahLst/>
              <a:cxnLst>
                <a:cxn ang="0">
                  <a:pos x="10" y="4"/>
                </a:cxn>
                <a:cxn ang="0">
                  <a:pos x="10" y="4"/>
                </a:cxn>
                <a:cxn ang="0">
                  <a:pos x="9" y="2"/>
                </a:cxn>
                <a:cxn ang="0">
                  <a:pos x="8" y="1"/>
                </a:cxn>
                <a:cxn ang="0">
                  <a:pos x="7" y="0"/>
                </a:cxn>
                <a:cxn ang="0">
                  <a:pos x="5" y="0"/>
                </a:cxn>
                <a:cxn ang="0">
                  <a:pos x="3" y="0"/>
                </a:cxn>
                <a:cxn ang="0">
                  <a:pos x="2" y="1"/>
                </a:cxn>
                <a:cxn ang="0">
                  <a:pos x="1" y="2"/>
                </a:cxn>
                <a:cxn ang="0">
                  <a:pos x="0" y="4"/>
                </a:cxn>
                <a:cxn ang="0">
                  <a:pos x="0" y="4"/>
                </a:cxn>
                <a:cxn ang="0">
                  <a:pos x="1" y="57"/>
                </a:cxn>
                <a:cxn ang="0">
                  <a:pos x="2" y="83"/>
                </a:cxn>
                <a:cxn ang="0">
                  <a:pos x="5" y="109"/>
                </a:cxn>
                <a:cxn ang="0">
                  <a:pos x="5" y="109"/>
                </a:cxn>
                <a:cxn ang="0">
                  <a:pos x="6" y="111"/>
                </a:cxn>
                <a:cxn ang="0">
                  <a:pos x="7" y="112"/>
                </a:cxn>
                <a:cxn ang="0">
                  <a:pos x="10" y="113"/>
                </a:cxn>
                <a:cxn ang="0">
                  <a:pos x="12" y="113"/>
                </a:cxn>
                <a:cxn ang="0">
                  <a:pos x="13" y="112"/>
                </a:cxn>
                <a:cxn ang="0">
                  <a:pos x="14" y="111"/>
                </a:cxn>
                <a:cxn ang="0">
                  <a:pos x="14" y="109"/>
                </a:cxn>
                <a:cxn ang="0">
                  <a:pos x="14" y="109"/>
                </a:cxn>
                <a:cxn ang="0">
                  <a:pos x="12" y="83"/>
                </a:cxn>
                <a:cxn ang="0">
                  <a:pos x="10" y="57"/>
                </a:cxn>
                <a:cxn ang="0">
                  <a:pos x="10" y="4"/>
                </a:cxn>
                <a:cxn ang="0">
                  <a:pos x="10" y="4"/>
                </a:cxn>
              </a:cxnLst>
              <a:rect l="0" t="0" r="r" b="b"/>
              <a:pathLst>
                <a:path w="14" h="113">
                  <a:moveTo>
                    <a:pt x="10" y="4"/>
                  </a:moveTo>
                  <a:lnTo>
                    <a:pt x="10" y="4"/>
                  </a:lnTo>
                  <a:lnTo>
                    <a:pt x="9" y="2"/>
                  </a:lnTo>
                  <a:lnTo>
                    <a:pt x="8" y="1"/>
                  </a:lnTo>
                  <a:lnTo>
                    <a:pt x="7" y="0"/>
                  </a:lnTo>
                  <a:lnTo>
                    <a:pt x="5" y="0"/>
                  </a:lnTo>
                  <a:lnTo>
                    <a:pt x="3" y="0"/>
                  </a:lnTo>
                  <a:lnTo>
                    <a:pt x="2" y="1"/>
                  </a:lnTo>
                  <a:lnTo>
                    <a:pt x="1" y="2"/>
                  </a:lnTo>
                  <a:lnTo>
                    <a:pt x="0" y="4"/>
                  </a:lnTo>
                  <a:lnTo>
                    <a:pt x="0" y="4"/>
                  </a:lnTo>
                  <a:lnTo>
                    <a:pt x="1" y="57"/>
                  </a:lnTo>
                  <a:lnTo>
                    <a:pt x="2" y="83"/>
                  </a:lnTo>
                  <a:lnTo>
                    <a:pt x="5" y="109"/>
                  </a:lnTo>
                  <a:lnTo>
                    <a:pt x="5" y="109"/>
                  </a:lnTo>
                  <a:lnTo>
                    <a:pt x="6" y="111"/>
                  </a:lnTo>
                  <a:lnTo>
                    <a:pt x="7" y="112"/>
                  </a:lnTo>
                  <a:lnTo>
                    <a:pt x="10" y="113"/>
                  </a:lnTo>
                  <a:lnTo>
                    <a:pt x="12" y="113"/>
                  </a:lnTo>
                  <a:lnTo>
                    <a:pt x="13" y="112"/>
                  </a:lnTo>
                  <a:lnTo>
                    <a:pt x="14" y="111"/>
                  </a:lnTo>
                  <a:lnTo>
                    <a:pt x="14" y="109"/>
                  </a:lnTo>
                  <a:lnTo>
                    <a:pt x="14" y="109"/>
                  </a:lnTo>
                  <a:lnTo>
                    <a:pt x="12" y="83"/>
                  </a:lnTo>
                  <a:lnTo>
                    <a:pt x="10" y="57"/>
                  </a:lnTo>
                  <a:lnTo>
                    <a:pt x="10" y="4"/>
                  </a:lnTo>
                  <a:lnTo>
                    <a:pt x="10" y="4"/>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25" name="Freeform 184"/>
            <p:cNvSpPr/>
            <p:nvPr/>
          </p:nvSpPr>
          <p:spPr bwMode="auto">
            <a:xfrm>
              <a:off x="4481513" y="2305050"/>
              <a:ext cx="12700" cy="61913"/>
            </a:xfrm>
            <a:custGeom>
              <a:avLst/>
              <a:gdLst/>
              <a:ahLst/>
              <a:cxnLst>
                <a:cxn ang="0">
                  <a:pos x="21" y="109"/>
                </a:cxn>
                <a:cxn ang="0">
                  <a:pos x="21" y="109"/>
                </a:cxn>
                <a:cxn ang="0">
                  <a:pos x="16" y="105"/>
                </a:cxn>
                <a:cxn ang="0">
                  <a:pos x="13" y="101"/>
                </a:cxn>
                <a:cxn ang="0">
                  <a:pos x="11" y="95"/>
                </a:cxn>
                <a:cxn ang="0">
                  <a:pos x="9" y="89"/>
                </a:cxn>
                <a:cxn ang="0">
                  <a:pos x="9" y="76"/>
                </a:cxn>
                <a:cxn ang="0">
                  <a:pos x="9" y="64"/>
                </a:cxn>
                <a:cxn ang="0">
                  <a:pos x="9" y="64"/>
                </a:cxn>
                <a:cxn ang="0">
                  <a:pos x="10" y="34"/>
                </a:cxn>
                <a:cxn ang="0">
                  <a:pos x="9" y="5"/>
                </a:cxn>
                <a:cxn ang="0">
                  <a:pos x="9" y="5"/>
                </a:cxn>
                <a:cxn ang="0">
                  <a:pos x="9" y="3"/>
                </a:cxn>
                <a:cxn ang="0">
                  <a:pos x="8" y="1"/>
                </a:cxn>
                <a:cxn ang="0">
                  <a:pos x="6" y="0"/>
                </a:cxn>
                <a:cxn ang="0">
                  <a:pos x="5" y="0"/>
                </a:cxn>
                <a:cxn ang="0">
                  <a:pos x="3" y="0"/>
                </a:cxn>
                <a:cxn ang="0">
                  <a:pos x="2" y="1"/>
                </a:cxn>
                <a:cxn ang="0">
                  <a:pos x="1" y="3"/>
                </a:cxn>
                <a:cxn ang="0">
                  <a:pos x="0" y="5"/>
                </a:cxn>
                <a:cxn ang="0">
                  <a:pos x="0" y="5"/>
                </a:cxn>
                <a:cxn ang="0">
                  <a:pos x="0" y="77"/>
                </a:cxn>
                <a:cxn ang="0">
                  <a:pos x="0" y="77"/>
                </a:cxn>
                <a:cxn ang="0">
                  <a:pos x="0" y="89"/>
                </a:cxn>
                <a:cxn ang="0">
                  <a:pos x="1" y="95"/>
                </a:cxn>
                <a:cxn ang="0">
                  <a:pos x="3" y="100"/>
                </a:cxn>
                <a:cxn ang="0">
                  <a:pos x="5" y="105"/>
                </a:cxn>
                <a:cxn ang="0">
                  <a:pos x="8" y="110"/>
                </a:cxn>
                <a:cxn ang="0">
                  <a:pos x="12" y="115"/>
                </a:cxn>
                <a:cxn ang="0">
                  <a:pos x="16" y="118"/>
                </a:cxn>
                <a:cxn ang="0">
                  <a:pos x="16" y="118"/>
                </a:cxn>
                <a:cxn ang="0">
                  <a:pos x="18" y="119"/>
                </a:cxn>
                <a:cxn ang="0">
                  <a:pos x="20" y="119"/>
                </a:cxn>
                <a:cxn ang="0">
                  <a:pos x="21" y="118"/>
                </a:cxn>
                <a:cxn ang="0">
                  <a:pos x="22" y="117"/>
                </a:cxn>
                <a:cxn ang="0">
                  <a:pos x="23" y="115"/>
                </a:cxn>
                <a:cxn ang="0">
                  <a:pos x="23" y="112"/>
                </a:cxn>
                <a:cxn ang="0">
                  <a:pos x="22" y="111"/>
                </a:cxn>
                <a:cxn ang="0">
                  <a:pos x="21" y="109"/>
                </a:cxn>
                <a:cxn ang="0">
                  <a:pos x="21" y="109"/>
                </a:cxn>
              </a:cxnLst>
              <a:rect l="0" t="0" r="r" b="b"/>
              <a:pathLst>
                <a:path w="23" h="119">
                  <a:moveTo>
                    <a:pt x="21" y="109"/>
                  </a:moveTo>
                  <a:lnTo>
                    <a:pt x="21" y="109"/>
                  </a:lnTo>
                  <a:lnTo>
                    <a:pt x="16" y="105"/>
                  </a:lnTo>
                  <a:lnTo>
                    <a:pt x="13" y="101"/>
                  </a:lnTo>
                  <a:lnTo>
                    <a:pt x="11" y="95"/>
                  </a:lnTo>
                  <a:lnTo>
                    <a:pt x="9" y="89"/>
                  </a:lnTo>
                  <a:lnTo>
                    <a:pt x="9" y="76"/>
                  </a:lnTo>
                  <a:lnTo>
                    <a:pt x="9" y="64"/>
                  </a:lnTo>
                  <a:lnTo>
                    <a:pt x="9" y="64"/>
                  </a:lnTo>
                  <a:lnTo>
                    <a:pt x="10" y="34"/>
                  </a:lnTo>
                  <a:lnTo>
                    <a:pt x="9" y="5"/>
                  </a:lnTo>
                  <a:lnTo>
                    <a:pt x="9" y="5"/>
                  </a:lnTo>
                  <a:lnTo>
                    <a:pt x="9" y="3"/>
                  </a:lnTo>
                  <a:lnTo>
                    <a:pt x="8" y="1"/>
                  </a:lnTo>
                  <a:lnTo>
                    <a:pt x="6" y="0"/>
                  </a:lnTo>
                  <a:lnTo>
                    <a:pt x="5" y="0"/>
                  </a:lnTo>
                  <a:lnTo>
                    <a:pt x="3" y="0"/>
                  </a:lnTo>
                  <a:lnTo>
                    <a:pt x="2" y="1"/>
                  </a:lnTo>
                  <a:lnTo>
                    <a:pt x="1" y="3"/>
                  </a:lnTo>
                  <a:lnTo>
                    <a:pt x="0" y="5"/>
                  </a:lnTo>
                  <a:lnTo>
                    <a:pt x="0" y="5"/>
                  </a:lnTo>
                  <a:lnTo>
                    <a:pt x="0" y="77"/>
                  </a:lnTo>
                  <a:lnTo>
                    <a:pt x="0" y="77"/>
                  </a:lnTo>
                  <a:lnTo>
                    <a:pt x="0" y="89"/>
                  </a:lnTo>
                  <a:lnTo>
                    <a:pt x="1" y="95"/>
                  </a:lnTo>
                  <a:lnTo>
                    <a:pt x="3" y="100"/>
                  </a:lnTo>
                  <a:lnTo>
                    <a:pt x="5" y="105"/>
                  </a:lnTo>
                  <a:lnTo>
                    <a:pt x="8" y="110"/>
                  </a:lnTo>
                  <a:lnTo>
                    <a:pt x="12" y="115"/>
                  </a:lnTo>
                  <a:lnTo>
                    <a:pt x="16" y="118"/>
                  </a:lnTo>
                  <a:lnTo>
                    <a:pt x="16" y="118"/>
                  </a:lnTo>
                  <a:lnTo>
                    <a:pt x="18" y="119"/>
                  </a:lnTo>
                  <a:lnTo>
                    <a:pt x="20" y="119"/>
                  </a:lnTo>
                  <a:lnTo>
                    <a:pt x="21" y="118"/>
                  </a:lnTo>
                  <a:lnTo>
                    <a:pt x="22" y="117"/>
                  </a:lnTo>
                  <a:lnTo>
                    <a:pt x="23" y="115"/>
                  </a:lnTo>
                  <a:lnTo>
                    <a:pt x="23" y="112"/>
                  </a:lnTo>
                  <a:lnTo>
                    <a:pt x="22" y="111"/>
                  </a:lnTo>
                  <a:lnTo>
                    <a:pt x="21" y="109"/>
                  </a:lnTo>
                  <a:lnTo>
                    <a:pt x="21" y="109"/>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26" name="Freeform 185"/>
            <p:cNvSpPr/>
            <p:nvPr/>
          </p:nvSpPr>
          <p:spPr bwMode="auto">
            <a:xfrm>
              <a:off x="4519613" y="2336800"/>
              <a:ext cx="9525" cy="55563"/>
            </a:xfrm>
            <a:custGeom>
              <a:avLst/>
              <a:gdLst/>
              <a:ahLst/>
              <a:cxnLst>
                <a:cxn ang="0">
                  <a:pos x="9" y="3"/>
                </a:cxn>
                <a:cxn ang="0">
                  <a:pos x="9" y="3"/>
                </a:cxn>
                <a:cxn ang="0">
                  <a:pos x="7" y="15"/>
                </a:cxn>
                <a:cxn ang="0">
                  <a:pos x="4" y="27"/>
                </a:cxn>
                <a:cxn ang="0">
                  <a:pos x="2" y="50"/>
                </a:cxn>
                <a:cxn ang="0">
                  <a:pos x="0" y="75"/>
                </a:cxn>
                <a:cxn ang="0">
                  <a:pos x="0" y="99"/>
                </a:cxn>
                <a:cxn ang="0">
                  <a:pos x="0" y="99"/>
                </a:cxn>
                <a:cxn ang="0">
                  <a:pos x="0" y="101"/>
                </a:cxn>
                <a:cxn ang="0">
                  <a:pos x="1" y="102"/>
                </a:cxn>
                <a:cxn ang="0">
                  <a:pos x="3" y="103"/>
                </a:cxn>
                <a:cxn ang="0">
                  <a:pos x="5" y="104"/>
                </a:cxn>
                <a:cxn ang="0">
                  <a:pos x="6" y="103"/>
                </a:cxn>
                <a:cxn ang="0">
                  <a:pos x="8" y="102"/>
                </a:cxn>
                <a:cxn ang="0">
                  <a:pos x="9" y="101"/>
                </a:cxn>
                <a:cxn ang="0">
                  <a:pos x="9" y="99"/>
                </a:cxn>
                <a:cxn ang="0">
                  <a:pos x="9" y="99"/>
                </a:cxn>
                <a:cxn ang="0">
                  <a:pos x="10" y="75"/>
                </a:cxn>
                <a:cxn ang="0">
                  <a:pos x="11" y="52"/>
                </a:cxn>
                <a:cxn ang="0">
                  <a:pos x="13" y="29"/>
                </a:cxn>
                <a:cxn ang="0">
                  <a:pos x="16" y="17"/>
                </a:cxn>
                <a:cxn ang="0">
                  <a:pos x="18" y="6"/>
                </a:cxn>
                <a:cxn ang="0">
                  <a:pos x="18" y="6"/>
                </a:cxn>
                <a:cxn ang="0">
                  <a:pos x="18" y="4"/>
                </a:cxn>
                <a:cxn ang="0">
                  <a:pos x="18" y="2"/>
                </a:cxn>
                <a:cxn ang="0">
                  <a:pos x="17" y="1"/>
                </a:cxn>
                <a:cxn ang="0">
                  <a:pos x="15" y="0"/>
                </a:cxn>
                <a:cxn ang="0">
                  <a:pos x="13" y="0"/>
                </a:cxn>
                <a:cxn ang="0">
                  <a:pos x="12" y="0"/>
                </a:cxn>
                <a:cxn ang="0">
                  <a:pos x="10" y="1"/>
                </a:cxn>
                <a:cxn ang="0">
                  <a:pos x="9" y="3"/>
                </a:cxn>
                <a:cxn ang="0">
                  <a:pos x="9" y="3"/>
                </a:cxn>
              </a:cxnLst>
              <a:rect l="0" t="0" r="r" b="b"/>
              <a:pathLst>
                <a:path w="18" h="104">
                  <a:moveTo>
                    <a:pt x="9" y="3"/>
                  </a:moveTo>
                  <a:lnTo>
                    <a:pt x="9" y="3"/>
                  </a:lnTo>
                  <a:lnTo>
                    <a:pt x="7" y="15"/>
                  </a:lnTo>
                  <a:lnTo>
                    <a:pt x="4" y="27"/>
                  </a:lnTo>
                  <a:lnTo>
                    <a:pt x="2" y="50"/>
                  </a:lnTo>
                  <a:lnTo>
                    <a:pt x="0" y="75"/>
                  </a:lnTo>
                  <a:lnTo>
                    <a:pt x="0" y="99"/>
                  </a:lnTo>
                  <a:lnTo>
                    <a:pt x="0" y="99"/>
                  </a:lnTo>
                  <a:lnTo>
                    <a:pt x="0" y="101"/>
                  </a:lnTo>
                  <a:lnTo>
                    <a:pt x="1" y="102"/>
                  </a:lnTo>
                  <a:lnTo>
                    <a:pt x="3" y="103"/>
                  </a:lnTo>
                  <a:lnTo>
                    <a:pt x="5" y="104"/>
                  </a:lnTo>
                  <a:lnTo>
                    <a:pt x="6" y="103"/>
                  </a:lnTo>
                  <a:lnTo>
                    <a:pt x="8" y="102"/>
                  </a:lnTo>
                  <a:lnTo>
                    <a:pt x="9" y="101"/>
                  </a:lnTo>
                  <a:lnTo>
                    <a:pt x="9" y="99"/>
                  </a:lnTo>
                  <a:lnTo>
                    <a:pt x="9" y="99"/>
                  </a:lnTo>
                  <a:lnTo>
                    <a:pt x="10" y="75"/>
                  </a:lnTo>
                  <a:lnTo>
                    <a:pt x="11" y="52"/>
                  </a:lnTo>
                  <a:lnTo>
                    <a:pt x="13" y="29"/>
                  </a:lnTo>
                  <a:lnTo>
                    <a:pt x="16" y="17"/>
                  </a:lnTo>
                  <a:lnTo>
                    <a:pt x="18" y="6"/>
                  </a:lnTo>
                  <a:lnTo>
                    <a:pt x="18" y="6"/>
                  </a:lnTo>
                  <a:lnTo>
                    <a:pt x="18" y="4"/>
                  </a:lnTo>
                  <a:lnTo>
                    <a:pt x="18" y="2"/>
                  </a:lnTo>
                  <a:lnTo>
                    <a:pt x="17" y="1"/>
                  </a:lnTo>
                  <a:lnTo>
                    <a:pt x="15" y="0"/>
                  </a:lnTo>
                  <a:lnTo>
                    <a:pt x="13" y="0"/>
                  </a:lnTo>
                  <a:lnTo>
                    <a:pt x="12" y="0"/>
                  </a:lnTo>
                  <a:lnTo>
                    <a:pt x="10" y="1"/>
                  </a:lnTo>
                  <a:lnTo>
                    <a:pt x="9" y="3"/>
                  </a:lnTo>
                  <a:lnTo>
                    <a:pt x="9" y="3"/>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27" name="Freeform 186"/>
            <p:cNvSpPr/>
            <p:nvPr/>
          </p:nvSpPr>
          <p:spPr bwMode="auto">
            <a:xfrm>
              <a:off x="4543425" y="2370138"/>
              <a:ext cx="7938" cy="71438"/>
            </a:xfrm>
            <a:custGeom>
              <a:avLst/>
              <a:gdLst/>
              <a:ahLst/>
              <a:cxnLst>
                <a:cxn ang="0">
                  <a:pos x="5" y="4"/>
                </a:cxn>
                <a:cxn ang="0">
                  <a:pos x="5" y="4"/>
                </a:cxn>
                <a:cxn ang="0">
                  <a:pos x="4" y="36"/>
                </a:cxn>
                <a:cxn ang="0">
                  <a:pos x="3" y="68"/>
                </a:cxn>
                <a:cxn ang="0">
                  <a:pos x="1" y="100"/>
                </a:cxn>
                <a:cxn ang="0">
                  <a:pos x="0" y="132"/>
                </a:cxn>
                <a:cxn ang="0">
                  <a:pos x="0" y="132"/>
                </a:cxn>
                <a:cxn ang="0">
                  <a:pos x="0" y="134"/>
                </a:cxn>
                <a:cxn ang="0">
                  <a:pos x="1" y="135"/>
                </a:cxn>
                <a:cxn ang="0">
                  <a:pos x="3" y="136"/>
                </a:cxn>
                <a:cxn ang="0">
                  <a:pos x="4" y="136"/>
                </a:cxn>
                <a:cxn ang="0">
                  <a:pos x="7" y="136"/>
                </a:cxn>
                <a:cxn ang="0">
                  <a:pos x="9" y="135"/>
                </a:cxn>
                <a:cxn ang="0">
                  <a:pos x="10" y="134"/>
                </a:cxn>
                <a:cxn ang="0">
                  <a:pos x="10" y="132"/>
                </a:cxn>
                <a:cxn ang="0">
                  <a:pos x="10" y="132"/>
                </a:cxn>
                <a:cxn ang="0">
                  <a:pos x="11" y="100"/>
                </a:cxn>
                <a:cxn ang="0">
                  <a:pos x="13" y="68"/>
                </a:cxn>
                <a:cxn ang="0">
                  <a:pos x="14" y="36"/>
                </a:cxn>
                <a:cxn ang="0">
                  <a:pos x="15" y="4"/>
                </a:cxn>
                <a:cxn ang="0">
                  <a:pos x="15" y="4"/>
                </a:cxn>
                <a:cxn ang="0">
                  <a:pos x="14" y="2"/>
                </a:cxn>
                <a:cxn ang="0">
                  <a:pos x="13" y="1"/>
                </a:cxn>
                <a:cxn ang="0">
                  <a:pos x="12" y="0"/>
                </a:cxn>
                <a:cxn ang="0">
                  <a:pos x="10" y="0"/>
                </a:cxn>
                <a:cxn ang="0">
                  <a:pos x="8" y="0"/>
                </a:cxn>
                <a:cxn ang="0">
                  <a:pos x="7" y="1"/>
                </a:cxn>
                <a:cxn ang="0">
                  <a:pos x="5" y="2"/>
                </a:cxn>
                <a:cxn ang="0">
                  <a:pos x="5" y="4"/>
                </a:cxn>
                <a:cxn ang="0">
                  <a:pos x="5" y="4"/>
                </a:cxn>
              </a:cxnLst>
              <a:rect l="0" t="0" r="r" b="b"/>
              <a:pathLst>
                <a:path w="15" h="136">
                  <a:moveTo>
                    <a:pt x="5" y="4"/>
                  </a:moveTo>
                  <a:lnTo>
                    <a:pt x="5" y="4"/>
                  </a:lnTo>
                  <a:lnTo>
                    <a:pt x="4" y="36"/>
                  </a:lnTo>
                  <a:lnTo>
                    <a:pt x="3" y="68"/>
                  </a:lnTo>
                  <a:lnTo>
                    <a:pt x="1" y="100"/>
                  </a:lnTo>
                  <a:lnTo>
                    <a:pt x="0" y="132"/>
                  </a:lnTo>
                  <a:lnTo>
                    <a:pt x="0" y="132"/>
                  </a:lnTo>
                  <a:lnTo>
                    <a:pt x="0" y="134"/>
                  </a:lnTo>
                  <a:lnTo>
                    <a:pt x="1" y="135"/>
                  </a:lnTo>
                  <a:lnTo>
                    <a:pt x="3" y="136"/>
                  </a:lnTo>
                  <a:lnTo>
                    <a:pt x="4" y="136"/>
                  </a:lnTo>
                  <a:lnTo>
                    <a:pt x="7" y="136"/>
                  </a:lnTo>
                  <a:lnTo>
                    <a:pt x="9" y="135"/>
                  </a:lnTo>
                  <a:lnTo>
                    <a:pt x="10" y="134"/>
                  </a:lnTo>
                  <a:lnTo>
                    <a:pt x="10" y="132"/>
                  </a:lnTo>
                  <a:lnTo>
                    <a:pt x="10" y="132"/>
                  </a:lnTo>
                  <a:lnTo>
                    <a:pt x="11" y="100"/>
                  </a:lnTo>
                  <a:lnTo>
                    <a:pt x="13" y="68"/>
                  </a:lnTo>
                  <a:lnTo>
                    <a:pt x="14" y="36"/>
                  </a:lnTo>
                  <a:lnTo>
                    <a:pt x="15" y="4"/>
                  </a:lnTo>
                  <a:lnTo>
                    <a:pt x="15" y="4"/>
                  </a:lnTo>
                  <a:lnTo>
                    <a:pt x="14" y="2"/>
                  </a:lnTo>
                  <a:lnTo>
                    <a:pt x="13" y="1"/>
                  </a:lnTo>
                  <a:lnTo>
                    <a:pt x="12" y="0"/>
                  </a:lnTo>
                  <a:lnTo>
                    <a:pt x="10" y="0"/>
                  </a:lnTo>
                  <a:lnTo>
                    <a:pt x="8" y="0"/>
                  </a:lnTo>
                  <a:lnTo>
                    <a:pt x="7" y="1"/>
                  </a:lnTo>
                  <a:lnTo>
                    <a:pt x="5" y="2"/>
                  </a:lnTo>
                  <a:lnTo>
                    <a:pt x="5" y="4"/>
                  </a:lnTo>
                  <a:lnTo>
                    <a:pt x="5" y="4"/>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28" name="Freeform 187"/>
            <p:cNvSpPr/>
            <p:nvPr/>
          </p:nvSpPr>
          <p:spPr bwMode="auto">
            <a:xfrm>
              <a:off x="4573588" y="2406650"/>
              <a:ext cx="4763" cy="71438"/>
            </a:xfrm>
            <a:custGeom>
              <a:avLst/>
              <a:gdLst/>
              <a:ahLst/>
              <a:cxnLst>
                <a:cxn ang="0">
                  <a:pos x="0" y="5"/>
                </a:cxn>
                <a:cxn ang="0">
                  <a:pos x="0" y="128"/>
                </a:cxn>
                <a:cxn ang="0">
                  <a:pos x="0" y="128"/>
                </a:cxn>
                <a:cxn ang="0">
                  <a:pos x="0" y="130"/>
                </a:cxn>
                <a:cxn ang="0">
                  <a:pos x="1" y="131"/>
                </a:cxn>
                <a:cxn ang="0">
                  <a:pos x="3" y="132"/>
                </a:cxn>
                <a:cxn ang="0">
                  <a:pos x="5" y="133"/>
                </a:cxn>
                <a:cxn ang="0">
                  <a:pos x="6" y="132"/>
                </a:cxn>
                <a:cxn ang="0">
                  <a:pos x="8" y="131"/>
                </a:cxn>
                <a:cxn ang="0">
                  <a:pos x="9" y="130"/>
                </a:cxn>
                <a:cxn ang="0">
                  <a:pos x="9" y="128"/>
                </a:cxn>
                <a:cxn ang="0">
                  <a:pos x="9" y="5"/>
                </a:cxn>
                <a:cxn ang="0">
                  <a:pos x="9" y="5"/>
                </a:cxn>
                <a:cxn ang="0">
                  <a:pos x="9" y="3"/>
                </a:cxn>
                <a:cxn ang="0">
                  <a:pos x="8" y="1"/>
                </a:cxn>
                <a:cxn ang="0">
                  <a:pos x="6" y="1"/>
                </a:cxn>
                <a:cxn ang="0">
                  <a:pos x="5" y="0"/>
                </a:cxn>
                <a:cxn ang="0">
                  <a:pos x="3" y="1"/>
                </a:cxn>
                <a:cxn ang="0">
                  <a:pos x="1" y="1"/>
                </a:cxn>
                <a:cxn ang="0">
                  <a:pos x="0" y="3"/>
                </a:cxn>
                <a:cxn ang="0">
                  <a:pos x="0" y="5"/>
                </a:cxn>
                <a:cxn ang="0">
                  <a:pos x="0" y="5"/>
                </a:cxn>
              </a:cxnLst>
              <a:rect l="0" t="0" r="r" b="b"/>
              <a:pathLst>
                <a:path w="9" h="133">
                  <a:moveTo>
                    <a:pt x="0" y="5"/>
                  </a:moveTo>
                  <a:lnTo>
                    <a:pt x="0" y="128"/>
                  </a:lnTo>
                  <a:lnTo>
                    <a:pt x="0" y="128"/>
                  </a:lnTo>
                  <a:lnTo>
                    <a:pt x="0" y="130"/>
                  </a:lnTo>
                  <a:lnTo>
                    <a:pt x="1" y="131"/>
                  </a:lnTo>
                  <a:lnTo>
                    <a:pt x="3" y="132"/>
                  </a:lnTo>
                  <a:lnTo>
                    <a:pt x="5" y="133"/>
                  </a:lnTo>
                  <a:lnTo>
                    <a:pt x="6" y="132"/>
                  </a:lnTo>
                  <a:lnTo>
                    <a:pt x="8" y="131"/>
                  </a:lnTo>
                  <a:lnTo>
                    <a:pt x="9" y="130"/>
                  </a:lnTo>
                  <a:lnTo>
                    <a:pt x="9" y="128"/>
                  </a:lnTo>
                  <a:lnTo>
                    <a:pt x="9" y="5"/>
                  </a:lnTo>
                  <a:lnTo>
                    <a:pt x="9" y="5"/>
                  </a:lnTo>
                  <a:lnTo>
                    <a:pt x="9" y="3"/>
                  </a:lnTo>
                  <a:lnTo>
                    <a:pt x="8" y="1"/>
                  </a:lnTo>
                  <a:lnTo>
                    <a:pt x="6" y="1"/>
                  </a:lnTo>
                  <a:lnTo>
                    <a:pt x="5" y="0"/>
                  </a:lnTo>
                  <a:lnTo>
                    <a:pt x="3" y="1"/>
                  </a:lnTo>
                  <a:lnTo>
                    <a:pt x="1" y="1"/>
                  </a:lnTo>
                  <a:lnTo>
                    <a:pt x="0" y="3"/>
                  </a:lnTo>
                  <a:lnTo>
                    <a:pt x="0" y="5"/>
                  </a:lnTo>
                  <a:lnTo>
                    <a:pt x="0" y="5"/>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29" name="Freeform 188"/>
            <p:cNvSpPr/>
            <p:nvPr/>
          </p:nvSpPr>
          <p:spPr bwMode="auto">
            <a:xfrm>
              <a:off x="4602163" y="2432050"/>
              <a:ext cx="4763" cy="65088"/>
            </a:xfrm>
            <a:custGeom>
              <a:avLst/>
              <a:gdLst/>
              <a:ahLst/>
              <a:cxnLst>
                <a:cxn ang="0">
                  <a:pos x="0" y="5"/>
                </a:cxn>
                <a:cxn ang="0">
                  <a:pos x="0" y="118"/>
                </a:cxn>
                <a:cxn ang="0">
                  <a:pos x="0" y="118"/>
                </a:cxn>
                <a:cxn ang="0">
                  <a:pos x="0" y="120"/>
                </a:cxn>
                <a:cxn ang="0">
                  <a:pos x="1" y="121"/>
                </a:cxn>
                <a:cxn ang="0">
                  <a:pos x="2" y="123"/>
                </a:cxn>
                <a:cxn ang="0">
                  <a:pos x="4" y="123"/>
                </a:cxn>
                <a:cxn ang="0">
                  <a:pos x="6" y="123"/>
                </a:cxn>
                <a:cxn ang="0">
                  <a:pos x="7" y="121"/>
                </a:cxn>
                <a:cxn ang="0">
                  <a:pos x="8" y="120"/>
                </a:cxn>
                <a:cxn ang="0">
                  <a:pos x="9" y="118"/>
                </a:cxn>
                <a:cxn ang="0">
                  <a:pos x="9" y="5"/>
                </a:cxn>
                <a:cxn ang="0">
                  <a:pos x="9" y="5"/>
                </a:cxn>
                <a:cxn ang="0">
                  <a:pos x="8" y="3"/>
                </a:cxn>
                <a:cxn ang="0">
                  <a:pos x="7" y="1"/>
                </a:cxn>
                <a:cxn ang="0">
                  <a:pos x="6" y="1"/>
                </a:cxn>
                <a:cxn ang="0">
                  <a:pos x="4" y="0"/>
                </a:cxn>
                <a:cxn ang="0">
                  <a:pos x="2" y="1"/>
                </a:cxn>
                <a:cxn ang="0">
                  <a:pos x="1" y="1"/>
                </a:cxn>
                <a:cxn ang="0">
                  <a:pos x="0" y="3"/>
                </a:cxn>
                <a:cxn ang="0">
                  <a:pos x="0" y="5"/>
                </a:cxn>
                <a:cxn ang="0">
                  <a:pos x="0" y="5"/>
                </a:cxn>
              </a:cxnLst>
              <a:rect l="0" t="0" r="r" b="b"/>
              <a:pathLst>
                <a:path w="9" h="123">
                  <a:moveTo>
                    <a:pt x="0" y="5"/>
                  </a:moveTo>
                  <a:lnTo>
                    <a:pt x="0" y="118"/>
                  </a:lnTo>
                  <a:lnTo>
                    <a:pt x="0" y="118"/>
                  </a:lnTo>
                  <a:lnTo>
                    <a:pt x="0" y="120"/>
                  </a:lnTo>
                  <a:lnTo>
                    <a:pt x="1" y="121"/>
                  </a:lnTo>
                  <a:lnTo>
                    <a:pt x="2" y="123"/>
                  </a:lnTo>
                  <a:lnTo>
                    <a:pt x="4" y="123"/>
                  </a:lnTo>
                  <a:lnTo>
                    <a:pt x="6" y="123"/>
                  </a:lnTo>
                  <a:lnTo>
                    <a:pt x="7" y="121"/>
                  </a:lnTo>
                  <a:lnTo>
                    <a:pt x="8" y="120"/>
                  </a:lnTo>
                  <a:lnTo>
                    <a:pt x="9" y="118"/>
                  </a:lnTo>
                  <a:lnTo>
                    <a:pt x="9" y="5"/>
                  </a:lnTo>
                  <a:lnTo>
                    <a:pt x="9" y="5"/>
                  </a:lnTo>
                  <a:lnTo>
                    <a:pt x="8" y="3"/>
                  </a:lnTo>
                  <a:lnTo>
                    <a:pt x="7" y="1"/>
                  </a:lnTo>
                  <a:lnTo>
                    <a:pt x="6" y="1"/>
                  </a:lnTo>
                  <a:lnTo>
                    <a:pt x="4" y="0"/>
                  </a:lnTo>
                  <a:lnTo>
                    <a:pt x="2" y="1"/>
                  </a:lnTo>
                  <a:lnTo>
                    <a:pt x="1" y="1"/>
                  </a:lnTo>
                  <a:lnTo>
                    <a:pt x="0" y="3"/>
                  </a:lnTo>
                  <a:lnTo>
                    <a:pt x="0" y="5"/>
                  </a:lnTo>
                  <a:lnTo>
                    <a:pt x="0" y="5"/>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30" name="Freeform 189"/>
            <p:cNvSpPr/>
            <p:nvPr/>
          </p:nvSpPr>
          <p:spPr bwMode="auto">
            <a:xfrm>
              <a:off x="4624388" y="2457450"/>
              <a:ext cx="4763" cy="65088"/>
            </a:xfrm>
            <a:custGeom>
              <a:avLst/>
              <a:gdLst/>
              <a:ahLst/>
              <a:cxnLst>
                <a:cxn ang="0">
                  <a:pos x="0" y="5"/>
                </a:cxn>
                <a:cxn ang="0">
                  <a:pos x="0" y="119"/>
                </a:cxn>
                <a:cxn ang="0">
                  <a:pos x="0" y="119"/>
                </a:cxn>
                <a:cxn ang="0">
                  <a:pos x="0" y="121"/>
                </a:cxn>
                <a:cxn ang="0">
                  <a:pos x="1" y="122"/>
                </a:cxn>
                <a:cxn ang="0">
                  <a:pos x="3" y="123"/>
                </a:cxn>
                <a:cxn ang="0">
                  <a:pos x="4" y="123"/>
                </a:cxn>
                <a:cxn ang="0">
                  <a:pos x="6" y="123"/>
                </a:cxn>
                <a:cxn ang="0">
                  <a:pos x="8" y="122"/>
                </a:cxn>
                <a:cxn ang="0">
                  <a:pos x="9" y="121"/>
                </a:cxn>
                <a:cxn ang="0">
                  <a:pos x="9" y="119"/>
                </a:cxn>
                <a:cxn ang="0">
                  <a:pos x="9" y="5"/>
                </a:cxn>
                <a:cxn ang="0">
                  <a:pos x="9" y="5"/>
                </a:cxn>
                <a:cxn ang="0">
                  <a:pos x="9" y="3"/>
                </a:cxn>
                <a:cxn ang="0">
                  <a:pos x="8" y="1"/>
                </a:cxn>
                <a:cxn ang="0">
                  <a:pos x="6" y="0"/>
                </a:cxn>
                <a:cxn ang="0">
                  <a:pos x="4" y="0"/>
                </a:cxn>
                <a:cxn ang="0">
                  <a:pos x="3" y="0"/>
                </a:cxn>
                <a:cxn ang="0">
                  <a:pos x="1" y="1"/>
                </a:cxn>
                <a:cxn ang="0">
                  <a:pos x="0" y="3"/>
                </a:cxn>
                <a:cxn ang="0">
                  <a:pos x="0" y="5"/>
                </a:cxn>
                <a:cxn ang="0">
                  <a:pos x="0" y="5"/>
                </a:cxn>
              </a:cxnLst>
              <a:rect l="0" t="0" r="r" b="b"/>
              <a:pathLst>
                <a:path w="9" h="123">
                  <a:moveTo>
                    <a:pt x="0" y="5"/>
                  </a:moveTo>
                  <a:lnTo>
                    <a:pt x="0" y="119"/>
                  </a:lnTo>
                  <a:lnTo>
                    <a:pt x="0" y="119"/>
                  </a:lnTo>
                  <a:lnTo>
                    <a:pt x="0" y="121"/>
                  </a:lnTo>
                  <a:lnTo>
                    <a:pt x="1" y="122"/>
                  </a:lnTo>
                  <a:lnTo>
                    <a:pt x="3" y="123"/>
                  </a:lnTo>
                  <a:lnTo>
                    <a:pt x="4" y="123"/>
                  </a:lnTo>
                  <a:lnTo>
                    <a:pt x="6" y="123"/>
                  </a:lnTo>
                  <a:lnTo>
                    <a:pt x="8" y="122"/>
                  </a:lnTo>
                  <a:lnTo>
                    <a:pt x="9" y="121"/>
                  </a:lnTo>
                  <a:lnTo>
                    <a:pt x="9" y="119"/>
                  </a:lnTo>
                  <a:lnTo>
                    <a:pt x="9" y="5"/>
                  </a:lnTo>
                  <a:lnTo>
                    <a:pt x="9" y="5"/>
                  </a:lnTo>
                  <a:lnTo>
                    <a:pt x="9" y="3"/>
                  </a:lnTo>
                  <a:lnTo>
                    <a:pt x="8" y="1"/>
                  </a:lnTo>
                  <a:lnTo>
                    <a:pt x="6" y="0"/>
                  </a:lnTo>
                  <a:lnTo>
                    <a:pt x="4" y="0"/>
                  </a:lnTo>
                  <a:lnTo>
                    <a:pt x="3" y="0"/>
                  </a:lnTo>
                  <a:lnTo>
                    <a:pt x="1" y="1"/>
                  </a:lnTo>
                  <a:lnTo>
                    <a:pt x="0" y="3"/>
                  </a:lnTo>
                  <a:lnTo>
                    <a:pt x="0" y="5"/>
                  </a:lnTo>
                  <a:lnTo>
                    <a:pt x="0" y="5"/>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31" name="Freeform 190"/>
            <p:cNvSpPr/>
            <p:nvPr/>
          </p:nvSpPr>
          <p:spPr bwMode="auto">
            <a:xfrm>
              <a:off x="4651375" y="2482850"/>
              <a:ext cx="7938" cy="73025"/>
            </a:xfrm>
            <a:custGeom>
              <a:avLst/>
              <a:gdLst/>
              <a:ahLst/>
              <a:cxnLst>
                <a:cxn ang="0">
                  <a:pos x="5" y="5"/>
                </a:cxn>
                <a:cxn ang="0">
                  <a:pos x="5" y="5"/>
                </a:cxn>
                <a:cxn ang="0">
                  <a:pos x="2" y="30"/>
                </a:cxn>
                <a:cxn ang="0">
                  <a:pos x="1" y="42"/>
                </a:cxn>
                <a:cxn ang="0">
                  <a:pos x="0" y="55"/>
                </a:cxn>
                <a:cxn ang="0">
                  <a:pos x="0" y="132"/>
                </a:cxn>
                <a:cxn ang="0">
                  <a:pos x="0" y="132"/>
                </a:cxn>
                <a:cxn ang="0">
                  <a:pos x="1" y="134"/>
                </a:cxn>
                <a:cxn ang="0">
                  <a:pos x="2" y="136"/>
                </a:cxn>
                <a:cxn ang="0">
                  <a:pos x="3" y="137"/>
                </a:cxn>
                <a:cxn ang="0">
                  <a:pos x="5" y="137"/>
                </a:cxn>
                <a:cxn ang="0">
                  <a:pos x="7" y="137"/>
                </a:cxn>
                <a:cxn ang="0">
                  <a:pos x="8" y="136"/>
                </a:cxn>
                <a:cxn ang="0">
                  <a:pos x="9" y="134"/>
                </a:cxn>
                <a:cxn ang="0">
                  <a:pos x="10" y="132"/>
                </a:cxn>
                <a:cxn ang="0">
                  <a:pos x="10" y="62"/>
                </a:cxn>
                <a:cxn ang="0">
                  <a:pos x="10" y="62"/>
                </a:cxn>
                <a:cxn ang="0">
                  <a:pos x="10" y="47"/>
                </a:cxn>
                <a:cxn ang="0">
                  <a:pos x="11" y="33"/>
                </a:cxn>
                <a:cxn ang="0">
                  <a:pos x="14" y="5"/>
                </a:cxn>
                <a:cxn ang="0">
                  <a:pos x="14" y="5"/>
                </a:cxn>
                <a:cxn ang="0">
                  <a:pos x="14" y="3"/>
                </a:cxn>
                <a:cxn ang="0">
                  <a:pos x="13" y="1"/>
                </a:cxn>
                <a:cxn ang="0">
                  <a:pos x="12" y="0"/>
                </a:cxn>
                <a:cxn ang="0">
                  <a:pos x="10" y="0"/>
                </a:cxn>
                <a:cxn ang="0">
                  <a:pos x="7" y="1"/>
                </a:cxn>
                <a:cxn ang="0">
                  <a:pos x="6" y="3"/>
                </a:cxn>
                <a:cxn ang="0">
                  <a:pos x="5" y="5"/>
                </a:cxn>
                <a:cxn ang="0">
                  <a:pos x="5" y="5"/>
                </a:cxn>
              </a:cxnLst>
              <a:rect l="0" t="0" r="r" b="b"/>
              <a:pathLst>
                <a:path w="14" h="137">
                  <a:moveTo>
                    <a:pt x="5" y="5"/>
                  </a:moveTo>
                  <a:lnTo>
                    <a:pt x="5" y="5"/>
                  </a:lnTo>
                  <a:lnTo>
                    <a:pt x="2" y="30"/>
                  </a:lnTo>
                  <a:lnTo>
                    <a:pt x="1" y="42"/>
                  </a:lnTo>
                  <a:lnTo>
                    <a:pt x="0" y="55"/>
                  </a:lnTo>
                  <a:lnTo>
                    <a:pt x="0" y="132"/>
                  </a:lnTo>
                  <a:lnTo>
                    <a:pt x="0" y="132"/>
                  </a:lnTo>
                  <a:lnTo>
                    <a:pt x="1" y="134"/>
                  </a:lnTo>
                  <a:lnTo>
                    <a:pt x="2" y="136"/>
                  </a:lnTo>
                  <a:lnTo>
                    <a:pt x="3" y="137"/>
                  </a:lnTo>
                  <a:lnTo>
                    <a:pt x="5" y="137"/>
                  </a:lnTo>
                  <a:lnTo>
                    <a:pt x="7" y="137"/>
                  </a:lnTo>
                  <a:lnTo>
                    <a:pt x="8" y="136"/>
                  </a:lnTo>
                  <a:lnTo>
                    <a:pt x="9" y="134"/>
                  </a:lnTo>
                  <a:lnTo>
                    <a:pt x="10" y="132"/>
                  </a:lnTo>
                  <a:lnTo>
                    <a:pt x="10" y="62"/>
                  </a:lnTo>
                  <a:lnTo>
                    <a:pt x="10" y="62"/>
                  </a:lnTo>
                  <a:lnTo>
                    <a:pt x="10" y="47"/>
                  </a:lnTo>
                  <a:lnTo>
                    <a:pt x="11" y="33"/>
                  </a:lnTo>
                  <a:lnTo>
                    <a:pt x="14" y="5"/>
                  </a:lnTo>
                  <a:lnTo>
                    <a:pt x="14" y="5"/>
                  </a:lnTo>
                  <a:lnTo>
                    <a:pt x="14" y="3"/>
                  </a:lnTo>
                  <a:lnTo>
                    <a:pt x="13" y="1"/>
                  </a:lnTo>
                  <a:lnTo>
                    <a:pt x="12" y="0"/>
                  </a:lnTo>
                  <a:lnTo>
                    <a:pt x="10" y="0"/>
                  </a:lnTo>
                  <a:lnTo>
                    <a:pt x="7" y="1"/>
                  </a:lnTo>
                  <a:lnTo>
                    <a:pt x="6" y="3"/>
                  </a:lnTo>
                  <a:lnTo>
                    <a:pt x="5" y="5"/>
                  </a:lnTo>
                  <a:lnTo>
                    <a:pt x="5" y="5"/>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32" name="Freeform 191"/>
            <p:cNvSpPr/>
            <p:nvPr/>
          </p:nvSpPr>
          <p:spPr bwMode="auto">
            <a:xfrm>
              <a:off x="4684713" y="2500313"/>
              <a:ext cx="4763" cy="87313"/>
            </a:xfrm>
            <a:custGeom>
              <a:avLst/>
              <a:gdLst/>
              <a:ahLst/>
              <a:cxnLst>
                <a:cxn ang="0">
                  <a:pos x="0" y="5"/>
                </a:cxn>
                <a:cxn ang="0">
                  <a:pos x="0" y="161"/>
                </a:cxn>
                <a:cxn ang="0">
                  <a:pos x="0" y="161"/>
                </a:cxn>
                <a:cxn ang="0">
                  <a:pos x="0" y="163"/>
                </a:cxn>
                <a:cxn ang="0">
                  <a:pos x="1" y="164"/>
                </a:cxn>
                <a:cxn ang="0">
                  <a:pos x="3" y="165"/>
                </a:cxn>
                <a:cxn ang="0">
                  <a:pos x="5" y="166"/>
                </a:cxn>
                <a:cxn ang="0">
                  <a:pos x="6" y="165"/>
                </a:cxn>
                <a:cxn ang="0">
                  <a:pos x="8" y="164"/>
                </a:cxn>
                <a:cxn ang="0">
                  <a:pos x="9" y="163"/>
                </a:cxn>
                <a:cxn ang="0">
                  <a:pos x="9" y="161"/>
                </a:cxn>
                <a:cxn ang="0">
                  <a:pos x="9" y="5"/>
                </a:cxn>
                <a:cxn ang="0">
                  <a:pos x="9" y="5"/>
                </a:cxn>
                <a:cxn ang="0">
                  <a:pos x="9" y="3"/>
                </a:cxn>
                <a:cxn ang="0">
                  <a:pos x="8" y="1"/>
                </a:cxn>
                <a:cxn ang="0">
                  <a:pos x="6" y="0"/>
                </a:cxn>
                <a:cxn ang="0">
                  <a:pos x="5" y="0"/>
                </a:cxn>
                <a:cxn ang="0">
                  <a:pos x="3" y="0"/>
                </a:cxn>
                <a:cxn ang="0">
                  <a:pos x="1" y="1"/>
                </a:cxn>
                <a:cxn ang="0">
                  <a:pos x="0" y="3"/>
                </a:cxn>
                <a:cxn ang="0">
                  <a:pos x="0" y="5"/>
                </a:cxn>
                <a:cxn ang="0">
                  <a:pos x="0" y="5"/>
                </a:cxn>
              </a:cxnLst>
              <a:rect l="0" t="0" r="r" b="b"/>
              <a:pathLst>
                <a:path w="9" h="166">
                  <a:moveTo>
                    <a:pt x="0" y="5"/>
                  </a:moveTo>
                  <a:lnTo>
                    <a:pt x="0" y="161"/>
                  </a:lnTo>
                  <a:lnTo>
                    <a:pt x="0" y="161"/>
                  </a:lnTo>
                  <a:lnTo>
                    <a:pt x="0" y="163"/>
                  </a:lnTo>
                  <a:lnTo>
                    <a:pt x="1" y="164"/>
                  </a:lnTo>
                  <a:lnTo>
                    <a:pt x="3" y="165"/>
                  </a:lnTo>
                  <a:lnTo>
                    <a:pt x="5" y="166"/>
                  </a:lnTo>
                  <a:lnTo>
                    <a:pt x="6" y="165"/>
                  </a:lnTo>
                  <a:lnTo>
                    <a:pt x="8" y="164"/>
                  </a:lnTo>
                  <a:lnTo>
                    <a:pt x="9" y="163"/>
                  </a:lnTo>
                  <a:lnTo>
                    <a:pt x="9" y="161"/>
                  </a:lnTo>
                  <a:lnTo>
                    <a:pt x="9" y="5"/>
                  </a:lnTo>
                  <a:lnTo>
                    <a:pt x="9" y="5"/>
                  </a:lnTo>
                  <a:lnTo>
                    <a:pt x="9" y="3"/>
                  </a:lnTo>
                  <a:lnTo>
                    <a:pt x="8" y="1"/>
                  </a:lnTo>
                  <a:lnTo>
                    <a:pt x="6" y="0"/>
                  </a:lnTo>
                  <a:lnTo>
                    <a:pt x="5" y="0"/>
                  </a:lnTo>
                  <a:lnTo>
                    <a:pt x="3" y="0"/>
                  </a:lnTo>
                  <a:lnTo>
                    <a:pt x="1" y="1"/>
                  </a:lnTo>
                  <a:lnTo>
                    <a:pt x="0" y="3"/>
                  </a:lnTo>
                  <a:lnTo>
                    <a:pt x="0" y="5"/>
                  </a:lnTo>
                  <a:lnTo>
                    <a:pt x="0" y="5"/>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33" name="Freeform 192"/>
            <p:cNvSpPr/>
            <p:nvPr/>
          </p:nvSpPr>
          <p:spPr bwMode="auto">
            <a:xfrm>
              <a:off x="4702175" y="2540000"/>
              <a:ext cx="7938" cy="69850"/>
            </a:xfrm>
            <a:custGeom>
              <a:avLst/>
              <a:gdLst/>
              <a:ahLst/>
              <a:cxnLst>
                <a:cxn ang="0">
                  <a:pos x="6" y="3"/>
                </a:cxn>
                <a:cxn ang="0">
                  <a:pos x="6" y="3"/>
                </a:cxn>
                <a:cxn ang="0">
                  <a:pos x="3" y="19"/>
                </a:cxn>
                <a:cxn ang="0">
                  <a:pos x="1" y="34"/>
                </a:cxn>
                <a:cxn ang="0">
                  <a:pos x="0" y="50"/>
                </a:cxn>
                <a:cxn ang="0">
                  <a:pos x="0" y="65"/>
                </a:cxn>
                <a:cxn ang="0">
                  <a:pos x="1" y="96"/>
                </a:cxn>
                <a:cxn ang="0">
                  <a:pos x="1" y="127"/>
                </a:cxn>
                <a:cxn ang="0">
                  <a:pos x="1" y="127"/>
                </a:cxn>
                <a:cxn ang="0">
                  <a:pos x="2" y="129"/>
                </a:cxn>
                <a:cxn ang="0">
                  <a:pos x="3" y="131"/>
                </a:cxn>
                <a:cxn ang="0">
                  <a:pos x="4" y="132"/>
                </a:cxn>
                <a:cxn ang="0">
                  <a:pos x="6" y="132"/>
                </a:cxn>
                <a:cxn ang="0">
                  <a:pos x="7" y="132"/>
                </a:cxn>
                <a:cxn ang="0">
                  <a:pos x="9" y="131"/>
                </a:cxn>
                <a:cxn ang="0">
                  <a:pos x="10" y="129"/>
                </a:cxn>
                <a:cxn ang="0">
                  <a:pos x="10" y="127"/>
                </a:cxn>
                <a:cxn ang="0">
                  <a:pos x="10" y="127"/>
                </a:cxn>
                <a:cxn ang="0">
                  <a:pos x="10" y="97"/>
                </a:cxn>
                <a:cxn ang="0">
                  <a:pos x="9" y="66"/>
                </a:cxn>
                <a:cxn ang="0">
                  <a:pos x="9" y="51"/>
                </a:cxn>
                <a:cxn ang="0">
                  <a:pos x="10" y="36"/>
                </a:cxn>
                <a:cxn ang="0">
                  <a:pos x="12" y="21"/>
                </a:cxn>
                <a:cxn ang="0">
                  <a:pos x="15" y="5"/>
                </a:cxn>
                <a:cxn ang="0">
                  <a:pos x="15" y="5"/>
                </a:cxn>
                <a:cxn ang="0">
                  <a:pos x="15" y="3"/>
                </a:cxn>
                <a:cxn ang="0">
                  <a:pos x="14" y="2"/>
                </a:cxn>
                <a:cxn ang="0">
                  <a:pos x="13" y="0"/>
                </a:cxn>
                <a:cxn ang="0">
                  <a:pos x="11" y="0"/>
                </a:cxn>
                <a:cxn ang="0">
                  <a:pos x="10" y="0"/>
                </a:cxn>
                <a:cxn ang="0">
                  <a:pos x="8" y="0"/>
                </a:cxn>
                <a:cxn ang="0">
                  <a:pos x="7" y="1"/>
                </a:cxn>
                <a:cxn ang="0">
                  <a:pos x="6" y="3"/>
                </a:cxn>
                <a:cxn ang="0">
                  <a:pos x="6" y="3"/>
                </a:cxn>
              </a:cxnLst>
              <a:rect l="0" t="0" r="r" b="b"/>
              <a:pathLst>
                <a:path w="15" h="132">
                  <a:moveTo>
                    <a:pt x="6" y="3"/>
                  </a:moveTo>
                  <a:lnTo>
                    <a:pt x="6" y="3"/>
                  </a:lnTo>
                  <a:lnTo>
                    <a:pt x="3" y="19"/>
                  </a:lnTo>
                  <a:lnTo>
                    <a:pt x="1" y="34"/>
                  </a:lnTo>
                  <a:lnTo>
                    <a:pt x="0" y="50"/>
                  </a:lnTo>
                  <a:lnTo>
                    <a:pt x="0" y="65"/>
                  </a:lnTo>
                  <a:lnTo>
                    <a:pt x="1" y="96"/>
                  </a:lnTo>
                  <a:lnTo>
                    <a:pt x="1" y="127"/>
                  </a:lnTo>
                  <a:lnTo>
                    <a:pt x="1" y="127"/>
                  </a:lnTo>
                  <a:lnTo>
                    <a:pt x="2" y="129"/>
                  </a:lnTo>
                  <a:lnTo>
                    <a:pt x="3" y="131"/>
                  </a:lnTo>
                  <a:lnTo>
                    <a:pt x="4" y="132"/>
                  </a:lnTo>
                  <a:lnTo>
                    <a:pt x="6" y="132"/>
                  </a:lnTo>
                  <a:lnTo>
                    <a:pt x="7" y="132"/>
                  </a:lnTo>
                  <a:lnTo>
                    <a:pt x="9" y="131"/>
                  </a:lnTo>
                  <a:lnTo>
                    <a:pt x="10" y="129"/>
                  </a:lnTo>
                  <a:lnTo>
                    <a:pt x="10" y="127"/>
                  </a:lnTo>
                  <a:lnTo>
                    <a:pt x="10" y="127"/>
                  </a:lnTo>
                  <a:lnTo>
                    <a:pt x="10" y="97"/>
                  </a:lnTo>
                  <a:lnTo>
                    <a:pt x="9" y="66"/>
                  </a:lnTo>
                  <a:lnTo>
                    <a:pt x="9" y="51"/>
                  </a:lnTo>
                  <a:lnTo>
                    <a:pt x="10" y="36"/>
                  </a:lnTo>
                  <a:lnTo>
                    <a:pt x="12" y="21"/>
                  </a:lnTo>
                  <a:lnTo>
                    <a:pt x="15" y="5"/>
                  </a:lnTo>
                  <a:lnTo>
                    <a:pt x="15" y="5"/>
                  </a:lnTo>
                  <a:lnTo>
                    <a:pt x="15" y="3"/>
                  </a:lnTo>
                  <a:lnTo>
                    <a:pt x="14" y="2"/>
                  </a:lnTo>
                  <a:lnTo>
                    <a:pt x="13" y="0"/>
                  </a:lnTo>
                  <a:lnTo>
                    <a:pt x="11" y="0"/>
                  </a:lnTo>
                  <a:lnTo>
                    <a:pt x="10" y="0"/>
                  </a:lnTo>
                  <a:lnTo>
                    <a:pt x="8" y="0"/>
                  </a:lnTo>
                  <a:lnTo>
                    <a:pt x="7" y="1"/>
                  </a:lnTo>
                  <a:lnTo>
                    <a:pt x="6" y="3"/>
                  </a:lnTo>
                  <a:lnTo>
                    <a:pt x="6" y="3"/>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34" name="Freeform 193"/>
            <p:cNvSpPr/>
            <p:nvPr/>
          </p:nvSpPr>
          <p:spPr bwMode="auto">
            <a:xfrm>
              <a:off x="4727575" y="2568575"/>
              <a:ext cx="9525" cy="52388"/>
            </a:xfrm>
            <a:custGeom>
              <a:avLst/>
              <a:gdLst/>
              <a:ahLst/>
              <a:cxnLst>
                <a:cxn ang="0">
                  <a:pos x="10" y="3"/>
                </a:cxn>
                <a:cxn ang="0">
                  <a:pos x="10" y="3"/>
                </a:cxn>
                <a:cxn ang="0">
                  <a:pos x="3" y="48"/>
                </a:cxn>
                <a:cxn ang="0">
                  <a:pos x="1" y="72"/>
                </a:cxn>
                <a:cxn ang="0">
                  <a:pos x="0" y="95"/>
                </a:cxn>
                <a:cxn ang="0">
                  <a:pos x="0" y="95"/>
                </a:cxn>
                <a:cxn ang="0">
                  <a:pos x="0" y="97"/>
                </a:cxn>
                <a:cxn ang="0">
                  <a:pos x="1" y="98"/>
                </a:cxn>
                <a:cxn ang="0">
                  <a:pos x="3" y="99"/>
                </a:cxn>
                <a:cxn ang="0">
                  <a:pos x="6" y="99"/>
                </a:cxn>
                <a:cxn ang="0">
                  <a:pos x="7" y="99"/>
                </a:cxn>
                <a:cxn ang="0">
                  <a:pos x="9" y="98"/>
                </a:cxn>
                <a:cxn ang="0">
                  <a:pos x="10" y="97"/>
                </a:cxn>
                <a:cxn ang="0">
                  <a:pos x="10" y="95"/>
                </a:cxn>
                <a:cxn ang="0">
                  <a:pos x="10" y="95"/>
                </a:cxn>
                <a:cxn ang="0">
                  <a:pos x="11" y="72"/>
                </a:cxn>
                <a:cxn ang="0">
                  <a:pos x="13" y="50"/>
                </a:cxn>
                <a:cxn ang="0">
                  <a:pos x="19" y="6"/>
                </a:cxn>
                <a:cxn ang="0">
                  <a:pos x="19" y="6"/>
                </a:cxn>
                <a:cxn ang="0">
                  <a:pos x="19" y="4"/>
                </a:cxn>
                <a:cxn ang="0">
                  <a:pos x="18" y="2"/>
                </a:cxn>
                <a:cxn ang="0">
                  <a:pos x="15" y="0"/>
                </a:cxn>
                <a:cxn ang="0">
                  <a:pos x="14" y="0"/>
                </a:cxn>
                <a:cxn ang="0">
                  <a:pos x="12" y="0"/>
                </a:cxn>
                <a:cxn ang="0">
                  <a:pos x="11" y="2"/>
                </a:cxn>
                <a:cxn ang="0">
                  <a:pos x="10" y="3"/>
                </a:cxn>
                <a:cxn ang="0">
                  <a:pos x="10" y="3"/>
                </a:cxn>
              </a:cxnLst>
              <a:rect l="0" t="0" r="r" b="b"/>
              <a:pathLst>
                <a:path w="19" h="99">
                  <a:moveTo>
                    <a:pt x="10" y="3"/>
                  </a:moveTo>
                  <a:lnTo>
                    <a:pt x="10" y="3"/>
                  </a:lnTo>
                  <a:lnTo>
                    <a:pt x="3" y="48"/>
                  </a:lnTo>
                  <a:lnTo>
                    <a:pt x="1" y="72"/>
                  </a:lnTo>
                  <a:lnTo>
                    <a:pt x="0" y="95"/>
                  </a:lnTo>
                  <a:lnTo>
                    <a:pt x="0" y="95"/>
                  </a:lnTo>
                  <a:lnTo>
                    <a:pt x="0" y="97"/>
                  </a:lnTo>
                  <a:lnTo>
                    <a:pt x="1" y="98"/>
                  </a:lnTo>
                  <a:lnTo>
                    <a:pt x="3" y="99"/>
                  </a:lnTo>
                  <a:lnTo>
                    <a:pt x="6" y="99"/>
                  </a:lnTo>
                  <a:lnTo>
                    <a:pt x="7" y="99"/>
                  </a:lnTo>
                  <a:lnTo>
                    <a:pt x="9" y="98"/>
                  </a:lnTo>
                  <a:lnTo>
                    <a:pt x="10" y="97"/>
                  </a:lnTo>
                  <a:lnTo>
                    <a:pt x="10" y="95"/>
                  </a:lnTo>
                  <a:lnTo>
                    <a:pt x="10" y="95"/>
                  </a:lnTo>
                  <a:lnTo>
                    <a:pt x="11" y="72"/>
                  </a:lnTo>
                  <a:lnTo>
                    <a:pt x="13" y="50"/>
                  </a:lnTo>
                  <a:lnTo>
                    <a:pt x="19" y="6"/>
                  </a:lnTo>
                  <a:lnTo>
                    <a:pt x="19" y="6"/>
                  </a:lnTo>
                  <a:lnTo>
                    <a:pt x="19" y="4"/>
                  </a:lnTo>
                  <a:lnTo>
                    <a:pt x="18" y="2"/>
                  </a:lnTo>
                  <a:lnTo>
                    <a:pt x="15" y="0"/>
                  </a:lnTo>
                  <a:lnTo>
                    <a:pt x="14" y="0"/>
                  </a:lnTo>
                  <a:lnTo>
                    <a:pt x="12" y="0"/>
                  </a:lnTo>
                  <a:lnTo>
                    <a:pt x="11" y="2"/>
                  </a:lnTo>
                  <a:lnTo>
                    <a:pt x="10" y="3"/>
                  </a:lnTo>
                  <a:lnTo>
                    <a:pt x="10" y="3"/>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35" name="Freeform 194"/>
            <p:cNvSpPr/>
            <p:nvPr/>
          </p:nvSpPr>
          <p:spPr bwMode="auto">
            <a:xfrm>
              <a:off x="4748213" y="2590800"/>
              <a:ext cx="4763" cy="57150"/>
            </a:xfrm>
            <a:custGeom>
              <a:avLst/>
              <a:gdLst/>
              <a:ahLst/>
              <a:cxnLst>
                <a:cxn ang="0">
                  <a:pos x="0" y="5"/>
                </a:cxn>
                <a:cxn ang="0">
                  <a:pos x="0" y="104"/>
                </a:cxn>
                <a:cxn ang="0">
                  <a:pos x="0" y="104"/>
                </a:cxn>
                <a:cxn ang="0">
                  <a:pos x="0" y="107"/>
                </a:cxn>
                <a:cxn ang="0">
                  <a:pos x="1" y="109"/>
                </a:cxn>
                <a:cxn ang="0">
                  <a:pos x="3" y="109"/>
                </a:cxn>
                <a:cxn ang="0">
                  <a:pos x="4" y="110"/>
                </a:cxn>
                <a:cxn ang="0">
                  <a:pos x="6" y="109"/>
                </a:cxn>
                <a:cxn ang="0">
                  <a:pos x="7" y="109"/>
                </a:cxn>
                <a:cxn ang="0">
                  <a:pos x="9" y="107"/>
                </a:cxn>
                <a:cxn ang="0">
                  <a:pos x="9" y="104"/>
                </a:cxn>
                <a:cxn ang="0">
                  <a:pos x="9" y="5"/>
                </a:cxn>
                <a:cxn ang="0">
                  <a:pos x="9" y="5"/>
                </a:cxn>
                <a:cxn ang="0">
                  <a:pos x="9" y="3"/>
                </a:cxn>
                <a:cxn ang="0">
                  <a:pos x="7" y="2"/>
                </a:cxn>
                <a:cxn ang="0">
                  <a:pos x="6" y="1"/>
                </a:cxn>
                <a:cxn ang="0">
                  <a:pos x="4" y="0"/>
                </a:cxn>
                <a:cxn ang="0">
                  <a:pos x="3" y="1"/>
                </a:cxn>
                <a:cxn ang="0">
                  <a:pos x="1" y="2"/>
                </a:cxn>
                <a:cxn ang="0">
                  <a:pos x="0" y="3"/>
                </a:cxn>
                <a:cxn ang="0">
                  <a:pos x="0" y="5"/>
                </a:cxn>
                <a:cxn ang="0">
                  <a:pos x="0" y="5"/>
                </a:cxn>
              </a:cxnLst>
              <a:rect l="0" t="0" r="r" b="b"/>
              <a:pathLst>
                <a:path w="9" h="110">
                  <a:moveTo>
                    <a:pt x="0" y="5"/>
                  </a:moveTo>
                  <a:lnTo>
                    <a:pt x="0" y="104"/>
                  </a:lnTo>
                  <a:lnTo>
                    <a:pt x="0" y="104"/>
                  </a:lnTo>
                  <a:lnTo>
                    <a:pt x="0" y="107"/>
                  </a:lnTo>
                  <a:lnTo>
                    <a:pt x="1" y="109"/>
                  </a:lnTo>
                  <a:lnTo>
                    <a:pt x="3" y="109"/>
                  </a:lnTo>
                  <a:lnTo>
                    <a:pt x="4" y="110"/>
                  </a:lnTo>
                  <a:lnTo>
                    <a:pt x="6" y="109"/>
                  </a:lnTo>
                  <a:lnTo>
                    <a:pt x="7" y="109"/>
                  </a:lnTo>
                  <a:lnTo>
                    <a:pt x="9" y="107"/>
                  </a:lnTo>
                  <a:lnTo>
                    <a:pt x="9" y="104"/>
                  </a:lnTo>
                  <a:lnTo>
                    <a:pt x="9" y="5"/>
                  </a:lnTo>
                  <a:lnTo>
                    <a:pt x="9" y="5"/>
                  </a:lnTo>
                  <a:lnTo>
                    <a:pt x="9" y="3"/>
                  </a:lnTo>
                  <a:lnTo>
                    <a:pt x="7" y="2"/>
                  </a:lnTo>
                  <a:lnTo>
                    <a:pt x="6" y="1"/>
                  </a:lnTo>
                  <a:lnTo>
                    <a:pt x="4" y="0"/>
                  </a:lnTo>
                  <a:lnTo>
                    <a:pt x="3" y="1"/>
                  </a:lnTo>
                  <a:lnTo>
                    <a:pt x="1" y="2"/>
                  </a:lnTo>
                  <a:lnTo>
                    <a:pt x="0" y="3"/>
                  </a:lnTo>
                  <a:lnTo>
                    <a:pt x="0" y="5"/>
                  </a:lnTo>
                  <a:lnTo>
                    <a:pt x="0" y="5"/>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36" name="Freeform 195"/>
            <p:cNvSpPr/>
            <p:nvPr/>
          </p:nvSpPr>
          <p:spPr bwMode="auto">
            <a:xfrm>
              <a:off x="4641850" y="2751138"/>
              <a:ext cx="7938" cy="26988"/>
            </a:xfrm>
            <a:custGeom>
              <a:avLst/>
              <a:gdLst/>
              <a:ahLst/>
              <a:cxnLst>
                <a:cxn ang="0">
                  <a:pos x="15" y="46"/>
                </a:cxn>
                <a:cxn ang="0">
                  <a:pos x="15" y="46"/>
                </a:cxn>
                <a:cxn ang="0">
                  <a:pos x="12" y="36"/>
                </a:cxn>
                <a:cxn ang="0">
                  <a:pos x="11" y="26"/>
                </a:cxn>
                <a:cxn ang="0">
                  <a:pos x="10" y="5"/>
                </a:cxn>
                <a:cxn ang="0">
                  <a:pos x="10" y="5"/>
                </a:cxn>
                <a:cxn ang="0">
                  <a:pos x="10" y="3"/>
                </a:cxn>
                <a:cxn ang="0">
                  <a:pos x="8" y="1"/>
                </a:cxn>
                <a:cxn ang="0">
                  <a:pos x="6" y="1"/>
                </a:cxn>
                <a:cxn ang="0">
                  <a:pos x="5" y="0"/>
                </a:cxn>
                <a:cxn ang="0">
                  <a:pos x="3" y="1"/>
                </a:cxn>
                <a:cxn ang="0">
                  <a:pos x="1" y="1"/>
                </a:cxn>
                <a:cxn ang="0">
                  <a:pos x="0" y="3"/>
                </a:cxn>
                <a:cxn ang="0">
                  <a:pos x="0" y="5"/>
                </a:cxn>
                <a:cxn ang="0">
                  <a:pos x="0" y="5"/>
                </a:cxn>
                <a:cxn ang="0">
                  <a:pos x="1" y="27"/>
                </a:cxn>
                <a:cxn ang="0">
                  <a:pos x="2" y="38"/>
                </a:cxn>
                <a:cxn ang="0">
                  <a:pos x="5" y="48"/>
                </a:cxn>
                <a:cxn ang="0">
                  <a:pos x="5" y="48"/>
                </a:cxn>
                <a:cxn ang="0">
                  <a:pos x="6" y="50"/>
                </a:cxn>
                <a:cxn ang="0">
                  <a:pos x="7" y="51"/>
                </a:cxn>
                <a:cxn ang="0">
                  <a:pos x="10" y="51"/>
                </a:cxn>
                <a:cxn ang="0">
                  <a:pos x="11" y="51"/>
                </a:cxn>
                <a:cxn ang="0">
                  <a:pos x="13" y="51"/>
                </a:cxn>
                <a:cxn ang="0">
                  <a:pos x="14" y="49"/>
                </a:cxn>
                <a:cxn ang="0">
                  <a:pos x="15" y="48"/>
                </a:cxn>
                <a:cxn ang="0">
                  <a:pos x="15" y="46"/>
                </a:cxn>
                <a:cxn ang="0">
                  <a:pos x="15" y="46"/>
                </a:cxn>
              </a:cxnLst>
              <a:rect l="0" t="0" r="r" b="b"/>
              <a:pathLst>
                <a:path w="15" h="51">
                  <a:moveTo>
                    <a:pt x="15" y="46"/>
                  </a:moveTo>
                  <a:lnTo>
                    <a:pt x="15" y="46"/>
                  </a:lnTo>
                  <a:lnTo>
                    <a:pt x="12" y="36"/>
                  </a:lnTo>
                  <a:lnTo>
                    <a:pt x="11" y="26"/>
                  </a:lnTo>
                  <a:lnTo>
                    <a:pt x="10" y="5"/>
                  </a:lnTo>
                  <a:lnTo>
                    <a:pt x="10" y="5"/>
                  </a:lnTo>
                  <a:lnTo>
                    <a:pt x="10" y="3"/>
                  </a:lnTo>
                  <a:lnTo>
                    <a:pt x="8" y="1"/>
                  </a:lnTo>
                  <a:lnTo>
                    <a:pt x="6" y="1"/>
                  </a:lnTo>
                  <a:lnTo>
                    <a:pt x="5" y="0"/>
                  </a:lnTo>
                  <a:lnTo>
                    <a:pt x="3" y="1"/>
                  </a:lnTo>
                  <a:lnTo>
                    <a:pt x="1" y="1"/>
                  </a:lnTo>
                  <a:lnTo>
                    <a:pt x="0" y="3"/>
                  </a:lnTo>
                  <a:lnTo>
                    <a:pt x="0" y="5"/>
                  </a:lnTo>
                  <a:lnTo>
                    <a:pt x="0" y="5"/>
                  </a:lnTo>
                  <a:lnTo>
                    <a:pt x="1" y="27"/>
                  </a:lnTo>
                  <a:lnTo>
                    <a:pt x="2" y="38"/>
                  </a:lnTo>
                  <a:lnTo>
                    <a:pt x="5" y="48"/>
                  </a:lnTo>
                  <a:lnTo>
                    <a:pt x="5" y="48"/>
                  </a:lnTo>
                  <a:lnTo>
                    <a:pt x="6" y="50"/>
                  </a:lnTo>
                  <a:lnTo>
                    <a:pt x="7" y="51"/>
                  </a:lnTo>
                  <a:lnTo>
                    <a:pt x="10" y="51"/>
                  </a:lnTo>
                  <a:lnTo>
                    <a:pt x="11" y="51"/>
                  </a:lnTo>
                  <a:lnTo>
                    <a:pt x="13" y="51"/>
                  </a:lnTo>
                  <a:lnTo>
                    <a:pt x="14" y="49"/>
                  </a:lnTo>
                  <a:lnTo>
                    <a:pt x="15" y="48"/>
                  </a:lnTo>
                  <a:lnTo>
                    <a:pt x="15" y="46"/>
                  </a:lnTo>
                  <a:lnTo>
                    <a:pt x="15" y="46"/>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37" name="Freeform 196"/>
            <p:cNvSpPr/>
            <p:nvPr/>
          </p:nvSpPr>
          <p:spPr bwMode="auto">
            <a:xfrm>
              <a:off x="4675188" y="2751138"/>
              <a:ext cx="12700" cy="34925"/>
            </a:xfrm>
            <a:custGeom>
              <a:avLst/>
              <a:gdLst/>
              <a:ahLst/>
              <a:cxnLst>
                <a:cxn ang="0">
                  <a:pos x="18" y="39"/>
                </a:cxn>
                <a:cxn ang="0">
                  <a:pos x="18" y="39"/>
                </a:cxn>
                <a:cxn ang="0">
                  <a:pos x="14" y="31"/>
                </a:cxn>
                <a:cxn ang="0">
                  <a:pos x="12" y="23"/>
                </a:cxn>
                <a:cxn ang="0">
                  <a:pos x="9" y="13"/>
                </a:cxn>
                <a:cxn ang="0">
                  <a:pos x="9" y="5"/>
                </a:cxn>
                <a:cxn ang="0">
                  <a:pos x="9" y="5"/>
                </a:cxn>
                <a:cxn ang="0">
                  <a:pos x="8" y="3"/>
                </a:cxn>
                <a:cxn ang="0">
                  <a:pos x="7" y="1"/>
                </a:cxn>
                <a:cxn ang="0">
                  <a:pos x="6" y="1"/>
                </a:cxn>
                <a:cxn ang="0">
                  <a:pos x="4" y="0"/>
                </a:cxn>
                <a:cxn ang="0">
                  <a:pos x="3" y="1"/>
                </a:cxn>
                <a:cxn ang="0">
                  <a:pos x="1" y="1"/>
                </a:cxn>
                <a:cxn ang="0">
                  <a:pos x="0" y="3"/>
                </a:cxn>
                <a:cxn ang="0">
                  <a:pos x="0" y="5"/>
                </a:cxn>
                <a:cxn ang="0">
                  <a:pos x="0" y="5"/>
                </a:cxn>
                <a:cxn ang="0">
                  <a:pos x="0" y="17"/>
                </a:cxn>
                <a:cxn ang="0">
                  <a:pos x="1" y="24"/>
                </a:cxn>
                <a:cxn ang="0">
                  <a:pos x="3" y="30"/>
                </a:cxn>
                <a:cxn ang="0">
                  <a:pos x="3" y="30"/>
                </a:cxn>
                <a:cxn ang="0">
                  <a:pos x="6" y="38"/>
                </a:cxn>
                <a:cxn ang="0">
                  <a:pos x="9" y="45"/>
                </a:cxn>
                <a:cxn ang="0">
                  <a:pos x="13" y="54"/>
                </a:cxn>
                <a:cxn ang="0">
                  <a:pos x="14" y="62"/>
                </a:cxn>
                <a:cxn ang="0">
                  <a:pos x="14" y="62"/>
                </a:cxn>
                <a:cxn ang="0">
                  <a:pos x="15" y="64"/>
                </a:cxn>
                <a:cxn ang="0">
                  <a:pos x="16" y="65"/>
                </a:cxn>
                <a:cxn ang="0">
                  <a:pos x="18" y="66"/>
                </a:cxn>
                <a:cxn ang="0">
                  <a:pos x="19" y="66"/>
                </a:cxn>
                <a:cxn ang="0">
                  <a:pos x="21" y="66"/>
                </a:cxn>
                <a:cxn ang="0">
                  <a:pos x="22" y="65"/>
                </a:cxn>
                <a:cxn ang="0">
                  <a:pos x="23" y="64"/>
                </a:cxn>
                <a:cxn ang="0">
                  <a:pos x="24" y="62"/>
                </a:cxn>
                <a:cxn ang="0">
                  <a:pos x="24" y="62"/>
                </a:cxn>
                <a:cxn ang="0">
                  <a:pos x="23" y="56"/>
                </a:cxn>
                <a:cxn ang="0">
                  <a:pos x="22" y="49"/>
                </a:cxn>
                <a:cxn ang="0">
                  <a:pos x="18" y="39"/>
                </a:cxn>
                <a:cxn ang="0">
                  <a:pos x="18" y="39"/>
                </a:cxn>
              </a:cxnLst>
              <a:rect l="0" t="0" r="r" b="b"/>
              <a:pathLst>
                <a:path w="24" h="66">
                  <a:moveTo>
                    <a:pt x="18" y="39"/>
                  </a:moveTo>
                  <a:lnTo>
                    <a:pt x="18" y="39"/>
                  </a:lnTo>
                  <a:lnTo>
                    <a:pt x="14" y="31"/>
                  </a:lnTo>
                  <a:lnTo>
                    <a:pt x="12" y="23"/>
                  </a:lnTo>
                  <a:lnTo>
                    <a:pt x="9" y="13"/>
                  </a:lnTo>
                  <a:lnTo>
                    <a:pt x="9" y="5"/>
                  </a:lnTo>
                  <a:lnTo>
                    <a:pt x="9" y="5"/>
                  </a:lnTo>
                  <a:lnTo>
                    <a:pt x="8" y="3"/>
                  </a:lnTo>
                  <a:lnTo>
                    <a:pt x="7" y="1"/>
                  </a:lnTo>
                  <a:lnTo>
                    <a:pt x="6" y="1"/>
                  </a:lnTo>
                  <a:lnTo>
                    <a:pt x="4" y="0"/>
                  </a:lnTo>
                  <a:lnTo>
                    <a:pt x="3" y="1"/>
                  </a:lnTo>
                  <a:lnTo>
                    <a:pt x="1" y="1"/>
                  </a:lnTo>
                  <a:lnTo>
                    <a:pt x="0" y="3"/>
                  </a:lnTo>
                  <a:lnTo>
                    <a:pt x="0" y="5"/>
                  </a:lnTo>
                  <a:lnTo>
                    <a:pt x="0" y="5"/>
                  </a:lnTo>
                  <a:lnTo>
                    <a:pt x="0" y="17"/>
                  </a:lnTo>
                  <a:lnTo>
                    <a:pt x="1" y="24"/>
                  </a:lnTo>
                  <a:lnTo>
                    <a:pt x="3" y="30"/>
                  </a:lnTo>
                  <a:lnTo>
                    <a:pt x="3" y="30"/>
                  </a:lnTo>
                  <a:lnTo>
                    <a:pt x="6" y="38"/>
                  </a:lnTo>
                  <a:lnTo>
                    <a:pt x="9" y="45"/>
                  </a:lnTo>
                  <a:lnTo>
                    <a:pt x="13" y="54"/>
                  </a:lnTo>
                  <a:lnTo>
                    <a:pt x="14" y="62"/>
                  </a:lnTo>
                  <a:lnTo>
                    <a:pt x="14" y="62"/>
                  </a:lnTo>
                  <a:lnTo>
                    <a:pt x="15" y="64"/>
                  </a:lnTo>
                  <a:lnTo>
                    <a:pt x="16" y="65"/>
                  </a:lnTo>
                  <a:lnTo>
                    <a:pt x="18" y="66"/>
                  </a:lnTo>
                  <a:lnTo>
                    <a:pt x="19" y="66"/>
                  </a:lnTo>
                  <a:lnTo>
                    <a:pt x="21" y="66"/>
                  </a:lnTo>
                  <a:lnTo>
                    <a:pt x="22" y="65"/>
                  </a:lnTo>
                  <a:lnTo>
                    <a:pt x="23" y="64"/>
                  </a:lnTo>
                  <a:lnTo>
                    <a:pt x="24" y="62"/>
                  </a:lnTo>
                  <a:lnTo>
                    <a:pt x="24" y="62"/>
                  </a:lnTo>
                  <a:lnTo>
                    <a:pt x="23" y="56"/>
                  </a:lnTo>
                  <a:lnTo>
                    <a:pt x="22" y="49"/>
                  </a:lnTo>
                  <a:lnTo>
                    <a:pt x="18" y="39"/>
                  </a:lnTo>
                  <a:lnTo>
                    <a:pt x="18" y="39"/>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38" name="Freeform 197"/>
            <p:cNvSpPr/>
            <p:nvPr/>
          </p:nvSpPr>
          <p:spPr bwMode="auto">
            <a:xfrm>
              <a:off x="4710113" y="2759075"/>
              <a:ext cx="9525" cy="44450"/>
            </a:xfrm>
            <a:custGeom>
              <a:avLst/>
              <a:gdLst/>
              <a:ahLst/>
              <a:cxnLst>
                <a:cxn ang="0">
                  <a:pos x="10" y="4"/>
                </a:cxn>
                <a:cxn ang="0">
                  <a:pos x="10" y="4"/>
                </a:cxn>
                <a:cxn ang="0">
                  <a:pos x="10" y="2"/>
                </a:cxn>
                <a:cxn ang="0">
                  <a:pos x="9" y="1"/>
                </a:cxn>
                <a:cxn ang="0">
                  <a:pos x="6" y="0"/>
                </a:cxn>
                <a:cxn ang="0">
                  <a:pos x="4" y="0"/>
                </a:cxn>
                <a:cxn ang="0">
                  <a:pos x="3" y="0"/>
                </a:cxn>
                <a:cxn ang="0">
                  <a:pos x="1" y="1"/>
                </a:cxn>
                <a:cxn ang="0">
                  <a:pos x="0" y="2"/>
                </a:cxn>
                <a:cxn ang="0">
                  <a:pos x="0" y="4"/>
                </a:cxn>
                <a:cxn ang="0">
                  <a:pos x="0" y="4"/>
                </a:cxn>
                <a:cxn ang="0">
                  <a:pos x="1" y="24"/>
                </a:cxn>
                <a:cxn ang="0">
                  <a:pos x="3" y="44"/>
                </a:cxn>
                <a:cxn ang="0">
                  <a:pos x="6" y="63"/>
                </a:cxn>
                <a:cxn ang="0">
                  <a:pos x="10" y="82"/>
                </a:cxn>
                <a:cxn ang="0">
                  <a:pos x="10" y="82"/>
                </a:cxn>
                <a:cxn ang="0">
                  <a:pos x="11" y="84"/>
                </a:cxn>
                <a:cxn ang="0">
                  <a:pos x="12" y="85"/>
                </a:cxn>
                <a:cxn ang="0">
                  <a:pos x="14" y="85"/>
                </a:cxn>
                <a:cxn ang="0">
                  <a:pos x="16" y="85"/>
                </a:cxn>
                <a:cxn ang="0">
                  <a:pos x="17" y="84"/>
                </a:cxn>
                <a:cxn ang="0">
                  <a:pos x="18" y="83"/>
                </a:cxn>
                <a:cxn ang="0">
                  <a:pos x="19" y="82"/>
                </a:cxn>
                <a:cxn ang="0">
                  <a:pos x="19" y="80"/>
                </a:cxn>
                <a:cxn ang="0">
                  <a:pos x="19" y="80"/>
                </a:cxn>
                <a:cxn ang="0">
                  <a:pos x="16" y="61"/>
                </a:cxn>
                <a:cxn ang="0">
                  <a:pos x="13" y="43"/>
                </a:cxn>
                <a:cxn ang="0">
                  <a:pos x="11" y="24"/>
                </a:cxn>
                <a:cxn ang="0">
                  <a:pos x="10" y="4"/>
                </a:cxn>
                <a:cxn ang="0">
                  <a:pos x="10" y="4"/>
                </a:cxn>
              </a:cxnLst>
              <a:rect l="0" t="0" r="r" b="b"/>
              <a:pathLst>
                <a:path w="19" h="85">
                  <a:moveTo>
                    <a:pt x="10" y="4"/>
                  </a:moveTo>
                  <a:lnTo>
                    <a:pt x="10" y="4"/>
                  </a:lnTo>
                  <a:lnTo>
                    <a:pt x="10" y="2"/>
                  </a:lnTo>
                  <a:lnTo>
                    <a:pt x="9" y="1"/>
                  </a:lnTo>
                  <a:lnTo>
                    <a:pt x="6" y="0"/>
                  </a:lnTo>
                  <a:lnTo>
                    <a:pt x="4" y="0"/>
                  </a:lnTo>
                  <a:lnTo>
                    <a:pt x="3" y="0"/>
                  </a:lnTo>
                  <a:lnTo>
                    <a:pt x="1" y="1"/>
                  </a:lnTo>
                  <a:lnTo>
                    <a:pt x="0" y="2"/>
                  </a:lnTo>
                  <a:lnTo>
                    <a:pt x="0" y="4"/>
                  </a:lnTo>
                  <a:lnTo>
                    <a:pt x="0" y="4"/>
                  </a:lnTo>
                  <a:lnTo>
                    <a:pt x="1" y="24"/>
                  </a:lnTo>
                  <a:lnTo>
                    <a:pt x="3" y="44"/>
                  </a:lnTo>
                  <a:lnTo>
                    <a:pt x="6" y="63"/>
                  </a:lnTo>
                  <a:lnTo>
                    <a:pt x="10" y="82"/>
                  </a:lnTo>
                  <a:lnTo>
                    <a:pt x="10" y="82"/>
                  </a:lnTo>
                  <a:lnTo>
                    <a:pt x="11" y="84"/>
                  </a:lnTo>
                  <a:lnTo>
                    <a:pt x="12" y="85"/>
                  </a:lnTo>
                  <a:lnTo>
                    <a:pt x="14" y="85"/>
                  </a:lnTo>
                  <a:lnTo>
                    <a:pt x="16" y="85"/>
                  </a:lnTo>
                  <a:lnTo>
                    <a:pt x="17" y="84"/>
                  </a:lnTo>
                  <a:lnTo>
                    <a:pt x="18" y="83"/>
                  </a:lnTo>
                  <a:lnTo>
                    <a:pt x="19" y="82"/>
                  </a:lnTo>
                  <a:lnTo>
                    <a:pt x="19" y="80"/>
                  </a:lnTo>
                  <a:lnTo>
                    <a:pt x="19" y="80"/>
                  </a:lnTo>
                  <a:lnTo>
                    <a:pt x="16" y="61"/>
                  </a:lnTo>
                  <a:lnTo>
                    <a:pt x="13" y="43"/>
                  </a:lnTo>
                  <a:lnTo>
                    <a:pt x="11" y="24"/>
                  </a:lnTo>
                  <a:lnTo>
                    <a:pt x="10" y="4"/>
                  </a:lnTo>
                  <a:lnTo>
                    <a:pt x="10" y="4"/>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39" name="Freeform 198"/>
            <p:cNvSpPr/>
            <p:nvPr/>
          </p:nvSpPr>
          <p:spPr bwMode="auto">
            <a:xfrm>
              <a:off x="4416425" y="2370138"/>
              <a:ext cx="15875" cy="106363"/>
            </a:xfrm>
            <a:custGeom>
              <a:avLst/>
              <a:gdLst/>
              <a:ahLst/>
              <a:cxnLst>
                <a:cxn ang="0">
                  <a:pos x="19" y="3"/>
                </a:cxn>
                <a:cxn ang="0">
                  <a:pos x="19" y="3"/>
                </a:cxn>
                <a:cxn ang="0">
                  <a:pos x="14" y="24"/>
                </a:cxn>
                <a:cxn ang="0">
                  <a:pos x="13" y="34"/>
                </a:cxn>
                <a:cxn ang="0">
                  <a:pos x="13" y="45"/>
                </a:cxn>
                <a:cxn ang="0">
                  <a:pos x="13" y="98"/>
                </a:cxn>
                <a:cxn ang="0">
                  <a:pos x="13" y="98"/>
                </a:cxn>
                <a:cxn ang="0">
                  <a:pos x="13" y="124"/>
                </a:cxn>
                <a:cxn ang="0">
                  <a:pos x="12" y="136"/>
                </a:cxn>
                <a:cxn ang="0">
                  <a:pos x="10" y="149"/>
                </a:cxn>
                <a:cxn ang="0">
                  <a:pos x="10" y="149"/>
                </a:cxn>
                <a:cxn ang="0">
                  <a:pos x="4" y="171"/>
                </a:cxn>
                <a:cxn ang="0">
                  <a:pos x="2" y="183"/>
                </a:cxn>
                <a:cxn ang="0">
                  <a:pos x="0" y="194"/>
                </a:cxn>
                <a:cxn ang="0">
                  <a:pos x="0" y="194"/>
                </a:cxn>
                <a:cxn ang="0">
                  <a:pos x="1" y="196"/>
                </a:cxn>
                <a:cxn ang="0">
                  <a:pos x="2" y="197"/>
                </a:cxn>
                <a:cxn ang="0">
                  <a:pos x="3" y="198"/>
                </a:cxn>
                <a:cxn ang="0">
                  <a:pos x="5" y="199"/>
                </a:cxn>
                <a:cxn ang="0">
                  <a:pos x="6" y="198"/>
                </a:cxn>
                <a:cxn ang="0">
                  <a:pos x="8" y="197"/>
                </a:cxn>
                <a:cxn ang="0">
                  <a:pos x="9" y="196"/>
                </a:cxn>
                <a:cxn ang="0">
                  <a:pos x="10" y="194"/>
                </a:cxn>
                <a:cxn ang="0">
                  <a:pos x="10" y="194"/>
                </a:cxn>
                <a:cxn ang="0">
                  <a:pos x="11" y="182"/>
                </a:cxn>
                <a:cxn ang="0">
                  <a:pos x="14" y="169"/>
                </a:cxn>
                <a:cxn ang="0">
                  <a:pos x="20" y="144"/>
                </a:cxn>
                <a:cxn ang="0">
                  <a:pos x="20" y="144"/>
                </a:cxn>
                <a:cxn ang="0">
                  <a:pos x="22" y="135"/>
                </a:cxn>
                <a:cxn ang="0">
                  <a:pos x="22" y="125"/>
                </a:cxn>
                <a:cxn ang="0">
                  <a:pos x="22" y="105"/>
                </a:cxn>
                <a:cxn ang="0">
                  <a:pos x="22" y="105"/>
                </a:cxn>
                <a:cxn ang="0">
                  <a:pos x="22" y="80"/>
                </a:cxn>
                <a:cxn ang="0">
                  <a:pos x="22" y="55"/>
                </a:cxn>
                <a:cxn ang="0">
                  <a:pos x="23" y="31"/>
                </a:cxn>
                <a:cxn ang="0">
                  <a:pos x="25" y="18"/>
                </a:cxn>
                <a:cxn ang="0">
                  <a:pos x="29" y="6"/>
                </a:cxn>
                <a:cxn ang="0">
                  <a:pos x="29" y="6"/>
                </a:cxn>
                <a:cxn ang="0">
                  <a:pos x="29" y="4"/>
                </a:cxn>
                <a:cxn ang="0">
                  <a:pos x="28" y="2"/>
                </a:cxn>
                <a:cxn ang="0">
                  <a:pos x="27" y="1"/>
                </a:cxn>
                <a:cxn ang="0">
                  <a:pos x="24" y="0"/>
                </a:cxn>
                <a:cxn ang="0">
                  <a:pos x="23" y="0"/>
                </a:cxn>
                <a:cxn ang="0">
                  <a:pos x="21" y="0"/>
                </a:cxn>
                <a:cxn ang="0">
                  <a:pos x="20" y="2"/>
                </a:cxn>
                <a:cxn ang="0">
                  <a:pos x="19" y="3"/>
                </a:cxn>
                <a:cxn ang="0">
                  <a:pos x="19" y="3"/>
                </a:cxn>
              </a:cxnLst>
              <a:rect l="0" t="0" r="r" b="b"/>
              <a:pathLst>
                <a:path w="29" h="199">
                  <a:moveTo>
                    <a:pt x="19" y="3"/>
                  </a:moveTo>
                  <a:lnTo>
                    <a:pt x="19" y="3"/>
                  </a:lnTo>
                  <a:lnTo>
                    <a:pt x="14" y="24"/>
                  </a:lnTo>
                  <a:lnTo>
                    <a:pt x="13" y="34"/>
                  </a:lnTo>
                  <a:lnTo>
                    <a:pt x="13" y="45"/>
                  </a:lnTo>
                  <a:lnTo>
                    <a:pt x="13" y="98"/>
                  </a:lnTo>
                  <a:lnTo>
                    <a:pt x="13" y="98"/>
                  </a:lnTo>
                  <a:lnTo>
                    <a:pt x="13" y="124"/>
                  </a:lnTo>
                  <a:lnTo>
                    <a:pt x="12" y="136"/>
                  </a:lnTo>
                  <a:lnTo>
                    <a:pt x="10" y="149"/>
                  </a:lnTo>
                  <a:lnTo>
                    <a:pt x="10" y="149"/>
                  </a:lnTo>
                  <a:lnTo>
                    <a:pt x="4" y="171"/>
                  </a:lnTo>
                  <a:lnTo>
                    <a:pt x="2" y="183"/>
                  </a:lnTo>
                  <a:lnTo>
                    <a:pt x="0" y="194"/>
                  </a:lnTo>
                  <a:lnTo>
                    <a:pt x="0" y="194"/>
                  </a:lnTo>
                  <a:lnTo>
                    <a:pt x="1" y="196"/>
                  </a:lnTo>
                  <a:lnTo>
                    <a:pt x="2" y="197"/>
                  </a:lnTo>
                  <a:lnTo>
                    <a:pt x="3" y="198"/>
                  </a:lnTo>
                  <a:lnTo>
                    <a:pt x="5" y="199"/>
                  </a:lnTo>
                  <a:lnTo>
                    <a:pt x="6" y="198"/>
                  </a:lnTo>
                  <a:lnTo>
                    <a:pt x="8" y="197"/>
                  </a:lnTo>
                  <a:lnTo>
                    <a:pt x="9" y="196"/>
                  </a:lnTo>
                  <a:lnTo>
                    <a:pt x="10" y="194"/>
                  </a:lnTo>
                  <a:lnTo>
                    <a:pt x="10" y="194"/>
                  </a:lnTo>
                  <a:lnTo>
                    <a:pt x="11" y="182"/>
                  </a:lnTo>
                  <a:lnTo>
                    <a:pt x="14" y="169"/>
                  </a:lnTo>
                  <a:lnTo>
                    <a:pt x="20" y="144"/>
                  </a:lnTo>
                  <a:lnTo>
                    <a:pt x="20" y="144"/>
                  </a:lnTo>
                  <a:lnTo>
                    <a:pt x="22" y="135"/>
                  </a:lnTo>
                  <a:lnTo>
                    <a:pt x="22" y="125"/>
                  </a:lnTo>
                  <a:lnTo>
                    <a:pt x="22" y="105"/>
                  </a:lnTo>
                  <a:lnTo>
                    <a:pt x="22" y="105"/>
                  </a:lnTo>
                  <a:lnTo>
                    <a:pt x="22" y="80"/>
                  </a:lnTo>
                  <a:lnTo>
                    <a:pt x="22" y="55"/>
                  </a:lnTo>
                  <a:lnTo>
                    <a:pt x="23" y="31"/>
                  </a:lnTo>
                  <a:lnTo>
                    <a:pt x="25" y="18"/>
                  </a:lnTo>
                  <a:lnTo>
                    <a:pt x="29" y="6"/>
                  </a:lnTo>
                  <a:lnTo>
                    <a:pt x="29" y="6"/>
                  </a:lnTo>
                  <a:lnTo>
                    <a:pt x="29" y="4"/>
                  </a:lnTo>
                  <a:lnTo>
                    <a:pt x="28" y="2"/>
                  </a:lnTo>
                  <a:lnTo>
                    <a:pt x="27" y="1"/>
                  </a:lnTo>
                  <a:lnTo>
                    <a:pt x="24" y="0"/>
                  </a:lnTo>
                  <a:lnTo>
                    <a:pt x="23" y="0"/>
                  </a:lnTo>
                  <a:lnTo>
                    <a:pt x="21" y="0"/>
                  </a:lnTo>
                  <a:lnTo>
                    <a:pt x="20" y="2"/>
                  </a:lnTo>
                  <a:lnTo>
                    <a:pt x="19" y="3"/>
                  </a:lnTo>
                  <a:lnTo>
                    <a:pt x="19" y="3"/>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40" name="Freeform 199"/>
            <p:cNvSpPr/>
            <p:nvPr/>
          </p:nvSpPr>
          <p:spPr bwMode="auto">
            <a:xfrm>
              <a:off x="4464050" y="2424113"/>
              <a:ext cx="19050" cy="88900"/>
            </a:xfrm>
            <a:custGeom>
              <a:avLst/>
              <a:gdLst/>
              <a:ahLst/>
              <a:cxnLst>
                <a:cxn ang="0">
                  <a:pos x="26" y="3"/>
                </a:cxn>
                <a:cxn ang="0">
                  <a:pos x="26" y="3"/>
                </a:cxn>
                <a:cxn ang="0">
                  <a:pos x="18" y="42"/>
                </a:cxn>
                <a:cxn ang="0">
                  <a:pos x="11" y="83"/>
                </a:cxn>
                <a:cxn ang="0">
                  <a:pos x="6" y="123"/>
                </a:cxn>
                <a:cxn ang="0">
                  <a:pos x="0" y="162"/>
                </a:cxn>
                <a:cxn ang="0">
                  <a:pos x="0" y="162"/>
                </a:cxn>
                <a:cxn ang="0">
                  <a:pos x="0" y="164"/>
                </a:cxn>
                <a:cxn ang="0">
                  <a:pos x="2" y="166"/>
                </a:cxn>
                <a:cxn ang="0">
                  <a:pos x="3" y="167"/>
                </a:cxn>
                <a:cxn ang="0">
                  <a:pos x="5" y="167"/>
                </a:cxn>
                <a:cxn ang="0">
                  <a:pos x="8" y="166"/>
                </a:cxn>
                <a:cxn ang="0">
                  <a:pos x="10" y="164"/>
                </a:cxn>
                <a:cxn ang="0">
                  <a:pos x="10" y="162"/>
                </a:cxn>
                <a:cxn ang="0">
                  <a:pos x="10" y="162"/>
                </a:cxn>
                <a:cxn ang="0">
                  <a:pos x="15" y="123"/>
                </a:cxn>
                <a:cxn ang="0">
                  <a:pos x="20" y="84"/>
                </a:cxn>
                <a:cxn ang="0">
                  <a:pos x="26" y="45"/>
                </a:cxn>
                <a:cxn ang="0">
                  <a:pos x="36" y="6"/>
                </a:cxn>
                <a:cxn ang="0">
                  <a:pos x="36" y="6"/>
                </a:cxn>
                <a:cxn ang="0">
                  <a:pos x="36" y="4"/>
                </a:cxn>
                <a:cxn ang="0">
                  <a:pos x="35" y="2"/>
                </a:cxn>
                <a:cxn ang="0">
                  <a:pos x="34" y="1"/>
                </a:cxn>
                <a:cxn ang="0">
                  <a:pos x="31" y="0"/>
                </a:cxn>
                <a:cxn ang="0">
                  <a:pos x="29" y="0"/>
                </a:cxn>
                <a:cxn ang="0">
                  <a:pos x="28" y="0"/>
                </a:cxn>
                <a:cxn ang="0">
                  <a:pos x="26" y="1"/>
                </a:cxn>
                <a:cxn ang="0">
                  <a:pos x="26" y="3"/>
                </a:cxn>
                <a:cxn ang="0">
                  <a:pos x="26" y="3"/>
                </a:cxn>
              </a:cxnLst>
              <a:rect l="0" t="0" r="r" b="b"/>
              <a:pathLst>
                <a:path w="36" h="167">
                  <a:moveTo>
                    <a:pt x="26" y="3"/>
                  </a:moveTo>
                  <a:lnTo>
                    <a:pt x="26" y="3"/>
                  </a:lnTo>
                  <a:lnTo>
                    <a:pt x="18" y="42"/>
                  </a:lnTo>
                  <a:lnTo>
                    <a:pt x="11" y="83"/>
                  </a:lnTo>
                  <a:lnTo>
                    <a:pt x="6" y="123"/>
                  </a:lnTo>
                  <a:lnTo>
                    <a:pt x="0" y="162"/>
                  </a:lnTo>
                  <a:lnTo>
                    <a:pt x="0" y="162"/>
                  </a:lnTo>
                  <a:lnTo>
                    <a:pt x="0" y="164"/>
                  </a:lnTo>
                  <a:lnTo>
                    <a:pt x="2" y="166"/>
                  </a:lnTo>
                  <a:lnTo>
                    <a:pt x="3" y="167"/>
                  </a:lnTo>
                  <a:lnTo>
                    <a:pt x="5" y="167"/>
                  </a:lnTo>
                  <a:lnTo>
                    <a:pt x="8" y="166"/>
                  </a:lnTo>
                  <a:lnTo>
                    <a:pt x="10" y="164"/>
                  </a:lnTo>
                  <a:lnTo>
                    <a:pt x="10" y="162"/>
                  </a:lnTo>
                  <a:lnTo>
                    <a:pt x="10" y="162"/>
                  </a:lnTo>
                  <a:lnTo>
                    <a:pt x="15" y="123"/>
                  </a:lnTo>
                  <a:lnTo>
                    <a:pt x="20" y="84"/>
                  </a:lnTo>
                  <a:lnTo>
                    <a:pt x="26" y="45"/>
                  </a:lnTo>
                  <a:lnTo>
                    <a:pt x="36" y="6"/>
                  </a:lnTo>
                  <a:lnTo>
                    <a:pt x="36" y="6"/>
                  </a:lnTo>
                  <a:lnTo>
                    <a:pt x="36" y="4"/>
                  </a:lnTo>
                  <a:lnTo>
                    <a:pt x="35" y="2"/>
                  </a:lnTo>
                  <a:lnTo>
                    <a:pt x="34" y="1"/>
                  </a:lnTo>
                  <a:lnTo>
                    <a:pt x="31" y="0"/>
                  </a:lnTo>
                  <a:lnTo>
                    <a:pt x="29" y="0"/>
                  </a:lnTo>
                  <a:lnTo>
                    <a:pt x="28" y="0"/>
                  </a:lnTo>
                  <a:lnTo>
                    <a:pt x="26" y="1"/>
                  </a:lnTo>
                  <a:lnTo>
                    <a:pt x="26" y="3"/>
                  </a:lnTo>
                  <a:lnTo>
                    <a:pt x="26" y="3"/>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41" name="Freeform 200"/>
            <p:cNvSpPr/>
            <p:nvPr/>
          </p:nvSpPr>
          <p:spPr bwMode="auto">
            <a:xfrm>
              <a:off x="4521200" y="2484438"/>
              <a:ext cx="17463" cy="95250"/>
            </a:xfrm>
            <a:custGeom>
              <a:avLst/>
              <a:gdLst/>
              <a:ahLst/>
              <a:cxnLst>
                <a:cxn ang="0">
                  <a:pos x="26" y="5"/>
                </a:cxn>
                <a:cxn ang="0">
                  <a:pos x="26" y="5"/>
                </a:cxn>
                <a:cxn ang="0">
                  <a:pos x="25" y="26"/>
                </a:cxn>
                <a:cxn ang="0">
                  <a:pos x="23" y="46"/>
                </a:cxn>
                <a:cxn ang="0">
                  <a:pos x="20" y="67"/>
                </a:cxn>
                <a:cxn ang="0">
                  <a:pos x="14" y="88"/>
                </a:cxn>
                <a:cxn ang="0">
                  <a:pos x="14" y="88"/>
                </a:cxn>
                <a:cxn ang="0">
                  <a:pos x="11" y="98"/>
                </a:cxn>
                <a:cxn ang="0">
                  <a:pos x="9" y="109"/>
                </a:cxn>
                <a:cxn ang="0">
                  <a:pos x="6" y="131"/>
                </a:cxn>
                <a:cxn ang="0">
                  <a:pos x="3" y="153"/>
                </a:cxn>
                <a:cxn ang="0">
                  <a:pos x="0" y="174"/>
                </a:cxn>
                <a:cxn ang="0">
                  <a:pos x="0" y="174"/>
                </a:cxn>
                <a:cxn ang="0">
                  <a:pos x="0" y="176"/>
                </a:cxn>
                <a:cxn ang="0">
                  <a:pos x="1" y="177"/>
                </a:cxn>
                <a:cxn ang="0">
                  <a:pos x="4" y="179"/>
                </a:cxn>
                <a:cxn ang="0">
                  <a:pos x="6" y="179"/>
                </a:cxn>
                <a:cxn ang="0">
                  <a:pos x="7" y="179"/>
                </a:cxn>
                <a:cxn ang="0">
                  <a:pos x="8" y="178"/>
                </a:cxn>
                <a:cxn ang="0">
                  <a:pos x="9" y="176"/>
                </a:cxn>
                <a:cxn ang="0">
                  <a:pos x="9" y="176"/>
                </a:cxn>
                <a:cxn ang="0">
                  <a:pos x="12" y="155"/>
                </a:cxn>
                <a:cxn ang="0">
                  <a:pos x="15" y="133"/>
                </a:cxn>
                <a:cxn ang="0">
                  <a:pos x="18" y="111"/>
                </a:cxn>
                <a:cxn ang="0">
                  <a:pos x="24" y="91"/>
                </a:cxn>
                <a:cxn ang="0">
                  <a:pos x="24" y="91"/>
                </a:cxn>
                <a:cxn ang="0">
                  <a:pos x="28" y="69"/>
                </a:cxn>
                <a:cxn ang="0">
                  <a:pos x="32" y="48"/>
                </a:cxn>
                <a:cxn ang="0">
                  <a:pos x="34" y="27"/>
                </a:cxn>
                <a:cxn ang="0">
                  <a:pos x="35" y="5"/>
                </a:cxn>
                <a:cxn ang="0">
                  <a:pos x="35" y="5"/>
                </a:cxn>
                <a:cxn ang="0">
                  <a:pos x="34" y="3"/>
                </a:cxn>
                <a:cxn ang="0">
                  <a:pos x="33" y="1"/>
                </a:cxn>
                <a:cxn ang="0">
                  <a:pos x="32" y="0"/>
                </a:cxn>
                <a:cxn ang="0">
                  <a:pos x="30" y="0"/>
                </a:cxn>
                <a:cxn ang="0">
                  <a:pos x="28" y="0"/>
                </a:cxn>
                <a:cxn ang="0">
                  <a:pos x="27" y="1"/>
                </a:cxn>
                <a:cxn ang="0">
                  <a:pos x="26" y="3"/>
                </a:cxn>
                <a:cxn ang="0">
                  <a:pos x="26" y="5"/>
                </a:cxn>
                <a:cxn ang="0">
                  <a:pos x="26" y="5"/>
                </a:cxn>
              </a:cxnLst>
              <a:rect l="0" t="0" r="r" b="b"/>
              <a:pathLst>
                <a:path w="35" h="179">
                  <a:moveTo>
                    <a:pt x="26" y="5"/>
                  </a:moveTo>
                  <a:lnTo>
                    <a:pt x="26" y="5"/>
                  </a:lnTo>
                  <a:lnTo>
                    <a:pt x="25" y="26"/>
                  </a:lnTo>
                  <a:lnTo>
                    <a:pt x="23" y="46"/>
                  </a:lnTo>
                  <a:lnTo>
                    <a:pt x="20" y="67"/>
                  </a:lnTo>
                  <a:lnTo>
                    <a:pt x="14" y="88"/>
                  </a:lnTo>
                  <a:lnTo>
                    <a:pt x="14" y="88"/>
                  </a:lnTo>
                  <a:lnTo>
                    <a:pt x="11" y="98"/>
                  </a:lnTo>
                  <a:lnTo>
                    <a:pt x="9" y="109"/>
                  </a:lnTo>
                  <a:lnTo>
                    <a:pt x="6" y="131"/>
                  </a:lnTo>
                  <a:lnTo>
                    <a:pt x="3" y="153"/>
                  </a:lnTo>
                  <a:lnTo>
                    <a:pt x="0" y="174"/>
                  </a:lnTo>
                  <a:lnTo>
                    <a:pt x="0" y="174"/>
                  </a:lnTo>
                  <a:lnTo>
                    <a:pt x="0" y="176"/>
                  </a:lnTo>
                  <a:lnTo>
                    <a:pt x="1" y="177"/>
                  </a:lnTo>
                  <a:lnTo>
                    <a:pt x="4" y="179"/>
                  </a:lnTo>
                  <a:lnTo>
                    <a:pt x="6" y="179"/>
                  </a:lnTo>
                  <a:lnTo>
                    <a:pt x="7" y="179"/>
                  </a:lnTo>
                  <a:lnTo>
                    <a:pt x="8" y="178"/>
                  </a:lnTo>
                  <a:lnTo>
                    <a:pt x="9" y="176"/>
                  </a:lnTo>
                  <a:lnTo>
                    <a:pt x="9" y="176"/>
                  </a:lnTo>
                  <a:lnTo>
                    <a:pt x="12" y="155"/>
                  </a:lnTo>
                  <a:lnTo>
                    <a:pt x="15" y="133"/>
                  </a:lnTo>
                  <a:lnTo>
                    <a:pt x="18" y="111"/>
                  </a:lnTo>
                  <a:lnTo>
                    <a:pt x="24" y="91"/>
                  </a:lnTo>
                  <a:lnTo>
                    <a:pt x="24" y="91"/>
                  </a:lnTo>
                  <a:lnTo>
                    <a:pt x="28" y="69"/>
                  </a:lnTo>
                  <a:lnTo>
                    <a:pt x="32" y="48"/>
                  </a:lnTo>
                  <a:lnTo>
                    <a:pt x="34" y="27"/>
                  </a:lnTo>
                  <a:lnTo>
                    <a:pt x="35" y="5"/>
                  </a:lnTo>
                  <a:lnTo>
                    <a:pt x="35" y="5"/>
                  </a:lnTo>
                  <a:lnTo>
                    <a:pt x="34" y="3"/>
                  </a:lnTo>
                  <a:lnTo>
                    <a:pt x="33" y="1"/>
                  </a:lnTo>
                  <a:lnTo>
                    <a:pt x="32" y="0"/>
                  </a:lnTo>
                  <a:lnTo>
                    <a:pt x="30" y="0"/>
                  </a:lnTo>
                  <a:lnTo>
                    <a:pt x="28" y="0"/>
                  </a:lnTo>
                  <a:lnTo>
                    <a:pt x="27" y="1"/>
                  </a:lnTo>
                  <a:lnTo>
                    <a:pt x="26" y="3"/>
                  </a:lnTo>
                  <a:lnTo>
                    <a:pt x="26" y="5"/>
                  </a:lnTo>
                  <a:lnTo>
                    <a:pt x="26" y="5"/>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42" name="Freeform 201"/>
            <p:cNvSpPr/>
            <p:nvPr/>
          </p:nvSpPr>
          <p:spPr bwMode="auto">
            <a:xfrm>
              <a:off x="4570413" y="2508250"/>
              <a:ext cx="12700" cy="41275"/>
            </a:xfrm>
            <a:custGeom>
              <a:avLst/>
              <a:gdLst/>
              <a:ahLst/>
              <a:cxnLst>
                <a:cxn ang="0">
                  <a:pos x="12" y="3"/>
                </a:cxn>
                <a:cxn ang="0">
                  <a:pos x="12" y="3"/>
                </a:cxn>
                <a:cxn ang="0">
                  <a:pos x="8" y="21"/>
                </a:cxn>
                <a:cxn ang="0">
                  <a:pos x="6" y="38"/>
                </a:cxn>
                <a:cxn ang="0">
                  <a:pos x="3" y="56"/>
                </a:cxn>
                <a:cxn ang="0">
                  <a:pos x="0" y="73"/>
                </a:cxn>
                <a:cxn ang="0">
                  <a:pos x="0" y="73"/>
                </a:cxn>
                <a:cxn ang="0">
                  <a:pos x="0" y="76"/>
                </a:cxn>
                <a:cxn ang="0">
                  <a:pos x="1" y="77"/>
                </a:cxn>
                <a:cxn ang="0">
                  <a:pos x="2" y="78"/>
                </a:cxn>
                <a:cxn ang="0">
                  <a:pos x="3" y="79"/>
                </a:cxn>
                <a:cxn ang="0">
                  <a:pos x="5" y="79"/>
                </a:cxn>
                <a:cxn ang="0">
                  <a:pos x="7" y="79"/>
                </a:cxn>
                <a:cxn ang="0">
                  <a:pos x="8" y="78"/>
                </a:cxn>
                <a:cxn ang="0">
                  <a:pos x="9" y="76"/>
                </a:cxn>
                <a:cxn ang="0">
                  <a:pos x="9" y="76"/>
                </a:cxn>
                <a:cxn ang="0">
                  <a:pos x="12" y="58"/>
                </a:cxn>
                <a:cxn ang="0">
                  <a:pos x="14" y="40"/>
                </a:cxn>
                <a:cxn ang="0">
                  <a:pos x="17" y="23"/>
                </a:cxn>
                <a:cxn ang="0">
                  <a:pos x="22" y="6"/>
                </a:cxn>
                <a:cxn ang="0">
                  <a:pos x="22" y="6"/>
                </a:cxn>
                <a:cxn ang="0">
                  <a:pos x="22" y="4"/>
                </a:cxn>
                <a:cxn ang="0">
                  <a:pos x="22" y="2"/>
                </a:cxn>
                <a:cxn ang="0">
                  <a:pos x="21" y="1"/>
                </a:cxn>
                <a:cxn ang="0">
                  <a:pos x="19" y="0"/>
                </a:cxn>
                <a:cxn ang="0">
                  <a:pos x="16" y="0"/>
                </a:cxn>
                <a:cxn ang="0">
                  <a:pos x="15" y="0"/>
                </a:cxn>
                <a:cxn ang="0">
                  <a:pos x="13" y="1"/>
                </a:cxn>
                <a:cxn ang="0">
                  <a:pos x="12" y="3"/>
                </a:cxn>
                <a:cxn ang="0">
                  <a:pos x="12" y="3"/>
                </a:cxn>
              </a:cxnLst>
              <a:rect l="0" t="0" r="r" b="b"/>
              <a:pathLst>
                <a:path w="22" h="79">
                  <a:moveTo>
                    <a:pt x="12" y="3"/>
                  </a:moveTo>
                  <a:lnTo>
                    <a:pt x="12" y="3"/>
                  </a:lnTo>
                  <a:lnTo>
                    <a:pt x="8" y="21"/>
                  </a:lnTo>
                  <a:lnTo>
                    <a:pt x="6" y="38"/>
                  </a:lnTo>
                  <a:lnTo>
                    <a:pt x="3" y="56"/>
                  </a:lnTo>
                  <a:lnTo>
                    <a:pt x="0" y="73"/>
                  </a:lnTo>
                  <a:lnTo>
                    <a:pt x="0" y="73"/>
                  </a:lnTo>
                  <a:lnTo>
                    <a:pt x="0" y="76"/>
                  </a:lnTo>
                  <a:lnTo>
                    <a:pt x="1" y="77"/>
                  </a:lnTo>
                  <a:lnTo>
                    <a:pt x="2" y="78"/>
                  </a:lnTo>
                  <a:lnTo>
                    <a:pt x="3" y="79"/>
                  </a:lnTo>
                  <a:lnTo>
                    <a:pt x="5" y="79"/>
                  </a:lnTo>
                  <a:lnTo>
                    <a:pt x="7" y="79"/>
                  </a:lnTo>
                  <a:lnTo>
                    <a:pt x="8" y="78"/>
                  </a:lnTo>
                  <a:lnTo>
                    <a:pt x="9" y="76"/>
                  </a:lnTo>
                  <a:lnTo>
                    <a:pt x="9" y="76"/>
                  </a:lnTo>
                  <a:lnTo>
                    <a:pt x="12" y="58"/>
                  </a:lnTo>
                  <a:lnTo>
                    <a:pt x="14" y="40"/>
                  </a:lnTo>
                  <a:lnTo>
                    <a:pt x="17" y="23"/>
                  </a:lnTo>
                  <a:lnTo>
                    <a:pt x="22" y="6"/>
                  </a:lnTo>
                  <a:lnTo>
                    <a:pt x="22" y="6"/>
                  </a:lnTo>
                  <a:lnTo>
                    <a:pt x="22" y="4"/>
                  </a:lnTo>
                  <a:lnTo>
                    <a:pt x="22" y="2"/>
                  </a:lnTo>
                  <a:lnTo>
                    <a:pt x="21" y="1"/>
                  </a:lnTo>
                  <a:lnTo>
                    <a:pt x="19" y="0"/>
                  </a:lnTo>
                  <a:lnTo>
                    <a:pt x="16" y="0"/>
                  </a:lnTo>
                  <a:lnTo>
                    <a:pt x="15" y="0"/>
                  </a:lnTo>
                  <a:lnTo>
                    <a:pt x="13" y="1"/>
                  </a:lnTo>
                  <a:lnTo>
                    <a:pt x="12" y="3"/>
                  </a:lnTo>
                  <a:lnTo>
                    <a:pt x="12" y="3"/>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43" name="Freeform 202"/>
            <p:cNvSpPr/>
            <p:nvPr/>
          </p:nvSpPr>
          <p:spPr bwMode="auto">
            <a:xfrm>
              <a:off x="4603750" y="2557463"/>
              <a:ext cx="15875" cy="46038"/>
            </a:xfrm>
            <a:custGeom>
              <a:avLst/>
              <a:gdLst/>
              <a:ahLst/>
              <a:cxnLst>
                <a:cxn ang="0">
                  <a:pos x="20" y="3"/>
                </a:cxn>
                <a:cxn ang="0">
                  <a:pos x="20" y="3"/>
                </a:cxn>
                <a:cxn ang="0">
                  <a:pos x="0" y="79"/>
                </a:cxn>
                <a:cxn ang="0">
                  <a:pos x="0" y="79"/>
                </a:cxn>
                <a:cxn ang="0">
                  <a:pos x="0" y="81"/>
                </a:cxn>
                <a:cxn ang="0">
                  <a:pos x="1" y="83"/>
                </a:cxn>
                <a:cxn ang="0">
                  <a:pos x="2" y="84"/>
                </a:cxn>
                <a:cxn ang="0">
                  <a:pos x="4" y="85"/>
                </a:cxn>
                <a:cxn ang="0">
                  <a:pos x="5" y="85"/>
                </a:cxn>
                <a:cxn ang="0">
                  <a:pos x="7" y="85"/>
                </a:cxn>
                <a:cxn ang="0">
                  <a:pos x="8" y="84"/>
                </a:cxn>
                <a:cxn ang="0">
                  <a:pos x="9" y="82"/>
                </a:cxn>
                <a:cxn ang="0">
                  <a:pos x="9" y="82"/>
                </a:cxn>
                <a:cxn ang="0">
                  <a:pos x="28" y="5"/>
                </a:cxn>
                <a:cxn ang="0">
                  <a:pos x="28" y="5"/>
                </a:cxn>
                <a:cxn ang="0">
                  <a:pos x="29" y="3"/>
                </a:cxn>
                <a:cxn ang="0">
                  <a:pos x="28" y="2"/>
                </a:cxn>
                <a:cxn ang="0">
                  <a:pos x="27" y="1"/>
                </a:cxn>
                <a:cxn ang="0">
                  <a:pos x="25" y="0"/>
                </a:cxn>
                <a:cxn ang="0">
                  <a:pos x="23" y="0"/>
                </a:cxn>
                <a:cxn ang="0">
                  <a:pos x="22" y="0"/>
                </a:cxn>
                <a:cxn ang="0">
                  <a:pos x="20" y="1"/>
                </a:cxn>
                <a:cxn ang="0">
                  <a:pos x="20" y="3"/>
                </a:cxn>
                <a:cxn ang="0">
                  <a:pos x="20" y="3"/>
                </a:cxn>
              </a:cxnLst>
              <a:rect l="0" t="0" r="r" b="b"/>
              <a:pathLst>
                <a:path w="29" h="85">
                  <a:moveTo>
                    <a:pt x="20" y="3"/>
                  </a:moveTo>
                  <a:lnTo>
                    <a:pt x="20" y="3"/>
                  </a:lnTo>
                  <a:lnTo>
                    <a:pt x="0" y="79"/>
                  </a:lnTo>
                  <a:lnTo>
                    <a:pt x="0" y="79"/>
                  </a:lnTo>
                  <a:lnTo>
                    <a:pt x="0" y="81"/>
                  </a:lnTo>
                  <a:lnTo>
                    <a:pt x="1" y="83"/>
                  </a:lnTo>
                  <a:lnTo>
                    <a:pt x="2" y="84"/>
                  </a:lnTo>
                  <a:lnTo>
                    <a:pt x="4" y="85"/>
                  </a:lnTo>
                  <a:lnTo>
                    <a:pt x="5" y="85"/>
                  </a:lnTo>
                  <a:lnTo>
                    <a:pt x="7" y="85"/>
                  </a:lnTo>
                  <a:lnTo>
                    <a:pt x="8" y="84"/>
                  </a:lnTo>
                  <a:lnTo>
                    <a:pt x="9" y="82"/>
                  </a:lnTo>
                  <a:lnTo>
                    <a:pt x="9" y="82"/>
                  </a:lnTo>
                  <a:lnTo>
                    <a:pt x="28" y="5"/>
                  </a:lnTo>
                  <a:lnTo>
                    <a:pt x="28" y="5"/>
                  </a:lnTo>
                  <a:lnTo>
                    <a:pt x="29" y="3"/>
                  </a:lnTo>
                  <a:lnTo>
                    <a:pt x="28" y="2"/>
                  </a:lnTo>
                  <a:lnTo>
                    <a:pt x="27" y="1"/>
                  </a:lnTo>
                  <a:lnTo>
                    <a:pt x="25" y="0"/>
                  </a:lnTo>
                  <a:lnTo>
                    <a:pt x="23" y="0"/>
                  </a:lnTo>
                  <a:lnTo>
                    <a:pt x="22" y="0"/>
                  </a:lnTo>
                  <a:lnTo>
                    <a:pt x="20" y="1"/>
                  </a:lnTo>
                  <a:lnTo>
                    <a:pt x="20" y="3"/>
                  </a:lnTo>
                  <a:lnTo>
                    <a:pt x="20" y="3"/>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44" name="Freeform 203"/>
            <p:cNvSpPr/>
            <p:nvPr/>
          </p:nvSpPr>
          <p:spPr bwMode="auto">
            <a:xfrm>
              <a:off x="4687888" y="2668588"/>
              <a:ext cx="15875" cy="61913"/>
            </a:xfrm>
            <a:custGeom>
              <a:avLst/>
              <a:gdLst/>
              <a:ahLst/>
              <a:cxnLst>
                <a:cxn ang="0">
                  <a:pos x="19" y="4"/>
                </a:cxn>
                <a:cxn ang="0">
                  <a:pos x="19" y="4"/>
                </a:cxn>
                <a:cxn ang="0">
                  <a:pos x="19" y="12"/>
                </a:cxn>
                <a:cxn ang="0">
                  <a:pos x="17" y="19"/>
                </a:cxn>
                <a:cxn ang="0">
                  <a:pos x="12" y="35"/>
                </a:cxn>
                <a:cxn ang="0">
                  <a:pos x="8" y="50"/>
                </a:cxn>
                <a:cxn ang="0">
                  <a:pos x="7" y="58"/>
                </a:cxn>
                <a:cxn ang="0">
                  <a:pos x="6" y="65"/>
                </a:cxn>
                <a:cxn ang="0">
                  <a:pos x="6" y="65"/>
                </a:cxn>
                <a:cxn ang="0">
                  <a:pos x="6" y="76"/>
                </a:cxn>
                <a:cxn ang="0">
                  <a:pos x="5" y="89"/>
                </a:cxn>
                <a:cxn ang="0">
                  <a:pos x="4" y="99"/>
                </a:cxn>
                <a:cxn ang="0">
                  <a:pos x="0" y="110"/>
                </a:cxn>
                <a:cxn ang="0">
                  <a:pos x="0" y="110"/>
                </a:cxn>
                <a:cxn ang="0">
                  <a:pos x="0" y="112"/>
                </a:cxn>
                <a:cxn ang="0">
                  <a:pos x="0" y="113"/>
                </a:cxn>
                <a:cxn ang="0">
                  <a:pos x="1" y="116"/>
                </a:cxn>
                <a:cxn ang="0">
                  <a:pos x="3" y="116"/>
                </a:cxn>
                <a:cxn ang="0">
                  <a:pos x="6" y="116"/>
                </a:cxn>
                <a:cxn ang="0">
                  <a:pos x="8" y="114"/>
                </a:cxn>
                <a:cxn ang="0">
                  <a:pos x="9" y="112"/>
                </a:cxn>
                <a:cxn ang="0">
                  <a:pos x="9" y="112"/>
                </a:cxn>
                <a:cxn ang="0">
                  <a:pos x="12" y="102"/>
                </a:cxn>
                <a:cxn ang="0">
                  <a:pos x="14" y="92"/>
                </a:cxn>
                <a:cxn ang="0">
                  <a:pos x="15" y="80"/>
                </a:cxn>
                <a:cxn ang="0">
                  <a:pos x="15" y="70"/>
                </a:cxn>
                <a:cxn ang="0">
                  <a:pos x="15" y="70"/>
                </a:cxn>
                <a:cxn ang="0">
                  <a:pos x="17" y="62"/>
                </a:cxn>
                <a:cxn ang="0">
                  <a:pos x="18" y="54"/>
                </a:cxn>
                <a:cxn ang="0">
                  <a:pos x="22" y="37"/>
                </a:cxn>
                <a:cxn ang="0">
                  <a:pos x="26" y="20"/>
                </a:cxn>
                <a:cxn ang="0">
                  <a:pos x="28" y="12"/>
                </a:cxn>
                <a:cxn ang="0">
                  <a:pos x="29" y="4"/>
                </a:cxn>
                <a:cxn ang="0">
                  <a:pos x="29" y="4"/>
                </a:cxn>
                <a:cxn ang="0">
                  <a:pos x="28" y="2"/>
                </a:cxn>
                <a:cxn ang="0">
                  <a:pos x="27" y="1"/>
                </a:cxn>
                <a:cxn ang="0">
                  <a:pos x="26" y="0"/>
                </a:cxn>
                <a:cxn ang="0">
                  <a:pos x="24" y="0"/>
                </a:cxn>
                <a:cxn ang="0">
                  <a:pos x="22" y="0"/>
                </a:cxn>
                <a:cxn ang="0">
                  <a:pos x="21" y="1"/>
                </a:cxn>
                <a:cxn ang="0">
                  <a:pos x="20" y="2"/>
                </a:cxn>
                <a:cxn ang="0">
                  <a:pos x="19" y="4"/>
                </a:cxn>
                <a:cxn ang="0">
                  <a:pos x="19" y="4"/>
                </a:cxn>
              </a:cxnLst>
              <a:rect l="0" t="0" r="r" b="b"/>
              <a:pathLst>
                <a:path w="29" h="116">
                  <a:moveTo>
                    <a:pt x="19" y="4"/>
                  </a:moveTo>
                  <a:lnTo>
                    <a:pt x="19" y="4"/>
                  </a:lnTo>
                  <a:lnTo>
                    <a:pt x="19" y="12"/>
                  </a:lnTo>
                  <a:lnTo>
                    <a:pt x="17" y="19"/>
                  </a:lnTo>
                  <a:lnTo>
                    <a:pt x="12" y="35"/>
                  </a:lnTo>
                  <a:lnTo>
                    <a:pt x="8" y="50"/>
                  </a:lnTo>
                  <a:lnTo>
                    <a:pt x="7" y="58"/>
                  </a:lnTo>
                  <a:lnTo>
                    <a:pt x="6" y="65"/>
                  </a:lnTo>
                  <a:lnTo>
                    <a:pt x="6" y="65"/>
                  </a:lnTo>
                  <a:lnTo>
                    <a:pt x="6" y="76"/>
                  </a:lnTo>
                  <a:lnTo>
                    <a:pt x="5" y="89"/>
                  </a:lnTo>
                  <a:lnTo>
                    <a:pt x="4" y="99"/>
                  </a:lnTo>
                  <a:lnTo>
                    <a:pt x="0" y="110"/>
                  </a:lnTo>
                  <a:lnTo>
                    <a:pt x="0" y="110"/>
                  </a:lnTo>
                  <a:lnTo>
                    <a:pt x="0" y="112"/>
                  </a:lnTo>
                  <a:lnTo>
                    <a:pt x="0" y="113"/>
                  </a:lnTo>
                  <a:lnTo>
                    <a:pt x="1" y="116"/>
                  </a:lnTo>
                  <a:lnTo>
                    <a:pt x="3" y="116"/>
                  </a:lnTo>
                  <a:lnTo>
                    <a:pt x="6" y="116"/>
                  </a:lnTo>
                  <a:lnTo>
                    <a:pt x="8" y="114"/>
                  </a:lnTo>
                  <a:lnTo>
                    <a:pt x="9" y="112"/>
                  </a:lnTo>
                  <a:lnTo>
                    <a:pt x="9" y="112"/>
                  </a:lnTo>
                  <a:lnTo>
                    <a:pt x="12" y="102"/>
                  </a:lnTo>
                  <a:lnTo>
                    <a:pt x="14" y="92"/>
                  </a:lnTo>
                  <a:lnTo>
                    <a:pt x="15" y="80"/>
                  </a:lnTo>
                  <a:lnTo>
                    <a:pt x="15" y="70"/>
                  </a:lnTo>
                  <a:lnTo>
                    <a:pt x="15" y="70"/>
                  </a:lnTo>
                  <a:lnTo>
                    <a:pt x="17" y="62"/>
                  </a:lnTo>
                  <a:lnTo>
                    <a:pt x="18" y="54"/>
                  </a:lnTo>
                  <a:lnTo>
                    <a:pt x="22" y="37"/>
                  </a:lnTo>
                  <a:lnTo>
                    <a:pt x="26" y="20"/>
                  </a:lnTo>
                  <a:lnTo>
                    <a:pt x="28" y="12"/>
                  </a:lnTo>
                  <a:lnTo>
                    <a:pt x="29" y="4"/>
                  </a:lnTo>
                  <a:lnTo>
                    <a:pt x="29" y="4"/>
                  </a:lnTo>
                  <a:lnTo>
                    <a:pt x="28" y="2"/>
                  </a:lnTo>
                  <a:lnTo>
                    <a:pt x="27" y="1"/>
                  </a:lnTo>
                  <a:lnTo>
                    <a:pt x="26" y="0"/>
                  </a:lnTo>
                  <a:lnTo>
                    <a:pt x="24" y="0"/>
                  </a:lnTo>
                  <a:lnTo>
                    <a:pt x="22" y="0"/>
                  </a:lnTo>
                  <a:lnTo>
                    <a:pt x="21" y="1"/>
                  </a:lnTo>
                  <a:lnTo>
                    <a:pt x="20" y="2"/>
                  </a:lnTo>
                  <a:lnTo>
                    <a:pt x="19" y="4"/>
                  </a:lnTo>
                  <a:lnTo>
                    <a:pt x="19" y="4"/>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45" name="Freeform 204"/>
            <p:cNvSpPr/>
            <p:nvPr/>
          </p:nvSpPr>
          <p:spPr bwMode="auto">
            <a:xfrm>
              <a:off x="4714875" y="2657475"/>
              <a:ext cx="11113" cy="61913"/>
            </a:xfrm>
            <a:custGeom>
              <a:avLst/>
              <a:gdLst/>
              <a:ahLst/>
              <a:cxnLst>
                <a:cxn ang="0">
                  <a:pos x="12" y="5"/>
                </a:cxn>
                <a:cxn ang="0">
                  <a:pos x="12" y="5"/>
                </a:cxn>
                <a:cxn ang="0">
                  <a:pos x="10" y="32"/>
                </a:cxn>
                <a:cxn ang="0">
                  <a:pos x="6" y="59"/>
                </a:cxn>
                <a:cxn ang="0">
                  <a:pos x="2" y="86"/>
                </a:cxn>
                <a:cxn ang="0">
                  <a:pos x="0" y="113"/>
                </a:cxn>
                <a:cxn ang="0">
                  <a:pos x="0" y="113"/>
                </a:cxn>
                <a:cxn ang="0">
                  <a:pos x="0" y="115"/>
                </a:cxn>
                <a:cxn ang="0">
                  <a:pos x="1" y="116"/>
                </a:cxn>
                <a:cxn ang="0">
                  <a:pos x="3" y="117"/>
                </a:cxn>
                <a:cxn ang="0">
                  <a:pos x="4" y="117"/>
                </a:cxn>
                <a:cxn ang="0">
                  <a:pos x="6" y="117"/>
                </a:cxn>
                <a:cxn ang="0">
                  <a:pos x="8" y="116"/>
                </a:cxn>
                <a:cxn ang="0">
                  <a:pos x="9" y="115"/>
                </a:cxn>
                <a:cxn ang="0">
                  <a:pos x="9" y="113"/>
                </a:cxn>
                <a:cxn ang="0">
                  <a:pos x="9" y="113"/>
                </a:cxn>
                <a:cxn ang="0">
                  <a:pos x="11" y="86"/>
                </a:cxn>
                <a:cxn ang="0">
                  <a:pos x="15" y="59"/>
                </a:cxn>
                <a:cxn ang="0">
                  <a:pos x="19" y="32"/>
                </a:cxn>
                <a:cxn ang="0">
                  <a:pos x="21" y="5"/>
                </a:cxn>
                <a:cxn ang="0">
                  <a:pos x="21" y="5"/>
                </a:cxn>
                <a:cxn ang="0">
                  <a:pos x="21" y="3"/>
                </a:cxn>
                <a:cxn ang="0">
                  <a:pos x="20" y="2"/>
                </a:cxn>
                <a:cxn ang="0">
                  <a:pos x="19" y="1"/>
                </a:cxn>
                <a:cxn ang="0">
                  <a:pos x="17" y="0"/>
                </a:cxn>
                <a:cxn ang="0">
                  <a:pos x="15" y="1"/>
                </a:cxn>
                <a:cxn ang="0">
                  <a:pos x="14" y="2"/>
                </a:cxn>
                <a:cxn ang="0">
                  <a:pos x="13" y="3"/>
                </a:cxn>
                <a:cxn ang="0">
                  <a:pos x="12" y="5"/>
                </a:cxn>
                <a:cxn ang="0">
                  <a:pos x="12" y="5"/>
                </a:cxn>
              </a:cxnLst>
              <a:rect l="0" t="0" r="r" b="b"/>
              <a:pathLst>
                <a:path w="21" h="117">
                  <a:moveTo>
                    <a:pt x="12" y="5"/>
                  </a:moveTo>
                  <a:lnTo>
                    <a:pt x="12" y="5"/>
                  </a:lnTo>
                  <a:lnTo>
                    <a:pt x="10" y="32"/>
                  </a:lnTo>
                  <a:lnTo>
                    <a:pt x="6" y="59"/>
                  </a:lnTo>
                  <a:lnTo>
                    <a:pt x="2" y="86"/>
                  </a:lnTo>
                  <a:lnTo>
                    <a:pt x="0" y="113"/>
                  </a:lnTo>
                  <a:lnTo>
                    <a:pt x="0" y="113"/>
                  </a:lnTo>
                  <a:lnTo>
                    <a:pt x="0" y="115"/>
                  </a:lnTo>
                  <a:lnTo>
                    <a:pt x="1" y="116"/>
                  </a:lnTo>
                  <a:lnTo>
                    <a:pt x="3" y="117"/>
                  </a:lnTo>
                  <a:lnTo>
                    <a:pt x="4" y="117"/>
                  </a:lnTo>
                  <a:lnTo>
                    <a:pt x="6" y="117"/>
                  </a:lnTo>
                  <a:lnTo>
                    <a:pt x="8" y="116"/>
                  </a:lnTo>
                  <a:lnTo>
                    <a:pt x="9" y="115"/>
                  </a:lnTo>
                  <a:lnTo>
                    <a:pt x="9" y="113"/>
                  </a:lnTo>
                  <a:lnTo>
                    <a:pt x="9" y="113"/>
                  </a:lnTo>
                  <a:lnTo>
                    <a:pt x="11" y="86"/>
                  </a:lnTo>
                  <a:lnTo>
                    <a:pt x="15" y="59"/>
                  </a:lnTo>
                  <a:lnTo>
                    <a:pt x="19" y="32"/>
                  </a:lnTo>
                  <a:lnTo>
                    <a:pt x="21" y="5"/>
                  </a:lnTo>
                  <a:lnTo>
                    <a:pt x="21" y="5"/>
                  </a:lnTo>
                  <a:lnTo>
                    <a:pt x="21" y="3"/>
                  </a:lnTo>
                  <a:lnTo>
                    <a:pt x="20" y="2"/>
                  </a:lnTo>
                  <a:lnTo>
                    <a:pt x="19" y="1"/>
                  </a:lnTo>
                  <a:lnTo>
                    <a:pt x="17" y="0"/>
                  </a:lnTo>
                  <a:lnTo>
                    <a:pt x="15" y="1"/>
                  </a:lnTo>
                  <a:lnTo>
                    <a:pt x="14" y="2"/>
                  </a:lnTo>
                  <a:lnTo>
                    <a:pt x="13" y="3"/>
                  </a:lnTo>
                  <a:lnTo>
                    <a:pt x="12" y="5"/>
                  </a:lnTo>
                  <a:lnTo>
                    <a:pt x="12" y="5"/>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46" name="Freeform 206"/>
            <p:cNvSpPr>
              <a:spLocks noEditPoints="1"/>
            </p:cNvSpPr>
            <p:nvPr/>
          </p:nvSpPr>
          <p:spPr bwMode="auto">
            <a:xfrm>
              <a:off x="4249738" y="2249488"/>
              <a:ext cx="555625" cy="574675"/>
            </a:xfrm>
            <a:custGeom>
              <a:avLst/>
              <a:gdLst/>
              <a:ahLst/>
              <a:cxnLst>
                <a:cxn ang="0">
                  <a:pos x="817" y="1056"/>
                </a:cxn>
                <a:cxn ang="0">
                  <a:pos x="716" y="1035"/>
                </a:cxn>
                <a:cxn ang="0">
                  <a:pos x="659" y="1016"/>
                </a:cxn>
                <a:cxn ang="0">
                  <a:pos x="645" y="1010"/>
                </a:cxn>
                <a:cxn ang="0">
                  <a:pos x="623" y="986"/>
                </a:cxn>
                <a:cxn ang="0">
                  <a:pos x="608" y="970"/>
                </a:cxn>
                <a:cxn ang="0">
                  <a:pos x="577" y="929"/>
                </a:cxn>
                <a:cxn ang="0">
                  <a:pos x="513" y="864"/>
                </a:cxn>
                <a:cxn ang="0">
                  <a:pos x="403" y="767"/>
                </a:cxn>
                <a:cxn ang="0">
                  <a:pos x="307" y="683"/>
                </a:cxn>
                <a:cxn ang="0">
                  <a:pos x="222" y="574"/>
                </a:cxn>
                <a:cxn ang="0">
                  <a:pos x="139" y="472"/>
                </a:cxn>
                <a:cxn ang="0">
                  <a:pos x="97" y="439"/>
                </a:cxn>
                <a:cxn ang="0">
                  <a:pos x="31" y="360"/>
                </a:cxn>
                <a:cxn ang="0">
                  <a:pos x="27" y="300"/>
                </a:cxn>
                <a:cxn ang="0">
                  <a:pos x="84" y="371"/>
                </a:cxn>
                <a:cxn ang="0">
                  <a:pos x="141" y="426"/>
                </a:cxn>
                <a:cxn ang="0">
                  <a:pos x="208" y="491"/>
                </a:cxn>
                <a:cxn ang="0">
                  <a:pos x="305" y="624"/>
                </a:cxn>
                <a:cxn ang="0">
                  <a:pos x="398" y="714"/>
                </a:cxn>
                <a:cxn ang="0">
                  <a:pos x="481" y="790"/>
                </a:cxn>
                <a:cxn ang="0">
                  <a:pos x="571" y="872"/>
                </a:cxn>
                <a:cxn ang="0">
                  <a:pos x="646" y="943"/>
                </a:cxn>
                <a:cxn ang="0">
                  <a:pos x="724" y="871"/>
                </a:cxn>
                <a:cxn ang="0">
                  <a:pos x="843" y="787"/>
                </a:cxn>
                <a:cxn ang="0">
                  <a:pos x="981" y="693"/>
                </a:cxn>
                <a:cxn ang="0">
                  <a:pos x="917" y="620"/>
                </a:cxn>
                <a:cxn ang="0">
                  <a:pos x="751" y="446"/>
                </a:cxn>
                <a:cxn ang="0">
                  <a:pos x="583" y="291"/>
                </a:cxn>
                <a:cxn ang="0">
                  <a:pos x="501" y="195"/>
                </a:cxn>
                <a:cxn ang="0">
                  <a:pos x="431" y="116"/>
                </a:cxn>
                <a:cxn ang="0">
                  <a:pos x="378" y="54"/>
                </a:cxn>
                <a:cxn ang="0">
                  <a:pos x="377" y="0"/>
                </a:cxn>
                <a:cxn ang="0">
                  <a:pos x="496" y="134"/>
                </a:cxn>
                <a:cxn ang="0">
                  <a:pos x="631" y="290"/>
                </a:cxn>
                <a:cxn ang="0">
                  <a:pos x="729" y="380"/>
                </a:cxn>
                <a:cxn ang="0">
                  <a:pos x="900" y="546"/>
                </a:cxn>
                <a:cxn ang="0">
                  <a:pos x="980" y="641"/>
                </a:cxn>
                <a:cxn ang="0">
                  <a:pos x="1020" y="678"/>
                </a:cxn>
                <a:cxn ang="0">
                  <a:pos x="1032" y="689"/>
                </a:cxn>
                <a:cxn ang="0">
                  <a:pos x="1037" y="700"/>
                </a:cxn>
                <a:cxn ang="0">
                  <a:pos x="1051" y="800"/>
                </a:cxn>
                <a:cxn ang="0">
                  <a:pos x="1037" y="911"/>
                </a:cxn>
                <a:cxn ang="0">
                  <a:pos x="1029" y="991"/>
                </a:cxn>
                <a:cxn ang="0">
                  <a:pos x="1023" y="1039"/>
                </a:cxn>
                <a:cxn ang="0">
                  <a:pos x="1016" y="1079"/>
                </a:cxn>
                <a:cxn ang="0">
                  <a:pos x="1002" y="1088"/>
                </a:cxn>
                <a:cxn ang="0">
                  <a:pos x="996" y="1087"/>
                </a:cxn>
                <a:cxn ang="0">
                  <a:pos x="954" y="761"/>
                </a:cxn>
                <a:cxn ang="0">
                  <a:pos x="842" y="830"/>
                </a:cxn>
                <a:cxn ang="0">
                  <a:pos x="729" y="917"/>
                </a:cxn>
                <a:cxn ang="0">
                  <a:pos x="672" y="967"/>
                </a:cxn>
                <a:cxn ang="0">
                  <a:pos x="699" y="991"/>
                </a:cxn>
                <a:cxn ang="0">
                  <a:pos x="772" y="1010"/>
                </a:cxn>
                <a:cxn ang="0">
                  <a:pos x="941" y="1046"/>
                </a:cxn>
                <a:cxn ang="0">
                  <a:pos x="989" y="1039"/>
                </a:cxn>
                <a:cxn ang="0">
                  <a:pos x="990" y="1018"/>
                </a:cxn>
                <a:cxn ang="0">
                  <a:pos x="995" y="957"/>
                </a:cxn>
                <a:cxn ang="0">
                  <a:pos x="1010" y="856"/>
                </a:cxn>
                <a:cxn ang="0">
                  <a:pos x="1010" y="734"/>
                </a:cxn>
              </a:cxnLst>
              <a:rect l="0" t="0" r="r" b="b"/>
              <a:pathLst>
                <a:path w="1051" h="1088">
                  <a:moveTo>
                    <a:pt x="991" y="1088"/>
                  </a:moveTo>
                  <a:lnTo>
                    <a:pt x="991" y="1088"/>
                  </a:lnTo>
                  <a:lnTo>
                    <a:pt x="952" y="1084"/>
                  </a:lnTo>
                  <a:lnTo>
                    <a:pt x="911" y="1078"/>
                  </a:lnTo>
                  <a:lnTo>
                    <a:pt x="866" y="1069"/>
                  </a:lnTo>
                  <a:lnTo>
                    <a:pt x="817" y="1056"/>
                  </a:lnTo>
                  <a:lnTo>
                    <a:pt x="817" y="1056"/>
                  </a:lnTo>
                  <a:lnTo>
                    <a:pt x="773" y="1046"/>
                  </a:lnTo>
                  <a:lnTo>
                    <a:pt x="751" y="1041"/>
                  </a:lnTo>
                  <a:lnTo>
                    <a:pt x="728" y="1037"/>
                  </a:lnTo>
                  <a:lnTo>
                    <a:pt x="728" y="1037"/>
                  </a:lnTo>
                  <a:lnTo>
                    <a:pt x="716" y="1035"/>
                  </a:lnTo>
                  <a:lnTo>
                    <a:pt x="706" y="1031"/>
                  </a:lnTo>
                  <a:lnTo>
                    <a:pt x="686" y="1025"/>
                  </a:lnTo>
                  <a:lnTo>
                    <a:pt x="686" y="1025"/>
                  </a:lnTo>
                  <a:lnTo>
                    <a:pt x="673" y="1020"/>
                  </a:lnTo>
                  <a:lnTo>
                    <a:pt x="659" y="1016"/>
                  </a:lnTo>
                  <a:lnTo>
                    <a:pt x="659" y="1016"/>
                  </a:lnTo>
                  <a:lnTo>
                    <a:pt x="654" y="1015"/>
                  </a:lnTo>
                  <a:lnTo>
                    <a:pt x="651" y="1013"/>
                  </a:lnTo>
                  <a:lnTo>
                    <a:pt x="650" y="1012"/>
                  </a:lnTo>
                  <a:lnTo>
                    <a:pt x="649" y="1011"/>
                  </a:lnTo>
                  <a:lnTo>
                    <a:pt x="649" y="1011"/>
                  </a:lnTo>
                  <a:lnTo>
                    <a:pt x="645" y="1010"/>
                  </a:lnTo>
                  <a:lnTo>
                    <a:pt x="645" y="1010"/>
                  </a:lnTo>
                  <a:lnTo>
                    <a:pt x="640" y="1006"/>
                  </a:lnTo>
                  <a:lnTo>
                    <a:pt x="635" y="1001"/>
                  </a:lnTo>
                  <a:lnTo>
                    <a:pt x="628" y="991"/>
                  </a:lnTo>
                  <a:lnTo>
                    <a:pt x="623" y="986"/>
                  </a:lnTo>
                  <a:lnTo>
                    <a:pt x="623" y="986"/>
                  </a:lnTo>
                  <a:lnTo>
                    <a:pt x="620" y="983"/>
                  </a:lnTo>
                  <a:lnTo>
                    <a:pt x="619" y="982"/>
                  </a:lnTo>
                  <a:lnTo>
                    <a:pt x="619" y="982"/>
                  </a:lnTo>
                  <a:lnTo>
                    <a:pt x="614" y="979"/>
                  </a:lnTo>
                  <a:lnTo>
                    <a:pt x="611" y="976"/>
                  </a:lnTo>
                  <a:lnTo>
                    <a:pt x="608" y="970"/>
                  </a:lnTo>
                  <a:lnTo>
                    <a:pt x="608" y="965"/>
                  </a:lnTo>
                  <a:lnTo>
                    <a:pt x="608" y="963"/>
                  </a:lnTo>
                  <a:lnTo>
                    <a:pt x="606" y="961"/>
                  </a:lnTo>
                  <a:lnTo>
                    <a:pt x="606" y="961"/>
                  </a:lnTo>
                  <a:lnTo>
                    <a:pt x="591" y="946"/>
                  </a:lnTo>
                  <a:lnTo>
                    <a:pt x="577" y="929"/>
                  </a:lnTo>
                  <a:lnTo>
                    <a:pt x="577" y="929"/>
                  </a:lnTo>
                  <a:lnTo>
                    <a:pt x="561" y="912"/>
                  </a:lnTo>
                  <a:lnTo>
                    <a:pt x="546" y="895"/>
                  </a:lnTo>
                  <a:lnTo>
                    <a:pt x="529" y="879"/>
                  </a:lnTo>
                  <a:lnTo>
                    <a:pt x="513" y="864"/>
                  </a:lnTo>
                  <a:lnTo>
                    <a:pt x="513" y="864"/>
                  </a:lnTo>
                  <a:lnTo>
                    <a:pt x="490" y="846"/>
                  </a:lnTo>
                  <a:lnTo>
                    <a:pt x="469" y="827"/>
                  </a:lnTo>
                  <a:lnTo>
                    <a:pt x="428" y="789"/>
                  </a:lnTo>
                  <a:lnTo>
                    <a:pt x="428" y="789"/>
                  </a:lnTo>
                  <a:lnTo>
                    <a:pt x="416" y="777"/>
                  </a:lnTo>
                  <a:lnTo>
                    <a:pt x="403" y="767"/>
                  </a:lnTo>
                  <a:lnTo>
                    <a:pt x="378" y="745"/>
                  </a:lnTo>
                  <a:lnTo>
                    <a:pt x="378" y="745"/>
                  </a:lnTo>
                  <a:lnTo>
                    <a:pt x="356" y="729"/>
                  </a:lnTo>
                  <a:lnTo>
                    <a:pt x="336" y="711"/>
                  </a:lnTo>
                  <a:lnTo>
                    <a:pt x="317" y="693"/>
                  </a:lnTo>
                  <a:lnTo>
                    <a:pt x="307" y="683"/>
                  </a:lnTo>
                  <a:lnTo>
                    <a:pt x="299" y="673"/>
                  </a:lnTo>
                  <a:lnTo>
                    <a:pt x="299" y="673"/>
                  </a:lnTo>
                  <a:lnTo>
                    <a:pt x="271" y="638"/>
                  </a:lnTo>
                  <a:lnTo>
                    <a:pt x="271" y="638"/>
                  </a:lnTo>
                  <a:lnTo>
                    <a:pt x="238" y="596"/>
                  </a:lnTo>
                  <a:lnTo>
                    <a:pt x="222" y="574"/>
                  </a:lnTo>
                  <a:lnTo>
                    <a:pt x="207" y="552"/>
                  </a:lnTo>
                  <a:lnTo>
                    <a:pt x="207" y="552"/>
                  </a:lnTo>
                  <a:lnTo>
                    <a:pt x="194" y="534"/>
                  </a:lnTo>
                  <a:lnTo>
                    <a:pt x="178" y="514"/>
                  </a:lnTo>
                  <a:lnTo>
                    <a:pt x="160" y="493"/>
                  </a:lnTo>
                  <a:lnTo>
                    <a:pt x="139" y="472"/>
                  </a:lnTo>
                  <a:lnTo>
                    <a:pt x="139" y="472"/>
                  </a:lnTo>
                  <a:lnTo>
                    <a:pt x="128" y="461"/>
                  </a:lnTo>
                  <a:lnTo>
                    <a:pt x="115" y="453"/>
                  </a:lnTo>
                  <a:lnTo>
                    <a:pt x="115" y="453"/>
                  </a:lnTo>
                  <a:lnTo>
                    <a:pt x="103" y="444"/>
                  </a:lnTo>
                  <a:lnTo>
                    <a:pt x="97" y="439"/>
                  </a:lnTo>
                  <a:lnTo>
                    <a:pt x="92" y="433"/>
                  </a:lnTo>
                  <a:lnTo>
                    <a:pt x="92" y="433"/>
                  </a:lnTo>
                  <a:lnTo>
                    <a:pt x="74" y="414"/>
                  </a:lnTo>
                  <a:lnTo>
                    <a:pt x="57" y="393"/>
                  </a:lnTo>
                  <a:lnTo>
                    <a:pt x="57" y="393"/>
                  </a:lnTo>
                  <a:lnTo>
                    <a:pt x="31" y="360"/>
                  </a:lnTo>
                  <a:lnTo>
                    <a:pt x="16" y="345"/>
                  </a:lnTo>
                  <a:lnTo>
                    <a:pt x="2" y="329"/>
                  </a:lnTo>
                  <a:lnTo>
                    <a:pt x="2" y="329"/>
                  </a:lnTo>
                  <a:lnTo>
                    <a:pt x="0" y="327"/>
                  </a:lnTo>
                  <a:lnTo>
                    <a:pt x="0" y="327"/>
                  </a:lnTo>
                  <a:lnTo>
                    <a:pt x="27" y="300"/>
                  </a:lnTo>
                  <a:lnTo>
                    <a:pt x="27" y="300"/>
                  </a:lnTo>
                  <a:lnTo>
                    <a:pt x="45" y="322"/>
                  </a:lnTo>
                  <a:lnTo>
                    <a:pt x="45" y="322"/>
                  </a:lnTo>
                  <a:lnTo>
                    <a:pt x="68" y="351"/>
                  </a:lnTo>
                  <a:lnTo>
                    <a:pt x="68" y="351"/>
                  </a:lnTo>
                  <a:lnTo>
                    <a:pt x="84" y="371"/>
                  </a:lnTo>
                  <a:lnTo>
                    <a:pt x="102" y="392"/>
                  </a:lnTo>
                  <a:lnTo>
                    <a:pt x="111" y="401"/>
                  </a:lnTo>
                  <a:lnTo>
                    <a:pt x="120" y="411"/>
                  </a:lnTo>
                  <a:lnTo>
                    <a:pt x="131" y="419"/>
                  </a:lnTo>
                  <a:lnTo>
                    <a:pt x="141" y="426"/>
                  </a:lnTo>
                  <a:lnTo>
                    <a:pt x="141" y="426"/>
                  </a:lnTo>
                  <a:lnTo>
                    <a:pt x="151" y="434"/>
                  </a:lnTo>
                  <a:lnTo>
                    <a:pt x="163" y="444"/>
                  </a:lnTo>
                  <a:lnTo>
                    <a:pt x="174" y="454"/>
                  </a:lnTo>
                  <a:lnTo>
                    <a:pt x="186" y="465"/>
                  </a:lnTo>
                  <a:lnTo>
                    <a:pt x="197" y="478"/>
                  </a:lnTo>
                  <a:lnTo>
                    <a:pt x="208" y="491"/>
                  </a:lnTo>
                  <a:lnTo>
                    <a:pt x="219" y="506"/>
                  </a:lnTo>
                  <a:lnTo>
                    <a:pt x="229" y="521"/>
                  </a:lnTo>
                  <a:lnTo>
                    <a:pt x="229" y="521"/>
                  </a:lnTo>
                  <a:lnTo>
                    <a:pt x="261" y="567"/>
                  </a:lnTo>
                  <a:lnTo>
                    <a:pt x="291" y="607"/>
                  </a:lnTo>
                  <a:lnTo>
                    <a:pt x="305" y="624"/>
                  </a:lnTo>
                  <a:lnTo>
                    <a:pt x="319" y="640"/>
                  </a:lnTo>
                  <a:lnTo>
                    <a:pt x="332" y="654"/>
                  </a:lnTo>
                  <a:lnTo>
                    <a:pt x="346" y="668"/>
                  </a:lnTo>
                  <a:lnTo>
                    <a:pt x="346" y="668"/>
                  </a:lnTo>
                  <a:lnTo>
                    <a:pt x="371" y="692"/>
                  </a:lnTo>
                  <a:lnTo>
                    <a:pt x="398" y="714"/>
                  </a:lnTo>
                  <a:lnTo>
                    <a:pt x="398" y="714"/>
                  </a:lnTo>
                  <a:lnTo>
                    <a:pt x="429" y="741"/>
                  </a:lnTo>
                  <a:lnTo>
                    <a:pt x="445" y="755"/>
                  </a:lnTo>
                  <a:lnTo>
                    <a:pt x="459" y="769"/>
                  </a:lnTo>
                  <a:lnTo>
                    <a:pt x="459" y="769"/>
                  </a:lnTo>
                  <a:lnTo>
                    <a:pt x="481" y="790"/>
                  </a:lnTo>
                  <a:lnTo>
                    <a:pt x="504" y="809"/>
                  </a:lnTo>
                  <a:lnTo>
                    <a:pt x="504" y="809"/>
                  </a:lnTo>
                  <a:lnTo>
                    <a:pt x="526" y="828"/>
                  </a:lnTo>
                  <a:lnTo>
                    <a:pt x="548" y="849"/>
                  </a:lnTo>
                  <a:lnTo>
                    <a:pt x="548" y="849"/>
                  </a:lnTo>
                  <a:lnTo>
                    <a:pt x="571" y="872"/>
                  </a:lnTo>
                  <a:lnTo>
                    <a:pt x="594" y="896"/>
                  </a:lnTo>
                  <a:lnTo>
                    <a:pt x="594" y="896"/>
                  </a:lnTo>
                  <a:lnTo>
                    <a:pt x="615" y="920"/>
                  </a:lnTo>
                  <a:lnTo>
                    <a:pt x="638" y="943"/>
                  </a:lnTo>
                  <a:lnTo>
                    <a:pt x="643" y="948"/>
                  </a:lnTo>
                  <a:lnTo>
                    <a:pt x="646" y="943"/>
                  </a:lnTo>
                  <a:lnTo>
                    <a:pt x="646" y="943"/>
                  </a:lnTo>
                  <a:lnTo>
                    <a:pt x="658" y="929"/>
                  </a:lnTo>
                  <a:lnTo>
                    <a:pt x="669" y="917"/>
                  </a:lnTo>
                  <a:lnTo>
                    <a:pt x="682" y="904"/>
                  </a:lnTo>
                  <a:lnTo>
                    <a:pt x="696" y="893"/>
                  </a:lnTo>
                  <a:lnTo>
                    <a:pt x="724" y="871"/>
                  </a:lnTo>
                  <a:lnTo>
                    <a:pt x="753" y="851"/>
                  </a:lnTo>
                  <a:lnTo>
                    <a:pt x="753" y="851"/>
                  </a:lnTo>
                  <a:lnTo>
                    <a:pt x="784" y="829"/>
                  </a:lnTo>
                  <a:lnTo>
                    <a:pt x="784" y="829"/>
                  </a:lnTo>
                  <a:lnTo>
                    <a:pt x="812" y="807"/>
                  </a:lnTo>
                  <a:lnTo>
                    <a:pt x="843" y="787"/>
                  </a:lnTo>
                  <a:lnTo>
                    <a:pt x="906" y="748"/>
                  </a:lnTo>
                  <a:lnTo>
                    <a:pt x="906" y="748"/>
                  </a:lnTo>
                  <a:lnTo>
                    <a:pt x="944" y="725"/>
                  </a:lnTo>
                  <a:lnTo>
                    <a:pt x="980" y="702"/>
                  </a:lnTo>
                  <a:lnTo>
                    <a:pt x="986" y="698"/>
                  </a:lnTo>
                  <a:lnTo>
                    <a:pt x="981" y="693"/>
                  </a:lnTo>
                  <a:lnTo>
                    <a:pt x="981" y="693"/>
                  </a:lnTo>
                  <a:lnTo>
                    <a:pt x="964" y="676"/>
                  </a:lnTo>
                  <a:lnTo>
                    <a:pt x="949" y="660"/>
                  </a:lnTo>
                  <a:lnTo>
                    <a:pt x="920" y="624"/>
                  </a:lnTo>
                  <a:lnTo>
                    <a:pt x="917" y="620"/>
                  </a:lnTo>
                  <a:lnTo>
                    <a:pt x="917" y="620"/>
                  </a:lnTo>
                  <a:lnTo>
                    <a:pt x="882" y="579"/>
                  </a:lnTo>
                  <a:lnTo>
                    <a:pt x="850" y="543"/>
                  </a:lnTo>
                  <a:lnTo>
                    <a:pt x="819" y="510"/>
                  </a:lnTo>
                  <a:lnTo>
                    <a:pt x="789" y="480"/>
                  </a:lnTo>
                  <a:lnTo>
                    <a:pt x="789" y="480"/>
                  </a:lnTo>
                  <a:lnTo>
                    <a:pt x="751" y="446"/>
                  </a:lnTo>
                  <a:lnTo>
                    <a:pt x="712" y="412"/>
                  </a:lnTo>
                  <a:lnTo>
                    <a:pt x="712" y="412"/>
                  </a:lnTo>
                  <a:lnTo>
                    <a:pt x="668" y="372"/>
                  </a:lnTo>
                  <a:lnTo>
                    <a:pt x="624" y="332"/>
                  </a:lnTo>
                  <a:lnTo>
                    <a:pt x="604" y="313"/>
                  </a:lnTo>
                  <a:lnTo>
                    <a:pt x="583" y="291"/>
                  </a:lnTo>
                  <a:lnTo>
                    <a:pt x="564" y="269"/>
                  </a:lnTo>
                  <a:lnTo>
                    <a:pt x="544" y="246"/>
                  </a:lnTo>
                  <a:lnTo>
                    <a:pt x="544" y="246"/>
                  </a:lnTo>
                  <a:lnTo>
                    <a:pt x="522" y="221"/>
                  </a:lnTo>
                  <a:lnTo>
                    <a:pt x="501" y="195"/>
                  </a:lnTo>
                  <a:lnTo>
                    <a:pt x="501" y="195"/>
                  </a:lnTo>
                  <a:lnTo>
                    <a:pt x="475" y="165"/>
                  </a:lnTo>
                  <a:lnTo>
                    <a:pt x="450" y="135"/>
                  </a:lnTo>
                  <a:lnTo>
                    <a:pt x="450" y="135"/>
                  </a:lnTo>
                  <a:lnTo>
                    <a:pt x="441" y="125"/>
                  </a:lnTo>
                  <a:lnTo>
                    <a:pt x="431" y="116"/>
                  </a:lnTo>
                  <a:lnTo>
                    <a:pt x="431" y="116"/>
                  </a:lnTo>
                  <a:lnTo>
                    <a:pt x="422" y="107"/>
                  </a:lnTo>
                  <a:lnTo>
                    <a:pt x="413" y="98"/>
                  </a:lnTo>
                  <a:lnTo>
                    <a:pt x="413" y="98"/>
                  </a:lnTo>
                  <a:lnTo>
                    <a:pt x="400" y="81"/>
                  </a:lnTo>
                  <a:lnTo>
                    <a:pt x="389" y="67"/>
                  </a:lnTo>
                  <a:lnTo>
                    <a:pt x="378" y="54"/>
                  </a:lnTo>
                  <a:lnTo>
                    <a:pt x="366" y="44"/>
                  </a:lnTo>
                  <a:lnTo>
                    <a:pt x="366" y="44"/>
                  </a:lnTo>
                  <a:lnTo>
                    <a:pt x="355" y="33"/>
                  </a:lnTo>
                  <a:lnTo>
                    <a:pt x="346" y="21"/>
                  </a:lnTo>
                  <a:lnTo>
                    <a:pt x="346" y="21"/>
                  </a:lnTo>
                  <a:lnTo>
                    <a:pt x="377" y="0"/>
                  </a:lnTo>
                  <a:lnTo>
                    <a:pt x="377" y="0"/>
                  </a:lnTo>
                  <a:lnTo>
                    <a:pt x="382" y="6"/>
                  </a:lnTo>
                  <a:lnTo>
                    <a:pt x="382" y="6"/>
                  </a:lnTo>
                  <a:lnTo>
                    <a:pt x="433" y="64"/>
                  </a:lnTo>
                  <a:lnTo>
                    <a:pt x="433" y="64"/>
                  </a:lnTo>
                  <a:lnTo>
                    <a:pt x="496" y="134"/>
                  </a:lnTo>
                  <a:lnTo>
                    <a:pt x="527" y="170"/>
                  </a:lnTo>
                  <a:lnTo>
                    <a:pt x="558" y="207"/>
                  </a:lnTo>
                  <a:lnTo>
                    <a:pt x="558" y="207"/>
                  </a:lnTo>
                  <a:lnTo>
                    <a:pt x="585" y="239"/>
                  </a:lnTo>
                  <a:lnTo>
                    <a:pt x="614" y="273"/>
                  </a:lnTo>
                  <a:lnTo>
                    <a:pt x="631" y="290"/>
                  </a:lnTo>
                  <a:lnTo>
                    <a:pt x="647" y="307"/>
                  </a:lnTo>
                  <a:lnTo>
                    <a:pt x="665" y="324"/>
                  </a:lnTo>
                  <a:lnTo>
                    <a:pt x="683" y="341"/>
                  </a:lnTo>
                  <a:lnTo>
                    <a:pt x="683" y="341"/>
                  </a:lnTo>
                  <a:lnTo>
                    <a:pt x="729" y="380"/>
                  </a:lnTo>
                  <a:lnTo>
                    <a:pt x="729" y="380"/>
                  </a:lnTo>
                  <a:lnTo>
                    <a:pt x="765" y="411"/>
                  </a:lnTo>
                  <a:lnTo>
                    <a:pt x="801" y="444"/>
                  </a:lnTo>
                  <a:lnTo>
                    <a:pt x="801" y="444"/>
                  </a:lnTo>
                  <a:lnTo>
                    <a:pt x="836" y="477"/>
                  </a:lnTo>
                  <a:lnTo>
                    <a:pt x="869" y="511"/>
                  </a:lnTo>
                  <a:lnTo>
                    <a:pt x="900" y="546"/>
                  </a:lnTo>
                  <a:lnTo>
                    <a:pt x="930" y="581"/>
                  </a:lnTo>
                  <a:lnTo>
                    <a:pt x="930" y="581"/>
                  </a:lnTo>
                  <a:lnTo>
                    <a:pt x="946" y="600"/>
                  </a:lnTo>
                  <a:lnTo>
                    <a:pt x="946" y="600"/>
                  </a:lnTo>
                  <a:lnTo>
                    <a:pt x="962" y="620"/>
                  </a:lnTo>
                  <a:lnTo>
                    <a:pt x="980" y="641"/>
                  </a:lnTo>
                  <a:lnTo>
                    <a:pt x="998" y="661"/>
                  </a:lnTo>
                  <a:lnTo>
                    <a:pt x="1008" y="669"/>
                  </a:lnTo>
                  <a:lnTo>
                    <a:pt x="1018" y="677"/>
                  </a:lnTo>
                  <a:lnTo>
                    <a:pt x="1019" y="678"/>
                  </a:lnTo>
                  <a:lnTo>
                    <a:pt x="1020" y="678"/>
                  </a:lnTo>
                  <a:lnTo>
                    <a:pt x="1020" y="678"/>
                  </a:lnTo>
                  <a:lnTo>
                    <a:pt x="1025" y="680"/>
                  </a:lnTo>
                  <a:lnTo>
                    <a:pt x="1029" y="684"/>
                  </a:lnTo>
                  <a:lnTo>
                    <a:pt x="1029" y="685"/>
                  </a:lnTo>
                  <a:lnTo>
                    <a:pt x="1030" y="686"/>
                  </a:lnTo>
                  <a:lnTo>
                    <a:pt x="1030" y="686"/>
                  </a:lnTo>
                  <a:lnTo>
                    <a:pt x="1032" y="689"/>
                  </a:lnTo>
                  <a:lnTo>
                    <a:pt x="1035" y="692"/>
                  </a:lnTo>
                  <a:lnTo>
                    <a:pt x="1036" y="695"/>
                  </a:lnTo>
                  <a:lnTo>
                    <a:pt x="1037" y="698"/>
                  </a:lnTo>
                  <a:lnTo>
                    <a:pt x="1037" y="699"/>
                  </a:lnTo>
                  <a:lnTo>
                    <a:pt x="1037" y="700"/>
                  </a:lnTo>
                  <a:lnTo>
                    <a:pt x="1037" y="700"/>
                  </a:lnTo>
                  <a:lnTo>
                    <a:pt x="1041" y="711"/>
                  </a:lnTo>
                  <a:lnTo>
                    <a:pt x="1045" y="723"/>
                  </a:lnTo>
                  <a:lnTo>
                    <a:pt x="1047" y="735"/>
                  </a:lnTo>
                  <a:lnTo>
                    <a:pt x="1049" y="748"/>
                  </a:lnTo>
                  <a:lnTo>
                    <a:pt x="1051" y="774"/>
                  </a:lnTo>
                  <a:lnTo>
                    <a:pt x="1051" y="800"/>
                  </a:lnTo>
                  <a:lnTo>
                    <a:pt x="1050" y="826"/>
                  </a:lnTo>
                  <a:lnTo>
                    <a:pt x="1047" y="851"/>
                  </a:lnTo>
                  <a:lnTo>
                    <a:pt x="1044" y="872"/>
                  </a:lnTo>
                  <a:lnTo>
                    <a:pt x="1040" y="892"/>
                  </a:lnTo>
                  <a:lnTo>
                    <a:pt x="1040" y="892"/>
                  </a:lnTo>
                  <a:lnTo>
                    <a:pt x="1037" y="911"/>
                  </a:lnTo>
                  <a:lnTo>
                    <a:pt x="1035" y="929"/>
                  </a:lnTo>
                  <a:lnTo>
                    <a:pt x="1030" y="967"/>
                  </a:lnTo>
                  <a:lnTo>
                    <a:pt x="1030" y="973"/>
                  </a:lnTo>
                  <a:lnTo>
                    <a:pt x="1030" y="973"/>
                  </a:lnTo>
                  <a:lnTo>
                    <a:pt x="1029" y="991"/>
                  </a:lnTo>
                  <a:lnTo>
                    <a:pt x="1029" y="991"/>
                  </a:lnTo>
                  <a:lnTo>
                    <a:pt x="1029" y="1009"/>
                  </a:lnTo>
                  <a:lnTo>
                    <a:pt x="1028" y="1017"/>
                  </a:lnTo>
                  <a:lnTo>
                    <a:pt x="1026" y="1024"/>
                  </a:lnTo>
                  <a:lnTo>
                    <a:pt x="1026" y="1024"/>
                  </a:lnTo>
                  <a:lnTo>
                    <a:pt x="1024" y="1031"/>
                  </a:lnTo>
                  <a:lnTo>
                    <a:pt x="1023" y="1039"/>
                  </a:lnTo>
                  <a:lnTo>
                    <a:pt x="1023" y="1051"/>
                  </a:lnTo>
                  <a:lnTo>
                    <a:pt x="1023" y="1051"/>
                  </a:lnTo>
                  <a:lnTo>
                    <a:pt x="1023" y="1059"/>
                  </a:lnTo>
                  <a:lnTo>
                    <a:pt x="1021" y="1068"/>
                  </a:lnTo>
                  <a:lnTo>
                    <a:pt x="1019" y="1075"/>
                  </a:lnTo>
                  <a:lnTo>
                    <a:pt x="1016" y="1079"/>
                  </a:lnTo>
                  <a:lnTo>
                    <a:pt x="1013" y="1083"/>
                  </a:lnTo>
                  <a:lnTo>
                    <a:pt x="1013" y="1083"/>
                  </a:lnTo>
                  <a:lnTo>
                    <a:pt x="1010" y="1085"/>
                  </a:lnTo>
                  <a:lnTo>
                    <a:pt x="1008" y="1086"/>
                  </a:lnTo>
                  <a:lnTo>
                    <a:pt x="1005" y="1087"/>
                  </a:lnTo>
                  <a:lnTo>
                    <a:pt x="1002" y="1088"/>
                  </a:lnTo>
                  <a:lnTo>
                    <a:pt x="1002" y="1088"/>
                  </a:lnTo>
                  <a:lnTo>
                    <a:pt x="1002" y="1088"/>
                  </a:lnTo>
                  <a:lnTo>
                    <a:pt x="998" y="1087"/>
                  </a:lnTo>
                  <a:lnTo>
                    <a:pt x="997" y="1087"/>
                  </a:lnTo>
                  <a:lnTo>
                    <a:pt x="996" y="1087"/>
                  </a:lnTo>
                  <a:lnTo>
                    <a:pt x="996" y="1087"/>
                  </a:lnTo>
                  <a:lnTo>
                    <a:pt x="992" y="1088"/>
                  </a:lnTo>
                  <a:lnTo>
                    <a:pt x="991" y="1088"/>
                  </a:lnTo>
                  <a:close/>
                  <a:moveTo>
                    <a:pt x="1002" y="731"/>
                  </a:moveTo>
                  <a:lnTo>
                    <a:pt x="1002" y="731"/>
                  </a:lnTo>
                  <a:lnTo>
                    <a:pt x="954" y="761"/>
                  </a:lnTo>
                  <a:lnTo>
                    <a:pt x="954" y="761"/>
                  </a:lnTo>
                  <a:lnTo>
                    <a:pt x="918" y="784"/>
                  </a:lnTo>
                  <a:lnTo>
                    <a:pt x="918" y="784"/>
                  </a:lnTo>
                  <a:lnTo>
                    <a:pt x="885" y="803"/>
                  </a:lnTo>
                  <a:lnTo>
                    <a:pt x="885" y="803"/>
                  </a:lnTo>
                  <a:lnTo>
                    <a:pt x="856" y="821"/>
                  </a:lnTo>
                  <a:lnTo>
                    <a:pt x="842" y="830"/>
                  </a:lnTo>
                  <a:lnTo>
                    <a:pt x="829" y="839"/>
                  </a:lnTo>
                  <a:lnTo>
                    <a:pt x="819" y="847"/>
                  </a:lnTo>
                  <a:lnTo>
                    <a:pt x="819" y="847"/>
                  </a:lnTo>
                  <a:lnTo>
                    <a:pt x="773" y="881"/>
                  </a:lnTo>
                  <a:lnTo>
                    <a:pt x="729" y="917"/>
                  </a:lnTo>
                  <a:lnTo>
                    <a:pt x="729" y="917"/>
                  </a:lnTo>
                  <a:lnTo>
                    <a:pt x="717" y="925"/>
                  </a:lnTo>
                  <a:lnTo>
                    <a:pt x="717" y="925"/>
                  </a:lnTo>
                  <a:lnTo>
                    <a:pt x="704" y="936"/>
                  </a:lnTo>
                  <a:lnTo>
                    <a:pt x="691" y="948"/>
                  </a:lnTo>
                  <a:lnTo>
                    <a:pt x="678" y="960"/>
                  </a:lnTo>
                  <a:lnTo>
                    <a:pt x="672" y="967"/>
                  </a:lnTo>
                  <a:lnTo>
                    <a:pt x="668" y="974"/>
                  </a:lnTo>
                  <a:lnTo>
                    <a:pt x="664" y="980"/>
                  </a:lnTo>
                  <a:lnTo>
                    <a:pt x="671" y="982"/>
                  </a:lnTo>
                  <a:lnTo>
                    <a:pt x="671" y="982"/>
                  </a:lnTo>
                  <a:lnTo>
                    <a:pt x="699" y="991"/>
                  </a:lnTo>
                  <a:lnTo>
                    <a:pt x="699" y="991"/>
                  </a:lnTo>
                  <a:lnTo>
                    <a:pt x="718" y="996"/>
                  </a:lnTo>
                  <a:lnTo>
                    <a:pt x="738" y="1003"/>
                  </a:lnTo>
                  <a:lnTo>
                    <a:pt x="738" y="1003"/>
                  </a:lnTo>
                  <a:lnTo>
                    <a:pt x="756" y="1007"/>
                  </a:lnTo>
                  <a:lnTo>
                    <a:pt x="772" y="1010"/>
                  </a:lnTo>
                  <a:lnTo>
                    <a:pt x="772" y="1010"/>
                  </a:lnTo>
                  <a:lnTo>
                    <a:pt x="792" y="1014"/>
                  </a:lnTo>
                  <a:lnTo>
                    <a:pt x="811" y="1018"/>
                  </a:lnTo>
                  <a:lnTo>
                    <a:pt x="811" y="1018"/>
                  </a:lnTo>
                  <a:lnTo>
                    <a:pt x="854" y="1028"/>
                  </a:lnTo>
                  <a:lnTo>
                    <a:pt x="897" y="1039"/>
                  </a:lnTo>
                  <a:lnTo>
                    <a:pt x="941" y="1046"/>
                  </a:lnTo>
                  <a:lnTo>
                    <a:pt x="962" y="1049"/>
                  </a:lnTo>
                  <a:lnTo>
                    <a:pt x="984" y="1051"/>
                  </a:lnTo>
                  <a:lnTo>
                    <a:pt x="991" y="1052"/>
                  </a:lnTo>
                  <a:lnTo>
                    <a:pt x="990" y="1045"/>
                  </a:lnTo>
                  <a:lnTo>
                    <a:pt x="990" y="1045"/>
                  </a:lnTo>
                  <a:lnTo>
                    <a:pt x="989" y="1039"/>
                  </a:lnTo>
                  <a:lnTo>
                    <a:pt x="989" y="1039"/>
                  </a:lnTo>
                  <a:lnTo>
                    <a:pt x="987" y="1032"/>
                  </a:lnTo>
                  <a:lnTo>
                    <a:pt x="987" y="1029"/>
                  </a:lnTo>
                  <a:lnTo>
                    <a:pt x="987" y="1027"/>
                  </a:lnTo>
                  <a:lnTo>
                    <a:pt x="987" y="1027"/>
                  </a:lnTo>
                  <a:lnTo>
                    <a:pt x="990" y="1018"/>
                  </a:lnTo>
                  <a:lnTo>
                    <a:pt x="992" y="1008"/>
                  </a:lnTo>
                  <a:lnTo>
                    <a:pt x="993" y="988"/>
                  </a:lnTo>
                  <a:lnTo>
                    <a:pt x="993" y="988"/>
                  </a:lnTo>
                  <a:lnTo>
                    <a:pt x="994" y="974"/>
                  </a:lnTo>
                  <a:lnTo>
                    <a:pt x="994" y="974"/>
                  </a:lnTo>
                  <a:lnTo>
                    <a:pt x="995" y="957"/>
                  </a:lnTo>
                  <a:lnTo>
                    <a:pt x="995" y="957"/>
                  </a:lnTo>
                  <a:lnTo>
                    <a:pt x="998" y="925"/>
                  </a:lnTo>
                  <a:lnTo>
                    <a:pt x="1000" y="910"/>
                  </a:lnTo>
                  <a:lnTo>
                    <a:pt x="1004" y="893"/>
                  </a:lnTo>
                  <a:lnTo>
                    <a:pt x="1004" y="893"/>
                  </a:lnTo>
                  <a:lnTo>
                    <a:pt x="1010" y="856"/>
                  </a:lnTo>
                  <a:lnTo>
                    <a:pt x="1013" y="835"/>
                  </a:lnTo>
                  <a:lnTo>
                    <a:pt x="1015" y="813"/>
                  </a:lnTo>
                  <a:lnTo>
                    <a:pt x="1016" y="793"/>
                  </a:lnTo>
                  <a:lnTo>
                    <a:pt x="1015" y="772"/>
                  </a:lnTo>
                  <a:lnTo>
                    <a:pt x="1014" y="753"/>
                  </a:lnTo>
                  <a:lnTo>
                    <a:pt x="1010" y="734"/>
                  </a:lnTo>
                  <a:lnTo>
                    <a:pt x="1008" y="726"/>
                  </a:lnTo>
                  <a:lnTo>
                    <a:pt x="1002" y="731"/>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47" name="Freeform 207"/>
            <p:cNvSpPr/>
            <p:nvPr/>
          </p:nvSpPr>
          <p:spPr bwMode="auto">
            <a:xfrm>
              <a:off x="4251325" y="2251075"/>
              <a:ext cx="195263" cy="161925"/>
            </a:xfrm>
            <a:custGeom>
              <a:avLst/>
              <a:gdLst/>
              <a:ahLst/>
              <a:cxnLst>
                <a:cxn ang="0">
                  <a:pos x="15" y="307"/>
                </a:cxn>
                <a:cxn ang="0">
                  <a:pos x="9" y="306"/>
                </a:cxn>
                <a:cxn ang="0">
                  <a:pos x="2" y="298"/>
                </a:cxn>
                <a:cxn ang="0">
                  <a:pos x="0" y="293"/>
                </a:cxn>
                <a:cxn ang="0">
                  <a:pos x="2" y="281"/>
                </a:cxn>
                <a:cxn ang="0">
                  <a:pos x="6" y="275"/>
                </a:cxn>
                <a:cxn ang="0">
                  <a:pos x="12" y="272"/>
                </a:cxn>
                <a:cxn ang="0">
                  <a:pos x="18" y="269"/>
                </a:cxn>
                <a:cxn ang="0">
                  <a:pos x="30" y="259"/>
                </a:cxn>
                <a:cxn ang="0">
                  <a:pos x="48" y="238"/>
                </a:cxn>
                <a:cxn ang="0">
                  <a:pos x="59" y="222"/>
                </a:cxn>
                <a:cxn ang="0">
                  <a:pos x="75" y="201"/>
                </a:cxn>
                <a:cxn ang="0">
                  <a:pos x="94" y="180"/>
                </a:cxn>
                <a:cxn ang="0">
                  <a:pos x="136" y="143"/>
                </a:cxn>
                <a:cxn ang="0">
                  <a:pos x="160" y="124"/>
                </a:cxn>
                <a:cxn ang="0">
                  <a:pos x="174" y="112"/>
                </a:cxn>
                <a:cxn ang="0">
                  <a:pos x="224" y="83"/>
                </a:cxn>
                <a:cxn ang="0">
                  <a:pos x="241" y="73"/>
                </a:cxn>
                <a:cxn ang="0">
                  <a:pos x="259" y="63"/>
                </a:cxn>
                <a:cxn ang="0">
                  <a:pos x="305" y="32"/>
                </a:cxn>
                <a:cxn ang="0">
                  <a:pos x="345" y="3"/>
                </a:cxn>
                <a:cxn ang="0">
                  <a:pos x="354" y="0"/>
                </a:cxn>
                <a:cxn ang="0">
                  <a:pos x="359" y="1"/>
                </a:cxn>
                <a:cxn ang="0">
                  <a:pos x="366" y="8"/>
                </a:cxn>
                <a:cxn ang="0">
                  <a:pos x="368" y="12"/>
                </a:cxn>
                <a:cxn ang="0">
                  <a:pos x="369" y="22"/>
                </a:cxn>
                <a:cxn ang="0">
                  <a:pos x="367" y="29"/>
                </a:cxn>
                <a:cxn ang="0">
                  <a:pos x="362" y="35"/>
                </a:cxn>
                <a:cxn ang="0">
                  <a:pos x="339" y="51"/>
                </a:cxn>
                <a:cxn ang="0">
                  <a:pos x="270" y="96"/>
                </a:cxn>
                <a:cxn ang="0">
                  <a:pos x="240" y="115"/>
                </a:cxn>
                <a:cxn ang="0">
                  <a:pos x="180" y="157"/>
                </a:cxn>
                <a:cxn ang="0">
                  <a:pos x="151" y="179"/>
                </a:cxn>
                <a:cxn ang="0">
                  <a:pos x="109" y="218"/>
                </a:cxn>
                <a:cxn ang="0">
                  <a:pos x="78" y="252"/>
                </a:cxn>
                <a:cxn ang="0">
                  <a:pos x="69" y="264"/>
                </a:cxn>
                <a:cxn ang="0">
                  <a:pos x="47" y="290"/>
                </a:cxn>
                <a:cxn ang="0">
                  <a:pos x="35" y="300"/>
                </a:cxn>
                <a:cxn ang="0">
                  <a:pos x="21" y="306"/>
                </a:cxn>
                <a:cxn ang="0">
                  <a:pos x="15" y="307"/>
                </a:cxn>
              </a:cxnLst>
              <a:rect l="0" t="0" r="r" b="b"/>
              <a:pathLst>
                <a:path w="369" h="307">
                  <a:moveTo>
                    <a:pt x="15" y="307"/>
                  </a:moveTo>
                  <a:lnTo>
                    <a:pt x="15" y="307"/>
                  </a:lnTo>
                  <a:lnTo>
                    <a:pt x="12" y="307"/>
                  </a:lnTo>
                  <a:lnTo>
                    <a:pt x="9" y="306"/>
                  </a:lnTo>
                  <a:lnTo>
                    <a:pt x="5" y="303"/>
                  </a:lnTo>
                  <a:lnTo>
                    <a:pt x="2" y="298"/>
                  </a:lnTo>
                  <a:lnTo>
                    <a:pt x="0" y="293"/>
                  </a:lnTo>
                  <a:lnTo>
                    <a:pt x="0" y="293"/>
                  </a:lnTo>
                  <a:lnTo>
                    <a:pt x="0" y="287"/>
                  </a:lnTo>
                  <a:lnTo>
                    <a:pt x="2" y="281"/>
                  </a:lnTo>
                  <a:lnTo>
                    <a:pt x="4" y="277"/>
                  </a:lnTo>
                  <a:lnTo>
                    <a:pt x="6" y="275"/>
                  </a:lnTo>
                  <a:lnTo>
                    <a:pt x="9" y="273"/>
                  </a:lnTo>
                  <a:lnTo>
                    <a:pt x="12" y="272"/>
                  </a:lnTo>
                  <a:lnTo>
                    <a:pt x="12" y="272"/>
                  </a:lnTo>
                  <a:lnTo>
                    <a:pt x="18" y="269"/>
                  </a:lnTo>
                  <a:lnTo>
                    <a:pt x="24" y="265"/>
                  </a:lnTo>
                  <a:lnTo>
                    <a:pt x="30" y="259"/>
                  </a:lnTo>
                  <a:lnTo>
                    <a:pt x="36" y="253"/>
                  </a:lnTo>
                  <a:lnTo>
                    <a:pt x="48" y="238"/>
                  </a:lnTo>
                  <a:lnTo>
                    <a:pt x="59" y="222"/>
                  </a:lnTo>
                  <a:lnTo>
                    <a:pt x="59" y="222"/>
                  </a:lnTo>
                  <a:lnTo>
                    <a:pt x="68" y="210"/>
                  </a:lnTo>
                  <a:lnTo>
                    <a:pt x="75" y="201"/>
                  </a:lnTo>
                  <a:lnTo>
                    <a:pt x="75" y="201"/>
                  </a:lnTo>
                  <a:lnTo>
                    <a:pt x="94" y="180"/>
                  </a:lnTo>
                  <a:lnTo>
                    <a:pt x="114" y="162"/>
                  </a:lnTo>
                  <a:lnTo>
                    <a:pt x="136" y="143"/>
                  </a:lnTo>
                  <a:lnTo>
                    <a:pt x="157" y="126"/>
                  </a:lnTo>
                  <a:lnTo>
                    <a:pt x="160" y="124"/>
                  </a:lnTo>
                  <a:lnTo>
                    <a:pt x="160" y="124"/>
                  </a:lnTo>
                  <a:lnTo>
                    <a:pt x="174" y="112"/>
                  </a:lnTo>
                  <a:lnTo>
                    <a:pt x="190" y="102"/>
                  </a:lnTo>
                  <a:lnTo>
                    <a:pt x="224" y="83"/>
                  </a:lnTo>
                  <a:lnTo>
                    <a:pt x="224" y="83"/>
                  </a:lnTo>
                  <a:lnTo>
                    <a:pt x="241" y="73"/>
                  </a:lnTo>
                  <a:lnTo>
                    <a:pt x="259" y="63"/>
                  </a:lnTo>
                  <a:lnTo>
                    <a:pt x="259" y="63"/>
                  </a:lnTo>
                  <a:lnTo>
                    <a:pt x="283" y="47"/>
                  </a:lnTo>
                  <a:lnTo>
                    <a:pt x="305" y="32"/>
                  </a:lnTo>
                  <a:lnTo>
                    <a:pt x="345" y="3"/>
                  </a:lnTo>
                  <a:lnTo>
                    <a:pt x="345" y="3"/>
                  </a:lnTo>
                  <a:lnTo>
                    <a:pt x="350" y="1"/>
                  </a:lnTo>
                  <a:lnTo>
                    <a:pt x="354" y="0"/>
                  </a:lnTo>
                  <a:lnTo>
                    <a:pt x="354" y="0"/>
                  </a:lnTo>
                  <a:lnTo>
                    <a:pt x="359" y="1"/>
                  </a:lnTo>
                  <a:lnTo>
                    <a:pt x="363" y="4"/>
                  </a:lnTo>
                  <a:lnTo>
                    <a:pt x="366" y="8"/>
                  </a:lnTo>
                  <a:lnTo>
                    <a:pt x="368" y="12"/>
                  </a:lnTo>
                  <a:lnTo>
                    <a:pt x="368" y="12"/>
                  </a:lnTo>
                  <a:lnTo>
                    <a:pt x="369" y="16"/>
                  </a:lnTo>
                  <a:lnTo>
                    <a:pt x="369" y="22"/>
                  </a:lnTo>
                  <a:lnTo>
                    <a:pt x="369" y="25"/>
                  </a:lnTo>
                  <a:lnTo>
                    <a:pt x="367" y="29"/>
                  </a:lnTo>
                  <a:lnTo>
                    <a:pt x="365" y="32"/>
                  </a:lnTo>
                  <a:lnTo>
                    <a:pt x="362" y="35"/>
                  </a:lnTo>
                  <a:lnTo>
                    <a:pt x="362" y="35"/>
                  </a:lnTo>
                  <a:lnTo>
                    <a:pt x="339" y="51"/>
                  </a:lnTo>
                  <a:lnTo>
                    <a:pt x="317" y="67"/>
                  </a:lnTo>
                  <a:lnTo>
                    <a:pt x="270" y="96"/>
                  </a:lnTo>
                  <a:lnTo>
                    <a:pt x="270" y="96"/>
                  </a:lnTo>
                  <a:lnTo>
                    <a:pt x="240" y="115"/>
                  </a:lnTo>
                  <a:lnTo>
                    <a:pt x="210" y="135"/>
                  </a:lnTo>
                  <a:lnTo>
                    <a:pt x="180" y="157"/>
                  </a:lnTo>
                  <a:lnTo>
                    <a:pt x="151" y="179"/>
                  </a:lnTo>
                  <a:lnTo>
                    <a:pt x="151" y="179"/>
                  </a:lnTo>
                  <a:lnTo>
                    <a:pt x="131" y="198"/>
                  </a:lnTo>
                  <a:lnTo>
                    <a:pt x="109" y="218"/>
                  </a:lnTo>
                  <a:lnTo>
                    <a:pt x="88" y="239"/>
                  </a:lnTo>
                  <a:lnTo>
                    <a:pt x="78" y="252"/>
                  </a:lnTo>
                  <a:lnTo>
                    <a:pt x="69" y="264"/>
                  </a:lnTo>
                  <a:lnTo>
                    <a:pt x="69" y="264"/>
                  </a:lnTo>
                  <a:lnTo>
                    <a:pt x="59" y="277"/>
                  </a:lnTo>
                  <a:lnTo>
                    <a:pt x="47" y="290"/>
                  </a:lnTo>
                  <a:lnTo>
                    <a:pt x="42" y="295"/>
                  </a:lnTo>
                  <a:lnTo>
                    <a:pt x="35" y="300"/>
                  </a:lnTo>
                  <a:lnTo>
                    <a:pt x="29" y="304"/>
                  </a:lnTo>
                  <a:lnTo>
                    <a:pt x="21" y="306"/>
                  </a:lnTo>
                  <a:lnTo>
                    <a:pt x="21" y="306"/>
                  </a:lnTo>
                  <a:lnTo>
                    <a:pt x="15" y="307"/>
                  </a:lnTo>
                  <a:lnTo>
                    <a:pt x="15" y="307"/>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48" name="Freeform 208"/>
            <p:cNvSpPr/>
            <p:nvPr/>
          </p:nvSpPr>
          <p:spPr bwMode="auto">
            <a:xfrm>
              <a:off x="4284663" y="2282825"/>
              <a:ext cx="195263" cy="171450"/>
            </a:xfrm>
            <a:custGeom>
              <a:avLst/>
              <a:gdLst/>
              <a:ahLst/>
              <a:cxnLst>
                <a:cxn ang="0">
                  <a:pos x="15" y="323"/>
                </a:cxn>
                <a:cxn ang="0">
                  <a:pos x="6" y="319"/>
                </a:cxn>
                <a:cxn ang="0">
                  <a:pos x="1" y="309"/>
                </a:cxn>
                <a:cxn ang="0">
                  <a:pos x="0" y="306"/>
                </a:cxn>
                <a:cxn ang="0">
                  <a:pos x="0" y="297"/>
                </a:cxn>
                <a:cxn ang="0">
                  <a:pos x="4" y="290"/>
                </a:cxn>
                <a:cxn ang="0">
                  <a:pos x="7" y="287"/>
                </a:cxn>
                <a:cxn ang="0">
                  <a:pos x="15" y="277"/>
                </a:cxn>
                <a:cxn ang="0">
                  <a:pos x="20" y="266"/>
                </a:cxn>
                <a:cxn ang="0">
                  <a:pos x="29" y="253"/>
                </a:cxn>
                <a:cxn ang="0">
                  <a:pos x="48" y="230"/>
                </a:cxn>
                <a:cxn ang="0">
                  <a:pos x="68" y="211"/>
                </a:cxn>
                <a:cxn ang="0">
                  <a:pos x="94" y="190"/>
                </a:cxn>
                <a:cxn ang="0">
                  <a:pos x="126" y="162"/>
                </a:cxn>
                <a:cxn ang="0">
                  <a:pos x="159" y="135"/>
                </a:cxn>
                <a:cxn ang="0">
                  <a:pos x="187" y="111"/>
                </a:cxn>
                <a:cxn ang="0">
                  <a:pos x="236" y="73"/>
                </a:cxn>
                <a:cxn ang="0">
                  <a:pos x="254" y="61"/>
                </a:cxn>
                <a:cxn ang="0">
                  <a:pos x="311" y="23"/>
                </a:cxn>
                <a:cxn ang="0">
                  <a:pos x="344" y="3"/>
                </a:cxn>
                <a:cxn ang="0">
                  <a:pos x="348" y="1"/>
                </a:cxn>
                <a:cxn ang="0">
                  <a:pos x="352" y="0"/>
                </a:cxn>
                <a:cxn ang="0">
                  <a:pos x="358" y="2"/>
                </a:cxn>
                <a:cxn ang="0">
                  <a:pos x="366" y="9"/>
                </a:cxn>
                <a:cxn ang="0">
                  <a:pos x="368" y="14"/>
                </a:cxn>
                <a:cxn ang="0">
                  <a:pos x="369" y="22"/>
                </a:cxn>
                <a:cxn ang="0">
                  <a:pos x="366" y="29"/>
                </a:cxn>
                <a:cxn ang="0">
                  <a:pos x="361" y="35"/>
                </a:cxn>
                <a:cxn ang="0">
                  <a:pos x="325" y="57"/>
                </a:cxn>
                <a:cxn ang="0">
                  <a:pos x="271" y="92"/>
                </a:cxn>
                <a:cxn ang="0">
                  <a:pos x="250" y="107"/>
                </a:cxn>
                <a:cxn ang="0">
                  <a:pos x="190" y="157"/>
                </a:cxn>
                <a:cxn ang="0">
                  <a:pos x="164" y="179"/>
                </a:cxn>
                <a:cxn ang="0">
                  <a:pos x="134" y="203"/>
                </a:cxn>
                <a:cxn ang="0">
                  <a:pos x="102" y="229"/>
                </a:cxn>
                <a:cxn ang="0">
                  <a:pos x="72" y="258"/>
                </a:cxn>
                <a:cxn ang="0">
                  <a:pos x="66" y="264"/>
                </a:cxn>
                <a:cxn ang="0">
                  <a:pos x="51" y="286"/>
                </a:cxn>
                <a:cxn ang="0">
                  <a:pos x="46" y="295"/>
                </a:cxn>
                <a:cxn ang="0">
                  <a:pos x="33" y="312"/>
                </a:cxn>
                <a:cxn ang="0">
                  <a:pos x="24" y="319"/>
                </a:cxn>
                <a:cxn ang="0">
                  <a:pos x="15" y="323"/>
                </a:cxn>
              </a:cxnLst>
              <a:rect l="0" t="0" r="r" b="b"/>
              <a:pathLst>
                <a:path w="369" h="323">
                  <a:moveTo>
                    <a:pt x="15" y="323"/>
                  </a:moveTo>
                  <a:lnTo>
                    <a:pt x="15" y="323"/>
                  </a:lnTo>
                  <a:lnTo>
                    <a:pt x="10" y="322"/>
                  </a:lnTo>
                  <a:lnTo>
                    <a:pt x="6" y="319"/>
                  </a:lnTo>
                  <a:lnTo>
                    <a:pt x="3" y="315"/>
                  </a:lnTo>
                  <a:lnTo>
                    <a:pt x="1" y="309"/>
                  </a:lnTo>
                  <a:lnTo>
                    <a:pt x="1" y="309"/>
                  </a:lnTo>
                  <a:lnTo>
                    <a:pt x="0" y="306"/>
                  </a:lnTo>
                  <a:lnTo>
                    <a:pt x="0" y="300"/>
                  </a:lnTo>
                  <a:lnTo>
                    <a:pt x="0" y="297"/>
                  </a:lnTo>
                  <a:lnTo>
                    <a:pt x="2" y="294"/>
                  </a:lnTo>
                  <a:lnTo>
                    <a:pt x="4" y="290"/>
                  </a:lnTo>
                  <a:lnTo>
                    <a:pt x="7" y="287"/>
                  </a:lnTo>
                  <a:lnTo>
                    <a:pt x="7" y="287"/>
                  </a:lnTo>
                  <a:lnTo>
                    <a:pt x="11" y="283"/>
                  </a:lnTo>
                  <a:lnTo>
                    <a:pt x="15" y="277"/>
                  </a:lnTo>
                  <a:lnTo>
                    <a:pt x="20" y="266"/>
                  </a:lnTo>
                  <a:lnTo>
                    <a:pt x="20" y="266"/>
                  </a:lnTo>
                  <a:lnTo>
                    <a:pt x="24" y="259"/>
                  </a:lnTo>
                  <a:lnTo>
                    <a:pt x="29" y="253"/>
                  </a:lnTo>
                  <a:lnTo>
                    <a:pt x="29" y="253"/>
                  </a:lnTo>
                  <a:lnTo>
                    <a:pt x="48" y="230"/>
                  </a:lnTo>
                  <a:lnTo>
                    <a:pt x="59" y="221"/>
                  </a:lnTo>
                  <a:lnTo>
                    <a:pt x="68" y="211"/>
                  </a:lnTo>
                  <a:lnTo>
                    <a:pt x="68" y="211"/>
                  </a:lnTo>
                  <a:lnTo>
                    <a:pt x="94" y="190"/>
                  </a:lnTo>
                  <a:lnTo>
                    <a:pt x="94" y="190"/>
                  </a:lnTo>
                  <a:lnTo>
                    <a:pt x="126" y="162"/>
                  </a:lnTo>
                  <a:lnTo>
                    <a:pt x="159" y="135"/>
                  </a:lnTo>
                  <a:lnTo>
                    <a:pt x="159" y="135"/>
                  </a:lnTo>
                  <a:lnTo>
                    <a:pt x="187" y="111"/>
                  </a:lnTo>
                  <a:lnTo>
                    <a:pt x="187" y="111"/>
                  </a:lnTo>
                  <a:lnTo>
                    <a:pt x="220" y="85"/>
                  </a:lnTo>
                  <a:lnTo>
                    <a:pt x="236" y="73"/>
                  </a:lnTo>
                  <a:lnTo>
                    <a:pt x="254" y="61"/>
                  </a:lnTo>
                  <a:lnTo>
                    <a:pt x="254" y="61"/>
                  </a:lnTo>
                  <a:lnTo>
                    <a:pt x="282" y="41"/>
                  </a:lnTo>
                  <a:lnTo>
                    <a:pt x="311" y="23"/>
                  </a:lnTo>
                  <a:lnTo>
                    <a:pt x="311" y="23"/>
                  </a:lnTo>
                  <a:lnTo>
                    <a:pt x="344" y="3"/>
                  </a:lnTo>
                  <a:lnTo>
                    <a:pt x="344" y="3"/>
                  </a:lnTo>
                  <a:lnTo>
                    <a:pt x="348" y="1"/>
                  </a:lnTo>
                  <a:lnTo>
                    <a:pt x="352" y="0"/>
                  </a:lnTo>
                  <a:lnTo>
                    <a:pt x="352" y="0"/>
                  </a:lnTo>
                  <a:lnTo>
                    <a:pt x="355" y="1"/>
                  </a:lnTo>
                  <a:lnTo>
                    <a:pt x="358" y="2"/>
                  </a:lnTo>
                  <a:lnTo>
                    <a:pt x="363" y="5"/>
                  </a:lnTo>
                  <a:lnTo>
                    <a:pt x="366" y="9"/>
                  </a:lnTo>
                  <a:lnTo>
                    <a:pt x="368" y="14"/>
                  </a:lnTo>
                  <a:lnTo>
                    <a:pt x="368" y="14"/>
                  </a:lnTo>
                  <a:lnTo>
                    <a:pt x="369" y="17"/>
                  </a:lnTo>
                  <a:lnTo>
                    <a:pt x="369" y="22"/>
                  </a:lnTo>
                  <a:lnTo>
                    <a:pt x="368" y="25"/>
                  </a:lnTo>
                  <a:lnTo>
                    <a:pt x="366" y="29"/>
                  </a:lnTo>
                  <a:lnTo>
                    <a:pt x="364" y="32"/>
                  </a:lnTo>
                  <a:lnTo>
                    <a:pt x="361" y="35"/>
                  </a:lnTo>
                  <a:lnTo>
                    <a:pt x="361" y="35"/>
                  </a:lnTo>
                  <a:lnTo>
                    <a:pt x="325" y="57"/>
                  </a:lnTo>
                  <a:lnTo>
                    <a:pt x="325" y="57"/>
                  </a:lnTo>
                  <a:lnTo>
                    <a:pt x="271" y="92"/>
                  </a:lnTo>
                  <a:lnTo>
                    <a:pt x="271" y="92"/>
                  </a:lnTo>
                  <a:lnTo>
                    <a:pt x="250" y="107"/>
                  </a:lnTo>
                  <a:lnTo>
                    <a:pt x="229" y="123"/>
                  </a:lnTo>
                  <a:lnTo>
                    <a:pt x="190" y="157"/>
                  </a:lnTo>
                  <a:lnTo>
                    <a:pt x="190" y="157"/>
                  </a:lnTo>
                  <a:lnTo>
                    <a:pt x="164" y="179"/>
                  </a:lnTo>
                  <a:lnTo>
                    <a:pt x="164" y="179"/>
                  </a:lnTo>
                  <a:lnTo>
                    <a:pt x="134" y="203"/>
                  </a:lnTo>
                  <a:lnTo>
                    <a:pt x="134" y="203"/>
                  </a:lnTo>
                  <a:lnTo>
                    <a:pt x="102" y="229"/>
                  </a:lnTo>
                  <a:lnTo>
                    <a:pt x="86" y="242"/>
                  </a:lnTo>
                  <a:lnTo>
                    <a:pt x="72" y="258"/>
                  </a:lnTo>
                  <a:lnTo>
                    <a:pt x="72" y="258"/>
                  </a:lnTo>
                  <a:lnTo>
                    <a:pt x="66" y="264"/>
                  </a:lnTo>
                  <a:lnTo>
                    <a:pt x="61" y="271"/>
                  </a:lnTo>
                  <a:lnTo>
                    <a:pt x="51" y="286"/>
                  </a:lnTo>
                  <a:lnTo>
                    <a:pt x="51" y="286"/>
                  </a:lnTo>
                  <a:lnTo>
                    <a:pt x="46" y="295"/>
                  </a:lnTo>
                  <a:lnTo>
                    <a:pt x="40" y="303"/>
                  </a:lnTo>
                  <a:lnTo>
                    <a:pt x="33" y="312"/>
                  </a:lnTo>
                  <a:lnTo>
                    <a:pt x="24" y="319"/>
                  </a:lnTo>
                  <a:lnTo>
                    <a:pt x="24" y="319"/>
                  </a:lnTo>
                  <a:lnTo>
                    <a:pt x="19" y="322"/>
                  </a:lnTo>
                  <a:lnTo>
                    <a:pt x="15" y="323"/>
                  </a:lnTo>
                  <a:lnTo>
                    <a:pt x="15" y="323"/>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49" name="Freeform 209"/>
            <p:cNvSpPr/>
            <p:nvPr/>
          </p:nvSpPr>
          <p:spPr bwMode="auto">
            <a:xfrm>
              <a:off x="4446588" y="2346325"/>
              <a:ext cx="285750" cy="307975"/>
            </a:xfrm>
            <a:custGeom>
              <a:avLst/>
              <a:gdLst/>
              <a:ahLst/>
              <a:cxnLst>
                <a:cxn ang="0">
                  <a:pos x="524" y="583"/>
                </a:cxn>
                <a:cxn ang="0">
                  <a:pos x="515" y="580"/>
                </a:cxn>
                <a:cxn ang="0">
                  <a:pos x="501" y="571"/>
                </a:cxn>
                <a:cxn ang="0">
                  <a:pos x="476" y="549"/>
                </a:cxn>
                <a:cxn ang="0">
                  <a:pos x="437" y="513"/>
                </a:cxn>
                <a:cxn ang="0">
                  <a:pos x="414" y="488"/>
                </a:cxn>
                <a:cxn ang="0">
                  <a:pos x="388" y="460"/>
                </a:cxn>
                <a:cxn ang="0">
                  <a:pos x="339" y="409"/>
                </a:cxn>
                <a:cxn ang="0">
                  <a:pos x="300" y="361"/>
                </a:cxn>
                <a:cxn ang="0">
                  <a:pos x="288" y="344"/>
                </a:cxn>
                <a:cxn ang="0">
                  <a:pos x="246" y="293"/>
                </a:cxn>
                <a:cxn ang="0">
                  <a:pos x="202" y="245"/>
                </a:cxn>
                <a:cxn ang="0">
                  <a:pos x="167" y="208"/>
                </a:cxn>
                <a:cxn ang="0">
                  <a:pos x="134" y="170"/>
                </a:cxn>
                <a:cxn ang="0">
                  <a:pos x="121" y="153"/>
                </a:cxn>
                <a:cxn ang="0">
                  <a:pos x="95" y="121"/>
                </a:cxn>
                <a:cxn ang="0">
                  <a:pos x="54" y="76"/>
                </a:cxn>
                <a:cxn ang="0">
                  <a:pos x="24" y="48"/>
                </a:cxn>
                <a:cxn ang="0">
                  <a:pos x="8" y="36"/>
                </a:cxn>
                <a:cxn ang="0">
                  <a:pos x="3" y="29"/>
                </a:cxn>
                <a:cxn ang="0">
                  <a:pos x="0" y="22"/>
                </a:cxn>
                <a:cxn ang="0">
                  <a:pos x="1" y="13"/>
                </a:cxn>
                <a:cxn ang="0">
                  <a:pos x="4" y="8"/>
                </a:cxn>
                <a:cxn ang="0">
                  <a:pos x="12" y="1"/>
                </a:cxn>
                <a:cxn ang="0">
                  <a:pos x="16" y="0"/>
                </a:cxn>
                <a:cxn ang="0">
                  <a:pos x="25" y="3"/>
                </a:cxn>
                <a:cxn ang="0">
                  <a:pos x="41" y="15"/>
                </a:cxn>
                <a:cxn ang="0">
                  <a:pos x="70" y="41"/>
                </a:cxn>
                <a:cxn ang="0">
                  <a:pos x="110" y="84"/>
                </a:cxn>
                <a:cxn ang="0">
                  <a:pos x="136" y="115"/>
                </a:cxn>
                <a:cxn ang="0">
                  <a:pos x="206" y="198"/>
                </a:cxn>
                <a:cxn ang="0">
                  <a:pos x="290" y="291"/>
                </a:cxn>
                <a:cxn ang="0">
                  <a:pos x="303" y="306"/>
                </a:cxn>
                <a:cxn ang="0">
                  <a:pos x="341" y="353"/>
                </a:cxn>
                <a:cxn ang="0">
                  <a:pos x="371" y="390"/>
                </a:cxn>
                <a:cxn ang="0">
                  <a:pos x="403" y="425"/>
                </a:cxn>
                <a:cxn ang="0">
                  <a:pos x="433" y="457"/>
                </a:cxn>
                <a:cxn ang="0">
                  <a:pos x="457" y="482"/>
                </a:cxn>
                <a:cxn ang="0">
                  <a:pos x="493" y="518"/>
                </a:cxn>
                <a:cxn ang="0">
                  <a:pos x="519" y="540"/>
                </a:cxn>
                <a:cxn ang="0">
                  <a:pos x="532" y="549"/>
                </a:cxn>
                <a:cxn ang="0">
                  <a:pos x="539" y="554"/>
                </a:cxn>
                <a:cxn ang="0">
                  <a:pos x="541" y="560"/>
                </a:cxn>
                <a:cxn ang="0">
                  <a:pos x="541" y="570"/>
                </a:cxn>
                <a:cxn ang="0">
                  <a:pos x="539" y="575"/>
                </a:cxn>
                <a:cxn ang="0">
                  <a:pos x="530" y="582"/>
                </a:cxn>
                <a:cxn ang="0">
                  <a:pos x="524" y="583"/>
                </a:cxn>
              </a:cxnLst>
              <a:rect l="0" t="0" r="r" b="b"/>
              <a:pathLst>
                <a:path w="541" h="583">
                  <a:moveTo>
                    <a:pt x="524" y="583"/>
                  </a:moveTo>
                  <a:lnTo>
                    <a:pt x="524" y="583"/>
                  </a:lnTo>
                  <a:lnTo>
                    <a:pt x="520" y="582"/>
                  </a:lnTo>
                  <a:lnTo>
                    <a:pt x="515" y="580"/>
                  </a:lnTo>
                  <a:lnTo>
                    <a:pt x="515" y="580"/>
                  </a:lnTo>
                  <a:lnTo>
                    <a:pt x="501" y="571"/>
                  </a:lnTo>
                  <a:lnTo>
                    <a:pt x="488" y="560"/>
                  </a:lnTo>
                  <a:lnTo>
                    <a:pt x="476" y="549"/>
                  </a:lnTo>
                  <a:lnTo>
                    <a:pt x="462" y="538"/>
                  </a:lnTo>
                  <a:lnTo>
                    <a:pt x="437" y="513"/>
                  </a:lnTo>
                  <a:lnTo>
                    <a:pt x="414" y="488"/>
                  </a:lnTo>
                  <a:lnTo>
                    <a:pt x="414" y="488"/>
                  </a:lnTo>
                  <a:lnTo>
                    <a:pt x="388" y="460"/>
                  </a:lnTo>
                  <a:lnTo>
                    <a:pt x="388" y="460"/>
                  </a:lnTo>
                  <a:lnTo>
                    <a:pt x="365" y="437"/>
                  </a:lnTo>
                  <a:lnTo>
                    <a:pt x="339" y="409"/>
                  </a:lnTo>
                  <a:lnTo>
                    <a:pt x="313" y="377"/>
                  </a:lnTo>
                  <a:lnTo>
                    <a:pt x="300" y="361"/>
                  </a:lnTo>
                  <a:lnTo>
                    <a:pt x="288" y="344"/>
                  </a:lnTo>
                  <a:lnTo>
                    <a:pt x="288" y="344"/>
                  </a:lnTo>
                  <a:lnTo>
                    <a:pt x="268" y="319"/>
                  </a:lnTo>
                  <a:lnTo>
                    <a:pt x="246" y="293"/>
                  </a:lnTo>
                  <a:lnTo>
                    <a:pt x="224" y="269"/>
                  </a:lnTo>
                  <a:lnTo>
                    <a:pt x="202" y="245"/>
                  </a:lnTo>
                  <a:lnTo>
                    <a:pt x="202" y="245"/>
                  </a:lnTo>
                  <a:lnTo>
                    <a:pt x="167" y="208"/>
                  </a:lnTo>
                  <a:lnTo>
                    <a:pt x="150" y="189"/>
                  </a:lnTo>
                  <a:lnTo>
                    <a:pt x="134" y="170"/>
                  </a:lnTo>
                  <a:lnTo>
                    <a:pt x="134" y="170"/>
                  </a:lnTo>
                  <a:lnTo>
                    <a:pt x="121" y="153"/>
                  </a:lnTo>
                  <a:lnTo>
                    <a:pt x="121" y="153"/>
                  </a:lnTo>
                  <a:lnTo>
                    <a:pt x="95" y="121"/>
                  </a:lnTo>
                  <a:lnTo>
                    <a:pt x="69" y="90"/>
                  </a:lnTo>
                  <a:lnTo>
                    <a:pt x="54" y="76"/>
                  </a:lnTo>
                  <a:lnTo>
                    <a:pt x="40" y="61"/>
                  </a:lnTo>
                  <a:lnTo>
                    <a:pt x="24" y="48"/>
                  </a:lnTo>
                  <a:lnTo>
                    <a:pt x="8" y="36"/>
                  </a:lnTo>
                  <a:lnTo>
                    <a:pt x="8" y="36"/>
                  </a:lnTo>
                  <a:lnTo>
                    <a:pt x="5" y="32"/>
                  </a:lnTo>
                  <a:lnTo>
                    <a:pt x="3" y="29"/>
                  </a:lnTo>
                  <a:lnTo>
                    <a:pt x="0" y="25"/>
                  </a:lnTo>
                  <a:lnTo>
                    <a:pt x="0" y="22"/>
                  </a:lnTo>
                  <a:lnTo>
                    <a:pt x="0" y="17"/>
                  </a:lnTo>
                  <a:lnTo>
                    <a:pt x="1" y="13"/>
                  </a:lnTo>
                  <a:lnTo>
                    <a:pt x="1" y="13"/>
                  </a:lnTo>
                  <a:lnTo>
                    <a:pt x="4" y="8"/>
                  </a:lnTo>
                  <a:lnTo>
                    <a:pt x="7" y="3"/>
                  </a:lnTo>
                  <a:lnTo>
                    <a:pt x="12" y="1"/>
                  </a:lnTo>
                  <a:lnTo>
                    <a:pt x="16" y="0"/>
                  </a:lnTo>
                  <a:lnTo>
                    <a:pt x="16" y="0"/>
                  </a:lnTo>
                  <a:lnTo>
                    <a:pt x="21" y="0"/>
                  </a:lnTo>
                  <a:lnTo>
                    <a:pt x="25" y="3"/>
                  </a:lnTo>
                  <a:lnTo>
                    <a:pt x="25" y="3"/>
                  </a:lnTo>
                  <a:lnTo>
                    <a:pt x="41" y="15"/>
                  </a:lnTo>
                  <a:lnTo>
                    <a:pt x="55" y="28"/>
                  </a:lnTo>
                  <a:lnTo>
                    <a:pt x="70" y="41"/>
                  </a:lnTo>
                  <a:lnTo>
                    <a:pt x="83" y="55"/>
                  </a:lnTo>
                  <a:lnTo>
                    <a:pt x="110" y="84"/>
                  </a:lnTo>
                  <a:lnTo>
                    <a:pt x="136" y="115"/>
                  </a:lnTo>
                  <a:lnTo>
                    <a:pt x="136" y="115"/>
                  </a:lnTo>
                  <a:lnTo>
                    <a:pt x="170" y="156"/>
                  </a:lnTo>
                  <a:lnTo>
                    <a:pt x="206" y="198"/>
                  </a:lnTo>
                  <a:lnTo>
                    <a:pt x="246" y="242"/>
                  </a:lnTo>
                  <a:lnTo>
                    <a:pt x="290" y="291"/>
                  </a:lnTo>
                  <a:lnTo>
                    <a:pt x="290" y="291"/>
                  </a:lnTo>
                  <a:lnTo>
                    <a:pt x="303" y="306"/>
                  </a:lnTo>
                  <a:lnTo>
                    <a:pt x="317" y="322"/>
                  </a:lnTo>
                  <a:lnTo>
                    <a:pt x="341" y="353"/>
                  </a:lnTo>
                  <a:lnTo>
                    <a:pt x="341" y="353"/>
                  </a:lnTo>
                  <a:lnTo>
                    <a:pt x="371" y="390"/>
                  </a:lnTo>
                  <a:lnTo>
                    <a:pt x="387" y="407"/>
                  </a:lnTo>
                  <a:lnTo>
                    <a:pt x="403" y="425"/>
                  </a:lnTo>
                  <a:lnTo>
                    <a:pt x="403" y="425"/>
                  </a:lnTo>
                  <a:lnTo>
                    <a:pt x="433" y="457"/>
                  </a:lnTo>
                  <a:lnTo>
                    <a:pt x="433" y="457"/>
                  </a:lnTo>
                  <a:lnTo>
                    <a:pt x="457" y="482"/>
                  </a:lnTo>
                  <a:lnTo>
                    <a:pt x="481" y="507"/>
                  </a:lnTo>
                  <a:lnTo>
                    <a:pt x="493" y="518"/>
                  </a:lnTo>
                  <a:lnTo>
                    <a:pt x="507" y="529"/>
                  </a:lnTo>
                  <a:lnTo>
                    <a:pt x="519" y="540"/>
                  </a:lnTo>
                  <a:lnTo>
                    <a:pt x="532" y="549"/>
                  </a:lnTo>
                  <a:lnTo>
                    <a:pt x="532" y="549"/>
                  </a:lnTo>
                  <a:lnTo>
                    <a:pt x="537" y="552"/>
                  </a:lnTo>
                  <a:lnTo>
                    <a:pt x="539" y="554"/>
                  </a:lnTo>
                  <a:lnTo>
                    <a:pt x="540" y="557"/>
                  </a:lnTo>
                  <a:lnTo>
                    <a:pt x="541" y="560"/>
                  </a:lnTo>
                  <a:lnTo>
                    <a:pt x="541" y="565"/>
                  </a:lnTo>
                  <a:lnTo>
                    <a:pt x="541" y="570"/>
                  </a:lnTo>
                  <a:lnTo>
                    <a:pt x="541" y="570"/>
                  </a:lnTo>
                  <a:lnTo>
                    <a:pt x="539" y="575"/>
                  </a:lnTo>
                  <a:lnTo>
                    <a:pt x="534" y="579"/>
                  </a:lnTo>
                  <a:lnTo>
                    <a:pt x="530" y="582"/>
                  </a:lnTo>
                  <a:lnTo>
                    <a:pt x="527" y="583"/>
                  </a:lnTo>
                  <a:lnTo>
                    <a:pt x="524" y="583"/>
                  </a:lnTo>
                  <a:lnTo>
                    <a:pt x="524" y="583"/>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50" name="Freeform 210"/>
            <p:cNvSpPr/>
            <p:nvPr/>
          </p:nvSpPr>
          <p:spPr bwMode="auto">
            <a:xfrm>
              <a:off x="4349750" y="2435225"/>
              <a:ext cx="273050" cy="288925"/>
            </a:xfrm>
            <a:custGeom>
              <a:avLst/>
              <a:gdLst/>
              <a:ahLst/>
              <a:cxnLst>
                <a:cxn ang="0">
                  <a:pos x="493" y="546"/>
                </a:cxn>
                <a:cxn ang="0">
                  <a:pos x="481" y="537"/>
                </a:cxn>
                <a:cxn ang="0">
                  <a:pos x="475" y="524"/>
                </a:cxn>
                <a:cxn ang="0">
                  <a:pos x="457" y="505"/>
                </a:cxn>
                <a:cxn ang="0">
                  <a:pos x="444" y="490"/>
                </a:cxn>
                <a:cxn ang="0">
                  <a:pos x="436" y="479"/>
                </a:cxn>
                <a:cxn ang="0">
                  <a:pos x="411" y="452"/>
                </a:cxn>
                <a:cxn ang="0">
                  <a:pos x="402" y="443"/>
                </a:cxn>
                <a:cxn ang="0">
                  <a:pos x="387" y="420"/>
                </a:cxn>
                <a:cxn ang="0">
                  <a:pos x="376" y="410"/>
                </a:cxn>
                <a:cxn ang="0">
                  <a:pos x="345" y="378"/>
                </a:cxn>
                <a:cxn ang="0">
                  <a:pos x="321" y="352"/>
                </a:cxn>
                <a:cxn ang="0">
                  <a:pos x="280" y="313"/>
                </a:cxn>
                <a:cxn ang="0">
                  <a:pos x="252" y="285"/>
                </a:cxn>
                <a:cxn ang="0">
                  <a:pos x="151" y="183"/>
                </a:cxn>
                <a:cxn ang="0">
                  <a:pos x="106" y="136"/>
                </a:cxn>
                <a:cxn ang="0">
                  <a:pos x="64" y="92"/>
                </a:cxn>
                <a:cxn ang="0">
                  <a:pos x="33" y="58"/>
                </a:cxn>
                <a:cxn ang="0">
                  <a:pos x="13" y="39"/>
                </a:cxn>
                <a:cxn ang="0">
                  <a:pos x="3" y="26"/>
                </a:cxn>
                <a:cxn ang="0">
                  <a:pos x="0" y="14"/>
                </a:cxn>
                <a:cxn ang="0">
                  <a:pos x="5" y="6"/>
                </a:cxn>
                <a:cxn ang="0">
                  <a:pos x="19" y="0"/>
                </a:cxn>
                <a:cxn ang="0">
                  <a:pos x="26" y="2"/>
                </a:cxn>
                <a:cxn ang="0">
                  <a:pos x="34" y="8"/>
                </a:cxn>
                <a:cxn ang="0">
                  <a:pos x="72" y="47"/>
                </a:cxn>
                <a:cxn ang="0">
                  <a:pos x="94" y="67"/>
                </a:cxn>
                <a:cxn ang="0">
                  <a:pos x="151" y="133"/>
                </a:cxn>
                <a:cxn ang="0">
                  <a:pos x="191" y="176"/>
                </a:cxn>
                <a:cxn ang="0">
                  <a:pos x="275" y="260"/>
                </a:cxn>
                <a:cxn ang="0">
                  <a:pos x="311" y="293"/>
                </a:cxn>
                <a:cxn ang="0">
                  <a:pos x="364" y="343"/>
                </a:cxn>
                <a:cxn ang="0">
                  <a:pos x="407" y="387"/>
                </a:cxn>
                <a:cxn ang="0">
                  <a:pos x="423" y="411"/>
                </a:cxn>
                <a:cxn ang="0">
                  <a:pos x="440" y="429"/>
                </a:cxn>
                <a:cxn ang="0">
                  <a:pos x="452" y="440"/>
                </a:cxn>
                <a:cxn ang="0">
                  <a:pos x="460" y="452"/>
                </a:cxn>
                <a:cxn ang="0">
                  <a:pos x="481" y="478"/>
                </a:cxn>
                <a:cxn ang="0">
                  <a:pos x="496" y="493"/>
                </a:cxn>
                <a:cxn ang="0">
                  <a:pos x="508" y="510"/>
                </a:cxn>
                <a:cxn ang="0">
                  <a:pos x="512" y="513"/>
                </a:cxn>
                <a:cxn ang="0">
                  <a:pos x="515" y="524"/>
                </a:cxn>
                <a:cxn ang="0">
                  <a:pos x="515" y="533"/>
                </a:cxn>
                <a:cxn ang="0">
                  <a:pos x="510" y="542"/>
                </a:cxn>
                <a:cxn ang="0">
                  <a:pos x="499" y="546"/>
                </a:cxn>
              </a:cxnLst>
              <a:rect l="0" t="0" r="r" b="b"/>
              <a:pathLst>
                <a:path w="515" h="546">
                  <a:moveTo>
                    <a:pt x="499" y="546"/>
                  </a:moveTo>
                  <a:lnTo>
                    <a:pt x="499" y="546"/>
                  </a:lnTo>
                  <a:lnTo>
                    <a:pt x="493" y="546"/>
                  </a:lnTo>
                  <a:lnTo>
                    <a:pt x="488" y="543"/>
                  </a:lnTo>
                  <a:lnTo>
                    <a:pt x="483" y="540"/>
                  </a:lnTo>
                  <a:lnTo>
                    <a:pt x="481" y="537"/>
                  </a:lnTo>
                  <a:lnTo>
                    <a:pt x="480" y="534"/>
                  </a:lnTo>
                  <a:lnTo>
                    <a:pt x="480" y="534"/>
                  </a:lnTo>
                  <a:lnTo>
                    <a:pt x="475" y="524"/>
                  </a:lnTo>
                  <a:lnTo>
                    <a:pt x="470" y="517"/>
                  </a:lnTo>
                  <a:lnTo>
                    <a:pt x="463" y="511"/>
                  </a:lnTo>
                  <a:lnTo>
                    <a:pt x="457" y="505"/>
                  </a:lnTo>
                  <a:lnTo>
                    <a:pt x="457" y="505"/>
                  </a:lnTo>
                  <a:lnTo>
                    <a:pt x="450" y="498"/>
                  </a:lnTo>
                  <a:lnTo>
                    <a:pt x="444" y="490"/>
                  </a:lnTo>
                  <a:lnTo>
                    <a:pt x="444" y="490"/>
                  </a:lnTo>
                  <a:lnTo>
                    <a:pt x="436" y="479"/>
                  </a:lnTo>
                  <a:lnTo>
                    <a:pt x="436" y="479"/>
                  </a:lnTo>
                  <a:lnTo>
                    <a:pt x="425" y="466"/>
                  </a:lnTo>
                  <a:lnTo>
                    <a:pt x="419" y="458"/>
                  </a:lnTo>
                  <a:lnTo>
                    <a:pt x="411" y="452"/>
                  </a:lnTo>
                  <a:lnTo>
                    <a:pt x="411" y="452"/>
                  </a:lnTo>
                  <a:lnTo>
                    <a:pt x="407" y="448"/>
                  </a:lnTo>
                  <a:lnTo>
                    <a:pt x="402" y="443"/>
                  </a:lnTo>
                  <a:lnTo>
                    <a:pt x="395" y="433"/>
                  </a:lnTo>
                  <a:lnTo>
                    <a:pt x="395" y="433"/>
                  </a:lnTo>
                  <a:lnTo>
                    <a:pt x="387" y="420"/>
                  </a:lnTo>
                  <a:lnTo>
                    <a:pt x="382" y="415"/>
                  </a:lnTo>
                  <a:lnTo>
                    <a:pt x="376" y="410"/>
                  </a:lnTo>
                  <a:lnTo>
                    <a:pt x="376" y="410"/>
                  </a:lnTo>
                  <a:lnTo>
                    <a:pt x="367" y="404"/>
                  </a:lnTo>
                  <a:lnTo>
                    <a:pt x="360" y="395"/>
                  </a:lnTo>
                  <a:lnTo>
                    <a:pt x="345" y="378"/>
                  </a:lnTo>
                  <a:lnTo>
                    <a:pt x="345" y="378"/>
                  </a:lnTo>
                  <a:lnTo>
                    <a:pt x="333" y="364"/>
                  </a:lnTo>
                  <a:lnTo>
                    <a:pt x="321" y="352"/>
                  </a:lnTo>
                  <a:lnTo>
                    <a:pt x="321" y="352"/>
                  </a:lnTo>
                  <a:lnTo>
                    <a:pt x="299" y="332"/>
                  </a:lnTo>
                  <a:lnTo>
                    <a:pt x="280" y="313"/>
                  </a:lnTo>
                  <a:lnTo>
                    <a:pt x="280" y="313"/>
                  </a:lnTo>
                  <a:lnTo>
                    <a:pt x="252" y="285"/>
                  </a:lnTo>
                  <a:lnTo>
                    <a:pt x="252" y="285"/>
                  </a:lnTo>
                  <a:lnTo>
                    <a:pt x="225" y="260"/>
                  </a:lnTo>
                  <a:lnTo>
                    <a:pt x="200" y="234"/>
                  </a:lnTo>
                  <a:lnTo>
                    <a:pt x="151" y="183"/>
                  </a:lnTo>
                  <a:lnTo>
                    <a:pt x="151" y="183"/>
                  </a:lnTo>
                  <a:lnTo>
                    <a:pt x="106" y="136"/>
                  </a:lnTo>
                  <a:lnTo>
                    <a:pt x="106" y="136"/>
                  </a:lnTo>
                  <a:lnTo>
                    <a:pt x="87" y="116"/>
                  </a:lnTo>
                  <a:lnTo>
                    <a:pt x="87" y="116"/>
                  </a:lnTo>
                  <a:lnTo>
                    <a:pt x="64" y="92"/>
                  </a:lnTo>
                  <a:lnTo>
                    <a:pt x="40" y="66"/>
                  </a:lnTo>
                  <a:lnTo>
                    <a:pt x="40" y="66"/>
                  </a:lnTo>
                  <a:lnTo>
                    <a:pt x="33" y="58"/>
                  </a:lnTo>
                  <a:lnTo>
                    <a:pt x="24" y="50"/>
                  </a:lnTo>
                  <a:lnTo>
                    <a:pt x="24" y="50"/>
                  </a:lnTo>
                  <a:lnTo>
                    <a:pt x="13" y="39"/>
                  </a:lnTo>
                  <a:lnTo>
                    <a:pt x="8" y="33"/>
                  </a:lnTo>
                  <a:lnTo>
                    <a:pt x="3" y="26"/>
                  </a:lnTo>
                  <a:lnTo>
                    <a:pt x="3" y="26"/>
                  </a:lnTo>
                  <a:lnTo>
                    <a:pt x="1" y="22"/>
                  </a:lnTo>
                  <a:lnTo>
                    <a:pt x="0" y="18"/>
                  </a:lnTo>
                  <a:lnTo>
                    <a:pt x="0" y="14"/>
                  </a:lnTo>
                  <a:lnTo>
                    <a:pt x="2" y="10"/>
                  </a:lnTo>
                  <a:lnTo>
                    <a:pt x="2" y="10"/>
                  </a:lnTo>
                  <a:lnTo>
                    <a:pt x="5" y="6"/>
                  </a:lnTo>
                  <a:lnTo>
                    <a:pt x="9" y="3"/>
                  </a:lnTo>
                  <a:lnTo>
                    <a:pt x="14" y="1"/>
                  </a:lnTo>
                  <a:lnTo>
                    <a:pt x="19" y="0"/>
                  </a:lnTo>
                  <a:lnTo>
                    <a:pt x="19" y="0"/>
                  </a:lnTo>
                  <a:lnTo>
                    <a:pt x="22" y="1"/>
                  </a:lnTo>
                  <a:lnTo>
                    <a:pt x="26" y="2"/>
                  </a:lnTo>
                  <a:lnTo>
                    <a:pt x="31" y="4"/>
                  </a:lnTo>
                  <a:lnTo>
                    <a:pt x="34" y="8"/>
                  </a:lnTo>
                  <a:lnTo>
                    <a:pt x="34" y="8"/>
                  </a:lnTo>
                  <a:lnTo>
                    <a:pt x="42" y="18"/>
                  </a:lnTo>
                  <a:lnTo>
                    <a:pt x="51" y="29"/>
                  </a:lnTo>
                  <a:lnTo>
                    <a:pt x="72" y="47"/>
                  </a:lnTo>
                  <a:lnTo>
                    <a:pt x="72" y="47"/>
                  </a:lnTo>
                  <a:lnTo>
                    <a:pt x="83" y="57"/>
                  </a:lnTo>
                  <a:lnTo>
                    <a:pt x="94" y="67"/>
                  </a:lnTo>
                  <a:lnTo>
                    <a:pt x="94" y="67"/>
                  </a:lnTo>
                  <a:lnTo>
                    <a:pt x="124" y="100"/>
                  </a:lnTo>
                  <a:lnTo>
                    <a:pt x="151" y="133"/>
                  </a:lnTo>
                  <a:lnTo>
                    <a:pt x="164" y="146"/>
                  </a:lnTo>
                  <a:lnTo>
                    <a:pt x="164" y="146"/>
                  </a:lnTo>
                  <a:lnTo>
                    <a:pt x="191" y="176"/>
                  </a:lnTo>
                  <a:lnTo>
                    <a:pt x="219" y="205"/>
                  </a:lnTo>
                  <a:lnTo>
                    <a:pt x="247" y="232"/>
                  </a:lnTo>
                  <a:lnTo>
                    <a:pt x="275" y="260"/>
                  </a:lnTo>
                  <a:lnTo>
                    <a:pt x="275" y="260"/>
                  </a:lnTo>
                  <a:lnTo>
                    <a:pt x="311" y="293"/>
                  </a:lnTo>
                  <a:lnTo>
                    <a:pt x="311" y="293"/>
                  </a:lnTo>
                  <a:lnTo>
                    <a:pt x="342" y="321"/>
                  </a:lnTo>
                  <a:lnTo>
                    <a:pt x="342" y="321"/>
                  </a:lnTo>
                  <a:lnTo>
                    <a:pt x="364" y="343"/>
                  </a:lnTo>
                  <a:lnTo>
                    <a:pt x="386" y="363"/>
                  </a:lnTo>
                  <a:lnTo>
                    <a:pt x="396" y="375"/>
                  </a:lnTo>
                  <a:lnTo>
                    <a:pt x="407" y="387"/>
                  </a:lnTo>
                  <a:lnTo>
                    <a:pt x="415" y="398"/>
                  </a:lnTo>
                  <a:lnTo>
                    <a:pt x="423" y="411"/>
                  </a:lnTo>
                  <a:lnTo>
                    <a:pt x="423" y="411"/>
                  </a:lnTo>
                  <a:lnTo>
                    <a:pt x="426" y="416"/>
                  </a:lnTo>
                  <a:lnTo>
                    <a:pt x="430" y="421"/>
                  </a:lnTo>
                  <a:lnTo>
                    <a:pt x="440" y="429"/>
                  </a:lnTo>
                  <a:lnTo>
                    <a:pt x="440" y="429"/>
                  </a:lnTo>
                  <a:lnTo>
                    <a:pt x="446" y="435"/>
                  </a:lnTo>
                  <a:lnTo>
                    <a:pt x="452" y="440"/>
                  </a:lnTo>
                  <a:lnTo>
                    <a:pt x="452" y="440"/>
                  </a:lnTo>
                  <a:lnTo>
                    <a:pt x="460" y="452"/>
                  </a:lnTo>
                  <a:lnTo>
                    <a:pt x="460" y="452"/>
                  </a:lnTo>
                  <a:lnTo>
                    <a:pt x="470" y="466"/>
                  </a:lnTo>
                  <a:lnTo>
                    <a:pt x="475" y="472"/>
                  </a:lnTo>
                  <a:lnTo>
                    <a:pt x="481" y="478"/>
                  </a:lnTo>
                  <a:lnTo>
                    <a:pt x="481" y="478"/>
                  </a:lnTo>
                  <a:lnTo>
                    <a:pt x="489" y="486"/>
                  </a:lnTo>
                  <a:lnTo>
                    <a:pt x="496" y="493"/>
                  </a:lnTo>
                  <a:lnTo>
                    <a:pt x="502" y="501"/>
                  </a:lnTo>
                  <a:lnTo>
                    <a:pt x="507" y="509"/>
                  </a:lnTo>
                  <a:lnTo>
                    <a:pt x="508" y="510"/>
                  </a:lnTo>
                  <a:lnTo>
                    <a:pt x="509" y="511"/>
                  </a:lnTo>
                  <a:lnTo>
                    <a:pt x="509" y="511"/>
                  </a:lnTo>
                  <a:lnTo>
                    <a:pt x="512" y="513"/>
                  </a:lnTo>
                  <a:lnTo>
                    <a:pt x="514" y="516"/>
                  </a:lnTo>
                  <a:lnTo>
                    <a:pt x="515" y="520"/>
                  </a:lnTo>
                  <a:lnTo>
                    <a:pt x="515" y="524"/>
                  </a:lnTo>
                  <a:lnTo>
                    <a:pt x="515" y="530"/>
                  </a:lnTo>
                  <a:lnTo>
                    <a:pt x="515" y="530"/>
                  </a:lnTo>
                  <a:lnTo>
                    <a:pt x="515" y="533"/>
                  </a:lnTo>
                  <a:lnTo>
                    <a:pt x="514" y="537"/>
                  </a:lnTo>
                  <a:lnTo>
                    <a:pt x="513" y="540"/>
                  </a:lnTo>
                  <a:lnTo>
                    <a:pt x="510" y="542"/>
                  </a:lnTo>
                  <a:lnTo>
                    <a:pt x="510" y="542"/>
                  </a:lnTo>
                  <a:lnTo>
                    <a:pt x="506" y="545"/>
                  </a:lnTo>
                  <a:lnTo>
                    <a:pt x="499" y="546"/>
                  </a:lnTo>
                  <a:lnTo>
                    <a:pt x="499" y="546"/>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51" name="Freeform 211"/>
            <p:cNvSpPr/>
            <p:nvPr/>
          </p:nvSpPr>
          <p:spPr bwMode="auto">
            <a:xfrm>
              <a:off x="4708525" y="2740025"/>
              <a:ext cx="77788" cy="74613"/>
            </a:xfrm>
            <a:custGeom>
              <a:avLst/>
              <a:gdLst/>
              <a:ahLst/>
              <a:cxnLst>
                <a:cxn ang="0">
                  <a:pos x="116" y="142"/>
                </a:cxn>
                <a:cxn ang="0">
                  <a:pos x="111" y="142"/>
                </a:cxn>
                <a:cxn ang="0">
                  <a:pos x="101" y="140"/>
                </a:cxn>
                <a:cxn ang="0">
                  <a:pos x="90" y="136"/>
                </a:cxn>
                <a:cxn ang="0">
                  <a:pos x="88" y="139"/>
                </a:cxn>
                <a:cxn ang="0">
                  <a:pos x="79" y="141"/>
                </a:cxn>
                <a:cxn ang="0">
                  <a:pos x="77" y="141"/>
                </a:cxn>
                <a:cxn ang="0">
                  <a:pos x="63" y="139"/>
                </a:cxn>
                <a:cxn ang="0">
                  <a:pos x="49" y="136"/>
                </a:cxn>
                <a:cxn ang="0">
                  <a:pos x="42" y="134"/>
                </a:cxn>
                <a:cxn ang="0">
                  <a:pos x="33" y="127"/>
                </a:cxn>
                <a:cxn ang="0">
                  <a:pos x="30" y="129"/>
                </a:cxn>
                <a:cxn ang="0">
                  <a:pos x="21" y="131"/>
                </a:cxn>
                <a:cxn ang="0">
                  <a:pos x="18" y="130"/>
                </a:cxn>
                <a:cxn ang="0">
                  <a:pos x="12" y="127"/>
                </a:cxn>
                <a:cxn ang="0">
                  <a:pos x="7" y="122"/>
                </a:cxn>
                <a:cxn ang="0">
                  <a:pos x="6" y="117"/>
                </a:cxn>
                <a:cxn ang="0">
                  <a:pos x="5" y="115"/>
                </a:cxn>
                <a:cxn ang="0">
                  <a:pos x="1" y="108"/>
                </a:cxn>
                <a:cxn ang="0">
                  <a:pos x="1" y="101"/>
                </a:cxn>
                <a:cxn ang="0">
                  <a:pos x="3" y="95"/>
                </a:cxn>
                <a:cxn ang="0">
                  <a:pos x="13" y="83"/>
                </a:cxn>
                <a:cxn ang="0">
                  <a:pos x="31" y="62"/>
                </a:cxn>
                <a:cxn ang="0">
                  <a:pos x="63" y="34"/>
                </a:cxn>
                <a:cxn ang="0">
                  <a:pos x="92" y="13"/>
                </a:cxn>
                <a:cxn ang="0">
                  <a:pos x="98" y="8"/>
                </a:cxn>
                <a:cxn ang="0">
                  <a:pos x="113" y="1"/>
                </a:cxn>
                <a:cxn ang="0">
                  <a:pos x="121" y="0"/>
                </a:cxn>
                <a:cxn ang="0">
                  <a:pos x="131" y="2"/>
                </a:cxn>
                <a:cxn ang="0">
                  <a:pos x="137" y="5"/>
                </a:cxn>
                <a:cxn ang="0">
                  <a:pos x="143" y="15"/>
                </a:cxn>
                <a:cxn ang="0">
                  <a:pos x="147" y="29"/>
                </a:cxn>
                <a:cxn ang="0">
                  <a:pos x="148" y="35"/>
                </a:cxn>
                <a:cxn ang="0">
                  <a:pos x="147" y="53"/>
                </a:cxn>
                <a:cxn ang="0">
                  <a:pos x="148" y="84"/>
                </a:cxn>
                <a:cxn ang="0">
                  <a:pos x="148" y="100"/>
                </a:cxn>
                <a:cxn ang="0">
                  <a:pos x="146" y="116"/>
                </a:cxn>
                <a:cxn ang="0">
                  <a:pos x="145" y="125"/>
                </a:cxn>
                <a:cxn ang="0">
                  <a:pos x="141" y="132"/>
                </a:cxn>
                <a:cxn ang="0">
                  <a:pos x="136" y="136"/>
                </a:cxn>
                <a:cxn ang="0">
                  <a:pos x="128" y="141"/>
                </a:cxn>
                <a:cxn ang="0">
                  <a:pos x="126" y="141"/>
                </a:cxn>
                <a:cxn ang="0">
                  <a:pos x="121" y="142"/>
                </a:cxn>
                <a:cxn ang="0">
                  <a:pos x="116" y="142"/>
                </a:cxn>
              </a:cxnLst>
              <a:rect l="0" t="0" r="r" b="b"/>
              <a:pathLst>
                <a:path w="148" h="142">
                  <a:moveTo>
                    <a:pt x="116" y="142"/>
                  </a:moveTo>
                  <a:lnTo>
                    <a:pt x="116" y="142"/>
                  </a:lnTo>
                  <a:lnTo>
                    <a:pt x="111" y="142"/>
                  </a:lnTo>
                  <a:lnTo>
                    <a:pt x="111" y="142"/>
                  </a:lnTo>
                  <a:lnTo>
                    <a:pt x="101" y="140"/>
                  </a:lnTo>
                  <a:lnTo>
                    <a:pt x="101" y="140"/>
                  </a:lnTo>
                  <a:lnTo>
                    <a:pt x="93" y="136"/>
                  </a:lnTo>
                  <a:lnTo>
                    <a:pt x="90" y="136"/>
                  </a:lnTo>
                  <a:lnTo>
                    <a:pt x="88" y="139"/>
                  </a:lnTo>
                  <a:lnTo>
                    <a:pt x="88" y="139"/>
                  </a:lnTo>
                  <a:lnTo>
                    <a:pt x="84" y="141"/>
                  </a:lnTo>
                  <a:lnTo>
                    <a:pt x="79" y="141"/>
                  </a:lnTo>
                  <a:lnTo>
                    <a:pt x="79" y="141"/>
                  </a:lnTo>
                  <a:lnTo>
                    <a:pt x="77" y="141"/>
                  </a:lnTo>
                  <a:lnTo>
                    <a:pt x="77" y="141"/>
                  </a:lnTo>
                  <a:lnTo>
                    <a:pt x="63" y="139"/>
                  </a:lnTo>
                  <a:lnTo>
                    <a:pt x="63" y="139"/>
                  </a:lnTo>
                  <a:lnTo>
                    <a:pt x="49" y="136"/>
                  </a:lnTo>
                  <a:lnTo>
                    <a:pt x="49" y="136"/>
                  </a:lnTo>
                  <a:lnTo>
                    <a:pt x="42" y="134"/>
                  </a:lnTo>
                  <a:lnTo>
                    <a:pt x="36" y="130"/>
                  </a:lnTo>
                  <a:lnTo>
                    <a:pt x="33" y="127"/>
                  </a:lnTo>
                  <a:lnTo>
                    <a:pt x="30" y="129"/>
                  </a:lnTo>
                  <a:lnTo>
                    <a:pt x="30" y="129"/>
                  </a:lnTo>
                  <a:lnTo>
                    <a:pt x="25" y="130"/>
                  </a:lnTo>
                  <a:lnTo>
                    <a:pt x="21" y="131"/>
                  </a:lnTo>
                  <a:lnTo>
                    <a:pt x="21" y="131"/>
                  </a:lnTo>
                  <a:lnTo>
                    <a:pt x="18" y="130"/>
                  </a:lnTo>
                  <a:lnTo>
                    <a:pt x="13" y="129"/>
                  </a:lnTo>
                  <a:lnTo>
                    <a:pt x="12" y="127"/>
                  </a:lnTo>
                  <a:lnTo>
                    <a:pt x="10" y="125"/>
                  </a:lnTo>
                  <a:lnTo>
                    <a:pt x="7" y="122"/>
                  </a:lnTo>
                  <a:lnTo>
                    <a:pt x="6" y="119"/>
                  </a:lnTo>
                  <a:lnTo>
                    <a:pt x="6" y="117"/>
                  </a:lnTo>
                  <a:lnTo>
                    <a:pt x="5" y="115"/>
                  </a:lnTo>
                  <a:lnTo>
                    <a:pt x="5" y="115"/>
                  </a:lnTo>
                  <a:lnTo>
                    <a:pt x="2" y="112"/>
                  </a:lnTo>
                  <a:lnTo>
                    <a:pt x="1" y="108"/>
                  </a:lnTo>
                  <a:lnTo>
                    <a:pt x="0" y="104"/>
                  </a:lnTo>
                  <a:lnTo>
                    <a:pt x="1" y="101"/>
                  </a:lnTo>
                  <a:lnTo>
                    <a:pt x="2" y="98"/>
                  </a:lnTo>
                  <a:lnTo>
                    <a:pt x="3" y="95"/>
                  </a:lnTo>
                  <a:lnTo>
                    <a:pt x="3" y="95"/>
                  </a:lnTo>
                  <a:lnTo>
                    <a:pt x="13" y="83"/>
                  </a:lnTo>
                  <a:lnTo>
                    <a:pt x="22" y="72"/>
                  </a:lnTo>
                  <a:lnTo>
                    <a:pt x="31" y="62"/>
                  </a:lnTo>
                  <a:lnTo>
                    <a:pt x="42" y="52"/>
                  </a:lnTo>
                  <a:lnTo>
                    <a:pt x="63" y="34"/>
                  </a:lnTo>
                  <a:lnTo>
                    <a:pt x="87" y="17"/>
                  </a:lnTo>
                  <a:lnTo>
                    <a:pt x="92" y="13"/>
                  </a:lnTo>
                  <a:lnTo>
                    <a:pt x="92" y="13"/>
                  </a:lnTo>
                  <a:lnTo>
                    <a:pt x="98" y="8"/>
                  </a:lnTo>
                  <a:lnTo>
                    <a:pt x="105" y="4"/>
                  </a:lnTo>
                  <a:lnTo>
                    <a:pt x="113" y="1"/>
                  </a:lnTo>
                  <a:lnTo>
                    <a:pt x="121" y="0"/>
                  </a:lnTo>
                  <a:lnTo>
                    <a:pt x="121" y="0"/>
                  </a:lnTo>
                  <a:lnTo>
                    <a:pt x="126" y="1"/>
                  </a:lnTo>
                  <a:lnTo>
                    <a:pt x="131" y="2"/>
                  </a:lnTo>
                  <a:lnTo>
                    <a:pt x="131" y="2"/>
                  </a:lnTo>
                  <a:lnTo>
                    <a:pt x="137" y="5"/>
                  </a:lnTo>
                  <a:lnTo>
                    <a:pt x="141" y="9"/>
                  </a:lnTo>
                  <a:lnTo>
                    <a:pt x="143" y="15"/>
                  </a:lnTo>
                  <a:lnTo>
                    <a:pt x="145" y="20"/>
                  </a:lnTo>
                  <a:lnTo>
                    <a:pt x="147" y="29"/>
                  </a:lnTo>
                  <a:lnTo>
                    <a:pt x="148" y="35"/>
                  </a:lnTo>
                  <a:lnTo>
                    <a:pt x="148" y="35"/>
                  </a:lnTo>
                  <a:lnTo>
                    <a:pt x="147" y="53"/>
                  </a:lnTo>
                  <a:lnTo>
                    <a:pt x="147" y="53"/>
                  </a:lnTo>
                  <a:lnTo>
                    <a:pt x="147" y="81"/>
                  </a:lnTo>
                  <a:lnTo>
                    <a:pt x="148" y="84"/>
                  </a:lnTo>
                  <a:lnTo>
                    <a:pt x="148" y="84"/>
                  </a:lnTo>
                  <a:lnTo>
                    <a:pt x="148" y="100"/>
                  </a:lnTo>
                  <a:lnTo>
                    <a:pt x="147" y="108"/>
                  </a:lnTo>
                  <a:lnTo>
                    <a:pt x="146" y="116"/>
                  </a:lnTo>
                  <a:lnTo>
                    <a:pt x="146" y="116"/>
                  </a:lnTo>
                  <a:lnTo>
                    <a:pt x="145" y="125"/>
                  </a:lnTo>
                  <a:lnTo>
                    <a:pt x="143" y="128"/>
                  </a:lnTo>
                  <a:lnTo>
                    <a:pt x="141" y="132"/>
                  </a:lnTo>
                  <a:lnTo>
                    <a:pt x="139" y="134"/>
                  </a:lnTo>
                  <a:lnTo>
                    <a:pt x="136" y="136"/>
                  </a:lnTo>
                  <a:lnTo>
                    <a:pt x="128" y="141"/>
                  </a:lnTo>
                  <a:lnTo>
                    <a:pt x="128" y="141"/>
                  </a:lnTo>
                  <a:lnTo>
                    <a:pt x="127" y="141"/>
                  </a:lnTo>
                  <a:lnTo>
                    <a:pt x="126" y="141"/>
                  </a:lnTo>
                  <a:lnTo>
                    <a:pt x="126" y="141"/>
                  </a:lnTo>
                  <a:lnTo>
                    <a:pt x="121" y="142"/>
                  </a:lnTo>
                  <a:lnTo>
                    <a:pt x="116" y="142"/>
                  </a:lnTo>
                  <a:lnTo>
                    <a:pt x="116" y="142"/>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52" name="Freeform 212"/>
            <p:cNvSpPr/>
            <p:nvPr/>
          </p:nvSpPr>
          <p:spPr bwMode="auto">
            <a:xfrm>
              <a:off x="4197350" y="2182813"/>
              <a:ext cx="260350" cy="244475"/>
            </a:xfrm>
            <a:custGeom>
              <a:avLst/>
              <a:gdLst/>
              <a:ahLst/>
              <a:cxnLst>
                <a:cxn ang="0">
                  <a:pos x="106" y="462"/>
                </a:cxn>
                <a:cxn ang="0">
                  <a:pos x="96" y="455"/>
                </a:cxn>
                <a:cxn ang="0">
                  <a:pos x="94" y="452"/>
                </a:cxn>
                <a:cxn ang="0">
                  <a:pos x="85" y="442"/>
                </a:cxn>
                <a:cxn ang="0">
                  <a:pos x="76" y="430"/>
                </a:cxn>
                <a:cxn ang="0">
                  <a:pos x="53" y="411"/>
                </a:cxn>
                <a:cxn ang="0">
                  <a:pos x="35" y="386"/>
                </a:cxn>
                <a:cxn ang="0">
                  <a:pos x="15" y="339"/>
                </a:cxn>
                <a:cxn ang="0">
                  <a:pos x="5" y="299"/>
                </a:cxn>
                <a:cxn ang="0">
                  <a:pos x="0" y="253"/>
                </a:cxn>
                <a:cxn ang="0">
                  <a:pos x="3" y="202"/>
                </a:cxn>
                <a:cxn ang="0">
                  <a:pos x="8" y="172"/>
                </a:cxn>
                <a:cxn ang="0">
                  <a:pos x="24" y="124"/>
                </a:cxn>
                <a:cxn ang="0">
                  <a:pos x="48" y="85"/>
                </a:cxn>
                <a:cxn ang="0">
                  <a:pos x="68" y="64"/>
                </a:cxn>
                <a:cxn ang="0">
                  <a:pos x="124" y="25"/>
                </a:cxn>
                <a:cxn ang="0">
                  <a:pos x="193" y="4"/>
                </a:cxn>
                <a:cxn ang="0">
                  <a:pos x="241" y="0"/>
                </a:cxn>
                <a:cxn ang="0">
                  <a:pos x="298" y="5"/>
                </a:cxn>
                <a:cxn ang="0">
                  <a:pos x="352" y="20"/>
                </a:cxn>
                <a:cxn ang="0">
                  <a:pos x="401" y="44"/>
                </a:cxn>
                <a:cxn ang="0">
                  <a:pos x="445" y="76"/>
                </a:cxn>
                <a:cxn ang="0">
                  <a:pos x="480" y="115"/>
                </a:cxn>
                <a:cxn ang="0">
                  <a:pos x="492" y="135"/>
                </a:cxn>
                <a:cxn ang="0">
                  <a:pos x="491" y="146"/>
                </a:cxn>
                <a:cxn ang="0">
                  <a:pos x="483" y="153"/>
                </a:cxn>
                <a:cxn ang="0">
                  <a:pos x="473" y="157"/>
                </a:cxn>
                <a:cxn ang="0">
                  <a:pos x="465" y="154"/>
                </a:cxn>
                <a:cxn ang="0">
                  <a:pos x="458" y="147"/>
                </a:cxn>
                <a:cxn ang="0">
                  <a:pos x="429" y="112"/>
                </a:cxn>
                <a:cxn ang="0">
                  <a:pos x="395" y="85"/>
                </a:cxn>
                <a:cxn ang="0">
                  <a:pos x="356" y="65"/>
                </a:cxn>
                <a:cxn ang="0">
                  <a:pos x="289" y="42"/>
                </a:cxn>
                <a:cxn ang="0">
                  <a:pos x="247" y="34"/>
                </a:cxn>
                <a:cxn ang="0">
                  <a:pos x="219" y="34"/>
                </a:cxn>
                <a:cxn ang="0">
                  <a:pos x="182" y="40"/>
                </a:cxn>
                <a:cxn ang="0">
                  <a:pos x="144" y="53"/>
                </a:cxn>
                <a:cxn ang="0">
                  <a:pos x="109" y="74"/>
                </a:cxn>
                <a:cxn ang="0">
                  <a:pos x="80" y="100"/>
                </a:cxn>
                <a:cxn ang="0">
                  <a:pos x="59" y="133"/>
                </a:cxn>
                <a:cxn ang="0">
                  <a:pos x="48" y="163"/>
                </a:cxn>
                <a:cxn ang="0">
                  <a:pos x="39" y="210"/>
                </a:cxn>
                <a:cxn ang="0">
                  <a:pos x="38" y="259"/>
                </a:cxn>
                <a:cxn ang="0">
                  <a:pos x="45" y="304"/>
                </a:cxn>
                <a:cxn ang="0">
                  <a:pos x="60" y="348"/>
                </a:cxn>
                <a:cxn ang="0">
                  <a:pos x="76" y="373"/>
                </a:cxn>
                <a:cxn ang="0">
                  <a:pos x="101" y="402"/>
                </a:cxn>
                <a:cxn ang="0">
                  <a:pos x="122" y="429"/>
                </a:cxn>
                <a:cxn ang="0">
                  <a:pos x="125" y="431"/>
                </a:cxn>
                <a:cxn ang="0">
                  <a:pos x="131" y="446"/>
                </a:cxn>
                <a:cxn ang="0">
                  <a:pos x="129" y="455"/>
                </a:cxn>
                <a:cxn ang="0">
                  <a:pos x="121" y="462"/>
                </a:cxn>
                <a:cxn ang="0">
                  <a:pos x="110" y="463"/>
                </a:cxn>
              </a:cxnLst>
              <a:rect l="0" t="0" r="r" b="b"/>
              <a:pathLst>
                <a:path w="492" h="463">
                  <a:moveTo>
                    <a:pt x="110" y="463"/>
                  </a:moveTo>
                  <a:lnTo>
                    <a:pt x="110" y="463"/>
                  </a:lnTo>
                  <a:lnTo>
                    <a:pt x="106" y="462"/>
                  </a:lnTo>
                  <a:lnTo>
                    <a:pt x="102" y="461"/>
                  </a:lnTo>
                  <a:lnTo>
                    <a:pt x="98" y="458"/>
                  </a:lnTo>
                  <a:lnTo>
                    <a:pt x="96" y="455"/>
                  </a:lnTo>
                  <a:lnTo>
                    <a:pt x="96" y="455"/>
                  </a:lnTo>
                  <a:lnTo>
                    <a:pt x="94" y="453"/>
                  </a:lnTo>
                  <a:lnTo>
                    <a:pt x="94" y="452"/>
                  </a:lnTo>
                  <a:lnTo>
                    <a:pt x="91" y="450"/>
                  </a:lnTo>
                  <a:lnTo>
                    <a:pt x="91" y="450"/>
                  </a:lnTo>
                  <a:lnTo>
                    <a:pt x="85" y="442"/>
                  </a:lnTo>
                  <a:lnTo>
                    <a:pt x="85" y="442"/>
                  </a:lnTo>
                  <a:lnTo>
                    <a:pt x="80" y="435"/>
                  </a:lnTo>
                  <a:lnTo>
                    <a:pt x="76" y="430"/>
                  </a:lnTo>
                  <a:lnTo>
                    <a:pt x="65" y="421"/>
                  </a:lnTo>
                  <a:lnTo>
                    <a:pt x="65" y="421"/>
                  </a:lnTo>
                  <a:lnTo>
                    <a:pt x="53" y="411"/>
                  </a:lnTo>
                  <a:lnTo>
                    <a:pt x="53" y="411"/>
                  </a:lnTo>
                  <a:lnTo>
                    <a:pt x="44" y="399"/>
                  </a:lnTo>
                  <a:lnTo>
                    <a:pt x="35" y="386"/>
                  </a:lnTo>
                  <a:lnTo>
                    <a:pt x="27" y="370"/>
                  </a:lnTo>
                  <a:lnTo>
                    <a:pt x="21" y="355"/>
                  </a:lnTo>
                  <a:lnTo>
                    <a:pt x="15" y="339"/>
                  </a:lnTo>
                  <a:lnTo>
                    <a:pt x="11" y="325"/>
                  </a:lnTo>
                  <a:lnTo>
                    <a:pt x="5" y="299"/>
                  </a:lnTo>
                  <a:lnTo>
                    <a:pt x="5" y="299"/>
                  </a:lnTo>
                  <a:lnTo>
                    <a:pt x="3" y="285"/>
                  </a:lnTo>
                  <a:lnTo>
                    <a:pt x="0" y="269"/>
                  </a:lnTo>
                  <a:lnTo>
                    <a:pt x="0" y="253"/>
                  </a:lnTo>
                  <a:lnTo>
                    <a:pt x="0" y="235"/>
                  </a:lnTo>
                  <a:lnTo>
                    <a:pt x="0" y="218"/>
                  </a:lnTo>
                  <a:lnTo>
                    <a:pt x="3" y="202"/>
                  </a:lnTo>
                  <a:lnTo>
                    <a:pt x="5" y="186"/>
                  </a:lnTo>
                  <a:lnTo>
                    <a:pt x="8" y="172"/>
                  </a:lnTo>
                  <a:lnTo>
                    <a:pt x="8" y="172"/>
                  </a:lnTo>
                  <a:lnTo>
                    <a:pt x="13" y="154"/>
                  </a:lnTo>
                  <a:lnTo>
                    <a:pt x="18" y="139"/>
                  </a:lnTo>
                  <a:lnTo>
                    <a:pt x="24" y="124"/>
                  </a:lnTo>
                  <a:lnTo>
                    <a:pt x="31" y="110"/>
                  </a:lnTo>
                  <a:lnTo>
                    <a:pt x="39" y="98"/>
                  </a:lnTo>
                  <a:lnTo>
                    <a:pt x="48" y="85"/>
                  </a:lnTo>
                  <a:lnTo>
                    <a:pt x="57" y="74"/>
                  </a:lnTo>
                  <a:lnTo>
                    <a:pt x="68" y="64"/>
                  </a:lnTo>
                  <a:lnTo>
                    <a:pt x="68" y="64"/>
                  </a:lnTo>
                  <a:lnTo>
                    <a:pt x="85" y="49"/>
                  </a:lnTo>
                  <a:lnTo>
                    <a:pt x="105" y="36"/>
                  </a:lnTo>
                  <a:lnTo>
                    <a:pt x="124" y="25"/>
                  </a:lnTo>
                  <a:lnTo>
                    <a:pt x="146" y="16"/>
                  </a:lnTo>
                  <a:lnTo>
                    <a:pt x="169" y="9"/>
                  </a:lnTo>
                  <a:lnTo>
                    <a:pt x="193" y="4"/>
                  </a:lnTo>
                  <a:lnTo>
                    <a:pt x="216" y="1"/>
                  </a:lnTo>
                  <a:lnTo>
                    <a:pt x="241" y="0"/>
                  </a:lnTo>
                  <a:lnTo>
                    <a:pt x="241" y="0"/>
                  </a:lnTo>
                  <a:lnTo>
                    <a:pt x="260" y="1"/>
                  </a:lnTo>
                  <a:lnTo>
                    <a:pt x="279" y="2"/>
                  </a:lnTo>
                  <a:lnTo>
                    <a:pt x="298" y="5"/>
                  </a:lnTo>
                  <a:lnTo>
                    <a:pt x="316" y="9"/>
                  </a:lnTo>
                  <a:lnTo>
                    <a:pt x="334" y="14"/>
                  </a:lnTo>
                  <a:lnTo>
                    <a:pt x="352" y="20"/>
                  </a:lnTo>
                  <a:lnTo>
                    <a:pt x="368" y="27"/>
                  </a:lnTo>
                  <a:lnTo>
                    <a:pt x="385" y="35"/>
                  </a:lnTo>
                  <a:lnTo>
                    <a:pt x="401" y="44"/>
                  </a:lnTo>
                  <a:lnTo>
                    <a:pt x="416" y="54"/>
                  </a:lnTo>
                  <a:lnTo>
                    <a:pt x="430" y="65"/>
                  </a:lnTo>
                  <a:lnTo>
                    <a:pt x="445" y="76"/>
                  </a:lnTo>
                  <a:lnTo>
                    <a:pt x="457" y="88"/>
                  </a:lnTo>
                  <a:lnTo>
                    <a:pt x="469" y="102"/>
                  </a:lnTo>
                  <a:lnTo>
                    <a:pt x="480" y="115"/>
                  </a:lnTo>
                  <a:lnTo>
                    <a:pt x="490" y="130"/>
                  </a:lnTo>
                  <a:lnTo>
                    <a:pt x="490" y="130"/>
                  </a:lnTo>
                  <a:lnTo>
                    <a:pt x="492" y="135"/>
                  </a:lnTo>
                  <a:lnTo>
                    <a:pt x="492" y="139"/>
                  </a:lnTo>
                  <a:lnTo>
                    <a:pt x="492" y="143"/>
                  </a:lnTo>
                  <a:lnTo>
                    <a:pt x="491" y="146"/>
                  </a:lnTo>
                  <a:lnTo>
                    <a:pt x="491" y="146"/>
                  </a:lnTo>
                  <a:lnTo>
                    <a:pt x="487" y="150"/>
                  </a:lnTo>
                  <a:lnTo>
                    <a:pt x="483" y="153"/>
                  </a:lnTo>
                  <a:lnTo>
                    <a:pt x="478" y="155"/>
                  </a:lnTo>
                  <a:lnTo>
                    <a:pt x="473" y="157"/>
                  </a:lnTo>
                  <a:lnTo>
                    <a:pt x="473" y="157"/>
                  </a:lnTo>
                  <a:lnTo>
                    <a:pt x="473" y="157"/>
                  </a:lnTo>
                  <a:lnTo>
                    <a:pt x="469" y="155"/>
                  </a:lnTo>
                  <a:lnTo>
                    <a:pt x="465" y="154"/>
                  </a:lnTo>
                  <a:lnTo>
                    <a:pt x="462" y="151"/>
                  </a:lnTo>
                  <a:lnTo>
                    <a:pt x="458" y="147"/>
                  </a:lnTo>
                  <a:lnTo>
                    <a:pt x="458" y="147"/>
                  </a:lnTo>
                  <a:lnTo>
                    <a:pt x="450" y="135"/>
                  </a:lnTo>
                  <a:lnTo>
                    <a:pt x="439" y="123"/>
                  </a:lnTo>
                  <a:lnTo>
                    <a:pt x="429" y="112"/>
                  </a:lnTo>
                  <a:lnTo>
                    <a:pt x="419" y="102"/>
                  </a:lnTo>
                  <a:lnTo>
                    <a:pt x="407" y="94"/>
                  </a:lnTo>
                  <a:lnTo>
                    <a:pt x="395" y="85"/>
                  </a:lnTo>
                  <a:lnTo>
                    <a:pt x="383" y="77"/>
                  </a:lnTo>
                  <a:lnTo>
                    <a:pt x="369" y="71"/>
                  </a:lnTo>
                  <a:lnTo>
                    <a:pt x="356" y="65"/>
                  </a:lnTo>
                  <a:lnTo>
                    <a:pt x="342" y="59"/>
                  </a:lnTo>
                  <a:lnTo>
                    <a:pt x="316" y="50"/>
                  </a:lnTo>
                  <a:lnTo>
                    <a:pt x="289" y="42"/>
                  </a:lnTo>
                  <a:lnTo>
                    <a:pt x="263" y="36"/>
                  </a:lnTo>
                  <a:lnTo>
                    <a:pt x="263" y="36"/>
                  </a:lnTo>
                  <a:lnTo>
                    <a:pt x="247" y="34"/>
                  </a:lnTo>
                  <a:lnTo>
                    <a:pt x="232" y="33"/>
                  </a:lnTo>
                  <a:lnTo>
                    <a:pt x="232" y="33"/>
                  </a:lnTo>
                  <a:lnTo>
                    <a:pt x="219" y="34"/>
                  </a:lnTo>
                  <a:lnTo>
                    <a:pt x="207" y="35"/>
                  </a:lnTo>
                  <a:lnTo>
                    <a:pt x="195" y="37"/>
                  </a:lnTo>
                  <a:lnTo>
                    <a:pt x="182" y="40"/>
                  </a:lnTo>
                  <a:lnTo>
                    <a:pt x="169" y="44"/>
                  </a:lnTo>
                  <a:lnTo>
                    <a:pt x="156" y="48"/>
                  </a:lnTo>
                  <a:lnTo>
                    <a:pt x="144" y="53"/>
                  </a:lnTo>
                  <a:lnTo>
                    <a:pt x="133" y="59"/>
                  </a:lnTo>
                  <a:lnTo>
                    <a:pt x="120" y="66"/>
                  </a:lnTo>
                  <a:lnTo>
                    <a:pt x="109" y="74"/>
                  </a:lnTo>
                  <a:lnTo>
                    <a:pt x="99" y="82"/>
                  </a:lnTo>
                  <a:lnTo>
                    <a:pt x="89" y="90"/>
                  </a:lnTo>
                  <a:lnTo>
                    <a:pt x="80" y="100"/>
                  </a:lnTo>
                  <a:lnTo>
                    <a:pt x="72" y="110"/>
                  </a:lnTo>
                  <a:lnTo>
                    <a:pt x="66" y="121"/>
                  </a:lnTo>
                  <a:lnTo>
                    <a:pt x="59" y="133"/>
                  </a:lnTo>
                  <a:lnTo>
                    <a:pt x="59" y="133"/>
                  </a:lnTo>
                  <a:lnTo>
                    <a:pt x="53" y="147"/>
                  </a:lnTo>
                  <a:lnTo>
                    <a:pt x="48" y="163"/>
                  </a:lnTo>
                  <a:lnTo>
                    <a:pt x="44" y="178"/>
                  </a:lnTo>
                  <a:lnTo>
                    <a:pt x="41" y="195"/>
                  </a:lnTo>
                  <a:lnTo>
                    <a:pt x="39" y="210"/>
                  </a:lnTo>
                  <a:lnTo>
                    <a:pt x="38" y="227"/>
                  </a:lnTo>
                  <a:lnTo>
                    <a:pt x="37" y="242"/>
                  </a:lnTo>
                  <a:lnTo>
                    <a:pt x="38" y="259"/>
                  </a:lnTo>
                  <a:lnTo>
                    <a:pt x="39" y="274"/>
                  </a:lnTo>
                  <a:lnTo>
                    <a:pt x="42" y="290"/>
                  </a:lnTo>
                  <a:lnTo>
                    <a:pt x="45" y="304"/>
                  </a:lnTo>
                  <a:lnTo>
                    <a:pt x="49" y="320"/>
                  </a:lnTo>
                  <a:lnTo>
                    <a:pt x="54" y="334"/>
                  </a:lnTo>
                  <a:lnTo>
                    <a:pt x="60" y="348"/>
                  </a:lnTo>
                  <a:lnTo>
                    <a:pt x="68" y="361"/>
                  </a:lnTo>
                  <a:lnTo>
                    <a:pt x="76" y="373"/>
                  </a:lnTo>
                  <a:lnTo>
                    <a:pt x="76" y="373"/>
                  </a:lnTo>
                  <a:lnTo>
                    <a:pt x="87" y="389"/>
                  </a:lnTo>
                  <a:lnTo>
                    <a:pt x="101" y="402"/>
                  </a:lnTo>
                  <a:lnTo>
                    <a:pt x="101" y="402"/>
                  </a:lnTo>
                  <a:lnTo>
                    <a:pt x="112" y="416"/>
                  </a:lnTo>
                  <a:lnTo>
                    <a:pt x="121" y="428"/>
                  </a:lnTo>
                  <a:lnTo>
                    <a:pt x="122" y="429"/>
                  </a:lnTo>
                  <a:lnTo>
                    <a:pt x="123" y="430"/>
                  </a:lnTo>
                  <a:lnTo>
                    <a:pt x="123" y="430"/>
                  </a:lnTo>
                  <a:lnTo>
                    <a:pt x="125" y="431"/>
                  </a:lnTo>
                  <a:lnTo>
                    <a:pt x="128" y="434"/>
                  </a:lnTo>
                  <a:lnTo>
                    <a:pt x="130" y="440"/>
                  </a:lnTo>
                  <a:lnTo>
                    <a:pt x="131" y="446"/>
                  </a:lnTo>
                  <a:lnTo>
                    <a:pt x="130" y="451"/>
                  </a:lnTo>
                  <a:lnTo>
                    <a:pt x="130" y="451"/>
                  </a:lnTo>
                  <a:lnTo>
                    <a:pt x="129" y="455"/>
                  </a:lnTo>
                  <a:lnTo>
                    <a:pt x="125" y="458"/>
                  </a:lnTo>
                  <a:lnTo>
                    <a:pt x="123" y="460"/>
                  </a:lnTo>
                  <a:lnTo>
                    <a:pt x="121" y="462"/>
                  </a:lnTo>
                  <a:lnTo>
                    <a:pt x="117" y="463"/>
                  </a:lnTo>
                  <a:lnTo>
                    <a:pt x="114" y="463"/>
                  </a:lnTo>
                  <a:lnTo>
                    <a:pt x="110" y="463"/>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grpSp>
      <p:sp>
        <p:nvSpPr>
          <p:cNvPr id="53" name="TextBox 52"/>
          <p:cNvSpPr txBox="1"/>
          <p:nvPr userDrawn="1"/>
        </p:nvSpPr>
        <p:spPr>
          <a:xfrm>
            <a:off x="2519772" y="67396"/>
            <a:ext cx="3763916" cy="584775"/>
          </a:xfrm>
          <a:prstGeom prst="rect">
            <a:avLst/>
          </a:prstGeom>
          <a:noFill/>
        </p:spPr>
        <p:txBody>
          <a:bodyPr wrap="none" rtlCol="0">
            <a:spAutoFit/>
          </a:bodyPr>
          <a:lstStyle/>
          <a:p>
            <a:pPr algn="ctr"/>
            <a:r>
              <a:rPr lang="en-US" altLang="zh-CN" sz="3200" b="1" dirty="0" smtClean="0">
                <a:solidFill>
                  <a:schemeClr val="accent4"/>
                </a:solidFill>
                <a:latin typeface="Times New Roman" panose="02020603050405020304" pitchFamily="18" charset="0"/>
                <a:ea typeface="微软雅黑" panose="020B0503020204020204" pitchFamily="34" charset="-122"/>
                <a:cs typeface="Times New Roman" panose="02020603050405020304" pitchFamily="18" charset="0"/>
              </a:rPr>
              <a:t>1. Teaching Context </a:t>
            </a:r>
            <a:endParaRPr lang="en-US" altLang="zh-CN" sz="3200" b="1" dirty="0">
              <a:solidFill>
                <a:schemeClr val="accent4"/>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cSld>
  <p:clrMapOvr>
    <a:masterClrMapping/>
  </p:clrMapOvr>
  <p:transition spd="slow" advClick="0" advTm="0">
    <p:random/>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8" Type="http://schemas.openxmlformats.org/officeDocument/2006/relationships/theme" Target="../theme/theme1.xml"/><Relationship Id="rId27" Type="http://schemas.openxmlformats.org/officeDocument/2006/relationships/image" Target="../media/image3.jpeg"/><Relationship Id="rId26" Type="http://schemas.openxmlformats.org/officeDocument/2006/relationships/slideLayout" Target="../slideLayouts/slideLayout26.xml"/><Relationship Id="rId25" Type="http://schemas.openxmlformats.org/officeDocument/2006/relationships/slideLayout" Target="../slideLayouts/slideLayout25.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35.xml"/><Relationship Id="rId8" Type="http://schemas.openxmlformats.org/officeDocument/2006/relationships/slideLayout" Target="../slideLayouts/slideLayout34.xml"/><Relationship Id="rId7" Type="http://schemas.openxmlformats.org/officeDocument/2006/relationships/slideLayout" Target="../slideLayouts/slideLayout33.xml"/><Relationship Id="rId6" Type="http://schemas.openxmlformats.org/officeDocument/2006/relationships/slideLayout" Target="../slideLayouts/slideLayout32.xml"/><Relationship Id="rId5" Type="http://schemas.openxmlformats.org/officeDocument/2006/relationships/slideLayout" Target="../slideLayouts/slideLayout31.xml"/><Relationship Id="rId4" Type="http://schemas.openxmlformats.org/officeDocument/2006/relationships/slideLayout" Target="../slideLayouts/slideLayout30.xml"/><Relationship Id="rId3" Type="http://schemas.openxmlformats.org/officeDocument/2006/relationships/slideLayout" Target="../slideLayouts/slideLayout29.xml"/><Relationship Id="rId2" Type="http://schemas.openxmlformats.org/officeDocument/2006/relationships/slideLayout" Target="../slideLayouts/slideLayout28.xml"/><Relationship Id="rId12" Type="http://schemas.openxmlformats.org/officeDocument/2006/relationships/theme" Target="../theme/theme2.xml"/><Relationship Id="rId11" Type="http://schemas.openxmlformats.org/officeDocument/2006/relationships/slideLayout" Target="../slideLayouts/slideLayout37.xml"/><Relationship Id="rId10" Type="http://schemas.openxmlformats.org/officeDocument/2006/relationships/slideLayout" Target="../slideLayouts/slideLayout36.xml"/><Relationship Id="rId1"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46.xml"/><Relationship Id="rId8" Type="http://schemas.openxmlformats.org/officeDocument/2006/relationships/slideLayout" Target="../slideLayouts/slideLayout45.xml"/><Relationship Id="rId7" Type="http://schemas.openxmlformats.org/officeDocument/2006/relationships/slideLayout" Target="../slideLayouts/slideLayout44.xml"/><Relationship Id="rId6" Type="http://schemas.openxmlformats.org/officeDocument/2006/relationships/slideLayout" Target="../slideLayouts/slideLayout43.xml"/><Relationship Id="rId5" Type="http://schemas.openxmlformats.org/officeDocument/2006/relationships/slideLayout" Target="../slideLayouts/slideLayout42.xml"/><Relationship Id="rId4" Type="http://schemas.openxmlformats.org/officeDocument/2006/relationships/slideLayout" Target="../slideLayouts/slideLayout41.xml"/><Relationship Id="rId3" Type="http://schemas.openxmlformats.org/officeDocument/2006/relationships/slideLayout" Target="../slideLayouts/slideLayout40.xml"/><Relationship Id="rId2" Type="http://schemas.openxmlformats.org/officeDocument/2006/relationships/slideLayout" Target="../slideLayouts/slideLayout39.xml"/><Relationship Id="rId12" Type="http://schemas.openxmlformats.org/officeDocument/2006/relationships/theme" Target="../theme/theme3.xml"/><Relationship Id="rId11" Type="http://schemas.openxmlformats.org/officeDocument/2006/relationships/slideLayout" Target="../slideLayouts/slideLayout48.xml"/><Relationship Id="rId10" Type="http://schemas.openxmlformats.org/officeDocument/2006/relationships/slideLayout" Target="../slideLayouts/slideLayout47.xml"/><Relationship Id="rId1"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6042"/>
            <a:ext cx="8229600" cy="857515"/>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200521"/>
            <a:ext cx="8229600" cy="3395520"/>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457200" y="4768735"/>
            <a:ext cx="2133600" cy="273928"/>
          </a:xfrm>
          <a:prstGeom prst="rect">
            <a:avLst/>
          </a:prstGeom>
        </p:spPr>
        <p:txBody>
          <a:bodyPr vert="horz" lIns="91440" tIns="45720" rIns="91440" bIns="45720" rtlCol="0" anchor="ctr"/>
          <a:lstStyle>
            <a:lvl1pPr algn="l">
              <a:defRPr sz="1200">
                <a:solidFill>
                  <a:schemeClr val="tx1">
                    <a:tint val="75000"/>
                  </a:schemeClr>
                </a:solidFill>
              </a:defRPr>
            </a:lvl1pPr>
          </a:lstStyle>
          <a:p>
            <a:fld id="{7C666EDB-73EE-494B-92B4-4CBBFE595A9B}" type="datetimeFigureOut">
              <a:rPr lang="zh-CN" altLang="en-US" smtClean="0"/>
            </a:fld>
            <a:endParaRPr lang="zh-CN" altLang="en-US"/>
          </a:p>
        </p:txBody>
      </p:sp>
      <p:sp>
        <p:nvSpPr>
          <p:cNvPr id="5" name="页脚占位符 4"/>
          <p:cNvSpPr>
            <a:spLocks noGrp="1"/>
          </p:cNvSpPr>
          <p:nvPr>
            <p:ph type="ftr" sz="quarter" idx="3"/>
          </p:nvPr>
        </p:nvSpPr>
        <p:spPr>
          <a:xfrm>
            <a:off x="3124200" y="4768735"/>
            <a:ext cx="2895600" cy="27392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8735"/>
            <a:ext cx="2133600" cy="273928"/>
          </a:xfrm>
          <a:prstGeom prst="rect">
            <a:avLst/>
          </a:prstGeom>
        </p:spPr>
        <p:txBody>
          <a:bodyPr vert="horz" lIns="91440" tIns="45720" rIns="91440" bIns="45720" rtlCol="0" anchor="ctr"/>
          <a:lstStyle>
            <a:lvl1pPr algn="r">
              <a:defRPr sz="1200">
                <a:solidFill>
                  <a:schemeClr val="tx1">
                    <a:tint val="75000"/>
                  </a:schemeClr>
                </a:solidFill>
              </a:defRPr>
            </a:lvl1pPr>
          </a:lstStyle>
          <a:p>
            <a:fld id="{D4CB34BD-6193-4953-A267-E415AD680D0D}" type="slidenum">
              <a:rPr lang="zh-CN" altLang="en-US" smtClean="0"/>
            </a:fld>
            <a:endParaRPr lang="zh-CN" altLang="en-US"/>
          </a:p>
        </p:txBody>
      </p:sp>
      <p:pic>
        <p:nvPicPr>
          <p:cNvPr id="7" name="图片 6"/>
          <p:cNvPicPr>
            <a:picLocks noChangeAspect="1"/>
          </p:cNvPicPr>
          <p:nvPr userDrawn="1"/>
        </p:nvPicPr>
        <p:blipFill>
          <a:blip r:embed="rId27"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2824" y="0"/>
            <a:ext cx="9146824" cy="5145088"/>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Lst>
  <p:transition spd="slow" advClick="0" advTm="0">
    <p:random/>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628650" y="1370013"/>
            <a:ext cx="7886700" cy="3263900"/>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628650" y="4768850"/>
            <a:ext cx="2057400" cy="273050"/>
          </a:xfrm>
          <a:prstGeom prst="rect">
            <a:avLst/>
          </a:prstGeom>
        </p:spPr>
        <p:txBody>
          <a:bodyPr vert="horz" lIns="91440" tIns="45720" rIns="91440" bIns="45720" rtlCol="0" anchor="ctr"/>
          <a:lstStyle>
            <a:lvl1pPr algn="l">
              <a:defRPr sz="1200">
                <a:solidFill>
                  <a:schemeClr val="tx1">
                    <a:tint val="75000"/>
                  </a:schemeClr>
                </a:solidFill>
              </a:defRPr>
            </a:lvl1pPr>
          </a:lstStyle>
          <a:p>
            <a:fld id="{5345DC97-A0B5-4531-9991-BD7C28BE0453}" type="datetimeFigureOut">
              <a:rPr lang="zh-CN" altLang="en-US" smtClean="0"/>
            </a:fld>
            <a:endParaRPr lang="zh-CN" altLang="en-US"/>
          </a:p>
        </p:txBody>
      </p:sp>
      <p:sp>
        <p:nvSpPr>
          <p:cNvPr id="5" name="页脚占位符 4"/>
          <p:cNvSpPr>
            <a:spLocks noGrp="1"/>
          </p:cNvSpPr>
          <p:nvPr>
            <p:ph type="ftr" sz="quarter" idx="3"/>
          </p:nvPr>
        </p:nvSpPr>
        <p:spPr>
          <a:xfrm>
            <a:off x="3028950" y="4768850"/>
            <a:ext cx="3086100" cy="2730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0" y="4768850"/>
            <a:ext cx="2057400" cy="273050"/>
          </a:xfrm>
          <a:prstGeom prst="rect">
            <a:avLst/>
          </a:prstGeom>
        </p:spPr>
        <p:txBody>
          <a:bodyPr vert="horz" lIns="91440" tIns="45720" rIns="91440" bIns="45720" rtlCol="0" anchor="ctr"/>
          <a:lstStyle>
            <a:lvl1pPr algn="r">
              <a:defRPr sz="1200">
                <a:solidFill>
                  <a:schemeClr val="tx1">
                    <a:tint val="75000"/>
                  </a:schemeClr>
                </a:solidFill>
              </a:defRPr>
            </a:lvl1pPr>
          </a:lstStyle>
          <a:p>
            <a:fld id="{3CDF7642-D681-43DF-90E2-3F646AE300B1}"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628650" y="1370013"/>
            <a:ext cx="7886700" cy="3263900"/>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628650" y="4768850"/>
            <a:ext cx="2057400" cy="273050"/>
          </a:xfrm>
          <a:prstGeom prst="rect">
            <a:avLst/>
          </a:prstGeom>
        </p:spPr>
        <p:txBody>
          <a:bodyPr vert="horz" lIns="91440" tIns="45720" rIns="91440" bIns="45720" rtlCol="0" anchor="ctr"/>
          <a:lstStyle>
            <a:lvl1pPr algn="l">
              <a:defRPr sz="1200">
                <a:solidFill>
                  <a:schemeClr val="tx1">
                    <a:tint val="75000"/>
                  </a:schemeClr>
                </a:solidFill>
              </a:defRPr>
            </a:lvl1pPr>
          </a:lstStyle>
          <a:p>
            <a:fld id="{BEDDF7DF-4F94-472E-90C2-843BA81B1BC4}" type="datetimeFigureOut">
              <a:rPr lang="zh-CN" altLang="en-US" smtClean="0"/>
            </a:fld>
            <a:endParaRPr lang="zh-CN" altLang="en-US"/>
          </a:p>
        </p:txBody>
      </p:sp>
      <p:sp>
        <p:nvSpPr>
          <p:cNvPr id="5" name="页脚占位符 4"/>
          <p:cNvSpPr>
            <a:spLocks noGrp="1"/>
          </p:cNvSpPr>
          <p:nvPr>
            <p:ph type="ftr" sz="quarter" idx="3"/>
          </p:nvPr>
        </p:nvSpPr>
        <p:spPr>
          <a:xfrm>
            <a:off x="3028950" y="4768850"/>
            <a:ext cx="3086100" cy="2730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0" y="4768850"/>
            <a:ext cx="2057400" cy="273050"/>
          </a:xfrm>
          <a:prstGeom prst="rect">
            <a:avLst/>
          </a:prstGeom>
        </p:spPr>
        <p:txBody>
          <a:bodyPr vert="horz" lIns="91440" tIns="45720" rIns="91440" bIns="45720" rtlCol="0" anchor="ctr"/>
          <a:lstStyle>
            <a:lvl1pPr algn="r">
              <a:defRPr sz="1200">
                <a:solidFill>
                  <a:schemeClr val="tx1">
                    <a:tint val="75000"/>
                  </a:schemeClr>
                </a:solidFill>
              </a:defRPr>
            </a:lvl1pPr>
          </a:lstStyle>
          <a:p>
            <a:fld id="{638A52AF-EC48-4F7E-BB6F-5BE985AD903B}"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notesSlide" Target="../notesSlides/notesSlide9.xml"/><Relationship Id="rId7" Type="http://schemas.openxmlformats.org/officeDocument/2006/relationships/slideLayout" Target="../slideLayouts/slideLayout6.xml"/><Relationship Id="rId6" Type="http://schemas.openxmlformats.org/officeDocument/2006/relationships/tags" Target="../tags/tag16.xml"/><Relationship Id="rId5" Type="http://schemas.openxmlformats.org/officeDocument/2006/relationships/image" Target="../media/image13.png"/><Relationship Id="rId4" Type="http://schemas.openxmlformats.org/officeDocument/2006/relationships/image" Target="../media/image12.png"/><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9.png"/></Relationships>
</file>

<file path=ppt/slides/_rels/slide11.xml.rels><?xml version="1.0" encoding="UTF-8" standalone="yes"?>
<Relationships xmlns="http://schemas.openxmlformats.org/package/2006/relationships"><Relationship Id="rId6" Type="http://schemas.openxmlformats.org/officeDocument/2006/relationships/notesSlide" Target="../notesSlides/notesSlide10.xml"/><Relationship Id="rId5" Type="http://schemas.openxmlformats.org/officeDocument/2006/relationships/slideLayout" Target="../slideLayouts/slideLayout6.xml"/><Relationship Id="rId4" Type="http://schemas.openxmlformats.org/officeDocument/2006/relationships/tags" Target="../tags/tag17.xml"/><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6.xml"/><Relationship Id="rId2" Type="http://schemas.openxmlformats.org/officeDocument/2006/relationships/tags" Target="../tags/tag18.xml"/><Relationship Id="rId1" Type="http://schemas.openxmlformats.org/officeDocument/2006/relationships/image" Target="../media/image17.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9.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0.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1.xml"/><Relationship Id="rId1" Type="http://schemas.openxmlformats.org/officeDocument/2006/relationships/tags" Target="../tags/tag21.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tags" Target="../tags/tag2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image" Target="../media/image18.png"/><Relationship Id="rId1"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3.xml"/><Relationship Id="rId1"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5" Type="http://schemas.openxmlformats.org/officeDocument/2006/relationships/notesSlide" Target="../notesSlides/notesSlide15.xml"/><Relationship Id="rId4" Type="http://schemas.openxmlformats.org/officeDocument/2006/relationships/slideLayout" Target="../slideLayouts/slideLayout7.xml"/><Relationship Id="rId3" Type="http://schemas.openxmlformats.org/officeDocument/2006/relationships/image" Target="../media/image19.png"/><Relationship Id="rId2" Type="http://schemas.microsoft.com/office/2007/relationships/media" Target="../media/media1.mp4"/><Relationship Id="rId1" Type="http://schemas.openxmlformats.org/officeDocument/2006/relationships/video" Target="../media/media1.mp4"/></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6.png"/></Relationships>
</file>

<file path=ppt/slides/_rels/slide27.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image" Target="../media/image20.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image" Target="../media/image17.png"/></Relationships>
</file>

<file path=ppt/slides/_rels/slide3.xml.rels><?xml version="1.0" encoding="UTF-8" standalone="yes"?>
<Relationships xmlns="http://schemas.openxmlformats.org/package/2006/relationships"><Relationship Id="rId9" Type="http://schemas.openxmlformats.org/officeDocument/2006/relationships/tags" Target="../tags/tag6.xml"/><Relationship Id="rId8" Type="http://schemas.openxmlformats.org/officeDocument/2006/relationships/slide" Target="slide4.xml"/><Relationship Id="rId7" Type="http://schemas.openxmlformats.org/officeDocument/2006/relationships/tags" Target="../tags/tag5.xml"/><Relationship Id="rId6" Type="http://schemas.openxmlformats.org/officeDocument/2006/relationships/tags" Target="../tags/tag4.xml"/><Relationship Id="rId5" Type="http://schemas.microsoft.com/office/2007/relationships/hdphoto" Target="../media/image6.wdp"/><Relationship Id="rId4" Type="http://schemas.openxmlformats.org/officeDocument/2006/relationships/image" Target="../media/image5.png"/><Relationship Id="rId3" Type="http://schemas.openxmlformats.org/officeDocument/2006/relationships/tags" Target="../tags/tag3.xml"/><Relationship Id="rId2" Type="http://schemas.openxmlformats.org/officeDocument/2006/relationships/tags" Target="../tags/tag2.xml"/><Relationship Id="rId11" Type="http://schemas.openxmlformats.org/officeDocument/2006/relationships/notesSlide" Target="../notesSlides/notesSlide2.xml"/><Relationship Id="rId10" Type="http://schemas.openxmlformats.org/officeDocument/2006/relationships/slideLayout" Target="../slideLayouts/slideLayout23.xml"/><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23.xml"/><Relationship Id="rId2" Type="http://schemas.openxmlformats.org/officeDocument/2006/relationships/tags" Target="../tags/tag7.xml"/><Relationship Id="rId1" Type="http://schemas.openxmlformats.org/officeDocument/2006/relationships/slide" Target="slide5.xml"/></Relationships>
</file>

<file path=ppt/slides/_rels/slide5.xml.rels><?xml version="1.0" encoding="UTF-8" standalone="yes"?>
<Relationships xmlns="http://schemas.openxmlformats.org/package/2006/relationships"><Relationship Id="rId6" Type="http://schemas.openxmlformats.org/officeDocument/2006/relationships/notesSlide" Target="../notesSlides/notesSlide4.xml"/><Relationship Id="rId5" Type="http://schemas.openxmlformats.org/officeDocument/2006/relationships/slideLayout" Target="../slideLayouts/slideLayout9.xml"/><Relationship Id="rId4" Type="http://schemas.openxmlformats.org/officeDocument/2006/relationships/tags" Target="../tags/tag9.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tags" Target="../tags/tag8.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8.xml"/><Relationship Id="rId1" Type="http://schemas.openxmlformats.org/officeDocument/2006/relationships/tags" Target="../tags/tag10.xml"/></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10.xml"/><Relationship Id="rId2" Type="http://schemas.openxmlformats.org/officeDocument/2006/relationships/tags" Target="../tags/tag12.xml"/><Relationship Id="rId1" Type="http://schemas.openxmlformats.org/officeDocument/2006/relationships/tags" Target="../tags/tag11.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1.xml"/><Relationship Id="rId1" Type="http://schemas.openxmlformats.org/officeDocument/2006/relationships/tags" Target="../tags/tag13.xml"/></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6.xml"/><Relationship Id="rId2" Type="http://schemas.openxmlformats.org/officeDocument/2006/relationships/tags" Target="../tags/tag15.xml"/><Relationship Id="rId1" Type="http://schemas.openxmlformats.org/officeDocument/2006/relationships/tags" Target="../tags/tag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79512" y="772344"/>
            <a:ext cx="9036496" cy="2052228"/>
          </a:xfrm>
        </p:spPr>
        <p:txBody>
          <a:bodyPr>
            <a:noAutofit/>
          </a:bodyPr>
          <a:lstStyle/>
          <a:p>
            <a:r>
              <a:rPr lang="en-US" altLang="zh-CN" sz="3600" b="1" dirty="0">
                <a:solidFill>
                  <a:schemeClr val="accent2"/>
                </a:solidFill>
                <a:latin typeface="Times New Roman" panose="02020603050405020304" pitchFamily="18" charset="0"/>
                <a:ea typeface="方正粗黑宋简体" panose="02000000000000000000" pitchFamily="2" charset="-122"/>
                <a:cs typeface="Times New Roman" panose="02020603050405020304" pitchFamily="18" charset="0"/>
              </a:rPr>
              <a:t>2020</a:t>
            </a:r>
            <a:r>
              <a:rPr lang="zh-CN" altLang="en-US" sz="3600" dirty="0">
                <a:solidFill>
                  <a:schemeClr val="accent2"/>
                </a:solidFill>
                <a:latin typeface="Times New Roman" panose="02020603050405020304" pitchFamily="18" charset="0"/>
                <a:ea typeface="方正粗黑宋简体" panose="02000000000000000000" pitchFamily="2" charset="-122"/>
                <a:cs typeface="Times New Roman" panose="02020603050405020304" pitchFamily="18" charset="0"/>
              </a:rPr>
              <a:t>年</a:t>
            </a:r>
            <a:r>
              <a:rPr lang="zh-CN" altLang="en-US" sz="3600" dirty="0">
                <a:solidFill>
                  <a:schemeClr val="accent2"/>
                </a:solidFill>
                <a:latin typeface="方正粗黑宋简体" panose="02000000000000000000" pitchFamily="2" charset="-122"/>
                <a:ea typeface="方正粗黑宋简体" panose="02000000000000000000" pitchFamily="2" charset="-122"/>
                <a:cs typeface="Times New Roman" panose="02020603050405020304" pitchFamily="18" charset="0"/>
              </a:rPr>
              <a:t>外研社</a:t>
            </a:r>
            <a:r>
              <a:rPr lang="zh-CN" altLang="en-US" sz="3600" dirty="0" smtClean="0">
                <a:solidFill>
                  <a:schemeClr val="accent2"/>
                </a:solidFill>
                <a:latin typeface="方正粗黑宋简体" panose="02000000000000000000" pitchFamily="2" charset="-122"/>
                <a:ea typeface="方正粗黑宋简体" panose="02000000000000000000" pitchFamily="2" charset="-122"/>
                <a:cs typeface="Times New Roman" panose="02020603050405020304" pitchFamily="18" charset="0"/>
              </a:rPr>
              <a:t>“教学之星”</a:t>
            </a:r>
            <a:r>
              <a:rPr lang="zh-CN" altLang="en-US" sz="3600" dirty="0">
                <a:solidFill>
                  <a:schemeClr val="accent2"/>
                </a:solidFill>
                <a:latin typeface="方正粗黑宋简体" panose="02000000000000000000" pitchFamily="2" charset="-122"/>
                <a:ea typeface="方正粗黑宋简体" panose="02000000000000000000" pitchFamily="2" charset="-122"/>
                <a:cs typeface="Times New Roman" panose="02020603050405020304" pitchFamily="18" charset="0"/>
              </a:rPr>
              <a:t>大赛全国</a:t>
            </a:r>
            <a:r>
              <a:rPr lang="zh-CN" altLang="en-US" sz="3600" dirty="0" smtClean="0">
                <a:solidFill>
                  <a:schemeClr val="accent2"/>
                </a:solidFill>
                <a:latin typeface="方正粗黑宋简体" panose="02000000000000000000" pitchFamily="2" charset="-122"/>
                <a:ea typeface="方正粗黑宋简体" panose="02000000000000000000" pitchFamily="2" charset="-122"/>
                <a:cs typeface="Times New Roman" panose="02020603050405020304" pitchFamily="18" charset="0"/>
              </a:rPr>
              <a:t>半决赛 </a:t>
            </a:r>
            <a:endParaRPr lang="zh-CN" altLang="en-US" sz="3600" dirty="0">
              <a:solidFill>
                <a:schemeClr val="accent2"/>
              </a:solidFill>
              <a:latin typeface="方正粗黑宋简体" panose="02000000000000000000" pitchFamily="2" charset="-122"/>
              <a:ea typeface="方正粗黑宋简体" panose="02000000000000000000" pitchFamily="2" charset="-122"/>
              <a:cs typeface="Times New Roman" panose="02020603050405020304" pitchFamily="18" charset="0"/>
            </a:endParaRPr>
          </a:p>
        </p:txBody>
      </p:sp>
      <p:sp>
        <p:nvSpPr>
          <p:cNvPr id="3" name="副标题 2"/>
          <p:cNvSpPr>
            <a:spLocks noGrp="1"/>
          </p:cNvSpPr>
          <p:nvPr>
            <p:ph type="subTitle" idx="1"/>
          </p:nvPr>
        </p:nvSpPr>
        <p:spPr>
          <a:xfrm>
            <a:off x="1223628" y="2247302"/>
            <a:ext cx="6876764" cy="1692188"/>
          </a:xfrm>
        </p:spPr>
        <p:txBody>
          <a:bodyPr>
            <a:normAutofit/>
          </a:bodyPr>
          <a:lstStyle/>
          <a:p>
            <a:r>
              <a:rPr lang="zh-CN" altLang="en-US" sz="3600" dirty="0" smtClean="0">
                <a:solidFill>
                  <a:srgbClr val="FF0000"/>
                </a:solidFill>
                <a:latin typeface="方正粗黑宋简体" panose="02000000000000000000" pitchFamily="2" charset="-122"/>
                <a:ea typeface="方正粗黑宋简体" panose="02000000000000000000" pitchFamily="2" charset="-122"/>
                <a:cs typeface="Times New Roman" panose="02020603050405020304" pitchFamily="18" charset="0"/>
              </a:rPr>
              <a:t>演</a:t>
            </a:r>
            <a:r>
              <a:rPr lang="zh-CN" altLang="en-US" sz="3600" dirty="0" smtClean="0">
                <a:solidFill>
                  <a:schemeClr val="accent2"/>
                </a:solidFill>
                <a:latin typeface="方正粗黑宋简体" panose="02000000000000000000" pitchFamily="2" charset="-122"/>
                <a:ea typeface="方正粗黑宋简体" panose="02000000000000000000" pitchFamily="2" charset="-122"/>
                <a:cs typeface="Times New Roman" panose="02020603050405020304" pitchFamily="18" charset="0"/>
              </a:rPr>
              <a:t>绎中国力量     </a:t>
            </a:r>
            <a:r>
              <a:rPr lang="zh-CN" altLang="en-US" sz="3600" dirty="0" smtClean="0">
                <a:solidFill>
                  <a:srgbClr val="FF0000"/>
                </a:solidFill>
                <a:latin typeface="方正粗黑宋简体" panose="02000000000000000000" pitchFamily="2" charset="-122"/>
                <a:ea typeface="方正粗黑宋简体" panose="02000000000000000000" pitchFamily="2" charset="-122"/>
                <a:cs typeface="Times New Roman" panose="02020603050405020304" pitchFamily="18" charset="0"/>
              </a:rPr>
              <a:t>讲</a:t>
            </a:r>
            <a:r>
              <a:rPr lang="zh-CN" altLang="en-US" sz="3600" dirty="0" smtClean="0">
                <a:solidFill>
                  <a:schemeClr val="accent2"/>
                </a:solidFill>
                <a:latin typeface="方正粗黑宋简体" panose="02000000000000000000" pitchFamily="2" charset="-122"/>
                <a:ea typeface="方正粗黑宋简体" panose="02000000000000000000" pitchFamily="2" charset="-122"/>
                <a:cs typeface="Times New Roman" panose="02020603050405020304" pitchFamily="18" charset="0"/>
              </a:rPr>
              <a:t>好中国故事</a:t>
            </a:r>
            <a:endParaRPr lang="en-US" altLang="zh-CN" sz="3600" dirty="0" smtClean="0">
              <a:solidFill>
                <a:schemeClr val="accent2"/>
              </a:solidFill>
              <a:latin typeface="方正粗黑宋简体" panose="02000000000000000000" pitchFamily="2" charset="-122"/>
              <a:ea typeface="方正粗黑宋简体" panose="02000000000000000000" pitchFamily="2" charset="-122"/>
              <a:cs typeface="Times New Roman" panose="02020603050405020304" pitchFamily="18" charset="0"/>
            </a:endParaRPr>
          </a:p>
          <a:p>
            <a:r>
              <a:rPr lang="zh-CN" altLang="en-US" sz="3600" dirty="0" smtClean="0">
                <a:solidFill>
                  <a:schemeClr val="accent2"/>
                </a:solidFill>
                <a:latin typeface="方正粗黑宋简体" panose="02000000000000000000" pitchFamily="2" charset="-122"/>
                <a:ea typeface="方正粗黑宋简体" panose="02000000000000000000" pitchFamily="2" charset="-122"/>
                <a:cs typeface="Times New Roman" panose="02020603050405020304" pitchFamily="18" charset="0"/>
              </a:rPr>
              <a:t>大学</a:t>
            </a:r>
            <a:r>
              <a:rPr lang="zh-CN" altLang="en-US" sz="3600" dirty="0">
                <a:solidFill>
                  <a:schemeClr val="accent2"/>
                </a:solidFill>
                <a:latin typeface="方正粗黑宋简体" panose="02000000000000000000" pitchFamily="2" charset="-122"/>
                <a:ea typeface="方正粗黑宋简体" panose="02000000000000000000" pitchFamily="2" charset="-122"/>
                <a:cs typeface="Times New Roman" panose="02020603050405020304" pitchFamily="18" charset="0"/>
              </a:rPr>
              <a:t>英语组</a:t>
            </a:r>
            <a:endParaRPr lang="zh-CN" altLang="en-US" sz="3600" dirty="0">
              <a:solidFill>
                <a:schemeClr val="accent2"/>
              </a:solidFill>
              <a:latin typeface="方正粗黑宋简体" panose="02000000000000000000" pitchFamily="2" charset="-122"/>
              <a:ea typeface="方正粗黑宋简体" panose="02000000000000000000" pitchFamily="2" charset="-122"/>
              <a:cs typeface="Times New Roman" panose="02020603050405020304" pitchFamily="18" charset="0"/>
            </a:endParaRPr>
          </a:p>
        </p:txBody>
      </p:sp>
    </p:spTree>
  </p:cSld>
  <p:clrMapOvr>
    <a:masterClrMapping/>
  </p:clrMapOvr>
  <p:transition spd="slow" advClick="0" advTm="0">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268"/>
          <p:cNvGrpSpPr/>
          <p:nvPr/>
        </p:nvGrpSpPr>
        <p:grpSpPr>
          <a:xfrm>
            <a:off x="1115616" y="1246248"/>
            <a:ext cx="582503" cy="744371"/>
            <a:chOff x="3237548" y="2908299"/>
            <a:chExt cx="776670" cy="992188"/>
          </a:xfrm>
        </p:grpSpPr>
        <p:sp>
          <p:nvSpPr>
            <p:cNvPr id="51" name="Freeform 8"/>
            <p:cNvSpPr>
              <a:spLocks noEditPoints="1"/>
            </p:cNvSpPr>
            <p:nvPr/>
          </p:nvSpPr>
          <p:spPr bwMode="auto">
            <a:xfrm>
              <a:off x="3262948" y="2955925"/>
              <a:ext cx="476250" cy="288925"/>
            </a:xfrm>
            <a:custGeom>
              <a:avLst/>
              <a:gdLst>
                <a:gd name="T0" fmla="*/ 169 w 221"/>
                <a:gd name="T1" fmla="*/ 4 h 134"/>
                <a:gd name="T2" fmla="*/ 163 w 221"/>
                <a:gd name="T3" fmla="*/ 5 h 134"/>
                <a:gd name="T4" fmla="*/ 143 w 221"/>
                <a:gd name="T5" fmla="*/ 5 h 134"/>
                <a:gd name="T6" fmla="*/ 142 w 221"/>
                <a:gd name="T7" fmla="*/ 3 h 134"/>
                <a:gd name="T8" fmla="*/ 146 w 221"/>
                <a:gd name="T9" fmla="*/ 5 h 134"/>
                <a:gd name="T10" fmla="*/ 187 w 221"/>
                <a:gd name="T11" fmla="*/ 5 h 134"/>
                <a:gd name="T12" fmla="*/ 220 w 221"/>
                <a:gd name="T13" fmla="*/ 6 h 134"/>
                <a:gd name="T14" fmla="*/ 206 w 221"/>
                <a:gd name="T15" fmla="*/ 7 h 134"/>
                <a:gd name="T16" fmla="*/ 207 w 221"/>
                <a:gd name="T17" fmla="*/ 4 h 134"/>
                <a:gd name="T18" fmla="*/ 187 w 221"/>
                <a:gd name="T19" fmla="*/ 3 h 134"/>
                <a:gd name="T20" fmla="*/ 27 w 221"/>
                <a:gd name="T21" fmla="*/ 128 h 134"/>
                <a:gd name="T22" fmla="*/ 55 w 221"/>
                <a:gd name="T23" fmla="*/ 129 h 134"/>
                <a:gd name="T24" fmla="*/ 19 w 221"/>
                <a:gd name="T25" fmla="*/ 128 h 134"/>
                <a:gd name="T26" fmla="*/ 95 w 221"/>
                <a:gd name="T27" fmla="*/ 3 h 134"/>
                <a:gd name="T28" fmla="*/ 92 w 221"/>
                <a:gd name="T29" fmla="*/ 2 h 134"/>
                <a:gd name="T30" fmla="*/ 78 w 221"/>
                <a:gd name="T31" fmla="*/ 5 h 134"/>
                <a:gd name="T32" fmla="*/ 75 w 221"/>
                <a:gd name="T33" fmla="*/ 4 h 134"/>
                <a:gd name="T34" fmla="*/ 61 w 221"/>
                <a:gd name="T35" fmla="*/ 23 h 134"/>
                <a:gd name="T36" fmla="*/ 65 w 221"/>
                <a:gd name="T37" fmla="*/ 7 h 134"/>
                <a:gd name="T38" fmla="*/ 9 w 221"/>
                <a:gd name="T39" fmla="*/ 114 h 134"/>
                <a:gd name="T40" fmla="*/ 7 w 221"/>
                <a:gd name="T41" fmla="*/ 132 h 134"/>
                <a:gd name="T42" fmla="*/ 26 w 221"/>
                <a:gd name="T43" fmla="*/ 133 h 134"/>
                <a:gd name="T44" fmla="*/ 81 w 221"/>
                <a:gd name="T45" fmla="*/ 132 h 134"/>
                <a:gd name="T46" fmla="*/ 72 w 221"/>
                <a:gd name="T47" fmla="*/ 130 h 134"/>
                <a:gd name="T48" fmla="*/ 94 w 221"/>
                <a:gd name="T49" fmla="*/ 129 h 134"/>
                <a:gd name="T50" fmla="*/ 94 w 221"/>
                <a:gd name="T51" fmla="*/ 129 h 134"/>
                <a:gd name="T52" fmla="*/ 90 w 221"/>
                <a:gd name="T53" fmla="*/ 127 h 134"/>
                <a:gd name="T54" fmla="*/ 13 w 221"/>
                <a:gd name="T55" fmla="*/ 127 h 134"/>
                <a:gd name="T56" fmla="*/ 19 w 221"/>
                <a:gd name="T57" fmla="*/ 131 h 134"/>
                <a:gd name="T58" fmla="*/ 5 w 221"/>
                <a:gd name="T59" fmla="*/ 128 h 134"/>
                <a:gd name="T60" fmla="*/ 32 w 221"/>
                <a:gd name="T61" fmla="*/ 75 h 134"/>
                <a:gd name="T62" fmla="*/ 64 w 221"/>
                <a:gd name="T63" fmla="*/ 23 h 134"/>
                <a:gd name="T64" fmla="*/ 86 w 221"/>
                <a:gd name="T65" fmla="*/ 4 h 134"/>
                <a:gd name="T66" fmla="*/ 99 w 221"/>
                <a:gd name="T67" fmla="*/ 4 h 134"/>
                <a:gd name="T68" fmla="*/ 156 w 221"/>
                <a:gd name="T69" fmla="*/ 3 h 134"/>
                <a:gd name="T70" fmla="*/ 165 w 221"/>
                <a:gd name="T71" fmla="*/ 1 h 134"/>
                <a:gd name="T72" fmla="*/ 112 w 221"/>
                <a:gd name="T73" fmla="*/ 1 h 134"/>
                <a:gd name="T74" fmla="*/ 108 w 221"/>
                <a:gd name="T75" fmla="*/ 4 h 134"/>
                <a:gd name="T76" fmla="*/ 124 w 221"/>
                <a:gd name="T77" fmla="*/ 1 h 134"/>
                <a:gd name="T78" fmla="*/ 119 w 221"/>
                <a:gd name="T79" fmla="*/ 4 h 134"/>
                <a:gd name="T80" fmla="*/ 146 w 221"/>
                <a:gd name="T81" fmla="*/ 2 h 134"/>
                <a:gd name="T82" fmla="*/ 156 w 221"/>
                <a:gd name="T83" fmla="*/ 1 h 134"/>
                <a:gd name="T84" fmla="*/ 140 w 221"/>
                <a:gd name="T85" fmla="*/ 0 h 134"/>
                <a:gd name="T86" fmla="*/ 141 w 221"/>
                <a:gd name="T87" fmla="*/ 2 h 134"/>
                <a:gd name="T88" fmla="*/ 140 w 221"/>
                <a:gd name="T8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21" h="134">
                  <a:moveTo>
                    <a:pt x="168" y="1"/>
                  </a:moveTo>
                  <a:cubicBezTo>
                    <a:pt x="168" y="2"/>
                    <a:pt x="167" y="3"/>
                    <a:pt x="166" y="3"/>
                  </a:cubicBezTo>
                  <a:cubicBezTo>
                    <a:pt x="167" y="3"/>
                    <a:pt x="168" y="3"/>
                    <a:pt x="169" y="4"/>
                  </a:cubicBezTo>
                  <a:cubicBezTo>
                    <a:pt x="168" y="4"/>
                    <a:pt x="167" y="4"/>
                    <a:pt x="165" y="4"/>
                  </a:cubicBezTo>
                  <a:cubicBezTo>
                    <a:pt x="165" y="4"/>
                    <a:pt x="164" y="4"/>
                    <a:pt x="164" y="5"/>
                  </a:cubicBezTo>
                  <a:cubicBezTo>
                    <a:pt x="163" y="5"/>
                    <a:pt x="163" y="5"/>
                    <a:pt x="163" y="5"/>
                  </a:cubicBezTo>
                  <a:cubicBezTo>
                    <a:pt x="162" y="5"/>
                    <a:pt x="162" y="4"/>
                    <a:pt x="162" y="4"/>
                  </a:cubicBezTo>
                  <a:cubicBezTo>
                    <a:pt x="156" y="4"/>
                    <a:pt x="151" y="4"/>
                    <a:pt x="145" y="3"/>
                  </a:cubicBezTo>
                  <a:cubicBezTo>
                    <a:pt x="144" y="4"/>
                    <a:pt x="144" y="4"/>
                    <a:pt x="143" y="5"/>
                  </a:cubicBezTo>
                  <a:cubicBezTo>
                    <a:pt x="143" y="5"/>
                    <a:pt x="143" y="5"/>
                    <a:pt x="143" y="5"/>
                  </a:cubicBezTo>
                  <a:cubicBezTo>
                    <a:pt x="142" y="5"/>
                    <a:pt x="141" y="4"/>
                    <a:pt x="142" y="3"/>
                  </a:cubicBezTo>
                  <a:cubicBezTo>
                    <a:pt x="142" y="3"/>
                    <a:pt x="142" y="3"/>
                    <a:pt x="142" y="3"/>
                  </a:cubicBezTo>
                  <a:cubicBezTo>
                    <a:pt x="136" y="3"/>
                    <a:pt x="131" y="3"/>
                    <a:pt x="125" y="3"/>
                  </a:cubicBezTo>
                  <a:cubicBezTo>
                    <a:pt x="124" y="3"/>
                    <a:pt x="123" y="4"/>
                    <a:pt x="122" y="5"/>
                  </a:cubicBezTo>
                  <a:cubicBezTo>
                    <a:pt x="130" y="5"/>
                    <a:pt x="138" y="5"/>
                    <a:pt x="146" y="5"/>
                  </a:cubicBezTo>
                  <a:cubicBezTo>
                    <a:pt x="152" y="6"/>
                    <a:pt x="158" y="6"/>
                    <a:pt x="164" y="6"/>
                  </a:cubicBezTo>
                  <a:cubicBezTo>
                    <a:pt x="169" y="6"/>
                    <a:pt x="175" y="6"/>
                    <a:pt x="180" y="6"/>
                  </a:cubicBezTo>
                  <a:cubicBezTo>
                    <a:pt x="182" y="6"/>
                    <a:pt x="185" y="6"/>
                    <a:pt x="187" y="5"/>
                  </a:cubicBezTo>
                  <a:cubicBezTo>
                    <a:pt x="190" y="6"/>
                    <a:pt x="193" y="6"/>
                    <a:pt x="196" y="7"/>
                  </a:cubicBezTo>
                  <a:cubicBezTo>
                    <a:pt x="200" y="7"/>
                    <a:pt x="204" y="7"/>
                    <a:pt x="208" y="7"/>
                  </a:cubicBezTo>
                  <a:cubicBezTo>
                    <a:pt x="212" y="7"/>
                    <a:pt x="216" y="7"/>
                    <a:pt x="220" y="6"/>
                  </a:cubicBezTo>
                  <a:cubicBezTo>
                    <a:pt x="221" y="6"/>
                    <a:pt x="221" y="4"/>
                    <a:pt x="220" y="4"/>
                  </a:cubicBezTo>
                  <a:cubicBezTo>
                    <a:pt x="217" y="4"/>
                    <a:pt x="214" y="4"/>
                    <a:pt x="210" y="4"/>
                  </a:cubicBezTo>
                  <a:cubicBezTo>
                    <a:pt x="209" y="5"/>
                    <a:pt x="208" y="6"/>
                    <a:pt x="206" y="7"/>
                  </a:cubicBezTo>
                  <a:cubicBezTo>
                    <a:pt x="206" y="7"/>
                    <a:pt x="206" y="7"/>
                    <a:pt x="206" y="7"/>
                  </a:cubicBezTo>
                  <a:cubicBezTo>
                    <a:pt x="205" y="7"/>
                    <a:pt x="204" y="6"/>
                    <a:pt x="205" y="5"/>
                  </a:cubicBezTo>
                  <a:cubicBezTo>
                    <a:pt x="206" y="5"/>
                    <a:pt x="206" y="4"/>
                    <a:pt x="207" y="4"/>
                  </a:cubicBezTo>
                  <a:cubicBezTo>
                    <a:pt x="202" y="3"/>
                    <a:pt x="198" y="3"/>
                    <a:pt x="193" y="3"/>
                  </a:cubicBezTo>
                  <a:cubicBezTo>
                    <a:pt x="191" y="3"/>
                    <a:pt x="189" y="3"/>
                    <a:pt x="187" y="3"/>
                  </a:cubicBezTo>
                  <a:cubicBezTo>
                    <a:pt x="187" y="3"/>
                    <a:pt x="187" y="3"/>
                    <a:pt x="187" y="3"/>
                  </a:cubicBezTo>
                  <a:cubicBezTo>
                    <a:pt x="181" y="3"/>
                    <a:pt x="175" y="2"/>
                    <a:pt x="168" y="1"/>
                  </a:cubicBezTo>
                  <a:moveTo>
                    <a:pt x="19" y="128"/>
                  </a:moveTo>
                  <a:cubicBezTo>
                    <a:pt x="22" y="128"/>
                    <a:pt x="25" y="128"/>
                    <a:pt x="27" y="128"/>
                  </a:cubicBezTo>
                  <a:cubicBezTo>
                    <a:pt x="35" y="128"/>
                    <a:pt x="44" y="129"/>
                    <a:pt x="51" y="129"/>
                  </a:cubicBezTo>
                  <a:cubicBezTo>
                    <a:pt x="55" y="129"/>
                    <a:pt x="59" y="129"/>
                    <a:pt x="62" y="129"/>
                  </a:cubicBezTo>
                  <a:cubicBezTo>
                    <a:pt x="60" y="129"/>
                    <a:pt x="58" y="129"/>
                    <a:pt x="55" y="129"/>
                  </a:cubicBezTo>
                  <a:cubicBezTo>
                    <a:pt x="54" y="129"/>
                    <a:pt x="52" y="129"/>
                    <a:pt x="50" y="130"/>
                  </a:cubicBezTo>
                  <a:cubicBezTo>
                    <a:pt x="49" y="129"/>
                    <a:pt x="48" y="129"/>
                    <a:pt x="47" y="129"/>
                  </a:cubicBezTo>
                  <a:cubicBezTo>
                    <a:pt x="38" y="129"/>
                    <a:pt x="28" y="129"/>
                    <a:pt x="19" y="128"/>
                  </a:cubicBezTo>
                  <a:moveTo>
                    <a:pt x="104" y="1"/>
                  </a:moveTo>
                  <a:cubicBezTo>
                    <a:pt x="102" y="1"/>
                    <a:pt x="100" y="1"/>
                    <a:pt x="98" y="1"/>
                  </a:cubicBezTo>
                  <a:cubicBezTo>
                    <a:pt x="97" y="2"/>
                    <a:pt x="96" y="2"/>
                    <a:pt x="95" y="3"/>
                  </a:cubicBezTo>
                  <a:cubicBezTo>
                    <a:pt x="95" y="3"/>
                    <a:pt x="95" y="3"/>
                    <a:pt x="94" y="3"/>
                  </a:cubicBezTo>
                  <a:cubicBezTo>
                    <a:pt x="94" y="3"/>
                    <a:pt x="93" y="2"/>
                    <a:pt x="94" y="1"/>
                  </a:cubicBezTo>
                  <a:cubicBezTo>
                    <a:pt x="93" y="1"/>
                    <a:pt x="93" y="2"/>
                    <a:pt x="92" y="2"/>
                  </a:cubicBezTo>
                  <a:cubicBezTo>
                    <a:pt x="91" y="2"/>
                    <a:pt x="89" y="2"/>
                    <a:pt x="87" y="2"/>
                  </a:cubicBezTo>
                  <a:cubicBezTo>
                    <a:pt x="84" y="3"/>
                    <a:pt x="82" y="4"/>
                    <a:pt x="79" y="5"/>
                  </a:cubicBezTo>
                  <a:cubicBezTo>
                    <a:pt x="79" y="5"/>
                    <a:pt x="78" y="5"/>
                    <a:pt x="78" y="5"/>
                  </a:cubicBezTo>
                  <a:cubicBezTo>
                    <a:pt x="78" y="5"/>
                    <a:pt x="77" y="4"/>
                    <a:pt x="78" y="4"/>
                  </a:cubicBezTo>
                  <a:cubicBezTo>
                    <a:pt x="78" y="3"/>
                    <a:pt x="78" y="3"/>
                    <a:pt x="78" y="3"/>
                  </a:cubicBezTo>
                  <a:cubicBezTo>
                    <a:pt x="77" y="3"/>
                    <a:pt x="76" y="3"/>
                    <a:pt x="75" y="4"/>
                  </a:cubicBezTo>
                  <a:cubicBezTo>
                    <a:pt x="71" y="5"/>
                    <a:pt x="69" y="9"/>
                    <a:pt x="68" y="12"/>
                  </a:cubicBezTo>
                  <a:cubicBezTo>
                    <a:pt x="67" y="12"/>
                    <a:pt x="67" y="13"/>
                    <a:pt x="67" y="14"/>
                  </a:cubicBezTo>
                  <a:cubicBezTo>
                    <a:pt x="64" y="17"/>
                    <a:pt x="63" y="20"/>
                    <a:pt x="61" y="23"/>
                  </a:cubicBezTo>
                  <a:cubicBezTo>
                    <a:pt x="59" y="27"/>
                    <a:pt x="56" y="30"/>
                    <a:pt x="54" y="34"/>
                  </a:cubicBezTo>
                  <a:cubicBezTo>
                    <a:pt x="58" y="26"/>
                    <a:pt x="62" y="17"/>
                    <a:pt x="66" y="8"/>
                  </a:cubicBezTo>
                  <a:cubicBezTo>
                    <a:pt x="66" y="7"/>
                    <a:pt x="66" y="7"/>
                    <a:pt x="65" y="7"/>
                  </a:cubicBezTo>
                  <a:cubicBezTo>
                    <a:pt x="65" y="7"/>
                    <a:pt x="64" y="7"/>
                    <a:pt x="64" y="8"/>
                  </a:cubicBezTo>
                  <a:cubicBezTo>
                    <a:pt x="53" y="35"/>
                    <a:pt x="36" y="60"/>
                    <a:pt x="22" y="86"/>
                  </a:cubicBezTo>
                  <a:cubicBezTo>
                    <a:pt x="17" y="95"/>
                    <a:pt x="12" y="104"/>
                    <a:pt x="9" y="114"/>
                  </a:cubicBezTo>
                  <a:cubicBezTo>
                    <a:pt x="9" y="114"/>
                    <a:pt x="9" y="114"/>
                    <a:pt x="9" y="114"/>
                  </a:cubicBezTo>
                  <a:cubicBezTo>
                    <a:pt x="9" y="115"/>
                    <a:pt x="8" y="116"/>
                    <a:pt x="7" y="118"/>
                  </a:cubicBezTo>
                  <a:cubicBezTo>
                    <a:pt x="5" y="122"/>
                    <a:pt x="0" y="129"/>
                    <a:pt x="7" y="132"/>
                  </a:cubicBezTo>
                  <a:cubicBezTo>
                    <a:pt x="9" y="134"/>
                    <a:pt x="12" y="134"/>
                    <a:pt x="14" y="134"/>
                  </a:cubicBezTo>
                  <a:cubicBezTo>
                    <a:pt x="15" y="134"/>
                    <a:pt x="15" y="134"/>
                    <a:pt x="16" y="134"/>
                  </a:cubicBezTo>
                  <a:cubicBezTo>
                    <a:pt x="19" y="133"/>
                    <a:pt x="23" y="133"/>
                    <a:pt x="26" y="133"/>
                  </a:cubicBezTo>
                  <a:cubicBezTo>
                    <a:pt x="35" y="133"/>
                    <a:pt x="43" y="132"/>
                    <a:pt x="51" y="131"/>
                  </a:cubicBezTo>
                  <a:cubicBezTo>
                    <a:pt x="59" y="132"/>
                    <a:pt x="66" y="132"/>
                    <a:pt x="74" y="132"/>
                  </a:cubicBezTo>
                  <a:cubicBezTo>
                    <a:pt x="76" y="132"/>
                    <a:pt x="79" y="132"/>
                    <a:pt x="81" y="132"/>
                  </a:cubicBezTo>
                  <a:cubicBezTo>
                    <a:pt x="83" y="132"/>
                    <a:pt x="83" y="130"/>
                    <a:pt x="81" y="130"/>
                  </a:cubicBezTo>
                  <a:cubicBezTo>
                    <a:pt x="79" y="130"/>
                    <a:pt x="76" y="130"/>
                    <a:pt x="74" y="130"/>
                  </a:cubicBezTo>
                  <a:cubicBezTo>
                    <a:pt x="73" y="130"/>
                    <a:pt x="73" y="130"/>
                    <a:pt x="72" y="130"/>
                  </a:cubicBezTo>
                  <a:cubicBezTo>
                    <a:pt x="74" y="130"/>
                    <a:pt x="75" y="130"/>
                    <a:pt x="77" y="130"/>
                  </a:cubicBezTo>
                  <a:cubicBezTo>
                    <a:pt x="81" y="130"/>
                    <a:pt x="85" y="129"/>
                    <a:pt x="88" y="129"/>
                  </a:cubicBezTo>
                  <a:cubicBezTo>
                    <a:pt x="90" y="129"/>
                    <a:pt x="92" y="129"/>
                    <a:pt x="94" y="129"/>
                  </a:cubicBezTo>
                  <a:cubicBezTo>
                    <a:pt x="94" y="129"/>
                    <a:pt x="94" y="129"/>
                    <a:pt x="94" y="129"/>
                  </a:cubicBezTo>
                  <a:cubicBezTo>
                    <a:pt x="94" y="129"/>
                    <a:pt x="94" y="129"/>
                    <a:pt x="94" y="129"/>
                  </a:cubicBezTo>
                  <a:cubicBezTo>
                    <a:pt x="94" y="129"/>
                    <a:pt x="94" y="129"/>
                    <a:pt x="94" y="129"/>
                  </a:cubicBezTo>
                  <a:cubicBezTo>
                    <a:pt x="95" y="129"/>
                    <a:pt x="95" y="127"/>
                    <a:pt x="94" y="127"/>
                  </a:cubicBezTo>
                  <a:cubicBezTo>
                    <a:pt x="93" y="127"/>
                    <a:pt x="92" y="127"/>
                    <a:pt x="92" y="127"/>
                  </a:cubicBezTo>
                  <a:cubicBezTo>
                    <a:pt x="91" y="127"/>
                    <a:pt x="90" y="127"/>
                    <a:pt x="90" y="127"/>
                  </a:cubicBezTo>
                  <a:cubicBezTo>
                    <a:pt x="77" y="127"/>
                    <a:pt x="64" y="127"/>
                    <a:pt x="51" y="127"/>
                  </a:cubicBezTo>
                  <a:cubicBezTo>
                    <a:pt x="43" y="127"/>
                    <a:pt x="35" y="126"/>
                    <a:pt x="27" y="126"/>
                  </a:cubicBezTo>
                  <a:cubicBezTo>
                    <a:pt x="22" y="126"/>
                    <a:pt x="17" y="126"/>
                    <a:pt x="13" y="127"/>
                  </a:cubicBezTo>
                  <a:cubicBezTo>
                    <a:pt x="12" y="127"/>
                    <a:pt x="12" y="129"/>
                    <a:pt x="13" y="129"/>
                  </a:cubicBezTo>
                  <a:cubicBezTo>
                    <a:pt x="18" y="130"/>
                    <a:pt x="24" y="131"/>
                    <a:pt x="30" y="131"/>
                  </a:cubicBezTo>
                  <a:cubicBezTo>
                    <a:pt x="26" y="131"/>
                    <a:pt x="23" y="131"/>
                    <a:pt x="19" y="131"/>
                  </a:cubicBezTo>
                  <a:cubicBezTo>
                    <a:pt x="17" y="131"/>
                    <a:pt x="15" y="132"/>
                    <a:pt x="14" y="132"/>
                  </a:cubicBezTo>
                  <a:cubicBezTo>
                    <a:pt x="12" y="132"/>
                    <a:pt x="10" y="132"/>
                    <a:pt x="9" y="131"/>
                  </a:cubicBezTo>
                  <a:cubicBezTo>
                    <a:pt x="7" y="131"/>
                    <a:pt x="6" y="130"/>
                    <a:pt x="5" y="128"/>
                  </a:cubicBezTo>
                  <a:cubicBezTo>
                    <a:pt x="5" y="126"/>
                    <a:pt x="6" y="123"/>
                    <a:pt x="7" y="122"/>
                  </a:cubicBezTo>
                  <a:cubicBezTo>
                    <a:pt x="13" y="112"/>
                    <a:pt x="18" y="102"/>
                    <a:pt x="23" y="92"/>
                  </a:cubicBezTo>
                  <a:cubicBezTo>
                    <a:pt x="26" y="86"/>
                    <a:pt x="29" y="81"/>
                    <a:pt x="32" y="75"/>
                  </a:cubicBezTo>
                  <a:cubicBezTo>
                    <a:pt x="36" y="68"/>
                    <a:pt x="41" y="61"/>
                    <a:pt x="45" y="54"/>
                  </a:cubicBezTo>
                  <a:cubicBezTo>
                    <a:pt x="49" y="49"/>
                    <a:pt x="52" y="43"/>
                    <a:pt x="55" y="38"/>
                  </a:cubicBezTo>
                  <a:cubicBezTo>
                    <a:pt x="58" y="32"/>
                    <a:pt x="61" y="28"/>
                    <a:pt x="64" y="23"/>
                  </a:cubicBezTo>
                  <a:cubicBezTo>
                    <a:pt x="66" y="20"/>
                    <a:pt x="67" y="18"/>
                    <a:pt x="68" y="15"/>
                  </a:cubicBezTo>
                  <a:cubicBezTo>
                    <a:pt x="70" y="12"/>
                    <a:pt x="73" y="9"/>
                    <a:pt x="77" y="7"/>
                  </a:cubicBezTo>
                  <a:cubicBezTo>
                    <a:pt x="79" y="5"/>
                    <a:pt x="82" y="4"/>
                    <a:pt x="86" y="4"/>
                  </a:cubicBezTo>
                  <a:cubicBezTo>
                    <a:pt x="86" y="4"/>
                    <a:pt x="87" y="4"/>
                    <a:pt x="88" y="4"/>
                  </a:cubicBezTo>
                  <a:cubicBezTo>
                    <a:pt x="90" y="4"/>
                    <a:pt x="91" y="4"/>
                    <a:pt x="93" y="4"/>
                  </a:cubicBezTo>
                  <a:cubicBezTo>
                    <a:pt x="95" y="4"/>
                    <a:pt x="97" y="4"/>
                    <a:pt x="99" y="4"/>
                  </a:cubicBezTo>
                  <a:cubicBezTo>
                    <a:pt x="101" y="3"/>
                    <a:pt x="102" y="2"/>
                    <a:pt x="104" y="1"/>
                  </a:cubicBezTo>
                  <a:moveTo>
                    <a:pt x="159" y="1"/>
                  </a:moveTo>
                  <a:cubicBezTo>
                    <a:pt x="158" y="1"/>
                    <a:pt x="157" y="2"/>
                    <a:pt x="156" y="3"/>
                  </a:cubicBezTo>
                  <a:cubicBezTo>
                    <a:pt x="158" y="3"/>
                    <a:pt x="160" y="3"/>
                    <a:pt x="162" y="3"/>
                  </a:cubicBezTo>
                  <a:cubicBezTo>
                    <a:pt x="162" y="3"/>
                    <a:pt x="162" y="3"/>
                    <a:pt x="162" y="3"/>
                  </a:cubicBezTo>
                  <a:cubicBezTo>
                    <a:pt x="163" y="2"/>
                    <a:pt x="164" y="2"/>
                    <a:pt x="165" y="1"/>
                  </a:cubicBezTo>
                  <a:cubicBezTo>
                    <a:pt x="163" y="1"/>
                    <a:pt x="161" y="1"/>
                    <a:pt x="159" y="1"/>
                  </a:cubicBezTo>
                  <a:moveTo>
                    <a:pt x="115" y="1"/>
                  </a:moveTo>
                  <a:cubicBezTo>
                    <a:pt x="114" y="1"/>
                    <a:pt x="113" y="1"/>
                    <a:pt x="112" y="1"/>
                  </a:cubicBezTo>
                  <a:cubicBezTo>
                    <a:pt x="110" y="1"/>
                    <a:pt x="109" y="1"/>
                    <a:pt x="108" y="1"/>
                  </a:cubicBezTo>
                  <a:cubicBezTo>
                    <a:pt x="106" y="2"/>
                    <a:pt x="104" y="3"/>
                    <a:pt x="103" y="4"/>
                  </a:cubicBezTo>
                  <a:cubicBezTo>
                    <a:pt x="105" y="4"/>
                    <a:pt x="106" y="4"/>
                    <a:pt x="108" y="4"/>
                  </a:cubicBezTo>
                  <a:cubicBezTo>
                    <a:pt x="109" y="4"/>
                    <a:pt x="109" y="4"/>
                    <a:pt x="109" y="4"/>
                  </a:cubicBezTo>
                  <a:cubicBezTo>
                    <a:pt x="111" y="3"/>
                    <a:pt x="113" y="2"/>
                    <a:pt x="115" y="1"/>
                  </a:cubicBezTo>
                  <a:moveTo>
                    <a:pt x="124" y="1"/>
                  </a:moveTo>
                  <a:cubicBezTo>
                    <a:pt x="123" y="1"/>
                    <a:pt x="121" y="1"/>
                    <a:pt x="119" y="1"/>
                  </a:cubicBezTo>
                  <a:cubicBezTo>
                    <a:pt x="117" y="2"/>
                    <a:pt x="115" y="3"/>
                    <a:pt x="113" y="4"/>
                  </a:cubicBezTo>
                  <a:cubicBezTo>
                    <a:pt x="115" y="4"/>
                    <a:pt x="117" y="4"/>
                    <a:pt x="119" y="4"/>
                  </a:cubicBezTo>
                  <a:cubicBezTo>
                    <a:pt x="121" y="3"/>
                    <a:pt x="123" y="2"/>
                    <a:pt x="124" y="1"/>
                  </a:cubicBezTo>
                  <a:moveTo>
                    <a:pt x="148" y="0"/>
                  </a:moveTo>
                  <a:cubicBezTo>
                    <a:pt x="148" y="1"/>
                    <a:pt x="147" y="2"/>
                    <a:pt x="146" y="2"/>
                  </a:cubicBezTo>
                  <a:cubicBezTo>
                    <a:pt x="149" y="2"/>
                    <a:pt x="152" y="3"/>
                    <a:pt x="155" y="3"/>
                  </a:cubicBezTo>
                  <a:cubicBezTo>
                    <a:pt x="154" y="2"/>
                    <a:pt x="154" y="2"/>
                    <a:pt x="155" y="1"/>
                  </a:cubicBezTo>
                  <a:cubicBezTo>
                    <a:pt x="155" y="1"/>
                    <a:pt x="156" y="1"/>
                    <a:pt x="156" y="1"/>
                  </a:cubicBezTo>
                  <a:cubicBezTo>
                    <a:pt x="154" y="1"/>
                    <a:pt x="152" y="1"/>
                    <a:pt x="150" y="0"/>
                  </a:cubicBezTo>
                  <a:cubicBezTo>
                    <a:pt x="150" y="0"/>
                    <a:pt x="149" y="0"/>
                    <a:pt x="148" y="0"/>
                  </a:cubicBezTo>
                  <a:moveTo>
                    <a:pt x="140" y="0"/>
                  </a:moveTo>
                  <a:cubicBezTo>
                    <a:pt x="136" y="0"/>
                    <a:pt x="132" y="0"/>
                    <a:pt x="128" y="0"/>
                  </a:cubicBezTo>
                  <a:cubicBezTo>
                    <a:pt x="127" y="1"/>
                    <a:pt x="126" y="2"/>
                    <a:pt x="125" y="2"/>
                  </a:cubicBezTo>
                  <a:cubicBezTo>
                    <a:pt x="130" y="2"/>
                    <a:pt x="136" y="2"/>
                    <a:pt x="141" y="2"/>
                  </a:cubicBezTo>
                  <a:cubicBezTo>
                    <a:pt x="142" y="2"/>
                    <a:pt x="142" y="2"/>
                    <a:pt x="143" y="2"/>
                  </a:cubicBezTo>
                  <a:cubicBezTo>
                    <a:pt x="144" y="2"/>
                    <a:pt x="145" y="1"/>
                    <a:pt x="145" y="0"/>
                  </a:cubicBezTo>
                  <a:cubicBezTo>
                    <a:pt x="144" y="0"/>
                    <a:pt x="142" y="0"/>
                    <a:pt x="140" y="0"/>
                  </a:cubicBezTo>
                </a:path>
              </a:pathLst>
            </a:custGeom>
            <a:solidFill>
              <a:schemeClr val="accent1"/>
            </a:solidFill>
            <a:ln>
              <a:solidFill>
                <a:schemeClr val="accent1"/>
              </a:solidFill>
            </a:ln>
          </p:spPr>
          <p:txBody>
            <a:bodyPr vert="horz" wrap="square" lIns="91440" tIns="45720" rIns="91440" bIns="45720" numCol="1" anchor="t" anchorCtr="0" compatLnSpc="1"/>
            <a:lstStyle/>
            <a:p>
              <a:endParaRPr lang="zh-CN" altLang="en-US"/>
            </a:p>
          </p:txBody>
        </p:sp>
        <p:sp>
          <p:nvSpPr>
            <p:cNvPr id="52" name="Freeform 9"/>
            <p:cNvSpPr>
              <a:spLocks noEditPoints="1"/>
            </p:cNvSpPr>
            <p:nvPr/>
          </p:nvSpPr>
          <p:spPr bwMode="auto">
            <a:xfrm>
              <a:off x="3466148" y="3235325"/>
              <a:ext cx="30163" cy="327025"/>
            </a:xfrm>
            <a:custGeom>
              <a:avLst/>
              <a:gdLst>
                <a:gd name="T0" fmla="*/ 10 w 14"/>
                <a:gd name="T1" fmla="*/ 61 h 152"/>
                <a:gd name="T2" fmla="*/ 10 w 14"/>
                <a:gd name="T3" fmla="*/ 64 h 152"/>
                <a:gd name="T4" fmla="*/ 7 w 14"/>
                <a:gd name="T5" fmla="*/ 102 h 152"/>
                <a:gd name="T6" fmla="*/ 7 w 14"/>
                <a:gd name="T7" fmla="*/ 103 h 152"/>
                <a:gd name="T8" fmla="*/ 8 w 14"/>
                <a:gd name="T9" fmla="*/ 114 h 152"/>
                <a:gd name="T10" fmla="*/ 7 w 14"/>
                <a:gd name="T11" fmla="*/ 115 h 152"/>
                <a:gd name="T12" fmla="*/ 6 w 14"/>
                <a:gd name="T13" fmla="*/ 115 h 152"/>
                <a:gd name="T14" fmla="*/ 4 w 14"/>
                <a:gd name="T15" fmla="*/ 141 h 152"/>
                <a:gd name="T16" fmla="*/ 4 w 14"/>
                <a:gd name="T17" fmla="*/ 151 h 152"/>
                <a:gd name="T18" fmla="*/ 5 w 14"/>
                <a:gd name="T19" fmla="*/ 152 h 152"/>
                <a:gd name="T20" fmla="*/ 6 w 14"/>
                <a:gd name="T21" fmla="*/ 151 h 152"/>
                <a:gd name="T22" fmla="*/ 11 w 14"/>
                <a:gd name="T23" fmla="*/ 82 h 152"/>
                <a:gd name="T24" fmla="*/ 10 w 14"/>
                <a:gd name="T25" fmla="*/ 61 h 152"/>
                <a:gd name="T26" fmla="*/ 12 w 14"/>
                <a:gd name="T27" fmla="*/ 31 h 152"/>
                <a:gd name="T28" fmla="*/ 12 w 14"/>
                <a:gd name="T29" fmla="*/ 36 h 152"/>
                <a:gd name="T30" fmla="*/ 12 w 14"/>
                <a:gd name="T31" fmla="*/ 62 h 152"/>
                <a:gd name="T32" fmla="*/ 13 w 14"/>
                <a:gd name="T33" fmla="*/ 44 h 152"/>
                <a:gd name="T34" fmla="*/ 12 w 14"/>
                <a:gd name="T35" fmla="*/ 31 h 152"/>
                <a:gd name="T36" fmla="*/ 1 w 14"/>
                <a:gd name="T37" fmla="*/ 0 h 152"/>
                <a:gd name="T38" fmla="*/ 1 w 14"/>
                <a:gd name="T39" fmla="*/ 2 h 152"/>
                <a:gd name="T40" fmla="*/ 5 w 14"/>
                <a:gd name="T41" fmla="*/ 4 h 152"/>
                <a:gd name="T42" fmla="*/ 6 w 14"/>
                <a:gd name="T43" fmla="*/ 3 h 152"/>
                <a:gd name="T44" fmla="*/ 7 w 14"/>
                <a:gd name="T45" fmla="*/ 4 h 152"/>
                <a:gd name="T46" fmla="*/ 8 w 14"/>
                <a:gd name="T47" fmla="*/ 7 h 152"/>
                <a:gd name="T48" fmla="*/ 8 w 14"/>
                <a:gd name="T49" fmla="*/ 8 h 152"/>
                <a:gd name="T50" fmla="*/ 10 w 14"/>
                <a:gd name="T51" fmla="*/ 15 h 152"/>
                <a:gd name="T52" fmla="*/ 14 w 14"/>
                <a:gd name="T53" fmla="*/ 31 h 152"/>
                <a:gd name="T54" fmla="*/ 12 w 14"/>
                <a:gd name="T55" fmla="*/ 17 h 152"/>
                <a:gd name="T56" fmla="*/ 9 w 14"/>
                <a:gd name="T57" fmla="*/ 5 h 152"/>
                <a:gd name="T58" fmla="*/ 2 w 14"/>
                <a:gd name="T59" fmla="*/ 0 h 152"/>
                <a:gd name="T60" fmla="*/ 1 w 14"/>
                <a:gd name="T61"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4" h="152">
                  <a:moveTo>
                    <a:pt x="10" y="61"/>
                  </a:moveTo>
                  <a:cubicBezTo>
                    <a:pt x="10" y="62"/>
                    <a:pt x="10" y="63"/>
                    <a:pt x="10" y="64"/>
                  </a:cubicBezTo>
                  <a:cubicBezTo>
                    <a:pt x="9" y="77"/>
                    <a:pt x="9" y="89"/>
                    <a:pt x="7" y="102"/>
                  </a:cubicBezTo>
                  <a:cubicBezTo>
                    <a:pt x="7" y="103"/>
                    <a:pt x="7" y="103"/>
                    <a:pt x="7" y="103"/>
                  </a:cubicBezTo>
                  <a:cubicBezTo>
                    <a:pt x="7" y="107"/>
                    <a:pt x="8" y="110"/>
                    <a:pt x="8" y="114"/>
                  </a:cubicBezTo>
                  <a:cubicBezTo>
                    <a:pt x="8" y="114"/>
                    <a:pt x="7" y="115"/>
                    <a:pt x="7" y="115"/>
                  </a:cubicBezTo>
                  <a:cubicBezTo>
                    <a:pt x="7" y="115"/>
                    <a:pt x="6" y="115"/>
                    <a:pt x="6" y="115"/>
                  </a:cubicBezTo>
                  <a:cubicBezTo>
                    <a:pt x="5" y="123"/>
                    <a:pt x="5" y="132"/>
                    <a:pt x="4" y="141"/>
                  </a:cubicBezTo>
                  <a:cubicBezTo>
                    <a:pt x="4" y="144"/>
                    <a:pt x="4" y="148"/>
                    <a:pt x="4" y="151"/>
                  </a:cubicBezTo>
                  <a:cubicBezTo>
                    <a:pt x="4" y="152"/>
                    <a:pt x="5" y="152"/>
                    <a:pt x="5" y="152"/>
                  </a:cubicBezTo>
                  <a:cubicBezTo>
                    <a:pt x="6" y="152"/>
                    <a:pt x="6" y="152"/>
                    <a:pt x="6" y="151"/>
                  </a:cubicBezTo>
                  <a:cubicBezTo>
                    <a:pt x="6" y="128"/>
                    <a:pt x="9" y="105"/>
                    <a:pt x="11" y="82"/>
                  </a:cubicBezTo>
                  <a:cubicBezTo>
                    <a:pt x="11" y="75"/>
                    <a:pt x="11" y="68"/>
                    <a:pt x="10" y="61"/>
                  </a:cubicBezTo>
                  <a:moveTo>
                    <a:pt x="12" y="31"/>
                  </a:moveTo>
                  <a:cubicBezTo>
                    <a:pt x="12" y="33"/>
                    <a:pt x="12" y="35"/>
                    <a:pt x="12" y="36"/>
                  </a:cubicBezTo>
                  <a:cubicBezTo>
                    <a:pt x="13" y="45"/>
                    <a:pt x="12" y="53"/>
                    <a:pt x="12" y="62"/>
                  </a:cubicBezTo>
                  <a:cubicBezTo>
                    <a:pt x="13" y="56"/>
                    <a:pt x="13" y="50"/>
                    <a:pt x="13" y="44"/>
                  </a:cubicBezTo>
                  <a:cubicBezTo>
                    <a:pt x="13" y="40"/>
                    <a:pt x="12" y="36"/>
                    <a:pt x="12" y="31"/>
                  </a:cubicBezTo>
                  <a:moveTo>
                    <a:pt x="1" y="0"/>
                  </a:moveTo>
                  <a:cubicBezTo>
                    <a:pt x="0" y="0"/>
                    <a:pt x="0" y="1"/>
                    <a:pt x="1" y="2"/>
                  </a:cubicBezTo>
                  <a:cubicBezTo>
                    <a:pt x="2" y="3"/>
                    <a:pt x="3" y="3"/>
                    <a:pt x="5" y="4"/>
                  </a:cubicBezTo>
                  <a:cubicBezTo>
                    <a:pt x="5" y="3"/>
                    <a:pt x="5" y="3"/>
                    <a:pt x="6" y="3"/>
                  </a:cubicBezTo>
                  <a:cubicBezTo>
                    <a:pt x="6" y="3"/>
                    <a:pt x="6" y="3"/>
                    <a:pt x="7" y="4"/>
                  </a:cubicBezTo>
                  <a:cubicBezTo>
                    <a:pt x="7" y="5"/>
                    <a:pt x="7" y="6"/>
                    <a:pt x="8" y="7"/>
                  </a:cubicBezTo>
                  <a:cubicBezTo>
                    <a:pt x="8" y="8"/>
                    <a:pt x="8" y="8"/>
                    <a:pt x="8" y="8"/>
                  </a:cubicBezTo>
                  <a:cubicBezTo>
                    <a:pt x="9" y="11"/>
                    <a:pt x="10" y="13"/>
                    <a:pt x="10" y="15"/>
                  </a:cubicBezTo>
                  <a:cubicBezTo>
                    <a:pt x="12" y="20"/>
                    <a:pt x="13" y="26"/>
                    <a:pt x="14" y="31"/>
                  </a:cubicBezTo>
                  <a:cubicBezTo>
                    <a:pt x="13" y="26"/>
                    <a:pt x="13" y="21"/>
                    <a:pt x="12" y="17"/>
                  </a:cubicBezTo>
                  <a:cubicBezTo>
                    <a:pt x="12" y="13"/>
                    <a:pt x="11" y="8"/>
                    <a:pt x="9" y="5"/>
                  </a:cubicBezTo>
                  <a:cubicBezTo>
                    <a:pt x="7" y="3"/>
                    <a:pt x="4" y="1"/>
                    <a:pt x="2" y="0"/>
                  </a:cubicBezTo>
                  <a:cubicBezTo>
                    <a:pt x="1" y="0"/>
                    <a:pt x="1" y="0"/>
                    <a:pt x="1" y="0"/>
                  </a:cubicBezTo>
                </a:path>
              </a:pathLst>
            </a:custGeom>
            <a:solidFill>
              <a:schemeClr val="accent1"/>
            </a:solidFill>
            <a:ln>
              <a:solidFill>
                <a:schemeClr val="accent1"/>
              </a:solidFill>
            </a:ln>
          </p:spPr>
          <p:txBody>
            <a:bodyPr vert="horz" wrap="square" lIns="91440" tIns="45720" rIns="91440" bIns="45720" numCol="1" anchor="t" anchorCtr="0" compatLnSpc="1"/>
            <a:lstStyle/>
            <a:p>
              <a:endParaRPr lang="zh-CN" altLang="en-US"/>
            </a:p>
          </p:txBody>
        </p:sp>
        <p:sp>
          <p:nvSpPr>
            <p:cNvPr id="53" name="Freeform 10"/>
            <p:cNvSpPr>
              <a:spLocks noEditPoints="1"/>
            </p:cNvSpPr>
            <p:nvPr/>
          </p:nvSpPr>
          <p:spPr bwMode="auto">
            <a:xfrm>
              <a:off x="3474086" y="3241675"/>
              <a:ext cx="30163" cy="434975"/>
            </a:xfrm>
            <a:custGeom>
              <a:avLst/>
              <a:gdLst>
                <a:gd name="T0" fmla="*/ 6 w 14"/>
                <a:gd name="T1" fmla="*/ 177 h 202"/>
                <a:gd name="T2" fmla="*/ 5 w 14"/>
                <a:gd name="T3" fmla="*/ 196 h 202"/>
                <a:gd name="T4" fmla="*/ 2 w 14"/>
                <a:gd name="T5" fmla="*/ 0 h 202"/>
                <a:gd name="T6" fmla="*/ 1 w 14"/>
                <a:gd name="T7" fmla="*/ 1 h 202"/>
                <a:gd name="T8" fmla="*/ 2 w 14"/>
                <a:gd name="T9" fmla="*/ 56 h 202"/>
                <a:gd name="T10" fmla="*/ 2 w 14"/>
                <a:gd name="T11" fmla="*/ 112 h 202"/>
                <a:gd name="T12" fmla="*/ 4 w 14"/>
                <a:gd name="T13" fmla="*/ 111 h 202"/>
                <a:gd name="T14" fmla="*/ 4 w 14"/>
                <a:gd name="T15" fmla="*/ 57 h 202"/>
                <a:gd name="T16" fmla="*/ 2 w 14"/>
                <a:gd name="T17" fmla="*/ 6 h 202"/>
                <a:gd name="T18" fmla="*/ 9 w 14"/>
                <a:gd name="T19" fmla="*/ 41 h 202"/>
                <a:gd name="T20" fmla="*/ 8 w 14"/>
                <a:gd name="T21" fmla="*/ 121 h 202"/>
                <a:gd name="T22" fmla="*/ 8 w 14"/>
                <a:gd name="T23" fmla="*/ 60 h 202"/>
                <a:gd name="T24" fmla="*/ 8 w 14"/>
                <a:gd name="T25" fmla="*/ 33 h 202"/>
                <a:gd name="T26" fmla="*/ 4 w 14"/>
                <a:gd name="T27" fmla="*/ 20 h 202"/>
                <a:gd name="T28" fmla="*/ 6 w 14"/>
                <a:gd name="T29" fmla="*/ 53 h 202"/>
                <a:gd name="T30" fmla="*/ 7 w 14"/>
                <a:gd name="T31" fmla="*/ 79 h 202"/>
                <a:gd name="T32" fmla="*/ 6 w 14"/>
                <a:gd name="T33" fmla="*/ 121 h 202"/>
                <a:gd name="T34" fmla="*/ 5 w 14"/>
                <a:gd name="T35" fmla="*/ 122 h 202"/>
                <a:gd name="T36" fmla="*/ 5 w 14"/>
                <a:gd name="T37" fmla="*/ 122 h 202"/>
                <a:gd name="T38" fmla="*/ 5 w 14"/>
                <a:gd name="T39" fmla="*/ 128 h 202"/>
                <a:gd name="T40" fmla="*/ 4 w 14"/>
                <a:gd name="T41" fmla="*/ 144 h 202"/>
                <a:gd name="T42" fmla="*/ 1 w 14"/>
                <a:gd name="T43" fmla="*/ 177 h 202"/>
                <a:gd name="T44" fmla="*/ 1 w 14"/>
                <a:gd name="T45" fmla="*/ 201 h 202"/>
                <a:gd name="T46" fmla="*/ 1 w 14"/>
                <a:gd name="T47" fmla="*/ 201 h 202"/>
                <a:gd name="T48" fmla="*/ 2 w 14"/>
                <a:gd name="T49" fmla="*/ 202 h 202"/>
                <a:gd name="T50" fmla="*/ 3 w 14"/>
                <a:gd name="T51" fmla="*/ 201 h 202"/>
                <a:gd name="T52" fmla="*/ 3 w 14"/>
                <a:gd name="T53" fmla="*/ 201 h 202"/>
                <a:gd name="T54" fmla="*/ 3 w 14"/>
                <a:gd name="T55" fmla="*/ 200 h 202"/>
                <a:gd name="T56" fmla="*/ 4 w 14"/>
                <a:gd name="T57" fmla="*/ 202 h 202"/>
                <a:gd name="T58" fmla="*/ 6 w 14"/>
                <a:gd name="T59" fmla="*/ 202 h 202"/>
                <a:gd name="T60" fmla="*/ 7 w 14"/>
                <a:gd name="T61" fmla="*/ 146 h 202"/>
                <a:gd name="T62" fmla="*/ 12 w 14"/>
                <a:gd name="T63" fmla="*/ 54 h 202"/>
                <a:gd name="T64" fmla="*/ 6 w 14"/>
                <a:gd name="T65" fmla="*/ 12 h 202"/>
                <a:gd name="T66" fmla="*/ 3 w 14"/>
                <a:gd name="T67" fmla="*/ 1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 h="202">
                  <a:moveTo>
                    <a:pt x="5" y="192"/>
                  </a:moveTo>
                  <a:cubicBezTo>
                    <a:pt x="5" y="187"/>
                    <a:pt x="6" y="182"/>
                    <a:pt x="6" y="177"/>
                  </a:cubicBezTo>
                  <a:cubicBezTo>
                    <a:pt x="6" y="180"/>
                    <a:pt x="6" y="182"/>
                    <a:pt x="6" y="184"/>
                  </a:cubicBezTo>
                  <a:cubicBezTo>
                    <a:pt x="6" y="188"/>
                    <a:pt x="6" y="192"/>
                    <a:pt x="5" y="196"/>
                  </a:cubicBezTo>
                  <a:cubicBezTo>
                    <a:pt x="5" y="195"/>
                    <a:pt x="5" y="194"/>
                    <a:pt x="5" y="192"/>
                  </a:cubicBezTo>
                  <a:moveTo>
                    <a:pt x="2" y="0"/>
                  </a:moveTo>
                  <a:cubicBezTo>
                    <a:pt x="1" y="0"/>
                    <a:pt x="1" y="0"/>
                    <a:pt x="1" y="1"/>
                  </a:cubicBezTo>
                  <a:cubicBezTo>
                    <a:pt x="1" y="1"/>
                    <a:pt x="1" y="1"/>
                    <a:pt x="1" y="1"/>
                  </a:cubicBezTo>
                  <a:cubicBezTo>
                    <a:pt x="0" y="10"/>
                    <a:pt x="1" y="19"/>
                    <a:pt x="1" y="28"/>
                  </a:cubicBezTo>
                  <a:cubicBezTo>
                    <a:pt x="2" y="37"/>
                    <a:pt x="2" y="47"/>
                    <a:pt x="2" y="56"/>
                  </a:cubicBezTo>
                  <a:cubicBezTo>
                    <a:pt x="1" y="74"/>
                    <a:pt x="0" y="93"/>
                    <a:pt x="2" y="111"/>
                  </a:cubicBezTo>
                  <a:cubicBezTo>
                    <a:pt x="2" y="111"/>
                    <a:pt x="2" y="111"/>
                    <a:pt x="2" y="112"/>
                  </a:cubicBezTo>
                  <a:cubicBezTo>
                    <a:pt x="2" y="112"/>
                    <a:pt x="3" y="112"/>
                    <a:pt x="3" y="112"/>
                  </a:cubicBezTo>
                  <a:cubicBezTo>
                    <a:pt x="3" y="112"/>
                    <a:pt x="4" y="111"/>
                    <a:pt x="4" y="111"/>
                  </a:cubicBezTo>
                  <a:cubicBezTo>
                    <a:pt x="4" y="107"/>
                    <a:pt x="3" y="104"/>
                    <a:pt x="3" y="100"/>
                  </a:cubicBezTo>
                  <a:cubicBezTo>
                    <a:pt x="3" y="85"/>
                    <a:pt x="3" y="71"/>
                    <a:pt x="4" y="57"/>
                  </a:cubicBezTo>
                  <a:cubicBezTo>
                    <a:pt x="4" y="47"/>
                    <a:pt x="4" y="38"/>
                    <a:pt x="3" y="29"/>
                  </a:cubicBezTo>
                  <a:cubicBezTo>
                    <a:pt x="3" y="21"/>
                    <a:pt x="2" y="14"/>
                    <a:pt x="2" y="6"/>
                  </a:cubicBezTo>
                  <a:cubicBezTo>
                    <a:pt x="5" y="13"/>
                    <a:pt x="6" y="21"/>
                    <a:pt x="8" y="28"/>
                  </a:cubicBezTo>
                  <a:cubicBezTo>
                    <a:pt x="8" y="33"/>
                    <a:pt x="9" y="37"/>
                    <a:pt x="9" y="41"/>
                  </a:cubicBezTo>
                  <a:cubicBezTo>
                    <a:pt x="10" y="50"/>
                    <a:pt x="11" y="59"/>
                    <a:pt x="11" y="68"/>
                  </a:cubicBezTo>
                  <a:cubicBezTo>
                    <a:pt x="11" y="86"/>
                    <a:pt x="10" y="104"/>
                    <a:pt x="8" y="121"/>
                  </a:cubicBezTo>
                  <a:cubicBezTo>
                    <a:pt x="9" y="113"/>
                    <a:pt x="9" y="105"/>
                    <a:pt x="9" y="98"/>
                  </a:cubicBezTo>
                  <a:cubicBezTo>
                    <a:pt x="9" y="85"/>
                    <a:pt x="9" y="73"/>
                    <a:pt x="8" y="60"/>
                  </a:cubicBezTo>
                  <a:cubicBezTo>
                    <a:pt x="8" y="60"/>
                    <a:pt x="8" y="59"/>
                    <a:pt x="8" y="59"/>
                  </a:cubicBezTo>
                  <a:cubicBezTo>
                    <a:pt x="8" y="50"/>
                    <a:pt x="9" y="42"/>
                    <a:pt x="8" y="33"/>
                  </a:cubicBezTo>
                  <a:cubicBezTo>
                    <a:pt x="7" y="29"/>
                    <a:pt x="6" y="25"/>
                    <a:pt x="5" y="21"/>
                  </a:cubicBezTo>
                  <a:cubicBezTo>
                    <a:pt x="5" y="20"/>
                    <a:pt x="4" y="20"/>
                    <a:pt x="4" y="20"/>
                  </a:cubicBezTo>
                  <a:cubicBezTo>
                    <a:pt x="3" y="20"/>
                    <a:pt x="3" y="21"/>
                    <a:pt x="3" y="21"/>
                  </a:cubicBezTo>
                  <a:cubicBezTo>
                    <a:pt x="7" y="31"/>
                    <a:pt x="6" y="43"/>
                    <a:pt x="6" y="53"/>
                  </a:cubicBezTo>
                  <a:cubicBezTo>
                    <a:pt x="6" y="55"/>
                    <a:pt x="6" y="56"/>
                    <a:pt x="6" y="58"/>
                  </a:cubicBezTo>
                  <a:cubicBezTo>
                    <a:pt x="7" y="65"/>
                    <a:pt x="7" y="72"/>
                    <a:pt x="7" y="79"/>
                  </a:cubicBezTo>
                  <a:cubicBezTo>
                    <a:pt x="7" y="82"/>
                    <a:pt x="7" y="86"/>
                    <a:pt x="7" y="89"/>
                  </a:cubicBezTo>
                  <a:cubicBezTo>
                    <a:pt x="7" y="100"/>
                    <a:pt x="7" y="111"/>
                    <a:pt x="6" y="121"/>
                  </a:cubicBezTo>
                  <a:cubicBezTo>
                    <a:pt x="6" y="121"/>
                    <a:pt x="6" y="121"/>
                    <a:pt x="6" y="121"/>
                  </a:cubicBezTo>
                  <a:cubicBezTo>
                    <a:pt x="6" y="121"/>
                    <a:pt x="5" y="122"/>
                    <a:pt x="5" y="122"/>
                  </a:cubicBezTo>
                  <a:cubicBezTo>
                    <a:pt x="5" y="122"/>
                    <a:pt x="5" y="122"/>
                    <a:pt x="5" y="122"/>
                  </a:cubicBezTo>
                  <a:cubicBezTo>
                    <a:pt x="5" y="122"/>
                    <a:pt x="5" y="122"/>
                    <a:pt x="5" y="122"/>
                  </a:cubicBezTo>
                  <a:cubicBezTo>
                    <a:pt x="5" y="122"/>
                    <a:pt x="5" y="122"/>
                    <a:pt x="5" y="122"/>
                  </a:cubicBezTo>
                  <a:cubicBezTo>
                    <a:pt x="5" y="124"/>
                    <a:pt x="5" y="126"/>
                    <a:pt x="5" y="128"/>
                  </a:cubicBezTo>
                  <a:cubicBezTo>
                    <a:pt x="5" y="133"/>
                    <a:pt x="5" y="139"/>
                    <a:pt x="5" y="144"/>
                  </a:cubicBezTo>
                  <a:cubicBezTo>
                    <a:pt x="5" y="144"/>
                    <a:pt x="4" y="144"/>
                    <a:pt x="4" y="144"/>
                  </a:cubicBezTo>
                  <a:cubicBezTo>
                    <a:pt x="3" y="150"/>
                    <a:pt x="3" y="155"/>
                    <a:pt x="3" y="161"/>
                  </a:cubicBezTo>
                  <a:cubicBezTo>
                    <a:pt x="2" y="166"/>
                    <a:pt x="1" y="172"/>
                    <a:pt x="1" y="177"/>
                  </a:cubicBezTo>
                  <a:cubicBezTo>
                    <a:pt x="1" y="182"/>
                    <a:pt x="0" y="188"/>
                    <a:pt x="1" y="193"/>
                  </a:cubicBezTo>
                  <a:cubicBezTo>
                    <a:pt x="1" y="195"/>
                    <a:pt x="1" y="198"/>
                    <a:pt x="1" y="201"/>
                  </a:cubicBezTo>
                  <a:cubicBezTo>
                    <a:pt x="1" y="201"/>
                    <a:pt x="1" y="201"/>
                    <a:pt x="1" y="201"/>
                  </a:cubicBezTo>
                  <a:cubicBezTo>
                    <a:pt x="1" y="201"/>
                    <a:pt x="1" y="201"/>
                    <a:pt x="1" y="201"/>
                  </a:cubicBezTo>
                  <a:cubicBezTo>
                    <a:pt x="1" y="201"/>
                    <a:pt x="1" y="201"/>
                    <a:pt x="1" y="201"/>
                  </a:cubicBezTo>
                  <a:cubicBezTo>
                    <a:pt x="1" y="202"/>
                    <a:pt x="1" y="202"/>
                    <a:pt x="2" y="202"/>
                  </a:cubicBezTo>
                  <a:cubicBezTo>
                    <a:pt x="2" y="202"/>
                    <a:pt x="3" y="202"/>
                    <a:pt x="3" y="201"/>
                  </a:cubicBezTo>
                  <a:cubicBezTo>
                    <a:pt x="3" y="201"/>
                    <a:pt x="3" y="201"/>
                    <a:pt x="3" y="201"/>
                  </a:cubicBezTo>
                  <a:cubicBezTo>
                    <a:pt x="3" y="201"/>
                    <a:pt x="3" y="201"/>
                    <a:pt x="3" y="201"/>
                  </a:cubicBezTo>
                  <a:cubicBezTo>
                    <a:pt x="3" y="201"/>
                    <a:pt x="3" y="201"/>
                    <a:pt x="3" y="201"/>
                  </a:cubicBezTo>
                  <a:cubicBezTo>
                    <a:pt x="3" y="201"/>
                    <a:pt x="3" y="200"/>
                    <a:pt x="3" y="200"/>
                  </a:cubicBezTo>
                  <a:cubicBezTo>
                    <a:pt x="3" y="200"/>
                    <a:pt x="3" y="200"/>
                    <a:pt x="3" y="200"/>
                  </a:cubicBezTo>
                  <a:cubicBezTo>
                    <a:pt x="3" y="200"/>
                    <a:pt x="4" y="200"/>
                    <a:pt x="4" y="200"/>
                  </a:cubicBezTo>
                  <a:cubicBezTo>
                    <a:pt x="4" y="201"/>
                    <a:pt x="4" y="201"/>
                    <a:pt x="4" y="202"/>
                  </a:cubicBezTo>
                  <a:cubicBezTo>
                    <a:pt x="4" y="202"/>
                    <a:pt x="5" y="202"/>
                    <a:pt x="5" y="202"/>
                  </a:cubicBezTo>
                  <a:cubicBezTo>
                    <a:pt x="6" y="202"/>
                    <a:pt x="6" y="202"/>
                    <a:pt x="6" y="202"/>
                  </a:cubicBezTo>
                  <a:cubicBezTo>
                    <a:pt x="9" y="192"/>
                    <a:pt x="8" y="182"/>
                    <a:pt x="8" y="172"/>
                  </a:cubicBezTo>
                  <a:cubicBezTo>
                    <a:pt x="7" y="164"/>
                    <a:pt x="7" y="155"/>
                    <a:pt x="7" y="146"/>
                  </a:cubicBezTo>
                  <a:cubicBezTo>
                    <a:pt x="8" y="139"/>
                    <a:pt x="9" y="131"/>
                    <a:pt x="10" y="124"/>
                  </a:cubicBezTo>
                  <a:cubicBezTo>
                    <a:pt x="13" y="101"/>
                    <a:pt x="14" y="78"/>
                    <a:pt x="12" y="54"/>
                  </a:cubicBezTo>
                  <a:cubicBezTo>
                    <a:pt x="12" y="46"/>
                    <a:pt x="11" y="37"/>
                    <a:pt x="10" y="28"/>
                  </a:cubicBezTo>
                  <a:cubicBezTo>
                    <a:pt x="9" y="23"/>
                    <a:pt x="8" y="17"/>
                    <a:pt x="6" y="12"/>
                  </a:cubicBezTo>
                  <a:cubicBezTo>
                    <a:pt x="5" y="9"/>
                    <a:pt x="5" y="7"/>
                    <a:pt x="4" y="4"/>
                  </a:cubicBezTo>
                  <a:cubicBezTo>
                    <a:pt x="3" y="3"/>
                    <a:pt x="3" y="2"/>
                    <a:pt x="3" y="1"/>
                  </a:cubicBezTo>
                  <a:cubicBezTo>
                    <a:pt x="2" y="0"/>
                    <a:pt x="2" y="0"/>
                    <a:pt x="2" y="0"/>
                  </a:cubicBezTo>
                </a:path>
              </a:pathLst>
            </a:custGeom>
            <a:solidFill>
              <a:schemeClr val="accent1"/>
            </a:solidFill>
            <a:ln>
              <a:solidFill>
                <a:schemeClr val="accent1"/>
              </a:solidFill>
            </a:ln>
          </p:spPr>
          <p:txBody>
            <a:bodyPr vert="horz" wrap="square" lIns="91440" tIns="45720" rIns="91440" bIns="45720" numCol="1" anchor="t" anchorCtr="0" compatLnSpc="1"/>
            <a:lstStyle/>
            <a:p>
              <a:endParaRPr lang="zh-CN" altLang="en-US"/>
            </a:p>
          </p:txBody>
        </p:sp>
        <p:sp>
          <p:nvSpPr>
            <p:cNvPr id="54" name="Freeform 11"/>
            <p:cNvSpPr>
              <a:spLocks noEditPoints="1"/>
            </p:cNvSpPr>
            <p:nvPr/>
          </p:nvSpPr>
          <p:spPr bwMode="auto">
            <a:xfrm>
              <a:off x="3732848" y="2970212"/>
              <a:ext cx="23813" cy="698500"/>
            </a:xfrm>
            <a:custGeom>
              <a:avLst/>
              <a:gdLst>
                <a:gd name="T0" fmla="*/ 6 w 11"/>
                <a:gd name="T1" fmla="*/ 294 h 324"/>
                <a:gd name="T2" fmla="*/ 6 w 11"/>
                <a:gd name="T3" fmla="*/ 276 h 324"/>
                <a:gd name="T4" fmla="*/ 7 w 11"/>
                <a:gd name="T5" fmla="*/ 264 h 324"/>
                <a:gd name="T6" fmla="*/ 7 w 11"/>
                <a:gd name="T7" fmla="*/ 274 h 324"/>
                <a:gd name="T8" fmla="*/ 6 w 11"/>
                <a:gd name="T9" fmla="*/ 256 h 324"/>
                <a:gd name="T10" fmla="*/ 7 w 11"/>
                <a:gd name="T11" fmla="*/ 261 h 324"/>
                <a:gd name="T12" fmla="*/ 6 w 11"/>
                <a:gd name="T13" fmla="*/ 254 h 324"/>
                <a:gd name="T14" fmla="*/ 9 w 11"/>
                <a:gd name="T15" fmla="*/ 237 h 324"/>
                <a:gd name="T16" fmla="*/ 9 w 11"/>
                <a:gd name="T17" fmla="*/ 235 h 324"/>
                <a:gd name="T18" fmla="*/ 9 w 11"/>
                <a:gd name="T19" fmla="*/ 224 h 324"/>
                <a:gd name="T20" fmla="*/ 2 w 11"/>
                <a:gd name="T21" fmla="*/ 268 h 324"/>
                <a:gd name="T22" fmla="*/ 3 w 11"/>
                <a:gd name="T23" fmla="*/ 324 h 324"/>
                <a:gd name="T24" fmla="*/ 3 w 11"/>
                <a:gd name="T25" fmla="*/ 303 h 324"/>
                <a:gd name="T26" fmla="*/ 2 w 11"/>
                <a:gd name="T27" fmla="*/ 299 h 324"/>
                <a:gd name="T28" fmla="*/ 2 w 11"/>
                <a:gd name="T29" fmla="*/ 287 h 324"/>
                <a:gd name="T30" fmla="*/ 3 w 11"/>
                <a:gd name="T31" fmla="*/ 279 h 324"/>
                <a:gd name="T32" fmla="*/ 3 w 11"/>
                <a:gd name="T33" fmla="*/ 264 h 324"/>
                <a:gd name="T34" fmla="*/ 3 w 11"/>
                <a:gd name="T35" fmla="*/ 229 h 324"/>
                <a:gd name="T36" fmla="*/ 5 w 11"/>
                <a:gd name="T37" fmla="*/ 218 h 324"/>
                <a:gd name="T38" fmla="*/ 5 w 11"/>
                <a:gd name="T39" fmla="*/ 211 h 324"/>
                <a:gd name="T40" fmla="*/ 9 w 11"/>
                <a:gd name="T41" fmla="*/ 214 h 324"/>
                <a:gd name="T42" fmla="*/ 1 w 11"/>
                <a:gd name="T43" fmla="*/ 205 h 324"/>
                <a:gd name="T44" fmla="*/ 8 w 11"/>
                <a:gd name="T45" fmla="*/ 190 h 324"/>
                <a:gd name="T46" fmla="*/ 3 w 11"/>
                <a:gd name="T47" fmla="*/ 191 h 324"/>
                <a:gd name="T48" fmla="*/ 4 w 11"/>
                <a:gd name="T49" fmla="*/ 189 h 324"/>
                <a:gd name="T50" fmla="*/ 4 w 11"/>
                <a:gd name="T51" fmla="*/ 172 h 324"/>
                <a:gd name="T52" fmla="*/ 8 w 11"/>
                <a:gd name="T53" fmla="*/ 170 h 324"/>
                <a:gd name="T54" fmla="*/ 8 w 11"/>
                <a:gd name="T55" fmla="*/ 170 h 324"/>
                <a:gd name="T56" fmla="*/ 5 w 11"/>
                <a:gd name="T57" fmla="*/ 170 h 324"/>
                <a:gd name="T58" fmla="*/ 7 w 11"/>
                <a:gd name="T59" fmla="*/ 159 h 324"/>
                <a:gd name="T60" fmla="*/ 7 w 11"/>
                <a:gd name="T61" fmla="*/ 127 h 324"/>
                <a:gd name="T62" fmla="*/ 9 w 11"/>
                <a:gd name="T63" fmla="*/ 149 h 324"/>
                <a:gd name="T64" fmla="*/ 9 w 11"/>
                <a:gd name="T65" fmla="*/ 126 h 324"/>
                <a:gd name="T66" fmla="*/ 10 w 11"/>
                <a:gd name="T67" fmla="*/ 115 h 324"/>
                <a:gd name="T68" fmla="*/ 10 w 11"/>
                <a:gd name="T69" fmla="*/ 107 h 324"/>
                <a:gd name="T70" fmla="*/ 11 w 11"/>
                <a:gd name="T71" fmla="*/ 97 h 324"/>
                <a:gd name="T72" fmla="*/ 9 w 11"/>
                <a:gd name="T73" fmla="*/ 87 h 324"/>
                <a:gd name="T74" fmla="*/ 11 w 11"/>
                <a:gd name="T75" fmla="*/ 95 h 324"/>
                <a:gd name="T76" fmla="*/ 9 w 11"/>
                <a:gd name="T77" fmla="*/ 85 h 324"/>
                <a:gd name="T78" fmla="*/ 11 w 11"/>
                <a:gd name="T79" fmla="*/ 76 h 324"/>
                <a:gd name="T80" fmla="*/ 5 w 11"/>
                <a:gd name="T81" fmla="*/ 63 h 324"/>
                <a:gd name="T82" fmla="*/ 2 w 11"/>
                <a:gd name="T83" fmla="*/ 171 h 324"/>
                <a:gd name="T84" fmla="*/ 5 w 11"/>
                <a:gd name="T85" fmla="*/ 98 h 324"/>
                <a:gd name="T86" fmla="*/ 9 w 11"/>
                <a:gd name="T87" fmla="*/ 85 h 324"/>
                <a:gd name="T88" fmla="*/ 8 w 11"/>
                <a:gd name="T89" fmla="*/ 69 h 324"/>
                <a:gd name="T90" fmla="*/ 9 w 11"/>
                <a:gd name="T91" fmla="*/ 24 h 324"/>
                <a:gd name="T92" fmla="*/ 8 w 11"/>
                <a:gd name="T93" fmla="*/ 50 h 324"/>
                <a:gd name="T94" fmla="*/ 10 w 11"/>
                <a:gd name="T95" fmla="*/ 45 h 324"/>
                <a:gd name="T96" fmla="*/ 9 w 11"/>
                <a:gd name="T97" fmla="*/ 32 h 324"/>
                <a:gd name="T98" fmla="*/ 9 w 11"/>
                <a:gd name="T99" fmla="*/ 24 h 324"/>
                <a:gd name="T100" fmla="*/ 6 w 11"/>
                <a:gd name="T101" fmla="*/ 23 h 324"/>
                <a:gd name="T102" fmla="*/ 7 w 11"/>
                <a:gd name="T103" fmla="*/ 16 h 324"/>
                <a:gd name="T104" fmla="*/ 6 w 11"/>
                <a:gd name="T105" fmla="*/ 8 h 324"/>
                <a:gd name="T106" fmla="*/ 5 w 11"/>
                <a:gd name="T107" fmla="*/ 62 h 324"/>
                <a:gd name="T108" fmla="*/ 8 w 11"/>
                <a:gd name="T109" fmla="*/ 55 h 324"/>
                <a:gd name="T110" fmla="*/ 3 w 11"/>
                <a:gd name="T111" fmla="*/ 5 h 324"/>
                <a:gd name="T112" fmla="*/ 2 w 11"/>
                <a:gd name="T113" fmla="*/ 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 h="324">
                  <a:moveTo>
                    <a:pt x="6" y="286"/>
                  </a:moveTo>
                  <a:cubicBezTo>
                    <a:pt x="5" y="287"/>
                    <a:pt x="5" y="288"/>
                    <a:pt x="4" y="288"/>
                  </a:cubicBezTo>
                  <a:cubicBezTo>
                    <a:pt x="4" y="288"/>
                    <a:pt x="4" y="289"/>
                    <a:pt x="4" y="289"/>
                  </a:cubicBezTo>
                  <a:cubicBezTo>
                    <a:pt x="4" y="291"/>
                    <a:pt x="4" y="293"/>
                    <a:pt x="4" y="295"/>
                  </a:cubicBezTo>
                  <a:cubicBezTo>
                    <a:pt x="4" y="295"/>
                    <a:pt x="5" y="294"/>
                    <a:pt x="6" y="294"/>
                  </a:cubicBezTo>
                  <a:cubicBezTo>
                    <a:pt x="6" y="292"/>
                    <a:pt x="6" y="290"/>
                    <a:pt x="6" y="288"/>
                  </a:cubicBezTo>
                  <a:cubicBezTo>
                    <a:pt x="6" y="288"/>
                    <a:pt x="6" y="287"/>
                    <a:pt x="6" y="287"/>
                  </a:cubicBezTo>
                  <a:cubicBezTo>
                    <a:pt x="6" y="287"/>
                    <a:pt x="6" y="287"/>
                    <a:pt x="6" y="287"/>
                  </a:cubicBezTo>
                  <a:cubicBezTo>
                    <a:pt x="6" y="287"/>
                    <a:pt x="6" y="287"/>
                    <a:pt x="6" y="286"/>
                  </a:cubicBezTo>
                  <a:moveTo>
                    <a:pt x="6" y="276"/>
                  </a:moveTo>
                  <a:cubicBezTo>
                    <a:pt x="6" y="277"/>
                    <a:pt x="5" y="277"/>
                    <a:pt x="4" y="278"/>
                  </a:cubicBezTo>
                  <a:cubicBezTo>
                    <a:pt x="4" y="280"/>
                    <a:pt x="4" y="283"/>
                    <a:pt x="4" y="286"/>
                  </a:cubicBezTo>
                  <a:cubicBezTo>
                    <a:pt x="5" y="285"/>
                    <a:pt x="5" y="284"/>
                    <a:pt x="6" y="284"/>
                  </a:cubicBezTo>
                  <a:cubicBezTo>
                    <a:pt x="6" y="281"/>
                    <a:pt x="6" y="279"/>
                    <a:pt x="6" y="276"/>
                  </a:cubicBezTo>
                  <a:moveTo>
                    <a:pt x="7" y="264"/>
                  </a:moveTo>
                  <a:cubicBezTo>
                    <a:pt x="6" y="264"/>
                    <a:pt x="5" y="265"/>
                    <a:pt x="4" y="266"/>
                  </a:cubicBezTo>
                  <a:cubicBezTo>
                    <a:pt x="4" y="266"/>
                    <a:pt x="4" y="266"/>
                    <a:pt x="4" y="266"/>
                  </a:cubicBezTo>
                  <a:cubicBezTo>
                    <a:pt x="4" y="267"/>
                    <a:pt x="4" y="267"/>
                    <a:pt x="4" y="268"/>
                  </a:cubicBezTo>
                  <a:cubicBezTo>
                    <a:pt x="4" y="270"/>
                    <a:pt x="4" y="273"/>
                    <a:pt x="4" y="275"/>
                  </a:cubicBezTo>
                  <a:cubicBezTo>
                    <a:pt x="5" y="275"/>
                    <a:pt x="6" y="274"/>
                    <a:pt x="7" y="274"/>
                  </a:cubicBezTo>
                  <a:cubicBezTo>
                    <a:pt x="7" y="270"/>
                    <a:pt x="7" y="267"/>
                    <a:pt x="7" y="264"/>
                  </a:cubicBezTo>
                  <a:moveTo>
                    <a:pt x="8" y="255"/>
                  </a:moveTo>
                  <a:cubicBezTo>
                    <a:pt x="7" y="255"/>
                    <a:pt x="6" y="256"/>
                    <a:pt x="6" y="256"/>
                  </a:cubicBezTo>
                  <a:cubicBezTo>
                    <a:pt x="6" y="257"/>
                    <a:pt x="6" y="257"/>
                    <a:pt x="6" y="257"/>
                  </a:cubicBezTo>
                  <a:cubicBezTo>
                    <a:pt x="6" y="257"/>
                    <a:pt x="6" y="257"/>
                    <a:pt x="6" y="256"/>
                  </a:cubicBezTo>
                  <a:cubicBezTo>
                    <a:pt x="5" y="257"/>
                    <a:pt x="5" y="257"/>
                    <a:pt x="5" y="257"/>
                  </a:cubicBezTo>
                  <a:cubicBezTo>
                    <a:pt x="5" y="257"/>
                    <a:pt x="4" y="257"/>
                    <a:pt x="4" y="257"/>
                  </a:cubicBezTo>
                  <a:cubicBezTo>
                    <a:pt x="4" y="257"/>
                    <a:pt x="4" y="257"/>
                    <a:pt x="4" y="257"/>
                  </a:cubicBezTo>
                  <a:cubicBezTo>
                    <a:pt x="4" y="259"/>
                    <a:pt x="4" y="261"/>
                    <a:pt x="4" y="264"/>
                  </a:cubicBezTo>
                  <a:cubicBezTo>
                    <a:pt x="5" y="263"/>
                    <a:pt x="6" y="262"/>
                    <a:pt x="7" y="261"/>
                  </a:cubicBezTo>
                  <a:cubicBezTo>
                    <a:pt x="8" y="259"/>
                    <a:pt x="8" y="257"/>
                    <a:pt x="8" y="255"/>
                  </a:cubicBezTo>
                  <a:moveTo>
                    <a:pt x="9" y="237"/>
                  </a:moveTo>
                  <a:cubicBezTo>
                    <a:pt x="8" y="238"/>
                    <a:pt x="8" y="238"/>
                    <a:pt x="7" y="238"/>
                  </a:cubicBezTo>
                  <a:cubicBezTo>
                    <a:pt x="7" y="238"/>
                    <a:pt x="7" y="238"/>
                    <a:pt x="7" y="238"/>
                  </a:cubicBezTo>
                  <a:cubicBezTo>
                    <a:pt x="7" y="244"/>
                    <a:pt x="6" y="249"/>
                    <a:pt x="6" y="254"/>
                  </a:cubicBezTo>
                  <a:cubicBezTo>
                    <a:pt x="7" y="253"/>
                    <a:pt x="7" y="253"/>
                    <a:pt x="8" y="252"/>
                  </a:cubicBezTo>
                  <a:cubicBezTo>
                    <a:pt x="8" y="251"/>
                    <a:pt x="8" y="250"/>
                    <a:pt x="8" y="249"/>
                  </a:cubicBezTo>
                  <a:cubicBezTo>
                    <a:pt x="8" y="248"/>
                    <a:pt x="8" y="247"/>
                    <a:pt x="8" y="245"/>
                  </a:cubicBezTo>
                  <a:cubicBezTo>
                    <a:pt x="8" y="245"/>
                    <a:pt x="8" y="245"/>
                    <a:pt x="8" y="245"/>
                  </a:cubicBezTo>
                  <a:cubicBezTo>
                    <a:pt x="9" y="242"/>
                    <a:pt x="9" y="240"/>
                    <a:pt x="9" y="237"/>
                  </a:cubicBezTo>
                  <a:moveTo>
                    <a:pt x="9" y="227"/>
                  </a:moveTo>
                  <a:cubicBezTo>
                    <a:pt x="8" y="227"/>
                    <a:pt x="8" y="227"/>
                    <a:pt x="7" y="228"/>
                  </a:cubicBezTo>
                  <a:cubicBezTo>
                    <a:pt x="7" y="228"/>
                    <a:pt x="7" y="228"/>
                    <a:pt x="7" y="228"/>
                  </a:cubicBezTo>
                  <a:cubicBezTo>
                    <a:pt x="7" y="231"/>
                    <a:pt x="7" y="233"/>
                    <a:pt x="7" y="236"/>
                  </a:cubicBezTo>
                  <a:cubicBezTo>
                    <a:pt x="7" y="236"/>
                    <a:pt x="8" y="235"/>
                    <a:pt x="9" y="235"/>
                  </a:cubicBezTo>
                  <a:cubicBezTo>
                    <a:pt x="9" y="232"/>
                    <a:pt x="9" y="229"/>
                    <a:pt x="9" y="227"/>
                  </a:cubicBezTo>
                  <a:moveTo>
                    <a:pt x="9" y="216"/>
                  </a:moveTo>
                  <a:cubicBezTo>
                    <a:pt x="8" y="217"/>
                    <a:pt x="7" y="217"/>
                    <a:pt x="7" y="217"/>
                  </a:cubicBezTo>
                  <a:cubicBezTo>
                    <a:pt x="7" y="220"/>
                    <a:pt x="7" y="223"/>
                    <a:pt x="7" y="226"/>
                  </a:cubicBezTo>
                  <a:cubicBezTo>
                    <a:pt x="8" y="225"/>
                    <a:pt x="8" y="225"/>
                    <a:pt x="9" y="224"/>
                  </a:cubicBezTo>
                  <a:cubicBezTo>
                    <a:pt x="9" y="222"/>
                    <a:pt x="9" y="219"/>
                    <a:pt x="9" y="216"/>
                  </a:cubicBezTo>
                  <a:moveTo>
                    <a:pt x="5" y="204"/>
                  </a:moveTo>
                  <a:cubicBezTo>
                    <a:pt x="4" y="205"/>
                    <a:pt x="3" y="206"/>
                    <a:pt x="1" y="207"/>
                  </a:cubicBezTo>
                  <a:cubicBezTo>
                    <a:pt x="1" y="214"/>
                    <a:pt x="1" y="222"/>
                    <a:pt x="1" y="229"/>
                  </a:cubicBezTo>
                  <a:cubicBezTo>
                    <a:pt x="1" y="242"/>
                    <a:pt x="2" y="255"/>
                    <a:pt x="2" y="268"/>
                  </a:cubicBezTo>
                  <a:cubicBezTo>
                    <a:pt x="1" y="280"/>
                    <a:pt x="1" y="293"/>
                    <a:pt x="1" y="306"/>
                  </a:cubicBezTo>
                  <a:cubicBezTo>
                    <a:pt x="1" y="311"/>
                    <a:pt x="1" y="315"/>
                    <a:pt x="1" y="320"/>
                  </a:cubicBezTo>
                  <a:cubicBezTo>
                    <a:pt x="1" y="321"/>
                    <a:pt x="1" y="322"/>
                    <a:pt x="1" y="322"/>
                  </a:cubicBezTo>
                  <a:cubicBezTo>
                    <a:pt x="1" y="323"/>
                    <a:pt x="1" y="324"/>
                    <a:pt x="2" y="324"/>
                  </a:cubicBezTo>
                  <a:cubicBezTo>
                    <a:pt x="2" y="324"/>
                    <a:pt x="3" y="324"/>
                    <a:pt x="3" y="324"/>
                  </a:cubicBezTo>
                  <a:cubicBezTo>
                    <a:pt x="3" y="324"/>
                    <a:pt x="4" y="324"/>
                    <a:pt x="4" y="323"/>
                  </a:cubicBezTo>
                  <a:cubicBezTo>
                    <a:pt x="5" y="317"/>
                    <a:pt x="5" y="310"/>
                    <a:pt x="5" y="304"/>
                  </a:cubicBezTo>
                  <a:cubicBezTo>
                    <a:pt x="6" y="301"/>
                    <a:pt x="6" y="299"/>
                    <a:pt x="6" y="296"/>
                  </a:cubicBezTo>
                  <a:cubicBezTo>
                    <a:pt x="5" y="297"/>
                    <a:pt x="4" y="297"/>
                    <a:pt x="4" y="298"/>
                  </a:cubicBezTo>
                  <a:cubicBezTo>
                    <a:pt x="4" y="299"/>
                    <a:pt x="4" y="301"/>
                    <a:pt x="3" y="303"/>
                  </a:cubicBezTo>
                  <a:cubicBezTo>
                    <a:pt x="3" y="303"/>
                    <a:pt x="3" y="304"/>
                    <a:pt x="3" y="304"/>
                  </a:cubicBezTo>
                  <a:cubicBezTo>
                    <a:pt x="3" y="306"/>
                    <a:pt x="3" y="308"/>
                    <a:pt x="3" y="310"/>
                  </a:cubicBezTo>
                  <a:cubicBezTo>
                    <a:pt x="3" y="306"/>
                    <a:pt x="3" y="302"/>
                    <a:pt x="3" y="298"/>
                  </a:cubicBezTo>
                  <a:cubicBezTo>
                    <a:pt x="3" y="298"/>
                    <a:pt x="3" y="299"/>
                    <a:pt x="2" y="299"/>
                  </a:cubicBezTo>
                  <a:cubicBezTo>
                    <a:pt x="2" y="299"/>
                    <a:pt x="2" y="299"/>
                    <a:pt x="2" y="299"/>
                  </a:cubicBezTo>
                  <a:cubicBezTo>
                    <a:pt x="1" y="299"/>
                    <a:pt x="1" y="298"/>
                    <a:pt x="1" y="297"/>
                  </a:cubicBezTo>
                  <a:cubicBezTo>
                    <a:pt x="2" y="297"/>
                    <a:pt x="2" y="296"/>
                    <a:pt x="3" y="296"/>
                  </a:cubicBezTo>
                  <a:cubicBezTo>
                    <a:pt x="3" y="293"/>
                    <a:pt x="3" y="291"/>
                    <a:pt x="3" y="289"/>
                  </a:cubicBezTo>
                  <a:cubicBezTo>
                    <a:pt x="3" y="289"/>
                    <a:pt x="3" y="289"/>
                    <a:pt x="3" y="289"/>
                  </a:cubicBezTo>
                  <a:cubicBezTo>
                    <a:pt x="2" y="289"/>
                    <a:pt x="1" y="288"/>
                    <a:pt x="2" y="287"/>
                  </a:cubicBezTo>
                  <a:cubicBezTo>
                    <a:pt x="2" y="287"/>
                    <a:pt x="3" y="287"/>
                    <a:pt x="3" y="286"/>
                  </a:cubicBezTo>
                  <a:cubicBezTo>
                    <a:pt x="3" y="286"/>
                    <a:pt x="3" y="286"/>
                    <a:pt x="3" y="285"/>
                  </a:cubicBezTo>
                  <a:cubicBezTo>
                    <a:pt x="3" y="283"/>
                    <a:pt x="3" y="281"/>
                    <a:pt x="3" y="278"/>
                  </a:cubicBezTo>
                  <a:cubicBezTo>
                    <a:pt x="3" y="278"/>
                    <a:pt x="3" y="278"/>
                    <a:pt x="3" y="279"/>
                  </a:cubicBezTo>
                  <a:cubicBezTo>
                    <a:pt x="3" y="279"/>
                    <a:pt x="3" y="279"/>
                    <a:pt x="3" y="279"/>
                  </a:cubicBezTo>
                  <a:cubicBezTo>
                    <a:pt x="2" y="279"/>
                    <a:pt x="1" y="277"/>
                    <a:pt x="2" y="277"/>
                  </a:cubicBezTo>
                  <a:cubicBezTo>
                    <a:pt x="2" y="277"/>
                    <a:pt x="3" y="276"/>
                    <a:pt x="3" y="276"/>
                  </a:cubicBezTo>
                  <a:cubicBezTo>
                    <a:pt x="3" y="273"/>
                    <a:pt x="3" y="269"/>
                    <a:pt x="3" y="266"/>
                  </a:cubicBezTo>
                  <a:cubicBezTo>
                    <a:pt x="3" y="266"/>
                    <a:pt x="2" y="265"/>
                    <a:pt x="3" y="264"/>
                  </a:cubicBezTo>
                  <a:cubicBezTo>
                    <a:pt x="3" y="264"/>
                    <a:pt x="3" y="264"/>
                    <a:pt x="3" y="264"/>
                  </a:cubicBezTo>
                  <a:cubicBezTo>
                    <a:pt x="3" y="262"/>
                    <a:pt x="3" y="259"/>
                    <a:pt x="3" y="257"/>
                  </a:cubicBezTo>
                  <a:cubicBezTo>
                    <a:pt x="3" y="256"/>
                    <a:pt x="3" y="256"/>
                    <a:pt x="3" y="256"/>
                  </a:cubicBezTo>
                  <a:cubicBezTo>
                    <a:pt x="3" y="253"/>
                    <a:pt x="3" y="250"/>
                    <a:pt x="3" y="247"/>
                  </a:cubicBezTo>
                  <a:cubicBezTo>
                    <a:pt x="3" y="240"/>
                    <a:pt x="3" y="233"/>
                    <a:pt x="3" y="226"/>
                  </a:cubicBezTo>
                  <a:cubicBezTo>
                    <a:pt x="3" y="227"/>
                    <a:pt x="3" y="228"/>
                    <a:pt x="3" y="229"/>
                  </a:cubicBezTo>
                  <a:cubicBezTo>
                    <a:pt x="3" y="237"/>
                    <a:pt x="4" y="246"/>
                    <a:pt x="4" y="255"/>
                  </a:cubicBezTo>
                  <a:cubicBezTo>
                    <a:pt x="4" y="255"/>
                    <a:pt x="4" y="255"/>
                    <a:pt x="4" y="255"/>
                  </a:cubicBezTo>
                  <a:cubicBezTo>
                    <a:pt x="4" y="255"/>
                    <a:pt x="5" y="255"/>
                    <a:pt x="6" y="254"/>
                  </a:cubicBezTo>
                  <a:cubicBezTo>
                    <a:pt x="6" y="253"/>
                    <a:pt x="6" y="252"/>
                    <a:pt x="6" y="251"/>
                  </a:cubicBezTo>
                  <a:cubicBezTo>
                    <a:pt x="6" y="240"/>
                    <a:pt x="5" y="229"/>
                    <a:pt x="5" y="218"/>
                  </a:cubicBezTo>
                  <a:cubicBezTo>
                    <a:pt x="5" y="219"/>
                    <a:pt x="4" y="219"/>
                    <a:pt x="3" y="220"/>
                  </a:cubicBezTo>
                  <a:cubicBezTo>
                    <a:pt x="3" y="220"/>
                    <a:pt x="3" y="220"/>
                    <a:pt x="2" y="220"/>
                  </a:cubicBezTo>
                  <a:cubicBezTo>
                    <a:pt x="2" y="220"/>
                    <a:pt x="1" y="219"/>
                    <a:pt x="2" y="218"/>
                  </a:cubicBezTo>
                  <a:cubicBezTo>
                    <a:pt x="3" y="217"/>
                    <a:pt x="4" y="217"/>
                    <a:pt x="5" y="216"/>
                  </a:cubicBezTo>
                  <a:cubicBezTo>
                    <a:pt x="5" y="214"/>
                    <a:pt x="5" y="213"/>
                    <a:pt x="5" y="211"/>
                  </a:cubicBezTo>
                  <a:cubicBezTo>
                    <a:pt x="5" y="209"/>
                    <a:pt x="5" y="207"/>
                    <a:pt x="5" y="204"/>
                  </a:cubicBezTo>
                  <a:moveTo>
                    <a:pt x="8" y="202"/>
                  </a:moveTo>
                  <a:cubicBezTo>
                    <a:pt x="7" y="203"/>
                    <a:pt x="7" y="203"/>
                    <a:pt x="6" y="204"/>
                  </a:cubicBezTo>
                  <a:cubicBezTo>
                    <a:pt x="6" y="208"/>
                    <a:pt x="6" y="211"/>
                    <a:pt x="7" y="215"/>
                  </a:cubicBezTo>
                  <a:cubicBezTo>
                    <a:pt x="7" y="215"/>
                    <a:pt x="8" y="214"/>
                    <a:pt x="9" y="214"/>
                  </a:cubicBezTo>
                  <a:cubicBezTo>
                    <a:pt x="9" y="212"/>
                    <a:pt x="8" y="211"/>
                    <a:pt x="8" y="209"/>
                  </a:cubicBezTo>
                  <a:cubicBezTo>
                    <a:pt x="8" y="207"/>
                    <a:pt x="8" y="205"/>
                    <a:pt x="8" y="202"/>
                  </a:cubicBezTo>
                  <a:moveTo>
                    <a:pt x="3" y="182"/>
                  </a:moveTo>
                  <a:cubicBezTo>
                    <a:pt x="3" y="183"/>
                    <a:pt x="2" y="183"/>
                    <a:pt x="1" y="183"/>
                  </a:cubicBezTo>
                  <a:cubicBezTo>
                    <a:pt x="1" y="191"/>
                    <a:pt x="1" y="198"/>
                    <a:pt x="1" y="205"/>
                  </a:cubicBezTo>
                  <a:cubicBezTo>
                    <a:pt x="3" y="204"/>
                    <a:pt x="4" y="203"/>
                    <a:pt x="5" y="202"/>
                  </a:cubicBezTo>
                  <a:cubicBezTo>
                    <a:pt x="5" y="198"/>
                    <a:pt x="5" y="195"/>
                    <a:pt x="6" y="191"/>
                  </a:cubicBezTo>
                  <a:cubicBezTo>
                    <a:pt x="6" y="195"/>
                    <a:pt x="6" y="198"/>
                    <a:pt x="6" y="201"/>
                  </a:cubicBezTo>
                  <a:cubicBezTo>
                    <a:pt x="7" y="201"/>
                    <a:pt x="7" y="200"/>
                    <a:pt x="8" y="200"/>
                  </a:cubicBezTo>
                  <a:cubicBezTo>
                    <a:pt x="8" y="197"/>
                    <a:pt x="8" y="193"/>
                    <a:pt x="8" y="190"/>
                  </a:cubicBezTo>
                  <a:cubicBezTo>
                    <a:pt x="7" y="190"/>
                    <a:pt x="6" y="191"/>
                    <a:pt x="5" y="192"/>
                  </a:cubicBezTo>
                  <a:cubicBezTo>
                    <a:pt x="5" y="192"/>
                    <a:pt x="4" y="192"/>
                    <a:pt x="4" y="192"/>
                  </a:cubicBezTo>
                  <a:cubicBezTo>
                    <a:pt x="4" y="192"/>
                    <a:pt x="4" y="192"/>
                    <a:pt x="4" y="191"/>
                  </a:cubicBezTo>
                  <a:cubicBezTo>
                    <a:pt x="3" y="195"/>
                    <a:pt x="3" y="198"/>
                    <a:pt x="3" y="201"/>
                  </a:cubicBezTo>
                  <a:cubicBezTo>
                    <a:pt x="3" y="198"/>
                    <a:pt x="3" y="194"/>
                    <a:pt x="3" y="191"/>
                  </a:cubicBezTo>
                  <a:cubicBezTo>
                    <a:pt x="3" y="191"/>
                    <a:pt x="3" y="191"/>
                    <a:pt x="3" y="190"/>
                  </a:cubicBezTo>
                  <a:cubicBezTo>
                    <a:pt x="3" y="188"/>
                    <a:pt x="3" y="185"/>
                    <a:pt x="3" y="182"/>
                  </a:cubicBezTo>
                  <a:moveTo>
                    <a:pt x="8" y="179"/>
                  </a:moveTo>
                  <a:cubicBezTo>
                    <a:pt x="6" y="180"/>
                    <a:pt x="5" y="181"/>
                    <a:pt x="4" y="182"/>
                  </a:cubicBezTo>
                  <a:cubicBezTo>
                    <a:pt x="4" y="184"/>
                    <a:pt x="4" y="187"/>
                    <a:pt x="4" y="189"/>
                  </a:cubicBezTo>
                  <a:cubicBezTo>
                    <a:pt x="4" y="189"/>
                    <a:pt x="4" y="190"/>
                    <a:pt x="4" y="190"/>
                  </a:cubicBezTo>
                  <a:cubicBezTo>
                    <a:pt x="4" y="190"/>
                    <a:pt x="4" y="190"/>
                    <a:pt x="4" y="190"/>
                  </a:cubicBezTo>
                  <a:cubicBezTo>
                    <a:pt x="5" y="189"/>
                    <a:pt x="6" y="188"/>
                    <a:pt x="8" y="188"/>
                  </a:cubicBezTo>
                  <a:cubicBezTo>
                    <a:pt x="8" y="185"/>
                    <a:pt x="8" y="182"/>
                    <a:pt x="8" y="179"/>
                  </a:cubicBezTo>
                  <a:moveTo>
                    <a:pt x="4" y="172"/>
                  </a:moveTo>
                  <a:cubicBezTo>
                    <a:pt x="3" y="173"/>
                    <a:pt x="2" y="173"/>
                    <a:pt x="2" y="173"/>
                  </a:cubicBezTo>
                  <a:cubicBezTo>
                    <a:pt x="2" y="176"/>
                    <a:pt x="2" y="179"/>
                    <a:pt x="1" y="181"/>
                  </a:cubicBezTo>
                  <a:cubicBezTo>
                    <a:pt x="2" y="181"/>
                    <a:pt x="3" y="180"/>
                    <a:pt x="3" y="180"/>
                  </a:cubicBezTo>
                  <a:cubicBezTo>
                    <a:pt x="3" y="177"/>
                    <a:pt x="4" y="175"/>
                    <a:pt x="4" y="172"/>
                  </a:cubicBezTo>
                  <a:moveTo>
                    <a:pt x="8" y="170"/>
                  </a:moveTo>
                  <a:cubicBezTo>
                    <a:pt x="7" y="171"/>
                    <a:pt x="6" y="171"/>
                    <a:pt x="4" y="172"/>
                  </a:cubicBezTo>
                  <a:cubicBezTo>
                    <a:pt x="4" y="174"/>
                    <a:pt x="4" y="177"/>
                    <a:pt x="4" y="179"/>
                  </a:cubicBezTo>
                  <a:cubicBezTo>
                    <a:pt x="5" y="179"/>
                    <a:pt x="6" y="178"/>
                    <a:pt x="8" y="177"/>
                  </a:cubicBezTo>
                  <a:cubicBezTo>
                    <a:pt x="8" y="175"/>
                    <a:pt x="8" y="173"/>
                    <a:pt x="8" y="171"/>
                  </a:cubicBezTo>
                  <a:cubicBezTo>
                    <a:pt x="8" y="170"/>
                    <a:pt x="8" y="170"/>
                    <a:pt x="8" y="170"/>
                  </a:cubicBezTo>
                  <a:moveTo>
                    <a:pt x="9" y="151"/>
                  </a:moveTo>
                  <a:cubicBezTo>
                    <a:pt x="8" y="151"/>
                    <a:pt x="8" y="152"/>
                    <a:pt x="7" y="152"/>
                  </a:cubicBezTo>
                  <a:cubicBezTo>
                    <a:pt x="7" y="152"/>
                    <a:pt x="7" y="152"/>
                    <a:pt x="7" y="152"/>
                  </a:cubicBezTo>
                  <a:cubicBezTo>
                    <a:pt x="6" y="152"/>
                    <a:pt x="6" y="152"/>
                    <a:pt x="6" y="151"/>
                  </a:cubicBezTo>
                  <a:cubicBezTo>
                    <a:pt x="5" y="157"/>
                    <a:pt x="5" y="164"/>
                    <a:pt x="5" y="170"/>
                  </a:cubicBezTo>
                  <a:cubicBezTo>
                    <a:pt x="6" y="169"/>
                    <a:pt x="7" y="168"/>
                    <a:pt x="8" y="168"/>
                  </a:cubicBezTo>
                  <a:cubicBezTo>
                    <a:pt x="8" y="166"/>
                    <a:pt x="8" y="163"/>
                    <a:pt x="8" y="161"/>
                  </a:cubicBezTo>
                  <a:cubicBezTo>
                    <a:pt x="8" y="161"/>
                    <a:pt x="8" y="161"/>
                    <a:pt x="8" y="161"/>
                  </a:cubicBezTo>
                  <a:cubicBezTo>
                    <a:pt x="7" y="161"/>
                    <a:pt x="7" y="161"/>
                    <a:pt x="7" y="161"/>
                  </a:cubicBezTo>
                  <a:cubicBezTo>
                    <a:pt x="6" y="161"/>
                    <a:pt x="6" y="160"/>
                    <a:pt x="7" y="159"/>
                  </a:cubicBezTo>
                  <a:cubicBezTo>
                    <a:pt x="7" y="159"/>
                    <a:pt x="8" y="159"/>
                    <a:pt x="8" y="158"/>
                  </a:cubicBezTo>
                  <a:cubicBezTo>
                    <a:pt x="8" y="156"/>
                    <a:pt x="8" y="154"/>
                    <a:pt x="9" y="151"/>
                  </a:cubicBezTo>
                  <a:moveTo>
                    <a:pt x="9" y="126"/>
                  </a:moveTo>
                  <a:cubicBezTo>
                    <a:pt x="8" y="126"/>
                    <a:pt x="8" y="127"/>
                    <a:pt x="7" y="127"/>
                  </a:cubicBezTo>
                  <a:cubicBezTo>
                    <a:pt x="7" y="127"/>
                    <a:pt x="7" y="127"/>
                    <a:pt x="7" y="127"/>
                  </a:cubicBezTo>
                  <a:cubicBezTo>
                    <a:pt x="7" y="128"/>
                    <a:pt x="7" y="128"/>
                    <a:pt x="7" y="129"/>
                  </a:cubicBezTo>
                  <a:cubicBezTo>
                    <a:pt x="6" y="136"/>
                    <a:pt x="6" y="143"/>
                    <a:pt x="6" y="150"/>
                  </a:cubicBezTo>
                  <a:cubicBezTo>
                    <a:pt x="6" y="150"/>
                    <a:pt x="6" y="150"/>
                    <a:pt x="6" y="151"/>
                  </a:cubicBezTo>
                  <a:cubicBezTo>
                    <a:pt x="6" y="150"/>
                    <a:pt x="6" y="150"/>
                    <a:pt x="6" y="150"/>
                  </a:cubicBezTo>
                  <a:cubicBezTo>
                    <a:pt x="7" y="150"/>
                    <a:pt x="8" y="149"/>
                    <a:pt x="9" y="149"/>
                  </a:cubicBezTo>
                  <a:cubicBezTo>
                    <a:pt x="9" y="147"/>
                    <a:pt x="9" y="145"/>
                    <a:pt x="9" y="143"/>
                  </a:cubicBezTo>
                  <a:cubicBezTo>
                    <a:pt x="8" y="143"/>
                    <a:pt x="7" y="142"/>
                    <a:pt x="8" y="142"/>
                  </a:cubicBezTo>
                  <a:cubicBezTo>
                    <a:pt x="8" y="142"/>
                    <a:pt x="9" y="141"/>
                    <a:pt x="9" y="141"/>
                  </a:cubicBezTo>
                  <a:cubicBezTo>
                    <a:pt x="9" y="137"/>
                    <a:pt x="9" y="132"/>
                    <a:pt x="9" y="127"/>
                  </a:cubicBezTo>
                  <a:cubicBezTo>
                    <a:pt x="9" y="127"/>
                    <a:pt x="9" y="126"/>
                    <a:pt x="9" y="126"/>
                  </a:cubicBezTo>
                  <a:moveTo>
                    <a:pt x="11" y="97"/>
                  </a:moveTo>
                  <a:cubicBezTo>
                    <a:pt x="9" y="98"/>
                    <a:pt x="8" y="98"/>
                    <a:pt x="7" y="99"/>
                  </a:cubicBezTo>
                  <a:cubicBezTo>
                    <a:pt x="7" y="108"/>
                    <a:pt x="7" y="116"/>
                    <a:pt x="7" y="125"/>
                  </a:cubicBezTo>
                  <a:cubicBezTo>
                    <a:pt x="8" y="125"/>
                    <a:pt x="8" y="124"/>
                    <a:pt x="9" y="124"/>
                  </a:cubicBezTo>
                  <a:cubicBezTo>
                    <a:pt x="9" y="121"/>
                    <a:pt x="9" y="118"/>
                    <a:pt x="10" y="115"/>
                  </a:cubicBezTo>
                  <a:cubicBezTo>
                    <a:pt x="9" y="116"/>
                    <a:pt x="9" y="116"/>
                    <a:pt x="9" y="116"/>
                  </a:cubicBezTo>
                  <a:cubicBezTo>
                    <a:pt x="9" y="116"/>
                    <a:pt x="9" y="116"/>
                    <a:pt x="9" y="116"/>
                  </a:cubicBezTo>
                  <a:cubicBezTo>
                    <a:pt x="8" y="116"/>
                    <a:pt x="7" y="115"/>
                    <a:pt x="8" y="114"/>
                  </a:cubicBezTo>
                  <a:cubicBezTo>
                    <a:pt x="9" y="114"/>
                    <a:pt x="9" y="113"/>
                    <a:pt x="10" y="113"/>
                  </a:cubicBezTo>
                  <a:cubicBezTo>
                    <a:pt x="10" y="111"/>
                    <a:pt x="10" y="109"/>
                    <a:pt x="10" y="107"/>
                  </a:cubicBezTo>
                  <a:cubicBezTo>
                    <a:pt x="10" y="107"/>
                    <a:pt x="10" y="107"/>
                    <a:pt x="9" y="107"/>
                  </a:cubicBezTo>
                  <a:cubicBezTo>
                    <a:pt x="9" y="107"/>
                    <a:pt x="9" y="107"/>
                    <a:pt x="9" y="107"/>
                  </a:cubicBezTo>
                  <a:cubicBezTo>
                    <a:pt x="8" y="107"/>
                    <a:pt x="7" y="106"/>
                    <a:pt x="8" y="105"/>
                  </a:cubicBezTo>
                  <a:cubicBezTo>
                    <a:pt x="9" y="105"/>
                    <a:pt x="10" y="105"/>
                    <a:pt x="10" y="104"/>
                  </a:cubicBezTo>
                  <a:cubicBezTo>
                    <a:pt x="10" y="102"/>
                    <a:pt x="10" y="100"/>
                    <a:pt x="11" y="97"/>
                  </a:cubicBezTo>
                  <a:moveTo>
                    <a:pt x="11" y="86"/>
                  </a:moveTo>
                  <a:cubicBezTo>
                    <a:pt x="10" y="87"/>
                    <a:pt x="10" y="87"/>
                    <a:pt x="9" y="87"/>
                  </a:cubicBezTo>
                  <a:cubicBezTo>
                    <a:pt x="9" y="89"/>
                    <a:pt x="9" y="91"/>
                    <a:pt x="9" y="93"/>
                  </a:cubicBezTo>
                  <a:cubicBezTo>
                    <a:pt x="9" y="93"/>
                    <a:pt x="9" y="93"/>
                    <a:pt x="9" y="93"/>
                  </a:cubicBezTo>
                  <a:cubicBezTo>
                    <a:pt x="9" y="91"/>
                    <a:pt x="9" y="89"/>
                    <a:pt x="9" y="87"/>
                  </a:cubicBezTo>
                  <a:cubicBezTo>
                    <a:pt x="8" y="88"/>
                    <a:pt x="8" y="88"/>
                    <a:pt x="8" y="88"/>
                  </a:cubicBezTo>
                  <a:cubicBezTo>
                    <a:pt x="7" y="88"/>
                    <a:pt x="7" y="88"/>
                    <a:pt x="7" y="88"/>
                  </a:cubicBezTo>
                  <a:cubicBezTo>
                    <a:pt x="7" y="88"/>
                    <a:pt x="7" y="88"/>
                    <a:pt x="7" y="88"/>
                  </a:cubicBezTo>
                  <a:cubicBezTo>
                    <a:pt x="7" y="91"/>
                    <a:pt x="7" y="94"/>
                    <a:pt x="7" y="97"/>
                  </a:cubicBezTo>
                  <a:cubicBezTo>
                    <a:pt x="8" y="96"/>
                    <a:pt x="9" y="95"/>
                    <a:pt x="11" y="95"/>
                  </a:cubicBezTo>
                  <a:cubicBezTo>
                    <a:pt x="11" y="94"/>
                    <a:pt x="11" y="93"/>
                    <a:pt x="11" y="93"/>
                  </a:cubicBezTo>
                  <a:cubicBezTo>
                    <a:pt x="11" y="91"/>
                    <a:pt x="11" y="88"/>
                    <a:pt x="11" y="86"/>
                  </a:cubicBezTo>
                  <a:moveTo>
                    <a:pt x="11" y="70"/>
                  </a:moveTo>
                  <a:cubicBezTo>
                    <a:pt x="10" y="71"/>
                    <a:pt x="10" y="71"/>
                    <a:pt x="9" y="71"/>
                  </a:cubicBezTo>
                  <a:cubicBezTo>
                    <a:pt x="9" y="76"/>
                    <a:pt x="9" y="81"/>
                    <a:pt x="9" y="85"/>
                  </a:cubicBezTo>
                  <a:cubicBezTo>
                    <a:pt x="10" y="85"/>
                    <a:pt x="10" y="85"/>
                    <a:pt x="11" y="84"/>
                  </a:cubicBezTo>
                  <a:cubicBezTo>
                    <a:pt x="11" y="82"/>
                    <a:pt x="11" y="80"/>
                    <a:pt x="11" y="78"/>
                  </a:cubicBezTo>
                  <a:cubicBezTo>
                    <a:pt x="11" y="78"/>
                    <a:pt x="11" y="78"/>
                    <a:pt x="11" y="78"/>
                  </a:cubicBezTo>
                  <a:cubicBezTo>
                    <a:pt x="10" y="78"/>
                    <a:pt x="9" y="76"/>
                    <a:pt x="10" y="76"/>
                  </a:cubicBezTo>
                  <a:cubicBezTo>
                    <a:pt x="10" y="76"/>
                    <a:pt x="11" y="76"/>
                    <a:pt x="11" y="76"/>
                  </a:cubicBezTo>
                  <a:cubicBezTo>
                    <a:pt x="11" y="74"/>
                    <a:pt x="11" y="72"/>
                    <a:pt x="11" y="70"/>
                  </a:cubicBezTo>
                  <a:moveTo>
                    <a:pt x="10" y="61"/>
                  </a:moveTo>
                  <a:cubicBezTo>
                    <a:pt x="9" y="62"/>
                    <a:pt x="8" y="62"/>
                    <a:pt x="6" y="63"/>
                  </a:cubicBezTo>
                  <a:cubicBezTo>
                    <a:pt x="6" y="63"/>
                    <a:pt x="6" y="63"/>
                    <a:pt x="6" y="63"/>
                  </a:cubicBezTo>
                  <a:cubicBezTo>
                    <a:pt x="6" y="63"/>
                    <a:pt x="6" y="63"/>
                    <a:pt x="5" y="63"/>
                  </a:cubicBezTo>
                  <a:cubicBezTo>
                    <a:pt x="6" y="66"/>
                    <a:pt x="6" y="68"/>
                    <a:pt x="6" y="70"/>
                  </a:cubicBezTo>
                  <a:cubicBezTo>
                    <a:pt x="6" y="70"/>
                    <a:pt x="6" y="71"/>
                    <a:pt x="6" y="71"/>
                  </a:cubicBezTo>
                  <a:cubicBezTo>
                    <a:pt x="6" y="72"/>
                    <a:pt x="6" y="73"/>
                    <a:pt x="6" y="74"/>
                  </a:cubicBezTo>
                  <a:cubicBezTo>
                    <a:pt x="3" y="99"/>
                    <a:pt x="3" y="125"/>
                    <a:pt x="2" y="150"/>
                  </a:cubicBezTo>
                  <a:cubicBezTo>
                    <a:pt x="2" y="157"/>
                    <a:pt x="2" y="164"/>
                    <a:pt x="2" y="171"/>
                  </a:cubicBezTo>
                  <a:cubicBezTo>
                    <a:pt x="2" y="171"/>
                    <a:pt x="3" y="170"/>
                    <a:pt x="4" y="170"/>
                  </a:cubicBezTo>
                  <a:cubicBezTo>
                    <a:pt x="4" y="169"/>
                    <a:pt x="4" y="169"/>
                    <a:pt x="4" y="168"/>
                  </a:cubicBezTo>
                  <a:cubicBezTo>
                    <a:pt x="4" y="145"/>
                    <a:pt x="5" y="122"/>
                    <a:pt x="6" y="100"/>
                  </a:cubicBezTo>
                  <a:cubicBezTo>
                    <a:pt x="6" y="100"/>
                    <a:pt x="6" y="100"/>
                    <a:pt x="5" y="100"/>
                  </a:cubicBezTo>
                  <a:cubicBezTo>
                    <a:pt x="4" y="100"/>
                    <a:pt x="4" y="98"/>
                    <a:pt x="5" y="98"/>
                  </a:cubicBezTo>
                  <a:cubicBezTo>
                    <a:pt x="5" y="98"/>
                    <a:pt x="6" y="97"/>
                    <a:pt x="6" y="97"/>
                  </a:cubicBezTo>
                  <a:cubicBezTo>
                    <a:pt x="6" y="95"/>
                    <a:pt x="6" y="92"/>
                    <a:pt x="6" y="90"/>
                  </a:cubicBezTo>
                  <a:cubicBezTo>
                    <a:pt x="7" y="89"/>
                    <a:pt x="7" y="89"/>
                    <a:pt x="7" y="88"/>
                  </a:cubicBezTo>
                  <a:cubicBezTo>
                    <a:pt x="6" y="88"/>
                    <a:pt x="6" y="87"/>
                    <a:pt x="7" y="86"/>
                  </a:cubicBezTo>
                  <a:cubicBezTo>
                    <a:pt x="7" y="86"/>
                    <a:pt x="8" y="86"/>
                    <a:pt x="9" y="85"/>
                  </a:cubicBezTo>
                  <a:cubicBezTo>
                    <a:pt x="8" y="81"/>
                    <a:pt x="8" y="76"/>
                    <a:pt x="8" y="72"/>
                  </a:cubicBezTo>
                  <a:cubicBezTo>
                    <a:pt x="8" y="72"/>
                    <a:pt x="8" y="72"/>
                    <a:pt x="8" y="72"/>
                  </a:cubicBezTo>
                  <a:cubicBezTo>
                    <a:pt x="7" y="72"/>
                    <a:pt x="7" y="72"/>
                    <a:pt x="7" y="72"/>
                  </a:cubicBezTo>
                  <a:cubicBezTo>
                    <a:pt x="6" y="72"/>
                    <a:pt x="6" y="71"/>
                    <a:pt x="7" y="70"/>
                  </a:cubicBezTo>
                  <a:cubicBezTo>
                    <a:pt x="7" y="70"/>
                    <a:pt x="8" y="70"/>
                    <a:pt x="8" y="69"/>
                  </a:cubicBezTo>
                  <a:cubicBezTo>
                    <a:pt x="8" y="68"/>
                    <a:pt x="8" y="66"/>
                    <a:pt x="9" y="64"/>
                  </a:cubicBezTo>
                  <a:cubicBezTo>
                    <a:pt x="9" y="66"/>
                    <a:pt x="9" y="67"/>
                    <a:pt x="9" y="69"/>
                  </a:cubicBezTo>
                  <a:cubicBezTo>
                    <a:pt x="10" y="69"/>
                    <a:pt x="10" y="68"/>
                    <a:pt x="11" y="68"/>
                  </a:cubicBezTo>
                  <a:cubicBezTo>
                    <a:pt x="11" y="66"/>
                    <a:pt x="11" y="63"/>
                    <a:pt x="10" y="61"/>
                  </a:cubicBezTo>
                  <a:moveTo>
                    <a:pt x="9" y="24"/>
                  </a:moveTo>
                  <a:cubicBezTo>
                    <a:pt x="8" y="24"/>
                    <a:pt x="8" y="25"/>
                    <a:pt x="7" y="25"/>
                  </a:cubicBezTo>
                  <a:cubicBezTo>
                    <a:pt x="7" y="25"/>
                    <a:pt x="7" y="25"/>
                    <a:pt x="7" y="25"/>
                  </a:cubicBezTo>
                  <a:cubicBezTo>
                    <a:pt x="6" y="25"/>
                    <a:pt x="6" y="25"/>
                    <a:pt x="6" y="25"/>
                  </a:cubicBezTo>
                  <a:cubicBezTo>
                    <a:pt x="6" y="27"/>
                    <a:pt x="6" y="30"/>
                    <a:pt x="6" y="32"/>
                  </a:cubicBezTo>
                  <a:cubicBezTo>
                    <a:pt x="7" y="38"/>
                    <a:pt x="7" y="44"/>
                    <a:pt x="8" y="50"/>
                  </a:cubicBezTo>
                  <a:cubicBezTo>
                    <a:pt x="8" y="51"/>
                    <a:pt x="7" y="52"/>
                    <a:pt x="7" y="53"/>
                  </a:cubicBezTo>
                  <a:cubicBezTo>
                    <a:pt x="8" y="53"/>
                    <a:pt x="9" y="52"/>
                    <a:pt x="10" y="52"/>
                  </a:cubicBezTo>
                  <a:cubicBezTo>
                    <a:pt x="10" y="51"/>
                    <a:pt x="10" y="50"/>
                    <a:pt x="10" y="49"/>
                  </a:cubicBezTo>
                  <a:cubicBezTo>
                    <a:pt x="10" y="48"/>
                    <a:pt x="10" y="47"/>
                    <a:pt x="10" y="46"/>
                  </a:cubicBezTo>
                  <a:cubicBezTo>
                    <a:pt x="10" y="45"/>
                    <a:pt x="10" y="45"/>
                    <a:pt x="10" y="45"/>
                  </a:cubicBezTo>
                  <a:cubicBezTo>
                    <a:pt x="10" y="43"/>
                    <a:pt x="10" y="42"/>
                    <a:pt x="10" y="40"/>
                  </a:cubicBezTo>
                  <a:cubicBezTo>
                    <a:pt x="10" y="40"/>
                    <a:pt x="9" y="40"/>
                    <a:pt x="9" y="40"/>
                  </a:cubicBezTo>
                  <a:cubicBezTo>
                    <a:pt x="9" y="40"/>
                    <a:pt x="8" y="39"/>
                    <a:pt x="9" y="39"/>
                  </a:cubicBezTo>
                  <a:cubicBezTo>
                    <a:pt x="9" y="38"/>
                    <a:pt x="9" y="38"/>
                    <a:pt x="10" y="38"/>
                  </a:cubicBezTo>
                  <a:cubicBezTo>
                    <a:pt x="10" y="36"/>
                    <a:pt x="10" y="34"/>
                    <a:pt x="9" y="32"/>
                  </a:cubicBezTo>
                  <a:cubicBezTo>
                    <a:pt x="9" y="32"/>
                    <a:pt x="9" y="32"/>
                    <a:pt x="9" y="32"/>
                  </a:cubicBezTo>
                  <a:cubicBezTo>
                    <a:pt x="9" y="32"/>
                    <a:pt x="9" y="32"/>
                    <a:pt x="9" y="32"/>
                  </a:cubicBezTo>
                  <a:cubicBezTo>
                    <a:pt x="8" y="32"/>
                    <a:pt x="7" y="30"/>
                    <a:pt x="8" y="30"/>
                  </a:cubicBezTo>
                  <a:cubicBezTo>
                    <a:pt x="9" y="30"/>
                    <a:pt x="9" y="30"/>
                    <a:pt x="9" y="29"/>
                  </a:cubicBezTo>
                  <a:cubicBezTo>
                    <a:pt x="9" y="28"/>
                    <a:pt x="9" y="26"/>
                    <a:pt x="9" y="24"/>
                  </a:cubicBezTo>
                  <a:moveTo>
                    <a:pt x="6" y="8"/>
                  </a:moveTo>
                  <a:cubicBezTo>
                    <a:pt x="5" y="9"/>
                    <a:pt x="5" y="9"/>
                    <a:pt x="4" y="9"/>
                  </a:cubicBezTo>
                  <a:cubicBezTo>
                    <a:pt x="4" y="9"/>
                    <a:pt x="4" y="9"/>
                    <a:pt x="4" y="9"/>
                  </a:cubicBezTo>
                  <a:cubicBezTo>
                    <a:pt x="4" y="11"/>
                    <a:pt x="5" y="12"/>
                    <a:pt x="5" y="14"/>
                  </a:cubicBezTo>
                  <a:cubicBezTo>
                    <a:pt x="6" y="17"/>
                    <a:pt x="6" y="20"/>
                    <a:pt x="6" y="23"/>
                  </a:cubicBezTo>
                  <a:cubicBezTo>
                    <a:pt x="6" y="23"/>
                    <a:pt x="6" y="23"/>
                    <a:pt x="6" y="23"/>
                  </a:cubicBezTo>
                  <a:cubicBezTo>
                    <a:pt x="7" y="23"/>
                    <a:pt x="8" y="22"/>
                    <a:pt x="9" y="22"/>
                  </a:cubicBezTo>
                  <a:cubicBezTo>
                    <a:pt x="8" y="21"/>
                    <a:pt x="8" y="20"/>
                    <a:pt x="8" y="20"/>
                  </a:cubicBezTo>
                  <a:cubicBezTo>
                    <a:pt x="8" y="19"/>
                    <a:pt x="8" y="17"/>
                    <a:pt x="8" y="16"/>
                  </a:cubicBezTo>
                  <a:cubicBezTo>
                    <a:pt x="7" y="16"/>
                    <a:pt x="7" y="16"/>
                    <a:pt x="7" y="16"/>
                  </a:cubicBezTo>
                  <a:cubicBezTo>
                    <a:pt x="7" y="16"/>
                    <a:pt x="7" y="16"/>
                    <a:pt x="7" y="16"/>
                  </a:cubicBezTo>
                  <a:cubicBezTo>
                    <a:pt x="6" y="16"/>
                    <a:pt x="5" y="15"/>
                    <a:pt x="6" y="14"/>
                  </a:cubicBezTo>
                  <a:cubicBezTo>
                    <a:pt x="6" y="14"/>
                    <a:pt x="7" y="14"/>
                    <a:pt x="7" y="14"/>
                  </a:cubicBezTo>
                  <a:cubicBezTo>
                    <a:pt x="7" y="13"/>
                    <a:pt x="7" y="13"/>
                    <a:pt x="7" y="12"/>
                  </a:cubicBezTo>
                  <a:cubicBezTo>
                    <a:pt x="7" y="11"/>
                    <a:pt x="6" y="10"/>
                    <a:pt x="6" y="8"/>
                  </a:cubicBezTo>
                  <a:moveTo>
                    <a:pt x="4" y="2"/>
                  </a:moveTo>
                  <a:cubicBezTo>
                    <a:pt x="3" y="2"/>
                    <a:pt x="2" y="3"/>
                    <a:pt x="1" y="3"/>
                  </a:cubicBezTo>
                  <a:cubicBezTo>
                    <a:pt x="0" y="7"/>
                    <a:pt x="0" y="11"/>
                    <a:pt x="1" y="15"/>
                  </a:cubicBezTo>
                  <a:cubicBezTo>
                    <a:pt x="1" y="20"/>
                    <a:pt x="1" y="26"/>
                    <a:pt x="2" y="31"/>
                  </a:cubicBezTo>
                  <a:cubicBezTo>
                    <a:pt x="3" y="41"/>
                    <a:pt x="4" y="52"/>
                    <a:pt x="5" y="62"/>
                  </a:cubicBezTo>
                  <a:cubicBezTo>
                    <a:pt x="5" y="62"/>
                    <a:pt x="5" y="62"/>
                    <a:pt x="5" y="62"/>
                  </a:cubicBezTo>
                  <a:cubicBezTo>
                    <a:pt x="7" y="61"/>
                    <a:pt x="9" y="60"/>
                    <a:pt x="10" y="59"/>
                  </a:cubicBezTo>
                  <a:cubicBezTo>
                    <a:pt x="10" y="57"/>
                    <a:pt x="10" y="56"/>
                    <a:pt x="10" y="54"/>
                  </a:cubicBezTo>
                  <a:cubicBezTo>
                    <a:pt x="9" y="55"/>
                    <a:pt x="9" y="55"/>
                    <a:pt x="8" y="55"/>
                  </a:cubicBezTo>
                  <a:cubicBezTo>
                    <a:pt x="8" y="55"/>
                    <a:pt x="8" y="55"/>
                    <a:pt x="8" y="55"/>
                  </a:cubicBezTo>
                  <a:cubicBezTo>
                    <a:pt x="8" y="55"/>
                    <a:pt x="7" y="55"/>
                    <a:pt x="7" y="55"/>
                  </a:cubicBezTo>
                  <a:cubicBezTo>
                    <a:pt x="7" y="57"/>
                    <a:pt x="7" y="58"/>
                    <a:pt x="7" y="60"/>
                  </a:cubicBezTo>
                  <a:cubicBezTo>
                    <a:pt x="7" y="58"/>
                    <a:pt x="7" y="56"/>
                    <a:pt x="6" y="54"/>
                  </a:cubicBezTo>
                  <a:cubicBezTo>
                    <a:pt x="5" y="42"/>
                    <a:pt x="4" y="29"/>
                    <a:pt x="3" y="17"/>
                  </a:cubicBezTo>
                  <a:cubicBezTo>
                    <a:pt x="2" y="13"/>
                    <a:pt x="2" y="9"/>
                    <a:pt x="3" y="5"/>
                  </a:cubicBezTo>
                  <a:cubicBezTo>
                    <a:pt x="3" y="6"/>
                    <a:pt x="3" y="6"/>
                    <a:pt x="3" y="7"/>
                  </a:cubicBezTo>
                  <a:cubicBezTo>
                    <a:pt x="4" y="7"/>
                    <a:pt x="5" y="7"/>
                    <a:pt x="6" y="6"/>
                  </a:cubicBezTo>
                  <a:cubicBezTo>
                    <a:pt x="5" y="5"/>
                    <a:pt x="5" y="3"/>
                    <a:pt x="4" y="2"/>
                  </a:cubicBezTo>
                  <a:moveTo>
                    <a:pt x="3" y="0"/>
                  </a:moveTo>
                  <a:cubicBezTo>
                    <a:pt x="2" y="0"/>
                    <a:pt x="2" y="0"/>
                    <a:pt x="2" y="0"/>
                  </a:cubicBezTo>
                  <a:cubicBezTo>
                    <a:pt x="2" y="0"/>
                    <a:pt x="2" y="1"/>
                    <a:pt x="2" y="1"/>
                  </a:cubicBezTo>
                  <a:cubicBezTo>
                    <a:pt x="2" y="0"/>
                    <a:pt x="3" y="0"/>
                    <a:pt x="3" y="0"/>
                  </a:cubicBezTo>
                  <a:cubicBezTo>
                    <a:pt x="3" y="0"/>
                    <a:pt x="3" y="0"/>
                    <a:pt x="3" y="0"/>
                  </a:cubicBezTo>
                </a:path>
              </a:pathLst>
            </a:custGeom>
            <a:solidFill>
              <a:schemeClr val="accent1"/>
            </a:solidFill>
            <a:ln>
              <a:solidFill>
                <a:schemeClr val="accent1"/>
              </a:solidFill>
            </a:ln>
          </p:spPr>
          <p:txBody>
            <a:bodyPr vert="horz" wrap="square" lIns="91440" tIns="45720" rIns="91440" bIns="45720" numCol="1" anchor="t" anchorCtr="0" compatLnSpc="1"/>
            <a:lstStyle/>
            <a:p>
              <a:endParaRPr lang="zh-CN" altLang="en-US"/>
            </a:p>
          </p:txBody>
        </p:sp>
        <p:sp>
          <p:nvSpPr>
            <p:cNvPr id="56" name="Freeform 13"/>
            <p:cNvSpPr>
              <a:spLocks noEditPoints="1"/>
            </p:cNvSpPr>
            <p:nvPr/>
          </p:nvSpPr>
          <p:spPr bwMode="auto">
            <a:xfrm>
              <a:off x="3237548" y="3656012"/>
              <a:ext cx="730250" cy="244475"/>
            </a:xfrm>
            <a:custGeom>
              <a:avLst/>
              <a:gdLst>
                <a:gd name="T0" fmla="*/ 335 w 339"/>
                <a:gd name="T1" fmla="*/ 81 h 114"/>
                <a:gd name="T2" fmla="*/ 337 w 339"/>
                <a:gd name="T3" fmla="*/ 80 h 114"/>
                <a:gd name="T4" fmla="*/ 337 w 339"/>
                <a:gd name="T5" fmla="*/ 77 h 114"/>
                <a:gd name="T6" fmla="*/ 330 w 339"/>
                <a:gd name="T7" fmla="*/ 9 h 114"/>
                <a:gd name="T8" fmla="*/ 331 w 339"/>
                <a:gd name="T9" fmla="*/ 4 h 114"/>
                <a:gd name="T10" fmla="*/ 329 w 339"/>
                <a:gd name="T11" fmla="*/ 7 h 114"/>
                <a:gd name="T12" fmla="*/ 94 w 339"/>
                <a:gd name="T13" fmla="*/ 111 h 114"/>
                <a:gd name="T14" fmla="*/ 274 w 339"/>
                <a:gd name="T15" fmla="*/ 109 h 114"/>
                <a:gd name="T16" fmla="*/ 213 w 339"/>
                <a:gd name="T17" fmla="*/ 110 h 114"/>
                <a:gd name="T18" fmla="*/ 28 w 339"/>
                <a:gd name="T19" fmla="*/ 106 h 114"/>
                <a:gd name="T20" fmla="*/ 62 w 339"/>
                <a:gd name="T21" fmla="*/ 111 h 114"/>
                <a:gd name="T22" fmla="*/ 302 w 339"/>
                <a:gd name="T23" fmla="*/ 105 h 114"/>
                <a:gd name="T24" fmla="*/ 301 w 339"/>
                <a:gd name="T25" fmla="*/ 106 h 114"/>
                <a:gd name="T26" fmla="*/ 269 w 339"/>
                <a:gd name="T27" fmla="*/ 106 h 114"/>
                <a:gd name="T28" fmla="*/ 321 w 339"/>
                <a:gd name="T29" fmla="*/ 105 h 114"/>
                <a:gd name="T30" fmla="*/ 36 w 339"/>
                <a:gd name="T31" fmla="*/ 104 h 114"/>
                <a:gd name="T32" fmla="*/ 105 w 339"/>
                <a:gd name="T33" fmla="*/ 109 h 114"/>
                <a:gd name="T34" fmla="*/ 36 w 339"/>
                <a:gd name="T35" fmla="*/ 104 h 114"/>
                <a:gd name="T36" fmla="*/ 329 w 339"/>
                <a:gd name="T37" fmla="*/ 99 h 114"/>
                <a:gd name="T38" fmla="*/ 9 w 339"/>
                <a:gd name="T39" fmla="*/ 93 h 114"/>
                <a:gd name="T40" fmla="*/ 9 w 339"/>
                <a:gd name="T41" fmla="*/ 94 h 114"/>
                <a:gd name="T42" fmla="*/ 3 w 339"/>
                <a:gd name="T43" fmla="*/ 72 h 114"/>
                <a:gd name="T44" fmla="*/ 330 w 339"/>
                <a:gd name="T45" fmla="*/ 51 h 114"/>
                <a:gd name="T46" fmla="*/ 330 w 339"/>
                <a:gd name="T47" fmla="*/ 42 h 114"/>
                <a:gd name="T48" fmla="*/ 318 w 339"/>
                <a:gd name="T49" fmla="*/ 1 h 114"/>
                <a:gd name="T50" fmla="*/ 329 w 339"/>
                <a:gd name="T51" fmla="*/ 59 h 114"/>
                <a:gd name="T52" fmla="*/ 315 w 339"/>
                <a:gd name="T53" fmla="*/ 104 h 114"/>
                <a:gd name="T54" fmla="*/ 286 w 339"/>
                <a:gd name="T55" fmla="*/ 103 h 114"/>
                <a:gd name="T56" fmla="*/ 170 w 339"/>
                <a:gd name="T57" fmla="*/ 109 h 114"/>
                <a:gd name="T58" fmla="*/ 32 w 339"/>
                <a:gd name="T59" fmla="*/ 102 h 114"/>
                <a:gd name="T60" fmla="*/ 23 w 339"/>
                <a:gd name="T61" fmla="*/ 102 h 114"/>
                <a:gd name="T62" fmla="*/ 14 w 339"/>
                <a:gd name="T63" fmla="*/ 34 h 114"/>
                <a:gd name="T64" fmla="*/ 9 w 339"/>
                <a:gd name="T65" fmla="*/ 39 h 114"/>
                <a:gd name="T66" fmla="*/ 95 w 339"/>
                <a:gd name="T67" fmla="*/ 14 h 114"/>
                <a:gd name="T68" fmla="*/ 95 w 339"/>
                <a:gd name="T69" fmla="*/ 12 h 114"/>
                <a:gd name="T70" fmla="*/ 94 w 339"/>
                <a:gd name="T71" fmla="*/ 12 h 114"/>
                <a:gd name="T72" fmla="*/ 101 w 339"/>
                <a:gd name="T73" fmla="*/ 10 h 114"/>
                <a:gd name="T74" fmla="*/ 84 w 339"/>
                <a:gd name="T75" fmla="*/ 9 h 114"/>
                <a:gd name="T76" fmla="*/ 77 w 339"/>
                <a:gd name="T77" fmla="*/ 9 h 114"/>
                <a:gd name="T78" fmla="*/ 60 w 339"/>
                <a:gd name="T79" fmla="*/ 8 h 114"/>
                <a:gd name="T80" fmla="*/ 47 w 339"/>
                <a:gd name="T81" fmla="*/ 10 h 114"/>
                <a:gd name="T82" fmla="*/ 46 w 339"/>
                <a:gd name="T83" fmla="*/ 7 h 114"/>
                <a:gd name="T84" fmla="*/ 21 w 339"/>
                <a:gd name="T85" fmla="*/ 7 h 114"/>
                <a:gd name="T86" fmla="*/ 17 w 339"/>
                <a:gd name="T87" fmla="*/ 14 h 114"/>
                <a:gd name="T88" fmla="*/ 8 w 339"/>
                <a:gd name="T89" fmla="*/ 78 h 114"/>
                <a:gd name="T90" fmla="*/ 5 w 339"/>
                <a:gd name="T91" fmla="*/ 47 h 114"/>
                <a:gd name="T92" fmla="*/ 3 w 339"/>
                <a:gd name="T93" fmla="*/ 30 h 114"/>
                <a:gd name="T94" fmla="*/ 5 w 339"/>
                <a:gd name="T95" fmla="*/ 98 h 114"/>
                <a:gd name="T96" fmla="*/ 22 w 339"/>
                <a:gd name="T97" fmla="*/ 104 h 114"/>
                <a:gd name="T98" fmla="*/ 72 w 339"/>
                <a:gd name="T99" fmla="*/ 113 h 114"/>
                <a:gd name="T100" fmla="*/ 109 w 339"/>
                <a:gd name="T101" fmla="*/ 114 h 114"/>
                <a:gd name="T102" fmla="*/ 223 w 339"/>
                <a:gd name="T103" fmla="*/ 112 h 114"/>
                <a:gd name="T104" fmla="*/ 329 w 339"/>
                <a:gd name="T105" fmla="*/ 105 h 114"/>
                <a:gd name="T106" fmla="*/ 339 w 339"/>
                <a:gd name="T107" fmla="*/ 93 h 114"/>
                <a:gd name="T108" fmla="*/ 329 w 339"/>
                <a:gd name="T109" fmla="*/ 103 h 114"/>
                <a:gd name="T110" fmla="*/ 332 w 339"/>
                <a:gd name="T111" fmla="*/ 95 h 114"/>
                <a:gd name="T112" fmla="*/ 334 w 339"/>
                <a:gd name="T113" fmla="*/ 82 h 114"/>
                <a:gd name="T114" fmla="*/ 335 w 339"/>
                <a:gd name="T115" fmla="*/ 72 h 114"/>
                <a:gd name="T116" fmla="*/ 333 w 339"/>
                <a:gd name="T117" fmla="*/ 52 h 114"/>
                <a:gd name="T118" fmla="*/ 334 w 339"/>
                <a:gd name="T119" fmla="*/ 25 h 114"/>
                <a:gd name="T120" fmla="*/ 334 w 339"/>
                <a:gd name="T121" fmla="*/ 23 h 114"/>
                <a:gd name="T122" fmla="*/ 331 w 339"/>
                <a:gd name="T123" fmla="*/ 18 h 114"/>
                <a:gd name="T124" fmla="*/ 321 w 339"/>
                <a:gd name="T125" fmla="*/ 1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9" h="114">
                  <a:moveTo>
                    <a:pt x="337" y="80"/>
                  </a:moveTo>
                  <a:cubicBezTo>
                    <a:pt x="337" y="80"/>
                    <a:pt x="337" y="80"/>
                    <a:pt x="336" y="81"/>
                  </a:cubicBezTo>
                  <a:cubicBezTo>
                    <a:pt x="336" y="81"/>
                    <a:pt x="336" y="81"/>
                    <a:pt x="335" y="81"/>
                  </a:cubicBezTo>
                  <a:cubicBezTo>
                    <a:pt x="335" y="81"/>
                    <a:pt x="335" y="81"/>
                    <a:pt x="335" y="81"/>
                  </a:cubicBezTo>
                  <a:cubicBezTo>
                    <a:pt x="336" y="83"/>
                    <a:pt x="336" y="84"/>
                    <a:pt x="336" y="86"/>
                  </a:cubicBezTo>
                  <a:cubicBezTo>
                    <a:pt x="337" y="87"/>
                    <a:pt x="337" y="88"/>
                    <a:pt x="337" y="89"/>
                  </a:cubicBezTo>
                  <a:cubicBezTo>
                    <a:pt x="337" y="88"/>
                    <a:pt x="338" y="88"/>
                    <a:pt x="339" y="87"/>
                  </a:cubicBezTo>
                  <a:cubicBezTo>
                    <a:pt x="338" y="85"/>
                    <a:pt x="338" y="82"/>
                    <a:pt x="337" y="80"/>
                  </a:cubicBezTo>
                  <a:moveTo>
                    <a:pt x="336" y="74"/>
                  </a:moveTo>
                  <a:cubicBezTo>
                    <a:pt x="335" y="74"/>
                    <a:pt x="335" y="75"/>
                    <a:pt x="334" y="75"/>
                  </a:cubicBezTo>
                  <a:cubicBezTo>
                    <a:pt x="334" y="77"/>
                    <a:pt x="335" y="78"/>
                    <a:pt x="335" y="79"/>
                  </a:cubicBezTo>
                  <a:cubicBezTo>
                    <a:pt x="336" y="79"/>
                    <a:pt x="336" y="78"/>
                    <a:pt x="337" y="77"/>
                  </a:cubicBezTo>
                  <a:cubicBezTo>
                    <a:pt x="336" y="76"/>
                    <a:pt x="336" y="75"/>
                    <a:pt x="336" y="74"/>
                  </a:cubicBezTo>
                  <a:moveTo>
                    <a:pt x="332" y="8"/>
                  </a:moveTo>
                  <a:cubicBezTo>
                    <a:pt x="331" y="8"/>
                    <a:pt x="330" y="8"/>
                    <a:pt x="330" y="9"/>
                  </a:cubicBezTo>
                  <a:cubicBezTo>
                    <a:pt x="330" y="9"/>
                    <a:pt x="330" y="9"/>
                    <a:pt x="330" y="9"/>
                  </a:cubicBezTo>
                  <a:cubicBezTo>
                    <a:pt x="330" y="11"/>
                    <a:pt x="330" y="13"/>
                    <a:pt x="330" y="16"/>
                  </a:cubicBezTo>
                  <a:cubicBezTo>
                    <a:pt x="331" y="15"/>
                    <a:pt x="332" y="15"/>
                    <a:pt x="333" y="14"/>
                  </a:cubicBezTo>
                  <a:cubicBezTo>
                    <a:pt x="333" y="12"/>
                    <a:pt x="332" y="10"/>
                    <a:pt x="332" y="8"/>
                  </a:cubicBezTo>
                  <a:moveTo>
                    <a:pt x="331" y="4"/>
                  </a:moveTo>
                  <a:cubicBezTo>
                    <a:pt x="331" y="5"/>
                    <a:pt x="330" y="5"/>
                    <a:pt x="330" y="5"/>
                  </a:cubicBezTo>
                  <a:cubicBezTo>
                    <a:pt x="329" y="5"/>
                    <a:pt x="329" y="5"/>
                    <a:pt x="329" y="5"/>
                  </a:cubicBezTo>
                  <a:cubicBezTo>
                    <a:pt x="329" y="5"/>
                    <a:pt x="329" y="5"/>
                    <a:pt x="329" y="5"/>
                  </a:cubicBezTo>
                  <a:cubicBezTo>
                    <a:pt x="329" y="6"/>
                    <a:pt x="329" y="6"/>
                    <a:pt x="329" y="7"/>
                  </a:cubicBezTo>
                  <a:cubicBezTo>
                    <a:pt x="330" y="6"/>
                    <a:pt x="331" y="6"/>
                    <a:pt x="331" y="5"/>
                  </a:cubicBezTo>
                  <a:cubicBezTo>
                    <a:pt x="331" y="5"/>
                    <a:pt x="331" y="5"/>
                    <a:pt x="331" y="4"/>
                  </a:cubicBezTo>
                  <a:moveTo>
                    <a:pt x="109" y="112"/>
                  </a:moveTo>
                  <a:cubicBezTo>
                    <a:pt x="104" y="112"/>
                    <a:pt x="99" y="111"/>
                    <a:pt x="94" y="111"/>
                  </a:cubicBezTo>
                  <a:cubicBezTo>
                    <a:pt x="100" y="111"/>
                    <a:pt x="106" y="111"/>
                    <a:pt x="112" y="112"/>
                  </a:cubicBezTo>
                  <a:cubicBezTo>
                    <a:pt x="111" y="112"/>
                    <a:pt x="110" y="112"/>
                    <a:pt x="109" y="112"/>
                  </a:cubicBezTo>
                  <a:moveTo>
                    <a:pt x="241" y="109"/>
                  </a:moveTo>
                  <a:cubicBezTo>
                    <a:pt x="252" y="109"/>
                    <a:pt x="263" y="109"/>
                    <a:pt x="274" y="109"/>
                  </a:cubicBezTo>
                  <a:cubicBezTo>
                    <a:pt x="276" y="109"/>
                    <a:pt x="277" y="109"/>
                    <a:pt x="279" y="109"/>
                  </a:cubicBezTo>
                  <a:cubicBezTo>
                    <a:pt x="269" y="109"/>
                    <a:pt x="260" y="110"/>
                    <a:pt x="251" y="110"/>
                  </a:cubicBezTo>
                  <a:cubicBezTo>
                    <a:pt x="242" y="110"/>
                    <a:pt x="233" y="110"/>
                    <a:pt x="225" y="110"/>
                  </a:cubicBezTo>
                  <a:cubicBezTo>
                    <a:pt x="221" y="110"/>
                    <a:pt x="217" y="110"/>
                    <a:pt x="213" y="110"/>
                  </a:cubicBezTo>
                  <a:cubicBezTo>
                    <a:pt x="223" y="110"/>
                    <a:pt x="232" y="109"/>
                    <a:pt x="241" y="109"/>
                  </a:cubicBezTo>
                  <a:moveTo>
                    <a:pt x="62" y="111"/>
                  </a:moveTo>
                  <a:cubicBezTo>
                    <a:pt x="60" y="111"/>
                    <a:pt x="58" y="111"/>
                    <a:pt x="57" y="111"/>
                  </a:cubicBezTo>
                  <a:cubicBezTo>
                    <a:pt x="47" y="111"/>
                    <a:pt x="37" y="111"/>
                    <a:pt x="28" y="106"/>
                  </a:cubicBezTo>
                  <a:cubicBezTo>
                    <a:pt x="28" y="106"/>
                    <a:pt x="27" y="105"/>
                    <a:pt x="27" y="105"/>
                  </a:cubicBezTo>
                  <a:cubicBezTo>
                    <a:pt x="38" y="108"/>
                    <a:pt x="49" y="109"/>
                    <a:pt x="60" y="111"/>
                  </a:cubicBezTo>
                  <a:cubicBezTo>
                    <a:pt x="63" y="111"/>
                    <a:pt x="65" y="111"/>
                    <a:pt x="68" y="111"/>
                  </a:cubicBezTo>
                  <a:cubicBezTo>
                    <a:pt x="66" y="111"/>
                    <a:pt x="64" y="111"/>
                    <a:pt x="62" y="111"/>
                  </a:cubicBezTo>
                  <a:moveTo>
                    <a:pt x="263" y="107"/>
                  </a:moveTo>
                  <a:cubicBezTo>
                    <a:pt x="271" y="106"/>
                    <a:pt x="280" y="105"/>
                    <a:pt x="288" y="105"/>
                  </a:cubicBezTo>
                  <a:cubicBezTo>
                    <a:pt x="291" y="105"/>
                    <a:pt x="293" y="105"/>
                    <a:pt x="296" y="105"/>
                  </a:cubicBezTo>
                  <a:cubicBezTo>
                    <a:pt x="298" y="105"/>
                    <a:pt x="300" y="105"/>
                    <a:pt x="302" y="105"/>
                  </a:cubicBezTo>
                  <a:cubicBezTo>
                    <a:pt x="305" y="105"/>
                    <a:pt x="307" y="105"/>
                    <a:pt x="310" y="105"/>
                  </a:cubicBezTo>
                  <a:cubicBezTo>
                    <a:pt x="308" y="106"/>
                    <a:pt x="307" y="106"/>
                    <a:pt x="306" y="106"/>
                  </a:cubicBezTo>
                  <a:cubicBezTo>
                    <a:pt x="306" y="106"/>
                    <a:pt x="305" y="106"/>
                    <a:pt x="305" y="106"/>
                  </a:cubicBezTo>
                  <a:cubicBezTo>
                    <a:pt x="304" y="106"/>
                    <a:pt x="302" y="106"/>
                    <a:pt x="301" y="106"/>
                  </a:cubicBezTo>
                  <a:cubicBezTo>
                    <a:pt x="298" y="106"/>
                    <a:pt x="296" y="106"/>
                    <a:pt x="294" y="106"/>
                  </a:cubicBezTo>
                  <a:cubicBezTo>
                    <a:pt x="293" y="106"/>
                    <a:pt x="292" y="106"/>
                    <a:pt x="292" y="106"/>
                  </a:cubicBezTo>
                  <a:cubicBezTo>
                    <a:pt x="286" y="106"/>
                    <a:pt x="280" y="106"/>
                    <a:pt x="275" y="107"/>
                  </a:cubicBezTo>
                  <a:cubicBezTo>
                    <a:pt x="273" y="107"/>
                    <a:pt x="271" y="106"/>
                    <a:pt x="269" y="106"/>
                  </a:cubicBezTo>
                  <a:cubicBezTo>
                    <a:pt x="267" y="106"/>
                    <a:pt x="265" y="107"/>
                    <a:pt x="263" y="107"/>
                  </a:cubicBezTo>
                  <a:moveTo>
                    <a:pt x="316" y="106"/>
                  </a:moveTo>
                  <a:cubicBezTo>
                    <a:pt x="319" y="105"/>
                    <a:pt x="321" y="105"/>
                    <a:pt x="324" y="104"/>
                  </a:cubicBezTo>
                  <a:cubicBezTo>
                    <a:pt x="323" y="105"/>
                    <a:pt x="322" y="105"/>
                    <a:pt x="321" y="105"/>
                  </a:cubicBezTo>
                  <a:cubicBezTo>
                    <a:pt x="319" y="106"/>
                    <a:pt x="317" y="106"/>
                    <a:pt x="315" y="106"/>
                  </a:cubicBezTo>
                  <a:cubicBezTo>
                    <a:pt x="315" y="106"/>
                    <a:pt x="315" y="106"/>
                    <a:pt x="315" y="106"/>
                  </a:cubicBezTo>
                  <a:cubicBezTo>
                    <a:pt x="316" y="106"/>
                    <a:pt x="316" y="106"/>
                    <a:pt x="316" y="106"/>
                  </a:cubicBezTo>
                  <a:moveTo>
                    <a:pt x="36" y="104"/>
                  </a:moveTo>
                  <a:cubicBezTo>
                    <a:pt x="36" y="104"/>
                    <a:pt x="37" y="104"/>
                    <a:pt x="38" y="104"/>
                  </a:cubicBezTo>
                  <a:cubicBezTo>
                    <a:pt x="47" y="104"/>
                    <a:pt x="57" y="106"/>
                    <a:pt x="67" y="107"/>
                  </a:cubicBezTo>
                  <a:cubicBezTo>
                    <a:pt x="73" y="108"/>
                    <a:pt x="79" y="108"/>
                    <a:pt x="85" y="108"/>
                  </a:cubicBezTo>
                  <a:cubicBezTo>
                    <a:pt x="92" y="109"/>
                    <a:pt x="99" y="109"/>
                    <a:pt x="105" y="109"/>
                  </a:cubicBezTo>
                  <a:cubicBezTo>
                    <a:pt x="113" y="109"/>
                    <a:pt x="121" y="110"/>
                    <a:pt x="128" y="110"/>
                  </a:cubicBezTo>
                  <a:cubicBezTo>
                    <a:pt x="113" y="110"/>
                    <a:pt x="98" y="110"/>
                    <a:pt x="83" y="109"/>
                  </a:cubicBezTo>
                  <a:cubicBezTo>
                    <a:pt x="73" y="109"/>
                    <a:pt x="64" y="108"/>
                    <a:pt x="55" y="107"/>
                  </a:cubicBezTo>
                  <a:cubicBezTo>
                    <a:pt x="49" y="107"/>
                    <a:pt x="42" y="107"/>
                    <a:pt x="36" y="104"/>
                  </a:cubicBezTo>
                  <a:moveTo>
                    <a:pt x="321" y="103"/>
                  </a:moveTo>
                  <a:cubicBezTo>
                    <a:pt x="326" y="99"/>
                    <a:pt x="329" y="93"/>
                    <a:pt x="331" y="87"/>
                  </a:cubicBezTo>
                  <a:cubicBezTo>
                    <a:pt x="331" y="88"/>
                    <a:pt x="331" y="90"/>
                    <a:pt x="331" y="91"/>
                  </a:cubicBezTo>
                  <a:cubicBezTo>
                    <a:pt x="331" y="94"/>
                    <a:pt x="330" y="96"/>
                    <a:pt x="329" y="99"/>
                  </a:cubicBezTo>
                  <a:cubicBezTo>
                    <a:pt x="328" y="99"/>
                    <a:pt x="328" y="99"/>
                    <a:pt x="328" y="100"/>
                  </a:cubicBezTo>
                  <a:cubicBezTo>
                    <a:pt x="328" y="100"/>
                    <a:pt x="327" y="101"/>
                    <a:pt x="327" y="101"/>
                  </a:cubicBezTo>
                  <a:cubicBezTo>
                    <a:pt x="325" y="102"/>
                    <a:pt x="323" y="103"/>
                    <a:pt x="321" y="103"/>
                  </a:cubicBezTo>
                  <a:moveTo>
                    <a:pt x="9" y="93"/>
                  </a:moveTo>
                  <a:cubicBezTo>
                    <a:pt x="9" y="90"/>
                    <a:pt x="10" y="88"/>
                    <a:pt x="10" y="86"/>
                  </a:cubicBezTo>
                  <a:cubicBezTo>
                    <a:pt x="12" y="91"/>
                    <a:pt x="14" y="96"/>
                    <a:pt x="18" y="100"/>
                  </a:cubicBezTo>
                  <a:cubicBezTo>
                    <a:pt x="18" y="100"/>
                    <a:pt x="18" y="101"/>
                    <a:pt x="18" y="101"/>
                  </a:cubicBezTo>
                  <a:cubicBezTo>
                    <a:pt x="15" y="99"/>
                    <a:pt x="12" y="97"/>
                    <a:pt x="9" y="94"/>
                  </a:cubicBezTo>
                  <a:cubicBezTo>
                    <a:pt x="9" y="93"/>
                    <a:pt x="9" y="93"/>
                    <a:pt x="9" y="93"/>
                  </a:cubicBezTo>
                  <a:moveTo>
                    <a:pt x="6" y="95"/>
                  </a:moveTo>
                  <a:cubicBezTo>
                    <a:pt x="4" y="91"/>
                    <a:pt x="4" y="87"/>
                    <a:pt x="3" y="82"/>
                  </a:cubicBezTo>
                  <a:cubicBezTo>
                    <a:pt x="3" y="79"/>
                    <a:pt x="3" y="75"/>
                    <a:pt x="3" y="72"/>
                  </a:cubicBezTo>
                  <a:cubicBezTo>
                    <a:pt x="3" y="75"/>
                    <a:pt x="3" y="79"/>
                    <a:pt x="4" y="83"/>
                  </a:cubicBezTo>
                  <a:cubicBezTo>
                    <a:pt x="4" y="87"/>
                    <a:pt x="5" y="90"/>
                    <a:pt x="7" y="93"/>
                  </a:cubicBezTo>
                  <a:cubicBezTo>
                    <a:pt x="6" y="94"/>
                    <a:pt x="6" y="94"/>
                    <a:pt x="6" y="95"/>
                  </a:cubicBezTo>
                  <a:moveTo>
                    <a:pt x="330" y="51"/>
                  </a:moveTo>
                  <a:cubicBezTo>
                    <a:pt x="329" y="48"/>
                    <a:pt x="329" y="46"/>
                    <a:pt x="329" y="43"/>
                  </a:cubicBezTo>
                  <a:cubicBezTo>
                    <a:pt x="328" y="38"/>
                    <a:pt x="327" y="32"/>
                    <a:pt x="327" y="27"/>
                  </a:cubicBezTo>
                  <a:cubicBezTo>
                    <a:pt x="327" y="25"/>
                    <a:pt x="327" y="23"/>
                    <a:pt x="327" y="21"/>
                  </a:cubicBezTo>
                  <a:cubicBezTo>
                    <a:pt x="328" y="28"/>
                    <a:pt x="330" y="35"/>
                    <a:pt x="330" y="42"/>
                  </a:cubicBezTo>
                  <a:cubicBezTo>
                    <a:pt x="330" y="45"/>
                    <a:pt x="330" y="48"/>
                    <a:pt x="330" y="51"/>
                  </a:cubicBezTo>
                  <a:moveTo>
                    <a:pt x="318" y="0"/>
                  </a:moveTo>
                  <a:cubicBezTo>
                    <a:pt x="318" y="0"/>
                    <a:pt x="317" y="0"/>
                    <a:pt x="318" y="1"/>
                  </a:cubicBezTo>
                  <a:cubicBezTo>
                    <a:pt x="318" y="1"/>
                    <a:pt x="318" y="1"/>
                    <a:pt x="318" y="1"/>
                  </a:cubicBezTo>
                  <a:cubicBezTo>
                    <a:pt x="318" y="2"/>
                    <a:pt x="319" y="2"/>
                    <a:pt x="319" y="2"/>
                  </a:cubicBezTo>
                  <a:cubicBezTo>
                    <a:pt x="325" y="6"/>
                    <a:pt x="325" y="16"/>
                    <a:pt x="325" y="22"/>
                  </a:cubicBezTo>
                  <a:cubicBezTo>
                    <a:pt x="325" y="32"/>
                    <a:pt x="326" y="42"/>
                    <a:pt x="328" y="52"/>
                  </a:cubicBezTo>
                  <a:cubicBezTo>
                    <a:pt x="328" y="54"/>
                    <a:pt x="329" y="57"/>
                    <a:pt x="329" y="59"/>
                  </a:cubicBezTo>
                  <a:cubicBezTo>
                    <a:pt x="329" y="65"/>
                    <a:pt x="329" y="71"/>
                    <a:pt x="329" y="77"/>
                  </a:cubicBezTo>
                  <a:cubicBezTo>
                    <a:pt x="330" y="78"/>
                    <a:pt x="330" y="80"/>
                    <a:pt x="330" y="81"/>
                  </a:cubicBezTo>
                  <a:cubicBezTo>
                    <a:pt x="329" y="85"/>
                    <a:pt x="328" y="90"/>
                    <a:pt x="326" y="94"/>
                  </a:cubicBezTo>
                  <a:cubicBezTo>
                    <a:pt x="324" y="99"/>
                    <a:pt x="320" y="102"/>
                    <a:pt x="315" y="104"/>
                  </a:cubicBezTo>
                  <a:cubicBezTo>
                    <a:pt x="315" y="104"/>
                    <a:pt x="315" y="104"/>
                    <a:pt x="314" y="104"/>
                  </a:cubicBezTo>
                  <a:cubicBezTo>
                    <a:pt x="310" y="104"/>
                    <a:pt x="305" y="103"/>
                    <a:pt x="301" y="103"/>
                  </a:cubicBezTo>
                  <a:cubicBezTo>
                    <a:pt x="299" y="103"/>
                    <a:pt x="298" y="103"/>
                    <a:pt x="297" y="103"/>
                  </a:cubicBezTo>
                  <a:cubicBezTo>
                    <a:pt x="293" y="103"/>
                    <a:pt x="289" y="103"/>
                    <a:pt x="286" y="103"/>
                  </a:cubicBezTo>
                  <a:cubicBezTo>
                    <a:pt x="279" y="103"/>
                    <a:pt x="273" y="104"/>
                    <a:pt x="266" y="104"/>
                  </a:cubicBezTo>
                  <a:cubicBezTo>
                    <a:pt x="253" y="105"/>
                    <a:pt x="240" y="106"/>
                    <a:pt x="227" y="107"/>
                  </a:cubicBezTo>
                  <a:cubicBezTo>
                    <a:pt x="219" y="108"/>
                    <a:pt x="211" y="108"/>
                    <a:pt x="204" y="108"/>
                  </a:cubicBezTo>
                  <a:cubicBezTo>
                    <a:pt x="192" y="109"/>
                    <a:pt x="181" y="109"/>
                    <a:pt x="170" y="109"/>
                  </a:cubicBezTo>
                  <a:cubicBezTo>
                    <a:pt x="147" y="109"/>
                    <a:pt x="124" y="108"/>
                    <a:pt x="100" y="107"/>
                  </a:cubicBezTo>
                  <a:cubicBezTo>
                    <a:pt x="89" y="106"/>
                    <a:pt x="77" y="106"/>
                    <a:pt x="65" y="105"/>
                  </a:cubicBezTo>
                  <a:cubicBezTo>
                    <a:pt x="56" y="104"/>
                    <a:pt x="47" y="102"/>
                    <a:pt x="38" y="102"/>
                  </a:cubicBezTo>
                  <a:cubicBezTo>
                    <a:pt x="36" y="102"/>
                    <a:pt x="34" y="102"/>
                    <a:pt x="32" y="102"/>
                  </a:cubicBezTo>
                  <a:cubicBezTo>
                    <a:pt x="31" y="102"/>
                    <a:pt x="31" y="103"/>
                    <a:pt x="32" y="104"/>
                  </a:cubicBezTo>
                  <a:cubicBezTo>
                    <a:pt x="32" y="104"/>
                    <a:pt x="32" y="104"/>
                    <a:pt x="32" y="104"/>
                  </a:cubicBezTo>
                  <a:cubicBezTo>
                    <a:pt x="31" y="104"/>
                    <a:pt x="30" y="104"/>
                    <a:pt x="28" y="104"/>
                  </a:cubicBezTo>
                  <a:cubicBezTo>
                    <a:pt x="26" y="103"/>
                    <a:pt x="25" y="103"/>
                    <a:pt x="23" y="102"/>
                  </a:cubicBezTo>
                  <a:cubicBezTo>
                    <a:pt x="16" y="96"/>
                    <a:pt x="12" y="87"/>
                    <a:pt x="10" y="78"/>
                  </a:cubicBezTo>
                  <a:cubicBezTo>
                    <a:pt x="10" y="75"/>
                    <a:pt x="10" y="71"/>
                    <a:pt x="9" y="68"/>
                  </a:cubicBezTo>
                  <a:cubicBezTo>
                    <a:pt x="9" y="65"/>
                    <a:pt x="9" y="62"/>
                    <a:pt x="9" y="59"/>
                  </a:cubicBezTo>
                  <a:cubicBezTo>
                    <a:pt x="9" y="51"/>
                    <a:pt x="11" y="42"/>
                    <a:pt x="14" y="34"/>
                  </a:cubicBezTo>
                  <a:cubicBezTo>
                    <a:pt x="14" y="33"/>
                    <a:pt x="13" y="33"/>
                    <a:pt x="13" y="33"/>
                  </a:cubicBezTo>
                  <a:cubicBezTo>
                    <a:pt x="12" y="33"/>
                    <a:pt x="12" y="33"/>
                    <a:pt x="12" y="34"/>
                  </a:cubicBezTo>
                  <a:cubicBezTo>
                    <a:pt x="11" y="37"/>
                    <a:pt x="10" y="40"/>
                    <a:pt x="9" y="44"/>
                  </a:cubicBezTo>
                  <a:cubicBezTo>
                    <a:pt x="9" y="42"/>
                    <a:pt x="9" y="41"/>
                    <a:pt x="9" y="39"/>
                  </a:cubicBezTo>
                  <a:cubicBezTo>
                    <a:pt x="10" y="31"/>
                    <a:pt x="12" y="20"/>
                    <a:pt x="20" y="15"/>
                  </a:cubicBezTo>
                  <a:cubicBezTo>
                    <a:pt x="24" y="12"/>
                    <a:pt x="29" y="11"/>
                    <a:pt x="34" y="11"/>
                  </a:cubicBezTo>
                  <a:cubicBezTo>
                    <a:pt x="38" y="11"/>
                    <a:pt x="43" y="12"/>
                    <a:pt x="47" y="12"/>
                  </a:cubicBezTo>
                  <a:cubicBezTo>
                    <a:pt x="63" y="14"/>
                    <a:pt x="79" y="14"/>
                    <a:pt x="95" y="14"/>
                  </a:cubicBezTo>
                  <a:cubicBezTo>
                    <a:pt x="95" y="14"/>
                    <a:pt x="95" y="14"/>
                    <a:pt x="95" y="14"/>
                  </a:cubicBezTo>
                  <a:cubicBezTo>
                    <a:pt x="95" y="14"/>
                    <a:pt x="95" y="14"/>
                    <a:pt x="95" y="14"/>
                  </a:cubicBezTo>
                  <a:cubicBezTo>
                    <a:pt x="95" y="14"/>
                    <a:pt x="95" y="14"/>
                    <a:pt x="95" y="14"/>
                  </a:cubicBezTo>
                  <a:cubicBezTo>
                    <a:pt x="96" y="14"/>
                    <a:pt x="96" y="12"/>
                    <a:pt x="95" y="12"/>
                  </a:cubicBezTo>
                  <a:cubicBezTo>
                    <a:pt x="95" y="12"/>
                    <a:pt x="95" y="12"/>
                    <a:pt x="95" y="12"/>
                  </a:cubicBezTo>
                  <a:cubicBezTo>
                    <a:pt x="95" y="12"/>
                    <a:pt x="95" y="12"/>
                    <a:pt x="95" y="12"/>
                  </a:cubicBezTo>
                  <a:cubicBezTo>
                    <a:pt x="95" y="12"/>
                    <a:pt x="95" y="12"/>
                    <a:pt x="95" y="12"/>
                  </a:cubicBezTo>
                  <a:cubicBezTo>
                    <a:pt x="95" y="12"/>
                    <a:pt x="95" y="12"/>
                    <a:pt x="94" y="12"/>
                  </a:cubicBezTo>
                  <a:cubicBezTo>
                    <a:pt x="97" y="12"/>
                    <a:pt x="99" y="12"/>
                    <a:pt x="101" y="12"/>
                  </a:cubicBezTo>
                  <a:cubicBezTo>
                    <a:pt x="102" y="12"/>
                    <a:pt x="102" y="10"/>
                    <a:pt x="101" y="10"/>
                  </a:cubicBezTo>
                  <a:cubicBezTo>
                    <a:pt x="101" y="10"/>
                    <a:pt x="101" y="10"/>
                    <a:pt x="101" y="10"/>
                  </a:cubicBezTo>
                  <a:cubicBezTo>
                    <a:pt x="101" y="10"/>
                    <a:pt x="101" y="10"/>
                    <a:pt x="101" y="10"/>
                  </a:cubicBezTo>
                  <a:cubicBezTo>
                    <a:pt x="96" y="10"/>
                    <a:pt x="91" y="9"/>
                    <a:pt x="85" y="9"/>
                  </a:cubicBezTo>
                  <a:cubicBezTo>
                    <a:pt x="86" y="9"/>
                    <a:pt x="86" y="9"/>
                    <a:pt x="86" y="9"/>
                  </a:cubicBezTo>
                  <a:cubicBezTo>
                    <a:pt x="86" y="8"/>
                    <a:pt x="85" y="8"/>
                    <a:pt x="85" y="8"/>
                  </a:cubicBezTo>
                  <a:cubicBezTo>
                    <a:pt x="84" y="8"/>
                    <a:pt x="84" y="8"/>
                    <a:pt x="84" y="9"/>
                  </a:cubicBezTo>
                  <a:cubicBezTo>
                    <a:pt x="84" y="8"/>
                    <a:pt x="84" y="8"/>
                    <a:pt x="84" y="8"/>
                  </a:cubicBezTo>
                  <a:cubicBezTo>
                    <a:pt x="84" y="8"/>
                    <a:pt x="84" y="8"/>
                    <a:pt x="83" y="8"/>
                  </a:cubicBezTo>
                  <a:cubicBezTo>
                    <a:pt x="83" y="9"/>
                    <a:pt x="82" y="9"/>
                    <a:pt x="82" y="9"/>
                  </a:cubicBezTo>
                  <a:cubicBezTo>
                    <a:pt x="80" y="9"/>
                    <a:pt x="78" y="9"/>
                    <a:pt x="77" y="9"/>
                  </a:cubicBezTo>
                  <a:cubicBezTo>
                    <a:pt x="75" y="9"/>
                    <a:pt x="73" y="9"/>
                    <a:pt x="71" y="9"/>
                  </a:cubicBezTo>
                  <a:cubicBezTo>
                    <a:pt x="68" y="9"/>
                    <a:pt x="65" y="8"/>
                    <a:pt x="62" y="8"/>
                  </a:cubicBezTo>
                  <a:cubicBezTo>
                    <a:pt x="61" y="8"/>
                    <a:pt x="61" y="8"/>
                    <a:pt x="61" y="8"/>
                  </a:cubicBezTo>
                  <a:cubicBezTo>
                    <a:pt x="61" y="8"/>
                    <a:pt x="61" y="8"/>
                    <a:pt x="60" y="8"/>
                  </a:cubicBezTo>
                  <a:cubicBezTo>
                    <a:pt x="60" y="8"/>
                    <a:pt x="60" y="8"/>
                    <a:pt x="60" y="8"/>
                  </a:cubicBezTo>
                  <a:cubicBezTo>
                    <a:pt x="57" y="8"/>
                    <a:pt x="53" y="7"/>
                    <a:pt x="50" y="7"/>
                  </a:cubicBezTo>
                  <a:cubicBezTo>
                    <a:pt x="49" y="8"/>
                    <a:pt x="48" y="9"/>
                    <a:pt x="47" y="10"/>
                  </a:cubicBezTo>
                  <a:cubicBezTo>
                    <a:pt x="47" y="10"/>
                    <a:pt x="47" y="10"/>
                    <a:pt x="47" y="10"/>
                  </a:cubicBezTo>
                  <a:cubicBezTo>
                    <a:pt x="46" y="10"/>
                    <a:pt x="45" y="9"/>
                    <a:pt x="46" y="8"/>
                  </a:cubicBezTo>
                  <a:cubicBezTo>
                    <a:pt x="46" y="8"/>
                    <a:pt x="47" y="7"/>
                    <a:pt x="47" y="7"/>
                  </a:cubicBezTo>
                  <a:cubicBezTo>
                    <a:pt x="47" y="7"/>
                    <a:pt x="46" y="7"/>
                    <a:pt x="46" y="7"/>
                  </a:cubicBezTo>
                  <a:cubicBezTo>
                    <a:pt x="46" y="7"/>
                    <a:pt x="46" y="7"/>
                    <a:pt x="46" y="7"/>
                  </a:cubicBezTo>
                  <a:cubicBezTo>
                    <a:pt x="45" y="7"/>
                    <a:pt x="45" y="7"/>
                    <a:pt x="45" y="7"/>
                  </a:cubicBezTo>
                  <a:cubicBezTo>
                    <a:pt x="45" y="7"/>
                    <a:pt x="44" y="7"/>
                    <a:pt x="44" y="7"/>
                  </a:cubicBezTo>
                  <a:cubicBezTo>
                    <a:pt x="41" y="7"/>
                    <a:pt x="38" y="7"/>
                    <a:pt x="35" y="7"/>
                  </a:cubicBezTo>
                  <a:cubicBezTo>
                    <a:pt x="30" y="7"/>
                    <a:pt x="26" y="7"/>
                    <a:pt x="21" y="7"/>
                  </a:cubicBezTo>
                  <a:cubicBezTo>
                    <a:pt x="20" y="7"/>
                    <a:pt x="20" y="9"/>
                    <a:pt x="21" y="9"/>
                  </a:cubicBezTo>
                  <a:cubicBezTo>
                    <a:pt x="22" y="9"/>
                    <a:pt x="23" y="10"/>
                    <a:pt x="24" y="10"/>
                  </a:cubicBezTo>
                  <a:cubicBezTo>
                    <a:pt x="24" y="10"/>
                    <a:pt x="24" y="11"/>
                    <a:pt x="24" y="11"/>
                  </a:cubicBezTo>
                  <a:cubicBezTo>
                    <a:pt x="22" y="11"/>
                    <a:pt x="19" y="13"/>
                    <a:pt x="17" y="14"/>
                  </a:cubicBezTo>
                  <a:cubicBezTo>
                    <a:pt x="13" y="17"/>
                    <a:pt x="11" y="21"/>
                    <a:pt x="10" y="25"/>
                  </a:cubicBezTo>
                  <a:cubicBezTo>
                    <a:pt x="7" y="33"/>
                    <a:pt x="7" y="43"/>
                    <a:pt x="7" y="52"/>
                  </a:cubicBezTo>
                  <a:cubicBezTo>
                    <a:pt x="6" y="54"/>
                    <a:pt x="7" y="57"/>
                    <a:pt x="7" y="59"/>
                  </a:cubicBezTo>
                  <a:cubicBezTo>
                    <a:pt x="6" y="66"/>
                    <a:pt x="7" y="72"/>
                    <a:pt x="8" y="78"/>
                  </a:cubicBezTo>
                  <a:cubicBezTo>
                    <a:pt x="8" y="82"/>
                    <a:pt x="8" y="86"/>
                    <a:pt x="7" y="90"/>
                  </a:cubicBezTo>
                  <a:cubicBezTo>
                    <a:pt x="6" y="87"/>
                    <a:pt x="6" y="84"/>
                    <a:pt x="6" y="81"/>
                  </a:cubicBezTo>
                  <a:cubicBezTo>
                    <a:pt x="5" y="75"/>
                    <a:pt x="5" y="69"/>
                    <a:pt x="5" y="64"/>
                  </a:cubicBezTo>
                  <a:cubicBezTo>
                    <a:pt x="5" y="58"/>
                    <a:pt x="5" y="53"/>
                    <a:pt x="5" y="47"/>
                  </a:cubicBezTo>
                  <a:cubicBezTo>
                    <a:pt x="5" y="47"/>
                    <a:pt x="5" y="47"/>
                    <a:pt x="5" y="46"/>
                  </a:cubicBezTo>
                  <a:cubicBezTo>
                    <a:pt x="5" y="41"/>
                    <a:pt x="6" y="36"/>
                    <a:pt x="5" y="31"/>
                  </a:cubicBezTo>
                  <a:cubicBezTo>
                    <a:pt x="5" y="30"/>
                    <a:pt x="4" y="30"/>
                    <a:pt x="4" y="30"/>
                  </a:cubicBezTo>
                  <a:cubicBezTo>
                    <a:pt x="4" y="30"/>
                    <a:pt x="3" y="30"/>
                    <a:pt x="3" y="30"/>
                  </a:cubicBezTo>
                  <a:cubicBezTo>
                    <a:pt x="2" y="35"/>
                    <a:pt x="2" y="41"/>
                    <a:pt x="3" y="46"/>
                  </a:cubicBezTo>
                  <a:cubicBezTo>
                    <a:pt x="3" y="47"/>
                    <a:pt x="2" y="49"/>
                    <a:pt x="2" y="50"/>
                  </a:cubicBezTo>
                  <a:cubicBezTo>
                    <a:pt x="2" y="56"/>
                    <a:pt x="1" y="62"/>
                    <a:pt x="1" y="68"/>
                  </a:cubicBezTo>
                  <a:cubicBezTo>
                    <a:pt x="1" y="77"/>
                    <a:pt x="0" y="89"/>
                    <a:pt x="5" y="98"/>
                  </a:cubicBezTo>
                  <a:cubicBezTo>
                    <a:pt x="5" y="98"/>
                    <a:pt x="6" y="99"/>
                    <a:pt x="6" y="99"/>
                  </a:cubicBezTo>
                  <a:cubicBezTo>
                    <a:pt x="6" y="99"/>
                    <a:pt x="7" y="98"/>
                    <a:pt x="7" y="98"/>
                  </a:cubicBezTo>
                  <a:cubicBezTo>
                    <a:pt x="7" y="97"/>
                    <a:pt x="8" y="96"/>
                    <a:pt x="8" y="95"/>
                  </a:cubicBezTo>
                  <a:cubicBezTo>
                    <a:pt x="11" y="100"/>
                    <a:pt x="16" y="102"/>
                    <a:pt x="22" y="104"/>
                  </a:cubicBezTo>
                  <a:cubicBezTo>
                    <a:pt x="27" y="108"/>
                    <a:pt x="33" y="111"/>
                    <a:pt x="40" y="112"/>
                  </a:cubicBezTo>
                  <a:cubicBezTo>
                    <a:pt x="47" y="113"/>
                    <a:pt x="54" y="114"/>
                    <a:pt x="62" y="114"/>
                  </a:cubicBezTo>
                  <a:cubicBezTo>
                    <a:pt x="64" y="114"/>
                    <a:pt x="67" y="113"/>
                    <a:pt x="70" y="113"/>
                  </a:cubicBezTo>
                  <a:cubicBezTo>
                    <a:pt x="70" y="113"/>
                    <a:pt x="71" y="113"/>
                    <a:pt x="72" y="113"/>
                  </a:cubicBezTo>
                  <a:cubicBezTo>
                    <a:pt x="76" y="113"/>
                    <a:pt x="81" y="114"/>
                    <a:pt x="85" y="114"/>
                  </a:cubicBezTo>
                  <a:cubicBezTo>
                    <a:pt x="89" y="114"/>
                    <a:pt x="93" y="114"/>
                    <a:pt x="98" y="114"/>
                  </a:cubicBezTo>
                  <a:cubicBezTo>
                    <a:pt x="100" y="114"/>
                    <a:pt x="102" y="114"/>
                    <a:pt x="104" y="114"/>
                  </a:cubicBezTo>
                  <a:cubicBezTo>
                    <a:pt x="106" y="114"/>
                    <a:pt x="107" y="114"/>
                    <a:pt x="109" y="114"/>
                  </a:cubicBezTo>
                  <a:cubicBezTo>
                    <a:pt x="112" y="114"/>
                    <a:pt x="116" y="114"/>
                    <a:pt x="119" y="114"/>
                  </a:cubicBezTo>
                  <a:cubicBezTo>
                    <a:pt x="140" y="114"/>
                    <a:pt x="160" y="113"/>
                    <a:pt x="181" y="112"/>
                  </a:cubicBezTo>
                  <a:cubicBezTo>
                    <a:pt x="182" y="112"/>
                    <a:pt x="182" y="112"/>
                    <a:pt x="183" y="112"/>
                  </a:cubicBezTo>
                  <a:cubicBezTo>
                    <a:pt x="196" y="112"/>
                    <a:pt x="210" y="112"/>
                    <a:pt x="223" y="112"/>
                  </a:cubicBezTo>
                  <a:cubicBezTo>
                    <a:pt x="235" y="112"/>
                    <a:pt x="248" y="112"/>
                    <a:pt x="261" y="112"/>
                  </a:cubicBezTo>
                  <a:cubicBezTo>
                    <a:pt x="274" y="111"/>
                    <a:pt x="286" y="110"/>
                    <a:pt x="299" y="109"/>
                  </a:cubicBezTo>
                  <a:cubicBezTo>
                    <a:pt x="306" y="109"/>
                    <a:pt x="314" y="110"/>
                    <a:pt x="321" y="108"/>
                  </a:cubicBezTo>
                  <a:cubicBezTo>
                    <a:pt x="324" y="107"/>
                    <a:pt x="327" y="106"/>
                    <a:pt x="329" y="105"/>
                  </a:cubicBezTo>
                  <a:cubicBezTo>
                    <a:pt x="332" y="104"/>
                    <a:pt x="335" y="102"/>
                    <a:pt x="337" y="100"/>
                  </a:cubicBezTo>
                  <a:cubicBezTo>
                    <a:pt x="336" y="99"/>
                    <a:pt x="336" y="99"/>
                    <a:pt x="336" y="98"/>
                  </a:cubicBezTo>
                  <a:cubicBezTo>
                    <a:pt x="337" y="97"/>
                    <a:pt x="338" y="95"/>
                    <a:pt x="339" y="94"/>
                  </a:cubicBezTo>
                  <a:cubicBezTo>
                    <a:pt x="339" y="94"/>
                    <a:pt x="339" y="93"/>
                    <a:pt x="339" y="93"/>
                  </a:cubicBezTo>
                  <a:cubicBezTo>
                    <a:pt x="339" y="92"/>
                    <a:pt x="339" y="91"/>
                    <a:pt x="339" y="90"/>
                  </a:cubicBezTo>
                  <a:cubicBezTo>
                    <a:pt x="338" y="90"/>
                    <a:pt x="338" y="91"/>
                    <a:pt x="337" y="92"/>
                  </a:cubicBezTo>
                  <a:cubicBezTo>
                    <a:pt x="337" y="94"/>
                    <a:pt x="336" y="96"/>
                    <a:pt x="336" y="98"/>
                  </a:cubicBezTo>
                  <a:cubicBezTo>
                    <a:pt x="334" y="100"/>
                    <a:pt x="332" y="102"/>
                    <a:pt x="329" y="103"/>
                  </a:cubicBezTo>
                  <a:cubicBezTo>
                    <a:pt x="329" y="103"/>
                    <a:pt x="328" y="104"/>
                    <a:pt x="328" y="104"/>
                  </a:cubicBezTo>
                  <a:cubicBezTo>
                    <a:pt x="329" y="103"/>
                    <a:pt x="329" y="102"/>
                    <a:pt x="330" y="100"/>
                  </a:cubicBezTo>
                  <a:cubicBezTo>
                    <a:pt x="331" y="99"/>
                    <a:pt x="332" y="97"/>
                    <a:pt x="332" y="96"/>
                  </a:cubicBezTo>
                  <a:cubicBezTo>
                    <a:pt x="332" y="95"/>
                    <a:pt x="332" y="95"/>
                    <a:pt x="332" y="95"/>
                  </a:cubicBezTo>
                  <a:cubicBezTo>
                    <a:pt x="332" y="95"/>
                    <a:pt x="331" y="94"/>
                    <a:pt x="332" y="94"/>
                  </a:cubicBezTo>
                  <a:cubicBezTo>
                    <a:pt x="332" y="93"/>
                    <a:pt x="332" y="93"/>
                    <a:pt x="333" y="93"/>
                  </a:cubicBezTo>
                  <a:cubicBezTo>
                    <a:pt x="333" y="93"/>
                    <a:pt x="333" y="93"/>
                    <a:pt x="333" y="92"/>
                  </a:cubicBezTo>
                  <a:cubicBezTo>
                    <a:pt x="333" y="89"/>
                    <a:pt x="334" y="85"/>
                    <a:pt x="334" y="82"/>
                  </a:cubicBezTo>
                  <a:cubicBezTo>
                    <a:pt x="334" y="80"/>
                    <a:pt x="334" y="78"/>
                    <a:pt x="334" y="76"/>
                  </a:cubicBezTo>
                  <a:cubicBezTo>
                    <a:pt x="334" y="76"/>
                    <a:pt x="333" y="76"/>
                    <a:pt x="333" y="76"/>
                  </a:cubicBezTo>
                  <a:cubicBezTo>
                    <a:pt x="332" y="76"/>
                    <a:pt x="332" y="75"/>
                    <a:pt x="333" y="74"/>
                  </a:cubicBezTo>
                  <a:cubicBezTo>
                    <a:pt x="333" y="73"/>
                    <a:pt x="334" y="72"/>
                    <a:pt x="335" y="72"/>
                  </a:cubicBezTo>
                  <a:cubicBezTo>
                    <a:pt x="335" y="70"/>
                    <a:pt x="334" y="68"/>
                    <a:pt x="334" y="66"/>
                  </a:cubicBezTo>
                  <a:cubicBezTo>
                    <a:pt x="334" y="66"/>
                    <a:pt x="334" y="66"/>
                    <a:pt x="334" y="66"/>
                  </a:cubicBezTo>
                  <a:cubicBezTo>
                    <a:pt x="333" y="61"/>
                    <a:pt x="333" y="57"/>
                    <a:pt x="333" y="52"/>
                  </a:cubicBezTo>
                  <a:cubicBezTo>
                    <a:pt x="333" y="52"/>
                    <a:pt x="333" y="52"/>
                    <a:pt x="333" y="52"/>
                  </a:cubicBezTo>
                  <a:cubicBezTo>
                    <a:pt x="332" y="52"/>
                    <a:pt x="331" y="51"/>
                    <a:pt x="332" y="50"/>
                  </a:cubicBezTo>
                  <a:cubicBezTo>
                    <a:pt x="332" y="50"/>
                    <a:pt x="333" y="50"/>
                    <a:pt x="333" y="50"/>
                  </a:cubicBezTo>
                  <a:cubicBezTo>
                    <a:pt x="333" y="50"/>
                    <a:pt x="333" y="49"/>
                    <a:pt x="333" y="49"/>
                  </a:cubicBezTo>
                  <a:cubicBezTo>
                    <a:pt x="333" y="41"/>
                    <a:pt x="334" y="33"/>
                    <a:pt x="334" y="25"/>
                  </a:cubicBezTo>
                  <a:cubicBezTo>
                    <a:pt x="333" y="25"/>
                    <a:pt x="333" y="26"/>
                    <a:pt x="333" y="26"/>
                  </a:cubicBezTo>
                  <a:cubicBezTo>
                    <a:pt x="333" y="26"/>
                    <a:pt x="332" y="26"/>
                    <a:pt x="332" y="26"/>
                  </a:cubicBezTo>
                  <a:cubicBezTo>
                    <a:pt x="331" y="26"/>
                    <a:pt x="331" y="25"/>
                    <a:pt x="331" y="25"/>
                  </a:cubicBezTo>
                  <a:cubicBezTo>
                    <a:pt x="332" y="24"/>
                    <a:pt x="333" y="23"/>
                    <a:pt x="334" y="23"/>
                  </a:cubicBezTo>
                  <a:cubicBezTo>
                    <a:pt x="333" y="20"/>
                    <a:pt x="333" y="18"/>
                    <a:pt x="333" y="16"/>
                  </a:cubicBezTo>
                  <a:cubicBezTo>
                    <a:pt x="333" y="17"/>
                    <a:pt x="332" y="17"/>
                    <a:pt x="332" y="17"/>
                  </a:cubicBezTo>
                  <a:cubicBezTo>
                    <a:pt x="331" y="17"/>
                    <a:pt x="331" y="18"/>
                    <a:pt x="331" y="18"/>
                  </a:cubicBezTo>
                  <a:cubicBezTo>
                    <a:pt x="331" y="18"/>
                    <a:pt x="331" y="18"/>
                    <a:pt x="331" y="18"/>
                  </a:cubicBezTo>
                  <a:cubicBezTo>
                    <a:pt x="331" y="22"/>
                    <a:pt x="331" y="26"/>
                    <a:pt x="331" y="31"/>
                  </a:cubicBezTo>
                  <a:cubicBezTo>
                    <a:pt x="330" y="27"/>
                    <a:pt x="329" y="23"/>
                    <a:pt x="328" y="18"/>
                  </a:cubicBezTo>
                  <a:cubicBezTo>
                    <a:pt x="328" y="15"/>
                    <a:pt x="327" y="11"/>
                    <a:pt x="326" y="8"/>
                  </a:cubicBezTo>
                  <a:cubicBezTo>
                    <a:pt x="325" y="5"/>
                    <a:pt x="324" y="2"/>
                    <a:pt x="321" y="1"/>
                  </a:cubicBezTo>
                  <a:cubicBezTo>
                    <a:pt x="320" y="0"/>
                    <a:pt x="319" y="0"/>
                    <a:pt x="319" y="0"/>
                  </a:cubicBezTo>
                  <a:cubicBezTo>
                    <a:pt x="319" y="0"/>
                    <a:pt x="318" y="0"/>
                    <a:pt x="318" y="0"/>
                  </a:cubicBezTo>
                </a:path>
              </a:pathLst>
            </a:custGeom>
            <a:solidFill>
              <a:schemeClr val="accent1"/>
            </a:solidFill>
            <a:ln>
              <a:solidFill>
                <a:schemeClr val="accent1"/>
              </a:solidFill>
            </a:ln>
          </p:spPr>
          <p:txBody>
            <a:bodyPr vert="horz" wrap="square" lIns="91440" tIns="45720" rIns="91440" bIns="45720" numCol="1" anchor="t" anchorCtr="0" compatLnSpc="1"/>
            <a:lstStyle/>
            <a:p>
              <a:endParaRPr lang="zh-CN" altLang="en-US"/>
            </a:p>
          </p:txBody>
        </p:sp>
        <p:sp>
          <p:nvSpPr>
            <p:cNvPr id="57" name="Freeform 14"/>
            <p:cNvSpPr>
              <a:spLocks noEditPoints="1"/>
            </p:cNvSpPr>
            <p:nvPr/>
          </p:nvSpPr>
          <p:spPr bwMode="auto">
            <a:xfrm>
              <a:off x="3429636" y="2913062"/>
              <a:ext cx="369888" cy="52388"/>
            </a:xfrm>
            <a:custGeom>
              <a:avLst/>
              <a:gdLst>
                <a:gd name="T0" fmla="*/ 158 w 172"/>
                <a:gd name="T1" fmla="*/ 13 h 25"/>
                <a:gd name="T2" fmla="*/ 144 w 172"/>
                <a:gd name="T3" fmla="*/ 22 h 25"/>
                <a:gd name="T4" fmla="*/ 145 w 172"/>
                <a:gd name="T5" fmla="*/ 24 h 25"/>
                <a:gd name="T6" fmla="*/ 145 w 172"/>
                <a:gd name="T7" fmla="*/ 24 h 25"/>
                <a:gd name="T8" fmla="*/ 146 w 172"/>
                <a:gd name="T9" fmla="*/ 24 h 25"/>
                <a:gd name="T10" fmla="*/ 146 w 172"/>
                <a:gd name="T11" fmla="*/ 24 h 25"/>
                <a:gd name="T12" fmla="*/ 165 w 172"/>
                <a:gd name="T13" fmla="*/ 12 h 25"/>
                <a:gd name="T14" fmla="*/ 165 w 172"/>
                <a:gd name="T15" fmla="*/ 8 h 25"/>
                <a:gd name="T16" fmla="*/ 81 w 172"/>
                <a:gd name="T17" fmla="*/ 5 h 25"/>
                <a:gd name="T18" fmla="*/ 85 w 172"/>
                <a:gd name="T19" fmla="*/ 7 h 25"/>
                <a:gd name="T20" fmla="*/ 104 w 172"/>
                <a:gd name="T21" fmla="*/ 4 h 25"/>
                <a:gd name="T22" fmla="*/ 89 w 172"/>
                <a:gd name="T23" fmla="*/ 7 h 25"/>
                <a:gd name="T24" fmla="*/ 104 w 172"/>
                <a:gd name="T25" fmla="*/ 4 h 25"/>
                <a:gd name="T26" fmla="*/ 76 w 172"/>
                <a:gd name="T27" fmla="*/ 3 h 25"/>
                <a:gd name="T28" fmla="*/ 69 w 172"/>
                <a:gd name="T29" fmla="*/ 8 h 25"/>
                <a:gd name="T30" fmla="*/ 83 w 172"/>
                <a:gd name="T31" fmla="*/ 2 h 25"/>
                <a:gd name="T32" fmla="*/ 88 w 172"/>
                <a:gd name="T33" fmla="*/ 2 h 25"/>
                <a:gd name="T34" fmla="*/ 81 w 172"/>
                <a:gd name="T35" fmla="*/ 5 h 25"/>
                <a:gd name="T36" fmla="*/ 94 w 172"/>
                <a:gd name="T37" fmla="*/ 2 h 25"/>
                <a:gd name="T38" fmla="*/ 137 w 172"/>
                <a:gd name="T39" fmla="*/ 2 h 25"/>
                <a:gd name="T40" fmla="*/ 127 w 172"/>
                <a:gd name="T41" fmla="*/ 5 h 25"/>
                <a:gd name="T42" fmla="*/ 139 w 172"/>
                <a:gd name="T43" fmla="*/ 2 h 25"/>
                <a:gd name="T44" fmla="*/ 121 w 172"/>
                <a:gd name="T45" fmla="*/ 2 h 25"/>
                <a:gd name="T46" fmla="*/ 123 w 172"/>
                <a:gd name="T47" fmla="*/ 5 h 25"/>
                <a:gd name="T48" fmla="*/ 121 w 172"/>
                <a:gd name="T49" fmla="*/ 2 h 25"/>
                <a:gd name="T50" fmla="*/ 101 w 172"/>
                <a:gd name="T51" fmla="*/ 2 h 25"/>
                <a:gd name="T52" fmla="*/ 94 w 172"/>
                <a:gd name="T53" fmla="*/ 4 h 25"/>
                <a:gd name="T54" fmla="*/ 106 w 172"/>
                <a:gd name="T55" fmla="*/ 3 h 25"/>
                <a:gd name="T56" fmla="*/ 107 w 172"/>
                <a:gd name="T57" fmla="*/ 5 h 25"/>
                <a:gd name="T58" fmla="*/ 112 w 172"/>
                <a:gd name="T59" fmla="*/ 6 h 25"/>
                <a:gd name="T60" fmla="*/ 118 w 172"/>
                <a:gd name="T61" fmla="*/ 2 h 25"/>
                <a:gd name="T62" fmla="*/ 39 w 172"/>
                <a:gd name="T63" fmla="*/ 2 h 25"/>
                <a:gd name="T64" fmla="*/ 1 w 172"/>
                <a:gd name="T65" fmla="*/ 23 h 25"/>
                <a:gd name="T66" fmla="*/ 1 w 172"/>
                <a:gd name="T67" fmla="*/ 25 h 25"/>
                <a:gd name="T68" fmla="*/ 10 w 172"/>
                <a:gd name="T69" fmla="*/ 22 h 25"/>
                <a:gd name="T70" fmla="*/ 44 w 172"/>
                <a:gd name="T71" fmla="*/ 5 h 25"/>
                <a:gd name="T72" fmla="*/ 67 w 172"/>
                <a:gd name="T73" fmla="*/ 5 h 25"/>
                <a:gd name="T74" fmla="*/ 59 w 172"/>
                <a:gd name="T75" fmla="*/ 8 h 25"/>
                <a:gd name="T76" fmla="*/ 64 w 172"/>
                <a:gd name="T77" fmla="*/ 6 h 25"/>
                <a:gd name="T78" fmla="*/ 66 w 172"/>
                <a:gd name="T79" fmla="*/ 8 h 25"/>
                <a:gd name="T80" fmla="*/ 62 w 172"/>
                <a:gd name="T81" fmla="*/ 3 h 25"/>
                <a:gd name="T82" fmla="*/ 39 w 172"/>
                <a:gd name="T83" fmla="*/ 4 h 25"/>
                <a:gd name="T84" fmla="*/ 40 w 172"/>
                <a:gd name="T85" fmla="*/ 3 h 25"/>
                <a:gd name="T86" fmla="*/ 40 w 172"/>
                <a:gd name="T87" fmla="*/ 3 h 25"/>
                <a:gd name="T88" fmla="*/ 165 w 172"/>
                <a:gd name="T89" fmla="*/ 0 h 25"/>
                <a:gd name="T90" fmla="*/ 144 w 172"/>
                <a:gd name="T91" fmla="*/ 1 h 25"/>
                <a:gd name="T92" fmla="*/ 139 w 172"/>
                <a:gd name="T93" fmla="*/ 4 h 25"/>
                <a:gd name="T94" fmla="*/ 140 w 172"/>
                <a:gd name="T95" fmla="*/ 4 h 25"/>
                <a:gd name="T96" fmla="*/ 140 w 172"/>
                <a:gd name="T97" fmla="*/ 4 h 25"/>
                <a:gd name="T98" fmla="*/ 143 w 172"/>
                <a:gd name="T99" fmla="*/ 4 h 25"/>
                <a:gd name="T100" fmla="*/ 150 w 172"/>
                <a:gd name="T101" fmla="*/ 2 h 25"/>
                <a:gd name="T102" fmla="*/ 151 w 172"/>
                <a:gd name="T103" fmla="*/ 3 h 25"/>
                <a:gd name="T104" fmla="*/ 165 w 172"/>
                <a:gd name="T105" fmla="*/ 2 h 25"/>
                <a:gd name="T106" fmla="*/ 166 w 172"/>
                <a:gd name="T107" fmla="*/ 7 h 25"/>
                <a:gd name="T108" fmla="*/ 167 w 172"/>
                <a:gd name="T109" fmla="*/ 8 h 25"/>
                <a:gd name="T110" fmla="*/ 170 w 172"/>
                <a:gd name="T111" fmla="*/ 8 h 25"/>
                <a:gd name="T112" fmla="*/ 169 w 172"/>
                <a:gd name="T113" fmla="*/ 6 h 25"/>
                <a:gd name="T114" fmla="*/ 171 w 172"/>
                <a:gd name="T115"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2" h="25">
                  <a:moveTo>
                    <a:pt x="165" y="8"/>
                  </a:moveTo>
                  <a:cubicBezTo>
                    <a:pt x="163" y="10"/>
                    <a:pt x="160" y="11"/>
                    <a:pt x="158" y="13"/>
                  </a:cubicBezTo>
                  <a:cubicBezTo>
                    <a:pt x="154" y="15"/>
                    <a:pt x="149" y="18"/>
                    <a:pt x="146" y="21"/>
                  </a:cubicBezTo>
                  <a:cubicBezTo>
                    <a:pt x="145" y="22"/>
                    <a:pt x="144" y="22"/>
                    <a:pt x="144" y="22"/>
                  </a:cubicBezTo>
                  <a:cubicBezTo>
                    <a:pt x="143" y="23"/>
                    <a:pt x="143" y="24"/>
                    <a:pt x="144" y="24"/>
                  </a:cubicBezTo>
                  <a:cubicBezTo>
                    <a:pt x="144" y="24"/>
                    <a:pt x="144" y="24"/>
                    <a:pt x="145" y="24"/>
                  </a:cubicBezTo>
                  <a:cubicBezTo>
                    <a:pt x="145" y="24"/>
                    <a:pt x="145" y="24"/>
                    <a:pt x="145" y="24"/>
                  </a:cubicBezTo>
                  <a:cubicBezTo>
                    <a:pt x="145" y="24"/>
                    <a:pt x="145" y="24"/>
                    <a:pt x="145" y="24"/>
                  </a:cubicBezTo>
                  <a:cubicBezTo>
                    <a:pt x="146" y="24"/>
                    <a:pt x="146" y="24"/>
                    <a:pt x="146" y="24"/>
                  </a:cubicBezTo>
                  <a:cubicBezTo>
                    <a:pt x="146" y="24"/>
                    <a:pt x="146" y="24"/>
                    <a:pt x="146" y="24"/>
                  </a:cubicBezTo>
                  <a:cubicBezTo>
                    <a:pt x="146" y="24"/>
                    <a:pt x="146" y="24"/>
                    <a:pt x="146" y="24"/>
                  </a:cubicBezTo>
                  <a:cubicBezTo>
                    <a:pt x="146" y="24"/>
                    <a:pt x="146" y="24"/>
                    <a:pt x="146" y="24"/>
                  </a:cubicBezTo>
                  <a:cubicBezTo>
                    <a:pt x="147" y="23"/>
                    <a:pt x="148" y="23"/>
                    <a:pt x="149" y="22"/>
                  </a:cubicBezTo>
                  <a:cubicBezTo>
                    <a:pt x="154" y="19"/>
                    <a:pt x="160" y="16"/>
                    <a:pt x="165" y="12"/>
                  </a:cubicBezTo>
                  <a:cubicBezTo>
                    <a:pt x="165" y="11"/>
                    <a:pt x="165" y="9"/>
                    <a:pt x="165" y="8"/>
                  </a:cubicBezTo>
                  <a:cubicBezTo>
                    <a:pt x="165" y="8"/>
                    <a:pt x="165" y="8"/>
                    <a:pt x="165" y="8"/>
                  </a:cubicBezTo>
                  <a:moveTo>
                    <a:pt x="88" y="5"/>
                  </a:moveTo>
                  <a:cubicBezTo>
                    <a:pt x="86" y="5"/>
                    <a:pt x="83" y="5"/>
                    <a:pt x="81" y="5"/>
                  </a:cubicBezTo>
                  <a:cubicBezTo>
                    <a:pt x="79" y="6"/>
                    <a:pt x="78" y="7"/>
                    <a:pt x="76" y="8"/>
                  </a:cubicBezTo>
                  <a:cubicBezTo>
                    <a:pt x="79" y="7"/>
                    <a:pt x="82" y="7"/>
                    <a:pt x="85" y="7"/>
                  </a:cubicBezTo>
                  <a:cubicBezTo>
                    <a:pt x="86" y="6"/>
                    <a:pt x="87" y="6"/>
                    <a:pt x="88" y="5"/>
                  </a:cubicBezTo>
                  <a:moveTo>
                    <a:pt x="104" y="4"/>
                  </a:moveTo>
                  <a:cubicBezTo>
                    <a:pt x="101" y="4"/>
                    <a:pt x="97" y="5"/>
                    <a:pt x="93" y="5"/>
                  </a:cubicBezTo>
                  <a:cubicBezTo>
                    <a:pt x="91" y="5"/>
                    <a:pt x="90" y="6"/>
                    <a:pt x="89" y="7"/>
                  </a:cubicBezTo>
                  <a:cubicBezTo>
                    <a:pt x="93" y="7"/>
                    <a:pt x="97" y="7"/>
                    <a:pt x="101" y="6"/>
                  </a:cubicBezTo>
                  <a:cubicBezTo>
                    <a:pt x="102" y="6"/>
                    <a:pt x="103" y="5"/>
                    <a:pt x="104" y="4"/>
                  </a:cubicBezTo>
                  <a:moveTo>
                    <a:pt x="83" y="2"/>
                  </a:moveTo>
                  <a:cubicBezTo>
                    <a:pt x="81" y="2"/>
                    <a:pt x="78" y="3"/>
                    <a:pt x="76" y="3"/>
                  </a:cubicBezTo>
                  <a:cubicBezTo>
                    <a:pt x="77" y="3"/>
                    <a:pt x="77" y="4"/>
                    <a:pt x="76" y="4"/>
                  </a:cubicBezTo>
                  <a:cubicBezTo>
                    <a:pt x="74" y="5"/>
                    <a:pt x="71" y="7"/>
                    <a:pt x="69" y="8"/>
                  </a:cubicBezTo>
                  <a:cubicBezTo>
                    <a:pt x="70" y="8"/>
                    <a:pt x="71" y="8"/>
                    <a:pt x="72" y="8"/>
                  </a:cubicBezTo>
                  <a:cubicBezTo>
                    <a:pt x="75" y="6"/>
                    <a:pt x="79" y="4"/>
                    <a:pt x="83" y="2"/>
                  </a:cubicBezTo>
                  <a:moveTo>
                    <a:pt x="94" y="2"/>
                  </a:moveTo>
                  <a:cubicBezTo>
                    <a:pt x="92" y="2"/>
                    <a:pt x="90" y="2"/>
                    <a:pt x="88" y="2"/>
                  </a:cubicBezTo>
                  <a:cubicBezTo>
                    <a:pt x="88" y="3"/>
                    <a:pt x="88" y="3"/>
                    <a:pt x="87" y="3"/>
                  </a:cubicBezTo>
                  <a:cubicBezTo>
                    <a:pt x="85" y="4"/>
                    <a:pt x="83" y="4"/>
                    <a:pt x="81" y="5"/>
                  </a:cubicBezTo>
                  <a:cubicBezTo>
                    <a:pt x="84" y="5"/>
                    <a:pt x="86" y="5"/>
                    <a:pt x="89" y="5"/>
                  </a:cubicBezTo>
                  <a:cubicBezTo>
                    <a:pt x="90" y="4"/>
                    <a:pt x="92" y="3"/>
                    <a:pt x="94" y="2"/>
                  </a:cubicBezTo>
                  <a:moveTo>
                    <a:pt x="139" y="2"/>
                  </a:moveTo>
                  <a:cubicBezTo>
                    <a:pt x="138" y="2"/>
                    <a:pt x="137" y="2"/>
                    <a:pt x="137" y="2"/>
                  </a:cubicBezTo>
                  <a:cubicBezTo>
                    <a:pt x="135" y="2"/>
                    <a:pt x="134" y="2"/>
                    <a:pt x="133" y="2"/>
                  </a:cubicBezTo>
                  <a:cubicBezTo>
                    <a:pt x="131" y="3"/>
                    <a:pt x="129" y="4"/>
                    <a:pt x="127" y="5"/>
                  </a:cubicBezTo>
                  <a:cubicBezTo>
                    <a:pt x="130" y="5"/>
                    <a:pt x="132" y="4"/>
                    <a:pt x="135" y="4"/>
                  </a:cubicBezTo>
                  <a:cubicBezTo>
                    <a:pt x="136" y="3"/>
                    <a:pt x="137" y="3"/>
                    <a:pt x="139" y="2"/>
                  </a:cubicBezTo>
                  <a:moveTo>
                    <a:pt x="121" y="2"/>
                  </a:moveTo>
                  <a:cubicBezTo>
                    <a:pt x="121" y="2"/>
                    <a:pt x="121" y="2"/>
                    <a:pt x="121" y="2"/>
                  </a:cubicBezTo>
                  <a:cubicBezTo>
                    <a:pt x="119" y="3"/>
                    <a:pt x="118" y="4"/>
                    <a:pt x="116" y="6"/>
                  </a:cubicBezTo>
                  <a:cubicBezTo>
                    <a:pt x="118" y="5"/>
                    <a:pt x="121" y="5"/>
                    <a:pt x="123" y="5"/>
                  </a:cubicBezTo>
                  <a:cubicBezTo>
                    <a:pt x="125" y="4"/>
                    <a:pt x="127" y="3"/>
                    <a:pt x="129" y="2"/>
                  </a:cubicBezTo>
                  <a:cubicBezTo>
                    <a:pt x="126" y="2"/>
                    <a:pt x="124" y="2"/>
                    <a:pt x="121" y="2"/>
                  </a:cubicBezTo>
                  <a:moveTo>
                    <a:pt x="118" y="2"/>
                  </a:moveTo>
                  <a:cubicBezTo>
                    <a:pt x="112" y="2"/>
                    <a:pt x="107" y="2"/>
                    <a:pt x="101" y="2"/>
                  </a:cubicBezTo>
                  <a:cubicBezTo>
                    <a:pt x="101" y="2"/>
                    <a:pt x="101" y="2"/>
                    <a:pt x="101" y="2"/>
                  </a:cubicBezTo>
                  <a:cubicBezTo>
                    <a:pt x="98" y="3"/>
                    <a:pt x="96" y="3"/>
                    <a:pt x="94" y="4"/>
                  </a:cubicBezTo>
                  <a:cubicBezTo>
                    <a:pt x="97" y="4"/>
                    <a:pt x="101" y="4"/>
                    <a:pt x="104" y="4"/>
                  </a:cubicBezTo>
                  <a:cubicBezTo>
                    <a:pt x="105" y="4"/>
                    <a:pt x="106" y="3"/>
                    <a:pt x="106" y="3"/>
                  </a:cubicBezTo>
                  <a:cubicBezTo>
                    <a:pt x="106" y="3"/>
                    <a:pt x="107" y="3"/>
                    <a:pt x="107" y="3"/>
                  </a:cubicBezTo>
                  <a:cubicBezTo>
                    <a:pt x="108" y="3"/>
                    <a:pt x="108" y="4"/>
                    <a:pt x="107" y="5"/>
                  </a:cubicBezTo>
                  <a:cubicBezTo>
                    <a:pt x="106" y="5"/>
                    <a:pt x="106" y="6"/>
                    <a:pt x="105" y="6"/>
                  </a:cubicBezTo>
                  <a:cubicBezTo>
                    <a:pt x="107" y="6"/>
                    <a:pt x="110" y="6"/>
                    <a:pt x="112" y="6"/>
                  </a:cubicBezTo>
                  <a:cubicBezTo>
                    <a:pt x="114" y="4"/>
                    <a:pt x="116" y="3"/>
                    <a:pt x="118" y="2"/>
                  </a:cubicBezTo>
                  <a:cubicBezTo>
                    <a:pt x="118" y="2"/>
                    <a:pt x="118" y="2"/>
                    <a:pt x="118" y="2"/>
                  </a:cubicBezTo>
                  <a:moveTo>
                    <a:pt x="40" y="2"/>
                  </a:moveTo>
                  <a:cubicBezTo>
                    <a:pt x="40" y="2"/>
                    <a:pt x="40" y="2"/>
                    <a:pt x="39" y="2"/>
                  </a:cubicBezTo>
                  <a:cubicBezTo>
                    <a:pt x="26" y="8"/>
                    <a:pt x="12" y="13"/>
                    <a:pt x="1" y="22"/>
                  </a:cubicBezTo>
                  <a:cubicBezTo>
                    <a:pt x="1" y="22"/>
                    <a:pt x="1" y="23"/>
                    <a:pt x="1" y="23"/>
                  </a:cubicBezTo>
                  <a:cubicBezTo>
                    <a:pt x="1" y="23"/>
                    <a:pt x="1" y="23"/>
                    <a:pt x="1" y="24"/>
                  </a:cubicBezTo>
                  <a:cubicBezTo>
                    <a:pt x="0" y="24"/>
                    <a:pt x="1" y="25"/>
                    <a:pt x="1" y="25"/>
                  </a:cubicBezTo>
                  <a:cubicBezTo>
                    <a:pt x="1" y="25"/>
                    <a:pt x="2" y="25"/>
                    <a:pt x="2" y="25"/>
                  </a:cubicBezTo>
                  <a:cubicBezTo>
                    <a:pt x="5" y="24"/>
                    <a:pt x="7" y="23"/>
                    <a:pt x="10" y="22"/>
                  </a:cubicBezTo>
                  <a:cubicBezTo>
                    <a:pt x="17" y="18"/>
                    <a:pt x="24" y="13"/>
                    <a:pt x="31" y="9"/>
                  </a:cubicBezTo>
                  <a:cubicBezTo>
                    <a:pt x="35" y="7"/>
                    <a:pt x="39" y="6"/>
                    <a:pt x="44" y="5"/>
                  </a:cubicBezTo>
                  <a:cubicBezTo>
                    <a:pt x="50" y="5"/>
                    <a:pt x="56" y="5"/>
                    <a:pt x="62" y="5"/>
                  </a:cubicBezTo>
                  <a:cubicBezTo>
                    <a:pt x="64" y="5"/>
                    <a:pt x="66" y="5"/>
                    <a:pt x="67" y="5"/>
                  </a:cubicBezTo>
                  <a:cubicBezTo>
                    <a:pt x="64" y="5"/>
                    <a:pt x="62" y="6"/>
                    <a:pt x="59" y="6"/>
                  </a:cubicBezTo>
                  <a:cubicBezTo>
                    <a:pt x="58" y="7"/>
                    <a:pt x="58" y="8"/>
                    <a:pt x="59" y="8"/>
                  </a:cubicBezTo>
                  <a:cubicBezTo>
                    <a:pt x="59" y="8"/>
                    <a:pt x="60" y="8"/>
                    <a:pt x="60" y="8"/>
                  </a:cubicBezTo>
                  <a:cubicBezTo>
                    <a:pt x="61" y="8"/>
                    <a:pt x="63" y="7"/>
                    <a:pt x="64" y="6"/>
                  </a:cubicBezTo>
                  <a:cubicBezTo>
                    <a:pt x="64" y="6"/>
                    <a:pt x="64" y="6"/>
                    <a:pt x="65" y="6"/>
                  </a:cubicBezTo>
                  <a:cubicBezTo>
                    <a:pt x="65" y="6"/>
                    <a:pt x="66" y="7"/>
                    <a:pt x="66" y="8"/>
                  </a:cubicBezTo>
                  <a:cubicBezTo>
                    <a:pt x="69" y="6"/>
                    <a:pt x="71" y="4"/>
                    <a:pt x="74" y="3"/>
                  </a:cubicBezTo>
                  <a:cubicBezTo>
                    <a:pt x="70" y="3"/>
                    <a:pt x="66" y="3"/>
                    <a:pt x="62" y="3"/>
                  </a:cubicBezTo>
                  <a:cubicBezTo>
                    <a:pt x="56" y="3"/>
                    <a:pt x="50" y="3"/>
                    <a:pt x="44" y="3"/>
                  </a:cubicBezTo>
                  <a:cubicBezTo>
                    <a:pt x="42" y="4"/>
                    <a:pt x="41" y="4"/>
                    <a:pt x="39" y="4"/>
                  </a:cubicBezTo>
                  <a:cubicBezTo>
                    <a:pt x="40" y="4"/>
                    <a:pt x="40" y="4"/>
                    <a:pt x="40" y="3"/>
                  </a:cubicBezTo>
                  <a:cubicBezTo>
                    <a:pt x="40" y="3"/>
                    <a:pt x="40" y="3"/>
                    <a:pt x="40" y="3"/>
                  </a:cubicBezTo>
                  <a:cubicBezTo>
                    <a:pt x="40" y="3"/>
                    <a:pt x="40" y="3"/>
                    <a:pt x="40" y="3"/>
                  </a:cubicBezTo>
                  <a:cubicBezTo>
                    <a:pt x="40" y="3"/>
                    <a:pt x="40" y="3"/>
                    <a:pt x="40" y="3"/>
                  </a:cubicBezTo>
                  <a:cubicBezTo>
                    <a:pt x="41" y="3"/>
                    <a:pt x="41" y="2"/>
                    <a:pt x="40" y="2"/>
                  </a:cubicBezTo>
                  <a:moveTo>
                    <a:pt x="165" y="0"/>
                  </a:moveTo>
                  <a:cubicBezTo>
                    <a:pt x="162" y="0"/>
                    <a:pt x="160" y="0"/>
                    <a:pt x="158" y="0"/>
                  </a:cubicBezTo>
                  <a:cubicBezTo>
                    <a:pt x="153" y="1"/>
                    <a:pt x="149" y="1"/>
                    <a:pt x="144" y="1"/>
                  </a:cubicBezTo>
                  <a:cubicBezTo>
                    <a:pt x="144" y="2"/>
                    <a:pt x="144" y="2"/>
                    <a:pt x="144" y="2"/>
                  </a:cubicBezTo>
                  <a:cubicBezTo>
                    <a:pt x="142" y="2"/>
                    <a:pt x="141" y="3"/>
                    <a:pt x="139" y="4"/>
                  </a:cubicBezTo>
                  <a:cubicBezTo>
                    <a:pt x="139" y="4"/>
                    <a:pt x="140" y="4"/>
                    <a:pt x="140" y="4"/>
                  </a:cubicBezTo>
                  <a:cubicBezTo>
                    <a:pt x="140" y="4"/>
                    <a:pt x="140" y="4"/>
                    <a:pt x="140" y="4"/>
                  </a:cubicBezTo>
                  <a:cubicBezTo>
                    <a:pt x="140" y="4"/>
                    <a:pt x="140" y="4"/>
                    <a:pt x="140" y="4"/>
                  </a:cubicBezTo>
                  <a:cubicBezTo>
                    <a:pt x="140" y="4"/>
                    <a:pt x="140" y="4"/>
                    <a:pt x="140" y="4"/>
                  </a:cubicBezTo>
                  <a:cubicBezTo>
                    <a:pt x="141" y="4"/>
                    <a:pt x="141" y="4"/>
                    <a:pt x="141" y="4"/>
                  </a:cubicBezTo>
                  <a:cubicBezTo>
                    <a:pt x="142" y="4"/>
                    <a:pt x="142" y="4"/>
                    <a:pt x="143" y="4"/>
                  </a:cubicBezTo>
                  <a:cubicBezTo>
                    <a:pt x="144" y="4"/>
                    <a:pt x="146" y="3"/>
                    <a:pt x="148" y="3"/>
                  </a:cubicBezTo>
                  <a:cubicBezTo>
                    <a:pt x="148" y="3"/>
                    <a:pt x="149" y="3"/>
                    <a:pt x="150" y="2"/>
                  </a:cubicBezTo>
                  <a:cubicBezTo>
                    <a:pt x="150" y="2"/>
                    <a:pt x="150" y="2"/>
                    <a:pt x="150" y="2"/>
                  </a:cubicBezTo>
                  <a:cubicBezTo>
                    <a:pt x="151" y="2"/>
                    <a:pt x="151" y="2"/>
                    <a:pt x="151" y="3"/>
                  </a:cubicBezTo>
                  <a:cubicBezTo>
                    <a:pt x="153" y="3"/>
                    <a:pt x="155" y="3"/>
                    <a:pt x="156" y="2"/>
                  </a:cubicBezTo>
                  <a:cubicBezTo>
                    <a:pt x="159" y="2"/>
                    <a:pt x="162" y="2"/>
                    <a:pt x="165" y="2"/>
                  </a:cubicBezTo>
                  <a:cubicBezTo>
                    <a:pt x="166" y="2"/>
                    <a:pt x="168" y="2"/>
                    <a:pt x="169" y="2"/>
                  </a:cubicBezTo>
                  <a:cubicBezTo>
                    <a:pt x="168" y="4"/>
                    <a:pt x="167" y="5"/>
                    <a:pt x="166" y="7"/>
                  </a:cubicBezTo>
                  <a:cubicBezTo>
                    <a:pt x="166" y="7"/>
                    <a:pt x="166" y="7"/>
                    <a:pt x="166" y="7"/>
                  </a:cubicBezTo>
                  <a:cubicBezTo>
                    <a:pt x="166" y="7"/>
                    <a:pt x="167" y="7"/>
                    <a:pt x="167" y="8"/>
                  </a:cubicBezTo>
                  <a:cubicBezTo>
                    <a:pt x="167" y="9"/>
                    <a:pt x="167" y="10"/>
                    <a:pt x="167" y="11"/>
                  </a:cubicBezTo>
                  <a:cubicBezTo>
                    <a:pt x="168" y="10"/>
                    <a:pt x="169" y="9"/>
                    <a:pt x="170" y="8"/>
                  </a:cubicBezTo>
                  <a:cubicBezTo>
                    <a:pt x="171" y="7"/>
                    <a:pt x="170" y="6"/>
                    <a:pt x="169" y="6"/>
                  </a:cubicBezTo>
                  <a:cubicBezTo>
                    <a:pt x="169" y="6"/>
                    <a:pt x="169" y="6"/>
                    <a:pt x="169" y="6"/>
                  </a:cubicBezTo>
                  <a:cubicBezTo>
                    <a:pt x="170" y="5"/>
                    <a:pt x="171" y="3"/>
                    <a:pt x="171" y="2"/>
                  </a:cubicBezTo>
                  <a:cubicBezTo>
                    <a:pt x="172" y="1"/>
                    <a:pt x="171" y="0"/>
                    <a:pt x="171" y="0"/>
                  </a:cubicBezTo>
                  <a:cubicBezTo>
                    <a:pt x="169" y="0"/>
                    <a:pt x="167" y="0"/>
                    <a:pt x="165" y="0"/>
                  </a:cubicBezTo>
                </a:path>
              </a:pathLst>
            </a:custGeom>
            <a:solidFill>
              <a:schemeClr val="accent1"/>
            </a:solidFill>
            <a:ln>
              <a:solidFill>
                <a:schemeClr val="accent1"/>
              </a:solidFill>
            </a:ln>
          </p:spPr>
          <p:txBody>
            <a:bodyPr vert="horz" wrap="square" lIns="91440" tIns="45720" rIns="91440" bIns="45720" numCol="1" anchor="t" anchorCtr="0" compatLnSpc="1"/>
            <a:lstStyle/>
            <a:p>
              <a:endParaRPr lang="zh-CN" altLang="en-US"/>
            </a:p>
          </p:txBody>
        </p:sp>
        <p:sp>
          <p:nvSpPr>
            <p:cNvPr id="58" name="Freeform 15"/>
            <p:cNvSpPr>
              <a:spLocks noEditPoints="1"/>
            </p:cNvSpPr>
            <p:nvPr/>
          </p:nvSpPr>
          <p:spPr bwMode="auto">
            <a:xfrm>
              <a:off x="3755073" y="2927350"/>
              <a:ext cx="66675" cy="728663"/>
            </a:xfrm>
            <a:custGeom>
              <a:avLst/>
              <a:gdLst>
                <a:gd name="T0" fmla="*/ 27 w 31"/>
                <a:gd name="T1" fmla="*/ 292 h 338"/>
                <a:gd name="T2" fmla="*/ 27 w 31"/>
                <a:gd name="T3" fmla="*/ 301 h 338"/>
                <a:gd name="T4" fmla="*/ 23 w 31"/>
                <a:gd name="T5" fmla="*/ 304 h 338"/>
                <a:gd name="T6" fmla="*/ 16 w 31"/>
                <a:gd name="T7" fmla="*/ 316 h 338"/>
                <a:gd name="T8" fmla="*/ 0 w 31"/>
                <a:gd name="T9" fmla="*/ 337 h 338"/>
                <a:gd name="T10" fmla="*/ 2 w 31"/>
                <a:gd name="T11" fmla="*/ 338 h 338"/>
                <a:gd name="T12" fmla="*/ 23 w 31"/>
                <a:gd name="T13" fmla="*/ 313 h 338"/>
                <a:gd name="T14" fmla="*/ 28 w 31"/>
                <a:gd name="T15" fmla="*/ 282 h 338"/>
                <a:gd name="T16" fmla="*/ 27 w 31"/>
                <a:gd name="T17" fmla="*/ 290 h 338"/>
                <a:gd name="T18" fmla="*/ 25 w 31"/>
                <a:gd name="T19" fmla="*/ 272 h 338"/>
                <a:gd name="T20" fmla="*/ 27 w 31"/>
                <a:gd name="T21" fmla="*/ 280 h 338"/>
                <a:gd name="T22" fmla="*/ 29 w 31"/>
                <a:gd name="T23" fmla="*/ 254 h 338"/>
                <a:gd name="T24" fmla="*/ 29 w 31"/>
                <a:gd name="T25" fmla="*/ 259 h 338"/>
                <a:gd name="T26" fmla="*/ 27 w 31"/>
                <a:gd name="T27" fmla="*/ 246 h 338"/>
                <a:gd name="T28" fmla="*/ 29 w 31"/>
                <a:gd name="T29" fmla="*/ 252 h 338"/>
                <a:gd name="T30" fmla="*/ 27 w 31"/>
                <a:gd name="T31" fmla="*/ 226 h 338"/>
                <a:gd name="T32" fmla="*/ 26 w 31"/>
                <a:gd name="T33" fmla="*/ 237 h 338"/>
                <a:gd name="T34" fmla="*/ 25 w 31"/>
                <a:gd name="T35" fmla="*/ 181 h 338"/>
                <a:gd name="T36" fmla="*/ 28 w 31"/>
                <a:gd name="T37" fmla="*/ 199 h 338"/>
                <a:gd name="T38" fmla="*/ 24 w 31"/>
                <a:gd name="T39" fmla="*/ 173 h 338"/>
                <a:gd name="T40" fmla="*/ 23 w 31"/>
                <a:gd name="T41" fmla="*/ 158 h 338"/>
                <a:gd name="T42" fmla="*/ 28 w 31"/>
                <a:gd name="T43" fmla="*/ 155 h 338"/>
                <a:gd name="T44" fmla="*/ 27 w 31"/>
                <a:gd name="T45" fmla="*/ 163 h 338"/>
                <a:gd name="T46" fmla="*/ 27 w 31"/>
                <a:gd name="T47" fmla="*/ 173 h 338"/>
                <a:gd name="T48" fmla="*/ 27 w 31"/>
                <a:gd name="T49" fmla="*/ 217 h 338"/>
                <a:gd name="T50" fmla="*/ 24 w 31"/>
                <a:gd name="T51" fmla="*/ 150 h 338"/>
                <a:gd name="T52" fmla="*/ 28 w 31"/>
                <a:gd name="T53" fmla="*/ 148 h 338"/>
                <a:gd name="T54" fmla="*/ 28 w 31"/>
                <a:gd name="T55" fmla="*/ 148 h 338"/>
                <a:gd name="T56" fmla="*/ 23 w 31"/>
                <a:gd name="T57" fmla="*/ 140 h 338"/>
                <a:gd name="T58" fmla="*/ 27 w 31"/>
                <a:gd name="T59" fmla="*/ 137 h 338"/>
                <a:gd name="T60" fmla="*/ 23 w 31"/>
                <a:gd name="T61" fmla="*/ 132 h 338"/>
                <a:gd name="T62" fmla="*/ 23 w 31"/>
                <a:gd name="T63" fmla="*/ 126 h 338"/>
                <a:gd name="T64" fmla="*/ 25 w 31"/>
                <a:gd name="T65" fmla="*/ 130 h 338"/>
                <a:gd name="T66" fmla="*/ 26 w 31"/>
                <a:gd name="T67" fmla="*/ 119 h 338"/>
                <a:gd name="T68" fmla="*/ 22 w 31"/>
                <a:gd name="T69" fmla="*/ 115 h 338"/>
                <a:gd name="T70" fmla="*/ 26 w 31"/>
                <a:gd name="T71" fmla="*/ 116 h 338"/>
                <a:gd name="T72" fmla="*/ 22 w 31"/>
                <a:gd name="T73" fmla="*/ 112 h 338"/>
                <a:gd name="T74" fmla="*/ 26 w 31"/>
                <a:gd name="T75" fmla="*/ 110 h 338"/>
                <a:gd name="T76" fmla="*/ 21 w 31"/>
                <a:gd name="T77" fmla="*/ 102 h 338"/>
                <a:gd name="T78" fmla="*/ 25 w 31"/>
                <a:gd name="T79" fmla="*/ 100 h 338"/>
                <a:gd name="T80" fmla="*/ 19 w 31"/>
                <a:gd name="T81" fmla="*/ 89 h 338"/>
                <a:gd name="T82" fmla="*/ 23 w 31"/>
                <a:gd name="T83" fmla="*/ 87 h 338"/>
                <a:gd name="T84" fmla="*/ 19 w 31"/>
                <a:gd name="T85" fmla="*/ 81 h 338"/>
                <a:gd name="T86" fmla="*/ 24 w 31"/>
                <a:gd name="T87" fmla="*/ 78 h 338"/>
                <a:gd name="T88" fmla="*/ 21 w 31"/>
                <a:gd name="T89" fmla="*/ 69 h 338"/>
                <a:gd name="T90" fmla="*/ 24 w 31"/>
                <a:gd name="T91" fmla="*/ 68 h 338"/>
                <a:gd name="T92" fmla="*/ 24 w 31"/>
                <a:gd name="T93" fmla="*/ 68 h 338"/>
                <a:gd name="T94" fmla="*/ 21 w 31"/>
                <a:gd name="T95" fmla="*/ 63 h 338"/>
                <a:gd name="T96" fmla="*/ 24 w 31"/>
                <a:gd name="T97" fmla="*/ 66 h 338"/>
                <a:gd name="T98" fmla="*/ 19 w 31"/>
                <a:gd name="T99" fmla="*/ 62 h 338"/>
                <a:gd name="T100" fmla="*/ 23 w 31"/>
                <a:gd name="T101" fmla="*/ 55 h 338"/>
                <a:gd name="T102" fmla="*/ 22 w 31"/>
                <a:gd name="T103" fmla="*/ 48 h 338"/>
                <a:gd name="T104" fmla="*/ 22 w 31"/>
                <a:gd name="T105" fmla="*/ 46 h 338"/>
                <a:gd name="T106" fmla="*/ 19 w 31"/>
                <a:gd name="T107" fmla="*/ 36 h 338"/>
                <a:gd name="T108" fmla="*/ 19 w 31"/>
                <a:gd name="T109" fmla="*/ 24 h 338"/>
                <a:gd name="T110" fmla="*/ 21 w 31"/>
                <a:gd name="T111" fmla="*/ 30 h 338"/>
                <a:gd name="T112" fmla="*/ 18 w 31"/>
                <a:gd name="T113" fmla="*/ 23 h 338"/>
                <a:gd name="T114" fmla="*/ 21 w 31"/>
                <a:gd name="T115" fmla="*/ 21 h 338"/>
                <a:gd name="T116" fmla="*/ 20 w 31"/>
                <a:gd name="T117" fmla="*/ 14 h 338"/>
                <a:gd name="T118" fmla="*/ 14 w 31"/>
                <a:gd name="T119" fmla="*/ 1 h 338"/>
                <a:gd name="T120" fmla="*/ 16 w 31"/>
                <a:gd name="T121" fmla="*/ 4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1" h="338">
                  <a:moveTo>
                    <a:pt x="7" y="324"/>
                  </a:moveTo>
                  <a:cubicBezTo>
                    <a:pt x="9" y="322"/>
                    <a:pt x="11" y="320"/>
                    <a:pt x="14" y="319"/>
                  </a:cubicBezTo>
                  <a:cubicBezTo>
                    <a:pt x="13" y="320"/>
                    <a:pt x="12" y="321"/>
                    <a:pt x="12" y="322"/>
                  </a:cubicBezTo>
                  <a:cubicBezTo>
                    <a:pt x="10" y="323"/>
                    <a:pt x="9" y="324"/>
                    <a:pt x="7" y="324"/>
                  </a:cubicBezTo>
                  <a:moveTo>
                    <a:pt x="27" y="292"/>
                  </a:moveTo>
                  <a:cubicBezTo>
                    <a:pt x="26" y="292"/>
                    <a:pt x="25" y="293"/>
                    <a:pt x="24" y="294"/>
                  </a:cubicBezTo>
                  <a:cubicBezTo>
                    <a:pt x="24" y="296"/>
                    <a:pt x="24" y="299"/>
                    <a:pt x="23" y="301"/>
                  </a:cubicBezTo>
                  <a:cubicBezTo>
                    <a:pt x="24" y="300"/>
                    <a:pt x="25" y="300"/>
                    <a:pt x="25" y="299"/>
                  </a:cubicBezTo>
                  <a:cubicBezTo>
                    <a:pt x="25" y="299"/>
                    <a:pt x="26" y="299"/>
                    <a:pt x="26" y="299"/>
                  </a:cubicBezTo>
                  <a:cubicBezTo>
                    <a:pt x="27" y="299"/>
                    <a:pt x="27" y="300"/>
                    <a:pt x="27" y="301"/>
                  </a:cubicBezTo>
                  <a:cubicBezTo>
                    <a:pt x="26" y="301"/>
                    <a:pt x="26" y="301"/>
                    <a:pt x="26" y="301"/>
                  </a:cubicBezTo>
                  <a:cubicBezTo>
                    <a:pt x="26" y="302"/>
                    <a:pt x="26" y="303"/>
                    <a:pt x="26" y="303"/>
                  </a:cubicBezTo>
                  <a:cubicBezTo>
                    <a:pt x="26" y="304"/>
                    <a:pt x="25" y="306"/>
                    <a:pt x="24" y="307"/>
                  </a:cubicBezTo>
                  <a:cubicBezTo>
                    <a:pt x="25" y="305"/>
                    <a:pt x="25" y="304"/>
                    <a:pt x="25" y="302"/>
                  </a:cubicBezTo>
                  <a:cubicBezTo>
                    <a:pt x="24" y="303"/>
                    <a:pt x="23" y="304"/>
                    <a:pt x="23" y="304"/>
                  </a:cubicBezTo>
                  <a:cubicBezTo>
                    <a:pt x="22" y="305"/>
                    <a:pt x="22" y="306"/>
                    <a:pt x="22" y="306"/>
                  </a:cubicBezTo>
                  <a:cubicBezTo>
                    <a:pt x="22" y="308"/>
                    <a:pt x="21" y="310"/>
                    <a:pt x="21" y="312"/>
                  </a:cubicBezTo>
                  <a:cubicBezTo>
                    <a:pt x="20" y="313"/>
                    <a:pt x="18" y="315"/>
                    <a:pt x="17" y="316"/>
                  </a:cubicBezTo>
                  <a:cubicBezTo>
                    <a:pt x="17" y="316"/>
                    <a:pt x="17" y="316"/>
                    <a:pt x="16" y="316"/>
                  </a:cubicBezTo>
                  <a:cubicBezTo>
                    <a:pt x="16" y="316"/>
                    <a:pt x="16" y="316"/>
                    <a:pt x="16" y="316"/>
                  </a:cubicBezTo>
                  <a:cubicBezTo>
                    <a:pt x="11" y="317"/>
                    <a:pt x="6" y="322"/>
                    <a:pt x="3" y="327"/>
                  </a:cubicBezTo>
                  <a:cubicBezTo>
                    <a:pt x="3" y="328"/>
                    <a:pt x="3" y="329"/>
                    <a:pt x="4" y="329"/>
                  </a:cubicBezTo>
                  <a:cubicBezTo>
                    <a:pt x="4" y="329"/>
                    <a:pt x="4" y="329"/>
                    <a:pt x="5" y="329"/>
                  </a:cubicBezTo>
                  <a:cubicBezTo>
                    <a:pt x="6" y="328"/>
                    <a:pt x="7" y="327"/>
                    <a:pt x="8" y="326"/>
                  </a:cubicBezTo>
                  <a:cubicBezTo>
                    <a:pt x="5" y="330"/>
                    <a:pt x="3" y="333"/>
                    <a:pt x="0" y="337"/>
                  </a:cubicBezTo>
                  <a:cubicBezTo>
                    <a:pt x="0" y="337"/>
                    <a:pt x="1" y="338"/>
                    <a:pt x="1" y="338"/>
                  </a:cubicBezTo>
                  <a:cubicBezTo>
                    <a:pt x="2" y="338"/>
                    <a:pt x="2" y="338"/>
                    <a:pt x="2" y="338"/>
                  </a:cubicBezTo>
                  <a:cubicBezTo>
                    <a:pt x="2" y="338"/>
                    <a:pt x="2" y="338"/>
                    <a:pt x="2" y="338"/>
                  </a:cubicBezTo>
                  <a:cubicBezTo>
                    <a:pt x="2" y="338"/>
                    <a:pt x="2" y="338"/>
                    <a:pt x="2" y="338"/>
                  </a:cubicBezTo>
                  <a:cubicBezTo>
                    <a:pt x="2" y="338"/>
                    <a:pt x="2" y="338"/>
                    <a:pt x="2" y="338"/>
                  </a:cubicBezTo>
                  <a:cubicBezTo>
                    <a:pt x="6" y="333"/>
                    <a:pt x="10" y="329"/>
                    <a:pt x="13" y="324"/>
                  </a:cubicBezTo>
                  <a:cubicBezTo>
                    <a:pt x="13" y="324"/>
                    <a:pt x="13" y="323"/>
                    <a:pt x="13" y="323"/>
                  </a:cubicBezTo>
                  <a:cubicBezTo>
                    <a:pt x="14" y="323"/>
                    <a:pt x="15" y="323"/>
                    <a:pt x="15" y="322"/>
                  </a:cubicBezTo>
                  <a:cubicBezTo>
                    <a:pt x="19" y="320"/>
                    <a:pt x="21" y="317"/>
                    <a:pt x="22" y="314"/>
                  </a:cubicBezTo>
                  <a:cubicBezTo>
                    <a:pt x="22" y="313"/>
                    <a:pt x="23" y="313"/>
                    <a:pt x="23" y="313"/>
                  </a:cubicBezTo>
                  <a:cubicBezTo>
                    <a:pt x="23" y="312"/>
                    <a:pt x="23" y="312"/>
                    <a:pt x="24" y="312"/>
                  </a:cubicBezTo>
                  <a:cubicBezTo>
                    <a:pt x="27" y="308"/>
                    <a:pt x="28" y="304"/>
                    <a:pt x="28" y="298"/>
                  </a:cubicBezTo>
                  <a:cubicBezTo>
                    <a:pt x="27" y="296"/>
                    <a:pt x="27" y="295"/>
                    <a:pt x="26" y="293"/>
                  </a:cubicBezTo>
                  <a:cubicBezTo>
                    <a:pt x="27" y="292"/>
                    <a:pt x="27" y="292"/>
                    <a:pt x="27" y="292"/>
                  </a:cubicBezTo>
                  <a:moveTo>
                    <a:pt x="28" y="282"/>
                  </a:moveTo>
                  <a:cubicBezTo>
                    <a:pt x="26" y="283"/>
                    <a:pt x="25" y="284"/>
                    <a:pt x="24" y="285"/>
                  </a:cubicBezTo>
                  <a:cubicBezTo>
                    <a:pt x="24" y="287"/>
                    <a:pt x="24" y="289"/>
                    <a:pt x="24" y="291"/>
                  </a:cubicBezTo>
                  <a:cubicBezTo>
                    <a:pt x="25" y="291"/>
                    <a:pt x="25" y="290"/>
                    <a:pt x="26" y="290"/>
                  </a:cubicBezTo>
                  <a:cubicBezTo>
                    <a:pt x="26" y="290"/>
                    <a:pt x="26" y="290"/>
                    <a:pt x="26" y="290"/>
                  </a:cubicBezTo>
                  <a:cubicBezTo>
                    <a:pt x="27" y="290"/>
                    <a:pt x="27" y="290"/>
                    <a:pt x="27" y="290"/>
                  </a:cubicBezTo>
                  <a:cubicBezTo>
                    <a:pt x="27" y="287"/>
                    <a:pt x="27" y="285"/>
                    <a:pt x="28" y="282"/>
                  </a:cubicBezTo>
                  <a:moveTo>
                    <a:pt x="29" y="261"/>
                  </a:moveTo>
                  <a:cubicBezTo>
                    <a:pt x="28" y="262"/>
                    <a:pt x="26" y="263"/>
                    <a:pt x="25" y="264"/>
                  </a:cubicBezTo>
                  <a:cubicBezTo>
                    <a:pt x="25" y="267"/>
                    <a:pt x="25" y="269"/>
                    <a:pt x="25" y="272"/>
                  </a:cubicBezTo>
                  <a:cubicBezTo>
                    <a:pt x="25" y="272"/>
                    <a:pt x="25" y="272"/>
                    <a:pt x="25" y="272"/>
                  </a:cubicBezTo>
                  <a:cubicBezTo>
                    <a:pt x="25" y="272"/>
                    <a:pt x="26" y="273"/>
                    <a:pt x="26" y="273"/>
                  </a:cubicBezTo>
                  <a:cubicBezTo>
                    <a:pt x="25" y="274"/>
                    <a:pt x="25" y="275"/>
                    <a:pt x="24" y="275"/>
                  </a:cubicBezTo>
                  <a:cubicBezTo>
                    <a:pt x="24" y="275"/>
                    <a:pt x="24" y="275"/>
                    <a:pt x="24" y="276"/>
                  </a:cubicBezTo>
                  <a:cubicBezTo>
                    <a:pt x="24" y="278"/>
                    <a:pt x="24" y="280"/>
                    <a:pt x="24" y="282"/>
                  </a:cubicBezTo>
                  <a:cubicBezTo>
                    <a:pt x="25" y="282"/>
                    <a:pt x="26" y="281"/>
                    <a:pt x="27" y="280"/>
                  </a:cubicBezTo>
                  <a:cubicBezTo>
                    <a:pt x="27" y="280"/>
                    <a:pt x="27" y="280"/>
                    <a:pt x="28" y="280"/>
                  </a:cubicBezTo>
                  <a:cubicBezTo>
                    <a:pt x="28" y="280"/>
                    <a:pt x="28" y="280"/>
                    <a:pt x="28" y="280"/>
                  </a:cubicBezTo>
                  <a:cubicBezTo>
                    <a:pt x="28" y="280"/>
                    <a:pt x="28" y="280"/>
                    <a:pt x="28" y="280"/>
                  </a:cubicBezTo>
                  <a:cubicBezTo>
                    <a:pt x="28" y="274"/>
                    <a:pt x="29" y="267"/>
                    <a:pt x="29" y="261"/>
                  </a:cubicBezTo>
                  <a:moveTo>
                    <a:pt x="29" y="254"/>
                  </a:moveTo>
                  <a:cubicBezTo>
                    <a:pt x="28" y="256"/>
                    <a:pt x="27" y="257"/>
                    <a:pt x="25" y="258"/>
                  </a:cubicBezTo>
                  <a:cubicBezTo>
                    <a:pt x="25" y="259"/>
                    <a:pt x="25" y="260"/>
                    <a:pt x="25" y="262"/>
                  </a:cubicBezTo>
                  <a:cubicBezTo>
                    <a:pt x="26" y="261"/>
                    <a:pt x="27" y="260"/>
                    <a:pt x="28" y="259"/>
                  </a:cubicBezTo>
                  <a:cubicBezTo>
                    <a:pt x="28" y="259"/>
                    <a:pt x="28" y="259"/>
                    <a:pt x="29" y="259"/>
                  </a:cubicBezTo>
                  <a:cubicBezTo>
                    <a:pt x="29" y="259"/>
                    <a:pt x="29" y="259"/>
                    <a:pt x="29" y="259"/>
                  </a:cubicBezTo>
                  <a:cubicBezTo>
                    <a:pt x="29" y="257"/>
                    <a:pt x="29" y="256"/>
                    <a:pt x="29" y="254"/>
                  </a:cubicBezTo>
                  <a:moveTo>
                    <a:pt x="30" y="237"/>
                  </a:moveTo>
                  <a:cubicBezTo>
                    <a:pt x="29" y="238"/>
                    <a:pt x="28" y="239"/>
                    <a:pt x="26" y="240"/>
                  </a:cubicBezTo>
                  <a:cubicBezTo>
                    <a:pt x="26" y="242"/>
                    <a:pt x="26" y="244"/>
                    <a:pt x="26" y="247"/>
                  </a:cubicBezTo>
                  <a:cubicBezTo>
                    <a:pt x="26" y="247"/>
                    <a:pt x="26" y="246"/>
                    <a:pt x="27" y="246"/>
                  </a:cubicBezTo>
                  <a:cubicBezTo>
                    <a:pt x="27" y="246"/>
                    <a:pt x="27" y="246"/>
                    <a:pt x="27" y="246"/>
                  </a:cubicBezTo>
                  <a:cubicBezTo>
                    <a:pt x="28" y="246"/>
                    <a:pt x="28" y="247"/>
                    <a:pt x="28" y="248"/>
                  </a:cubicBezTo>
                  <a:cubicBezTo>
                    <a:pt x="27" y="248"/>
                    <a:pt x="26" y="249"/>
                    <a:pt x="26" y="249"/>
                  </a:cubicBezTo>
                  <a:cubicBezTo>
                    <a:pt x="26" y="251"/>
                    <a:pt x="25" y="253"/>
                    <a:pt x="25" y="255"/>
                  </a:cubicBezTo>
                  <a:cubicBezTo>
                    <a:pt x="27" y="254"/>
                    <a:pt x="28" y="253"/>
                    <a:pt x="29" y="252"/>
                  </a:cubicBezTo>
                  <a:cubicBezTo>
                    <a:pt x="29" y="252"/>
                    <a:pt x="29" y="252"/>
                    <a:pt x="30" y="252"/>
                  </a:cubicBezTo>
                  <a:cubicBezTo>
                    <a:pt x="30" y="247"/>
                    <a:pt x="30" y="242"/>
                    <a:pt x="30" y="237"/>
                  </a:cubicBezTo>
                  <a:moveTo>
                    <a:pt x="31" y="217"/>
                  </a:moveTo>
                  <a:cubicBezTo>
                    <a:pt x="29" y="218"/>
                    <a:pt x="28" y="218"/>
                    <a:pt x="27" y="219"/>
                  </a:cubicBezTo>
                  <a:cubicBezTo>
                    <a:pt x="27" y="221"/>
                    <a:pt x="27" y="223"/>
                    <a:pt x="27" y="226"/>
                  </a:cubicBezTo>
                  <a:cubicBezTo>
                    <a:pt x="27" y="226"/>
                    <a:pt x="27" y="226"/>
                    <a:pt x="27" y="225"/>
                  </a:cubicBezTo>
                  <a:cubicBezTo>
                    <a:pt x="27" y="225"/>
                    <a:pt x="28" y="225"/>
                    <a:pt x="28" y="225"/>
                  </a:cubicBezTo>
                  <a:cubicBezTo>
                    <a:pt x="28" y="225"/>
                    <a:pt x="29" y="227"/>
                    <a:pt x="28" y="227"/>
                  </a:cubicBezTo>
                  <a:cubicBezTo>
                    <a:pt x="28" y="227"/>
                    <a:pt x="27" y="228"/>
                    <a:pt x="27" y="228"/>
                  </a:cubicBezTo>
                  <a:cubicBezTo>
                    <a:pt x="27" y="231"/>
                    <a:pt x="26" y="234"/>
                    <a:pt x="26" y="237"/>
                  </a:cubicBezTo>
                  <a:cubicBezTo>
                    <a:pt x="28" y="236"/>
                    <a:pt x="29" y="235"/>
                    <a:pt x="30" y="234"/>
                  </a:cubicBezTo>
                  <a:cubicBezTo>
                    <a:pt x="30" y="229"/>
                    <a:pt x="31" y="223"/>
                    <a:pt x="31" y="217"/>
                  </a:cubicBezTo>
                  <a:moveTo>
                    <a:pt x="26" y="174"/>
                  </a:moveTo>
                  <a:cubicBezTo>
                    <a:pt x="26" y="175"/>
                    <a:pt x="25" y="175"/>
                    <a:pt x="24" y="176"/>
                  </a:cubicBezTo>
                  <a:cubicBezTo>
                    <a:pt x="25" y="178"/>
                    <a:pt x="25" y="180"/>
                    <a:pt x="25" y="181"/>
                  </a:cubicBezTo>
                  <a:cubicBezTo>
                    <a:pt x="25" y="182"/>
                    <a:pt x="25" y="182"/>
                    <a:pt x="25" y="182"/>
                  </a:cubicBezTo>
                  <a:cubicBezTo>
                    <a:pt x="26" y="188"/>
                    <a:pt x="26" y="193"/>
                    <a:pt x="26" y="199"/>
                  </a:cubicBezTo>
                  <a:cubicBezTo>
                    <a:pt x="26" y="199"/>
                    <a:pt x="26" y="199"/>
                    <a:pt x="26" y="200"/>
                  </a:cubicBezTo>
                  <a:cubicBezTo>
                    <a:pt x="27" y="200"/>
                    <a:pt x="27" y="199"/>
                    <a:pt x="27" y="199"/>
                  </a:cubicBezTo>
                  <a:cubicBezTo>
                    <a:pt x="27" y="199"/>
                    <a:pt x="27" y="199"/>
                    <a:pt x="28" y="199"/>
                  </a:cubicBezTo>
                  <a:cubicBezTo>
                    <a:pt x="28" y="199"/>
                    <a:pt x="28" y="199"/>
                    <a:pt x="28" y="199"/>
                  </a:cubicBezTo>
                  <a:cubicBezTo>
                    <a:pt x="28" y="191"/>
                    <a:pt x="27" y="183"/>
                    <a:pt x="26" y="174"/>
                  </a:cubicBezTo>
                  <a:moveTo>
                    <a:pt x="25" y="164"/>
                  </a:moveTo>
                  <a:cubicBezTo>
                    <a:pt x="25" y="164"/>
                    <a:pt x="24" y="165"/>
                    <a:pt x="23" y="165"/>
                  </a:cubicBezTo>
                  <a:cubicBezTo>
                    <a:pt x="24" y="168"/>
                    <a:pt x="24" y="171"/>
                    <a:pt x="24" y="173"/>
                  </a:cubicBezTo>
                  <a:cubicBezTo>
                    <a:pt x="25" y="173"/>
                    <a:pt x="25" y="172"/>
                    <a:pt x="26" y="172"/>
                  </a:cubicBezTo>
                  <a:cubicBezTo>
                    <a:pt x="26" y="170"/>
                    <a:pt x="25" y="167"/>
                    <a:pt x="25" y="165"/>
                  </a:cubicBezTo>
                  <a:cubicBezTo>
                    <a:pt x="25" y="164"/>
                    <a:pt x="25" y="164"/>
                    <a:pt x="25" y="164"/>
                  </a:cubicBezTo>
                  <a:moveTo>
                    <a:pt x="25" y="157"/>
                  </a:moveTo>
                  <a:cubicBezTo>
                    <a:pt x="24" y="157"/>
                    <a:pt x="23" y="158"/>
                    <a:pt x="23" y="158"/>
                  </a:cubicBezTo>
                  <a:cubicBezTo>
                    <a:pt x="23" y="159"/>
                    <a:pt x="23" y="160"/>
                    <a:pt x="23" y="161"/>
                  </a:cubicBezTo>
                  <a:cubicBezTo>
                    <a:pt x="23" y="162"/>
                    <a:pt x="23" y="162"/>
                    <a:pt x="23" y="163"/>
                  </a:cubicBezTo>
                  <a:cubicBezTo>
                    <a:pt x="24" y="163"/>
                    <a:pt x="24" y="162"/>
                    <a:pt x="25" y="162"/>
                  </a:cubicBezTo>
                  <a:cubicBezTo>
                    <a:pt x="25" y="160"/>
                    <a:pt x="25" y="159"/>
                    <a:pt x="25" y="157"/>
                  </a:cubicBezTo>
                  <a:moveTo>
                    <a:pt x="28" y="155"/>
                  </a:moveTo>
                  <a:cubicBezTo>
                    <a:pt x="28" y="155"/>
                    <a:pt x="27" y="156"/>
                    <a:pt x="26" y="156"/>
                  </a:cubicBezTo>
                  <a:cubicBezTo>
                    <a:pt x="26" y="158"/>
                    <a:pt x="27" y="159"/>
                    <a:pt x="27" y="160"/>
                  </a:cubicBezTo>
                  <a:cubicBezTo>
                    <a:pt x="27" y="160"/>
                    <a:pt x="27" y="160"/>
                    <a:pt x="27" y="160"/>
                  </a:cubicBezTo>
                  <a:cubicBezTo>
                    <a:pt x="28" y="160"/>
                    <a:pt x="28" y="162"/>
                    <a:pt x="28" y="162"/>
                  </a:cubicBezTo>
                  <a:cubicBezTo>
                    <a:pt x="27" y="162"/>
                    <a:pt x="27" y="163"/>
                    <a:pt x="27" y="163"/>
                  </a:cubicBezTo>
                  <a:cubicBezTo>
                    <a:pt x="27" y="166"/>
                    <a:pt x="27" y="168"/>
                    <a:pt x="27" y="171"/>
                  </a:cubicBezTo>
                  <a:cubicBezTo>
                    <a:pt x="27" y="171"/>
                    <a:pt x="28" y="171"/>
                    <a:pt x="28" y="171"/>
                  </a:cubicBezTo>
                  <a:cubicBezTo>
                    <a:pt x="28" y="171"/>
                    <a:pt x="28" y="171"/>
                    <a:pt x="28" y="171"/>
                  </a:cubicBezTo>
                  <a:cubicBezTo>
                    <a:pt x="29" y="171"/>
                    <a:pt x="29" y="172"/>
                    <a:pt x="29" y="172"/>
                  </a:cubicBezTo>
                  <a:cubicBezTo>
                    <a:pt x="28" y="173"/>
                    <a:pt x="28" y="173"/>
                    <a:pt x="27" y="173"/>
                  </a:cubicBezTo>
                  <a:cubicBezTo>
                    <a:pt x="28" y="180"/>
                    <a:pt x="28" y="186"/>
                    <a:pt x="28" y="193"/>
                  </a:cubicBezTo>
                  <a:cubicBezTo>
                    <a:pt x="28" y="195"/>
                    <a:pt x="28" y="197"/>
                    <a:pt x="29" y="199"/>
                  </a:cubicBezTo>
                  <a:cubicBezTo>
                    <a:pt x="29" y="200"/>
                    <a:pt x="29" y="200"/>
                    <a:pt x="28" y="200"/>
                  </a:cubicBezTo>
                  <a:cubicBezTo>
                    <a:pt x="28" y="201"/>
                    <a:pt x="27" y="202"/>
                    <a:pt x="27" y="202"/>
                  </a:cubicBezTo>
                  <a:cubicBezTo>
                    <a:pt x="27" y="207"/>
                    <a:pt x="27" y="212"/>
                    <a:pt x="27" y="217"/>
                  </a:cubicBezTo>
                  <a:cubicBezTo>
                    <a:pt x="28" y="216"/>
                    <a:pt x="29" y="215"/>
                    <a:pt x="31" y="215"/>
                  </a:cubicBezTo>
                  <a:cubicBezTo>
                    <a:pt x="31" y="211"/>
                    <a:pt x="31" y="207"/>
                    <a:pt x="30" y="203"/>
                  </a:cubicBezTo>
                  <a:cubicBezTo>
                    <a:pt x="30" y="190"/>
                    <a:pt x="30" y="177"/>
                    <a:pt x="29" y="164"/>
                  </a:cubicBezTo>
                  <a:cubicBezTo>
                    <a:pt x="29" y="161"/>
                    <a:pt x="29" y="158"/>
                    <a:pt x="28" y="155"/>
                  </a:cubicBezTo>
                  <a:moveTo>
                    <a:pt x="24" y="150"/>
                  </a:moveTo>
                  <a:cubicBezTo>
                    <a:pt x="23" y="150"/>
                    <a:pt x="23" y="151"/>
                    <a:pt x="22" y="151"/>
                  </a:cubicBezTo>
                  <a:cubicBezTo>
                    <a:pt x="22" y="153"/>
                    <a:pt x="22" y="154"/>
                    <a:pt x="22" y="156"/>
                  </a:cubicBezTo>
                  <a:cubicBezTo>
                    <a:pt x="23" y="156"/>
                    <a:pt x="24" y="155"/>
                    <a:pt x="24" y="155"/>
                  </a:cubicBezTo>
                  <a:cubicBezTo>
                    <a:pt x="24" y="153"/>
                    <a:pt x="24" y="152"/>
                    <a:pt x="24" y="150"/>
                  </a:cubicBezTo>
                  <a:moveTo>
                    <a:pt x="28" y="148"/>
                  </a:moveTo>
                  <a:cubicBezTo>
                    <a:pt x="27" y="148"/>
                    <a:pt x="27" y="148"/>
                    <a:pt x="26" y="149"/>
                  </a:cubicBezTo>
                  <a:cubicBezTo>
                    <a:pt x="26" y="150"/>
                    <a:pt x="26" y="152"/>
                    <a:pt x="26" y="154"/>
                  </a:cubicBezTo>
                  <a:cubicBezTo>
                    <a:pt x="26" y="154"/>
                    <a:pt x="26" y="154"/>
                    <a:pt x="26" y="154"/>
                  </a:cubicBezTo>
                  <a:cubicBezTo>
                    <a:pt x="27" y="154"/>
                    <a:pt x="28" y="153"/>
                    <a:pt x="28" y="153"/>
                  </a:cubicBezTo>
                  <a:cubicBezTo>
                    <a:pt x="28" y="151"/>
                    <a:pt x="28" y="149"/>
                    <a:pt x="28" y="148"/>
                  </a:cubicBezTo>
                  <a:moveTo>
                    <a:pt x="23" y="140"/>
                  </a:moveTo>
                  <a:cubicBezTo>
                    <a:pt x="23" y="141"/>
                    <a:pt x="22" y="141"/>
                    <a:pt x="21" y="141"/>
                  </a:cubicBezTo>
                  <a:cubicBezTo>
                    <a:pt x="22" y="144"/>
                    <a:pt x="22" y="146"/>
                    <a:pt x="22" y="149"/>
                  </a:cubicBezTo>
                  <a:cubicBezTo>
                    <a:pt x="23" y="149"/>
                    <a:pt x="23" y="148"/>
                    <a:pt x="24" y="148"/>
                  </a:cubicBezTo>
                  <a:cubicBezTo>
                    <a:pt x="24" y="145"/>
                    <a:pt x="23" y="143"/>
                    <a:pt x="23" y="140"/>
                  </a:cubicBezTo>
                  <a:moveTo>
                    <a:pt x="27" y="137"/>
                  </a:moveTo>
                  <a:cubicBezTo>
                    <a:pt x="27" y="138"/>
                    <a:pt x="26" y="138"/>
                    <a:pt x="25" y="139"/>
                  </a:cubicBezTo>
                  <a:cubicBezTo>
                    <a:pt x="26" y="141"/>
                    <a:pt x="26" y="144"/>
                    <a:pt x="26" y="146"/>
                  </a:cubicBezTo>
                  <a:cubicBezTo>
                    <a:pt x="26" y="146"/>
                    <a:pt x="27" y="146"/>
                    <a:pt x="28" y="145"/>
                  </a:cubicBezTo>
                  <a:cubicBezTo>
                    <a:pt x="28" y="143"/>
                    <a:pt x="27" y="140"/>
                    <a:pt x="27" y="137"/>
                  </a:cubicBezTo>
                  <a:moveTo>
                    <a:pt x="23" y="132"/>
                  </a:moveTo>
                  <a:cubicBezTo>
                    <a:pt x="22" y="132"/>
                    <a:pt x="21" y="133"/>
                    <a:pt x="21" y="133"/>
                  </a:cubicBezTo>
                  <a:cubicBezTo>
                    <a:pt x="21" y="135"/>
                    <a:pt x="21" y="137"/>
                    <a:pt x="21" y="139"/>
                  </a:cubicBezTo>
                  <a:cubicBezTo>
                    <a:pt x="22" y="139"/>
                    <a:pt x="23" y="138"/>
                    <a:pt x="23" y="138"/>
                  </a:cubicBezTo>
                  <a:cubicBezTo>
                    <a:pt x="23" y="136"/>
                    <a:pt x="23" y="134"/>
                    <a:pt x="23" y="132"/>
                  </a:cubicBezTo>
                  <a:moveTo>
                    <a:pt x="22" y="123"/>
                  </a:moveTo>
                  <a:cubicBezTo>
                    <a:pt x="22" y="123"/>
                    <a:pt x="21" y="124"/>
                    <a:pt x="20" y="124"/>
                  </a:cubicBezTo>
                  <a:cubicBezTo>
                    <a:pt x="20" y="127"/>
                    <a:pt x="21" y="129"/>
                    <a:pt x="21" y="131"/>
                  </a:cubicBezTo>
                  <a:cubicBezTo>
                    <a:pt x="21" y="130"/>
                    <a:pt x="22" y="130"/>
                    <a:pt x="23" y="129"/>
                  </a:cubicBezTo>
                  <a:cubicBezTo>
                    <a:pt x="23" y="128"/>
                    <a:pt x="23" y="127"/>
                    <a:pt x="23" y="126"/>
                  </a:cubicBezTo>
                  <a:cubicBezTo>
                    <a:pt x="22" y="125"/>
                    <a:pt x="22" y="124"/>
                    <a:pt x="22" y="123"/>
                  </a:cubicBezTo>
                  <a:moveTo>
                    <a:pt x="26" y="119"/>
                  </a:moveTo>
                  <a:cubicBezTo>
                    <a:pt x="26" y="120"/>
                    <a:pt x="25" y="120"/>
                    <a:pt x="24" y="121"/>
                  </a:cubicBezTo>
                  <a:cubicBezTo>
                    <a:pt x="25" y="123"/>
                    <a:pt x="25" y="126"/>
                    <a:pt x="25" y="128"/>
                  </a:cubicBezTo>
                  <a:cubicBezTo>
                    <a:pt x="26" y="128"/>
                    <a:pt x="26" y="129"/>
                    <a:pt x="25" y="130"/>
                  </a:cubicBezTo>
                  <a:cubicBezTo>
                    <a:pt x="25" y="130"/>
                    <a:pt x="25" y="130"/>
                    <a:pt x="25" y="130"/>
                  </a:cubicBezTo>
                  <a:cubicBezTo>
                    <a:pt x="25" y="132"/>
                    <a:pt x="25" y="134"/>
                    <a:pt x="25" y="137"/>
                  </a:cubicBezTo>
                  <a:cubicBezTo>
                    <a:pt x="26" y="136"/>
                    <a:pt x="27" y="136"/>
                    <a:pt x="27" y="135"/>
                  </a:cubicBezTo>
                  <a:cubicBezTo>
                    <a:pt x="27" y="132"/>
                    <a:pt x="27" y="128"/>
                    <a:pt x="27" y="124"/>
                  </a:cubicBezTo>
                  <a:cubicBezTo>
                    <a:pt x="27" y="123"/>
                    <a:pt x="26" y="121"/>
                    <a:pt x="26" y="119"/>
                  </a:cubicBezTo>
                  <a:moveTo>
                    <a:pt x="22" y="115"/>
                  </a:moveTo>
                  <a:cubicBezTo>
                    <a:pt x="21" y="115"/>
                    <a:pt x="21" y="115"/>
                    <a:pt x="20" y="116"/>
                  </a:cubicBezTo>
                  <a:cubicBezTo>
                    <a:pt x="20" y="118"/>
                    <a:pt x="20" y="120"/>
                    <a:pt x="20" y="122"/>
                  </a:cubicBezTo>
                  <a:cubicBezTo>
                    <a:pt x="21" y="121"/>
                    <a:pt x="22" y="121"/>
                    <a:pt x="22" y="120"/>
                  </a:cubicBezTo>
                  <a:cubicBezTo>
                    <a:pt x="22" y="118"/>
                    <a:pt x="22" y="116"/>
                    <a:pt x="22" y="115"/>
                  </a:cubicBezTo>
                  <a:moveTo>
                    <a:pt x="26" y="112"/>
                  </a:moveTo>
                  <a:cubicBezTo>
                    <a:pt x="25" y="112"/>
                    <a:pt x="25" y="113"/>
                    <a:pt x="24" y="113"/>
                  </a:cubicBezTo>
                  <a:cubicBezTo>
                    <a:pt x="24" y="115"/>
                    <a:pt x="24" y="116"/>
                    <a:pt x="24" y="118"/>
                  </a:cubicBezTo>
                  <a:cubicBezTo>
                    <a:pt x="25" y="118"/>
                    <a:pt x="25" y="117"/>
                    <a:pt x="26" y="116"/>
                  </a:cubicBezTo>
                  <a:cubicBezTo>
                    <a:pt x="26" y="116"/>
                    <a:pt x="26" y="116"/>
                    <a:pt x="26" y="116"/>
                  </a:cubicBezTo>
                  <a:cubicBezTo>
                    <a:pt x="26" y="115"/>
                    <a:pt x="26" y="113"/>
                    <a:pt x="26" y="112"/>
                  </a:cubicBezTo>
                  <a:moveTo>
                    <a:pt x="22" y="105"/>
                  </a:moveTo>
                  <a:cubicBezTo>
                    <a:pt x="21" y="105"/>
                    <a:pt x="20" y="106"/>
                    <a:pt x="19" y="106"/>
                  </a:cubicBezTo>
                  <a:cubicBezTo>
                    <a:pt x="20" y="109"/>
                    <a:pt x="20" y="111"/>
                    <a:pt x="20" y="114"/>
                  </a:cubicBezTo>
                  <a:cubicBezTo>
                    <a:pt x="20" y="113"/>
                    <a:pt x="21" y="113"/>
                    <a:pt x="22" y="112"/>
                  </a:cubicBezTo>
                  <a:cubicBezTo>
                    <a:pt x="22" y="110"/>
                    <a:pt x="22" y="107"/>
                    <a:pt x="22" y="105"/>
                  </a:cubicBezTo>
                  <a:moveTo>
                    <a:pt x="25" y="102"/>
                  </a:moveTo>
                  <a:cubicBezTo>
                    <a:pt x="25" y="102"/>
                    <a:pt x="24" y="103"/>
                    <a:pt x="24" y="103"/>
                  </a:cubicBezTo>
                  <a:cubicBezTo>
                    <a:pt x="24" y="106"/>
                    <a:pt x="24" y="108"/>
                    <a:pt x="24" y="111"/>
                  </a:cubicBezTo>
                  <a:cubicBezTo>
                    <a:pt x="25" y="111"/>
                    <a:pt x="25" y="110"/>
                    <a:pt x="26" y="110"/>
                  </a:cubicBezTo>
                  <a:cubicBezTo>
                    <a:pt x="26" y="107"/>
                    <a:pt x="26" y="104"/>
                    <a:pt x="25" y="102"/>
                  </a:cubicBezTo>
                  <a:moveTo>
                    <a:pt x="21" y="96"/>
                  </a:moveTo>
                  <a:cubicBezTo>
                    <a:pt x="21" y="96"/>
                    <a:pt x="20" y="97"/>
                    <a:pt x="19" y="97"/>
                  </a:cubicBezTo>
                  <a:cubicBezTo>
                    <a:pt x="19" y="100"/>
                    <a:pt x="19" y="102"/>
                    <a:pt x="19" y="104"/>
                  </a:cubicBezTo>
                  <a:cubicBezTo>
                    <a:pt x="20" y="104"/>
                    <a:pt x="21" y="103"/>
                    <a:pt x="21" y="102"/>
                  </a:cubicBezTo>
                  <a:cubicBezTo>
                    <a:pt x="21" y="100"/>
                    <a:pt x="21" y="98"/>
                    <a:pt x="21" y="96"/>
                  </a:cubicBezTo>
                  <a:moveTo>
                    <a:pt x="25" y="94"/>
                  </a:moveTo>
                  <a:cubicBezTo>
                    <a:pt x="24" y="94"/>
                    <a:pt x="24" y="94"/>
                    <a:pt x="23" y="95"/>
                  </a:cubicBezTo>
                  <a:cubicBezTo>
                    <a:pt x="23" y="97"/>
                    <a:pt x="23" y="99"/>
                    <a:pt x="23" y="101"/>
                  </a:cubicBezTo>
                  <a:cubicBezTo>
                    <a:pt x="24" y="100"/>
                    <a:pt x="24" y="100"/>
                    <a:pt x="25" y="100"/>
                  </a:cubicBezTo>
                  <a:cubicBezTo>
                    <a:pt x="25" y="99"/>
                    <a:pt x="25" y="99"/>
                    <a:pt x="25" y="99"/>
                  </a:cubicBezTo>
                  <a:cubicBezTo>
                    <a:pt x="25" y="99"/>
                    <a:pt x="25" y="99"/>
                    <a:pt x="25" y="99"/>
                  </a:cubicBezTo>
                  <a:cubicBezTo>
                    <a:pt x="25" y="97"/>
                    <a:pt x="25" y="96"/>
                    <a:pt x="25" y="94"/>
                  </a:cubicBezTo>
                  <a:moveTo>
                    <a:pt x="21" y="88"/>
                  </a:moveTo>
                  <a:cubicBezTo>
                    <a:pt x="20" y="88"/>
                    <a:pt x="20" y="89"/>
                    <a:pt x="19" y="89"/>
                  </a:cubicBezTo>
                  <a:cubicBezTo>
                    <a:pt x="19" y="91"/>
                    <a:pt x="19" y="93"/>
                    <a:pt x="19" y="95"/>
                  </a:cubicBezTo>
                  <a:cubicBezTo>
                    <a:pt x="20" y="95"/>
                    <a:pt x="20" y="94"/>
                    <a:pt x="21" y="94"/>
                  </a:cubicBezTo>
                  <a:cubicBezTo>
                    <a:pt x="21" y="92"/>
                    <a:pt x="21" y="90"/>
                    <a:pt x="21" y="88"/>
                  </a:cubicBezTo>
                  <a:moveTo>
                    <a:pt x="25" y="86"/>
                  </a:moveTo>
                  <a:cubicBezTo>
                    <a:pt x="24" y="86"/>
                    <a:pt x="23" y="87"/>
                    <a:pt x="23" y="87"/>
                  </a:cubicBezTo>
                  <a:cubicBezTo>
                    <a:pt x="23" y="89"/>
                    <a:pt x="23" y="91"/>
                    <a:pt x="23" y="93"/>
                  </a:cubicBezTo>
                  <a:cubicBezTo>
                    <a:pt x="24" y="92"/>
                    <a:pt x="24" y="92"/>
                    <a:pt x="25" y="91"/>
                  </a:cubicBezTo>
                  <a:cubicBezTo>
                    <a:pt x="25" y="90"/>
                    <a:pt x="25" y="88"/>
                    <a:pt x="25" y="86"/>
                  </a:cubicBezTo>
                  <a:moveTo>
                    <a:pt x="21" y="80"/>
                  </a:moveTo>
                  <a:cubicBezTo>
                    <a:pt x="20" y="80"/>
                    <a:pt x="20" y="80"/>
                    <a:pt x="19" y="81"/>
                  </a:cubicBezTo>
                  <a:cubicBezTo>
                    <a:pt x="19" y="82"/>
                    <a:pt x="19" y="83"/>
                    <a:pt x="19" y="84"/>
                  </a:cubicBezTo>
                  <a:cubicBezTo>
                    <a:pt x="19" y="85"/>
                    <a:pt x="19" y="86"/>
                    <a:pt x="19" y="87"/>
                  </a:cubicBezTo>
                  <a:cubicBezTo>
                    <a:pt x="20" y="87"/>
                    <a:pt x="20" y="86"/>
                    <a:pt x="21" y="86"/>
                  </a:cubicBezTo>
                  <a:cubicBezTo>
                    <a:pt x="21" y="84"/>
                    <a:pt x="21" y="82"/>
                    <a:pt x="21" y="80"/>
                  </a:cubicBezTo>
                  <a:moveTo>
                    <a:pt x="24" y="78"/>
                  </a:moveTo>
                  <a:cubicBezTo>
                    <a:pt x="24" y="78"/>
                    <a:pt x="23" y="79"/>
                    <a:pt x="22" y="79"/>
                  </a:cubicBezTo>
                  <a:cubicBezTo>
                    <a:pt x="22" y="81"/>
                    <a:pt x="23" y="83"/>
                    <a:pt x="23" y="85"/>
                  </a:cubicBezTo>
                  <a:cubicBezTo>
                    <a:pt x="23" y="85"/>
                    <a:pt x="24" y="84"/>
                    <a:pt x="24" y="84"/>
                  </a:cubicBezTo>
                  <a:cubicBezTo>
                    <a:pt x="24" y="82"/>
                    <a:pt x="24" y="80"/>
                    <a:pt x="24" y="78"/>
                  </a:cubicBezTo>
                  <a:moveTo>
                    <a:pt x="21" y="69"/>
                  </a:moveTo>
                  <a:cubicBezTo>
                    <a:pt x="20" y="69"/>
                    <a:pt x="20" y="70"/>
                    <a:pt x="19" y="70"/>
                  </a:cubicBezTo>
                  <a:cubicBezTo>
                    <a:pt x="19" y="73"/>
                    <a:pt x="19" y="76"/>
                    <a:pt x="19" y="79"/>
                  </a:cubicBezTo>
                  <a:cubicBezTo>
                    <a:pt x="20" y="78"/>
                    <a:pt x="20" y="78"/>
                    <a:pt x="21" y="78"/>
                  </a:cubicBezTo>
                  <a:cubicBezTo>
                    <a:pt x="21" y="75"/>
                    <a:pt x="21" y="72"/>
                    <a:pt x="21" y="69"/>
                  </a:cubicBezTo>
                  <a:moveTo>
                    <a:pt x="24" y="68"/>
                  </a:moveTo>
                  <a:cubicBezTo>
                    <a:pt x="23" y="68"/>
                    <a:pt x="22" y="69"/>
                    <a:pt x="22" y="69"/>
                  </a:cubicBezTo>
                  <a:cubicBezTo>
                    <a:pt x="22" y="71"/>
                    <a:pt x="22" y="73"/>
                    <a:pt x="22" y="75"/>
                  </a:cubicBezTo>
                  <a:cubicBezTo>
                    <a:pt x="22" y="75"/>
                    <a:pt x="22" y="76"/>
                    <a:pt x="22" y="77"/>
                  </a:cubicBezTo>
                  <a:cubicBezTo>
                    <a:pt x="23" y="76"/>
                    <a:pt x="23" y="76"/>
                    <a:pt x="24" y="76"/>
                  </a:cubicBezTo>
                  <a:cubicBezTo>
                    <a:pt x="24" y="73"/>
                    <a:pt x="24" y="71"/>
                    <a:pt x="24" y="68"/>
                  </a:cubicBezTo>
                  <a:moveTo>
                    <a:pt x="21" y="63"/>
                  </a:moveTo>
                  <a:cubicBezTo>
                    <a:pt x="20" y="63"/>
                    <a:pt x="20" y="64"/>
                    <a:pt x="19" y="64"/>
                  </a:cubicBezTo>
                  <a:cubicBezTo>
                    <a:pt x="19" y="65"/>
                    <a:pt x="19" y="67"/>
                    <a:pt x="19" y="68"/>
                  </a:cubicBezTo>
                  <a:cubicBezTo>
                    <a:pt x="20" y="68"/>
                    <a:pt x="20" y="67"/>
                    <a:pt x="21" y="67"/>
                  </a:cubicBezTo>
                  <a:cubicBezTo>
                    <a:pt x="21" y="66"/>
                    <a:pt x="21" y="64"/>
                    <a:pt x="21" y="63"/>
                  </a:cubicBezTo>
                  <a:moveTo>
                    <a:pt x="23" y="62"/>
                  </a:moveTo>
                  <a:cubicBezTo>
                    <a:pt x="23" y="62"/>
                    <a:pt x="22" y="62"/>
                    <a:pt x="21" y="63"/>
                  </a:cubicBezTo>
                  <a:cubicBezTo>
                    <a:pt x="22" y="64"/>
                    <a:pt x="22" y="65"/>
                    <a:pt x="22" y="67"/>
                  </a:cubicBezTo>
                  <a:cubicBezTo>
                    <a:pt x="22" y="66"/>
                    <a:pt x="23" y="66"/>
                    <a:pt x="23" y="66"/>
                  </a:cubicBezTo>
                  <a:cubicBezTo>
                    <a:pt x="23" y="66"/>
                    <a:pt x="23" y="66"/>
                    <a:pt x="24" y="66"/>
                  </a:cubicBezTo>
                  <a:cubicBezTo>
                    <a:pt x="24" y="66"/>
                    <a:pt x="24" y="66"/>
                    <a:pt x="24" y="66"/>
                  </a:cubicBezTo>
                  <a:cubicBezTo>
                    <a:pt x="24" y="64"/>
                    <a:pt x="23" y="63"/>
                    <a:pt x="23" y="62"/>
                  </a:cubicBezTo>
                  <a:moveTo>
                    <a:pt x="23" y="55"/>
                  </a:moveTo>
                  <a:cubicBezTo>
                    <a:pt x="22" y="56"/>
                    <a:pt x="20" y="56"/>
                    <a:pt x="19" y="57"/>
                  </a:cubicBezTo>
                  <a:cubicBezTo>
                    <a:pt x="19" y="59"/>
                    <a:pt x="19" y="60"/>
                    <a:pt x="19" y="62"/>
                  </a:cubicBezTo>
                  <a:cubicBezTo>
                    <a:pt x="20" y="61"/>
                    <a:pt x="20" y="61"/>
                    <a:pt x="21" y="61"/>
                  </a:cubicBezTo>
                  <a:cubicBezTo>
                    <a:pt x="21" y="60"/>
                    <a:pt x="21" y="59"/>
                    <a:pt x="21" y="58"/>
                  </a:cubicBezTo>
                  <a:cubicBezTo>
                    <a:pt x="21" y="59"/>
                    <a:pt x="21" y="60"/>
                    <a:pt x="21" y="60"/>
                  </a:cubicBezTo>
                  <a:cubicBezTo>
                    <a:pt x="22" y="60"/>
                    <a:pt x="23" y="60"/>
                    <a:pt x="23" y="59"/>
                  </a:cubicBezTo>
                  <a:cubicBezTo>
                    <a:pt x="23" y="58"/>
                    <a:pt x="23" y="57"/>
                    <a:pt x="23" y="55"/>
                  </a:cubicBezTo>
                  <a:moveTo>
                    <a:pt x="22" y="48"/>
                  </a:moveTo>
                  <a:cubicBezTo>
                    <a:pt x="21" y="49"/>
                    <a:pt x="20" y="50"/>
                    <a:pt x="19" y="50"/>
                  </a:cubicBezTo>
                  <a:cubicBezTo>
                    <a:pt x="19" y="52"/>
                    <a:pt x="19" y="53"/>
                    <a:pt x="19" y="55"/>
                  </a:cubicBezTo>
                  <a:cubicBezTo>
                    <a:pt x="20" y="54"/>
                    <a:pt x="22" y="54"/>
                    <a:pt x="23" y="53"/>
                  </a:cubicBezTo>
                  <a:cubicBezTo>
                    <a:pt x="23" y="51"/>
                    <a:pt x="22" y="50"/>
                    <a:pt x="22" y="48"/>
                  </a:cubicBezTo>
                  <a:moveTo>
                    <a:pt x="21" y="40"/>
                  </a:moveTo>
                  <a:cubicBezTo>
                    <a:pt x="21" y="40"/>
                    <a:pt x="20" y="40"/>
                    <a:pt x="19" y="41"/>
                  </a:cubicBezTo>
                  <a:cubicBezTo>
                    <a:pt x="19" y="43"/>
                    <a:pt x="19" y="46"/>
                    <a:pt x="19" y="48"/>
                  </a:cubicBezTo>
                  <a:cubicBezTo>
                    <a:pt x="20" y="47"/>
                    <a:pt x="21" y="47"/>
                    <a:pt x="22" y="46"/>
                  </a:cubicBezTo>
                  <a:cubicBezTo>
                    <a:pt x="22" y="46"/>
                    <a:pt x="22" y="46"/>
                    <a:pt x="22" y="46"/>
                  </a:cubicBezTo>
                  <a:cubicBezTo>
                    <a:pt x="22" y="44"/>
                    <a:pt x="22" y="42"/>
                    <a:pt x="21" y="40"/>
                  </a:cubicBezTo>
                  <a:cubicBezTo>
                    <a:pt x="21" y="40"/>
                    <a:pt x="21" y="40"/>
                    <a:pt x="21" y="40"/>
                  </a:cubicBezTo>
                  <a:moveTo>
                    <a:pt x="21" y="32"/>
                  </a:moveTo>
                  <a:cubicBezTo>
                    <a:pt x="20" y="33"/>
                    <a:pt x="19" y="33"/>
                    <a:pt x="18" y="34"/>
                  </a:cubicBezTo>
                  <a:cubicBezTo>
                    <a:pt x="19" y="34"/>
                    <a:pt x="19" y="35"/>
                    <a:pt x="19" y="36"/>
                  </a:cubicBezTo>
                  <a:cubicBezTo>
                    <a:pt x="19" y="37"/>
                    <a:pt x="19" y="38"/>
                    <a:pt x="19" y="39"/>
                  </a:cubicBezTo>
                  <a:cubicBezTo>
                    <a:pt x="20" y="38"/>
                    <a:pt x="21" y="38"/>
                    <a:pt x="21" y="37"/>
                  </a:cubicBezTo>
                  <a:cubicBezTo>
                    <a:pt x="21" y="35"/>
                    <a:pt x="21" y="34"/>
                    <a:pt x="21" y="32"/>
                  </a:cubicBezTo>
                  <a:moveTo>
                    <a:pt x="21" y="23"/>
                  </a:moveTo>
                  <a:cubicBezTo>
                    <a:pt x="20" y="24"/>
                    <a:pt x="20" y="24"/>
                    <a:pt x="19" y="24"/>
                  </a:cubicBezTo>
                  <a:cubicBezTo>
                    <a:pt x="19" y="25"/>
                    <a:pt x="19" y="25"/>
                    <a:pt x="19" y="26"/>
                  </a:cubicBezTo>
                  <a:cubicBezTo>
                    <a:pt x="19" y="25"/>
                    <a:pt x="19" y="25"/>
                    <a:pt x="19" y="25"/>
                  </a:cubicBezTo>
                  <a:cubicBezTo>
                    <a:pt x="18" y="25"/>
                    <a:pt x="18" y="25"/>
                    <a:pt x="17" y="26"/>
                  </a:cubicBezTo>
                  <a:cubicBezTo>
                    <a:pt x="17" y="28"/>
                    <a:pt x="18" y="30"/>
                    <a:pt x="18" y="31"/>
                  </a:cubicBezTo>
                  <a:cubicBezTo>
                    <a:pt x="19" y="31"/>
                    <a:pt x="20" y="30"/>
                    <a:pt x="21" y="30"/>
                  </a:cubicBezTo>
                  <a:cubicBezTo>
                    <a:pt x="21" y="28"/>
                    <a:pt x="21" y="26"/>
                    <a:pt x="21" y="23"/>
                  </a:cubicBezTo>
                  <a:moveTo>
                    <a:pt x="17" y="18"/>
                  </a:moveTo>
                  <a:cubicBezTo>
                    <a:pt x="17" y="18"/>
                    <a:pt x="16" y="18"/>
                    <a:pt x="16" y="19"/>
                  </a:cubicBezTo>
                  <a:cubicBezTo>
                    <a:pt x="16" y="20"/>
                    <a:pt x="16" y="22"/>
                    <a:pt x="16" y="24"/>
                  </a:cubicBezTo>
                  <a:cubicBezTo>
                    <a:pt x="17" y="23"/>
                    <a:pt x="18" y="23"/>
                    <a:pt x="18" y="23"/>
                  </a:cubicBezTo>
                  <a:cubicBezTo>
                    <a:pt x="18" y="21"/>
                    <a:pt x="18" y="19"/>
                    <a:pt x="17" y="18"/>
                  </a:cubicBezTo>
                  <a:moveTo>
                    <a:pt x="21" y="16"/>
                  </a:moveTo>
                  <a:cubicBezTo>
                    <a:pt x="20" y="17"/>
                    <a:pt x="19" y="17"/>
                    <a:pt x="19" y="17"/>
                  </a:cubicBezTo>
                  <a:cubicBezTo>
                    <a:pt x="19" y="19"/>
                    <a:pt x="19" y="21"/>
                    <a:pt x="19" y="22"/>
                  </a:cubicBezTo>
                  <a:cubicBezTo>
                    <a:pt x="20" y="22"/>
                    <a:pt x="20" y="22"/>
                    <a:pt x="21" y="21"/>
                  </a:cubicBezTo>
                  <a:cubicBezTo>
                    <a:pt x="21" y="20"/>
                    <a:pt x="21" y="18"/>
                    <a:pt x="21" y="16"/>
                  </a:cubicBezTo>
                  <a:moveTo>
                    <a:pt x="18" y="4"/>
                  </a:moveTo>
                  <a:cubicBezTo>
                    <a:pt x="18" y="4"/>
                    <a:pt x="17" y="5"/>
                    <a:pt x="17" y="5"/>
                  </a:cubicBezTo>
                  <a:cubicBezTo>
                    <a:pt x="18" y="9"/>
                    <a:pt x="18" y="12"/>
                    <a:pt x="18" y="15"/>
                  </a:cubicBezTo>
                  <a:cubicBezTo>
                    <a:pt x="19" y="15"/>
                    <a:pt x="20" y="14"/>
                    <a:pt x="20" y="14"/>
                  </a:cubicBezTo>
                  <a:cubicBezTo>
                    <a:pt x="20" y="11"/>
                    <a:pt x="20" y="8"/>
                    <a:pt x="19" y="5"/>
                  </a:cubicBezTo>
                  <a:cubicBezTo>
                    <a:pt x="19" y="5"/>
                    <a:pt x="19" y="4"/>
                    <a:pt x="18" y="4"/>
                  </a:cubicBezTo>
                  <a:moveTo>
                    <a:pt x="15" y="0"/>
                  </a:moveTo>
                  <a:cubicBezTo>
                    <a:pt x="15" y="0"/>
                    <a:pt x="15" y="0"/>
                    <a:pt x="15" y="0"/>
                  </a:cubicBezTo>
                  <a:cubicBezTo>
                    <a:pt x="14" y="0"/>
                    <a:pt x="14" y="0"/>
                    <a:pt x="14" y="1"/>
                  </a:cubicBezTo>
                  <a:cubicBezTo>
                    <a:pt x="14" y="1"/>
                    <a:pt x="14" y="1"/>
                    <a:pt x="14" y="1"/>
                  </a:cubicBezTo>
                  <a:cubicBezTo>
                    <a:pt x="14" y="2"/>
                    <a:pt x="14" y="4"/>
                    <a:pt x="14" y="5"/>
                  </a:cubicBezTo>
                  <a:cubicBezTo>
                    <a:pt x="14" y="9"/>
                    <a:pt x="15" y="13"/>
                    <a:pt x="15" y="17"/>
                  </a:cubicBezTo>
                  <a:cubicBezTo>
                    <a:pt x="16" y="16"/>
                    <a:pt x="16" y="16"/>
                    <a:pt x="17" y="16"/>
                  </a:cubicBezTo>
                  <a:cubicBezTo>
                    <a:pt x="16" y="12"/>
                    <a:pt x="16" y="8"/>
                    <a:pt x="16" y="4"/>
                  </a:cubicBezTo>
                  <a:cubicBezTo>
                    <a:pt x="16" y="3"/>
                    <a:pt x="16" y="2"/>
                    <a:pt x="16" y="1"/>
                  </a:cubicBezTo>
                  <a:cubicBezTo>
                    <a:pt x="16" y="0"/>
                    <a:pt x="15" y="0"/>
                    <a:pt x="15" y="0"/>
                  </a:cubicBezTo>
                </a:path>
              </a:pathLst>
            </a:custGeom>
            <a:solidFill>
              <a:schemeClr val="accent1"/>
            </a:solidFill>
            <a:ln>
              <a:solidFill>
                <a:schemeClr val="accent1"/>
              </a:solidFill>
            </a:ln>
          </p:spPr>
          <p:txBody>
            <a:bodyPr vert="horz" wrap="square" lIns="91440" tIns="45720" rIns="91440" bIns="45720" numCol="1" anchor="t" anchorCtr="0" compatLnSpc="1"/>
            <a:lstStyle/>
            <a:p>
              <a:endParaRPr lang="zh-CN" altLang="en-US"/>
            </a:p>
          </p:txBody>
        </p:sp>
        <p:sp>
          <p:nvSpPr>
            <p:cNvPr id="59" name="Freeform 16"/>
            <p:cNvSpPr>
              <a:spLocks noEditPoints="1"/>
            </p:cNvSpPr>
            <p:nvPr/>
          </p:nvSpPr>
          <p:spPr bwMode="auto">
            <a:xfrm>
              <a:off x="3299461" y="3622675"/>
              <a:ext cx="157163" cy="47625"/>
            </a:xfrm>
            <a:custGeom>
              <a:avLst/>
              <a:gdLst>
                <a:gd name="T0" fmla="*/ 11 w 73"/>
                <a:gd name="T1" fmla="*/ 14 h 22"/>
                <a:gd name="T2" fmla="*/ 14 w 73"/>
                <a:gd name="T3" fmla="*/ 10 h 22"/>
                <a:gd name="T4" fmla="*/ 11 w 73"/>
                <a:gd name="T5" fmla="*/ 14 h 22"/>
                <a:gd name="T6" fmla="*/ 69 w 73"/>
                <a:gd name="T7" fmla="*/ 0 h 22"/>
                <a:gd name="T8" fmla="*/ 69 w 73"/>
                <a:gd name="T9" fmla="*/ 0 h 22"/>
                <a:gd name="T10" fmla="*/ 67 w 73"/>
                <a:gd name="T11" fmla="*/ 1 h 22"/>
                <a:gd name="T12" fmla="*/ 39 w 73"/>
                <a:gd name="T13" fmla="*/ 2 h 22"/>
                <a:gd name="T14" fmla="*/ 33 w 73"/>
                <a:gd name="T15" fmla="*/ 2 h 22"/>
                <a:gd name="T16" fmla="*/ 29 w 73"/>
                <a:gd name="T17" fmla="*/ 3 h 22"/>
                <a:gd name="T18" fmla="*/ 28 w 73"/>
                <a:gd name="T19" fmla="*/ 3 h 22"/>
                <a:gd name="T20" fmla="*/ 16 w 73"/>
                <a:gd name="T21" fmla="*/ 6 h 22"/>
                <a:gd name="T22" fmla="*/ 15 w 73"/>
                <a:gd name="T23" fmla="*/ 6 h 22"/>
                <a:gd name="T24" fmla="*/ 15 w 73"/>
                <a:gd name="T25" fmla="*/ 6 h 22"/>
                <a:gd name="T26" fmla="*/ 0 w 73"/>
                <a:gd name="T27" fmla="*/ 18 h 22"/>
                <a:gd name="T28" fmla="*/ 1 w 73"/>
                <a:gd name="T29" fmla="*/ 20 h 22"/>
                <a:gd name="T30" fmla="*/ 2 w 73"/>
                <a:gd name="T31" fmla="*/ 20 h 22"/>
                <a:gd name="T32" fmla="*/ 8 w 73"/>
                <a:gd name="T33" fmla="*/ 14 h 22"/>
                <a:gd name="T34" fmla="*/ 3 w 73"/>
                <a:gd name="T35" fmla="*/ 20 h 22"/>
                <a:gd name="T36" fmla="*/ 3 w 73"/>
                <a:gd name="T37" fmla="*/ 20 h 22"/>
                <a:gd name="T38" fmla="*/ 3 w 73"/>
                <a:gd name="T39" fmla="*/ 20 h 22"/>
                <a:gd name="T40" fmla="*/ 3 w 73"/>
                <a:gd name="T41" fmla="*/ 20 h 22"/>
                <a:gd name="T42" fmla="*/ 4 w 73"/>
                <a:gd name="T43" fmla="*/ 22 h 22"/>
                <a:gd name="T44" fmla="*/ 5 w 73"/>
                <a:gd name="T45" fmla="*/ 21 h 22"/>
                <a:gd name="T46" fmla="*/ 13 w 73"/>
                <a:gd name="T47" fmla="*/ 15 h 22"/>
                <a:gd name="T48" fmla="*/ 17 w 73"/>
                <a:gd name="T49" fmla="*/ 8 h 22"/>
                <a:gd name="T50" fmla="*/ 26 w 73"/>
                <a:gd name="T51" fmla="*/ 5 h 22"/>
                <a:gd name="T52" fmla="*/ 27 w 73"/>
                <a:gd name="T53" fmla="*/ 6 h 22"/>
                <a:gd name="T54" fmla="*/ 29 w 73"/>
                <a:gd name="T55" fmla="*/ 7 h 22"/>
                <a:gd name="T56" fmla="*/ 30 w 73"/>
                <a:gd name="T57" fmla="*/ 6 h 22"/>
                <a:gd name="T58" fmla="*/ 29 w 73"/>
                <a:gd name="T59" fmla="*/ 5 h 22"/>
                <a:gd name="T60" fmla="*/ 30 w 73"/>
                <a:gd name="T61" fmla="*/ 5 h 22"/>
                <a:gd name="T62" fmla="*/ 30 w 73"/>
                <a:gd name="T63" fmla="*/ 5 h 22"/>
                <a:gd name="T64" fmla="*/ 32 w 73"/>
                <a:gd name="T65" fmla="*/ 5 h 22"/>
                <a:gd name="T66" fmla="*/ 33 w 73"/>
                <a:gd name="T67" fmla="*/ 4 h 22"/>
                <a:gd name="T68" fmla="*/ 33 w 73"/>
                <a:gd name="T69" fmla="*/ 4 h 22"/>
                <a:gd name="T70" fmla="*/ 34 w 73"/>
                <a:gd name="T71" fmla="*/ 4 h 22"/>
                <a:gd name="T72" fmla="*/ 39 w 73"/>
                <a:gd name="T73" fmla="*/ 4 h 22"/>
                <a:gd name="T74" fmla="*/ 45 w 73"/>
                <a:gd name="T75" fmla="*/ 4 h 22"/>
                <a:gd name="T76" fmla="*/ 62 w 73"/>
                <a:gd name="T77" fmla="*/ 3 h 22"/>
                <a:gd name="T78" fmla="*/ 49 w 73"/>
                <a:gd name="T79" fmla="*/ 4 h 22"/>
                <a:gd name="T80" fmla="*/ 35 w 73"/>
                <a:gd name="T81" fmla="*/ 6 h 22"/>
                <a:gd name="T82" fmla="*/ 33 w 73"/>
                <a:gd name="T83" fmla="*/ 6 h 22"/>
                <a:gd name="T84" fmla="*/ 31 w 73"/>
                <a:gd name="T85" fmla="*/ 8 h 22"/>
                <a:gd name="T86" fmla="*/ 35 w 73"/>
                <a:gd name="T87" fmla="*/ 8 h 22"/>
                <a:gd name="T88" fmla="*/ 49 w 73"/>
                <a:gd name="T89" fmla="*/ 6 h 22"/>
                <a:gd name="T90" fmla="*/ 49 w 73"/>
                <a:gd name="T91" fmla="*/ 6 h 22"/>
                <a:gd name="T92" fmla="*/ 51 w 73"/>
                <a:gd name="T93" fmla="*/ 4 h 22"/>
                <a:gd name="T94" fmla="*/ 52 w 73"/>
                <a:gd name="T95" fmla="*/ 4 h 22"/>
                <a:gd name="T96" fmla="*/ 53 w 73"/>
                <a:gd name="T97" fmla="*/ 6 h 22"/>
                <a:gd name="T98" fmla="*/ 53 w 73"/>
                <a:gd name="T99" fmla="*/ 6 h 22"/>
                <a:gd name="T100" fmla="*/ 60 w 73"/>
                <a:gd name="T101" fmla="*/ 5 h 22"/>
                <a:gd name="T102" fmla="*/ 63 w 73"/>
                <a:gd name="T103" fmla="*/ 4 h 22"/>
                <a:gd name="T104" fmla="*/ 63 w 73"/>
                <a:gd name="T105" fmla="*/ 4 h 22"/>
                <a:gd name="T106" fmla="*/ 64 w 73"/>
                <a:gd name="T107" fmla="*/ 5 h 22"/>
                <a:gd name="T108" fmla="*/ 72 w 73"/>
                <a:gd name="T109" fmla="*/ 2 h 22"/>
                <a:gd name="T110" fmla="*/ 72 w 73"/>
                <a:gd name="T111" fmla="*/ 1 h 22"/>
                <a:gd name="T112" fmla="*/ 70 w 73"/>
                <a:gd name="T113" fmla="*/ 1 h 22"/>
                <a:gd name="T114" fmla="*/ 69 w 73"/>
                <a:gd name="T115"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3" h="22">
                  <a:moveTo>
                    <a:pt x="11" y="14"/>
                  </a:moveTo>
                  <a:cubicBezTo>
                    <a:pt x="12" y="13"/>
                    <a:pt x="13" y="11"/>
                    <a:pt x="14" y="10"/>
                  </a:cubicBezTo>
                  <a:cubicBezTo>
                    <a:pt x="13" y="12"/>
                    <a:pt x="12" y="13"/>
                    <a:pt x="11" y="14"/>
                  </a:cubicBezTo>
                  <a:moveTo>
                    <a:pt x="69" y="0"/>
                  </a:moveTo>
                  <a:cubicBezTo>
                    <a:pt x="69" y="0"/>
                    <a:pt x="69" y="0"/>
                    <a:pt x="69" y="0"/>
                  </a:cubicBezTo>
                  <a:cubicBezTo>
                    <a:pt x="68" y="0"/>
                    <a:pt x="68" y="0"/>
                    <a:pt x="67" y="1"/>
                  </a:cubicBezTo>
                  <a:cubicBezTo>
                    <a:pt x="58" y="1"/>
                    <a:pt x="49" y="1"/>
                    <a:pt x="39" y="2"/>
                  </a:cubicBezTo>
                  <a:cubicBezTo>
                    <a:pt x="38" y="2"/>
                    <a:pt x="35" y="2"/>
                    <a:pt x="33" y="2"/>
                  </a:cubicBezTo>
                  <a:cubicBezTo>
                    <a:pt x="32" y="2"/>
                    <a:pt x="31" y="2"/>
                    <a:pt x="29" y="3"/>
                  </a:cubicBezTo>
                  <a:cubicBezTo>
                    <a:pt x="29" y="3"/>
                    <a:pt x="29" y="3"/>
                    <a:pt x="28" y="3"/>
                  </a:cubicBezTo>
                  <a:cubicBezTo>
                    <a:pt x="24" y="4"/>
                    <a:pt x="20" y="4"/>
                    <a:pt x="16" y="6"/>
                  </a:cubicBezTo>
                  <a:cubicBezTo>
                    <a:pt x="16" y="6"/>
                    <a:pt x="16" y="6"/>
                    <a:pt x="15" y="6"/>
                  </a:cubicBezTo>
                  <a:cubicBezTo>
                    <a:pt x="15" y="6"/>
                    <a:pt x="15" y="6"/>
                    <a:pt x="15" y="6"/>
                  </a:cubicBezTo>
                  <a:cubicBezTo>
                    <a:pt x="10" y="10"/>
                    <a:pt x="5" y="14"/>
                    <a:pt x="0" y="18"/>
                  </a:cubicBezTo>
                  <a:cubicBezTo>
                    <a:pt x="0" y="19"/>
                    <a:pt x="0" y="20"/>
                    <a:pt x="1" y="20"/>
                  </a:cubicBezTo>
                  <a:cubicBezTo>
                    <a:pt x="1" y="20"/>
                    <a:pt x="1" y="20"/>
                    <a:pt x="2" y="20"/>
                  </a:cubicBezTo>
                  <a:cubicBezTo>
                    <a:pt x="4" y="18"/>
                    <a:pt x="6" y="16"/>
                    <a:pt x="8" y="14"/>
                  </a:cubicBezTo>
                  <a:cubicBezTo>
                    <a:pt x="7" y="16"/>
                    <a:pt x="5" y="18"/>
                    <a:pt x="3" y="20"/>
                  </a:cubicBezTo>
                  <a:cubicBezTo>
                    <a:pt x="3" y="20"/>
                    <a:pt x="3" y="20"/>
                    <a:pt x="3" y="20"/>
                  </a:cubicBezTo>
                  <a:cubicBezTo>
                    <a:pt x="3" y="20"/>
                    <a:pt x="3" y="20"/>
                    <a:pt x="3" y="20"/>
                  </a:cubicBezTo>
                  <a:cubicBezTo>
                    <a:pt x="3" y="20"/>
                    <a:pt x="3" y="20"/>
                    <a:pt x="3" y="20"/>
                  </a:cubicBezTo>
                  <a:cubicBezTo>
                    <a:pt x="3" y="20"/>
                    <a:pt x="3" y="22"/>
                    <a:pt x="4" y="22"/>
                  </a:cubicBezTo>
                  <a:cubicBezTo>
                    <a:pt x="4" y="22"/>
                    <a:pt x="4" y="22"/>
                    <a:pt x="5" y="21"/>
                  </a:cubicBezTo>
                  <a:cubicBezTo>
                    <a:pt x="8" y="19"/>
                    <a:pt x="10" y="17"/>
                    <a:pt x="13" y="15"/>
                  </a:cubicBezTo>
                  <a:cubicBezTo>
                    <a:pt x="15" y="13"/>
                    <a:pt x="16" y="11"/>
                    <a:pt x="17" y="8"/>
                  </a:cubicBezTo>
                  <a:cubicBezTo>
                    <a:pt x="19" y="6"/>
                    <a:pt x="23" y="6"/>
                    <a:pt x="26" y="5"/>
                  </a:cubicBezTo>
                  <a:cubicBezTo>
                    <a:pt x="26" y="6"/>
                    <a:pt x="26" y="6"/>
                    <a:pt x="27" y="6"/>
                  </a:cubicBezTo>
                  <a:cubicBezTo>
                    <a:pt x="27" y="7"/>
                    <a:pt x="28" y="7"/>
                    <a:pt x="29" y="7"/>
                  </a:cubicBezTo>
                  <a:cubicBezTo>
                    <a:pt x="29" y="7"/>
                    <a:pt x="30" y="6"/>
                    <a:pt x="30" y="6"/>
                  </a:cubicBezTo>
                  <a:cubicBezTo>
                    <a:pt x="30" y="5"/>
                    <a:pt x="29" y="5"/>
                    <a:pt x="29" y="5"/>
                  </a:cubicBezTo>
                  <a:cubicBezTo>
                    <a:pt x="29" y="5"/>
                    <a:pt x="29" y="5"/>
                    <a:pt x="30" y="5"/>
                  </a:cubicBezTo>
                  <a:cubicBezTo>
                    <a:pt x="30" y="5"/>
                    <a:pt x="30" y="5"/>
                    <a:pt x="30" y="5"/>
                  </a:cubicBezTo>
                  <a:cubicBezTo>
                    <a:pt x="30" y="5"/>
                    <a:pt x="31" y="5"/>
                    <a:pt x="32" y="5"/>
                  </a:cubicBezTo>
                  <a:cubicBezTo>
                    <a:pt x="32" y="4"/>
                    <a:pt x="32" y="4"/>
                    <a:pt x="33" y="4"/>
                  </a:cubicBezTo>
                  <a:cubicBezTo>
                    <a:pt x="33" y="4"/>
                    <a:pt x="33" y="4"/>
                    <a:pt x="33" y="4"/>
                  </a:cubicBezTo>
                  <a:cubicBezTo>
                    <a:pt x="34" y="4"/>
                    <a:pt x="34" y="4"/>
                    <a:pt x="34" y="4"/>
                  </a:cubicBezTo>
                  <a:cubicBezTo>
                    <a:pt x="36" y="4"/>
                    <a:pt x="37" y="4"/>
                    <a:pt x="39" y="4"/>
                  </a:cubicBezTo>
                  <a:cubicBezTo>
                    <a:pt x="41" y="4"/>
                    <a:pt x="43" y="4"/>
                    <a:pt x="45" y="4"/>
                  </a:cubicBezTo>
                  <a:cubicBezTo>
                    <a:pt x="51" y="3"/>
                    <a:pt x="56" y="4"/>
                    <a:pt x="62" y="3"/>
                  </a:cubicBezTo>
                  <a:cubicBezTo>
                    <a:pt x="58" y="4"/>
                    <a:pt x="53" y="4"/>
                    <a:pt x="49" y="4"/>
                  </a:cubicBezTo>
                  <a:cubicBezTo>
                    <a:pt x="45" y="5"/>
                    <a:pt x="40" y="6"/>
                    <a:pt x="35" y="6"/>
                  </a:cubicBezTo>
                  <a:cubicBezTo>
                    <a:pt x="34" y="6"/>
                    <a:pt x="34" y="6"/>
                    <a:pt x="33" y="6"/>
                  </a:cubicBezTo>
                  <a:cubicBezTo>
                    <a:pt x="33" y="6"/>
                    <a:pt x="32" y="7"/>
                    <a:pt x="31" y="8"/>
                  </a:cubicBezTo>
                  <a:cubicBezTo>
                    <a:pt x="33" y="8"/>
                    <a:pt x="34" y="8"/>
                    <a:pt x="35" y="8"/>
                  </a:cubicBezTo>
                  <a:cubicBezTo>
                    <a:pt x="40" y="8"/>
                    <a:pt x="45" y="7"/>
                    <a:pt x="49" y="6"/>
                  </a:cubicBezTo>
                  <a:cubicBezTo>
                    <a:pt x="49" y="6"/>
                    <a:pt x="49" y="6"/>
                    <a:pt x="49" y="6"/>
                  </a:cubicBezTo>
                  <a:cubicBezTo>
                    <a:pt x="50" y="6"/>
                    <a:pt x="51" y="5"/>
                    <a:pt x="51" y="4"/>
                  </a:cubicBezTo>
                  <a:cubicBezTo>
                    <a:pt x="52" y="4"/>
                    <a:pt x="52" y="4"/>
                    <a:pt x="52" y="4"/>
                  </a:cubicBezTo>
                  <a:cubicBezTo>
                    <a:pt x="53" y="4"/>
                    <a:pt x="54" y="5"/>
                    <a:pt x="53" y="6"/>
                  </a:cubicBezTo>
                  <a:cubicBezTo>
                    <a:pt x="53" y="6"/>
                    <a:pt x="53" y="6"/>
                    <a:pt x="53" y="6"/>
                  </a:cubicBezTo>
                  <a:cubicBezTo>
                    <a:pt x="55" y="6"/>
                    <a:pt x="58" y="6"/>
                    <a:pt x="60" y="5"/>
                  </a:cubicBezTo>
                  <a:cubicBezTo>
                    <a:pt x="61" y="5"/>
                    <a:pt x="62" y="4"/>
                    <a:pt x="63" y="4"/>
                  </a:cubicBezTo>
                  <a:cubicBezTo>
                    <a:pt x="63" y="4"/>
                    <a:pt x="63" y="4"/>
                    <a:pt x="63" y="4"/>
                  </a:cubicBezTo>
                  <a:cubicBezTo>
                    <a:pt x="64" y="4"/>
                    <a:pt x="64" y="4"/>
                    <a:pt x="64" y="5"/>
                  </a:cubicBezTo>
                  <a:cubicBezTo>
                    <a:pt x="67" y="4"/>
                    <a:pt x="70" y="4"/>
                    <a:pt x="72" y="2"/>
                  </a:cubicBezTo>
                  <a:cubicBezTo>
                    <a:pt x="73" y="2"/>
                    <a:pt x="73" y="1"/>
                    <a:pt x="72" y="1"/>
                  </a:cubicBezTo>
                  <a:cubicBezTo>
                    <a:pt x="71" y="1"/>
                    <a:pt x="71" y="1"/>
                    <a:pt x="70" y="1"/>
                  </a:cubicBezTo>
                  <a:cubicBezTo>
                    <a:pt x="70" y="0"/>
                    <a:pt x="70" y="0"/>
                    <a:pt x="69" y="0"/>
                  </a:cubicBezTo>
                </a:path>
              </a:pathLst>
            </a:custGeom>
            <a:solidFill>
              <a:schemeClr val="accent1"/>
            </a:solidFill>
            <a:ln>
              <a:solidFill>
                <a:schemeClr val="accent1"/>
              </a:solidFill>
            </a:ln>
          </p:spPr>
          <p:txBody>
            <a:bodyPr vert="horz" wrap="square" lIns="91440" tIns="45720" rIns="91440" bIns="45720" numCol="1" anchor="t" anchorCtr="0" compatLnSpc="1"/>
            <a:lstStyle/>
            <a:p>
              <a:endParaRPr lang="zh-CN" altLang="en-US"/>
            </a:p>
          </p:txBody>
        </p:sp>
        <p:sp>
          <p:nvSpPr>
            <p:cNvPr id="60" name="Freeform 17"/>
            <p:cNvSpPr>
              <a:spLocks noEditPoints="1"/>
            </p:cNvSpPr>
            <p:nvPr/>
          </p:nvSpPr>
          <p:spPr bwMode="auto">
            <a:xfrm>
              <a:off x="3815398" y="3598862"/>
              <a:ext cx="198438" cy="271463"/>
            </a:xfrm>
            <a:custGeom>
              <a:avLst/>
              <a:gdLst>
                <a:gd name="T0" fmla="*/ 90 w 92"/>
                <a:gd name="T1" fmla="*/ 99 h 126"/>
                <a:gd name="T2" fmla="*/ 84 w 92"/>
                <a:gd name="T3" fmla="*/ 104 h 126"/>
                <a:gd name="T4" fmla="*/ 79 w 92"/>
                <a:gd name="T5" fmla="*/ 109 h 126"/>
                <a:gd name="T6" fmla="*/ 68 w 92"/>
                <a:gd name="T7" fmla="*/ 124 h 126"/>
                <a:gd name="T8" fmla="*/ 87 w 92"/>
                <a:gd name="T9" fmla="*/ 108 h 126"/>
                <a:gd name="T10" fmla="*/ 90 w 92"/>
                <a:gd name="T11" fmla="*/ 99 h 126"/>
                <a:gd name="T12" fmla="*/ 86 w 92"/>
                <a:gd name="T13" fmla="*/ 100 h 126"/>
                <a:gd name="T14" fmla="*/ 85 w 92"/>
                <a:gd name="T15" fmla="*/ 86 h 126"/>
                <a:gd name="T16" fmla="*/ 87 w 92"/>
                <a:gd name="T17" fmla="*/ 86 h 126"/>
                <a:gd name="T18" fmla="*/ 85 w 92"/>
                <a:gd name="T19" fmla="*/ 83 h 126"/>
                <a:gd name="T20" fmla="*/ 85 w 92"/>
                <a:gd name="T21" fmla="*/ 70 h 126"/>
                <a:gd name="T22" fmla="*/ 85 w 92"/>
                <a:gd name="T23" fmla="*/ 68 h 126"/>
                <a:gd name="T24" fmla="*/ 86 w 92"/>
                <a:gd name="T25" fmla="*/ 67 h 126"/>
                <a:gd name="T26" fmla="*/ 82 w 92"/>
                <a:gd name="T27" fmla="*/ 58 h 126"/>
                <a:gd name="T28" fmla="*/ 82 w 92"/>
                <a:gd name="T29" fmla="*/ 58 h 126"/>
                <a:gd name="T30" fmla="*/ 87 w 92"/>
                <a:gd name="T31" fmla="*/ 59 h 126"/>
                <a:gd name="T32" fmla="*/ 88 w 92"/>
                <a:gd name="T33" fmla="*/ 58 h 126"/>
                <a:gd name="T34" fmla="*/ 79 w 92"/>
                <a:gd name="T35" fmla="*/ 52 h 126"/>
                <a:gd name="T36" fmla="*/ 81 w 92"/>
                <a:gd name="T37" fmla="*/ 50 h 126"/>
                <a:gd name="T38" fmla="*/ 74 w 92"/>
                <a:gd name="T39" fmla="*/ 17 h 126"/>
                <a:gd name="T40" fmla="*/ 57 w 92"/>
                <a:gd name="T41" fmla="*/ 5 h 126"/>
                <a:gd name="T42" fmla="*/ 65 w 92"/>
                <a:gd name="T43" fmla="*/ 5 h 126"/>
                <a:gd name="T44" fmla="*/ 78 w 92"/>
                <a:gd name="T45" fmla="*/ 11 h 126"/>
                <a:gd name="T46" fmla="*/ 58 w 92"/>
                <a:gd name="T47" fmla="*/ 31 h 126"/>
                <a:gd name="T48" fmla="*/ 61 w 92"/>
                <a:gd name="T49" fmla="*/ 31 h 126"/>
                <a:gd name="T50" fmla="*/ 72 w 92"/>
                <a:gd name="T51" fmla="*/ 24 h 126"/>
                <a:gd name="T52" fmla="*/ 80 w 92"/>
                <a:gd name="T53" fmla="*/ 19 h 126"/>
                <a:gd name="T54" fmla="*/ 81 w 92"/>
                <a:gd name="T55" fmla="*/ 26 h 126"/>
                <a:gd name="T56" fmla="*/ 83 w 92"/>
                <a:gd name="T57" fmla="*/ 36 h 126"/>
                <a:gd name="T58" fmla="*/ 82 w 92"/>
                <a:gd name="T59" fmla="*/ 38 h 126"/>
                <a:gd name="T60" fmla="*/ 84 w 92"/>
                <a:gd name="T61" fmla="*/ 47 h 126"/>
                <a:gd name="T62" fmla="*/ 87 w 92"/>
                <a:gd name="T63" fmla="*/ 50 h 126"/>
                <a:gd name="T64" fmla="*/ 89 w 92"/>
                <a:gd name="T65" fmla="*/ 50 h 126"/>
                <a:gd name="T66" fmla="*/ 89 w 92"/>
                <a:gd name="T67" fmla="*/ 60 h 126"/>
                <a:gd name="T68" fmla="*/ 88 w 92"/>
                <a:gd name="T69" fmla="*/ 65 h 126"/>
                <a:gd name="T70" fmla="*/ 89 w 92"/>
                <a:gd name="T71" fmla="*/ 67 h 126"/>
                <a:gd name="T72" fmla="*/ 86 w 92"/>
                <a:gd name="T73" fmla="*/ 69 h 126"/>
                <a:gd name="T74" fmla="*/ 88 w 92"/>
                <a:gd name="T75" fmla="*/ 88 h 126"/>
                <a:gd name="T76" fmla="*/ 90 w 92"/>
                <a:gd name="T77" fmla="*/ 82 h 126"/>
                <a:gd name="T78" fmla="*/ 91 w 92"/>
                <a:gd name="T79" fmla="*/ 68 h 126"/>
                <a:gd name="T80" fmla="*/ 86 w 92"/>
                <a:gd name="T81" fmla="*/ 47 h 126"/>
                <a:gd name="T82" fmla="*/ 80 w 92"/>
                <a:gd name="T83" fmla="*/ 15 h 126"/>
                <a:gd name="T84" fmla="*/ 80 w 92"/>
                <a:gd name="T85" fmla="*/ 14 h 126"/>
                <a:gd name="T86" fmla="*/ 50 w 92"/>
                <a:gd name="T87" fmla="*/ 0 h 126"/>
                <a:gd name="T88" fmla="*/ 2 w 92"/>
                <a:gd name="T89" fmla="*/ 3 h 126"/>
                <a:gd name="T90" fmla="*/ 33 w 92"/>
                <a:gd name="T91" fmla="*/ 2 h 126"/>
                <a:gd name="T92" fmla="*/ 2 w 92"/>
                <a:gd name="T93" fmla="*/ 6 h 126"/>
                <a:gd name="T94" fmla="*/ 9 w 92"/>
                <a:gd name="T95" fmla="*/ 5 h 126"/>
                <a:gd name="T96" fmla="*/ 9 w 92"/>
                <a:gd name="T97" fmla="*/ 5 h 126"/>
                <a:gd name="T98" fmla="*/ 18 w 92"/>
                <a:gd name="T99" fmla="*/ 6 h 126"/>
                <a:gd name="T100" fmla="*/ 23 w 92"/>
                <a:gd name="T101" fmla="*/ 5 h 126"/>
                <a:gd name="T102" fmla="*/ 32 w 92"/>
                <a:gd name="T103" fmla="*/ 5 h 126"/>
                <a:gd name="T104" fmla="*/ 40 w 92"/>
                <a:gd name="T105" fmla="*/ 5 h 126"/>
                <a:gd name="T106" fmla="*/ 50 w 92"/>
                <a:gd name="T107" fmla="*/ 2 h 126"/>
                <a:gd name="T108" fmla="*/ 56 w 92"/>
                <a:gd name="T109"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2" h="126">
                  <a:moveTo>
                    <a:pt x="75" y="118"/>
                  </a:moveTo>
                  <a:cubicBezTo>
                    <a:pt x="77" y="116"/>
                    <a:pt x="79" y="114"/>
                    <a:pt x="81" y="112"/>
                  </a:cubicBezTo>
                  <a:cubicBezTo>
                    <a:pt x="79" y="114"/>
                    <a:pt x="77" y="116"/>
                    <a:pt x="75" y="118"/>
                  </a:cubicBezTo>
                  <a:moveTo>
                    <a:pt x="90" y="99"/>
                  </a:moveTo>
                  <a:cubicBezTo>
                    <a:pt x="89" y="100"/>
                    <a:pt x="88" y="101"/>
                    <a:pt x="87" y="101"/>
                  </a:cubicBezTo>
                  <a:cubicBezTo>
                    <a:pt x="87" y="102"/>
                    <a:pt x="87" y="102"/>
                    <a:pt x="87" y="102"/>
                  </a:cubicBezTo>
                  <a:cubicBezTo>
                    <a:pt x="86" y="103"/>
                    <a:pt x="85" y="103"/>
                    <a:pt x="84" y="104"/>
                  </a:cubicBezTo>
                  <a:cubicBezTo>
                    <a:pt x="84" y="104"/>
                    <a:pt x="84" y="104"/>
                    <a:pt x="84" y="104"/>
                  </a:cubicBezTo>
                  <a:cubicBezTo>
                    <a:pt x="83" y="105"/>
                    <a:pt x="82" y="106"/>
                    <a:pt x="81" y="107"/>
                  </a:cubicBezTo>
                  <a:cubicBezTo>
                    <a:pt x="80" y="108"/>
                    <a:pt x="80" y="108"/>
                    <a:pt x="79" y="109"/>
                  </a:cubicBezTo>
                  <a:cubicBezTo>
                    <a:pt x="79" y="109"/>
                    <a:pt x="79" y="109"/>
                    <a:pt x="79" y="109"/>
                  </a:cubicBezTo>
                  <a:cubicBezTo>
                    <a:pt x="79" y="109"/>
                    <a:pt x="79" y="109"/>
                    <a:pt x="79" y="109"/>
                  </a:cubicBezTo>
                  <a:cubicBezTo>
                    <a:pt x="79" y="109"/>
                    <a:pt x="79" y="109"/>
                    <a:pt x="79" y="109"/>
                  </a:cubicBezTo>
                  <a:cubicBezTo>
                    <a:pt x="78" y="110"/>
                    <a:pt x="79" y="111"/>
                    <a:pt x="79" y="111"/>
                  </a:cubicBezTo>
                  <a:cubicBezTo>
                    <a:pt x="76" y="114"/>
                    <a:pt x="73" y="117"/>
                    <a:pt x="71" y="120"/>
                  </a:cubicBezTo>
                  <a:cubicBezTo>
                    <a:pt x="70" y="121"/>
                    <a:pt x="69" y="123"/>
                    <a:pt x="68" y="124"/>
                  </a:cubicBezTo>
                  <a:cubicBezTo>
                    <a:pt x="68" y="125"/>
                    <a:pt x="68" y="125"/>
                    <a:pt x="69" y="126"/>
                  </a:cubicBezTo>
                  <a:cubicBezTo>
                    <a:pt x="69" y="126"/>
                    <a:pt x="69" y="126"/>
                    <a:pt x="69" y="126"/>
                  </a:cubicBezTo>
                  <a:cubicBezTo>
                    <a:pt x="69" y="126"/>
                    <a:pt x="69" y="125"/>
                    <a:pt x="70" y="125"/>
                  </a:cubicBezTo>
                  <a:cubicBezTo>
                    <a:pt x="76" y="120"/>
                    <a:pt x="82" y="115"/>
                    <a:pt x="87" y="108"/>
                  </a:cubicBezTo>
                  <a:cubicBezTo>
                    <a:pt x="87" y="107"/>
                    <a:pt x="88" y="105"/>
                    <a:pt x="88" y="104"/>
                  </a:cubicBezTo>
                  <a:cubicBezTo>
                    <a:pt x="88" y="104"/>
                    <a:pt x="89" y="104"/>
                    <a:pt x="89" y="103"/>
                  </a:cubicBezTo>
                  <a:cubicBezTo>
                    <a:pt x="89" y="103"/>
                    <a:pt x="89" y="103"/>
                    <a:pt x="89" y="102"/>
                  </a:cubicBezTo>
                  <a:cubicBezTo>
                    <a:pt x="89" y="101"/>
                    <a:pt x="89" y="100"/>
                    <a:pt x="90" y="99"/>
                  </a:cubicBezTo>
                  <a:moveTo>
                    <a:pt x="87" y="89"/>
                  </a:moveTo>
                  <a:cubicBezTo>
                    <a:pt x="86" y="90"/>
                    <a:pt x="86" y="90"/>
                    <a:pt x="85" y="91"/>
                  </a:cubicBezTo>
                  <a:cubicBezTo>
                    <a:pt x="85" y="95"/>
                    <a:pt x="84" y="99"/>
                    <a:pt x="83" y="103"/>
                  </a:cubicBezTo>
                  <a:cubicBezTo>
                    <a:pt x="84" y="102"/>
                    <a:pt x="85" y="101"/>
                    <a:pt x="86" y="100"/>
                  </a:cubicBezTo>
                  <a:cubicBezTo>
                    <a:pt x="86" y="97"/>
                    <a:pt x="87" y="94"/>
                    <a:pt x="87" y="91"/>
                  </a:cubicBezTo>
                  <a:cubicBezTo>
                    <a:pt x="87" y="90"/>
                    <a:pt x="87" y="90"/>
                    <a:pt x="87" y="89"/>
                  </a:cubicBezTo>
                  <a:moveTo>
                    <a:pt x="87" y="84"/>
                  </a:moveTo>
                  <a:cubicBezTo>
                    <a:pt x="86" y="84"/>
                    <a:pt x="86" y="85"/>
                    <a:pt x="85" y="86"/>
                  </a:cubicBezTo>
                  <a:cubicBezTo>
                    <a:pt x="85" y="86"/>
                    <a:pt x="85" y="87"/>
                    <a:pt x="85" y="88"/>
                  </a:cubicBezTo>
                  <a:cubicBezTo>
                    <a:pt x="85" y="88"/>
                    <a:pt x="85" y="88"/>
                    <a:pt x="85" y="88"/>
                  </a:cubicBezTo>
                  <a:cubicBezTo>
                    <a:pt x="86" y="87"/>
                    <a:pt x="86" y="87"/>
                    <a:pt x="87" y="86"/>
                  </a:cubicBezTo>
                  <a:cubicBezTo>
                    <a:pt x="87" y="86"/>
                    <a:pt x="87" y="86"/>
                    <a:pt x="87" y="86"/>
                  </a:cubicBezTo>
                  <a:cubicBezTo>
                    <a:pt x="87" y="85"/>
                    <a:pt x="87" y="85"/>
                    <a:pt x="87" y="84"/>
                  </a:cubicBezTo>
                  <a:moveTo>
                    <a:pt x="85" y="70"/>
                  </a:moveTo>
                  <a:cubicBezTo>
                    <a:pt x="84" y="70"/>
                    <a:pt x="84" y="71"/>
                    <a:pt x="83" y="71"/>
                  </a:cubicBezTo>
                  <a:cubicBezTo>
                    <a:pt x="84" y="75"/>
                    <a:pt x="85" y="79"/>
                    <a:pt x="85" y="83"/>
                  </a:cubicBezTo>
                  <a:cubicBezTo>
                    <a:pt x="85" y="83"/>
                    <a:pt x="86" y="82"/>
                    <a:pt x="86" y="82"/>
                  </a:cubicBezTo>
                  <a:cubicBezTo>
                    <a:pt x="87" y="81"/>
                    <a:pt x="87" y="81"/>
                    <a:pt x="87" y="81"/>
                  </a:cubicBezTo>
                  <a:cubicBezTo>
                    <a:pt x="87" y="78"/>
                    <a:pt x="86" y="75"/>
                    <a:pt x="86" y="72"/>
                  </a:cubicBezTo>
                  <a:cubicBezTo>
                    <a:pt x="85" y="71"/>
                    <a:pt x="85" y="70"/>
                    <a:pt x="85" y="70"/>
                  </a:cubicBezTo>
                  <a:moveTo>
                    <a:pt x="84" y="65"/>
                  </a:moveTo>
                  <a:cubicBezTo>
                    <a:pt x="83" y="65"/>
                    <a:pt x="83" y="65"/>
                    <a:pt x="82" y="66"/>
                  </a:cubicBezTo>
                  <a:cubicBezTo>
                    <a:pt x="82" y="67"/>
                    <a:pt x="83" y="68"/>
                    <a:pt x="83" y="69"/>
                  </a:cubicBezTo>
                  <a:cubicBezTo>
                    <a:pt x="83" y="68"/>
                    <a:pt x="84" y="68"/>
                    <a:pt x="85" y="68"/>
                  </a:cubicBezTo>
                  <a:cubicBezTo>
                    <a:pt x="84" y="67"/>
                    <a:pt x="84" y="66"/>
                    <a:pt x="84" y="65"/>
                  </a:cubicBezTo>
                  <a:moveTo>
                    <a:pt x="87" y="62"/>
                  </a:moveTo>
                  <a:cubicBezTo>
                    <a:pt x="86" y="62"/>
                    <a:pt x="86" y="63"/>
                    <a:pt x="85" y="63"/>
                  </a:cubicBezTo>
                  <a:cubicBezTo>
                    <a:pt x="85" y="64"/>
                    <a:pt x="86" y="66"/>
                    <a:pt x="86" y="67"/>
                  </a:cubicBezTo>
                  <a:cubicBezTo>
                    <a:pt x="86" y="66"/>
                    <a:pt x="87" y="66"/>
                    <a:pt x="88" y="66"/>
                  </a:cubicBezTo>
                  <a:cubicBezTo>
                    <a:pt x="87" y="65"/>
                    <a:pt x="87" y="63"/>
                    <a:pt x="87" y="62"/>
                  </a:cubicBezTo>
                  <a:cubicBezTo>
                    <a:pt x="87" y="62"/>
                    <a:pt x="87" y="62"/>
                    <a:pt x="87" y="62"/>
                  </a:cubicBezTo>
                  <a:moveTo>
                    <a:pt x="82" y="58"/>
                  </a:moveTo>
                  <a:cubicBezTo>
                    <a:pt x="82" y="59"/>
                    <a:pt x="81" y="59"/>
                    <a:pt x="80" y="59"/>
                  </a:cubicBezTo>
                  <a:cubicBezTo>
                    <a:pt x="81" y="61"/>
                    <a:pt x="81" y="62"/>
                    <a:pt x="81" y="64"/>
                  </a:cubicBezTo>
                  <a:cubicBezTo>
                    <a:pt x="82" y="63"/>
                    <a:pt x="83" y="63"/>
                    <a:pt x="83" y="62"/>
                  </a:cubicBezTo>
                  <a:cubicBezTo>
                    <a:pt x="83" y="61"/>
                    <a:pt x="82" y="60"/>
                    <a:pt x="82" y="58"/>
                  </a:cubicBezTo>
                  <a:moveTo>
                    <a:pt x="88" y="54"/>
                  </a:moveTo>
                  <a:cubicBezTo>
                    <a:pt x="87" y="55"/>
                    <a:pt x="86" y="56"/>
                    <a:pt x="85" y="56"/>
                  </a:cubicBezTo>
                  <a:cubicBezTo>
                    <a:pt x="85" y="58"/>
                    <a:pt x="85" y="60"/>
                    <a:pt x="85" y="61"/>
                  </a:cubicBezTo>
                  <a:cubicBezTo>
                    <a:pt x="85" y="61"/>
                    <a:pt x="86" y="60"/>
                    <a:pt x="87" y="59"/>
                  </a:cubicBezTo>
                  <a:cubicBezTo>
                    <a:pt x="87" y="59"/>
                    <a:pt x="87" y="58"/>
                    <a:pt x="87" y="57"/>
                  </a:cubicBezTo>
                  <a:cubicBezTo>
                    <a:pt x="87" y="58"/>
                    <a:pt x="87" y="58"/>
                    <a:pt x="87" y="59"/>
                  </a:cubicBezTo>
                  <a:cubicBezTo>
                    <a:pt x="87" y="59"/>
                    <a:pt x="87" y="59"/>
                    <a:pt x="88" y="59"/>
                  </a:cubicBezTo>
                  <a:cubicBezTo>
                    <a:pt x="88" y="58"/>
                    <a:pt x="88" y="58"/>
                    <a:pt x="88" y="58"/>
                  </a:cubicBezTo>
                  <a:cubicBezTo>
                    <a:pt x="88" y="58"/>
                    <a:pt x="89" y="58"/>
                    <a:pt x="89" y="59"/>
                  </a:cubicBezTo>
                  <a:cubicBezTo>
                    <a:pt x="89" y="57"/>
                    <a:pt x="88" y="55"/>
                    <a:pt x="88" y="54"/>
                  </a:cubicBezTo>
                  <a:moveTo>
                    <a:pt x="81" y="50"/>
                  </a:moveTo>
                  <a:cubicBezTo>
                    <a:pt x="80" y="51"/>
                    <a:pt x="80" y="51"/>
                    <a:pt x="79" y="52"/>
                  </a:cubicBezTo>
                  <a:cubicBezTo>
                    <a:pt x="79" y="54"/>
                    <a:pt x="80" y="55"/>
                    <a:pt x="80" y="57"/>
                  </a:cubicBezTo>
                  <a:cubicBezTo>
                    <a:pt x="81" y="57"/>
                    <a:pt x="81" y="56"/>
                    <a:pt x="82" y="56"/>
                  </a:cubicBezTo>
                  <a:cubicBezTo>
                    <a:pt x="82" y="55"/>
                    <a:pt x="82" y="55"/>
                    <a:pt x="81" y="54"/>
                  </a:cubicBezTo>
                  <a:cubicBezTo>
                    <a:pt x="81" y="53"/>
                    <a:pt x="81" y="52"/>
                    <a:pt x="81" y="50"/>
                  </a:cubicBezTo>
                  <a:moveTo>
                    <a:pt x="74" y="17"/>
                  </a:moveTo>
                  <a:cubicBezTo>
                    <a:pt x="75" y="16"/>
                    <a:pt x="76" y="14"/>
                    <a:pt x="77" y="13"/>
                  </a:cubicBezTo>
                  <a:cubicBezTo>
                    <a:pt x="77" y="13"/>
                    <a:pt x="77" y="14"/>
                    <a:pt x="77" y="14"/>
                  </a:cubicBezTo>
                  <a:cubicBezTo>
                    <a:pt x="76" y="15"/>
                    <a:pt x="75" y="16"/>
                    <a:pt x="74" y="17"/>
                  </a:cubicBezTo>
                  <a:moveTo>
                    <a:pt x="52" y="3"/>
                  </a:moveTo>
                  <a:cubicBezTo>
                    <a:pt x="52" y="3"/>
                    <a:pt x="52" y="3"/>
                    <a:pt x="51" y="4"/>
                  </a:cubicBezTo>
                  <a:cubicBezTo>
                    <a:pt x="51" y="4"/>
                    <a:pt x="51" y="4"/>
                    <a:pt x="50" y="5"/>
                  </a:cubicBezTo>
                  <a:cubicBezTo>
                    <a:pt x="52" y="5"/>
                    <a:pt x="55" y="5"/>
                    <a:pt x="57" y="5"/>
                  </a:cubicBezTo>
                  <a:cubicBezTo>
                    <a:pt x="57" y="4"/>
                    <a:pt x="58" y="4"/>
                    <a:pt x="58" y="3"/>
                  </a:cubicBezTo>
                  <a:cubicBezTo>
                    <a:pt x="58" y="3"/>
                    <a:pt x="59" y="3"/>
                    <a:pt x="59" y="3"/>
                  </a:cubicBezTo>
                  <a:cubicBezTo>
                    <a:pt x="60" y="3"/>
                    <a:pt x="60" y="4"/>
                    <a:pt x="60" y="5"/>
                  </a:cubicBezTo>
                  <a:cubicBezTo>
                    <a:pt x="61" y="5"/>
                    <a:pt x="63" y="5"/>
                    <a:pt x="65" y="5"/>
                  </a:cubicBezTo>
                  <a:cubicBezTo>
                    <a:pt x="69" y="5"/>
                    <a:pt x="73" y="5"/>
                    <a:pt x="77" y="6"/>
                  </a:cubicBezTo>
                  <a:cubicBezTo>
                    <a:pt x="78" y="6"/>
                    <a:pt x="80" y="6"/>
                    <a:pt x="80" y="8"/>
                  </a:cubicBezTo>
                  <a:cubicBezTo>
                    <a:pt x="80" y="9"/>
                    <a:pt x="79" y="11"/>
                    <a:pt x="79" y="13"/>
                  </a:cubicBezTo>
                  <a:cubicBezTo>
                    <a:pt x="78" y="12"/>
                    <a:pt x="78" y="11"/>
                    <a:pt x="78" y="11"/>
                  </a:cubicBezTo>
                  <a:cubicBezTo>
                    <a:pt x="77" y="10"/>
                    <a:pt x="77" y="10"/>
                    <a:pt x="77" y="10"/>
                  </a:cubicBezTo>
                  <a:cubicBezTo>
                    <a:pt x="76" y="10"/>
                    <a:pt x="76" y="10"/>
                    <a:pt x="76" y="10"/>
                  </a:cubicBezTo>
                  <a:cubicBezTo>
                    <a:pt x="73" y="15"/>
                    <a:pt x="70" y="19"/>
                    <a:pt x="66" y="22"/>
                  </a:cubicBezTo>
                  <a:cubicBezTo>
                    <a:pt x="62" y="25"/>
                    <a:pt x="59" y="27"/>
                    <a:pt x="58" y="31"/>
                  </a:cubicBezTo>
                  <a:cubicBezTo>
                    <a:pt x="58" y="31"/>
                    <a:pt x="58" y="32"/>
                    <a:pt x="59" y="32"/>
                  </a:cubicBezTo>
                  <a:cubicBezTo>
                    <a:pt x="59" y="32"/>
                    <a:pt x="59" y="32"/>
                    <a:pt x="59" y="32"/>
                  </a:cubicBezTo>
                  <a:cubicBezTo>
                    <a:pt x="60" y="32"/>
                    <a:pt x="60" y="31"/>
                    <a:pt x="60" y="31"/>
                  </a:cubicBezTo>
                  <a:cubicBezTo>
                    <a:pt x="61" y="31"/>
                    <a:pt x="61" y="31"/>
                    <a:pt x="61" y="31"/>
                  </a:cubicBezTo>
                  <a:cubicBezTo>
                    <a:pt x="61" y="31"/>
                    <a:pt x="61" y="31"/>
                    <a:pt x="61" y="31"/>
                  </a:cubicBezTo>
                  <a:cubicBezTo>
                    <a:pt x="61" y="31"/>
                    <a:pt x="61" y="31"/>
                    <a:pt x="62" y="31"/>
                  </a:cubicBezTo>
                  <a:cubicBezTo>
                    <a:pt x="62" y="31"/>
                    <a:pt x="63" y="31"/>
                    <a:pt x="63" y="30"/>
                  </a:cubicBezTo>
                  <a:cubicBezTo>
                    <a:pt x="66" y="28"/>
                    <a:pt x="69" y="26"/>
                    <a:pt x="72" y="24"/>
                  </a:cubicBezTo>
                  <a:cubicBezTo>
                    <a:pt x="74" y="22"/>
                    <a:pt x="76" y="19"/>
                    <a:pt x="78" y="17"/>
                  </a:cubicBezTo>
                  <a:cubicBezTo>
                    <a:pt x="79" y="18"/>
                    <a:pt x="79" y="18"/>
                    <a:pt x="79" y="19"/>
                  </a:cubicBezTo>
                  <a:cubicBezTo>
                    <a:pt x="79" y="19"/>
                    <a:pt x="79" y="19"/>
                    <a:pt x="79" y="19"/>
                  </a:cubicBezTo>
                  <a:cubicBezTo>
                    <a:pt x="80" y="19"/>
                    <a:pt x="80" y="19"/>
                    <a:pt x="80" y="19"/>
                  </a:cubicBezTo>
                  <a:cubicBezTo>
                    <a:pt x="81" y="19"/>
                    <a:pt x="82" y="20"/>
                    <a:pt x="81" y="20"/>
                  </a:cubicBezTo>
                  <a:cubicBezTo>
                    <a:pt x="80" y="21"/>
                    <a:pt x="80" y="21"/>
                    <a:pt x="80" y="21"/>
                  </a:cubicBezTo>
                  <a:cubicBezTo>
                    <a:pt x="80" y="23"/>
                    <a:pt x="80" y="25"/>
                    <a:pt x="81" y="26"/>
                  </a:cubicBezTo>
                  <a:cubicBezTo>
                    <a:pt x="81" y="26"/>
                    <a:pt x="81" y="26"/>
                    <a:pt x="81" y="26"/>
                  </a:cubicBezTo>
                  <a:cubicBezTo>
                    <a:pt x="82" y="26"/>
                    <a:pt x="83" y="27"/>
                    <a:pt x="82" y="28"/>
                  </a:cubicBezTo>
                  <a:cubicBezTo>
                    <a:pt x="82" y="28"/>
                    <a:pt x="82" y="29"/>
                    <a:pt x="81" y="29"/>
                  </a:cubicBezTo>
                  <a:cubicBezTo>
                    <a:pt x="81" y="31"/>
                    <a:pt x="82" y="33"/>
                    <a:pt x="82" y="34"/>
                  </a:cubicBezTo>
                  <a:cubicBezTo>
                    <a:pt x="83" y="34"/>
                    <a:pt x="83" y="35"/>
                    <a:pt x="83" y="36"/>
                  </a:cubicBezTo>
                  <a:cubicBezTo>
                    <a:pt x="82" y="37"/>
                    <a:pt x="81" y="38"/>
                    <a:pt x="80" y="39"/>
                  </a:cubicBezTo>
                  <a:cubicBezTo>
                    <a:pt x="78" y="42"/>
                    <a:pt x="78" y="46"/>
                    <a:pt x="79" y="49"/>
                  </a:cubicBezTo>
                  <a:cubicBezTo>
                    <a:pt x="79" y="49"/>
                    <a:pt x="80" y="48"/>
                    <a:pt x="80" y="48"/>
                  </a:cubicBezTo>
                  <a:cubicBezTo>
                    <a:pt x="80" y="44"/>
                    <a:pt x="81" y="41"/>
                    <a:pt x="82" y="38"/>
                  </a:cubicBezTo>
                  <a:cubicBezTo>
                    <a:pt x="82" y="38"/>
                    <a:pt x="82" y="39"/>
                    <a:pt x="83" y="39"/>
                  </a:cubicBezTo>
                  <a:cubicBezTo>
                    <a:pt x="83" y="41"/>
                    <a:pt x="83" y="43"/>
                    <a:pt x="84" y="45"/>
                  </a:cubicBezTo>
                  <a:cubicBezTo>
                    <a:pt x="84" y="45"/>
                    <a:pt x="85" y="45"/>
                    <a:pt x="84" y="46"/>
                  </a:cubicBezTo>
                  <a:cubicBezTo>
                    <a:pt x="84" y="46"/>
                    <a:pt x="84" y="46"/>
                    <a:pt x="84" y="47"/>
                  </a:cubicBezTo>
                  <a:cubicBezTo>
                    <a:pt x="84" y="48"/>
                    <a:pt x="85" y="49"/>
                    <a:pt x="85" y="50"/>
                  </a:cubicBezTo>
                  <a:cubicBezTo>
                    <a:pt x="85" y="52"/>
                    <a:pt x="85" y="53"/>
                    <a:pt x="85" y="54"/>
                  </a:cubicBezTo>
                  <a:cubicBezTo>
                    <a:pt x="85" y="53"/>
                    <a:pt x="86" y="52"/>
                    <a:pt x="87" y="51"/>
                  </a:cubicBezTo>
                  <a:cubicBezTo>
                    <a:pt x="87" y="51"/>
                    <a:pt x="87" y="51"/>
                    <a:pt x="87" y="50"/>
                  </a:cubicBezTo>
                  <a:cubicBezTo>
                    <a:pt x="87" y="50"/>
                    <a:pt x="87" y="50"/>
                    <a:pt x="87" y="50"/>
                  </a:cubicBezTo>
                  <a:cubicBezTo>
                    <a:pt x="87" y="50"/>
                    <a:pt x="87" y="51"/>
                    <a:pt x="88" y="51"/>
                  </a:cubicBezTo>
                  <a:cubicBezTo>
                    <a:pt x="88" y="51"/>
                    <a:pt x="88" y="51"/>
                    <a:pt x="88" y="51"/>
                  </a:cubicBezTo>
                  <a:cubicBezTo>
                    <a:pt x="88" y="50"/>
                    <a:pt x="89" y="50"/>
                    <a:pt x="89" y="50"/>
                  </a:cubicBezTo>
                  <a:cubicBezTo>
                    <a:pt x="90" y="50"/>
                    <a:pt x="90" y="51"/>
                    <a:pt x="90" y="52"/>
                  </a:cubicBezTo>
                  <a:cubicBezTo>
                    <a:pt x="89" y="52"/>
                    <a:pt x="89" y="53"/>
                    <a:pt x="88" y="53"/>
                  </a:cubicBezTo>
                  <a:cubicBezTo>
                    <a:pt x="89" y="54"/>
                    <a:pt x="89" y="54"/>
                    <a:pt x="89" y="55"/>
                  </a:cubicBezTo>
                  <a:cubicBezTo>
                    <a:pt x="89" y="57"/>
                    <a:pt x="89" y="58"/>
                    <a:pt x="89" y="60"/>
                  </a:cubicBezTo>
                  <a:cubicBezTo>
                    <a:pt x="89" y="60"/>
                    <a:pt x="89" y="60"/>
                    <a:pt x="89" y="60"/>
                  </a:cubicBezTo>
                  <a:cubicBezTo>
                    <a:pt x="89" y="60"/>
                    <a:pt x="89" y="60"/>
                    <a:pt x="89" y="60"/>
                  </a:cubicBezTo>
                  <a:cubicBezTo>
                    <a:pt x="88" y="60"/>
                    <a:pt x="88" y="61"/>
                    <a:pt x="88" y="61"/>
                  </a:cubicBezTo>
                  <a:cubicBezTo>
                    <a:pt x="88" y="63"/>
                    <a:pt x="88" y="64"/>
                    <a:pt x="88" y="65"/>
                  </a:cubicBezTo>
                  <a:cubicBezTo>
                    <a:pt x="89" y="65"/>
                    <a:pt x="89" y="65"/>
                    <a:pt x="89" y="65"/>
                  </a:cubicBezTo>
                  <a:cubicBezTo>
                    <a:pt x="89" y="65"/>
                    <a:pt x="89" y="65"/>
                    <a:pt x="89" y="65"/>
                  </a:cubicBezTo>
                  <a:cubicBezTo>
                    <a:pt x="90" y="65"/>
                    <a:pt x="91" y="66"/>
                    <a:pt x="90" y="66"/>
                  </a:cubicBezTo>
                  <a:cubicBezTo>
                    <a:pt x="90" y="67"/>
                    <a:pt x="89" y="67"/>
                    <a:pt x="89" y="67"/>
                  </a:cubicBezTo>
                  <a:cubicBezTo>
                    <a:pt x="89" y="68"/>
                    <a:pt x="89" y="68"/>
                    <a:pt x="89" y="68"/>
                  </a:cubicBezTo>
                  <a:cubicBezTo>
                    <a:pt x="89" y="69"/>
                    <a:pt x="89" y="70"/>
                    <a:pt x="89" y="70"/>
                  </a:cubicBezTo>
                  <a:cubicBezTo>
                    <a:pt x="89" y="69"/>
                    <a:pt x="88" y="69"/>
                    <a:pt x="88" y="68"/>
                  </a:cubicBezTo>
                  <a:cubicBezTo>
                    <a:pt x="87" y="68"/>
                    <a:pt x="87" y="68"/>
                    <a:pt x="86" y="69"/>
                  </a:cubicBezTo>
                  <a:cubicBezTo>
                    <a:pt x="87" y="71"/>
                    <a:pt x="88" y="73"/>
                    <a:pt x="89" y="74"/>
                  </a:cubicBezTo>
                  <a:cubicBezTo>
                    <a:pt x="88" y="77"/>
                    <a:pt x="88" y="80"/>
                    <a:pt x="88" y="83"/>
                  </a:cubicBezTo>
                  <a:cubicBezTo>
                    <a:pt x="88" y="84"/>
                    <a:pt x="88" y="85"/>
                    <a:pt x="88" y="86"/>
                  </a:cubicBezTo>
                  <a:cubicBezTo>
                    <a:pt x="89" y="86"/>
                    <a:pt x="89" y="87"/>
                    <a:pt x="88" y="88"/>
                  </a:cubicBezTo>
                  <a:cubicBezTo>
                    <a:pt x="88" y="88"/>
                    <a:pt x="88" y="88"/>
                    <a:pt x="88" y="88"/>
                  </a:cubicBezTo>
                  <a:cubicBezTo>
                    <a:pt x="88" y="91"/>
                    <a:pt x="88" y="95"/>
                    <a:pt x="88" y="98"/>
                  </a:cubicBezTo>
                  <a:cubicBezTo>
                    <a:pt x="88" y="98"/>
                    <a:pt x="89" y="97"/>
                    <a:pt x="90" y="96"/>
                  </a:cubicBezTo>
                  <a:cubicBezTo>
                    <a:pt x="90" y="91"/>
                    <a:pt x="90" y="87"/>
                    <a:pt x="90" y="82"/>
                  </a:cubicBezTo>
                  <a:cubicBezTo>
                    <a:pt x="90" y="80"/>
                    <a:pt x="90" y="78"/>
                    <a:pt x="90" y="77"/>
                  </a:cubicBezTo>
                  <a:cubicBezTo>
                    <a:pt x="91" y="77"/>
                    <a:pt x="91" y="77"/>
                    <a:pt x="91" y="77"/>
                  </a:cubicBezTo>
                  <a:cubicBezTo>
                    <a:pt x="91" y="77"/>
                    <a:pt x="92" y="76"/>
                    <a:pt x="92" y="76"/>
                  </a:cubicBezTo>
                  <a:cubicBezTo>
                    <a:pt x="92" y="73"/>
                    <a:pt x="91" y="71"/>
                    <a:pt x="91" y="68"/>
                  </a:cubicBezTo>
                  <a:cubicBezTo>
                    <a:pt x="91" y="66"/>
                    <a:pt x="91" y="64"/>
                    <a:pt x="91" y="62"/>
                  </a:cubicBezTo>
                  <a:cubicBezTo>
                    <a:pt x="91" y="58"/>
                    <a:pt x="91" y="50"/>
                    <a:pt x="87" y="47"/>
                  </a:cubicBezTo>
                  <a:cubicBezTo>
                    <a:pt x="87" y="47"/>
                    <a:pt x="87" y="47"/>
                    <a:pt x="86" y="47"/>
                  </a:cubicBezTo>
                  <a:cubicBezTo>
                    <a:pt x="86" y="47"/>
                    <a:pt x="86" y="47"/>
                    <a:pt x="86" y="47"/>
                  </a:cubicBezTo>
                  <a:cubicBezTo>
                    <a:pt x="86" y="44"/>
                    <a:pt x="85" y="42"/>
                    <a:pt x="84" y="39"/>
                  </a:cubicBezTo>
                  <a:cubicBezTo>
                    <a:pt x="83" y="31"/>
                    <a:pt x="83" y="22"/>
                    <a:pt x="80" y="15"/>
                  </a:cubicBezTo>
                  <a:cubicBezTo>
                    <a:pt x="80" y="15"/>
                    <a:pt x="80" y="15"/>
                    <a:pt x="80" y="15"/>
                  </a:cubicBezTo>
                  <a:cubicBezTo>
                    <a:pt x="80" y="15"/>
                    <a:pt x="80" y="15"/>
                    <a:pt x="80" y="15"/>
                  </a:cubicBezTo>
                  <a:cubicBezTo>
                    <a:pt x="80" y="15"/>
                    <a:pt x="80" y="15"/>
                    <a:pt x="80" y="15"/>
                  </a:cubicBezTo>
                  <a:cubicBezTo>
                    <a:pt x="80" y="15"/>
                    <a:pt x="80" y="15"/>
                    <a:pt x="80" y="15"/>
                  </a:cubicBezTo>
                  <a:cubicBezTo>
                    <a:pt x="80" y="14"/>
                    <a:pt x="80" y="14"/>
                    <a:pt x="80" y="14"/>
                  </a:cubicBezTo>
                  <a:cubicBezTo>
                    <a:pt x="80" y="14"/>
                    <a:pt x="80" y="14"/>
                    <a:pt x="80" y="14"/>
                  </a:cubicBezTo>
                  <a:cubicBezTo>
                    <a:pt x="82" y="11"/>
                    <a:pt x="83" y="8"/>
                    <a:pt x="81" y="5"/>
                  </a:cubicBezTo>
                  <a:cubicBezTo>
                    <a:pt x="79" y="3"/>
                    <a:pt x="74" y="3"/>
                    <a:pt x="71" y="3"/>
                  </a:cubicBezTo>
                  <a:cubicBezTo>
                    <a:pt x="65" y="3"/>
                    <a:pt x="58" y="3"/>
                    <a:pt x="52" y="3"/>
                  </a:cubicBezTo>
                  <a:moveTo>
                    <a:pt x="50" y="0"/>
                  </a:moveTo>
                  <a:cubicBezTo>
                    <a:pt x="43" y="0"/>
                    <a:pt x="35" y="0"/>
                    <a:pt x="28" y="0"/>
                  </a:cubicBezTo>
                  <a:cubicBezTo>
                    <a:pt x="25" y="0"/>
                    <a:pt x="22" y="0"/>
                    <a:pt x="18" y="0"/>
                  </a:cubicBezTo>
                  <a:cubicBezTo>
                    <a:pt x="13" y="0"/>
                    <a:pt x="7" y="0"/>
                    <a:pt x="2" y="1"/>
                  </a:cubicBezTo>
                  <a:cubicBezTo>
                    <a:pt x="0" y="2"/>
                    <a:pt x="1" y="3"/>
                    <a:pt x="2" y="3"/>
                  </a:cubicBezTo>
                  <a:cubicBezTo>
                    <a:pt x="2" y="3"/>
                    <a:pt x="2" y="3"/>
                    <a:pt x="2" y="3"/>
                  </a:cubicBezTo>
                  <a:cubicBezTo>
                    <a:pt x="7" y="2"/>
                    <a:pt x="13" y="2"/>
                    <a:pt x="18" y="2"/>
                  </a:cubicBezTo>
                  <a:cubicBezTo>
                    <a:pt x="22" y="2"/>
                    <a:pt x="26" y="2"/>
                    <a:pt x="29" y="2"/>
                  </a:cubicBezTo>
                  <a:cubicBezTo>
                    <a:pt x="30" y="2"/>
                    <a:pt x="32" y="2"/>
                    <a:pt x="33" y="2"/>
                  </a:cubicBezTo>
                  <a:cubicBezTo>
                    <a:pt x="32" y="2"/>
                    <a:pt x="31" y="2"/>
                    <a:pt x="30" y="2"/>
                  </a:cubicBezTo>
                  <a:cubicBezTo>
                    <a:pt x="26" y="2"/>
                    <a:pt x="21" y="2"/>
                    <a:pt x="17" y="2"/>
                  </a:cubicBezTo>
                  <a:cubicBezTo>
                    <a:pt x="12" y="2"/>
                    <a:pt x="7" y="3"/>
                    <a:pt x="2" y="4"/>
                  </a:cubicBezTo>
                  <a:cubicBezTo>
                    <a:pt x="1" y="4"/>
                    <a:pt x="1" y="6"/>
                    <a:pt x="2" y="6"/>
                  </a:cubicBezTo>
                  <a:cubicBezTo>
                    <a:pt x="2" y="6"/>
                    <a:pt x="3" y="6"/>
                    <a:pt x="3" y="6"/>
                  </a:cubicBezTo>
                  <a:cubicBezTo>
                    <a:pt x="5" y="6"/>
                    <a:pt x="6" y="5"/>
                    <a:pt x="8" y="4"/>
                  </a:cubicBezTo>
                  <a:cubicBezTo>
                    <a:pt x="8" y="4"/>
                    <a:pt x="8" y="4"/>
                    <a:pt x="8" y="4"/>
                  </a:cubicBezTo>
                  <a:cubicBezTo>
                    <a:pt x="9" y="4"/>
                    <a:pt x="9" y="4"/>
                    <a:pt x="9" y="5"/>
                  </a:cubicBezTo>
                  <a:cubicBezTo>
                    <a:pt x="12" y="4"/>
                    <a:pt x="14" y="4"/>
                    <a:pt x="17" y="4"/>
                  </a:cubicBezTo>
                  <a:cubicBezTo>
                    <a:pt x="17" y="4"/>
                    <a:pt x="18" y="4"/>
                    <a:pt x="18" y="4"/>
                  </a:cubicBezTo>
                  <a:cubicBezTo>
                    <a:pt x="15" y="5"/>
                    <a:pt x="12" y="5"/>
                    <a:pt x="9" y="5"/>
                  </a:cubicBezTo>
                  <a:cubicBezTo>
                    <a:pt x="9" y="5"/>
                    <a:pt x="9" y="5"/>
                    <a:pt x="9" y="5"/>
                  </a:cubicBezTo>
                  <a:cubicBezTo>
                    <a:pt x="9" y="5"/>
                    <a:pt x="9" y="5"/>
                    <a:pt x="9" y="5"/>
                  </a:cubicBezTo>
                  <a:cubicBezTo>
                    <a:pt x="8" y="6"/>
                    <a:pt x="7" y="6"/>
                    <a:pt x="6" y="7"/>
                  </a:cubicBezTo>
                  <a:cubicBezTo>
                    <a:pt x="7" y="7"/>
                    <a:pt x="8" y="7"/>
                    <a:pt x="9" y="7"/>
                  </a:cubicBezTo>
                  <a:cubicBezTo>
                    <a:pt x="12" y="7"/>
                    <a:pt x="15" y="7"/>
                    <a:pt x="18" y="6"/>
                  </a:cubicBezTo>
                  <a:cubicBezTo>
                    <a:pt x="20" y="5"/>
                    <a:pt x="22" y="4"/>
                    <a:pt x="23" y="3"/>
                  </a:cubicBezTo>
                  <a:cubicBezTo>
                    <a:pt x="23" y="3"/>
                    <a:pt x="24" y="2"/>
                    <a:pt x="24" y="2"/>
                  </a:cubicBezTo>
                  <a:cubicBezTo>
                    <a:pt x="25" y="2"/>
                    <a:pt x="25" y="4"/>
                    <a:pt x="24" y="4"/>
                  </a:cubicBezTo>
                  <a:cubicBezTo>
                    <a:pt x="24" y="5"/>
                    <a:pt x="23" y="5"/>
                    <a:pt x="23" y="5"/>
                  </a:cubicBezTo>
                  <a:cubicBezTo>
                    <a:pt x="24" y="5"/>
                    <a:pt x="25" y="5"/>
                    <a:pt x="26" y="5"/>
                  </a:cubicBezTo>
                  <a:cubicBezTo>
                    <a:pt x="27" y="5"/>
                    <a:pt x="28" y="5"/>
                    <a:pt x="29" y="5"/>
                  </a:cubicBezTo>
                  <a:cubicBezTo>
                    <a:pt x="30" y="5"/>
                    <a:pt x="30" y="5"/>
                    <a:pt x="30" y="5"/>
                  </a:cubicBezTo>
                  <a:cubicBezTo>
                    <a:pt x="31" y="5"/>
                    <a:pt x="32" y="5"/>
                    <a:pt x="32" y="5"/>
                  </a:cubicBezTo>
                  <a:cubicBezTo>
                    <a:pt x="32" y="5"/>
                    <a:pt x="32" y="5"/>
                    <a:pt x="32" y="5"/>
                  </a:cubicBezTo>
                  <a:cubicBezTo>
                    <a:pt x="32" y="4"/>
                    <a:pt x="33" y="4"/>
                    <a:pt x="33" y="4"/>
                  </a:cubicBezTo>
                  <a:cubicBezTo>
                    <a:pt x="33" y="4"/>
                    <a:pt x="33" y="4"/>
                    <a:pt x="34" y="5"/>
                  </a:cubicBezTo>
                  <a:cubicBezTo>
                    <a:pt x="36" y="5"/>
                    <a:pt x="38" y="5"/>
                    <a:pt x="40" y="5"/>
                  </a:cubicBezTo>
                  <a:cubicBezTo>
                    <a:pt x="40" y="5"/>
                    <a:pt x="41" y="5"/>
                    <a:pt x="41" y="5"/>
                  </a:cubicBezTo>
                  <a:cubicBezTo>
                    <a:pt x="41" y="5"/>
                    <a:pt x="42" y="5"/>
                    <a:pt x="42" y="5"/>
                  </a:cubicBezTo>
                  <a:cubicBezTo>
                    <a:pt x="44" y="5"/>
                    <a:pt x="45" y="5"/>
                    <a:pt x="47" y="5"/>
                  </a:cubicBezTo>
                  <a:cubicBezTo>
                    <a:pt x="48" y="4"/>
                    <a:pt x="49" y="3"/>
                    <a:pt x="50" y="2"/>
                  </a:cubicBezTo>
                  <a:cubicBezTo>
                    <a:pt x="51" y="2"/>
                    <a:pt x="51" y="2"/>
                    <a:pt x="51" y="2"/>
                  </a:cubicBezTo>
                  <a:cubicBezTo>
                    <a:pt x="51" y="2"/>
                    <a:pt x="52" y="2"/>
                    <a:pt x="52" y="2"/>
                  </a:cubicBezTo>
                  <a:cubicBezTo>
                    <a:pt x="53" y="2"/>
                    <a:pt x="55" y="2"/>
                    <a:pt x="56" y="2"/>
                  </a:cubicBezTo>
                  <a:cubicBezTo>
                    <a:pt x="57" y="1"/>
                    <a:pt x="57" y="0"/>
                    <a:pt x="56" y="0"/>
                  </a:cubicBezTo>
                  <a:cubicBezTo>
                    <a:pt x="54" y="0"/>
                    <a:pt x="52" y="0"/>
                    <a:pt x="50" y="0"/>
                  </a:cubicBezTo>
                </a:path>
              </a:pathLst>
            </a:custGeom>
            <a:solidFill>
              <a:schemeClr val="accent1"/>
            </a:solidFill>
            <a:ln>
              <a:solidFill>
                <a:schemeClr val="accent1"/>
              </a:solidFill>
            </a:ln>
          </p:spPr>
          <p:txBody>
            <a:bodyPr vert="horz" wrap="square" lIns="91440" tIns="45720" rIns="91440" bIns="45720" numCol="1" anchor="t" anchorCtr="0" compatLnSpc="1"/>
            <a:lstStyle/>
            <a:p>
              <a:endParaRPr lang="zh-CN" altLang="en-US"/>
            </a:p>
          </p:txBody>
        </p:sp>
        <p:sp>
          <p:nvSpPr>
            <p:cNvPr id="266" name="任意多边形 265"/>
            <p:cNvSpPr/>
            <p:nvPr/>
          </p:nvSpPr>
          <p:spPr bwMode="auto">
            <a:xfrm>
              <a:off x="3332798" y="3629025"/>
              <a:ext cx="136769" cy="47625"/>
            </a:xfrm>
            <a:custGeom>
              <a:avLst/>
              <a:gdLst>
                <a:gd name="connsiteX0" fmla="*/ 133527 w 136769"/>
                <a:gd name="connsiteY0" fmla="*/ 28575 h 47625"/>
                <a:gd name="connsiteX1" fmla="*/ 135820 w 136769"/>
                <a:gd name="connsiteY1" fmla="*/ 32808 h 47625"/>
                <a:gd name="connsiteX2" fmla="*/ 122061 w 136769"/>
                <a:gd name="connsiteY2" fmla="*/ 41275 h 47625"/>
                <a:gd name="connsiteX3" fmla="*/ 119768 w 136769"/>
                <a:gd name="connsiteY3" fmla="*/ 41275 h 47625"/>
                <a:gd name="connsiteX4" fmla="*/ 119768 w 136769"/>
                <a:gd name="connsiteY4" fmla="*/ 37042 h 47625"/>
                <a:gd name="connsiteX5" fmla="*/ 133527 w 136769"/>
                <a:gd name="connsiteY5" fmla="*/ 28575 h 47625"/>
                <a:gd name="connsiteX6" fmla="*/ 39071 w 136769"/>
                <a:gd name="connsiteY6" fmla="*/ 15875 h 47625"/>
                <a:gd name="connsiteX7" fmla="*/ 41276 w 136769"/>
                <a:gd name="connsiteY7" fmla="*/ 20108 h 47625"/>
                <a:gd name="connsiteX8" fmla="*/ 12612 w 136769"/>
                <a:gd name="connsiteY8" fmla="*/ 41275 h 47625"/>
                <a:gd name="connsiteX9" fmla="*/ 5998 w 136769"/>
                <a:gd name="connsiteY9" fmla="*/ 47625 h 47625"/>
                <a:gd name="connsiteX10" fmla="*/ 3793 w 136769"/>
                <a:gd name="connsiteY10" fmla="*/ 43392 h 47625"/>
                <a:gd name="connsiteX11" fmla="*/ 5998 w 136769"/>
                <a:gd name="connsiteY11" fmla="*/ 41275 h 47625"/>
                <a:gd name="connsiteX12" fmla="*/ 39071 w 136769"/>
                <a:gd name="connsiteY12" fmla="*/ 15875 h 47625"/>
                <a:gd name="connsiteX13" fmla="*/ 129117 w 136769"/>
                <a:gd name="connsiteY13" fmla="*/ 14287 h 47625"/>
                <a:gd name="connsiteX14" fmla="*/ 131233 w 136769"/>
                <a:gd name="connsiteY14" fmla="*/ 18328 h 47625"/>
                <a:gd name="connsiteX15" fmla="*/ 105833 w 136769"/>
                <a:gd name="connsiteY15" fmla="*/ 36512 h 47625"/>
                <a:gd name="connsiteX16" fmla="*/ 103717 w 136769"/>
                <a:gd name="connsiteY16" fmla="*/ 36512 h 47625"/>
                <a:gd name="connsiteX17" fmla="*/ 103717 w 136769"/>
                <a:gd name="connsiteY17" fmla="*/ 32471 h 47625"/>
                <a:gd name="connsiteX18" fmla="*/ 129117 w 136769"/>
                <a:gd name="connsiteY18" fmla="*/ 16307 h 47625"/>
                <a:gd name="connsiteX19" fmla="*/ 129117 w 136769"/>
                <a:gd name="connsiteY19" fmla="*/ 14287 h 47625"/>
                <a:gd name="connsiteX20" fmla="*/ 102636 w 136769"/>
                <a:gd name="connsiteY20" fmla="*/ 3175 h 47625"/>
                <a:gd name="connsiteX21" fmla="*/ 104776 w 136769"/>
                <a:gd name="connsiteY21" fmla="*/ 5323 h 47625"/>
                <a:gd name="connsiteX22" fmla="*/ 59842 w 136769"/>
                <a:gd name="connsiteY22" fmla="*/ 37540 h 47625"/>
                <a:gd name="connsiteX23" fmla="*/ 57703 w 136769"/>
                <a:gd name="connsiteY23" fmla="*/ 39688 h 47625"/>
                <a:gd name="connsiteX24" fmla="*/ 57703 w 136769"/>
                <a:gd name="connsiteY24" fmla="*/ 35392 h 47625"/>
                <a:gd name="connsiteX25" fmla="*/ 96217 w 136769"/>
                <a:gd name="connsiteY25" fmla="*/ 5323 h 47625"/>
                <a:gd name="connsiteX26" fmla="*/ 102636 w 136769"/>
                <a:gd name="connsiteY26" fmla="*/ 3175 h 47625"/>
                <a:gd name="connsiteX27" fmla="*/ 77512 w 136769"/>
                <a:gd name="connsiteY27" fmla="*/ 3175 h 47625"/>
                <a:gd name="connsiteX28" fmla="*/ 79720 w 136769"/>
                <a:gd name="connsiteY28" fmla="*/ 3175 h 47625"/>
                <a:gd name="connsiteX29" fmla="*/ 81929 w 136769"/>
                <a:gd name="connsiteY29" fmla="*/ 7520 h 47625"/>
                <a:gd name="connsiteX30" fmla="*/ 37755 w 136769"/>
                <a:gd name="connsiteY30" fmla="*/ 44450 h 47625"/>
                <a:gd name="connsiteX31" fmla="*/ 35547 w 136769"/>
                <a:gd name="connsiteY31" fmla="*/ 44450 h 47625"/>
                <a:gd name="connsiteX32" fmla="*/ 33338 w 136769"/>
                <a:gd name="connsiteY32" fmla="*/ 44450 h 47625"/>
                <a:gd name="connsiteX33" fmla="*/ 33338 w 136769"/>
                <a:gd name="connsiteY33" fmla="*/ 42278 h 47625"/>
                <a:gd name="connsiteX34" fmla="*/ 73094 w 136769"/>
                <a:gd name="connsiteY34" fmla="*/ 7520 h 47625"/>
                <a:gd name="connsiteX35" fmla="*/ 77512 w 136769"/>
                <a:gd name="connsiteY35" fmla="*/ 3175 h 47625"/>
                <a:gd name="connsiteX36" fmla="*/ 39103 w 136769"/>
                <a:gd name="connsiteY36" fmla="*/ 3175 h 47625"/>
                <a:gd name="connsiteX37" fmla="*/ 41275 w 136769"/>
                <a:gd name="connsiteY37" fmla="*/ 3175 h 47625"/>
                <a:gd name="connsiteX38" fmla="*/ 41275 w 136769"/>
                <a:gd name="connsiteY38" fmla="*/ 5292 h 47625"/>
                <a:gd name="connsiteX39" fmla="*/ 39103 w 136769"/>
                <a:gd name="connsiteY39" fmla="*/ 7408 h 47625"/>
                <a:gd name="connsiteX40" fmla="*/ 34758 w 136769"/>
                <a:gd name="connsiteY40" fmla="*/ 11642 h 47625"/>
                <a:gd name="connsiteX41" fmla="*/ 4345 w 136769"/>
                <a:gd name="connsiteY41" fmla="*/ 41275 h 47625"/>
                <a:gd name="connsiteX42" fmla="*/ 2172 w 136769"/>
                <a:gd name="connsiteY42" fmla="*/ 41275 h 47625"/>
                <a:gd name="connsiteX43" fmla="*/ 0 w 136769"/>
                <a:gd name="connsiteY43" fmla="*/ 41275 h 47625"/>
                <a:gd name="connsiteX44" fmla="*/ 0 w 136769"/>
                <a:gd name="connsiteY44" fmla="*/ 39158 h 47625"/>
                <a:gd name="connsiteX45" fmla="*/ 30413 w 136769"/>
                <a:gd name="connsiteY45" fmla="*/ 9525 h 47625"/>
                <a:gd name="connsiteX46" fmla="*/ 32585 w 136769"/>
                <a:gd name="connsiteY46" fmla="*/ 7408 h 47625"/>
                <a:gd name="connsiteX47" fmla="*/ 36930 w 136769"/>
                <a:gd name="connsiteY47" fmla="*/ 5292 h 47625"/>
                <a:gd name="connsiteX48" fmla="*/ 39103 w 136769"/>
                <a:gd name="connsiteY48" fmla="*/ 3175 h 47625"/>
                <a:gd name="connsiteX49" fmla="*/ 122715 w 136769"/>
                <a:gd name="connsiteY49" fmla="*/ 0 h 47625"/>
                <a:gd name="connsiteX50" fmla="*/ 124858 w 136769"/>
                <a:gd name="connsiteY50" fmla="*/ 4445 h 47625"/>
                <a:gd name="connsiteX51" fmla="*/ 88424 w 136769"/>
                <a:gd name="connsiteY51" fmla="*/ 33338 h 47625"/>
                <a:gd name="connsiteX52" fmla="*/ 86281 w 136769"/>
                <a:gd name="connsiteY52" fmla="*/ 28893 h 47625"/>
                <a:gd name="connsiteX53" fmla="*/ 122715 w 136769"/>
                <a:gd name="connsiteY53" fmla="*/ 0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36769" h="47625">
                  <a:moveTo>
                    <a:pt x="133527" y="28575"/>
                  </a:moveTo>
                  <a:cubicBezTo>
                    <a:pt x="135820" y="28575"/>
                    <a:pt x="138113" y="32808"/>
                    <a:pt x="135820" y="32808"/>
                  </a:cubicBezTo>
                  <a:cubicBezTo>
                    <a:pt x="131234" y="34925"/>
                    <a:pt x="126648" y="37042"/>
                    <a:pt x="122061" y="41275"/>
                  </a:cubicBezTo>
                  <a:cubicBezTo>
                    <a:pt x="122061" y="41275"/>
                    <a:pt x="119768" y="41275"/>
                    <a:pt x="119768" y="41275"/>
                  </a:cubicBezTo>
                  <a:cubicBezTo>
                    <a:pt x="117475" y="41275"/>
                    <a:pt x="117475" y="37042"/>
                    <a:pt x="119768" y="37042"/>
                  </a:cubicBezTo>
                  <a:cubicBezTo>
                    <a:pt x="124354" y="34925"/>
                    <a:pt x="128941" y="32808"/>
                    <a:pt x="133527" y="28575"/>
                  </a:cubicBezTo>
                  <a:close/>
                  <a:moveTo>
                    <a:pt x="39071" y="15875"/>
                  </a:moveTo>
                  <a:cubicBezTo>
                    <a:pt x="41276" y="15875"/>
                    <a:pt x="41276" y="17992"/>
                    <a:pt x="41276" y="20108"/>
                  </a:cubicBezTo>
                  <a:cubicBezTo>
                    <a:pt x="30251" y="26458"/>
                    <a:pt x="21432" y="34925"/>
                    <a:pt x="12612" y="41275"/>
                  </a:cubicBezTo>
                  <a:cubicBezTo>
                    <a:pt x="10407" y="43392"/>
                    <a:pt x="8203" y="45508"/>
                    <a:pt x="5998" y="47625"/>
                  </a:cubicBezTo>
                  <a:cubicBezTo>
                    <a:pt x="3793" y="47625"/>
                    <a:pt x="1588" y="45508"/>
                    <a:pt x="3793" y="43392"/>
                  </a:cubicBezTo>
                  <a:cubicBezTo>
                    <a:pt x="3793" y="43392"/>
                    <a:pt x="5998" y="41275"/>
                    <a:pt x="5998" y="41275"/>
                  </a:cubicBezTo>
                  <a:cubicBezTo>
                    <a:pt x="17022" y="32808"/>
                    <a:pt x="28047" y="24342"/>
                    <a:pt x="39071" y="15875"/>
                  </a:cubicBezTo>
                  <a:close/>
                  <a:moveTo>
                    <a:pt x="129117" y="14287"/>
                  </a:moveTo>
                  <a:cubicBezTo>
                    <a:pt x="131233" y="14287"/>
                    <a:pt x="133350" y="18328"/>
                    <a:pt x="131233" y="18328"/>
                  </a:cubicBezTo>
                  <a:cubicBezTo>
                    <a:pt x="122767" y="24389"/>
                    <a:pt x="114300" y="30451"/>
                    <a:pt x="105833" y="36512"/>
                  </a:cubicBezTo>
                  <a:cubicBezTo>
                    <a:pt x="103717" y="36512"/>
                    <a:pt x="103717" y="36512"/>
                    <a:pt x="103717" y="36512"/>
                  </a:cubicBezTo>
                  <a:cubicBezTo>
                    <a:pt x="101600" y="36512"/>
                    <a:pt x="101600" y="34492"/>
                    <a:pt x="103717" y="32471"/>
                  </a:cubicBezTo>
                  <a:cubicBezTo>
                    <a:pt x="112183" y="26410"/>
                    <a:pt x="120650" y="20348"/>
                    <a:pt x="129117" y="16307"/>
                  </a:cubicBezTo>
                  <a:cubicBezTo>
                    <a:pt x="129117" y="14287"/>
                    <a:pt x="129117" y="14287"/>
                    <a:pt x="129117" y="14287"/>
                  </a:cubicBezTo>
                  <a:close/>
                  <a:moveTo>
                    <a:pt x="102636" y="3175"/>
                  </a:moveTo>
                  <a:cubicBezTo>
                    <a:pt x="104776" y="3175"/>
                    <a:pt x="104776" y="3175"/>
                    <a:pt x="104776" y="5323"/>
                  </a:cubicBezTo>
                  <a:cubicBezTo>
                    <a:pt x="89798" y="16062"/>
                    <a:pt x="74820" y="26801"/>
                    <a:pt x="59842" y="37540"/>
                  </a:cubicBezTo>
                  <a:cubicBezTo>
                    <a:pt x="59842" y="39688"/>
                    <a:pt x="59842" y="39688"/>
                    <a:pt x="57703" y="39688"/>
                  </a:cubicBezTo>
                  <a:cubicBezTo>
                    <a:pt x="57703" y="39688"/>
                    <a:pt x="55563" y="35392"/>
                    <a:pt x="57703" y="35392"/>
                  </a:cubicBezTo>
                  <a:cubicBezTo>
                    <a:pt x="70541" y="24653"/>
                    <a:pt x="83379" y="16062"/>
                    <a:pt x="96217" y="5323"/>
                  </a:cubicBezTo>
                  <a:cubicBezTo>
                    <a:pt x="98357" y="5323"/>
                    <a:pt x="100496" y="3175"/>
                    <a:pt x="102636" y="3175"/>
                  </a:cubicBezTo>
                  <a:close/>
                  <a:moveTo>
                    <a:pt x="77512" y="3175"/>
                  </a:moveTo>
                  <a:cubicBezTo>
                    <a:pt x="79720" y="3175"/>
                    <a:pt x="79720" y="3175"/>
                    <a:pt x="79720" y="3175"/>
                  </a:cubicBezTo>
                  <a:cubicBezTo>
                    <a:pt x="81929" y="3175"/>
                    <a:pt x="84138" y="5347"/>
                    <a:pt x="81929" y="7520"/>
                  </a:cubicBezTo>
                  <a:cubicBezTo>
                    <a:pt x="66468" y="20554"/>
                    <a:pt x="51007" y="31416"/>
                    <a:pt x="37755" y="44450"/>
                  </a:cubicBezTo>
                  <a:cubicBezTo>
                    <a:pt x="35547" y="44450"/>
                    <a:pt x="35547" y="44450"/>
                    <a:pt x="35547" y="44450"/>
                  </a:cubicBezTo>
                  <a:cubicBezTo>
                    <a:pt x="35547" y="44450"/>
                    <a:pt x="35547" y="44450"/>
                    <a:pt x="33338" y="44450"/>
                  </a:cubicBezTo>
                  <a:cubicBezTo>
                    <a:pt x="33338" y="44450"/>
                    <a:pt x="33338" y="42278"/>
                    <a:pt x="33338" y="42278"/>
                  </a:cubicBezTo>
                  <a:cubicBezTo>
                    <a:pt x="46590" y="31416"/>
                    <a:pt x="62051" y="20554"/>
                    <a:pt x="73094" y="7520"/>
                  </a:cubicBezTo>
                  <a:cubicBezTo>
                    <a:pt x="75303" y="7520"/>
                    <a:pt x="77512" y="5347"/>
                    <a:pt x="77512" y="3175"/>
                  </a:cubicBezTo>
                  <a:close/>
                  <a:moveTo>
                    <a:pt x="39103" y="3175"/>
                  </a:moveTo>
                  <a:cubicBezTo>
                    <a:pt x="41275" y="3175"/>
                    <a:pt x="41275" y="3175"/>
                    <a:pt x="41275" y="3175"/>
                  </a:cubicBezTo>
                  <a:cubicBezTo>
                    <a:pt x="41275" y="5292"/>
                    <a:pt x="41275" y="5292"/>
                    <a:pt x="41275" y="5292"/>
                  </a:cubicBezTo>
                  <a:cubicBezTo>
                    <a:pt x="41275" y="7408"/>
                    <a:pt x="39103" y="7408"/>
                    <a:pt x="39103" y="7408"/>
                  </a:cubicBezTo>
                  <a:cubicBezTo>
                    <a:pt x="39103" y="7408"/>
                    <a:pt x="36930" y="9525"/>
                    <a:pt x="34758" y="11642"/>
                  </a:cubicBezTo>
                  <a:cubicBezTo>
                    <a:pt x="23896" y="20108"/>
                    <a:pt x="15206" y="30692"/>
                    <a:pt x="4345" y="41275"/>
                  </a:cubicBezTo>
                  <a:cubicBezTo>
                    <a:pt x="2172" y="41275"/>
                    <a:pt x="2172" y="41275"/>
                    <a:pt x="2172" y="41275"/>
                  </a:cubicBezTo>
                  <a:cubicBezTo>
                    <a:pt x="2172" y="41275"/>
                    <a:pt x="0" y="41275"/>
                    <a:pt x="0" y="41275"/>
                  </a:cubicBezTo>
                  <a:cubicBezTo>
                    <a:pt x="0" y="41275"/>
                    <a:pt x="0" y="39158"/>
                    <a:pt x="0" y="39158"/>
                  </a:cubicBezTo>
                  <a:cubicBezTo>
                    <a:pt x="10862" y="28575"/>
                    <a:pt x="19551" y="17992"/>
                    <a:pt x="30413" y="9525"/>
                  </a:cubicBezTo>
                  <a:cubicBezTo>
                    <a:pt x="30413" y="9525"/>
                    <a:pt x="32585" y="7408"/>
                    <a:pt x="32585" y="7408"/>
                  </a:cubicBezTo>
                  <a:cubicBezTo>
                    <a:pt x="34758" y="5292"/>
                    <a:pt x="34758" y="5292"/>
                    <a:pt x="36930" y="5292"/>
                  </a:cubicBezTo>
                  <a:cubicBezTo>
                    <a:pt x="36930" y="3175"/>
                    <a:pt x="36930" y="3175"/>
                    <a:pt x="39103" y="3175"/>
                  </a:cubicBezTo>
                  <a:close/>
                  <a:moveTo>
                    <a:pt x="122715" y="0"/>
                  </a:moveTo>
                  <a:cubicBezTo>
                    <a:pt x="124858" y="0"/>
                    <a:pt x="127001" y="2222"/>
                    <a:pt x="124858" y="4445"/>
                  </a:cubicBezTo>
                  <a:cubicBezTo>
                    <a:pt x="111999" y="13335"/>
                    <a:pt x="101283" y="22225"/>
                    <a:pt x="88424" y="33338"/>
                  </a:cubicBezTo>
                  <a:cubicBezTo>
                    <a:pt x="86281" y="33338"/>
                    <a:pt x="84138" y="28893"/>
                    <a:pt x="86281" y="28893"/>
                  </a:cubicBezTo>
                  <a:cubicBezTo>
                    <a:pt x="99140" y="20003"/>
                    <a:pt x="109856" y="11113"/>
                    <a:pt x="122715" y="0"/>
                  </a:cubicBezTo>
                  <a:close/>
                </a:path>
              </a:pathLst>
            </a:custGeom>
            <a:solidFill>
              <a:schemeClr val="accent1"/>
            </a:solidFill>
            <a:ln>
              <a:solidFill>
                <a:schemeClr val="accent1"/>
              </a:solidFill>
            </a:ln>
          </p:spPr>
          <p:txBody>
            <a:bodyPr vert="horz" wrap="square" lIns="91440" tIns="45720" rIns="91440" bIns="45720" numCol="1" anchor="t" anchorCtr="0" compatLnSpc="1">
              <a:noAutofit/>
            </a:bodyPr>
            <a:lstStyle/>
            <a:p>
              <a:endParaRPr lang="zh-CN" altLang="en-US"/>
            </a:p>
          </p:txBody>
        </p:sp>
        <p:sp>
          <p:nvSpPr>
            <p:cNvPr id="268" name="任意多边形 267"/>
            <p:cNvSpPr/>
            <p:nvPr/>
          </p:nvSpPr>
          <p:spPr bwMode="auto">
            <a:xfrm>
              <a:off x="3465720" y="2908299"/>
              <a:ext cx="548498" cy="952500"/>
            </a:xfrm>
            <a:custGeom>
              <a:avLst/>
              <a:gdLst>
                <a:gd name="connsiteX0" fmla="*/ 545364 w 548498"/>
                <a:gd name="connsiteY0" fmla="*/ 895350 h 952500"/>
                <a:gd name="connsiteX1" fmla="*/ 547534 w 548498"/>
                <a:gd name="connsiteY1" fmla="*/ 895350 h 952500"/>
                <a:gd name="connsiteX2" fmla="*/ 547534 w 548498"/>
                <a:gd name="connsiteY2" fmla="*/ 899746 h 952500"/>
                <a:gd name="connsiteX3" fmla="*/ 543194 w 548498"/>
                <a:gd name="connsiteY3" fmla="*/ 904142 h 952500"/>
                <a:gd name="connsiteX4" fmla="*/ 536686 w 548498"/>
                <a:gd name="connsiteY4" fmla="*/ 908539 h 952500"/>
                <a:gd name="connsiteX5" fmla="*/ 530177 w 548498"/>
                <a:gd name="connsiteY5" fmla="*/ 915133 h 952500"/>
                <a:gd name="connsiteX6" fmla="*/ 523668 w 548498"/>
                <a:gd name="connsiteY6" fmla="*/ 921727 h 952500"/>
                <a:gd name="connsiteX7" fmla="*/ 501972 w 548498"/>
                <a:gd name="connsiteY7" fmla="*/ 941510 h 952500"/>
                <a:gd name="connsiteX8" fmla="*/ 497633 w 548498"/>
                <a:gd name="connsiteY8" fmla="*/ 945906 h 952500"/>
                <a:gd name="connsiteX9" fmla="*/ 488954 w 548498"/>
                <a:gd name="connsiteY9" fmla="*/ 952500 h 952500"/>
                <a:gd name="connsiteX10" fmla="*/ 486785 w 548498"/>
                <a:gd name="connsiteY10" fmla="*/ 952500 h 952500"/>
                <a:gd name="connsiteX11" fmla="*/ 486785 w 548498"/>
                <a:gd name="connsiteY11" fmla="*/ 950302 h 952500"/>
                <a:gd name="connsiteX12" fmla="*/ 488954 w 548498"/>
                <a:gd name="connsiteY12" fmla="*/ 948104 h 952500"/>
                <a:gd name="connsiteX13" fmla="*/ 497633 w 548498"/>
                <a:gd name="connsiteY13" fmla="*/ 939312 h 952500"/>
                <a:gd name="connsiteX14" fmla="*/ 501972 w 548498"/>
                <a:gd name="connsiteY14" fmla="*/ 934916 h 952500"/>
                <a:gd name="connsiteX15" fmla="*/ 528007 w 548498"/>
                <a:gd name="connsiteY15" fmla="*/ 912935 h 952500"/>
                <a:gd name="connsiteX16" fmla="*/ 534516 w 548498"/>
                <a:gd name="connsiteY16" fmla="*/ 906341 h 952500"/>
                <a:gd name="connsiteX17" fmla="*/ 538855 w 548498"/>
                <a:gd name="connsiteY17" fmla="*/ 901944 h 952500"/>
                <a:gd name="connsiteX18" fmla="*/ 543194 w 548498"/>
                <a:gd name="connsiteY18" fmla="*/ 897548 h 952500"/>
                <a:gd name="connsiteX19" fmla="*/ 545364 w 548498"/>
                <a:gd name="connsiteY19" fmla="*/ 895350 h 952500"/>
                <a:gd name="connsiteX20" fmla="*/ 537348 w 548498"/>
                <a:gd name="connsiteY20" fmla="*/ 876300 h 952500"/>
                <a:gd name="connsiteX21" fmla="*/ 539556 w 548498"/>
                <a:gd name="connsiteY21" fmla="*/ 876300 h 952500"/>
                <a:gd name="connsiteX22" fmla="*/ 539556 w 548498"/>
                <a:gd name="connsiteY22" fmla="*/ 880685 h 952500"/>
                <a:gd name="connsiteX23" fmla="*/ 537348 w 548498"/>
                <a:gd name="connsiteY23" fmla="*/ 882877 h 952500"/>
                <a:gd name="connsiteX24" fmla="*/ 532930 w 548498"/>
                <a:gd name="connsiteY24" fmla="*/ 887262 h 952500"/>
                <a:gd name="connsiteX25" fmla="*/ 497591 w 548498"/>
                <a:gd name="connsiteY25" fmla="*/ 920146 h 952500"/>
                <a:gd name="connsiteX26" fmla="*/ 495383 w 548498"/>
                <a:gd name="connsiteY26" fmla="*/ 922338 h 952500"/>
                <a:gd name="connsiteX27" fmla="*/ 493174 w 548498"/>
                <a:gd name="connsiteY27" fmla="*/ 922338 h 952500"/>
                <a:gd name="connsiteX28" fmla="*/ 493174 w 548498"/>
                <a:gd name="connsiteY28" fmla="*/ 917954 h 952500"/>
                <a:gd name="connsiteX29" fmla="*/ 497591 w 548498"/>
                <a:gd name="connsiteY29" fmla="*/ 913569 h 952500"/>
                <a:gd name="connsiteX30" fmla="*/ 532930 w 548498"/>
                <a:gd name="connsiteY30" fmla="*/ 880685 h 952500"/>
                <a:gd name="connsiteX31" fmla="*/ 537348 w 548498"/>
                <a:gd name="connsiteY31" fmla="*/ 876300 h 952500"/>
                <a:gd name="connsiteX32" fmla="*/ 536473 w 548498"/>
                <a:gd name="connsiteY32" fmla="*/ 865187 h 952500"/>
                <a:gd name="connsiteX33" fmla="*/ 538590 w 548498"/>
                <a:gd name="connsiteY33" fmla="*/ 869572 h 952500"/>
                <a:gd name="connsiteX34" fmla="*/ 536473 w 548498"/>
                <a:gd name="connsiteY34" fmla="*/ 871764 h 952500"/>
                <a:gd name="connsiteX35" fmla="*/ 532240 w 548498"/>
                <a:gd name="connsiteY35" fmla="*/ 876149 h 952500"/>
                <a:gd name="connsiteX36" fmla="*/ 496257 w 548498"/>
                <a:gd name="connsiteY36" fmla="*/ 906841 h 952500"/>
                <a:gd name="connsiteX37" fmla="*/ 492023 w 548498"/>
                <a:gd name="connsiteY37" fmla="*/ 909033 h 952500"/>
                <a:gd name="connsiteX38" fmla="*/ 492023 w 548498"/>
                <a:gd name="connsiteY38" fmla="*/ 911225 h 952500"/>
                <a:gd name="connsiteX39" fmla="*/ 489907 w 548498"/>
                <a:gd name="connsiteY39" fmla="*/ 911225 h 952500"/>
                <a:gd name="connsiteX40" fmla="*/ 489907 w 548498"/>
                <a:gd name="connsiteY40" fmla="*/ 906841 h 952500"/>
                <a:gd name="connsiteX41" fmla="*/ 494140 w 548498"/>
                <a:gd name="connsiteY41" fmla="*/ 902456 h 952500"/>
                <a:gd name="connsiteX42" fmla="*/ 532240 w 548498"/>
                <a:gd name="connsiteY42" fmla="*/ 869572 h 952500"/>
                <a:gd name="connsiteX43" fmla="*/ 534357 w 548498"/>
                <a:gd name="connsiteY43" fmla="*/ 867379 h 952500"/>
                <a:gd name="connsiteX44" fmla="*/ 536473 w 548498"/>
                <a:gd name="connsiteY44" fmla="*/ 865187 h 952500"/>
                <a:gd name="connsiteX45" fmla="*/ 523182 w 548498"/>
                <a:gd name="connsiteY45" fmla="*/ 855662 h 952500"/>
                <a:gd name="connsiteX46" fmla="*/ 525330 w 548498"/>
                <a:gd name="connsiteY46" fmla="*/ 857817 h 952500"/>
                <a:gd name="connsiteX47" fmla="*/ 495261 w 548498"/>
                <a:gd name="connsiteY47" fmla="*/ 883671 h 952500"/>
                <a:gd name="connsiteX48" fmla="*/ 493113 w 548498"/>
                <a:gd name="connsiteY48" fmla="*/ 885825 h 952500"/>
                <a:gd name="connsiteX49" fmla="*/ 493113 w 548498"/>
                <a:gd name="connsiteY49" fmla="*/ 881516 h 952500"/>
                <a:gd name="connsiteX50" fmla="*/ 523182 w 548498"/>
                <a:gd name="connsiteY50" fmla="*/ 855662 h 952500"/>
                <a:gd name="connsiteX51" fmla="*/ 538529 w 548498"/>
                <a:gd name="connsiteY51" fmla="*/ 831850 h 952500"/>
                <a:gd name="connsiteX52" fmla="*/ 540666 w 548498"/>
                <a:gd name="connsiteY52" fmla="*/ 831850 h 952500"/>
                <a:gd name="connsiteX53" fmla="*/ 542803 w 548498"/>
                <a:gd name="connsiteY53" fmla="*/ 833939 h 952500"/>
                <a:gd name="connsiteX54" fmla="*/ 540666 w 548498"/>
                <a:gd name="connsiteY54" fmla="*/ 836028 h 952500"/>
                <a:gd name="connsiteX55" fmla="*/ 538529 w 548498"/>
                <a:gd name="connsiteY55" fmla="*/ 838117 h 952500"/>
                <a:gd name="connsiteX56" fmla="*/ 534255 w 548498"/>
                <a:gd name="connsiteY56" fmla="*/ 840205 h 952500"/>
                <a:gd name="connsiteX57" fmla="*/ 532118 w 548498"/>
                <a:gd name="connsiteY57" fmla="*/ 842294 h 952500"/>
                <a:gd name="connsiteX58" fmla="*/ 527844 w 548498"/>
                <a:gd name="connsiteY58" fmla="*/ 844383 h 952500"/>
                <a:gd name="connsiteX59" fmla="*/ 493651 w 548498"/>
                <a:gd name="connsiteY59" fmla="*/ 871538 h 952500"/>
                <a:gd name="connsiteX60" fmla="*/ 491514 w 548498"/>
                <a:gd name="connsiteY60" fmla="*/ 871538 h 952500"/>
                <a:gd name="connsiteX61" fmla="*/ 491514 w 548498"/>
                <a:gd name="connsiteY61" fmla="*/ 867360 h 952500"/>
                <a:gd name="connsiteX62" fmla="*/ 527844 w 548498"/>
                <a:gd name="connsiteY62" fmla="*/ 840205 h 952500"/>
                <a:gd name="connsiteX63" fmla="*/ 532118 w 548498"/>
                <a:gd name="connsiteY63" fmla="*/ 838117 h 952500"/>
                <a:gd name="connsiteX64" fmla="*/ 534255 w 548498"/>
                <a:gd name="connsiteY64" fmla="*/ 836028 h 952500"/>
                <a:gd name="connsiteX65" fmla="*/ 538529 w 548498"/>
                <a:gd name="connsiteY65" fmla="*/ 833939 h 952500"/>
                <a:gd name="connsiteX66" fmla="*/ 538529 w 548498"/>
                <a:gd name="connsiteY66" fmla="*/ 831850 h 952500"/>
                <a:gd name="connsiteX67" fmla="*/ 539567 w 548498"/>
                <a:gd name="connsiteY67" fmla="*/ 815975 h 952500"/>
                <a:gd name="connsiteX68" fmla="*/ 541765 w 548498"/>
                <a:gd name="connsiteY68" fmla="*/ 818118 h 952500"/>
                <a:gd name="connsiteX69" fmla="*/ 541765 w 548498"/>
                <a:gd name="connsiteY69" fmla="*/ 820261 h 952500"/>
                <a:gd name="connsiteX70" fmla="*/ 539567 w 548498"/>
                <a:gd name="connsiteY70" fmla="*/ 822405 h 952500"/>
                <a:gd name="connsiteX71" fmla="*/ 537369 w 548498"/>
                <a:gd name="connsiteY71" fmla="*/ 824548 h 952500"/>
                <a:gd name="connsiteX72" fmla="*/ 532973 w 548498"/>
                <a:gd name="connsiteY72" fmla="*/ 826691 h 952500"/>
                <a:gd name="connsiteX73" fmla="*/ 530775 w 548498"/>
                <a:gd name="connsiteY73" fmla="*/ 830977 h 952500"/>
                <a:gd name="connsiteX74" fmla="*/ 526379 w 548498"/>
                <a:gd name="connsiteY74" fmla="*/ 833120 h 952500"/>
                <a:gd name="connsiteX75" fmla="*/ 489011 w 548498"/>
                <a:gd name="connsiteY75" fmla="*/ 858838 h 952500"/>
                <a:gd name="connsiteX76" fmla="*/ 486813 w 548498"/>
                <a:gd name="connsiteY76" fmla="*/ 854552 h 952500"/>
                <a:gd name="connsiteX77" fmla="*/ 489011 w 548498"/>
                <a:gd name="connsiteY77" fmla="*/ 854552 h 952500"/>
                <a:gd name="connsiteX78" fmla="*/ 524181 w 548498"/>
                <a:gd name="connsiteY78" fmla="*/ 828834 h 952500"/>
                <a:gd name="connsiteX79" fmla="*/ 528577 w 548498"/>
                <a:gd name="connsiteY79" fmla="*/ 824548 h 952500"/>
                <a:gd name="connsiteX80" fmla="*/ 532973 w 548498"/>
                <a:gd name="connsiteY80" fmla="*/ 822405 h 952500"/>
                <a:gd name="connsiteX81" fmla="*/ 537369 w 548498"/>
                <a:gd name="connsiteY81" fmla="*/ 818118 h 952500"/>
                <a:gd name="connsiteX82" fmla="*/ 539567 w 548498"/>
                <a:gd name="connsiteY82" fmla="*/ 818118 h 952500"/>
                <a:gd name="connsiteX83" fmla="*/ 539567 w 548498"/>
                <a:gd name="connsiteY83" fmla="*/ 815975 h 952500"/>
                <a:gd name="connsiteX84" fmla="*/ 541213 w 548498"/>
                <a:gd name="connsiteY84" fmla="*/ 798512 h 952500"/>
                <a:gd name="connsiteX85" fmla="*/ 543353 w 548498"/>
                <a:gd name="connsiteY85" fmla="*/ 802808 h 952500"/>
                <a:gd name="connsiteX86" fmla="*/ 539074 w 548498"/>
                <a:gd name="connsiteY86" fmla="*/ 804956 h 952500"/>
                <a:gd name="connsiteX87" fmla="*/ 539074 w 548498"/>
                <a:gd name="connsiteY87" fmla="*/ 807103 h 952500"/>
                <a:gd name="connsiteX88" fmla="*/ 532655 w 548498"/>
                <a:gd name="connsiteY88" fmla="*/ 811399 h 952500"/>
                <a:gd name="connsiteX89" fmla="*/ 526236 w 548498"/>
                <a:gd name="connsiteY89" fmla="*/ 815695 h 952500"/>
                <a:gd name="connsiteX90" fmla="*/ 521956 w 548498"/>
                <a:gd name="connsiteY90" fmla="*/ 817843 h 952500"/>
                <a:gd name="connsiteX91" fmla="*/ 498420 w 548498"/>
                <a:gd name="connsiteY91" fmla="*/ 835025 h 952500"/>
                <a:gd name="connsiteX92" fmla="*/ 496280 w 548498"/>
                <a:gd name="connsiteY92" fmla="*/ 830729 h 952500"/>
                <a:gd name="connsiteX93" fmla="*/ 521956 w 548498"/>
                <a:gd name="connsiteY93" fmla="*/ 813547 h 952500"/>
                <a:gd name="connsiteX94" fmla="*/ 526236 w 548498"/>
                <a:gd name="connsiteY94" fmla="*/ 811399 h 952500"/>
                <a:gd name="connsiteX95" fmla="*/ 532655 w 548498"/>
                <a:gd name="connsiteY95" fmla="*/ 807103 h 952500"/>
                <a:gd name="connsiteX96" fmla="*/ 536934 w 548498"/>
                <a:gd name="connsiteY96" fmla="*/ 800660 h 952500"/>
                <a:gd name="connsiteX97" fmla="*/ 539074 w 548498"/>
                <a:gd name="connsiteY97" fmla="*/ 800660 h 952500"/>
                <a:gd name="connsiteX98" fmla="*/ 541213 w 548498"/>
                <a:gd name="connsiteY98" fmla="*/ 798512 h 952500"/>
                <a:gd name="connsiteX99" fmla="*/ 528007 w 548498"/>
                <a:gd name="connsiteY99" fmla="*/ 787400 h 952500"/>
                <a:gd name="connsiteX100" fmla="*/ 530123 w 548498"/>
                <a:gd name="connsiteY100" fmla="*/ 787400 h 952500"/>
                <a:gd name="connsiteX101" fmla="*/ 530123 w 548498"/>
                <a:gd name="connsiteY101" fmla="*/ 789555 h 952500"/>
                <a:gd name="connsiteX102" fmla="*/ 530123 w 548498"/>
                <a:gd name="connsiteY102" fmla="*/ 791709 h 952500"/>
                <a:gd name="connsiteX103" fmla="*/ 523773 w 548498"/>
                <a:gd name="connsiteY103" fmla="*/ 798173 h 952500"/>
                <a:gd name="connsiteX104" fmla="*/ 519540 w 548498"/>
                <a:gd name="connsiteY104" fmla="*/ 802482 h 952500"/>
                <a:gd name="connsiteX105" fmla="*/ 498373 w 548498"/>
                <a:gd name="connsiteY105" fmla="*/ 817563 h 952500"/>
                <a:gd name="connsiteX106" fmla="*/ 496257 w 548498"/>
                <a:gd name="connsiteY106" fmla="*/ 813254 h 952500"/>
                <a:gd name="connsiteX107" fmla="*/ 519540 w 548498"/>
                <a:gd name="connsiteY107" fmla="*/ 796018 h 952500"/>
                <a:gd name="connsiteX108" fmla="*/ 521657 w 548498"/>
                <a:gd name="connsiteY108" fmla="*/ 793864 h 952500"/>
                <a:gd name="connsiteX109" fmla="*/ 528007 w 548498"/>
                <a:gd name="connsiteY109" fmla="*/ 787400 h 952500"/>
                <a:gd name="connsiteX110" fmla="*/ 525335 w 548498"/>
                <a:gd name="connsiteY110" fmla="*/ 765175 h 952500"/>
                <a:gd name="connsiteX111" fmla="*/ 527478 w 548498"/>
                <a:gd name="connsiteY111" fmla="*/ 769408 h 952500"/>
                <a:gd name="connsiteX112" fmla="*/ 521049 w 548498"/>
                <a:gd name="connsiteY112" fmla="*/ 775758 h 952500"/>
                <a:gd name="connsiteX113" fmla="*/ 491045 w 548498"/>
                <a:gd name="connsiteY113" fmla="*/ 801158 h 952500"/>
                <a:gd name="connsiteX114" fmla="*/ 488901 w 548498"/>
                <a:gd name="connsiteY114" fmla="*/ 803275 h 952500"/>
                <a:gd name="connsiteX115" fmla="*/ 486758 w 548498"/>
                <a:gd name="connsiteY115" fmla="*/ 803275 h 952500"/>
                <a:gd name="connsiteX116" fmla="*/ 484615 w 548498"/>
                <a:gd name="connsiteY116" fmla="*/ 801158 h 952500"/>
                <a:gd name="connsiteX117" fmla="*/ 491045 w 548498"/>
                <a:gd name="connsiteY117" fmla="*/ 796925 h 952500"/>
                <a:gd name="connsiteX118" fmla="*/ 523192 w 548498"/>
                <a:gd name="connsiteY118" fmla="*/ 767292 h 952500"/>
                <a:gd name="connsiteX119" fmla="*/ 525335 w 548498"/>
                <a:gd name="connsiteY119" fmla="*/ 765175 h 952500"/>
                <a:gd name="connsiteX120" fmla="*/ 523244 w 548498"/>
                <a:gd name="connsiteY120" fmla="*/ 747712 h 952500"/>
                <a:gd name="connsiteX121" fmla="*/ 525360 w 548498"/>
                <a:gd name="connsiteY121" fmla="*/ 751945 h 952500"/>
                <a:gd name="connsiteX122" fmla="*/ 523244 w 548498"/>
                <a:gd name="connsiteY122" fmla="*/ 754062 h 952500"/>
                <a:gd name="connsiteX123" fmla="*/ 489377 w 548498"/>
                <a:gd name="connsiteY123" fmla="*/ 781579 h 952500"/>
                <a:gd name="connsiteX124" fmla="*/ 487260 w 548498"/>
                <a:gd name="connsiteY124" fmla="*/ 783695 h 952500"/>
                <a:gd name="connsiteX125" fmla="*/ 485144 w 548498"/>
                <a:gd name="connsiteY125" fmla="*/ 785812 h 952500"/>
                <a:gd name="connsiteX126" fmla="*/ 483027 w 548498"/>
                <a:gd name="connsiteY126" fmla="*/ 781579 h 952500"/>
                <a:gd name="connsiteX127" fmla="*/ 489377 w 548498"/>
                <a:gd name="connsiteY127" fmla="*/ 777345 h 952500"/>
                <a:gd name="connsiteX128" fmla="*/ 521127 w 548498"/>
                <a:gd name="connsiteY128" fmla="*/ 749829 h 952500"/>
                <a:gd name="connsiteX129" fmla="*/ 523244 w 548498"/>
                <a:gd name="connsiteY129" fmla="*/ 747712 h 952500"/>
                <a:gd name="connsiteX130" fmla="*/ 519396 w 548498"/>
                <a:gd name="connsiteY130" fmla="*/ 731837 h 952500"/>
                <a:gd name="connsiteX131" fmla="*/ 521561 w 548498"/>
                <a:gd name="connsiteY131" fmla="*/ 731837 h 952500"/>
                <a:gd name="connsiteX132" fmla="*/ 523725 w 548498"/>
                <a:gd name="connsiteY132" fmla="*/ 734020 h 952500"/>
                <a:gd name="connsiteX133" fmla="*/ 521561 w 548498"/>
                <a:gd name="connsiteY133" fmla="*/ 736203 h 952500"/>
                <a:gd name="connsiteX134" fmla="*/ 486924 w 548498"/>
                <a:gd name="connsiteY134" fmla="*/ 764579 h 952500"/>
                <a:gd name="connsiteX135" fmla="*/ 482595 w 548498"/>
                <a:gd name="connsiteY135" fmla="*/ 766762 h 952500"/>
                <a:gd name="connsiteX136" fmla="*/ 480430 w 548498"/>
                <a:gd name="connsiteY136" fmla="*/ 766762 h 952500"/>
                <a:gd name="connsiteX137" fmla="*/ 480430 w 548498"/>
                <a:gd name="connsiteY137" fmla="*/ 762397 h 952500"/>
                <a:gd name="connsiteX138" fmla="*/ 484759 w 548498"/>
                <a:gd name="connsiteY138" fmla="*/ 758031 h 952500"/>
                <a:gd name="connsiteX139" fmla="*/ 519396 w 548498"/>
                <a:gd name="connsiteY139" fmla="*/ 731837 h 952500"/>
                <a:gd name="connsiteX140" fmla="*/ 498325 w 548498"/>
                <a:gd name="connsiteY140" fmla="*/ 701675 h 952500"/>
                <a:gd name="connsiteX141" fmla="*/ 500490 w 548498"/>
                <a:gd name="connsiteY141" fmla="*/ 706020 h 952500"/>
                <a:gd name="connsiteX142" fmla="*/ 481007 w 548498"/>
                <a:gd name="connsiteY142" fmla="*/ 725571 h 952500"/>
                <a:gd name="connsiteX143" fmla="*/ 457195 w 548498"/>
                <a:gd name="connsiteY143" fmla="*/ 742950 h 952500"/>
                <a:gd name="connsiteX144" fmla="*/ 455030 w 548498"/>
                <a:gd name="connsiteY144" fmla="*/ 742950 h 952500"/>
                <a:gd name="connsiteX145" fmla="*/ 455030 w 548498"/>
                <a:gd name="connsiteY145" fmla="*/ 738605 h 952500"/>
                <a:gd name="connsiteX146" fmla="*/ 476678 w 548498"/>
                <a:gd name="connsiteY146" fmla="*/ 723399 h 952500"/>
                <a:gd name="connsiteX147" fmla="*/ 496161 w 548498"/>
                <a:gd name="connsiteY147" fmla="*/ 703847 h 952500"/>
                <a:gd name="connsiteX148" fmla="*/ 498325 w 548498"/>
                <a:gd name="connsiteY148" fmla="*/ 701675 h 952500"/>
                <a:gd name="connsiteX149" fmla="*/ 420548 w 548498"/>
                <a:gd name="connsiteY149" fmla="*/ 700087 h 952500"/>
                <a:gd name="connsiteX150" fmla="*/ 422702 w 548498"/>
                <a:gd name="connsiteY150" fmla="*/ 702204 h 952500"/>
                <a:gd name="connsiteX151" fmla="*/ 422702 w 548498"/>
                <a:gd name="connsiteY151" fmla="*/ 704320 h 952500"/>
                <a:gd name="connsiteX152" fmla="*/ 366686 w 548498"/>
                <a:gd name="connsiteY152" fmla="*/ 744537 h 952500"/>
                <a:gd name="connsiteX153" fmla="*/ 364532 w 548498"/>
                <a:gd name="connsiteY153" fmla="*/ 740304 h 952500"/>
                <a:gd name="connsiteX154" fmla="*/ 418393 w 548498"/>
                <a:gd name="connsiteY154" fmla="*/ 702204 h 952500"/>
                <a:gd name="connsiteX155" fmla="*/ 420548 w 548498"/>
                <a:gd name="connsiteY155" fmla="*/ 700087 h 952500"/>
                <a:gd name="connsiteX156" fmla="*/ 366579 w 548498"/>
                <a:gd name="connsiteY156" fmla="*/ 700087 h 952500"/>
                <a:gd name="connsiteX157" fmla="*/ 368727 w 548498"/>
                <a:gd name="connsiteY157" fmla="*/ 702204 h 952500"/>
                <a:gd name="connsiteX158" fmla="*/ 362284 w 548498"/>
                <a:gd name="connsiteY158" fmla="*/ 706437 h 952500"/>
                <a:gd name="connsiteX159" fmla="*/ 299998 w 548498"/>
                <a:gd name="connsiteY159" fmla="*/ 750887 h 952500"/>
                <a:gd name="connsiteX160" fmla="*/ 297850 w 548498"/>
                <a:gd name="connsiteY160" fmla="*/ 746654 h 952500"/>
                <a:gd name="connsiteX161" fmla="*/ 355840 w 548498"/>
                <a:gd name="connsiteY161" fmla="*/ 704320 h 952500"/>
                <a:gd name="connsiteX162" fmla="*/ 366579 w 548498"/>
                <a:gd name="connsiteY162" fmla="*/ 700087 h 952500"/>
                <a:gd name="connsiteX163" fmla="*/ 473970 w 548498"/>
                <a:gd name="connsiteY163" fmla="*/ 696912 h 952500"/>
                <a:gd name="connsiteX164" fmla="*/ 476117 w 548498"/>
                <a:gd name="connsiteY164" fmla="*/ 696912 h 952500"/>
                <a:gd name="connsiteX165" fmla="*/ 478265 w 548498"/>
                <a:gd name="connsiteY165" fmla="*/ 701330 h 952500"/>
                <a:gd name="connsiteX166" fmla="*/ 476117 w 548498"/>
                <a:gd name="connsiteY166" fmla="*/ 701330 h 952500"/>
                <a:gd name="connsiteX167" fmla="*/ 409536 w 548498"/>
                <a:gd name="connsiteY167" fmla="*/ 747712 h 952500"/>
                <a:gd name="connsiteX168" fmla="*/ 407388 w 548498"/>
                <a:gd name="connsiteY168" fmla="*/ 745503 h 952500"/>
                <a:gd name="connsiteX169" fmla="*/ 471822 w 548498"/>
                <a:gd name="connsiteY169" fmla="*/ 701330 h 952500"/>
                <a:gd name="connsiteX170" fmla="*/ 473970 w 548498"/>
                <a:gd name="connsiteY170" fmla="*/ 696912 h 952500"/>
                <a:gd name="connsiteX171" fmla="*/ 456537 w 548498"/>
                <a:gd name="connsiteY171" fmla="*/ 695325 h 952500"/>
                <a:gd name="connsiteX172" fmla="*/ 458670 w 548498"/>
                <a:gd name="connsiteY172" fmla="*/ 695325 h 952500"/>
                <a:gd name="connsiteX173" fmla="*/ 460803 w 548498"/>
                <a:gd name="connsiteY173" fmla="*/ 695325 h 952500"/>
                <a:gd name="connsiteX174" fmla="*/ 460803 w 548498"/>
                <a:gd name="connsiteY174" fmla="*/ 697490 h 952500"/>
                <a:gd name="connsiteX175" fmla="*/ 458670 w 548498"/>
                <a:gd name="connsiteY175" fmla="*/ 699654 h 952500"/>
                <a:gd name="connsiteX176" fmla="*/ 456537 w 548498"/>
                <a:gd name="connsiteY176" fmla="*/ 701819 h 952500"/>
                <a:gd name="connsiteX177" fmla="*/ 398940 w 548498"/>
                <a:gd name="connsiteY177" fmla="*/ 742950 h 952500"/>
                <a:gd name="connsiteX178" fmla="*/ 396807 w 548498"/>
                <a:gd name="connsiteY178" fmla="*/ 742950 h 952500"/>
                <a:gd name="connsiteX179" fmla="*/ 394673 w 548498"/>
                <a:gd name="connsiteY179" fmla="*/ 738621 h 952500"/>
                <a:gd name="connsiteX180" fmla="*/ 450137 w 548498"/>
                <a:gd name="connsiteY180" fmla="*/ 701819 h 952500"/>
                <a:gd name="connsiteX181" fmla="*/ 456537 w 548498"/>
                <a:gd name="connsiteY181" fmla="*/ 695325 h 952500"/>
                <a:gd name="connsiteX182" fmla="*/ 401470 w 548498"/>
                <a:gd name="connsiteY182" fmla="*/ 695325 h 952500"/>
                <a:gd name="connsiteX183" fmla="*/ 401470 w 548498"/>
                <a:gd name="connsiteY183" fmla="*/ 699676 h 952500"/>
                <a:gd name="connsiteX184" fmla="*/ 399287 w 548498"/>
                <a:gd name="connsiteY184" fmla="*/ 701852 h 952500"/>
                <a:gd name="connsiteX185" fmla="*/ 322210 w 548498"/>
                <a:gd name="connsiteY185" fmla="*/ 753063 h 952500"/>
                <a:gd name="connsiteX186" fmla="*/ 377509 w 548498"/>
                <a:gd name="connsiteY186" fmla="*/ 751568 h 952500"/>
                <a:gd name="connsiteX187" fmla="*/ 379659 w 548498"/>
                <a:gd name="connsiteY187" fmla="*/ 751568 h 952500"/>
                <a:gd name="connsiteX188" fmla="*/ 450614 w 548498"/>
                <a:gd name="connsiteY188" fmla="*/ 749300 h 952500"/>
                <a:gd name="connsiteX189" fmla="*/ 457065 w 548498"/>
                <a:gd name="connsiteY189" fmla="*/ 749300 h 952500"/>
                <a:gd name="connsiteX190" fmla="*/ 459215 w 548498"/>
                <a:gd name="connsiteY190" fmla="*/ 751568 h 952500"/>
                <a:gd name="connsiteX191" fmla="*/ 457065 w 548498"/>
                <a:gd name="connsiteY191" fmla="*/ 753836 h 952500"/>
                <a:gd name="connsiteX192" fmla="*/ 429113 w 548498"/>
                <a:gd name="connsiteY192" fmla="*/ 756104 h 952500"/>
                <a:gd name="connsiteX193" fmla="*/ 426963 w 548498"/>
                <a:gd name="connsiteY193" fmla="*/ 758372 h 952500"/>
                <a:gd name="connsiteX194" fmla="*/ 364608 w 548498"/>
                <a:gd name="connsiteY194" fmla="*/ 758372 h 952500"/>
                <a:gd name="connsiteX195" fmla="*/ 347407 w 548498"/>
                <a:gd name="connsiteY195" fmla="*/ 760639 h 952500"/>
                <a:gd name="connsiteX196" fmla="*/ 345256 w 548498"/>
                <a:gd name="connsiteY196" fmla="*/ 762907 h 952500"/>
                <a:gd name="connsiteX197" fmla="*/ 336656 w 548498"/>
                <a:gd name="connsiteY197" fmla="*/ 762907 h 952500"/>
                <a:gd name="connsiteX198" fmla="*/ 319454 w 548498"/>
                <a:gd name="connsiteY198" fmla="*/ 765175 h 952500"/>
                <a:gd name="connsiteX199" fmla="*/ 317304 w 548498"/>
                <a:gd name="connsiteY199" fmla="*/ 765175 h 952500"/>
                <a:gd name="connsiteX200" fmla="*/ 317304 w 548498"/>
                <a:gd name="connsiteY200" fmla="*/ 760639 h 952500"/>
                <a:gd name="connsiteX201" fmla="*/ 328055 w 548498"/>
                <a:gd name="connsiteY201" fmla="*/ 758372 h 952500"/>
                <a:gd name="connsiteX202" fmla="*/ 300103 w 548498"/>
                <a:gd name="connsiteY202" fmla="*/ 760639 h 952500"/>
                <a:gd name="connsiteX203" fmla="*/ 297953 w 548498"/>
                <a:gd name="connsiteY203" fmla="*/ 758372 h 952500"/>
                <a:gd name="connsiteX204" fmla="*/ 293652 w 548498"/>
                <a:gd name="connsiteY204" fmla="*/ 758372 h 952500"/>
                <a:gd name="connsiteX205" fmla="*/ 293652 w 548498"/>
                <a:gd name="connsiteY205" fmla="*/ 753836 h 952500"/>
                <a:gd name="connsiteX206" fmla="*/ 320231 w 548498"/>
                <a:gd name="connsiteY206" fmla="*/ 753117 h 952500"/>
                <a:gd name="connsiteX207" fmla="*/ 318523 w 548498"/>
                <a:gd name="connsiteY207" fmla="*/ 749712 h 952500"/>
                <a:gd name="connsiteX208" fmla="*/ 388373 w 548498"/>
                <a:gd name="connsiteY208" fmla="*/ 704027 h 952500"/>
                <a:gd name="connsiteX209" fmla="*/ 399287 w 548498"/>
                <a:gd name="connsiteY209" fmla="*/ 697500 h 952500"/>
                <a:gd name="connsiteX210" fmla="*/ 401470 w 548498"/>
                <a:gd name="connsiteY210" fmla="*/ 695325 h 952500"/>
                <a:gd name="connsiteX211" fmla="*/ 342201 w 548498"/>
                <a:gd name="connsiteY211" fmla="*/ 663576 h 952500"/>
                <a:gd name="connsiteX212" fmla="*/ 344351 w 548498"/>
                <a:gd name="connsiteY212" fmla="*/ 663576 h 952500"/>
                <a:gd name="connsiteX213" fmla="*/ 346502 w 548498"/>
                <a:gd name="connsiteY213" fmla="*/ 667809 h 952500"/>
                <a:gd name="connsiteX214" fmla="*/ 344351 w 548498"/>
                <a:gd name="connsiteY214" fmla="*/ 667809 h 952500"/>
                <a:gd name="connsiteX215" fmla="*/ 342201 w 548498"/>
                <a:gd name="connsiteY215" fmla="*/ 669926 h 952500"/>
                <a:gd name="connsiteX216" fmla="*/ 337899 w 548498"/>
                <a:gd name="connsiteY216" fmla="*/ 674159 h 952500"/>
                <a:gd name="connsiteX217" fmla="*/ 284129 w 548498"/>
                <a:gd name="connsiteY217" fmla="*/ 727076 h 952500"/>
                <a:gd name="connsiteX218" fmla="*/ 281978 w 548498"/>
                <a:gd name="connsiteY218" fmla="*/ 727076 h 952500"/>
                <a:gd name="connsiteX219" fmla="*/ 279827 w 548498"/>
                <a:gd name="connsiteY219" fmla="*/ 722843 h 952500"/>
                <a:gd name="connsiteX220" fmla="*/ 337899 w 548498"/>
                <a:gd name="connsiteY220" fmla="*/ 667809 h 952500"/>
                <a:gd name="connsiteX221" fmla="*/ 342201 w 548498"/>
                <a:gd name="connsiteY221" fmla="*/ 663576 h 952500"/>
                <a:gd name="connsiteX222" fmla="*/ 345387 w 548498"/>
                <a:gd name="connsiteY222" fmla="*/ 644526 h 952500"/>
                <a:gd name="connsiteX223" fmla="*/ 347532 w 548498"/>
                <a:gd name="connsiteY223" fmla="*/ 644526 h 952500"/>
                <a:gd name="connsiteX224" fmla="*/ 347532 w 548498"/>
                <a:gd name="connsiteY224" fmla="*/ 646661 h 952500"/>
                <a:gd name="connsiteX225" fmla="*/ 347532 w 548498"/>
                <a:gd name="connsiteY225" fmla="*/ 648796 h 952500"/>
                <a:gd name="connsiteX226" fmla="*/ 341096 w 548498"/>
                <a:gd name="connsiteY226" fmla="*/ 653066 h 952500"/>
                <a:gd name="connsiteX227" fmla="*/ 281028 w 548498"/>
                <a:gd name="connsiteY227" fmla="*/ 700034 h 952500"/>
                <a:gd name="connsiteX228" fmla="*/ 276738 w 548498"/>
                <a:gd name="connsiteY228" fmla="*/ 704304 h 952500"/>
                <a:gd name="connsiteX229" fmla="*/ 274593 w 548498"/>
                <a:gd name="connsiteY229" fmla="*/ 704304 h 952500"/>
                <a:gd name="connsiteX230" fmla="*/ 272447 w 548498"/>
                <a:gd name="connsiteY230" fmla="*/ 706439 h 952500"/>
                <a:gd name="connsiteX231" fmla="*/ 270302 w 548498"/>
                <a:gd name="connsiteY231" fmla="*/ 702169 h 952500"/>
                <a:gd name="connsiteX232" fmla="*/ 274593 w 548498"/>
                <a:gd name="connsiteY232" fmla="*/ 700034 h 952500"/>
                <a:gd name="connsiteX233" fmla="*/ 276738 w 548498"/>
                <a:gd name="connsiteY233" fmla="*/ 697899 h 952500"/>
                <a:gd name="connsiteX234" fmla="*/ 281028 w 548498"/>
                <a:gd name="connsiteY234" fmla="*/ 695764 h 952500"/>
                <a:gd name="connsiteX235" fmla="*/ 341096 w 548498"/>
                <a:gd name="connsiteY235" fmla="*/ 646661 h 952500"/>
                <a:gd name="connsiteX236" fmla="*/ 345387 w 548498"/>
                <a:gd name="connsiteY236" fmla="*/ 644526 h 952500"/>
                <a:gd name="connsiteX237" fmla="*/ 347004 w 548498"/>
                <a:gd name="connsiteY237" fmla="*/ 622301 h 952500"/>
                <a:gd name="connsiteX238" fmla="*/ 349135 w 548498"/>
                <a:gd name="connsiteY238" fmla="*/ 622301 h 952500"/>
                <a:gd name="connsiteX239" fmla="*/ 349135 w 548498"/>
                <a:gd name="connsiteY239" fmla="*/ 626571 h 952500"/>
                <a:gd name="connsiteX240" fmla="*/ 340612 w 548498"/>
                <a:gd name="connsiteY240" fmla="*/ 632976 h 952500"/>
                <a:gd name="connsiteX241" fmla="*/ 280955 w 548498"/>
                <a:gd name="connsiteY241" fmla="*/ 677809 h 952500"/>
                <a:gd name="connsiteX242" fmla="*/ 276694 w 548498"/>
                <a:gd name="connsiteY242" fmla="*/ 682079 h 952500"/>
                <a:gd name="connsiteX243" fmla="*/ 274563 w 548498"/>
                <a:gd name="connsiteY243" fmla="*/ 684214 h 952500"/>
                <a:gd name="connsiteX244" fmla="*/ 272433 w 548498"/>
                <a:gd name="connsiteY244" fmla="*/ 679944 h 952500"/>
                <a:gd name="connsiteX245" fmla="*/ 274563 w 548498"/>
                <a:gd name="connsiteY245" fmla="*/ 677809 h 952500"/>
                <a:gd name="connsiteX246" fmla="*/ 276694 w 548498"/>
                <a:gd name="connsiteY246" fmla="*/ 677809 h 952500"/>
                <a:gd name="connsiteX247" fmla="*/ 280955 w 548498"/>
                <a:gd name="connsiteY247" fmla="*/ 673539 h 952500"/>
                <a:gd name="connsiteX248" fmla="*/ 340612 w 548498"/>
                <a:gd name="connsiteY248" fmla="*/ 626571 h 952500"/>
                <a:gd name="connsiteX249" fmla="*/ 347004 w 548498"/>
                <a:gd name="connsiteY249" fmla="*/ 622301 h 952500"/>
                <a:gd name="connsiteX250" fmla="*/ 340652 w 548498"/>
                <a:gd name="connsiteY250" fmla="*/ 604837 h 952500"/>
                <a:gd name="connsiteX251" fmla="*/ 342783 w 548498"/>
                <a:gd name="connsiteY251" fmla="*/ 604837 h 952500"/>
                <a:gd name="connsiteX252" fmla="*/ 344915 w 548498"/>
                <a:gd name="connsiteY252" fmla="*/ 607013 h 952500"/>
                <a:gd name="connsiteX253" fmla="*/ 340652 w 548498"/>
                <a:gd name="connsiteY253" fmla="*/ 611364 h 952500"/>
                <a:gd name="connsiteX254" fmla="*/ 315070 w 548498"/>
                <a:gd name="connsiteY254" fmla="*/ 633118 h 952500"/>
                <a:gd name="connsiteX255" fmla="*/ 280961 w 548498"/>
                <a:gd name="connsiteY255" fmla="*/ 657049 h 952500"/>
                <a:gd name="connsiteX256" fmla="*/ 276698 w 548498"/>
                <a:gd name="connsiteY256" fmla="*/ 661400 h 952500"/>
                <a:gd name="connsiteX257" fmla="*/ 274566 w 548498"/>
                <a:gd name="connsiteY257" fmla="*/ 661400 h 952500"/>
                <a:gd name="connsiteX258" fmla="*/ 274566 w 548498"/>
                <a:gd name="connsiteY258" fmla="*/ 663575 h 952500"/>
                <a:gd name="connsiteX259" fmla="*/ 272434 w 548498"/>
                <a:gd name="connsiteY259" fmla="*/ 659224 h 952500"/>
                <a:gd name="connsiteX260" fmla="*/ 274566 w 548498"/>
                <a:gd name="connsiteY260" fmla="*/ 657049 h 952500"/>
                <a:gd name="connsiteX261" fmla="*/ 276698 w 548498"/>
                <a:gd name="connsiteY261" fmla="*/ 654873 h 952500"/>
                <a:gd name="connsiteX262" fmla="*/ 283093 w 548498"/>
                <a:gd name="connsiteY262" fmla="*/ 652698 h 952500"/>
                <a:gd name="connsiteX263" fmla="*/ 310806 w 548498"/>
                <a:gd name="connsiteY263" fmla="*/ 630943 h 952500"/>
                <a:gd name="connsiteX264" fmla="*/ 325729 w 548498"/>
                <a:gd name="connsiteY264" fmla="*/ 617890 h 952500"/>
                <a:gd name="connsiteX265" fmla="*/ 340652 w 548498"/>
                <a:gd name="connsiteY265" fmla="*/ 604837 h 952500"/>
                <a:gd name="connsiteX266" fmla="*/ 348592 w 548498"/>
                <a:gd name="connsiteY266" fmla="*/ 577850 h 952500"/>
                <a:gd name="connsiteX267" fmla="*/ 350723 w 548498"/>
                <a:gd name="connsiteY267" fmla="*/ 577850 h 952500"/>
                <a:gd name="connsiteX268" fmla="*/ 350723 w 548498"/>
                <a:gd name="connsiteY268" fmla="*/ 579967 h 952500"/>
                <a:gd name="connsiteX269" fmla="*/ 350723 w 548498"/>
                <a:gd name="connsiteY269" fmla="*/ 582083 h 952500"/>
                <a:gd name="connsiteX270" fmla="*/ 342200 w 548498"/>
                <a:gd name="connsiteY270" fmla="*/ 588433 h 952500"/>
                <a:gd name="connsiteX271" fmla="*/ 282543 w 548498"/>
                <a:gd name="connsiteY271" fmla="*/ 630767 h 952500"/>
                <a:gd name="connsiteX272" fmla="*/ 276151 w 548498"/>
                <a:gd name="connsiteY272" fmla="*/ 635000 h 952500"/>
                <a:gd name="connsiteX273" fmla="*/ 274021 w 548498"/>
                <a:gd name="connsiteY273" fmla="*/ 635000 h 952500"/>
                <a:gd name="connsiteX274" fmla="*/ 274021 w 548498"/>
                <a:gd name="connsiteY274" fmla="*/ 630767 h 952500"/>
                <a:gd name="connsiteX275" fmla="*/ 276151 w 548498"/>
                <a:gd name="connsiteY275" fmla="*/ 630767 h 952500"/>
                <a:gd name="connsiteX276" fmla="*/ 282543 w 548498"/>
                <a:gd name="connsiteY276" fmla="*/ 624417 h 952500"/>
                <a:gd name="connsiteX277" fmla="*/ 342200 w 548498"/>
                <a:gd name="connsiteY277" fmla="*/ 584200 h 952500"/>
                <a:gd name="connsiteX278" fmla="*/ 348592 w 548498"/>
                <a:gd name="connsiteY278" fmla="*/ 577850 h 952500"/>
                <a:gd name="connsiteX279" fmla="*/ 351682 w 548498"/>
                <a:gd name="connsiteY279" fmla="*/ 561975 h 952500"/>
                <a:gd name="connsiteX280" fmla="*/ 353855 w 548498"/>
                <a:gd name="connsiteY280" fmla="*/ 561975 h 952500"/>
                <a:gd name="connsiteX281" fmla="*/ 356027 w 548498"/>
                <a:gd name="connsiteY281" fmla="*/ 564134 h 952500"/>
                <a:gd name="connsiteX282" fmla="*/ 351682 w 548498"/>
                <a:gd name="connsiteY282" fmla="*/ 566293 h 952500"/>
                <a:gd name="connsiteX283" fmla="*/ 342993 w 548498"/>
                <a:gd name="connsiteY283" fmla="*/ 574929 h 952500"/>
                <a:gd name="connsiteX284" fmla="*/ 284339 w 548498"/>
                <a:gd name="connsiteY284" fmla="*/ 611632 h 952500"/>
                <a:gd name="connsiteX285" fmla="*/ 279994 w 548498"/>
                <a:gd name="connsiteY285" fmla="*/ 613791 h 952500"/>
                <a:gd name="connsiteX286" fmla="*/ 277822 w 548498"/>
                <a:gd name="connsiteY286" fmla="*/ 615950 h 952500"/>
                <a:gd name="connsiteX287" fmla="*/ 275649 w 548498"/>
                <a:gd name="connsiteY287" fmla="*/ 615950 h 952500"/>
                <a:gd name="connsiteX288" fmla="*/ 273477 w 548498"/>
                <a:gd name="connsiteY288" fmla="*/ 615950 h 952500"/>
                <a:gd name="connsiteX289" fmla="*/ 273477 w 548498"/>
                <a:gd name="connsiteY289" fmla="*/ 613791 h 952500"/>
                <a:gd name="connsiteX290" fmla="*/ 275649 w 548498"/>
                <a:gd name="connsiteY290" fmla="*/ 611632 h 952500"/>
                <a:gd name="connsiteX291" fmla="*/ 279994 w 548498"/>
                <a:gd name="connsiteY291" fmla="*/ 609473 h 952500"/>
                <a:gd name="connsiteX292" fmla="*/ 284339 w 548498"/>
                <a:gd name="connsiteY292" fmla="*/ 605155 h 952500"/>
                <a:gd name="connsiteX293" fmla="*/ 342993 w 548498"/>
                <a:gd name="connsiteY293" fmla="*/ 568452 h 952500"/>
                <a:gd name="connsiteX294" fmla="*/ 351682 w 548498"/>
                <a:gd name="connsiteY294" fmla="*/ 561975 h 952500"/>
                <a:gd name="connsiteX295" fmla="*/ 347509 w 548498"/>
                <a:gd name="connsiteY295" fmla="*/ 549275 h 952500"/>
                <a:gd name="connsiteX296" fmla="*/ 349678 w 548498"/>
                <a:gd name="connsiteY296" fmla="*/ 553561 h 952500"/>
                <a:gd name="connsiteX297" fmla="*/ 345339 w 548498"/>
                <a:gd name="connsiteY297" fmla="*/ 555705 h 952500"/>
                <a:gd name="connsiteX298" fmla="*/ 288929 w 548498"/>
                <a:gd name="connsiteY298" fmla="*/ 592138 h 952500"/>
                <a:gd name="connsiteX299" fmla="*/ 286760 w 548498"/>
                <a:gd name="connsiteY299" fmla="*/ 592138 h 952500"/>
                <a:gd name="connsiteX300" fmla="*/ 284590 w 548498"/>
                <a:gd name="connsiteY300" fmla="*/ 589995 h 952500"/>
                <a:gd name="connsiteX301" fmla="*/ 286760 w 548498"/>
                <a:gd name="connsiteY301" fmla="*/ 589995 h 952500"/>
                <a:gd name="connsiteX302" fmla="*/ 345339 w 548498"/>
                <a:gd name="connsiteY302" fmla="*/ 551418 h 952500"/>
                <a:gd name="connsiteX303" fmla="*/ 347509 w 548498"/>
                <a:gd name="connsiteY303" fmla="*/ 549275 h 952500"/>
                <a:gd name="connsiteX304" fmla="*/ 358063 w 548498"/>
                <a:gd name="connsiteY304" fmla="*/ 520700 h 952500"/>
                <a:gd name="connsiteX305" fmla="*/ 360221 w 548498"/>
                <a:gd name="connsiteY305" fmla="*/ 520700 h 952500"/>
                <a:gd name="connsiteX306" fmla="*/ 360221 w 548498"/>
                <a:gd name="connsiteY306" fmla="*/ 525018 h 952500"/>
                <a:gd name="connsiteX307" fmla="*/ 353749 w 548498"/>
                <a:gd name="connsiteY307" fmla="*/ 529336 h 952500"/>
                <a:gd name="connsiteX308" fmla="*/ 345119 w 548498"/>
                <a:gd name="connsiteY308" fmla="*/ 535813 h 952500"/>
                <a:gd name="connsiteX309" fmla="*/ 286870 w 548498"/>
                <a:gd name="connsiteY309" fmla="*/ 572516 h 952500"/>
                <a:gd name="connsiteX310" fmla="*/ 282555 w 548498"/>
                <a:gd name="connsiteY310" fmla="*/ 574675 h 952500"/>
                <a:gd name="connsiteX311" fmla="*/ 280398 w 548498"/>
                <a:gd name="connsiteY311" fmla="*/ 570357 h 952500"/>
                <a:gd name="connsiteX312" fmla="*/ 282555 w 548498"/>
                <a:gd name="connsiteY312" fmla="*/ 570357 h 952500"/>
                <a:gd name="connsiteX313" fmla="*/ 286870 w 548498"/>
                <a:gd name="connsiteY313" fmla="*/ 568198 h 952500"/>
                <a:gd name="connsiteX314" fmla="*/ 345119 w 548498"/>
                <a:gd name="connsiteY314" fmla="*/ 529336 h 952500"/>
                <a:gd name="connsiteX315" fmla="*/ 353749 w 548498"/>
                <a:gd name="connsiteY315" fmla="*/ 522859 h 952500"/>
                <a:gd name="connsiteX316" fmla="*/ 358063 w 548498"/>
                <a:gd name="connsiteY316" fmla="*/ 520700 h 952500"/>
                <a:gd name="connsiteX317" fmla="*/ 346970 w 548498"/>
                <a:gd name="connsiteY317" fmla="*/ 503237 h 952500"/>
                <a:gd name="connsiteX318" fmla="*/ 349117 w 548498"/>
                <a:gd name="connsiteY318" fmla="*/ 503237 h 952500"/>
                <a:gd name="connsiteX319" fmla="*/ 349117 w 548498"/>
                <a:gd name="connsiteY319" fmla="*/ 507655 h 952500"/>
                <a:gd name="connsiteX320" fmla="*/ 346970 w 548498"/>
                <a:gd name="connsiteY320" fmla="*/ 509863 h 952500"/>
                <a:gd name="connsiteX321" fmla="*/ 286831 w 548498"/>
                <a:gd name="connsiteY321" fmla="*/ 551828 h 952500"/>
                <a:gd name="connsiteX322" fmla="*/ 282536 w 548498"/>
                <a:gd name="connsiteY322" fmla="*/ 554037 h 952500"/>
                <a:gd name="connsiteX323" fmla="*/ 280388 w 548498"/>
                <a:gd name="connsiteY323" fmla="*/ 554037 h 952500"/>
                <a:gd name="connsiteX324" fmla="*/ 280388 w 548498"/>
                <a:gd name="connsiteY324" fmla="*/ 549620 h 952500"/>
                <a:gd name="connsiteX325" fmla="*/ 282536 w 548498"/>
                <a:gd name="connsiteY325" fmla="*/ 549620 h 952500"/>
                <a:gd name="connsiteX326" fmla="*/ 286831 w 548498"/>
                <a:gd name="connsiteY326" fmla="*/ 545202 h 952500"/>
                <a:gd name="connsiteX327" fmla="*/ 346970 w 548498"/>
                <a:gd name="connsiteY327" fmla="*/ 505446 h 952500"/>
                <a:gd name="connsiteX328" fmla="*/ 346970 w 548498"/>
                <a:gd name="connsiteY328" fmla="*/ 503237 h 952500"/>
                <a:gd name="connsiteX329" fmla="*/ 359708 w 548498"/>
                <a:gd name="connsiteY329" fmla="*/ 477837 h 952500"/>
                <a:gd name="connsiteX330" fmla="*/ 361836 w 548498"/>
                <a:gd name="connsiteY330" fmla="*/ 477837 h 952500"/>
                <a:gd name="connsiteX331" fmla="*/ 361836 w 548498"/>
                <a:gd name="connsiteY331" fmla="*/ 482188 h 952500"/>
                <a:gd name="connsiteX332" fmla="*/ 355450 w 548498"/>
                <a:gd name="connsiteY332" fmla="*/ 486539 h 952500"/>
                <a:gd name="connsiteX333" fmla="*/ 346935 w 548498"/>
                <a:gd name="connsiteY333" fmla="*/ 490890 h 952500"/>
                <a:gd name="connsiteX334" fmla="*/ 287332 w 548498"/>
                <a:gd name="connsiteY334" fmla="*/ 527873 h 952500"/>
                <a:gd name="connsiteX335" fmla="*/ 283074 w 548498"/>
                <a:gd name="connsiteY335" fmla="*/ 530049 h 952500"/>
                <a:gd name="connsiteX336" fmla="*/ 278817 w 548498"/>
                <a:gd name="connsiteY336" fmla="*/ 532224 h 952500"/>
                <a:gd name="connsiteX337" fmla="*/ 274560 w 548498"/>
                <a:gd name="connsiteY337" fmla="*/ 536575 h 952500"/>
                <a:gd name="connsiteX338" fmla="*/ 272431 w 548498"/>
                <a:gd name="connsiteY338" fmla="*/ 536575 h 952500"/>
                <a:gd name="connsiteX339" fmla="*/ 272431 w 548498"/>
                <a:gd name="connsiteY339" fmla="*/ 532224 h 952500"/>
                <a:gd name="connsiteX340" fmla="*/ 278817 w 548498"/>
                <a:gd name="connsiteY340" fmla="*/ 527873 h 952500"/>
                <a:gd name="connsiteX341" fmla="*/ 283074 w 548498"/>
                <a:gd name="connsiteY341" fmla="*/ 525698 h 952500"/>
                <a:gd name="connsiteX342" fmla="*/ 287332 w 548498"/>
                <a:gd name="connsiteY342" fmla="*/ 523522 h 952500"/>
                <a:gd name="connsiteX343" fmla="*/ 346935 w 548498"/>
                <a:gd name="connsiteY343" fmla="*/ 486539 h 952500"/>
                <a:gd name="connsiteX344" fmla="*/ 355450 w 548498"/>
                <a:gd name="connsiteY344" fmla="*/ 482188 h 952500"/>
                <a:gd name="connsiteX345" fmla="*/ 359708 w 548498"/>
                <a:gd name="connsiteY345" fmla="*/ 477837 h 952500"/>
                <a:gd name="connsiteX346" fmla="*/ 346929 w 548498"/>
                <a:gd name="connsiteY346" fmla="*/ 447675 h 952500"/>
                <a:gd name="connsiteX347" fmla="*/ 349097 w 548498"/>
                <a:gd name="connsiteY347" fmla="*/ 447675 h 952500"/>
                <a:gd name="connsiteX348" fmla="*/ 351265 w 548498"/>
                <a:gd name="connsiteY348" fmla="*/ 447675 h 952500"/>
                <a:gd name="connsiteX349" fmla="*/ 349097 w 548498"/>
                <a:gd name="connsiteY349" fmla="*/ 449810 h 952500"/>
                <a:gd name="connsiteX350" fmla="*/ 346929 w 548498"/>
                <a:gd name="connsiteY350" fmla="*/ 454080 h 952500"/>
                <a:gd name="connsiteX351" fmla="*/ 333919 w 548498"/>
                <a:gd name="connsiteY351" fmla="*/ 464755 h 952500"/>
                <a:gd name="connsiteX352" fmla="*/ 312236 w 548498"/>
                <a:gd name="connsiteY352" fmla="*/ 477564 h 952500"/>
                <a:gd name="connsiteX353" fmla="*/ 284048 w 548498"/>
                <a:gd name="connsiteY353" fmla="*/ 496779 h 952500"/>
                <a:gd name="connsiteX354" fmla="*/ 279711 w 548498"/>
                <a:gd name="connsiteY354" fmla="*/ 501048 h 952500"/>
                <a:gd name="connsiteX355" fmla="*/ 277543 w 548498"/>
                <a:gd name="connsiteY355" fmla="*/ 501048 h 952500"/>
                <a:gd name="connsiteX356" fmla="*/ 268870 w 548498"/>
                <a:gd name="connsiteY356" fmla="*/ 507453 h 952500"/>
                <a:gd name="connsiteX357" fmla="*/ 266702 w 548498"/>
                <a:gd name="connsiteY357" fmla="*/ 509588 h 952500"/>
                <a:gd name="connsiteX358" fmla="*/ 264533 w 548498"/>
                <a:gd name="connsiteY358" fmla="*/ 505318 h 952500"/>
                <a:gd name="connsiteX359" fmla="*/ 268870 w 548498"/>
                <a:gd name="connsiteY359" fmla="*/ 503183 h 952500"/>
                <a:gd name="connsiteX360" fmla="*/ 277543 w 548498"/>
                <a:gd name="connsiteY360" fmla="*/ 496779 h 952500"/>
                <a:gd name="connsiteX361" fmla="*/ 279711 w 548498"/>
                <a:gd name="connsiteY361" fmla="*/ 494644 h 952500"/>
                <a:gd name="connsiteX362" fmla="*/ 284048 w 548498"/>
                <a:gd name="connsiteY362" fmla="*/ 492509 h 952500"/>
                <a:gd name="connsiteX363" fmla="*/ 307899 w 548498"/>
                <a:gd name="connsiteY363" fmla="*/ 475429 h 952500"/>
                <a:gd name="connsiteX364" fmla="*/ 329582 w 548498"/>
                <a:gd name="connsiteY364" fmla="*/ 462620 h 952500"/>
                <a:gd name="connsiteX365" fmla="*/ 344760 w 548498"/>
                <a:gd name="connsiteY365" fmla="*/ 449810 h 952500"/>
                <a:gd name="connsiteX366" fmla="*/ 346929 w 548498"/>
                <a:gd name="connsiteY366" fmla="*/ 447675 h 952500"/>
                <a:gd name="connsiteX367" fmla="*/ 334226 w 548498"/>
                <a:gd name="connsiteY367" fmla="*/ 433387 h 952500"/>
                <a:gd name="connsiteX368" fmla="*/ 336396 w 548498"/>
                <a:gd name="connsiteY368" fmla="*/ 433387 h 952500"/>
                <a:gd name="connsiteX369" fmla="*/ 338565 w 548498"/>
                <a:gd name="connsiteY369" fmla="*/ 437673 h 952500"/>
                <a:gd name="connsiteX370" fmla="*/ 284325 w 548498"/>
                <a:gd name="connsiteY370" fmla="*/ 471964 h 952500"/>
                <a:gd name="connsiteX371" fmla="*/ 277816 w 548498"/>
                <a:gd name="connsiteY371" fmla="*/ 476250 h 952500"/>
                <a:gd name="connsiteX372" fmla="*/ 275647 w 548498"/>
                <a:gd name="connsiteY372" fmla="*/ 476250 h 952500"/>
                <a:gd name="connsiteX373" fmla="*/ 275647 w 548498"/>
                <a:gd name="connsiteY373" fmla="*/ 474107 h 952500"/>
                <a:gd name="connsiteX374" fmla="*/ 273477 w 548498"/>
                <a:gd name="connsiteY374" fmla="*/ 474107 h 952500"/>
                <a:gd name="connsiteX375" fmla="*/ 273477 w 548498"/>
                <a:gd name="connsiteY375" fmla="*/ 471964 h 952500"/>
                <a:gd name="connsiteX376" fmla="*/ 275647 w 548498"/>
                <a:gd name="connsiteY376" fmla="*/ 471964 h 952500"/>
                <a:gd name="connsiteX377" fmla="*/ 284325 w 548498"/>
                <a:gd name="connsiteY377" fmla="*/ 467678 h 952500"/>
                <a:gd name="connsiteX378" fmla="*/ 334226 w 548498"/>
                <a:gd name="connsiteY378" fmla="*/ 433387 h 952500"/>
                <a:gd name="connsiteX379" fmla="*/ 341167 w 548498"/>
                <a:gd name="connsiteY379" fmla="*/ 409575 h 952500"/>
                <a:gd name="connsiteX380" fmla="*/ 343328 w 548498"/>
                <a:gd name="connsiteY380" fmla="*/ 409575 h 952500"/>
                <a:gd name="connsiteX381" fmla="*/ 343328 w 548498"/>
                <a:gd name="connsiteY381" fmla="*/ 411715 h 952500"/>
                <a:gd name="connsiteX382" fmla="*/ 343328 w 548498"/>
                <a:gd name="connsiteY382" fmla="*/ 413855 h 952500"/>
                <a:gd name="connsiteX383" fmla="*/ 284987 w 548498"/>
                <a:gd name="connsiteY383" fmla="*/ 448090 h 952500"/>
                <a:gd name="connsiteX384" fmla="*/ 276344 w 548498"/>
                <a:gd name="connsiteY384" fmla="*/ 454509 h 952500"/>
                <a:gd name="connsiteX385" fmla="*/ 274183 w 548498"/>
                <a:gd name="connsiteY385" fmla="*/ 454509 h 952500"/>
                <a:gd name="connsiteX386" fmla="*/ 269862 w 548498"/>
                <a:gd name="connsiteY386" fmla="*/ 456648 h 952500"/>
                <a:gd name="connsiteX387" fmla="*/ 269862 w 548498"/>
                <a:gd name="connsiteY387" fmla="*/ 458788 h 952500"/>
                <a:gd name="connsiteX388" fmla="*/ 267701 w 548498"/>
                <a:gd name="connsiteY388" fmla="*/ 454509 h 952500"/>
                <a:gd name="connsiteX389" fmla="*/ 269862 w 548498"/>
                <a:gd name="connsiteY389" fmla="*/ 452369 h 952500"/>
                <a:gd name="connsiteX390" fmla="*/ 274183 w 548498"/>
                <a:gd name="connsiteY390" fmla="*/ 450229 h 952500"/>
                <a:gd name="connsiteX391" fmla="*/ 276344 w 548498"/>
                <a:gd name="connsiteY391" fmla="*/ 448090 h 952500"/>
                <a:gd name="connsiteX392" fmla="*/ 284987 w 548498"/>
                <a:gd name="connsiteY392" fmla="*/ 443810 h 952500"/>
                <a:gd name="connsiteX393" fmla="*/ 341167 w 548498"/>
                <a:gd name="connsiteY393" fmla="*/ 409575 h 952500"/>
                <a:gd name="connsiteX394" fmla="*/ 346979 w 548498"/>
                <a:gd name="connsiteY394" fmla="*/ 387350 h 952500"/>
                <a:gd name="connsiteX395" fmla="*/ 349122 w 548498"/>
                <a:gd name="connsiteY395" fmla="*/ 387350 h 952500"/>
                <a:gd name="connsiteX396" fmla="*/ 351265 w 548498"/>
                <a:gd name="connsiteY396" fmla="*/ 389490 h 952500"/>
                <a:gd name="connsiteX397" fmla="*/ 346979 w 548498"/>
                <a:gd name="connsiteY397" fmla="*/ 391630 h 952500"/>
                <a:gd name="connsiteX398" fmla="*/ 344836 w 548498"/>
                <a:gd name="connsiteY398" fmla="*/ 393769 h 952500"/>
                <a:gd name="connsiteX399" fmla="*/ 340550 w 548498"/>
                <a:gd name="connsiteY399" fmla="*/ 398049 h 952500"/>
                <a:gd name="connsiteX400" fmla="*/ 284828 w 548498"/>
                <a:gd name="connsiteY400" fmla="*/ 428004 h 952500"/>
                <a:gd name="connsiteX401" fmla="*/ 276256 w 548498"/>
                <a:gd name="connsiteY401" fmla="*/ 432284 h 952500"/>
                <a:gd name="connsiteX402" fmla="*/ 271970 w 548498"/>
                <a:gd name="connsiteY402" fmla="*/ 434423 h 952500"/>
                <a:gd name="connsiteX403" fmla="*/ 269826 w 548498"/>
                <a:gd name="connsiteY403" fmla="*/ 436563 h 952500"/>
                <a:gd name="connsiteX404" fmla="*/ 267683 w 548498"/>
                <a:gd name="connsiteY404" fmla="*/ 436563 h 952500"/>
                <a:gd name="connsiteX405" fmla="*/ 267683 w 548498"/>
                <a:gd name="connsiteY405" fmla="*/ 432284 h 952500"/>
                <a:gd name="connsiteX406" fmla="*/ 271970 w 548498"/>
                <a:gd name="connsiteY406" fmla="*/ 430144 h 952500"/>
                <a:gd name="connsiteX407" fmla="*/ 276256 w 548498"/>
                <a:gd name="connsiteY407" fmla="*/ 428004 h 952500"/>
                <a:gd name="connsiteX408" fmla="*/ 278399 w 548498"/>
                <a:gd name="connsiteY408" fmla="*/ 428004 h 952500"/>
                <a:gd name="connsiteX409" fmla="*/ 284828 w 548498"/>
                <a:gd name="connsiteY409" fmla="*/ 423725 h 952500"/>
                <a:gd name="connsiteX410" fmla="*/ 340550 w 548498"/>
                <a:gd name="connsiteY410" fmla="*/ 391630 h 952500"/>
                <a:gd name="connsiteX411" fmla="*/ 344836 w 548498"/>
                <a:gd name="connsiteY411" fmla="*/ 389490 h 952500"/>
                <a:gd name="connsiteX412" fmla="*/ 346979 w 548498"/>
                <a:gd name="connsiteY412" fmla="*/ 387350 h 952500"/>
                <a:gd name="connsiteX413" fmla="*/ 347494 w 548498"/>
                <a:gd name="connsiteY413" fmla="*/ 363537 h 952500"/>
                <a:gd name="connsiteX414" fmla="*/ 349677 w 548498"/>
                <a:gd name="connsiteY414" fmla="*/ 367922 h 952500"/>
                <a:gd name="connsiteX415" fmla="*/ 347494 w 548498"/>
                <a:gd name="connsiteY415" fmla="*/ 370114 h 952500"/>
                <a:gd name="connsiteX416" fmla="*/ 343129 w 548498"/>
                <a:gd name="connsiteY416" fmla="*/ 372306 h 952500"/>
                <a:gd name="connsiteX417" fmla="*/ 338763 w 548498"/>
                <a:gd name="connsiteY417" fmla="*/ 374499 h 952500"/>
                <a:gd name="connsiteX418" fmla="*/ 284193 w 548498"/>
                <a:gd name="connsiteY418" fmla="*/ 409575 h 952500"/>
                <a:gd name="connsiteX419" fmla="*/ 282010 w 548498"/>
                <a:gd name="connsiteY419" fmla="*/ 409575 h 952500"/>
                <a:gd name="connsiteX420" fmla="*/ 282010 w 548498"/>
                <a:gd name="connsiteY420" fmla="*/ 405191 h 952500"/>
                <a:gd name="connsiteX421" fmla="*/ 284193 w 548498"/>
                <a:gd name="connsiteY421" fmla="*/ 402998 h 952500"/>
                <a:gd name="connsiteX422" fmla="*/ 338763 w 548498"/>
                <a:gd name="connsiteY422" fmla="*/ 370114 h 952500"/>
                <a:gd name="connsiteX423" fmla="*/ 343129 w 548498"/>
                <a:gd name="connsiteY423" fmla="*/ 367922 h 952500"/>
                <a:gd name="connsiteX424" fmla="*/ 347494 w 548498"/>
                <a:gd name="connsiteY424" fmla="*/ 363537 h 952500"/>
                <a:gd name="connsiteX425" fmla="*/ 353325 w 548498"/>
                <a:gd name="connsiteY425" fmla="*/ 346075 h 952500"/>
                <a:gd name="connsiteX426" fmla="*/ 355470 w 548498"/>
                <a:gd name="connsiteY426" fmla="*/ 346075 h 952500"/>
                <a:gd name="connsiteX427" fmla="*/ 357615 w 548498"/>
                <a:gd name="connsiteY427" fmla="*/ 350361 h 952500"/>
                <a:gd name="connsiteX428" fmla="*/ 349034 w 548498"/>
                <a:gd name="connsiteY428" fmla="*/ 352505 h 952500"/>
                <a:gd name="connsiteX429" fmla="*/ 344744 w 548498"/>
                <a:gd name="connsiteY429" fmla="*/ 354648 h 952500"/>
                <a:gd name="connsiteX430" fmla="*/ 342598 w 548498"/>
                <a:gd name="connsiteY430" fmla="*/ 356791 h 952500"/>
                <a:gd name="connsiteX431" fmla="*/ 338308 w 548498"/>
                <a:gd name="connsiteY431" fmla="*/ 358934 h 952500"/>
                <a:gd name="connsiteX432" fmla="*/ 286821 w 548498"/>
                <a:gd name="connsiteY432" fmla="*/ 386795 h 952500"/>
                <a:gd name="connsiteX433" fmla="*/ 282531 w 548498"/>
                <a:gd name="connsiteY433" fmla="*/ 388938 h 952500"/>
                <a:gd name="connsiteX434" fmla="*/ 280385 w 548498"/>
                <a:gd name="connsiteY434" fmla="*/ 386795 h 952500"/>
                <a:gd name="connsiteX435" fmla="*/ 280385 w 548498"/>
                <a:gd name="connsiteY435" fmla="*/ 384652 h 952500"/>
                <a:gd name="connsiteX436" fmla="*/ 286821 w 548498"/>
                <a:gd name="connsiteY436" fmla="*/ 382509 h 952500"/>
                <a:gd name="connsiteX437" fmla="*/ 336162 w 548498"/>
                <a:gd name="connsiteY437" fmla="*/ 354648 h 952500"/>
                <a:gd name="connsiteX438" fmla="*/ 340453 w 548498"/>
                <a:gd name="connsiteY438" fmla="*/ 352505 h 952500"/>
                <a:gd name="connsiteX439" fmla="*/ 344744 w 548498"/>
                <a:gd name="connsiteY439" fmla="*/ 350361 h 952500"/>
                <a:gd name="connsiteX440" fmla="*/ 349034 w 548498"/>
                <a:gd name="connsiteY440" fmla="*/ 348218 h 952500"/>
                <a:gd name="connsiteX441" fmla="*/ 353325 w 548498"/>
                <a:gd name="connsiteY441" fmla="*/ 346075 h 952500"/>
                <a:gd name="connsiteX442" fmla="*/ 353352 w 548498"/>
                <a:gd name="connsiteY442" fmla="*/ 328612 h 952500"/>
                <a:gd name="connsiteX443" fmla="*/ 355483 w 548498"/>
                <a:gd name="connsiteY443" fmla="*/ 328612 h 952500"/>
                <a:gd name="connsiteX444" fmla="*/ 355483 w 548498"/>
                <a:gd name="connsiteY444" fmla="*/ 330784 h 952500"/>
                <a:gd name="connsiteX445" fmla="*/ 349088 w 548498"/>
                <a:gd name="connsiteY445" fmla="*/ 337302 h 952500"/>
                <a:gd name="connsiteX446" fmla="*/ 344824 w 548498"/>
                <a:gd name="connsiteY446" fmla="*/ 339474 h 952500"/>
                <a:gd name="connsiteX447" fmla="*/ 340561 w 548498"/>
                <a:gd name="connsiteY447" fmla="*/ 341646 h 952500"/>
                <a:gd name="connsiteX448" fmla="*/ 336297 w 548498"/>
                <a:gd name="connsiteY448" fmla="*/ 343819 h 952500"/>
                <a:gd name="connsiteX449" fmla="*/ 287266 w 548498"/>
                <a:gd name="connsiteY449" fmla="*/ 369887 h 952500"/>
                <a:gd name="connsiteX450" fmla="*/ 285134 w 548498"/>
                <a:gd name="connsiteY450" fmla="*/ 367715 h 952500"/>
                <a:gd name="connsiteX451" fmla="*/ 287266 w 548498"/>
                <a:gd name="connsiteY451" fmla="*/ 365542 h 952500"/>
                <a:gd name="connsiteX452" fmla="*/ 336297 w 548498"/>
                <a:gd name="connsiteY452" fmla="*/ 339474 h 952500"/>
                <a:gd name="connsiteX453" fmla="*/ 340561 w 548498"/>
                <a:gd name="connsiteY453" fmla="*/ 337302 h 952500"/>
                <a:gd name="connsiteX454" fmla="*/ 344824 w 548498"/>
                <a:gd name="connsiteY454" fmla="*/ 332957 h 952500"/>
                <a:gd name="connsiteX455" fmla="*/ 349088 w 548498"/>
                <a:gd name="connsiteY455" fmla="*/ 330784 h 952500"/>
                <a:gd name="connsiteX456" fmla="*/ 353352 w 548498"/>
                <a:gd name="connsiteY456" fmla="*/ 328612 h 952500"/>
                <a:gd name="connsiteX457" fmla="*/ 351689 w 548498"/>
                <a:gd name="connsiteY457" fmla="*/ 307975 h 952500"/>
                <a:gd name="connsiteX458" fmla="*/ 353859 w 548498"/>
                <a:gd name="connsiteY458" fmla="*/ 312208 h 952500"/>
                <a:gd name="connsiteX459" fmla="*/ 347350 w 548498"/>
                <a:gd name="connsiteY459" fmla="*/ 314325 h 952500"/>
                <a:gd name="connsiteX460" fmla="*/ 343011 w 548498"/>
                <a:gd name="connsiteY460" fmla="*/ 318558 h 952500"/>
                <a:gd name="connsiteX461" fmla="*/ 338671 w 548498"/>
                <a:gd name="connsiteY461" fmla="*/ 320675 h 952500"/>
                <a:gd name="connsiteX462" fmla="*/ 334332 w 548498"/>
                <a:gd name="connsiteY462" fmla="*/ 322792 h 952500"/>
                <a:gd name="connsiteX463" fmla="*/ 295279 w 548498"/>
                <a:gd name="connsiteY463" fmla="*/ 346075 h 952500"/>
                <a:gd name="connsiteX464" fmla="*/ 293110 w 548498"/>
                <a:gd name="connsiteY464" fmla="*/ 346075 h 952500"/>
                <a:gd name="connsiteX465" fmla="*/ 293110 w 548498"/>
                <a:gd name="connsiteY465" fmla="*/ 343958 h 952500"/>
                <a:gd name="connsiteX466" fmla="*/ 334332 w 548498"/>
                <a:gd name="connsiteY466" fmla="*/ 318558 h 952500"/>
                <a:gd name="connsiteX467" fmla="*/ 338671 w 548498"/>
                <a:gd name="connsiteY467" fmla="*/ 316442 h 952500"/>
                <a:gd name="connsiteX468" fmla="*/ 343011 w 548498"/>
                <a:gd name="connsiteY468" fmla="*/ 314325 h 952500"/>
                <a:gd name="connsiteX469" fmla="*/ 347350 w 548498"/>
                <a:gd name="connsiteY469" fmla="*/ 310092 h 952500"/>
                <a:gd name="connsiteX470" fmla="*/ 351689 w 548498"/>
                <a:gd name="connsiteY470" fmla="*/ 307975 h 952500"/>
                <a:gd name="connsiteX471" fmla="*/ 340614 w 548498"/>
                <a:gd name="connsiteY471" fmla="*/ 295275 h 952500"/>
                <a:gd name="connsiteX472" fmla="*/ 342764 w 548498"/>
                <a:gd name="connsiteY472" fmla="*/ 295275 h 952500"/>
                <a:gd name="connsiteX473" fmla="*/ 342764 w 548498"/>
                <a:gd name="connsiteY473" fmla="*/ 299620 h 952500"/>
                <a:gd name="connsiteX474" fmla="*/ 338463 w 548498"/>
                <a:gd name="connsiteY474" fmla="*/ 303965 h 952500"/>
                <a:gd name="connsiteX475" fmla="*/ 334161 w 548498"/>
                <a:gd name="connsiteY475" fmla="*/ 306137 h 952500"/>
                <a:gd name="connsiteX476" fmla="*/ 286843 w 548498"/>
                <a:gd name="connsiteY476" fmla="*/ 334378 h 952500"/>
                <a:gd name="connsiteX477" fmla="*/ 282542 w 548498"/>
                <a:gd name="connsiteY477" fmla="*/ 336550 h 952500"/>
                <a:gd name="connsiteX478" fmla="*/ 280391 w 548498"/>
                <a:gd name="connsiteY478" fmla="*/ 334378 h 952500"/>
                <a:gd name="connsiteX479" fmla="*/ 282542 w 548498"/>
                <a:gd name="connsiteY479" fmla="*/ 332205 h 952500"/>
                <a:gd name="connsiteX480" fmla="*/ 286843 w 548498"/>
                <a:gd name="connsiteY480" fmla="*/ 330033 h 952500"/>
                <a:gd name="connsiteX481" fmla="*/ 334161 w 548498"/>
                <a:gd name="connsiteY481" fmla="*/ 301792 h 952500"/>
                <a:gd name="connsiteX482" fmla="*/ 338463 w 548498"/>
                <a:gd name="connsiteY482" fmla="*/ 297447 h 952500"/>
                <a:gd name="connsiteX483" fmla="*/ 340614 w 548498"/>
                <a:gd name="connsiteY483" fmla="*/ 295275 h 952500"/>
                <a:gd name="connsiteX484" fmla="*/ 345376 w 548498"/>
                <a:gd name="connsiteY484" fmla="*/ 268287 h 952500"/>
                <a:gd name="connsiteX485" fmla="*/ 347526 w 548498"/>
                <a:gd name="connsiteY485" fmla="*/ 272732 h 952500"/>
                <a:gd name="connsiteX486" fmla="*/ 345376 w 548498"/>
                <a:gd name="connsiteY486" fmla="*/ 274955 h 952500"/>
                <a:gd name="connsiteX487" fmla="*/ 341074 w 548498"/>
                <a:gd name="connsiteY487" fmla="*/ 279400 h 952500"/>
                <a:gd name="connsiteX488" fmla="*/ 336772 w 548498"/>
                <a:gd name="connsiteY488" fmla="*/ 283845 h 952500"/>
                <a:gd name="connsiteX489" fmla="*/ 332471 w 548498"/>
                <a:gd name="connsiteY489" fmla="*/ 286067 h 952500"/>
                <a:gd name="connsiteX490" fmla="*/ 289455 w 548498"/>
                <a:gd name="connsiteY490" fmla="*/ 310515 h 952500"/>
                <a:gd name="connsiteX491" fmla="*/ 287304 w 548498"/>
                <a:gd name="connsiteY491" fmla="*/ 312737 h 952500"/>
                <a:gd name="connsiteX492" fmla="*/ 285153 w 548498"/>
                <a:gd name="connsiteY492" fmla="*/ 308292 h 952500"/>
                <a:gd name="connsiteX493" fmla="*/ 289455 w 548498"/>
                <a:gd name="connsiteY493" fmla="*/ 306070 h 952500"/>
                <a:gd name="connsiteX494" fmla="*/ 317415 w 548498"/>
                <a:gd name="connsiteY494" fmla="*/ 292735 h 952500"/>
                <a:gd name="connsiteX495" fmla="*/ 332471 w 548498"/>
                <a:gd name="connsiteY495" fmla="*/ 281622 h 952500"/>
                <a:gd name="connsiteX496" fmla="*/ 336772 w 548498"/>
                <a:gd name="connsiteY496" fmla="*/ 277177 h 952500"/>
                <a:gd name="connsiteX497" fmla="*/ 341074 w 548498"/>
                <a:gd name="connsiteY497" fmla="*/ 272732 h 952500"/>
                <a:gd name="connsiteX498" fmla="*/ 345376 w 548498"/>
                <a:gd name="connsiteY498" fmla="*/ 268287 h 952500"/>
                <a:gd name="connsiteX499" fmla="*/ 347526 w 548498"/>
                <a:gd name="connsiteY499" fmla="*/ 254000 h 952500"/>
                <a:gd name="connsiteX500" fmla="*/ 349677 w 548498"/>
                <a:gd name="connsiteY500" fmla="*/ 258233 h 952500"/>
                <a:gd name="connsiteX501" fmla="*/ 345376 w 548498"/>
                <a:gd name="connsiteY501" fmla="*/ 260350 h 952500"/>
                <a:gd name="connsiteX502" fmla="*/ 341074 w 548498"/>
                <a:gd name="connsiteY502" fmla="*/ 262467 h 952500"/>
                <a:gd name="connsiteX503" fmla="*/ 336772 w 548498"/>
                <a:gd name="connsiteY503" fmla="*/ 266700 h 952500"/>
                <a:gd name="connsiteX504" fmla="*/ 332471 w 548498"/>
                <a:gd name="connsiteY504" fmla="*/ 268817 h 952500"/>
                <a:gd name="connsiteX505" fmla="*/ 289455 w 548498"/>
                <a:gd name="connsiteY505" fmla="*/ 292100 h 952500"/>
                <a:gd name="connsiteX506" fmla="*/ 287304 w 548498"/>
                <a:gd name="connsiteY506" fmla="*/ 292100 h 952500"/>
                <a:gd name="connsiteX507" fmla="*/ 285153 w 548498"/>
                <a:gd name="connsiteY507" fmla="*/ 287867 h 952500"/>
                <a:gd name="connsiteX508" fmla="*/ 289455 w 548498"/>
                <a:gd name="connsiteY508" fmla="*/ 285750 h 952500"/>
                <a:gd name="connsiteX509" fmla="*/ 332471 w 548498"/>
                <a:gd name="connsiteY509" fmla="*/ 264583 h 952500"/>
                <a:gd name="connsiteX510" fmla="*/ 336772 w 548498"/>
                <a:gd name="connsiteY510" fmla="*/ 260350 h 952500"/>
                <a:gd name="connsiteX511" fmla="*/ 341074 w 548498"/>
                <a:gd name="connsiteY511" fmla="*/ 258233 h 952500"/>
                <a:gd name="connsiteX512" fmla="*/ 345376 w 548498"/>
                <a:gd name="connsiteY512" fmla="*/ 256117 h 952500"/>
                <a:gd name="connsiteX513" fmla="*/ 347526 w 548498"/>
                <a:gd name="connsiteY513" fmla="*/ 254000 h 952500"/>
                <a:gd name="connsiteX514" fmla="*/ 342269 w 548498"/>
                <a:gd name="connsiteY514" fmla="*/ 231775 h 952500"/>
                <a:gd name="connsiteX515" fmla="*/ 344385 w 548498"/>
                <a:gd name="connsiteY515" fmla="*/ 236160 h 952500"/>
                <a:gd name="connsiteX516" fmla="*/ 342269 w 548498"/>
                <a:gd name="connsiteY516" fmla="*/ 238352 h 952500"/>
                <a:gd name="connsiteX517" fmla="*/ 340152 w 548498"/>
                <a:gd name="connsiteY517" fmla="*/ 240544 h 952500"/>
                <a:gd name="connsiteX518" fmla="*/ 335919 w 548498"/>
                <a:gd name="connsiteY518" fmla="*/ 244929 h 952500"/>
                <a:gd name="connsiteX519" fmla="*/ 329569 w 548498"/>
                <a:gd name="connsiteY519" fmla="*/ 247121 h 952500"/>
                <a:gd name="connsiteX520" fmla="*/ 291469 w 548498"/>
                <a:gd name="connsiteY520" fmla="*/ 271236 h 952500"/>
                <a:gd name="connsiteX521" fmla="*/ 283002 w 548498"/>
                <a:gd name="connsiteY521" fmla="*/ 275621 h 952500"/>
                <a:gd name="connsiteX522" fmla="*/ 280885 w 548498"/>
                <a:gd name="connsiteY522" fmla="*/ 277813 h 952500"/>
                <a:gd name="connsiteX523" fmla="*/ 278769 w 548498"/>
                <a:gd name="connsiteY523" fmla="*/ 277813 h 952500"/>
                <a:gd name="connsiteX524" fmla="*/ 278769 w 548498"/>
                <a:gd name="connsiteY524" fmla="*/ 273429 h 952500"/>
                <a:gd name="connsiteX525" fmla="*/ 280885 w 548498"/>
                <a:gd name="connsiteY525" fmla="*/ 271236 h 952500"/>
                <a:gd name="connsiteX526" fmla="*/ 283002 w 548498"/>
                <a:gd name="connsiteY526" fmla="*/ 271236 h 952500"/>
                <a:gd name="connsiteX527" fmla="*/ 291469 w 548498"/>
                <a:gd name="connsiteY527" fmla="*/ 266852 h 952500"/>
                <a:gd name="connsiteX528" fmla="*/ 329569 w 548498"/>
                <a:gd name="connsiteY528" fmla="*/ 242737 h 952500"/>
                <a:gd name="connsiteX529" fmla="*/ 333802 w 548498"/>
                <a:gd name="connsiteY529" fmla="*/ 238352 h 952500"/>
                <a:gd name="connsiteX530" fmla="*/ 338035 w 548498"/>
                <a:gd name="connsiteY530" fmla="*/ 236160 h 952500"/>
                <a:gd name="connsiteX531" fmla="*/ 342269 w 548498"/>
                <a:gd name="connsiteY531" fmla="*/ 233967 h 952500"/>
                <a:gd name="connsiteX532" fmla="*/ 342269 w 548498"/>
                <a:gd name="connsiteY532" fmla="*/ 231775 h 952500"/>
                <a:gd name="connsiteX533" fmla="*/ 349100 w 548498"/>
                <a:gd name="connsiteY533" fmla="*/ 211137 h 952500"/>
                <a:gd name="connsiteX534" fmla="*/ 349100 w 548498"/>
                <a:gd name="connsiteY534" fmla="*/ 215482 h 952500"/>
                <a:gd name="connsiteX535" fmla="*/ 342606 w 548498"/>
                <a:gd name="connsiteY535" fmla="*/ 221999 h 952500"/>
                <a:gd name="connsiteX536" fmla="*/ 338276 w 548498"/>
                <a:gd name="connsiteY536" fmla="*/ 224171 h 952500"/>
                <a:gd name="connsiteX537" fmla="*/ 333947 w 548498"/>
                <a:gd name="connsiteY537" fmla="*/ 226344 h 952500"/>
                <a:gd name="connsiteX538" fmla="*/ 329617 w 548498"/>
                <a:gd name="connsiteY538" fmla="*/ 228516 h 952500"/>
                <a:gd name="connsiteX539" fmla="*/ 290651 w 548498"/>
                <a:gd name="connsiteY539" fmla="*/ 248067 h 952500"/>
                <a:gd name="connsiteX540" fmla="*/ 286321 w 548498"/>
                <a:gd name="connsiteY540" fmla="*/ 250240 h 952500"/>
                <a:gd name="connsiteX541" fmla="*/ 284157 w 548498"/>
                <a:gd name="connsiteY541" fmla="*/ 252412 h 952500"/>
                <a:gd name="connsiteX542" fmla="*/ 281992 w 548498"/>
                <a:gd name="connsiteY542" fmla="*/ 252412 h 952500"/>
                <a:gd name="connsiteX543" fmla="*/ 281992 w 548498"/>
                <a:gd name="connsiteY543" fmla="*/ 248067 h 952500"/>
                <a:gd name="connsiteX544" fmla="*/ 286321 w 548498"/>
                <a:gd name="connsiteY544" fmla="*/ 245895 h 952500"/>
                <a:gd name="connsiteX545" fmla="*/ 290651 w 548498"/>
                <a:gd name="connsiteY545" fmla="*/ 243723 h 952500"/>
                <a:gd name="connsiteX546" fmla="*/ 329617 w 548498"/>
                <a:gd name="connsiteY546" fmla="*/ 224171 h 952500"/>
                <a:gd name="connsiteX547" fmla="*/ 333947 w 548498"/>
                <a:gd name="connsiteY547" fmla="*/ 221999 h 952500"/>
                <a:gd name="connsiteX548" fmla="*/ 338276 w 548498"/>
                <a:gd name="connsiteY548" fmla="*/ 219827 h 952500"/>
                <a:gd name="connsiteX549" fmla="*/ 342606 w 548498"/>
                <a:gd name="connsiteY549" fmla="*/ 215482 h 952500"/>
                <a:gd name="connsiteX550" fmla="*/ 346936 w 548498"/>
                <a:gd name="connsiteY550" fmla="*/ 213309 h 952500"/>
                <a:gd name="connsiteX551" fmla="*/ 349100 w 548498"/>
                <a:gd name="connsiteY551" fmla="*/ 211137 h 952500"/>
                <a:gd name="connsiteX552" fmla="*/ 347487 w 548498"/>
                <a:gd name="connsiteY552" fmla="*/ 195262 h 952500"/>
                <a:gd name="connsiteX553" fmla="*/ 349677 w 548498"/>
                <a:gd name="connsiteY553" fmla="*/ 199628 h 952500"/>
                <a:gd name="connsiteX554" fmla="*/ 343108 w 548498"/>
                <a:gd name="connsiteY554" fmla="*/ 203993 h 952500"/>
                <a:gd name="connsiteX555" fmla="*/ 338729 w 548498"/>
                <a:gd name="connsiteY555" fmla="*/ 206176 h 952500"/>
                <a:gd name="connsiteX556" fmla="*/ 334350 w 548498"/>
                <a:gd name="connsiteY556" fmla="*/ 208359 h 952500"/>
                <a:gd name="connsiteX557" fmla="*/ 329970 w 548498"/>
                <a:gd name="connsiteY557" fmla="*/ 210542 h 952500"/>
                <a:gd name="connsiteX558" fmla="*/ 290556 w 548498"/>
                <a:gd name="connsiteY558" fmla="*/ 230187 h 952500"/>
                <a:gd name="connsiteX559" fmla="*/ 288367 w 548498"/>
                <a:gd name="connsiteY559" fmla="*/ 225822 h 952500"/>
                <a:gd name="connsiteX560" fmla="*/ 290556 w 548498"/>
                <a:gd name="connsiteY560" fmla="*/ 225822 h 952500"/>
                <a:gd name="connsiteX561" fmla="*/ 329970 w 548498"/>
                <a:gd name="connsiteY561" fmla="*/ 206176 h 952500"/>
                <a:gd name="connsiteX562" fmla="*/ 334350 w 548498"/>
                <a:gd name="connsiteY562" fmla="*/ 203993 h 952500"/>
                <a:gd name="connsiteX563" fmla="*/ 338729 w 548498"/>
                <a:gd name="connsiteY563" fmla="*/ 201811 h 952500"/>
                <a:gd name="connsiteX564" fmla="*/ 340919 w 548498"/>
                <a:gd name="connsiteY564" fmla="*/ 199628 h 952500"/>
                <a:gd name="connsiteX565" fmla="*/ 347487 w 548498"/>
                <a:gd name="connsiteY565" fmla="*/ 195262 h 952500"/>
                <a:gd name="connsiteX566" fmla="*/ 346936 w 548498"/>
                <a:gd name="connsiteY566" fmla="*/ 177800 h 952500"/>
                <a:gd name="connsiteX567" fmla="*/ 349100 w 548498"/>
                <a:gd name="connsiteY567" fmla="*/ 177800 h 952500"/>
                <a:gd name="connsiteX568" fmla="*/ 349100 w 548498"/>
                <a:gd name="connsiteY568" fmla="*/ 182210 h 952500"/>
                <a:gd name="connsiteX569" fmla="*/ 340441 w 548498"/>
                <a:gd name="connsiteY569" fmla="*/ 186620 h 952500"/>
                <a:gd name="connsiteX570" fmla="*/ 336112 w 548498"/>
                <a:gd name="connsiteY570" fmla="*/ 188825 h 952500"/>
                <a:gd name="connsiteX571" fmla="*/ 333947 w 548498"/>
                <a:gd name="connsiteY571" fmla="*/ 191029 h 952500"/>
                <a:gd name="connsiteX572" fmla="*/ 329617 w 548498"/>
                <a:gd name="connsiteY572" fmla="*/ 193234 h 952500"/>
                <a:gd name="connsiteX573" fmla="*/ 290651 w 548498"/>
                <a:gd name="connsiteY573" fmla="*/ 213078 h 952500"/>
                <a:gd name="connsiteX574" fmla="*/ 286321 w 548498"/>
                <a:gd name="connsiteY574" fmla="*/ 215283 h 952500"/>
                <a:gd name="connsiteX575" fmla="*/ 284157 w 548498"/>
                <a:gd name="connsiteY575" fmla="*/ 217488 h 952500"/>
                <a:gd name="connsiteX576" fmla="*/ 281992 w 548498"/>
                <a:gd name="connsiteY576" fmla="*/ 217488 h 952500"/>
                <a:gd name="connsiteX577" fmla="*/ 281992 w 548498"/>
                <a:gd name="connsiteY577" fmla="*/ 213078 h 952500"/>
                <a:gd name="connsiteX578" fmla="*/ 284157 w 548498"/>
                <a:gd name="connsiteY578" fmla="*/ 210873 h 952500"/>
                <a:gd name="connsiteX579" fmla="*/ 286321 w 548498"/>
                <a:gd name="connsiteY579" fmla="*/ 210873 h 952500"/>
                <a:gd name="connsiteX580" fmla="*/ 290651 w 548498"/>
                <a:gd name="connsiteY580" fmla="*/ 208669 h 952500"/>
                <a:gd name="connsiteX581" fmla="*/ 329617 w 548498"/>
                <a:gd name="connsiteY581" fmla="*/ 188825 h 952500"/>
                <a:gd name="connsiteX582" fmla="*/ 333947 w 548498"/>
                <a:gd name="connsiteY582" fmla="*/ 186620 h 952500"/>
                <a:gd name="connsiteX583" fmla="*/ 336112 w 548498"/>
                <a:gd name="connsiteY583" fmla="*/ 184415 h 952500"/>
                <a:gd name="connsiteX584" fmla="*/ 340441 w 548498"/>
                <a:gd name="connsiteY584" fmla="*/ 182210 h 952500"/>
                <a:gd name="connsiteX585" fmla="*/ 346936 w 548498"/>
                <a:gd name="connsiteY585" fmla="*/ 177800 h 952500"/>
                <a:gd name="connsiteX586" fmla="*/ 338989 w 548498"/>
                <a:gd name="connsiteY586" fmla="*/ 161925 h 952500"/>
                <a:gd name="connsiteX587" fmla="*/ 341159 w 548498"/>
                <a:gd name="connsiteY587" fmla="*/ 161925 h 952500"/>
                <a:gd name="connsiteX588" fmla="*/ 341159 w 548498"/>
                <a:gd name="connsiteY588" fmla="*/ 166221 h 952500"/>
                <a:gd name="connsiteX589" fmla="*/ 336819 w 548498"/>
                <a:gd name="connsiteY589" fmla="*/ 168369 h 952500"/>
                <a:gd name="connsiteX590" fmla="*/ 334650 w 548498"/>
                <a:gd name="connsiteY590" fmla="*/ 168369 h 952500"/>
                <a:gd name="connsiteX591" fmla="*/ 330311 w 548498"/>
                <a:gd name="connsiteY591" fmla="*/ 170516 h 952500"/>
                <a:gd name="connsiteX592" fmla="*/ 289088 w 548498"/>
                <a:gd name="connsiteY592" fmla="*/ 194142 h 952500"/>
                <a:gd name="connsiteX593" fmla="*/ 280410 w 548498"/>
                <a:gd name="connsiteY593" fmla="*/ 198438 h 952500"/>
                <a:gd name="connsiteX594" fmla="*/ 278240 w 548498"/>
                <a:gd name="connsiteY594" fmla="*/ 198438 h 952500"/>
                <a:gd name="connsiteX595" fmla="*/ 278240 w 548498"/>
                <a:gd name="connsiteY595" fmla="*/ 196290 h 952500"/>
                <a:gd name="connsiteX596" fmla="*/ 289088 w 548498"/>
                <a:gd name="connsiteY596" fmla="*/ 189847 h 952500"/>
                <a:gd name="connsiteX597" fmla="*/ 330311 w 548498"/>
                <a:gd name="connsiteY597" fmla="*/ 166221 h 952500"/>
                <a:gd name="connsiteX598" fmla="*/ 334650 w 548498"/>
                <a:gd name="connsiteY598" fmla="*/ 164073 h 952500"/>
                <a:gd name="connsiteX599" fmla="*/ 336819 w 548498"/>
                <a:gd name="connsiteY599" fmla="*/ 164073 h 952500"/>
                <a:gd name="connsiteX600" fmla="*/ 338989 w 548498"/>
                <a:gd name="connsiteY600" fmla="*/ 161925 h 952500"/>
                <a:gd name="connsiteX601" fmla="*/ 351673 w 548498"/>
                <a:gd name="connsiteY601" fmla="*/ 139700 h 952500"/>
                <a:gd name="connsiteX602" fmla="*/ 353850 w 548498"/>
                <a:gd name="connsiteY602" fmla="*/ 139700 h 952500"/>
                <a:gd name="connsiteX603" fmla="*/ 353850 w 548498"/>
                <a:gd name="connsiteY603" fmla="*/ 141872 h 952500"/>
                <a:gd name="connsiteX604" fmla="*/ 338610 w 548498"/>
                <a:gd name="connsiteY604" fmla="*/ 152734 h 952500"/>
                <a:gd name="connsiteX605" fmla="*/ 334256 w 548498"/>
                <a:gd name="connsiteY605" fmla="*/ 154907 h 952500"/>
                <a:gd name="connsiteX606" fmla="*/ 329901 w 548498"/>
                <a:gd name="connsiteY606" fmla="*/ 157079 h 952500"/>
                <a:gd name="connsiteX607" fmla="*/ 288536 w 548498"/>
                <a:gd name="connsiteY607" fmla="*/ 178803 h 952500"/>
                <a:gd name="connsiteX608" fmla="*/ 284181 w 548498"/>
                <a:gd name="connsiteY608" fmla="*/ 180975 h 952500"/>
                <a:gd name="connsiteX609" fmla="*/ 282004 w 548498"/>
                <a:gd name="connsiteY609" fmla="*/ 180975 h 952500"/>
                <a:gd name="connsiteX610" fmla="*/ 282004 w 548498"/>
                <a:gd name="connsiteY610" fmla="*/ 178803 h 952500"/>
                <a:gd name="connsiteX611" fmla="*/ 282004 w 548498"/>
                <a:gd name="connsiteY611" fmla="*/ 176630 h 952500"/>
                <a:gd name="connsiteX612" fmla="*/ 288536 w 548498"/>
                <a:gd name="connsiteY612" fmla="*/ 174458 h 952500"/>
                <a:gd name="connsiteX613" fmla="*/ 329901 w 548498"/>
                <a:gd name="connsiteY613" fmla="*/ 152734 h 952500"/>
                <a:gd name="connsiteX614" fmla="*/ 334256 w 548498"/>
                <a:gd name="connsiteY614" fmla="*/ 150562 h 952500"/>
                <a:gd name="connsiteX615" fmla="*/ 334256 w 548498"/>
                <a:gd name="connsiteY615" fmla="*/ 148390 h 952500"/>
                <a:gd name="connsiteX616" fmla="*/ 338610 w 548498"/>
                <a:gd name="connsiteY616" fmla="*/ 146217 h 952500"/>
                <a:gd name="connsiteX617" fmla="*/ 351673 w 548498"/>
                <a:gd name="connsiteY617" fmla="*/ 139700 h 952500"/>
                <a:gd name="connsiteX618" fmla="*/ 354296 w 548498"/>
                <a:gd name="connsiteY618" fmla="*/ 125412 h 952500"/>
                <a:gd name="connsiteX619" fmla="*/ 356461 w 548498"/>
                <a:gd name="connsiteY619" fmla="*/ 125412 h 952500"/>
                <a:gd name="connsiteX620" fmla="*/ 358625 w 548498"/>
                <a:gd name="connsiteY620" fmla="*/ 129708 h 952500"/>
                <a:gd name="connsiteX621" fmla="*/ 339142 w 548498"/>
                <a:gd name="connsiteY621" fmla="*/ 138299 h 952500"/>
                <a:gd name="connsiteX622" fmla="*/ 330483 w 548498"/>
                <a:gd name="connsiteY622" fmla="*/ 142595 h 952500"/>
                <a:gd name="connsiteX623" fmla="*/ 291517 w 548498"/>
                <a:gd name="connsiteY623" fmla="*/ 161925 h 952500"/>
                <a:gd name="connsiteX624" fmla="*/ 289352 w 548498"/>
                <a:gd name="connsiteY624" fmla="*/ 161925 h 952500"/>
                <a:gd name="connsiteX625" fmla="*/ 289352 w 548498"/>
                <a:gd name="connsiteY625" fmla="*/ 159777 h 952500"/>
                <a:gd name="connsiteX626" fmla="*/ 289352 w 548498"/>
                <a:gd name="connsiteY626" fmla="*/ 157629 h 952500"/>
                <a:gd name="connsiteX627" fmla="*/ 330483 w 548498"/>
                <a:gd name="connsiteY627" fmla="*/ 138299 h 952500"/>
                <a:gd name="connsiteX628" fmla="*/ 339142 w 548498"/>
                <a:gd name="connsiteY628" fmla="*/ 134003 h 952500"/>
                <a:gd name="connsiteX629" fmla="*/ 354296 w 548498"/>
                <a:gd name="connsiteY629" fmla="*/ 125412 h 952500"/>
                <a:gd name="connsiteX630" fmla="*/ 349114 w 548498"/>
                <a:gd name="connsiteY630" fmla="*/ 109537 h 952500"/>
                <a:gd name="connsiteX631" fmla="*/ 351265 w 548498"/>
                <a:gd name="connsiteY631" fmla="*/ 113770 h 952500"/>
                <a:gd name="connsiteX632" fmla="*/ 336209 w 548498"/>
                <a:gd name="connsiteY632" fmla="*/ 122237 h 952500"/>
                <a:gd name="connsiteX633" fmla="*/ 329757 w 548498"/>
                <a:gd name="connsiteY633" fmla="*/ 126470 h 952500"/>
                <a:gd name="connsiteX634" fmla="*/ 288892 w 548498"/>
                <a:gd name="connsiteY634" fmla="*/ 147637 h 952500"/>
                <a:gd name="connsiteX635" fmla="*/ 286741 w 548498"/>
                <a:gd name="connsiteY635" fmla="*/ 147637 h 952500"/>
                <a:gd name="connsiteX636" fmla="*/ 286741 w 548498"/>
                <a:gd name="connsiteY636" fmla="*/ 145520 h 952500"/>
                <a:gd name="connsiteX637" fmla="*/ 288892 w 548498"/>
                <a:gd name="connsiteY637" fmla="*/ 143404 h 952500"/>
                <a:gd name="connsiteX638" fmla="*/ 329757 w 548498"/>
                <a:gd name="connsiteY638" fmla="*/ 122237 h 952500"/>
                <a:gd name="connsiteX639" fmla="*/ 336209 w 548498"/>
                <a:gd name="connsiteY639" fmla="*/ 118004 h 952500"/>
                <a:gd name="connsiteX640" fmla="*/ 349114 w 548498"/>
                <a:gd name="connsiteY640" fmla="*/ 111654 h 952500"/>
                <a:gd name="connsiteX641" fmla="*/ 349114 w 548498"/>
                <a:gd name="connsiteY641" fmla="*/ 109537 h 952500"/>
                <a:gd name="connsiteX642" fmla="*/ 342269 w 548498"/>
                <a:gd name="connsiteY642" fmla="*/ 92075 h 952500"/>
                <a:gd name="connsiteX643" fmla="*/ 344385 w 548498"/>
                <a:gd name="connsiteY643" fmla="*/ 92075 h 952500"/>
                <a:gd name="connsiteX644" fmla="*/ 344385 w 548498"/>
                <a:gd name="connsiteY644" fmla="*/ 96485 h 952500"/>
                <a:gd name="connsiteX645" fmla="*/ 333802 w 548498"/>
                <a:gd name="connsiteY645" fmla="*/ 105304 h 952500"/>
                <a:gd name="connsiteX646" fmla="*/ 329569 w 548498"/>
                <a:gd name="connsiteY646" fmla="*/ 107509 h 952500"/>
                <a:gd name="connsiteX647" fmla="*/ 287235 w 548498"/>
                <a:gd name="connsiteY647" fmla="*/ 131763 h 952500"/>
                <a:gd name="connsiteX648" fmla="*/ 285119 w 548498"/>
                <a:gd name="connsiteY648" fmla="*/ 127353 h 952500"/>
                <a:gd name="connsiteX649" fmla="*/ 287235 w 548498"/>
                <a:gd name="connsiteY649" fmla="*/ 125148 h 952500"/>
                <a:gd name="connsiteX650" fmla="*/ 329569 w 548498"/>
                <a:gd name="connsiteY650" fmla="*/ 103100 h 952500"/>
                <a:gd name="connsiteX651" fmla="*/ 333802 w 548498"/>
                <a:gd name="connsiteY651" fmla="*/ 98690 h 952500"/>
                <a:gd name="connsiteX652" fmla="*/ 342269 w 548498"/>
                <a:gd name="connsiteY652" fmla="*/ 92075 h 952500"/>
                <a:gd name="connsiteX653" fmla="*/ 351707 w 548498"/>
                <a:gd name="connsiteY653" fmla="*/ 73025 h 952500"/>
                <a:gd name="connsiteX654" fmla="*/ 353867 w 548498"/>
                <a:gd name="connsiteY654" fmla="*/ 77311 h 952500"/>
                <a:gd name="connsiteX655" fmla="*/ 334420 w 548498"/>
                <a:gd name="connsiteY655" fmla="*/ 88027 h 952500"/>
                <a:gd name="connsiteX656" fmla="*/ 327938 w 548498"/>
                <a:gd name="connsiteY656" fmla="*/ 92313 h 952500"/>
                <a:gd name="connsiteX657" fmla="*/ 286883 w 548498"/>
                <a:gd name="connsiteY657" fmla="*/ 113745 h 952500"/>
                <a:gd name="connsiteX658" fmla="*/ 282562 w 548498"/>
                <a:gd name="connsiteY658" fmla="*/ 115888 h 952500"/>
                <a:gd name="connsiteX659" fmla="*/ 280401 w 548498"/>
                <a:gd name="connsiteY659" fmla="*/ 115888 h 952500"/>
                <a:gd name="connsiteX660" fmla="*/ 280401 w 548498"/>
                <a:gd name="connsiteY660" fmla="*/ 111602 h 952500"/>
                <a:gd name="connsiteX661" fmla="*/ 286883 w 548498"/>
                <a:gd name="connsiteY661" fmla="*/ 109459 h 952500"/>
                <a:gd name="connsiteX662" fmla="*/ 327938 w 548498"/>
                <a:gd name="connsiteY662" fmla="*/ 85884 h 952500"/>
                <a:gd name="connsiteX663" fmla="*/ 334420 w 548498"/>
                <a:gd name="connsiteY663" fmla="*/ 83741 h 952500"/>
                <a:gd name="connsiteX664" fmla="*/ 351707 w 548498"/>
                <a:gd name="connsiteY664" fmla="*/ 73025 h 952500"/>
                <a:gd name="connsiteX665" fmla="*/ 333748 w 548498"/>
                <a:gd name="connsiteY665" fmla="*/ 65087 h 952500"/>
                <a:gd name="connsiteX666" fmla="*/ 335883 w 548498"/>
                <a:gd name="connsiteY666" fmla="*/ 65087 h 952500"/>
                <a:gd name="connsiteX667" fmla="*/ 338018 w 548498"/>
                <a:gd name="connsiteY667" fmla="*/ 67204 h 952500"/>
                <a:gd name="connsiteX668" fmla="*/ 333748 w 548498"/>
                <a:gd name="connsiteY668" fmla="*/ 69320 h 952500"/>
                <a:gd name="connsiteX669" fmla="*/ 329478 w 548498"/>
                <a:gd name="connsiteY669" fmla="*/ 71437 h 952500"/>
                <a:gd name="connsiteX670" fmla="*/ 329478 w 548498"/>
                <a:gd name="connsiteY670" fmla="*/ 73554 h 952500"/>
                <a:gd name="connsiteX671" fmla="*/ 325209 w 548498"/>
                <a:gd name="connsiteY671" fmla="*/ 75670 h 952500"/>
                <a:gd name="connsiteX672" fmla="*/ 284645 w 548498"/>
                <a:gd name="connsiteY672" fmla="*/ 96837 h 952500"/>
                <a:gd name="connsiteX673" fmla="*/ 282510 w 548498"/>
                <a:gd name="connsiteY673" fmla="*/ 96837 h 952500"/>
                <a:gd name="connsiteX674" fmla="*/ 280375 w 548498"/>
                <a:gd name="connsiteY674" fmla="*/ 92604 h 952500"/>
                <a:gd name="connsiteX675" fmla="*/ 282510 w 548498"/>
                <a:gd name="connsiteY675" fmla="*/ 92604 h 952500"/>
                <a:gd name="connsiteX676" fmla="*/ 323074 w 548498"/>
                <a:gd name="connsiteY676" fmla="*/ 71437 h 952500"/>
                <a:gd name="connsiteX677" fmla="*/ 327344 w 548498"/>
                <a:gd name="connsiteY677" fmla="*/ 69320 h 952500"/>
                <a:gd name="connsiteX678" fmla="*/ 329478 w 548498"/>
                <a:gd name="connsiteY678" fmla="*/ 67204 h 952500"/>
                <a:gd name="connsiteX679" fmla="*/ 333748 w 548498"/>
                <a:gd name="connsiteY679" fmla="*/ 65087 h 952500"/>
                <a:gd name="connsiteX680" fmla="*/ 342240 w 548498"/>
                <a:gd name="connsiteY680" fmla="*/ 44450 h 952500"/>
                <a:gd name="connsiteX681" fmla="*/ 344371 w 548498"/>
                <a:gd name="connsiteY681" fmla="*/ 48746 h 952500"/>
                <a:gd name="connsiteX682" fmla="*/ 333712 w 548498"/>
                <a:gd name="connsiteY682" fmla="*/ 53041 h 952500"/>
                <a:gd name="connsiteX683" fmla="*/ 329449 w 548498"/>
                <a:gd name="connsiteY683" fmla="*/ 55189 h 952500"/>
                <a:gd name="connsiteX684" fmla="*/ 325185 w 548498"/>
                <a:gd name="connsiteY684" fmla="*/ 57337 h 952500"/>
                <a:gd name="connsiteX685" fmla="*/ 323053 w 548498"/>
                <a:gd name="connsiteY685" fmla="*/ 59485 h 952500"/>
                <a:gd name="connsiteX686" fmla="*/ 280417 w 548498"/>
                <a:gd name="connsiteY686" fmla="*/ 78815 h 952500"/>
                <a:gd name="connsiteX687" fmla="*/ 276154 w 548498"/>
                <a:gd name="connsiteY687" fmla="*/ 80963 h 952500"/>
                <a:gd name="connsiteX688" fmla="*/ 274022 w 548498"/>
                <a:gd name="connsiteY688" fmla="*/ 76667 h 952500"/>
                <a:gd name="connsiteX689" fmla="*/ 280417 w 548498"/>
                <a:gd name="connsiteY689" fmla="*/ 74520 h 952500"/>
                <a:gd name="connsiteX690" fmla="*/ 320922 w 548498"/>
                <a:gd name="connsiteY690" fmla="*/ 55189 h 952500"/>
                <a:gd name="connsiteX691" fmla="*/ 325185 w 548498"/>
                <a:gd name="connsiteY691" fmla="*/ 53041 h 952500"/>
                <a:gd name="connsiteX692" fmla="*/ 327317 w 548498"/>
                <a:gd name="connsiteY692" fmla="*/ 50894 h 952500"/>
                <a:gd name="connsiteX693" fmla="*/ 331581 w 548498"/>
                <a:gd name="connsiteY693" fmla="*/ 48746 h 952500"/>
                <a:gd name="connsiteX694" fmla="*/ 342240 w 548498"/>
                <a:gd name="connsiteY694" fmla="*/ 44450 h 952500"/>
                <a:gd name="connsiteX695" fmla="*/ 314181 w 548498"/>
                <a:gd name="connsiteY695" fmla="*/ 38100 h 952500"/>
                <a:gd name="connsiteX696" fmla="*/ 316340 w 548498"/>
                <a:gd name="connsiteY696" fmla="*/ 42545 h 952500"/>
                <a:gd name="connsiteX697" fmla="*/ 275319 w 548498"/>
                <a:gd name="connsiteY697" fmla="*/ 66993 h 952500"/>
                <a:gd name="connsiteX698" fmla="*/ 268842 w 548498"/>
                <a:gd name="connsiteY698" fmla="*/ 69216 h 952500"/>
                <a:gd name="connsiteX699" fmla="*/ 266683 w 548498"/>
                <a:gd name="connsiteY699" fmla="*/ 71438 h 952500"/>
                <a:gd name="connsiteX700" fmla="*/ 264524 w 548498"/>
                <a:gd name="connsiteY700" fmla="*/ 71438 h 952500"/>
                <a:gd name="connsiteX701" fmla="*/ 264524 w 548498"/>
                <a:gd name="connsiteY701" fmla="*/ 66993 h 952500"/>
                <a:gd name="connsiteX702" fmla="*/ 271001 w 548498"/>
                <a:gd name="connsiteY702" fmla="*/ 64771 h 952500"/>
                <a:gd name="connsiteX703" fmla="*/ 273160 w 548498"/>
                <a:gd name="connsiteY703" fmla="*/ 62548 h 952500"/>
                <a:gd name="connsiteX704" fmla="*/ 314181 w 548498"/>
                <a:gd name="connsiteY704" fmla="*/ 38100 h 952500"/>
                <a:gd name="connsiteX705" fmla="*/ 34350 w 548498"/>
                <a:gd name="connsiteY705" fmla="*/ 31750 h 952500"/>
                <a:gd name="connsiteX706" fmla="*/ 36439 w 548498"/>
                <a:gd name="connsiteY706" fmla="*/ 33973 h 952500"/>
                <a:gd name="connsiteX707" fmla="*/ 9284 w 548498"/>
                <a:gd name="connsiteY707" fmla="*/ 49530 h 952500"/>
                <a:gd name="connsiteX708" fmla="*/ 3018 w 548498"/>
                <a:gd name="connsiteY708" fmla="*/ 53975 h 952500"/>
                <a:gd name="connsiteX709" fmla="*/ 929 w 548498"/>
                <a:gd name="connsiteY709" fmla="*/ 53975 h 952500"/>
                <a:gd name="connsiteX710" fmla="*/ 929 w 548498"/>
                <a:gd name="connsiteY710" fmla="*/ 49530 h 952500"/>
                <a:gd name="connsiteX711" fmla="*/ 34350 w 548498"/>
                <a:gd name="connsiteY711" fmla="*/ 31750 h 952500"/>
                <a:gd name="connsiteX712" fmla="*/ 64928 w 548498"/>
                <a:gd name="connsiteY712" fmla="*/ 20637 h 952500"/>
                <a:gd name="connsiteX713" fmla="*/ 64928 w 548498"/>
                <a:gd name="connsiteY713" fmla="*/ 25047 h 952500"/>
                <a:gd name="connsiteX714" fmla="*/ 30120 w 548498"/>
                <a:gd name="connsiteY714" fmla="*/ 49301 h 952500"/>
                <a:gd name="connsiteX715" fmla="*/ 19243 w 548498"/>
                <a:gd name="connsiteY715" fmla="*/ 55915 h 952500"/>
                <a:gd name="connsiteX716" fmla="*/ 12716 w 548498"/>
                <a:gd name="connsiteY716" fmla="*/ 60325 h 952500"/>
                <a:gd name="connsiteX717" fmla="*/ 10541 w 548498"/>
                <a:gd name="connsiteY717" fmla="*/ 55915 h 952500"/>
                <a:gd name="connsiteX718" fmla="*/ 21418 w 548498"/>
                <a:gd name="connsiteY718" fmla="*/ 49301 h 952500"/>
                <a:gd name="connsiteX719" fmla="*/ 62752 w 548498"/>
                <a:gd name="connsiteY719" fmla="*/ 22842 h 952500"/>
                <a:gd name="connsiteX720" fmla="*/ 64928 w 548498"/>
                <a:gd name="connsiteY720" fmla="*/ 20637 h 952500"/>
                <a:gd name="connsiteX721" fmla="*/ 299339 w 548498"/>
                <a:gd name="connsiteY721" fmla="*/ 17462 h 952500"/>
                <a:gd name="connsiteX722" fmla="*/ 301489 w 548498"/>
                <a:gd name="connsiteY722" fmla="*/ 17462 h 952500"/>
                <a:gd name="connsiteX723" fmla="*/ 301489 w 548498"/>
                <a:gd name="connsiteY723" fmla="*/ 21695 h 952500"/>
                <a:gd name="connsiteX724" fmla="*/ 249870 w 548498"/>
                <a:gd name="connsiteY724" fmla="*/ 55562 h 952500"/>
                <a:gd name="connsiteX725" fmla="*/ 241267 w 548498"/>
                <a:gd name="connsiteY725" fmla="*/ 61912 h 952500"/>
                <a:gd name="connsiteX726" fmla="*/ 239116 w 548498"/>
                <a:gd name="connsiteY726" fmla="*/ 57679 h 952500"/>
                <a:gd name="connsiteX727" fmla="*/ 243418 w 548498"/>
                <a:gd name="connsiteY727" fmla="*/ 55562 h 952500"/>
                <a:gd name="connsiteX728" fmla="*/ 299339 w 548498"/>
                <a:gd name="connsiteY728" fmla="*/ 17462 h 952500"/>
                <a:gd name="connsiteX729" fmla="*/ 191389 w 548498"/>
                <a:gd name="connsiteY729" fmla="*/ 11112 h 952500"/>
                <a:gd name="connsiteX730" fmla="*/ 193539 w 548498"/>
                <a:gd name="connsiteY730" fmla="*/ 11112 h 952500"/>
                <a:gd name="connsiteX731" fmla="*/ 193539 w 548498"/>
                <a:gd name="connsiteY731" fmla="*/ 15398 h 952500"/>
                <a:gd name="connsiteX732" fmla="*/ 189238 w 548498"/>
                <a:gd name="connsiteY732" fmla="*/ 17542 h 952500"/>
                <a:gd name="connsiteX733" fmla="*/ 139769 w 548498"/>
                <a:gd name="connsiteY733" fmla="*/ 49689 h 952500"/>
                <a:gd name="connsiteX734" fmla="*/ 133317 w 548498"/>
                <a:gd name="connsiteY734" fmla="*/ 53975 h 952500"/>
                <a:gd name="connsiteX735" fmla="*/ 131166 w 548498"/>
                <a:gd name="connsiteY735" fmla="*/ 53975 h 952500"/>
                <a:gd name="connsiteX736" fmla="*/ 131166 w 548498"/>
                <a:gd name="connsiteY736" fmla="*/ 49689 h 952500"/>
                <a:gd name="connsiteX737" fmla="*/ 133317 w 548498"/>
                <a:gd name="connsiteY737" fmla="*/ 49689 h 952500"/>
                <a:gd name="connsiteX738" fmla="*/ 180634 w 548498"/>
                <a:gd name="connsiteY738" fmla="*/ 17542 h 952500"/>
                <a:gd name="connsiteX739" fmla="*/ 187087 w 548498"/>
                <a:gd name="connsiteY739" fmla="*/ 13255 h 952500"/>
                <a:gd name="connsiteX740" fmla="*/ 191389 w 548498"/>
                <a:gd name="connsiteY740" fmla="*/ 11112 h 952500"/>
                <a:gd name="connsiteX741" fmla="*/ 287178 w 548498"/>
                <a:gd name="connsiteY741" fmla="*/ 7937 h 952500"/>
                <a:gd name="connsiteX742" fmla="*/ 289353 w 548498"/>
                <a:gd name="connsiteY742" fmla="*/ 10142 h 952500"/>
                <a:gd name="connsiteX743" fmla="*/ 289353 w 548498"/>
                <a:gd name="connsiteY743" fmla="*/ 12347 h 952500"/>
                <a:gd name="connsiteX744" fmla="*/ 234966 w 548498"/>
                <a:gd name="connsiteY744" fmla="*/ 47625 h 952500"/>
                <a:gd name="connsiteX745" fmla="*/ 232791 w 548498"/>
                <a:gd name="connsiteY745" fmla="*/ 47625 h 952500"/>
                <a:gd name="connsiteX746" fmla="*/ 232791 w 548498"/>
                <a:gd name="connsiteY746" fmla="*/ 43215 h 952500"/>
                <a:gd name="connsiteX747" fmla="*/ 282827 w 548498"/>
                <a:gd name="connsiteY747" fmla="*/ 10142 h 952500"/>
                <a:gd name="connsiteX748" fmla="*/ 287178 w 548498"/>
                <a:gd name="connsiteY748" fmla="*/ 7937 h 952500"/>
                <a:gd name="connsiteX749" fmla="*/ 124694 w 548498"/>
                <a:gd name="connsiteY749" fmla="*/ 7937 h 952500"/>
                <a:gd name="connsiteX750" fmla="*/ 126854 w 548498"/>
                <a:gd name="connsiteY750" fmla="*/ 7937 h 952500"/>
                <a:gd name="connsiteX751" fmla="*/ 126854 w 548498"/>
                <a:gd name="connsiteY751" fmla="*/ 10096 h 952500"/>
                <a:gd name="connsiteX752" fmla="*/ 126854 w 548498"/>
                <a:gd name="connsiteY752" fmla="*/ 12255 h 952500"/>
                <a:gd name="connsiteX753" fmla="*/ 111729 w 548498"/>
                <a:gd name="connsiteY753" fmla="*/ 20891 h 952500"/>
                <a:gd name="connsiteX754" fmla="*/ 72835 w 548498"/>
                <a:gd name="connsiteY754" fmla="*/ 46799 h 952500"/>
                <a:gd name="connsiteX755" fmla="*/ 66353 w 548498"/>
                <a:gd name="connsiteY755" fmla="*/ 51117 h 952500"/>
                <a:gd name="connsiteX756" fmla="*/ 66353 w 548498"/>
                <a:gd name="connsiteY756" fmla="*/ 53276 h 952500"/>
                <a:gd name="connsiteX757" fmla="*/ 59870 w 548498"/>
                <a:gd name="connsiteY757" fmla="*/ 57594 h 952500"/>
                <a:gd name="connsiteX758" fmla="*/ 55549 w 548498"/>
                <a:gd name="connsiteY758" fmla="*/ 59753 h 952500"/>
                <a:gd name="connsiteX759" fmla="*/ 53388 w 548498"/>
                <a:gd name="connsiteY759" fmla="*/ 61912 h 952500"/>
                <a:gd name="connsiteX760" fmla="*/ 53388 w 548498"/>
                <a:gd name="connsiteY760" fmla="*/ 57594 h 952500"/>
                <a:gd name="connsiteX761" fmla="*/ 53388 w 548498"/>
                <a:gd name="connsiteY761" fmla="*/ 55435 h 952500"/>
                <a:gd name="connsiteX762" fmla="*/ 64192 w 548498"/>
                <a:gd name="connsiteY762" fmla="*/ 48958 h 952500"/>
                <a:gd name="connsiteX763" fmla="*/ 96009 w 548498"/>
                <a:gd name="connsiteY763" fmla="*/ 26518 h 952500"/>
                <a:gd name="connsiteX764" fmla="*/ 54402 w 548498"/>
                <a:gd name="connsiteY764" fmla="*/ 49212 h 952500"/>
                <a:gd name="connsiteX765" fmla="*/ 41702 w 548498"/>
                <a:gd name="connsiteY765" fmla="*/ 55562 h 952500"/>
                <a:gd name="connsiteX766" fmla="*/ 33235 w 548498"/>
                <a:gd name="connsiteY766" fmla="*/ 59795 h 952500"/>
                <a:gd name="connsiteX767" fmla="*/ 33235 w 548498"/>
                <a:gd name="connsiteY767" fmla="*/ 61912 h 952500"/>
                <a:gd name="connsiteX768" fmla="*/ 31119 w 548498"/>
                <a:gd name="connsiteY768" fmla="*/ 57679 h 952500"/>
                <a:gd name="connsiteX769" fmla="*/ 33235 w 548498"/>
                <a:gd name="connsiteY769" fmla="*/ 55562 h 952500"/>
                <a:gd name="connsiteX770" fmla="*/ 45935 w 548498"/>
                <a:gd name="connsiteY770" fmla="*/ 49212 h 952500"/>
                <a:gd name="connsiteX771" fmla="*/ 92502 w 548498"/>
                <a:gd name="connsiteY771" fmla="*/ 21695 h 952500"/>
                <a:gd name="connsiteX772" fmla="*/ 100969 w 548498"/>
                <a:gd name="connsiteY772" fmla="*/ 17462 h 952500"/>
                <a:gd name="connsiteX773" fmla="*/ 103085 w 548498"/>
                <a:gd name="connsiteY773" fmla="*/ 17462 h 952500"/>
                <a:gd name="connsiteX774" fmla="*/ 104800 w 548498"/>
                <a:gd name="connsiteY774" fmla="*/ 20891 h 952500"/>
                <a:gd name="connsiteX775" fmla="*/ 105247 w 548498"/>
                <a:gd name="connsiteY775" fmla="*/ 20891 h 952500"/>
                <a:gd name="connsiteX776" fmla="*/ 122533 w 548498"/>
                <a:gd name="connsiteY776" fmla="*/ 10096 h 952500"/>
                <a:gd name="connsiteX777" fmla="*/ 124694 w 548498"/>
                <a:gd name="connsiteY777" fmla="*/ 7937 h 952500"/>
                <a:gd name="connsiteX778" fmla="*/ 150696 w 548498"/>
                <a:gd name="connsiteY778" fmla="*/ 6350 h 952500"/>
                <a:gd name="connsiteX779" fmla="*/ 152828 w 548498"/>
                <a:gd name="connsiteY779" fmla="*/ 8522 h 952500"/>
                <a:gd name="connsiteX780" fmla="*/ 150696 w 548498"/>
                <a:gd name="connsiteY780" fmla="*/ 10695 h 952500"/>
                <a:gd name="connsiteX781" fmla="*/ 137906 w 548498"/>
                <a:gd name="connsiteY781" fmla="*/ 15039 h 952500"/>
                <a:gd name="connsiteX782" fmla="*/ 127247 w 548498"/>
                <a:gd name="connsiteY782" fmla="*/ 21557 h 952500"/>
                <a:gd name="connsiteX783" fmla="*/ 82479 w 548498"/>
                <a:gd name="connsiteY783" fmla="*/ 47625 h 952500"/>
                <a:gd name="connsiteX784" fmla="*/ 80347 w 548498"/>
                <a:gd name="connsiteY784" fmla="*/ 47625 h 952500"/>
                <a:gd name="connsiteX785" fmla="*/ 80347 w 548498"/>
                <a:gd name="connsiteY785" fmla="*/ 43280 h 952500"/>
                <a:gd name="connsiteX786" fmla="*/ 118719 w 548498"/>
                <a:gd name="connsiteY786" fmla="*/ 21557 h 952500"/>
                <a:gd name="connsiteX787" fmla="*/ 142169 w 548498"/>
                <a:gd name="connsiteY787" fmla="*/ 8522 h 952500"/>
                <a:gd name="connsiteX788" fmla="*/ 150696 w 548498"/>
                <a:gd name="connsiteY788" fmla="*/ 6350 h 952500"/>
                <a:gd name="connsiteX789" fmla="*/ 223707 w 548498"/>
                <a:gd name="connsiteY789" fmla="*/ 4762 h 952500"/>
                <a:gd name="connsiteX790" fmla="*/ 223707 w 548498"/>
                <a:gd name="connsiteY790" fmla="*/ 8953 h 952500"/>
                <a:gd name="connsiteX791" fmla="*/ 212981 w 548498"/>
                <a:gd name="connsiteY791" fmla="*/ 17335 h 952500"/>
                <a:gd name="connsiteX792" fmla="*/ 159349 w 548498"/>
                <a:gd name="connsiteY792" fmla="*/ 48768 h 952500"/>
                <a:gd name="connsiteX793" fmla="*/ 155058 w 548498"/>
                <a:gd name="connsiteY793" fmla="*/ 52959 h 952500"/>
                <a:gd name="connsiteX794" fmla="*/ 152913 w 548498"/>
                <a:gd name="connsiteY794" fmla="*/ 55055 h 952500"/>
                <a:gd name="connsiteX795" fmla="*/ 150768 w 548498"/>
                <a:gd name="connsiteY795" fmla="*/ 57150 h 952500"/>
                <a:gd name="connsiteX796" fmla="*/ 148622 w 548498"/>
                <a:gd name="connsiteY796" fmla="*/ 57150 h 952500"/>
                <a:gd name="connsiteX797" fmla="*/ 146477 w 548498"/>
                <a:gd name="connsiteY797" fmla="*/ 55055 h 952500"/>
                <a:gd name="connsiteX798" fmla="*/ 146477 w 548498"/>
                <a:gd name="connsiteY798" fmla="*/ 52959 h 952500"/>
                <a:gd name="connsiteX799" fmla="*/ 152913 w 548498"/>
                <a:gd name="connsiteY799" fmla="*/ 48768 h 952500"/>
                <a:gd name="connsiteX800" fmla="*/ 204399 w 548498"/>
                <a:gd name="connsiteY800" fmla="*/ 17335 h 952500"/>
                <a:gd name="connsiteX801" fmla="*/ 217271 w 548498"/>
                <a:gd name="connsiteY801" fmla="*/ 8953 h 952500"/>
                <a:gd name="connsiteX802" fmla="*/ 221562 w 548498"/>
                <a:gd name="connsiteY802" fmla="*/ 6857 h 952500"/>
                <a:gd name="connsiteX803" fmla="*/ 223707 w 548498"/>
                <a:gd name="connsiteY803" fmla="*/ 4762 h 952500"/>
                <a:gd name="connsiteX804" fmla="*/ 178729 w 548498"/>
                <a:gd name="connsiteY804" fmla="*/ 4762 h 952500"/>
                <a:gd name="connsiteX805" fmla="*/ 180860 w 548498"/>
                <a:gd name="connsiteY805" fmla="*/ 8953 h 952500"/>
                <a:gd name="connsiteX806" fmla="*/ 165945 w 548498"/>
                <a:gd name="connsiteY806" fmla="*/ 13144 h 952500"/>
                <a:gd name="connsiteX807" fmla="*/ 163815 w 548498"/>
                <a:gd name="connsiteY807" fmla="*/ 15239 h 952500"/>
                <a:gd name="connsiteX808" fmla="*/ 155292 w 548498"/>
                <a:gd name="connsiteY808" fmla="*/ 19431 h 952500"/>
                <a:gd name="connsiteX809" fmla="*/ 140378 w 548498"/>
                <a:gd name="connsiteY809" fmla="*/ 27813 h 952500"/>
                <a:gd name="connsiteX810" fmla="*/ 116941 w 548498"/>
                <a:gd name="connsiteY810" fmla="*/ 46673 h 952500"/>
                <a:gd name="connsiteX811" fmla="*/ 112680 w 548498"/>
                <a:gd name="connsiteY811" fmla="*/ 50864 h 952500"/>
                <a:gd name="connsiteX812" fmla="*/ 110550 w 548498"/>
                <a:gd name="connsiteY812" fmla="*/ 52959 h 952500"/>
                <a:gd name="connsiteX813" fmla="*/ 106288 w 548498"/>
                <a:gd name="connsiteY813" fmla="*/ 57150 h 952500"/>
                <a:gd name="connsiteX814" fmla="*/ 104158 w 548498"/>
                <a:gd name="connsiteY814" fmla="*/ 52959 h 952500"/>
                <a:gd name="connsiteX815" fmla="*/ 106288 w 548498"/>
                <a:gd name="connsiteY815" fmla="*/ 50864 h 952500"/>
                <a:gd name="connsiteX816" fmla="*/ 110550 w 548498"/>
                <a:gd name="connsiteY816" fmla="*/ 46673 h 952500"/>
                <a:gd name="connsiteX817" fmla="*/ 138247 w 548498"/>
                <a:gd name="connsiteY817" fmla="*/ 25717 h 952500"/>
                <a:gd name="connsiteX818" fmla="*/ 146770 w 548498"/>
                <a:gd name="connsiteY818" fmla="*/ 19431 h 952500"/>
                <a:gd name="connsiteX819" fmla="*/ 153162 w 548498"/>
                <a:gd name="connsiteY819" fmla="*/ 15239 h 952500"/>
                <a:gd name="connsiteX820" fmla="*/ 155292 w 548498"/>
                <a:gd name="connsiteY820" fmla="*/ 15239 h 952500"/>
                <a:gd name="connsiteX821" fmla="*/ 165945 w 548498"/>
                <a:gd name="connsiteY821" fmla="*/ 8953 h 952500"/>
                <a:gd name="connsiteX822" fmla="*/ 178729 w 548498"/>
                <a:gd name="connsiteY822" fmla="*/ 4762 h 952500"/>
                <a:gd name="connsiteX823" fmla="*/ 250107 w 548498"/>
                <a:gd name="connsiteY823" fmla="*/ 1587 h 952500"/>
                <a:gd name="connsiteX824" fmla="*/ 252267 w 548498"/>
                <a:gd name="connsiteY824" fmla="*/ 1587 h 952500"/>
                <a:gd name="connsiteX825" fmla="*/ 252267 w 548498"/>
                <a:gd name="connsiteY825" fmla="*/ 5866 h 952500"/>
                <a:gd name="connsiteX826" fmla="*/ 250107 w 548498"/>
                <a:gd name="connsiteY826" fmla="*/ 8006 h 952500"/>
                <a:gd name="connsiteX827" fmla="*/ 237142 w 548498"/>
                <a:gd name="connsiteY827" fmla="*/ 14425 h 952500"/>
                <a:gd name="connsiteX828" fmla="*/ 180962 w 548498"/>
                <a:gd name="connsiteY828" fmla="*/ 50800 h 952500"/>
                <a:gd name="connsiteX829" fmla="*/ 178801 w 548498"/>
                <a:gd name="connsiteY829" fmla="*/ 50800 h 952500"/>
                <a:gd name="connsiteX830" fmla="*/ 178801 w 548498"/>
                <a:gd name="connsiteY830" fmla="*/ 46521 h 952500"/>
                <a:gd name="connsiteX831" fmla="*/ 228499 w 548498"/>
                <a:gd name="connsiteY831" fmla="*/ 14425 h 952500"/>
                <a:gd name="connsiteX832" fmla="*/ 241463 w 548498"/>
                <a:gd name="connsiteY832" fmla="*/ 8006 h 952500"/>
                <a:gd name="connsiteX833" fmla="*/ 250107 w 548498"/>
                <a:gd name="connsiteY833" fmla="*/ 1587 h 952500"/>
                <a:gd name="connsiteX834" fmla="*/ 278627 w 548498"/>
                <a:gd name="connsiteY834" fmla="*/ 0 h 952500"/>
                <a:gd name="connsiteX835" fmla="*/ 280815 w 548498"/>
                <a:gd name="connsiteY835" fmla="*/ 4233 h 952500"/>
                <a:gd name="connsiteX836" fmla="*/ 274250 w 548498"/>
                <a:gd name="connsiteY836" fmla="*/ 8467 h 952500"/>
                <a:gd name="connsiteX837" fmla="*/ 263309 w 548498"/>
                <a:gd name="connsiteY837" fmla="*/ 12700 h 952500"/>
                <a:gd name="connsiteX838" fmla="*/ 206417 w 548498"/>
                <a:gd name="connsiteY838" fmla="*/ 50800 h 952500"/>
                <a:gd name="connsiteX839" fmla="*/ 204228 w 548498"/>
                <a:gd name="connsiteY839" fmla="*/ 50800 h 952500"/>
                <a:gd name="connsiteX840" fmla="*/ 204228 w 548498"/>
                <a:gd name="connsiteY840" fmla="*/ 46567 h 952500"/>
                <a:gd name="connsiteX841" fmla="*/ 254557 w 548498"/>
                <a:gd name="connsiteY841" fmla="*/ 12700 h 952500"/>
                <a:gd name="connsiteX842" fmla="*/ 263309 w 548498"/>
                <a:gd name="connsiteY842" fmla="*/ 8467 h 952500"/>
                <a:gd name="connsiteX843" fmla="*/ 278627 w 548498"/>
                <a:gd name="connsiteY843" fmla="*/ 0 h 95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Lst>
              <a:rect l="l" t="t" r="r" b="b"/>
              <a:pathLst>
                <a:path w="548498" h="952500">
                  <a:moveTo>
                    <a:pt x="545364" y="895350"/>
                  </a:moveTo>
                  <a:cubicBezTo>
                    <a:pt x="545364" y="895350"/>
                    <a:pt x="545364" y="895350"/>
                    <a:pt x="547534" y="895350"/>
                  </a:cubicBezTo>
                  <a:cubicBezTo>
                    <a:pt x="547534" y="895350"/>
                    <a:pt x="549703" y="897548"/>
                    <a:pt x="547534" y="899746"/>
                  </a:cubicBezTo>
                  <a:cubicBezTo>
                    <a:pt x="545364" y="901944"/>
                    <a:pt x="545364" y="901944"/>
                    <a:pt x="543194" y="904142"/>
                  </a:cubicBezTo>
                  <a:cubicBezTo>
                    <a:pt x="541025" y="906341"/>
                    <a:pt x="538855" y="908539"/>
                    <a:pt x="536686" y="908539"/>
                  </a:cubicBezTo>
                  <a:cubicBezTo>
                    <a:pt x="534516" y="910737"/>
                    <a:pt x="532346" y="912935"/>
                    <a:pt x="530177" y="915133"/>
                  </a:cubicBezTo>
                  <a:cubicBezTo>
                    <a:pt x="528007" y="917331"/>
                    <a:pt x="525838" y="919529"/>
                    <a:pt x="523668" y="921727"/>
                  </a:cubicBezTo>
                  <a:cubicBezTo>
                    <a:pt x="514990" y="928321"/>
                    <a:pt x="508481" y="934916"/>
                    <a:pt x="501972" y="941510"/>
                  </a:cubicBezTo>
                  <a:cubicBezTo>
                    <a:pt x="499802" y="941510"/>
                    <a:pt x="499802" y="943708"/>
                    <a:pt x="497633" y="945906"/>
                  </a:cubicBezTo>
                  <a:cubicBezTo>
                    <a:pt x="495463" y="948104"/>
                    <a:pt x="491124" y="950302"/>
                    <a:pt x="488954" y="952500"/>
                  </a:cubicBezTo>
                  <a:cubicBezTo>
                    <a:pt x="488954" y="952500"/>
                    <a:pt x="486785" y="952500"/>
                    <a:pt x="486785" y="952500"/>
                  </a:cubicBezTo>
                  <a:cubicBezTo>
                    <a:pt x="486785" y="952500"/>
                    <a:pt x="484615" y="950302"/>
                    <a:pt x="486785" y="950302"/>
                  </a:cubicBezTo>
                  <a:cubicBezTo>
                    <a:pt x="486785" y="948104"/>
                    <a:pt x="486785" y="948104"/>
                    <a:pt x="488954" y="948104"/>
                  </a:cubicBezTo>
                  <a:cubicBezTo>
                    <a:pt x="491124" y="945906"/>
                    <a:pt x="493294" y="941510"/>
                    <a:pt x="497633" y="939312"/>
                  </a:cubicBezTo>
                  <a:cubicBezTo>
                    <a:pt x="497633" y="937114"/>
                    <a:pt x="499802" y="937114"/>
                    <a:pt x="501972" y="934916"/>
                  </a:cubicBezTo>
                  <a:cubicBezTo>
                    <a:pt x="510650" y="928321"/>
                    <a:pt x="519329" y="919529"/>
                    <a:pt x="528007" y="912935"/>
                  </a:cubicBezTo>
                  <a:cubicBezTo>
                    <a:pt x="530177" y="910737"/>
                    <a:pt x="532346" y="908539"/>
                    <a:pt x="534516" y="906341"/>
                  </a:cubicBezTo>
                  <a:cubicBezTo>
                    <a:pt x="534516" y="904142"/>
                    <a:pt x="536686" y="904142"/>
                    <a:pt x="538855" y="901944"/>
                  </a:cubicBezTo>
                  <a:cubicBezTo>
                    <a:pt x="538855" y="901944"/>
                    <a:pt x="541025" y="899746"/>
                    <a:pt x="543194" y="897548"/>
                  </a:cubicBezTo>
                  <a:cubicBezTo>
                    <a:pt x="543194" y="897548"/>
                    <a:pt x="545364" y="897548"/>
                    <a:pt x="545364" y="895350"/>
                  </a:cubicBezTo>
                  <a:close/>
                  <a:moveTo>
                    <a:pt x="537348" y="876300"/>
                  </a:moveTo>
                  <a:cubicBezTo>
                    <a:pt x="537348" y="876300"/>
                    <a:pt x="537348" y="876300"/>
                    <a:pt x="539556" y="876300"/>
                  </a:cubicBezTo>
                  <a:cubicBezTo>
                    <a:pt x="541765" y="876300"/>
                    <a:pt x="541765" y="878492"/>
                    <a:pt x="539556" y="880685"/>
                  </a:cubicBezTo>
                  <a:cubicBezTo>
                    <a:pt x="539556" y="880685"/>
                    <a:pt x="537348" y="882877"/>
                    <a:pt x="537348" y="882877"/>
                  </a:cubicBezTo>
                  <a:cubicBezTo>
                    <a:pt x="535139" y="885069"/>
                    <a:pt x="535139" y="885069"/>
                    <a:pt x="532930" y="887262"/>
                  </a:cubicBezTo>
                  <a:cubicBezTo>
                    <a:pt x="521887" y="898223"/>
                    <a:pt x="510843" y="909184"/>
                    <a:pt x="497591" y="920146"/>
                  </a:cubicBezTo>
                  <a:cubicBezTo>
                    <a:pt x="497591" y="920146"/>
                    <a:pt x="497591" y="920146"/>
                    <a:pt x="495383" y="922338"/>
                  </a:cubicBezTo>
                  <a:cubicBezTo>
                    <a:pt x="495383" y="922338"/>
                    <a:pt x="495383" y="922338"/>
                    <a:pt x="493174" y="922338"/>
                  </a:cubicBezTo>
                  <a:cubicBezTo>
                    <a:pt x="493174" y="922338"/>
                    <a:pt x="490965" y="920146"/>
                    <a:pt x="493174" y="917954"/>
                  </a:cubicBezTo>
                  <a:cubicBezTo>
                    <a:pt x="495383" y="917954"/>
                    <a:pt x="495383" y="915761"/>
                    <a:pt x="497591" y="913569"/>
                  </a:cubicBezTo>
                  <a:cubicBezTo>
                    <a:pt x="508635" y="902608"/>
                    <a:pt x="521887" y="891646"/>
                    <a:pt x="532930" y="880685"/>
                  </a:cubicBezTo>
                  <a:cubicBezTo>
                    <a:pt x="535139" y="878492"/>
                    <a:pt x="535139" y="878492"/>
                    <a:pt x="537348" y="876300"/>
                  </a:cubicBezTo>
                  <a:close/>
                  <a:moveTo>
                    <a:pt x="536473" y="865187"/>
                  </a:moveTo>
                  <a:cubicBezTo>
                    <a:pt x="538590" y="865187"/>
                    <a:pt x="538590" y="867379"/>
                    <a:pt x="538590" y="869572"/>
                  </a:cubicBezTo>
                  <a:cubicBezTo>
                    <a:pt x="538590" y="869572"/>
                    <a:pt x="536473" y="871764"/>
                    <a:pt x="536473" y="871764"/>
                  </a:cubicBezTo>
                  <a:cubicBezTo>
                    <a:pt x="534357" y="871764"/>
                    <a:pt x="534357" y="873956"/>
                    <a:pt x="532240" y="876149"/>
                  </a:cubicBezTo>
                  <a:cubicBezTo>
                    <a:pt x="521657" y="887110"/>
                    <a:pt x="506840" y="895879"/>
                    <a:pt x="496257" y="906841"/>
                  </a:cubicBezTo>
                  <a:cubicBezTo>
                    <a:pt x="494140" y="906841"/>
                    <a:pt x="494140" y="909033"/>
                    <a:pt x="492023" y="909033"/>
                  </a:cubicBezTo>
                  <a:cubicBezTo>
                    <a:pt x="492023" y="911225"/>
                    <a:pt x="492023" y="911225"/>
                    <a:pt x="492023" y="911225"/>
                  </a:cubicBezTo>
                  <a:cubicBezTo>
                    <a:pt x="492023" y="911225"/>
                    <a:pt x="489907" y="911225"/>
                    <a:pt x="489907" y="911225"/>
                  </a:cubicBezTo>
                  <a:cubicBezTo>
                    <a:pt x="487790" y="911225"/>
                    <a:pt x="487790" y="909033"/>
                    <a:pt x="489907" y="906841"/>
                  </a:cubicBezTo>
                  <a:cubicBezTo>
                    <a:pt x="489907" y="904648"/>
                    <a:pt x="492023" y="902456"/>
                    <a:pt x="494140" y="902456"/>
                  </a:cubicBezTo>
                  <a:cubicBezTo>
                    <a:pt x="506840" y="891495"/>
                    <a:pt x="519540" y="882725"/>
                    <a:pt x="532240" y="869572"/>
                  </a:cubicBezTo>
                  <a:cubicBezTo>
                    <a:pt x="532240" y="869572"/>
                    <a:pt x="534357" y="867379"/>
                    <a:pt x="534357" y="867379"/>
                  </a:cubicBezTo>
                  <a:cubicBezTo>
                    <a:pt x="536473" y="865187"/>
                    <a:pt x="536473" y="865187"/>
                    <a:pt x="536473" y="865187"/>
                  </a:cubicBezTo>
                  <a:close/>
                  <a:moveTo>
                    <a:pt x="523182" y="855662"/>
                  </a:moveTo>
                  <a:cubicBezTo>
                    <a:pt x="525330" y="855662"/>
                    <a:pt x="527478" y="857817"/>
                    <a:pt x="525330" y="857817"/>
                  </a:cubicBezTo>
                  <a:cubicBezTo>
                    <a:pt x="516739" y="868589"/>
                    <a:pt x="506000" y="875053"/>
                    <a:pt x="495261" y="883671"/>
                  </a:cubicBezTo>
                  <a:cubicBezTo>
                    <a:pt x="495261" y="885825"/>
                    <a:pt x="495261" y="885825"/>
                    <a:pt x="493113" y="885825"/>
                  </a:cubicBezTo>
                  <a:cubicBezTo>
                    <a:pt x="493113" y="885825"/>
                    <a:pt x="490965" y="883671"/>
                    <a:pt x="493113" y="881516"/>
                  </a:cubicBezTo>
                  <a:cubicBezTo>
                    <a:pt x="501704" y="872898"/>
                    <a:pt x="512443" y="864280"/>
                    <a:pt x="523182" y="855662"/>
                  </a:cubicBezTo>
                  <a:close/>
                  <a:moveTo>
                    <a:pt x="538529" y="831850"/>
                  </a:moveTo>
                  <a:cubicBezTo>
                    <a:pt x="540666" y="831850"/>
                    <a:pt x="540666" y="831850"/>
                    <a:pt x="540666" y="831850"/>
                  </a:cubicBezTo>
                  <a:cubicBezTo>
                    <a:pt x="542803" y="831850"/>
                    <a:pt x="544940" y="833939"/>
                    <a:pt x="542803" y="833939"/>
                  </a:cubicBezTo>
                  <a:cubicBezTo>
                    <a:pt x="542803" y="836028"/>
                    <a:pt x="540666" y="836028"/>
                    <a:pt x="540666" y="836028"/>
                  </a:cubicBezTo>
                  <a:cubicBezTo>
                    <a:pt x="540666" y="836028"/>
                    <a:pt x="538529" y="838117"/>
                    <a:pt x="538529" y="838117"/>
                  </a:cubicBezTo>
                  <a:cubicBezTo>
                    <a:pt x="536392" y="838117"/>
                    <a:pt x="536392" y="838117"/>
                    <a:pt x="534255" y="840205"/>
                  </a:cubicBezTo>
                  <a:cubicBezTo>
                    <a:pt x="534255" y="840205"/>
                    <a:pt x="532118" y="840205"/>
                    <a:pt x="532118" y="842294"/>
                  </a:cubicBezTo>
                  <a:cubicBezTo>
                    <a:pt x="529981" y="842294"/>
                    <a:pt x="529981" y="844383"/>
                    <a:pt x="527844" y="844383"/>
                  </a:cubicBezTo>
                  <a:cubicBezTo>
                    <a:pt x="517159" y="852739"/>
                    <a:pt x="504336" y="863183"/>
                    <a:pt x="493651" y="871538"/>
                  </a:cubicBezTo>
                  <a:cubicBezTo>
                    <a:pt x="493651" y="871538"/>
                    <a:pt x="491514" y="871538"/>
                    <a:pt x="491514" y="871538"/>
                  </a:cubicBezTo>
                  <a:cubicBezTo>
                    <a:pt x="491514" y="871538"/>
                    <a:pt x="489377" y="869449"/>
                    <a:pt x="491514" y="867360"/>
                  </a:cubicBezTo>
                  <a:cubicBezTo>
                    <a:pt x="502199" y="859005"/>
                    <a:pt x="515022" y="848561"/>
                    <a:pt x="527844" y="840205"/>
                  </a:cubicBezTo>
                  <a:cubicBezTo>
                    <a:pt x="527844" y="838117"/>
                    <a:pt x="529981" y="838117"/>
                    <a:pt x="532118" y="838117"/>
                  </a:cubicBezTo>
                  <a:cubicBezTo>
                    <a:pt x="532118" y="836028"/>
                    <a:pt x="532118" y="836028"/>
                    <a:pt x="534255" y="836028"/>
                  </a:cubicBezTo>
                  <a:cubicBezTo>
                    <a:pt x="534255" y="833939"/>
                    <a:pt x="536392" y="833939"/>
                    <a:pt x="538529" y="833939"/>
                  </a:cubicBezTo>
                  <a:cubicBezTo>
                    <a:pt x="538529" y="831850"/>
                    <a:pt x="538529" y="831850"/>
                    <a:pt x="538529" y="831850"/>
                  </a:cubicBezTo>
                  <a:close/>
                  <a:moveTo>
                    <a:pt x="539567" y="815975"/>
                  </a:moveTo>
                  <a:cubicBezTo>
                    <a:pt x="539567" y="815975"/>
                    <a:pt x="541765" y="815975"/>
                    <a:pt x="541765" y="818118"/>
                  </a:cubicBezTo>
                  <a:cubicBezTo>
                    <a:pt x="541765" y="818118"/>
                    <a:pt x="541765" y="818118"/>
                    <a:pt x="541765" y="820261"/>
                  </a:cubicBezTo>
                  <a:cubicBezTo>
                    <a:pt x="539567" y="820261"/>
                    <a:pt x="539567" y="822405"/>
                    <a:pt x="539567" y="822405"/>
                  </a:cubicBezTo>
                  <a:cubicBezTo>
                    <a:pt x="537369" y="822405"/>
                    <a:pt x="537369" y="824548"/>
                    <a:pt x="537369" y="824548"/>
                  </a:cubicBezTo>
                  <a:cubicBezTo>
                    <a:pt x="535171" y="824548"/>
                    <a:pt x="535171" y="826691"/>
                    <a:pt x="532973" y="826691"/>
                  </a:cubicBezTo>
                  <a:cubicBezTo>
                    <a:pt x="532973" y="828834"/>
                    <a:pt x="530775" y="828834"/>
                    <a:pt x="530775" y="830977"/>
                  </a:cubicBezTo>
                  <a:cubicBezTo>
                    <a:pt x="528577" y="830977"/>
                    <a:pt x="528577" y="830977"/>
                    <a:pt x="526379" y="833120"/>
                  </a:cubicBezTo>
                  <a:cubicBezTo>
                    <a:pt x="515388" y="841693"/>
                    <a:pt x="502200" y="850266"/>
                    <a:pt x="489011" y="858838"/>
                  </a:cubicBezTo>
                  <a:cubicBezTo>
                    <a:pt x="486813" y="858838"/>
                    <a:pt x="484615" y="856695"/>
                    <a:pt x="486813" y="854552"/>
                  </a:cubicBezTo>
                  <a:cubicBezTo>
                    <a:pt x="486813" y="854552"/>
                    <a:pt x="489011" y="854552"/>
                    <a:pt x="489011" y="854552"/>
                  </a:cubicBezTo>
                  <a:cubicBezTo>
                    <a:pt x="500002" y="845979"/>
                    <a:pt x="513190" y="837407"/>
                    <a:pt x="524181" y="828834"/>
                  </a:cubicBezTo>
                  <a:cubicBezTo>
                    <a:pt x="526379" y="826691"/>
                    <a:pt x="528577" y="826691"/>
                    <a:pt x="528577" y="824548"/>
                  </a:cubicBezTo>
                  <a:cubicBezTo>
                    <a:pt x="530775" y="824548"/>
                    <a:pt x="530775" y="824548"/>
                    <a:pt x="532973" y="822405"/>
                  </a:cubicBezTo>
                  <a:cubicBezTo>
                    <a:pt x="532973" y="822405"/>
                    <a:pt x="535171" y="820261"/>
                    <a:pt x="537369" y="818118"/>
                  </a:cubicBezTo>
                  <a:cubicBezTo>
                    <a:pt x="537369" y="818118"/>
                    <a:pt x="537369" y="818118"/>
                    <a:pt x="539567" y="818118"/>
                  </a:cubicBezTo>
                  <a:cubicBezTo>
                    <a:pt x="539567" y="815975"/>
                    <a:pt x="539567" y="815975"/>
                    <a:pt x="539567" y="815975"/>
                  </a:cubicBezTo>
                  <a:close/>
                  <a:moveTo>
                    <a:pt x="541213" y="798512"/>
                  </a:moveTo>
                  <a:cubicBezTo>
                    <a:pt x="543353" y="798512"/>
                    <a:pt x="543353" y="800660"/>
                    <a:pt x="543353" y="802808"/>
                  </a:cubicBezTo>
                  <a:cubicBezTo>
                    <a:pt x="541213" y="802808"/>
                    <a:pt x="541213" y="804956"/>
                    <a:pt x="539074" y="804956"/>
                  </a:cubicBezTo>
                  <a:cubicBezTo>
                    <a:pt x="539074" y="804956"/>
                    <a:pt x="539074" y="804956"/>
                    <a:pt x="539074" y="807103"/>
                  </a:cubicBezTo>
                  <a:cubicBezTo>
                    <a:pt x="536934" y="809251"/>
                    <a:pt x="534794" y="811399"/>
                    <a:pt x="532655" y="811399"/>
                  </a:cubicBezTo>
                  <a:cubicBezTo>
                    <a:pt x="530515" y="813547"/>
                    <a:pt x="528375" y="815695"/>
                    <a:pt x="526236" y="815695"/>
                  </a:cubicBezTo>
                  <a:cubicBezTo>
                    <a:pt x="526236" y="817843"/>
                    <a:pt x="524096" y="817843"/>
                    <a:pt x="521956" y="817843"/>
                  </a:cubicBezTo>
                  <a:cubicBezTo>
                    <a:pt x="515537" y="824286"/>
                    <a:pt x="506978" y="828582"/>
                    <a:pt x="498420" y="835025"/>
                  </a:cubicBezTo>
                  <a:cubicBezTo>
                    <a:pt x="496280" y="835025"/>
                    <a:pt x="494140" y="832877"/>
                    <a:pt x="496280" y="830729"/>
                  </a:cubicBezTo>
                  <a:cubicBezTo>
                    <a:pt x="504839" y="826434"/>
                    <a:pt x="513397" y="819990"/>
                    <a:pt x="521956" y="813547"/>
                  </a:cubicBezTo>
                  <a:cubicBezTo>
                    <a:pt x="524096" y="813547"/>
                    <a:pt x="524096" y="811399"/>
                    <a:pt x="526236" y="811399"/>
                  </a:cubicBezTo>
                  <a:cubicBezTo>
                    <a:pt x="528375" y="809251"/>
                    <a:pt x="530515" y="809251"/>
                    <a:pt x="532655" y="807103"/>
                  </a:cubicBezTo>
                  <a:cubicBezTo>
                    <a:pt x="532655" y="804956"/>
                    <a:pt x="534794" y="802808"/>
                    <a:pt x="536934" y="800660"/>
                  </a:cubicBezTo>
                  <a:cubicBezTo>
                    <a:pt x="536934" y="800660"/>
                    <a:pt x="539074" y="800660"/>
                    <a:pt x="539074" y="800660"/>
                  </a:cubicBezTo>
                  <a:cubicBezTo>
                    <a:pt x="539074" y="798512"/>
                    <a:pt x="541213" y="798512"/>
                    <a:pt x="541213" y="798512"/>
                  </a:cubicBezTo>
                  <a:close/>
                  <a:moveTo>
                    <a:pt x="528007" y="787400"/>
                  </a:moveTo>
                  <a:cubicBezTo>
                    <a:pt x="528007" y="787400"/>
                    <a:pt x="528007" y="787400"/>
                    <a:pt x="530123" y="787400"/>
                  </a:cubicBezTo>
                  <a:cubicBezTo>
                    <a:pt x="530123" y="787400"/>
                    <a:pt x="532240" y="787400"/>
                    <a:pt x="530123" y="789555"/>
                  </a:cubicBezTo>
                  <a:cubicBezTo>
                    <a:pt x="530123" y="789555"/>
                    <a:pt x="530123" y="789555"/>
                    <a:pt x="530123" y="791709"/>
                  </a:cubicBezTo>
                  <a:cubicBezTo>
                    <a:pt x="528007" y="793864"/>
                    <a:pt x="525890" y="796018"/>
                    <a:pt x="523773" y="798173"/>
                  </a:cubicBezTo>
                  <a:cubicBezTo>
                    <a:pt x="521657" y="800327"/>
                    <a:pt x="521657" y="800327"/>
                    <a:pt x="519540" y="802482"/>
                  </a:cubicBezTo>
                  <a:cubicBezTo>
                    <a:pt x="513190" y="806791"/>
                    <a:pt x="504723" y="813254"/>
                    <a:pt x="498373" y="817563"/>
                  </a:cubicBezTo>
                  <a:cubicBezTo>
                    <a:pt x="496257" y="817563"/>
                    <a:pt x="494140" y="815409"/>
                    <a:pt x="496257" y="813254"/>
                  </a:cubicBezTo>
                  <a:cubicBezTo>
                    <a:pt x="504723" y="808945"/>
                    <a:pt x="511073" y="802482"/>
                    <a:pt x="519540" y="796018"/>
                  </a:cubicBezTo>
                  <a:cubicBezTo>
                    <a:pt x="519540" y="796018"/>
                    <a:pt x="521657" y="793864"/>
                    <a:pt x="521657" y="793864"/>
                  </a:cubicBezTo>
                  <a:cubicBezTo>
                    <a:pt x="523773" y="791709"/>
                    <a:pt x="525890" y="789555"/>
                    <a:pt x="528007" y="787400"/>
                  </a:cubicBezTo>
                  <a:close/>
                  <a:moveTo>
                    <a:pt x="525335" y="765175"/>
                  </a:moveTo>
                  <a:cubicBezTo>
                    <a:pt x="527478" y="765175"/>
                    <a:pt x="527478" y="767292"/>
                    <a:pt x="527478" y="769408"/>
                  </a:cubicBezTo>
                  <a:cubicBezTo>
                    <a:pt x="525335" y="771525"/>
                    <a:pt x="523192" y="773642"/>
                    <a:pt x="521049" y="775758"/>
                  </a:cubicBezTo>
                  <a:cubicBezTo>
                    <a:pt x="510333" y="786342"/>
                    <a:pt x="499617" y="792692"/>
                    <a:pt x="491045" y="801158"/>
                  </a:cubicBezTo>
                  <a:cubicBezTo>
                    <a:pt x="488901" y="801158"/>
                    <a:pt x="488901" y="803275"/>
                    <a:pt x="488901" y="803275"/>
                  </a:cubicBezTo>
                  <a:cubicBezTo>
                    <a:pt x="488901" y="803275"/>
                    <a:pt x="486758" y="803275"/>
                    <a:pt x="486758" y="803275"/>
                  </a:cubicBezTo>
                  <a:cubicBezTo>
                    <a:pt x="484615" y="803275"/>
                    <a:pt x="484615" y="801158"/>
                    <a:pt x="484615" y="801158"/>
                  </a:cubicBezTo>
                  <a:cubicBezTo>
                    <a:pt x="486758" y="799042"/>
                    <a:pt x="488901" y="796925"/>
                    <a:pt x="491045" y="796925"/>
                  </a:cubicBezTo>
                  <a:cubicBezTo>
                    <a:pt x="501760" y="786342"/>
                    <a:pt x="514619" y="777875"/>
                    <a:pt x="523192" y="767292"/>
                  </a:cubicBezTo>
                  <a:cubicBezTo>
                    <a:pt x="523192" y="765175"/>
                    <a:pt x="525335" y="765175"/>
                    <a:pt x="525335" y="765175"/>
                  </a:cubicBezTo>
                  <a:close/>
                  <a:moveTo>
                    <a:pt x="523244" y="747712"/>
                  </a:moveTo>
                  <a:cubicBezTo>
                    <a:pt x="525360" y="747712"/>
                    <a:pt x="527477" y="749829"/>
                    <a:pt x="525360" y="751945"/>
                  </a:cubicBezTo>
                  <a:cubicBezTo>
                    <a:pt x="525360" y="751945"/>
                    <a:pt x="525360" y="754062"/>
                    <a:pt x="523244" y="754062"/>
                  </a:cubicBezTo>
                  <a:cubicBezTo>
                    <a:pt x="514777" y="766762"/>
                    <a:pt x="502077" y="773112"/>
                    <a:pt x="489377" y="781579"/>
                  </a:cubicBezTo>
                  <a:cubicBezTo>
                    <a:pt x="489377" y="783695"/>
                    <a:pt x="487260" y="783695"/>
                    <a:pt x="487260" y="783695"/>
                  </a:cubicBezTo>
                  <a:cubicBezTo>
                    <a:pt x="485144" y="783695"/>
                    <a:pt x="485144" y="785812"/>
                    <a:pt x="485144" y="785812"/>
                  </a:cubicBezTo>
                  <a:cubicBezTo>
                    <a:pt x="483027" y="783695"/>
                    <a:pt x="483027" y="781579"/>
                    <a:pt x="483027" y="781579"/>
                  </a:cubicBezTo>
                  <a:cubicBezTo>
                    <a:pt x="485144" y="779462"/>
                    <a:pt x="487260" y="779462"/>
                    <a:pt x="489377" y="777345"/>
                  </a:cubicBezTo>
                  <a:cubicBezTo>
                    <a:pt x="499960" y="768879"/>
                    <a:pt x="514777" y="762529"/>
                    <a:pt x="521127" y="749829"/>
                  </a:cubicBezTo>
                  <a:cubicBezTo>
                    <a:pt x="523244" y="747712"/>
                    <a:pt x="523244" y="747712"/>
                    <a:pt x="523244" y="747712"/>
                  </a:cubicBezTo>
                  <a:close/>
                  <a:moveTo>
                    <a:pt x="519396" y="731837"/>
                  </a:moveTo>
                  <a:cubicBezTo>
                    <a:pt x="521561" y="731837"/>
                    <a:pt x="521561" y="731837"/>
                    <a:pt x="521561" y="731837"/>
                  </a:cubicBezTo>
                  <a:cubicBezTo>
                    <a:pt x="523725" y="731837"/>
                    <a:pt x="525890" y="734020"/>
                    <a:pt x="523725" y="734020"/>
                  </a:cubicBezTo>
                  <a:cubicBezTo>
                    <a:pt x="521561" y="736203"/>
                    <a:pt x="521561" y="736203"/>
                    <a:pt x="521561" y="736203"/>
                  </a:cubicBezTo>
                  <a:cubicBezTo>
                    <a:pt x="510737" y="744934"/>
                    <a:pt x="497748" y="755848"/>
                    <a:pt x="486924" y="764579"/>
                  </a:cubicBezTo>
                  <a:cubicBezTo>
                    <a:pt x="484759" y="764579"/>
                    <a:pt x="482595" y="764579"/>
                    <a:pt x="482595" y="766762"/>
                  </a:cubicBezTo>
                  <a:cubicBezTo>
                    <a:pt x="482595" y="766762"/>
                    <a:pt x="480430" y="766762"/>
                    <a:pt x="480430" y="766762"/>
                  </a:cubicBezTo>
                  <a:cubicBezTo>
                    <a:pt x="478265" y="766762"/>
                    <a:pt x="478265" y="764579"/>
                    <a:pt x="480430" y="762397"/>
                  </a:cubicBezTo>
                  <a:cubicBezTo>
                    <a:pt x="482595" y="760214"/>
                    <a:pt x="484759" y="760214"/>
                    <a:pt x="484759" y="758031"/>
                  </a:cubicBezTo>
                  <a:cubicBezTo>
                    <a:pt x="497748" y="751482"/>
                    <a:pt x="508572" y="740568"/>
                    <a:pt x="519396" y="731837"/>
                  </a:cubicBezTo>
                  <a:close/>
                  <a:moveTo>
                    <a:pt x="498325" y="701675"/>
                  </a:moveTo>
                  <a:cubicBezTo>
                    <a:pt x="500490" y="701675"/>
                    <a:pt x="500490" y="703847"/>
                    <a:pt x="500490" y="706020"/>
                  </a:cubicBezTo>
                  <a:cubicBezTo>
                    <a:pt x="496161" y="714709"/>
                    <a:pt x="489666" y="719054"/>
                    <a:pt x="481007" y="725571"/>
                  </a:cubicBezTo>
                  <a:cubicBezTo>
                    <a:pt x="472348" y="732088"/>
                    <a:pt x="463689" y="736433"/>
                    <a:pt x="457195" y="742950"/>
                  </a:cubicBezTo>
                  <a:cubicBezTo>
                    <a:pt x="455030" y="742950"/>
                    <a:pt x="455030" y="742950"/>
                    <a:pt x="455030" y="742950"/>
                  </a:cubicBezTo>
                  <a:cubicBezTo>
                    <a:pt x="452865" y="742950"/>
                    <a:pt x="452865" y="740778"/>
                    <a:pt x="455030" y="738605"/>
                  </a:cubicBezTo>
                  <a:cubicBezTo>
                    <a:pt x="461524" y="734261"/>
                    <a:pt x="470183" y="729916"/>
                    <a:pt x="476678" y="723399"/>
                  </a:cubicBezTo>
                  <a:cubicBezTo>
                    <a:pt x="483172" y="719054"/>
                    <a:pt x="493996" y="712537"/>
                    <a:pt x="496161" y="703847"/>
                  </a:cubicBezTo>
                  <a:cubicBezTo>
                    <a:pt x="496161" y="703847"/>
                    <a:pt x="498325" y="701675"/>
                    <a:pt x="498325" y="701675"/>
                  </a:cubicBezTo>
                  <a:close/>
                  <a:moveTo>
                    <a:pt x="420548" y="700087"/>
                  </a:moveTo>
                  <a:cubicBezTo>
                    <a:pt x="420548" y="700087"/>
                    <a:pt x="420548" y="700087"/>
                    <a:pt x="422702" y="702204"/>
                  </a:cubicBezTo>
                  <a:cubicBezTo>
                    <a:pt x="422702" y="702204"/>
                    <a:pt x="422702" y="702204"/>
                    <a:pt x="422702" y="704320"/>
                  </a:cubicBezTo>
                  <a:cubicBezTo>
                    <a:pt x="403312" y="717020"/>
                    <a:pt x="386076" y="729720"/>
                    <a:pt x="366686" y="744537"/>
                  </a:cubicBezTo>
                  <a:cubicBezTo>
                    <a:pt x="364532" y="744537"/>
                    <a:pt x="362377" y="742420"/>
                    <a:pt x="364532" y="740304"/>
                  </a:cubicBezTo>
                  <a:cubicBezTo>
                    <a:pt x="381767" y="727604"/>
                    <a:pt x="401157" y="714904"/>
                    <a:pt x="418393" y="702204"/>
                  </a:cubicBezTo>
                  <a:cubicBezTo>
                    <a:pt x="418393" y="700087"/>
                    <a:pt x="420548" y="700087"/>
                    <a:pt x="420548" y="700087"/>
                  </a:cubicBezTo>
                  <a:close/>
                  <a:moveTo>
                    <a:pt x="366579" y="700087"/>
                  </a:moveTo>
                  <a:cubicBezTo>
                    <a:pt x="368727" y="700087"/>
                    <a:pt x="368727" y="700087"/>
                    <a:pt x="368727" y="702204"/>
                  </a:cubicBezTo>
                  <a:cubicBezTo>
                    <a:pt x="366579" y="704320"/>
                    <a:pt x="364432" y="704320"/>
                    <a:pt x="362284" y="706437"/>
                  </a:cubicBezTo>
                  <a:cubicBezTo>
                    <a:pt x="340806" y="719137"/>
                    <a:pt x="321476" y="733954"/>
                    <a:pt x="299998" y="750887"/>
                  </a:cubicBezTo>
                  <a:cubicBezTo>
                    <a:pt x="297850" y="750887"/>
                    <a:pt x="295702" y="748770"/>
                    <a:pt x="297850" y="746654"/>
                  </a:cubicBezTo>
                  <a:cubicBezTo>
                    <a:pt x="317180" y="731837"/>
                    <a:pt x="336510" y="717020"/>
                    <a:pt x="355840" y="704320"/>
                  </a:cubicBezTo>
                  <a:cubicBezTo>
                    <a:pt x="360136" y="704320"/>
                    <a:pt x="362284" y="702204"/>
                    <a:pt x="366579" y="700087"/>
                  </a:cubicBezTo>
                  <a:close/>
                  <a:moveTo>
                    <a:pt x="473970" y="696912"/>
                  </a:moveTo>
                  <a:cubicBezTo>
                    <a:pt x="473970" y="696912"/>
                    <a:pt x="476117" y="696912"/>
                    <a:pt x="476117" y="696912"/>
                  </a:cubicBezTo>
                  <a:cubicBezTo>
                    <a:pt x="478265" y="696912"/>
                    <a:pt x="478265" y="699121"/>
                    <a:pt x="478265" y="701330"/>
                  </a:cubicBezTo>
                  <a:cubicBezTo>
                    <a:pt x="478265" y="701330"/>
                    <a:pt x="478265" y="701330"/>
                    <a:pt x="476117" y="701330"/>
                  </a:cubicBezTo>
                  <a:cubicBezTo>
                    <a:pt x="458935" y="721208"/>
                    <a:pt x="433161" y="732251"/>
                    <a:pt x="409536" y="747712"/>
                  </a:cubicBezTo>
                  <a:cubicBezTo>
                    <a:pt x="407388" y="747712"/>
                    <a:pt x="405240" y="745503"/>
                    <a:pt x="407388" y="745503"/>
                  </a:cubicBezTo>
                  <a:cubicBezTo>
                    <a:pt x="428866" y="730043"/>
                    <a:pt x="452492" y="718999"/>
                    <a:pt x="471822" y="701330"/>
                  </a:cubicBezTo>
                  <a:cubicBezTo>
                    <a:pt x="471822" y="699121"/>
                    <a:pt x="473970" y="699121"/>
                    <a:pt x="473970" y="696912"/>
                  </a:cubicBezTo>
                  <a:close/>
                  <a:moveTo>
                    <a:pt x="456537" y="695325"/>
                  </a:moveTo>
                  <a:cubicBezTo>
                    <a:pt x="458670" y="695325"/>
                    <a:pt x="458670" y="695325"/>
                    <a:pt x="458670" y="695325"/>
                  </a:cubicBezTo>
                  <a:cubicBezTo>
                    <a:pt x="458670" y="695325"/>
                    <a:pt x="460803" y="695325"/>
                    <a:pt x="460803" y="695325"/>
                  </a:cubicBezTo>
                  <a:cubicBezTo>
                    <a:pt x="460803" y="697490"/>
                    <a:pt x="460803" y="697490"/>
                    <a:pt x="460803" y="697490"/>
                  </a:cubicBezTo>
                  <a:cubicBezTo>
                    <a:pt x="460803" y="697490"/>
                    <a:pt x="460803" y="697490"/>
                    <a:pt x="458670" y="699654"/>
                  </a:cubicBezTo>
                  <a:cubicBezTo>
                    <a:pt x="458670" y="699654"/>
                    <a:pt x="458670" y="699654"/>
                    <a:pt x="456537" y="701819"/>
                  </a:cubicBezTo>
                  <a:cubicBezTo>
                    <a:pt x="437338" y="714808"/>
                    <a:pt x="418139" y="727797"/>
                    <a:pt x="398940" y="742950"/>
                  </a:cubicBezTo>
                  <a:cubicBezTo>
                    <a:pt x="396807" y="742950"/>
                    <a:pt x="396807" y="742950"/>
                    <a:pt x="396807" y="742950"/>
                  </a:cubicBezTo>
                  <a:cubicBezTo>
                    <a:pt x="394673" y="742950"/>
                    <a:pt x="392540" y="740785"/>
                    <a:pt x="394673" y="738621"/>
                  </a:cubicBezTo>
                  <a:cubicBezTo>
                    <a:pt x="413872" y="725632"/>
                    <a:pt x="430938" y="712643"/>
                    <a:pt x="450137" y="701819"/>
                  </a:cubicBezTo>
                  <a:cubicBezTo>
                    <a:pt x="452270" y="699654"/>
                    <a:pt x="454403" y="697490"/>
                    <a:pt x="456537" y="695325"/>
                  </a:cubicBezTo>
                  <a:close/>
                  <a:moveTo>
                    <a:pt x="401470" y="695325"/>
                  </a:moveTo>
                  <a:cubicBezTo>
                    <a:pt x="403653" y="695325"/>
                    <a:pt x="403653" y="699676"/>
                    <a:pt x="401470" y="699676"/>
                  </a:cubicBezTo>
                  <a:cubicBezTo>
                    <a:pt x="401470" y="701852"/>
                    <a:pt x="399287" y="701852"/>
                    <a:pt x="399287" y="701852"/>
                  </a:cubicBezTo>
                  <a:lnTo>
                    <a:pt x="322210" y="753063"/>
                  </a:lnTo>
                  <a:lnTo>
                    <a:pt x="377509" y="751568"/>
                  </a:lnTo>
                  <a:cubicBezTo>
                    <a:pt x="379659" y="751568"/>
                    <a:pt x="379659" y="751568"/>
                    <a:pt x="379659" y="751568"/>
                  </a:cubicBezTo>
                  <a:cubicBezTo>
                    <a:pt x="403311" y="749300"/>
                    <a:pt x="426963" y="749300"/>
                    <a:pt x="450614" y="749300"/>
                  </a:cubicBezTo>
                  <a:cubicBezTo>
                    <a:pt x="452765" y="749300"/>
                    <a:pt x="454915" y="749300"/>
                    <a:pt x="457065" y="749300"/>
                  </a:cubicBezTo>
                  <a:cubicBezTo>
                    <a:pt x="457065" y="751568"/>
                    <a:pt x="459215" y="751568"/>
                    <a:pt x="459215" y="751568"/>
                  </a:cubicBezTo>
                  <a:cubicBezTo>
                    <a:pt x="459215" y="751568"/>
                    <a:pt x="459215" y="753836"/>
                    <a:pt x="457065" y="753836"/>
                  </a:cubicBezTo>
                  <a:cubicBezTo>
                    <a:pt x="448464" y="756104"/>
                    <a:pt x="439864" y="756104"/>
                    <a:pt x="429113" y="756104"/>
                  </a:cubicBezTo>
                  <a:cubicBezTo>
                    <a:pt x="429113" y="758372"/>
                    <a:pt x="429113" y="758372"/>
                    <a:pt x="426963" y="758372"/>
                  </a:cubicBezTo>
                  <a:cubicBezTo>
                    <a:pt x="407611" y="758372"/>
                    <a:pt x="386110" y="758372"/>
                    <a:pt x="364608" y="758372"/>
                  </a:cubicBezTo>
                  <a:cubicBezTo>
                    <a:pt x="360308" y="758372"/>
                    <a:pt x="353857" y="760639"/>
                    <a:pt x="347407" y="760639"/>
                  </a:cubicBezTo>
                  <a:cubicBezTo>
                    <a:pt x="347407" y="760639"/>
                    <a:pt x="347407" y="762907"/>
                    <a:pt x="345256" y="762907"/>
                  </a:cubicBezTo>
                  <a:cubicBezTo>
                    <a:pt x="343106" y="762907"/>
                    <a:pt x="340956" y="762907"/>
                    <a:pt x="336656" y="762907"/>
                  </a:cubicBezTo>
                  <a:cubicBezTo>
                    <a:pt x="330205" y="762907"/>
                    <a:pt x="325905" y="765175"/>
                    <a:pt x="319454" y="765175"/>
                  </a:cubicBezTo>
                  <a:cubicBezTo>
                    <a:pt x="319454" y="765175"/>
                    <a:pt x="317304" y="765175"/>
                    <a:pt x="317304" y="765175"/>
                  </a:cubicBezTo>
                  <a:cubicBezTo>
                    <a:pt x="315154" y="765175"/>
                    <a:pt x="315154" y="762907"/>
                    <a:pt x="317304" y="760639"/>
                  </a:cubicBezTo>
                  <a:cubicBezTo>
                    <a:pt x="321605" y="760639"/>
                    <a:pt x="323755" y="760639"/>
                    <a:pt x="328055" y="758372"/>
                  </a:cubicBezTo>
                  <a:cubicBezTo>
                    <a:pt x="317304" y="758372"/>
                    <a:pt x="308704" y="758372"/>
                    <a:pt x="300103" y="760639"/>
                  </a:cubicBezTo>
                  <a:cubicBezTo>
                    <a:pt x="297953" y="760639"/>
                    <a:pt x="297953" y="758372"/>
                    <a:pt x="297953" y="758372"/>
                  </a:cubicBezTo>
                  <a:cubicBezTo>
                    <a:pt x="295803" y="758372"/>
                    <a:pt x="293652" y="758372"/>
                    <a:pt x="293652" y="758372"/>
                  </a:cubicBezTo>
                  <a:cubicBezTo>
                    <a:pt x="289352" y="758372"/>
                    <a:pt x="289352" y="753836"/>
                    <a:pt x="293652" y="753836"/>
                  </a:cubicBezTo>
                  <a:lnTo>
                    <a:pt x="320231" y="753117"/>
                  </a:lnTo>
                  <a:lnTo>
                    <a:pt x="318523" y="749712"/>
                  </a:lnTo>
                  <a:cubicBezTo>
                    <a:pt x="342534" y="734484"/>
                    <a:pt x="366545" y="719255"/>
                    <a:pt x="388373" y="704027"/>
                  </a:cubicBezTo>
                  <a:cubicBezTo>
                    <a:pt x="392739" y="701852"/>
                    <a:pt x="397105" y="699676"/>
                    <a:pt x="399287" y="697500"/>
                  </a:cubicBezTo>
                  <a:cubicBezTo>
                    <a:pt x="399287" y="697500"/>
                    <a:pt x="401470" y="695325"/>
                    <a:pt x="401470" y="695325"/>
                  </a:cubicBezTo>
                  <a:close/>
                  <a:moveTo>
                    <a:pt x="342201" y="663576"/>
                  </a:moveTo>
                  <a:cubicBezTo>
                    <a:pt x="342201" y="663576"/>
                    <a:pt x="344351" y="663576"/>
                    <a:pt x="344351" y="663576"/>
                  </a:cubicBezTo>
                  <a:cubicBezTo>
                    <a:pt x="346502" y="663576"/>
                    <a:pt x="346502" y="665693"/>
                    <a:pt x="346502" y="667809"/>
                  </a:cubicBezTo>
                  <a:cubicBezTo>
                    <a:pt x="344351" y="667809"/>
                    <a:pt x="344351" y="667809"/>
                    <a:pt x="344351" y="667809"/>
                  </a:cubicBezTo>
                  <a:cubicBezTo>
                    <a:pt x="344351" y="669926"/>
                    <a:pt x="342201" y="669926"/>
                    <a:pt x="342201" y="669926"/>
                  </a:cubicBezTo>
                  <a:cubicBezTo>
                    <a:pt x="340050" y="672043"/>
                    <a:pt x="337899" y="674159"/>
                    <a:pt x="337899" y="674159"/>
                  </a:cubicBezTo>
                  <a:cubicBezTo>
                    <a:pt x="318542" y="691093"/>
                    <a:pt x="301335" y="710143"/>
                    <a:pt x="284129" y="727076"/>
                  </a:cubicBezTo>
                  <a:cubicBezTo>
                    <a:pt x="284129" y="727076"/>
                    <a:pt x="281978" y="727076"/>
                    <a:pt x="281978" y="727076"/>
                  </a:cubicBezTo>
                  <a:cubicBezTo>
                    <a:pt x="279827" y="727076"/>
                    <a:pt x="279827" y="724959"/>
                    <a:pt x="279827" y="722843"/>
                  </a:cubicBezTo>
                  <a:cubicBezTo>
                    <a:pt x="301335" y="705909"/>
                    <a:pt x="318542" y="686859"/>
                    <a:pt x="337899" y="667809"/>
                  </a:cubicBezTo>
                  <a:cubicBezTo>
                    <a:pt x="340050" y="665693"/>
                    <a:pt x="342201" y="665693"/>
                    <a:pt x="342201" y="663576"/>
                  </a:cubicBezTo>
                  <a:close/>
                  <a:moveTo>
                    <a:pt x="345387" y="644526"/>
                  </a:moveTo>
                  <a:cubicBezTo>
                    <a:pt x="347532" y="644526"/>
                    <a:pt x="347532" y="644526"/>
                    <a:pt x="347532" y="644526"/>
                  </a:cubicBezTo>
                  <a:cubicBezTo>
                    <a:pt x="347532" y="644526"/>
                    <a:pt x="349677" y="646661"/>
                    <a:pt x="347532" y="646661"/>
                  </a:cubicBezTo>
                  <a:cubicBezTo>
                    <a:pt x="347532" y="648796"/>
                    <a:pt x="347532" y="648796"/>
                    <a:pt x="347532" y="648796"/>
                  </a:cubicBezTo>
                  <a:cubicBezTo>
                    <a:pt x="345387" y="648796"/>
                    <a:pt x="343241" y="650931"/>
                    <a:pt x="341096" y="653066"/>
                  </a:cubicBezTo>
                  <a:cubicBezTo>
                    <a:pt x="321789" y="668010"/>
                    <a:pt x="300336" y="685090"/>
                    <a:pt x="281028" y="700034"/>
                  </a:cubicBezTo>
                  <a:cubicBezTo>
                    <a:pt x="278883" y="702169"/>
                    <a:pt x="276738" y="702169"/>
                    <a:pt x="276738" y="704304"/>
                  </a:cubicBezTo>
                  <a:cubicBezTo>
                    <a:pt x="274593" y="704304"/>
                    <a:pt x="274593" y="704304"/>
                    <a:pt x="274593" y="704304"/>
                  </a:cubicBezTo>
                  <a:cubicBezTo>
                    <a:pt x="274593" y="704304"/>
                    <a:pt x="274593" y="706439"/>
                    <a:pt x="272447" y="706439"/>
                  </a:cubicBezTo>
                  <a:cubicBezTo>
                    <a:pt x="270302" y="706439"/>
                    <a:pt x="270302" y="704304"/>
                    <a:pt x="270302" y="702169"/>
                  </a:cubicBezTo>
                  <a:cubicBezTo>
                    <a:pt x="272447" y="702169"/>
                    <a:pt x="272447" y="700034"/>
                    <a:pt x="274593" y="700034"/>
                  </a:cubicBezTo>
                  <a:cubicBezTo>
                    <a:pt x="274593" y="700034"/>
                    <a:pt x="274593" y="697899"/>
                    <a:pt x="276738" y="697899"/>
                  </a:cubicBezTo>
                  <a:cubicBezTo>
                    <a:pt x="276738" y="697899"/>
                    <a:pt x="278883" y="695764"/>
                    <a:pt x="281028" y="695764"/>
                  </a:cubicBezTo>
                  <a:cubicBezTo>
                    <a:pt x="300336" y="678685"/>
                    <a:pt x="321789" y="663741"/>
                    <a:pt x="341096" y="646661"/>
                  </a:cubicBezTo>
                  <a:cubicBezTo>
                    <a:pt x="343241" y="646661"/>
                    <a:pt x="343241" y="644526"/>
                    <a:pt x="345387" y="644526"/>
                  </a:cubicBezTo>
                  <a:close/>
                  <a:moveTo>
                    <a:pt x="347004" y="622301"/>
                  </a:moveTo>
                  <a:cubicBezTo>
                    <a:pt x="347004" y="622301"/>
                    <a:pt x="347004" y="622301"/>
                    <a:pt x="349135" y="622301"/>
                  </a:cubicBezTo>
                  <a:cubicBezTo>
                    <a:pt x="349135" y="622301"/>
                    <a:pt x="351265" y="624436"/>
                    <a:pt x="349135" y="626571"/>
                  </a:cubicBezTo>
                  <a:cubicBezTo>
                    <a:pt x="344873" y="628706"/>
                    <a:pt x="342743" y="630841"/>
                    <a:pt x="340612" y="632976"/>
                  </a:cubicBezTo>
                  <a:cubicBezTo>
                    <a:pt x="321437" y="647920"/>
                    <a:pt x="300131" y="662865"/>
                    <a:pt x="280955" y="677809"/>
                  </a:cubicBezTo>
                  <a:cubicBezTo>
                    <a:pt x="278825" y="679944"/>
                    <a:pt x="278825" y="682079"/>
                    <a:pt x="276694" y="682079"/>
                  </a:cubicBezTo>
                  <a:cubicBezTo>
                    <a:pt x="276694" y="682079"/>
                    <a:pt x="274563" y="682079"/>
                    <a:pt x="274563" y="684214"/>
                  </a:cubicBezTo>
                  <a:cubicBezTo>
                    <a:pt x="272433" y="684214"/>
                    <a:pt x="270302" y="682079"/>
                    <a:pt x="272433" y="679944"/>
                  </a:cubicBezTo>
                  <a:cubicBezTo>
                    <a:pt x="272433" y="679944"/>
                    <a:pt x="274563" y="679944"/>
                    <a:pt x="274563" y="677809"/>
                  </a:cubicBezTo>
                  <a:cubicBezTo>
                    <a:pt x="274563" y="677809"/>
                    <a:pt x="276694" y="677809"/>
                    <a:pt x="276694" y="677809"/>
                  </a:cubicBezTo>
                  <a:cubicBezTo>
                    <a:pt x="278825" y="675674"/>
                    <a:pt x="278825" y="673539"/>
                    <a:pt x="280955" y="673539"/>
                  </a:cubicBezTo>
                  <a:cubicBezTo>
                    <a:pt x="300131" y="658595"/>
                    <a:pt x="321437" y="641516"/>
                    <a:pt x="340612" y="626571"/>
                  </a:cubicBezTo>
                  <a:cubicBezTo>
                    <a:pt x="342743" y="626571"/>
                    <a:pt x="344873" y="624436"/>
                    <a:pt x="347004" y="622301"/>
                  </a:cubicBezTo>
                  <a:close/>
                  <a:moveTo>
                    <a:pt x="340652" y="604837"/>
                  </a:moveTo>
                  <a:cubicBezTo>
                    <a:pt x="340652" y="604837"/>
                    <a:pt x="340652" y="604837"/>
                    <a:pt x="342783" y="604837"/>
                  </a:cubicBezTo>
                  <a:cubicBezTo>
                    <a:pt x="342783" y="604837"/>
                    <a:pt x="344915" y="607013"/>
                    <a:pt x="344915" y="607013"/>
                  </a:cubicBezTo>
                  <a:cubicBezTo>
                    <a:pt x="342783" y="609188"/>
                    <a:pt x="342783" y="611364"/>
                    <a:pt x="340652" y="611364"/>
                  </a:cubicBezTo>
                  <a:cubicBezTo>
                    <a:pt x="334256" y="620065"/>
                    <a:pt x="323597" y="626592"/>
                    <a:pt x="315070" y="633118"/>
                  </a:cubicBezTo>
                  <a:cubicBezTo>
                    <a:pt x="304411" y="639645"/>
                    <a:pt x="293752" y="648347"/>
                    <a:pt x="280961" y="657049"/>
                  </a:cubicBezTo>
                  <a:cubicBezTo>
                    <a:pt x="280961" y="659224"/>
                    <a:pt x="278829" y="659224"/>
                    <a:pt x="276698" y="661400"/>
                  </a:cubicBezTo>
                  <a:cubicBezTo>
                    <a:pt x="276698" y="661400"/>
                    <a:pt x="274566" y="661400"/>
                    <a:pt x="274566" y="661400"/>
                  </a:cubicBezTo>
                  <a:cubicBezTo>
                    <a:pt x="274566" y="661400"/>
                    <a:pt x="274566" y="661400"/>
                    <a:pt x="274566" y="663575"/>
                  </a:cubicBezTo>
                  <a:cubicBezTo>
                    <a:pt x="272434" y="663575"/>
                    <a:pt x="270302" y="659224"/>
                    <a:pt x="272434" y="659224"/>
                  </a:cubicBezTo>
                  <a:cubicBezTo>
                    <a:pt x="272434" y="659224"/>
                    <a:pt x="274566" y="657049"/>
                    <a:pt x="274566" y="657049"/>
                  </a:cubicBezTo>
                  <a:cubicBezTo>
                    <a:pt x="274566" y="657049"/>
                    <a:pt x="276698" y="657049"/>
                    <a:pt x="276698" y="654873"/>
                  </a:cubicBezTo>
                  <a:cubicBezTo>
                    <a:pt x="278829" y="654873"/>
                    <a:pt x="280961" y="652698"/>
                    <a:pt x="283093" y="652698"/>
                  </a:cubicBezTo>
                  <a:cubicBezTo>
                    <a:pt x="291620" y="643996"/>
                    <a:pt x="302279" y="637469"/>
                    <a:pt x="310806" y="630943"/>
                  </a:cubicBezTo>
                  <a:cubicBezTo>
                    <a:pt x="317202" y="626592"/>
                    <a:pt x="321465" y="622241"/>
                    <a:pt x="325729" y="617890"/>
                  </a:cubicBezTo>
                  <a:cubicBezTo>
                    <a:pt x="332124" y="615715"/>
                    <a:pt x="336388" y="611364"/>
                    <a:pt x="340652" y="604837"/>
                  </a:cubicBezTo>
                  <a:close/>
                  <a:moveTo>
                    <a:pt x="348592" y="577850"/>
                  </a:moveTo>
                  <a:cubicBezTo>
                    <a:pt x="348592" y="577850"/>
                    <a:pt x="348592" y="577850"/>
                    <a:pt x="350723" y="577850"/>
                  </a:cubicBezTo>
                  <a:cubicBezTo>
                    <a:pt x="352853" y="577850"/>
                    <a:pt x="352853" y="579967"/>
                    <a:pt x="350723" y="579967"/>
                  </a:cubicBezTo>
                  <a:cubicBezTo>
                    <a:pt x="350723" y="579967"/>
                    <a:pt x="350723" y="582083"/>
                    <a:pt x="350723" y="582083"/>
                  </a:cubicBezTo>
                  <a:cubicBezTo>
                    <a:pt x="348592" y="584200"/>
                    <a:pt x="344331" y="586317"/>
                    <a:pt x="342200" y="588433"/>
                  </a:cubicBezTo>
                  <a:cubicBezTo>
                    <a:pt x="323025" y="603250"/>
                    <a:pt x="301719" y="615950"/>
                    <a:pt x="282543" y="630767"/>
                  </a:cubicBezTo>
                  <a:cubicBezTo>
                    <a:pt x="280413" y="630767"/>
                    <a:pt x="278282" y="632883"/>
                    <a:pt x="276151" y="635000"/>
                  </a:cubicBezTo>
                  <a:cubicBezTo>
                    <a:pt x="276151" y="635000"/>
                    <a:pt x="274021" y="635000"/>
                    <a:pt x="274021" y="635000"/>
                  </a:cubicBezTo>
                  <a:cubicBezTo>
                    <a:pt x="274021" y="635000"/>
                    <a:pt x="271890" y="632883"/>
                    <a:pt x="274021" y="630767"/>
                  </a:cubicBezTo>
                  <a:cubicBezTo>
                    <a:pt x="276151" y="630767"/>
                    <a:pt x="276151" y="630767"/>
                    <a:pt x="276151" y="630767"/>
                  </a:cubicBezTo>
                  <a:cubicBezTo>
                    <a:pt x="278282" y="628650"/>
                    <a:pt x="280413" y="626533"/>
                    <a:pt x="282543" y="624417"/>
                  </a:cubicBezTo>
                  <a:cubicBezTo>
                    <a:pt x="303849" y="611717"/>
                    <a:pt x="323025" y="599017"/>
                    <a:pt x="342200" y="584200"/>
                  </a:cubicBezTo>
                  <a:cubicBezTo>
                    <a:pt x="344331" y="582083"/>
                    <a:pt x="346461" y="579967"/>
                    <a:pt x="348592" y="577850"/>
                  </a:cubicBezTo>
                  <a:close/>
                  <a:moveTo>
                    <a:pt x="351682" y="561975"/>
                  </a:moveTo>
                  <a:cubicBezTo>
                    <a:pt x="351682" y="561975"/>
                    <a:pt x="351682" y="561975"/>
                    <a:pt x="353855" y="561975"/>
                  </a:cubicBezTo>
                  <a:cubicBezTo>
                    <a:pt x="356027" y="561975"/>
                    <a:pt x="356027" y="564134"/>
                    <a:pt x="356027" y="564134"/>
                  </a:cubicBezTo>
                  <a:cubicBezTo>
                    <a:pt x="353855" y="566293"/>
                    <a:pt x="353855" y="566293"/>
                    <a:pt x="351682" y="566293"/>
                  </a:cubicBezTo>
                  <a:cubicBezTo>
                    <a:pt x="349510" y="570611"/>
                    <a:pt x="347338" y="572770"/>
                    <a:pt x="342993" y="574929"/>
                  </a:cubicBezTo>
                  <a:cubicBezTo>
                    <a:pt x="323442" y="587883"/>
                    <a:pt x="303890" y="598678"/>
                    <a:pt x="284339" y="611632"/>
                  </a:cubicBezTo>
                  <a:cubicBezTo>
                    <a:pt x="282167" y="611632"/>
                    <a:pt x="279994" y="613791"/>
                    <a:pt x="279994" y="613791"/>
                  </a:cubicBezTo>
                  <a:cubicBezTo>
                    <a:pt x="277822" y="615950"/>
                    <a:pt x="277822" y="615950"/>
                    <a:pt x="277822" y="615950"/>
                  </a:cubicBezTo>
                  <a:cubicBezTo>
                    <a:pt x="277822" y="615950"/>
                    <a:pt x="275649" y="615950"/>
                    <a:pt x="275649" y="615950"/>
                  </a:cubicBezTo>
                  <a:cubicBezTo>
                    <a:pt x="275649" y="615950"/>
                    <a:pt x="273477" y="615950"/>
                    <a:pt x="273477" y="615950"/>
                  </a:cubicBezTo>
                  <a:cubicBezTo>
                    <a:pt x="273477" y="613791"/>
                    <a:pt x="273477" y="613791"/>
                    <a:pt x="273477" y="613791"/>
                  </a:cubicBezTo>
                  <a:cubicBezTo>
                    <a:pt x="273477" y="613791"/>
                    <a:pt x="275649" y="613791"/>
                    <a:pt x="275649" y="611632"/>
                  </a:cubicBezTo>
                  <a:cubicBezTo>
                    <a:pt x="275649" y="611632"/>
                    <a:pt x="277822" y="611632"/>
                    <a:pt x="279994" y="609473"/>
                  </a:cubicBezTo>
                  <a:cubicBezTo>
                    <a:pt x="282167" y="607314"/>
                    <a:pt x="282167" y="607314"/>
                    <a:pt x="284339" y="605155"/>
                  </a:cubicBezTo>
                  <a:cubicBezTo>
                    <a:pt x="303890" y="592201"/>
                    <a:pt x="325614" y="581406"/>
                    <a:pt x="342993" y="568452"/>
                  </a:cubicBezTo>
                  <a:cubicBezTo>
                    <a:pt x="347338" y="566293"/>
                    <a:pt x="349510" y="564134"/>
                    <a:pt x="351682" y="561975"/>
                  </a:cubicBezTo>
                  <a:close/>
                  <a:moveTo>
                    <a:pt x="347509" y="549275"/>
                  </a:moveTo>
                  <a:cubicBezTo>
                    <a:pt x="349678" y="549275"/>
                    <a:pt x="349678" y="551418"/>
                    <a:pt x="349678" y="553561"/>
                  </a:cubicBezTo>
                  <a:cubicBezTo>
                    <a:pt x="347509" y="553561"/>
                    <a:pt x="345339" y="555705"/>
                    <a:pt x="345339" y="555705"/>
                  </a:cubicBezTo>
                  <a:cubicBezTo>
                    <a:pt x="325813" y="568563"/>
                    <a:pt x="308456" y="581422"/>
                    <a:pt x="288929" y="592138"/>
                  </a:cubicBezTo>
                  <a:cubicBezTo>
                    <a:pt x="288929" y="592138"/>
                    <a:pt x="286760" y="592138"/>
                    <a:pt x="286760" y="592138"/>
                  </a:cubicBezTo>
                  <a:cubicBezTo>
                    <a:pt x="286760" y="592138"/>
                    <a:pt x="284590" y="592138"/>
                    <a:pt x="284590" y="589995"/>
                  </a:cubicBezTo>
                  <a:cubicBezTo>
                    <a:pt x="286760" y="589995"/>
                    <a:pt x="286760" y="589995"/>
                    <a:pt x="286760" y="589995"/>
                  </a:cubicBezTo>
                  <a:cubicBezTo>
                    <a:pt x="306286" y="577136"/>
                    <a:pt x="325813" y="564277"/>
                    <a:pt x="345339" y="551418"/>
                  </a:cubicBezTo>
                  <a:cubicBezTo>
                    <a:pt x="345339" y="551418"/>
                    <a:pt x="345339" y="549275"/>
                    <a:pt x="347509" y="549275"/>
                  </a:cubicBezTo>
                  <a:close/>
                  <a:moveTo>
                    <a:pt x="358063" y="520700"/>
                  </a:moveTo>
                  <a:cubicBezTo>
                    <a:pt x="358063" y="520700"/>
                    <a:pt x="360221" y="520700"/>
                    <a:pt x="360221" y="520700"/>
                  </a:cubicBezTo>
                  <a:cubicBezTo>
                    <a:pt x="362378" y="520700"/>
                    <a:pt x="362378" y="522859"/>
                    <a:pt x="360221" y="525018"/>
                  </a:cubicBezTo>
                  <a:cubicBezTo>
                    <a:pt x="358063" y="525018"/>
                    <a:pt x="355906" y="527177"/>
                    <a:pt x="353749" y="529336"/>
                  </a:cubicBezTo>
                  <a:cubicBezTo>
                    <a:pt x="351591" y="531495"/>
                    <a:pt x="349434" y="533654"/>
                    <a:pt x="345119" y="535813"/>
                  </a:cubicBezTo>
                  <a:cubicBezTo>
                    <a:pt x="325703" y="548767"/>
                    <a:pt x="306286" y="559562"/>
                    <a:pt x="286870" y="572516"/>
                  </a:cubicBezTo>
                  <a:cubicBezTo>
                    <a:pt x="284712" y="574675"/>
                    <a:pt x="284712" y="574675"/>
                    <a:pt x="282555" y="574675"/>
                  </a:cubicBezTo>
                  <a:cubicBezTo>
                    <a:pt x="280398" y="574675"/>
                    <a:pt x="278240" y="572516"/>
                    <a:pt x="280398" y="570357"/>
                  </a:cubicBezTo>
                  <a:cubicBezTo>
                    <a:pt x="280398" y="570357"/>
                    <a:pt x="282555" y="570357"/>
                    <a:pt x="282555" y="570357"/>
                  </a:cubicBezTo>
                  <a:cubicBezTo>
                    <a:pt x="282555" y="570357"/>
                    <a:pt x="284712" y="568198"/>
                    <a:pt x="286870" y="568198"/>
                  </a:cubicBezTo>
                  <a:cubicBezTo>
                    <a:pt x="306286" y="555244"/>
                    <a:pt x="325703" y="542290"/>
                    <a:pt x="345119" y="529336"/>
                  </a:cubicBezTo>
                  <a:cubicBezTo>
                    <a:pt x="349434" y="527177"/>
                    <a:pt x="351591" y="525018"/>
                    <a:pt x="353749" y="522859"/>
                  </a:cubicBezTo>
                  <a:cubicBezTo>
                    <a:pt x="355906" y="522859"/>
                    <a:pt x="358063" y="520700"/>
                    <a:pt x="358063" y="520700"/>
                  </a:cubicBezTo>
                  <a:close/>
                  <a:moveTo>
                    <a:pt x="346970" y="503237"/>
                  </a:moveTo>
                  <a:cubicBezTo>
                    <a:pt x="346970" y="503237"/>
                    <a:pt x="349117" y="503237"/>
                    <a:pt x="349117" y="503237"/>
                  </a:cubicBezTo>
                  <a:cubicBezTo>
                    <a:pt x="349117" y="503237"/>
                    <a:pt x="351265" y="507655"/>
                    <a:pt x="349117" y="507655"/>
                  </a:cubicBezTo>
                  <a:cubicBezTo>
                    <a:pt x="349117" y="507655"/>
                    <a:pt x="346970" y="509863"/>
                    <a:pt x="346970" y="509863"/>
                  </a:cubicBezTo>
                  <a:cubicBezTo>
                    <a:pt x="327639" y="525324"/>
                    <a:pt x="306161" y="536368"/>
                    <a:pt x="286831" y="551828"/>
                  </a:cubicBezTo>
                  <a:cubicBezTo>
                    <a:pt x="284684" y="551828"/>
                    <a:pt x="284684" y="551828"/>
                    <a:pt x="282536" y="554037"/>
                  </a:cubicBezTo>
                  <a:cubicBezTo>
                    <a:pt x="282536" y="554037"/>
                    <a:pt x="282536" y="554037"/>
                    <a:pt x="280388" y="554037"/>
                  </a:cubicBezTo>
                  <a:cubicBezTo>
                    <a:pt x="280388" y="554037"/>
                    <a:pt x="278240" y="551828"/>
                    <a:pt x="280388" y="549620"/>
                  </a:cubicBezTo>
                  <a:cubicBezTo>
                    <a:pt x="280388" y="549620"/>
                    <a:pt x="282536" y="549620"/>
                    <a:pt x="282536" y="549620"/>
                  </a:cubicBezTo>
                  <a:cubicBezTo>
                    <a:pt x="284684" y="547411"/>
                    <a:pt x="284684" y="547411"/>
                    <a:pt x="286831" y="545202"/>
                  </a:cubicBezTo>
                  <a:cubicBezTo>
                    <a:pt x="306161" y="531950"/>
                    <a:pt x="327639" y="518698"/>
                    <a:pt x="346970" y="505446"/>
                  </a:cubicBezTo>
                  <a:cubicBezTo>
                    <a:pt x="346970" y="505446"/>
                    <a:pt x="346970" y="505446"/>
                    <a:pt x="346970" y="503237"/>
                  </a:cubicBezTo>
                  <a:close/>
                  <a:moveTo>
                    <a:pt x="359708" y="477837"/>
                  </a:moveTo>
                  <a:cubicBezTo>
                    <a:pt x="361836" y="477837"/>
                    <a:pt x="361836" y="477837"/>
                    <a:pt x="361836" y="477837"/>
                  </a:cubicBezTo>
                  <a:cubicBezTo>
                    <a:pt x="363965" y="477837"/>
                    <a:pt x="363965" y="482188"/>
                    <a:pt x="361836" y="482188"/>
                  </a:cubicBezTo>
                  <a:cubicBezTo>
                    <a:pt x="359708" y="484364"/>
                    <a:pt x="357579" y="484364"/>
                    <a:pt x="355450" y="486539"/>
                  </a:cubicBezTo>
                  <a:cubicBezTo>
                    <a:pt x="351193" y="488715"/>
                    <a:pt x="349064" y="488715"/>
                    <a:pt x="346935" y="490890"/>
                  </a:cubicBezTo>
                  <a:cubicBezTo>
                    <a:pt x="325648" y="501767"/>
                    <a:pt x="306490" y="514820"/>
                    <a:pt x="287332" y="527873"/>
                  </a:cubicBezTo>
                  <a:cubicBezTo>
                    <a:pt x="285203" y="530049"/>
                    <a:pt x="283074" y="530049"/>
                    <a:pt x="283074" y="530049"/>
                  </a:cubicBezTo>
                  <a:cubicBezTo>
                    <a:pt x="280946" y="532224"/>
                    <a:pt x="280946" y="532224"/>
                    <a:pt x="278817" y="532224"/>
                  </a:cubicBezTo>
                  <a:cubicBezTo>
                    <a:pt x="278817" y="534400"/>
                    <a:pt x="276688" y="534400"/>
                    <a:pt x="274560" y="536575"/>
                  </a:cubicBezTo>
                  <a:cubicBezTo>
                    <a:pt x="274560" y="536575"/>
                    <a:pt x="274560" y="536575"/>
                    <a:pt x="272431" y="536575"/>
                  </a:cubicBezTo>
                  <a:cubicBezTo>
                    <a:pt x="272431" y="536575"/>
                    <a:pt x="270302" y="534400"/>
                    <a:pt x="272431" y="532224"/>
                  </a:cubicBezTo>
                  <a:cubicBezTo>
                    <a:pt x="274560" y="530049"/>
                    <a:pt x="276688" y="530049"/>
                    <a:pt x="278817" y="527873"/>
                  </a:cubicBezTo>
                  <a:cubicBezTo>
                    <a:pt x="280946" y="527873"/>
                    <a:pt x="280946" y="525698"/>
                    <a:pt x="283074" y="525698"/>
                  </a:cubicBezTo>
                  <a:cubicBezTo>
                    <a:pt x="283074" y="525698"/>
                    <a:pt x="285203" y="523522"/>
                    <a:pt x="287332" y="523522"/>
                  </a:cubicBezTo>
                  <a:cubicBezTo>
                    <a:pt x="306490" y="510469"/>
                    <a:pt x="325648" y="497416"/>
                    <a:pt x="346935" y="486539"/>
                  </a:cubicBezTo>
                  <a:cubicBezTo>
                    <a:pt x="349064" y="484364"/>
                    <a:pt x="351193" y="482188"/>
                    <a:pt x="355450" y="482188"/>
                  </a:cubicBezTo>
                  <a:cubicBezTo>
                    <a:pt x="357579" y="480013"/>
                    <a:pt x="357579" y="480013"/>
                    <a:pt x="359708" y="477837"/>
                  </a:cubicBezTo>
                  <a:close/>
                  <a:moveTo>
                    <a:pt x="346929" y="447675"/>
                  </a:moveTo>
                  <a:cubicBezTo>
                    <a:pt x="346929" y="447675"/>
                    <a:pt x="346929" y="447675"/>
                    <a:pt x="349097" y="447675"/>
                  </a:cubicBezTo>
                  <a:cubicBezTo>
                    <a:pt x="351265" y="447675"/>
                    <a:pt x="351265" y="447675"/>
                    <a:pt x="351265" y="447675"/>
                  </a:cubicBezTo>
                  <a:cubicBezTo>
                    <a:pt x="351265" y="449810"/>
                    <a:pt x="351265" y="449810"/>
                    <a:pt x="349097" y="449810"/>
                  </a:cubicBezTo>
                  <a:cubicBezTo>
                    <a:pt x="349097" y="451945"/>
                    <a:pt x="346929" y="454080"/>
                    <a:pt x="346929" y="454080"/>
                  </a:cubicBezTo>
                  <a:cubicBezTo>
                    <a:pt x="342592" y="458350"/>
                    <a:pt x="338255" y="460485"/>
                    <a:pt x="333919" y="464755"/>
                  </a:cubicBezTo>
                  <a:cubicBezTo>
                    <a:pt x="327414" y="469024"/>
                    <a:pt x="318741" y="473294"/>
                    <a:pt x="312236" y="477564"/>
                  </a:cubicBezTo>
                  <a:cubicBezTo>
                    <a:pt x="303563" y="483969"/>
                    <a:pt x="294890" y="490374"/>
                    <a:pt x="284048" y="496779"/>
                  </a:cubicBezTo>
                  <a:cubicBezTo>
                    <a:pt x="281880" y="498913"/>
                    <a:pt x="281880" y="498913"/>
                    <a:pt x="279711" y="501048"/>
                  </a:cubicBezTo>
                  <a:cubicBezTo>
                    <a:pt x="279711" y="501048"/>
                    <a:pt x="279711" y="501048"/>
                    <a:pt x="277543" y="501048"/>
                  </a:cubicBezTo>
                  <a:cubicBezTo>
                    <a:pt x="275375" y="503183"/>
                    <a:pt x="273207" y="505318"/>
                    <a:pt x="268870" y="507453"/>
                  </a:cubicBezTo>
                  <a:cubicBezTo>
                    <a:pt x="268870" y="507453"/>
                    <a:pt x="266702" y="509588"/>
                    <a:pt x="266702" y="509588"/>
                  </a:cubicBezTo>
                  <a:cubicBezTo>
                    <a:pt x="264533" y="509588"/>
                    <a:pt x="262365" y="507453"/>
                    <a:pt x="264533" y="505318"/>
                  </a:cubicBezTo>
                  <a:cubicBezTo>
                    <a:pt x="266702" y="505318"/>
                    <a:pt x="268870" y="503183"/>
                    <a:pt x="268870" y="503183"/>
                  </a:cubicBezTo>
                  <a:cubicBezTo>
                    <a:pt x="273207" y="501048"/>
                    <a:pt x="275375" y="498913"/>
                    <a:pt x="277543" y="496779"/>
                  </a:cubicBezTo>
                  <a:cubicBezTo>
                    <a:pt x="279711" y="496779"/>
                    <a:pt x="279711" y="496779"/>
                    <a:pt x="279711" y="494644"/>
                  </a:cubicBezTo>
                  <a:cubicBezTo>
                    <a:pt x="281880" y="494644"/>
                    <a:pt x="281880" y="492509"/>
                    <a:pt x="284048" y="492509"/>
                  </a:cubicBezTo>
                  <a:cubicBezTo>
                    <a:pt x="292721" y="486104"/>
                    <a:pt x="301394" y="481834"/>
                    <a:pt x="307899" y="475429"/>
                  </a:cubicBezTo>
                  <a:cubicBezTo>
                    <a:pt x="316572" y="471159"/>
                    <a:pt x="323077" y="466890"/>
                    <a:pt x="329582" y="462620"/>
                  </a:cubicBezTo>
                  <a:cubicBezTo>
                    <a:pt x="336087" y="458350"/>
                    <a:pt x="340424" y="454080"/>
                    <a:pt x="344760" y="449810"/>
                  </a:cubicBezTo>
                  <a:cubicBezTo>
                    <a:pt x="346929" y="449810"/>
                    <a:pt x="346929" y="447675"/>
                    <a:pt x="346929" y="447675"/>
                  </a:cubicBezTo>
                  <a:close/>
                  <a:moveTo>
                    <a:pt x="334226" y="433387"/>
                  </a:moveTo>
                  <a:cubicBezTo>
                    <a:pt x="334226" y="433387"/>
                    <a:pt x="336396" y="433387"/>
                    <a:pt x="336396" y="433387"/>
                  </a:cubicBezTo>
                  <a:cubicBezTo>
                    <a:pt x="338565" y="433387"/>
                    <a:pt x="338565" y="435530"/>
                    <a:pt x="338565" y="437673"/>
                  </a:cubicBezTo>
                  <a:cubicBezTo>
                    <a:pt x="321208" y="450532"/>
                    <a:pt x="301682" y="461248"/>
                    <a:pt x="284325" y="471964"/>
                  </a:cubicBezTo>
                  <a:cubicBezTo>
                    <a:pt x="282156" y="471964"/>
                    <a:pt x="279986" y="474107"/>
                    <a:pt x="277816" y="476250"/>
                  </a:cubicBezTo>
                  <a:cubicBezTo>
                    <a:pt x="277816" y="476250"/>
                    <a:pt x="275647" y="476250"/>
                    <a:pt x="275647" y="476250"/>
                  </a:cubicBezTo>
                  <a:cubicBezTo>
                    <a:pt x="275647" y="476250"/>
                    <a:pt x="275647" y="476250"/>
                    <a:pt x="275647" y="474107"/>
                  </a:cubicBezTo>
                  <a:cubicBezTo>
                    <a:pt x="273477" y="474107"/>
                    <a:pt x="273477" y="474107"/>
                    <a:pt x="273477" y="474107"/>
                  </a:cubicBezTo>
                  <a:cubicBezTo>
                    <a:pt x="273477" y="474107"/>
                    <a:pt x="273477" y="474107"/>
                    <a:pt x="273477" y="471964"/>
                  </a:cubicBezTo>
                  <a:cubicBezTo>
                    <a:pt x="273477" y="471964"/>
                    <a:pt x="273477" y="471964"/>
                    <a:pt x="275647" y="471964"/>
                  </a:cubicBezTo>
                  <a:cubicBezTo>
                    <a:pt x="277816" y="469821"/>
                    <a:pt x="279986" y="467678"/>
                    <a:pt x="284325" y="467678"/>
                  </a:cubicBezTo>
                  <a:cubicBezTo>
                    <a:pt x="301682" y="456962"/>
                    <a:pt x="319039" y="446246"/>
                    <a:pt x="334226" y="433387"/>
                  </a:cubicBezTo>
                  <a:close/>
                  <a:moveTo>
                    <a:pt x="341167" y="409575"/>
                  </a:moveTo>
                  <a:cubicBezTo>
                    <a:pt x="341167" y="409575"/>
                    <a:pt x="343328" y="409575"/>
                    <a:pt x="343328" y="409575"/>
                  </a:cubicBezTo>
                  <a:cubicBezTo>
                    <a:pt x="343328" y="411715"/>
                    <a:pt x="343328" y="411715"/>
                    <a:pt x="343328" y="411715"/>
                  </a:cubicBezTo>
                  <a:cubicBezTo>
                    <a:pt x="343328" y="413855"/>
                    <a:pt x="343328" y="413855"/>
                    <a:pt x="343328" y="413855"/>
                  </a:cubicBezTo>
                  <a:cubicBezTo>
                    <a:pt x="321720" y="424553"/>
                    <a:pt x="302273" y="437391"/>
                    <a:pt x="284987" y="448090"/>
                  </a:cubicBezTo>
                  <a:cubicBezTo>
                    <a:pt x="280666" y="450229"/>
                    <a:pt x="278505" y="452369"/>
                    <a:pt x="276344" y="454509"/>
                  </a:cubicBezTo>
                  <a:cubicBezTo>
                    <a:pt x="276344" y="454509"/>
                    <a:pt x="276344" y="454509"/>
                    <a:pt x="274183" y="454509"/>
                  </a:cubicBezTo>
                  <a:cubicBezTo>
                    <a:pt x="274183" y="456648"/>
                    <a:pt x="272022" y="456648"/>
                    <a:pt x="269862" y="456648"/>
                  </a:cubicBezTo>
                  <a:cubicBezTo>
                    <a:pt x="269862" y="458788"/>
                    <a:pt x="269862" y="458788"/>
                    <a:pt x="269862" y="458788"/>
                  </a:cubicBezTo>
                  <a:cubicBezTo>
                    <a:pt x="267701" y="458788"/>
                    <a:pt x="265540" y="456648"/>
                    <a:pt x="267701" y="454509"/>
                  </a:cubicBezTo>
                  <a:cubicBezTo>
                    <a:pt x="269862" y="454509"/>
                    <a:pt x="269862" y="452369"/>
                    <a:pt x="269862" y="452369"/>
                  </a:cubicBezTo>
                  <a:cubicBezTo>
                    <a:pt x="272022" y="452369"/>
                    <a:pt x="274183" y="450229"/>
                    <a:pt x="274183" y="450229"/>
                  </a:cubicBezTo>
                  <a:cubicBezTo>
                    <a:pt x="276344" y="450229"/>
                    <a:pt x="276344" y="450229"/>
                    <a:pt x="276344" y="448090"/>
                  </a:cubicBezTo>
                  <a:cubicBezTo>
                    <a:pt x="278505" y="448090"/>
                    <a:pt x="280666" y="445950"/>
                    <a:pt x="284987" y="443810"/>
                  </a:cubicBezTo>
                  <a:cubicBezTo>
                    <a:pt x="302273" y="430972"/>
                    <a:pt x="321720" y="420274"/>
                    <a:pt x="341167" y="409575"/>
                  </a:cubicBezTo>
                  <a:close/>
                  <a:moveTo>
                    <a:pt x="346979" y="387350"/>
                  </a:moveTo>
                  <a:cubicBezTo>
                    <a:pt x="346979" y="387350"/>
                    <a:pt x="349122" y="387350"/>
                    <a:pt x="349122" y="387350"/>
                  </a:cubicBezTo>
                  <a:cubicBezTo>
                    <a:pt x="351265" y="387350"/>
                    <a:pt x="351265" y="389490"/>
                    <a:pt x="351265" y="389490"/>
                  </a:cubicBezTo>
                  <a:cubicBezTo>
                    <a:pt x="349122" y="391630"/>
                    <a:pt x="349122" y="391630"/>
                    <a:pt x="346979" y="391630"/>
                  </a:cubicBezTo>
                  <a:cubicBezTo>
                    <a:pt x="346979" y="393769"/>
                    <a:pt x="346979" y="393769"/>
                    <a:pt x="344836" y="393769"/>
                  </a:cubicBezTo>
                  <a:cubicBezTo>
                    <a:pt x="344836" y="395909"/>
                    <a:pt x="342693" y="395909"/>
                    <a:pt x="340550" y="398049"/>
                  </a:cubicBezTo>
                  <a:cubicBezTo>
                    <a:pt x="323405" y="408747"/>
                    <a:pt x="304116" y="419446"/>
                    <a:pt x="284828" y="428004"/>
                  </a:cubicBezTo>
                  <a:cubicBezTo>
                    <a:pt x="282685" y="430144"/>
                    <a:pt x="280542" y="430144"/>
                    <a:pt x="276256" y="432284"/>
                  </a:cubicBezTo>
                  <a:cubicBezTo>
                    <a:pt x="274113" y="434423"/>
                    <a:pt x="271970" y="434423"/>
                    <a:pt x="271970" y="434423"/>
                  </a:cubicBezTo>
                  <a:cubicBezTo>
                    <a:pt x="269826" y="434423"/>
                    <a:pt x="269826" y="436563"/>
                    <a:pt x="269826" y="436563"/>
                  </a:cubicBezTo>
                  <a:cubicBezTo>
                    <a:pt x="269826" y="436563"/>
                    <a:pt x="267683" y="436563"/>
                    <a:pt x="267683" y="436563"/>
                  </a:cubicBezTo>
                  <a:cubicBezTo>
                    <a:pt x="265540" y="436563"/>
                    <a:pt x="265540" y="434423"/>
                    <a:pt x="267683" y="432284"/>
                  </a:cubicBezTo>
                  <a:cubicBezTo>
                    <a:pt x="267683" y="432284"/>
                    <a:pt x="269826" y="430144"/>
                    <a:pt x="271970" y="430144"/>
                  </a:cubicBezTo>
                  <a:cubicBezTo>
                    <a:pt x="271970" y="430144"/>
                    <a:pt x="274113" y="428004"/>
                    <a:pt x="276256" y="428004"/>
                  </a:cubicBezTo>
                  <a:cubicBezTo>
                    <a:pt x="276256" y="428004"/>
                    <a:pt x="276256" y="428004"/>
                    <a:pt x="278399" y="428004"/>
                  </a:cubicBezTo>
                  <a:cubicBezTo>
                    <a:pt x="280542" y="425865"/>
                    <a:pt x="282685" y="423725"/>
                    <a:pt x="284828" y="423725"/>
                  </a:cubicBezTo>
                  <a:cubicBezTo>
                    <a:pt x="304116" y="413026"/>
                    <a:pt x="323405" y="404468"/>
                    <a:pt x="340550" y="391630"/>
                  </a:cubicBezTo>
                  <a:cubicBezTo>
                    <a:pt x="342693" y="391630"/>
                    <a:pt x="342693" y="389490"/>
                    <a:pt x="344836" y="389490"/>
                  </a:cubicBezTo>
                  <a:cubicBezTo>
                    <a:pt x="344836" y="389490"/>
                    <a:pt x="346979" y="387350"/>
                    <a:pt x="346979" y="387350"/>
                  </a:cubicBezTo>
                  <a:close/>
                  <a:moveTo>
                    <a:pt x="347494" y="363537"/>
                  </a:moveTo>
                  <a:cubicBezTo>
                    <a:pt x="349677" y="363537"/>
                    <a:pt x="349677" y="367922"/>
                    <a:pt x="349677" y="367922"/>
                  </a:cubicBezTo>
                  <a:cubicBezTo>
                    <a:pt x="347494" y="367922"/>
                    <a:pt x="347494" y="370114"/>
                    <a:pt x="347494" y="370114"/>
                  </a:cubicBezTo>
                  <a:cubicBezTo>
                    <a:pt x="345312" y="370114"/>
                    <a:pt x="345312" y="372306"/>
                    <a:pt x="343129" y="372306"/>
                  </a:cubicBezTo>
                  <a:cubicBezTo>
                    <a:pt x="343129" y="372306"/>
                    <a:pt x="340946" y="374499"/>
                    <a:pt x="338763" y="374499"/>
                  </a:cubicBezTo>
                  <a:cubicBezTo>
                    <a:pt x="321301" y="387652"/>
                    <a:pt x="303838" y="398614"/>
                    <a:pt x="284193" y="409575"/>
                  </a:cubicBezTo>
                  <a:cubicBezTo>
                    <a:pt x="282010" y="409575"/>
                    <a:pt x="282010" y="409575"/>
                    <a:pt x="282010" y="409575"/>
                  </a:cubicBezTo>
                  <a:cubicBezTo>
                    <a:pt x="279827" y="409575"/>
                    <a:pt x="279827" y="407383"/>
                    <a:pt x="282010" y="405191"/>
                  </a:cubicBezTo>
                  <a:cubicBezTo>
                    <a:pt x="282010" y="405191"/>
                    <a:pt x="284193" y="405191"/>
                    <a:pt x="284193" y="402998"/>
                  </a:cubicBezTo>
                  <a:cubicBezTo>
                    <a:pt x="303838" y="394229"/>
                    <a:pt x="321301" y="383268"/>
                    <a:pt x="338763" y="370114"/>
                  </a:cubicBezTo>
                  <a:cubicBezTo>
                    <a:pt x="340946" y="370114"/>
                    <a:pt x="340946" y="367922"/>
                    <a:pt x="343129" y="367922"/>
                  </a:cubicBezTo>
                  <a:cubicBezTo>
                    <a:pt x="343129" y="365729"/>
                    <a:pt x="345312" y="365729"/>
                    <a:pt x="347494" y="363537"/>
                  </a:cubicBezTo>
                  <a:close/>
                  <a:moveTo>
                    <a:pt x="353325" y="346075"/>
                  </a:moveTo>
                  <a:cubicBezTo>
                    <a:pt x="355470" y="346075"/>
                    <a:pt x="355470" y="346075"/>
                    <a:pt x="355470" y="346075"/>
                  </a:cubicBezTo>
                  <a:cubicBezTo>
                    <a:pt x="357615" y="346075"/>
                    <a:pt x="357615" y="348218"/>
                    <a:pt x="357615" y="350361"/>
                  </a:cubicBezTo>
                  <a:cubicBezTo>
                    <a:pt x="353325" y="350361"/>
                    <a:pt x="351179" y="352505"/>
                    <a:pt x="349034" y="352505"/>
                  </a:cubicBezTo>
                  <a:cubicBezTo>
                    <a:pt x="349034" y="352505"/>
                    <a:pt x="346889" y="354648"/>
                    <a:pt x="344744" y="354648"/>
                  </a:cubicBezTo>
                  <a:cubicBezTo>
                    <a:pt x="344744" y="354648"/>
                    <a:pt x="342598" y="356791"/>
                    <a:pt x="342598" y="356791"/>
                  </a:cubicBezTo>
                  <a:cubicBezTo>
                    <a:pt x="340453" y="356791"/>
                    <a:pt x="338308" y="358934"/>
                    <a:pt x="338308" y="358934"/>
                  </a:cubicBezTo>
                  <a:cubicBezTo>
                    <a:pt x="321146" y="367507"/>
                    <a:pt x="301838" y="378222"/>
                    <a:pt x="286821" y="386795"/>
                  </a:cubicBezTo>
                  <a:cubicBezTo>
                    <a:pt x="284676" y="386795"/>
                    <a:pt x="284676" y="388938"/>
                    <a:pt x="282531" y="388938"/>
                  </a:cubicBezTo>
                  <a:cubicBezTo>
                    <a:pt x="280385" y="388938"/>
                    <a:pt x="280385" y="388938"/>
                    <a:pt x="280385" y="386795"/>
                  </a:cubicBezTo>
                  <a:cubicBezTo>
                    <a:pt x="280385" y="384652"/>
                    <a:pt x="280385" y="384652"/>
                    <a:pt x="280385" y="384652"/>
                  </a:cubicBezTo>
                  <a:cubicBezTo>
                    <a:pt x="282531" y="384652"/>
                    <a:pt x="284676" y="382509"/>
                    <a:pt x="286821" y="382509"/>
                  </a:cubicBezTo>
                  <a:cubicBezTo>
                    <a:pt x="303983" y="371793"/>
                    <a:pt x="319000" y="363220"/>
                    <a:pt x="336162" y="354648"/>
                  </a:cubicBezTo>
                  <a:cubicBezTo>
                    <a:pt x="338308" y="354648"/>
                    <a:pt x="340453" y="352505"/>
                    <a:pt x="340453" y="352505"/>
                  </a:cubicBezTo>
                  <a:cubicBezTo>
                    <a:pt x="342598" y="352505"/>
                    <a:pt x="344744" y="350361"/>
                    <a:pt x="344744" y="350361"/>
                  </a:cubicBezTo>
                  <a:cubicBezTo>
                    <a:pt x="346889" y="350361"/>
                    <a:pt x="349034" y="348218"/>
                    <a:pt x="349034" y="348218"/>
                  </a:cubicBezTo>
                  <a:cubicBezTo>
                    <a:pt x="351179" y="348218"/>
                    <a:pt x="353325" y="346075"/>
                    <a:pt x="353325" y="346075"/>
                  </a:cubicBezTo>
                  <a:close/>
                  <a:moveTo>
                    <a:pt x="353352" y="328612"/>
                  </a:moveTo>
                  <a:cubicBezTo>
                    <a:pt x="353352" y="328612"/>
                    <a:pt x="353352" y="328612"/>
                    <a:pt x="355483" y="328612"/>
                  </a:cubicBezTo>
                  <a:cubicBezTo>
                    <a:pt x="355483" y="328612"/>
                    <a:pt x="357615" y="330784"/>
                    <a:pt x="355483" y="330784"/>
                  </a:cubicBezTo>
                  <a:cubicBezTo>
                    <a:pt x="353352" y="332957"/>
                    <a:pt x="351220" y="335129"/>
                    <a:pt x="349088" y="337302"/>
                  </a:cubicBezTo>
                  <a:cubicBezTo>
                    <a:pt x="346956" y="337302"/>
                    <a:pt x="346956" y="337302"/>
                    <a:pt x="344824" y="339474"/>
                  </a:cubicBezTo>
                  <a:cubicBezTo>
                    <a:pt x="342693" y="339474"/>
                    <a:pt x="342693" y="341646"/>
                    <a:pt x="340561" y="341646"/>
                  </a:cubicBezTo>
                  <a:cubicBezTo>
                    <a:pt x="338429" y="341646"/>
                    <a:pt x="338429" y="343819"/>
                    <a:pt x="336297" y="343819"/>
                  </a:cubicBezTo>
                  <a:cubicBezTo>
                    <a:pt x="321375" y="354681"/>
                    <a:pt x="304320" y="361198"/>
                    <a:pt x="287266" y="369887"/>
                  </a:cubicBezTo>
                  <a:cubicBezTo>
                    <a:pt x="285134" y="369887"/>
                    <a:pt x="283002" y="367715"/>
                    <a:pt x="285134" y="367715"/>
                  </a:cubicBezTo>
                  <a:cubicBezTo>
                    <a:pt x="285134" y="367715"/>
                    <a:pt x="287266" y="365542"/>
                    <a:pt x="287266" y="365542"/>
                  </a:cubicBezTo>
                  <a:cubicBezTo>
                    <a:pt x="304320" y="356853"/>
                    <a:pt x="319243" y="348163"/>
                    <a:pt x="336297" y="339474"/>
                  </a:cubicBezTo>
                  <a:cubicBezTo>
                    <a:pt x="338429" y="339474"/>
                    <a:pt x="338429" y="337302"/>
                    <a:pt x="340561" y="337302"/>
                  </a:cubicBezTo>
                  <a:cubicBezTo>
                    <a:pt x="340561" y="335129"/>
                    <a:pt x="342693" y="335129"/>
                    <a:pt x="344824" y="332957"/>
                  </a:cubicBezTo>
                  <a:cubicBezTo>
                    <a:pt x="344824" y="332957"/>
                    <a:pt x="346956" y="332957"/>
                    <a:pt x="349088" y="330784"/>
                  </a:cubicBezTo>
                  <a:cubicBezTo>
                    <a:pt x="351220" y="330784"/>
                    <a:pt x="351220" y="328612"/>
                    <a:pt x="353352" y="328612"/>
                  </a:cubicBezTo>
                  <a:close/>
                  <a:moveTo>
                    <a:pt x="351689" y="307975"/>
                  </a:moveTo>
                  <a:cubicBezTo>
                    <a:pt x="353859" y="307975"/>
                    <a:pt x="356028" y="310092"/>
                    <a:pt x="353859" y="312208"/>
                  </a:cubicBezTo>
                  <a:cubicBezTo>
                    <a:pt x="351689" y="312208"/>
                    <a:pt x="349519" y="314325"/>
                    <a:pt x="347350" y="314325"/>
                  </a:cubicBezTo>
                  <a:cubicBezTo>
                    <a:pt x="347350" y="316442"/>
                    <a:pt x="345180" y="316442"/>
                    <a:pt x="343011" y="318558"/>
                  </a:cubicBezTo>
                  <a:cubicBezTo>
                    <a:pt x="343011" y="318558"/>
                    <a:pt x="340841" y="320675"/>
                    <a:pt x="338671" y="320675"/>
                  </a:cubicBezTo>
                  <a:cubicBezTo>
                    <a:pt x="338671" y="322792"/>
                    <a:pt x="336502" y="322792"/>
                    <a:pt x="334332" y="322792"/>
                  </a:cubicBezTo>
                  <a:cubicBezTo>
                    <a:pt x="321315" y="331258"/>
                    <a:pt x="308297" y="339725"/>
                    <a:pt x="295279" y="346075"/>
                  </a:cubicBezTo>
                  <a:cubicBezTo>
                    <a:pt x="295279" y="346075"/>
                    <a:pt x="293110" y="346075"/>
                    <a:pt x="293110" y="346075"/>
                  </a:cubicBezTo>
                  <a:cubicBezTo>
                    <a:pt x="290940" y="346075"/>
                    <a:pt x="290940" y="343958"/>
                    <a:pt x="293110" y="343958"/>
                  </a:cubicBezTo>
                  <a:cubicBezTo>
                    <a:pt x="306127" y="335492"/>
                    <a:pt x="321315" y="327025"/>
                    <a:pt x="334332" y="318558"/>
                  </a:cubicBezTo>
                  <a:cubicBezTo>
                    <a:pt x="336502" y="318558"/>
                    <a:pt x="338671" y="316442"/>
                    <a:pt x="338671" y="316442"/>
                  </a:cubicBezTo>
                  <a:cubicBezTo>
                    <a:pt x="340841" y="316442"/>
                    <a:pt x="343011" y="314325"/>
                    <a:pt x="343011" y="314325"/>
                  </a:cubicBezTo>
                  <a:cubicBezTo>
                    <a:pt x="345180" y="312208"/>
                    <a:pt x="347350" y="312208"/>
                    <a:pt x="347350" y="310092"/>
                  </a:cubicBezTo>
                  <a:cubicBezTo>
                    <a:pt x="349519" y="310092"/>
                    <a:pt x="349519" y="307975"/>
                    <a:pt x="351689" y="307975"/>
                  </a:cubicBezTo>
                  <a:close/>
                  <a:moveTo>
                    <a:pt x="340614" y="295275"/>
                  </a:moveTo>
                  <a:cubicBezTo>
                    <a:pt x="340614" y="295275"/>
                    <a:pt x="340614" y="295275"/>
                    <a:pt x="342764" y="295275"/>
                  </a:cubicBezTo>
                  <a:cubicBezTo>
                    <a:pt x="344915" y="295275"/>
                    <a:pt x="344915" y="297447"/>
                    <a:pt x="342764" y="299620"/>
                  </a:cubicBezTo>
                  <a:cubicBezTo>
                    <a:pt x="340614" y="301792"/>
                    <a:pt x="340614" y="301792"/>
                    <a:pt x="338463" y="303965"/>
                  </a:cubicBezTo>
                  <a:cubicBezTo>
                    <a:pt x="336312" y="303965"/>
                    <a:pt x="334161" y="306137"/>
                    <a:pt x="334161" y="306137"/>
                  </a:cubicBezTo>
                  <a:cubicBezTo>
                    <a:pt x="319105" y="316999"/>
                    <a:pt x="301899" y="325688"/>
                    <a:pt x="286843" y="334378"/>
                  </a:cubicBezTo>
                  <a:cubicBezTo>
                    <a:pt x="284693" y="334378"/>
                    <a:pt x="284693" y="336550"/>
                    <a:pt x="282542" y="336550"/>
                  </a:cubicBezTo>
                  <a:cubicBezTo>
                    <a:pt x="280391" y="336550"/>
                    <a:pt x="278240" y="334378"/>
                    <a:pt x="280391" y="334378"/>
                  </a:cubicBezTo>
                  <a:cubicBezTo>
                    <a:pt x="280391" y="332205"/>
                    <a:pt x="282542" y="332205"/>
                    <a:pt x="282542" y="332205"/>
                  </a:cubicBezTo>
                  <a:cubicBezTo>
                    <a:pt x="284693" y="332205"/>
                    <a:pt x="284693" y="330033"/>
                    <a:pt x="286843" y="330033"/>
                  </a:cubicBezTo>
                  <a:cubicBezTo>
                    <a:pt x="301899" y="321344"/>
                    <a:pt x="319105" y="312654"/>
                    <a:pt x="334161" y="301792"/>
                  </a:cubicBezTo>
                  <a:cubicBezTo>
                    <a:pt x="334161" y="299620"/>
                    <a:pt x="336312" y="299620"/>
                    <a:pt x="338463" y="297447"/>
                  </a:cubicBezTo>
                  <a:cubicBezTo>
                    <a:pt x="338463" y="297447"/>
                    <a:pt x="340614" y="297447"/>
                    <a:pt x="340614" y="295275"/>
                  </a:cubicBezTo>
                  <a:close/>
                  <a:moveTo>
                    <a:pt x="345376" y="268287"/>
                  </a:moveTo>
                  <a:cubicBezTo>
                    <a:pt x="347526" y="268287"/>
                    <a:pt x="349677" y="270510"/>
                    <a:pt x="347526" y="272732"/>
                  </a:cubicBezTo>
                  <a:cubicBezTo>
                    <a:pt x="347526" y="272732"/>
                    <a:pt x="347526" y="272732"/>
                    <a:pt x="345376" y="274955"/>
                  </a:cubicBezTo>
                  <a:cubicBezTo>
                    <a:pt x="345376" y="277177"/>
                    <a:pt x="343225" y="277177"/>
                    <a:pt x="341074" y="279400"/>
                  </a:cubicBezTo>
                  <a:cubicBezTo>
                    <a:pt x="341074" y="281622"/>
                    <a:pt x="338923" y="281622"/>
                    <a:pt x="336772" y="283845"/>
                  </a:cubicBezTo>
                  <a:cubicBezTo>
                    <a:pt x="336772" y="283845"/>
                    <a:pt x="334621" y="286067"/>
                    <a:pt x="332471" y="286067"/>
                  </a:cubicBezTo>
                  <a:cubicBezTo>
                    <a:pt x="319566" y="297180"/>
                    <a:pt x="302359" y="303847"/>
                    <a:pt x="289455" y="310515"/>
                  </a:cubicBezTo>
                  <a:cubicBezTo>
                    <a:pt x="287304" y="312737"/>
                    <a:pt x="287304" y="312737"/>
                    <a:pt x="287304" y="312737"/>
                  </a:cubicBezTo>
                  <a:cubicBezTo>
                    <a:pt x="285153" y="312737"/>
                    <a:pt x="283002" y="310515"/>
                    <a:pt x="285153" y="308292"/>
                  </a:cubicBezTo>
                  <a:cubicBezTo>
                    <a:pt x="287304" y="308292"/>
                    <a:pt x="287304" y="306070"/>
                    <a:pt x="289455" y="306070"/>
                  </a:cubicBezTo>
                  <a:cubicBezTo>
                    <a:pt x="298058" y="301625"/>
                    <a:pt x="306661" y="297180"/>
                    <a:pt x="317415" y="292735"/>
                  </a:cubicBezTo>
                  <a:cubicBezTo>
                    <a:pt x="321717" y="288290"/>
                    <a:pt x="328169" y="286067"/>
                    <a:pt x="332471" y="281622"/>
                  </a:cubicBezTo>
                  <a:cubicBezTo>
                    <a:pt x="334621" y="279400"/>
                    <a:pt x="336772" y="279400"/>
                    <a:pt x="336772" y="277177"/>
                  </a:cubicBezTo>
                  <a:cubicBezTo>
                    <a:pt x="338923" y="274955"/>
                    <a:pt x="341074" y="274955"/>
                    <a:pt x="341074" y="272732"/>
                  </a:cubicBezTo>
                  <a:cubicBezTo>
                    <a:pt x="343225" y="272732"/>
                    <a:pt x="343225" y="270510"/>
                    <a:pt x="345376" y="268287"/>
                  </a:cubicBezTo>
                  <a:close/>
                  <a:moveTo>
                    <a:pt x="347526" y="254000"/>
                  </a:moveTo>
                  <a:cubicBezTo>
                    <a:pt x="349677" y="254000"/>
                    <a:pt x="349677" y="256117"/>
                    <a:pt x="349677" y="258233"/>
                  </a:cubicBezTo>
                  <a:cubicBezTo>
                    <a:pt x="347526" y="258233"/>
                    <a:pt x="345376" y="260350"/>
                    <a:pt x="345376" y="260350"/>
                  </a:cubicBezTo>
                  <a:cubicBezTo>
                    <a:pt x="343225" y="260350"/>
                    <a:pt x="343225" y="262467"/>
                    <a:pt x="341074" y="262467"/>
                  </a:cubicBezTo>
                  <a:cubicBezTo>
                    <a:pt x="338923" y="264583"/>
                    <a:pt x="338923" y="264583"/>
                    <a:pt x="336772" y="266700"/>
                  </a:cubicBezTo>
                  <a:cubicBezTo>
                    <a:pt x="334621" y="266700"/>
                    <a:pt x="334621" y="266700"/>
                    <a:pt x="332471" y="268817"/>
                  </a:cubicBezTo>
                  <a:cubicBezTo>
                    <a:pt x="317415" y="277283"/>
                    <a:pt x="304510" y="283633"/>
                    <a:pt x="289455" y="292100"/>
                  </a:cubicBezTo>
                  <a:cubicBezTo>
                    <a:pt x="289455" y="292100"/>
                    <a:pt x="289455" y="292100"/>
                    <a:pt x="287304" y="292100"/>
                  </a:cubicBezTo>
                  <a:cubicBezTo>
                    <a:pt x="285153" y="292100"/>
                    <a:pt x="283002" y="289983"/>
                    <a:pt x="285153" y="287867"/>
                  </a:cubicBezTo>
                  <a:cubicBezTo>
                    <a:pt x="287304" y="287867"/>
                    <a:pt x="289455" y="287867"/>
                    <a:pt x="289455" y="285750"/>
                  </a:cubicBezTo>
                  <a:cubicBezTo>
                    <a:pt x="304510" y="279400"/>
                    <a:pt x="317415" y="270933"/>
                    <a:pt x="332471" y="264583"/>
                  </a:cubicBezTo>
                  <a:cubicBezTo>
                    <a:pt x="332471" y="262467"/>
                    <a:pt x="334621" y="262467"/>
                    <a:pt x="336772" y="260350"/>
                  </a:cubicBezTo>
                  <a:cubicBezTo>
                    <a:pt x="338923" y="260350"/>
                    <a:pt x="338923" y="258233"/>
                    <a:pt x="341074" y="258233"/>
                  </a:cubicBezTo>
                  <a:cubicBezTo>
                    <a:pt x="343225" y="258233"/>
                    <a:pt x="343225" y="256117"/>
                    <a:pt x="345376" y="256117"/>
                  </a:cubicBezTo>
                  <a:cubicBezTo>
                    <a:pt x="345376" y="256117"/>
                    <a:pt x="345376" y="254000"/>
                    <a:pt x="347526" y="254000"/>
                  </a:cubicBezTo>
                  <a:close/>
                  <a:moveTo>
                    <a:pt x="342269" y="231775"/>
                  </a:moveTo>
                  <a:cubicBezTo>
                    <a:pt x="344385" y="231775"/>
                    <a:pt x="346502" y="233967"/>
                    <a:pt x="344385" y="236160"/>
                  </a:cubicBezTo>
                  <a:cubicBezTo>
                    <a:pt x="344385" y="236160"/>
                    <a:pt x="344385" y="236160"/>
                    <a:pt x="342269" y="238352"/>
                  </a:cubicBezTo>
                  <a:cubicBezTo>
                    <a:pt x="342269" y="238352"/>
                    <a:pt x="340152" y="240544"/>
                    <a:pt x="340152" y="240544"/>
                  </a:cubicBezTo>
                  <a:cubicBezTo>
                    <a:pt x="338035" y="242737"/>
                    <a:pt x="335919" y="242737"/>
                    <a:pt x="335919" y="244929"/>
                  </a:cubicBezTo>
                  <a:cubicBezTo>
                    <a:pt x="333802" y="244929"/>
                    <a:pt x="331685" y="247121"/>
                    <a:pt x="329569" y="247121"/>
                  </a:cubicBezTo>
                  <a:cubicBezTo>
                    <a:pt x="318985" y="258083"/>
                    <a:pt x="304169" y="264659"/>
                    <a:pt x="291469" y="271236"/>
                  </a:cubicBezTo>
                  <a:cubicBezTo>
                    <a:pt x="287235" y="273429"/>
                    <a:pt x="285119" y="273429"/>
                    <a:pt x="283002" y="275621"/>
                  </a:cubicBezTo>
                  <a:cubicBezTo>
                    <a:pt x="283002" y="275621"/>
                    <a:pt x="280885" y="275621"/>
                    <a:pt x="280885" y="277813"/>
                  </a:cubicBezTo>
                  <a:cubicBezTo>
                    <a:pt x="280885" y="277813"/>
                    <a:pt x="280885" y="277813"/>
                    <a:pt x="278769" y="277813"/>
                  </a:cubicBezTo>
                  <a:cubicBezTo>
                    <a:pt x="276652" y="277813"/>
                    <a:pt x="276652" y="273429"/>
                    <a:pt x="278769" y="273429"/>
                  </a:cubicBezTo>
                  <a:cubicBezTo>
                    <a:pt x="278769" y="273429"/>
                    <a:pt x="280885" y="271236"/>
                    <a:pt x="280885" y="271236"/>
                  </a:cubicBezTo>
                  <a:cubicBezTo>
                    <a:pt x="280885" y="271236"/>
                    <a:pt x="283002" y="271236"/>
                    <a:pt x="283002" y="271236"/>
                  </a:cubicBezTo>
                  <a:cubicBezTo>
                    <a:pt x="285119" y="269044"/>
                    <a:pt x="287235" y="266852"/>
                    <a:pt x="291469" y="266852"/>
                  </a:cubicBezTo>
                  <a:cubicBezTo>
                    <a:pt x="304169" y="260275"/>
                    <a:pt x="318985" y="251506"/>
                    <a:pt x="329569" y="242737"/>
                  </a:cubicBezTo>
                  <a:cubicBezTo>
                    <a:pt x="331685" y="242737"/>
                    <a:pt x="333802" y="240544"/>
                    <a:pt x="333802" y="238352"/>
                  </a:cubicBezTo>
                  <a:cubicBezTo>
                    <a:pt x="335919" y="238352"/>
                    <a:pt x="338035" y="236160"/>
                    <a:pt x="338035" y="236160"/>
                  </a:cubicBezTo>
                  <a:cubicBezTo>
                    <a:pt x="340152" y="233967"/>
                    <a:pt x="340152" y="233967"/>
                    <a:pt x="342269" y="233967"/>
                  </a:cubicBezTo>
                  <a:cubicBezTo>
                    <a:pt x="342269" y="231775"/>
                    <a:pt x="342269" y="231775"/>
                    <a:pt x="342269" y="231775"/>
                  </a:cubicBezTo>
                  <a:close/>
                  <a:moveTo>
                    <a:pt x="349100" y="211137"/>
                  </a:moveTo>
                  <a:cubicBezTo>
                    <a:pt x="349100" y="211137"/>
                    <a:pt x="351265" y="215482"/>
                    <a:pt x="349100" y="215482"/>
                  </a:cubicBezTo>
                  <a:cubicBezTo>
                    <a:pt x="346936" y="217654"/>
                    <a:pt x="344771" y="219827"/>
                    <a:pt x="342606" y="221999"/>
                  </a:cubicBezTo>
                  <a:cubicBezTo>
                    <a:pt x="340441" y="221999"/>
                    <a:pt x="340441" y="221999"/>
                    <a:pt x="338276" y="224171"/>
                  </a:cubicBezTo>
                  <a:cubicBezTo>
                    <a:pt x="336112" y="224171"/>
                    <a:pt x="336112" y="226344"/>
                    <a:pt x="333947" y="226344"/>
                  </a:cubicBezTo>
                  <a:cubicBezTo>
                    <a:pt x="333947" y="226344"/>
                    <a:pt x="331782" y="228516"/>
                    <a:pt x="329617" y="228516"/>
                  </a:cubicBezTo>
                  <a:cubicBezTo>
                    <a:pt x="316629" y="237206"/>
                    <a:pt x="303640" y="241550"/>
                    <a:pt x="290651" y="248067"/>
                  </a:cubicBezTo>
                  <a:cubicBezTo>
                    <a:pt x="288486" y="250240"/>
                    <a:pt x="288486" y="250240"/>
                    <a:pt x="286321" y="250240"/>
                  </a:cubicBezTo>
                  <a:cubicBezTo>
                    <a:pt x="284157" y="252412"/>
                    <a:pt x="284157" y="252412"/>
                    <a:pt x="284157" y="252412"/>
                  </a:cubicBezTo>
                  <a:cubicBezTo>
                    <a:pt x="281992" y="252412"/>
                    <a:pt x="281992" y="252412"/>
                    <a:pt x="281992" y="252412"/>
                  </a:cubicBezTo>
                  <a:cubicBezTo>
                    <a:pt x="279827" y="252412"/>
                    <a:pt x="279827" y="250240"/>
                    <a:pt x="281992" y="248067"/>
                  </a:cubicBezTo>
                  <a:cubicBezTo>
                    <a:pt x="281992" y="248067"/>
                    <a:pt x="284157" y="248067"/>
                    <a:pt x="286321" y="245895"/>
                  </a:cubicBezTo>
                  <a:cubicBezTo>
                    <a:pt x="288486" y="245895"/>
                    <a:pt x="288486" y="245895"/>
                    <a:pt x="290651" y="243723"/>
                  </a:cubicBezTo>
                  <a:cubicBezTo>
                    <a:pt x="303640" y="237206"/>
                    <a:pt x="316629" y="232861"/>
                    <a:pt x="329617" y="224171"/>
                  </a:cubicBezTo>
                  <a:cubicBezTo>
                    <a:pt x="331782" y="224171"/>
                    <a:pt x="331782" y="221999"/>
                    <a:pt x="333947" y="221999"/>
                  </a:cubicBezTo>
                  <a:cubicBezTo>
                    <a:pt x="336112" y="219827"/>
                    <a:pt x="336112" y="219827"/>
                    <a:pt x="338276" y="219827"/>
                  </a:cubicBezTo>
                  <a:cubicBezTo>
                    <a:pt x="340441" y="217654"/>
                    <a:pt x="340441" y="217654"/>
                    <a:pt x="342606" y="215482"/>
                  </a:cubicBezTo>
                  <a:cubicBezTo>
                    <a:pt x="344771" y="215482"/>
                    <a:pt x="344771" y="213309"/>
                    <a:pt x="346936" y="213309"/>
                  </a:cubicBezTo>
                  <a:cubicBezTo>
                    <a:pt x="346936" y="213309"/>
                    <a:pt x="346936" y="211137"/>
                    <a:pt x="349100" y="211137"/>
                  </a:cubicBezTo>
                  <a:close/>
                  <a:moveTo>
                    <a:pt x="347487" y="195262"/>
                  </a:moveTo>
                  <a:cubicBezTo>
                    <a:pt x="349677" y="195262"/>
                    <a:pt x="349677" y="197445"/>
                    <a:pt x="349677" y="199628"/>
                  </a:cubicBezTo>
                  <a:cubicBezTo>
                    <a:pt x="347487" y="201811"/>
                    <a:pt x="345298" y="201811"/>
                    <a:pt x="343108" y="203993"/>
                  </a:cubicBezTo>
                  <a:cubicBezTo>
                    <a:pt x="340919" y="203993"/>
                    <a:pt x="338729" y="206176"/>
                    <a:pt x="338729" y="206176"/>
                  </a:cubicBezTo>
                  <a:cubicBezTo>
                    <a:pt x="336539" y="206176"/>
                    <a:pt x="336539" y="208359"/>
                    <a:pt x="334350" y="208359"/>
                  </a:cubicBezTo>
                  <a:cubicBezTo>
                    <a:pt x="332160" y="208359"/>
                    <a:pt x="332160" y="210542"/>
                    <a:pt x="329970" y="210542"/>
                  </a:cubicBezTo>
                  <a:cubicBezTo>
                    <a:pt x="316832" y="217090"/>
                    <a:pt x="303694" y="223639"/>
                    <a:pt x="290556" y="230187"/>
                  </a:cubicBezTo>
                  <a:cubicBezTo>
                    <a:pt x="288367" y="230187"/>
                    <a:pt x="286177" y="225822"/>
                    <a:pt x="288367" y="225822"/>
                  </a:cubicBezTo>
                  <a:cubicBezTo>
                    <a:pt x="288367" y="225822"/>
                    <a:pt x="290556" y="225822"/>
                    <a:pt x="290556" y="225822"/>
                  </a:cubicBezTo>
                  <a:cubicBezTo>
                    <a:pt x="303694" y="219273"/>
                    <a:pt x="316832" y="212725"/>
                    <a:pt x="329970" y="206176"/>
                  </a:cubicBezTo>
                  <a:cubicBezTo>
                    <a:pt x="332160" y="206176"/>
                    <a:pt x="332160" y="203993"/>
                    <a:pt x="334350" y="203993"/>
                  </a:cubicBezTo>
                  <a:cubicBezTo>
                    <a:pt x="334350" y="203993"/>
                    <a:pt x="336539" y="201811"/>
                    <a:pt x="338729" y="201811"/>
                  </a:cubicBezTo>
                  <a:cubicBezTo>
                    <a:pt x="338729" y="201811"/>
                    <a:pt x="340919" y="199628"/>
                    <a:pt x="340919" y="199628"/>
                  </a:cubicBezTo>
                  <a:cubicBezTo>
                    <a:pt x="343108" y="197445"/>
                    <a:pt x="345298" y="197445"/>
                    <a:pt x="347487" y="195262"/>
                  </a:cubicBezTo>
                  <a:close/>
                  <a:moveTo>
                    <a:pt x="346936" y="177800"/>
                  </a:moveTo>
                  <a:cubicBezTo>
                    <a:pt x="346936" y="177800"/>
                    <a:pt x="346936" y="177800"/>
                    <a:pt x="349100" y="177800"/>
                  </a:cubicBezTo>
                  <a:cubicBezTo>
                    <a:pt x="349100" y="177800"/>
                    <a:pt x="351265" y="180005"/>
                    <a:pt x="349100" y="182210"/>
                  </a:cubicBezTo>
                  <a:cubicBezTo>
                    <a:pt x="346936" y="184415"/>
                    <a:pt x="342606" y="184415"/>
                    <a:pt x="340441" y="186620"/>
                  </a:cubicBezTo>
                  <a:cubicBezTo>
                    <a:pt x="340441" y="186620"/>
                    <a:pt x="338276" y="188825"/>
                    <a:pt x="336112" y="188825"/>
                  </a:cubicBezTo>
                  <a:cubicBezTo>
                    <a:pt x="336112" y="188825"/>
                    <a:pt x="333947" y="191029"/>
                    <a:pt x="333947" y="191029"/>
                  </a:cubicBezTo>
                  <a:cubicBezTo>
                    <a:pt x="331782" y="191029"/>
                    <a:pt x="331782" y="191029"/>
                    <a:pt x="329617" y="193234"/>
                  </a:cubicBezTo>
                  <a:cubicBezTo>
                    <a:pt x="316629" y="199849"/>
                    <a:pt x="303640" y="206464"/>
                    <a:pt x="290651" y="213078"/>
                  </a:cubicBezTo>
                  <a:cubicBezTo>
                    <a:pt x="288486" y="215283"/>
                    <a:pt x="288486" y="215283"/>
                    <a:pt x="286321" y="215283"/>
                  </a:cubicBezTo>
                  <a:cubicBezTo>
                    <a:pt x="286321" y="215283"/>
                    <a:pt x="284157" y="217488"/>
                    <a:pt x="284157" y="217488"/>
                  </a:cubicBezTo>
                  <a:cubicBezTo>
                    <a:pt x="281992" y="217488"/>
                    <a:pt x="281992" y="217488"/>
                    <a:pt x="281992" y="217488"/>
                  </a:cubicBezTo>
                  <a:cubicBezTo>
                    <a:pt x="279827" y="217488"/>
                    <a:pt x="279827" y="215283"/>
                    <a:pt x="281992" y="213078"/>
                  </a:cubicBezTo>
                  <a:cubicBezTo>
                    <a:pt x="281992" y="213078"/>
                    <a:pt x="284157" y="213078"/>
                    <a:pt x="284157" y="210873"/>
                  </a:cubicBezTo>
                  <a:cubicBezTo>
                    <a:pt x="284157" y="210873"/>
                    <a:pt x="286321" y="210873"/>
                    <a:pt x="286321" y="210873"/>
                  </a:cubicBezTo>
                  <a:cubicBezTo>
                    <a:pt x="288486" y="210873"/>
                    <a:pt x="288486" y="208669"/>
                    <a:pt x="290651" y="208669"/>
                  </a:cubicBezTo>
                  <a:cubicBezTo>
                    <a:pt x="303640" y="202054"/>
                    <a:pt x="316629" y="195439"/>
                    <a:pt x="329617" y="188825"/>
                  </a:cubicBezTo>
                  <a:cubicBezTo>
                    <a:pt x="331782" y="186620"/>
                    <a:pt x="331782" y="186620"/>
                    <a:pt x="333947" y="186620"/>
                  </a:cubicBezTo>
                  <a:cubicBezTo>
                    <a:pt x="333947" y="184415"/>
                    <a:pt x="336112" y="184415"/>
                    <a:pt x="336112" y="184415"/>
                  </a:cubicBezTo>
                  <a:cubicBezTo>
                    <a:pt x="338276" y="182210"/>
                    <a:pt x="338276" y="182210"/>
                    <a:pt x="340441" y="182210"/>
                  </a:cubicBezTo>
                  <a:cubicBezTo>
                    <a:pt x="342606" y="180005"/>
                    <a:pt x="344771" y="180005"/>
                    <a:pt x="346936" y="177800"/>
                  </a:cubicBezTo>
                  <a:close/>
                  <a:moveTo>
                    <a:pt x="338989" y="161925"/>
                  </a:moveTo>
                  <a:cubicBezTo>
                    <a:pt x="338989" y="161925"/>
                    <a:pt x="338989" y="161925"/>
                    <a:pt x="341159" y="161925"/>
                  </a:cubicBezTo>
                  <a:cubicBezTo>
                    <a:pt x="343328" y="161925"/>
                    <a:pt x="343328" y="164073"/>
                    <a:pt x="341159" y="166221"/>
                  </a:cubicBezTo>
                  <a:cubicBezTo>
                    <a:pt x="338989" y="166221"/>
                    <a:pt x="336819" y="168369"/>
                    <a:pt x="336819" y="168369"/>
                  </a:cubicBezTo>
                  <a:cubicBezTo>
                    <a:pt x="336819" y="168369"/>
                    <a:pt x="334650" y="168369"/>
                    <a:pt x="334650" y="168369"/>
                  </a:cubicBezTo>
                  <a:cubicBezTo>
                    <a:pt x="332480" y="168369"/>
                    <a:pt x="332480" y="170516"/>
                    <a:pt x="330311" y="170516"/>
                  </a:cubicBezTo>
                  <a:cubicBezTo>
                    <a:pt x="317293" y="176960"/>
                    <a:pt x="304275" y="185551"/>
                    <a:pt x="289088" y="194142"/>
                  </a:cubicBezTo>
                  <a:cubicBezTo>
                    <a:pt x="286919" y="196290"/>
                    <a:pt x="284749" y="196290"/>
                    <a:pt x="280410" y="198438"/>
                  </a:cubicBezTo>
                  <a:cubicBezTo>
                    <a:pt x="280410" y="198438"/>
                    <a:pt x="280410" y="198438"/>
                    <a:pt x="278240" y="198438"/>
                  </a:cubicBezTo>
                  <a:cubicBezTo>
                    <a:pt x="278240" y="198438"/>
                    <a:pt x="278240" y="196290"/>
                    <a:pt x="278240" y="196290"/>
                  </a:cubicBezTo>
                  <a:cubicBezTo>
                    <a:pt x="282579" y="194142"/>
                    <a:pt x="286919" y="191995"/>
                    <a:pt x="289088" y="189847"/>
                  </a:cubicBezTo>
                  <a:cubicBezTo>
                    <a:pt x="302106" y="181256"/>
                    <a:pt x="317293" y="172664"/>
                    <a:pt x="330311" y="166221"/>
                  </a:cubicBezTo>
                  <a:cubicBezTo>
                    <a:pt x="332480" y="166221"/>
                    <a:pt x="332480" y="164073"/>
                    <a:pt x="334650" y="164073"/>
                  </a:cubicBezTo>
                  <a:cubicBezTo>
                    <a:pt x="334650" y="164073"/>
                    <a:pt x="334650" y="164073"/>
                    <a:pt x="336819" y="164073"/>
                  </a:cubicBezTo>
                  <a:cubicBezTo>
                    <a:pt x="336819" y="161925"/>
                    <a:pt x="338989" y="161925"/>
                    <a:pt x="338989" y="161925"/>
                  </a:cubicBezTo>
                  <a:close/>
                  <a:moveTo>
                    <a:pt x="351673" y="139700"/>
                  </a:moveTo>
                  <a:cubicBezTo>
                    <a:pt x="353850" y="139700"/>
                    <a:pt x="353850" y="139700"/>
                    <a:pt x="353850" y="139700"/>
                  </a:cubicBezTo>
                  <a:cubicBezTo>
                    <a:pt x="356027" y="139700"/>
                    <a:pt x="356027" y="141872"/>
                    <a:pt x="353850" y="141872"/>
                  </a:cubicBezTo>
                  <a:cubicBezTo>
                    <a:pt x="349496" y="146217"/>
                    <a:pt x="345141" y="148390"/>
                    <a:pt x="338610" y="152734"/>
                  </a:cubicBezTo>
                  <a:cubicBezTo>
                    <a:pt x="338610" y="152734"/>
                    <a:pt x="336433" y="152734"/>
                    <a:pt x="334256" y="154907"/>
                  </a:cubicBezTo>
                  <a:cubicBezTo>
                    <a:pt x="332079" y="154907"/>
                    <a:pt x="332079" y="157079"/>
                    <a:pt x="329901" y="157079"/>
                  </a:cubicBezTo>
                  <a:cubicBezTo>
                    <a:pt x="316839" y="163596"/>
                    <a:pt x="301599" y="172286"/>
                    <a:pt x="288536" y="178803"/>
                  </a:cubicBezTo>
                  <a:cubicBezTo>
                    <a:pt x="286359" y="180975"/>
                    <a:pt x="286359" y="180975"/>
                    <a:pt x="284181" y="180975"/>
                  </a:cubicBezTo>
                  <a:cubicBezTo>
                    <a:pt x="284181" y="180975"/>
                    <a:pt x="282004" y="180975"/>
                    <a:pt x="282004" y="180975"/>
                  </a:cubicBezTo>
                  <a:cubicBezTo>
                    <a:pt x="282004" y="180975"/>
                    <a:pt x="279827" y="178803"/>
                    <a:pt x="282004" y="178803"/>
                  </a:cubicBezTo>
                  <a:cubicBezTo>
                    <a:pt x="282004" y="178803"/>
                    <a:pt x="282004" y="176630"/>
                    <a:pt x="282004" y="176630"/>
                  </a:cubicBezTo>
                  <a:cubicBezTo>
                    <a:pt x="284181" y="176630"/>
                    <a:pt x="286359" y="174458"/>
                    <a:pt x="288536" y="174458"/>
                  </a:cubicBezTo>
                  <a:cubicBezTo>
                    <a:pt x="301599" y="165769"/>
                    <a:pt x="316839" y="159251"/>
                    <a:pt x="329901" y="152734"/>
                  </a:cubicBezTo>
                  <a:cubicBezTo>
                    <a:pt x="332079" y="150562"/>
                    <a:pt x="332079" y="150562"/>
                    <a:pt x="334256" y="150562"/>
                  </a:cubicBezTo>
                  <a:cubicBezTo>
                    <a:pt x="334256" y="150562"/>
                    <a:pt x="334256" y="150562"/>
                    <a:pt x="334256" y="148390"/>
                  </a:cubicBezTo>
                  <a:cubicBezTo>
                    <a:pt x="336433" y="148390"/>
                    <a:pt x="338610" y="148390"/>
                    <a:pt x="338610" y="146217"/>
                  </a:cubicBezTo>
                  <a:cubicBezTo>
                    <a:pt x="342964" y="144045"/>
                    <a:pt x="347319" y="141872"/>
                    <a:pt x="351673" y="139700"/>
                  </a:cubicBezTo>
                  <a:close/>
                  <a:moveTo>
                    <a:pt x="354296" y="125412"/>
                  </a:moveTo>
                  <a:cubicBezTo>
                    <a:pt x="356461" y="125412"/>
                    <a:pt x="356461" y="125412"/>
                    <a:pt x="356461" y="125412"/>
                  </a:cubicBezTo>
                  <a:cubicBezTo>
                    <a:pt x="358625" y="125412"/>
                    <a:pt x="360790" y="129708"/>
                    <a:pt x="358625" y="129708"/>
                  </a:cubicBezTo>
                  <a:cubicBezTo>
                    <a:pt x="352131" y="131856"/>
                    <a:pt x="345637" y="136151"/>
                    <a:pt x="339142" y="138299"/>
                  </a:cubicBezTo>
                  <a:cubicBezTo>
                    <a:pt x="336977" y="140447"/>
                    <a:pt x="332648" y="140447"/>
                    <a:pt x="330483" y="142595"/>
                  </a:cubicBezTo>
                  <a:cubicBezTo>
                    <a:pt x="317494" y="149038"/>
                    <a:pt x="304506" y="155482"/>
                    <a:pt x="291517" y="161925"/>
                  </a:cubicBezTo>
                  <a:cubicBezTo>
                    <a:pt x="289352" y="161925"/>
                    <a:pt x="289352" y="161925"/>
                    <a:pt x="289352" y="161925"/>
                  </a:cubicBezTo>
                  <a:cubicBezTo>
                    <a:pt x="289352" y="159777"/>
                    <a:pt x="289352" y="159777"/>
                    <a:pt x="289352" y="159777"/>
                  </a:cubicBezTo>
                  <a:cubicBezTo>
                    <a:pt x="289352" y="159777"/>
                    <a:pt x="289352" y="157629"/>
                    <a:pt x="289352" y="157629"/>
                  </a:cubicBezTo>
                  <a:cubicBezTo>
                    <a:pt x="302341" y="151186"/>
                    <a:pt x="317494" y="144743"/>
                    <a:pt x="330483" y="138299"/>
                  </a:cubicBezTo>
                  <a:cubicBezTo>
                    <a:pt x="332648" y="136151"/>
                    <a:pt x="336977" y="136151"/>
                    <a:pt x="339142" y="134003"/>
                  </a:cubicBezTo>
                  <a:cubicBezTo>
                    <a:pt x="343472" y="131856"/>
                    <a:pt x="349966" y="129708"/>
                    <a:pt x="354296" y="125412"/>
                  </a:cubicBezTo>
                  <a:close/>
                  <a:moveTo>
                    <a:pt x="349114" y="109537"/>
                  </a:moveTo>
                  <a:cubicBezTo>
                    <a:pt x="351265" y="109537"/>
                    <a:pt x="351265" y="113770"/>
                    <a:pt x="351265" y="113770"/>
                  </a:cubicBezTo>
                  <a:cubicBezTo>
                    <a:pt x="346964" y="118004"/>
                    <a:pt x="340511" y="120120"/>
                    <a:pt x="336209" y="122237"/>
                  </a:cubicBezTo>
                  <a:cubicBezTo>
                    <a:pt x="334059" y="124354"/>
                    <a:pt x="331908" y="126470"/>
                    <a:pt x="329757" y="126470"/>
                  </a:cubicBezTo>
                  <a:cubicBezTo>
                    <a:pt x="316852" y="134937"/>
                    <a:pt x="301797" y="141287"/>
                    <a:pt x="288892" y="147637"/>
                  </a:cubicBezTo>
                  <a:cubicBezTo>
                    <a:pt x="288892" y="147637"/>
                    <a:pt x="286741" y="147637"/>
                    <a:pt x="286741" y="147637"/>
                  </a:cubicBezTo>
                  <a:cubicBezTo>
                    <a:pt x="286741" y="147637"/>
                    <a:pt x="284590" y="145520"/>
                    <a:pt x="286741" y="145520"/>
                  </a:cubicBezTo>
                  <a:cubicBezTo>
                    <a:pt x="286741" y="143404"/>
                    <a:pt x="286741" y="143404"/>
                    <a:pt x="288892" y="143404"/>
                  </a:cubicBezTo>
                  <a:cubicBezTo>
                    <a:pt x="301797" y="137054"/>
                    <a:pt x="316852" y="130704"/>
                    <a:pt x="329757" y="122237"/>
                  </a:cubicBezTo>
                  <a:cubicBezTo>
                    <a:pt x="331908" y="120120"/>
                    <a:pt x="334059" y="120120"/>
                    <a:pt x="336209" y="118004"/>
                  </a:cubicBezTo>
                  <a:cubicBezTo>
                    <a:pt x="340511" y="115887"/>
                    <a:pt x="344813" y="113770"/>
                    <a:pt x="349114" y="111654"/>
                  </a:cubicBezTo>
                  <a:cubicBezTo>
                    <a:pt x="349114" y="109537"/>
                    <a:pt x="349114" y="109537"/>
                    <a:pt x="349114" y="109537"/>
                  </a:cubicBezTo>
                  <a:close/>
                  <a:moveTo>
                    <a:pt x="342269" y="92075"/>
                  </a:moveTo>
                  <a:cubicBezTo>
                    <a:pt x="344385" y="92075"/>
                    <a:pt x="344385" y="92075"/>
                    <a:pt x="344385" y="92075"/>
                  </a:cubicBezTo>
                  <a:cubicBezTo>
                    <a:pt x="346502" y="92075"/>
                    <a:pt x="346502" y="96485"/>
                    <a:pt x="344385" y="96485"/>
                  </a:cubicBezTo>
                  <a:cubicBezTo>
                    <a:pt x="342269" y="98690"/>
                    <a:pt x="338035" y="103100"/>
                    <a:pt x="333802" y="105304"/>
                  </a:cubicBezTo>
                  <a:cubicBezTo>
                    <a:pt x="333802" y="105304"/>
                    <a:pt x="331685" y="105304"/>
                    <a:pt x="329569" y="107509"/>
                  </a:cubicBezTo>
                  <a:cubicBezTo>
                    <a:pt x="316869" y="116329"/>
                    <a:pt x="302052" y="122944"/>
                    <a:pt x="287235" y="131763"/>
                  </a:cubicBezTo>
                  <a:cubicBezTo>
                    <a:pt x="285119" y="131763"/>
                    <a:pt x="283002" y="127353"/>
                    <a:pt x="285119" y="127353"/>
                  </a:cubicBezTo>
                  <a:cubicBezTo>
                    <a:pt x="287235" y="127353"/>
                    <a:pt x="287235" y="127353"/>
                    <a:pt x="287235" y="125148"/>
                  </a:cubicBezTo>
                  <a:cubicBezTo>
                    <a:pt x="302052" y="118534"/>
                    <a:pt x="316869" y="111919"/>
                    <a:pt x="329569" y="103100"/>
                  </a:cubicBezTo>
                  <a:cubicBezTo>
                    <a:pt x="331685" y="100895"/>
                    <a:pt x="333802" y="100895"/>
                    <a:pt x="333802" y="98690"/>
                  </a:cubicBezTo>
                  <a:cubicBezTo>
                    <a:pt x="338035" y="96485"/>
                    <a:pt x="340152" y="94280"/>
                    <a:pt x="342269" y="92075"/>
                  </a:cubicBezTo>
                  <a:close/>
                  <a:moveTo>
                    <a:pt x="351707" y="73025"/>
                  </a:moveTo>
                  <a:cubicBezTo>
                    <a:pt x="353867" y="73025"/>
                    <a:pt x="356028" y="75168"/>
                    <a:pt x="353867" y="77311"/>
                  </a:cubicBezTo>
                  <a:cubicBezTo>
                    <a:pt x="347385" y="81598"/>
                    <a:pt x="340903" y="83741"/>
                    <a:pt x="334420" y="88027"/>
                  </a:cubicBezTo>
                  <a:cubicBezTo>
                    <a:pt x="332260" y="90170"/>
                    <a:pt x="330099" y="90170"/>
                    <a:pt x="327938" y="92313"/>
                  </a:cubicBezTo>
                  <a:cubicBezTo>
                    <a:pt x="314973" y="98743"/>
                    <a:pt x="299848" y="105172"/>
                    <a:pt x="286883" y="113745"/>
                  </a:cubicBezTo>
                  <a:cubicBezTo>
                    <a:pt x="284722" y="113745"/>
                    <a:pt x="284722" y="115888"/>
                    <a:pt x="282562" y="115888"/>
                  </a:cubicBezTo>
                  <a:cubicBezTo>
                    <a:pt x="280401" y="115888"/>
                    <a:pt x="280401" y="115888"/>
                    <a:pt x="280401" y="115888"/>
                  </a:cubicBezTo>
                  <a:cubicBezTo>
                    <a:pt x="278240" y="113745"/>
                    <a:pt x="278240" y="113745"/>
                    <a:pt x="280401" y="111602"/>
                  </a:cubicBezTo>
                  <a:cubicBezTo>
                    <a:pt x="282562" y="111602"/>
                    <a:pt x="284722" y="109459"/>
                    <a:pt x="286883" y="109459"/>
                  </a:cubicBezTo>
                  <a:cubicBezTo>
                    <a:pt x="299848" y="100886"/>
                    <a:pt x="314973" y="94457"/>
                    <a:pt x="327938" y="85884"/>
                  </a:cubicBezTo>
                  <a:cubicBezTo>
                    <a:pt x="330099" y="85884"/>
                    <a:pt x="332260" y="83741"/>
                    <a:pt x="334420" y="83741"/>
                  </a:cubicBezTo>
                  <a:cubicBezTo>
                    <a:pt x="340903" y="79455"/>
                    <a:pt x="345224" y="77311"/>
                    <a:pt x="351707" y="73025"/>
                  </a:cubicBezTo>
                  <a:close/>
                  <a:moveTo>
                    <a:pt x="333748" y="65087"/>
                  </a:moveTo>
                  <a:cubicBezTo>
                    <a:pt x="333748" y="65087"/>
                    <a:pt x="335883" y="65087"/>
                    <a:pt x="335883" y="65087"/>
                  </a:cubicBezTo>
                  <a:cubicBezTo>
                    <a:pt x="338018" y="65087"/>
                    <a:pt x="340153" y="67204"/>
                    <a:pt x="338018" y="67204"/>
                  </a:cubicBezTo>
                  <a:cubicBezTo>
                    <a:pt x="335883" y="69320"/>
                    <a:pt x="335883" y="69320"/>
                    <a:pt x="333748" y="69320"/>
                  </a:cubicBezTo>
                  <a:cubicBezTo>
                    <a:pt x="331613" y="71437"/>
                    <a:pt x="331613" y="71437"/>
                    <a:pt x="329478" y="71437"/>
                  </a:cubicBezTo>
                  <a:cubicBezTo>
                    <a:pt x="329478" y="73554"/>
                    <a:pt x="329478" y="73554"/>
                    <a:pt x="329478" y="73554"/>
                  </a:cubicBezTo>
                  <a:cubicBezTo>
                    <a:pt x="327344" y="73554"/>
                    <a:pt x="327344" y="73554"/>
                    <a:pt x="325209" y="75670"/>
                  </a:cubicBezTo>
                  <a:cubicBezTo>
                    <a:pt x="312399" y="82020"/>
                    <a:pt x="297455" y="90487"/>
                    <a:pt x="284645" y="96837"/>
                  </a:cubicBezTo>
                  <a:cubicBezTo>
                    <a:pt x="282510" y="96837"/>
                    <a:pt x="282510" y="96837"/>
                    <a:pt x="282510" y="96837"/>
                  </a:cubicBezTo>
                  <a:cubicBezTo>
                    <a:pt x="280375" y="96837"/>
                    <a:pt x="278240" y="94720"/>
                    <a:pt x="280375" y="92604"/>
                  </a:cubicBezTo>
                  <a:cubicBezTo>
                    <a:pt x="280375" y="92604"/>
                    <a:pt x="282510" y="92604"/>
                    <a:pt x="282510" y="92604"/>
                  </a:cubicBezTo>
                  <a:cubicBezTo>
                    <a:pt x="297455" y="86254"/>
                    <a:pt x="310264" y="77787"/>
                    <a:pt x="323074" y="71437"/>
                  </a:cubicBezTo>
                  <a:cubicBezTo>
                    <a:pt x="325209" y="69320"/>
                    <a:pt x="327344" y="69320"/>
                    <a:pt x="327344" y="69320"/>
                  </a:cubicBezTo>
                  <a:cubicBezTo>
                    <a:pt x="329478" y="67204"/>
                    <a:pt x="329478" y="67204"/>
                    <a:pt x="329478" y="67204"/>
                  </a:cubicBezTo>
                  <a:cubicBezTo>
                    <a:pt x="331613" y="67204"/>
                    <a:pt x="331613" y="67204"/>
                    <a:pt x="333748" y="65087"/>
                  </a:cubicBezTo>
                  <a:close/>
                  <a:moveTo>
                    <a:pt x="342240" y="44450"/>
                  </a:moveTo>
                  <a:cubicBezTo>
                    <a:pt x="344371" y="44450"/>
                    <a:pt x="346503" y="46598"/>
                    <a:pt x="344371" y="48746"/>
                  </a:cubicBezTo>
                  <a:cubicBezTo>
                    <a:pt x="340108" y="50894"/>
                    <a:pt x="335844" y="50894"/>
                    <a:pt x="333712" y="53041"/>
                  </a:cubicBezTo>
                  <a:cubicBezTo>
                    <a:pt x="331581" y="55189"/>
                    <a:pt x="329449" y="55189"/>
                    <a:pt x="329449" y="55189"/>
                  </a:cubicBezTo>
                  <a:cubicBezTo>
                    <a:pt x="327317" y="55189"/>
                    <a:pt x="327317" y="57337"/>
                    <a:pt x="325185" y="57337"/>
                  </a:cubicBezTo>
                  <a:cubicBezTo>
                    <a:pt x="325185" y="57337"/>
                    <a:pt x="323053" y="57337"/>
                    <a:pt x="323053" y="59485"/>
                  </a:cubicBezTo>
                  <a:cubicBezTo>
                    <a:pt x="308131" y="65928"/>
                    <a:pt x="295340" y="72372"/>
                    <a:pt x="280417" y="78815"/>
                  </a:cubicBezTo>
                  <a:cubicBezTo>
                    <a:pt x="278286" y="80963"/>
                    <a:pt x="278286" y="80963"/>
                    <a:pt x="276154" y="80963"/>
                  </a:cubicBezTo>
                  <a:cubicBezTo>
                    <a:pt x="274022" y="80963"/>
                    <a:pt x="271890" y="78815"/>
                    <a:pt x="274022" y="76667"/>
                  </a:cubicBezTo>
                  <a:cubicBezTo>
                    <a:pt x="276154" y="76667"/>
                    <a:pt x="278286" y="76667"/>
                    <a:pt x="280417" y="74520"/>
                  </a:cubicBezTo>
                  <a:cubicBezTo>
                    <a:pt x="293208" y="68076"/>
                    <a:pt x="308131" y="61633"/>
                    <a:pt x="320922" y="55189"/>
                  </a:cubicBezTo>
                  <a:cubicBezTo>
                    <a:pt x="323053" y="53041"/>
                    <a:pt x="323053" y="53041"/>
                    <a:pt x="325185" y="53041"/>
                  </a:cubicBezTo>
                  <a:cubicBezTo>
                    <a:pt x="327317" y="53041"/>
                    <a:pt x="327317" y="50894"/>
                    <a:pt x="327317" y="50894"/>
                  </a:cubicBezTo>
                  <a:cubicBezTo>
                    <a:pt x="329449" y="50894"/>
                    <a:pt x="331581" y="48746"/>
                    <a:pt x="331581" y="48746"/>
                  </a:cubicBezTo>
                  <a:cubicBezTo>
                    <a:pt x="335844" y="46598"/>
                    <a:pt x="337976" y="46598"/>
                    <a:pt x="342240" y="44450"/>
                  </a:cubicBezTo>
                  <a:close/>
                  <a:moveTo>
                    <a:pt x="314181" y="38100"/>
                  </a:moveTo>
                  <a:cubicBezTo>
                    <a:pt x="316340" y="38100"/>
                    <a:pt x="316340" y="40323"/>
                    <a:pt x="316340" y="42545"/>
                  </a:cubicBezTo>
                  <a:cubicBezTo>
                    <a:pt x="303386" y="51435"/>
                    <a:pt x="288273" y="58103"/>
                    <a:pt x="275319" y="66993"/>
                  </a:cubicBezTo>
                  <a:cubicBezTo>
                    <a:pt x="273160" y="66993"/>
                    <a:pt x="271001" y="69216"/>
                    <a:pt x="268842" y="69216"/>
                  </a:cubicBezTo>
                  <a:cubicBezTo>
                    <a:pt x="266683" y="71438"/>
                    <a:pt x="266683" y="71438"/>
                    <a:pt x="266683" y="71438"/>
                  </a:cubicBezTo>
                  <a:cubicBezTo>
                    <a:pt x="264524" y="71438"/>
                    <a:pt x="264524" y="71438"/>
                    <a:pt x="264524" y="71438"/>
                  </a:cubicBezTo>
                  <a:cubicBezTo>
                    <a:pt x="262365" y="71438"/>
                    <a:pt x="262365" y="69216"/>
                    <a:pt x="264524" y="66993"/>
                  </a:cubicBezTo>
                  <a:cubicBezTo>
                    <a:pt x="266683" y="66993"/>
                    <a:pt x="268842" y="64771"/>
                    <a:pt x="271001" y="64771"/>
                  </a:cubicBezTo>
                  <a:cubicBezTo>
                    <a:pt x="271001" y="62548"/>
                    <a:pt x="273160" y="62548"/>
                    <a:pt x="273160" y="62548"/>
                  </a:cubicBezTo>
                  <a:cubicBezTo>
                    <a:pt x="286114" y="53658"/>
                    <a:pt x="301227" y="46990"/>
                    <a:pt x="314181" y="38100"/>
                  </a:cubicBezTo>
                  <a:close/>
                  <a:moveTo>
                    <a:pt x="34350" y="31750"/>
                  </a:moveTo>
                  <a:cubicBezTo>
                    <a:pt x="36439" y="31750"/>
                    <a:pt x="38528" y="33973"/>
                    <a:pt x="36439" y="33973"/>
                  </a:cubicBezTo>
                  <a:cubicBezTo>
                    <a:pt x="25995" y="38418"/>
                    <a:pt x="17640" y="45085"/>
                    <a:pt x="9284" y="49530"/>
                  </a:cubicBezTo>
                  <a:cubicBezTo>
                    <a:pt x="7195" y="51753"/>
                    <a:pt x="5107" y="51753"/>
                    <a:pt x="3018" y="53975"/>
                  </a:cubicBezTo>
                  <a:cubicBezTo>
                    <a:pt x="3018" y="53975"/>
                    <a:pt x="3018" y="53975"/>
                    <a:pt x="929" y="53975"/>
                  </a:cubicBezTo>
                  <a:cubicBezTo>
                    <a:pt x="929" y="53975"/>
                    <a:pt x="-1160" y="51753"/>
                    <a:pt x="929" y="49530"/>
                  </a:cubicBezTo>
                  <a:cubicBezTo>
                    <a:pt x="11373" y="42863"/>
                    <a:pt x="21817" y="36195"/>
                    <a:pt x="34350" y="31750"/>
                  </a:cubicBezTo>
                  <a:close/>
                  <a:moveTo>
                    <a:pt x="64928" y="20637"/>
                  </a:moveTo>
                  <a:cubicBezTo>
                    <a:pt x="67103" y="20637"/>
                    <a:pt x="67103" y="25047"/>
                    <a:pt x="64928" y="25047"/>
                  </a:cubicBezTo>
                  <a:cubicBezTo>
                    <a:pt x="54050" y="33866"/>
                    <a:pt x="40997" y="40481"/>
                    <a:pt x="30120" y="49301"/>
                  </a:cubicBezTo>
                  <a:cubicBezTo>
                    <a:pt x="25769" y="51506"/>
                    <a:pt x="21418" y="53710"/>
                    <a:pt x="19243" y="55915"/>
                  </a:cubicBezTo>
                  <a:cubicBezTo>
                    <a:pt x="17067" y="58120"/>
                    <a:pt x="14892" y="58120"/>
                    <a:pt x="12716" y="60325"/>
                  </a:cubicBezTo>
                  <a:cubicBezTo>
                    <a:pt x="10541" y="60325"/>
                    <a:pt x="8365" y="58120"/>
                    <a:pt x="10541" y="55915"/>
                  </a:cubicBezTo>
                  <a:cubicBezTo>
                    <a:pt x="14892" y="53710"/>
                    <a:pt x="17067" y="51506"/>
                    <a:pt x="21418" y="49301"/>
                  </a:cubicBezTo>
                  <a:cubicBezTo>
                    <a:pt x="34471" y="40481"/>
                    <a:pt x="49699" y="31661"/>
                    <a:pt x="62752" y="22842"/>
                  </a:cubicBezTo>
                  <a:cubicBezTo>
                    <a:pt x="64928" y="20637"/>
                    <a:pt x="64928" y="20637"/>
                    <a:pt x="64928" y="20637"/>
                  </a:cubicBezTo>
                  <a:close/>
                  <a:moveTo>
                    <a:pt x="299339" y="17462"/>
                  </a:moveTo>
                  <a:cubicBezTo>
                    <a:pt x="299339" y="17462"/>
                    <a:pt x="301489" y="17462"/>
                    <a:pt x="301489" y="17462"/>
                  </a:cubicBezTo>
                  <a:cubicBezTo>
                    <a:pt x="303640" y="17462"/>
                    <a:pt x="303640" y="19579"/>
                    <a:pt x="301489" y="21695"/>
                  </a:cubicBezTo>
                  <a:cubicBezTo>
                    <a:pt x="286434" y="32279"/>
                    <a:pt x="267076" y="42862"/>
                    <a:pt x="249870" y="55562"/>
                  </a:cubicBezTo>
                  <a:cubicBezTo>
                    <a:pt x="247719" y="57679"/>
                    <a:pt x="245568" y="59795"/>
                    <a:pt x="241267" y="61912"/>
                  </a:cubicBezTo>
                  <a:cubicBezTo>
                    <a:pt x="239116" y="61912"/>
                    <a:pt x="236965" y="59795"/>
                    <a:pt x="239116" y="57679"/>
                  </a:cubicBezTo>
                  <a:cubicBezTo>
                    <a:pt x="241267" y="57679"/>
                    <a:pt x="241267" y="55562"/>
                    <a:pt x="243418" y="55562"/>
                  </a:cubicBezTo>
                  <a:cubicBezTo>
                    <a:pt x="262775" y="40745"/>
                    <a:pt x="282132" y="30162"/>
                    <a:pt x="299339" y="17462"/>
                  </a:cubicBezTo>
                  <a:close/>
                  <a:moveTo>
                    <a:pt x="191389" y="11112"/>
                  </a:moveTo>
                  <a:cubicBezTo>
                    <a:pt x="191389" y="11112"/>
                    <a:pt x="193539" y="11112"/>
                    <a:pt x="193539" y="11112"/>
                  </a:cubicBezTo>
                  <a:cubicBezTo>
                    <a:pt x="195690" y="11112"/>
                    <a:pt x="195690" y="13255"/>
                    <a:pt x="193539" y="15398"/>
                  </a:cubicBezTo>
                  <a:cubicBezTo>
                    <a:pt x="191389" y="15398"/>
                    <a:pt x="191389" y="17542"/>
                    <a:pt x="189238" y="17542"/>
                  </a:cubicBezTo>
                  <a:cubicBezTo>
                    <a:pt x="172031" y="28257"/>
                    <a:pt x="154825" y="38973"/>
                    <a:pt x="139769" y="49689"/>
                  </a:cubicBezTo>
                  <a:cubicBezTo>
                    <a:pt x="137618" y="49689"/>
                    <a:pt x="135468" y="51832"/>
                    <a:pt x="133317" y="53975"/>
                  </a:cubicBezTo>
                  <a:cubicBezTo>
                    <a:pt x="133317" y="53975"/>
                    <a:pt x="133317" y="53975"/>
                    <a:pt x="131166" y="53975"/>
                  </a:cubicBezTo>
                  <a:cubicBezTo>
                    <a:pt x="129015" y="51832"/>
                    <a:pt x="129015" y="51832"/>
                    <a:pt x="131166" y="49689"/>
                  </a:cubicBezTo>
                  <a:cubicBezTo>
                    <a:pt x="131166" y="49689"/>
                    <a:pt x="133317" y="49689"/>
                    <a:pt x="133317" y="49689"/>
                  </a:cubicBezTo>
                  <a:cubicBezTo>
                    <a:pt x="148372" y="38973"/>
                    <a:pt x="165579" y="28257"/>
                    <a:pt x="180634" y="17542"/>
                  </a:cubicBezTo>
                  <a:cubicBezTo>
                    <a:pt x="182785" y="17542"/>
                    <a:pt x="184936" y="15398"/>
                    <a:pt x="187087" y="13255"/>
                  </a:cubicBezTo>
                  <a:cubicBezTo>
                    <a:pt x="189238" y="13255"/>
                    <a:pt x="191389" y="11112"/>
                    <a:pt x="191389" y="11112"/>
                  </a:cubicBezTo>
                  <a:close/>
                  <a:moveTo>
                    <a:pt x="287178" y="7937"/>
                  </a:moveTo>
                  <a:cubicBezTo>
                    <a:pt x="289353" y="7937"/>
                    <a:pt x="289353" y="7937"/>
                    <a:pt x="289353" y="10142"/>
                  </a:cubicBezTo>
                  <a:cubicBezTo>
                    <a:pt x="289353" y="10142"/>
                    <a:pt x="289353" y="12347"/>
                    <a:pt x="289353" y="12347"/>
                  </a:cubicBezTo>
                  <a:cubicBezTo>
                    <a:pt x="267598" y="21166"/>
                    <a:pt x="252370" y="36601"/>
                    <a:pt x="234966" y="47625"/>
                  </a:cubicBezTo>
                  <a:cubicBezTo>
                    <a:pt x="232791" y="47625"/>
                    <a:pt x="232791" y="47625"/>
                    <a:pt x="232791" y="47625"/>
                  </a:cubicBezTo>
                  <a:cubicBezTo>
                    <a:pt x="230615" y="47625"/>
                    <a:pt x="230615" y="45420"/>
                    <a:pt x="232791" y="43215"/>
                  </a:cubicBezTo>
                  <a:cubicBezTo>
                    <a:pt x="248019" y="32191"/>
                    <a:pt x="263247" y="18962"/>
                    <a:pt x="282827" y="10142"/>
                  </a:cubicBezTo>
                  <a:cubicBezTo>
                    <a:pt x="282827" y="10142"/>
                    <a:pt x="285002" y="10142"/>
                    <a:pt x="287178" y="7937"/>
                  </a:cubicBezTo>
                  <a:close/>
                  <a:moveTo>
                    <a:pt x="124694" y="7937"/>
                  </a:moveTo>
                  <a:cubicBezTo>
                    <a:pt x="124694" y="7937"/>
                    <a:pt x="124694" y="7937"/>
                    <a:pt x="126854" y="7937"/>
                  </a:cubicBezTo>
                  <a:cubicBezTo>
                    <a:pt x="126854" y="7937"/>
                    <a:pt x="126854" y="7937"/>
                    <a:pt x="126854" y="10096"/>
                  </a:cubicBezTo>
                  <a:cubicBezTo>
                    <a:pt x="129015" y="10096"/>
                    <a:pt x="129015" y="12255"/>
                    <a:pt x="126854" y="12255"/>
                  </a:cubicBezTo>
                  <a:cubicBezTo>
                    <a:pt x="122533" y="14414"/>
                    <a:pt x="116050" y="18732"/>
                    <a:pt x="111729" y="20891"/>
                  </a:cubicBezTo>
                  <a:cubicBezTo>
                    <a:pt x="98764" y="29527"/>
                    <a:pt x="85800" y="38163"/>
                    <a:pt x="72835" y="46799"/>
                  </a:cubicBezTo>
                  <a:cubicBezTo>
                    <a:pt x="70674" y="48958"/>
                    <a:pt x="68513" y="51117"/>
                    <a:pt x="66353" y="51117"/>
                  </a:cubicBezTo>
                  <a:cubicBezTo>
                    <a:pt x="66353" y="53276"/>
                    <a:pt x="66353" y="53276"/>
                    <a:pt x="66353" y="53276"/>
                  </a:cubicBezTo>
                  <a:cubicBezTo>
                    <a:pt x="64192" y="53276"/>
                    <a:pt x="62031" y="55435"/>
                    <a:pt x="59870" y="57594"/>
                  </a:cubicBezTo>
                  <a:cubicBezTo>
                    <a:pt x="57709" y="57594"/>
                    <a:pt x="57709" y="59753"/>
                    <a:pt x="55549" y="59753"/>
                  </a:cubicBezTo>
                  <a:cubicBezTo>
                    <a:pt x="55549" y="61912"/>
                    <a:pt x="53388" y="61912"/>
                    <a:pt x="53388" y="61912"/>
                  </a:cubicBezTo>
                  <a:cubicBezTo>
                    <a:pt x="51227" y="61912"/>
                    <a:pt x="51227" y="57594"/>
                    <a:pt x="53388" y="57594"/>
                  </a:cubicBezTo>
                  <a:cubicBezTo>
                    <a:pt x="53388" y="57594"/>
                    <a:pt x="53388" y="57594"/>
                    <a:pt x="53388" y="55435"/>
                  </a:cubicBezTo>
                  <a:cubicBezTo>
                    <a:pt x="57709" y="53276"/>
                    <a:pt x="62031" y="51117"/>
                    <a:pt x="64192" y="48958"/>
                  </a:cubicBezTo>
                  <a:lnTo>
                    <a:pt x="96009" y="26518"/>
                  </a:lnTo>
                  <a:lnTo>
                    <a:pt x="54402" y="49212"/>
                  </a:lnTo>
                  <a:cubicBezTo>
                    <a:pt x="50169" y="51329"/>
                    <a:pt x="45935" y="53445"/>
                    <a:pt x="41702" y="55562"/>
                  </a:cubicBezTo>
                  <a:cubicBezTo>
                    <a:pt x="39585" y="57679"/>
                    <a:pt x="37469" y="59795"/>
                    <a:pt x="33235" y="59795"/>
                  </a:cubicBezTo>
                  <a:cubicBezTo>
                    <a:pt x="33235" y="61912"/>
                    <a:pt x="33235" y="61912"/>
                    <a:pt x="33235" y="61912"/>
                  </a:cubicBezTo>
                  <a:cubicBezTo>
                    <a:pt x="31119" y="61912"/>
                    <a:pt x="29002" y="57679"/>
                    <a:pt x="31119" y="57679"/>
                  </a:cubicBezTo>
                  <a:cubicBezTo>
                    <a:pt x="33235" y="57679"/>
                    <a:pt x="33235" y="55562"/>
                    <a:pt x="33235" y="55562"/>
                  </a:cubicBezTo>
                  <a:cubicBezTo>
                    <a:pt x="37469" y="53445"/>
                    <a:pt x="41702" y="51329"/>
                    <a:pt x="45935" y="49212"/>
                  </a:cubicBezTo>
                  <a:cubicBezTo>
                    <a:pt x="60752" y="38629"/>
                    <a:pt x="77685" y="30162"/>
                    <a:pt x="92502" y="21695"/>
                  </a:cubicBezTo>
                  <a:cubicBezTo>
                    <a:pt x="94619" y="21695"/>
                    <a:pt x="98852" y="19579"/>
                    <a:pt x="100969" y="17462"/>
                  </a:cubicBezTo>
                  <a:cubicBezTo>
                    <a:pt x="100969" y="17462"/>
                    <a:pt x="100969" y="17462"/>
                    <a:pt x="103085" y="17462"/>
                  </a:cubicBezTo>
                  <a:lnTo>
                    <a:pt x="104800" y="20891"/>
                  </a:lnTo>
                  <a:lnTo>
                    <a:pt x="105247" y="20891"/>
                  </a:lnTo>
                  <a:cubicBezTo>
                    <a:pt x="111729" y="16573"/>
                    <a:pt x="116050" y="12255"/>
                    <a:pt x="122533" y="10096"/>
                  </a:cubicBezTo>
                  <a:cubicBezTo>
                    <a:pt x="124694" y="10096"/>
                    <a:pt x="124694" y="7937"/>
                    <a:pt x="124694" y="7937"/>
                  </a:cubicBezTo>
                  <a:close/>
                  <a:moveTo>
                    <a:pt x="150696" y="6350"/>
                  </a:moveTo>
                  <a:cubicBezTo>
                    <a:pt x="152828" y="6350"/>
                    <a:pt x="152828" y="8522"/>
                    <a:pt x="152828" y="8522"/>
                  </a:cubicBezTo>
                  <a:cubicBezTo>
                    <a:pt x="152828" y="10695"/>
                    <a:pt x="152828" y="10695"/>
                    <a:pt x="150696" y="10695"/>
                  </a:cubicBezTo>
                  <a:cubicBezTo>
                    <a:pt x="146433" y="12867"/>
                    <a:pt x="142169" y="12867"/>
                    <a:pt x="137906" y="15039"/>
                  </a:cubicBezTo>
                  <a:cubicBezTo>
                    <a:pt x="133642" y="17212"/>
                    <a:pt x="131510" y="19384"/>
                    <a:pt x="127247" y="21557"/>
                  </a:cubicBezTo>
                  <a:cubicBezTo>
                    <a:pt x="112324" y="28074"/>
                    <a:pt x="97401" y="38936"/>
                    <a:pt x="82479" y="47625"/>
                  </a:cubicBezTo>
                  <a:cubicBezTo>
                    <a:pt x="82479" y="47625"/>
                    <a:pt x="80347" y="47625"/>
                    <a:pt x="80347" y="47625"/>
                  </a:cubicBezTo>
                  <a:cubicBezTo>
                    <a:pt x="78215" y="47625"/>
                    <a:pt x="78215" y="45453"/>
                    <a:pt x="80347" y="43280"/>
                  </a:cubicBezTo>
                  <a:cubicBezTo>
                    <a:pt x="93138" y="36763"/>
                    <a:pt x="105929" y="28074"/>
                    <a:pt x="118719" y="21557"/>
                  </a:cubicBezTo>
                  <a:cubicBezTo>
                    <a:pt x="125115" y="17212"/>
                    <a:pt x="133642" y="12867"/>
                    <a:pt x="142169" y="8522"/>
                  </a:cubicBezTo>
                  <a:cubicBezTo>
                    <a:pt x="144301" y="8522"/>
                    <a:pt x="146433" y="6350"/>
                    <a:pt x="150696" y="6350"/>
                  </a:cubicBezTo>
                  <a:close/>
                  <a:moveTo>
                    <a:pt x="223707" y="4762"/>
                  </a:moveTo>
                  <a:cubicBezTo>
                    <a:pt x="223707" y="4762"/>
                    <a:pt x="225852" y="6857"/>
                    <a:pt x="223707" y="8953"/>
                  </a:cubicBezTo>
                  <a:cubicBezTo>
                    <a:pt x="219416" y="11048"/>
                    <a:pt x="217271" y="13144"/>
                    <a:pt x="212981" y="17335"/>
                  </a:cubicBezTo>
                  <a:cubicBezTo>
                    <a:pt x="195818" y="27813"/>
                    <a:pt x="178656" y="38290"/>
                    <a:pt x="159349" y="48768"/>
                  </a:cubicBezTo>
                  <a:cubicBezTo>
                    <a:pt x="159349" y="50864"/>
                    <a:pt x="157203" y="52959"/>
                    <a:pt x="155058" y="52959"/>
                  </a:cubicBezTo>
                  <a:cubicBezTo>
                    <a:pt x="155058" y="52959"/>
                    <a:pt x="152913" y="55055"/>
                    <a:pt x="152913" y="55055"/>
                  </a:cubicBezTo>
                  <a:cubicBezTo>
                    <a:pt x="152913" y="55055"/>
                    <a:pt x="150768" y="55055"/>
                    <a:pt x="150768" y="57150"/>
                  </a:cubicBezTo>
                  <a:cubicBezTo>
                    <a:pt x="148622" y="57150"/>
                    <a:pt x="148622" y="57150"/>
                    <a:pt x="148622" y="57150"/>
                  </a:cubicBezTo>
                  <a:cubicBezTo>
                    <a:pt x="146477" y="57150"/>
                    <a:pt x="146477" y="55055"/>
                    <a:pt x="146477" y="55055"/>
                  </a:cubicBezTo>
                  <a:cubicBezTo>
                    <a:pt x="146477" y="52959"/>
                    <a:pt x="146477" y="52959"/>
                    <a:pt x="146477" y="52959"/>
                  </a:cubicBezTo>
                  <a:cubicBezTo>
                    <a:pt x="148622" y="50864"/>
                    <a:pt x="150768" y="50864"/>
                    <a:pt x="152913" y="48768"/>
                  </a:cubicBezTo>
                  <a:cubicBezTo>
                    <a:pt x="170075" y="38290"/>
                    <a:pt x="187237" y="27813"/>
                    <a:pt x="204399" y="17335"/>
                  </a:cubicBezTo>
                  <a:cubicBezTo>
                    <a:pt x="208690" y="13144"/>
                    <a:pt x="212981" y="11048"/>
                    <a:pt x="217271" y="8953"/>
                  </a:cubicBezTo>
                  <a:cubicBezTo>
                    <a:pt x="219416" y="6857"/>
                    <a:pt x="219416" y="6857"/>
                    <a:pt x="221562" y="6857"/>
                  </a:cubicBezTo>
                  <a:cubicBezTo>
                    <a:pt x="221562" y="6857"/>
                    <a:pt x="221562" y="4762"/>
                    <a:pt x="223707" y="4762"/>
                  </a:cubicBezTo>
                  <a:close/>
                  <a:moveTo>
                    <a:pt x="178729" y="4762"/>
                  </a:moveTo>
                  <a:cubicBezTo>
                    <a:pt x="180860" y="4762"/>
                    <a:pt x="182990" y="6857"/>
                    <a:pt x="180860" y="8953"/>
                  </a:cubicBezTo>
                  <a:cubicBezTo>
                    <a:pt x="174468" y="11048"/>
                    <a:pt x="170206" y="11048"/>
                    <a:pt x="165945" y="13144"/>
                  </a:cubicBezTo>
                  <a:cubicBezTo>
                    <a:pt x="163815" y="15239"/>
                    <a:pt x="163815" y="15239"/>
                    <a:pt x="163815" y="15239"/>
                  </a:cubicBezTo>
                  <a:cubicBezTo>
                    <a:pt x="159553" y="15239"/>
                    <a:pt x="157423" y="17335"/>
                    <a:pt x="155292" y="19431"/>
                  </a:cubicBezTo>
                  <a:cubicBezTo>
                    <a:pt x="151031" y="21526"/>
                    <a:pt x="144639" y="25717"/>
                    <a:pt x="140378" y="27813"/>
                  </a:cubicBezTo>
                  <a:cubicBezTo>
                    <a:pt x="131856" y="34099"/>
                    <a:pt x="125464" y="40386"/>
                    <a:pt x="116941" y="46673"/>
                  </a:cubicBezTo>
                  <a:cubicBezTo>
                    <a:pt x="116941" y="48768"/>
                    <a:pt x="114811" y="50864"/>
                    <a:pt x="112680" y="50864"/>
                  </a:cubicBezTo>
                  <a:cubicBezTo>
                    <a:pt x="112680" y="52959"/>
                    <a:pt x="110550" y="52959"/>
                    <a:pt x="110550" y="52959"/>
                  </a:cubicBezTo>
                  <a:cubicBezTo>
                    <a:pt x="108419" y="55055"/>
                    <a:pt x="108419" y="55055"/>
                    <a:pt x="106288" y="57150"/>
                  </a:cubicBezTo>
                  <a:cubicBezTo>
                    <a:pt x="104158" y="57150"/>
                    <a:pt x="102027" y="55055"/>
                    <a:pt x="104158" y="52959"/>
                  </a:cubicBezTo>
                  <a:cubicBezTo>
                    <a:pt x="104158" y="52959"/>
                    <a:pt x="106288" y="52959"/>
                    <a:pt x="106288" y="50864"/>
                  </a:cubicBezTo>
                  <a:cubicBezTo>
                    <a:pt x="108419" y="50864"/>
                    <a:pt x="110550" y="48768"/>
                    <a:pt x="110550" y="46673"/>
                  </a:cubicBezTo>
                  <a:cubicBezTo>
                    <a:pt x="121203" y="40386"/>
                    <a:pt x="129725" y="32004"/>
                    <a:pt x="138247" y="25717"/>
                  </a:cubicBezTo>
                  <a:cubicBezTo>
                    <a:pt x="140378" y="23622"/>
                    <a:pt x="144639" y="21526"/>
                    <a:pt x="146770" y="19431"/>
                  </a:cubicBezTo>
                  <a:cubicBezTo>
                    <a:pt x="148900" y="17335"/>
                    <a:pt x="151031" y="17335"/>
                    <a:pt x="153162" y="15239"/>
                  </a:cubicBezTo>
                  <a:cubicBezTo>
                    <a:pt x="153162" y="15239"/>
                    <a:pt x="155292" y="15239"/>
                    <a:pt x="155292" y="15239"/>
                  </a:cubicBezTo>
                  <a:cubicBezTo>
                    <a:pt x="157423" y="13144"/>
                    <a:pt x="161684" y="11048"/>
                    <a:pt x="165945" y="8953"/>
                  </a:cubicBezTo>
                  <a:cubicBezTo>
                    <a:pt x="170206" y="6857"/>
                    <a:pt x="174468" y="6857"/>
                    <a:pt x="178729" y="4762"/>
                  </a:cubicBezTo>
                  <a:close/>
                  <a:moveTo>
                    <a:pt x="250107" y="1587"/>
                  </a:moveTo>
                  <a:cubicBezTo>
                    <a:pt x="250107" y="1587"/>
                    <a:pt x="252267" y="1587"/>
                    <a:pt x="252267" y="1587"/>
                  </a:cubicBezTo>
                  <a:cubicBezTo>
                    <a:pt x="254428" y="1587"/>
                    <a:pt x="254428" y="5866"/>
                    <a:pt x="252267" y="5866"/>
                  </a:cubicBezTo>
                  <a:cubicBezTo>
                    <a:pt x="252267" y="5866"/>
                    <a:pt x="250107" y="8006"/>
                    <a:pt x="250107" y="8006"/>
                  </a:cubicBezTo>
                  <a:cubicBezTo>
                    <a:pt x="245785" y="10146"/>
                    <a:pt x="241463" y="12285"/>
                    <a:pt x="237142" y="14425"/>
                  </a:cubicBezTo>
                  <a:cubicBezTo>
                    <a:pt x="217695" y="25124"/>
                    <a:pt x="198248" y="37962"/>
                    <a:pt x="180962" y="50800"/>
                  </a:cubicBezTo>
                  <a:cubicBezTo>
                    <a:pt x="180962" y="50800"/>
                    <a:pt x="180962" y="50800"/>
                    <a:pt x="178801" y="50800"/>
                  </a:cubicBezTo>
                  <a:cubicBezTo>
                    <a:pt x="178801" y="50800"/>
                    <a:pt x="176640" y="48660"/>
                    <a:pt x="178801" y="46521"/>
                  </a:cubicBezTo>
                  <a:cubicBezTo>
                    <a:pt x="193926" y="35822"/>
                    <a:pt x="211213" y="25124"/>
                    <a:pt x="228499" y="14425"/>
                  </a:cubicBezTo>
                  <a:cubicBezTo>
                    <a:pt x="232820" y="12285"/>
                    <a:pt x="237142" y="10146"/>
                    <a:pt x="241463" y="8006"/>
                  </a:cubicBezTo>
                  <a:cubicBezTo>
                    <a:pt x="243624" y="5866"/>
                    <a:pt x="247946" y="3727"/>
                    <a:pt x="250107" y="1587"/>
                  </a:cubicBezTo>
                  <a:close/>
                  <a:moveTo>
                    <a:pt x="278627" y="0"/>
                  </a:moveTo>
                  <a:cubicBezTo>
                    <a:pt x="280815" y="0"/>
                    <a:pt x="283003" y="4233"/>
                    <a:pt x="280815" y="4233"/>
                  </a:cubicBezTo>
                  <a:cubicBezTo>
                    <a:pt x="278627" y="4233"/>
                    <a:pt x="276439" y="6350"/>
                    <a:pt x="274250" y="8467"/>
                  </a:cubicBezTo>
                  <a:cubicBezTo>
                    <a:pt x="269874" y="8467"/>
                    <a:pt x="267686" y="10583"/>
                    <a:pt x="263309" y="12700"/>
                  </a:cubicBezTo>
                  <a:cubicBezTo>
                    <a:pt x="243616" y="23283"/>
                    <a:pt x="223922" y="38100"/>
                    <a:pt x="206417" y="50800"/>
                  </a:cubicBezTo>
                  <a:cubicBezTo>
                    <a:pt x="206417" y="50800"/>
                    <a:pt x="206417" y="50800"/>
                    <a:pt x="204228" y="50800"/>
                  </a:cubicBezTo>
                  <a:cubicBezTo>
                    <a:pt x="204228" y="50800"/>
                    <a:pt x="202040" y="48683"/>
                    <a:pt x="204228" y="46567"/>
                  </a:cubicBezTo>
                  <a:cubicBezTo>
                    <a:pt x="219546" y="35983"/>
                    <a:pt x="237051" y="23283"/>
                    <a:pt x="254557" y="12700"/>
                  </a:cubicBezTo>
                  <a:cubicBezTo>
                    <a:pt x="256745" y="10583"/>
                    <a:pt x="258933" y="10583"/>
                    <a:pt x="263309" y="8467"/>
                  </a:cubicBezTo>
                  <a:cubicBezTo>
                    <a:pt x="267686" y="6350"/>
                    <a:pt x="272062" y="2117"/>
                    <a:pt x="278627" y="0"/>
                  </a:cubicBezTo>
                  <a:close/>
                </a:path>
              </a:pathLst>
            </a:custGeom>
            <a:solidFill>
              <a:schemeClr val="accent1"/>
            </a:solidFill>
            <a:ln>
              <a:solidFill>
                <a:schemeClr val="accent1"/>
              </a:solidFill>
            </a:ln>
          </p:spPr>
          <p:txBody>
            <a:bodyPr vert="horz" wrap="square" lIns="91440" tIns="45720" rIns="91440" bIns="45720" numCol="1" anchor="t" anchorCtr="0" compatLnSpc="1">
              <a:noAutofit/>
            </a:bodyPr>
            <a:lstStyle/>
            <a:p>
              <a:endParaRPr lang="zh-CN" altLang="en-US"/>
            </a:p>
          </p:txBody>
        </p:sp>
      </p:grpSp>
      <p:grpSp>
        <p:nvGrpSpPr>
          <p:cNvPr id="11" name="组合 284"/>
          <p:cNvGrpSpPr/>
          <p:nvPr/>
        </p:nvGrpSpPr>
        <p:grpSpPr>
          <a:xfrm>
            <a:off x="-22925" y="2176295"/>
            <a:ext cx="2624787" cy="984322"/>
            <a:chOff x="7972095" y="2319961"/>
            <a:chExt cx="3319500" cy="734357"/>
          </a:xfrm>
        </p:grpSpPr>
        <p:sp>
          <p:nvSpPr>
            <p:cNvPr id="286" name="矩形 285"/>
            <p:cNvSpPr/>
            <p:nvPr/>
          </p:nvSpPr>
          <p:spPr>
            <a:xfrm>
              <a:off x="8290690" y="2319961"/>
              <a:ext cx="2885220" cy="298504"/>
            </a:xfrm>
            <a:prstGeom prst="rect">
              <a:avLst/>
            </a:prstGeom>
          </p:spPr>
          <p:txBody>
            <a:bodyPr wrap="none">
              <a:spAutoFit/>
            </a:bodyPr>
            <a:lstStyle/>
            <a:p>
              <a:pPr algn="ctr"/>
              <a:r>
                <a:rPr lang="en-US" altLang="zh-CN" sz="2000" b="1" dirty="0" smtClean="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rPr>
                <a:t>Motivating</a:t>
              </a:r>
              <a:r>
                <a:rPr lang="en-US" altLang="zh-CN" sz="20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000" kern="0" dirty="0" err="1">
                  <a:solidFill>
                    <a:srgbClr val="022F4E"/>
                  </a:solidFill>
                  <a:latin typeface="Times New Roman" panose="02020603050405020304" pitchFamily="18" charset="0"/>
                  <a:ea typeface="宋体" panose="02010600030101010101" pitchFamily="2" charset="-122"/>
                  <a:cs typeface="Times New Roman" panose="02020603050405020304" pitchFamily="18" charset="0"/>
                  <a:sym typeface="+mn-ea"/>
                </a:rPr>
                <a:t>iTarget</a:t>
              </a:r>
              <a:endParaRPr lang="en-US" altLang="zh-CN" sz="2000" kern="0" dirty="0">
                <a:solidFill>
                  <a:srgbClr val="022F4E"/>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287" name="矩形 286"/>
            <p:cNvSpPr/>
            <p:nvPr/>
          </p:nvSpPr>
          <p:spPr>
            <a:xfrm>
              <a:off x="7972095" y="2686929"/>
              <a:ext cx="3319500" cy="367389"/>
            </a:xfrm>
            <a:prstGeom prst="rect">
              <a:avLst/>
            </a:prstGeom>
          </p:spPr>
          <p:txBody>
            <a:bodyPr wrap="square">
              <a:spAutoFit/>
            </a:bodyPr>
            <a:lstStyle/>
            <a:p>
              <a:pPr algn="ctr">
                <a:lnSpc>
                  <a:spcPct val="130000"/>
                </a:lnSpc>
                <a:spcBef>
                  <a:spcPct val="0"/>
                </a:spcBef>
              </a:pPr>
              <a:r>
                <a:rPr lang="en-US" altLang="zh-CN" sz="2000" kern="0" dirty="0">
                  <a:solidFill>
                    <a:srgbClr val="022F4E"/>
                  </a:solidFill>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pitchFamily="34" charset="-122"/>
                </a:rPr>
                <a:t>Task-Initiating</a:t>
              </a:r>
              <a:r>
                <a:rPr lang="en-US" altLang="zh-CN" sz="2000" dirty="0" smtClean="0">
                  <a:latin typeface="Times New Roman" panose="02020603050405020304" pitchFamily="18" charset="0"/>
                  <a:ea typeface="方正清刻本悦宋简体" panose="02000000000000000000" pitchFamily="2" charset="-122"/>
                  <a:cs typeface="Times New Roman" panose="02020603050405020304" pitchFamily="18" charset="0"/>
                  <a:sym typeface="微软雅黑" panose="020B0503020204020204" pitchFamily="34" charset="-122"/>
                </a:rPr>
                <a:t> </a:t>
              </a:r>
              <a:endParaRPr lang="en-US" altLang="zh-CN" sz="2000" dirty="0" smtClean="0">
                <a:latin typeface="Times New Roman" panose="02020603050405020304" pitchFamily="18" charset="0"/>
                <a:ea typeface="方正清刻本悦宋简体" panose="02000000000000000000" pitchFamily="2" charset="-122"/>
                <a:cs typeface="Times New Roman" panose="02020603050405020304" pitchFamily="18" charset="0"/>
                <a:sym typeface="微软雅黑" panose="020B0503020204020204" pitchFamily="34" charset="-122"/>
              </a:endParaRPr>
            </a:p>
          </p:txBody>
        </p:sp>
      </p:grpSp>
      <p:sp>
        <p:nvSpPr>
          <p:cNvPr id="47" name="文本框 46"/>
          <p:cNvSpPr txBox="1"/>
          <p:nvPr/>
        </p:nvSpPr>
        <p:spPr>
          <a:xfrm>
            <a:off x="2603350" y="133073"/>
            <a:ext cx="4945200" cy="500137"/>
          </a:xfrm>
          <a:prstGeom prst="rect">
            <a:avLst/>
          </a:prstGeom>
          <a:noFill/>
        </p:spPr>
        <p:txBody>
          <a:bodyPr wrap="none" lIns="68580" tIns="34290" rIns="68580" bIns="34290" rtlCol="0">
            <a:spAutoFit/>
          </a:bodyPr>
          <a:lstStyle/>
          <a:p>
            <a:r>
              <a:rPr lang="en-US" altLang="zh-CN" sz="28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Times New Roman" panose="02020603050405020304" pitchFamily="18" charset="0"/>
                <a:ea typeface="微软雅黑" panose="020B0503020204020204" pitchFamily="34" charset="-122"/>
                <a:cs typeface="Times New Roman" panose="02020603050405020304" pitchFamily="18" charset="0"/>
              </a:rPr>
              <a:t>Production-Oriented Approach</a:t>
            </a:r>
            <a:endParaRPr lang="zh-CN" altLang="en-US" sz="28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4" name="圆角矩形 13"/>
          <p:cNvSpPr/>
          <p:nvPr/>
        </p:nvSpPr>
        <p:spPr>
          <a:xfrm>
            <a:off x="3019725" y="2576406"/>
            <a:ext cx="1815563" cy="712686"/>
          </a:xfrm>
          <a:prstGeom prst="round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矩形 54"/>
          <p:cNvSpPr/>
          <p:nvPr/>
        </p:nvSpPr>
        <p:spPr>
          <a:xfrm>
            <a:off x="3188755" y="2684756"/>
            <a:ext cx="1400421" cy="416524"/>
          </a:xfrm>
          <a:prstGeom prst="rect">
            <a:avLst/>
          </a:prstGeom>
        </p:spPr>
        <p:txBody>
          <a:bodyPr wrap="square">
            <a:spAutoFit/>
          </a:bodyPr>
          <a:lstStyle/>
          <a:p>
            <a:pPr algn="ctr">
              <a:lnSpc>
                <a:spcPct val="130000"/>
              </a:lnSpc>
              <a:spcBef>
                <a:spcPct val="0"/>
              </a:spcBef>
            </a:pPr>
            <a:r>
              <a:rPr lang="en-US" altLang="zh-CN" kern="0" dirty="0">
                <a:solidFill>
                  <a:srgbClr val="022F4E"/>
                </a:solidFill>
                <a:latin typeface="Times New Roman" panose="02020603050405020304" pitchFamily="18" charset="0"/>
                <a:ea typeface="宋体" panose="02010600030101010101" pitchFamily="2" charset="-122"/>
                <a:cs typeface="Times New Roman" panose="02020603050405020304" pitchFamily="18" charset="0"/>
                <a:sym typeface="+mn-ea"/>
              </a:rPr>
              <a:t>The Scenario </a:t>
            </a:r>
            <a:endParaRPr lang="en-US" altLang="zh-CN" kern="0" dirty="0">
              <a:solidFill>
                <a:srgbClr val="022F4E"/>
              </a:solidFill>
              <a:latin typeface="Times New Roman" panose="02020603050405020304" pitchFamily="18" charset="0"/>
              <a:ea typeface="宋体" panose="02010600030101010101" pitchFamily="2" charset="-122"/>
              <a:cs typeface="Times New Roman" panose="02020603050405020304" pitchFamily="18" charset="0"/>
              <a:sym typeface="+mn-ea"/>
            </a:endParaRPr>
          </a:p>
        </p:txBody>
      </p:sp>
      <p:pic>
        <p:nvPicPr>
          <p:cNvPr id="15" name="图片 1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4309193" y="2788568"/>
            <a:ext cx="2055173" cy="1761021"/>
          </a:xfrm>
          <a:prstGeom prst="rect">
            <a:avLst/>
          </a:prstGeom>
        </p:spPr>
      </p:pic>
      <p:sp>
        <p:nvSpPr>
          <p:cNvPr id="61" name="圆角矩形 60"/>
          <p:cNvSpPr/>
          <p:nvPr/>
        </p:nvSpPr>
        <p:spPr>
          <a:xfrm>
            <a:off x="3809614" y="4004983"/>
            <a:ext cx="3183829" cy="1089212"/>
          </a:xfrm>
          <a:prstGeom prst="round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pPr>
            <a:r>
              <a:rPr lang="en-US" altLang="zh-CN" i="1" kern="0" dirty="0">
                <a:solidFill>
                  <a:srgbClr val="022F4E"/>
                </a:solidFill>
                <a:latin typeface="Times New Roman" panose="02020603050405020304" pitchFamily="18" charset="0"/>
                <a:ea typeface="宋体" panose="02010600030101010101" pitchFamily="2" charset="-122"/>
                <a:cs typeface="Times New Roman" panose="02020603050405020304" pitchFamily="18" charset="0"/>
              </a:rPr>
              <a:t>The Production Task</a:t>
            </a:r>
            <a:r>
              <a:rPr lang="en-US" altLang="zh-CN" kern="0" dirty="0">
                <a:solidFill>
                  <a:srgbClr val="022F4E"/>
                </a:solidFill>
                <a:latin typeface="Times New Roman" panose="02020603050405020304" pitchFamily="18" charset="0"/>
                <a:ea typeface="宋体" panose="02010600030101010101" pitchFamily="2" charset="-122"/>
                <a:cs typeface="Times New Roman" panose="02020603050405020304" pitchFamily="18" charset="0"/>
              </a:rPr>
              <a:t>:</a:t>
            </a:r>
            <a:endParaRPr lang="en-US" altLang="zh-CN" kern="0" dirty="0">
              <a:solidFill>
                <a:srgbClr val="022F4E"/>
              </a:solidFill>
              <a:latin typeface="Times New Roman" panose="02020603050405020304" pitchFamily="18" charset="0"/>
              <a:ea typeface="宋体" panose="02010600030101010101" pitchFamily="2" charset="-122"/>
              <a:cs typeface="Times New Roman" panose="02020603050405020304" pitchFamily="18" charset="0"/>
            </a:endParaRPr>
          </a:p>
          <a:p>
            <a:pPr algn="ctr">
              <a:spcBef>
                <a:spcPct val="0"/>
              </a:spcBef>
            </a:pPr>
            <a:r>
              <a:rPr lang="en-US" altLang="zh-CN" kern="0" dirty="0">
                <a:solidFill>
                  <a:srgbClr val="022F4E"/>
                </a:solidFill>
                <a:latin typeface="Times New Roman" panose="02020603050405020304" pitchFamily="18" charset="0"/>
                <a:ea typeface="宋体" panose="02010600030101010101" pitchFamily="2" charset="-122"/>
                <a:cs typeface="Times New Roman" panose="02020603050405020304" pitchFamily="18" charset="0"/>
              </a:rPr>
              <a:t>Epidemic Fight in My City/Residential Community </a:t>
            </a:r>
            <a:endParaRPr lang="en-US" altLang="zh-CN" kern="0" dirty="0">
              <a:solidFill>
                <a:srgbClr val="022F4E"/>
              </a:solidFill>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27362" y="761258"/>
            <a:ext cx="2894042" cy="1538048"/>
          </a:xfrm>
          <a:prstGeom prst="rect">
            <a:avLst/>
          </a:prstGeom>
        </p:spPr>
      </p:pic>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14821" y="2351702"/>
            <a:ext cx="2177391" cy="968396"/>
          </a:xfrm>
          <a:prstGeom prst="rect">
            <a:avLst/>
          </a:prstGeom>
        </p:spPr>
      </p:pic>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55724" y="777066"/>
            <a:ext cx="1524283" cy="1513615"/>
          </a:xfrm>
          <a:prstGeom prst="rect">
            <a:avLst/>
          </a:prstGeom>
        </p:spPr>
      </p:pic>
      <p:pic>
        <p:nvPicPr>
          <p:cNvPr id="9" name="图片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07904" y="1178429"/>
            <a:ext cx="3490938" cy="776293"/>
          </a:xfrm>
          <a:prstGeom prst="rect">
            <a:avLst/>
          </a:prstGeom>
        </p:spPr>
      </p:pic>
    </p:spTree>
    <p:custDataLst>
      <p:tags r:id="rId6"/>
    </p:custData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7"/>
                                        </p:tgtEl>
                                        <p:attrNameLst>
                                          <p:attrName>style.visibility</p:attrName>
                                        </p:attrNameLst>
                                      </p:cBhvr>
                                      <p:to>
                                        <p:strVal val="visible"/>
                                      </p:to>
                                    </p:set>
                                    <p:anim calcmode="lin" valueType="num">
                                      <p:cBhvr additive="base">
                                        <p:cTn id="15" dur="500" fill="hold"/>
                                        <p:tgtEl>
                                          <p:spTgt spid="47"/>
                                        </p:tgtEl>
                                        <p:attrNameLst>
                                          <p:attrName>ppt_x</p:attrName>
                                        </p:attrNameLst>
                                      </p:cBhvr>
                                      <p:tavLst>
                                        <p:tav tm="0">
                                          <p:val>
                                            <p:strVal val="#ppt_x"/>
                                          </p:val>
                                        </p:tav>
                                        <p:tav tm="100000">
                                          <p:val>
                                            <p:strVal val="#ppt_x"/>
                                          </p:val>
                                        </p:tav>
                                      </p:tavLst>
                                    </p:anim>
                                    <p:anim calcmode="lin" valueType="num">
                                      <p:cBhvr additive="base">
                                        <p:cTn id="16"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3" presetClass="exit" presetSubtype="10" fill="hold" nodeType="clickEffect">
                                  <p:stCondLst>
                                    <p:cond delay="0"/>
                                  </p:stCondLst>
                                  <p:childTnLst>
                                    <p:animEffect transition="out" filter="blinds(horizontal)">
                                      <p:cBhvr>
                                        <p:cTn id="32" dur="500"/>
                                        <p:tgtEl>
                                          <p:spTgt spid="6"/>
                                        </p:tgtEl>
                                      </p:cBhvr>
                                    </p:animEffect>
                                    <p:set>
                                      <p:cBhvr>
                                        <p:cTn id="33" dur="1" fill="hold">
                                          <p:stCondLst>
                                            <p:cond delay="499"/>
                                          </p:stCondLst>
                                        </p:cTn>
                                        <p:tgtEl>
                                          <p:spTgt spid="6"/>
                                        </p:tgtEl>
                                        <p:attrNameLst>
                                          <p:attrName>style.visibility</p:attrName>
                                        </p:attrNameLst>
                                      </p:cBhvr>
                                      <p:to>
                                        <p:strVal val="hidden"/>
                                      </p:to>
                                    </p:set>
                                  </p:childTnLst>
                                </p:cTn>
                              </p:par>
                              <p:par>
                                <p:cTn id="34" presetID="3" presetClass="exit" presetSubtype="10" fill="hold" nodeType="withEffect">
                                  <p:stCondLst>
                                    <p:cond delay="0"/>
                                  </p:stCondLst>
                                  <p:childTnLst>
                                    <p:animEffect transition="out" filter="blinds(horizontal)">
                                      <p:cBhvr>
                                        <p:cTn id="35" dur="500"/>
                                        <p:tgtEl>
                                          <p:spTgt spid="8"/>
                                        </p:tgtEl>
                                      </p:cBhvr>
                                    </p:animEffect>
                                    <p:set>
                                      <p:cBhvr>
                                        <p:cTn id="36" dur="1" fill="hold">
                                          <p:stCondLst>
                                            <p:cond delay="499"/>
                                          </p:stCondLst>
                                        </p:cTn>
                                        <p:tgtEl>
                                          <p:spTgt spid="8"/>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61"/>
                                        </p:tgtEl>
                                        <p:attrNameLst>
                                          <p:attrName>style.visibility</p:attrName>
                                        </p:attrNameLst>
                                      </p:cBhvr>
                                      <p:to>
                                        <p:strVal val="visible"/>
                                      </p:to>
                                    </p:set>
                                    <p:anim calcmode="lin" valueType="num">
                                      <p:cBhvr additive="base">
                                        <p:cTn id="45" dur="500" fill="hold"/>
                                        <p:tgtEl>
                                          <p:spTgt spid="61"/>
                                        </p:tgtEl>
                                        <p:attrNameLst>
                                          <p:attrName>ppt_x</p:attrName>
                                        </p:attrNameLst>
                                      </p:cBhvr>
                                      <p:tavLst>
                                        <p:tav tm="0">
                                          <p:val>
                                            <p:strVal val="#ppt_x"/>
                                          </p:val>
                                        </p:tav>
                                        <p:tav tm="100000">
                                          <p:val>
                                            <p:strVal val="#ppt_x"/>
                                          </p:val>
                                        </p:tav>
                                      </p:tavLst>
                                    </p:anim>
                                    <p:anim calcmode="lin" valueType="num">
                                      <p:cBhvr additive="base">
                                        <p:cTn id="46" dur="500" fill="hold"/>
                                        <p:tgtEl>
                                          <p:spTgt spid="61"/>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additive="base">
                                        <p:cTn id="49" dur="500" fill="hold"/>
                                        <p:tgtEl>
                                          <p:spTgt spid="9"/>
                                        </p:tgtEl>
                                        <p:attrNameLst>
                                          <p:attrName>ppt_x</p:attrName>
                                        </p:attrNameLst>
                                      </p:cBhvr>
                                      <p:tavLst>
                                        <p:tav tm="0">
                                          <p:val>
                                            <p:strVal val="#ppt_x"/>
                                          </p:val>
                                        </p:tav>
                                        <p:tav tm="100000">
                                          <p:val>
                                            <p:strVal val="#ppt_x"/>
                                          </p:val>
                                        </p:tav>
                                      </p:tavLst>
                                    </p:anim>
                                    <p:anim calcmode="lin" valueType="num">
                                      <p:cBhvr additive="base">
                                        <p:cTn id="5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additive="base">
                                        <p:cTn id="55" dur="500" fill="hold"/>
                                        <p:tgtEl>
                                          <p:spTgt spid="55"/>
                                        </p:tgtEl>
                                        <p:attrNameLst>
                                          <p:attrName>ppt_x</p:attrName>
                                        </p:attrNameLst>
                                      </p:cBhvr>
                                      <p:tavLst>
                                        <p:tav tm="0">
                                          <p:val>
                                            <p:strVal val="#ppt_x"/>
                                          </p:val>
                                        </p:tav>
                                        <p:tav tm="100000">
                                          <p:val>
                                            <p:strVal val="#ppt_x"/>
                                          </p:val>
                                        </p:tav>
                                      </p:tavLst>
                                    </p:anim>
                                    <p:anim calcmode="lin" valueType="num">
                                      <p:cBhvr additive="base">
                                        <p:cTn id="56" dur="500" fill="hold"/>
                                        <p:tgtEl>
                                          <p:spTgt spid="5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additive="base">
                                        <p:cTn id="59" dur="500" fill="hold"/>
                                        <p:tgtEl>
                                          <p:spTgt spid="14"/>
                                        </p:tgtEl>
                                        <p:attrNameLst>
                                          <p:attrName>ppt_x</p:attrName>
                                        </p:attrNameLst>
                                      </p:cBhvr>
                                      <p:tavLst>
                                        <p:tav tm="0">
                                          <p:val>
                                            <p:strVal val="#ppt_x"/>
                                          </p:val>
                                        </p:tav>
                                        <p:tav tm="100000">
                                          <p:val>
                                            <p:strVal val="#ppt_x"/>
                                          </p:val>
                                        </p:tav>
                                      </p:tavLst>
                                    </p:anim>
                                    <p:anim calcmode="lin" valueType="num">
                                      <p:cBhvr additive="base">
                                        <p:cTn id="60" dur="500" fill="hold"/>
                                        <p:tgtEl>
                                          <p:spTgt spid="14"/>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additive="base">
                                        <p:cTn id="63" dur="500" fill="hold"/>
                                        <p:tgtEl>
                                          <p:spTgt spid="5"/>
                                        </p:tgtEl>
                                        <p:attrNameLst>
                                          <p:attrName>ppt_x</p:attrName>
                                        </p:attrNameLst>
                                      </p:cBhvr>
                                      <p:tavLst>
                                        <p:tav tm="0">
                                          <p:val>
                                            <p:strVal val="#ppt_x"/>
                                          </p:val>
                                        </p:tav>
                                        <p:tav tm="100000">
                                          <p:val>
                                            <p:strVal val="#ppt_x"/>
                                          </p:val>
                                        </p:tav>
                                      </p:tavLst>
                                    </p:anim>
                                    <p:anim calcmode="lin" valueType="num">
                                      <p:cBhvr additive="base">
                                        <p:cTn id="6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14" grpId="0" animBg="1"/>
      <p:bldP spid="55" grpId="0"/>
      <p:bldP spid="6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72"/>
          <p:cNvGrpSpPr/>
          <p:nvPr/>
        </p:nvGrpSpPr>
        <p:grpSpPr>
          <a:xfrm>
            <a:off x="1132188" y="930541"/>
            <a:ext cx="584597" cy="796775"/>
            <a:chOff x="4902519" y="2902743"/>
            <a:chExt cx="779462" cy="1062039"/>
          </a:xfrm>
          <a:solidFill>
            <a:schemeClr val="accent4"/>
          </a:solidFill>
        </p:grpSpPr>
        <p:sp>
          <p:nvSpPr>
            <p:cNvPr id="4" name="Freeform 88"/>
            <p:cNvSpPr>
              <a:spLocks noEditPoints="1"/>
            </p:cNvSpPr>
            <p:nvPr/>
          </p:nvSpPr>
          <p:spPr bwMode="auto">
            <a:xfrm>
              <a:off x="4902519" y="2937670"/>
              <a:ext cx="717550" cy="1022350"/>
            </a:xfrm>
            <a:custGeom>
              <a:avLst/>
              <a:gdLst>
                <a:gd name="T0" fmla="*/ 154 w 333"/>
                <a:gd name="T1" fmla="*/ 469 h 475"/>
                <a:gd name="T2" fmla="*/ 324 w 333"/>
                <a:gd name="T3" fmla="*/ 376 h 475"/>
                <a:gd name="T4" fmla="*/ 303 w 333"/>
                <a:gd name="T5" fmla="*/ 472 h 475"/>
                <a:gd name="T6" fmla="*/ 332 w 333"/>
                <a:gd name="T7" fmla="*/ 466 h 475"/>
                <a:gd name="T8" fmla="*/ 324 w 333"/>
                <a:gd name="T9" fmla="*/ 372 h 475"/>
                <a:gd name="T10" fmla="*/ 324 w 333"/>
                <a:gd name="T11" fmla="*/ 361 h 475"/>
                <a:gd name="T12" fmla="*/ 296 w 333"/>
                <a:gd name="T13" fmla="*/ 357 h 475"/>
                <a:gd name="T14" fmla="*/ 227 w 333"/>
                <a:gd name="T15" fmla="*/ 356 h 475"/>
                <a:gd name="T16" fmla="*/ 186 w 333"/>
                <a:gd name="T17" fmla="*/ 352 h 475"/>
                <a:gd name="T18" fmla="*/ 313 w 333"/>
                <a:gd name="T19" fmla="*/ 353 h 475"/>
                <a:gd name="T20" fmla="*/ 208 w 333"/>
                <a:gd name="T21" fmla="*/ 304 h 475"/>
                <a:gd name="T22" fmla="*/ 252 w 333"/>
                <a:gd name="T23" fmla="*/ 261 h 475"/>
                <a:gd name="T24" fmla="*/ 258 w 333"/>
                <a:gd name="T25" fmla="*/ 255 h 475"/>
                <a:gd name="T26" fmla="*/ 280 w 333"/>
                <a:gd name="T27" fmla="*/ 83 h 475"/>
                <a:gd name="T28" fmla="*/ 123 w 333"/>
                <a:gd name="T29" fmla="*/ 255 h 475"/>
                <a:gd name="T30" fmla="*/ 104 w 333"/>
                <a:gd name="T31" fmla="*/ 268 h 475"/>
                <a:gd name="T32" fmla="*/ 29 w 333"/>
                <a:gd name="T33" fmla="*/ 182 h 475"/>
                <a:gd name="T34" fmla="*/ 160 w 333"/>
                <a:gd name="T35" fmla="*/ 208 h 475"/>
                <a:gd name="T36" fmla="*/ 9 w 333"/>
                <a:gd name="T37" fmla="*/ 149 h 475"/>
                <a:gd name="T38" fmla="*/ 280 w 333"/>
                <a:gd name="T39" fmla="*/ 199 h 475"/>
                <a:gd name="T40" fmla="*/ 77 w 333"/>
                <a:gd name="T41" fmla="*/ 177 h 475"/>
                <a:gd name="T42" fmla="*/ 84 w 333"/>
                <a:gd name="T43" fmla="*/ 177 h 475"/>
                <a:gd name="T44" fmla="*/ 184 w 333"/>
                <a:gd name="T45" fmla="*/ 145 h 475"/>
                <a:gd name="T46" fmla="*/ 60 w 333"/>
                <a:gd name="T47" fmla="*/ 44 h 475"/>
                <a:gd name="T48" fmla="*/ 173 w 333"/>
                <a:gd name="T49" fmla="*/ 3 h 475"/>
                <a:gd name="T50" fmla="*/ 57 w 333"/>
                <a:gd name="T51" fmla="*/ 44 h 475"/>
                <a:gd name="T52" fmla="*/ 99 w 333"/>
                <a:gd name="T53" fmla="*/ 13 h 475"/>
                <a:gd name="T54" fmla="*/ 5 w 333"/>
                <a:gd name="T55" fmla="*/ 178 h 475"/>
                <a:gd name="T56" fmla="*/ 73 w 333"/>
                <a:gd name="T57" fmla="*/ 186 h 475"/>
                <a:gd name="T58" fmla="*/ 89 w 333"/>
                <a:gd name="T59" fmla="*/ 169 h 475"/>
                <a:gd name="T60" fmla="*/ 95 w 333"/>
                <a:gd name="T61" fmla="*/ 160 h 475"/>
                <a:gd name="T62" fmla="*/ 107 w 333"/>
                <a:gd name="T63" fmla="*/ 144 h 475"/>
                <a:gd name="T64" fmla="*/ 132 w 333"/>
                <a:gd name="T65" fmla="*/ 124 h 475"/>
                <a:gd name="T66" fmla="*/ 146 w 333"/>
                <a:gd name="T67" fmla="*/ 124 h 475"/>
                <a:gd name="T68" fmla="*/ 169 w 333"/>
                <a:gd name="T69" fmla="*/ 136 h 475"/>
                <a:gd name="T70" fmla="*/ 2 w 333"/>
                <a:gd name="T71" fmla="*/ 432 h 475"/>
                <a:gd name="T72" fmla="*/ 37 w 333"/>
                <a:gd name="T73" fmla="*/ 474 h 475"/>
                <a:gd name="T74" fmla="*/ 54 w 333"/>
                <a:gd name="T75" fmla="*/ 319 h 475"/>
                <a:gd name="T76" fmla="*/ 145 w 333"/>
                <a:gd name="T77" fmla="*/ 115 h 475"/>
                <a:gd name="T78" fmla="*/ 14 w 333"/>
                <a:gd name="T79" fmla="*/ 178 h 475"/>
                <a:gd name="T80" fmla="*/ 79 w 333"/>
                <a:gd name="T81" fmla="*/ 31 h 475"/>
                <a:gd name="T82" fmla="*/ 271 w 333"/>
                <a:gd name="T83" fmla="*/ 218 h 475"/>
                <a:gd name="T84" fmla="*/ 165 w 333"/>
                <a:gd name="T85" fmla="*/ 356 h 475"/>
                <a:gd name="T86" fmla="*/ 182 w 333"/>
                <a:gd name="T87" fmla="*/ 352 h 475"/>
                <a:gd name="T88" fmla="*/ 172 w 333"/>
                <a:gd name="T89" fmla="*/ 337 h 475"/>
                <a:gd name="T90" fmla="*/ 198 w 333"/>
                <a:gd name="T91" fmla="*/ 311 h 475"/>
                <a:gd name="T92" fmla="*/ 182 w 333"/>
                <a:gd name="T93" fmla="*/ 322 h 475"/>
                <a:gd name="T94" fmla="*/ 267 w 333"/>
                <a:gd name="T95" fmla="*/ 230 h 475"/>
                <a:gd name="T96" fmla="*/ 277 w 333"/>
                <a:gd name="T97" fmla="*/ 220 h 475"/>
                <a:gd name="T98" fmla="*/ 290 w 333"/>
                <a:gd name="T99" fmla="*/ 174 h 475"/>
                <a:gd name="T100" fmla="*/ 291 w 333"/>
                <a:gd name="T101" fmla="*/ 179 h 475"/>
                <a:gd name="T102" fmla="*/ 278 w 333"/>
                <a:gd name="T103" fmla="*/ 86 h 475"/>
                <a:gd name="T104" fmla="*/ 261 w 333"/>
                <a:gd name="T105" fmla="*/ 52 h 475"/>
                <a:gd name="T106" fmla="*/ 263 w 333"/>
                <a:gd name="T107" fmla="*/ 52 h 475"/>
                <a:gd name="T108" fmla="*/ 245 w 333"/>
                <a:gd name="T109" fmla="*/ 36 h 475"/>
                <a:gd name="T110" fmla="*/ 227 w 333"/>
                <a:gd name="T111" fmla="*/ 22 h 475"/>
                <a:gd name="T112" fmla="*/ 262 w 333"/>
                <a:gd name="T113" fmla="*/ 58 h 475"/>
                <a:gd name="T114" fmla="*/ 169 w 333"/>
                <a:gd name="T115" fmla="*/ 5 h 475"/>
                <a:gd name="T116" fmla="*/ 195 w 333"/>
                <a:gd name="T117" fmla="*/ 6 h 475"/>
                <a:gd name="T118" fmla="*/ 164 w 333"/>
                <a:gd name="T119" fmla="*/ 0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33" h="475">
                  <a:moveTo>
                    <a:pt x="45" y="472"/>
                  </a:moveTo>
                  <a:cubicBezTo>
                    <a:pt x="43" y="472"/>
                    <a:pt x="41" y="472"/>
                    <a:pt x="39" y="472"/>
                  </a:cubicBezTo>
                  <a:cubicBezTo>
                    <a:pt x="42" y="473"/>
                    <a:pt x="46" y="473"/>
                    <a:pt x="50" y="474"/>
                  </a:cubicBezTo>
                  <a:cubicBezTo>
                    <a:pt x="55" y="473"/>
                    <a:pt x="60" y="473"/>
                    <a:pt x="66" y="472"/>
                  </a:cubicBezTo>
                  <a:cubicBezTo>
                    <a:pt x="59" y="472"/>
                    <a:pt x="52" y="472"/>
                    <a:pt x="45" y="472"/>
                  </a:cubicBezTo>
                  <a:moveTo>
                    <a:pt x="228" y="470"/>
                  </a:moveTo>
                  <a:cubicBezTo>
                    <a:pt x="226" y="470"/>
                    <a:pt x="224" y="470"/>
                    <a:pt x="222" y="470"/>
                  </a:cubicBezTo>
                  <a:cubicBezTo>
                    <a:pt x="225" y="470"/>
                    <a:pt x="227" y="470"/>
                    <a:pt x="230" y="470"/>
                  </a:cubicBezTo>
                  <a:cubicBezTo>
                    <a:pt x="230" y="470"/>
                    <a:pt x="229" y="470"/>
                    <a:pt x="228" y="470"/>
                  </a:cubicBezTo>
                  <a:moveTo>
                    <a:pt x="154" y="469"/>
                  </a:moveTo>
                  <a:cubicBezTo>
                    <a:pt x="146" y="469"/>
                    <a:pt x="137" y="469"/>
                    <a:pt x="129" y="469"/>
                  </a:cubicBezTo>
                  <a:cubicBezTo>
                    <a:pt x="119" y="469"/>
                    <a:pt x="108" y="469"/>
                    <a:pt x="98" y="469"/>
                  </a:cubicBezTo>
                  <a:cubicBezTo>
                    <a:pt x="93" y="469"/>
                    <a:pt x="88" y="469"/>
                    <a:pt x="83" y="469"/>
                  </a:cubicBezTo>
                  <a:cubicBezTo>
                    <a:pt x="78" y="469"/>
                    <a:pt x="73" y="469"/>
                    <a:pt x="68" y="470"/>
                  </a:cubicBezTo>
                  <a:cubicBezTo>
                    <a:pt x="72" y="470"/>
                    <a:pt x="77" y="470"/>
                    <a:pt x="81" y="470"/>
                  </a:cubicBezTo>
                  <a:cubicBezTo>
                    <a:pt x="85" y="470"/>
                    <a:pt x="89" y="470"/>
                    <a:pt x="93" y="470"/>
                  </a:cubicBezTo>
                  <a:cubicBezTo>
                    <a:pt x="113" y="470"/>
                    <a:pt x="134" y="470"/>
                    <a:pt x="154" y="469"/>
                  </a:cubicBezTo>
                  <a:moveTo>
                    <a:pt x="324" y="372"/>
                  </a:moveTo>
                  <a:cubicBezTo>
                    <a:pt x="324" y="373"/>
                    <a:pt x="323" y="373"/>
                    <a:pt x="323" y="374"/>
                  </a:cubicBezTo>
                  <a:cubicBezTo>
                    <a:pt x="323" y="375"/>
                    <a:pt x="323" y="375"/>
                    <a:pt x="324" y="376"/>
                  </a:cubicBezTo>
                  <a:cubicBezTo>
                    <a:pt x="324" y="384"/>
                    <a:pt x="325" y="392"/>
                    <a:pt x="326" y="399"/>
                  </a:cubicBezTo>
                  <a:cubicBezTo>
                    <a:pt x="326" y="408"/>
                    <a:pt x="327" y="417"/>
                    <a:pt x="328" y="426"/>
                  </a:cubicBezTo>
                  <a:cubicBezTo>
                    <a:pt x="328" y="429"/>
                    <a:pt x="329" y="432"/>
                    <a:pt x="329" y="434"/>
                  </a:cubicBezTo>
                  <a:cubicBezTo>
                    <a:pt x="329" y="435"/>
                    <a:pt x="329" y="436"/>
                    <a:pt x="329" y="436"/>
                  </a:cubicBezTo>
                  <a:cubicBezTo>
                    <a:pt x="329" y="437"/>
                    <a:pt x="329" y="438"/>
                    <a:pt x="329" y="439"/>
                  </a:cubicBezTo>
                  <a:cubicBezTo>
                    <a:pt x="330" y="445"/>
                    <a:pt x="331" y="451"/>
                    <a:pt x="331" y="457"/>
                  </a:cubicBezTo>
                  <a:cubicBezTo>
                    <a:pt x="331" y="462"/>
                    <a:pt x="331" y="468"/>
                    <a:pt x="328" y="471"/>
                  </a:cubicBezTo>
                  <a:cubicBezTo>
                    <a:pt x="325" y="473"/>
                    <a:pt x="322" y="473"/>
                    <a:pt x="318" y="473"/>
                  </a:cubicBezTo>
                  <a:cubicBezTo>
                    <a:pt x="318" y="473"/>
                    <a:pt x="317" y="473"/>
                    <a:pt x="317" y="473"/>
                  </a:cubicBezTo>
                  <a:cubicBezTo>
                    <a:pt x="312" y="473"/>
                    <a:pt x="307" y="472"/>
                    <a:pt x="303" y="472"/>
                  </a:cubicBezTo>
                  <a:cubicBezTo>
                    <a:pt x="292" y="470"/>
                    <a:pt x="280" y="470"/>
                    <a:pt x="269" y="469"/>
                  </a:cubicBezTo>
                  <a:cubicBezTo>
                    <a:pt x="263" y="469"/>
                    <a:pt x="257" y="469"/>
                    <a:pt x="251" y="469"/>
                  </a:cubicBezTo>
                  <a:cubicBezTo>
                    <a:pt x="245" y="469"/>
                    <a:pt x="240" y="469"/>
                    <a:pt x="235" y="469"/>
                  </a:cubicBezTo>
                  <a:cubicBezTo>
                    <a:pt x="235" y="470"/>
                    <a:pt x="235" y="470"/>
                    <a:pt x="235" y="470"/>
                  </a:cubicBezTo>
                  <a:cubicBezTo>
                    <a:pt x="246" y="470"/>
                    <a:pt x="257" y="471"/>
                    <a:pt x="267" y="471"/>
                  </a:cubicBezTo>
                  <a:cubicBezTo>
                    <a:pt x="279" y="472"/>
                    <a:pt x="291" y="472"/>
                    <a:pt x="303" y="474"/>
                  </a:cubicBezTo>
                  <a:cubicBezTo>
                    <a:pt x="307" y="474"/>
                    <a:pt x="311" y="475"/>
                    <a:pt x="316" y="475"/>
                  </a:cubicBezTo>
                  <a:cubicBezTo>
                    <a:pt x="316" y="475"/>
                    <a:pt x="317" y="475"/>
                    <a:pt x="318" y="475"/>
                  </a:cubicBezTo>
                  <a:cubicBezTo>
                    <a:pt x="321" y="475"/>
                    <a:pt x="324" y="475"/>
                    <a:pt x="327" y="474"/>
                  </a:cubicBezTo>
                  <a:cubicBezTo>
                    <a:pt x="330" y="472"/>
                    <a:pt x="332" y="470"/>
                    <a:pt x="332" y="466"/>
                  </a:cubicBezTo>
                  <a:cubicBezTo>
                    <a:pt x="333" y="463"/>
                    <a:pt x="333" y="459"/>
                    <a:pt x="333" y="456"/>
                  </a:cubicBezTo>
                  <a:cubicBezTo>
                    <a:pt x="333" y="456"/>
                    <a:pt x="333" y="455"/>
                    <a:pt x="333" y="455"/>
                  </a:cubicBezTo>
                  <a:cubicBezTo>
                    <a:pt x="330" y="448"/>
                    <a:pt x="330" y="439"/>
                    <a:pt x="330" y="431"/>
                  </a:cubicBezTo>
                  <a:cubicBezTo>
                    <a:pt x="330" y="431"/>
                    <a:pt x="330" y="431"/>
                    <a:pt x="330" y="431"/>
                  </a:cubicBezTo>
                  <a:cubicBezTo>
                    <a:pt x="330" y="425"/>
                    <a:pt x="329" y="418"/>
                    <a:pt x="329" y="412"/>
                  </a:cubicBezTo>
                  <a:cubicBezTo>
                    <a:pt x="328" y="404"/>
                    <a:pt x="328" y="397"/>
                    <a:pt x="327" y="389"/>
                  </a:cubicBezTo>
                  <a:cubicBezTo>
                    <a:pt x="327" y="386"/>
                    <a:pt x="326" y="383"/>
                    <a:pt x="326" y="381"/>
                  </a:cubicBezTo>
                  <a:cubicBezTo>
                    <a:pt x="326" y="381"/>
                    <a:pt x="326" y="380"/>
                    <a:pt x="326" y="380"/>
                  </a:cubicBezTo>
                  <a:cubicBezTo>
                    <a:pt x="326" y="378"/>
                    <a:pt x="325" y="376"/>
                    <a:pt x="325" y="374"/>
                  </a:cubicBezTo>
                  <a:cubicBezTo>
                    <a:pt x="325" y="374"/>
                    <a:pt x="324" y="373"/>
                    <a:pt x="324" y="372"/>
                  </a:cubicBezTo>
                  <a:moveTo>
                    <a:pt x="322" y="358"/>
                  </a:moveTo>
                  <a:cubicBezTo>
                    <a:pt x="322" y="359"/>
                    <a:pt x="322" y="361"/>
                    <a:pt x="322" y="362"/>
                  </a:cubicBezTo>
                  <a:cubicBezTo>
                    <a:pt x="323" y="364"/>
                    <a:pt x="323" y="367"/>
                    <a:pt x="323" y="369"/>
                  </a:cubicBezTo>
                  <a:cubicBezTo>
                    <a:pt x="323" y="369"/>
                    <a:pt x="323" y="369"/>
                    <a:pt x="323" y="369"/>
                  </a:cubicBezTo>
                  <a:cubicBezTo>
                    <a:pt x="324" y="369"/>
                    <a:pt x="324" y="369"/>
                    <a:pt x="324" y="370"/>
                  </a:cubicBezTo>
                  <a:cubicBezTo>
                    <a:pt x="324" y="370"/>
                    <a:pt x="325" y="370"/>
                    <a:pt x="325" y="370"/>
                  </a:cubicBezTo>
                  <a:cubicBezTo>
                    <a:pt x="325" y="370"/>
                    <a:pt x="325" y="369"/>
                    <a:pt x="325" y="369"/>
                  </a:cubicBezTo>
                  <a:cubicBezTo>
                    <a:pt x="325" y="366"/>
                    <a:pt x="325" y="363"/>
                    <a:pt x="324" y="361"/>
                  </a:cubicBezTo>
                  <a:cubicBezTo>
                    <a:pt x="324" y="361"/>
                    <a:pt x="324" y="361"/>
                    <a:pt x="324" y="360"/>
                  </a:cubicBezTo>
                  <a:cubicBezTo>
                    <a:pt x="324" y="360"/>
                    <a:pt x="324" y="361"/>
                    <a:pt x="324" y="361"/>
                  </a:cubicBezTo>
                  <a:cubicBezTo>
                    <a:pt x="324" y="361"/>
                    <a:pt x="323" y="361"/>
                    <a:pt x="323" y="361"/>
                  </a:cubicBezTo>
                  <a:cubicBezTo>
                    <a:pt x="323" y="361"/>
                    <a:pt x="322" y="360"/>
                    <a:pt x="323" y="359"/>
                  </a:cubicBezTo>
                  <a:cubicBezTo>
                    <a:pt x="322" y="359"/>
                    <a:pt x="322" y="359"/>
                    <a:pt x="322" y="358"/>
                  </a:cubicBezTo>
                  <a:moveTo>
                    <a:pt x="206" y="354"/>
                  </a:moveTo>
                  <a:cubicBezTo>
                    <a:pt x="203" y="354"/>
                    <a:pt x="200" y="354"/>
                    <a:pt x="197" y="354"/>
                  </a:cubicBezTo>
                  <a:cubicBezTo>
                    <a:pt x="196" y="354"/>
                    <a:pt x="196" y="354"/>
                    <a:pt x="195" y="354"/>
                  </a:cubicBezTo>
                  <a:cubicBezTo>
                    <a:pt x="198" y="354"/>
                    <a:pt x="201" y="355"/>
                    <a:pt x="204" y="355"/>
                  </a:cubicBezTo>
                  <a:cubicBezTo>
                    <a:pt x="220" y="356"/>
                    <a:pt x="235" y="358"/>
                    <a:pt x="250" y="359"/>
                  </a:cubicBezTo>
                  <a:cubicBezTo>
                    <a:pt x="253" y="359"/>
                    <a:pt x="256" y="359"/>
                    <a:pt x="259" y="359"/>
                  </a:cubicBezTo>
                  <a:cubicBezTo>
                    <a:pt x="272" y="359"/>
                    <a:pt x="284" y="358"/>
                    <a:pt x="296" y="357"/>
                  </a:cubicBezTo>
                  <a:cubicBezTo>
                    <a:pt x="300" y="356"/>
                    <a:pt x="304" y="356"/>
                    <a:pt x="307" y="355"/>
                  </a:cubicBezTo>
                  <a:cubicBezTo>
                    <a:pt x="307" y="355"/>
                    <a:pt x="307" y="355"/>
                    <a:pt x="306" y="355"/>
                  </a:cubicBezTo>
                  <a:cubicBezTo>
                    <a:pt x="302" y="355"/>
                    <a:pt x="298" y="355"/>
                    <a:pt x="294" y="355"/>
                  </a:cubicBezTo>
                  <a:cubicBezTo>
                    <a:pt x="291" y="355"/>
                    <a:pt x="289" y="356"/>
                    <a:pt x="286" y="356"/>
                  </a:cubicBezTo>
                  <a:cubicBezTo>
                    <a:pt x="282" y="356"/>
                    <a:pt x="278" y="356"/>
                    <a:pt x="274" y="356"/>
                  </a:cubicBezTo>
                  <a:cubicBezTo>
                    <a:pt x="269" y="357"/>
                    <a:pt x="265" y="357"/>
                    <a:pt x="260" y="357"/>
                  </a:cubicBezTo>
                  <a:cubicBezTo>
                    <a:pt x="249" y="357"/>
                    <a:pt x="239" y="356"/>
                    <a:pt x="228" y="355"/>
                  </a:cubicBezTo>
                  <a:cubicBezTo>
                    <a:pt x="228" y="355"/>
                    <a:pt x="228" y="355"/>
                    <a:pt x="228" y="355"/>
                  </a:cubicBezTo>
                  <a:cubicBezTo>
                    <a:pt x="227" y="355"/>
                    <a:pt x="227" y="355"/>
                    <a:pt x="227" y="355"/>
                  </a:cubicBezTo>
                  <a:cubicBezTo>
                    <a:pt x="227" y="355"/>
                    <a:pt x="227" y="356"/>
                    <a:pt x="227" y="356"/>
                  </a:cubicBezTo>
                  <a:cubicBezTo>
                    <a:pt x="226" y="356"/>
                    <a:pt x="226" y="355"/>
                    <a:pt x="226" y="355"/>
                  </a:cubicBezTo>
                  <a:cubicBezTo>
                    <a:pt x="224" y="355"/>
                    <a:pt x="223" y="355"/>
                    <a:pt x="222" y="355"/>
                  </a:cubicBezTo>
                  <a:cubicBezTo>
                    <a:pt x="220" y="354"/>
                    <a:pt x="218" y="354"/>
                    <a:pt x="216" y="354"/>
                  </a:cubicBezTo>
                  <a:cubicBezTo>
                    <a:pt x="213" y="354"/>
                    <a:pt x="209" y="354"/>
                    <a:pt x="206" y="354"/>
                  </a:cubicBezTo>
                  <a:moveTo>
                    <a:pt x="309" y="353"/>
                  </a:moveTo>
                  <a:cubicBezTo>
                    <a:pt x="309" y="353"/>
                    <a:pt x="309" y="353"/>
                    <a:pt x="309" y="353"/>
                  </a:cubicBezTo>
                  <a:cubicBezTo>
                    <a:pt x="308" y="353"/>
                    <a:pt x="308" y="353"/>
                    <a:pt x="307" y="353"/>
                  </a:cubicBezTo>
                  <a:cubicBezTo>
                    <a:pt x="308" y="353"/>
                    <a:pt x="309" y="353"/>
                    <a:pt x="309" y="353"/>
                  </a:cubicBezTo>
                  <a:cubicBezTo>
                    <a:pt x="309" y="353"/>
                    <a:pt x="309" y="353"/>
                    <a:pt x="309" y="353"/>
                  </a:cubicBezTo>
                  <a:moveTo>
                    <a:pt x="186" y="352"/>
                  </a:moveTo>
                  <a:cubicBezTo>
                    <a:pt x="185" y="352"/>
                    <a:pt x="185" y="352"/>
                    <a:pt x="185" y="352"/>
                  </a:cubicBezTo>
                  <a:cubicBezTo>
                    <a:pt x="186" y="353"/>
                    <a:pt x="188" y="353"/>
                    <a:pt x="189" y="353"/>
                  </a:cubicBezTo>
                  <a:cubicBezTo>
                    <a:pt x="191" y="353"/>
                    <a:pt x="193" y="352"/>
                    <a:pt x="195" y="352"/>
                  </a:cubicBezTo>
                  <a:cubicBezTo>
                    <a:pt x="195" y="352"/>
                    <a:pt x="194" y="352"/>
                    <a:pt x="193" y="352"/>
                  </a:cubicBezTo>
                  <a:cubicBezTo>
                    <a:pt x="191" y="352"/>
                    <a:pt x="188" y="352"/>
                    <a:pt x="186" y="352"/>
                  </a:cubicBezTo>
                  <a:moveTo>
                    <a:pt x="318" y="352"/>
                  </a:moveTo>
                  <a:cubicBezTo>
                    <a:pt x="318" y="352"/>
                    <a:pt x="317" y="352"/>
                    <a:pt x="316" y="352"/>
                  </a:cubicBezTo>
                  <a:cubicBezTo>
                    <a:pt x="315" y="352"/>
                    <a:pt x="314" y="352"/>
                    <a:pt x="312" y="352"/>
                  </a:cubicBezTo>
                  <a:cubicBezTo>
                    <a:pt x="312" y="353"/>
                    <a:pt x="312" y="353"/>
                    <a:pt x="311" y="353"/>
                  </a:cubicBezTo>
                  <a:cubicBezTo>
                    <a:pt x="312" y="353"/>
                    <a:pt x="312" y="353"/>
                    <a:pt x="313" y="353"/>
                  </a:cubicBezTo>
                  <a:cubicBezTo>
                    <a:pt x="314" y="353"/>
                    <a:pt x="315" y="354"/>
                    <a:pt x="316" y="354"/>
                  </a:cubicBezTo>
                  <a:cubicBezTo>
                    <a:pt x="317" y="354"/>
                    <a:pt x="317" y="353"/>
                    <a:pt x="318" y="353"/>
                  </a:cubicBezTo>
                  <a:cubicBezTo>
                    <a:pt x="319" y="353"/>
                    <a:pt x="320" y="354"/>
                    <a:pt x="321" y="355"/>
                  </a:cubicBezTo>
                  <a:cubicBezTo>
                    <a:pt x="321" y="355"/>
                    <a:pt x="321" y="355"/>
                    <a:pt x="321" y="356"/>
                  </a:cubicBezTo>
                  <a:cubicBezTo>
                    <a:pt x="322" y="356"/>
                    <a:pt x="323" y="357"/>
                    <a:pt x="324" y="357"/>
                  </a:cubicBezTo>
                  <a:cubicBezTo>
                    <a:pt x="324" y="357"/>
                    <a:pt x="324" y="357"/>
                    <a:pt x="324" y="356"/>
                  </a:cubicBezTo>
                  <a:cubicBezTo>
                    <a:pt x="323" y="353"/>
                    <a:pt x="321" y="352"/>
                    <a:pt x="318" y="352"/>
                  </a:cubicBezTo>
                  <a:moveTo>
                    <a:pt x="244" y="273"/>
                  </a:moveTo>
                  <a:cubicBezTo>
                    <a:pt x="242" y="274"/>
                    <a:pt x="240" y="275"/>
                    <a:pt x="239" y="276"/>
                  </a:cubicBezTo>
                  <a:cubicBezTo>
                    <a:pt x="229" y="286"/>
                    <a:pt x="218" y="295"/>
                    <a:pt x="208" y="304"/>
                  </a:cubicBezTo>
                  <a:cubicBezTo>
                    <a:pt x="207" y="304"/>
                    <a:pt x="207" y="305"/>
                    <a:pt x="207" y="305"/>
                  </a:cubicBezTo>
                  <a:cubicBezTo>
                    <a:pt x="211" y="302"/>
                    <a:pt x="215" y="300"/>
                    <a:pt x="218" y="297"/>
                  </a:cubicBezTo>
                  <a:cubicBezTo>
                    <a:pt x="227" y="290"/>
                    <a:pt x="236" y="282"/>
                    <a:pt x="244" y="273"/>
                  </a:cubicBezTo>
                  <a:moveTo>
                    <a:pt x="247" y="264"/>
                  </a:moveTo>
                  <a:cubicBezTo>
                    <a:pt x="245" y="265"/>
                    <a:pt x="243" y="266"/>
                    <a:pt x="241" y="267"/>
                  </a:cubicBezTo>
                  <a:cubicBezTo>
                    <a:pt x="237" y="271"/>
                    <a:pt x="233" y="276"/>
                    <a:pt x="228" y="280"/>
                  </a:cubicBezTo>
                  <a:cubicBezTo>
                    <a:pt x="231" y="278"/>
                    <a:pt x="233" y="277"/>
                    <a:pt x="235" y="276"/>
                  </a:cubicBezTo>
                  <a:cubicBezTo>
                    <a:pt x="239" y="272"/>
                    <a:pt x="243" y="268"/>
                    <a:pt x="247" y="264"/>
                  </a:cubicBezTo>
                  <a:moveTo>
                    <a:pt x="256" y="258"/>
                  </a:moveTo>
                  <a:cubicBezTo>
                    <a:pt x="255" y="259"/>
                    <a:pt x="253" y="260"/>
                    <a:pt x="252" y="261"/>
                  </a:cubicBezTo>
                  <a:cubicBezTo>
                    <a:pt x="249" y="264"/>
                    <a:pt x="246" y="268"/>
                    <a:pt x="243" y="271"/>
                  </a:cubicBezTo>
                  <a:cubicBezTo>
                    <a:pt x="245" y="271"/>
                    <a:pt x="247" y="270"/>
                    <a:pt x="248" y="269"/>
                  </a:cubicBezTo>
                  <a:cubicBezTo>
                    <a:pt x="248" y="268"/>
                    <a:pt x="249" y="268"/>
                    <a:pt x="249" y="268"/>
                  </a:cubicBezTo>
                  <a:cubicBezTo>
                    <a:pt x="251" y="265"/>
                    <a:pt x="254" y="262"/>
                    <a:pt x="256" y="258"/>
                  </a:cubicBezTo>
                  <a:moveTo>
                    <a:pt x="264" y="245"/>
                  </a:moveTo>
                  <a:cubicBezTo>
                    <a:pt x="263" y="245"/>
                    <a:pt x="263" y="246"/>
                    <a:pt x="262" y="246"/>
                  </a:cubicBezTo>
                  <a:cubicBezTo>
                    <a:pt x="262" y="246"/>
                    <a:pt x="262" y="246"/>
                    <a:pt x="262" y="246"/>
                  </a:cubicBezTo>
                  <a:cubicBezTo>
                    <a:pt x="262" y="246"/>
                    <a:pt x="261" y="246"/>
                    <a:pt x="261" y="246"/>
                  </a:cubicBezTo>
                  <a:cubicBezTo>
                    <a:pt x="259" y="250"/>
                    <a:pt x="257" y="253"/>
                    <a:pt x="255" y="257"/>
                  </a:cubicBezTo>
                  <a:cubicBezTo>
                    <a:pt x="256" y="256"/>
                    <a:pt x="257" y="255"/>
                    <a:pt x="258" y="255"/>
                  </a:cubicBezTo>
                  <a:cubicBezTo>
                    <a:pt x="260" y="252"/>
                    <a:pt x="262" y="248"/>
                    <a:pt x="264" y="245"/>
                  </a:cubicBezTo>
                  <a:moveTo>
                    <a:pt x="283" y="83"/>
                  </a:moveTo>
                  <a:cubicBezTo>
                    <a:pt x="282" y="84"/>
                    <a:pt x="281" y="84"/>
                    <a:pt x="281" y="85"/>
                  </a:cubicBezTo>
                  <a:cubicBezTo>
                    <a:pt x="281" y="85"/>
                    <a:pt x="281" y="85"/>
                    <a:pt x="281" y="86"/>
                  </a:cubicBezTo>
                  <a:cubicBezTo>
                    <a:pt x="282" y="88"/>
                    <a:pt x="283" y="90"/>
                    <a:pt x="283" y="92"/>
                  </a:cubicBezTo>
                  <a:cubicBezTo>
                    <a:pt x="284" y="91"/>
                    <a:pt x="284" y="91"/>
                    <a:pt x="285" y="91"/>
                  </a:cubicBezTo>
                  <a:cubicBezTo>
                    <a:pt x="284" y="88"/>
                    <a:pt x="283" y="86"/>
                    <a:pt x="283" y="83"/>
                  </a:cubicBezTo>
                  <a:moveTo>
                    <a:pt x="279" y="75"/>
                  </a:moveTo>
                  <a:cubicBezTo>
                    <a:pt x="278" y="75"/>
                    <a:pt x="278" y="75"/>
                    <a:pt x="277" y="76"/>
                  </a:cubicBezTo>
                  <a:cubicBezTo>
                    <a:pt x="278" y="78"/>
                    <a:pt x="279" y="80"/>
                    <a:pt x="280" y="83"/>
                  </a:cubicBezTo>
                  <a:cubicBezTo>
                    <a:pt x="281" y="82"/>
                    <a:pt x="281" y="82"/>
                    <a:pt x="282" y="82"/>
                  </a:cubicBezTo>
                  <a:cubicBezTo>
                    <a:pt x="281" y="79"/>
                    <a:pt x="280" y="77"/>
                    <a:pt x="279" y="75"/>
                  </a:cubicBezTo>
                  <a:moveTo>
                    <a:pt x="161" y="354"/>
                  </a:moveTo>
                  <a:cubicBezTo>
                    <a:pt x="163" y="350"/>
                    <a:pt x="165" y="346"/>
                    <a:pt x="167" y="342"/>
                  </a:cubicBezTo>
                  <a:cubicBezTo>
                    <a:pt x="167" y="345"/>
                    <a:pt x="166" y="347"/>
                    <a:pt x="166" y="350"/>
                  </a:cubicBezTo>
                  <a:cubicBezTo>
                    <a:pt x="165" y="351"/>
                    <a:pt x="165" y="353"/>
                    <a:pt x="165" y="354"/>
                  </a:cubicBezTo>
                  <a:cubicBezTo>
                    <a:pt x="164" y="354"/>
                    <a:pt x="163" y="354"/>
                    <a:pt x="162" y="354"/>
                  </a:cubicBezTo>
                  <a:cubicBezTo>
                    <a:pt x="162" y="354"/>
                    <a:pt x="162" y="354"/>
                    <a:pt x="161" y="354"/>
                  </a:cubicBezTo>
                  <a:moveTo>
                    <a:pt x="122" y="255"/>
                  </a:moveTo>
                  <a:cubicBezTo>
                    <a:pt x="122" y="255"/>
                    <a:pt x="122" y="255"/>
                    <a:pt x="123" y="255"/>
                  </a:cubicBezTo>
                  <a:cubicBezTo>
                    <a:pt x="129" y="250"/>
                    <a:pt x="135" y="245"/>
                    <a:pt x="140" y="239"/>
                  </a:cubicBezTo>
                  <a:cubicBezTo>
                    <a:pt x="133" y="246"/>
                    <a:pt x="125" y="253"/>
                    <a:pt x="118" y="260"/>
                  </a:cubicBezTo>
                  <a:cubicBezTo>
                    <a:pt x="97" y="278"/>
                    <a:pt x="76" y="295"/>
                    <a:pt x="56" y="314"/>
                  </a:cubicBezTo>
                  <a:cubicBezTo>
                    <a:pt x="38" y="332"/>
                    <a:pt x="20" y="352"/>
                    <a:pt x="10" y="377"/>
                  </a:cubicBezTo>
                  <a:cubicBezTo>
                    <a:pt x="7" y="386"/>
                    <a:pt x="5" y="396"/>
                    <a:pt x="4" y="406"/>
                  </a:cubicBezTo>
                  <a:cubicBezTo>
                    <a:pt x="3" y="397"/>
                    <a:pt x="3" y="388"/>
                    <a:pt x="3" y="379"/>
                  </a:cubicBezTo>
                  <a:cubicBezTo>
                    <a:pt x="3" y="378"/>
                    <a:pt x="3" y="378"/>
                    <a:pt x="3" y="378"/>
                  </a:cubicBezTo>
                  <a:cubicBezTo>
                    <a:pt x="4" y="369"/>
                    <a:pt x="6" y="359"/>
                    <a:pt x="11" y="351"/>
                  </a:cubicBezTo>
                  <a:cubicBezTo>
                    <a:pt x="18" y="340"/>
                    <a:pt x="28" y="333"/>
                    <a:pt x="38" y="325"/>
                  </a:cubicBezTo>
                  <a:cubicBezTo>
                    <a:pt x="61" y="308"/>
                    <a:pt x="83" y="288"/>
                    <a:pt x="104" y="268"/>
                  </a:cubicBezTo>
                  <a:cubicBezTo>
                    <a:pt x="110" y="264"/>
                    <a:pt x="115" y="259"/>
                    <a:pt x="121" y="254"/>
                  </a:cubicBezTo>
                  <a:cubicBezTo>
                    <a:pt x="121" y="255"/>
                    <a:pt x="121" y="255"/>
                    <a:pt x="122" y="255"/>
                  </a:cubicBezTo>
                  <a:moveTo>
                    <a:pt x="174" y="198"/>
                  </a:moveTo>
                  <a:cubicBezTo>
                    <a:pt x="174" y="198"/>
                    <a:pt x="175" y="197"/>
                    <a:pt x="175" y="196"/>
                  </a:cubicBezTo>
                  <a:cubicBezTo>
                    <a:pt x="174" y="198"/>
                    <a:pt x="173" y="200"/>
                    <a:pt x="172" y="202"/>
                  </a:cubicBezTo>
                  <a:cubicBezTo>
                    <a:pt x="166" y="211"/>
                    <a:pt x="160" y="219"/>
                    <a:pt x="153" y="227"/>
                  </a:cubicBezTo>
                  <a:cubicBezTo>
                    <a:pt x="161" y="218"/>
                    <a:pt x="168" y="209"/>
                    <a:pt x="174" y="198"/>
                  </a:cubicBezTo>
                  <a:moveTo>
                    <a:pt x="24" y="182"/>
                  </a:moveTo>
                  <a:cubicBezTo>
                    <a:pt x="24" y="182"/>
                    <a:pt x="25" y="182"/>
                    <a:pt x="25" y="182"/>
                  </a:cubicBezTo>
                  <a:cubicBezTo>
                    <a:pt x="26" y="182"/>
                    <a:pt x="28" y="182"/>
                    <a:pt x="29" y="182"/>
                  </a:cubicBezTo>
                  <a:cubicBezTo>
                    <a:pt x="32" y="182"/>
                    <a:pt x="34" y="182"/>
                    <a:pt x="36" y="182"/>
                  </a:cubicBezTo>
                  <a:cubicBezTo>
                    <a:pt x="38" y="182"/>
                    <a:pt x="39" y="182"/>
                    <a:pt x="41" y="182"/>
                  </a:cubicBezTo>
                  <a:cubicBezTo>
                    <a:pt x="42" y="182"/>
                    <a:pt x="42" y="182"/>
                    <a:pt x="42" y="182"/>
                  </a:cubicBezTo>
                  <a:cubicBezTo>
                    <a:pt x="45" y="182"/>
                    <a:pt x="47" y="183"/>
                    <a:pt x="49" y="183"/>
                  </a:cubicBezTo>
                  <a:cubicBezTo>
                    <a:pt x="41" y="183"/>
                    <a:pt x="34" y="182"/>
                    <a:pt x="26" y="182"/>
                  </a:cubicBezTo>
                  <a:cubicBezTo>
                    <a:pt x="26" y="182"/>
                    <a:pt x="25" y="182"/>
                    <a:pt x="24" y="182"/>
                  </a:cubicBezTo>
                  <a:moveTo>
                    <a:pt x="26" y="332"/>
                  </a:moveTo>
                  <a:cubicBezTo>
                    <a:pt x="42" y="316"/>
                    <a:pt x="59" y="302"/>
                    <a:pt x="77" y="287"/>
                  </a:cubicBezTo>
                  <a:cubicBezTo>
                    <a:pt x="97" y="271"/>
                    <a:pt x="117" y="255"/>
                    <a:pt x="135" y="237"/>
                  </a:cubicBezTo>
                  <a:cubicBezTo>
                    <a:pt x="144" y="228"/>
                    <a:pt x="153" y="218"/>
                    <a:pt x="160" y="208"/>
                  </a:cubicBezTo>
                  <a:cubicBezTo>
                    <a:pt x="168" y="197"/>
                    <a:pt x="174" y="186"/>
                    <a:pt x="179" y="173"/>
                  </a:cubicBezTo>
                  <a:cubicBezTo>
                    <a:pt x="181" y="166"/>
                    <a:pt x="182" y="159"/>
                    <a:pt x="181" y="152"/>
                  </a:cubicBezTo>
                  <a:cubicBezTo>
                    <a:pt x="182" y="156"/>
                    <a:pt x="183" y="160"/>
                    <a:pt x="183" y="164"/>
                  </a:cubicBezTo>
                  <a:cubicBezTo>
                    <a:pt x="183" y="176"/>
                    <a:pt x="178" y="188"/>
                    <a:pt x="171" y="198"/>
                  </a:cubicBezTo>
                  <a:cubicBezTo>
                    <a:pt x="165" y="209"/>
                    <a:pt x="156" y="219"/>
                    <a:pt x="147" y="228"/>
                  </a:cubicBezTo>
                  <a:cubicBezTo>
                    <a:pt x="137" y="237"/>
                    <a:pt x="127" y="246"/>
                    <a:pt x="117" y="255"/>
                  </a:cubicBezTo>
                  <a:cubicBezTo>
                    <a:pt x="95" y="274"/>
                    <a:pt x="74" y="294"/>
                    <a:pt x="51" y="312"/>
                  </a:cubicBezTo>
                  <a:cubicBezTo>
                    <a:pt x="43" y="319"/>
                    <a:pt x="35" y="325"/>
                    <a:pt x="26" y="332"/>
                  </a:cubicBezTo>
                  <a:moveTo>
                    <a:pt x="8" y="162"/>
                  </a:moveTo>
                  <a:cubicBezTo>
                    <a:pt x="9" y="158"/>
                    <a:pt x="9" y="154"/>
                    <a:pt x="9" y="149"/>
                  </a:cubicBezTo>
                  <a:cubicBezTo>
                    <a:pt x="9" y="150"/>
                    <a:pt x="9" y="150"/>
                    <a:pt x="9" y="150"/>
                  </a:cubicBezTo>
                  <a:cubicBezTo>
                    <a:pt x="9" y="157"/>
                    <a:pt x="10" y="163"/>
                    <a:pt x="9" y="169"/>
                  </a:cubicBezTo>
                  <a:cubicBezTo>
                    <a:pt x="9" y="173"/>
                    <a:pt x="8" y="179"/>
                    <a:pt x="12" y="181"/>
                  </a:cubicBezTo>
                  <a:cubicBezTo>
                    <a:pt x="12" y="181"/>
                    <a:pt x="13" y="182"/>
                    <a:pt x="13" y="182"/>
                  </a:cubicBezTo>
                  <a:cubicBezTo>
                    <a:pt x="13" y="182"/>
                    <a:pt x="12" y="182"/>
                    <a:pt x="12" y="182"/>
                  </a:cubicBezTo>
                  <a:cubicBezTo>
                    <a:pt x="10" y="182"/>
                    <a:pt x="9" y="182"/>
                    <a:pt x="8" y="181"/>
                  </a:cubicBezTo>
                  <a:cubicBezTo>
                    <a:pt x="7" y="181"/>
                    <a:pt x="7" y="177"/>
                    <a:pt x="7" y="176"/>
                  </a:cubicBezTo>
                  <a:cubicBezTo>
                    <a:pt x="8" y="172"/>
                    <a:pt x="8" y="168"/>
                    <a:pt x="8" y="164"/>
                  </a:cubicBezTo>
                  <a:cubicBezTo>
                    <a:pt x="8" y="163"/>
                    <a:pt x="8" y="163"/>
                    <a:pt x="8" y="162"/>
                  </a:cubicBezTo>
                  <a:moveTo>
                    <a:pt x="280" y="199"/>
                  </a:moveTo>
                  <a:cubicBezTo>
                    <a:pt x="281" y="197"/>
                    <a:pt x="281" y="195"/>
                    <a:pt x="282" y="192"/>
                  </a:cubicBezTo>
                  <a:cubicBezTo>
                    <a:pt x="285" y="179"/>
                    <a:pt x="287" y="165"/>
                    <a:pt x="287" y="152"/>
                  </a:cubicBezTo>
                  <a:cubicBezTo>
                    <a:pt x="288" y="146"/>
                    <a:pt x="287" y="140"/>
                    <a:pt x="287" y="135"/>
                  </a:cubicBezTo>
                  <a:cubicBezTo>
                    <a:pt x="287" y="135"/>
                    <a:pt x="287" y="136"/>
                    <a:pt x="287" y="136"/>
                  </a:cubicBezTo>
                  <a:cubicBezTo>
                    <a:pt x="288" y="145"/>
                    <a:pt x="289" y="154"/>
                    <a:pt x="290" y="162"/>
                  </a:cubicBezTo>
                  <a:cubicBezTo>
                    <a:pt x="288" y="175"/>
                    <a:pt x="285" y="187"/>
                    <a:pt x="280" y="199"/>
                  </a:cubicBezTo>
                  <a:moveTo>
                    <a:pt x="44" y="180"/>
                  </a:moveTo>
                  <a:cubicBezTo>
                    <a:pt x="49" y="180"/>
                    <a:pt x="54" y="180"/>
                    <a:pt x="59" y="180"/>
                  </a:cubicBezTo>
                  <a:cubicBezTo>
                    <a:pt x="62" y="179"/>
                    <a:pt x="66" y="179"/>
                    <a:pt x="69" y="179"/>
                  </a:cubicBezTo>
                  <a:cubicBezTo>
                    <a:pt x="72" y="178"/>
                    <a:pt x="75" y="178"/>
                    <a:pt x="77" y="177"/>
                  </a:cubicBezTo>
                  <a:cubicBezTo>
                    <a:pt x="81" y="176"/>
                    <a:pt x="84" y="172"/>
                    <a:pt x="86" y="168"/>
                  </a:cubicBezTo>
                  <a:cubicBezTo>
                    <a:pt x="88" y="164"/>
                    <a:pt x="90" y="160"/>
                    <a:pt x="92" y="156"/>
                  </a:cubicBezTo>
                  <a:cubicBezTo>
                    <a:pt x="94" y="152"/>
                    <a:pt x="98" y="149"/>
                    <a:pt x="101" y="145"/>
                  </a:cubicBezTo>
                  <a:cubicBezTo>
                    <a:pt x="107" y="138"/>
                    <a:pt x="114" y="132"/>
                    <a:pt x="123" y="127"/>
                  </a:cubicBezTo>
                  <a:cubicBezTo>
                    <a:pt x="126" y="125"/>
                    <a:pt x="129" y="123"/>
                    <a:pt x="132" y="121"/>
                  </a:cubicBezTo>
                  <a:cubicBezTo>
                    <a:pt x="125" y="125"/>
                    <a:pt x="119" y="130"/>
                    <a:pt x="114" y="135"/>
                  </a:cubicBezTo>
                  <a:cubicBezTo>
                    <a:pt x="112" y="137"/>
                    <a:pt x="110" y="139"/>
                    <a:pt x="108" y="142"/>
                  </a:cubicBezTo>
                  <a:cubicBezTo>
                    <a:pt x="106" y="143"/>
                    <a:pt x="104" y="145"/>
                    <a:pt x="103" y="146"/>
                  </a:cubicBezTo>
                  <a:cubicBezTo>
                    <a:pt x="98" y="151"/>
                    <a:pt x="94" y="155"/>
                    <a:pt x="91" y="161"/>
                  </a:cubicBezTo>
                  <a:cubicBezTo>
                    <a:pt x="88" y="166"/>
                    <a:pt x="87" y="172"/>
                    <a:pt x="84" y="177"/>
                  </a:cubicBezTo>
                  <a:cubicBezTo>
                    <a:pt x="84" y="179"/>
                    <a:pt x="82" y="180"/>
                    <a:pt x="80" y="180"/>
                  </a:cubicBezTo>
                  <a:cubicBezTo>
                    <a:pt x="76" y="180"/>
                    <a:pt x="73" y="180"/>
                    <a:pt x="69" y="180"/>
                  </a:cubicBezTo>
                  <a:cubicBezTo>
                    <a:pt x="64" y="180"/>
                    <a:pt x="59" y="180"/>
                    <a:pt x="54" y="180"/>
                  </a:cubicBezTo>
                  <a:cubicBezTo>
                    <a:pt x="51" y="180"/>
                    <a:pt x="48" y="180"/>
                    <a:pt x="46" y="180"/>
                  </a:cubicBezTo>
                  <a:cubicBezTo>
                    <a:pt x="45" y="180"/>
                    <a:pt x="45" y="180"/>
                    <a:pt x="44" y="180"/>
                  </a:cubicBezTo>
                  <a:moveTo>
                    <a:pt x="152" y="115"/>
                  </a:moveTo>
                  <a:cubicBezTo>
                    <a:pt x="156" y="114"/>
                    <a:pt x="160" y="113"/>
                    <a:pt x="164" y="113"/>
                  </a:cubicBezTo>
                  <a:cubicBezTo>
                    <a:pt x="171" y="113"/>
                    <a:pt x="178" y="116"/>
                    <a:pt x="183" y="123"/>
                  </a:cubicBezTo>
                  <a:cubicBezTo>
                    <a:pt x="189" y="133"/>
                    <a:pt x="188" y="144"/>
                    <a:pt x="186" y="155"/>
                  </a:cubicBezTo>
                  <a:cubicBezTo>
                    <a:pt x="186" y="152"/>
                    <a:pt x="185" y="148"/>
                    <a:pt x="184" y="145"/>
                  </a:cubicBezTo>
                  <a:cubicBezTo>
                    <a:pt x="182" y="135"/>
                    <a:pt x="175" y="125"/>
                    <a:pt x="167" y="119"/>
                  </a:cubicBezTo>
                  <a:cubicBezTo>
                    <a:pt x="162" y="117"/>
                    <a:pt x="157" y="115"/>
                    <a:pt x="152" y="115"/>
                  </a:cubicBezTo>
                  <a:moveTo>
                    <a:pt x="9" y="139"/>
                  </a:moveTo>
                  <a:cubicBezTo>
                    <a:pt x="10" y="132"/>
                    <a:pt x="10" y="125"/>
                    <a:pt x="12" y="118"/>
                  </a:cubicBezTo>
                  <a:cubicBezTo>
                    <a:pt x="13" y="115"/>
                    <a:pt x="14" y="111"/>
                    <a:pt x="15" y="108"/>
                  </a:cubicBezTo>
                  <a:cubicBezTo>
                    <a:pt x="13" y="115"/>
                    <a:pt x="11" y="122"/>
                    <a:pt x="10" y="129"/>
                  </a:cubicBezTo>
                  <a:cubicBezTo>
                    <a:pt x="10" y="132"/>
                    <a:pt x="10" y="135"/>
                    <a:pt x="10" y="137"/>
                  </a:cubicBezTo>
                  <a:cubicBezTo>
                    <a:pt x="10" y="138"/>
                    <a:pt x="10" y="138"/>
                    <a:pt x="9" y="139"/>
                  </a:cubicBezTo>
                  <a:moveTo>
                    <a:pt x="36" y="69"/>
                  </a:moveTo>
                  <a:cubicBezTo>
                    <a:pt x="43" y="60"/>
                    <a:pt x="51" y="51"/>
                    <a:pt x="60" y="44"/>
                  </a:cubicBezTo>
                  <a:cubicBezTo>
                    <a:pt x="50" y="53"/>
                    <a:pt x="42" y="64"/>
                    <a:pt x="35" y="76"/>
                  </a:cubicBezTo>
                  <a:cubicBezTo>
                    <a:pt x="27" y="89"/>
                    <a:pt x="22" y="104"/>
                    <a:pt x="16" y="119"/>
                  </a:cubicBezTo>
                  <a:cubicBezTo>
                    <a:pt x="15" y="122"/>
                    <a:pt x="14" y="125"/>
                    <a:pt x="13" y="128"/>
                  </a:cubicBezTo>
                  <a:cubicBezTo>
                    <a:pt x="13" y="125"/>
                    <a:pt x="13" y="123"/>
                    <a:pt x="14" y="121"/>
                  </a:cubicBezTo>
                  <a:cubicBezTo>
                    <a:pt x="16" y="107"/>
                    <a:pt x="22" y="94"/>
                    <a:pt x="29" y="82"/>
                  </a:cubicBezTo>
                  <a:cubicBezTo>
                    <a:pt x="31" y="78"/>
                    <a:pt x="33" y="74"/>
                    <a:pt x="36" y="69"/>
                  </a:cubicBezTo>
                  <a:moveTo>
                    <a:pt x="164" y="0"/>
                  </a:moveTo>
                  <a:cubicBezTo>
                    <a:pt x="163" y="1"/>
                    <a:pt x="162" y="1"/>
                    <a:pt x="162" y="2"/>
                  </a:cubicBezTo>
                  <a:cubicBezTo>
                    <a:pt x="167" y="2"/>
                    <a:pt x="173" y="2"/>
                    <a:pt x="178" y="4"/>
                  </a:cubicBezTo>
                  <a:cubicBezTo>
                    <a:pt x="176" y="4"/>
                    <a:pt x="175" y="3"/>
                    <a:pt x="173" y="3"/>
                  </a:cubicBezTo>
                  <a:cubicBezTo>
                    <a:pt x="172" y="3"/>
                    <a:pt x="170" y="3"/>
                    <a:pt x="169" y="3"/>
                  </a:cubicBezTo>
                  <a:cubicBezTo>
                    <a:pt x="165" y="3"/>
                    <a:pt x="162" y="3"/>
                    <a:pt x="159" y="4"/>
                  </a:cubicBezTo>
                  <a:cubicBezTo>
                    <a:pt x="158" y="4"/>
                    <a:pt x="158" y="5"/>
                    <a:pt x="157" y="5"/>
                  </a:cubicBezTo>
                  <a:cubicBezTo>
                    <a:pt x="157" y="5"/>
                    <a:pt x="157" y="5"/>
                    <a:pt x="156" y="5"/>
                  </a:cubicBezTo>
                  <a:cubicBezTo>
                    <a:pt x="156" y="5"/>
                    <a:pt x="155" y="5"/>
                    <a:pt x="156" y="4"/>
                  </a:cubicBezTo>
                  <a:cubicBezTo>
                    <a:pt x="144" y="5"/>
                    <a:pt x="132" y="8"/>
                    <a:pt x="121" y="11"/>
                  </a:cubicBezTo>
                  <a:cubicBezTo>
                    <a:pt x="109" y="14"/>
                    <a:pt x="96" y="19"/>
                    <a:pt x="85" y="25"/>
                  </a:cubicBezTo>
                  <a:cubicBezTo>
                    <a:pt x="83" y="26"/>
                    <a:pt x="81" y="28"/>
                    <a:pt x="79" y="29"/>
                  </a:cubicBezTo>
                  <a:cubicBezTo>
                    <a:pt x="74" y="31"/>
                    <a:pt x="70" y="34"/>
                    <a:pt x="66" y="36"/>
                  </a:cubicBezTo>
                  <a:cubicBezTo>
                    <a:pt x="63" y="39"/>
                    <a:pt x="60" y="41"/>
                    <a:pt x="57" y="44"/>
                  </a:cubicBezTo>
                  <a:cubicBezTo>
                    <a:pt x="64" y="37"/>
                    <a:pt x="72" y="30"/>
                    <a:pt x="81" y="25"/>
                  </a:cubicBezTo>
                  <a:cubicBezTo>
                    <a:pt x="92" y="18"/>
                    <a:pt x="104" y="13"/>
                    <a:pt x="117" y="10"/>
                  </a:cubicBezTo>
                  <a:cubicBezTo>
                    <a:pt x="118" y="10"/>
                    <a:pt x="119" y="10"/>
                    <a:pt x="120" y="9"/>
                  </a:cubicBezTo>
                  <a:cubicBezTo>
                    <a:pt x="120" y="9"/>
                    <a:pt x="120" y="9"/>
                    <a:pt x="120" y="9"/>
                  </a:cubicBezTo>
                  <a:cubicBezTo>
                    <a:pt x="122" y="8"/>
                    <a:pt x="124" y="7"/>
                    <a:pt x="125" y="6"/>
                  </a:cubicBezTo>
                  <a:cubicBezTo>
                    <a:pt x="124" y="6"/>
                    <a:pt x="122" y="7"/>
                    <a:pt x="120" y="7"/>
                  </a:cubicBezTo>
                  <a:cubicBezTo>
                    <a:pt x="115" y="9"/>
                    <a:pt x="109" y="10"/>
                    <a:pt x="104" y="12"/>
                  </a:cubicBezTo>
                  <a:cubicBezTo>
                    <a:pt x="103" y="13"/>
                    <a:pt x="102" y="13"/>
                    <a:pt x="101" y="14"/>
                  </a:cubicBezTo>
                  <a:cubicBezTo>
                    <a:pt x="100" y="14"/>
                    <a:pt x="100" y="14"/>
                    <a:pt x="100" y="14"/>
                  </a:cubicBezTo>
                  <a:cubicBezTo>
                    <a:pt x="100" y="14"/>
                    <a:pt x="99" y="14"/>
                    <a:pt x="99" y="13"/>
                  </a:cubicBezTo>
                  <a:cubicBezTo>
                    <a:pt x="88" y="18"/>
                    <a:pt x="78" y="24"/>
                    <a:pt x="68" y="31"/>
                  </a:cubicBezTo>
                  <a:cubicBezTo>
                    <a:pt x="56" y="41"/>
                    <a:pt x="45" y="52"/>
                    <a:pt x="36" y="66"/>
                  </a:cubicBezTo>
                  <a:cubicBezTo>
                    <a:pt x="30" y="74"/>
                    <a:pt x="25" y="84"/>
                    <a:pt x="20" y="94"/>
                  </a:cubicBezTo>
                  <a:cubicBezTo>
                    <a:pt x="16" y="100"/>
                    <a:pt x="14" y="106"/>
                    <a:pt x="11" y="113"/>
                  </a:cubicBezTo>
                  <a:cubicBezTo>
                    <a:pt x="9" y="120"/>
                    <a:pt x="8" y="127"/>
                    <a:pt x="8" y="134"/>
                  </a:cubicBezTo>
                  <a:cubicBezTo>
                    <a:pt x="7" y="141"/>
                    <a:pt x="7" y="149"/>
                    <a:pt x="7" y="156"/>
                  </a:cubicBezTo>
                  <a:cubicBezTo>
                    <a:pt x="7" y="159"/>
                    <a:pt x="6" y="161"/>
                    <a:pt x="6" y="163"/>
                  </a:cubicBezTo>
                  <a:cubicBezTo>
                    <a:pt x="6" y="165"/>
                    <a:pt x="6" y="167"/>
                    <a:pt x="5" y="168"/>
                  </a:cubicBezTo>
                  <a:cubicBezTo>
                    <a:pt x="5" y="169"/>
                    <a:pt x="5" y="169"/>
                    <a:pt x="6" y="169"/>
                  </a:cubicBezTo>
                  <a:cubicBezTo>
                    <a:pt x="6" y="172"/>
                    <a:pt x="5" y="175"/>
                    <a:pt x="5" y="178"/>
                  </a:cubicBezTo>
                  <a:cubicBezTo>
                    <a:pt x="5" y="182"/>
                    <a:pt x="7" y="183"/>
                    <a:pt x="10" y="184"/>
                  </a:cubicBezTo>
                  <a:cubicBezTo>
                    <a:pt x="11" y="184"/>
                    <a:pt x="13" y="184"/>
                    <a:pt x="14" y="184"/>
                  </a:cubicBezTo>
                  <a:cubicBezTo>
                    <a:pt x="14" y="184"/>
                    <a:pt x="15" y="184"/>
                    <a:pt x="16" y="184"/>
                  </a:cubicBezTo>
                  <a:cubicBezTo>
                    <a:pt x="16" y="184"/>
                    <a:pt x="17" y="184"/>
                    <a:pt x="18" y="184"/>
                  </a:cubicBezTo>
                  <a:cubicBezTo>
                    <a:pt x="18" y="184"/>
                    <a:pt x="19" y="184"/>
                    <a:pt x="19" y="184"/>
                  </a:cubicBezTo>
                  <a:cubicBezTo>
                    <a:pt x="23" y="184"/>
                    <a:pt x="27" y="184"/>
                    <a:pt x="31" y="184"/>
                  </a:cubicBezTo>
                  <a:cubicBezTo>
                    <a:pt x="43" y="185"/>
                    <a:pt x="55" y="185"/>
                    <a:pt x="67" y="186"/>
                  </a:cubicBezTo>
                  <a:cubicBezTo>
                    <a:pt x="68" y="186"/>
                    <a:pt x="70" y="186"/>
                    <a:pt x="71" y="186"/>
                  </a:cubicBezTo>
                  <a:cubicBezTo>
                    <a:pt x="72" y="186"/>
                    <a:pt x="72" y="186"/>
                    <a:pt x="73" y="186"/>
                  </a:cubicBezTo>
                  <a:cubicBezTo>
                    <a:pt x="73" y="186"/>
                    <a:pt x="73" y="186"/>
                    <a:pt x="73" y="186"/>
                  </a:cubicBezTo>
                  <a:cubicBezTo>
                    <a:pt x="73" y="186"/>
                    <a:pt x="73" y="186"/>
                    <a:pt x="73" y="186"/>
                  </a:cubicBezTo>
                  <a:cubicBezTo>
                    <a:pt x="73" y="186"/>
                    <a:pt x="73" y="186"/>
                    <a:pt x="73" y="186"/>
                  </a:cubicBezTo>
                  <a:cubicBezTo>
                    <a:pt x="74" y="186"/>
                    <a:pt x="74" y="184"/>
                    <a:pt x="73" y="184"/>
                  </a:cubicBezTo>
                  <a:cubicBezTo>
                    <a:pt x="71" y="184"/>
                    <a:pt x="69" y="184"/>
                    <a:pt x="67" y="184"/>
                  </a:cubicBezTo>
                  <a:cubicBezTo>
                    <a:pt x="63" y="184"/>
                    <a:pt x="60" y="183"/>
                    <a:pt x="56" y="182"/>
                  </a:cubicBezTo>
                  <a:cubicBezTo>
                    <a:pt x="60" y="182"/>
                    <a:pt x="64" y="182"/>
                    <a:pt x="67" y="182"/>
                  </a:cubicBezTo>
                  <a:cubicBezTo>
                    <a:pt x="71" y="182"/>
                    <a:pt x="75" y="182"/>
                    <a:pt x="78" y="182"/>
                  </a:cubicBezTo>
                  <a:cubicBezTo>
                    <a:pt x="80" y="182"/>
                    <a:pt x="82" y="182"/>
                    <a:pt x="84" y="181"/>
                  </a:cubicBezTo>
                  <a:cubicBezTo>
                    <a:pt x="85" y="180"/>
                    <a:pt x="86" y="179"/>
                    <a:pt x="87" y="178"/>
                  </a:cubicBezTo>
                  <a:cubicBezTo>
                    <a:pt x="88" y="175"/>
                    <a:pt x="89" y="172"/>
                    <a:pt x="89" y="169"/>
                  </a:cubicBezTo>
                  <a:cubicBezTo>
                    <a:pt x="89" y="169"/>
                    <a:pt x="89" y="169"/>
                    <a:pt x="90" y="169"/>
                  </a:cubicBezTo>
                  <a:cubicBezTo>
                    <a:pt x="89" y="171"/>
                    <a:pt x="90" y="172"/>
                    <a:pt x="90" y="173"/>
                  </a:cubicBezTo>
                  <a:cubicBezTo>
                    <a:pt x="90" y="174"/>
                    <a:pt x="90" y="174"/>
                    <a:pt x="91" y="174"/>
                  </a:cubicBezTo>
                  <a:cubicBezTo>
                    <a:pt x="91" y="174"/>
                    <a:pt x="91" y="174"/>
                    <a:pt x="91" y="174"/>
                  </a:cubicBezTo>
                  <a:cubicBezTo>
                    <a:pt x="95" y="171"/>
                    <a:pt x="96" y="166"/>
                    <a:pt x="98" y="162"/>
                  </a:cubicBezTo>
                  <a:cubicBezTo>
                    <a:pt x="97" y="162"/>
                    <a:pt x="97" y="163"/>
                    <a:pt x="96" y="163"/>
                  </a:cubicBezTo>
                  <a:cubicBezTo>
                    <a:pt x="96" y="163"/>
                    <a:pt x="96" y="163"/>
                    <a:pt x="96" y="163"/>
                  </a:cubicBezTo>
                  <a:cubicBezTo>
                    <a:pt x="96" y="163"/>
                    <a:pt x="96" y="163"/>
                    <a:pt x="96" y="163"/>
                  </a:cubicBezTo>
                  <a:cubicBezTo>
                    <a:pt x="95" y="166"/>
                    <a:pt x="93" y="168"/>
                    <a:pt x="92" y="171"/>
                  </a:cubicBezTo>
                  <a:cubicBezTo>
                    <a:pt x="91" y="167"/>
                    <a:pt x="93" y="163"/>
                    <a:pt x="95" y="160"/>
                  </a:cubicBezTo>
                  <a:cubicBezTo>
                    <a:pt x="97" y="157"/>
                    <a:pt x="98" y="155"/>
                    <a:pt x="100" y="153"/>
                  </a:cubicBezTo>
                  <a:cubicBezTo>
                    <a:pt x="100" y="153"/>
                    <a:pt x="100" y="153"/>
                    <a:pt x="100" y="153"/>
                  </a:cubicBezTo>
                  <a:cubicBezTo>
                    <a:pt x="99" y="155"/>
                    <a:pt x="98" y="158"/>
                    <a:pt x="97" y="161"/>
                  </a:cubicBezTo>
                  <a:cubicBezTo>
                    <a:pt x="98" y="160"/>
                    <a:pt x="98" y="160"/>
                    <a:pt x="99" y="160"/>
                  </a:cubicBezTo>
                  <a:cubicBezTo>
                    <a:pt x="100" y="158"/>
                    <a:pt x="101" y="156"/>
                    <a:pt x="102" y="155"/>
                  </a:cubicBezTo>
                  <a:cubicBezTo>
                    <a:pt x="101" y="154"/>
                    <a:pt x="101" y="154"/>
                    <a:pt x="102" y="154"/>
                  </a:cubicBezTo>
                  <a:cubicBezTo>
                    <a:pt x="102" y="153"/>
                    <a:pt x="103" y="152"/>
                    <a:pt x="103" y="152"/>
                  </a:cubicBezTo>
                  <a:cubicBezTo>
                    <a:pt x="104" y="150"/>
                    <a:pt x="106" y="148"/>
                    <a:pt x="107" y="146"/>
                  </a:cubicBezTo>
                  <a:cubicBezTo>
                    <a:pt x="107" y="146"/>
                    <a:pt x="107" y="146"/>
                    <a:pt x="107" y="146"/>
                  </a:cubicBezTo>
                  <a:cubicBezTo>
                    <a:pt x="107" y="146"/>
                    <a:pt x="106" y="145"/>
                    <a:pt x="107" y="144"/>
                  </a:cubicBezTo>
                  <a:cubicBezTo>
                    <a:pt x="109" y="143"/>
                    <a:pt x="111" y="142"/>
                    <a:pt x="113" y="141"/>
                  </a:cubicBezTo>
                  <a:cubicBezTo>
                    <a:pt x="119" y="137"/>
                    <a:pt x="125" y="134"/>
                    <a:pt x="132" y="132"/>
                  </a:cubicBezTo>
                  <a:cubicBezTo>
                    <a:pt x="133" y="132"/>
                    <a:pt x="134" y="132"/>
                    <a:pt x="135" y="131"/>
                  </a:cubicBezTo>
                  <a:cubicBezTo>
                    <a:pt x="136" y="130"/>
                    <a:pt x="137" y="130"/>
                    <a:pt x="138" y="129"/>
                  </a:cubicBezTo>
                  <a:cubicBezTo>
                    <a:pt x="133" y="130"/>
                    <a:pt x="129" y="131"/>
                    <a:pt x="124" y="133"/>
                  </a:cubicBezTo>
                  <a:cubicBezTo>
                    <a:pt x="129" y="130"/>
                    <a:pt x="134" y="128"/>
                    <a:pt x="140" y="127"/>
                  </a:cubicBezTo>
                  <a:cubicBezTo>
                    <a:pt x="141" y="126"/>
                    <a:pt x="142" y="126"/>
                    <a:pt x="143" y="125"/>
                  </a:cubicBezTo>
                  <a:cubicBezTo>
                    <a:pt x="133" y="126"/>
                    <a:pt x="125" y="130"/>
                    <a:pt x="117" y="135"/>
                  </a:cubicBezTo>
                  <a:cubicBezTo>
                    <a:pt x="117" y="135"/>
                    <a:pt x="117" y="135"/>
                    <a:pt x="116" y="135"/>
                  </a:cubicBezTo>
                  <a:cubicBezTo>
                    <a:pt x="121" y="131"/>
                    <a:pt x="126" y="127"/>
                    <a:pt x="132" y="124"/>
                  </a:cubicBezTo>
                  <a:cubicBezTo>
                    <a:pt x="136" y="121"/>
                    <a:pt x="141" y="119"/>
                    <a:pt x="145" y="117"/>
                  </a:cubicBezTo>
                  <a:cubicBezTo>
                    <a:pt x="146" y="117"/>
                    <a:pt x="147" y="117"/>
                    <a:pt x="148" y="117"/>
                  </a:cubicBezTo>
                  <a:cubicBezTo>
                    <a:pt x="149" y="117"/>
                    <a:pt x="150" y="117"/>
                    <a:pt x="151" y="117"/>
                  </a:cubicBezTo>
                  <a:cubicBezTo>
                    <a:pt x="159" y="117"/>
                    <a:pt x="166" y="120"/>
                    <a:pt x="172" y="126"/>
                  </a:cubicBezTo>
                  <a:cubicBezTo>
                    <a:pt x="179" y="134"/>
                    <a:pt x="183" y="143"/>
                    <a:pt x="184" y="153"/>
                  </a:cubicBezTo>
                  <a:cubicBezTo>
                    <a:pt x="183" y="149"/>
                    <a:pt x="181" y="145"/>
                    <a:pt x="177" y="141"/>
                  </a:cubicBezTo>
                  <a:cubicBezTo>
                    <a:pt x="177" y="140"/>
                    <a:pt x="176" y="139"/>
                    <a:pt x="175" y="138"/>
                  </a:cubicBezTo>
                  <a:cubicBezTo>
                    <a:pt x="169" y="129"/>
                    <a:pt x="160" y="125"/>
                    <a:pt x="150" y="124"/>
                  </a:cubicBezTo>
                  <a:cubicBezTo>
                    <a:pt x="149" y="124"/>
                    <a:pt x="148" y="124"/>
                    <a:pt x="148" y="124"/>
                  </a:cubicBezTo>
                  <a:cubicBezTo>
                    <a:pt x="147" y="124"/>
                    <a:pt x="147" y="124"/>
                    <a:pt x="146" y="124"/>
                  </a:cubicBezTo>
                  <a:cubicBezTo>
                    <a:pt x="145" y="125"/>
                    <a:pt x="144" y="126"/>
                    <a:pt x="143" y="127"/>
                  </a:cubicBezTo>
                  <a:cubicBezTo>
                    <a:pt x="145" y="126"/>
                    <a:pt x="147" y="126"/>
                    <a:pt x="148" y="126"/>
                  </a:cubicBezTo>
                  <a:cubicBezTo>
                    <a:pt x="148" y="126"/>
                    <a:pt x="148" y="126"/>
                    <a:pt x="149" y="126"/>
                  </a:cubicBezTo>
                  <a:cubicBezTo>
                    <a:pt x="156" y="126"/>
                    <a:pt x="164" y="129"/>
                    <a:pt x="169" y="134"/>
                  </a:cubicBezTo>
                  <a:cubicBezTo>
                    <a:pt x="163" y="130"/>
                    <a:pt x="156" y="129"/>
                    <a:pt x="149" y="128"/>
                  </a:cubicBezTo>
                  <a:cubicBezTo>
                    <a:pt x="148" y="128"/>
                    <a:pt x="147" y="128"/>
                    <a:pt x="146" y="128"/>
                  </a:cubicBezTo>
                  <a:cubicBezTo>
                    <a:pt x="145" y="128"/>
                    <a:pt x="143" y="128"/>
                    <a:pt x="141" y="128"/>
                  </a:cubicBezTo>
                  <a:cubicBezTo>
                    <a:pt x="140" y="129"/>
                    <a:pt x="140" y="130"/>
                    <a:pt x="139" y="131"/>
                  </a:cubicBezTo>
                  <a:cubicBezTo>
                    <a:pt x="141" y="130"/>
                    <a:pt x="144" y="130"/>
                    <a:pt x="146" y="130"/>
                  </a:cubicBezTo>
                  <a:cubicBezTo>
                    <a:pt x="154" y="130"/>
                    <a:pt x="162" y="132"/>
                    <a:pt x="169" y="136"/>
                  </a:cubicBezTo>
                  <a:cubicBezTo>
                    <a:pt x="172" y="138"/>
                    <a:pt x="174" y="140"/>
                    <a:pt x="176" y="142"/>
                  </a:cubicBezTo>
                  <a:cubicBezTo>
                    <a:pt x="183" y="155"/>
                    <a:pt x="179" y="170"/>
                    <a:pt x="173" y="182"/>
                  </a:cubicBezTo>
                  <a:cubicBezTo>
                    <a:pt x="167" y="194"/>
                    <a:pt x="160" y="206"/>
                    <a:pt x="151" y="216"/>
                  </a:cubicBezTo>
                  <a:cubicBezTo>
                    <a:pt x="136" y="236"/>
                    <a:pt x="116" y="253"/>
                    <a:pt x="96" y="269"/>
                  </a:cubicBezTo>
                  <a:cubicBezTo>
                    <a:pt x="75" y="287"/>
                    <a:pt x="53" y="304"/>
                    <a:pt x="33" y="323"/>
                  </a:cubicBezTo>
                  <a:cubicBezTo>
                    <a:pt x="28" y="327"/>
                    <a:pt x="23" y="333"/>
                    <a:pt x="18" y="338"/>
                  </a:cubicBezTo>
                  <a:cubicBezTo>
                    <a:pt x="14" y="343"/>
                    <a:pt x="9" y="348"/>
                    <a:pt x="6" y="353"/>
                  </a:cubicBezTo>
                  <a:cubicBezTo>
                    <a:pt x="1" y="361"/>
                    <a:pt x="1" y="370"/>
                    <a:pt x="1" y="379"/>
                  </a:cubicBezTo>
                  <a:cubicBezTo>
                    <a:pt x="0" y="386"/>
                    <a:pt x="0" y="394"/>
                    <a:pt x="1" y="402"/>
                  </a:cubicBezTo>
                  <a:cubicBezTo>
                    <a:pt x="1" y="412"/>
                    <a:pt x="2" y="422"/>
                    <a:pt x="2" y="432"/>
                  </a:cubicBezTo>
                  <a:cubicBezTo>
                    <a:pt x="2" y="444"/>
                    <a:pt x="3" y="457"/>
                    <a:pt x="7" y="469"/>
                  </a:cubicBezTo>
                  <a:cubicBezTo>
                    <a:pt x="7" y="469"/>
                    <a:pt x="7" y="469"/>
                    <a:pt x="7" y="469"/>
                  </a:cubicBezTo>
                  <a:cubicBezTo>
                    <a:pt x="7" y="469"/>
                    <a:pt x="7" y="469"/>
                    <a:pt x="7" y="469"/>
                  </a:cubicBezTo>
                  <a:cubicBezTo>
                    <a:pt x="7" y="470"/>
                    <a:pt x="7" y="470"/>
                    <a:pt x="7" y="470"/>
                  </a:cubicBezTo>
                  <a:cubicBezTo>
                    <a:pt x="8" y="470"/>
                    <a:pt x="9" y="469"/>
                    <a:pt x="8" y="468"/>
                  </a:cubicBezTo>
                  <a:cubicBezTo>
                    <a:pt x="7" y="463"/>
                    <a:pt x="6" y="458"/>
                    <a:pt x="6" y="452"/>
                  </a:cubicBezTo>
                  <a:cubicBezTo>
                    <a:pt x="7" y="456"/>
                    <a:pt x="8" y="460"/>
                    <a:pt x="10" y="464"/>
                  </a:cubicBezTo>
                  <a:cubicBezTo>
                    <a:pt x="12" y="467"/>
                    <a:pt x="15" y="470"/>
                    <a:pt x="19" y="472"/>
                  </a:cubicBezTo>
                  <a:cubicBezTo>
                    <a:pt x="24" y="474"/>
                    <a:pt x="30" y="474"/>
                    <a:pt x="35" y="474"/>
                  </a:cubicBezTo>
                  <a:cubicBezTo>
                    <a:pt x="36" y="474"/>
                    <a:pt x="36" y="474"/>
                    <a:pt x="37" y="474"/>
                  </a:cubicBezTo>
                  <a:cubicBezTo>
                    <a:pt x="38" y="474"/>
                    <a:pt x="38" y="474"/>
                    <a:pt x="38" y="474"/>
                  </a:cubicBezTo>
                  <a:cubicBezTo>
                    <a:pt x="38" y="474"/>
                    <a:pt x="37" y="474"/>
                    <a:pt x="36" y="474"/>
                  </a:cubicBezTo>
                  <a:cubicBezTo>
                    <a:pt x="33" y="473"/>
                    <a:pt x="31" y="473"/>
                    <a:pt x="28" y="472"/>
                  </a:cubicBezTo>
                  <a:cubicBezTo>
                    <a:pt x="25" y="472"/>
                    <a:pt x="22" y="471"/>
                    <a:pt x="19" y="470"/>
                  </a:cubicBezTo>
                  <a:cubicBezTo>
                    <a:pt x="15" y="468"/>
                    <a:pt x="12" y="464"/>
                    <a:pt x="10" y="459"/>
                  </a:cubicBezTo>
                  <a:cubicBezTo>
                    <a:pt x="8" y="455"/>
                    <a:pt x="8" y="450"/>
                    <a:pt x="7" y="446"/>
                  </a:cubicBezTo>
                  <a:cubicBezTo>
                    <a:pt x="6" y="439"/>
                    <a:pt x="5" y="432"/>
                    <a:pt x="5" y="425"/>
                  </a:cubicBezTo>
                  <a:cubicBezTo>
                    <a:pt x="5" y="424"/>
                    <a:pt x="5" y="423"/>
                    <a:pt x="5" y="422"/>
                  </a:cubicBezTo>
                  <a:cubicBezTo>
                    <a:pt x="5" y="409"/>
                    <a:pt x="6" y="397"/>
                    <a:pt x="10" y="385"/>
                  </a:cubicBezTo>
                  <a:cubicBezTo>
                    <a:pt x="17" y="359"/>
                    <a:pt x="35" y="338"/>
                    <a:pt x="54" y="319"/>
                  </a:cubicBezTo>
                  <a:cubicBezTo>
                    <a:pt x="73" y="300"/>
                    <a:pt x="94" y="283"/>
                    <a:pt x="115" y="266"/>
                  </a:cubicBezTo>
                  <a:cubicBezTo>
                    <a:pt x="125" y="257"/>
                    <a:pt x="135" y="247"/>
                    <a:pt x="144" y="238"/>
                  </a:cubicBezTo>
                  <a:cubicBezTo>
                    <a:pt x="154" y="229"/>
                    <a:pt x="162" y="220"/>
                    <a:pt x="170" y="209"/>
                  </a:cubicBezTo>
                  <a:cubicBezTo>
                    <a:pt x="177" y="198"/>
                    <a:pt x="182" y="186"/>
                    <a:pt x="185" y="172"/>
                  </a:cubicBezTo>
                  <a:cubicBezTo>
                    <a:pt x="186" y="165"/>
                    <a:pt x="187" y="158"/>
                    <a:pt x="189" y="152"/>
                  </a:cubicBezTo>
                  <a:cubicBezTo>
                    <a:pt x="190" y="146"/>
                    <a:pt x="190" y="140"/>
                    <a:pt x="189" y="134"/>
                  </a:cubicBezTo>
                  <a:cubicBezTo>
                    <a:pt x="188" y="124"/>
                    <a:pt x="181" y="115"/>
                    <a:pt x="172" y="112"/>
                  </a:cubicBezTo>
                  <a:cubicBezTo>
                    <a:pt x="169" y="111"/>
                    <a:pt x="167" y="111"/>
                    <a:pt x="164" y="111"/>
                  </a:cubicBezTo>
                  <a:cubicBezTo>
                    <a:pt x="158" y="111"/>
                    <a:pt x="151" y="113"/>
                    <a:pt x="146" y="115"/>
                  </a:cubicBezTo>
                  <a:cubicBezTo>
                    <a:pt x="146" y="115"/>
                    <a:pt x="145" y="115"/>
                    <a:pt x="145" y="115"/>
                  </a:cubicBezTo>
                  <a:cubicBezTo>
                    <a:pt x="145" y="115"/>
                    <a:pt x="144" y="115"/>
                    <a:pt x="144" y="115"/>
                  </a:cubicBezTo>
                  <a:cubicBezTo>
                    <a:pt x="135" y="117"/>
                    <a:pt x="127" y="121"/>
                    <a:pt x="119" y="126"/>
                  </a:cubicBezTo>
                  <a:cubicBezTo>
                    <a:pt x="111" y="132"/>
                    <a:pt x="104" y="138"/>
                    <a:pt x="98" y="145"/>
                  </a:cubicBezTo>
                  <a:cubicBezTo>
                    <a:pt x="95" y="148"/>
                    <a:pt x="92" y="151"/>
                    <a:pt x="90" y="155"/>
                  </a:cubicBezTo>
                  <a:cubicBezTo>
                    <a:pt x="88" y="159"/>
                    <a:pt x="86" y="164"/>
                    <a:pt x="84" y="168"/>
                  </a:cubicBezTo>
                  <a:cubicBezTo>
                    <a:pt x="81" y="172"/>
                    <a:pt x="78" y="176"/>
                    <a:pt x="73" y="176"/>
                  </a:cubicBezTo>
                  <a:cubicBezTo>
                    <a:pt x="65" y="177"/>
                    <a:pt x="58" y="178"/>
                    <a:pt x="50" y="178"/>
                  </a:cubicBezTo>
                  <a:cubicBezTo>
                    <a:pt x="46" y="178"/>
                    <a:pt x="42" y="178"/>
                    <a:pt x="37" y="178"/>
                  </a:cubicBezTo>
                  <a:cubicBezTo>
                    <a:pt x="30" y="178"/>
                    <a:pt x="22" y="178"/>
                    <a:pt x="14" y="178"/>
                  </a:cubicBezTo>
                  <a:cubicBezTo>
                    <a:pt x="14" y="178"/>
                    <a:pt x="14" y="178"/>
                    <a:pt x="14" y="178"/>
                  </a:cubicBezTo>
                  <a:cubicBezTo>
                    <a:pt x="14" y="178"/>
                    <a:pt x="14" y="178"/>
                    <a:pt x="14" y="178"/>
                  </a:cubicBezTo>
                  <a:cubicBezTo>
                    <a:pt x="14" y="178"/>
                    <a:pt x="14" y="178"/>
                    <a:pt x="13" y="178"/>
                  </a:cubicBezTo>
                  <a:cubicBezTo>
                    <a:pt x="13" y="178"/>
                    <a:pt x="12" y="179"/>
                    <a:pt x="13" y="179"/>
                  </a:cubicBezTo>
                  <a:cubicBezTo>
                    <a:pt x="12" y="179"/>
                    <a:pt x="12" y="179"/>
                    <a:pt x="12" y="178"/>
                  </a:cubicBezTo>
                  <a:cubicBezTo>
                    <a:pt x="11" y="177"/>
                    <a:pt x="11" y="174"/>
                    <a:pt x="11" y="171"/>
                  </a:cubicBezTo>
                  <a:cubicBezTo>
                    <a:pt x="11" y="169"/>
                    <a:pt x="11" y="166"/>
                    <a:pt x="11" y="163"/>
                  </a:cubicBezTo>
                  <a:cubicBezTo>
                    <a:pt x="11" y="155"/>
                    <a:pt x="11" y="146"/>
                    <a:pt x="12" y="137"/>
                  </a:cubicBezTo>
                  <a:cubicBezTo>
                    <a:pt x="13" y="133"/>
                    <a:pt x="14" y="130"/>
                    <a:pt x="15" y="126"/>
                  </a:cubicBezTo>
                  <a:cubicBezTo>
                    <a:pt x="20" y="113"/>
                    <a:pt x="25" y="100"/>
                    <a:pt x="31" y="87"/>
                  </a:cubicBezTo>
                  <a:cubicBezTo>
                    <a:pt x="42" y="64"/>
                    <a:pt x="58" y="45"/>
                    <a:pt x="79" y="31"/>
                  </a:cubicBezTo>
                  <a:cubicBezTo>
                    <a:pt x="81" y="30"/>
                    <a:pt x="82" y="30"/>
                    <a:pt x="83" y="29"/>
                  </a:cubicBezTo>
                  <a:cubicBezTo>
                    <a:pt x="95" y="23"/>
                    <a:pt x="107" y="18"/>
                    <a:pt x="120" y="14"/>
                  </a:cubicBezTo>
                  <a:cubicBezTo>
                    <a:pt x="129" y="11"/>
                    <a:pt x="138" y="10"/>
                    <a:pt x="147" y="9"/>
                  </a:cubicBezTo>
                  <a:cubicBezTo>
                    <a:pt x="150" y="9"/>
                    <a:pt x="153" y="9"/>
                    <a:pt x="156" y="9"/>
                  </a:cubicBezTo>
                  <a:cubicBezTo>
                    <a:pt x="178" y="9"/>
                    <a:pt x="198" y="15"/>
                    <a:pt x="217" y="26"/>
                  </a:cubicBezTo>
                  <a:cubicBezTo>
                    <a:pt x="238" y="39"/>
                    <a:pt x="254" y="60"/>
                    <a:pt x="267" y="82"/>
                  </a:cubicBezTo>
                  <a:cubicBezTo>
                    <a:pt x="273" y="93"/>
                    <a:pt x="278" y="104"/>
                    <a:pt x="282" y="117"/>
                  </a:cubicBezTo>
                  <a:cubicBezTo>
                    <a:pt x="285" y="130"/>
                    <a:pt x="286" y="143"/>
                    <a:pt x="285" y="157"/>
                  </a:cubicBezTo>
                  <a:cubicBezTo>
                    <a:pt x="285" y="171"/>
                    <a:pt x="282" y="185"/>
                    <a:pt x="278" y="198"/>
                  </a:cubicBezTo>
                  <a:cubicBezTo>
                    <a:pt x="276" y="205"/>
                    <a:pt x="274" y="212"/>
                    <a:pt x="271" y="218"/>
                  </a:cubicBezTo>
                  <a:cubicBezTo>
                    <a:pt x="271" y="219"/>
                    <a:pt x="271" y="219"/>
                    <a:pt x="271" y="220"/>
                  </a:cubicBezTo>
                  <a:cubicBezTo>
                    <a:pt x="268" y="224"/>
                    <a:pt x="266" y="229"/>
                    <a:pt x="263" y="233"/>
                  </a:cubicBezTo>
                  <a:cubicBezTo>
                    <a:pt x="257" y="244"/>
                    <a:pt x="248" y="254"/>
                    <a:pt x="239" y="263"/>
                  </a:cubicBezTo>
                  <a:cubicBezTo>
                    <a:pt x="229" y="273"/>
                    <a:pt x="218" y="282"/>
                    <a:pt x="208" y="291"/>
                  </a:cubicBezTo>
                  <a:cubicBezTo>
                    <a:pt x="199" y="299"/>
                    <a:pt x="190" y="309"/>
                    <a:pt x="182" y="319"/>
                  </a:cubicBezTo>
                  <a:cubicBezTo>
                    <a:pt x="177" y="324"/>
                    <a:pt x="173" y="330"/>
                    <a:pt x="170" y="336"/>
                  </a:cubicBezTo>
                  <a:cubicBezTo>
                    <a:pt x="165" y="342"/>
                    <a:pt x="161" y="348"/>
                    <a:pt x="159" y="355"/>
                  </a:cubicBezTo>
                  <a:cubicBezTo>
                    <a:pt x="159" y="355"/>
                    <a:pt x="159" y="356"/>
                    <a:pt x="160" y="356"/>
                  </a:cubicBezTo>
                  <a:cubicBezTo>
                    <a:pt x="161" y="356"/>
                    <a:pt x="162" y="356"/>
                    <a:pt x="162" y="356"/>
                  </a:cubicBezTo>
                  <a:cubicBezTo>
                    <a:pt x="163" y="356"/>
                    <a:pt x="164" y="356"/>
                    <a:pt x="165" y="356"/>
                  </a:cubicBezTo>
                  <a:cubicBezTo>
                    <a:pt x="165" y="356"/>
                    <a:pt x="165" y="356"/>
                    <a:pt x="165" y="356"/>
                  </a:cubicBezTo>
                  <a:cubicBezTo>
                    <a:pt x="165" y="357"/>
                    <a:pt x="166" y="357"/>
                    <a:pt x="166" y="357"/>
                  </a:cubicBezTo>
                  <a:cubicBezTo>
                    <a:pt x="167" y="357"/>
                    <a:pt x="167" y="357"/>
                    <a:pt x="167" y="356"/>
                  </a:cubicBezTo>
                  <a:cubicBezTo>
                    <a:pt x="167" y="356"/>
                    <a:pt x="168" y="356"/>
                    <a:pt x="168" y="355"/>
                  </a:cubicBezTo>
                  <a:cubicBezTo>
                    <a:pt x="168" y="355"/>
                    <a:pt x="169" y="355"/>
                    <a:pt x="169" y="355"/>
                  </a:cubicBezTo>
                  <a:cubicBezTo>
                    <a:pt x="173" y="354"/>
                    <a:pt x="178" y="354"/>
                    <a:pt x="182" y="354"/>
                  </a:cubicBezTo>
                  <a:cubicBezTo>
                    <a:pt x="182" y="354"/>
                    <a:pt x="183" y="354"/>
                    <a:pt x="184" y="354"/>
                  </a:cubicBezTo>
                  <a:cubicBezTo>
                    <a:pt x="183" y="354"/>
                    <a:pt x="183" y="354"/>
                    <a:pt x="182" y="354"/>
                  </a:cubicBezTo>
                  <a:cubicBezTo>
                    <a:pt x="182" y="353"/>
                    <a:pt x="181" y="353"/>
                    <a:pt x="182" y="352"/>
                  </a:cubicBezTo>
                  <a:cubicBezTo>
                    <a:pt x="182" y="352"/>
                    <a:pt x="182" y="352"/>
                    <a:pt x="182" y="352"/>
                  </a:cubicBezTo>
                  <a:cubicBezTo>
                    <a:pt x="180" y="352"/>
                    <a:pt x="178" y="352"/>
                    <a:pt x="176" y="352"/>
                  </a:cubicBezTo>
                  <a:cubicBezTo>
                    <a:pt x="174" y="353"/>
                    <a:pt x="171" y="353"/>
                    <a:pt x="169" y="353"/>
                  </a:cubicBezTo>
                  <a:cubicBezTo>
                    <a:pt x="169" y="353"/>
                    <a:pt x="169" y="353"/>
                    <a:pt x="168" y="353"/>
                  </a:cubicBezTo>
                  <a:cubicBezTo>
                    <a:pt x="171" y="346"/>
                    <a:pt x="175" y="339"/>
                    <a:pt x="179" y="332"/>
                  </a:cubicBezTo>
                  <a:cubicBezTo>
                    <a:pt x="179" y="333"/>
                    <a:pt x="179" y="333"/>
                    <a:pt x="178" y="333"/>
                  </a:cubicBezTo>
                  <a:cubicBezTo>
                    <a:pt x="178" y="333"/>
                    <a:pt x="178" y="333"/>
                    <a:pt x="178" y="333"/>
                  </a:cubicBezTo>
                  <a:cubicBezTo>
                    <a:pt x="177" y="333"/>
                    <a:pt x="177" y="333"/>
                    <a:pt x="177" y="332"/>
                  </a:cubicBezTo>
                  <a:cubicBezTo>
                    <a:pt x="174" y="337"/>
                    <a:pt x="171" y="341"/>
                    <a:pt x="169" y="346"/>
                  </a:cubicBezTo>
                  <a:cubicBezTo>
                    <a:pt x="169" y="347"/>
                    <a:pt x="168" y="348"/>
                    <a:pt x="168" y="349"/>
                  </a:cubicBezTo>
                  <a:cubicBezTo>
                    <a:pt x="168" y="345"/>
                    <a:pt x="170" y="341"/>
                    <a:pt x="172" y="337"/>
                  </a:cubicBezTo>
                  <a:cubicBezTo>
                    <a:pt x="173" y="335"/>
                    <a:pt x="175" y="334"/>
                    <a:pt x="177" y="332"/>
                  </a:cubicBezTo>
                  <a:cubicBezTo>
                    <a:pt x="177" y="332"/>
                    <a:pt x="177" y="331"/>
                    <a:pt x="177" y="331"/>
                  </a:cubicBezTo>
                  <a:cubicBezTo>
                    <a:pt x="179" y="330"/>
                    <a:pt x="181" y="329"/>
                    <a:pt x="182" y="328"/>
                  </a:cubicBezTo>
                  <a:cubicBezTo>
                    <a:pt x="183" y="327"/>
                    <a:pt x="184" y="326"/>
                    <a:pt x="184" y="325"/>
                  </a:cubicBezTo>
                  <a:cubicBezTo>
                    <a:pt x="192" y="319"/>
                    <a:pt x="200" y="313"/>
                    <a:pt x="207" y="307"/>
                  </a:cubicBezTo>
                  <a:cubicBezTo>
                    <a:pt x="205" y="308"/>
                    <a:pt x="202" y="310"/>
                    <a:pt x="200" y="312"/>
                  </a:cubicBezTo>
                  <a:cubicBezTo>
                    <a:pt x="199" y="312"/>
                    <a:pt x="199" y="312"/>
                    <a:pt x="199" y="312"/>
                  </a:cubicBezTo>
                  <a:cubicBezTo>
                    <a:pt x="199" y="312"/>
                    <a:pt x="199" y="312"/>
                    <a:pt x="198" y="311"/>
                  </a:cubicBezTo>
                  <a:cubicBezTo>
                    <a:pt x="197" y="313"/>
                    <a:pt x="195" y="314"/>
                    <a:pt x="193" y="316"/>
                  </a:cubicBezTo>
                  <a:cubicBezTo>
                    <a:pt x="195" y="314"/>
                    <a:pt x="196" y="312"/>
                    <a:pt x="198" y="311"/>
                  </a:cubicBezTo>
                  <a:cubicBezTo>
                    <a:pt x="198" y="310"/>
                    <a:pt x="198" y="310"/>
                    <a:pt x="199" y="310"/>
                  </a:cubicBezTo>
                  <a:cubicBezTo>
                    <a:pt x="199" y="310"/>
                    <a:pt x="199" y="310"/>
                    <a:pt x="199" y="309"/>
                  </a:cubicBezTo>
                  <a:cubicBezTo>
                    <a:pt x="206" y="303"/>
                    <a:pt x="212" y="297"/>
                    <a:pt x="218" y="292"/>
                  </a:cubicBezTo>
                  <a:cubicBezTo>
                    <a:pt x="222" y="288"/>
                    <a:pt x="226" y="285"/>
                    <a:pt x="230" y="281"/>
                  </a:cubicBezTo>
                  <a:cubicBezTo>
                    <a:pt x="227" y="283"/>
                    <a:pt x="225" y="284"/>
                    <a:pt x="223" y="285"/>
                  </a:cubicBezTo>
                  <a:cubicBezTo>
                    <a:pt x="212" y="295"/>
                    <a:pt x="202" y="304"/>
                    <a:pt x="192" y="314"/>
                  </a:cubicBezTo>
                  <a:cubicBezTo>
                    <a:pt x="189" y="317"/>
                    <a:pt x="186" y="320"/>
                    <a:pt x="183" y="324"/>
                  </a:cubicBezTo>
                  <a:cubicBezTo>
                    <a:pt x="182" y="325"/>
                    <a:pt x="180" y="327"/>
                    <a:pt x="178" y="328"/>
                  </a:cubicBezTo>
                  <a:cubicBezTo>
                    <a:pt x="177" y="329"/>
                    <a:pt x="176" y="330"/>
                    <a:pt x="175" y="331"/>
                  </a:cubicBezTo>
                  <a:cubicBezTo>
                    <a:pt x="177" y="328"/>
                    <a:pt x="179" y="325"/>
                    <a:pt x="182" y="322"/>
                  </a:cubicBezTo>
                  <a:cubicBezTo>
                    <a:pt x="189" y="312"/>
                    <a:pt x="198" y="303"/>
                    <a:pt x="208" y="294"/>
                  </a:cubicBezTo>
                  <a:cubicBezTo>
                    <a:pt x="209" y="293"/>
                    <a:pt x="210" y="292"/>
                    <a:pt x="211" y="291"/>
                  </a:cubicBezTo>
                  <a:cubicBezTo>
                    <a:pt x="210" y="291"/>
                    <a:pt x="210" y="290"/>
                    <a:pt x="211" y="289"/>
                  </a:cubicBezTo>
                  <a:cubicBezTo>
                    <a:pt x="213" y="288"/>
                    <a:pt x="215" y="287"/>
                    <a:pt x="216" y="286"/>
                  </a:cubicBezTo>
                  <a:cubicBezTo>
                    <a:pt x="223" y="280"/>
                    <a:pt x="231" y="274"/>
                    <a:pt x="237" y="267"/>
                  </a:cubicBezTo>
                  <a:cubicBezTo>
                    <a:pt x="237" y="267"/>
                    <a:pt x="237" y="267"/>
                    <a:pt x="238" y="267"/>
                  </a:cubicBezTo>
                  <a:cubicBezTo>
                    <a:pt x="238" y="267"/>
                    <a:pt x="238" y="266"/>
                    <a:pt x="238" y="266"/>
                  </a:cubicBezTo>
                  <a:cubicBezTo>
                    <a:pt x="238" y="266"/>
                    <a:pt x="239" y="266"/>
                    <a:pt x="239" y="266"/>
                  </a:cubicBezTo>
                  <a:cubicBezTo>
                    <a:pt x="248" y="257"/>
                    <a:pt x="256" y="247"/>
                    <a:pt x="263" y="237"/>
                  </a:cubicBezTo>
                  <a:cubicBezTo>
                    <a:pt x="265" y="235"/>
                    <a:pt x="266" y="232"/>
                    <a:pt x="267" y="230"/>
                  </a:cubicBezTo>
                  <a:cubicBezTo>
                    <a:pt x="267" y="232"/>
                    <a:pt x="266" y="233"/>
                    <a:pt x="266" y="235"/>
                  </a:cubicBezTo>
                  <a:cubicBezTo>
                    <a:pt x="262" y="241"/>
                    <a:pt x="257" y="248"/>
                    <a:pt x="252" y="254"/>
                  </a:cubicBezTo>
                  <a:cubicBezTo>
                    <a:pt x="250" y="257"/>
                    <a:pt x="248" y="260"/>
                    <a:pt x="245" y="262"/>
                  </a:cubicBezTo>
                  <a:cubicBezTo>
                    <a:pt x="247" y="261"/>
                    <a:pt x="249" y="260"/>
                    <a:pt x="251" y="259"/>
                  </a:cubicBezTo>
                  <a:cubicBezTo>
                    <a:pt x="254" y="255"/>
                    <a:pt x="258" y="250"/>
                    <a:pt x="261" y="246"/>
                  </a:cubicBezTo>
                  <a:cubicBezTo>
                    <a:pt x="261" y="245"/>
                    <a:pt x="261" y="245"/>
                    <a:pt x="261" y="244"/>
                  </a:cubicBezTo>
                  <a:cubicBezTo>
                    <a:pt x="263" y="243"/>
                    <a:pt x="264" y="243"/>
                    <a:pt x="265" y="242"/>
                  </a:cubicBezTo>
                  <a:cubicBezTo>
                    <a:pt x="266" y="240"/>
                    <a:pt x="267" y="238"/>
                    <a:pt x="267" y="236"/>
                  </a:cubicBezTo>
                  <a:cubicBezTo>
                    <a:pt x="269" y="234"/>
                    <a:pt x="270" y="231"/>
                    <a:pt x="272" y="229"/>
                  </a:cubicBezTo>
                  <a:cubicBezTo>
                    <a:pt x="274" y="226"/>
                    <a:pt x="275" y="223"/>
                    <a:pt x="277" y="220"/>
                  </a:cubicBezTo>
                  <a:cubicBezTo>
                    <a:pt x="276" y="220"/>
                    <a:pt x="276" y="219"/>
                    <a:pt x="277" y="218"/>
                  </a:cubicBezTo>
                  <a:cubicBezTo>
                    <a:pt x="277" y="218"/>
                    <a:pt x="278" y="218"/>
                    <a:pt x="278" y="218"/>
                  </a:cubicBezTo>
                  <a:cubicBezTo>
                    <a:pt x="280" y="215"/>
                    <a:pt x="281" y="212"/>
                    <a:pt x="282" y="210"/>
                  </a:cubicBezTo>
                  <a:cubicBezTo>
                    <a:pt x="282" y="210"/>
                    <a:pt x="281" y="210"/>
                    <a:pt x="281" y="210"/>
                  </a:cubicBezTo>
                  <a:cubicBezTo>
                    <a:pt x="281" y="210"/>
                    <a:pt x="280" y="211"/>
                    <a:pt x="280" y="211"/>
                  </a:cubicBezTo>
                  <a:cubicBezTo>
                    <a:pt x="280" y="211"/>
                    <a:pt x="280" y="210"/>
                    <a:pt x="280" y="210"/>
                  </a:cubicBezTo>
                  <a:cubicBezTo>
                    <a:pt x="278" y="213"/>
                    <a:pt x="277" y="216"/>
                    <a:pt x="275" y="219"/>
                  </a:cubicBezTo>
                  <a:cubicBezTo>
                    <a:pt x="274" y="222"/>
                    <a:pt x="272" y="225"/>
                    <a:pt x="270" y="227"/>
                  </a:cubicBezTo>
                  <a:cubicBezTo>
                    <a:pt x="271" y="225"/>
                    <a:pt x="272" y="223"/>
                    <a:pt x="273" y="221"/>
                  </a:cubicBezTo>
                  <a:cubicBezTo>
                    <a:pt x="280" y="206"/>
                    <a:pt x="286" y="190"/>
                    <a:pt x="290" y="174"/>
                  </a:cubicBezTo>
                  <a:cubicBezTo>
                    <a:pt x="290" y="175"/>
                    <a:pt x="289" y="177"/>
                    <a:pt x="289" y="179"/>
                  </a:cubicBezTo>
                  <a:cubicBezTo>
                    <a:pt x="288" y="189"/>
                    <a:pt x="285" y="199"/>
                    <a:pt x="280" y="208"/>
                  </a:cubicBezTo>
                  <a:cubicBezTo>
                    <a:pt x="282" y="208"/>
                    <a:pt x="283" y="207"/>
                    <a:pt x="284" y="207"/>
                  </a:cubicBezTo>
                  <a:cubicBezTo>
                    <a:pt x="286" y="202"/>
                    <a:pt x="287" y="197"/>
                    <a:pt x="289" y="192"/>
                  </a:cubicBezTo>
                  <a:cubicBezTo>
                    <a:pt x="289" y="192"/>
                    <a:pt x="288" y="192"/>
                    <a:pt x="288" y="192"/>
                  </a:cubicBezTo>
                  <a:cubicBezTo>
                    <a:pt x="287" y="192"/>
                    <a:pt x="287" y="191"/>
                    <a:pt x="288" y="190"/>
                  </a:cubicBezTo>
                  <a:cubicBezTo>
                    <a:pt x="288" y="190"/>
                    <a:pt x="289" y="190"/>
                    <a:pt x="289" y="189"/>
                  </a:cubicBezTo>
                  <a:cubicBezTo>
                    <a:pt x="290" y="186"/>
                    <a:pt x="291" y="182"/>
                    <a:pt x="291" y="179"/>
                  </a:cubicBezTo>
                  <a:cubicBezTo>
                    <a:pt x="291" y="179"/>
                    <a:pt x="291" y="179"/>
                    <a:pt x="291" y="179"/>
                  </a:cubicBezTo>
                  <a:cubicBezTo>
                    <a:pt x="291" y="179"/>
                    <a:pt x="291" y="179"/>
                    <a:pt x="291" y="179"/>
                  </a:cubicBezTo>
                  <a:cubicBezTo>
                    <a:pt x="290" y="179"/>
                    <a:pt x="289" y="177"/>
                    <a:pt x="290" y="177"/>
                  </a:cubicBezTo>
                  <a:cubicBezTo>
                    <a:pt x="290" y="177"/>
                    <a:pt x="291" y="176"/>
                    <a:pt x="291" y="176"/>
                  </a:cubicBezTo>
                  <a:cubicBezTo>
                    <a:pt x="292" y="171"/>
                    <a:pt x="292" y="167"/>
                    <a:pt x="292" y="162"/>
                  </a:cubicBezTo>
                  <a:cubicBezTo>
                    <a:pt x="295" y="139"/>
                    <a:pt x="292" y="116"/>
                    <a:pt x="286" y="93"/>
                  </a:cubicBezTo>
                  <a:cubicBezTo>
                    <a:pt x="286" y="93"/>
                    <a:pt x="286" y="93"/>
                    <a:pt x="286" y="92"/>
                  </a:cubicBezTo>
                  <a:cubicBezTo>
                    <a:pt x="285" y="93"/>
                    <a:pt x="284" y="93"/>
                    <a:pt x="284" y="94"/>
                  </a:cubicBezTo>
                  <a:cubicBezTo>
                    <a:pt x="287" y="103"/>
                    <a:pt x="289" y="114"/>
                    <a:pt x="290" y="124"/>
                  </a:cubicBezTo>
                  <a:cubicBezTo>
                    <a:pt x="291" y="133"/>
                    <a:pt x="291" y="141"/>
                    <a:pt x="291" y="150"/>
                  </a:cubicBezTo>
                  <a:cubicBezTo>
                    <a:pt x="291" y="150"/>
                    <a:pt x="291" y="150"/>
                    <a:pt x="291" y="150"/>
                  </a:cubicBezTo>
                  <a:cubicBezTo>
                    <a:pt x="289" y="128"/>
                    <a:pt x="285" y="107"/>
                    <a:pt x="278" y="86"/>
                  </a:cubicBezTo>
                  <a:cubicBezTo>
                    <a:pt x="278" y="86"/>
                    <a:pt x="278" y="86"/>
                    <a:pt x="278" y="86"/>
                  </a:cubicBezTo>
                  <a:cubicBezTo>
                    <a:pt x="277" y="86"/>
                    <a:pt x="277" y="85"/>
                    <a:pt x="277" y="84"/>
                  </a:cubicBezTo>
                  <a:cubicBezTo>
                    <a:pt x="276" y="82"/>
                    <a:pt x="275" y="80"/>
                    <a:pt x="274" y="77"/>
                  </a:cubicBezTo>
                  <a:cubicBezTo>
                    <a:pt x="274" y="77"/>
                    <a:pt x="274" y="77"/>
                    <a:pt x="274" y="77"/>
                  </a:cubicBezTo>
                  <a:cubicBezTo>
                    <a:pt x="274" y="78"/>
                    <a:pt x="273" y="78"/>
                    <a:pt x="273" y="78"/>
                  </a:cubicBezTo>
                  <a:cubicBezTo>
                    <a:pt x="272" y="78"/>
                    <a:pt x="272" y="76"/>
                    <a:pt x="273" y="76"/>
                  </a:cubicBezTo>
                  <a:cubicBezTo>
                    <a:pt x="273" y="76"/>
                    <a:pt x="273" y="75"/>
                    <a:pt x="274" y="75"/>
                  </a:cubicBezTo>
                  <a:cubicBezTo>
                    <a:pt x="273" y="74"/>
                    <a:pt x="273" y="73"/>
                    <a:pt x="272" y="72"/>
                  </a:cubicBezTo>
                  <a:cubicBezTo>
                    <a:pt x="267" y="61"/>
                    <a:pt x="260" y="51"/>
                    <a:pt x="252" y="43"/>
                  </a:cubicBezTo>
                  <a:cubicBezTo>
                    <a:pt x="255" y="46"/>
                    <a:pt x="258" y="49"/>
                    <a:pt x="261" y="52"/>
                  </a:cubicBezTo>
                  <a:cubicBezTo>
                    <a:pt x="267" y="58"/>
                    <a:pt x="272" y="66"/>
                    <a:pt x="276" y="74"/>
                  </a:cubicBezTo>
                  <a:cubicBezTo>
                    <a:pt x="277" y="74"/>
                    <a:pt x="277" y="73"/>
                    <a:pt x="278" y="73"/>
                  </a:cubicBezTo>
                  <a:cubicBezTo>
                    <a:pt x="277" y="71"/>
                    <a:pt x="276" y="69"/>
                    <a:pt x="275" y="68"/>
                  </a:cubicBezTo>
                  <a:cubicBezTo>
                    <a:pt x="275" y="68"/>
                    <a:pt x="275" y="68"/>
                    <a:pt x="274" y="68"/>
                  </a:cubicBezTo>
                  <a:cubicBezTo>
                    <a:pt x="274" y="68"/>
                    <a:pt x="274" y="68"/>
                    <a:pt x="274" y="68"/>
                  </a:cubicBezTo>
                  <a:cubicBezTo>
                    <a:pt x="273" y="68"/>
                    <a:pt x="272" y="67"/>
                    <a:pt x="273" y="67"/>
                  </a:cubicBezTo>
                  <a:cubicBezTo>
                    <a:pt x="274" y="66"/>
                    <a:pt x="274" y="66"/>
                    <a:pt x="274" y="66"/>
                  </a:cubicBezTo>
                  <a:cubicBezTo>
                    <a:pt x="273" y="64"/>
                    <a:pt x="271" y="61"/>
                    <a:pt x="269" y="59"/>
                  </a:cubicBezTo>
                  <a:cubicBezTo>
                    <a:pt x="268" y="56"/>
                    <a:pt x="266" y="54"/>
                    <a:pt x="264" y="52"/>
                  </a:cubicBezTo>
                  <a:cubicBezTo>
                    <a:pt x="264" y="52"/>
                    <a:pt x="264" y="52"/>
                    <a:pt x="263" y="52"/>
                  </a:cubicBezTo>
                  <a:cubicBezTo>
                    <a:pt x="263" y="52"/>
                    <a:pt x="263" y="52"/>
                    <a:pt x="263" y="52"/>
                  </a:cubicBezTo>
                  <a:cubicBezTo>
                    <a:pt x="262" y="52"/>
                    <a:pt x="261" y="51"/>
                    <a:pt x="262" y="50"/>
                  </a:cubicBezTo>
                  <a:cubicBezTo>
                    <a:pt x="262" y="50"/>
                    <a:pt x="262" y="50"/>
                    <a:pt x="263" y="50"/>
                  </a:cubicBezTo>
                  <a:cubicBezTo>
                    <a:pt x="261" y="49"/>
                    <a:pt x="260" y="48"/>
                    <a:pt x="259" y="47"/>
                  </a:cubicBezTo>
                  <a:cubicBezTo>
                    <a:pt x="259" y="47"/>
                    <a:pt x="259" y="47"/>
                    <a:pt x="259" y="47"/>
                  </a:cubicBezTo>
                  <a:cubicBezTo>
                    <a:pt x="259" y="47"/>
                    <a:pt x="258" y="47"/>
                    <a:pt x="258" y="47"/>
                  </a:cubicBezTo>
                  <a:cubicBezTo>
                    <a:pt x="258" y="47"/>
                    <a:pt x="257" y="46"/>
                    <a:pt x="258" y="45"/>
                  </a:cubicBezTo>
                  <a:cubicBezTo>
                    <a:pt x="254" y="42"/>
                    <a:pt x="250" y="38"/>
                    <a:pt x="246" y="35"/>
                  </a:cubicBezTo>
                  <a:cubicBezTo>
                    <a:pt x="246" y="35"/>
                    <a:pt x="245" y="35"/>
                    <a:pt x="245" y="35"/>
                  </a:cubicBezTo>
                  <a:cubicBezTo>
                    <a:pt x="245" y="36"/>
                    <a:pt x="245" y="36"/>
                    <a:pt x="245" y="36"/>
                  </a:cubicBezTo>
                  <a:cubicBezTo>
                    <a:pt x="244" y="36"/>
                    <a:pt x="243" y="34"/>
                    <a:pt x="244" y="34"/>
                  </a:cubicBezTo>
                  <a:cubicBezTo>
                    <a:pt x="244" y="34"/>
                    <a:pt x="244" y="34"/>
                    <a:pt x="244" y="34"/>
                  </a:cubicBezTo>
                  <a:cubicBezTo>
                    <a:pt x="243" y="33"/>
                    <a:pt x="243" y="32"/>
                    <a:pt x="242" y="32"/>
                  </a:cubicBezTo>
                  <a:cubicBezTo>
                    <a:pt x="240" y="30"/>
                    <a:pt x="238" y="29"/>
                    <a:pt x="236" y="28"/>
                  </a:cubicBezTo>
                  <a:cubicBezTo>
                    <a:pt x="236" y="28"/>
                    <a:pt x="236" y="28"/>
                    <a:pt x="236" y="28"/>
                  </a:cubicBezTo>
                  <a:cubicBezTo>
                    <a:pt x="236" y="28"/>
                    <a:pt x="235" y="28"/>
                    <a:pt x="235" y="28"/>
                  </a:cubicBezTo>
                  <a:cubicBezTo>
                    <a:pt x="235" y="28"/>
                    <a:pt x="234" y="27"/>
                    <a:pt x="235" y="26"/>
                  </a:cubicBezTo>
                  <a:cubicBezTo>
                    <a:pt x="233" y="25"/>
                    <a:pt x="231" y="24"/>
                    <a:pt x="229" y="22"/>
                  </a:cubicBezTo>
                  <a:cubicBezTo>
                    <a:pt x="229" y="22"/>
                    <a:pt x="229" y="22"/>
                    <a:pt x="228" y="22"/>
                  </a:cubicBezTo>
                  <a:cubicBezTo>
                    <a:pt x="228" y="22"/>
                    <a:pt x="228" y="22"/>
                    <a:pt x="227" y="22"/>
                  </a:cubicBezTo>
                  <a:cubicBezTo>
                    <a:pt x="224" y="20"/>
                    <a:pt x="221" y="18"/>
                    <a:pt x="218" y="16"/>
                  </a:cubicBezTo>
                  <a:cubicBezTo>
                    <a:pt x="217" y="17"/>
                    <a:pt x="216" y="17"/>
                    <a:pt x="215" y="18"/>
                  </a:cubicBezTo>
                  <a:cubicBezTo>
                    <a:pt x="215" y="18"/>
                    <a:pt x="215" y="18"/>
                    <a:pt x="215" y="18"/>
                  </a:cubicBezTo>
                  <a:cubicBezTo>
                    <a:pt x="214" y="18"/>
                    <a:pt x="213" y="16"/>
                    <a:pt x="214" y="16"/>
                  </a:cubicBezTo>
                  <a:cubicBezTo>
                    <a:pt x="215" y="16"/>
                    <a:pt x="215" y="15"/>
                    <a:pt x="216" y="15"/>
                  </a:cubicBezTo>
                  <a:cubicBezTo>
                    <a:pt x="214" y="14"/>
                    <a:pt x="211" y="12"/>
                    <a:pt x="209" y="11"/>
                  </a:cubicBezTo>
                  <a:cubicBezTo>
                    <a:pt x="209" y="11"/>
                    <a:pt x="209" y="11"/>
                    <a:pt x="209" y="11"/>
                  </a:cubicBezTo>
                  <a:cubicBezTo>
                    <a:pt x="207" y="12"/>
                    <a:pt x="206" y="12"/>
                    <a:pt x="205" y="13"/>
                  </a:cubicBezTo>
                  <a:cubicBezTo>
                    <a:pt x="215" y="18"/>
                    <a:pt x="226" y="25"/>
                    <a:pt x="235" y="32"/>
                  </a:cubicBezTo>
                  <a:cubicBezTo>
                    <a:pt x="246" y="39"/>
                    <a:pt x="255" y="47"/>
                    <a:pt x="262" y="58"/>
                  </a:cubicBezTo>
                  <a:cubicBezTo>
                    <a:pt x="270" y="70"/>
                    <a:pt x="275" y="83"/>
                    <a:pt x="279" y="95"/>
                  </a:cubicBezTo>
                  <a:cubicBezTo>
                    <a:pt x="282" y="104"/>
                    <a:pt x="284" y="113"/>
                    <a:pt x="285" y="122"/>
                  </a:cubicBezTo>
                  <a:cubicBezTo>
                    <a:pt x="284" y="119"/>
                    <a:pt x="284" y="116"/>
                    <a:pt x="283" y="113"/>
                  </a:cubicBezTo>
                  <a:cubicBezTo>
                    <a:pt x="279" y="101"/>
                    <a:pt x="274" y="90"/>
                    <a:pt x="268" y="79"/>
                  </a:cubicBezTo>
                  <a:cubicBezTo>
                    <a:pt x="255" y="58"/>
                    <a:pt x="240" y="38"/>
                    <a:pt x="219" y="25"/>
                  </a:cubicBezTo>
                  <a:cubicBezTo>
                    <a:pt x="200" y="13"/>
                    <a:pt x="179" y="7"/>
                    <a:pt x="157" y="7"/>
                  </a:cubicBezTo>
                  <a:cubicBezTo>
                    <a:pt x="155" y="7"/>
                    <a:pt x="153" y="7"/>
                    <a:pt x="151" y="7"/>
                  </a:cubicBezTo>
                  <a:cubicBezTo>
                    <a:pt x="149" y="7"/>
                    <a:pt x="146" y="8"/>
                    <a:pt x="143" y="8"/>
                  </a:cubicBezTo>
                  <a:cubicBezTo>
                    <a:pt x="148" y="7"/>
                    <a:pt x="152" y="6"/>
                    <a:pt x="157" y="6"/>
                  </a:cubicBezTo>
                  <a:cubicBezTo>
                    <a:pt x="161" y="5"/>
                    <a:pt x="165" y="5"/>
                    <a:pt x="169" y="5"/>
                  </a:cubicBezTo>
                  <a:cubicBezTo>
                    <a:pt x="177" y="5"/>
                    <a:pt x="185" y="6"/>
                    <a:pt x="192" y="8"/>
                  </a:cubicBezTo>
                  <a:cubicBezTo>
                    <a:pt x="195" y="9"/>
                    <a:pt x="198" y="10"/>
                    <a:pt x="201" y="11"/>
                  </a:cubicBezTo>
                  <a:cubicBezTo>
                    <a:pt x="202" y="12"/>
                    <a:pt x="202" y="12"/>
                    <a:pt x="202" y="12"/>
                  </a:cubicBezTo>
                  <a:cubicBezTo>
                    <a:pt x="202" y="12"/>
                    <a:pt x="203" y="12"/>
                    <a:pt x="203" y="12"/>
                  </a:cubicBezTo>
                  <a:cubicBezTo>
                    <a:pt x="204" y="11"/>
                    <a:pt x="205" y="11"/>
                    <a:pt x="206" y="10"/>
                  </a:cubicBezTo>
                  <a:cubicBezTo>
                    <a:pt x="203" y="9"/>
                    <a:pt x="200" y="8"/>
                    <a:pt x="197" y="7"/>
                  </a:cubicBezTo>
                  <a:cubicBezTo>
                    <a:pt x="196" y="8"/>
                    <a:pt x="196" y="8"/>
                    <a:pt x="195" y="8"/>
                  </a:cubicBezTo>
                  <a:cubicBezTo>
                    <a:pt x="195" y="9"/>
                    <a:pt x="195" y="9"/>
                    <a:pt x="194" y="9"/>
                  </a:cubicBezTo>
                  <a:cubicBezTo>
                    <a:pt x="194" y="9"/>
                    <a:pt x="193" y="7"/>
                    <a:pt x="194" y="7"/>
                  </a:cubicBezTo>
                  <a:cubicBezTo>
                    <a:pt x="194" y="7"/>
                    <a:pt x="194" y="6"/>
                    <a:pt x="195" y="6"/>
                  </a:cubicBezTo>
                  <a:cubicBezTo>
                    <a:pt x="194" y="6"/>
                    <a:pt x="193" y="6"/>
                    <a:pt x="193" y="6"/>
                  </a:cubicBezTo>
                  <a:cubicBezTo>
                    <a:pt x="190" y="5"/>
                    <a:pt x="188" y="4"/>
                    <a:pt x="185" y="3"/>
                  </a:cubicBezTo>
                  <a:cubicBezTo>
                    <a:pt x="185" y="3"/>
                    <a:pt x="185" y="3"/>
                    <a:pt x="185" y="3"/>
                  </a:cubicBezTo>
                  <a:cubicBezTo>
                    <a:pt x="184" y="3"/>
                    <a:pt x="184" y="3"/>
                    <a:pt x="184" y="3"/>
                  </a:cubicBezTo>
                  <a:cubicBezTo>
                    <a:pt x="183" y="3"/>
                    <a:pt x="183" y="3"/>
                    <a:pt x="182" y="3"/>
                  </a:cubicBezTo>
                  <a:cubicBezTo>
                    <a:pt x="179" y="2"/>
                    <a:pt x="176" y="1"/>
                    <a:pt x="173" y="1"/>
                  </a:cubicBezTo>
                  <a:cubicBezTo>
                    <a:pt x="173" y="1"/>
                    <a:pt x="172" y="2"/>
                    <a:pt x="171" y="2"/>
                  </a:cubicBezTo>
                  <a:cubicBezTo>
                    <a:pt x="171" y="2"/>
                    <a:pt x="171" y="2"/>
                    <a:pt x="171" y="2"/>
                  </a:cubicBezTo>
                  <a:cubicBezTo>
                    <a:pt x="170" y="2"/>
                    <a:pt x="170" y="1"/>
                    <a:pt x="170" y="0"/>
                  </a:cubicBezTo>
                  <a:cubicBezTo>
                    <a:pt x="168" y="0"/>
                    <a:pt x="166" y="0"/>
                    <a:pt x="164" y="0"/>
                  </a:cubicBezTo>
                  <a:moveTo>
                    <a:pt x="161" y="0"/>
                  </a:moveTo>
                  <a:cubicBezTo>
                    <a:pt x="155" y="0"/>
                    <a:pt x="149" y="1"/>
                    <a:pt x="143" y="2"/>
                  </a:cubicBezTo>
                  <a:cubicBezTo>
                    <a:pt x="141" y="2"/>
                    <a:pt x="140" y="3"/>
                    <a:pt x="139" y="4"/>
                  </a:cubicBezTo>
                  <a:cubicBezTo>
                    <a:pt x="139" y="4"/>
                    <a:pt x="139" y="4"/>
                    <a:pt x="139" y="4"/>
                  </a:cubicBezTo>
                  <a:cubicBezTo>
                    <a:pt x="138" y="4"/>
                    <a:pt x="138" y="3"/>
                    <a:pt x="138" y="3"/>
                  </a:cubicBezTo>
                  <a:cubicBezTo>
                    <a:pt x="136" y="3"/>
                    <a:pt x="134" y="4"/>
                    <a:pt x="131" y="4"/>
                  </a:cubicBezTo>
                  <a:cubicBezTo>
                    <a:pt x="130" y="5"/>
                    <a:pt x="128" y="7"/>
                    <a:pt x="126" y="8"/>
                  </a:cubicBezTo>
                  <a:cubicBezTo>
                    <a:pt x="136" y="5"/>
                    <a:pt x="147" y="2"/>
                    <a:pt x="158" y="2"/>
                  </a:cubicBezTo>
                  <a:cubicBezTo>
                    <a:pt x="159" y="1"/>
                    <a:pt x="160" y="1"/>
                    <a:pt x="161" y="0"/>
                  </a:cubicBezTo>
                </a:path>
              </a:pathLst>
            </a:custGeom>
            <a:grpFill/>
            <a:ln>
              <a:solidFill>
                <a:schemeClr val="accent4"/>
              </a:solidFill>
            </a:ln>
          </p:spPr>
          <p:txBody>
            <a:bodyPr vert="horz" wrap="square" lIns="91440" tIns="45720" rIns="91440" bIns="45720" numCol="1" anchor="t" anchorCtr="0" compatLnSpc="1"/>
            <a:lstStyle/>
            <a:p>
              <a:endParaRPr lang="zh-CN" altLang="en-US"/>
            </a:p>
          </p:txBody>
        </p:sp>
        <p:sp>
          <p:nvSpPr>
            <p:cNvPr id="5" name="Freeform 89"/>
            <p:cNvSpPr>
              <a:spLocks noEditPoints="1"/>
            </p:cNvSpPr>
            <p:nvPr/>
          </p:nvSpPr>
          <p:spPr bwMode="auto">
            <a:xfrm>
              <a:off x="4916806" y="3691732"/>
              <a:ext cx="709613" cy="273050"/>
            </a:xfrm>
            <a:custGeom>
              <a:avLst/>
              <a:gdLst>
                <a:gd name="T0" fmla="*/ 321 w 329"/>
                <a:gd name="T1" fmla="*/ 50 h 127"/>
                <a:gd name="T2" fmla="*/ 326 w 329"/>
                <a:gd name="T3" fmla="*/ 105 h 127"/>
                <a:gd name="T4" fmla="*/ 329 w 329"/>
                <a:gd name="T5" fmla="*/ 92 h 127"/>
                <a:gd name="T6" fmla="*/ 325 w 329"/>
                <a:gd name="T7" fmla="*/ 86 h 127"/>
                <a:gd name="T8" fmla="*/ 327 w 329"/>
                <a:gd name="T9" fmla="*/ 82 h 127"/>
                <a:gd name="T10" fmla="*/ 326 w 329"/>
                <a:gd name="T11" fmla="*/ 65 h 127"/>
                <a:gd name="T12" fmla="*/ 325 w 329"/>
                <a:gd name="T13" fmla="*/ 53 h 127"/>
                <a:gd name="T14" fmla="*/ 325 w 329"/>
                <a:gd name="T15" fmla="*/ 51 h 127"/>
                <a:gd name="T16" fmla="*/ 322 w 329"/>
                <a:gd name="T17" fmla="*/ 39 h 127"/>
                <a:gd name="T18" fmla="*/ 322 w 329"/>
                <a:gd name="T19" fmla="*/ 29 h 127"/>
                <a:gd name="T20" fmla="*/ 225 w 329"/>
                <a:gd name="T21" fmla="*/ 120 h 127"/>
                <a:gd name="T22" fmla="*/ 169 w 329"/>
                <a:gd name="T23" fmla="*/ 123 h 127"/>
                <a:gd name="T24" fmla="*/ 43 w 329"/>
                <a:gd name="T25" fmla="*/ 124 h 127"/>
                <a:gd name="T26" fmla="*/ 59 w 329"/>
                <a:gd name="T27" fmla="*/ 122 h 127"/>
                <a:gd name="T28" fmla="*/ 117 w 329"/>
                <a:gd name="T29" fmla="*/ 122 h 127"/>
                <a:gd name="T30" fmla="*/ 321 w 329"/>
                <a:gd name="T31" fmla="*/ 20 h 127"/>
                <a:gd name="T32" fmla="*/ 317 w 329"/>
                <a:gd name="T33" fmla="*/ 20 h 127"/>
                <a:gd name="T34" fmla="*/ 314 w 329"/>
                <a:gd name="T35" fmla="*/ 31 h 127"/>
                <a:gd name="T36" fmla="*/ 321 w 329"/>
                <a:gd name="T37" fmla="*/ 102 h 127"/>
                <a:gd name="T38" fmla="*/ 289 w 329"/>
                <a:gd name="T39" fmla="*/ 113 h 127"/>
                <a:gd name="T40" fmla="*/ 193 w 329"/>
                <a:gd name="T41" fmla="*/ 118 h 127"/>
                <a:gd name="T42" fmla="*/ 74 w 329"/>
                <a:gd name="T43" fmla="*/ 120 h 127"/>
                <a:gd name="T44" fmla="*/ 26 w 329"/>
                <a:gd name="T45" fmla="*/ 120 h 127"/>
                <a:gd name="T46" fmla="*/ 3 w 329"/>
                <a:gd name="T47" fmla="*/ 96 h 127"/>
                <a:gd name="T48" fmla="*/ 21 w 329"/>
                <a:gd name="T49" fmla="*/ 122 h 127"/>
                <a:gd name="T50" fmla="*/ 104 w 329"/>
                <a:gd name="T51" fmla="*/ 126 h 127"/>
                <a:gd name="T52" fmla="*/ 208 w 329"/>
                <a:gd name="T53" fmla="*/ 125 h 127"/>
                <a:gd name="T54" fmla="*/ 244 w 329"/>
                <a:gd name="T55" fmla="*/ 119 h 127"/>
                <a:gd name="T56" fmla="*/ 323 w 329"/>
                <a:gd name="T57" fmla="*/ 106 h 127"/>
                <a:gd name="T58" fmla="*/ 321 w 329"/>
                <a:gd name="T59" fmla="*/ 76 h 127"/>
                <a:gd name="T60" fmla="*/ 317 w 329"/>
                <a:gd name="T61" fmla="*/ 22 h 127"/>
                <a:gd name="T62" fmla="*/ 322 w 329"/>
                <a:gd name="T63" fmla="*/ 19 h 127"/>
                <a:gd name="T64" fmla="*/ 320 w 329"/>
                <a:gd name="T65" fmla="*/ 18 h 127"/>
                <a:gd name="T66" fmla="*/ 224 w 329"/>
                <a:gd name="T67" fmla="*/ 3 h 127"/>
                <a:gd name="T68" fmla="*/ 279 w 329"/>
                <a:gd name="T69" fmla="*/ 6 h 127"/>
                <a:gd name="T70" fmla="*/ 306 w 329"/>
                <a:gd name="T71" fmla="*/ 5 h 127"/>
                <a:gd name="T72" fmla="*/ 317 w 329"/>
                <a:gd name="T73" fmla="*/ 8 h 127"/>
                <a:gd name="T74" fmla="*/ 306 w 329"/>
                <a:gd name="T75" fmla="*/ 3 h 127"/>
                <a:gd name="T76" fmla="*/ 302 w 329"/>
                <a:gd name="T77" fmla="*/ 3 h 127"/>
                <a:gd name="T78" fmla="*/ 279 w 329"/>
                <a:gd name="T79" fmla="*/ 4 h 127"/>
                <a:gd name="T80" fmla="*/ 252 w 329"/>
                <a:gd name="T81" fmla="*/ 4 h 127"/>
                <a:gd name="T82" fmla="*/ 179 w 329"/>
                <a:gd name="T83" fmla="*/ 0 h 127"/>
                <a:gd name="T84" fmla="*/ 177 w 329"/>
                <a:gd name="T85" fmla="*/ 4 h 127"/>
                <a:gd name="T86" fmla="*/ 199 w 329"/>
                <a:gd name="T87" fmla="*/ 4 h 127"/>
                <a:gd name="T88" fmla="*/ 219 w 329"/>
                <a:gd name="T89" fmla="*/ 4 h 127"/>
                <a:gd name="T90" fmla="*/ 211 w 329"/>
                <a:gd name="T91" fmla="*/ 3 h 127"/>
                <a:gd name="T92" fmla="*/ 189 w 329"/>
                <a:gd name="T93" fmla="*/ 2 h 127"/>
                <a:gd name="T94" fmla="*/ 179 w 329"/>
                <a:gd name="T95" fmla="*/ 2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9" h="127">
                  <a:moveTo>
                    <a:pt x="322" y="29"/>
                  </a:moveTo>
                  <a:cubicBezTo>
                    <a:pt x="322" y="30"/>
                    <a:pt x="321" y="31"/>
                    <a:pt x="321" y="31"/>
                  </a:cubicBezTo>
                  <a:cubicBezTo>
                    <a:pt x="320" y="31"/>
                    <a:pt x="320" y="31"/>
                    <a:pt x="320" y="31"/>
                  </a:cubicBezTo>
                  <a:cubicBezTo>
                    <a:pt x="321" y="38"/>
                    <a:pt x="321" y="44"/>
                    <a:pt x="321" y="50"/>
                  </a:cubicBezTo>
                  <a:cubicBezTo>
                    <a:pt x="322" y="58"/>
                    <a:pt x="323" y="65"/>
                    <a:pt x="324" y="73"/>
                  </a:cubicBezTo>
                  <a:cubicBezTo>
                    <a:pt x="324" y="75"/>
                    <a:pt x="323" y="78"/>
                    <a:pt x="323" y="81"/>
                  </a:cubicBezTo>
                  <a:cubicBezTo>
                    <a:pt x="323" y="81"/>
                    <a:pt x="323" y="81"/>
                    <a:pt x="323" y="81"/>
                  </a:cubicBezTo>
                  <a:cubicBezTo>
                    <a:pt x="323" y="89"/>
                    <a:pt x="323" y="98"/>
                    <a:pt x="326" y="105"/>
                  </a:cubicBezTo>
                  <a:cubicBezTo>
                    <a:pt x="326" y="105"/>
                    <a:pt x="326" y="106"/>
                    <a:pt x="326" y="106"/>
                  </a:cubicBezTo>
                  <a:cubicBezTo>
                    <a:pt x="326" y="106"/>
                    <a:pt x="327" y="106"/>
                    <a:pt x="327" y="106"/>
                  </a:cubicBezTo>
                  <a:cubicBezTo>
                    <a:pt x="327" y="106"/>
                    <a:pt x="327" y="106"/>
                    <a:pt x="328" y="105"/>
                  </a:cubicBezTo>
                  <a:cubicBezTo>
                    <a:pt x="329" y="101"/>
                    <a:pt x="329" y="96"/>
                    <a:pt x="329" y="92"/>
                  </a:cubicBezTo>
                  <a:cubicBezTo>
                    <a:pt x="328" y="89"/>
                    <a:pt x="328" y="87"/>
                    <a:pt x="327" y="84"/>
                  </a:cubicBezTo>
                  <a:cubicBezTo>
                    <a:pt x="327" y="84"/>
                    <a:pt x="326" y="85"/>
                    <a:pt x="325" y="85"/>
                  </a:cubicBezTo>
                  <a:cubicBezTo>
                    <a:pt x="327" y="91"/>
                    <a:pt x="328" y="96"/>
                    <a:pt x="327" y="102"/>
                  </a:cubicBezTo>
                  <a:cubicBezTo>
                    <a:pt x="325" y="96"/>
                    <a:pt x="325" y="91"/>
                    <a:pt x="325" y="86"/>
                  </a:cubicBezTo>
                  <a:cubicBezTo>
                    <a:pt x="325" y="86"/>
                    <a:pt x="325" y="86"/>
                    <a:pt x="325" y="86"/>
                  </a:cubicBezTo>
                  <a:cubicBezTo>
                    <a:pt x="325" y="86"/>
                    <a:pt x="325" y="86"/>
                    <a:pt x="324" y="86"/>
                  </a:cubicBezTo>
                  <a:cubicBezTo>
                    <a:pt x="324" y="86"/>
                    <a:pt x="323" y="85"/>
                    <a:pt x="324" y="84"/>
                  </a:cubicBezTo>
                  <a:cubicBezTo>
                    <a:pt x="325" y="83"/>
                    <a:pt x="326" y="83"/>
                    <a:pt x="327" y="82"/>
                  </a:cubicBezTo>
                  <a:cubicBezTo>
                    <a:pt x="327" y="80"/>
                    <a:pt x="326" y="78"/>
                    <a:pt x="326" y="76"/>
                  </a:cubicBezTo>
                  <a:cubicBezTo>
                    <a:pt x="326" y="75"/>
                    <a:pt x="326" y="73"/>
                    <a:pt x="326" y="72"/>
                  </a:cubicBezTo>
                  <a:cubicBezTo>
                    <a:pt x="326" y="69"/>
                    <a:pt x="326" y="67"/>
                    <a:pt x="326" y="65"/>
                  </a:cubicBezTo>
                  <a:cubicBezTo>
                    <a:pt x="326" y="65"/>
                    <a:pt x="326" y="65"/>
                    <a:pt x="326" y="65"/>
                  </a:cubicBezTo>
                  <a:cubicBezTo>
                    <a:pt x="325" y="65"/>
                    <a:pt x="324" y="64"/>
                    <a:pt x="325" y="63"/>
                  </a:cubicBezTo>
                  <a:cubicBezTo>
                    <a:pt x="325" y="63"/>
                    <a:pt x="325" y="63"/>
                    <a:pt x="326" y="62"/>
                  </a:cubicBezTo>
                  <a:cubicBezTo>
                    <a:pt x="326" y="60"/>
                    <a:pt x="325" y="58"/>
                    <a:pt x="325" y="55"/>
                  </a:cubicBezTo>
                  <a:cubicBezTo>
                    <a:pt x="325" y="55"/>
                    <a:pt x="325" y="54"/>
                    <a:pt x="325" y="53"/>
                  </a:cubicBezTo>
                  <a:cubicBezTo>
                    <a:pt x="325" y="53"/>
                    <a:pt x="325" y="53"/>
                    <a:pt x="325" y="53"/>
                  </a:cubicBezTo>
                  <a:cubicBezTo>
                    <a:pt x="325" y="53"/>
                    <a:pt x="325" y="53"/>
                    <a:pt x="324" y="53"/>
                  </a:cubicBezTo>
                  <a:cubicBezTo>
                    <a:pt x="324" y="53"/>
                    <a:pt x="323" y="52"/>
                    <a:pt x="324" y="51"/>
                  </a:cubicBezTo>
                  <a:cubicBezTo>
                    <a:pt x="324" y="51"/>
                    <a:pt x="325" y="51"/>
                    <a:pt x="325" y="51"/>
                  </a:cubicBezTo>
                  <a:cubicBezTo>
                    <a:pt x="325" y="47"/>
                    <a:pt x="324" y="44"/>
                    <a:pt x="324" y="40"/>
                  </a:cubicBezTo>
                  <a:cubicBezTo>
                    <a:pt x="324" y="41"/>
                    <a:pt x="323" y="41"/>
                    <a:pt x="323" y="41"/>
                  </a:cubicBezTo>
                  <a:cubicBezTo>
                    <a:pt x="323" y="41"/>
                    <a:pt x="323" y="41"/>
                    <a:pt x="323" y="41"/>
                  </a:cubicBezTo>
                  <a:cubicBezTo>
                    <a:pt x="322" y="41"/>
                    <a:pt x="321" y="40"/>
                    <a:pt x="322" y="39"/>
                  </a:cubicBezTo>
                  <a:cubicBezTo>
                    <a:pt x="323" y="39"/>
                    <a:pt x="323" y="38"/>
                    <a:pt x="324" y="38"/>
                  </a:cubicBezTo>
                  <a:cubicBezTo>
                    <a:pt x="324" y="37"/>
                    <a:pt x="324" y="37"/>
                    <a:pt x="323" y="36"/>
                  </a:cubicBezTo>
                  <a:cubicBezTo>
                    <a:pt x="323" y="34"/>
                    <a:pt x="323" y="32"/>
                    <a:pt x="322" y="30"/>
                  </a:cubicBezTo>
                  <a:cubicBezTo>
                    <a:pt x="322" y="30"/>
                    <a:pt x="322" y="30"/>
                    <a:pt x="322" y="29"/>
                  </a:cubicBezTo>
                  <a:moveTo>
                    <a:pt x="215" y="120"/>
                  </a:moveTo>
                  <a:cubicBezTo>
                    <a:pt x="217" y="120"/>
                    <a:pt x="219" y="120"/>
                    <a:pt x="221" y="120"/>
                  </a:cubicBezTo>
                  <a:cubicBezTo>
                    <a:pt x="222" y="120"/>
                    <a:pt x="223" y="120"/>
                    <a:pt x="223" y="120"/>
                  </a:cubicBezTo>
                  <a:cubicBezTo>
                    <a:pt x="224" y="120"/>
                    <a:pt x="224" y="120"/>
                    <a:pt x="225" y="120"/>
                  </a:cubicBezTo>
                  <a:cubicBezTo>
                    <a:pt x="220" y="122"/>
                    <a:pt x="214" y="123"/>
                    <a:pt x="209" y="123"/>
                  </a:cubicBezTo>
                  <a:cubicBezTo>
                    <a:pt x="206" y="123"/>
                    <a:pt x="203" y="123"/>
                    <a:pt x="200" y="122"/>
                  </a:cubicBezTo>
                  <a:cubicBezTo>
                    <a:pt x="196" y="122"/>
                    <a:pt x="192" y="122"/>
                    <a:pt x="187" y="122"/>
                  </a:cubicBezTo>
                  <a:cubicBezTo>
                    <a:pt x="181" y="122"/>
                    <a:pt x="175" y="122"/>
                    <a:pt x="169" y="123"/>
                  </a:cubicBezTo>
                  <a:cubicBezTo>
                    <a:pt x="156" y="123"/>
                    <a:pt x="143" y="124"/>
                    <a:pt x="130" y="124"/>
                  </a:cubicBezTo>
                  <a:cubicBezTo>
                    <a:pt x="117" y="124"/>
                    <a:pt x="104" y="124"/>
                    <a:pt x="91" y="124"/>
                  </a:cubicBezTo>
                  <a:cubicBezTo>
                    <a:pt x="83" y="125"/>
                    <a:pt x="75" y="125"/>
                    <a:pt x="68" y="125"/>
                  </a:cubicBezTo>
                  <a:cubicBezTo>
                    <a:pt x="59" y="125"/>
                    <a:pt x="51" y="124"/>
                    <a:pt x="43" y="124"/>
                  </a:cubicBezTo>
                  <a:cubicBezTo>
                    <a:pt x="39" y="123"/>
                    <a:pt x="35" y="123"/>
                    <a:pt x="32" y="122"/>
                  </a:cubicBezTo>
                  <a:cubicBezTo>
                    <a:pt x="31" y="122"/>
                    <a:pt x="30" y="122"/>
                    <a:pt x="30" y="122"/>
                  </a:cubicBezTo>
                  <a:cubicBezTo>
                    <a:pt x="32" y="122"/>
                    <a:pt x="35" y="122"/>
                    <a:pt x="38" y="122"/>
                  </a:cubicBezTo>
                  <a:cubicBezTo>
                    <a:pt x="45" y="122"/>
                    <a:pt x="52" y="122"/>
                    <a:pt x="59" y="122"/>
                  </a:cubicBezTo>
                  <a:cubicBezTo>
                    <a:pt x="62" y="122"/>
                    <a:pt x="66" y="122"/>
                    <a:pt x="70" y="122"/>
                  </a:cubicBezTo>
                  <a:cubicBezTo>
                    <a:pt x="81" y="122"/>
                    <a:pt x="92" y="122"/>
                    <a:pt x="102" y="122"/>
                  </a:cubicBezTo>
                  <a:cubicBezTo>
                    <a:pt x="103" y="122"/>
                    <a:pt x="104" y="122"/>
                    <a:pt x="105" y="122"/>
                  </a:cubicBezTo>
                  <a:cubicBezTo>
                    <a:pt x="109" y="122"/>
                    <a:pt x="113" y="122"/>
                    <a:pt x="117" y="122"/>
                  </a:cubicBezTo>
                  <a:cubicBezTo>
                    <a:pt x="139" y="122"/>
                    <a:pt x="161" y="121"/>
                    <a:pt x="183" y="121"/>
                  </a:cubicBezTo>
                  <a:cubicBezTo>
                    <a:pt x="194" y="121"/>
                    <a:pt x="204" y="120"/>
                    <a:pt x="215" y="120"/>
                  </a:cubicBezTo>
                  <a:moveTo>
                    <a:pt x="322" y="19"/>
                  </a:moveTo>
                  <a:cubicBezTo>
                    <a:pt x="321" y="19"/>
                    <a:pt x="321" y="19"/>
                    <a:pt x="321" y="20"/>
                  </a:cubicBezTo>
                  <a:cubicBezTo>
                    <a:pt x="320" y="20"/>
                    <a:pt x="320" y="20"/>
                    <a:pt x="320" y="20"/>
                  </a:cubicBezTo>
                  <a:cubicBezTo>
                    <a:pt x="320" y="21"/>
                    <a:pt x="320" y="23"/>
                    <a:pt x="320" y="24"/>
                  </a:cubicBezTo>
                  <a:cubicBezTo>
                    <a:pt x="319" y="23"/>
                    <a:pt x="319" y="21"/>
                    <a:pt x="318" y="20"/>
                  </a:cubicBezTo>
                  <a:cubicBezTo>
                    <a:pt x="318" y="20"/>
                    <a:pt x="317" y="20"/>
                    <a:pt x="317" y="20"/>
                  </a:cubicBezTo>
                  <a:cubicBezTo>
                    <a:pt x="317" y="19"/>
                    <a:pt x="317" y="19"/>
                    <a:pt x="316" y="19"/>
                  </a:cubicBezTo>
                  <a:cubicBezTo>
                    <a:pt x="316" y="19"/>
                    <a:pt x="316" y="19"/>
                    <a:pt x="316" y="19"/>
                  </a:cubicBezTo>
                  <a:cubicBezTo>
                    <a:pt x="316" y="20"/>
                    <a:pt x="316" y="20"/>
                    <a:pt x="316" y="20"/>
                  </a:cubicBezTo>
                  <a:cubicBezTo>
                    <a:pt x="314" y="23"/>
                    <a:pt x="314" y="27"/>
                    <a:pt x="314" y="31"/>
                  </a:cubicBezTo>
                  <a:cubicBezTo>
                    <a:pt x="314" y="35"/>
                    <a:pt x="314" y="39"/>
                    <a:pt x="315" y="44"/>
                  </a:cubicBezTo>
                  <a:cubicBezTo>
                    <a:pt x="317" y="54"/>
                    <a:pt x="318" y="65"/>
                    <a:pt x="319" y="75"/>
                  </a:cubicBezTo>
                  <a:cubicBezTo>
                    <a:pt x="320" y="82"/>
                    <a:pt x="320" y="88"/>
                    <a:pt x="321" y="95"/>
                  </a:cubicBezTo>
                  <a:cubicBezTo>
                    <a:pt x="321" y="97"/>
                    <a:pt x="321" y="100"/>
                    <a:pt x="321" y="102"/>
                  </a:cubicBezTo>
                  <a:cubicBezTo>
                    <a:pt x="321" y="104"/>
                    <a:pt x="321" y="106"/>
                    <a:pt x="321" y="107"/>
                  </a:cubicBezTo>
                  <a:cubicBezTo>
                    <a:pt x="320" y="108"/>
                    <a:pt x="319" y="109"/>
                    <a:pt x="317" y="110"/>
                  </a:cubicBezTo>
                  <a:cubicBezTo>
                    <a:pt x="315" y="110"/>
                    <a:pt x="312" y="111"/>
                    <a:pt x="309" y="111"/>
                  </a:cubicBezTo>
                  <a:cubicBezTo>
                    <a:pt x="302" y="112"/>
                    <a:pt x="296" y="113"/>
                    <a:pt x="289" y="113"/>
                  </a:cubicBezTo>
                  <a:cubicBezTo>
                    <a:pt x="266" y="115"/>
                    <a:pt x="244" y="117"/>
                    <a:pt x="221" y="118"/>
                  </a:cubicBezTo>
                  <a:cubicBezTo>
                    <a:pt x="219" y="117"/>
                    <a:pt x="217" y="117"/>
                    <a:pt x="214" y="117"/>
                  </a:cubicBezTo>
                  <a:cubicBezTo>
                    <a:pt x="213" y="117"/>
                    <a:pt x="212" y="117"/>
                    <a:pt x="211" y="117"/>
                  </a:cubicBezTo>
                  <a:cubicBezTo>
                    <a:pt x="205" y="118"/>
                    <a:pt x="199" y="118"/>
                    <a:pt x="193" y="118"/>
                  </a:cubicBezTo>
                  <a:cubicBezTo>
                    <a:pt x="180" y="118"/>
                    <a:pt x="167" y="118"/>
                    <a:pt x="153" y="119"/>
                  </a:cubicBezTo>
                  <a:cubicBezTo>
                    <a:pt x="151" y="119"/>
                    <a:pt x="149" y="119"/>
                    <a:pt x="147" y="119"/>
                  </a:cubicBezTo>
                  <a:cubicBezTo>
                    <a:pt x="127" y="120"/>
                    <a:pt x="106" y="120"/>
                    <a:pt x="86" y="120"/>
                  </a:cubicBezTo>
                  <a:cubicBezTo>
                    <a:pt x="82" y="120"/>
                    <a:pt x="78" y="120"/>
                    <a:pt x="74" y="120"/>
                  </a:cubicBezTo>
                  <a:cubicBezTo>
                    <a:pt x="70" y="120"/>
                    <a:pt x="65" y="120"/>
                    <a:pt x="61" y="120"/>
                  </a:cubicBezTo>
                  <a:cubicBezTo>
                    <a:pt x="49" y="120"/>
                    <a:pt x="38" y="120"/>
                    <a:pt x="26" y="120"/>
                  </a:cubicBezTo>
                  <a:cubicBezTo>
                    <a:pt x="26" y="120"/>
                    <a:pt x="26" y="120"/>
                    <a:pt x="26" y="120"/>
                  </a:cubicBezTo>
                  <a:cubicBezTo>
                    <a:pt x="26" y="120"/>
                    <a:pt x="26" y="120"/>
                    <a:pt x="26" y="120"/>
                  </a:cubicBezTo>
                  <a:cubicBezTo>
                    <a:pt x="26" y="120"/>
                    <a:pt x="26" y="120"/>
                    <a:pt x="26" y="120"/>
                  </a:cubicBezTo>
                  <a:cubicBezTo>
                    <a:pt x="26" y="120"/>
                    <a:pt x="25" y="120"/>
                    <a:pt x="25" y="121"/>
                  </a:cubicBezTo>
                  <a:cubicBezTo>
                    <a:pt x="20" y="120"/>
                    <a:pt x="15" y="118"/>
                    <a:pt x="11" y="113"/>
                  </a:cubicBezTo>
                  <a:cubicBezTo>
                    <a:pt x="6" y="109"/>
                    <a:pt x="4" y="102"/>
                    <a:pt x="3" y="96"/>
                  </a:cubicBezTo>
                  <a:cubicBezTo>
                    <a:pt x="2" y="95"/>
                    <a:pt x="2" y="95"/>
                    <a:pt x="2" y="95"/>
                  </a:cubicBezTo>
                  <a:cubicBezTo>
                    <a:pt x="1" y="95"/>
                    <a:pt x="0" y="95"/>
                    <a:pt x="1" y="96"/>
                  </a:cubicBezTo>
                  <a:cubicBezTo>
                    <a:pt x="3" y="103"/>
                    <a:pt x="5" y="110"/>
                    <a:pt x="10" y="115"/>
                  </a:cubicBezTo>
                  <a:cubicBezTo>
                    <a:pt x="13" y="119"/>
                    <a:pt x="17" y="120"/>
                    <a:pt x="21" y="122"/>
                  </a:cubicBezTo>
                  <a:cubicBezTo>
                    <a:pt x="24" y="123"/>
                    <a:pt x="26" y="123"/>
                    <a:pt x="29" y="124"/>
                  </a:cubicBezTo>
                  <a:cubicBezTo>
                    <a:pt x="30" y="124"/>
                    <a:pt x="31" y="124"/>
                    <a:pt x="31" y="124"/>
                  </a:cubicBezTo>
                  <a:cubicBezTo>
                    <a:pt x="44" y="126"/>
                    <a:pt x="56" y="127"/>
                    <a:pt x="68" y="127"/>
                  </a:cubicBezTo>
                  <a:cubicBezTo>
                    <a:pt x="80" y="127"/>
                    <a:pt x="92" y="126"/>
                    <a:pt x="104" y="126"/>
                  </a:cubicBezTo>
                  <a:cubicBezTo>
                    <a:pt x="128" y="126"/>
                    <a:pt x="153" y="125"/>
                    <a:pt x="177" y="124"/>
                  </a:cubicBezTo>
                  <a:cubicBezTo>
                    <a:pt x="180" y="124"/>
                    <a:pt x="183" y="124"/>
                    <a:pt x="186" y="124"/>
                  </a:cubicBezTo>
                  <a:cubicBezTo>
                    <a:pt x="192" y="124"/>
                    <a:pt x="198" y="124"/>
                    <a:pt x="204" y="125"/>
                  </a:cubicBezTo>
                  <a:cubicBezTo>
                    <a:pt x="206" y="125"/>
                    <a:pt x="207" y="125"/>
                    <a:pt x="208" y="125"/>
                  </a:cubicBezTo>
                  <a:cubicBezTo>
                    <a:pt x="215" y="125"/>
                    <a:pt x="222" y="124"/>
                    <a:pt x="228" y="121"/>
                  </a:cubicBezTo>
                  <a:cubicBezTo>
                    <a:pt x="228" y="121"/>
                    <a:pt x="228" y="120"/>
                    <a:pt x="228" y="120"/>
                  </a:cubicBezTo>
                  <a:cubicBezTo>
                    <a:pt x="228" y="120"/>
                    <a:pt x="228" y="120"/>
                    <a:pt x="228" y="119"/>
                  </a:cubicBezTo>
                  <a:cubicBezTo>
                    <a:pt x="233" y="119"/>
                    <a:pt x="238" y="119"/>
                    <a:pt x="244" y="119"/>
                  </a:cubicBezTo>
                  <a:cubicBezTo>
                    <a:pt x="250" y="118"/>
                    <a:pt x="256" y="118"/>
                    <a:pt x="262" y="117"/>
                  </a:cubicBezTo>
                  <a:cubicBezTo>
                    <a:pt x="275" y="116"/>
                    <a:pt x="288" y="115"/>
                    <a:pt x="301" y="114"/>
                  </a:cubicBezTo>
                  <a:cubicBezTo>
                    <a:pt x="306" y="114"/>
                    <a:pt x="312" y="113"/>
                    <a:pt x="318" y="111"/>
                  </a:cubicBezTo>
                  <a:cubicBezTo>
                    <a:pt x="321" y="111"/>
                    <a:pt x="322" y="109"/>
                    <a:pt x="323" y="106"/>
                  </a:cubicBezTo>
                  <a:cubicBezTo>
                    <a:pt x="323" y="104"/>
                    <a:pt x="323" y="101"/>
                    <a:pt x="323" y="98"/>
                  </a:cubicBezTo>
                  <a:cubicBezTo>
                    <a:pt x="323" y="94"/>
                    <a:pt x="322" y="90"/>
                    <a:pt x="322" y="86"/>
                  </a:cubicBezTo>
                  <a:cubicBezTo>
                    <a:pt x="322" y="86"/>
                    <a:pt x="322" y="85"/>
                    <a:pt x="322" y="84"/>
                  </a:cubicBezTo>
                  <a:cubicBezTo>
                    <a:pt x="322" y="82"/>
                    <a:pt x="321" y="79"/>
                    <a:pt x="321" y="76"/>
                  </a:cubicBezTo>
                  <a:cubicBezTo>
                    <a:pt x="320" y="70"/>
                    <a:pt x="319" y="63"/>
                    <a:pt x="319" y="57"/>
                  </a:cubicBezTo>
                  <a:cubicBezTo>
                    <a:pt x="318" y="51"/>
                    <a:pt x="317" y="45"/>
                    <a:pt x="316" y="39"/>
                  </a:cubicBezTo>
                  <a:cubicBezTo>
                    <a:pt x="316" y="34"/>
                    <a:pt x="315" y="29"/>
                    <a:pt x="316" y="24"/>
                  </a:cubicBezTo>
                  <a:cubicBezTo>
                    <a:pt x="316" y="23"/>
                    <a:pt x="317" y="23"/>
                    <a:pt x="317" y="22"/>
                  </a:cubicBezTo>
                  <a:cubicBezTo>
                    <a:pt x="317" y="23"/>
                    <a:pt x="318" y="24"/>
                    <a:pt x="318" y="24"/>
                  </a:cubicBezTo>
                  <a:cubicBezTo>
                    <a:pt x="319" y="26"/>
                    <a:pt x="320" y="27"/>
                    <a:pt x="320" y="29"/>
                  </a:cubicBezTo>
                  <a:cubicBezTo>
                    <a:pt x="321" y="28"/>
                    <a:pt x="322" y="27"/>
                    <a:pt x="322" y="27"/>
                  </a:cubicBezTo>
                  <a:cubicBezTo>
                    <a:pt x="322" y="24"/>
                    <a:pt x="322" y="21"/>
                    <a:pt x="322" y="19"/>
                  </a:cubicBezTo>
                  <a:moveTo>
                    <a:pt x="318" y="9"/>
                  </a:moveTo>
                  <a:cubicBezTo>
                    <a:pt x="318" y="10"/>
                    <a:pt x="318" y="10"/>
                    <a:pt x="317" y="10"/>
                  </a:cubicBezTo>
                  <a:cubicBezTo>
                    <a:pt x="317" y="11"/>
                    <a:pt x="317" y="11"/>
                    <a:pt x="317" y="11"/>
                  </a:cubicBezTo>
                  <a:cubicBezTo>
                    <a:pt x="319" y="13"/>
                    <a:pt x="319" y="15"/>
                    <a:pt x="320" y="18"/>
                  </a:cubicBezTo>
                  <a:cubicBezTo>
                    <a:pt x="320" y="17"/>
                    <a:pt x="321" y="17"/>
                    <a:pt x="321" y="16"/>
                  </a:cubicBezTo>
                  <a:cubicBezTo>
                    <a:pt x="321" y="16"/>
                    <a:pt x="321" y="15"/>
                    <a:pt x="321" y="14"/>
                  </a:cubicBezTo>
                  <a:cubicBezTo>
                    <a:pt x="320" y="12"/>
                    <a:pt x="319" y="11"/>
                    <a:pt x="318" y="9"/>
                  </a:cubicBezTo>
                  <a:moveTo>
                    <a:pt x="224" y="3"/>
                  </a:moveTo>
                  <a:cubicBezTo>
                    <a:pt x="223" y="4"/>
                    <a:pt x="222" y="4"/>
                    <a:pt x="221" y="5"/>
                  </a:cubicBezTo>
                  <a:cubicBezTo>
                    <a:pt x="230" y="5"/>
                    <a:pt x="239" y="6"/>
                    <a:pt x="248" y="6"/>
                  </a:cubicBezTo>
                  <a:cubicBezTo>
                    <a:pt x="249" y="6"/>
                    <a:pt x="250" y="6"/>
                    <a:pt x="251" y="6"/>
                  </a:cubicBezTo>
                  <a:cubicBezTo>
                    <a:pt x="261" y="6"/>
                    <a:pt x="270" y="6"/>
                    <a:pt x="279" y="6"/>
                  </a:cubicBezTo>
                  <a:cubicBezTo>
                    <a:pt x="282" y="6"/>
                    <a:pt x="284" y="5"/>
                    <a:pt x="287" y="5"/>
                  </a:cubicBezTo>
                  <a:cubicBezTo>
                    <a:pt x="291" y="5"/>
                    <a:pt x="295" y="5"/>
                    <a:pt x="299" y="5"/>
                  </a:cubicBezTo>
                  <a:cubicBezTo>
                    <a:pt x="300" y="5"/>
                    <a:pt x="300" y="5"/>
                    <a:pt x="300" y="5"/>
                  </a:cubicBezTo>
                  <a:cubicBezTo>
                    <a:pt x="302" y="5"/>
                    <a:pt x="304" y="5"/>
                    <a:pt x="306" y="5"/>
                  </a:cubicBezTo>
                  <a:cubicBezTo>
                    <a:pt x="310" y="6"/>
                    <a:pt x="313" y="6"/>
                    <a:pt x="315" y="8"/>
                  </a:cubicBezTo>
                  <a:cubicBezTo>
                    <a:pt x="315" y="9"/>
                    <a:pt x="315" y="9"/>
                    <a:pt x="316" y="9"/>
                  </a:cubicBezTo>
                  <a:cubicBezTo>
                    <a:pt x="316" y="9"/>
                    <a:pt x="316" y="9"/>
                    <a:pt x="316" y="9"/>
                  </a:cubicBezTo>
                  <a:cubicBezTo>
                    <a:pt x="316" y="8"/>
                    <a:pt x="317" y="8"/>
                    <a:pt x="317" y="8"/>
                  </a:cubicBezTo>
                  <a:cubicBezTo>
                    <a:pt x="317" y="8"/>
                    <a:pt x="317" y="8"/>
                    <a:pt x="317" y="7"/>
                  </a:cubicBezTo>
                  <a:cubicBezTo>
                    <a:pt x="316" y="7"/>
                    <a:pt x="315" y="6"/>
                    <a:pt x="314" y="6"/>
                  </a:cubicBezTo>
                  <a:cubicBezTo>
                    <a:pt x="313" y="5"/>
                    <a:pt x="311" y="4"/>
                    <a:pt x="309" y="4"/>
                  </a:cubicBezTo>
                  <a:cubicBezTo>
                    <a:pt x="308" y="4"/>
                    <a:pt x="307" y="3"/>
                    <a:pt x="306" y="3"/>
                  </a:cubicBezTo>
                  <a:cubicBezTo>
                    <a:pt x="305" y="3"/>
                    <a:pt x="305" y="3"/>
                    <a:pt x="304" y="3"/>
                  </a:cubicBezTo>
                  <a:cubicBezTo>
                    <a:pt x="304" y="3"/>
                    <a:pt x="304" y="4"/>
                    <a:pt x="304" y="4"/>
                  </a:cubicBezTo>
                  <a:cubicBezTo>
                    <a:pt x="303" y="4"/>
                    <a:pt x="303" y="4"/>
                    <a:pt x="303" y="4"/>
                  </a:cubicBezTo>
                  <a:cubicBezTo>
                    <a:pt x="303" y="4"/>
                    <a:pt x="302" y="4"/>
                    <a:pt x="302" y="3"/>
                  </a:cubicBezTo>
                  <a:cubicBezTo>
                    <a:pt x="302" y="3"/>
                    <a:pt x="301" y="3"/>
                    <a:pt x="300" y="3"/>
                  </a:cubicBezTo>
                  <a:cubicBezTo>
                    <a:pt x="299" y="3"/>
                    <a:pt x="298" y="3"/>
                    <a:pt x="297" y="3"/>
                  </a:cubicBezTo>
                  <a:cubicBezTo>
                    <a:pt x="292" y="3"/>
                    <a:pt x="286" y="3"/>
                    <a:pt x="280" y="4"/>
                  </a:cubicBezTo>
                  <a:cubicBezTo>
                    <a:pt x="280" y="4"/>
                    <a:pt x="280" y="4"/>
                    <a:pt x="279" y="4"/>
                  </a:cubicBezTo>
                  <a:cubicBezTo>
                    <a:pt x="279" y="4"/>
                    <a:pt x="279" y="4"/>
                    <a:pt x="279" y="4"/>
                  </a:cubicBezTo>
                  <a:cubicBezTo>
                    <a:pt x="278" y="4"/>
                    <a:pt x="278" y="4"/>
                    <a:pt x="278" y="4"/>
                  </a:cubicBezTo>
                  <a:cubicBezTo>
                    <a:pt x="276" y="4"/>
                    <a:pt x="274" y="4"/>
                    <a:pt x="272" y="4"/>
                  </a:cubicBezTo>
                  <a:cubicBezTo>
                    <a:pt x="265" y="4"/>
                    <a:pt x="259" y="4"/>
                    <a:pt x="252" y="4"/>
                  </a:cubicBezTo>
                  <a:cubicBezTo>
                    <a:pt x="247" y="4"/>
                    <a:pt x="243" y="4"/>
                    <a:pt x="239" y="4"/>
                  </a:cubicBezTo>
                  <a:cubicBezTo>
                    <a:pt x="234" y="4"/>
                    <a:pt x="229" y="3"/>
                    <a:pt x="224" y="3"/>
                  </a:cubicBezTo>
                  <a:moveTo>
                    <a:pt x="179" y="0"/>
                  </a:moveTo>
                  <a:cubicBezTo>
                    <a:pt x="179" y="0"/>
                    <a:pt x="179" y="0"/>
                    <a:pt x="179" y="0"/>
                  </a:cubicBezTo>
                  <a:cubicBezTo>
                    <a:pt x="177" y="0"/>
                    <a:pt x="176" y="1"/>
                    <a:pt x="175" y="2"/>
                  </a:cubicBezTo>
                  <a:cubicBezTo>
                    <a:pt x="175" y="2"/>
                    <a:pt x="175" y="2"/>
                    <a:pt x="175" y="2"/>
                  </a:cubicBezTo>
                  <a:cubicBezTo>
                    <a:pt x="174" y="3"/>
                    <a:pt x="175" y="3"/>
                    <a:pt x="175" y="4"/>
                  </a:cubicBezTo>
                  <a:cubicBezTo>
                    <a:pt x="176" y="4"/>
                    <a:pt x="176" y="4"/>
                    <a:pt x="177" y="4"/>
                  </a:cubicBezTo>
                  <a:cubicBezTo>
                    <a:pt x="178" y="5"/>
                    <a:pt x="180" y="5"/>
                    <a:pt x="182" y="5"/>
                  </a:cubicBezTo>
                  <a:cubicBezTo>
                    <a:pt x="184" y="5"/>
                    <a:pt x="186" y="4"/>
                    <a:pt x="188" y="4"/>
                  </a:cubicBezTo>
                  <a:cubicBezTo>
                    <a:pt x="189" y="4"/>
                    <a:pt x="189" y="4"/>
                    <a:pt x="190" y="4"/>
                  </a:cubicBezTo>
                  <a:cubicBezTo>
                    <a:pt x="193" y="4"/>
                    <a:pt x="196" y="4"/>
                    <a:pt x="199" y="4"/>
                  </a:cubicBezTo>
                  <a:cubicBezTo>
                    <a:pt x="202" y="4"/>
                    <a:pt x="206" y="4"/>
                    <a:pt x="209" y="4"/>
                  </a:cubicBezTo>
                  <a:cubicBezTo>
                    <a:pt x="211" y="4"/>
                    <a:pt x="213" y="4"/>
                    <a:pt x="215" y="5"/>
                  </a:cubicBezTo>
                  <a:cubicBezTo>
                    <a:pt x="216" y="5"/>
                    <a:pt x="217" y="5"/>
                    <a:pt x="219" y="5"/>
                  </a:cubicBezTo>
                  <a:cubicBezTo>
                    <a:pt x="219" y="4"/>
                    <a:pt x="219" y="4"/>
                    <a:pt x="219" y="4"/>
                  </a:cubicBezTo>
                  <a:cubicBezTo>
                    <a:pt x="220" y="3"/>
                    <a:pt x="220" y="3"/>
                    <a:pt x="220" y="3"/>
                  </a:cubicBezTo>
                  <a:cubicBezTo>
                    <a:pt x="217" y="3"/>
                    <a:pt x="215" y="3"/>
                    <a:pt x="212" y="2"/>
                  </a:cubicBezTo>
                  <a:cubicBezTo>
                    <a:pt x="212" y="2"/>
                    <a:pt x="212" y="2"/>
                    <a:pt x="212" y="2"/>
                  </a:cubicBezTo>
                  <a:cubicBezTo>
                    <a:pt x="211" y="3"/>
                    <a:pt x="211" y="3"/>
                    <a:pt x="211" y="3"/>
                  </a:cubicBezTo>
                  <a:cubicBezTo>
                    <a:pt x="211" y="3"/>
                    <a:pt x="211" y="3"/>
                    <a:pt x="210" y="2"/>
                  </a:cubicBezTo>
                  <a:cubicBezTo>
                    <a:pt x="209" y="2"/>
                    <a:pt x="207" y="2"/>
                    <a:pt x="205" y="2"/>
                  </a:cubicBezTo>
                  <a:cubicBezTo>
                    <a:pt x="203" y="2"/>
                    <a:pt x="200" y="2"/>
                    <a:pt x="198" y="2"/>
                  </a:cubicBezTo>
                  <a:cubicBezTo>
                    <a:pt x="195" y="2"/>
                    <a:pt x="192" y="2"/>
                    <a:pt x="189" y="2"/>
                  </a:cubicBezTo>
                  <a:cubicBezTo>
                    <a:pt x="189" y="2"/>
                    <a:pt x="188" y="2"/>
                    <a:pt x="188" y="2"/>
                  </a:cubicBezTo>
                  <a:cubicBezTo>
                    <a:pt x="186" y="2"/>
                    <a:pt x="184" y="3"/>
                    <a:pt x="182" y="3"/>
                  </a:cubicBezTo>
                  <a:cubicBezTo>
                    <a:pt x="181" y="3"/>
                    <a:pt x="179" y="3"/>
                    <a:pt x="178" y="2"/>
                  </a:cubicBezTo>
                  <a:cubicBezTo>
                    <a:pt x="178" y="2"/>
                    <a:pt x="178" y="2"/>
                    <a:pt x="179" y="2"/>
                  </a:cubicBezTo>
                  <a:cubicBezTo>
                    <a:pt x="179" y="2"/>
                    <a:pt x="179" y="2"/>
                    <a:pt x="179" y="2"/>
                  </a:cubicBezTo>
                  <a:cubicBezTo>
                    <a:pt x="180" y="2"/>
                    <a:pt x="180" y="0"/>
                    <a:pt x="179" y="0"/>
                  </a:cubicBezTo>
                </a:path>
              </a:pathLst>
            </a:custGeom>
            <a:grpFill/>
            <a:ln>
              <a:solidFill>
                <a:schemeClr val="accent4"/>
              </a:solidFill>
            </a:ln>
          </p:spPr>
          <p:txBody>
            <a:bodyPr vert="horz" wrap="square" lIns="91440" tIns="45720" rIns="91440" bIns="45720" numCol="1" anchor="t" anchorCtr="0" compatLnSpc="1"/>
            <a:lstStyle/>
            <a:p>
              <a:endParaRPr lang="zh-CN" altLang="en-US"/>
            </a:p>
          </p:txBody>
        </p:sp>
        <p:sp>
          <p:nvSpPr>
            <p:cNvPr id="6" name="Freeform 90"/>
            <p:cNvSpPr>
              <a:spLocks noEditPoints="1"/>
            </p:cNvSpPr>
            <p:nvPr/>
          </p:nvSpPr>
          <p:spPr bwMode="auto">
            <a:xfrm>
              <a:off x="5112069" y="2909094"/>
              <a:ext cx="509588" cy="787400"/>
            </a:xfrm>
            <a:custGeom>
              <a:avLst/>
              <a:gdLst>
                <a:gd name="T0" fmla="*/ 213 w 237"/>
                <a:gd name="T1" fmla="*/ 234 h 365"/>
                <a:gd name="T2" fmla="*/ 223 w 237"/>
                <a:gd name="T3" fmla="*/ 198 h 365"/>
                <a:gd name="T4" fmla="*/ 213 w 237"/>
                <a:gd name="T5" fmla="*/ 227 h 365"/>
                <a:gd name="T6" fmla="*/ 205 w 237"/>
                <a:gd name="T7" fmla="*/ 249 h 365"/>
                <a:gd name="T8" fmla="*/ 189 w 237"/>
                <a:gd name="T9" fmla="*/ 274 h 365"/>
                <a:gd name="T10" fmla="*/ 165 w 237"/>
                <a:gd name="T11" fmla="*/ 303 h 365"/>
                <a:gd name="T12" fmla="*/ 185 w 237"/>
                <a:gd name="T13" fmla="*/ 276 h 365"/>
                <a:gd name="T14" fmla="*/ 129 w 237"/>
                <a:gd name="T15" fmla="*/ 331 h 365"/>
                <a:gd name="T16" fmla="*/ 80 w 237"/>
                <a:gd name="T17" fmla="*/ 365 h 365"/>
                <a:gd name="T18" fmla="*/ 110 w 237"/>
                <a:gd name="T19" fmla="*/ 342 h 365"/>
                <a:gd name="T20" fmla="*/ 150 w 237"/>
                <a:gd name="T21" fmla="*/ 319 h 365"/>
                <a:gd name="T22" fmla="*/ 219 w 237"/>
                <a:gd name="T23" fmla="*/ 222 h 365"/>
                <a:gd name="T24" fmla="*/ 228 w 237"/>
                <a:gd name="T25" fmla="*/ 187 h 365"/>
                <a:gd name="T26" fmla="*/ 227 w 237"/>
                <a:gd name="T27" fmla="*/ 158 h 365"/>
                <a:gd name="T28" fmla="*/ 230 w 237"/>
                <a:gd name="T29" fmla="*/ 154 h 365"/>
                <a:gd name="T30" fmla="*/ 226 w 237"/>
                <a:gd name="T31" fmla="*/ 110 h 365"/>
                <a:gd name="T32" fmla="*/ 230 w 237"/>
                <a:gd name="T33" fmla="*/ 120 h 365"/>
                <a:gd name="T34" fmla="*/ 194 w 237"/>
                <a:gd name="T35" fmla="*/ 47 h 365"/>
                <a:gd name="T36" fmla="*/ 195 w 237"/>
                <a:gd name="T37" fmla="*/ 48 h 365"/>
                <a:gd name="T38" fmla="*/ 206 w 237"/>
                <a:gd name="T39" fmla="*/ 63 h 365"/>
                <a:gd name="T40" fmla="*/ 213 w 237"/>
                <a:gd name="T41" fmla="*/ 79 h 365"/>
                <a:gd name="T42" fmla="*/ 219 w 237"/>
                <a:gd name="T43" fmla="*/ 87 h 365"/>
                <a:gd name="T44" fmla="*/ 224 w 237"/>
                <a:gd name="T45" fmla="*/ 102 h 365"/>
                <a:gd name="T46" fmla="*/ 228 w 237"/>
                <a:gd name="T47" fmla="*/ 108 h 365"/>
                <a:gd name="T48" fmla="*/ 210 w 237"/>
                <a:gd name="T49" fmla="*/ 63 h 365"/>
                <a:gd name="T50" fmla="*/ 232 w 237"/>
                <a:gd name="T51" fmla="*/ 163 h 365"/>
                <a:gd name="T52" fmla="*/ 228 w 237"/>
                <a:gd name="T53" fmla="*/ 161 h 365"/>
                <a:gd name="T54" fmla="*/ 228 w 237"/>
                <a:gd name="T55" fmla="*/ 185 h 365"/>
                <a:gd name="T56" fmla="*/ 237 w 237"/>
                <a:gd name="T57" fmla="*/ 142 h 365"/>
                <a:gd name="T58" fmla="*/ 115 w 237"/>
                <a:gd name="T59" fmla="*/ 2 h 365"/>
                <a:gd name="T60" fmla="*/ 125 w 237"/>
                <a:gd name="T61" fmla="*/ 4 h 365"/>
                <a:gd name="T62" fmla="*/ 124 w 237"/>
                <a:gd name="T63" fmla="*/ 7 h 365"/>
                <a:gd name="T64" fmla="*/ 139 w 237"/>
                <a:gd name="T65" fmla="*/ 11 h 365"/>
                <a:gd name="T66" fmla="*/ 136 w 237"/>
                <a:gd name="T67" fmla="*/ 8 h 365"/>
                <a:gd name="T68" fmla="*/ 166 w 237"/>
                <a:gd name="T69" fmla="*/ 21 h 365"/>
                <a:gd name="T70" fmla="*/ 155 w 237"/>
                <a:gd name="T71" fmla="*/ 18 h 365"/>
                <a:gd name="T72" fmla="*/ 159 w 237"/>
                <a:gd name="T73" fmla="*/ 20 h 365"/>
                <a:gd name="T74" fmla="*/ 166 w 237"/>
                <a:gd name="T75" fmla="*/ 22 h 365"/>
                <a:gd name="T76" fmla="*/ 177 w 237"/>
                <a:gd name="T77" fmla="*/ 29 h 365"/>
                <a:gd name="T78" fmla="*/ 187 w 237"/>
                <a:gd name="T79" fmla="*/ 39 h 365"/>
                <a:gd name="T80" fmla="*/ 188 w 237"/>
                <a:gd name="T81" fmla="*/ 37 h 365"/>
                <a:gd name="T82" fmla="*/ 115 w 237"/>
                <a:gd name="T83" fmla="*/ 2 h 365"/>
                <a:gd name="T84" fmla="*/ 7 w 237"/>
                <a:gd name="T85" fmla="*/ 23 h 365"/>
                <a:gd name="T86" fmla="*/ 33 w 237"/>
                <a:gd name="T87" fmla="*/ 5 h 365"/>
                <a:gd name="T88" fmla="*/ 12 w 237"/>
                <a:gd name="T89" fmla="*/ 15 h 365"/>
                <a:gd name="T90" fmla="*/ 2 w 237"/>
                <a:gd name="T91" fmla="*/ 25 h 365"/>
                <a:gd name="T92" fmla="*/ 3 w 237"/>
                <a:gd name="T93" fmla="*/ 27 h 365"/>
                <a:gd name="T94" fmla="*/ 30 w 237"/>
                <a:gd name="T95" fmla="*/ 8 h 365"/>
                <a:gd name="T96" fmla="*/ 40 w 237"/>
                <a:gd name="T97" fmla="*/ 5 h 365"/>
                <a:gd name="T98" fmla="*/ 55 w 237"/>
                <a:gd name="T99" fmla="*/ 3 h 365"/>
                <a:gd name="T100" fmla="*/ 93 w 237"/>
                <a:gd name="T101" fmla="*/ 2 h 365"/>
                <a:gd name="T102" fmla="*/ 106 w 237"/>
                <a:gd name="T103" fmla="*/ 3 h 365"/>
                <a:gd name="T104" fmla="*/ 97 w 237"/>
                <a:gd name="T105" fmla="*/ 0 h 365"/>
                <a:gd name="T106" fmla="*/ 92 w 237"/>
                <a:gd name="T107" fmla="*/ 0 h 365"/>
                <a:gd name="T108" fmla="*/ 66 w 237"/>
                <a:gd name="T109" fmla="*/ 2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7" h="365">
                  <a:moveTo>
                    <a:pt x="213" y="234"/>
                  </a:moveTo>
                  <a:cubicBezTo>
                    <a:pt x="213" y="233"/>
                    <a:pt x="214" y="231"/>
                    <a:pt x="214" y="229"/>
                  </a:cubicBezTo>
                  <a:cubicBezTo>
                    <a:pt x="215" y="225"/>
                    <a:pt x="217" y="222"/>
                    <a:pt x="218" y="219"/>
                  </a:cubicBezTo>
                  <a:cubicBezTo>
                    <a:pt x="216" y="224"/>
                    <a:pt x="215" y="229"/>
                    <a:pt x="213" y="234"/>
                  </a:cubicBezTo>
                  <a:moveTo>
                    <a:pt x="228" y="187"/>
                  </a:moveTo>
                  <a:cubicBezTo>
                    <a:pt x="227" y="187"/>
                    <a:pt x="226" y="187"/>
                    <a:pt x="224" y="188"/>
                  </a:cubicBezTo>
                  <a:cubicBezTo>
                    <a:pt x="224" y="191"/>
                    <a:pt x="224" y="194"/>
                    <a:pt x="223" y="197"/>
                  </a:cubicBezTo>
                  <a:cubicBezTo>
                    <a:pt x="223" y="197"/>
                    <a:pt x="223" y="198"/>
                    <a:pt x="223" y="198"/>
                  </a:cubicBezTo>
                  <a:cubicBezTo>
                    <a:pt x="222" y="200"/>
                    <a:pt x="221" y="202"/>
                    <a:pt x="221" y="203"/>
                  </a:cubicBezTo>
                  <a:cubicBezTo>
                    <a:pt x="221" y="204"/>
                    <a:pt x="221" y="205"/>
                    <a:pt x="220" y="205"/>
                  </a:cubicBezTo>
                  <a:cubicBezTo>
                    <a:pt x="218" y="212"/>
                    <a:pt x="215" y="220"/>
                    <a:pt x="213" y="227"/>
                  </a:cubicBezTo>
                  <a:cubicBezTo>
                    <a:pt x="213" y="227"/>
                    <a:pt x="213" y="227"/>
                    <a:pt x="213" y="227"/>
                  </a:cubicBezTo>
                  <a:cubicBezTo>
                    <a:pt x="214" y="227"/>
                    <a:pt x="214" y="229"/>
                    <a:pt x="213" y="229"/>
                  </a:cubicBezTo>
                  <a:cubicBezTo>
                    <a:pt x="213" y="229"/>
                    <a:pt x="212" y="230"/>
                    <a:pt x="212" y="230"/>
                  </a:cubicBezTo>
                  <a:cubicBezTo>
                    <a:pt x="212" y="231"/>
                    <a:pt x="211" y="231"/>
                    <a:pt x="211" y="232"/>
                  </a:cubicBezTo>
                  <a:cubicBezTo>
                    <a:pt x="209" y="238"/>
                    <a:pt x="207" y="243"/>
                    <a:pt x="205" y="249"/>
                  </a:cubicBezTo>
                  <a:cubicBezTo>
                    <a:pt x="202" y="254"/>
                    <a:pt x="198" y="259"/>
                    <a:pt x="195" y="263"/>
                  </a:cubicBezTo>
                  <a:cubicBezTo>
                    <a:pt x="192" y="267"/>
                    <a:pt x="189" y="270"/>
                    <a:pt x="187" y="274"/>
                  </a:cubicBezTo>
                  <a:cubicBezTo>
                    <a:pt x="187" y="274"/>
                    <a:pt x="188" y="274"/>
                    <a:pt x="188" y="274"/>
                  </a:cubicBezTo>
                  <a:cubicBezTo>
                    <a:pt x="188" y="274"/>
                    <a:pt x="189" y="274"/>
                    <a:pt x="189" y="274"/>
                  </a:cubicBezTo>
                  <a:cubicBezTo>
                    <a:pt x="193" y="270"/>
                    <a:pt x="197" y="265"/>
                    <a:pt x="200" y="260"/>
                  </a:cubicBezTo>
                  <a:cubicBezTo>
                    <a:pt x="200" y="259"/>
                    <a:pt x="201" y="259"/>
                    <a:pt x="201" y="259"/>
                  </a:cubicBezTo>
                  <a:cubicBezTo>
                    <a:pt x="196" y="266"/>
                    <a:pt x="192" y="272"/>
                    <a:pt x="186" y="278"/>
                  </a:cubicBezTo>
                  <a:cubicBezTo>
                    <a:pt x="180" y="287"/>
                    <a:pt x="172" y="295"/>
                    <a:pt x="165" y="303"/>
                  </a:cubicBezTo>
                  <a:cubicBezTo>
                    <a:pt x="169" y="298"/>
                    <a:pt x="173" y="293"/>
                    <a:pt x="177" y="288"/>
                  </a:cubicBezTo>
                  <a:cubicBezTo>
                    <a:pt x="181" y="284"/>
                    <a:pt x="184" y="280"/>
                    <a:pt x="187" y="276"/>
                  </a:cubicBezTo>
                  <a:cubicBezTo>
                    <a:pt x="187" y="276"/>
                    <a:pt x="187" y="276"/>
                    <a:pt x="186" y="276"/>
                  </a:cubicBezTo>
                  <a:cubicBezTo>
                    <a:pt x="186" y="276"/>
                    <a:pt x="185" y="276"/>
                    <a:pt x="185" y="276"/>
                  </a:cubicBezTo>
                  <a:cubicBezTo>
                    <a:pt x="180" y="281"/>
                    <a:pt x="175" y="287"/>
                    <a:pt x="171" y="292"/>
                  </a:cubicBezTo>
                  <a:cubicBezTo>
                    <a:pt x="164" y="300"/>
                    <a:pt x="158" y="310"/>
                    <a:pt x="149" y="317"/>
                  </a:cubicBezTo>
                  <a:cubicBezTo>
                    <a:pt x="145" y="321"/>
                    <a:pt x="141" y="324"/>
                    <a:pt x="137" y="326"/>
                  </a:cubicBezTo>
                  <a:cubicBezTo>
                    <a:pt x="134" y="328"/>
                    <a:pt x="131" y="330"/>
                    <a:pt x="129" y="331"/>
                  </a:cubicBezTo>
                  <a:cubicBezTo>
                    <a:pt x="111" y="341"/>
                    <a:pt x="92" y="348"/>
                    <a:pt x="79" y="363"/>
                  </a:cubicBezTo>
                  <a:cubicBezTo>
                    <a:pt x="78" y="364"/>
                    <a:pt x="79" y="365"/>
                    <a:pt x="80" y="365"/>
                  </a:cubicBezTo>
                  <a:cubicBezTo>
                    <a:pt x="80" y="365"/>
                    <a:pt x="80" y="365"/>
                    <a:pt x="80" y="365"/>
                  </a:cubicBezTo>
                  <a:cubicBezTo>
                    <a:pt x="80" y="365"/>
                    <a:pt x="80" y="365"/>
                    <a:pt x="80" y="365"/>
                  </a:cubicBezTo>
                  <a:cubicBezTo>
                    <a:pt x="80" y="365"/>
                    <a:pt x="80" y="365"/>
                    <a:pt x="80" y="365"/>
                  </a:cubicBezTo>
                  <a:cubicBezTo>
                    <a:pt x="89" y="357"/>
                    <a:pt x="98" y="351"/>
                    <a:pt x="108" y="345"/>
                  </a:cubicBezTo>
                  <a:cubicBezTo>
                    <a:pt x="108" y="345"/>
                    <a:pt x="108" y="344"/>
                    <a:pt x="108" y="344"/>
                  </a:cubicBezTo>
                  <a:cubicBezTo>
                    <a:pt x="108" y="343"/>
                    <a:pt x="109" y="343"/>
                    <a:pt x="110" y="342"/>
                  </a:cubicBezTo>
                  <a:cubicBezTo>
                    <a:pt x="110" y="342"/>
                    <a:pt x="111" y="342"/>
                    <a:pt x="111" y="342"/>
                  </a:cubicBezTo>
                  <a:cubicBezTo>
                    <a:pt x="111" y="342"/>
                    <a:pt x="112" y="343"/>
                    <a:pt x="112" y="343"/>
                  </a:cubicBezTo>
                  <a:cubicBezTo>
                    <a:pt x="118" y="339"/>
                    <a:pt x="125" y="336"/>
                    <a:pt x="132" y="332"/>
                  </a:cubicBezTo>
                  <a:cubicBezTo>
                    <a:pt x="138" y="328"/>
                    <a:pt x="145" y="324"/>
                    <a:pt x="150" y="319"/>
                  </a:cubicBezTo>
                  <a:cubicBezTo>
                    <a:pt x="155" y="315"/>
                    <a:pt x="160" y="311"/>
                    <a:pt x="165" y="306"/>
                  </a:cubicBezTo>
                  <a:cubicBezTo>
                    <a:pt x="172" y="298"/>
                    <a:pt x="180" y="289"/>
                    <a:pt x="187" y="281"/>
                  </a:cubicBezTo>
                  <a:cubicBezTo>
                    <a:pt x="194" y="272"/>
                    <a:pt x="201" y="263"/>
                    <a:pt x="206" y="254"/>
                  </a:cubicBezTo>
                  <a:cubicBezTo>
                    <a:pt x="212" y="244"/>
                    <a:pt x="215" y="233"/>
                    <a:pt x="219" y="222"/>
                  </a:cubicBezTo>
                  <a:cubicBezTo>
                    <a:pt x="221" y="214"/>
                    <a:pt x="223" y="206"/>
                    <a:pt x="225" y="198"/>
                  </a:cubicBezTo>
                  <a:cubicBezTo>
                    <a:pt x="225" y="197"/>
                    <a:pt x="226" y="196"/>
                    <a:pt x="226" y="195"/>
                  </a:cubicBezTo>
                  <a:cubicBezTo>
                    <a:pt x="227" y="192"/>
                    <a:pt x="227" y="190"/>
                    <a:pt x="228" y="187"/>
                  </a:cubicBezTo>
                  <a:cubicBezTo>
                    <a:pt x="228" y="187"/>
                    <a:pt x="228" y="187"/>
                    <a:pt x="228" y="187"/>
                  </a:cubicBezTo>
                  <a:moveTo>
                    <a:pt x="230" y="143"/>
                  </a:moveTo>
                  <a:cubicBezTo>
                    <a:pt x="230" y="143"/>
                    <a:pt x="229" y="144"/>
                    <a:pt x="228" y="144"/>
                  </a:cubicBezTo>
                  <a:cubicBezTo>
                    <a:pt x="228" y="145"/>
                    <a:pt x="228" y="147"/>
                    <a:pt x="228" y="148"/>
                  </a:cubicBezTo>
                  <a:cubicBezTo>
                    <a:pt x="228" y="152"/>
                    <a:pt x="228" y="155"/>
                    <a:pt x="227" y="158"/>
                  </a:cubicBezTo>
                  <a:cubicBezTo>
                    <a:pt x="228" y="158"/>
                    <a:pt x="229" y="158"/>
                    <a:pt x="229" y="158"/>
                  </a:cubicBezTo>
                  <a:cubicBezTo>
                    <a:pt x="229" y="158"/>
                    <a:pt x="229" y="158"/>
                    <a:pt x="229" y="158"/>
                  </a:cubicBezTo>
                  <a:cubicBezTo>
                    <a:pt x="229" y="158"/>
                    <a:pt x="229" y="158"/>
                    <a:pt x="229" y="158"/>
                  </a:cubicBezTo>
                  <a:cubicBezTo>
                    <a:pt x="230" y="157"/>
                    <a:pt x="230" y="155"/>
                    <a:pt x="230" y="154"/>
                  </a:cubicBezTo>
                  <a:cubicBezTo>
                    <a:pt x="230" y="150"/>
                    <a:pt x="230" y="147"/>
                    <a:pt x="230" y="143"/>
                  </a:cubicBezTo>
                  <a:moveTo>
                    <a:pt x="228" y="108"/>
                  </a:moveTo>
                  <a:cubicBezTo>
                    <a:pt x="228" y="109"/>
                    <a:pt x="228" y="110"/>
                    <a:pt x="227" y="110"/>
                  </a:cubicBezTo>
                  <a:cubicBezTo>
                    <a:pt x="227" y="110"/>
                    <a:pt x="226" y="110"/>
                    <a:pt x="226" y="110"/>
                  </a:cubicBezTo>
                  <a:cubicBezTo>
                    <a:pt x="226" y="111"/>
                    <a:pt x="227" y="113"/>
                    <a:pt x="227" y="114"/>
                  </a:cubicBezTo>
                  <a:cubicBezTo>
                    <a:pt x="229" y="123"/>
                    <a:pt x="229" y="133"/>
                    <a:pt x="229" y="142"/>
                  </a:cubicBezTo>
                  <a:cubicBezTo>
                    <a:pt x="229" y="142"/>
                    <a:pt x="230" y="141"/>
                    <a:pt x="231" y="141"/>
                  </a:cubicBezTo>
                  <a:cubicBezTo>
                    <a:pt x="231" y="134"/>
                    <a:pt x="231" y="127"/>
                    <a:pt x="230" y="120"/>
                  </a:cubicBezTo>
                  <a:cubicBezTo>
                    <a:pt x="229" y="116"/>
                    <a:pt x="229" y="112"/>
                    <a:pt x="228" y="108"/>
                  </a:cubicBezTo>
                  <a:moveTo>
                    <a:pt x="193" y="42"/>
                  </a:moveTo>
                  <a:cubicBezTo>
                    <a:pt x="192" y="42"/>
                    <a:pt x="191" y="42"/>
                    <a:pt x="190" y="42"/>
                  </a:cubicBezTo>
                  <a:cubicBezTo>
                    <a:pt x="192" y="44"/>
                    <a:pt x="193" y="45"/>
                    <a:pt x="194" y="47"/>
                  </a:cubicBezTo>
                  <a:cubicBezTo>
                    <a:pt x="195" y="46"/>
                    <a:pt x="195" y="46"/>
                    <a:pt x="196" y="46"/>
                  </a:cubicBezTo>
                  <a:cubicBezTo>
                    <a:pt x="196" y="46"/>
                    <a:pt x="196" y="46"/>
                    <a:pt x="196" y="46"/>
                  </a:cubicBezTo>
                  <a:cubicBezTo>
                    <a:pt x="198" y="46"/>
                    <a:pt x="198" y="48"/>
                    <a:pt x="197" y="48"/>
                  </a:cubicBezTo>
                  <a:cubicBezTo>
                    <a:pt x="196" y="48"/>
                    <a:pt x="196" y="48"/>
                    <a:pt x="195" y="48"/>
                  </a:cubicBezTo>
                  <a:cubicBezTo>
                    <a:pt x="199" y="53"/>
                    <a:pt x="202" y="57"/>
                    <a:pt x="204" y="62"/>
                  </a:cubicBezTo>
                  <a:cubicBezTo>
                    <a:pt x="205" y="62"/>
                    <a:pt x="205" y="62"/>
                    <a:pt x="205" y="62"/>
                  </a:cubicBezTo>
                  <a:cubicBezTo>
                    <a:pt x="206" y="62"/>
                    <a:pt x="206" y="62"/>
                    <a:pt x="206" y="62"/>
                  </a:cubicBezTo>
                  <a:cubicBezTo>
                    <a:pt x="207" y="62"/>
                    <a:pt x="207" y="63"/>
                    <a:pt x="206" y="63"/>
                  </a:cubicBezTo>
                  <a:cubicBezTo>
                    <a:pt x="206" y="64"/>
                    <a:pt x="206" y="64"/>
                    <a:pt x="206" y="64"/>
                  </a:cubicBezTo>
                  <a:cubicBezTo>
                    <a:pt x="208" y="68"/>
                    <a:pt x="210" y="73"/>
                    <a:pt x="213" y="77"/>
                  </a:cubicBezTo>
                  <a:cubicBezTo>
                    <a:pt x="213" y="77"/>
                    <a:pt x="214" y="78"/>
                    <a:pt x="213" y="79"/>
                  </a:cubicBezTo>
                  <a:cubicBezTo>
                    <a:pt x="213" y="79"/>
                    <a:pt x="213" y="79"/>
                    <a:pt x="213" y="79"/>
                  </a:cubicBezTo>
                  <a:cubicBezTo>
                    <a:pt x="214" y="81"/>
                    <a:pt x="215" y="82"/>
                    <a:pt x="216" y="84"/>
                  </a:cubicBezTo>
                  <a:cubicBezTo>
                    <a:pt x="217" y="85"/>
                    <a:pt x="217" y="86"/>
                    <a:pt x="217" y="87"/>
                  </a:cubicBezTo>
                  <a:cubicBezTo>
                    <a:pt x="217" y="87"/>
                    <a:pt x="217" y="87"/>
                    <a:pt x="217" y="87"/>
                  </a:cubicBezTo>
                  <a:cubicBezTo>
                    <a:pt x="218" y="87"/>
                    <a:pt x="218" y="87"/>
                    <a:pt x="219" y="87"/>
                  </a:cubicBezTo>
                  <a:cubicBezTo>
                    <a:pt x="220" y="87"/>
                    <a:pt x="219" y="89"/>
                    <a:pt x="218" y="89"/>
                  </a:cubicBezTo>
                  <a:cubicBezTo>
                    <a:pt x="220" y="92"/>
                    <a:pt x="222" y="96"/>
                    <a:pt x="223" y="100"/>
                  </a:cubicBezTo>
                  <a:cubicBezTo>
                    <a:pt x="223" y="100"/>
                    <a:pt x="224" y="100"/>
                    <a:pt x="224" y="100"/>
                  </a:cubicBezTo>
                  <a:cubicBezTo>
                    <a:pt x="225" y="101"/>
                    <a:pt x="224" y="102"/>
                    <a:pt x="224" y="102"/>
                  </a:cubicBezTo>
                  <a:cubicBezTo>
                    <a:pt x="224" y="104"/>
                    <a:pt x="225" y="106"/>
                    <a:pt x="226" y="108"/>
                  </a:cubicBezTo>
                  <a:cubicBezTo>
                    <a:pt x="226" y="108"/>
                    <a:pt x="227" y="108"/>
                    <a:pt x="227" y="108"/>
                  </a:cubicBezTo>
                  <a:cubicBezTo>
                    <a:pt x="227" y="108"/>
                    <a:pt x="227" y="108"/>
                    <a:pt x="227" y="108"/>
                  </a:cubicBezTo>
                  <a:cubicBezTo>
                    <a:pt x="227" y="108"/>
                    <a:pt x="228" y="108"/>
                    <a:pt x="228" y="108"/>
                  </a:cubicBezTo>
                  <a:cubicBezTo>
                    <a:pt x="227" y="107"/>
                    <a:pt x="227" y="105"/>
                    <a:pt x="227" y="104"/>
                  </a:cubicBezTo>
                  <a:cubicBezTo>
                    <a:pt x="225" y="99"/>
                    <a:pt x="223" y="94"/>
                    <a:pt x="221" y="90"/>
                  </a:cubicBezTo>
                  <a:cubicBezTo>
                    <a:pt x="215" y="76"/>
                    <a:pt x="208" y="63"/>
                    <a:pt x="200" y="51"/>
                  </a:cubicBezTo>
                  <a:cubicBezTo>
                    <a:pt x="203" y="55"/>
                    <a:pt x="207" y="59"/>
                    <a:pt x="210" y="63"/>
                  </a:cubicBezTo>
                  <a:cubicBezTo>
                    <a:pt x="217" y="72"/>
                    <a:pt x="223" y="82"/>
                    <a:pt x="227" y="93"/>
                  </a:cubicBezTo>
                  <a:cubicBezTo>
                    <a:pt x="231" y="104"/>
                    <a:pt x="233" y="116"/>
                    <a:pt x="234" y="127"/>
                  </a:cubicBezTo>
                  <a:cubicBezTo>
                    <a:pt x="235" y="133"/>
                    <a:pt x="235" y="139"/>
                    <a:pt x="235" y="145"/>
                  </a:cubicBezTo>
                  <a:cubicBezTo>
                    <a:pt x="235" y="151"/>
                    <a:pt x="234" y="157"/>
                    <a:pt x="232" y="163"/>
                  </a:cubicBezTo>
                  <a:cubicBezTo>
                    <a:pt x="231" y="170"/>
                    <a:pt x="229" y="177"/>
                    <a:pt x="227" y="184"/>
                  </a:cubicBezTo>
                  <a:cubicBezTo>
                    <a:pt x="228" y="176"/>
                    <a:pt x="229" y="168"/>
                    <a:pt x="229" y="161"/>
                  </a:cubicBezTo>
                  <a:cubicBezTo>
                    <a:pt x="229" y="161"/>
                    <a:pt x="229" y="161"/>
                    <a:pt x="229" y="161"/>
                  </a:cubicBezTo>
                  <a:cubicBezTo>
                    <a:pt x="228" y="161"/>
                    <a:pt x="228" y="161"/>
                    <a:pt x="228" y="161"/>
                  </a:cubicBezTo>
                  <a:cubicBezTo>
                    <a:pt x="228" y="161"/>
                    <a:pt x="227" y="161"/>
                    <a:pt x="227" y="161"/>
                  </a:cubicBezTo>
                  <a:cubicBezTo>
                    <a:pt x="227" y="168"/>
                    <a:pt x="226" y="175"/>
                    <a:pt x="225" y="182"/>
                  </a:cubicBezTo>
                  <a:cubicBezTo>
                    <a:pt x="225" y="183"/>
                    <a:pt x="225" y="184"/>
                    <a:pt x="225" y="186"/>
                  </a:cubicBezTo>
                  <a:cubicBezTo>
                    <a:pt x="226" y="185"/>
                    <a:pt x="227" y="185"/>
                    <a:pt x="228" y="185"/>
                  </a:cubicBezTo>
                  <a:cubicBezTo>
                    <a:pt x="228" y="185"/>
                    <a:pt x="228" y="185"/>
                    <a:pt x="229" y="185"/>
                  </a:cubicBezTo>
                  <a:cubicBezTo>
                    <a:pt x="229" y="182"/>
                    <a:pt x="230" y="180"/>
                    <a:pt x="231" y="177"/>
                  </a:cubicBezTo>
                  <a:cubicBezTo>
                    <a:pt x="232" y="171"/>
                    <a:pt x="234" y="165"/>
                    <a:pt x="235" y="159"/>
                  </a:cubicBezTo>
                  <a:cubicBezTo>
                    <a:pt x="236" y="154"/>
                    <a:pt x="237" y="148"/>
                    <a:pt x="237" y="142"/>
                  </a:cubicBezTo>
                  <a:cubicBezTo>
                    <a:pt x="237" y="136"/>
                    <a:pt x="236" y="130"/>
                    <a:pt x="236" y="125"/>
                  </a:cubicBezTo>
                  <a:cubicBezTo>
                    <a:pt x="234" y="113"/>
                    <a:pt x="232" y="102"/>
                    <a:pt x="228" y="91"/>
                  </a:cubicBezTo>
                  <a:cubicBezTo>
                    <a:pt x="221" y="72"/>
                    <a:pt x="208" y="55"/>
                    <a:pt x="193" y="42"/>
                  </a:cubicBezTo>
                  <a:moveTo>
                    <a:pt x="115" y="2"/>
                  </a:moveTo>
                  <a:cubicBezTo>
                    <a:pt x="115" y="2"/>
                    <a:pt x="115" y="2"/>
                    <a:pt x="114" y="3"/>
                  </a:cubicBezTo>
                  <a:cubicBezTo>
                    <a:pt x="113" y="3"/>
                    <a:pt x="111" y="3"/>
                    <a:pt x="110" y="4"/>
                  </a:cubicBezTo>
                  <a:cubicBezTo>
                    <a:pt x="113" y="4"/>
                    <a:pt x="117" y="5"/>
                    <a:pt x="120" y="6"/>
                  </a:cubicBezTo>
                  <a:cubicBezTo>
                    <a:pt x="122" y="5"/>
                    <a:pt x="123" y="4"/>
                    <a:pt x="125" y="4"/>
                  </a:cubicBezTo>
                  <a:cubicBezTo>
                    <a:pt x="125" y="4"/>
                    <a:pt x="125" y="4"/>
                    <a:pt x="125" y="4"/>
                  </a:cubicBezTo>
                  <a:cubicBezTo>
                    <a:pt x="126" y="4"/>
                    <a:pt x="127" y="6"/>
                    <a:pt x="125" y="6"/>
                  </a:cubicBezTo>
                  <a:cubicBezTo>
                    <a:pt x="125" y="6"/>
                    <a:pt x="124" y="6"/>
                    <a:pt x="124" y="6"/>
                  </a:cubicBezTo>
                  <a:cubicBezTo>
                    <a:pt x="124" y="6"/>
                    <a:pt x="124" y="7"/>
                    <a:pt x="124" y="7"/>
                  </a:cubicBezTo>
                  <a:cubicBezTo>
                    <a:pt x="128" y="8"/>
                    <a:pt x="132" y="9"/>
                    <a:pt x="136" y="10"/>
                  </a:cubicBezTo>
                  <a:cubicBezTo>
                    <a:pt x="137" y="10"/>
                    <a:pt x="138" y="10"/>
                    <a:pt x="139" y="9"/>
                  </a:cubicBezTo>
                  <a:cubicBezTo>
                    <a:pt x="139" y="9"/>
                    <a:pt x="139" y="9"/>
                    <a:pt x="139" y="9"/>
                  </a:cubicBezTo>
                  <a:cubicBezTo>
                    <a:pt x="140" y="9"/>
                    <a:pt x="140" y="11"/>
                    <a:pt x="139" y="11"/>
                  </a:cubicBezTo>
                  <a:cubicBezTo>
                    <a:pt x="139" y="11"/>
                    <a:pt x="139" y="11"/>
                    <a:pt x="139" y="11"/>
                  </a:cubicBezTo>
                  <a:cubicBezTo>
                    <a:pt x="141" y="12"/>
                    <a:pt x="143" y="13"/>
                    <a:pt x="145" y="13"/>
                  </a:cubicBezTo>
                  <a:cubicBezTo>
                    <a:pt x="146" y="13"/>
                    <a:pt x="147" y="13"/>
                    <a:pt x="148" y="13"/>
                  </a:cubicBezTo>
                  <a:cubicBezTo>
                    <a:pt x="144" y="11"/>
                    <a:pt x="140" y="9"/>
                    <a:pt x="136" y="8"/>
                  </a:cubicBezTo>
                  <a:cubicBezTo>
                    <a:pt x="134" y="7"/>
                    <a:pt x="132" y="7"/>
                    <a:pt x="130" y="6"/>
                  </a:cubicBezTo>
                  <a:cubicBezTo>
                    <a:pt x="140" y="8"/>
                    <a:pt x="151" y="12"/>
                    <a:pt x="160" y="17"/>
                  </a:cubicBezTo>
                  <a:cubicBezTo>
                    <a:pt x="163" y="19"/>
                    <a:pt x="166" y="21"/>
                    <a:pt x="169" y="23"/>
                  </a:cubicBezTo>
                  <a:cubicBezTo>
                    <a:pt x="168" y="23"/>
                    <a:pt x="167" y="22"/>
                    <a:pt x="166" y="21"/>
                  </a:cubicBezTo>
                  <a:cubicBezTo>
                    <a:pt x="161" y="19"/>
                    <a:pt x="156" y="16"/>
                    <a:pt x="150" y="14"/>
                  </a:cubicBezTo>
                  <a:cubicBezTo>
                    <a:pt x="150" y="14"/>
                    <a:pt x="150" y="15"/>
                    <a:pt x="149" y="15"/>
                  </a:cubicBezTo>
                  <a:cubicBezTo>
                    <a:pt x="149" y="15"/>
                    <a:pt x="148" y="15"/>
                    <a:pt x="148" y="15"/>
                  </a:cubicBezTo>
                  <a:cubicBezTo>
                    <a:pt x="151" y="16"/>
                    <a:pt x="153" y="17"/>
                    <a:pt x="155" y="18"/>
                  </a:cubicBezTo>
                  <a:cubicBezTo>
                    <a:pt x="156" y="18"/>
                    <a:pt x="156" y="19"/>
                    <a:pt x="157" y="19"/>
                  </a:cubicBezTo>
                  <a:cubicBezTo>
                    <a:pt x="157" y="18"/>
                    <a:pt x="157" y="18"/>
                    <a:pt x="158" y="18"/>
                  </a:cubicBezTo>
                  <a:cubicBezTo>
                    <a:pt x="158" y="18"/>
                    <a:pt x="158" y="18"/>
                    <a:pt x="158" y="18"/>
                  </a:cubicBezTo>
                  <a:cubicBezTo>
                    <a:pt x="159" y="18"/>
                    <a:pt x="160" y="19"/>
                    <a:pt x="159" y="20"/>
                  </a:cubicBezTo>
                  <a:cubicBezTo>
                    <a:pt x="159" y="20"/>
                    <a:pt x="159" y="20"/>
                    <a:pt x="159" y="20"/>
                  </a:cubicBezTo>
                  <a:cubicBezTo>
                    <a:pt x="161" y="21"/>
                    <a:pt x="163" y="22"/>
                    <a:pt x="165" y="23"/>
                  </a:cubicBezTo>
                  <a:cubicBezTo>
                    <a:pt x="165" y="23"/>
                    <a:pt x="165" y="23"/>
                    <a:pt x="165" y="23"/>
                  </a:cubicBezTo>
                  <a:cubicBezTo>
                    <a:pt x="166" y="22"/>
                    <a:pt x="166" y="22"/>
                    <a:pt x="166" y="22"/>
                  </a:cubicBezTo>
                  <a:cubicBezTo>
                    <a:pt x="167" y="22"/>
                    <a:pt x="167" y="23"/>
                    <a:pt x="167" y="24"/>
                  </a:cubicBezTo>
                  <a:cubicBezTo>
                    <a:pt x="170" y="26"/>
                    <a:pt x="173" y="28"/>
                    <a:pt x="176" y="30"/>
                  </a:cubicBezTo>
                  <a:cubicBezTo>
                    <a:pt x="176" y="29"/>
                    <a:pt x="176" y="29"/>
                    <a:pt x="177" y="29"/>
                  </a:cubicBezTo>
                  <a:cubicBezTo>
                    <a:pt x="177" y="29"/>
                    <a:pt x="177" y="29"/>
                    <a:pt x="177" y="29"/>
                  </a:cubicBezTo>
                  <a:cubicBezTo>
                    <a:pt x="178" y="29"/>
                    <a:pt x="178" y="30"/>
                    <a:pt x="178" y="31"/>
                  </a:cubicBezTo>
                  <a:cubicBezTo>
                    <a:pt x="179" y="32"/>
                    <a:pt x="180" y="32"/>
                    <a:pt x="180" y="33"/>
                  </a:cubicBezTo>
                  <a:cubicBezTo>
                    <a:pt x="183" y="35"/>
                    <a:pt x="185" y="37"/>
                    <a:pt x="187" y="39"/>
                  </a:cubicBezTo>
                  <a:cubicBezTo>
                    <a:pt x="187" y="39"/>
                    <a:pt x="187" y="39"/>
                    <a:pt x="187" y="39"/>
                  </a:cubicBezTo>
                  <a:cubicBezTo>
                    <a:pt x="188" y="39"/>
                    <a:pt x="188" y="40"/>
                    <a:pt x="189" y="41"/>
                  </a:cubicBezTo>
                  <a:cubicBezTo>
                    <a:pt x="190" y="40"/>
                    <a:pt x="191" y="40"/>
                    <a:pt x="191" y="40"/>
                  </a:cubicBezTo>
                  <a:cubicBezTo>
                    <a:pt x="191" y="39"/>
                    <a:pt x="190" y="39"/>
                    <a:pt x="189" y="38"/>
                  </a:cubicBezTo>
                  <a:cubicBezTo>
                    <a:pt x="189" y="38"/>
                    <a:pt x="188" y="37"/>
                    <a:pt x="188" y="37"/>
                  </a:cubicBezTo>
                  <a:cubicBezTo>
                    <a:pt x="186" y="35"/>
                    <a:pt x="185" y="34"/>
                    <a:pt x="183" y="33"/>
                  </a:cubicBezTo>
                  <a:cubicBezTo>
                    <a:pt x="179" y="29"/>
                    <a:pt x="174" y="25"/>
                    <a:pt x="169" y="21"/>
                  </a:cubicBezTo>
                  <a:cubicBezTo>
                    <a:pt x="162" y="16"/>
                    <a:pt x="155" y="12"/>
                    <a:pt x="146" y="9"/>
                  </a:cubicBezTo>
                  <a:cubicBezTo>
                    <a:pt x="136" y="5"/>
                    <a:pt x="126" y="3"/>
                    <a:pt x="115" y="2"/>
                  </a:cubicBezTo>
                  <a:moveTo>
                    <a:pt x="16" y="15"/>
                  </a:moveTo>
                  <a:cubicBezTo>
                    <a:pt x="18" y="13"/>
                    <a:pt x="21" y="12"/>
                    <a:pt x="24" y="11"/>
                  </a:cubicBezTo>
                  <a:cubicBezTo>
                    <a:pt x="22" y="12"/>
                    <a:pt x="20" y="13"/>
                    <a:pt x="18" y="14"/>
                  </a:cubicBezTo>
                  <a:cubicBezTo>
                    <a:pt x="14" y="17"/>
                    <a:pt x="11" y="20"/>
                    <a:pt x="7" y="23"/>
                  </a:cubicBezTo>
                  <a:cubicBezTo>
                    <a:pt x="8" y="21"/>
                    <a:pt x="9" y="20"/>
                    <a:pt x="10" y="19"/>
                  </a:cubicBezTo>
                  <a:cubicBezTo>
                    <a:pt x="12" y="17"/>
                    <a:pt x="14" y="16"/>
                    <a:pt x="16" y="15"/>
                  </a:cubicBezTo>
                  <a:moveTo>
                    <a:pt x="65" y="0"/>
                  </a:moveTo>
                  <a:cubicBezTo>
                    <a:pt x="54" y="1"/>
                    <a:pt x="43" y="2"/>
                    <a:pt x="33" y="5"/>
                  </a:cubicBezTo>
                  <a:cubicBezTo>
                    <a:pt x="33" y="5"/>
                    <a:pt x="33" y="5"/>
                    <a:pt x="33" y="5"/>
                  </a:cubicBezTo>
                  <a:cubicBezTo>
                    <a:pt x="33" y="4"/>
                    <a:pt x="32" y="4"/>
                    <a:pt x="32" y="4"/>
                  </a:cubicBezTo>
                  <a:cubicBezTo>
                    <a:pt x="32" y="4"/>
                    <a:pt x="32" y="4"/>
                    <a:pt x="32" y="4"/>
                  </a:cubicBezTo>
                  <a:cubicBezTo>
                    <a:pt x="24" y="6"/>
                    <a:pt x="18" y="10"/>
                    <a:pt x="12" y="15"/>
                  </a:cubicBezTo>
                  <a:cubicBezTo>
                    <a:pt x="12" y="15"/>
                    <a:pt x="11" y="15"/>
                    <a:pt x="11" y="16"/>
                  </a:cubicBezTo>
                  <a:cubicBezTo>
                    <a:pt x="7" y="18"/>
                    <a:pt x="4" y="21"/>
                    <a:pt x="1" y="23"/>
                  </a:cubicBezTo>
                  <a:cubicBezTo>
                    <a:pt x="0" y="24"/>
                    <a:pt x="1" y="25"/>
                    <a:pt x="1" y="25"/>
                  </a:cubicBezTo>
                  <a:cubicBezTo>
                    <a:pt x="2" y="25"/>
                    <a:pt x="2" y="25"/>
                    <a:pt x="2" y="25"/>
                  </a:cubicBezTo>
                  <a:cubicBezTo>
                    <a:pt x="2" y="25"/>
                    <a:pt x="3" y="24"/>
                    <a:pt x="3" y="24"/>
                  </a:cubicBezTo>
                  <a:cubicBezTo>
                    <a:pt x="3" y="24"/>
                    <a:pt x="3" y="25"/>
                    <a:pt x="2" y="26"/>
                  </a:cubicBezTo>
                  <a:cubicBezTo>
                    <a:pt x="2" y="26"/>
                    <a:pt x="2" y="26"/>
                    <a:pt x="2" y="26"/>
                  </a:cubicBezTo>
                  <a:cubicBezTo>
                    <a:pt x="2" y="27"/>
                    <a:pt x="3" y="27"/>
                    <a:pt x="3" y="27"/>
                  </a:cubicBezTo>
                  <a:cubicBezTo>
                    <a:pt x="3" y="27"/>
                    <a:pt x="3" y="27"/>
                    <a:pt x="4" y="27"/>
                  </a:cubicBezTo>
                  <a:cubicBezTo>
                    <a:pt x="5" y="26"/>
                    <a:pt x="6" y="26"/>
                    <a:pt x="7" y="25"/>
                  </a:cubicBezTo>
                  <a:cubicBezTo>
                    <a:pt x="11" y="22"/>
                    <a:pt x="16" y="18"/>
                    <a:pt x="20" y="15"/>
                  </a:cubicBezTo>
                  <a:cubicBezTo>
                    <a:pt x="24" y="13"/>
                    <a:pt x="27" y="11"/>
                    <a:pt x="30" y="8"/>
                  </a:cubicBezTo>
                  <a:cubicBezTo>
                    <a:pt x="32" y="7"/>
                    <a:pt x="34" y="7"/>
                    <a:pt x="36" y="6"/>
                  </a:cubicBezTo>
                  <a:cubicBezTo>
                    <a:pt x="37" y="6"/>
                    <a:pt x="38" y="5"/>
                    <a:pt x="39" y="5"/>
                  </a:cubicBezTo>
                  <a:cubicBezTo>
                    <a:pt x="39" y="5"/>
                    <a:pt x="39" y="5"/>
                    <a:pt x="39" y="5"/>
                  </a:cubicBezTo>
                  <a:cubicBezTo>
                    <a:pt x="40" y="5"/>
                    <a:pt x="40" y="5"/>
                    <a:pt x="40" y="5"/>
                  </a:cubicBezTo>
                  <a:cubicBezTo>
                    <a:pt x="44" y="5"/>
                    <a:pt x="48" y="4"/>
                    <a:pt x="52" y="4"/>
                  </a:cubicBezTo>
                  <a:cubicBezTo>
                    <a:pt x="53" y="3"/>
                    <a:pt x="53" y="3"/>
                    <a:pt x="54" y="2"/>
                  </a:cubicBezTo>
                  <a:cubicBezTo>
                    <a:pt x="54" y="2"/>
                    <a:pt x="54" y="2"/>
                    <a:pt x="54" y="2"/>
                  </a:cubicBezTo>
                  <a:cubicBezTo>
                    <a:pt x="55" y="2"/>
                    <a:pt x="55" y="3"/>
                    <a:pt x="55" y="3"/>
                  </a:cubicBezTo>
                  <a:cubicBezTo>
                    <a:pt x="57" y="3"/>
                    <a:pt x="59" y="3"/>
                    <a:pt x="61" y="3"/>
                  </a:cubicBezTo>
                  <a:cubicBezTo>
                    <a:pt x="63" y="2"/>
                    <a:pt x="64" y="1"/>
                    <a:pt x="65" y="0"/>
                  </a:cubicBezTo>
                  <a:moveTo>
                    <a:pt x="97" y="0"/>
                  </a:moveTo>
                  <a:cubicBezTo>
                    <a:pt x="95" y="1"/>
                    <a:pt x="94" y="1"/>
                    <a:pt x="93" y="2"/>
                  </a:cubicBezTo>
                  <a:cubicBezTo>
                    <a:pt x="93" y="2"/>
                    <a:pt x="94" y="2"/>
                    <a:pt x="95" y="2"/>
                  </a:cubicBezTo>
                  <a:cubicBezTo>
                    <a:pt x="95" y="3"/>
                    <a:pt x="95" y="3"/>
                    <a:pt x="96" y="3"/>
                  </a:cubicBezTo>
                  <a:cubicBezTo>
                    <a:pt x="97" y="3"/>
                    <a:pt x="99" y="3"/>
                    <a:pt x="100" y="3"/>
                  </a:cubicBezTo>
                  <a:cubicBezTo>
                    <a:pt x="102" y="3"/>
                    <a:pt x="104" y="3"/>
                    <a:pt x="106" y="3"/>
                  </a:cubicBezTo>
                  <a:cubicBezTo>
                    <a:pt x="107" y="2"/>
                    <a:pt x="109" y="2"/>
                    <a:pt x="110" y="1"/>
                  </a:cubicBezTo>
                  <a:cubicBezTo>
                    <a:pt x="109" y="1"/>
                    <a:pt x="108" y="1"/>
                    <a:pt x="107" y="1"/>
                  </a:cubicBezTo>
                  <a:cubicBezTo>
                    <a:pt x="106" y="1"/>
                    <a:pt x="106" y="1"/>
                    <a:pt x="105" y="1"/>
                  </a:cubicBezTo>
                  <a:cubicBezTo>
                    <a:pt x="102" y="1"/>
                    <a:pt x="99" y="0"/>
                    <a:pt x="97" y="0"/>
                  </a:cubicBezTo>
                  <a:moveTo>
                    <a:pt x="88" y="0"/>
                  </a:moveTo>
                  <a:cubicBezTo>
                    <a:pt x="87" y="1"/>
                    <a:pt x="85" y="1"/>
                    <a:pt x="84" y="2"/>
                  </a:cubicBezTo>
                  <a:cubicBezTo>
                    <a:pt x="85" y="2"/>
                    <a:pt x="87" y="2"/>
                    <a:pt x="89" y="2"/>
                  </a:cubicBezTo>
                  <a:cubicBezTo>
                    <a:pt x="90" y="1"/>
                    <a:pt x="91" y="1"/>
                    <a:pt x="92" y="0"/>
                  </a:cubicBezTo>
                  <a:cubicBezTo>
                    <a:pt x="91" y="0"/>
                    <a:pt x="89" y="0"/>
                    <a:pt x="88" y="0"/>
                  </a:cubicBezTo>
                  <a:moveTo>
                    <a:pt x="83" y="0"/>
                  </a:moveTo>
                  <a:cubicBezTo>
                    <a:pt x="79" y="0"/>
                    <a:pt x="75" y="0"/>
                    <a:pt x="70" y="0"/>
                  </a:cubicBezTo>
                  <a:cubicBezTo>
                    <a:pt x="69" y="1"/>
                    <a:pt x="67" y="2"/>
                    <a:pt x="66" y="2"/>
                  </a:cubicBezTo>
                  <a:cubicBezTo>
                    <a:pt x="70" y="2"/>
                    <a:pt x="75" y="2"/>
                    <a:pt x="80" y="2"/>
                  </a:cubicBezTo>
                  <a:cubicBezTo>
                    <a:pt x="81" y="1"/>
                    <a:pt x="82" y="1"/>
                    <a:pt x="83" y="0"/>
                  </a:cubicBezTo>
                </a:path>
              </a:pathLst>
            </a:custGeom>
            <a:grpFill/>
            <a:ln>
              <a:solidFill>
                <a:schemeClr val="accent4"/>
              </a:solidFill>
            </a:ln>
          </p:spPr>
          <p:txBody>
            <a:bodyPr vert="horz" wrap="square" lIns="91440" tIns="45720" rIns="91440" bIns="45720" numCol="1" anchor="t" anchorCtr="0" compatLnSpc="1"/>
            <a:lstStyle/>
            <a:p>
              <a:endParaRPr lang="zh-CN" altLang="en-US"/>
            </a:p>
          </p:txBody>
        </p:sp>
        <p:sp>
          <p:nvSpPr>
            <p:cNvPr id="7" name="Freeform 92"/>
            <p:cNvSpPr>
              <a:spLocks noEditPoints="1"/>
            </p:cNvSpPr>
            <p:nvPr/>
          </p:nvSpPr>
          <p:spPr bwMode="auto">
            <a:xfrm>
              <a:off x="5628006" y="3650457"/>
              <a:ext cx="53975" cy="265113"/>
            </a:xfrm>
            <a:custGeom>
              <a:avLst/>
              <a:gdLst>
                <a:gd name="T0" fmla="*/ 11 w 25"/>
                <a:gd name="T1" fmla="*/ 46 h 123"/>
                <a:gd name="T2" fmla="*/ 13 w 25"/>
                <a:gd name="T3" fmla="*/ 60 h 123"/>
                <a:gd name="T4" fmla="*/ 13 w 25"/>
                <a:gd name="T5" fmla="*/ 67 h 123"/>
                <a:gd name="T6" fmla="*/ 15 w 25"/>
                <a:gd name="T7" fmla="*/ 67 h 123"/>
                <a:gd name="T8" fmla="*/ 11 w 25"/>
                <a:gd name="T9" fmla="*/ 24 h 123"/>
                <a:gd name="T10" fmla="*/ 10 w 25"/>
                <a:gd name="T11" fmla="*/ 30 h 123"/>
                <a:gd name="T12" fmla="*/ 11 w 25"/>
                <a:gd name="T13" fmla="*/ 33 h 123"/>
                <a:gd name="T14" fmla="*/ 10 w 25"/>
                <a:gd name="T15" fmla="*/ 35 h 123"/>
                <a:gd name="T16" fmla="*/ 11 w 25"/>
                <a:gd name="T17" fmla="*/ 44 h 123"/>
                <a:gd name="T18" fmla="*/ 12 w 25"/>
                <a:gd name="T19" fmla="*/ 33 h 123"/>
                <a:gd name="T20" fmla="*/ 10 w 25"/>
                <a:gd name="T21" fmla="*/ 12 h 123"/>
                <a:gd name="T22" fmla="*/ 9 w 25"/>
                <a:gd name="T23" fmla="*/ 17 h 123"/>
                <a:gd name="T24" fmla="*/ 11 w 25"/>
                <a:gd name="T25" fmla="*/ 22 h 123"/>
                <a:gd name="T26" fmla="*/ 10 w 25"/>
                <a:gd name="T27" fmla="*/ 12 h 123"/>
                <a:gd name="T28" fmla="*/ 9 w 25"/>
                <a:gd name="T29" fmla="*/ 5 h 123"/>
                <a:gd name="T30" fmla="*/ 10 w 25"/>
                <a:gd name="T31" fmla="*/ 10 h 123"/>
                <a:gd name="T32" fmla="*/ 10 w 25"/>
                <a:gd name="T33" fmla="*/ 5 h 123"/>
                <a:gd name="T34" fmla="*/ 12 w 25"/>
                <a:gd name="T35" fmla="*/ 109 h 123"/>
                <a:gd name="T36" fmla="*/ 20 w 25"/>
                <a:gd name="T37" fmla="*/ 69 h 123"/>
                <a:gd name="T38" fmla="*/ 17 w 25"/>
                <a:gd name="T39" fmla="*/ 21 h 123"/>
                <a:gd name="T40" fmla="*/ 21 w 25"/>
                <a:gd name="T41" fmla="*/ 69 h 123"/>
                <a:gd name="T42" fmla="*/ 10 w 25"/>
                <a:gd name="T43" fmla="*/ 111 h 123"/>
                <a:gd name="T44" fmla="*/ 15 w 25"/>
                <a:gd name="T45" fmla="*/ 1 h 123"/>
                <a:gd name="T46" fmla="*/ 15 w 25"/>
                <a:gd name="T47" fmla="*/ 7 h 123"/>
                <a:gd name="T48" fmla="*/ 16 w 25"/>
                <a:gd name="T49" fmla="*/ 9 h 123"/>
                <a:gd name="T50" fmla="*/ 15 w 25"/>
                <a:gd name="T51" fmla="*/ 11 h 123"/>
                <a:gd name="T52" fmla="*/ 15 w 25"/>
                <a:gd name="T53" fmla="*/ 34 h 123"/>
                <a:gd name="T54" fmla="*/ 18 w 25"/>
                <a:gd name="T55" fmla="*/ 96 h 123"/>
                <a:gd name="T56" fmla="*/ 16 w 25"/>
                <a:gd name="T57" fmla="*/ 98 h 123"/>
                <a:gd name="T58" fmla="*/ 16 w 25"/>
                <a:gd name="T59" fmla="*/ 77 h 123"/>
                <a:gd name="T60" fmla="*/ 15 w 25"/>
                <a:gd name="T61" fmla="*/ 69 h 123"/>
                <a:gd name="T62" fmla="*/ 14 w 25"/>
                <a:gd name="T63" fmla="*/ 78 h 123"/>
                <a:gd name="T64" fmla="*/ 15 w 25"/>
                <a:gd name="T65" fmla="*/ 77 h 123"/>
                <a:gd name="T66" fmla="*/ 15 w 25"/>
                <a:gd name="T67" fmla="*/ 80 h 123"/>
                <a:gd name="T68" fmla="*/ 15 w 25"/>
                <a:gd name="T69" fmla="*/ 95 h 123"/>
                <a:gd name="T70" fmla="*/ 6 w 25"/>
                <a:gd name="T71" fmla="*/ 114 h 123"/>
                <a:gd name="T72" fmla="*/ 5 w 25"/>
                <a:gd name="T73" fmla="*/ 115 h 123"/>
                <a:gd name="T74" fmla="*/ 1 w 25"/>
                <a:gd name="T75" fmla="*/ 123 h 123"/>
                <a:gd name="T76" fmla="*/ 7 w 25"/>
                <a:gd name="T77" fmla="*/ 115 h 123"/>
                <a:gd name="T78" fmla="*/ 23 w 25"/>
                <a:gd name="T79" fmla="*/ 73 h 123"/>
                <a:gd name="T80" fmla="*/ 18 w 25"/>
                <a:gd name="T81" fmla="*/ 18 h 123"/>
                <a:gd name="T82" fmla="*/ 17 w 25"/>
                <a:gd name="T83" fmla="*/ 1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 h="123">
                  <a:moveTo>
                    <a:pt x="13" y="46"/>
                  </a:moveTo>
                  <a:cubicBezTo>
                    <a:pt x="12" y="46"/>
                    <a:pt x="12" y="46"/>
                    <a:pt x="11" y="46"/>
                  </a:cubicBezTo>
                  <a:cubicBezTo>
                    <a:pt x="12" y="51"/>
                    <a:pt x="12" y="55"/>
                    <a:pt x="13" y="60"/>
                  </a:cubicBezTo>
                  <a:cubicBezTo>
                    <a:pt x="13" y="60"/>
                    <a:pt x="13" y="60"/>
                    <a:pt x="13" y="60"/>
                  </a:cubicBezTo>
                  <a:cubicBezTo>
                    <a:pt x="13" y="61"/>
                    <a:pt x="13" y="63"/>
                    <a:pt x="13" y="64"/>
                  </a:cubicBezTo>
                  <a:cubicBezTo>
                    <a:pt x="13" y="65"/>
                    <a:pt x="13" y="66"/>
                    <a:pt x="13" y="67"/>
                  </a:cubicBezTo>
                  <a:cubicBezTo>
                    <a:pt x="14" y="67"/>
                    <a:pt x="14" y="67"/>
                    <a:pt x="15" y="67"/>
                  </a:cubicBezTo>
                  <a:cubicBezTo>
                    <a:pt x="15" y="67"/>
                    <a:pt x="15" y="67"/>
                    <a:pt x="15" y="67"/>
                  </a:cubicBezTo>
                  <a:cubicBezTo>
                    <a:pt x="15" y="60"/>
                    <a:pt x="14" y="53"/>
                    <a:pt x="13" y="46"/>
                  </a:cubicBezTo>
                  <a:moveTo>
                    <a:pt x="11" y="24"/>
                  </a:moveTo>
                  <a:cubicBezTo>
                    <a:pt x="11" y="24"/>
                    <a:pt x="10" y="24"/>
                    <a:pt x="9" y="24"/>
                  </a:cubicBezTo>
                  <a:cubicBezTo>
                    <a:pt x="10" y="26"/>
                    <a:pt x="10" y="28"/>
                    <a:pt x="10" y="30"/>
                  </a:cubicBezTo>
                  <a:cubicBezTo>
                    <a:pt x="10" y="31"/>
                    <a:pt x="10" y="32"/>
                    <a:pt x="10" y="33"/>
                  </a:cubicBezTo>
                  <a:cubicBezTo>
                    <a:pt x="10" y="33"/>
                    <a:pt x="11" y="33"/>
                    <a:pt x="11" y="33"/>
                  </a:cubicBezTo>
                  <a:cubicBezTo>
                    <a:pt x="12" y="34"/>
                    <a:pt x="12" y="35"/>
                    <a:pt x="11" y="35"/>
                  </a:cubicBezTo>
                  <a:cubicBezTo>
                    <a:pt x="10" y="35"/>
                    <a:pt x="10" y="35"/>
                    <a:pt x="10" y="35"/>
                  </a:cubicBezTo>
                  <a:cubicBezTo>
                    <a:pt x="10" y="35"/>
                    <a:pt x="10" y="35"/>
                    <a:pt x="10" y="35"/>
                  </a:cubicBezTo>
                  <a:cubicBezTo>
                    <a:pt x="10" y="38"/>
                    <a:pt x="11" y="41"/>
                    <a:pt x="11" y="44"/>
                  </a:cubicBezTo>
                  <a:cubicBezTo>
                    <a:pt x="12" y="44"/>
                    <a:pt x="12" y="44"/>
                    <a:pt x="13" y="44"/>
                  </a:cubicBezTo>
                  <a:cubicBezTo>
                    <a:pt x="13" y="40"/>
                    <a:pt x="12" y="37"/>
                    <a:pt x="12" y="33"/>
                  </a:cubicBezTo>
                  <a:cubicBezTo>
                    <a:pt x="12" y="30"/>
                    <a:pt x="12" y="27"/>
                    <a:pt x="11" y="24"/>
                  </a:cubicBezTo>
                  <a:moveTo>
                    <a:pt x="10" y="12"/>
                  </a:moveTo>
                  <a:cubicBezTo>
                    <a:pt x="9" y="12"/>
                    <a:pt x="9" y="13"/>
                    <a:pt x="8" y="13"/>
                  </a:cubicBezTo>
                  <a:cubicBezTo>
                    <a:pt x="8" y="14"/>
                    <a:pt x="8" y="16"/>
                    <a:pt x="9" y="17"/>
                  </a:cubicBezTo>
                  <a:cubicBezTo>
                    <a:pt x="9" y="19"/>
                    <a:pt x="9" y="20"/>
                    <a:pt x="9" y="22"/>
                  </a:cubicBezTo>
                  <a:cubicBezTo>
                    <a:pt x="10" y="22"/>
                    <a:pt x="10" y="22"/>
                    <a:pt x="11" y="22"/>
                  </a:cubicBezTo>
                  <a:cubicBezTo>
                    <a:pt x="11" y="21"/>
                    <a:pt x="11" y="20"/>
                    <a:pt x="11" y="19"/>
                  </a:cubicBezTo>
                  <a:cubicBezTo>
                    <a:pt x="11" y="16"/>
                    <a:pt x="10" y="14"/>
                    <a:pt x="10" y="12"/>
                  </a:cubicBezTo>
                  <a:moveTo>
                    <a:pt x="10" y="5"/>
                  </a:moveTo>
                  <a:cubicBezTo>
                    <a:pt x="10" y="5"/>
                    <a:pt x="9" y="5"/>
                    <a:pt x="9" y="5"/>
                  </a:cubicBezTo>
                  <a:cubicBezTo>
                    <a:pt x="8" y="7"/>
                    <a:pt x="8" y="9"/>
                    <a:pt x="8" y="11"/>
                  </a:cubicBezTo>
                  <a:cubicBezTo>
                    <a:pt x="9" y="10"/>
                    <a:pt x="10" y="10"/>
                    <a:pt x="10" y="10"/>
                  </a:cubicBezTo>
                  <a:cubicBezTo>
                    <a:pt x="10" y="8"/>
                    <a:pt x="11" y="7"/>
                    <a:pt x="11" y="6"/>
                  </a:cubicBezTo>
                  <a:cubicBezTo>
                    <a:pt x="11" y="5"/>
                    <a:pt x="11" y="5"/>
                    <a:pt x="10" y="5"/>
                  </a:cubicBezTo>
                  <a:moveTo>
                    <a:pt x="10" y="111"/>
                  </a:moveTo>
                  <a:cubicBezTo>
                    <a:pt x="11" y="111"/>
                    <a:pt x="11" y="110"/>
                    <a:pt x="12" y="109"/>
                  </a:cubicBezTo>
                  <a:cubicBezTo>
                    <a:pt x="15" y="106"/>
                    <a:pt x="18" y="102"/>
                    <a:pt x="19" y="97"/>
                  </a:cubicBezTo>
                  <a:cubicBezTo>
                    <a:pt x="23" y="88"/>
                    <a:pt x="21" y="78"/>
                    <a:pt x="20" y="69"/>
                  </a:cubicBezTo>
                  <a:cubicBezTo>
                    <a:pt x="18" y="57"/>
                    <a:pt x="18" y="45"/>
                    <a:pt x="17" y="34"/>
                  </a:cubicBezTo>
                  <a:cubicBezTo>
                    <a:pt x="17" y="30"/>
                    <a:pt x="17" y="25"/>
                    <a:pt x="17" y="21"/>
                  </a:cubicBezTo>
                  <a:cubicBezTo>
                    <a:pt x="17" y="25"/>
                    <a:pt x="18" y="29"/>
                    <a:pt x="18" y="33"/>
                  </a:cubicBezTo>
                  <a:cubicBezTo>
                    <a:pt x="19" y="45"/>
                    <a:pt x="20" y="57"/>
                    <a:pt x="21" y="69"/>
                  </a:cubicBezTo>
                  <a:cubicBezTo>
                    <a:pt x="22" y="78"/>
                    <a:pt x="23" y="87"/>
                    <a:pt x="21" y="95"/>
                  </a:cubicBezTo>
                  <a:cubicBezTo>
                    <a:pt x="20" y="102"/>
                    <a:pt x="16" y="108"/>
                    <a:pt x="10" y="111"/>
                  </a:cubicBezTo>
                  <a:moveTo>
                    <a:pt x="16" y="0"/>
                  </a:moveTo>
                  <a:cubicBezTo>
                    <a:pt x="15" y="0"/>
                    <a:pt x="15" y="1"/>
                    <a:pt x="15" y="1"/>
                  </a:cubicBezTo>
                  <a:cubicBezTo>
                    <a:pt x="15" y="3"/>
                    <a:pt x="15" y="5"/>
                    <a:pt x="15" y="7"/>
                  </a:cubicBezTo>
                  <a:cubicBezTo>
                    <a:pt x="15" y="7"/>
                    <a:pt x="15" y="7"/>
                    <a:pt x="15" y="7"/>
                  </a:cubicBezTo>
                  <a:cubicBezTo>
                    <a:pt x="15" y="7"/>
                    <a:pt x="16" y="7"/>
                    <a:pt x="16" y="7"/>
                  </a:cubicBezTo>
                  <a:cubicBezTo>
                    <a:pt x="17" y="7"/>
                    <a:pt x="17" y="8"/>
                    <a:pt x="16" y="9"/>
                  </a:cubicBezTo>
                  <a:cubicBezTo>
                    <a:pt x="16" y="9"/>
                    <a:pt x="15" y="9"/>
                    <a:pt x="15" y="9"/>
                  </a:cubicBezTo>
                  <a:cubicBezTo>
                    <a:pt x="15" y="10"/>
                    <a:pt x="15" y="10"/>
                    <a:pt x="15" y="11"/>
                  </a:cubicBezTo>
                  <a:cubicBezTo>
                    <a:pt x="15" y="13"/>
                    <a:pt x="15" y="15"/>
                    <a:pt x="15" y="16"/>
                  </a:cubicBezTo>
                  <a:cubicBezTo>
                    <a:pt x="15" y="22"/>
                    <a:pt x="15" y="28"/>
                    <a:pt x="15" y="34"/>
                  </a:cubicBezTo>
                  <a:cubicBezTo>
                    <a:pt x="16" y="45"/>
                    <a:pt x="16" y="57"/>
                    <a:pt x="18" y="68"/>
                  </a:cubicBezTo>
                  <a:cubicBezTo>
                    <a:pt x="19" y="77"/>
                    <a:pt x="21" y="87"/>
                    <a:pt x="18" y="96"/>
                  </a:cubicBezTo>
                  <a:cubicBezTo>
                    <a:pt x="17" y="98"/>
                    <a:pt x="16" y="101"/>
                    <a:pt x="14" y="103"/>
                  </a:cubicBezTo>
                  <a:cubicBezTo>
                    <a:pt x="15" y="101"/>
                    <a:pt x="15" y="100"/>
                    <a:pt x="16" y="98"/>
                  </a:cubicBezTo>
                  <a:cubicBezTo>
                    <a:pt x="17" y="94"/>
                    <a:pt x="18" y="89"/>
                    <a:pt x="17" y="84"/>
                  </a:cubicBezTo>
                  <a:cubicBezTo>
                    <a:pt x="17" y="82"/>
                    <a:pt x="17" y="80"/>
                    <a:pt x="16" y="77"/>
                  </a:cubicBezTo>
                  <a:cubicBezTo>
                    <a:pt x="16" y="75"/>
                    <a:pt x="16" y="72"/>
                    <a:pt x="15" y="69"/>
                  </a:cubicBezTo>
                  <a:cubicBezTo>
                    <a:pt x="15" y="69"/>
                    <a:pt x="15" y="69"/>
                    <a:pt x="15" y="69"/>
                  </a:cubicBezTo>
                  <a:cubicBezTo>
                    <a:pt x="14" y="69"/>
                    <a:pt x="14" y="69"/>
                    <a:pt x="13" y="69"/>
                  </a:cubicBezTo>
                  <a:cubicBezTo>
                    <a:pt x="14" y="72"/>
                    <a:pt x="14" y="75"/>
                    <a:pt x="14" y="78"/>
                  </a:cubicBezTo>
                  <a:cubicBezTo>
                    <a:pt x="14" y="77"/>
                    <a:pt x="14" y="77"/>
                    <a:pt x="14" y="77"/>
                  </a:cubicBezTo>
                  <a:cubicBezTo>
                    <a:pt x="15" y="77"/>
                    <a:pt x="15" y="77"/>
                    <a:pt x="15" y="77"/>
                  </a:cubicBezTo>
                  <a:cubicBezTo>
                    <a:pt x="16" y="77"/>
                    <a:pt x="17" y="78"/>
                    <a:pt x="16" y="79"/>
                  </a:cubicBezTo>
                  <a:cubicBezTo>
                    <a:pt x="16" y="79"/>
                    <a:pt x="15" y="80"/>
                    <a:pt x="15" y="80"/>
                  </a:cubicBezTo>
                  <a:cubicBezTo>
                    <a:pt x="15" y="80"/>
                    <a:pt x="15" y="80"/>
                    <a:pt x="15" y="80"/>
                  </a:cubicBezTo>
                  <a:cubicBezTo>
                    <a:pt x="16" y="85"/>
                    <a:pt x="16" y="90"/>
                    <a:pt x="15" y="95"/>
                  </a:cubicBezTo>
                  <a:cubicBezTo>
                    <a:pt x="13" y="101"/>
                    <a:pt x="11" y="106"/>
                    <a:pt x="8" y="111"/>
                  </a:cubicBezTo>
                  <a:cubicBezTo>
                    <a:pt x="7" y="112"/>
                    <a:pt x="6" y="113"/>
                    <a:pt x="6" y="114"/>
                  </a:cubicBezTo>
                  <a:cubicBezTo>
                    <a:pt x="6" y="114"/>
                    <a:pt x="5" y="114"/>
                    <a:pt x="5" y="114"/>
                  </a:cubicBezTo>
                  <a:cubicBezTo>
                    <a:pt x="5" y="114"/>
                    <a:pt x="5" y="115"/>
                    <a:pt x="5" y="115"/>
                  </a:cubicBezTo>
                  <a:cubicBezTo>
                    <a:pt x="3" y="117"/>
                    <a:pt x="2" y="119"/>
                    <a:pt x="0" y="121"/>
                  </a:cubicBezTo>
                  <a:cubicBezTo>
                    <a:pt x="0" y="122"/>
                    <a:pt x="0" y="123"/>
                    <a:pt x="1" y="123"/>
                  </a:cubicBezTo>
                  <a:cubicBezTo>
                    <a:pt x="1" y="123"/>
                    <a:pt x="1" y="123"/>
                    <a:pt x="2" y="122"/>
                  </a:cubicBezTo>
                  <a:cubicBezTo>
                    <a:pt x="4" y="120"/>
                    <a:pt x="6" y="118"/>
                    <a:pt x="7" y="115"/>
                  </a:cubicBezTo>
                  <a:cubicBezTo>
                    <a:pt x="15" y="112"/>
                    <a:pt x="20" y="106"/>
                    <a:pt x="22" y="98"/>
                  </a:cubicBezTo>
                  <a:cubicBezTo>
                    <a:pt x="25" y="90"/>
                    <a:pt x="24" y="82"/>
                    <a:pt x="23" y="73"/>
                  </a:cubicBezTo>
                  <a:cubicBezTo>
                    <a:pt x="22" y="61"/>
                    <a:pt x="21" y="48"/>
                    <a:pt x="20" y="35"/>
                  </a:cubicBezTo>
                  <a:cubicBezTo>
                    <a:pt x="20" y="30"/>
                    <a:pt x="19" y="24"/>
                    <a:pt x="18" y="18"/>
                  </a:cubicBezTo>
                  <a:cubicBezTo>
                    <a:pt x="18" y="16"/>
                    <a:pt x="17" y="13"/>
                    <a:pt x="17" y="10"/>
                  </a:cubicBezTo>
                  <a:cubicBezTo>
                    <a:pt x="17" y="7"/>
                    <a:pt x="18" y="4"/>
                    <a:pt x="17" y="1"/>
                  </a:cubicBezTo>
                  <a:cubicBezTo>
                    <a:pt x="17" y="1"/>
                    <a:pt x="16" y="0"/>
                    <a:pt x="16" y="0"/>
                  </a:cubicBezTo>
                </a:path>
              </a:pathLst>
            </a:custGeom>
            <a:grpFill/>
            <a:ln>
              <a:solidFill>
                <a:schemeClr val="accent4"/>
              </a:solidFill>
            </a:ln>
          </p:spPr>
          <p:txBody>
            <a:bodyPr vert="horz" wrap="square" lIns="91440" tIns="45720" rIns="91440" bIns="45720" numCol="1" anchor="t" anchorCtr="0" compatLnSpc="1"/>
            <a:lstStyle/>
            <a:p>
              <a:endParaRPr lang="zh-CN" altLang="en-US"/>
            </a:p>
          </p:txBody>
        </p:sp>
        <p:sp>
          <p:nvSpPr>
            <p:cNvPr id="8" name="Freeform 93"/>
            <p:cNvSpPr>
              <a:spLocks noEditPoints="1"/>
            </p:cNvSpPr>
            <p:nvPr/>
          </p:nvSpPr>
          <p:spPr bwMode="auto">
            <a:xfrm>
              <a:off x="5107306" y="3193257"/>
              <a:ext cx="122238" cy="119063"/>
            </a:xfrm>
            <a:custGeom>
              <a:avLst/>
              <a:gdLst>
                <a:gd name="T0" fmla="*/ 27 w 57"/>
                <a:gd name="T1" fmla="*/ 34 h 55"/>
                <a:gd name="T2" fmla="*/ 22 w 57"/>
                <a:gd name="T3" fmla="*/ 37 h 55"/>
                <a:gd name="T4" fmla="*/ 21 w 57"/>
                <a:gd name="T5" fmla="*/ 40 h 55"/>
                <a:gd name="T6" fmla="*/ 21 w 57"/>
                <a:gd name="T7" fmla="*/ 40 h 55"/>
                <a:gd name="T8" fmla="*/ 21 w 57"/>
                <a:gd name="T9" fmla="*/ 40 h 55"/>
                <a:gd name="T10" fmla="*/ 21 w 57"/>
                <a:gd name="T11" fmla="*/ 40 h 55"/>
                <a:gd name="T12" fmla="*/ 20 w 57"/>
                <a:gd name="T13" fmla="*/ 41 h 55"/>
                <a:gd name="T14" fmla="*/ 16 w 57"/>
                <a:gd name="T15" fmla="*/ 44 h 55"/>
                <a:gd name="T16" fmla="*/ 15 w 57"/>
                <a:gd name="T17" fmla="*/ 44 h 55"/>
                <a:gd name="T18" fmla="*/ 14 w 57"/>
                <a:gd name="T19" fmla="*/ 44 h 55"/>
                <a:gd name="T20" fmla="*/ 13 w 57"/>
                <a:gd name="T21" fmla="*/ 44 h 55"/>
                <a:gd name="T22" fmla="*/ 1 w 57"/>
                <a:gd name="T23" fmla="*/ 50 h 55"/>
                <a:gd name="T24" fmla="*/ 1 w 57"/>
                <a:gd name="T25" fmla="*/ 52 h 55"/>
                <a:gd name="T26" fmla="*/ 1 w 57"/>
                <a:gd name="T27" fmla="*/ 52 h 55"/>
                <a:gd name="T28" fmla="*/ 6 w 57"/>
                <a:gd name="T29" fmla="*/ 50 h 55"/>
                <a:gd name="T30" fmla="*/ 6 w 57"/>
                <a:gd name="T31" fmla="*/ 50 h 55"/>
                <a:gd name="T32" fmla="*/ 5 w 57"/>
                <a:gd name="T33" fmla="*/ 50 h 55"/>
                <a:gd name="T34" fmla="*/ 1 w 57"/>
                <a:gd name="T35" fmla="*/ 53 h 55"/>
                <a:gd name="T36" fmla="*/ 1 w 57"/>
                <a:gd name="T37" fmla="*/ 55 h 55"/>
                <a:gd name="T38" fmla="*/ 2 w 57"/>
                <a:gd name="T39" fmla="*/ 55 h 55"/>
                <a:gd name="T40" fmla="*/ 2 w 57"/>
                <a:gd name="T41" fmla="*/ 55 h 55"/>
                <a:gd name="T42" fmla="*/ 2 w 57"/>
                <a:gd name="T43" fmla="*/ 55 h 55"/>
                <a:gd name="T44" fmla="*/ 9 w 57"/>
                <a:gd name="T45" fmla="*/ 51 h 55"/>
                <a:gd name="T46" fmla="*/ 13 w 57"/>
                <a:gd name="T47" fmla="*/ 49 h 55"/>
                <a:gd name="T48" fmla="*/ 18 w 57"/>
                <a:gd name="T49" fmla="*/ 46 h 55"/>
                <a:gd name="T50" fmla="*/ 18 w 57"/>
                <a:gd name="T51" fmla="*/ 45 h 55"/>
                <a:gd name="T52" fmla="*/ 24 w 57"/>
                <a:gd name="T53" fmla="*/ 40 h 55"/>
                <a:gd name="T54" fmla="*/ 27 w 57"/>
                <a:gd name="T55" fmla="*/ 34 h 55"/>
                <a:gd name="T56" fmla="*/ 34 w 57"/>
                <a:gd name="T57" fmla="*/ 25 h 55"/>
                <a:gd name="T58" fmla="*/ 29 w 57"/>
                <a:gd name="T59" fmla="*/ 26 h 55"/>
                <a:gd name="T60" fmla="*/ 24 w 57"/>
                <a:gd name="T61" fmla="*/ 34 h 55"/>
                <a:gd name="T62" fmla="*/ 29 w 57"/>
                <a:gd name="T63" fmla="*/ 31 h 55"/>
                <a:gd name="T64" fmla="*/ 32 w 57"/>
                <a:gd name="T65" fmla="*/ 27 h 55"/>
                <a:gd name="T66" fmla="*/ 34 w 57"/>
                <a:gd name="T67" fmla="*/ 25 h 55"/>
                <a:gd name="T68" fmla="*/ 41 w 57"/>
                <a:gd name="T69" fmla="*/ 15 h 55"/>
                <a:gd name="T70" fmla="*/ 37 w 57"/>
                <a:gd name="T71" fmla="*/ 16 h 55"/>
                <a:gd name="T72" fmla="*/ 31 w 57"/>
                <a:gd name="T73" fmla="*/ 23 h 55"/>
                <a:gd name="T74" fmla="*/ 36 w 57"/>
                <a:gd name="T75" fmla="*/ 22 h 55"/>
                <a:gd name="T76" fmla="*/ 36 w 57"/>
                <a:gd name="T77" fmla="*/ 22 h 55"/>
                <a:gd name="T78" fmla="*/ 37 w 57"/>
                <a:gd name="T79" fmla="*/ 22 h 55"/>
                <a:gd name="T80" fmla="*/ 46 w 57"/>
                <a:gd name="T81" fmla="*/ 17 h 55"/>
                <a:gd name="T82" fmla="*/ 46 w 57"/>
                <a:gd name="T83" fmla="*/ 15 h 55"/>
                <a:gd name="T84" fmla="*/ 44 w 57"/>
                <a:gd name="T85" fmla="*/ 15 h 55"/>
                <a:gd name="T86" fmla="*/ 40 w 57"/>
                <a:gd name="T87" fmla="*/ 16 h 55"/>
                <a:gd name="T88" fmla="*/ 41 w 57"/>
                <a:gd name="T89" fmla="*/ 15 h 55"/>
                <a:gd name="T90" fmla="*/ 56 w 57"/>
                <a:gd name="T91" fmla="*/ 0 h 55"/>
                <a:gd name="T92" fmla="*/ 55 w 57"/>
                <a:gd name="T93" fmla="*/ 0 h 55"/>
                <a:gd name="T94" fmla="*/ 48 w 57"/>
                <a:gd name="T95" fmla="*/ 6 h 55"/>
                <a:gd name="T96" fmla="*/ 45 w 57"/>
                <a:gd name="T97" fmla="*/ 8 h 55"/>
                <a:gd name="T98" fmla="*/ 43 w 57"/>
                <a:gd name="T99" fmla="*/ 10 h 55"/>
                <a:gd name="T100" fmla="*/ 40 w 57"/>
                <a:gd name="T101" fmla="*/ 12 h 55"/>
                <a:gd name="T102" fmla="*/ 40 w 57"/>
                <a:gd name="T103" fmla="*/ 13 h 55"/>
                <a:gd name="T104" fmla="*/ 43 w 57"/>
                <a:gd name="T105" fmla="*/ 12 h 55"/>
                <a:gd name="T106" fmla="*/ 43 w 57"/>
                <a:gd name="T107" fmla="*/ 12 h 55"/>
                <a:gd name="T108" fmla="*/ 44 w 57"/>
                <a:gd name="T109" fmla="*/ 12 h 55"/>
                <a:gd name="T110" fmla="*/ 44 w 57"/>
                <a:gd name="T111" fmla="*/ 12 h 55"/>
                <a:gd name="T112" fmla="*/ 46 w 57"/>
                <a:gd name="T113" fmla="*/ 9 h 55"/>
                <a:gd name="T114" fmla="*/ 48 w 57"/>
                <a:gd name="T115" fmla="*/ 8 h 55"/>
                <a:gd name="T116" fmla="*/ 51 w 57"/>
                <a:gd name="T117" fmla="*/ 5 h 55"/>
                <a:gd name="T118" fmla="*/ 56 w 57"/>
                <a:gd name="T119" fmla="*/ 2 h 55"/>
                <a:gd name="T120" fmla="*/ 56 w 57"/>
                <a:gd name="T121"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7" h="55">
                  <a:moveTo>
                    <a:pt x="27" y="34"/>
                  </a:moveTo>
                  <a:cubicBezTo>
                    <a:pt x="26" y="35"/>
                    <a:pt x="24" y="36"/>
                    <a:pt x="22" y="37"/>
                  </a:cubicBezTo>
                  <a:cubicBezTo>
                    <a:pt x="22" y="38"/>
                    <a:pt x="21" y="39"/>
                    <a:pt x="21" y="40"/>
                  </a:cubicBezTo>
                  <a:cubicBezTo>
                    <a:pt x="21" y="40"/>
                    <a:pt x="21" y="40"/>
                    <a:pt x="21" y="40"/>
                  </a:cubicBezTo>
                  <a:cubicBezTo>
                    <a:pt x="21" y="40"/>
                    <a:pt x="21" y="40"/>
                    <a:pt x="21" y="40"/>
                  </a:cubicBezTo>
                  <a:cubicBezTo>
                    <a:pt x="21" y="40"/>
                    <a:pt x="21" y="40"/>
                    <a:pt x="21" y="40"/>
                  </a:cubicBezTo>
                  <a:cubicBezTo>
                    <a:pt x="20" y="40"/>
                    <a:pt x="20" y="40"/>
                    <a:pt x="20" y="41"/>
                  </a:cubicBezTo>
                  <a:cubicBezTo>
                    <a:pt x="19" y="42"/>
                    <a:pt x="18" y="43"/>
                    <a:pt x="16" y="44"/>
                  </a:cubicBezTo>
                  <a:cubicBezTo>
                    <a:pt x="16" y="44"/>
                    <a:pt x="15" y="44"/>
                    <a:pt x="15" y="44"/>
                  </a:cubicBezTo>
                  <a:cubicBezTo>
                    <a:pt x="14" y="44"/>
                    <a:pt x="14" y="44"/>
                    <a:pt x="14" y="44"/>
                  </a:cubicBezTo>
                  <a:cubicBezTo>
                    <a:pt x="13" y="44"/>
                    <a:pt x="13" y="44"/>
                    <a:pt x="13" y="44"/>
                  </a:cubicBezTo>
                  <a:cubicBezTo>
                    <a:pt x="9" y="46"/>
                    <a:pt x="5" y="49"/>
                    <a:pt x="1" y="50"/>
                  </a:cubicBezTo>
                  <a:cubicBezTo>
                    <a:pt x="0" y="50"/>
                    <a:pt x="0" y="52"/>
                    <a:pt x="1" y="52"/>
                  </a:cubicBezTo>
                  <a:cubicBezTo>
                    <a:pt x="1" y="52"/>
                    <a:pt x="1" y="52"/>
                    <a:pt x="1" y="52"/>
                  </a:cubicBezTo>
                  <a:cubicBezTo>
                    <a:pt x="3" y="51"/>
                    <a:pt x="4" y="51"/>
                    <a:pt x="6" y="50"/>
                  </a:cubicBezTo>
                  <a:cubicBezTo>
                    <a:pt x="6" y="50"/>
                    <a:pt x="6" y="50"/>
                    <a:pt x="6" y="50"/>
                  </a:cubicBezTo>
                  <a:cubicBezTo>
                    <a:pt x="6" y="50"/>
                    <a:pt x="5" y="50"/>
                    <a:pt x="5" y="50"/>
                  </a:cubicBezTo>
                  <a:cubicBezTo>
                    <a:pt x="4" y="51"/>
                    <a:pt x="2" y="52"/>
                    <a:pt x="1" y="53"/>
                  </a:cubicBezTo>
                  <a:cubicBezTo>
                    <a:pt x="0" y="54"/>
                    <a:pt x="0" y="55"/>
                    <a:pt x="1" y="55"/>
                  </a:cubicBezTo>
                  <a:cubicBezTo>
                    <a:pt x="1" y="55"/>
                    <a:pt x="2" y="55"/>
                    <a:pt x="2" y="55"/>
                  </a:cubicBezTo>
                  <a:cubicBezTo>
                    <a:pt x="2" y="55"/>
                    <a:pt x="2" y="55"/>
                    <a:pt x="2" y="55"/>
                  </a:cubicBezTo>
                  <a:cubicBezTo>
                    <a:pt x="2" y="55"/>
                    <a:pt x="2" y="55"/>
                    <a:pt x="2" y="55"/>
                  </a:cubicBezTo>
                  <a:cubicBezTo>
                    <a:pt x="4" y="54"/>
                    <a:pt x="6" y="53"/>
                    <a:pt x="9" y="51"/>
                  </a:cubicBezTo>
                  <a:cubicBezTo>
                    <a:pt x="10" y="51"/>
                    <a:pt x="11" y="50"/>
                    <a:pt x="13" y="49"/>
                  </a:cubicBezTo>
                  <a:cubicBezTo>
                    <a:pt x="15" y="48"/>
                    <a:pt x="17" y="47"/>
                    <a:pt x="18" y="46"/>
                  </a:cubicBezTo>
                  <a:cubicBezTo>
                    <a:pt x="19" y="46"/>
                    <a:pt x="19" y="45"/>
                    <a:pt x="18" y="45"/>
                  </a:cubicBezTo>
                  <a:cubicBezTo>
                    <a:pt x="21" y="43"/>
                    <a:pt x="22" y="42"/>
                    <a:pt x="24" y="40"/>
                  </a:cubicBezTo>
                  <a:cubicBezTo>
                    <a:pt x="25" y="38"/>
                    <a:pt x="26" y="36"/>
                    <a:pt x="27" y="34"/>
                  </a:cubicBezTo>
                  <a:moveTo>
                    <a:pt x="34" y="25"/>
                  </a:moveTo>
                  <a:cubicBezTo>
                    <a:pt x="32" y="25"/>
                    <a:pt x="31" y="26"/>
                    <a:pt x="29" y="26"/>
                  </a:cubicBezTo>
                  <a:cubicBezTo>
                    <a:pt x="27" y="28"/>
                    <a:pt x="26" y="31"/>
                    <a:pt x="24" y="34"/>
                  </a:cubicBezTo>
                  <a:cubicBezTo>
                    <a:pt x="26" y="33"/>
                    <a:pt x="28" y="32"/>
                    <a:pt x="29" y="31"/>
                  </a:cubicBezTo>
                  <a:cubicBezTo>
                    <a:pt x="30" y="30"/>
                    <a:pt x="31" y="28"/>
                    <a:pt x="32" y="27"/>
                  </a:cubicBezTo>
                  <a:cubicBezTo>
                    <a:pt x="32" y="26"/>
                    <a:pt x="33" y="26"/>
                    <a:pt x="34" y="25"/>
                  </a:cubicBezTo>
                  <a:moveTo>
                    <a:pt x="41" y="15"/>
                  </a:moveTo>
                  <a:cubicBezTo>
                    <a:pt x="40" y="15"/>
                    <a:pt x="38" y="16"/>
                    <a:pt x="37" y="16"/>
                  </a:cubicBezTo>
                  <a:cubicBezTo>
                    <a:pt x="35" y="18"/>
                    <a:pt x="33" y="21"/>
                    <a:pt x="31" y="23"/>
                  </a:cubicBezTo>
                  <a:cubicBezTo>
                    <a:pt x="33" y="23"/>
                    <a:pt x="34" y="23"/>
                    <a:pt x="36" y="22"/>
                  </a:cubicBezTo>
                  <a:cubicBezTo>
                    <a:pt x="36" y="22"/>
                    <a:pt x="36" y="22"/>
                    <a:pt x="36" y="22"/>
                  </a:cubicBezTo>
                  <a:cubicBezTo>
                    <a:pt x="36" y="22"/>
                    <a:pt x="36" y="22"/>
                    <a:pt x="37" y="22"/>
                  </a:cubicBezTo>
                  <a:cubicBezTo>
                    <a:pt x="40" y="20"/>
                    <a:pt x="43" y="18"/>
                    <a:pt x="46" y="17"/>
                  </a:cubicBezTo>
                  <a:cubicBezTo>
                    <a:pt x="47" y="16"/>
                    <a:pt x="47" y="15"/>
                    <a:pt x="46" y="15"/>
                  </a:cubicBezTo>
                  <a:cubicBezTo>
                    <a:pt x="45" y="15"/>
                    <a:pt x="45" y="15"/>
                    <a:pt x="44" y="15"/>
                  </a:cubicBezTo>
                  <a:cubicBezTo>
                    <a:pt x="43" y="15"/>
                    <a:pt x="41" y="15"/>
                    <a:pt x="40" y="16"/>
                  </a:cubicBezTo>
                  <a:cubicBezTo>
                    <a:pt x="40" y="15"/>
                    <a:pt x="41" y="15"/>
                    <a:pt x="41" y="15"/>
                  </a:cubicBezTo>
                  <a:moveTo>
                    <a:pt x="56" y="0"/>
                  </a:moveTo>
                  <a:cubicBezTo>
                    <a:pt x="56" y="0"/>
                    <a:pt x="55" y="0"/>
                    <a:pt x="55" y="0"/>
                  </a:cubicBezTo>
                  <a:cubicBezTo>
                    <a:pt x="53" y="2"/>
                    <a:pt x="50" y="4"/>
                    <a:pt x="48" y="6"/>
                  </a:cubicBezTo>
                  <a:cubicBezTo>
                    <a:pt x="47" y="7"/>
                    <a:pt x="46" y="7"/>
                    <a:pt x="45" y="8"/>
                  </a:cubicBezTo>
                  <a:cubicBezTo>
                    <a:pt x="44" y="9"/>
                    <a:pt x="43" y="9"/>
                    <a:pt x="43" y="10"/>
                  </a:cubicBezTo>
                  <a:cubicBezTo>
                    <a:pt x="42" y="11"/>
                    <a:pt x="41" y="11"/>
                    <a:pt x="40" y="12"/>
                  </a:cubicBezTo>
                  <a:cubicBezTo>
                    <a:pt x="40" y="13"/>
                    <a:pt x="40" y="13"/>
                    <a:pt x="40" y="13"/>
                  </a:cubicBezTo>
                  <a:cubicBezTo>
                    <a:pt x="41" y="13"/>
                    <a:pt x="42" y="12"/>
                    <a:pt x="43" y="12"/>
                  </a:cubicBezTo>
                  <a:cubicBezTo>
                    <a:pt x="43" y="12"/>
                    <a:pt x="43" y="12"/>
                    <a:pt x="43" y="12"/>
                  </a:cubicBezTo>
                  <a:cubicBezTo>
                    <a:pt x="43" y="12"/>
                    <a:pt x="43" y="12"/>
                    <a:pt x="44" y="12"/>
                  </a:cubicBezTo>
                  <a:cubicBezTo>
                    <a:pt x="44" y="12"/>
                    <a:pt x="44" y="12"/>
                    <a:pt x="44" y="12"/>
                  </a:cubicBezTo>
                  <a:cubicBezTo>
                    <a:pt x="45" y="11"/>
                    <a:pt x="45" y="10"/>
                    <a:pt x="46" y="9"/>
                  </a:cubicBezTo>
                  <a:cubicBezTo>
                    <a:pt x="47" y="9"/>
                    <a:pt x="48" y="8"/>
                    <a:pt x="48" y="8"/>
                  </a:cubicBezTo>
                  <a:cubicBezTo>
                    <a:pt x="49" y="7"/>
                    <a:pt x="50" y="6"/>
                    <a:pt x="51" y="5"/>
                  </a:cubicBezTo>
                  <a:cubicBezTo>
                    <a:pt x="53" y="4"/>
                    <a:pt x="54" y="3"/>
                    <a:pt x="56" y="2"/>
                  </a:cubicBezTo>
                  <a:cubicBezTo>
                    <a:pt x="57" y="1"/>
                    <a:pt x="57" y="0"/>
                    <a:pt x="56" y="0"/>
                  </a:cubicBezTo>
                </a:path>
              </a:pathLst>
            </a:custGeom>
            <a:grpFill/>
            <a:ln>
              <a:solidFill>
                <a:schemeClr val="accent4"/>
              </a:solidFill>
            </a:ln>
          </p:spPr>
          <p:txBody>
            <a:bodyPr vert="horz" wrap="square" lIns="91440" tIns="45720" rIns="91440" bIns="45720" numCol="1" anchor="t" anchorCtr="0" compatLnSpc="1"/>
            <a:lstStyle/>
            <a:p>
              <a:endParaRPr lang="zh-CN" altLang="en-US"/>
            </a:p>
          </p:txBody>
        </p:sp>
        <p:sp>
          <p:nvSpPr>
            <p:cNvPr id="9" name="任意多边形 8"/>
            <p:cNvSpPr/>
            <p:nvPr/>
          </p:nvSpPr>
          <p:spPr bwMode="auto">
            <a:xfrm>
              <a:off x="5107838" y="2902743"/>
              <a:ext cx="556146" cy="974726"/>
            </a:xfrm>
            <a:custGeom>
              <a:avLst/>
              <a:gdLst>
                <a:gd name="connsiteX0" fmla="*/ 527047 w 556146"/>
                <a:gd name="connsiteY0" fmla="*/ 954088 h 974726"/>
                <a:gd name="connsiteX1" fmla="*/ 529164 w 556146"/>
                <a:gd name="connsiteY1" fmla="*/ 954088 h 974726"/>
                <a:gd name="connsiteX2" fmla="*/ 529164 w 556146"/>
                <a:gd name="connsiteY2" fmla="*/ 958674 h 974726"/>
                <a:gd name="connsiteX3" fmla="*/ 514347 w 556146"/>
                <a:gd name="connsiteY3" fmla="*/ 970140 h 974726"/>
                <a:gd name="connsiteX4" fmla="*/ 510114 w 556146"/>
                <a:gd name="connsiteY4" fmla="*/ 972433 h 974726"/>
                <a:gd name="connsiteX5" fmla="*/ 510114 w 556146"/>
                <a:gd name="connsiteY5" fmla="*/ 974726 h 974726"/>
                <a:gd name="connsiteX6" fmla="*/ 507997 w 556146"/>
                <a:gd name="connsiteY6" fmla="*/ 974726 h 974726"/>
                <a:gd name="connsiteX7" fmla="*/ 507997 w 556146"/>
                <a:gd name="connsiteY7" fmla="*/ 970140 h 974726"/>
                <a:gd name="connsiteX8" fmla="*/ 514347 w 556146"/>
                <a:gd name="connsiteY8" fmla="*/ 965554 h 974726"/>
                <a:gd name="connsiteX9" fmla="*/ 527047 w 556146"/>
                <a:gd name="connsiteY9" fmla="*/ 954088 h 974726"/>
                <a:gd name="connsiteX10" fmla="*/ 550414 w 556146"/>
                <a:gd name="connsiteY10" fmla="*/ 914400 h 974726"/>
                <a:gd name="connsiteX11" fmla="*/ 552503 w 556146"/>
                <a:gd name="connsiteY11" fmla="*/ 914400 h 974726"/>
                <a:gd name="connsiteX12" fmla="*/ 554591 w 556146"/>
                <a:gd name="connsiteY12" fmla="*/ 918696 h 974726"/>
                <a:gd name="connsiteX13" fmla="*/ 552503 w 556146"/>
                <a:gd name="connsiteY13" fmla="*/ 920844 h 974726"/>
                <a:gd name="connsiteX14" fmla="*/ 521170 w 556146"/>
                <a:gd name="connsiteY14" fmla="*/ 948765 h 974726"/>
                <a:gd name="connsiteX15" fmla="*/ 519081 w 556146"/>
                <a:gd name="connsiteY15" fmla="*/ 950913 h 974726"/>
                <a:gd name="connsiteX16" fmla="*/ 516992 w 556146"/>
                <a:gd name="connsiteY16" fmla="*/ 946617 h 974726"/>
                <a:gd name="connsiteX17" fmla="*/ 550414 w 556146"/>
                <a:gd name="connsiteY17" fmla="*/ 916548 h 974726"/>
                <a:gd name="connsiteX18" fmla="*/ 550414 w 556146"/>
                <a:gd name="connsiteY18" fmla="*/ 914400 h 974726"/>
                <a:gd name="connsiteX19" fmla="*/ 548121 w 556146"/>
                <a:gd name="connsiteY19" fmla="*/ 892175 h 974726"/>
                <a:gd name="connsiteX20" fmla="*/ 552401 w 556146"/>
                <a:gd name="connsiteY20" fmla="*/ 892175 h 974726"/>
                <a:gd name="connsiteX21" fmla="*/ 554541 w 556146"/>
                <a:gd name="connsiteY21" fmla="*/ 892175 h 974726"/>
                <a:gd name="connsiteX22" fmla="*/ 554541 w 556146"/>
                <a:gd name="connsiteY22" fmla="*/ 896471 h 974726"/>
                <a:gd name="connsiteX23" fmla="*/ 552401 w 556146"/>
                <a:gd name="connsiteY23" fmla="*/ 896471 h 974726"/>
                <a:gd name="connsiteX24" fmla="*/ 548121 w 556146"/>
                <a:gd name="connsiteY24" fmla="*/ 896471 h 974726"/>
                <a:gd name="connsiteX25" fmla="*/ 531004 w 556146"/>
                <a:gd name="connsiteY25" fmla="*/ 909358 h 974726"/>
                <a:gd name="connsiteX26" fmla="*/ 511747 w 556146"/>
                <a:gd name="connsiteY26" fmla="*/ 926540 h 974726"/>
                <a:gd name="connsiteX27" fmla="*/ 511747 w 556146"/>
                <a:gd name="connsiteY27" fmla="*/ 928688 h 974726"/>
                <a:gd name="connsiteX28" fmla="*/ 509607 w 556146"/>
                <a:gd name="connsiteY28" fmla="*/ 924392 h 974726"/>
                <a:gd name="connsiteX29" fmla="*/ 511747 w 556146"/>
                <a:gd name="connsiteY29" fmla="*/ 922245 h 974726"/>
                <a:gd name="connsiteX30" fmla="*/ 531004 w 556146"/>
                <a:gd name="connsiteY30" fmla="*/ 902914 h 974726"/>
                <a:gd name="connsiteX31" fmla="*/ 548121 w 556146"/>
                <a:gd name="connsiteY31" fmla="*/ 892175 h 974726"/>
                <a:gd name="connsiteX32" fmla="*/ 544457 w 556146"/>
                <a:gd name="connsiteY32" fmla="*/ 874713 h 974726"/>
                <a:gd name="connsiteX33" fmla="*/ 546600 w 556146"/>
                <a:gd name="connsiteY33" fmla="*/ 874713 h 974726"/>
                <a:gd name="connsiteX34" fmla="*/ 548743 w 556146"/>
                <a:gd name="connsiteY34" fmla="*/ 876911 h 974726"/>
                <a:gd name="connsiteX35" fmla="*/ 546600 w 556146"/>
                <a:gd name="connsiteY35" fmla="*/ 879109 h 974726"/>
                <a:gd name="connsiteX36" fmla="*/ 510167 w 556146"/>
                <a:gd name="connsiteY36" fmla="*/ 903288 h 974726"/>
                <a:gd name="connsiteX37" fmla="*/ 508023 w 556146"/>
                <a:gd name="connsiteY37" fmla="*/ 903288 h 974726"/>
                <a:gd name="connsiteX38" fmla="*/ 508023 w 556146"/>
                <a:gd name="connsiteY38" fmla="*/ 898892 h 974726"/>
                <a:gd name="connsiteX39" fmla="*/ 510167 w 556146"/>
                <a:gd name="connsiteY39" fmla="*/ 898892 h 974726"/>
                <a:gd name="connsiteX40" fmla="*/ 544457 w 556146"/>
                <a:gd name="connsiteY40" fmla="*/ 874713 h 974726"/>
                <a:gd name="connsiteX41" fmla="*/ 544297 w 556146"/>
                <a:gd name="connsiteY41" fmla="*/ 842963 h 974726"/>
                <a:gd name="connsiteX42" fmla="*/ 548615 w 556146"/>
                <a:gd name="connsiteY42" fmla="*/ 842963 h 974726"/>
                <a:gd name="connsiteX43" fmla="*/ 550774 w 556146"/>
                <a:gd name="connsiteY43" fmla="*/ 842963 h 974726"/>
                <a:gd name="connsiteX44" fmla="*/ 552933 w 556146"/>
                <a:gd name="connsiteY44" fmla="*/ 842963 h 974726"/>
                <a:gd name="connsiteX45" fmla="*/ 552933 w 556146"/>
                <a:gd name="connsiteY45" fmla="*/ 847130 h 974726"/>
                <a:gd name="connsiteX46" fmla="*/ 550774 w 556146"/>
                <a:gd name="connsiteY46" fmla="*/ 847130 h 974726"/>
                <a:gd name="connsiteX47" fmla="*/ 548615 w 556146"/>
                <a:gd name="connsiteY47" fmla="*/ 847130 h 974726"/>
                <a:gd name="connsiteX48" fmla="*/ 544297 w 556146"/>
                <a:gd name="connsiteY48" fmla="*/ 847130 h 974726"/>
                <a:gd name="connsiteX49" fmla="*/ 524866 w 556146"/>
                <a:gd name="connsiteY49" fmla="*/ 859632 h 974726"/>
                <a:gd name="connsiteX50" fmla="*/ 507594 w 556146"/>
                <a:gd name="connsiteY50" fmla="*/ 874218 h 974726"/>
                <a:gd name="connsiteX51" fmla="*/ 505435 w 556146"/>
                <a:gd name="connsiteY51" fmla="*/ 876301 h 974726"/>
                <a:gd name="connsiteX52" fmla="*/ 503276 w 556146"/>
                <a:gd name="connsiteY52" fmla="*/ 872134 h 974726"/>
                <a:gd name="connsiteX53" fmla="*/ 507594 w 556146"/>
                <a:gd name="connsiteY53" fmla="*/ 870050 h 974726"/>
                <a:gd name="connsiteX54" fmla="*/ 527025 w 556146"/>
                <a:gd name="connsiteY54" fmla="*/ 853381 h 974726"/>
                <a:gd name="connsiteX55" fmla="*/ 544297 w 556146"/>
                <a:gd name="connsiteY55" fmla="*/ 842963 h 974726"/>
                <a:gd name="connsiteX56" fmla="*/ 542738 w 556146"/>
                <a:gd name="connsiteY56" fmla="*/ 819150 h 974726"/>
                <a:gd name="connsiteX57" fmla="*/ 544947 w 556146"/>
                <a:gd name="connsiteY57" fmla="*/ 819150 h 974726"/>
                <a:gd name="connsiteX58" fmla="*/ 544947 w 556146"/>
                <a:gd name="connsiteY58" fmla="*/ 823446 h 974726"/>
                <a:gd name="connsiteX59" fmla="*/ 542738 w 556146"/>
                <a:gd name="connsiteY59" fmla="*/ 823446 h 974726"/>
                <a:gd name="connsiteX60" fmla="*/ 531694 w 556146"/>
                <a:gd name="connsiteY60" fmla="*/ 827741 h 974726"/>
                <a:gd name="connsiteX61" fmla="*/ 520651 w 556146"/>
                <a:gd name="connsiteY61" fmla="*/ 838481 h 974726"/>
                <a:gd name="connsiteX62" fmla="*/ 502981 w 556146"/>
                <a:gd name="connsiteY62" fmla="*/ 851367 h 974726"/>
                <a:gd name="connsiteX63" fmla="*/ 500773 w 556146"/>
                <a:gd name="connsiteY63" fmla="*/ 855663 h 974726"/>
                <a:gd name="connsiteX64" fmla="*/ 498564 w 556146"/>
                <a:gd name="connsiteY64" fmla="*/ 855663 h 974726"/>
                <a:gd name="connsiteX65" fmla="*/ 496355 w 556146"/>
                <a:gd name="connsiteY65" fmla="*/ 855663 h 974726"/>
                <a:gd name="connsiteX66" fmla="*/ 496355 w 556146"/>
                <a:gd name="connsiteY66" fmla="*/ 853515 h 974726"/>
                <a:gd name="connsiteX67" fmla="*/ 498564 w 556146"/>
                <a:gd name="connsiteY67" fmla="*/ 851367 h 974726"/>
                <a:gd name="connsiteX68" fmla="*/ 502981 w 556146"/>
                <a:gd name="connsiteY68" fmla="*/ 847072 h 974726"/>
                <a:gd name="connsiteX69" fmla="*/ 520651 w 556146"/>
                <a:gd name="connsiteY69" fmla="*/ 832037 h 974726"/>
                <a:gd name="connsiteX70" fmla="*/ 542738 w 556146"/>
                <a:gd name="connsiteY70" fmla="*/ 819150 h 974726"/>
                <a:gd name="connsiteX71" fmla="*/ 546583 w 556146"/>
                <a:gd name="connsiteY71" fmla="*/ 793750 h 974726"/>
                <a:gd name="connsiteX72" fmla="*/ 546583 w 556146"/>
                <a:gd name="connsiteY72" fmla="*/ 797983 h 974726"/>
                <a:gd name="connsiteX73" fmla="*/ 544424 w 556146"/>
                <a:gd name="connsiteY73" fmla="*/ 800100 h 974726"/>
                <a:gd name="connsiteX74" fmla="*/ 540106 w 556146"/>
                <a:gd name="connsiteY74" fmla="*/ 800100 h 974726"/>
                <a:gd name="connsiteX75" fmla="*/ 520675 w 556146"/>
                <a:gd name="connsiteY75" fmla="*/ 812800 h 974726"/>
                <a:gd name="connsiteX76" fmla="*/ 503403 w 556146"/>
                <a:gd name="connsiteY76" fmla="*/ 829733 h 974726"/>
                <a:gd name="connsiteX77" fmla="*/ 501244 w 556146"/>
                <a:gd name="connsiteY77" fmla="*/ 831850 h 974726"/>
                <a:gd name="connsiteX78" fmla="*/ 499085 w 556146"/>
                <a:gd name="connsiteY78" fmla="*/ 831850 h 974726"/>
                <a:gd name="connsiteX79" fmla="*/ 496926 w 556146"/>
                <a:gd name="connsiteY79" fmla="*/ 827617 h 974726"/>
                <a:gd name="connsiteX80" fmla="*/ 499085 w 556146"/>
                <a:gd name="connsiteY80" fmla="*/ 827617 h 974726"/>
                <a:gd name="connsiteX81" fmla="*/ 501244 w 556146"/>
                <a:gd name="connsiteY81" fmla="*/ 823383 h 974726"/>
                <a:gd name="connsiteX82" fmla="*/ 522834 w 556146"/>
                <a:gd name="connsiteY82" fmla="*/ 806450 h 974726"/>
                <a:gd name="connsiteX83" fmla="*/ 540106 w 556146"/>
                <a:gd name="connsiteY83" fmla="*/ 795867 h 974726"/>
                <a:gd name="connsiteX84" fmla="*/ 544424 w 556146"/>
                <a:gd name="connsiteY84" fmla="*/ 795867 h 974726"/>
                <a:gd name="connsiteX85" fmla="*/ 546583 w 556146"/>
                <a:gd name="connsiteY85" fmla="*/ 793750 h 974726"/>
                <a:gd name="connsiteX86" fmla="*/ 552414 w 556146"/>
                <a:gd name="connsiteY86" fmla="*/ 763588 h 974726"/>
                <a:gd name="connsiteX87" fmla="*/ 554547 w 556146"/>
                <a:gd name="connsiteY87" fmla="*/ 763588 h 974726"/>
                <a:gd name="connsiteX88" fmla="*/ 554547 w 556146"/>
                <a:gd name="connsiteY88" fmla="*/ 767868 h 974726"/>
                <a:gd name="connsiteX89" fmla="*/ 552414 w 556146"/>
                <a:gd name="connsiteY89" fmla="*/ 767868 h 974726"/>
                <a:gd name="connsiteX90" fmla="*/ 541748 w 556146"/>
                <a:gd name="connsiteY90" fmla="*/ 774287 h 974726"/>
                <a:gd name="connsiteX91" fmla="*/ 537481 w 556146"/>
                <a:gd name="connsiteY91" fmla="*/ 776426 h 974726"/>
                <a:gd name="connsiteX92" fmla="*/ 494817 w 556146"/>
                <a:gd name="connsiteY92" fmla="*/ 808522 h 974726"/>
                <a:gd name="connsiteX93" fmla="*/ 492684 w 556146"/>
                <a:gd name="connsiteY93" fmla="*/ 810661 h 974726"/>
                <a:gd name="connsiteX94" fmla="*/ 492684 w 556146"/>
                <a:gd name="connsiteY94" fmla="*/ 812801 h 974726"/>
                <a:gd name="connsiteX95" fmla="*/ 490550 w 556146"/>
                <a:gd name="connsiteY95" fmla="*/ 812801 h 974726"/>
                <a:gd name="connsiteX96" fmla="*/ 490550 w 556146"/>
                <a:gd name="connsiteY96" fmla="*/ 808522 h 974726"/>
                <a:gd name="connsiteX97" fmla="*/ 492684 w 556146"/>
                <a:gd name="connsiteY97" fmla="*/ 806382 h 974726"/>
                <a:gd name="connsiteX98" fmla="*/ 537481 w 556146"/>
                <a:gd name="connsiteY98" fmla="*/ 772147 h 974726"/>
                <a:gd name="connsiteX99" fmla="*/ 541748 w 556146"/>
                <a:gd name="connsiteY99" fmla="*/ 770007 h 974726"/>
                <a:gd name="connsiteX100" fmla="*/ 552414 w 556146"/>
                <a:gd name="connsiteY100" fmla="*/ 763588 h 974726"/>
                <a:gd name="connsiteX101" fmla="*/ 526951 w 556146"/>
                <a:gd name="connsiteY101" fmla="*/ 752475 h 974726"/>
                <a:gd name="connsiteX102" fmla="*/ 529115 w 556146"/>
                <a:gd name="connsiteY102" fmla="*/ 752475 h 974726"/>
                <a:gd name="connsiteX103" fmla="*/ 529115 w 556146"/>
                <a:gd name="connsiteY103" fmla="*/ 756708 h 974726"/>
                <a:gd name="connsiteX104" fmla="*/ 466337 w 556146"/>
                <a:gd name="connsiteY104" fmla="*/ 792692 h 974726"/>
                <a:gd name="connsiteX105" fmla="*/ 464172 w 556146"/>
                <a:gd name="connsiteY105" fmla="*/ 794808 h 974726"/>
                <a:gd name="connsiteX106" fmla="*/ 464172 w 556146"/>
                <a:gd name="connsiteY106" fmla="*/ 796925 h 974726"/>
                <a:gd name="connsiteX107" fmla="*/ 462007 w 556146"/>
                <a:gd name="connsiteY107" fmla="*/ 796925 h 974726"/>
                <a:gd name="connsiteX108" fmla="*/ 459842 w 556146"/>
                <a:gd name="connsiteY108" fmla="*/ 794808 h 974726"/>
                <a:gd name="connsiteX109" fmla="*/ 462007 w 556146"/>
                <a:gd name="connsiteY109" fmla="*/ 792692 h 974726"/>
                <a:gd name="connsiteX110" fmla="*/ 526951 w 556146"/>
                <a:gd name="connsiteY110" fmla="*/ 752475 h 974726"/>
                <a:gd name="connsiteX111" fmla="*/ 456090 w 556146"/>
                <a:gd name="connsiteY111" fmla="*/ 752475 h 974726"/>
                <a:gd name="connsiteX112" fmla="*/ 458255 w 556146"/>
                <a:gd name="connsiteY112" fmla="*/ 754618 h 974726"/>
                <a:gd name="connsiteX113" fmla="*/ 456090 w 556146"/>
                <a:gd name="connsiteY113" fmla="*/ 756761 h 974726"/>
                <a:gd name="connsiteX114" fmla="*/ 421454 w 556146"/>
                <a:gd name="connsiteY114" fmla="*/ 773907 h 974726"/>
                <a:gd name="connsiteX115" fmla="*/ 391147 w 556146"/>
                <a:gd name="connsiteY115" fmla="*/ 795338 h 974726"/>
                <a:gd name="connsiteX116" fmla="*/ 388982 w 556146"/>
                <a:gd name="connsiteY116" fmla="*/ 791052 h 974726"/>
                <a:gd name="connsiteX117" fmla="*/ 421454 w 556146"/>
                <a:gd name="connsiteY117" fmla="*/ 767477 h 974726"/>
                <a:gd name="connsiteX118" fmla="*/ 440937 w 556146"/>
                <a:gd name="connsiteY118" fmla="*/ 756761 h 974726"/>
                <a:gd name="connsiteX119" fmla="*/ 456090 w 556146"/>
                <a:gd name="connsiteY119" fmla="*/ 752475 h 974726"/>
                <a:gd name="connsiteX120" fmla="*/ 432175 w 556146"/>
                <a:gd name="connsiteY120" fmla="*/ 749300 h 974726"/>
                <a:gd name="connsiteX121" fmla="*/ 438639 w 556146"/>
                <a:gd name="connsiteY121" fmla="*/ 749300 h 974726"/>
                <a:gd name="connsiteX122" fmla="*/ 438639 w 556146"/>
                <a:gd name="connsiteY122" fmla="*/ 751465 h 974726"/>
                <a:gd name="connsiteX123" fmla="*/ 438639 w 556146"/>
                <a:gd name="connsiteY123" fmla="*/ 753630 h 974726"/>
                <a:gd name="connsiteX124" fmla="*/ 436484 w 556146"/>
                <a:gd name="connsiteY124" fmla="*/ 753630 h 974726"/>
                <a:gd name="connsiteX125" fmla="*/ 432175 w 556146"/>
                <a:gd name="connsiteY125" fmla="*/ 753630 h 974726"/>
                <a:gd name="connsiteX126" fmla="*/ 425712 w 556146"/>
                <a:gd name="connsiteY126" fmla="*/ 755794 h 974726"/>
                <a:gd name="connsiteX127" fmla="*/ 417094 w 556146"/>
                <a:gd name="connsiteY127" fmla="*/ 760124 h 974726"/>
                <a:gd name="connsiteX128" fmla="*/ 397704 w 556146"/>
                <a:gd name="connsiteY128" fmla="*/ 770948 h 974726"/>
                <a:gd name="connsiteX129" fmla="*/ 354614 w 556146"/>
                <a:gd name="connsiteY129" fmla="*/ 796925 h 974726"/>
                <a:gd name="connsiteX130" fmla="*/ 352460 w 556146"/>
                <a:gd name="connsiteY130" fmla="*/ 796925 h 974726"/>
                <a:gd name="connsiteX131" fmla="*/ 352460 w 556146"/>
                <a:gd name="connsiteY131" fmla="*/ 792596 h 974726"/>
                <a:gd name="connsiteX132" fmla="*/ 399858 w 556146"/>
                <a:gd name="connsiteY132" fmla="*/ 764454 h 974726"/>
                <a:gd name="connsiteX133" fmla="*/ 414940 w 556146"/>
                <a:gd name="connsiteY133" fmla="*/ 755794 h 974726"/>
                <a:gd name="connsiteX134" fmla="*/ 421403 w 556146"/>
                <a:gd name="connsiteY134" fmla="*/ 751465 h 974726"/>
                <a:gd name="connsiteX135" fmla="*/ 423557 w 556146"/>
                <a:gd name="connsiteY135" fmla="*/ 751465 h 974726"/>
                <a:gd name="connsiteX136" fmla="*/ 432175 w 556146"/>
                <a:gd name="connsiteY136" fmla="*/ 749300 h 974726"/>
                <a:gd name="connsiteX137" fmla="*/ 294198 w 556146"/>
                <a:gd name="connsiteY137" fmla="*/ 748242 h 974726"/>
                <a:gd name="connsiteX138" fmla="*/ 294198 w 556146"/>
                <a:gd name="connsiteY138" fmla="*/ 750358 h 974726"/>
                <a:gd name="connsiteX139" fmla="*/ 287803 w 556146"/>
                <a:gd name="connsiteY139" fmla="*/ 754592 h 974726"/>
                <a:gd name="connsiteX140" fmla="*/ 225981 w 556146"/>
                <a:gd name="connsiteY140" fmla="*/ 790575 h 974726"/>
                <a:gd name="connsiteX141" fmla="*/ 223849 w 556146"/>
                <a:gd name="connsiteY141" fmla="*/ 790575 h 974726"/>
                <a:gd name="connsiteX142" fmla="*/ 223849 w 556146"/>
                <a:gd name="connsiteY142" fmla="*/ 786342 h 974726"/>
                <a:gd name="connsiteX143" fmla="*/ 275012 w 556146"/>
                <a:gd name="connsiteY143" fmla="*/ 754592 h 974726"/>
                <a:gd name="connsiteX144" fmla="*/ 294198 w 556146"/>
                <a:gd name="connsiteY144" fmla="*/ 748242 h 974726"/>
                <a:gd name="connsiteX145" fmla="*/ 503541 w 556146"/>
                <a:gd name="connsiteY145" fmla="*/ 747713 h 974726"/>
                <a:gd name="connsiteX146" fmla="*/ 510058 w 556146"/>
                <a:gd name="connsiteY146" fmla="*/ 749878 h 974726"/>
                <a:gd name="connsiteX147" fmla="*/ 507886 w 556146"/>
                <a:gd name="connsiteY147" fmla="*/ 754207 h 974726"/>
                <a:gd name="connsiteX148" fmla="*/ 507886 w 556146"/>
                <a:gd name="connsiteY148" fmla="*/ 752043 h 974726"/>
                <a:gd name="connsiteX149" fmla="*/ 503541 w 556146"/>
                <a:gd name="connsiteY149" fmla="*/ 752043 h 974726"/>
                <a:gd name="connsiteX150" fmla="*/ 492679 w 556146"/>
                <a:gd name="connsiteY150" fmla="*/ 756372 h 974726"/>
                <a:gd name="connsiteX151" fmla="*/ 468783 w 556146"/>
                <a:gd name="connsiteY151" fmla="*/ 769361 h 974726"/>
                <a:gd name="connsiteX152" fmla="*/ 434025 w 556146"/>
                <a:gd name="connsiteY152" fmla="*/ 795338 h 974726"/>
                <a:gd name="connsiteX153" fmla="*/ 431853 w 556146"/>
                <a:gd name="connsiteY153" fmla="*/ 795338 h 974726"/>
                <a:gd name="connsiteX154" fmla="*/ 431853 w 556146"/>
                <a:gd name="connsiteY154" fmla="*/ 791009 h 974726"/>
                <a:gd name="connsiteX155" fmla="*/ 470955 w 556146"/>
                <a:gd name="connsiteY155" fmla="*/ 762867 h 974726"/>
                <a:gd name="connsiteX156" fmla="*/ 488334 w 556146"/>
                <a:gd name="connsiteY156" fmla="*/ 752043 h 974726"/>
                <a:gd name="connsiteX157" fmla="*/ 494851 w 556146"/>
                <a:gd name="connsiteY157" fmla="*/ 749878 h 974726"/>
                <a:gd name="connsiteX158" fmla="*/ 503541 w 556146"/>
                <a:gd name="connsiteY158" fmla="*/ 747713 h 974726"/>
                <a:gd name="connsiteX159" fmla="*/ 368221 w 556146"/>
                <a:gd name="connsiteY159" fmla="*/ 747713 h 974726"/>
                <a:gd name="connsiteX160" fmla="*/ 370376 w 556146"/>
                <a:gd name="connsiteY160" fmla="*/ 747713 h 974726"/>
                <a:gd name="connsiteX161" fmla="*/ 368221 w 556146"/>
                <a:gd name="connsiteY161" fmla="*/ 752031 h 974726"/>
                <a:gd name="connsiteX162" fmla="*/ 359603 w 556146"/>
                <a:gd name="connsiteY162" fmla="*/ 754190 h 974726"/>
                <a:gd name="connsiteX163" fmla="*/ 348831 w 556146"/>
                <a:gd name="connsiteY163" fmla="*/ 760667 h 974726"/>
                <a:gd name="connsiteX164" fmla="*/ 329441 w 556146"/>
                <a:gd name="connsiteY164" fmla="*/ 773621 h 974726"/>
                <a:gd name="connsiteX165" fmla="*/ 292815 w 556146"/>
                <a:gd name="connsiteY165" fmla="*/ 795211 h 974726"/>
                <a:gd name="connsiteX166" fmla="*/ 286351 w 556146"/>
                <a:gd name="connsiteY166" fmla="*/ 799529 h 974726"/>
                <a:gd name="connsiteX167" fmla="*/ 284197 w 556146"/>
                <a:gd name="connsiteY167" fmla="*/ 799529 h 974726"/>
                <a:gd name="connsiteX168" fmla="*/ 284197 w 556146"/>
                <a:gd name="connsiteY168" fmla="*/ 801688 h 974726"/>
                <a:gd name="connsiteX169" fmla="*/ 282042 w 556146"/>
                <a:gd name="connsiteY169" fmla="*/ 799529 h 974726"/>
                <a:gd name="connsiteX170" fmla="*/ 282042 w 556146"/>
                <a:gd name="connsiteY170" fmla="*/ 797370 h 974726"/>
                <a:gd name="connsiteX171" fmla="*/ 284197 w 556146"/>
                <a:gd name="connsiteY171" fmla="*/ 795211 h 974726"/>
                <a:gd name="connsiteX172" fmla="*/ 331595 w 556146"/>
                <a:gd name="connsiteY172" fmla="*/ 767144 h 974726"/>
                <a:gd name="connsiteX173" fmla="*/ 350985 w 556146"/>
                <a:gd name="connsiteY173" fmla="*/ 754190 h 974726"/>
                <a:gd name="connsiteX174" fmla="*/ 368221 w 556146"/>
                <a:gd name="connsiteY174" fmla="*/ 747713 h 974726"/>
                <a:gd name="connsiteX175" fmla="*/ 333251 w 556146"/>
                <a:gd name="connsiteY175" fmla="*/ 747713 h 974726"/>
                <a:gd name="connsiteX176" fmla="*/ 335428 w 556146"/>
                <a:gd name="connsiteY176" fmla="*/ 747713 h 974726"/>
                <a:gd name="connsiteX177" fmla="*/ 335428 w 556146"/>
                <a:gd name="connsiteY177" fmla="*/ 752043 h 974726"/>
                <a:gd name="connsiteX178" fmla="*/ 333251 w 556146"/>
                <a:gd name="connsiteY178" fmla="*/ 754207 h 974726"/>
                <a:gd name="connsiteX179" fmla="*/ 265760 w 556146"/>
                <a:gd name="connsiteY179" fmla="*/ 793173 h 974726"/>
                <a:gd name="connsiteX180" fmla="*/ 263582 w 556146"/>
                <a:gd name="connsiteY180" fmla="*/ 795338 h 974726"/>
                <a:gd name="connsiteX181" fmla="*/ 261405 w 556146"/>
                <a:gd name="connsiteY181" fmla="*/ 793173 h 974726"/>
                <a:gd name="connsiteX182" fmla="*/ 263582 w 556146"/>
                <a:gd name="connsiteY182" fmla="*/ 791009 h 974726"/>
                <a:gd name="connsiteX183" fmla="*/ 324542 w 556146"/>
                <a:gd name="connsiteY183" fmla="*/ 754207 h 974726"/>
                <a:gd name="connsiteX184" fmla="*/ 333251 w 556146"/>
                <a:gd name="connsiteY184" fmla="*/ 747713 h 974726"/>
                <a:gd name="connsiteX185" fmla="*/ 481523 w 556146"/>
                <a:gd name="connsiteY185" fmla="*/ 746125 h 974726"/>
                <a:gd name="connsiteX186" fmla="*/ 483655 w 556146"/>
                <a:gd name="connsiteY186" fmla="*/ 748242 h 974726"/>
                <a:gd name="connsiteX187" fmla="*/ 483655 w 556146"/>
                <a:gd name="connsiteY187" fmla="*/ 750358 h 974726"/>
                <a:gd name="connsiteX188" fmla="*/ 481523 w 556146"/>
                <a:gd name="connsiteY188" fmla="*/ 750358 h 974726"/>
                <a:gd name="connsiteX189" fmla="*/ 475128 w 556146"/>
                <a:gd name="connsiteY189" fmla="*/ 754592 h 974726"/>
                <a:gd name="connsiteX190" fmla="*/ 413306 w 556146"/>
                <a:gd name="connsiteY190" fmla="*/ 796925 h 974726"/>
                <a:gd name="connsiteX191" fmla="*/ 411174 w 556146"/>
                <a:gd name="connsiteY191" fmla="*/ 796925 h 974726"/>
                <a:gd name="connsiteX192" fmla="*/ 409042 w 556146"/>
                <a:gd name="connsiteY192" fmla="*/ 796925 h 974726"/>
                <a:gd name="connsiteX193" fmla="*/ 409042 w 556146"/>
                <a:gd name="connsiteY193" fmla="*/ 794808 h 974726"/>
                <a:gd name="connsiteX194" fmla="*/ 464469 w 556146"/>
                <a:gd name="connsiteY194" fmla="*/ 754592 h 974726"/>
                <a:gd name="connsiteX195" fmla="*/ 472996 w 556146"/>
                <a:gd name="connsiteY195" fmla="*/ 750358 h 974726"/>
                <a:gd name="connsiteX196" fmla="*/ 477260 w 556146"/>
                <a:gd name="connsiteY196" fmla="*/ 748242 h 974726"/>
                <a:gd name="connsiteX197" fmla="*/ 479392 w 556146"/>
                <a:gd name="connsiteY197" fmla="*/ 748242 h 974726"/>
                <a:gd name="connsiteX198" fmla="*/ 481523 w 556146"/>
                <a:gd name="connsiteY198" fmla="*/ 746125 h 974726"/>
                <a:gd name="connsiteX199" fmla="*/ 396145 w 556146"/>
                <a:gd name="connsiteY199" fmla="*/ 746125 h 974726"/>
                <a:gd name="connsiteX200" fmla="*/ 398328 w 556146"/>
                <a:gd name="connsiteY200" fmla="*/ 746125 h 974726"/>
                <a:gd name="connsiteX201" fmla="*/ 400510 w 556146"/>
                <a:gd name="connsiteY201" fmla="*/ 746125 h 974726"/>
                <a:gd name="connsiteX202" fmla="*/ 402693 w 556146"/>
                <a:gd name="connsiteY202" fmla="*/ 746125 h 974726"/>
                <a:gd name="connsiteX203" fmla="*/ 400510 w 556146"/>
                <a:gd name="connsiteY203" fmla="*/ 750358 h 974726"/>
                <a:gd name="connsiteX204" fmla="*/ 398328 w 556146"/>
                <a:gd name="connsiteY204" fmla="*/ 750358 h 974726"/>
                <a:gd name="connsiteX205" fmla="*/ 396145 w 556146"/>
                <a:gd name="connsiteY205" fmla="*/ 752475 h 974726"/>
                <a:gd name="connsiteX206" fmla="*/ 387413 w 556146"/>
                <a:gd name="connsiteY206" fmla="*/ 756708 h 974726"/>
                <a:gd name="connsiteX207" fmla="*/ 319746 w 556146"/>
                <a:gd name="connsiteY207" fmla="*/ 796925 h 974726"/>
                <a:gd name="connsiteX208" fmla="*/ 317563 w 556146"/>
                <a:gd name="connsiteY208" fmla="*/ 796925 h 974726"/>
                <a:gd name="connsiteX209" fmla="*/ 317563 w 556146"/>
                <a:gd name="connsiteY209" fmla="*/ 792692 h 974726"/>
                <a:gd name="connsiteX210" fmla="*/ 378682 w 556146"/>
                <a:gd name="connsiteY210" fmla="*/ 756708 h 974726"/>
                <a:gd name="connsiteX211" fmla="*/ 387413 w 556146"/>
                <a:gd name="connsiteY211" fmla="*/ 752475 h 974726"/>
                <a:gd name="connsiteX212" fmla="*/ 396145 w 556146"/>
                <a:gd name="connsiteY212" fmla="*/ 746125 h 974726"/>
                <a:gd name="connsiteX213" fmla="*/ 331673 w 556146"/>
                <a:gd name="connsiteY213" fmla="*/ 673100 h 974726"/>
                <a:gd name="connsiteX214" fmla="*/ 331673 w 556146"/>
                <a:gd name="connsiteY214" fmla="*/ 677379 h 974726"/>
                <a:gd name="connsiteX215" fmla="*/ 257812 w 556146"/>
                <a:gd name="connsiteY215" fmla="*/ 722313 h 974726"/>
                <a:gd name="connsiteX216" fmla="*/ 175262 w 556146"/>
                <a:gd name="connsiteY216" fmla="*/ 771525 h 974726"/>
                <a:gd name="connsiteX217" fmla="*/ 173090 w 556146"/>
                <a:gd name="connsiteY217" fmla="*/ 767246 h 974726"/>
                <a:gd name="connsiteX218" fmla="*/ 255640 w 556146"/>
                <a:gd name="connsiteY218" fmla="*/ 718033 h 974726"/>
                <a:gd name="connsiteX219" fmla="*/ 331673 w 556146"/>
                <a:gd name="connsiteY219" fmla="*/ 675240 h 974726"/>
                <a:gd name="connsiteX220" fmla="*/ 331673 w 556146"/>
                <a:gd name="connsiteY220" fmla="*/ 673100 h 974726"/>
                <a:gd name="connsiteX221" fmla="*/ 358699 w 556146"/>
                <a:gd name="connsiteY221" fmla="*/ 638175 h 974726"/>
                <a:gd name="connsiteX222" fmla="*/ 360852 w 556146"/>
                <a:gd name="connsiteY222" fmla="*/ 642488 h 974726"/>
                <a:gd name="connsiteX223" fmla="*/ 317789 w 556146"/>
                <a:gd name="connsiteY223" fmla="*/ 668368 h 974726"/>
                <a:gd name="connsiteX224" fmla="*/ 272572 w 556146"/>
                <a:gd name="connsiteY224" fmla="*/ 696403 h 974726"/>
                <a:gd name="connsiteX225" fmla="*/ 179987 w 556146"/>
                <a:gd name="connsiteY225" fmla="*/ 750319 h 974726"/>
                <a:gd name="connsiteX226" fmla="*/ 177833 w 556146"/>
                <a:gd name="connsiteY226" fmla="*/ 752475 h 974726"/>
                <a:gd name="connsiteX227" fmla="*/ 175680 w 556146"/>
                <a:gd name="connsiteY227" fmla="*/ 750319 h 974726"/>
                <a:gd name="connsiteX228" fmla="*/ 175680 w 556146"/>
                <a:gd name="connsiteY228" fmla="*/ 748162 h 974726"/>
                <a:gd name="connsiteX229" fmla="*/ 186446 w 556146"/>
                <a:gd name="connsiteY229" fmla="*/ 741692 h 974726"/>
                <a:gd name="connsiteX230" fmla="*/ 272572 w 556146"/>
                <a:gd name="connsiteY230" fmla="*/ 689934 h 974726"/>
                <a:gd name="connsiteX231" fmla="*/ 317789 w 556146"/>
                <a:gd name="connsiteY231" fmla="*/ 661898 h 974726"/>
                <a:gd name="connsiteX232" fmla="*/ 358699 w 556146"/>
                <a:gd name="connsiteY232" fmla="*/ 640332 h 974726"/>
                <a:gd name="connsiteX233" fmla="*/ 358699 w 556146"/>
                <a:gd name="connsiteY233" fmla="*/ 638175 h 974726"/>
                <a:gd name="connsiteX234" fmla="*/ 404190 w 556146"/>
                <a:gd name="connsiteY234" fmla="*/ 596900 h 974726"/>
                <a:gd name="connsiteX235" fmla="*/ 406337 w 556146"/>
                <a:gd name="connsiteY235" fmla="*/ 596900 h 974726"/>
                <a:gd name="connsiteX236" fmla="*/ 408484 w 556146"/>
                <a:gd name="connsiteY236" fmla="*/ 596900 h 974726"/>
                <a:gd name="connsiteX237" fmla="*/ 410630 w 556146"/>
                <a:gd name="connsiteY237" fmla="*/ 596900 h 974726"/>
                <a:gd name="connsiteX238" fmla="*/ 408484 w 556146"/>
                <a:gd name="connsiteY238" fmla="*/ 601196 h 974726"/>
                <a:gd name="connsiteX239" fmla="*/ 406337 w 556146"/>
                <a:gd name="connsiteY239" fmla="*/ 601196 h 974726"/>
                <a:gd name="connsiteX240" fmla="*/ 404190 w 556146"/>
                <a:gd name="connsiteY240" fmla="*/ 601196 h 974726"/>
                <a:gd name="connsiteX241" fmla="*/ 402043 w 556146"/>
                <a:gd name="connsiteY241" fmla="*/ 601196 h 974726"/>
                <a:gd name="connsiteX242" fmla="*/ 393456 w 556146"/>
                <a:gd name="connsiteY242" fmla="*/ 605491 h 974726"/>
                <a:gd name="connsiteX243" fmla="*/ 382723 w 556146"/>
                <a:gd name="connsiteY243" fmla="*/ 609787 h 974726"/>
                <a:gd name="connsiteX244" fmla="*/ 361255 w 556146"/>
                <a:gd name="connsiteY244" fmla="*/ 622674 h 974726"/>
                <a:gd name="connsiteX245" fmla="*/ 316174 w 556146"/>
                <a:gd name="connsiteY245" fmla="*/ 650595 h 974726"/>
                <a:gd name="connsiteX246" fmla="*/ 241038 w 556146"/>
                <a:gd name="connsiteY246" fmla="*/ 695699 h 974726"/>
                <a:gd name="connsiteX247" fmla="*/ 226011 w 556146"/>
                <a:gd name="connsiteY247" fmla="*/ 706438 h 974726"/>
                <a:gd name="connsiteX248" fmla="*/ 223864 w 556146"/>
                <a:gd name="connsiteY248" fmla="*/ 706438 h 974726"/>
                <a:gd name="connsiteX249" fmla="*/ 221717 w 556146"/>
                <a:gd name="connsiteY249" fmla="*/ 704290 h 974726"/>
                <a:gd name="connsiteX250" fmla="*/ 223864 w 556146"/>
                <a:gd name="connsiteY250" fmla="*/ 702143 h 974726"/>
                <a:gd name="connsiteX251" fmla="*/ 223864 w 556146"/>
                <a:gd name="connsiteY251" fmla="*/ 699995 h 974726"/>
                <a:gd name="connsiteX252" fmla="*/ 241038 w 556146"/>
                <a:gd name="connsiteY252" fmla="*/ 691404 h 974726"/>
                <a:gd name="connsiteX253" fmla="*/ 264652 w 556146"/>
                <a:gd name="connsiteY253" fmla="*/ 674221 h 974726"/>
                <a:gd name="connsiteX254" fmla="*/ 318320 w 556146"/>
                <a:gd name="connsiteY254" fmla="*/ 642004 h 974726"/>
                <a:gd name="connsiteX255" fmla="*/ 367695 w 556146"/>
                <a:gd name="connsiteY255" fmla="*/ 614083 h 974726"/>
                <a:gd name="connsiteX256" fmla="*/ 391310 w 556146"/>
                <a:gd name="connsiteY256" fmla="*/ 601196 h 974726"/>
                <a:gd name="connsiteX257" fmla="*/ 404190 w 556146"/>
                <a:gd name="connsiteY257" fmla="*/ 596900 h 974726"/>
                <a:gd name="connsiteX258" fmla="*/ 431737 w 556146"/>
                <a:gd name="connsiteY258" fmla="*/ 552450 h 974726"/>
                <a:gd name="connsiteX259" fmla="*/ 433884 w 556146"/>
                <a:gd name="connsiteY259" fmla="*/ 552450 h 974726"/>
                <a:gd name="connsiteX260" fmla="*/ 433884 w 556146"/>
                <a:gd name="connsiteY260" fmla="*/ 556746 h 974726"/>
                <a:gd name="connsiteX261" fmla="*/ 431737 w 556146"/>
                <a:gd name="connsiteY261" fmla="*/ 556746 h 974726"/>
                <a:gd name="connsiteX262" fmla="*/ 418856 w 556146"/>
                <a:gd name="connsiteY262" fmla="*/ 561041 h 974726"/>
                <a:gd name="connsiteX263" fmla="*/ 401682 w 556146"/>
                <a:gd name="connsiteY263" fmla="*/ 571780 h 974726"/>
                <a:gd name="connsiteX264" fmla="*/ 371628 w 556146"/>
                <a:gd name="connsiteY264" fmla="*/ 593258 h 974726"/>
                <a:gd name="connsiteX265" fmla="*/ 320106 w 556146"/>
                <a:gd name="connsiteY265" fmla="*/ 623328 h 974726"/>
                <a:gd name="connsiteX266" fmla="*/ 309373 w 556146"/>
                <a:gd name="connsiteY266" fmla="*/ 629771 h 974726"/>
                <a:gd name="connsiteX267" fmla="*/ 290052 w 556146"/>
                <a:gd name="connsiteY267" fmla="*/ 640510 h 974726"/>
                <a:gd name="connsiteX268" fmla="*/ 275025 w 556146"/>
                <a:gd name="connsiteY268" fmla="*/ 649101 h 974726"/>
                <a:gd name="connsiteX269" fmla="*/ 251411 w 556146"/>
                <a:gd name="connsiteY269" fmla="*/ 661988 h 974726"/>
                <a:gd name="connsiteX270" fmla="*/ 249264 w 556146"/>
                <a:gd name="connsiteY270" fmla="*/ 661988 h 974726"/>
                <a:gd name="connsiteX271" fmla="*/ 249264 w 556146"/>
                <a:gd name="connsiteY271" fmla="*/ 657693 h 974726"/>
                <a:gd name="connsiteX272" fmla="*/ 259998 w 556146"/>
                <a:gd name="connsiteY272" fmla="*/ 651249 h 974726"/>
                <a:gd name="connsiteX273" fmla="*/ 285759 w 556146"/>
                <a:gd name="connsiteY273" fmla="*/ 638362 h 974726"/>
                <a:gd name="connsiteX274" fmla="*/ 300786 w 556146"/>
                <a:gd name="connsiteY274" fmla="*/ 629771 h 974726"/>
                <a:gd name="connsiteX275" fmla="*/ 311519 w 556146"/>
                <a:gd name="connsiteY275" fmla="*/ 623328 h 974726"/>
                <a:gd name="connsiteX276" fmla="*/ 317960 w 556146"/>
                <a:gd name="connsiteY276" fmla="*/ 619032 h 974726"/>
                <a:gd name="connsiteX277" fmla="*/ 328693 w 556146"/>
                <a:gd name="connsiteY277" fmla="*/ 614736 h 974726"/>
                <a:gd name="connsiteX278" fmla="*/ 371628 w 556146"/>
                <a:gd name="connsiteY278" fmla="*/ 588963 h 974726"/>
                <a:gd name="connsiteX279" fmla="*/ 403829 w 556146"/>
                <a:gd name="connsiteY279" fmla="*/ 565337 h 974726"/>
                <a:gd name="connsiteX280" fmla="*/ 421003 w 556146"/>
                <a:gd name="connsiteY280" fmla="*/ 554598 h 974726"/>
                <a:gd name="connsiteX281" fmla="*/ 431737 w 556146"/>
                <a:gd name="connsiteY281" fmla="*/ 552450 h 974726"/>
                <a:gd name="connsiteX282" fmla="*/ 441257 w 556146"/>
                <a:gd name="connsiteY282" fmla="*/ 523875 h 974726"/>
                <a:gd name="connsiteX283" fmla="*/ 443406 w 556146"/>
                <a:gd name="connsiteY283" fmla="*/ 526030 h 974726"/>
                <a:gd name="connsiteX284" fmla="*/ 419764 w 556146"/>
                <a:gd name="connsiteY284" fmla="*/ 547574 h 974726"/>
                <a:gd name="connsiteX285" fmla="*/ 391824 w 556146"/>
                <a:gd name="connsiteY285" fmla="*/ 564810 h 974726"/>
                <a:gd name="connsiteX286" fmla="*/ 346691 w 556146"/>
                <a:gd name="connsiteY286" fmla="*/ 590664 h 974726"/>
                <a:gd name="connsiteX287" fmla="*/ 338094 w 556146"/>
                <a:gd name="connsiteY287" fmla="*/ 597127 h 974726"/>
                <a:gd name="connsiteX288" fmla="*/ 327348 w 556146"/>
                <a:gd name="connsiteY288" fmla="*/ 603591 h 974726"/>
                <a:gd name="connsiteX289" fmla="*/ 314452 w 556146"/>
                <a:gd name="connsiteY289" fmla="*/ 610054 h 974726"/>
                <a:gd name="connsiteX290" fmla="*/ 310154 w 556146"/>
                <a:gd name="connsiteY290" fmla="*/ 612209 h 974726"/>
                <a:gd name="connsiteX291" fmla="*/ 308004 w 556146"/>
                <a:gd name="connsiteY291" fmla="*/ 614363 h 974726"/>
                <a:gd name="connsiteX292" fmla="*/ 305855 w 556146"/>
                <a:gd name="connsiteY292" fmla="*/ 610054 h 974726"/>
                <a:gd name="connsiteX293" fmla="*/ 308004 w 556146"/>
                <a:gd name="connsiteY293" fmla="*/ 610054 h 974726"/>
                <a:gd name="connsiteX294" fmla="*/ 308004 w 556146"/>
                <a:gd name="connsiteY294" fmla="*/ 607900 h 974726"/>
                <a:gd name="connsiteX295" fmla="*/ 323049 w 556146"/>
                <a:gd name="connsiteY295" fmla="*/ 599282 h 974726"/>
                <a:gd name="connsiteX296" fmla="*/ 335944 w 556146"/>
                <a:gd name="connsiteY296" fmla="*/ 592818 h 974726"/>
                <a:gd name="connsiteX297" fmla="*/ 344541 w 556146"/>
                <a:gd name="connsiteY297" fmla="*/ 588509 h 974726"/>
                <a:gd name="connsiteX298" fmla="*/ 350989 w 556146"/>
                <a:gd name="connsiteY298" fmla="*/ 584200 h 974726"/>
                <a:gd name="connsiteX299" fmla="*/ 385377 w 556146"/>
                <a:gd name="connsiteY299" fmla="*/ 562656 h 974726"/>
                <a:gd name="connsiteX300" fmla="*/ 415466 w 556146"/>
                <a:gd name="connsiteY300" fmla="*/ 545420 h 974726"/>
                <a:gd name="connsiteX301" fmla="*/ 441257 w 556146"/>
                <a:gd name="connsiteY301" fmla="*/ 523875 h 974726"/>
                <a:gd name="connsiteX302" fmla="*/ 462446 w 556146"/>
                <a:gd name="connsiteY302" fmla="*/ 495300 h 974726"/>
                <a:gd name="connsiteX303" fmla="*/ 462446 w 556146"/>
                <a:gd name="connsiteY303" fmla="*/ 499666 h 974726"/>
                <a:gd name="connsiteX304" fmla="*/ 460287 w 556146"/>
                <a:gd name="connsiteY304" fmla="*/ 501849 h 974726"/>
                <a:gd name="connsiteX305" fmla="*/ 363132 w 556146"/>
                <a:gd name="connsiteY305" fmla="*/ 562967 h 974726"/>
                <a:gd name="connsiteX306" fmla="*/ 358814 w 556146"/>
                <a:gd name="connsiteY306" fmla="*/ 565150 h 974726"/>
                <a:gd name="connsiteX307" fmla="*/ 356655 w 556146"/>
                <a:gd name="connsiteY307" fmla="*/ 565150 h 974726"/>
                <a:gd name="connsiteX308" fmla="*/ 356655 w 556146"/>
                <a:gd name="connsiteY308" fmla="*/ 560785 h 974726"/>
                <a:gd name="connsiteX309" fmla="*/ 365291 w 556146"/>
                <a:gd name="connsiteY309" fmla="*/ 556419 h 974726"/>
                <a:gd name="connsiteX310" fmla="*/ 462446 w 556146"/>
                <a:gd name="connsiteY310" fmla="*/ 495300 h 974726"/>
                <a:gd name="connsiteX311" fmla="*/ 462473 w 556146"/>
                <a:gd name="connsiteY311" fmla="*/ 471488 h 974726"/>
                <a:gd name="connsiteX312" fmla="*/ 462473 w 556146"/>
                <a:gd name="connsiteY312" fmla="*/ 475784 h 974726"/>
                <a:gd name="connsiteX313" fmla="*/ 460342 w 556146"/>
                <a:gd name="connsiteY313" fmla="*/ 475784 h 974726"/>
                <a:gd name="connsiteX314" fmla="*/ 445419 w 556146"/>
                <a:gd name="connsiteY314" fmla="*/ 482227 h 974726"/>
                <a:gd name="connsiteX315" fmla="*/ 428365 w 556146"/>
                <a:gd name="connsiteY315" fmla="*/ 490819 h 974726"/>
                <a:gd name="connsiteX316" fmla="*/ 394256 w 556146"/>
                <a:gd name="connsiteY316" fmla="*/ 508001 h 974726"/>
                <a:gd name="connsiteX317" fmla="*/ 392124 w 556146"/>
                <a:gd name="connsiteY317" fmla="*/ 508001 h 974726"/>
                <a:gd name="connsiteX318" fmla="*/ 392124 w 556146"/>
                <a:gd name="connsiteY318" fmla="*/ 503705 h 974726"/>
                <a:gd name="connsiteX319" fmla="*/ 394256 w 556146"/>
                <a:gd name="connsiteY319" fmla="*/ 503705 h 974726"/>
                <a:gd name="connsiteX320" fmla="*/ 430496 w 556146"/>
                <a:gd name="connsiteY320" fmla="*/ 484375 h 974726"/>
                <a:gd name="connsiteX321" fmla="*/ 447551 w 556146"/>
                <a:gd name="connsiteY321" fmla="*/ 475784 h 974726"/>
                <a:gd name="connsiteX322" fmla="*/ 462473 w 556146"/>
                <a:gd name="connsiteY322" fmla="*/ 471488 h 974726"/>
                <a:gd name="connsiteX323" fmla="*/ 476165 w 556146"/>
                <a:gd name="connsiteY323" fmla="*/ 444500 h 974726"/>
                <a:gd name="connsiteX324" fmla="*/ 478323 w 556146"/>
                <a:gd name="connsiteY324" fmla="*/ 444500 h 974726"/>
                <a:gd name="connsiteX325" fmla="*/ 480480 w 556146"/>
                <a:gd name="connsiteY325" fmla="*/ 444500 h 974726"/>
                <a:gd name="connsiteX326" fmla="*/ 478323 w 556146"/>
                <a:gd name="connsiteY326" fmla="*/ 448733 h 974726"/>
                <a:gd name="connsiteX327" fmla="*/ 476165 w 556146"/>
                <a:gd name="connsiteY327" fmla="*/ 448733 h 974726"/>
                <a:gd name="connsiteX328" fmla="*/ 458906 w 556146"/>
                <a:gd name="connsiteY328" fmla="*/ 455083 h 974726"/>
                <a:gd name="connsiteX329" fmla="*/ 441647 w 556146"/>
                <a:gd name="connsiteY329" fmla="*/ 465667 h 974726"/>
                <a:gd name="connsiteX330" fmla="*/ 402814 w 556146"/>
                <a:gd name="connsiteY330" fmla="*/ 486833 h 974726"/>
                <a:gd name="connsiteX331" fmla="*/ 400657 w 556146"/>
                <a:gd name="connsiteY331" fmla="*/ 486833 h 974726"/>
                <a:gd name="connsiteX332" fmla="*/ 398500 w 556146"/>
                <a:gd name="connsiteY332" fmla="*/ 488950 h 974726"/>
                <a:gd name="connsiteX333" fmla="*/ 398500 w 556146"/>
                <a:gd name="connsiteY333" fmla="*/ 486833 h 974726"/>
                <a:gd name="connsiteX334" fmla="*/ 398500 w 556146"/>
                <a:gd name="connsiteY334" fmla="*/ 484717 h 974726"/>
                <a:gd name="connsiteX335" fmla="*/ 398500 w 556146"/>
                <a:gd name="connsiteY335" fmla="*/ 482600 h 974726"/>
                <a:gd name="connsiteX336" fmla="*/ 407129 w 556146"/>
                <a:gd name="connsiteY336" fmla="*/ 480483 h 974726"/>
                <a:gd name="connsiteX337" fmla="*/ 443805 w 556146"/>
                <a:gd name="connsiteY337" fmla="*/ 459317 h 974726"/>
                <a:gd name="connsiteX338" fmla="*/ 463221 w 556146"/>
                <a:gd name="connsiteY338" fmla="*/ 448733 h 974726"/>
                <a:gd name="connsiteX339" fmla="*/ 476165 w 556146"/>
                <a:gd name="connsiteY339" fmla="*/ 444500 h 974726"/>
                <a:gd name="connsiteX340" fmla="*/ 495165 w 556146"/>
                <a:gd name="connsiteY340" fmla="*/ 404813 h 974726"/>
                <a:gd name="connsiteX341" fmla="*/ 497347 w 556146"/>
                <a:gd name="connsiteY341" fmla="*/ 404813 h 974726"/>
                <a:gd name="connsiteX342" fmla="*/ 497347 w 556146"/>
                <a:gd name="connsiteY342" fmla="*/ 409099 h 974726"/>
                <a:gd name="connsiteX343" fmla="*/ 495165 w 556146"/>
                <a:gd name="connsiteY343" fmla="*/ 409099 h 974726"/>
                <a:gd name="connsiteX344" fmla="*/ 486433 w 556146"/>
                <a:gd name="connsiteY344" fmla="*/ 411243 h 974726"/>
                <a:gd name="connsiteX345" fmla="*/ 475519 w 556146"/>
                <a:gd name="connsiteY345" fmla="*/ 415529 h 974726"/>
                <a:gd name="connsiteX346" fmla="*/ 455874 w 556146"/>
                <a:gd name="connsiteY346" fmla="*/ 426245 h 974726"/>
                <a:gd name="connsiteX347" fmla="*/ 416583 w 556146"/>
                <a:gd name="connsiteY347" fmla="*/ 447676 h 974726"/>
                <a:gd name="connsiteX348" fmla="*/ 414400 w 556146"/>
                <a:gd name="connsiteY348" fmla="*/ 447676 h 974726"/>
                <a:gd name="connsiteX349" fmla="*/ 414400 w 556146"/>
                <a:gd name="connsiteY349" fmla="*/ 443390 h 974726"/>
                <a:gd name="connsiteX350" fmla="*/ 416583 w 556146"/>
                <a:gd name="connsiteY350" fmla="*/ 441247 h 974726"/>
                <a:gd name="connsiteX351" fmla="*/ 458057 w 556146"/>
                <a:gd name="connsiteY351" fmla="*/ 421958 h 974726"/>
                <a:gd name="connsiteX352" fmla="*/ 479885 w 556146"/>
                <a:gd name="connsiteY352" fmla="*/ 409099 h 974726"/>
                <a:gd name="connsiteX353" fmla="*/ 488616 w 556146"/>
                <a:gd name="connsiteY353" fmla="*/ 406956 h 974726"/>
                <a:gd name="connsiteX354" fmla="*/ 495165 w 556146"/>
                <a:gd name="connsiteY354" fmla="*/ 404813 h 974726"/>
                <a:gd name="connsiteX355" fmla="*/ 486253 w 556146"/>
                <a:gd name="connsiteY355" fmla="*/ 385763 h 974726"/>
                <a:gd name="connsiteX356" fmla="*/ 486253 w 556146"/>
                <a:gd name="connsiteY356" fmla="*/ 390129 h 974726"/>
                <a:gd name="connsiteX357" fmla="*/ 451617 w 556146"/>
                <a:gd name="connsiteY357" fmla="*/ 403226 h 974726"/>
                <a:gd name="connsiteX358" fmla="*/ 421310 w 556146"/>
                <a:gd name="connsiteY358" fmla="*/ 420688 h 974726"/>
                <a:gd name="connsiteX359" fmla="*/ 419145 w 556146"/>
                <a:gd name="connsiteY359" fmla="*/ 416323 h 974726"/>
                <a:gd name="connsiteX360" fmla="*/ 421310 w 556146"/>
                <a:gd name="connsiteY360" fmla="*/ 414140 h 974726"/>
                <a:gd name="connsiteX361" fmla="*/ 486253 w 556146"/>
                <a:gd name="connsiteY361" fmla="*/ 385763 h 974726"/>
                <a:gd name="connsiteX362" fmla="*/ 69817 w 556146"/>
                <a:gd name="connsiteY362" fmla="*/ 350838 h 974726"/>
                <a:gd name="connsiteX363" fmla="*/ 71948 w 556146"/>
                <a:gd name="connsiteY363" fmla="*/ 355204 h 974726"/>
                <a:gd name="connsiteX364" fmla="*/ 57026 w 556146"/>
                <a:gd name="connsiteY364" fmla="*/ 363935 h 974726"/>
                <a:gd name="connsiteX365" fmla="*/ 46367 w 556146"/>
                <a:gd name="connsiteY365" fmla="*/ 370483 h 974726"/>
                <a:gd name="connsiteX366" fmla="*/ 5863 w 556146"/>
                <a:gd name="connsiteY366" fmla="*/ 383580 h 974726"/>
                <a:gd name="connsiteX367" fmla="*/ 1599 w 556146"/>
                <a:gd name="connsiteY367" fmla="*/ 385763 h 974726"/>
                <a:gd name="connsiteX368" fmla="*/ 1599 w 556146"/>
                <a:gd name="connsiteY368" fmla="*/ 381398 h 974726"/>
                <a:gd name="connsiteX369" fmla="*/ 3731 w 556146"/>
                <a:gd name="connsiteY369" fmla="*/ 381398 h 974726"/>
                <a:gd name="connsiteX370" fmla="*/ 7994 w 556146"/>
                <a:gd name="connsiteY370" fmla="*/ 379215 h 974726"/>
                <a:gd name="connsiteX371" fmla="*/ 50630 w 556146"/>
                <a:gd name="connsiteY371" fmla="*/ 363935 h 974726"/>
                <a:gd name="connsiteX372" fmla="*/ 61289 w 556146"/>
                <a:gd name="connsiteY372" fmla="*/ 357387 h 974726"/>
                <a:gd name="connsiteX373" fmla="*/ 69817 w 556146"/>
                <a:gd name="connsiteY373" fmla="*/ 353021 h 974726"/>
                <a:gd name="connsiteX374" fmla="*/ 69817 w 556146"/>
                <a:gd name="connsiteY374" fmla="*/ 350838 h 974726"/>
                <a:gd name="connsiteX375" fmla="*/ 492982 w 556146"/>
                <a:gd name="connsiteY375" fmla="*/ 347663 h 974726"/>
                <a:gd name="connsiteX376" fmla="*/ 497347 w 556146"/>
                <a:gd name="connsiteY376" fmla="*/ 347663 h 974726"/>
                <a:gd name="connsiteX377" fmla="*/ 499530 w 556146"/>
                <a:gd name="connsiteY377" fmla="*/ 351830 h 974726"/>
                <a:gd name="connsiteX378" fmla="*/ 497347 w 556146"/>
                <a:gd name="connsiteY378" fmla="*/ 353914 h 974726"/>
                <a:gd name="connsiteX379" fmla="*/ 495165 w 556146"/>
                <a:gd name="connsiteY379" fmla="*/ 353914 h 974726"/>
                <a:gd name="connsiteX380" fmla="*/ 492982 w 556146"/>
                <a:gd name="connsiteY380" fmla="*/ 353914 h 974726"/>
                <a:gd name="connsiteX381" fmla="*/ 492982 w 556146"/>
                <a:gd name="connsiteY381" fmla="*/ 351830 h 974726"/>
                <a:gd name="connsiteX382" fmla="*/ 464605 w 556146"/>
                <a:gd name="connsiteY382" fmla="*/ 364332 h 974726"/>
                <a:gd name="connsiteX383" fmla="*/ 434046 w 556146"/>
                <a:gd name="connsiteY383" fmla="*/ 381001 h 974726"/>
                <a:gd name="connsiteX384" fmla="*/ 431863 w 556146"/>
                <a:gd name="connsiteY384" fmla="*/ 376834 h 974726"/>
                <a:gd name="connsiteX385" fmla="*/ 464605 w 556146"/>
                <a:gd name="connsiteY385" fmla="*/ 360165 h 974726"/>
                <a:gd name="connsiteX386" fmla="*/ 492982 w 556146"/>
                <a:gd name="connsiteY386" fmla="*/ 347663 h 974726"/>
                <a:gd name="connsiteX387" fmla="*/ 76691 w 556146"/>
                <a:gd name="connsiteY387" fmla="*/ 338138 h 974726"/>
                <a:gd name="connsiteX388" fmla="*/ 78842 w 556146"/>
                <a:gd name="connsiteY388" fmla="*/ 338138 h 974726"/>
                <a:gd name="connsiteX389" fmla="*/ 76691 w 556146"/>
                <a:gd name="connsiteY389" fmla="*/ 342447 h 974726"/>
                <a:gd name="connsiteX390" fmla="*/ 72390 w 556146"/>
                <a:gd name="connsiteY390" fmla="*/ 344601 h 974726"/>
                <a:gd name="connsiteX391" fmla="*/ 61636 w 556146"/>
                <a:gd name="connsiteY391" fmla="*/ 346756 h 974726"/>
                <a:gd name="connsiteX392" fmla="*/ 44429 w 556146"/>
                <a:gd name="connsiteY392" fmla="*/ 351065 h 974726"/>
                <a:gd name="connsiteX393" fmla="*/ 16469 w 556146"/>
                <a:gd name="connsiteY393" fmla="*/ 368301 h 974726"/>
                <a:gd name="connsiteX394" fmla="*/ 14318 w 556146"/>
                <a:gd name="connsiteY394" fmla="*/ 368301 h 974726"/>
                <a:gd name="connsiteX395" fmla="*/ 14318 w 556146"/>
                <a:gd name="connsiteY395" fmla="*/ 366147 h 974726"/>
                <a:gd name="connsiteX396" fmla="*/ 16469 w 556146"/>
                <a:gd name="connsiteY396" fmla="*/ 361838 h 974726"/>
                <a:gd name="connsiteX397" fmla="*/ 42279 w 556146"/>
                <a:gd name="connsiteY397" fmla="*/ 346756 h 974726"/>
                <a:gd name="connsiteX398" fmla="*/ 65937 w 556146"/>
                <a:gd name="connsiteY398" fmla="*/ 340292 h 974726"/>
                <a:gd name="connsiteX399" fmla="*/ 76691 w 556146"/>
                <a:gd name="connsiteY399" fmla="*/ 338138 h 974726"/>
                <a:gd name="connsiteX400" fmla="*/ 92553 w 556146"/>
                <a:gd name="connsiteY400" fmla="*/ 317500 h 974726"/>
                <a:gd name="connsiteX401" fmla="*/ 94718 w 556146"/>
                <a:gd name="connsiteY401" fmla="*/ 317500 h 974726"/>
                <a:gd name="connsiteX402" fmla="*/ 92553 w 556146"/>
                <a:gd name="connsiteY402" fmla="*/ 321733 h 974726"/>
                <a:gd name="connsiteX403" fmla="*/ 88224 w 556146"/>
                <a:gd name="connsiteY403" fmla="*/ 323850 h 974726"/>
                <a:gd name="connsiteX404" fmla="*/ 79565 w 556146"/>
                <a:gd name="connsiteY404" fmla="*/ 325967 h 974726"/>
                <a:gd name="connsiteX405" fmla="*/ 27610 w 556146"/>
                <a:gd name="connsiteY405" fmla="*/ 349250 h 974726"/>
                <a:gd name="connsiteX406" fmla="*/ 25445 w 556146"/>
                <a:gd name="connsiteY406" fmla="*/ 349250 h 974726"/>
                <a:gd name="connsiteX407" fmla="*/ 25445 w 556146"/>
                <a:gd name="connsiteY407" fmla="*/ 345017 h 974726"/>
                <a:gd name="connsiteX408" fmla="*/ 38434 w 556146"/>
                <a:gd name="connsiteY408" fmla="*/ 338667 h 974726"/>
                <a:gd name="connsiteX409" fmla="*/ 86059 w 556146"/>
                <a:gd name="connsiteY409" fmla="*/ 319617 h 974726"/>
                <a:gd name="connsiteX410" fmla="*/ 92553 w 556146"/>
                <a:gd name="connsiteY410" fmla="*/ 317500 h 974726"/>
                <a:gd name="connsiteX411" fmla="*/ 508486 w 556146"/>
                <a:gd name="connsiteY411" fmla="*/ 307975 h 974726"/>
                <a:gd name="connsiteX412" fmla="*/ 510643 w 556146"/>
                <a:gd name="connsiteY412" fmla="*/ 310115 h 974726"/>
                <a:gd name="connsiteX413" fmla="*/ 508486 w 556146"/>
                <a:gd name="connsiteY413" fmla="*/ 314394 h 974726"/>
                <a:gd name="connsiteX414" fmla="*/ 506328 w 556146"/>
                <a:gd name="connsiteY414" fmla="*/ 316534 h 974726"/>
                <a:gd name="connsiteX415" fmla="*/ 504171 w 556146"/>
                <a:gd name="connsiteY415" fmla="*/ 312254 h 974726"/>
                <a:gd name="connsiteX416" fmla="*/ 499856 w 556146"/>
                <a:gd name="connsiteY416" fmla="*/ 314394 h 974726"/>
                <a:gd name="connsiteX417" fmla="*/ 495542 w 556146"/>
                <a:gd name="connsiteY417" fmla="*/ 316534 h 974726"/>
                <a:gd name="connsiteX418" fmla="*/ 430820 w 556146"/>
                <a:gd name="connsiteY418" fmla="*/ 355048 h 974726"/>
                <a:gd name="connsiteX419" fmla="*/ 430820 w 556146"/>
                <a:gd name="connsiteY419" fmla="*/ 357188 h 974726"/>
                <a:gd name="connsiteX420" fmla="*/ 428663 w 556146"/>
                <a:gd name="connsiteY420" fmla="*/ 352909 h 974726"/>
                <a:gd name="connsiteX421" fmla="*/ 497699 w 556146"/>
                <a:gd name="connsiteY421" fmla="*/ 312254 h 974726"/>
                <a:gd name="connsiteX422" fmla="*/ 502014 w 556146"/>
                <a:gd name="connsiteY422" fmla="*/ 310115 h 974726"/>
                <a:gd name="connsiteX423" fmla="*/ 508486 w 556146"/>
                <a:gd name="connsiteY423" fmla="*/ 307975 h 974726"/>
                <a:gd name="connsiteX424" fmla="*/ 481954 w 556146"/>
                <a:gd name="connsiteY424" fmla="*/ 293688 h 974726"/>
                <a:gd name="connsiteX425" fmla="*/ 486263 w 556146"/>
                <a:gd name="connsiteY425" fmla="*/ 297855 h 974726"/>
                <a:gd name="connsiteX426" fmla="*/ 484108 w 556146"/>
                <a:gd name="connsiteY426" fmla="*/ 299939 h 974726"/>
                <a:gd name="connsiteX427" fmla="*/ 481954 w 556146"/>
                <a:gd name="connsiteY427" fmla="*/ 297855 h 974726"/>
                <a:gd name="connsiteX428" fmla="*/ 432401 w 556146"/>
                <a:gd name="connsiteY428" fmla="*/ 327026 h 974726"/>
                <a:gd name="connsiteX429" fmla="*/ 430247 w 556146"/>
                <a:gd name="connsiteY429" fmla="*/ 327026 h 974726"/>
                <a:gd name="connsiteX430" fmla="*/ 430247 w 556146"/>
                <a:gd name="connsiteY430" fmla="*/ 322859 h 974726"/>
                <a:gd name="connsiteX431" fmla="*/ 460409 w 556146"/>
                <a:gd name="connsiteY431" fmla="*/ 304106 h 974726"/>
                <a:gd name="connsiteX432" fmla="*/ 477645 w 556146"/>
                <a:gd name="connsiteY432" fmla="*/ 295771 h 974726"/>
                <a:gd name="connsiteX433" fmla="*/ 481954 w 556146"/>
                <a:gd name="connsiteY433" fmla="*/ 293688 h 974726"/>
                <a:gd name="connsiteX434" fmla="*/ 488879 w 556146"/>
                <a:gd name="connsiteY434" fmla="*/ 269875 h 974726"/>
                <a:gd name="connsiteX435" fmla="*/ 491029 w 556146"/>
                <a:gd name="connsiteY435" fmla="*/ 269875 h 974726"/>
                <a:gd name="connsiteX436" fmla="*/ 493180 w 556146"/>
                <a:gd name="connsiteY436" fmla="*/ 271992 h 974726"/>
                <a:gd name="connsiteX437" fmla="*/ 488879 w 556146"/>
                <a:gd name="connsiteY437" fmla="*/ 276225 h 974726"/>
                <a:gd name="connsiteX438" fmla="*/ 486728 w 556146"/>
                <a:gd name="connsiteY438" fmla="*/ 274108 h 974726"/>
                <a:gd name="connsiteX439" fmla="*/ 430807 w 556146"/>
                <a:gd name="connsiteY439" fmla="*/ 305858 h 974726"/>
                <a:gd name="connsiteX440" fmla="*/ 428656 w 556146"/>
                <a:gd name="connsiteY440" fmla="*/ 307975 h 974726"/>
                <a:gd name="connsiteX441" fmla="*/ 428656 w 556146"/>
                <a:gd name="connsiteY441" fmla="*/ 303742 h 974726"/>
                <a:gd name="connsiteX442" fmla="*/ 488879 w 556146"/>
                <a:gd name="connsiteY442" fmla="*/ 269875 h 974726"/>
                <a:gd name="connsiteX443" fmla="*/ 490502 w 556146"/>
                <a:gd name="connsiteY443" fmla="*/ 239713 h 974726"/>
                <a:gd name="connsiteX444" fmla="*/ 492635 w 556146"/>
                <a:gd name="connsiteY444" fmla="*/ 239713 h 974726"/>
                <a:gd name="connsiteX445" fmla="*/ 494768 w 556146"/>
                <a:gd name="connsiteY445" fmla="*/ 239713 h 974726"/>
                <a:gd name="connsiteX446" fmla="*/ 492635 w 556146"/>
                <a:gd name="connsiteY446" fmla="*/ 243946 h 974726"/>
                <a:gd name="connsiteX447" fmla="*/ 490502 w 556146"/>
                <a:gd name="connsiteY447" fmla="*/ 243946 h 974726"/>
                <a:gd name="connsiteX448" fmla="*/ 460637 w 556146"/>
                <a:gd name="connsiteY448" fmla="*/ 256646 h 974726"/>
                <a:gd name="connsiteX449" fmla="*/ 430772 w 556146"/>
                <a:gd name="connsiteY449" fmla="*/ 277813 h 974726"/>
                <a:gd name="connsiteX450" fmla="*/ 428638 w 556146"/>
                <a:gd name="connsiteY450" fmla="*/ 273580 h 974726"/>
                <a:gd name="connsiteX451" fmla="*/ 460637 w 556146"/>
                <a:gd name="connsiteY451" fmla="*/ 252413 h 974726"/>
                <a:gd name="connsiteX452" fmla="*/ 490502 w 556146"/>
                <a:gd name="connsiteY452" fmla="*/ 239713 h 974726"/>
                <a:gd name="connsiteX453" fmla="*/ 473265 w 556146"/>
                <a:gd name="connsiteY453" fmla="*/ 222250 h 974726"/>
                <a:gd name="connsiteX454" fmla="*/ 481924 w 556146"/>
                <a:gd name="connsiteY454" fmla="*/ 222250 h 974726"/>
                <a:gd name="connsiteX455" fmla="*/ 484089 w 556146"/>
                <a:gd name="connsiteY455" fmla="*/ 222250 h 974726"/>
                <a:gd name="connsiteX456" fmla="*/ 486253 w 556146"/>
                <a:gd name="connsiteY456" fmla="*/ 222250 h 974726"/>
                <a:gd name="connsiteX457" fmla="*/ 486253 w 556146"/>
                <a:gd name="connsiteY457" fmla="*/ 226546 h 974726"/>
                <a:gd name="connsiteX458" fmla="*/ 484089 w 556146"/>
                <a:gd name="connsiteY458" fmla="*/ 226546 h 974726"/>
                <a:gd name="connsiteX459" fmla="*/ 479759 w 556146"/>
                <a:gd name="connsiteY459" fmla="*/ 226546 h 974726"/>
                <a:gd name="connsiteX460" fmla="*/ 471100 w 556146"/>
                <a:gd name="connsiteY460" fmla="*/ 228693 h 974726"/>
                <a:gd name="connsiteX461" fmla="*/ 451617 w 556146"/>
                <a:gd name="connsiteY461" fmla="*/ 239432 h 974726"/>
                <a:gd name="connsiteX462" fmla="*/ 421310 w 556146"/>
                <a:gd name="connsiteY462" fmla="*/ 258763 h 974726"/>
                <a:gd name="connsiteX463" fmla="*/ 419145 w 556146"/>
                <a:gd name="connsiteY463" fmla="*/ 254467 h 974726"/>
                <a:gd name="connsiteX464" fmla="*/ 453782 w 556146"/>
                <a:gd name="connsiteY464" fmla="*/ 232989 h 974726"/>
                <a:gd name="connsiteX465" fmla="*/ 473265 w 556146"/>
                <a:gd name="connsiteY465" fmla="*/ 222250 h 974726"/>
                <a:gd name="connsiteX466" fmla="*/ 470823 w 556146"/>
                <a:gd name="connsiteY466" fmla="*/ 193675 h 974726"/>
                <a:gd name="connsiteX467" fmla="*/ 475144 w 556146"/>
                <a:gd name="connsiteY467" fmla="*/ 193675 h 974726"/>
                <a:gd name="connsiteX468" fmla="*/ 472984 w 556146"/>
                <a:gd name="connsiteY468" fmla="*/ 197961 h 974726"/>
                <a:gd name="connsiteX469" fmla="*/ 470823 w 556146"/>
                <a:gd name="connsiteY469" fmla="*/ 197961 h 974726"/>
                <a:gd name="connsiteX470" fmla="*/ 464341 w 556146"/>
                <a:gd name="connsiteY470" fmla="*/ 200104 h 974726"/>
                <a:gd name="connsiteX471" fmla="*/ 455697 w 556146"/>
                <a:gd name="connsiteY471" fmla="*/ 204391 h 974726"/>
                <a:gd name="connsiteX472" fmla="*/ 438411 w 556146"/>
                <a:gd name="connsiteY472" fmla="*/ 215106 h 974726"/>
                <a:gd name="connsiteX473" fmla="*/ 410321 w 556146"/>
                <a:gd name="connsiteY473" fmla="*/ 232252 h 974726"/>
                <a:gd name="connsiteX474" fmla="*/ 406000 w 556146"/>
                <a:gd name="connsiteY474" fmla="*/ 236538 h 974726"/>
                <a:gd name="connsiteX475" fmla="*/ 403839 w 556146"/>
                <a:gd name="connsiteY475" fmla="*/ 236538 h 974726"/>
                <a:gd name="connsiteX476" fmla="*/ 401678 w 556146"/>
                <a:gd name="connsiteY476" fmla="*/ 236538 h 974726"/>
                <a:gd name="connsiteX477" fmla="*/ 401678 w 556146"/>
                <a:gd name="connsiteY477" fmla="*/ 232252 h 974726"/>
                <a:gd name="connsiteX478" fmla="*/ 403839 w 556146"/>
                <a:gd name="connsiteY478" fmla="*/ 232252 h 974726"/>
                <a:gd name="connsiteX479" fmla="*/ 408160 w 556146"/>
                <a:gd name="connsiteY479" fmla="*/ 230108 h 974726"/>
                <a:gd name="connsiteX480" fmla="*/ 442733 w 556146"/>
                <a:gd name="connsiteY480" fmla="*/ 208677 h 974726"/>
                <a:gd name="connsiteX481" fmla="*/ 462180 w 556146"/>
                <a:gd name="connsiteY481" fmla="*/ 197961 h 974726"/>
                <a:gd name="connsiteX482" fmla="*/ 470823 w 556146"/>
                <a:gd name="connsiteY482" fmla="*/ 193675 h 974726"/>
                <a:gd name="connsiteX483" fmla="*/ 460310 w 556146"/>
                <a:gd name="connsiteY483" fmla="*/ 173038 h 974726"/>
                <a:gd name="connsiteX484" fmla="*/ 462457 w 556146"/>
                <a:gd name="connsiteY484" fmla="*/ 173038 h 974726"/>
                <a:gd name="connsiteX485" fmla="*/ 462457 w 556146"/>
                <a:gd name="connsiteY485" fmla="*/ 177367 h 974726"/>
                <a:gd name="connsiteX486" fmla="*/ 462457 w 556146"/>
                <a:gd name="connsiteY486" fmla="*/ 181697 h 974726"/>
                <a:gd name="connsiteX487" fmla="*/ 460310 w 556146"/>
                <a:gd name="connsiteY487" fmla="*/ 181697 h 974726"/>
                <a:gd name="connsiteX488" fmla="*/ 458162 w 556146"/>
                <a:gd name="connsiteY488" fmla="*/ 179532 h 974726"/>
                <a:gd name="connsiteX489" fmla="*/ 404467 w 556146"/>
                <a:gd name="connsiteY489" fmla="*/ 214169 h 974726"/>
                <a:gd name="connsiteX490" fmla="*/ 400171 w 556146"/>
                <a:gd name="connsiteY490" fmla="*/ 218498 h 974726"/>
                <a:gd name="connsiteX491" fmla="*/ 393728 w 556146"/>
                <a:gd name="connsiteY491" fmla="*/ 220663 h 974726"/>
                <a:gd name="connsiteX492" fmla="*/ 391580 w 556146"/>
                <a:gd name="connsiteY492" fmla="*/ 216333 h 974726"/>
                <a:gd name="connsiteX493" fmla="*/ 398024 w 556146"/>
                <a:gd name="connsiteY493" fmla="*/ 214169 h 974726"/>
                <a:gd name="connsiteX494" fmla="*/ 402319 w 556146"/>
                <a:gd name="connsiteY494" fmla="*/ 212004 h 974726"/>
                <a:gd name="connsiteX495" fmla="*/ 460310 w 556146"/>
                <a:gd name="connsiteY495" fmla="*/ 173038 h 974726"/>
                <a:gd name="connsiteX496" fmla="*/ 449197 w 556146"/>
                <a:gd name="connsiteY496" fmla="*/ 161925 h 974726"/>
                <a:gd name="connsiteX497" fmla="*/ 451344 w 556146"/>
                <a:gd name="connsiteY497" fmla="*/ 166270 h 974726"/>
                <a:gd name="connsiteX498" fmla="*/ 395502 w 556146"/>
                <a:gd name="connsiteY498" fmla="*/ 196683 h 974726"/>
                <a:gd name="connsiteX499" fmla="*/ 391206 w 556146"/>
                <a:gd name="connsiteY499" fmla="*/ 198855 h 974726"/>
                <a:gd name="connsiteX500" fmla="*/ 384763 w 556146"/>
                <a:gd name="connsiteY500" fmla="*/ 201028 h 974726"/>
                <a:gd name="connsiteX501" fmla="*/ 382615 w 556146"/>
                <a:gd name="connsiteY501" fmla="*/ 203200 h 974726"/>
                <a:gd name="connsiteX502" fmla="*/ 382615 w 556146"/>
                <a:gd name="connsiteY502" fmla="*/ 198855 h 974726"/>
                <a:gd name="connsiteX503" fmla="*/ 384763 w 556146"/>
                <a:gd name="connsiteY503" fmla="*/ 196683 h 974726"/>
                <a:gd name="connsiteX504" fmla="*/ 389058 w 556146"/>
                <a:gd name="connsiteY504" fmla="*/ 194510 h 974726"/>
                <a:gd name="connsiteX505" fmla="*/ 393354 w 556146"/>
                <a:gd name="connsiteY505" fmla="*/ 192338 h 974726"/>
                <a:gd name="connsiteX506" fmla="*/ 449197 w 556146"/>
                <a:gd name="connsiteY506" fmla="*/ 161925 h 974726"/>
                <a:gd name="connsiteX507" fmla="*/ 443769 w 556146"/>
                <a:gd name="connsiteY507" fmla="*/ 139700 h 974726"/>
                <a:gd name="connsiteX508" fmla="*/ 445952 w 556146"/>
                <a:gd name="connsiteY508" fmla="*/ 139700 h 974726"/>
                <a:gd name="connsiteX509" fmla="*/ 448134 w 556146"/>
                <a:gd name="connsiteY509" fmla="*/ 139700 h 974726"/>
                <a:gd name="connsiteX510" fmla="*/ 448134 w 556146"/>
                <a:gd name="connsiteY510" fmla="*/ 141872 h 974726"/>
                <a:gd name="connsiteX511" fmla="*/ 448134 w 556146"/>
                <a:gd name="connsiteY511" fmla="*/ 144045 h 974726"/>
                <a:gd name="connsiteX512" fmla="*/ 387016 w 556146"/>
                <a:gd name="connsiteY512" fmla="*/ 180975 h 974726"/>
                <a:gd name="connsiteX513" fmla="*/ 384833 w 556146"/>
                <a:gd name="connsiteY513" fmla="*/ 180975 h 974726"/>
                <a:gd name="connsiteX514" fmla="*/ 382650 w 556146"/>
                <a:gd name="connsiteY514" fmla="*/ 178803 h 974726"/>
                <a:gd name="connsiteX515" fmla="*/ 384833 w 556146"/>
                <a:gd name="connsiteY515" fmla="*/ 176630 h 974726"/>
                <a:gd name="connsiteX516" fmla="*/ 443769 w 556146"/>
                <a:gd name="connsiteY516" fmla="*/ 139700 h 974726"/>
                <a:gd name="connsiteX517" fmla="*/ 431760 w 556146"/>
                <a:gd name="connsiteY517" fmla="*/ 125413 h 974726"/>
                <a:gd name="connsiteX518" fmla="*/ 436030 w 556146"/>
                <a:gd name="connsiteY518" fmla="*/ 129709 h 974726"/>
                <a:gd name="connsiteX519" fmla="*/ 433895 w 556146"/>
                <a:gd name="connsiteY519" fmla="*/ 131856 h 974726"/>
                <a:gd name="connsiteX520" fmla="*/ 431760 w 556146"/>
                <a:gd name="connsiteY520" fmla="*/ 129709 h 974726"/>
                <a:gd name="connsiteX521" fmla="*/ 429625 w 556146"/>
                <a:gd name="connsiteY521" fmla="*/ 131856 h 974726"/>
                <a:gd name="connsiteX522" fmla="*/ 427491 w 556146"/>
                <a:gd name="connsiteY522" fmla="*/ 134004 h 974726"/>
                <a:gd name="connsiteX523" fmla="*/ 421086 w 556146"/>
                <a:gd name="connsiteY523" fmla="*/ 136152 h 974726"/>
                <a:gd name="connsiteX524" fmla="*/ 406141 w 556146"/>
                <a:gd name="connsiteY524" fmla="*/ 144743 h 974726"/>
                <a:gd name="connsiteX525" fmla="*/ 378387 w 556146"/>
                <a:gd name="connsiteY525" fmla="*/ 161926 h 974726"/>
                <a:gd name="connsiteX526" fmla="*/ 376252 w 556146"/>
                <a:gd name="connsiteY526" fmla="*/ 161926 h 974726"/>
                <a:gd name="connsiteX527" fmla="*/ 376252 w 556146"/>
                <a:gd name="connsiteY527" fmla="*/ 157630 h 974726"/>
                <a:gd name="connsiteX528" fmla="*/ 412546 w 556146"/>
                <a:gd name="connsiteY528" fmla="*/ 136152 h 974726"/>
                <a:gd name="connsiteX529" fmla="*/ 429625 w 556146"/>
                <a:gd name="connsiteY529" fmla="*/ 127561 h 974726"/>
                <a:gd name="connsiteX530" fmla="*/ 431760 w 556146"/>
                <a:gd name="connsiteY530" fmla="*/ 125413 h 974726"/>
                <a:gd name="connsiteX531" fmla="*/ 425385 w 556146"/>
                <a:gd name="connsiteY531" fmla="*/ 106363 h 974726"/>
                <a:gd name="connsiteX532" fmla="*/ 427532 w 556146"/>
                <a:gd name="connsiteY532" fmla="*/ 110541 h 974726"/>
                <a:gd name="connsiteX533" fmla="*/ 423237 w 556146"/>
                <a:gd name="connsiteY533" fmla="*/ 110541 h 974726"/>
                <a:gd name="connsiteX534" fmla="*/ 363099 w 556146"/>
                <a:gd name="connsiteY534" fmla="*/ 146051 h 974726"/>
                <a:gd name="connsiteX535" fmla="*/ 360951 w 556146"/>
                <a:gd name="connsiteY535" fmla="*/ 146051 h 974726"/>
                <a:gd name="connsiteX536" fmla="*/ 358803 w 556146"/>
                <a:gd name="connsiteY536" fmla="*/ 141873 h 974726"/>
                <a:gd name="connsiteX537" fmla="*/ 360951 w 556146"/>
                <a:gd name="connsiteY537" fmla="*/ 141873 h 974726"/>
                <a:gd name="connsiteX538" fmla="*/ 421089 w 556146"/>
                <a:gd name="connsiteY538" fmla="*/ 108452 h 974726"/>
                <a:gd name="connsiteX539" fmla="*/ 425385 w 556146"/>
                <a:gd name="connsiteY539" fmla="*/ 106363 h 974726"/>
                <a:gd name="connsiteX540" fmla="*/ 415299 w 556146"/>
                <a:gd name="connsiteY540" fmla="*/ 93663 h 974726"/>
                <a:gd name="connsiteX541" fmla="*/ 419594 w 556146"/>
                <a:gd name="connsiteY541" fmla="*/ 93663 h 974726"/>
                <a:gd name="connsiteX542" fmla="*/ 419594 w 556146"/>
                <a:gd name="connsiteY542" fmla="*/ 97949 h 974726"/>
                <a:gd name="connsiteX543" fmla="*/ 413151 w 556146"/>
                <a:gd name="connsiteY543" fmla="*/ 97949 h 974726"/>
                <a:gd name="connsiteX544" fmla="*/ 383082 w 556146"/>
                <a:gd name="connsiteY544" fmla="*/ 115094 h 974726"/>
                <a:gd name="connsiteX545" fmla="*/ 353013 w 556146"/>
                <a:gd name="connsiteY545" fmla="*/ 136526 h 974726"/>
                <a:gd name="connsiteX546" fmla="*/ 350865 w 556146"/>
                <a:gd name="connsiteY546" fmla="*/ 136526 h 974726"/>
                <a:gd name="connsiteX547" fmla="*/ 350865 w 556146"/>
                <a:gd name="connsiteY547" fmla="*/ 132240 h 974726"/>
                <a:gd name="connsiteX548" fmla="*/ 383082 w 556146"/>
                <a:gd name="connsiteY548" fmla="*/ 108665 h 974726"/>
                <a:gd name="connsiteX549" fmla="*/ 411003 w 556146"/>
                <a:gd name="connsiteY549" fmla="*/ 95806 h 974726"/>
                <a:gd name="connsiteX550" fmla="*/ 415299 w 556146"/>
                <a:gd name="connsiteY550" fmla="*/ 93663 h 974726"/>
                <a:gd name="connsiteX551" fmla="*/ 387784 w 556146"/>
                <a:gd name="connsiteY551" fmla="*/ 84138 h 974726"/>
                <a:gd name="connsiteX552" fmla="*/ 387784 w 556146"/>
                <a:gd name="connsiteY552" fmla="*/ 86286 h 974726"/>
                <a:gd name="connsiteX553" fmla="*/ 343610 w 556146"/>
                <a:gd name="connsiteY553" fmla="*/ 118503 h 974726"/>
                <a:gd name="connsiteX554" fmla="*/ 341401 w 556146"/>
                <a:gd name="connsiteY554" fmla="*/ 120651 h 974726"/>
                <a:gd name="connsiteX555" fmla="*/ 341401 w 556146"/>
                <a:gd name="connsiteY555" fmla="*/ 116355 h 974726"/>
                <a:gd name="connsiteX556" fmla="*/ 387784 w 556146"/>
                <a:gd name="connsiteY556" fmla="*/ 84138 h 974726"/>
                <a:gd name="connsiteX557" fmla="*/ 384685 w 556146"/>
                <a:gd name="connsiteY557" fmla="*/ 69850 h 974726"/>
                <a:gd name="connsiteX558" fmla="*/ 386818 w 556146"/>
                <a:gd name="connsiteY558" fmla="*/ 74136 h 974726"/>
                <a:gd name="connsiteX559" fmla="*/ 384685 w 556146"/>
                <a:gd name="connsiteY559" fmla="*/ 74136 h 974726"/>
                <a:gd name="connsiteX560" fmla="*/ 324955 w 556146"/>
                <a:gd name="connsiteY560" fmla="*/ 110570 h 974726"/>
                <a:gd name="connsiteX561" fmla="*/ 322822 w 556146"/>
                <a:gd name="connsiteY561" fmla="*/ 110570 h 974726"/>
                <a:gd name="connsiteX562" fmla="*/ 322822 w 556146"/>
                <a:gd name="connsiteY562" fmla="*/ 112713 h 974726"/>
                <a:gd name="connsiteX563" fmla="*/ 320688 w 556146"/>
                <a:gd name="connsiteY563" fmla="*/ 108427 h 974726"/>
                <a:gd name="connsiteX564" fmla="*/ 382552 w 556146"/>
                <a:gd name="connsiteY564" fmla="*/ 71993 h 974726"/>
                <a:gd name="connsiteX565" fmla="*/ 384685 w 556146"/>
                <a:gd name="connsiteY565" fmla="*/ 69850 h 974726"/>
                <a:gd name="connsiteX566" fmla="*/ 360889 w 556146"/>
                <a:gd name="connsiteY566" fmla="*/ 53975 h 974726"/>
                <a:gd name="connsiteX567" fmla="*/ 363005 w 556146"/>
                <a:gd name="connsiteY567" fmla="*/ 58320 h 974726"/>
                <a:gd name="connsiteX568" fmla="*/ 360889 w 556146"/>
                <a:gd name="connsiteY568" fmla="*/ 58320 h 974726"/>
                <a:gd name="connsiteX569" fmla="*/ 303739 w 556146"/>
                <a:gd name="connsiteY569" fmla="*/ 95250 h 974726"/>
                <a:gd name="connsiteX570" fmla="*/ 301622 w 556146"/>
                <a:gd name="connsiteY570" fmla="*/ 95250 h 974726"/>
                <a:gd name="connsiteX571" fmla="*/ 301622 w 556146"/>
                <a:gd name="connsiteY571" fmla="*/ 90905 h 974726"/>
                <a:gd name="connsiteX572" fmla="*/ 358772 w 556146"/>
                <a:gd name="connsiteY572" fmla="*/ 56147 h 974726"/>
                <a:gd name="connsiteX573" fmla="*/ 360889 w 556146"/>
                <a:gd name="connsiteY573" fmla="*/ 53975 h 974726"/>
                <a:gd name="connsiteX574" fmla="*/ 344379 w 556146"/>
                <a:gd name="connsiteY574" fmla="*/ 46038 h 974726"/>
                <a:gd name="connsiteX575" fmla="*/ 346549 w 556146"/>
                <a:gd name="connsiteY575" fmla="*/ 50334 h 974726"/>
                <a:gd name="connsiteX576" fmla="*/ 287969 w 556146"/>
                <a:gd name="connsiteY576" fmla="*/ 82551 h 974726"/>
                <a:gd name="connsiteX577" fmla="*/ 285800 w 556146"/>
                <a:gd name="connsiteY577" fmla="*/ 82551 h 974726"/>
                <a:gd name="connsiteX578" fmla="*/ 283630 w 556146"/>
                <a:gd name="connsiteY578" fmla="*/ 82551 h 974726"/>
                <a:gd name="connsiteX579" fmla="*/ 285800 w 556146"/>
                <a:gd name="connsiteY579" fmla="*/ 80403 h 974726"/>
                <a:gd name="connsiteX580" fmla="*/ 342209 w 556146"/>
                <a:gd name="connsiteY580" fmla="*/ 48186 h 974726"/>
                <a:gd name="connsiteX581" fmla="*/ 344379 w 556146"/>
                <a:gd name="connsiteY581" fmla="*/ 46038 h 974726"/>
                <a:gd name="connsiteX582" fmla="*/ 315753 w 556146"/>
                <a:gd name="connsiteY582" fmla="*/ 34925 h 974726"/>
                <a:gd name="connsiteX583" fmla="*/ 322197 w 556146"/>
                <a:gd name="connsiteY583" fmla="*/ 34925 h 974726"/>
                <a:gd name="connsiteX584" fmla="*/ 324344 w 556146"/>
                <a:gd name="connsiteY584" fmla="*/ 34925 h 974726"/>
                <a:gd name="connsiteX585" fmla="*/ 326492 w 556146"/>
                <a:gd name="connsiteY585" fmla="*/ 37042 h 974726"/>
                <a:gd name="connsiteX586" fmla="*/ 324344 w 556146"/>
                <a:gd name="connsiteY586" fmla="*/ 39158 h 974726"/>
                <a:gd name="connsiteX587" fmla="*/ 322197 w 556146"/>
                <a:gd name="connsiteY587" fmla="*/ 39158 h 974726"/>
                <a:gd name="connsiteX588" fmla="*/ 287832 w 556146"/>
                <a:gd name="connsiteY588" fmla="*/ 53975 h 974726"/>
                <a:gd name="connsiteX589" fmla="*/ 264206 w 556146"/>
                <a:gd name="connsiteY589" fmla="*/ 68792 h 974726"/>
                <a:gd name="connsiteX590" fmla="*/ 257763 w 556146"/>
                <a:gd name="connsiteY590" fmla="*/ 73025 h 974726"/>
                <a:gd name="connsiteX591" fmla="*/ 255615 w 556146"/>
                <a:gd name="connsiteY591" fmla="*/ 68792 h 974726"/>
                <a:gd name="connsiteX592" fmla="*/ 259911 w 556146"/>
                <a:gd name="connsiteY592" fmla="*/ 66675 h 974726"/>
                <a:gd name="connsiteX593" fmla="*/ 289980 w 556146"/>
                <a:gd name="connsiteY593" fmla="*/ 47625 h 974726"/>
                <a:gd name="connsiteX594" fmla="*/ 315753 w 556146"/>
                <a:gd name="connsiteY594" fmla="*/ 34925 h 974726"/>
                <a:gd name="connsiteX595" fmla="*/ 303678 w 556146"/>
                <a:gd name="connsiteY595" fmla="*/ 25400 h 974726"/>
                <a:gd name="connsiteX596" fmla="*/ 303678 w 556146"/>
                <a:gd name="connsiteY596" fmla="*/ 29810 h 974726"/>
                <a:gd name="connsiteX597" fmla="*/ 244895 w 556146"/>
                <a:gd name="connsiteY597" fmla="*/ 58473 h 974726"/>
                <a:gd name="connsiteX598" fmla="*/ 236187 w 556146"/>
                <a:gd name="connsiteY598" fmla="*/ 62883 h 974726"/>
                <a:gd name="connsiteX599" fmla="*/ 234010 w 556146"/>
                <a:gd name="connsiteY599" fmla="*/ 65088 h 974726"/>
                <a:gd name="connsiteX600" fmla="*/ 231832 w 556146"/>
                <a:gd name="connsiteY600" fmla="*/ 65088 h 974726"/>
                <a:gd name="connsiteX601" fmla="*/ 229655 w 556146"/>
                <a:gd name="connsiteY601" fmla="*/ 60678 h 974726"/>
                <a:gd name="connsiteX602" fmla="*/ 231832 w 556146"/>
                <a:gd name="connsiteY602" fmla="*/ 60678 h 974726"/>
                <a:gd name="connsiteX603" fmla="*/ 238364 w 556146"/>
                <a:gd name="connsiteY603" fmla="*/ 56268 h 974726"/>
                <a:gd name="connsiteX604" fmla="*/ 297147 w 556146"/>
                <a:gd name="connsiteY604" fmla="*/ 27605 h 974726"/>
                <a:gd name="connsiteX605" fmla="*/ 303678 w 556146"/>
                <a:gd name="connsiteY605" fmla="*/ 25400 h 974726"/>
                <a:gd name="connsiteX606" fmla="*/ 87790 w 556146"/>
                <a:gd name="connsiteY606" fmla="*/ 17463 h 974726"/>
                <a:gd name="connsiteX607" fmla="*/ 89955 w 556146"/>
                <a:gd name="connsiteY607" fmla="*/ 17463 h 974726"/>
                <a:gd name="connsiteX608" fmla="*/ 89955 w 556146"/>
                <a:gd name="connsiteY608" fmla="*/ 19580 h 974726"/>
                <a:gd name="connsiteX609" fmla="*/ 46660 w 556146"/>
                <a:gd name="connsiteY609" fmla="*/ 49213 h 974726"/>
                <a:gd name="connsiteX610" fmla="*/ 44495 w 556146"/>
                <a:gd name="connsiteY610" fmla="*/ 49213 h 974726"/>
                <a:gd name="connsiteX611" fmla="*/ 44495 w 556146"/>
                <a:gd name="connsiteY611" fmla="*/ 44980 h 974726"/>
                <a:gd name="connsiteX612" fmla="*/ 81296 w 556146"/>
                <a:gd name="connsiteY612" fmla="*/ 19580 h 974726"/>
                <a:gd name="connsiteX613" fmla="*/ 87790 w 556146"/>
                <a:gd name="connsiteY613" fmla="*/ 17463 h 974726"/>
                <a:gd name="connsiteX614" fmla="*/ 272979 w 556146"/>
                <a:gd name="connsiteY614" fmla="*/ 15875 h 974726"/>
                <a:gd name="connsiteX615" fmla="*/ 272979 w 556146"/>
                <a:gd name="connsiteY615" fmla="*/ 20108 h 974726"/>
                <a:gd name="connsiteX616" fmla="*/ 270828 w 556146"/>
                <a:gd name="connsiteY616" fmla="*/ 20108 h 974726"/>
                <a:gd name="connsiteX617" fmla="*/ 219208 w 556146"/>
                <a:gd name="connsiteY617" fmla="*/ 49742 h 974726"/>
                <a:gd name="connsiteX618" fmla="*/ 214907 w 556146"/>
                <a:gd name="connsiteY618" fmla="*/ 51858 h 974726"/>
                <a:gd name="connsiteX619" fmla="*/ 212756 w 556146"/>
                <a:gd name="connsiteY619" fmla="*/ 53975 h 974726"/>
                <a:gd name="connsiteX620" fmla="*/ 212756 w 556146"/>
                <a:gd name="connsiteY620" fmla="*/ 49742 h 974726"/>
                <a:gd name="connsiteX621" fmla="*/ 214907 w 556146"/>
                <a:gd name="connsiteY621" fmla="*/ 47625 h 974726"/>
                <a:gd name="connsiteX622" fmla="*/ 262225 w 556146"/>
                <a:gd name="connsiteY622" fmla="*/ 20108 h 974726"/>
                <a:gd name="connsiteX623" fmla="*/ 272979 w 556146"/>
                <a:gd name="connsiteY623" fmla="*/ 15875 h 974726"/>
                <a:gd name="connsiteX624" fmla="*/ 119572 w 556146"/>
                <a:gd name="connsiteY624" fmla="*/ 11113 h 974726"/>
                <a:gd name="connsiteX625" fmla="*/ 121705 w 556146"/>
                <a:gd name="connsiteY625" fmla="*/ 13278 h 974726"/>
                <a:gd name="connsiteX626" fmla="*/ 121705 w 556146"/>
                <a:gd name="connsiteY626" fmla="*/ 15442 h 974726"/>
                <a:gd name="connsiteX627" fmla="*/ 76908 w 556146"/>
                <a:gd name="connsiteY627" fmla="*/ 43584 h 974726"/>
                <a:gd name="connsiteX628" fmla="*/ 66242 w 556146"/>
                <a:gd name="connsiteY628" fmla="*/ 52244 h 974726"/>
                <a:gd name="connsiteX629" fmla="*/ 55575 w 556146"/>
                <a:gd name="connsiteY629" fmla="*/ 58738 h 974726"/>
                <a:gd name="connsiteX630" fmla="*/ 53442 w 556146"/>
                <a:gd name="connsiteY630" fmla="*/ 54408 h 974726"/>
                <a:gd name="connsiteX631" fmla="*/ 64108 w 556146"/>
                <a:gd name="connsiteY631" fmla="*/ 47914 h 974726"/>
                <a:gd name="connsiteX632" fmla="*/ 115306 w 556146"/>
                <a:gd name="connsiteY632" fmla="*/ 15442 h 974726"/>
                <a:gd name="connsiteX633" fmla="*/ 119572 w 556146"/>
                <a:gd name="connsiteY633" fmla="*/ 11113 h 974726"/>
                <a:gd name="connsiteX634" fmla="*/ 240932 w 556146"/>
                <a:gd name="connsiteY634" fmla="*/ 9525 h 974726"/>
                <a:gd name="connsiteX635" fmla="*/ 249691 w 556146"/>
                <a:gd name="connsiteY635" fmla="*/ 9525 h 974726"/>
                <a:gd name="connsiteX636" fmla="*/ 251880 w 556146"/>
                <a:gd name="connsiteY636" fmla="*/ 11642 h 974726"/>
                <a:gd name="connsiteX637" fmla="*/ 249691 w 556146"/>
                <a:gd name="connsiteY637" fmla="*/ 13758 h 974726"/>
                <a:gd name="connsiteX638" fmla="*/ 240932 w 556146"/>
                <a:gd name="connsiteY638" fmla="*/ 15875 h 974726"/>
                <a:gd name="connsiteX639" fmla="*/ 192760 w 556146"/>
                <a:gd name="connsiteY639" fmla="*/ 41275 h 974726"/>
                <a:gd name="connsiteX640" fmla="*/ 190570 w 556146"/>
                <a:gd name="connsiteY640" fmla="*/ 41275 h 974726"/>
                <a:gd name="connsiteX641" fmla="*/ 190570 w 556146"/>
                <a:gd name="connsiteY641" fmla="*/ 39158 h 974726"/>
                <a:gd name="connsiteX642" fmla="*/ 232173 w 556146"/>
                <a:gd name="connsiteY642" fmla="*/ 13758 h 974726"/>
                <a:gd name="connsiteX643" fmla="*/ 240932 w 556146"/>
                <a:gd name="connsiteY643" fmla="*/ 9525 h 974726"/>
                <a:gd name="connsiteX644" fmla="*/ 152291 w 556146"/>
                <a:gd name="connsiteY644" fmla="*/ 3175 h 974726"/>
                <a:gd name="connsiteX645" fmla="*/ 154461 w 556146"/>
                <a:gd name="connsiteY645" fmla="*/ 3175 h 974726"/>
                <a:gd name="connsiteX646" fmla="*/ 154461 w 556146"/>
                <a:gd name="connsiteY646" fmla="*/ 7353 h 974726"/>
                <a:gd name="connsiteX647" fmla="*/ 145782 w 556146"/>
                <a:gd name="connsiteY647" fmla="*/ 11530 h 974726"/>
                <a:gd name="connsiteX648" fmla="*/ 102390 w 556146"/>
                <a:gd name="connsiteY648" fmla="*/ 38685 h 974726"/>
                <a:gd name="connsiteX649" fmla="*/ 93712 w 556146"/>
                <a:gd name="connsiteY649" fmla="*/ 42863 h 974726"/>
                <a:gd name="connsiteX650" fmla="*/ 91542 w 556146"/>
                <a:gd name="connsiteY650" fmla="*/ 40774 h 974726"/>
                <a:gd name="connsiteX651" fmla="*/ 91542 w 556146"/>
                <a:gd name="connsiteY651" fmla="*/ 38685 h 974726"/>
                <a:gd name="connsiteX652" fmla="*/ 134934 w 556146"/>
                <a:gd name="connsiteY652" fmla="*/ 13619 h 974726"/>
                <a:gd name="connsiteX653" fmla="*/ 143613 w 556146"/>
                <a:gd name="connsiteY653" fmla="*/ 7353 h 974726"/>
                <a:gd name="connsiteX654" fmla="*/ 152291 w 556146"/>
                <a:gd name="connsiteY654" fmla="*/ 3175 h 974726"/>
                <a:gd name="connsiteX655" fmla="*/ 219035 w 556146"/>
                <a:gd name="connsiteY655" fmla="*/ 0 h 974726"/>
                <a:gd name="connsiteX656" fmla="*/ 221170 w 556146"/>
                <a:gd name="connsiteY656" fmla="*/ 4410 h 974726"/>
                <a:gd name="connsiteX657" fmla="*/ 212631 w 556146"/>
                <a:gd name="connsiteY657" fmla="*/ 6615 h 974726"/>
                <a:gd name="connsiteX658" fmla="*/ 204091 w 556146"/>
                <a:gd name="connsiteY658" fmla="*/ 11024 h 974726"/>
                <a:gd name="connsiteX659" fmla="*/ 189146 w 556146"/>
                <a:gd name="connsiteY659" fmla="*/ 19844 h 974726"/>
                <a:gd name="connsiteX660" fmla="*/ 167797 w 556146"/>
                <a:gd name="connsiteY660" fmla="*/ 37483 h 974726"/>
                <a:gd name="connsiteX661" fmla="*/ 163527 w 556146"/>
                <a:gd name="connsiteY661" fmla="*/ 39688 h 974726"/>
                <a:gd name="connsiteX662" fmla="*/ 161392 w 556146"/>
                <a:gd name="connsiteY662" fmla="*/ 35278 h 974726"/>
                <a:gd name="connsiteX663" fmla="*/ 195551 w 556146"/>
                <a:gd name="connsiteY663" fmla="*/ 11024 h 974726"/>
                <a:gd name="connsiteX664" fmla="*/ 201956 w 556146"/>
                <a:gd name="connsiteY664" fmla="*/ 6615 h 974726"/>
                <a:gd name="connsiteX665" fmla="*/ 219035 w 556146"/>
                <a:gd name="connsiteY665" fmla="*/ 0 h 974726"/>
                <a:gd name="connsiteX666" fmla="*/ 197328 w 556146"/>
                <a:gd name="connsiteY666" fmla="*/ 0 h 974726"/>
                <a:gd name="connsiteX667" fmla="*/ 197328 w 556146"/>
                <a:gd name="connsiteY667" fmla="*/ 4384 h 974726"/>
                <a:gd name="connsiteX668" fmla="*/ 192999 w 556146"/>
                <a:gd name="connsiteY668" fmla="*/ 6577 h 974726"/>
                <a:gd name="connsiteX669" fmla="*/ 184340 w 556146"/>
                <a:gd name="connsiteY669" fmla="*/ 10961 h 974726"/>
                <a:gd name="connsiteX670" fmla="*/ 147538 w 556146"/>
                <a:gd name="connsiteY670" fmla="*/ 35076 h 974726"/>
                <a:gd name="connsiteX671" fmla="*/ 143209 w 556146"/>
                <a:gd name="connsiteY671" fmla="*/ 39461 h 974726"/>
                <a:gd name="connsiteX672" fmla="*/ 136714 w 556146"/>
                <a:gd name="connsiteY672" fmla="*/ 43846 h 974726"/>
                <a:gd name="connsiteX673" fmla="*/ 132385 w 556146"/>
                <a:gd name="connsiteY673" fmla="*/ 46038 h 974726"/>
                <a:gd name="connsiteX674" fmla="*/ 130220 w 556146"/>
                <a:gd name="connsiteY674" fmla="*/ 46038 h 974726"/>
                <a:gd name="connsiteX675" fmla="*/ 130220 w 556146"/>
                <a:gd name="connsiteY675" fmla="*/ 43846 h 974726"/>
                <a:gd name="connsiteX676" fmla="*/ 130220 w 556146"/>
                <a:gd name="connsiteY676" fmla="*/ 41653 h 974726"/>
                <a:gd name="connsiteX677" fmla="*/ 134550 w 556146"/>
                <a:gd name="connsiteY677" fmla="*/ 39461 h 974726"/>
                <a:gd name="connsiteX678" fmla="*/ 141044 w 556146"/>
                <a:gd name="connsiteY678" fmla="*/ 35076 h 974726"/>
                <a:gd name="connsiteX679" fmla="*/ 175681 w 556146"/>
                <a:gd name="connsiteY679" fmla="*/ 10961 h 974726"/>
                <a:gd name="connsiteX680" fmla="*/ 182175 w 556146"/>
                <a:gd name="connsiteY680" fmla="*/ 6577 h 974726"/>
                <a:gd name="connsiteX681" fmla="*/ 197328 w 556146"/>
                <a:gd name="connsiteY681" fmla="*/ 0 h 974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Lst>
              <a:rect l="l" t="t" r="r" b="b"/>
              <a:pathLst>
                <a:path w="556146" h="974726">
                  <a:moveTo>
                    <a:pt x="527047" y="954088"/>
                  </a:moveTo>
                  <a:cubicBezTo>
                    <a:pt x="527047" y="954088"/>
                    <a:pt x="527047" y="954088"/>
                    <a:pt x="529164" y="954088"/>
                  </a:cubicBezTo>
                  <a:cubicBezTo>
                    <a:pt x="529164" y="954088"/>
                    <a:pt x="531280" y="956381"/>
                    <a:pt x="529164" y="958674"/>
                  </a:cubicBezTo>
                  <a:cubicBezTo>
                    <a:pt x="524930" y="963261"/>
                    <a:pt x="518580" y="965554"/>
                    <a:pt x="514347" y="970140"/>
                  </a:cubicBezTo>
                  <a:cubicBezTo>
                    <a:pt x="514347" y="970140"/>
                    <a:pt x="512230" y="972433"/>
                    <a:pt x="510114" y="972433"/>
                  </a:cubicBezTo>
                  <a:cubicBezTo>
                    <a:pt x="510114" y="974726"/>
                    <a:pt x="510114" y="974726"/>
                    <a:pt x="510114" y="974726"/>
                  </a:cubicBezTo>
                  <a:cubicBezTo>
                    <a:pt x="510114" y="974726"/>
                    <a:pt x="510114" y="974726"/>
                    <a:pt x="507997" y="974726"/>
                  </a:cubicBezTo>
                  <a:cubicBezTo>
                    <a:pt x="507997" y="974726"/>
                    <a:pt x="505880" y="972433"/>
                    <a:pt x="507997" y="970140"/>
                  </a:cubicBezTo>
                  <a:cubicBezTo>
                    <a:pt x="510114" y="967847"/>
                    <a:pt x="512230" y="967847"/>
                    <a:pt x="514347" y="965554"/>
                  </a:cubicBezTo>
                  <a:cubicBezTo>
                    <a:pt x="518580" y="960967"/>
                    <a:pt x="522814" y="958674"/>
                    <a:pt x="527047" y="954088"/>
                  </a:cubicBezTo>
                  <a:close/>
                  <a:moveTo>
                    <a:pt x="550414" y="914400"/>
                  </a:moveTo>
                  <a:cubicBezTo>
                    <a:pt x="552503" y="914400"/>
                    <a:pt x="552503" y="914400"/>
                    <a:pt x="552503" y="914400"/>
                  </a:cubicBezTo>
                  <a:cubicBezTo>
                    <a:pt x="554591" y="914400"/>
                    <a:pt x="556680" y="916548"/>
                    <a:pt x="554591" y="918696"/>
                  </a:cubicBezTo>
                  <a:cubicBezTo>
                    <a:pt x="554591" y="918696"/>
                    <a:pt x="552503" y="920844"/>
                    <a:pt x="552503" y="920844"/>
                  </a:cubicBezTo>
                  <a:cubicBezTo>
                    <a:pt x="542058" y="931583"/>
                    <a:pt x="531614" y="940174"/>
                    <a:pt x="521170" y="948765"/>
                  </a:cubicBezTo>
                  <a:cubicBezTo>
                    <a:pt x="521170" y="948765"/>
                    <a:pt x="519081" y="950913"/>
                    <a:pt x="519081" y="950913"/>
                  </a:cubicBezTo>
                  <a:cubicBezTo>
                    <a:pt x="516992" y="950913"/>
                    <a:pt x="516992" y="948765"/>
                    <a:pt x="516992" y="946617"/>
                  </a:cubicBezTo>
                  <a:cubicBezTo>
                    <a:pt x="529525" y="935878"/>
                    <a:pt x="539970" y="927287"/>
                    <a:pt x="550414" y="916548"/>
                  </a:cubicBezTo>
                  <a:cubicBezTo>
                    <a:pt x="550414" y="914400"/>
                    <a:pt x="550414" y="914400"/>
                    <a:pt x="550414" y="914400"/>
                  </a:cubicBezTo>
                  <a:close/>
                  <a:moveTo>
                    <a:pt x="548121" y="892175"/>
                  </a:moveTo>
                  <a:cubicBezTo>
                    <a:pt x="550261" y="892175"/>
                    <a:pt x="550261" y="892175"/>
                    <a:pt x="552401" y="892175"/>
                  </a:cubicBezTo>
                  <a:cubicBezTo>
                    <a:pt x="552401" y="892175"/>
                    <a:pt x="554541" y="892175"/>
                    <a:pt x="554541" y="892175"/>
                  </a:cubicBezTo>
                  <a:cubicBezTo>
                    <a:pt x="556680" y="892175"/>
                    <a:pt x="556680" y="896471"/>
                    <a:pt x="554541" y="896471"/>
                  </a:cubicBezTo>
                  <a:cubicBezTo>
                    <a:pt x="552401" y="896471"/>
                    <a:pt x="552401" y="896471"/>
                    <a:pt x="552401" y="896471"/>
                  </a:cubicBezTo>
                  <a:cubicBezTo>
                    <a:pt x="550261" y="896471"/>
                    <a:pt x="550261" y="896471"/>
                    <a:pt x="548121" y="896471"/>
                  </a:cubicBezTo>
                  <a:cubicBezTo>
                    <a:pt x="541702" y="898619"/>
                    <a:pt x="535283" y="905062"/>
                    <a:pt x="531004" y="909358"/>
                  </a:cubicBezTo>
                  <a:cubicBezTo>
                    <a:pt x="524585" y="915801"/>
                    <a:pt x="518166" y="922245"/>
                    <a:pt x="511747" y="926540"/>
                  </a:cubicBezTo>
                  <a:cubicBezTo>
                    <a:pt x="511747" y="928688"/>
                    <a:pt x="511747" y="928688"/>
                    <a:pt x="511747" y="928688"/>
                  </a:cubicBezTo>
                  <a:cubicBezTo>
                    <a:pt x="509607" y="928688"/>
                    <a:pt x="507467" y="926540"/>
                    <a:pt x="509607" y="924392"/>
                  </a:cubicBezTo>
                  <a:cubicBezTo>
                    <a:pt x="509607" y="924392"/>
                    <a:pt x="509607" y="924392"/>
                    <a:pt x="511747" y="922245"/>
                  </a:cubicBezTo>
                  <a:cubicBezTo>
                    <a:pt x="518166" y="915801"/>
                    <a:pt x="522445" y="909358"/>
                    <a:pt x="531004" y="902914"/>
                  </a:cubicBezTo>
                  <a:cubicBezTo>
                    <a:pt x="535283" y="898619"/>
                    <a:pt x="541702" y="894323"/>
                    <a:pt x="548121" y="892175"/>
                  </a:cubicBezTo>
                  <a:close/>
                  <a:moveTo>
                    <a:pt x="544457" y="874713"/>
                  </a:moveTo>
                  <a:cubicBezTo>
                    <a:pt x="544457" y="874713"/>
                    <a:pt x="544457" y="874713"/>
                    <a:pt x="546600" y="874713"/>
                  </a:cubicBezTo>
                  <a:cubicBezTo>
                    <a:pt x="546600" y="874713"/>
                    <a:pt x="548743" y="874713"/>
                    <a:pt x="548743" y="876911"/>
                  </a:cubicBezTo>
                  <a:cubicBezTo>
                    <a:pt x="548743" y="876911"/>
                    <a:pt x="546600" y="876911"/>
                    <a:pt x="546600" y="879109"/>
                  </a:cubicBezTo>
                  <a:cubicBezTo>
                    <a:pt x="533741" y="883505"/>
                    <a:pt x="523025" y="894496"/>
                    <a:pt x="510167" y="903288"/>
                  </a:cubicBezTo>
                  <a:cubicBezTo>
                    <a:pt x="510167" y="903288"/>
                    <a:pt x="510167" y="903288"/>
                    <a:pt x="508023" y="903288"/>
                  </a:cubicBezTo>
                  <a:cubicBezTo>
                    <a:pt x="508023" y="903288"/>
                    <a:pt x="505880" y="901090"/>
                    <a:pt x="508023" y="898892"/>
                  </a:cubicBezTo>
                  <a:cubicBezTo>
                    <a:pt x="508023" y="898892"/>
                    <a:pt x="510167" y="898892"/>
                    <a:pt x="510167" y="898892"/>
                  </a:cubicBezTo>
                  <a:cubicBezTo>
                    <a:pt x="520882" y="890100"/>
                    <a:pt x="531598" y="881307"/>
                    <a:pt x="544457" y="874713"/>
                  </a:cubicBezTo>
                  <a:close/>
                  <a:moveTo>
                    <a:pt x="544297" y="842963"/>
                  </a:moveTo>
                  <a:cubicBezTo>
                    <a:pt x="546456" y="842963"/>
                    <a:pt x="546456" y="842963"/>
                    <a:pt x="548615" y="842963"/>
                  </a:cubicBezTo>
                  <a:cubicBezTo>
                    <a:pt x="548615" y="842963"/>
                    <a:pt x="550774" y="842963"/>
                    <a:pt x="550774" y="842963"/>
                  </a:cubicBezTo>
                  <a:cubicBezTo>
                    <a:pt x="550774" y="842963"/>
                    <a:pt x="550774" y="842963"/>
                    <a:pt x="552933" y="842963"/>
                  </a:cubicBezTo>
                  <a:cubicBezTo>
                    <a:pt x="555092" y="842963"/>
                    <a:pt x="555092" y="847130"/>
                    <a:pt x="552933" y="847130"/>
                  </a:cubicBezTo>
                  <a:cubicBezTo>
                    <a:pt x="550774" y="847130"/>
                    <a:pt x="550774" y="847130"/>
                    <a:pt x="550774" y="847130"/>
                  </a:cubicBezTo>
                  <a:cubicBezTo>
                    <a:pt x="550774" y="847130"/>
                    <a:pt x="548615" y="847130"/>
                    <a:pt x="548615" y="847130"/>
                  </a:cubicBezTo>
                  <a:cubicBezTo>
                    <a:pt x="546456" y="847130"/>
                    <a:pt x="546456" y="847130"/>
                    <a:pt x="544297" y="847130"/>
                  </a:cubicBezTo>
                  <a:cubicBezTo>
                    <a:pt x="537820" y="849214"/>
                    <a:pt x="531343" y="855465"/>
                    <a:pt x="524866" y="859632"/>
                  </a:cubicBezTo>
                  <a:cubicBezTo>
                    <a:pt x="520548" y="863799"/>
                    <a:pt x="514071" y="870050"/>
                    <a:pt x="507594" y="874218"/>
                  </a:cubicBezTo>
                  <a:cubicBezTo>
                    <a:pt x="507594" y="876301"/>
                    <a:pt x="505435" y="876301"/>
                    <a:pt x="505435" y="876301"/>
                  </a:cubicBezTo>
                  <a:cubicBezTo>
                    <a:pt x="503276" y="876301"/>
                    <a:pt x="501117" y="874218"/>
                    <a:pt x="503276" y="872134"/>
                  </a:cubicBezTo>
                  <a:cubicBezTo>
                    <a:pt x="505435" y="872134"/>
                    <a:pt x="505435" y="870050"/>
                    <a:pt x="507594" y="870050"/>
                  </a:cubicBezTo>
                  <a:cubicBezTo>
                    <a:pt x="514071" y="863799"/>
                    <a:pt x="520548" y="857549"/>
                    <a:pt x="527025" y="853381"/>
                  </a:cubicBezTo>
                  <a:cubicBezTo>
                    <a:pt x="531343" y="849214"/>
                    <a:pt x="537820" y="845047"/>
                    <a:pt x="544297" y="842963"/>
                  </a:cubicBezTo>
                  <a:close/>
                  <a:moveTo>
                    <a:pt x="542738" y="819150"/>
                  </a:moveTo>
                  <a:cubicBezTo>
                    <a:pt x="542738" y="819150"/>
                    <a:pt x="544947" y="819150"/>
                    <a:pt x="544947" y="819150"/>
                  </a:cubicBezTo>
                  <a:cubicBezTo>
                    <a:pt x="547155" y="821298"/>
                    <a:pt x="547155" y="823446"/>
                    <a:pt x="544947" y="823446"/>
                  </a:cubicBezTo>
                  <a:cubicBezTo>
                    <a:pt x="542738" y="823446"/>
                    <a:pt x="542738" y="823446"/>
                    <a:pt x="542738" y="823446"/>
                  </a:cubicBezTo>
                  <a:cubicBezTo>
                    <a:pt x="538320" y="823446"/>
                    <a:pt x="536112" y="825594"/>
                    <a:pt x="531694" y="827741"/>
                  </a:cubicBezTo>
                  <a:cubicBezTo>
                    <a:pt x="527277" y="829889"/>
                    <a:pt x="522860" y="834185"/>
                    <a:pt x="520651" y="838481"/>
                  </a:cubicBezTo>
                  <a:cubicBezTo>
                    <a:pt x="514025" y="842776"/>
                    <a:pt x="509607" y="847072"/>
                    <a:pt x="502981" y="851367"/>
                  </a:cubicBezTo>
                  <a:cubicBezTo>
                    <a:pt x="502981" y="853515"/>
                    <a:pt x="500773" y="855663"/>
                    <a:pt x="500773" y="855663"/>
                  </a:cubicBezTo>
                  <a:cubicBezTo>
                    <a:pt x="498564" y="855663"/>
                    <a:pt x="498564" y="855663"/>
                    <a:pt x="498564" y="855663"/>
                  </a:cubicBezTo>
                  <a:cubicBezTo>
                    <a:pt x="496355" y="855663"/>
                    <a:pt x="496355" y="855663"/>
                    <a:pt x="496355" y="855663"/>
                  </a:cubicBezTo>
                  <a:cubicBezTo>
                    <a:pt x="496355" y="855663"/>
                    <a:pt x="496355" y="853515"/>
                    <a:pt x="496355" y="853515"/>
                  </a:cubicBezTo>
                  <a:cubicBezTo>
                    <a:pt x="496355" y="851367"/>
                    <a:pt x="498564" y="851367"/>
                    <a:pt x="498564" y="851367"/>
                  </a:cubicBezTo>
                  <a:cubicBezTo>
                    <a:pt x="500773" y="849220"/>
                    <a:pt x="502981" y="847072"/>
                    <a:pt x="502981" y="847072"/>
                  </a:cubicBezTo>
                  <a:cubicBezTo>
                    <a:pt x="509607" y="840628"/>
                    <a:pt x="514025" y="836333"/>
                    <a:pt x="520651" y="832037"/>
                  </a:cubicBezTo>
                  <a:cubicBezTo>
                    <a:pt x="525068" y="827741"/>
                    <a:pt x="533903" y="819150"/>
                    <a:pt x="542738" y="819150"/>
                  </a:cubicBezTo>
                  <a:close/>
                  <a:moveTo>
                    <a:pt x="546583" y="793750"/>
                  </a:moveTo>
                  <a:cubicBezTo>
                    <a:pt x="548742" y="793750"/>
                    <a:pt x="548742" y="797983"/>
                    <a:pt x="546583" y="797983"/>
                  </a:cubicBezTo>
                  <a:cubicBezTo>
                    <a:pt x="546583" y="797983"/>
                    <a:pt x="546583" y="797983"/>
                    <a:pt x="544424" y="800100"/>
                  </a:cubicBezTo>
                  <a:cubicBezTo>
                    <a:pt x="544424" y="800100"/>
                    <a:pt x="542265" y="800100"/>
                    <a:pt x="540106" y="800100"/>
                  </a:cubicBezTo>
                  <a:cubicBezTo>
                    <a:pt x="533629" y="802217"/>
                    <a:pt x="527152" y="808567"/>
                    <a:pt x="520675" y="812800"/>
                  </a:cubicBezTo>
                  <a:cubicBezTo>
                    <a:pt x="514198" y="819150"/>
                    <a:pt x="509880" y="823383"/>
                    <a:pt x="503403" y="829733"/>
                  </a:cubicBezTo>
                  <a:cubicBezTo>
                    <a:pt x="501244" y="829733"/>
                    <a:pt x="501244" y="829733"/>
                    <a:pt x="501244" y="831850"/>
                  </a:cubicBezTo>
                  <a:cubicBezTo>
                    <a:pt x="499085" y="831850"/>
                    <a:pt x="499085" y="831850"/>
                    <a:pt x="499085" y="831850"/>
                  </a:cubicBezTo>
                  <a:cubicBezTo>
                    <a:pt x="496926" y="831850"/>
                    <a:pt x="494767" y="829733"/>
                    <a:pt x="496926" y="827617"/>
                  </a:cubicBezTo>
                  <a:cubicBezTo>
                    <a:pt x="496926" y="827617"/>
                    <a:pt x="499085" y="827617"/>
                    <a:pt x="499085" y="827617"/>
                  </a:cubicBezTo>
                  <a:cubicBezTo>
                    <a:pt x="499085" y="825500"/>
                    <a:pt x="501244" y="825500"/>
                    <a:pt x="501244" y="823383"/>
                  </a:cubicBezTo>
                  <a:cubicBezTo>
                    <a:pt x="507721" y="819150"/>
                    <a:pt x="514198" y="812800"/>
                    <a:pt x="522834" y="806450"/>
                  </a:cubicBezTo>
                  <a:cubicBezTo>
                    <a:pt x="527152" y="802217"/>
                    <a:pt x="533629" y="797983"/>
                    <a:pt x="540106" y="795867"/>
                  </a:cubicBezTo>
                  <a:cubicBezTo>
                    <a:pt x="542265" y="795867"/>
                    <a:pt x="542265" y="795867"/>
                    <a:pt x="544424" y="795867"/>
                  </a:cubicBezTo>
                  <a:cubicBezTo>
                    <a:pt x="546583" y="793750"/>
                    <a:pt x="546583" y="793750"/>
                    <a:pt x="546583" y="793750"/>
                  </a:cubicBezTo>
                  <a:close/>
                  <a:moveTo>
                    <a:pt x="552414" y="763588"/>
                  </a:moveTo>
                  <a:cubicBezTo>
                    <a:pt x="552414" y="763588"/>
                    <a:pt x="554547" y="763588"/>
                    <a:pt x="554547" y="763588"/>
                  </a:cubicBezTo>
                  <a:cubicBezTo>
                    <a:pt x="556680" y="763588"/>
                    <a:pt x="556680" y="765728"/>
                    <a:pt x="554547" y="767868"/>
                  </a:cubicBezTo>
                  <a:cubicBezTo>
                    <a:pt x="554547" y="767868"/>
                    <a:pt x="552414" y="767868"/>
                    <a:pt x="552414" y="767868"/>
                  </a:cubicBezTo>
                  <a:cubicBezTo>
                    <a:pt x="548147" y="770007"/>
                    <a:pt x="546014" y="772147"/>
                    <a:pt x="541748" y="774287"/>
                  </a:cubicBezTo>
                  <a:cubicBezTo>
                    <a:pt x="539614" y="774287"/>
                    <a:pt x="539614" y="776426"/>
                    <a:pt x="537481" y="776426"/>
                  </a:cubicBezTo>
                  <a:cubicBezTo>
                    <a:pt x="522549" y="784985"/>
                    <a:pt x="509749" y="797823"/>
                    <a:pt x="494817" y="808522"/>
                  </a:cubicBezTo>
                  <a:cubicBezTo>
                    <a:pt x="494817" y="810661"/>
                    <a:pt x="494817" y="810661"/>
                    <a:pt x="492684" y="810661"/>
                  </a:cubicBezTo>
                  <a:cubicBezTo>
                    <a:pt x="492684" y="810661"/>
                    <a:pt x="492684" y="812801"/>
                    <a:pt x="492684" y="812801"/>
                  </a:cubicBezTo>
                  <a:cubicBezTo>
                    <a:pt x="492684" y="812801"/>
                    <a:pt x="490550" y="812801"/>
                    <a:pt x="490550" y="812801"/>
                  </a:cubicBezTo>
                  <a:cubicBezTo>
                    <a:pt x="490550" y="812801"/>
                    <a:pt x="488417" y="810661"/>
                    <a:pt x="490550" y="808522"/>
                  </a:cubicBezTo>
                  <a:cubicBezTo>
                    <a:pt x="490550" y="806382"/>
                    <a:pt x="492684" y="806382"/>
                    <a:pt x="492684" y="806382"/>
                  </a:cubicBezTo>
                  <a:cubicBezTo>
                    <a:pt x="507616" y="793544"/>
                    <a:pt x="522549" y="780706"/>
                    <a:pt x="537481" y="772147"/>
                  </a:cubicBezTo>
                  <a:cubicBezTo>
                    <a:pt x="539614" y="770007"/>
                    <a:pt x="541748" y="770007"/>
                    <a:pt x="541748" y="770007"/>
                  </a:cubicBezTo>
                  <a:cubicBezTo>
                    <a:pt x="546014" y="767868"/>
                    <a:pt x="548147" y="765728"/>
                    <a:pt x="552414" y="763588"/>
                  </a:cubicBezTo>
                  <a:close/>
                  <a:moveTo>
                    <a:pt x="526951" y="752475"/>
                  </a:moveTo>
                  <a:cubicBezTo>
                    <a:pt x="526951" y="752475"/>
                    <a:pt x="529115" y="752475"/>
                    <a:pt x="529115" y="752475"/>
                  </a:cubicBezTo>
                  <a:cubicBezTo>
                    <a:pt x="531280" y="752475"/>
                    <a:pt x="531280" y="756708"/>
                    <a:pt x="529115" y="756708"/>
                  </a:cubicBezTo>
                  <a:cubicBezTo>
                    <a:pt x="505303" y="765175"/>
                    <a:pt x="485820" y="779992"/>
                    <a:pt x="466337" y="792692"/>
                  </a:cubicBezTo>
                  <a:cubicBezTo>
                    <a:pt x="466337" y="794808"/>
                    <a:pt x="466337" y="794808"/>
                    <a:pt x="464172" y="794808"/>
                  </a:cubicBezTo>
                  <a:cubicBezTo>
                    <a:pt x="464172" y="794808"/>
                    <a:pt x="464172" y="796925"/>
                    <a:pt x="464172" y="796925"/>
                  </a:cubicBezTo>
                  <a:cubicBezTo>
                    <a:pt x="462007" y="796925"/>
                    <a:pt x="462007" y="796925"/>
                    <a:pt x="462007" y="796925"/>
                  </a:cubicBezTo>
                  <a:cubicBezTo>
                    <a:pt x="462007" y="796925"/>
                    <a:pt x="459842" y="796925"/>
                    <a:pt x="459842" y="794808"/>
                  </a:cubicBezTo>
                  <a:cubicBezTo>
                    <a:pt x="459842" y="794808"/>
                    <a:pt x="459842" y="792692"/>
                    <a:pt x="462007" y="792692"/>
                  </a:cubicBezTo>
                  <a:cubicBezTo>
                    <a:pt x="481490" y="777875"/>
                    <a:pt x="503138" y="760942"/>
                    <a:pt x="526951" y="752475"/>
                  </a:cubicBezTo>
                  <a:close/>
                  <a:moveTo>
                    <a:pt x="456090" y="752475"/>
                  </a:moveTo>
                  <a:cubicBezTo>
                    <a:pt x="458255" y="752475"/>
                    <a:pt x="458255" y="754618"/>
                    <a:pt x="458255" y="754618"/>
                  </a:cubicBezTo>
                  <a:cubicBezTo>
                    <a:pt x="458255" y="756761"/>
                    <a:pt x="458255" y="756761"/>
                    <a:pt x="456090" y="756761"/>
                  </a:cubicBezTo>
                  <a:cubicBezTo>
                    <a:pt x="443102" y="756761"/>
                    <a:pt x="432278" y="765334"/>
                    <a:pt x="421454" y="773907"/>
                  </a:cubicBezTo>
                  <a:cubicBezTo>
                    <a:pt x="410630" y="780336"/>
                    <a:pt x="401971" y="788909"/>
                    <a:pt x="391147" y="795338"/>
                  </a:cubicBezTo>
                  <a:cubicBezTo>
                    <a:pt x="388982" y="795338"/>
                    <a:pt x="386817" y="793195"/>
                    <a:pt x="388982" y="791052"/>
                  </a:cubicBezTo>
                  <a:cubicBezTo>
                    <a:pt x="399806" y="784622"/>
                    <a:pt x="410630" y="773907"/>
                    <a:pt x="421454" y="767477"/>
                  </a:cubicBezTo>
                  <a:cubicBezTo>
                    <a:pt x="427948" y="763191"/>
                    <a:pt x="434443" y="758905"/>
                    <a:pt x="440937" y="756761"/>
                  </a:cubicBezTo>
                  <a:cubicBezTo>
                    <a:pt x="445267" y="754618"/>
                    <a:pt x="451761" y="752475"/>
                    <a:pt x="456090" y="752475"/>
                  </a:cubicBezTo>
                  <a:close/>
                  <a:moveTo>
                    <a:pt x="432175" y="749300"/>
                  </a:moveTo>
                  <a:cubicBezTo>
                    <a:pt x="434330" y="749300"/>
                    <a:pt x="436484" y="749300"/>
                    <a:pt x="438639" y="749300"/>
                  </a:cubicBezTo>
                  <a:cubicBezTo>
                    <a:pt x="438639" y="749300"/>
                    <a:pt x="438639" y="749300"/>
                    <a:pt x="438639" y="751465"/>
                  </a:cubicBezTo>
                  <a:cubicBezTo>
                    <a:pt x="440793" y="751465"/>
                    <a:pt x="438639" y="753630"/>
                    <a:pt x="438639" y="753630"/>
                  </a:cubicBezTo>
                  <a:cubicBezTo>
                    <a:pt x="438639" y="753630"/>
                    <a:pt x="436484" y="753630"/>
                    <a:pt x="436484" y="753630"/>
                  </a:cubicBezTo>
                  <a:cubicBezTo>
                    <a:pt x="436484" y="753630"/>
                    <a:pt x="434330" y="753630"/>
                    <a:pt x="432175" y="753630"/>
                  </a:cubicBezTo>
                  <a:cubicBezTo>
                    <a:pt x="430021" y="753630"/>
                    <a:pt x="427866" y="753630"/>
                    <a:pt x="425712" y="755794"/>
                  </a:cubicBezTo>
                  <a:cubicBezTo>
                    <a:pt x="421403" y="755794"/>
                    <a:pt x="419248" y="757959"/>
                    <a:pt x="417094" y="760124"/>
                  </a:cubicBezTo>
                  <a:cubicBezTo>
                    <a:pt x="410631" y="762289"/>
                    <a:pt x="404167" y="766618"/>
                    <a:pt x="397704" y="770948"/>
                  </a:cubicBezTo>
                  <a:cubicBezTo>
                    <a:pt x="382622" y="777442"/>
                    <a:pt x="369696" y="786101"/>
                    <a:pt x="354614" y="796925"/>
                  </a:cubicBezTo>
                  <a:cubicBezTo>
                    <a:pt x="354614" y="796925"/>
                    <a:pt x="354614" y="796925"/>
                    <a:pt x="352460" y="796925"/>
                  </a:cubicBezTo>
                  <a:cubicBezTo>
                    <a:pt x="352460" y="796925"/>
                    <a:pt x="350305" y="792596"/>
                    <a:pt x="352460" y="792596"/>
                  </a:cubicBezTo>
                  <a:cubicBezTo>
                    <a:pt x="367541" y="781772"/>
                    <a:pt x="384777" y="773113"/>
                    <a:pt x="399858" y="764454"/>
                  </a:cubicBezTo>
                  <a:cubicBezTo>
                    <a:pt x="404167" y="760124"/>
                    <a:pt x="410631" y="757959"/>
                    <a:pt x="414940" y="755794"/>
                  </a:cubicBezTo>
                  <a:cubicBezTo>
                    <a:pt x="417094" y="753630"/>
                    <a:pt x="419248" y="753630"/>
                    <a:pt x="421403" y="751465"/>
                  </a:cubicBezTo>
                  <a:cubicBezTo>
                    <a:pt x="421403" y="751465"/>
                    <a:pt x="423557" y="751465"/>
                    <a:pt x="423557" y="751465"/>
                  </a:cubicBezTo>
                  <a:cubicBezTo>
                    <a:pt x="427866" y="749300"/>
                    <a:pt x="430021" y="749300"/>
                    <a:pt x="432175" y="749300"/>
                  </a:cubicBezTo>
                  <a:close/>
                  <a:moveTo>
                    <a:pt x="294198" y="748242"/>
                  </a:moveTo>
                  <a:lnTo>
                    <a:pt x="294198" y="750358"/>
                  </a:lnTo>
                  <a:cubicBezTo>
                    <a:pt x="292067" y="752475"/>
                    <a:pt x="289935" y="752475"/>
                    <a:pt x="287803" y="754592"/>
                  </a:cubicBezTo>
                  <a:cubicBezTo>
                    <a:pt x="264353" y="763058"/>
                    <a:pt x="245167" y="777875"/>
                    <a:pt x="225981" y="790575"/>
                  </a:cubicBezTo>
                  <a:cubicBezTo>
                    <a:pt x="223849" y="790575"/>
                    <a:pt x="223849" y="790575"/>
                    <a:pt x="223849" y="790575"/>
                  </a:cubicBezTo>
                  <a:cubicBezTo>
                    <a:pt x="221717" y="790575"/>
                    <a:pt x="221717" y="788458"/>
                    <a:pt x="223849" y="786342"/>
                  </a:cubicBezTo>
                  <a:cubicBezTo>
                    <a:pt x="240903" y="775758"/>
                    <a:pt x="257958" y="763058"/>
                    <a:pt x="275012" y="754592"/>
                  </a:cubicBezTo>
                  <a:cubicBezTo>
                    <a:pt x="281408" y="752475"/>
                    <a:pt x="287803" y="750358"/>
                    <a:pt x="294198" y="748242"/>
                  </a:cubicBezTo>
                  <a:close/>
                  <a:moveTo>
                    <a:pt x="503541" y="747713"/>
                  </a:moveTo>
                  <a:cubicBezTo>
                    <a:pt x="505713" y="747713"/>
                    <a:pt x="507886" y="747713"/>
                    <a:pt x="510058" y="749878"/>
                  </a:cubicBezTo>
                  <a:cubicBezTo>
                    <a:pt x="512230" y="752043"/>
                    <a:pt x="510058" y="754207"/>
                    <a:pt x="507886" y="754207"/>
                  </a:cubicBezTo>
                  <a:cubicBezTo>
                    <a:pt x="507886" y="754207"/>
                    <a:pt x="507886" y="754207"/>
                    <a:pt x="507886" y="752043"/>
                  </a:cubicBezTo>
                  <a:cubicBezTo>
                    <a:pt x="505713" y="752043"/>
                    <a:pt x="505713" y="752043"/>
                    <a:pt x="503541" y="752043"/>
                  </a:cubicBezTo>
                  <a:cubicBezTo>
                    <a:pt x="501368" y="752043"/>
                    <a:pt x="494851" y="754207"/>
                    <a:pt x="492679" y="756372"/>
                  </a:cubicBezTo>
                  <a:cubicBezTo>
                    <a:pt x="483989" y="758537"/>
                    <a:pt x="477472" y="765031"/>
                    <a:pt x="468783" y="769361"/>
                  </a:cubicBezTo>
                  <a:cubicBezTo>
                    <a:pt x="457921" y="778020"/>
                    <a:pt x="444887" y="786679"/>
                    <a:pt x="434025" y="795338"/>
                  </a:cubicBezTo>
                  <a:cubicBezTo>
                    <a:pt x="434025" y="795338"/>
                    <a:pt x="431853" y="795338"/>
                    <a:pt x="431853" y="795338"/>
                  </a:cubicBezTo>
                  <a:cubicBezTo>
                    <a:pt x="429680" y="795338"/>
                    <a:pt x="429680" y="793173"/>
                    <a:pt x="431853" y="791009"/>
                  </a:cubicBezTo>
                  <a:cubicBezTo>
                    <a:pt x="444887" y="782349"/>
                    <a:pt x="457921" y="771526"/>
                    <a:pt x="470955" y="762867"/>
                  </a:cubicBezTo>
                  <a:cubicBezTo>
                    <a:pt x="477472" y="760702"/>
                    <a:pt x="481817" y="756372"/>
                    <a:pt x="488334" y="752043"/>
                  </a:cubicBezTo>
                  <a:cubicBezTo>
                    <a:pt x="490507" y="752043"/>
                    <a:pt x="492679" y="749878"/>
                    <a:pt x="494851" y="749878"/>
                  </a:cubicBezTo>
                  <a:cubicBezTo>
                    <a:pt x="497024" y="747713"/>
                    <a:pt x="501368" y="747713"/>
                    <a:pt x="503541" y="747713"/>
                  </a:cubicBezTo>
                  <a:close/>
                  <a:moveTo>
                    <a:pt x="368221" y="747713"/>
                  </a:moveTo>
                  <a:cubicBezTo>
                    <a:pt x="368221" y="747713"/>
                    <a:pt x="368221" y="747713"/>
                    <a:pt x="370376" y="747713"/>
                  </a:cubicBezTo>
                  <a:cubicBezTo>
                    <a:pt x="372530" y="747713"/>
                    <a:pt x="372530" y="752031"/>
                    <a:pt x="368221" y="752031"/>
                  </a:cubicBezTo>
                  <a:cubicBezTo>
                    <a:pt x="366067" y="752031"/>
                    <a:pt x="361758" y="754190"/>
                    <a:pt x="359603" y="754190"/>
                  </a:cubicBezTo>
                  <a:cubicBezTo>
                    <a:pt x="355294" y="756349"/>
                    <a:pt x="350985" y="758508"/>
                    <a:pt x="348831" y="760667"/>
                  </a:cubicBezTo>
                  <a:cubicBezTo>
                    <a:pt x="342368" y="764985"/>
                    <a:pt x="335904" y="769303"/>
                    <a:pt x="329441" y="773621"/>
                  </a:cubicBezTo>
                  <a:cubicBezTo>
                    <a:pt x="316514" y="780098"/>
                    <a:pt x="303587" y="788734"/>
                    <a:pt x="292815" y="795211"/>
                  </a:cubicBezTo>
                  <a:cubicBezTo>
                    <a:pt x="290660" y="797370"/>
                    <a:pt x="288506" y="797370"/>
                    <a:pt x="286351" y="799529"/>
                  </a:cubicBezTo>
                  <a:cubicBezTo>
                    <a:pt x="284197" y="799529"/>
                    <a:pt x="284197" y="799529"/>
                    <a:pt x="284197" y="799529"/>
                  </a:cubicBezTo>
                  <a:cubicBezTo>
                    <a:pt x="284197" y="799529"/>
                    <a:pt x="284197" y="801688"/>
                    <a:pt x="284197" y="801688"/>
                  </a:cubicBezTo>
                  <a:cubicBezTo>
                    <a:pt x="282042" y="801688"/>
                    <a:pt x="282042" y="799529"/>
                    <a:pt x="282042" y="799529"/>
                  </a:cubicBezTo>
                  <a:cubicBezTo>
                    <a:pt x="282042" y="797370"/>
                    <a:pt x="282042" y="797370"/>
                    <a:pt x="282042" y="797370"/>
                  </a:cubicBezTo>
                  <a:cubicBezTo>
                    <a:pt x="284197" y="795211"/>
                    <a:pt x="284197" y="795211"/>
                    <a:pt x="284197" y="795211"/>
                  </a:cubicBezTo>
                  <a:cubicBezTo>
                    <a:pt x="299278" y="786575"/>
                    <a:pt x="314359" y="775780"/>
                    <a:pt x="331595" y="767144"/>
                  </a:cubicBezTo>
                  <a:cubicBezTo>
                    <a:pt x="338059" y="762826"/>
                    <a:pt x="344522" y="758508"/>
                    <a:pt x="350985" y="754190"/>
                  </a:cubicBezTo>
                  <a:cubicBezTo>
                    <a:pt x="357449" y="752031"/>
                    <a:pt x="361758" y="747713"/>
                    <a:pt x="368221" y="747713"/>
                  </a:cubicBezTo>
                  <a:close/>
                  <a:moveTo>
                    <a:pt x="333251" y="747713"/>
                  </a:moveTo>
                  <a:cubicBezTo>
                    <a:pt x="335428" y="747713"/>
                    <a:pt x="335428" y="747713"/>
                    <a:pt x="335428" y="747713"/>
                  </a:cubicBezTo>
                  <a:cubicBezTo>
                    <a:pt x="337605" y="747713"/>
                    <a:pt x="337605" y="749878"/>
                    <a:pt x="335428" y="752043"/>
                  </a:cubicBezTo>
                  <a:cubicBezTo>
                    <a:pt x="335428" y="752043"/>
                    <a:pt x="333251" y="752043"/>
                    <a:pt x="333251" y="754207"/>
                  </a:cubicBezTo>
                  <a:cubicBezTo>
                    <a:pt x="309302" y="765031"/>
                    <a:pt x="287531" y="780185"/>
                    <a:pt x="265760" y="793173"/>
                  </a:cubicBezTo>
                  <a:cubicBezTo>
                    <a:pt x="263582" y="795338"/>
                    <a:pt x="263582" y="795338"/>
                    <a:pt x="263582" y="795338"/>
                  </a:cubicBezTo>
                  <a:cubicBezTo>
                    <a:pt x="263582" y="795338"/>
                    <a:pt x="263582" y="795338"/>
                    <a:pt x="261405" y="793173"/>
                  </a:cubicBezTo>
                  <a:cubicBezTo>
                    <a:pt x="261405" y="793173"/>
                    <a:pt x="261405" y="791009"/>
                    <a:pt x="263582" y="791009"/>
                  </a:cubicBezTo>
                  <a:cubicBezTo>
                    <a:pt x="283177" y="778020"/>
                    <a:pt x="302771" y="765031"/>
                    <a:pt x="324542" y="754207"/>
                  </a:cubicBezTo>
                  <a:cubicBezTo>
                    <a:pt x="326720" y="752043"/>
                    <a:pt x="331074" y="749878"/>
                    <a:pt x="333251" y="747713"/>
                  </a:cubicBezTo>
                  <a:close/>
                  <a:moveTo>
                    <a:pt x="481523" y="746125"/>
                  </a:moveTo>
                  <a:cubicBezTo>
                    <a:pt x="481523" y="746125"/>
                    <a:pt x="481523" y="748242"/>
                    <a:pt x="483655" y="748242"/>
                  </a:cubicBezTo>
                  <a:cubicBezTo>
                    <a:pt x="483655" y="748242"/>
                    <a:pt x="483655" y="748242"/>
                    <a:pt x="483655" y="750358"/>
                  </a:cubicBezTo>
                  <a:cubicBezTo>
                    <a:pt x="483655" y="750358"/>
                    <a:pt x="481523" y="750358"/>
                    <a:pt x="481523" y="750358"/>
                  </a:cubicBezTo>
                  <a:cubicBezTo>
                    <a:pt x="479392" y="752475"/>
                    <a:pt x="477260" y="752475"/>
                    <a:pt x="475128" y="754592"/>
                  </a:cubicBezTo>
                  <a:cubicBezTo>
                    <a:pt x="451678" y="765175"/>
                    <a:pt x="432492" y="782108"/>
                    <a:pt x="413306" y="796925"/>
                  </a:cubicBezTo>
                  <a:cubicBezTo>
                    <a:pt x="413306" y="796925"/>
                    <a:pt x="413306" y="796925"/>
                    <a:pt x="411174" y="796925"/>
                  </a:cubicBezTo>
                  <a:cubicBezTo>
                    <a:pt x="409042" y="796925"/>
                    <a:pt x="409042" y="796925"/>
                    <a:pt x="409042" y="796925"/>
                  </a:cubicBezTo>
                  <a:cubicBezTo>
                    <a:pt x="409042" y="794808"/>
                    <a:pt x="409042" y="794808"/>
                    <a:pt x="409042" y="794808"/>
                  </a:cubicBezTo>
                  <a:cubicBezTo>
                    <a:pt x="428228" y="779992"/>
                    <a:pt x="445283" y="765175"/>
                    <a:pt x="464469" y="754592"/>
                  </a:cubicBezTo>
                  <a:cubicBezTo>
                    <a:pt x="466601" y="752475"/>
                    <a:pt x="470864" y="752475"/>
                    <a:pt x="472996" y="750358"/>
                  </a:cubicBezTo>
                  <a:cubicBezTo>
                    <a:pt x="475128" y="750358"/>
                    <a:pt x="477260" y="748242"/>
                    <a:pt x="477260" y="748242"/>
                  </a:cubicBezTo>
                  <a:cubicBezTo>
                    <a:pt x="479392" y="748242"/>
                    <a:pt x="479392" y="748242"/>
                    <a:pt x="479392" y="748242"/>
                  </a:cubicBezTo>
                  <a:cubicBezTo>
                    <a:pt x="481523" y="748242"/>
                    <a:pt x="481523" y="746125"/>
                    <a:pt x="481523" y="746125"/>
                  </a:cubicBezTo>
                  <a:close/>
                  <a:moveTo>
                    <a:pt x="396145" y="746125"/>
                  </a:moveTo>
                  <a:cubicBezTo>
                    <a:pt x="398328" y="746125"/>
                    <a:pt x="398328" y="746125"/>
                    <a:pt x="398328" y="746125"/>
                  </a:cubicBezTo>
                  <a:cubicBezTo>
                    <a:pt x="398328" y="746125"/>
                    <a:pt x="400510" y="746125"/>
                    <a:pt x="400510" y="746125"/>
                  </a:cubicBezTo>
                  <a:cubicBezTo>
                    <a:pt x="400510" y="746125"/>
                    <a:pt x="400510" y="746125"/>
                    <a:pt x="402693" y="746125"/>
                  </a:cubicBezTo>
                  <a:cubicBezTo>
                    <a:pt x="402693" y="748242"/>
                    <a:pt x="402693" y="748242"/>
                    <a:pt x="400510" y="750358"/>
                  </a:cubicBezTo>
                  <a:cubicBezTo>
                    <a:pt x="400510" y="750358"/>
                    <a:pt x="398328" y="750358"/>
                    <a:pt x="398328" y="750358"/>
                  </a:cubicBezTo>
                  <a:cubicBezTo>
                    <a:pt x="398328" y="752475"/>
                    <a:pt x="396145" y="752475"/>
                    <a:pt x="396145" y="752475"/>
                  </a:cubicBezTo>
                  <a:cubicBezTo>
                    <a:pt x="393962" y="752475"/>
                    <a:pt x="391779" y="754592"/>
                    <a:pt x="387413" y="756708"/>
                  </a:cubicBezTo>
                  <a:cubicBezTo>
                    <a:pt x="363402" y="767292"/>
                    <a:pt x="341574" y="782108"/>
                    <a:pt x="319746" y="796925"/>
                  </a:cubicBezTo>
                  <a:cubicBezTo>
                    <a:pt x="319746" y="796925"/>
                    <a:pt x="317563" y="796925"/>
                    <a:pt x="317563" y="796925"/>
                  </a:cubicBezTo>
                  <a:cubicBezTo>
                    <a:pt x="317563" y="796925"/>
                    <a:pt x="315380" y="794808"/>
                    <a:pt x="317563" y="792692"/>
                  </a:cubicBezTo>
                  <a:cubicBezTo>
                    <a:pt x="337208" y="779992"/>
                    <a:pt x="356854" y="767292"/>
                    <a:pt x="378682" y="756708"/>
                  </a:cubicBezTo>
                  <a:cubicBezTo>
                    <a:pt x="380865" y="754592"/>
                    <a:pt x="385231" y="752475"/>
                    <a:pt x="387413" y="752475"/>
                  </a:cubicBezTo>
                  <a:cubicBezTo>
                    <a:pt x="389596" y="750358"/>
                    <a:pt x="393962" y="748242"/>
                    <a:pt x="396145" y="746125"/>
                  </a:cubicBezTo>
                  <a:close/>
                  <a:moveTo>
                    <a:pt x="331673" y="673100"/>
                  </a:moveTo>
                  <a:cubicBezTo>
                    <a:pt x="333845" y="673100"/>
                    <a:pt x="336017" y="677379"/>
                    <a:pt x="331673" y="677379"/>
                  </a:cubicBezTo>
                  <a:cubicBezTo>
                    <a:pt x="305604" y="688078"/>
                    <a:pt x="281708" y="707335"/>
                    <a:pt x="257812" y="722313"/>
                  </a:cubicBezTo>
                  <a:cubicBezTo>
                    <a:pt x="229571" y="739430"/>
                    <a:pt x="203503" y="754408"/>
                    <a:pt x="175262" y="771525"/>
                  </a:cubicBezTo>
                  <a:cubicBezTo>
                    <a:pt x="173090" y="771525"/>
                    <a:pt x="170917" y="769385"/>
                    <a:pt x="173090" y="767246"/>
                  </a:cubicBezTo>
                  <a:cubicBezTo>
                    <a:pt x="201330" y="750128"/>
                    <a:pt x="229571" y="735151"/>
                    <a:pt x="255640" y="718033"/>
                  </a:cubicBezTo>
                  <a:cubicBezTo>
                    <a:pt x="279536" y="703056"/>
                    <a:pt x="303432" y="683798"/>
                    <a:pt x="331673" y="675240"/>
                  </a:cubicBezTo>
                  <a:cubicBezTo>
                    <a:pt x="331673" y="675240"/>
                    <a:pt x="331673" y="673100"/>
                    <a:pt x="331673" y="673100"/>
                  </a:cubicBezTo>
                  <a:close/>
                  <a:moveTo>
                    <a:pt x="358699" y="638175"/>
                  </a:moveTo>
                  <a:cubicBezTo>
                    <a:pt x="360852" y="638175"/>
                    <a:pt x="363005" y="642488"/>
                    <a:pt x="360852" y="642488"/>
                  </a:cubicBezTo>
                  <a:cubicBezTo>
                    <a:pt x="343627" y="648958"/>
                    <a:pt x="330708" y="659741"/>
                    <a:pt x="317789" y="668368"/>
                  </a:cubicBezTo>
                  <a:cubicBezTo>
                    <a:pt x="302717" y="676994"/>
                    <a:pt x="287645" y="687777"/>
                    <a:pt x="272572" y="696403"/>
                  </a:cubicBezTo>
                  <a:cubicBezTo>
                    <a:pt x="242428" y="713656"/>
                    <a:pt x="210131" y="733066"/>
                    <a:pt x="179987" y="750319"/>
                  </a:cubicBezTo>
                  <a:cubicBezTo>
                    <a:pt x="179987" y="752475"/>
                    <a:pt x="179987" y="752475"/>
                    <a:pt x="177833" y="752475"/>
                  </a:cubicBezTo>
                  <a:cubicBezTo>
                    <a:pt x="175680" y="752475"/>
                    <a:pt x="175680" y="752475"/>
                    <a:pt x="175680" y="750319"/>
                  </a:cubicBezTo>
                  <a:cubicBezTo>
                    <a:pt x="175680" y="750319"/>
                    <a:pt x="175680" y="748162"/>
                    <a:pt x="175680" y="748162"/>
                  </a:cubicBezTo>
                  <a:cubicBezTo>
                    <a:pt x="179987" y="746005"/>
                    <a:pt x="184293" y="743849"/>
                    <a:pt x="186446" y="741692"/>
                  </a:cubicBezTo>
                  <a:cubicBezTo>
                    <a:pt x="216590" y="724439"/>
                    <a:pt x="244581" y="707186"/>
                    <a:pt x="272572" y="689934"/>
                  </a:cubicBezTo>
                  <a:cubicBezTo>
                    <a:pt x="287645" y="681307"/>
                    <a:pt x="302717" y="672681"/>
                    <a:pt x="317789" y="661898"/>
                  </a:cubicBezTo>
                  <a:cubicBezTo>
                    <a:pt x="330708" y="653271"/>
                    <a:pt x="343627" y="644645"/>
                    <a:pt x="358699" y="640332"/>
                  </a:cubicBezTo>
                  <a:cubicBezTo>
                    <a:pt x="358699" y="638175"/>
                    <a:pt x="358699" y="638175"/>
                    <a:pt x="358699" y="638175"/>
                  </a:cubicBezTo>
                  <a:close/>
                  <a:moveTo>
                    <a:pt x="404190" y="596900"/>
                  </a:moveTo>
                  <a:cubicBezTo>
                    <a:pt x="404190" y="596900"/>
                    <a:pt x="404190" y="596900"/>
                    <a:pt x="406337" y="596900"/>
                  </a:cubicBezTo>
                  <a:cubicBezTo>
                    <a:pt x="406337" y="596900"/>
                    <a:pt x="408484" y="596900"/>
                    <a:pt x="408484" y="596900"/>
                  </a:cubicBezTo>
                  <a:cubicBezTo>
                    <a:pt x="408484" y="596900"/>
                    <a:pt x="410630" y="596900"/>
                    <a:pt x="410630" y="596900"/>
                  </a:cubicBezTo>
                  <a:cubicBezTo>
                    <a:pt x="410630" y="599048"/>
                    <a:pt x="410630" y="601196"/>
                    <a:pt x="408484" y="601196"/>
                  </a:cubicBezTo>
                  <a:cubicBezTo>
                    <a:pt x="406337" y="601196"/>
                    <a:pt x="406337" y="601196"/>
                    <a:pt x="406337" y="601196"/>
                  </a:cubicBezTo>
                  <a:cubicBezTo>
                    <a:pt x="406337" y="601196"/>
                    <a:pt x="406337" y="601196"/>
                    <a:pt x="404190" y="601196"/>
                  </a:cubicBezTo>
                  <a:cubicBezTo>
                    <a:pt x="404190" y="601196"/>
                    <a:pt x="402043" y="601196"/>
                    <a:pt x="402043" y="601196"/>
                  </a:cubicBezTo>
                  <a:cubicBezTo>
                    <a:pt x="397750" y="601196"/>
                    <a:pt x="395603" y="603344"/>
                    <a:pt x="393456" y="605491"/>
                  </a:cubicBezTo>
                  <a:cubicBezTo>
                    <a:pt x="391310" y="607639"/>
                    <a:pt x="387016" y="607639"/>
                    <a:pt x="382723" y="609787"/>
                  </a:cubicBezTo>
                  <a:cubicBezTo>
                    <a:pt x="376282" y="614083"/>
                    <a:pt x="367695" y="618378"/>
                    <a:pt x="361255" y="622674"/>
                  </a:cubicBezTo>
                  <a:cubicBezTo>
                    <a:pt x="346228" y="631265"/>
                    <a:pt x="331201" y="639856"/>
                    <a:pt x="316174" y="650595"/>
                  </a:cubicBezTo>
                  <a:cubicBezTo>
                    <a:pt x="290413" y="663482"/>
                    <a:pt x="266799" y="680664"/>
                    <a:pt x="241038" y="695699"/>
                  </a:cubicBezTo>
                  <a:cubicBezTo>
                    <a:pt x="236744" y="697847"/>
                    <a:pt x="230304" y="702143"/>
                    <a:pt x="226011" y="706438"/>
                  </a:cubicBezTo>
                  <a:cubicBezTo>
                    <a:pt x="223864" y="706438"/>
                    <a:pt x="223864" y="706438"/>
                    <a:pt x="223864" y="706438"/>
                  </a:cubicBezTo>
                  <a:cubicBezTo>
                    <a:pt x="223864" y="706438"/>
                    <a:pt x="223864" y="706438"/>
                    <a:pt x="221717" y="704290"/>
                  </a:cubicBezTo>
                  <a:cubicBezTo>
                    <a:pt x="221717" y="702143"/>
                    <a:pt x="221717" y="702143"/>
                    <a:pt x="223864" y="702143"/>
                  </a:cubicBezTo>
                  <a:cubicBezTo>
                    <a:pt x="223864" y="702143"/>
                    <a:pt x="223864" y="702143"/>
                    <a:pt x="223864" y="699995"/>
                  </a:cubicBezTo>
                  <a:cubicBezTo>
                    <a:pt x="230304" y="697847"/>
                    <a:pt x="234598" y="693551"/>
                    <a:pt x="241038" y="691404"/>
                  </a:cubicBezTo>
                  <a:cubicBezTo>
                    <a:pt x="249625" y="684960"/>
                    <a:pt x="258212" y="680664"/>
                    <a:pt x="264652" y="674221"/>
                  </a:cubicBezTo>
                  <a:cubicBezTo>
                    <a:pt x="283973" y="663482"/>
                    <a:pt x="301147" y="652743"/>
                    <a:pt x="318320" y="642004"/>
                  </a:cubicBezTo>
                  <a:cubicBezTo>
                    <a:pt x="335494" y="633413"/>
                    <a:pt x="350522" y="622674"/>
                    <a:pt x="367695" y="614083"/>
                  </a:cubicBezTo>
                  <a:cubicBezTo>
                    <a:pt x="374136" y="609787"/>
                    <a:pt x="382723" y="605491"/>
                    <a:pt x="391310" y="601196"/>
                  </a:cubicBezTo>
                  <a:cubicBezTo>
                    <a:pt x="395603" y="599048"/>
                    <a:pt x="399897" y="596900"/>
                    <a:pt x="404190" y="596900"/>
                  </a:cubicBezTo>
                  <a:close/>
                  <a:moveTo>
                    <a:pt x="431737" y="552450"/>
                  </a:moveTo>
                  <a:cubicBezTo>
                    <a:pt x="431737" y="552450"/>
                    <a:pt x="433884" y="552450"/>
                    <a:pt x="433884" y="552450"/>
                  </a:cubicBezTo>
                  <a:cubicBezTo>
                    <a:pt x="436030" y="552450"/>
                    <a:pt x="436030" y="556746"/>
                    <a:pt x="433884" y="556746"/>
                  </a:cubicBezTo>
                  <a:cubicBezTo>
                    <a:pt x="431737" y="556746"/>
                    <a:pt x="431737" y="556746"/>
                    <a:pt x="431737" y="556746"/>
                  </a:cubicBezTo>
                  <a:cubicBezTo>
                    <a:pt x="427443" y="556746"/>
                    <a:pt x="423150" y="558894"/>
                    <a:pt x="418856" y="561041"/>
                  </a:cubicBezTo>
                  <a:cubicBezTo>
                    <a:pt x="412416" y="565337"/>
                    <a:pt x="408123" y="567485"/>
                    <a:pt x="401682" y="571780"/>
                  </a:cubicBezTo>
                  <a:cubicBezTo>
                    <a:pt x="390949" y="580372"/>
                    <a:pt x="382362" y="586815"/>
                    <a:pt x="371628" y="593258"/>
                  </a:cubicBezTo>
                  <a:cubicBezTo>
                    <a:pt x="354454" y="603997"/>
                    <a:pt x="337280" y="614736"/>
                    <a:pt x="320106" y="623328"/>
                  </a:cubicBezTo>
                  <a:cubicBezTo>
                    <a:pt x="315813" y="625475"/>
                    <a:pt x="311519" y="627623"/>
                    <a:pt x="309373" y="629771"/>
                  </a:cubicBezTo>
                  <a:cubicBezTo>
                    <a:pt x="302932" y="634067"/>
                    <a:pt x="296492" y="638362"/>
                    <a:pt x="290052" y="640510"/>
                  </a:cubicBezTo>
                  <a:cubicBezTo>
                    <a:pt x="283612" y="644806"/>
                    <a:pt x="279318" y="646954"/>
                    <a:pt x="275025" y="649101"/>
                  </a:cubicBezTo>
                  <a:cubicBezTo>
                    <a:pt x="266438" y="653397"/>
                    <a:pt x="257851" y="657693"/>
                    <a:pt x="251411" y="661988"/>
                  </a:cubicBezTo>
                  <a:cubicBezTo>
                    <a:pt x="249264" y="661988"/>
                    <a:pt x="249264" y="661988"/>
                    <a:pt x="249264" y="661988"/>
                  </a:cubicBezTo>
                  <a:cubicBezTo>
                    <a:pt x="247117" y="661988"/>
                    <a:pt x="247117" y="659840"/>
                    <a:pt x="249264" y="657693"/>
                  </a:cubicBezTo>
                  <a:cubicBezTo>
                    <a:pt x="253557" y="655545"/>
                    <a:pt x="257851" y="653397"/>
                    <a:pt x="259998" y="651249"/>
                  </a:cubicBezTo>
                  <a:cubicBezTo>
                    <a:pt x="268585" y="646954"/>
                    <a:pt x="277172" y="642658"/>
                    <a:pt x="285759" y="638362"/>
                  </a:cubicBezTo>
                  <a:cubicBezTo>
                    <a:pt x="292199" y="634067"/>
                    <a:pt x="296492" y="631919"/>
                    <a:pt x="300786" y="629771"/>
                  </a:cubicBezTo>
                  <a:cubicBezTo>
                    <a:pt x="305079" y="627623"/>
                    <a:pt x="309373" y="625475"/>
                    <a:pt x="311519" y="623328"/>
                  </a:cubicBezTo>
                  <a:cubicBezTo>
                    <a:pt x="313666" y="621180"/>
                    <a:pt x="315813" y="621180"/>
                    <a:pt x="317960" y="619032"/>
                  </a:cubicBezTo>
                  <a:cubicBezTo>
                    <a:pt x="322253" y="619032"/>
                    <a:pt x="326547" y="616884"/>
                    <a:pt x="328693" y="614736"/>
                  </a:cubicBezTo>
                  <a:cubicBezTo>
                    <a:pt x="343720" y="606145"/>
                    <a:pt x="358748" y="597554"/>
                    <a:pt x="371628" y="588963"/>
                  </a:cubicBezTo>
                  <a:cubicBezTo>
                    <a:pt x="382362" y="582519"/>
                    <a:pt x="393095" y="573928"/>
                    <a:pt x="403829" y="565337"/>
                  </a:cubicBezTo>
                  <a:cubicBezTo>
                    <a:pt x="410269" y="561041"/>
                    <a:pt x="416710" y="558894"/>
                    <a:pt x="421003" y="554598"/>
                  </a:cubicBezTo>
                  <a:cubicBezTo>
                    <a:pt x="425297" y="554598"/>
                    <a:pt x="427443" y="552450"/>
                    <a:pt x="431737" y="552450"/>
                  </a:cubicBezTo>
                  <a:close/>
                  <a:moveTo>
                    <a:pt x="441257" y="523875"/>
                  </a:moveTo>
                  <a:cubicBezTo>
                    <a:pt x="443406" y="523875"/>
                    <a:pt x="445555" y="526030"/>
                    <a:pt x="443406" y="526030"/>
                  </a:cubicBezTo>
                  <a:cubicBezTo>
                    <a:pt x="439108" y="536802"/>
                    <a:pt x="428361" y="543265"/>
                    <a:pt x="419764" y="547574"/>
                  </a:cubicBezTo>
                  <a:cubicBezTo>
                    <a:pt x="411168" y="554038"/>
                    <a:pt x="400421" y="558347"/>
                    <a:pt x="391824" y="564810"/>
                  </a:cubicBezTo>
                  <a:cubicBezTo>
                    <a:pt x="376780" y="573428"/>
                    <a:pt x="361735" y="582046"/>
                    <a:pt x="346691" y="590664"/>
                  </a:cubicBezTo>
                  <a:cubicBezTo>
                    <a:pt x="344541" y="592818"/>
                    <a:pt x="340243" y="594973"/>
                    <a:pt x="338094" y="597127"/>
                  </a:cubicBezTo>
                  <a:cubicBezTo>
                    <a:pt x="333795" y="599282"/>
                    <a:pt x="329497" y="601436"/>
                    <a:pt x="327348" y="603591"/>
                  </a:cubicBezTo>
                  <a:cubicBezTo>
                    <a:pt x="323049" y="605745"/>
                    <a:pt x="318751" y="607900"/>
                    <a:pt x="314452" y="610054"/>
                  </a:cubicBezTo>
                  <a:cubicBezTo>
                    <a:pt x="312303" y="612209"/>
                    <a:pt x="310154" y="612209"/>
                    <a:pt x="310154" y="612209"/>
                  </a:cubicBezTo>
                  <a:cubicBezTo>
                    <a:pt x="310154" y="614363"/>
                    <a:pt x="308004" y="614363"/>
                    <a:pt x="308004" y="614363"/>
                  </a:cubicBezTo>
                  <a:cubicBezTo>
                    <a:pt x="308004" y="614363"/>
                    <a:pt x="305855" y="612209"/>
                    <a:pt x="305855" y="610054"/>
                  </a:cubicBezTo>
                  <a:cubicBezTo>
                    <a:pt x="305855" y="610054"/>
                    <a:pt x="305855" y="610054"/>
                    <a:pt x="308004" y="610054"/>
                  </a:cubicBezTo>
                  <a:cubicBezTo>
                    <a:pt x="308004" y="610054"/>
                    <a:pt x="308004" y="607900"/>
                    <a:pt x="308004" y="607900"/>
                  </a:cubicBezTo>
                  <a:cubicBezTo>
                    <a:pt x="314452" y="605745"/>
                    <a:pt x="318751" y="603591"/>
                    <a:pt x="323049" y="599282"/>
                  </a:cubicBezTo>
                  <a:cubicBezTo>
                    <a:pt x="327348" y="597127"/>
                    <a:pt x="331646" y="594973"/>
                    <a:pt x="335944" y="592818"/>
                  </a:cubicBezTo>
                  <a:cubicBezTo>
                    <a:pt x="338094" y="590664"/>
                    <a:pt x="340243" y="590664"/>
                    <a:pt x="344541" y="588509"/>
                  </a:cubicBezTo>
                  <a:cubicBezTo>
                    <a:pt x="346691" y="586355"/>
                    <a:pt x="348840" y="584200"/>
                    <a:pt x="350989" y="584200"/>
                  </a:cubicBezTo>
                  <a:cubicBezTo>
                    <a:pt x="363884" y="577737"/>
                    <a:pt x="374631" y="569119"/>
                    <a:pt x="385377" y="562656"/>
                  </a:cubicBezTo>
                  <a:cubicBezTo>
                    <a:pt x="396123" y="556192"/>
                    <a:pt x="404720" y="551883"/>
                    <a:pt x="415466" y="545420"/>
                  </a:cubicBezTo>
                  <a:cubicBezTo>
                    <a:pt x="424063" y="538956"/>
                    <a:pt x="434809" y="534648"/>
                    <a:pt x="441257" y="523875"/>
                  </a:cubicBezTo>
                  <a:close/>
                  <a:moveTo>
                    <a:pt x="462446" y="495300"/>
                  </a:moveTo>
                  <a:cubicBezTo>
                    <a:pt x="464605" y="495300"/>
                    <a:pt x="464605" y="499666"/>
                    <a:pt x="462446" y="499666"/>
                  </a:cubicBezTo>
                  <a:cubicBezTo>
                    <a:pt x="462446" y="499666"/>
                    <a:pt x="460287" y="501849"/>
                    <a:pt x="460287" y="501849"/>
                  </a:cubicBezTo>
                  <a:cubicBezTo>
                    <a:pt x="425743" y="517128"/>
                    <a:pt x="393358" y="541139"/>
                    <a:pt x="363132" y="562967"/>
                  </a:cubicBezTo>
                  <a:cubicBezTo>
                    <a:pt x="360973" y="562967"/>
                    <a:pt x="360973" y="565150"/>
                    <a:pt x="358814" y="565150"/>
                  </a:cubicBezTo>
                  <a:cubicBezTo>
                    <a:pt x="358814" y="565150"/>
                    <a:pt x="356655" y="565150"/>
                    <a:pt x="356655" y="565150"/>
                  </a:cubicBezTo>
                  <a:cubicBezTo>
                    <a:pt x="356655" y="562967"/>
                    <a:pt x="356655" y="562967"/>
                    <a:pt x="356655" y="560785"/>
                  </a:cubicBezTo>
                  <a:cubicBezTo>
                    <a:pt x="360973" y="558602"/>
                    <a:pt x="363132" y="558602"/>
                    <a:pt x="365291" y="556419"/>
                  </a:cubicBezTo>
                  <a:cubicBezTo>
                    <a:pt x="397676" y="534591"/>
                    <a:pt x="427902" y="510580"/>
                    <a:pt x="462446" y="495300"/>
                  </a:cubicBezTo>
                  <a:close/>
                  <a:moveTo>
                    <a:pt x="462473" y="471488"/>
                  </a:moveTo>
                  <a:cubicBezTo>
                    <a:pt x="464605" y="471488"/>
                    <a:pt x="464605" y="475784"/>
                    <a:pt x="462473" y="475784"/>
                  </a:cubicBezTo>
                  <a:cubicBezTo>
                    <a:pt x="462473" y="475784"/>
                    <a:pt x="462473" y="475784"/>
                    <a:pt x="460342" y="475784"/>
                  </a:cubicBezTo>
                  <a:cubicBezTo>
                    <a:pt x="456078" y="475784"/>
                    <a:pt x="449683" y="480079"/>
                    <a:pt x="445419" y="482227"/>
                  </a:cubicBezTo>
                  <a:cubicBezTo>
                    <a:pt x="439024" y="484375"/>
                    <a:pt x="432628" y="488671"/>
                    <a:pt x="428365" y="490819"/>
                  </a:cubicBezTo>
                  <a:cubicBezTo>
                    <a:pt x="415574" y="497262"/>
                    <a:pt x="404915" y="503705"/>
                    <a:pt x="394256" y="508001"/>
                  </a:cubicBezTo>
                  <a:cubicBezTo>
                    <a:pt x="394256" y="508001"/>
                    <a:pt x="394256" y="508001"/>
                    <a:pt x="392124" y="508001"/>
                  </a:cubicBezTo>
                  <a:cubicBezTo>
                    <a:pt x="389992" y="508001"/>
                    <a:pt x="389992" y="505853"/>
                    <a:pt x="392124" y="503705"/>
                  </a:cubicBezTo>
                  <a:cubicBezTo>
                    <a:pt x="392124" y="503705"/>
                    <a:pt x="394256" y="503705"/>
                    <a:pt x="394256" y="503705"/>
                  </a:cubicBezTo>
                  <a:cubicBezTo>
                    <a:pt x="407047" y="497262"/>
                    <a:pt x="417706" y="490819"/>
                    <a:pt x="430496" y="484375"/>
                  </a:cubicBezTo>
                  <a:cubicBezTo>
                    <a:pt x="436892" y="482227"/>
                    <a:pt x="443287" y="480079"/>
                    <a:pt x="447551" y="475784"/>
                  </a:cubicBezTo>
                  <a:cubicBezTo>
                    <a:pt x="451814" y="473636"/>
                    <a:pt x="456078" y="471488"/>
                    <a:pt x="462473" y="471488"/>
                  </a:cubicBezTo>
                  <a:close/>
                  <a:moveTo>
                    <a:pt x="476165" y="444500"/>
                  </a:moveTo>
                  <a:cubicBezTo>
                    <a:pt x="478323" y="444500"/>
                    <a:pt x="478323" y="444500"/>
                    <a:pt x="478323" y="444500"/>
                  </a:cubicBezTo>
                  <a:cubicBezTo>
                    <a:pt x="478323" y="444500"/>
                    <a:pt x="480480" y="444500"/>
                    <a:pt x="480480" y="444500"/>
                  </a:cubicBezTo>
                  <a:cubicBezTo>
                    <a:pt x="480480" y="446617"/>
                    <a:pt x="480480" y="448733"/>
                    <a:pt x="478323" y="448733"/>
                  </a:cubicBezTo>
                  <a:cubicBezTo>
                    <a:pt x="478323" y="448733"/>
                    <a:pt x="478323" y="448733"/>
                    <a:pt x="476165" y="448733"/>
                  </a:cubicBezTo>
                  <a:cubicBezTo>
                    <a:pt x="469693" y="448733"/>
                    <a:pt x="465379" y="452967"/>
                    <a:pt x="458906" y="455083"/>
                  </a:cubicBezTo>
                  <a:cubicBezTo>
                    <a:pt x="454592" y="459317"/>
                    <a:pt x="448119" y="463550"/>
                    <a:pt x="441647" y="465667"/>
                  </a:cubicBezTo>
                  <a:cubicBezTo>
                    <a:pt x="428703" y="472017"/>
                    <a:pt x="415759" y="478367"/>
                    <a:pt x="402814" y="486833"/>
                  </a:cubicBezTo>
                  <a:cubicBezTo>
                    <a:pt x="402814" y="486833"/>
                    <a:pt x="400657" y="486833"/>
                    <a:pt x="400657" y="486833"/>
                  </a:cubicBezTo>
                  <a:cubicBezTo>
                    <a:pt x="400657" y="486833"/>
                    <a:pt x="398500" y="488950"/>
                    <a:pt x="398500" y="488950"/>
                  </a:cubicBezTo>
                  <a:cubicBezTo>
                    <a:pt x="398500" y="488950"/>
                    <a:pt x="398500" y="486833"/>
                    <a:pt x="398500" y="486833"/>
                  </a:cubicBezTo>
                  <a:cubicBezTo>
                    <a:pt x="396342" y="486833"/>
                    <a:pt x="396342" y="484717"/>
                    <a:pt x="398500" y="484717"/>
                  </a:cubicBezTo>
                  <a:cubicBezTo>
                    <a:pt x="398500" y="482600"/>
                    <a:pt x="398500" y="482600"/>
                    <a:pt x="398500" y="482600"/>
                  </a:cubicBezTo>
                  <a:cubicBezTo>
                    <a:pt x="402814" y="482600"/>
                    <a:pt x="404972" y="480483"/>
                    <a:pt x="407129" y="480483"/>
                  </a:cubicBezTo>
                  <a:cubicBezTo>
                    <a:pt x="417916" y="474133"/>
                    <a:pt x="430860" y="465667"/>
                    <a:pt x="443805" y="459317"/>
                  </a:cubicBezTo>
                  <a:cubicBezTo>
                    <a:pt x="450277" y="457200"/>
                    <a:pt x="456749" y="452967"/>
                    <a:pt x="463221" y="448733"/>
                  </a:cubicBezTo>
                  <a:cubicBezTo>
                    <a:pt x="467536" y="446617"/>
                    <a:pt x="471851" y="444500"/>
                    <a:pt x="476165" y="444500"/>
                  </a:cubicBezTo>
                  <a:close/>
                  <a:moveTo>
                    <a:pt x="495165" y="404813"/>
                  </a:moveTo>
                  <a:cubicBezTo>
                    <a:pt x="495165" y="404813"/>
                    <a:pt x="495165" y="404813"/>
                    <a:pt x="497347" y="404813"/>
                  </a:cubicBezTo>
                  <a:cubicBezTo>
                    <a:pt x="499530" y="404813"/>
                    <a:pt x="499530" y="409099"/>
                    <a:pt x="497347" y="409099"/>
                  </a:cubicBezTo>
                  <a:cubicBezTo>
                    <a:pt x="495165" y="409099"/>
                    <a:pt x="495165" y="409099"/>
                    <a:pt x="495165" y="409099"/>
                  </a:cubicBezTo>
                  <a:cubicBezTo>
                    <a:pt x="492982" y="409099"/>
                    <a:pt x="490799" y="409099"/>
                    <a:pt x="486433" y="411243"/>
                  </a:cubicBezTo>
                  <a:cubicBezTo>
                    <a:pt x="484250" y="411243"/>
                    <a:pt x="479885" y="415529"/>
                    <a:pt x="475519" y="415529"/>
                  </a:cubicBezTo>
                  <a:cubicBezTo>
                    <a:pt x="468971" y="419815"/>
                    <a:pt x="462422" y="424101"/>
                    <a:pt x="455874" y="426245"/>
                  </a:cubicBezTo>
                  <a:cubicBezTo>
                    <a:pt x="442777" y="434817"/>
                    <a:pt x="429680" y="441247"/>
                    <a:pt x="416583" y="447676"/>
                  </a:cubicBezTo>
                  <a:cubicBezTo>
                    <a:pt x="416583" y="447676"/>
                    <a:pt x="414400" y="447676"/>
                    <a:pt x="414400" y="447676"/>
                  </a:cubicBezTo>
                  <a:cubicBezTo>
                    <a:pt x="412217" y="447676"/>
                    <a:pt x="412217" y="445533"/>
                    <a:pt x="414400" y="443390"/>
                  </a:cubicBezTo>
                  <a:cubicBezTo>
                    <a:pt x="414400" y="443390"/>
                    <a:pt x="416583" y="443390"/>
                    <a:pt x="416583" y="441247"/>
                  </a:cubicBezTo>
                  <a:cubicBezTo>
                    <a:pt x="431863" y="434817"/>
                    <a:pt x="444960" y="428388"/>
                    <a:pt x="458057" y="421958"/>
                  </a:cubicBezTo>
                  <a:cubicBezTo>
                    <a:pt x="464605" y="417672"/>
                    <a:pt x="471154" y="413386"/>
                    <a:pt x="479885" y="409099"/>
                  </a:cubicBezTo>
                  <a:cubicBezTo>
                    <a:pt x="482068" y="409099"/>
                    <a:pt x="484250" y="406956"/>
                    <a:pt x="488616" y="406956"/>
                  </a:cubicBezTo>
                  <a:cubicBezTo>
                    <a:pt x="490799" y="404813"/>
                    <a:pt x="492982" y="404813"/>
                    <a:pt x="495165" y="404813"/>
                  </a:cubicBezTo>
                  <a:close/>
                  <a:moveTo>
                    <a:pt x="486253" y="385763"/>
                  </a:moveTo>
                  <a:cubicBezTo>
                    <a:pt x="488418" y="385763"/>
                    <a:pt x="488418" y="390129"/>
                    <a:pt x="486253" y="390129"/>
                  </a:cubicBezTo>
                  <a:cubicBezTo>
                    <a:pt x="473265" y="392312"/>
                    <a:pt x="462441" y="396677"/>
                    <a:pt x="451617" y="403226"/>
                  </a:cubicBezTo>
                  <a:cubicBezTo>
                    <a:pt x="440793" y="407591"/>
                    <a:pt x="432134" y="414140"/>
                    <a:pt x="421310" y="420688"/>
                  </a:cubicBezTo>
                  <a:cubicBezTo>
                    <a:pt x="419145" y="420688"/>
                    <a:pt x="416980" y="416323"/>
                    <a:pt x="419145" y="416323"/>
                  </a:cubicBezTo>
                  <a:cubicBezTo>
                    <a:pt x="419145" y="416323"/>
                    <a:pt x="421310" y="414140"/>
                    <a:pt x="421310" y="414140"/>
                  </a:cubicBezTo>
                  <a:cubicBezTo>
                    <a:pt x="442958" y="403226"/>
                    <a:pt x="462441" y="387946"/>
                    <a:pt x="486253" y="385763"/>
                  </a:cubicBezTo>
                  <a:close/>
                  <a:moveTo>
                    <a:pt x="69817" y="350838"/>
                  </a:moveTo>
                  <a:cubicBezTo>
                    <a:pt x="71948" y="350838"/>
                    <a:pt x="74080" y="355204"/>
                    <a:pt x="71948" y="355204"/>
                  </a:cubicBezTo>
                  <a:cubicBezTo>
                    <a:pt x="67685" y="359569"/>
                    <a:pt x="63421" y="361752"/>
                    <a:pt x="57026" y="363935"/>
                  </a:cubicBezTo>
                  <a:cubicBezTo>
                    <a:pt x="54894" y="366118"/>
                    <a:pt x="50630" y="368301"/>
                    <a:pt x="46367" y="370483"/>
                  </a:cubicBezTo>
                  <a:cubicBezTo>
                    <a:pt x="33576" y="374849"/>
                    <a:pt x="20785" y="381398"/>
                    <a:pt x="5863" y="383580"/>
                  </a:cubicBezTo>
                  <a:cubicBezTo>
                    <a:pt x="3731" y="383580"/>
                    <a:pt x="3731" y="385763"/>
                    <a:pt x="1599" y="385763"/>
                  </a:cubicBezTo>
                  <a:cubicBezTo>
                    <a:pt x="-533" y="385763"/>
                    <a:pt x="-533" y="381398"/>
                    <a:pt x="1599" y="381398"/>
                  </a:cubicBezTo>
                  <a:cubicBezTo>
                    <a:pt x="1599" y="381398"/>
                    <a:pt x="1599" y="381398"/>
                    <a:pt x="3731" y="381398"/>
                  </a:cubicBezTo>
                  <a:cubicBezTo>
                    <a:pt x="5863" y="379215"/>
                    <a:pt x="5863" y="379215"/>
                    <a:pt x="7994" y="379215"/>
                  </a:cubicBezTo>
                  <a:cubicBezTo>
                    <a:pt x="22917" y="374849"/>
                    <a:pt x="37840" y="370483"/>
                    <a:pt x="50630" y="363935"/>
                  </a:cubicBezTo>
                  <a:cubicBezTo>
                    <a:pt x="54894" y="361752"/>
                    <a:pt x="59158" y="359569"/>
                    <a:pt x="61289" y="357387"/>
                  </a:cubicBezTo>
                  <a:cubicBezTo>
                    <a:pt x="65553" y="355204"/>
                    <a:pt x="67685" y="353021"/>
                    <a:pt x="69817" y="353021"/>
                  </a:cubicBezTo>
                  <a:cubicBezTo>
                    <a:pt x="69817" y="353021"/>
                    <a:pt x="69817" y="350838"/>
                    <a:pt x="69817" y="350838"/>
                  </a:cubicBezTo>
                  <a:close/>
                  <a:moveTo>
                    <a:pt x="492982" y="347663"/>
                  </a:moveTo>
                  <a:cubicBezTo>
                    <a:pt x="495165" y="347663"/>
                    <a:pt x="497347" y="347663"/>
                    <a:pt x="497347" y="347663"/>
                  </a:cubicBezTo>
                  <a:cubicBezTo>
                    <a:pt x="499530" y="347663"/>
                    <a:pt x="499530" y="349746"/>
                    <a:pt x="499530" y="351830"/>
                  </a:cubicBezTo>
                  <a:cubicBezTo>
                    <a:pt x="499530" y="351830"/>
                    <a:pt x="499530" y="351830"/>
                    <a:pt x="497347" y="353914"/>
                  </a:cubicBezTo>
                  <a:cubicBezTo>
                    <a:pt x="495165" y="353914"/>
                    <a:pt x="495165" y="353914"/>
                    <a:pt x="495165" y="353914"/>
                  </a:cubicBezTo>
                  <a:cubicBezTo>
                    <a:pt x="495165" y="353914"/>
                    <a:pt x="492982" y="353914"/>
                    <a:pt x="492982" y="353914"/>
                  </a:cubicBezTo>
                  <a:cubicBezTo>
                    <a:pt x="492982" y="353914"/>
                    <a:pt x="492982" y="351830"/>
                    <a:pt x="492982" y="351830"/>
                  </a:cubicBezTo>
                  <a:cubicBezTo>
                    <a:pt x="484251" y="353914"/>
                    <a:pt x="473336" y="360165"/>
                    <a:pt x="464605" y="364332"/>
                  </a:cubicBezTo>
                  <a:cubicBezTo>
                    <a:pt x="453691" y="368499"/>
                    <a:pt x="444960" y="374750"/>
                    <a:pt x="434046" y="381001"/>
                  </a:cubicBezTo>
                  <a:cubicBezTo>
                    <a:pt x="431863" y="381001"/>
                    <a:pt x="429680" y="378918"/>
                    <a:pt x="431863" y="376834"/>
                  </a:cubicBezTo>
                  <a:cubicBezTo>
                    <a:pt x="442777" y="370583"/>
                    <a:pt x="453691" y="364332"/>
                    <a:pt x="464605" y="360165"/>
                  </a:cubicBezTo>
                  <a:cubicBezTo>
                    <a:pt x="473336" y="353914"/>
                    <a:pt x="484251" y="349746"/>
                    <a:pt x="492982" y="347663"/>
                  </a:cubicBezTo>
                  <a:close/>
                  <a:moveTo>
                    <a:pt x="76691" y="338138"/>
                  </a:moveTo>
                  <a:cubicBezTo>
                    <a:pt x="76691" y="338138"/>
                    <a:pt x="76691" y="338138"/>
                    <a:pt x="78842" y="338138"/>
                  </a:cubicBezTo>
                  <a:cubicBezTo>
                    <a:pt x="78842" y="340292"/>
                    <a:pt x="78842" y="342447"/>
                    <a:pt x="76691" y="342447"/>
                  </a:cubicBezTo>
                  <a:cubicBezTo>
                    <a:pt x="76691" y="342447"/>
                    <a:pt x="74541" y="344601"/>
                    <a:pt x="72390" y="344601"/>
                  </a:cubicBezTo>
                  <a:cubicBezTo>
                    <a:pt x="68088" y="344601"/>
                    <a:pt x="65937" y="346756"/>
                    <a:pt x="61636" y="346756"/>
                  </a:cubicBezTo>
                  <a:cubicBezTo>
                    <a:pt x="57334" y="348910"/>
                    <a:pt x="50882" y="348910"/>
                    <a:pt x="44429" y="351065"/>
                  </a:cubicBezTo>
                  <a:cubicBezTo>
                    <a:pt x="35826" y="355374"/>
                    <a:pt x="22921" y="357529"/>
                    <a:pt x="16469" y="368301"/>
                  </a:cubicBezTo>
                  <a:cubicBezTo>
                    <a:pt x="16469" y="368301"/>
                    <a:pt x="16469" y="368301"/>
                    <a:pt x="14318" y="368301"/>
                  </a:cubicBezTo>
                  <a:cubicBezTo>
                    <a:pt x="12167" y="366147"/>
                    <a:pt x="12167" y="366147"/>
                    <a:pt x="14318" y="366147"/>
                  </a:cubicBezTo>
                  <a:cubicBezTo>
                    <a:pt x="14318" y="363992"/>
                    <a:pt x="16469" y="361838"/>
                    <a:pt x="16469" y="361838"/>
                  </a:cubicBezTo>
                  <a:cubicBezTo>
                    <a:pt x="22921" y="355374"/>
                    <a:pt x="33675" y="351065"/>
                    <a:pt x="42279" y="346756"/>
                  </a:cubicBezTo>
                  <a:cubicBezTo>
                    <a:pt x="48731" y="344601"/>
                    <a:pt x="57334" y="342447"/>
                    <a:pt x="65937" y="340292"/>
                  </a:cubicBezTo>
                  <a:cubicBezTo>
                    <a:pt x="70239" y="340292"/>
                    <a:pt x="72390" y="340292"/>
                    <a:pt x="76691" y="338138"/>
                  </a:cubicBezTo>
                  <a:close/>
                  <a:moveTo>
                    <a:pt x="92553" y="317500"/>
                  </a:moveTo>
                  <a:cubicBezTo>
                    <a:pt x="92553" y="317500"/>
                    <a:pt x="92553" y="317500"/>
                    <a:pt x="94718" y="317500"/>
                  </a:cubicBezTo>
                  <a:cubicBezTo>
                    <a:pt x="94718" y="317500"/>
                    <a:pt x="94718" y="319617"/>
                    <a:pt x="92553" y="321733"/>
                  </a:cubicBezTo>
                  <a:cubicBezTo>
                    <a:pt x="92553" y="321733"/>
                    <a:pt x="90389" y="321733"/>
                    <a:pt x="88224" y="323850"/>
                  </a:cubicBezTo>
                  <a:cubicBezTo>
                    <a:pt x="86059" y="323850"/>
                    <a:pt x="81730" y="325967"/>
                    <a:pt x="79565" y="325967"/>
                  </a:cubicBezTo>
                  <a:cubicBezTo>
                    <a:pt x="62246" y="332317"/>
                    <a:pt x="44928" y="340783"/>
                    <a:pt x="27610" y="349250"/>
                  </a:cubicBezTo>
                  <a:cubicBezTo>
                    <a:pt x="25445" y="349250"/>
                    <a:pt x="25445" y="349250"/>
                    <a:pt x="25445" y="349250"/>
                  </a:cubicBezTo>
                  <a:cubicBezTo>
                    <a:pt x="25445" y="349250"/>
                    <a:pt x="23280" y="347133"/>
                    <a:pt x="25445" y="345017"/>
                  </a:cubicBezTo>
                  <a:cubicBezTo>
                    <a:pt x="29775" y="342900"/>
                    <a:pt x="34104" y="340783"/>
                    <a:pt x="38434" y="338667"/>
                  </a:cubicBezTo>
                  <a:cubicBezTo>
                    <a:pt x="53587" y="332317"/>
                    <a:pt x="68741" y="325967"/>
                    <a:pt x="86059" y="319617"/>
                  </a:cubicBezTo>
                  <a:cubicBezTo>
                    <a:pt x="88224" y="319617"/>
                    <a:pt x="90389" y="317500"/>
                    <a:pt x="92553" y="317500"/>
                  </a:cubicBezTo>
                  <a:close/>
                  <a:moveTo>
                    <a:pt x="508486" y="307975"/>
                  </a:moveTo>
                  <a:cubicBezTo>
                    <a:pt x="508486" y="307975"/>
                    <a:pt x="510643" y="307975"/>
                    <a:pt x="510643" y="310115"/>
                  </a:cubicBezTo>
                  <a:cubicBezTo>
                    <a:pt x="510643" y="312254"/>
                    <a:pt x="510643" y="314394"/>
                    <a:pt x="508486" y="314394"/>
                  </a:cubicBezTo>
                  <a:cubicBezTo>
                    <a:pt x="508486" y="314394"/>
                    <a:pt x="508486" y="316534"/>
                    <a:pt x="506328" y="316534"/>
                  </a:cubicBezTo>
                  <a:cubicBezTo>
                    <a:pt x="506328" y="316534"/>
                    <a:pt x="504171" y="314394"/>
                    <a:pt x="504171" y="312254"/>
                  </a:cubicBezTo>
                  <a:cubicBezTo>
                    <a:pt x="504171" y="314394"/>
                    <a:pt x="502014" y="314394"/>
                    <a:pt x="499856" y="314394"/>
                  </a:cubicBezTo>
                  <a:cubicBezTo>
                    <a:pt x="499856" y="314394"/>
                    <a:pt x="497699" y="316534"/>
                    <a:pt x="495542" y="316534"/>
                  </a:cubicBezTo>
                  <a:cubicBezTo>
                    <a:pt x="473968" y="327232"/>
                    <a:pt x="452394" y="342210"/>
                    <a:pt x="430820" y="355048"/>
                  </a:cubicBezTo>
                  <a:cubicBezTo>
                    <a:pt x="430820" y="357188"/>
                    <a:pt x="430820" y="357188"/>
                    <a:pt x="430820" y="357188"/>
                  </a:cubicBezTo>
                  <a:cubicBezTo>
                    <a:pt x="428663" y="357188"/>
                    <a:pt x="426505" y="352909"/>
                    <a:pt x="428663" y="352909"/>
                  </a:cubicBezTo>
                  <a:cubicBezTo>
                    <a:pt x="450236" y="337931"/>
                    <a:pt x="471810" y="320813"/>
                    <a:pt x="497699" y="312254"/>
                  </a:cubicBezTo>
                  <a:cubicBezTo>
                    <a:pt x="497699" y="312254"/>
                    <a:pt x="499856" y="310115"/>
                    <a:pt x="502014" y="310115"/>
                  </a:cubicBezTo>
                  <a:cubicBezTo>
                    <a:pt x="504171" y="310115"/>
                    <a:pt x="506328" y="307975"/>
                    <a:pt x="508486" y="307975"/>
                  </a:cubicBezTo>
                  <a:close/>
                  <a:moveTo>
                    <a:pt x="481954" y="293688"/>
                  </a:moveTo>
                  <a:cubicBezTo>
                    <a:pt x="484108" y="293688"/>
                    <a:pt x="486263" y="295771"/>
                    <a:pt x="486263" y="297855"/>
                  </a:cubicBezTo>
                  <a:cubicBezTo>
                    <a:pt x="488417" y="297855"/>
                    <a:pt x="486263" y="299939"/>
                    <a:pt x="484108" y="299939"/>
                  </a:cubicBezTo>
                  <a:cubicBezTo>
                    <a:pt x="484108" y="297855"/>
                    <a:pt x="481954" y="297855"/>
                    <a:pt x="481954" y="297855"/>
                  </a:cubicBezTo>
                  <a:cubicBezTo>
                    <a:pt x="475490" y="297855"/>
                    <a:pt x="436710" y="324942"/>
                    <a:pt x="432401" y="327026"/>
                  </a:cubicBezTo>
                  <a:cubicBezTo>
                    <a:pt x="432401" y="327026"/>
                    <a:pt x="430247" y="327026"/>
                    <a:pt x="430247" y="327026"/>
                  </a:cubicBezTo>
                  <a:cubicBezTo>
                    <a:pt x="428092" y="327026"/>
                    <a:pt x="428092" y="324942"/>
                    <a:pt x="430247" y="322859"/>
                  </a:cubicBezTo>
                  <a:cubicBezTo>
                    <a:pt x="438865" y="316608"/>
                    <a:pt x="449637" y="310357"/>
                    <a:pt x="460409" y="304106"/>
                  </a:cubicBezTo>
                  <a:cubicBezTo>
                    <a:pt x="464718" y="302022"/>
                    <a:pt x="471182" y="297855"/>
                    <a:pt x="477645" y="295771"/>
                  </a:cubicBezTo>
                  <a:cubicBezTo>
                    <a:pt x="479799" y="295771"/>
                    <a:pt x="481954" y="293688"/>
                    <a:pt x="481954" y="293688"/>
                  </a:cubicBezTo>
                  <a:close/>
                  <a:moveTo>
                    <a:pt x="488879" y="269875"/>
                  </a:moveTo>
                  <a:cubicBezTo>
                    <a:pt x="488879" y="269875"/>
                    <a:pt x="491029" y="269875"/>
                    <a:pt x="491029" y="269875"/>
                  </a:cubicBezTo>
                  <a:cubicBezTo>
                    <a:pt x="491029" y="269875"/>
                    <a:pt x="493180" y="269875"/>
                    <a:pt x="493180" y="271992"/>
                  </a:cubicBezTo>
                  <a:cubicBezTo>
                    <a:pt x="491029" y="274108"/>
                    <a:pt x="491029" y="274108"/>
                    <a:pt x="488879" y="276225"/>
                  </a:cubicBezTo>
                  <a:cubicBezTo>
                    <a:pt x="486728" y="276225"/>
                    <a:pt x="486728" y="276225"/>
                    <a:pt x="486728" y="274108"/>
                  </a:cubicBezTo>
                  <a:cubicBezTo>
                    <a:pt x="465220" y="282575"/>
                    <a:pt x="448013" y="295275"/>
                    <a:pt x="430807" y="305858"/>
                  </a:cubicBezTo>
                  <a:cubicBezTo>
                    <a:pt x="428656" y="305858"/>
                    <a:pt x="428656" y="307975"/>
                    <a:pt x="428656" y="307975"/>
                  </a:cubicBezTo>
                  <a:cubicBezTo>
                    <a:pt x="426505" y="307975"/>
                    <a:pt x="426505" y="303742"/>
                    <a:pt x="428656" y="303742"/>
                  </a:cubicBezTo>
                  <a:cubicBezTo>
                    <a:pt x="448013" y="291042"/>
                    <a:pt x="467371" y="276225"/>
                    <a:pt x="488879" y="269875"/>
                  </a:cubicBezTo>
                  <a:close/>
                  <a:moveTo>
                    <a:pt x="490502" y="239713"/>
                  </a:moveTo>
                  <a:cubicBezTo>
                    <a:pt x="490502" y="239713"/>
                    <a:pt x="492635" y="239713"/>
                    <a:pt x="492635" y="239713"/>
                  </a:cubicBezTo>
                  <a:cubicBezTo>
                    <a:pt x="492635" y="239713"/>
                    <a:pt x="494768" y="239713"/>
                    <a:pt x="494768" y="239713"/>
                  </a:cubicBezTo>
                  <a:cubicBezTo>
                    <a:pt x="494768" y="241830"/>
                    <a:pt x="494768" y="243946"/>
                    <a:pt x="492635" y="243946"/>
                  </a:cubicBezTo>
                  <a:cubicBezTo>
                    <a:pt x="492635" y="243946"/>
                    <a:pt x="490502" y="243946"/>
                    <a:pt x="490502" y="243946"/>
                  </a:cubicBezTo>
                  <a:cubicBezTo>
                    <a:pt x="479836" y="243946"/>
                    <a:pt x="469170" y="250296"/>
                    <a:pt x="460637" y="256646"/>
                  </a:cubicBezTo>
                  <a:cubicBezTo>
                    <a:pt x="449971" y="262996"/>
                    <a:pt x="441438" y="271463"/>
                    <a:pt x="430772" y="277813"/>
                  </a:cubicBezTo>
                  <a:cubicBezTo>
                    <a:pt x="428638" y="277813"/>
                    <a:pt x="426505" y="273580"/>
                    <a:pt x="428638" y="273580"/>
                  </a:cubicBezTo>
                  <a:cubicBezTo>
                    <a:pt x="439305" y="267230"/>
                    <a:pt x="449971" y="258763"/>
                    <a:pt x="460637" y="252413"/>
                  </a:cubicBezTo>
                  <a:cubicBezTo>
                    <a:pt x="469170" y="246063"/>
                    <a:pt x="479836" y="239713"/>
                    <a:pt x="490502" y="239713"/>
                  </a:cubicBezTo>
                  <a:close/>
                  <a:moveTo>
                    <a:pt x="473265" y="222250"/>
                  </a:moveTo>
                  <a:cubicBezTo>
                    <a:pt x="475430" y="222250"/>
                    <a:pt x="477594" y="222250"/>
                    <a:pt x="481924" y="222250"/>
                  </a:cubicBezTo>
                  <a:cubicBezTo>
                    <a:pt x="481924" y="222250"/>
                    <a:pt x="484089" y="222250"/>
                    <a:pt x="484089" y="222250"/>
                  </a:cubicBezTo>
                  <a:cubicBezTo>
                    <a:pt x="484089" y="222250"/>
                    <a:pt x="486253" y="222250"/>
                    <a:pt x="486253" y="222250"/>
                  </a:cubicBezTo>
                  <a:cubicBezTo>
                    <a:pt x="488418" y="224398"/>
                    <a:pt x="486253" y="226546"/>
                    <a:pt x="486253" y="226546"/>
                  </a:cubicBezTo>
                  <a:cubicBezTo>
                    <a:pt x="486253" y="226546"/>
                    <a:pt x="486253" y="226546"/>
                    <a:pt x="484089" y="226546"/>
                  </a:cubicBezTo>
                  <a:cubicBezTo>
                    <a:pt x="484089" y="226546"/>
                    <a:pt x="481924" y="226546"/>
                    <a:pt x="479759" y="226546"/>
                  </a:cubicBezTo>
                  <a:cubicBezTo>
                    <a:pt x="477594" y="226546"/>
                    <a:pt x="473265" y="226546"/>
                    <a:pt x="471100" y="228693"/>
                  </a:cubicBezTo>
                  <a:cubicBezTo>
                    <a:pt x="464606" y="230841"/>
                    <a:pt x="458111" y="235137"/>
                    <a:pt x="451617" y="239432"/>
                  </a:cubicBezTo>
                  <a:cubicBezTo>
                    <a:pt x="440793" y="245876"/>
                    <a:pt x="432134" y="252319"/>
                    <a:pt x="421310" y="258763"/>
                  </a:cubicBezTo>
                  <a:cubicBezTo>
                    <a:pt x="419145" y="258763"/>
                    <a:pt x="416980" y="256615"/>
                    <a:pt x="419145" y="254467"/>
                  </a:cubicBezTo>
                  <a:cubicBezTo>
                    <a:pt x="429969" y="248024"/>
                    <a:pt x="440793" y="239432"/>
                    <a:pt x="453782" y="232989"/>
                  </a:cubicBezTo>
                  <a:cubicBezTo>
                    <a:pt x="460276" y="228693"/>
                    <a:pt x="466770" y="224398"/>
                    <a:pt x="473265" y="222250"/>
                  </a:cubicBezTo>
                  <a:close/>
                  <a:moveTo>
                    <a:pt x="470823" y="193675"/>
                  </a:moveTo>
                  <a:cubicBezTo>
                    <a:pt x="472984" y="193675"/>
                    <a:pt x="472984" y="193675"/>
                    <a:pt x="475144" y="193675"/>
                  </a:cubicBezTo>
                  <a:cubicBezTo>
                    <a:pt x="477305" y="193675"/>
                    <a:pt x="475144" y="197961"/>
                    <a:pt x="472984" y="197961"/>
                  </a:cubicBezTo>
                  <a:cubicBezTo>
                    <a:pt x="472984" y="197961"/>
                    <a:pt x="472984" y="197961"/>
                    <a:pt x="470823" y="197961"/>
                  </a:cubicBezTo>
                  <a:cubicBezTo>
                    <a:pt x="468662" y="197961"/>
                    <a:pt x="466501" y="200104"/>
                    <a:pt x="464341" y="200104"/>
                  </a:cubicBezTo>
                  <a:cubicBezTo>
                    <a:pt x="462180" y="202247"/>
                    <a:pt x="460019" y="204391"/>
                    <a:pt x="455697" y="204391"/>
                  </a:cubicBezTo>
                  <a:cubicBezTo>
                    <a:pt x="451376" y="208677"/>
                    <a:pt x="444894" y="212963"/>
                    <a:pt x="438411" y="215106"/>
                  </a:cubicBezTo>
                  <a:cubicBezTo>
                    <a:pt x="429768" y="221536"/>
                    <a:pt x="418964" y="227965"/>
                    <a:pt x="410321" y="232252"/>
                  </a:cubicBezTo>
                  <a:cubicBezTo>
                    <a:pt x="408160" y="234395"/>
                    <a:pt x="406000" y="234395"/>
                    <a:pt x="406000" y="236538"/>
                  </a:cubicBezTo>
                  <a:cubicBezTo>
                    <a:pt x="406000" y="236538"/>
                    <a:pt x="403839" y="236538"/>
                    <a:pt x="403839" y="236538"/>
                  </a:cubicBezTo>
                  <a:cubicBezTo>
                    <a:pt x="403839" y="236538"/>
                    <a:pt x="403839" y="236538"/>
                    <a:pt x="401678" y="236538"/>
                  </a:cubicBezTo>
                  <a:cubicBezTo>
                    <a:pt x="401678" y="236538"/>
                    <a:pt x="399517" y="234395"/>
                    <a:pt x="401678" y="232252"/>
                  </a:cubicBezTo>
                  <a:cubicBezTo>
                    <a:pt x="401678" y="232252"/>
                    <a:pt x="403839" y="232252"/>
                    <a:pt x="403839" y="232252"/>
                  </a:cubicBezTo>
                  <a:cubicBezTo>
                    <a:pt x="406000" y="230108"/>
                    <a:pt x="406000" y="230108"/>
                    <a:pt x="408160" y="230108"/>
                  </a:cubicBezTo>
                  <a:cubicBezTo>
                    <a:pt x="418964" y="221536"/>
                    <a:pt x="429768" y="215106"/>
                    <a:pt x="442733" y="208677"/>
                  </a:cubicBezTo>
                  <a:cubicBezTo>
                    <a:pt x="449215" y="204391"/>
                    <a:pt x="455697" y="202247"/>
                    <a:pt x="462180" y="197961"/>
                  </a:cubicBezTo>
                  <a:cubicBezTo>
                    <a:pt x="464341" y="195818"/>
                    <a:pt x="468662" y="193675"/>
                    <a:pt x="470823" y="193675"/>
                  </a:cubicBezTo>
                  <a:close/>
                  <a:moveTo>
                    <a:pt x="460310" y="173038"/>
                  </a:moveTo>
                  <a:cubicBezTo>
                    <a:pt x="462457" y="173038"/>
                    <a:pt x="462457" y="173038"/>
                    <a:pt x="462457" y="173038"/>
                  </a:cubicBezTo>
                  <a:cubicBezTo>
                    <a:pt x="462457" y="173038"/>
                    <a:pt x="464605" y="175203"/>
                    <a:pt x="462457" y="177367"/>
                  </a:cubicBezTo>
                  <a:cubicBezTo>
                    <a:pt x="462457" y="177367"/>
                    <a:pt x="462457" y="179532"/>
                    <a:pt x="462457" y="181697"/>
                  </a:cubicBezTo>
                  <a:cubicBezTo>
                    <a:pt x="462457" y="181697"/>
                    <a:pt x="460310" y="181697"/>
                    <a:pt x="460310" y="181697"/>
                  </a:cubicBezTo>
                  <a:cubicBezTo>
                    <a:pt x="458162" y="181697"/>
                    <a:pt x="458162" y="181697"/>
                    <a:pt x="458162" y="179532"/>
                  </a:cubicBezTo>
                  <a:cubicBezTo>
                    <a:pt x="438832" y="190356"/>
                    <a:pt x="421649" y="203345"/>
                    <a:pt x="404467" y="214169"/>
                  </a:cubicBezTo>
                  <a:cubicBezTo>
                    <a:pt x="402319" y="216333"/>
                    <a:pt x="400171" y="216333"/>
                    <a:pt x="400171" y="218498"/>
                  </a:cubicBezTo>
                  <a:cubicBezTo>
                    <a:pt x="398024" y="218498"/>
                    <a:pt x="395876" y="220663"/>
                    <a:pt x="393728" y="220663"/>
                  </a:cubicBezTo>
                  <a:cubicBezTo>
                    <a:pt x="391580" y="220663"/>
                    <a:pt x="391580" y="218498"/>
                    <a:pt x="391580" y="216333"/>
                  </a:cubicBezTo>
                  <a:cubicBezTo>
                    <a:pt x="393728" y="216333"/>
                    <a:pt x="395876" y="214169"/>
                    <a:pt x="398024" y="214169"/>
                  </a:cubicBezTo>
                  <a:cubicBezTo>
                    <a:pt x="400171" y="212004"/>
                    <a:pt x="400171" y="212004"/>
                    <a:pt x="402319" y="212004"/>
                  </a:cubicBezTo>
                  <a:cubicBezTo>
                    <a:pt x="421649" y="199015"/>
                    <a:pt x="440980" y="186027"/>
                    <a:pt x="460310" y="173038"/>
                  </a:cubicBezTo>
                  <a:close/>
                  <a:moveTo>
                    <a:pt x="449197" y="161925"/>
                  </a:moveTo>
                  <a:cubicBezTo>
                    <a:pt x="451344" y="161925"/>
                    <a:pt x="453492" y="166270"/>
                    <a:pt x="451344" y="166270"/>
                  </a:cubicBezTo>
                  <a:cubicBezTo>
                    <a:pt x="429867" y="170614"/>
                    <a:pt x="412684" y="183649"/>
                    <a:pt x="395502" y="196683"/>
                  </a:cubicBezTo>
                  <a:cubicBezTo>
                    <a:pt x="393354" y="196683"/>
                    <a:pt x="393354" y="196683"/>
                    <a:pt x="391206" y="198855"/>
                  </a:cubicBezTo>
                  <a:cubicBezTo>
                    <a:pt x="389058" y="198855"/>
                    <a:pt x="386911" y="201028"/>
                    <a:pt x="384763" y="201028"/>
                  </a:cubicBezTo>
                  <a:cubicBezTo>
                    <a:pt x="384763" y="203200"/>
                    <a:pt x="382615" y="203200"/>
                    <a:pt x="382615" y="203200"/>
                  </a:cubicBezTo>
                  <a:cubicBezTo>
                    <a:pt x="380467" y="203200"/>
                    <a:pt x="380467" y="198855"/>
                    <a:pt x="382615" y="198855"/>
                  </a:cubicBezTo>
                  <a:cubicBezTo>
                    <a:pt x="382615" y="198855"/>
                    <a:pt x="382615" y="196683"/>
                    <a:pt x="384763" y="196683"/>
                  </a:cubicBezTo>
                  <a:cubicBezTo>
                    <a:pt x="384763" y="196683"/>
                    <a:pt x="386911" y="194510"/>
                    <a:pt x="389058" y="194510"/>
                  </a:cubicBezTo>
                  <a:cubicBezTo>
                    <a:pt x="391206" y="194510"/>
                    <a:pt x="391206" y="192338"/>
                    <a:pt x="393354" y="192338"/>
                  </a:cubicBezTo>
                  <a:cubicBezTo>
                    <a:pt x="410536" y="181476"/>
                    <a:pt x="427719" y="166270"/>
                    <a:pt x="449197" y="161925"/>
                  </a:cubicBezTo>
                  <a:close/>
                  <a:moveTo>
                    <a:pt x="443769" y="139700"/>
                  </a:moveTo>
                  <a:cubicBezTo>
                    <a:pt x="445952" y="139700"/>
                    <a:pt x="445952" y="139700"/>
                    <a:pt x="445952" y="139700"/>
                  </a:cubicBezTo>
                  <a:cubicBezTo>
                    <a:pt x="448134" y="139700"/>
                    <a:pt x="448134" y="139700"/>
                    <a:pt x="448134" y="139700"/>
                  </a:cubicBezTo>
                  <a:cubicBezTo>
                    <a:pt x="450317" y="139700"/>
                    <a:pt x="450317" y="141872"/>
                    <a:pt x="448134" y="141872"/>
                  </a:cubicBezTo>
                  <a:cubicBezTo>
                    <a:pt x="448134" y="144045"/>
                    <a:pt x="448134" y="144045"/>
                    <a:pt x="448134" y="144045"/>
                  </a:cubicBezTo>
                  <a:cubicBezTo>
                    <a:pt x="424123" y="150562"/>
                    <a:pt x="406661" y="167941"/>
                    <a:pt x="387016" y="180975"/>
                  </a:cubicBezTo>
                  <a:cubicBezTo>
                    <a:pt x="387016" y="180975"/>
                    <a:pt x="387016" y="180975"/>
                    <a:pt x="384833" y="180975"/>
                  </a:cubicBezTo>
                  <a:cubicBezTo>
                    <a:pt x="382650" y="180975"/>
                    <a:pt x="380467" y="178803"/>
                    <a:pt x="382650" y="178803"/>
                  </a:cubicBezTo>
                  <a:cubicBezTo>
                    <a:pt x="384833" y="176630"/>
                    <a:pt x="384833" y="176630"/>
                    <a:pt x="384833" y="176630"/>
                  </a:cubicBezTo>
                  <a:cubicBezTo>
                    <a:pt x="404478" y="163596"/>
                    <a:pt x="421941" y="148389"/>
                    <a:pt x="443769" y="139700"/>
                  </a:cubicBezTo>
                  <a:close/>
                  <a:moveTo>
                    <a:pt x="431760" y="125413"/>
                  </a:moveTo>
                  <a:cubicBezTo>
                    <a:pt x="433895" y="125413"/>
                    <a:pt x="436030" y="127561"/>
                    <a:pt x="436030" y="129709"/>
                  </a:cubicBezTo>
                  <a:cubicBezTo>
                    <a:pt x="436030" y="129709"/>
                    <a:pt x="436030" y="131856"/>
                    <a:pt x="433895" y="131856"/>
                  </a:cubicBezTo>
                  <a:cubicBezTo>
                    <a:pt x="433895" y="131856"/>
                    <a:pt x="431760" y="131856"/>
                    <a:pt x="431760" y="129709"/>
                  </a:cubicBezTo>
                  <a:cubicBezTo>
                    <a:pt x="431760" y="129709"/>
                    <a:pt x="431760" y="129709"/>
                    <a:pt x="429625" y="131856"/>
                  </a:cubicBezTo>
                  <a:cubicBezTo>
                    <a:pt x="429625" y="131856"/>
                    <a:pt x="427491" y="131856"/>
                    <a:pt x="427491" y="134004"/>
                  </a:cubicBezTo>
                  <a:cubicBezTo>
                    <a:pt x="425356" y="134004"/>
                    <a:pt x="423221" y="134004"/>
                    <a:pt x="421086" y="136152"/>
                  </a:cubicBezTo>
                  <a:cubicBezTo>
                    <a:pt x="414681" y="138300"/>
                    <a:pt x="410411" y="140448"/>
                    <a:pt x="406141" y="144743"/>
                  </a:cubicBezTo>
                  <a:cubicBezTo>
                    <a:pt x="397601" y="149039"/>
                    <a:pt x="386927" y="155482"/>
                    <a:pt x="378387" y="161926"/>
                  </a:cubicBezTo>
                  <a:cubicBezTo>
                    <a:pt x="378387" y="161926"/>
                    <a:pt x="378387" y="161926"/>
                    <a:pt x="376252" y="161926"/>
                  </a:cubicBezTo>
                  <a:cubicBezTo>
                    <a:pt x="376252" y="161926"/>
                    <a:pt x="374117" y="159778"/>
                    <a:pt x="376252" y="157630"/>
                  </a:cubicBezTo>
                  <a:cubicBezTo>
                    <a:pt x="386927" y="151187"/>
                    <a:pt x="399736" y="142595"/>
                    <a:pt x="412546" y="136152"/>
                  </a:cubicBezTo>
                  <a:cubicBezTo>
                    <a:pt x="416816" y="131856"/>
                    <a:pt x="423221" y="129709"/>
                    <a:pt x="429625" y="127561"/>
                  </a:cubicBezTo>
                  <a:cubicBezTo>
                    <a:pt x="429625" y="125413"/>
                    <a:pt x="431760" y="125413"/>
                    <a:pt x="431760" y="125413"/>
                  </a:cubicBezTo>
                  <a:close/>
                  <a:moveTo>
                    <a:pt x="425385" y="106363"/>
                  </a:moveTo>
                  <a:cubicBezTo>
                    <a:pt x="429680" y="106363"/>
                    <a:pt x="429680" y="110541"/>
                    <a:pt x="427532" y="110541"/>
                  </a:cubicBezTo>
                  <a:cubicBezTo>
                    <a:pt x="425385" y="110541"/>
                    <a:pt x="425385" y="110541"/>
                    <a:pt x="423237" y="110541"/>
                  </a:cubicBezTo>
                  <a:cubicBezTo>
                    <a:pt x="401759" y="118896"/>
                    <a:pt x="384577" y="135607"/>
                    <a:pt x="363099" y="146051"/>
                  </a:cubicBezTo>
                  <a:cubicBezTo>
                    <a:pt x="363099" y="146051"/>
                    <a:pt x="363099" y="146051"/>
                    <a:pt x="360951" y="146051"/>
                  </a:cubicBezTo>
                  <a:cubicBezTo>
                    <a:pt x="358803" y="146051"/>
                    <a:pt x="356655" y="143962"/>
                    <a:pt x="358803" y="141873"/>
                  </a:cubicBezTo>
                  <a:cubicBezTo>
                    <a:pt x="358803" y="141873"/>
                    <a:pt x="358803" y="141873"/>
                    <a:pt x="360951" y="141873"/>
                  </a:cubicBezTo>
                  <a:cubicBezTo>
                    <a:pt x="380281" y="131429"/>
                    <a:pt x="399611" y="114718"/>
                    <a:pt x="421089" y="108452"/>
                  </a:cubicBezTo>
                  <a:cubicBezTo>
                    <a:pt x="423237" y="106363"/>
                    <a:pt x="423237" y="106363"/>
                    <a:pt x="425385" y="106363"/>
                  </a:cubicBezTo>
                  <a:close/>
                  <a:moveTo>
                    <a:pt x="415299" y="93663"/>
                  </a:moveTo>
                  <a:cubicBezTo>
                    <a:pt x="417447" y="93663"/>
                    <a:pt x="417447" y="93663"/>
                    <a:pt x="419594" y="93663"/>
                  </a:cubicBezTo>
                  <a:cubicBezTo>
                    <a:pt x="421742" y="93663"/>
                    <a:pt x="421742" y="95806"/>
                    <a:pt x="419594" y="97949"/>
                  </a:cubicBezTo>
                  <a:cubicBezTo>
                    <a:pt x="417447" y="97949"/>
                    <a:pt x="415299" y="97949"/>
                    <a:pt x="413151" y="97949"/>
                  </a:cubicBezTo>
                  <a:cubicBezTo>
                    <a:pt x="402412" y="102235"/>
                    <a:pt x="393821" y="108665"/>
                    <a:pt x="383082" y="115094"/>
                  </a:cubicBezTo>
                  <a:cubicBezTo>
                    <a:pt x="372343" y="121524"/>
                    <a:pt x="363752" y="130096"/>
                    <a:pt x="353013" y="136526"/>
                  </a:cubicBezTo>
                  <a:cubicBezTo>
                    <a:pt x="353013" y="136526"/>
                    <a:pt x="350865" y="136526"/>
                    <a:pt x="350865" y="136526"/>
                  </a:cubicBezTo>
                  <a:cubicBezTo>
                    <a:pt x="350865" y="136526"/>
                    <a:pt x="348717" y="134383"/>
                    <a:pt x="350865" y="132240"/>
                  </a:cubicBezTo>
                  <a:cubicBezTo>
                    <a:pt x="361604" y="125810"/>
                    <a:pt x="372343" y="117238"/>
                    <a:pt x="383082" y="108665"/>
                  </a:cubicBezTo>
                  <a:cubicBezTo>
                    <a:pt x="391673" y="104379"/>
                    <a:pt x="400264" y="97949"/>
                    <a:pt x="411003" y="95806"/>
                  </a:cubicBezTo>
                  <a:cubicBezTo>
                    <a:pt x="413151" y="93663"/>
                    <a:pt x="415299" y="93663"/>
                    <a:pt x="415299" y="93663"/>
                  </a:cubicBezTo>
                  <a:close/>
                  <a:moveTo>
                    <a:pt x="387784" y="84138"/>
                  </a:moveTo>
                  <a:cubicBezTo>
                    <a:pt x="389992" y="84138"/>
                    <a:pt x="389992" y="86286"/>
                    <a:pt x="387784" y="86286"/>
                  </a:cubicBezTo>
                  <a:cubicBezTo>
                    <a:pt x="374531" y="97025"/>
                    <a:pt x="359071" y="107764"/>
                    <a:pt x="343610" y="118503"/>
                  </a:cubicBezTo>
                  <a:cubicBezTo>
                    <a:pt x="343610" y="120651"/>
                    <a:pt x="343610" y="120651"/>
                    <a:pt x="341401" y="120651"/>
                  </a:cubicBezTo>
                  <a:cubicBezTo>
                    <a:pt x="341401" y="120651"/>
                    <a:pt x="339192" y="116355"/>
                    <a:pt x="341401" y="116355"/>
                  </a:cubicBezTo>
                  <a:cubicBezTo>
                    <a:pt x="356862" y="105616"/>
                    <a:pt x="372323" y="94877"/>
                    <a:pt x="387784" y="84138"/>
                  </a:cubicBezTo>
                  <a:close/>
                  <a:moveTo>
                    <a:pt x="384685" y="69850"/>
                  </a:moveTo>
                  <a:cubicBezTo>
                    <a:pt x="386818" y="69850"/>
                    <a:pt x="386818" y="71993"/>
                    <a:pt x="386818" y="74136"/>
                  </a:cubicBezTo>
                  <a:cubicBezTo>
                    <a:pt x="386818" y="74136"/>
                    <a:pt x="384685" y="74136"/>
                    <a:pt x="384685" y="74136"/>
                  </a:cubicBezTo>
                  <a:cubicBezTo>
                    <a:pt x="361220" y="80566"/>
                    <a:pt x="344154" y="97711"/>
                    <a:pt x="324955" y="110570"/>
                  </a:cubicBezTo>
                  <a:cubicBezTo>
                    <a:pt x="324955" y="110570"/>
                    <a:pt x="322822" y="110570"/>
                    <a:pt x="322822" y="110570"/>
                  </a:cubicBezTo>
                  <a:cubicBezTo>
                    <a:pt x="322822" y="112713"/>
                    <a:pt x="322822" y="112713"/>
                    <a:pt x="322822" y="112713"/>
                  </a:cubicBezTo>
                  <a:cubicBezTo>
                    <a:pt x="320688" y="112713"/>
                    <a:pt x="318555" y="108427"/>
                    <a:pt x="320688" y="108427"/>
                  </a:cubicBezTo>
                  <a:cubicBezTo>
                    <a:pt x="339887" y="93425"/>
                    <a:pt x="359086" y="76279"/>
                    <a:pt x="382552" y="71993"/>
                  </a:cubicBezTo>
                  <a:cubicBezTo>
                    <a:pt x="382552" y="69850"/>
                    <a:pt x="382552" y="69850"/>
                    <a:pt x="384685" y="69850"/>
                  </a:cubicBezTo>
                  <a:close/>
                  <a:moveTo>
                    <a:pt x="360889" y="53975"/>
                  </a:moveTo>
                  <a:cubicBezTo>
                    <a:pt x="363005" y="53975"/>
                    <a:pt x="363005" y="56147"/>
                    <a:pt x="363005" y="58320"/>
                  </a:cubicBezTo>
                  <a:cubicBezTo>
                    <a:pt x="363005" y="58320"/>
                    <a:pt x="363005" y="58320"/>
                    <a:pt x="360889" y="58320"/>
                  </a:cubicBezTo>
                  <a:cubicBezTo>
                    <a:pt x="341839" y="69181"/>
                    <a:pt x="322789" y="82216"/>
                    <a:pt x="303739" y="95250"/>
                  </a:cubicBezTo>
                  <a:cubicBezTo>
                    <a:pt x="303739" y="95250"/>
                    <a:pt x="301622" y="95250"/>
                    <a:pt x="301622" y="95250"/>
                  </a:cubicBezTo>
                  <a:cubicBezTo>
                    <a:pt x="301622" y="95250"/>
                    <a:pt x="299505" y="93078"/>
                    <a:pt x="301622" y="90905"/>
                  </a:cubicBezTo>
                  <a:cubicBezTo>
                    <a:pt x="320672" y="80043"/>
                    <a:pt x="337605" y="67009"/>
                    <a:pt x="358772" y="56147"/>
                  </a:cubicBezTo>
                  <a:cubicBezTo>
                    <a:pt x="360889" y="53975"/>
                    <a:pt x="360889" y="53975"/>
                    <a:pt x="360889" y="53975"/>
                  </a:cubicBezTo>
                  <a:close/>
                  <a:moveTo>
                    <a:pt x="344379" y="46038"/>
                  </a:moveTo>
                  <a:cubicBezTo>
                    <a:pt x="346549" y="46038"/>
                    <a:pt x="348718" y="48186"/>
                    <a:pt x="346549" y="50334"/>
                  </a:cubicBezTo>
                  <a:cubicBezTo>
                    <a:pt x="327022" y="61073"/>
                    <a:pt x="307496" y="71812"/>
                    <a:pt x="287969" y="82551"/>
                  </a:cubicBezTo>
                  <a:cubicBezTo>
                    <a:pt x="287969" y="82551"/>
                    <a:pt x="287969" y="82551"/>
                    <a:pt x="285800" y="82551"/>
                  </a:cubicBezTo>
                  <a:cubicBezTo>
                    <a:pt x="285800" y="82551"/>
                    <a:pt x="285800" y="82551"/>
                    <a:pt x="283630" y="82551"/>
                  </a:cubicBezTo>
                  <a:cubicBezTo>
                    <a:pt x="283630" y="80403"/>
                    <a:pt x="283630" y="80403"/>
                    <a:pt x="285800" y="80403"/>
                  </a:cubicBezTo>
                  <a:cubicBezTo>
                    <a:pt x="303157" y="67516"/>
                    <a:pt x="322683" y="58925"/>
                    <a:pt x="342209" y="48186"/>
                  </a:cubicBezTo>
                  <a:cubicBezTo>
                    <a:pt x="342209" y="46038"/>
                    <a:pt x="342209" y="46038"/>
                    <a:pt x="344379" y="46038"/>
                  </a:cubicBezTo>
                  <a:close/>
                  <a:moveTo>
                    <a:pt x="315753" y="34925"/>
                  </a:moveTo>
                  <a:cubicBezTo>
                    <a:pt x="317901" y="34925"/>
                    <a:pt x="320049" y="34925"/>
                    <a:pt x="322197" y="34925"/>
                  </a:cubicBezTo>
                  <a:cubicBezTo>
                    <a:pt x="324344" y="34925"/>
                    <a:pt x="324344" y="34925"/>
                    <a:pt x="324344" y="34925"/>
                  </a:cubicBezTo>
                  <a:cubicBezTo>
                    <a:pt x="326492" y="34925"/>
                    <a:pt x="326492" y="34925"/>
                    <a:pt x="326492" y="37042"/>
                  </a:cubicBezTo>
                  <a:cubicBezTo>
                    <a:pt x="326492" y="37042"/>
                    <a:pt x="326492" y="39158"/>
                    <a:pt x="324344" y="39158"/>
                  </a:cubicBezTo>
                  <a:cubicBezTo>
                    <a:pt x="324344" y="39158"/>
                    <a:pt x="322197" y="39158"/>
                    <a:pt x="322197" y="39158"/>
                  </a:cubicBezTo>
                  <a:cubicBezTo>
                    <a:pt x="311458" y="41275"/>
                    <a:pt x="298571" y="47625"/>
                    <a:pt x="287832" y="53975"/>
                  </a:cubicBezTo>
                  <a:cubicBezTo>
                    <a:pt x="281389" y="58208"/>
                    <a:pt x="272797" y="64558"/>
                    <a:pt x="264206" y="68792"/>
                  </a:cubicBezTo>
                  <a:cubicBezTo>
                    <a:pt x="262058" y="70908"/>
                    <a:pt x="259911" y="70908"/>
                    <a:pt x="257763" y="73025"/>
                  </a:cubicBezTo>
                  <a:cubicBezTo>
                    <a:pt x="255615" y="73025"/>
                    <a:pt x="253467" y="68792"/>
                    <a:pt x="255615" y="68792"/>
                  </a:cubicBezTo>
                  <a:cubicBezTo>
                    <a:pt x="257763" y="68792"/>
                    <a:pt x="257763" y="66675"/>
                    <a:pt x="259911" y="66675"/>
                  </a:cubicBezTo>
                  <a:cubicBezTo>
                    <a:pt x="270650" y="60325"/>
                    <a:pt x="279241" y="53975"/>
                    <a:pt x="289980" y="47625"/>
                  </a:cubicBezTo>
                  <a:cubicBezTo>
                    <a:pt x="298571" y="43392"/>
                    <a:pt x="307162" y="39158"/>
                    <a:pt x="315753" y="34925"/>
                  </a:cubicBezTo>
                  <a:close/>
                  <a:moveTo>
                    <a:pt x="303678" y="25400"/>
                  </a:moveTo>
                  <a:cubicBezTo>
                    <a:pt x="305855" y="25400"/>
                    <a:pt x="305855" y="29810"/>
                    <a:pt x="303678" y="29810"/>
                  </a:cubicBezTo>
                  <a:cubicBezTo>
                    <a:pt x="284084" y="38629"/>
                    <a:pt x="264490" y="49654"/>
                    <a:pt x="244895" y="58473"/>
                  </a:cubicBezTo>
                  <a:cubicBezTo>
                    <a:pt x="240541" y="60678"/>
                    <a:pt x="238364" y="60678"/>
                    <a:pt x="236187" y="62883"/>
                  </a:cubicBezTo>
                  <a:cubicBezTo>
                    <a:pt x="234010" y="62883"/>
                    <a:pt x="234010" y="62883"/>
                    <a:pt x="234010" y="65088"/>
                  </a:cubicBezTo>
                  <a:cubicBezTo>
                    <a:pt x="231832" y="65088"/>
                    <a:pt x="231832" y="65088"/>
                    <a:pt x="231832" y="65088"/>
                  </a:cubicBezTo>
                  <a:cubicBezTo>
                    <a:pt x="229655" y="65088"/>
                    <a:pt x="229655" y="62883"/>
                    <a:pt x="229655" y="60678"/>
                  </a:cubicBezTo>
                  <a:cubicBezTo>
                    <a:pt x="229655" y="60678"/>
                    <a:pt x="231832" y="60678"/>
                    <a:pt x="231832" y="60678"/>
                  </a:cubicBezTo>
                  <a:cubicBezTo>
                    <a:pt x="234010" y="58473"/>
                    <a:pt x="236187" y="58473"/>
                    <a:pt x="238364" y="56268"/>
                  </a:cubicBezTo>
                  <a:cubicBezTo>
                    <a:pt x="257958" y="47449"/>
                    <a:pt x="277552" y="36424"/>
                    <a:pt x="297147" y="27605"/>
                  </a:cubicBezTo>
                  <a:cubicBezTo>
                    <a:pt x="299324" y="27605"/>
                    <a:pt x="301501" y="27605"/>
                    <a:pt x="303678" y="25400"/>
                  </a:cubicBezTo>
                  <a:close/>
                  <a:moveTo>
                    <a:pt x="87790" y="17463"/>
                  </a:moveTo>
                  <a:cubicBezTo>
                    <a:pt x="89955" y="17463"/>
                    <a:pt x="89955" y="17463"/>
                    <a:pt x="89955" y="17463"/>
                  </a:cubicBezTo>
                  <a:cubicBezTo>
                    <a:pt x="89955" y="19580"/>
                    <a:pt x="89955" y="19580"/>
                    <a:pt x="89955" y="19580"/>
                  </a:cubicBezTo>
                  <a:cubicBezTo>
                    <a:pt x="74802" y="30163"/>
                    <a:pt x="61813" y="40746"/>
                    <a:pt x="46660" y="49213"/>
                  </a:cubicBezTo>
                  <a:cubicBezTo>
                    <a:pt x="46660" y="49213"/>
                    <a:pt x="44495" y="49213"/>
                    <a:pt x="44495" y="49213"/>
                  </a:cubicBezTo>
                  <a:cubicBezTo>
                    <a:pt x="42330" y="49213"/>
                    <a:pt x="42330" y="47096"/>
                    <a:pt x="44495" y="44980"/>
                  </a:cubicBezTo>
                  <a:cubicBezTo>
                    <a:pt x="57484" y="38630"/>
                    <a:pt x="68308" y="28046"/>
                    <a:pt x="81296" y="19580"/>
                  </a:cubicBezTo>
                  <a:cubicBezTo>
                    <a:pt x="83461" y="19580"/>
                    <a:pt x="85626" y="17463"/>
                    <a:pt x="87790" y="17463"/>
                  </a:cubicBezTo>
                  <a:close/>
                  <a:moveTo>
                    <a:pt x="272979" y="15875"/>
                  </a:moveTo>
                  <a:cubicBezTo>
                    <a:pt x="275129" y="15875"/>
                    <a:pt x="277280" y="20108"/>
                    <a:pt x="272979" y="20108"/>
                  </a:cubicBezTo>
                  <a:cubicBezTo>
                    <a:pt x="272979" y="20108"/>
                    <a:pt x="270828" y="20108"/>
                    <a:pt x="270828" y="20108"/>
                  </a:cubicBezTo>
                  <a:cubicBezTo>
                    <a:pt x="251471" y="26458"/>
                    <a:pt x="234264" y="39158"/>
                    <a:pt x="219208" y="49742"/>
                  </a:cubicBezTo>
                  <a:cubicBezTo>
                    <a:pt x="217058" y="51858"/>
                    <a:pt x="217058" y="51858"/>
                    <a:pt x="214907" y="51858"/>
                  </a:cubicBezTo>
                  <a:cubicBezTo>
                    <a:pt x="214907" y="53975"/>
                    <a:pt x="214907" y="53975"/>
                    <a:pt x="212756" y="53975"/>
                  </a:cubicBezTo>
                  <a:cubicBezTo>
                    <a:pt x="212756" y="53975"/>
                    <a:pt x="210605" y="49742"/>
                    <a:pt x="212756" y="49742"/>
                  </a:cubicBezTo>
                  <a:cubicBezTo>
                    <a:pt x="212756" y="49742"/>
                    <a:pt x="212756" y="47625"/>
                    <a:pt x="214907" y="47625"/>
                  </a:cubicBezTo>
                  <a:cubicBezTo>
                    <a:pt x="229963" y="39158"/>
                    <a:pt x="245018" y="26458"/>
                    <a:pt x="262225" y="20108"/>
                  </a:cubicBezTo>
                  <a:cubicBezTo>
                    <a:pt x="266526" y="17992"/>
                    <a:pt x="268677" y="15875"/>
                    <a:pt x="272979" y="15875"/>
                  </a:cubicBezTo>
                  <a:close/>
                  <a:moveTo>
                    <a:pt x="119572" y="11113"/>
                  </a:moveTo>
                  <a:cubicBezTo>
                    <a:pt x="121705" y="11113"/>
                    <a:pt x="121705" y="13278"/>
                    <a:pt x="121705" y="13278"/>
                  </a:cubicBezTo>
                  <a:cubicBezTo>
                    <a:pt x="121705" y="15442"/>
                    <a:pt x="121705" y="15442"/>
                    <a:pt x="121705" y="15442"/>
                  </a:cubicBezTo>
                  <a:cubicBezTo>
                    <a:pt x="106773" y="26266"/>
                    <a:pt x="91840" y="34925"/>
                    <a:pt x="76908" y="43584"/>
                  </a:cubicBezTo>
                  <a:cubicBezTo>
                    <a:pt x="74774" y="45749"/>
                    <a:pt x="70508" y="50079"/>
                    <a:pt x="66242" y="52244"/>
                  </a:cubicBezTo>
                  <a:cubicBezTo>
                    <a:pt x="61975" y="54408"/>
                    <a:pt x="59842" y="56573"/>
                    <a:pt x="55575" y="58738"/>
                  </a:cubicBezTo>
                  <a:cubicBezTo>
                    <a:pt x="53442" y="58738"/>
                    <a:pt x="53442" y="56573"/>
                    <a:pt x="53442" y="54408"/>
                  </a:cubicBezTo>
                  <a:cubicBezTo>
                    <a:pt x="57709" y="52244"/>
                    <a:pt x="61975" y="50079"/>
                    <a:pt x="64108" y="47914"/>
                  </a:cubicBezTo>
                  <a:cubicBezTo>
                    <a:pt x="81174" y="37090"/>
                    <a:pt x="98240" y="26266"/>
                    <a:pt x="115306" y="15442"/>
                  </a:cubicBezTo>
                  <a:cubicBezTo>
                    <a:pt x="117439" y="13278"/>
                    <a:pt x="117439" y="13278"/>
                    <a:pt x="119572" y="11113"/>
                  </a:cubicBezTo>
                  <a:close/>
                  <a:moveTo>
                    <a:pt x="240932" y="9525"/>
                  </a:moveTo>
                  <a:cubicBezTo>
                    <a:pt x="243122" y="9525"/>
                    <a:pt x="247501" y="9525"/>
                    <a:pt x="249691" y="9525"/>
                  </a:cubicBezTo>
                  <a:cubicBezTo>
                    <a:pt x="251880" y="9525"/>
                    <a:pt x="251880" y="9525"/>
                    <a:pt x="251880" y="11642"/>
                  </a:cubicBezTo>
                  <a:cubicBezTo>
                    <a:pt x="251880" y="11642"/>
                    <a:pt x="251880" y="11642"/>
                    <a:pt x="249691" y="13758"/>
                  </a:cubicBezTo>
                  <a:cubicBezTo>
                    <a:pt x="247501" y="13758"/>
                    <a:pt x="243122" y="13758"/>
                    <a:pt x="240932" y="15875"/>
                  </a:cubicBezTo>
                  <a:cubicBezTo>
                    <a:pt x="223415" y="20108"/>
                    <a:pt x="208087" y="32808"/>
                    <a:pt x="192760" y="41275"/>
                  </a:cubicBezTo>
                  <a:cubicBezTo>
                    <a:pt x="190570" y="41275"/>
                    <a:pt x="190570" y="41275"/>
                    <a:pt x="190570" y="41275"/>
                  </a:cubicBezTo>
                  <a:cubicBezTo>
                    <a:pt x="190570" y="41275"/>
                    <a:pt x="188380" y="39158"/>
                    <a:pt x="190570" y="39158"/>
                  </a:cubicBezTo>
                  <a:cubicBezTo>
                    <a:pt x="203708" y="30692"/>
                    <a:pt x="216846" y="20108"/>
                    <a:pt x="232173" y="13758"/>
                  </a:cubicBezTo>
                  <a:cubicBezTo>
                    <a:pt x="234363" y="11642"/>
                    <a:pt x="238742" y="11642"/>
                    <a:pt x="240932" y="9525"/>
                  </a:cubicBezTo>
                  <a:close/>
                  <a:moveTo>
                    <a:pt x="152291" y="3175"/>
                  </a:moveTo>
                  <a:cubicBezTo>
                    <a:pt x="152291" y="3175"/>
                    <a:pt x="154461" y="3175"/>
                    <a:pt x="154461" y="3175"/>
                  </a:cubicBezTo>
                  <a:cubicBezTo>
                    <a:pt x="156630" y="3175"/>
                    <a:pt x="156630" y="7353"/>
                    <a:pt x="154461" y="7353"/>
                  </a:cubicBezTo>
                  <a:cubicBezTo>
                    <a:pt x="152291" y="9441"/>
                    <a:pt x="147952" y="11530"/>
                    <a:pt x="145782" y="11530"/>
                  </a:cubicBezTo>
                  <a:cubicBezTo>
                    <a:pt x="130595" y="19886"/>
                    <a:pt x="115408" y="28241"/>
                    <a:pt x="102390" y="38685"/>
                  </a:cubicBezTo>
                  <a:cubicBezTo>
                    <a:pt x="98051" y="38685"/>
                    <a:pt x="95881" y="40774"/>
                    <a:pt x="93712" y="42863"/>
                  </a:cubicBezTo>
                  <a:cubicBezTo>
                    <a:pt x="91542" y="42863"/>
                    <a:pt x="91542" y="40774"/>
                    <a:pt x="91542" y="40774"/>
                  </a:cubicBezTo>
                  <a:cubicBezTo>
                    <a:pt x="91542" y="38685"/>
                    <a:pt x="91542" y="38685"/>
                    <a:pt x="91542" y="38685"/>
                  </a:cubicBezTo>
                  <a:cubicBezTo>
                    <a:pt x="106729" y="30330"/>
                    <a:pt x="119747" y="21974"/>
                    <a:pt x="134934" y="13619"/>
                  </a:cubicBezTo>
                  <a:cubicBezTo>
                    <a:pt x="139273" y="11530"/>
                    <a:pt x="141443" y="9441"/>
                    <a:pt x="143613" y="7353"/>
                  </a:cubicBezTo>
                  <a:cubicBezTo>
                    <a:pt x="147952" y="7353"/>
                    <a:pt x="150121" y="5264"/>
                    <a:pt x="152291" y="3175"/>
                  </a:cubicBezTo>
                  <a:close/>
                  <a:moveTo>
                    <a:pt x="219035" y="0"/>
                  </a:moveTo>
                  <a:cubicBezTo>
                    <a:pt x="221170" y="0"/>
                    <a:pt x="223305" y="4410"/>
                    <a:pt x="221170" y="4410"/>
                  </a:cubicBezTo>
                  <a:cubicBezTo>
                    <a:pt x="216900" y="4410"/>
                    <a:pt x="214766" y="6615"/>
                    <a:pt x="212631" y="6615"/>
                  </a:cubicBezTo>
                  <a:cubicBezTo>
                    <a:pt x="208361" y="8819"/>
                    <a:pt x="206226" y="8819"/>
                    <a:pt x="204091" y="11024"/>
                  </a:cubicBezTo>
                  <a:cubicBezTo>
                    <a:pt x="199821" y="13229"/>
                    <a:pt x="193416" y="17639"/>
                    <a:pt x="189146" y="19844"/>
                  </a:cubicBezTo>
                  <a:cubicBezTo>
                    <a:pt x="182742" y="26459"/>
                    <a:pt x="176337" y="30868"/>
                    <a:pt x="167797" y="37483"/>
                  </a:cubicBezTo>
                  <a:cubicBezTo>
                    <a:pt x="167797" y="37483"/>
                    <a:pt x="165662" y="39688"/>
                    <a:pt x="163527" y="39688"/>
                  </a:cubicBezTo>
                  <a:cubicBezTo>
                    <a:pt x="161392" y="39688"/>
                    <a:pt x="161392" y="37483"/>
                    <a:pt x="161392" y="35278"/>
                  </a:cubicBezTo>
                  <a:cubicBezTo>
                    <a:pt x="172067" y="28663"/>
                    <a:pt x="182742" y="17639"/>
                    <a:pt x="195551" y="11024"/>
                  </a:cubicBezTo>
                  <a:cubicBezTo>
                    <a:pt x="197686" y="8819"/>
                    <a:pt x="199821" y="8819"/>
                    <a:pt x="201956" y="6615"/>
                  </a:cubicBezTo>
                  <a:cubicBezTo>
                    <a:pt x="208361" y="4410"/>
                    <a:pt x="212631" y="2205"/>
                    <a:pt x="219035" y="0"/>
                  </a:cubicBezTo>
                  <a:close/>
                  <a:moveTo>
                    <a:pt x="197328" y="0"/>
                  </a:moveTo>
                  <a:cubicBezTo>
                    <a:pt x="199493" y="0"/>
                    <a:pt x="199493" y="4384"/>
                    <a:pt x="197328" y="4384"/>
                  </a:cubicBezTo>
                  <a:cubicBezTo>
                    <a:pt x="195164" y="4384"/>
                    <a:pt x="195164" y="6577"/>
                    <a:pt x="192999" y="6577"/>
                  </a:cubicBezTo>
                  <a:cubicBezTo>
                    <a:pt x="190834" y="8769"/>
                    <a:pt x="186505" y="8769"/>
                    <a:pt x="184340" y="10961"/>
                  </a:cubicBezTo>
                  <a:cubicBezTo>
                    <a:pt x="171351" y="17538"/>
                    <a:pt x="158362" y="26307"/>
                    <a:pt x="147538" y="35076"/>
                  </a:cubicBezTo>
                  <a:cubicBezTo>
                    <a:pt x="145374" y="37269"/>
                    <a:pt x="143209" y="37269"/>
                    <a:pt x="143209" y="39461"/>
                  </a:cubicBezTo>
                  <a:cubicBezTo>
                    <a:pt x="141044" y="39461"/>
                    <a:pt x="138879" y="41653"/>
                    <a:pt x="136714" y="43846"/>
                  </a:cubicBezTo>
                  <a:cubicBezTo>
                    <a:pt x="134550" y="43846"/>
                    <a:pt x="134550" y="46038"/>
                    <a:pt x="132385" y="46038"/>
                  </a:cubicBezTo>
                  <a:cubicBezTo>
                    <a:pt x="132385" y="46038"/>
                    <a:pt x="132385" y="46038"/>
                    <a:pt x="130220" y="46038"/>
                  </a:cubicBezTo>
                  <a:cubicBezTo>
                    <a:pt x="130220" y="46038"/>
                    <a:pt x="128055" y="46038"/>
                    <a:pt x="130220" y="43846"/>
                  </a:cubicBezTo>
                  <a:cubicBezTo>
                    <a:pt x="130220" y="43846"/>
                    <a:pt x="130220" y="41653"/>
                    <a:pt x="130220" y="41653"/>
                  </a:cubicBezTo>
                  <a:cubicBezTo>
                    <a:pt x="132385" y="41653"/>
                    <a:pt x="132385" y="39461"/>
                    <a:pt x="134550" y="39461"/>
                  </a:cubicBezTo>
                  <a:cubicBezTo>
                    <a:pt x="136714" y="37269"/>
                    <a:pt x="138879" y="37269"/>
                    <a:pt x="141044" y="35076"/>
                  </a:cubicBezTo>
                  <a:cubicBezTo>
                    <a:pt x="151868" y="26307"/>
                    <a:pt x="162692" y="17538"/>
                    <a:pt x="175681" y="10961"/>
                  </a:cubicBezTo>
                  <a:cubicBezTo>
                    <a:pt x="177845" y="8769"/>
                    <a:pt x="180010" y="8769"/>
                    <a:pt x="182175" y="6577"/>
                  </a:cubicBezTo>
                  <a:cubicBezTo>
                    <a:pt x="188669" y="4384"/>
                    <a:pt x="192999" y="2192"/>
                    <a:pt x="197328" y="0"/>
                  </a:cubicBezTo>
                  <a:close/>
                </a:path>
              </a:pathLst>
            </a:custGeom>
            <a:grpFill/>
            <a:ln>
              <a:solidFill>
                <a:schemeClr val="accent4"/>
              </a:solidFill>
            </a:ln>
          </p:spPr>
          <p:txBody>
            <a:bodyPr vert="horz" wrap="square" lIns="91440" tIns="45720" rIns="91440" bIns="45720" numCol="1" anchor="t" anchorCtr="0" compatLnSpc="1">
              <a:noAutofit/>
            </a:bodyPr>
            <a:lstStyle/>
            <a:p>
              <a:endParaRPr lang="zh-CN" altLang="en-US"/>
            </a:p>
          </p:txBody>
        </p:sp>
        <p:sp>
          <p:nvSpPr>
            <p:cNvPr id="10" name="Freeform 91"/>
            <p:cNvSpPr>
              <a:spLocks noEditPoints="1"/>
            </p:cNvSpPr>
            <p:nvPr/>
          </p:nvSpPr>
          <p:spPr bwMode="auto">
            <a:xfrm>
              <a:off x="5343844" y="3639344"/>
              <a:ext cx="314325" cy="57150"/>
            </a:xfrm>
            <a:custGeom>
              <a:avLst/>
              <a:gdLst>
                <a:gd name="T0" fmla="*/ 70 w 146"/>
                <a:gd name="T1" fmla="*/ 9 h 26"/>
                <a:gd name="T2" fmla="*/ 83 w 146"/>
                <a:gd name="T3" fmla="*/ 9 h 26"/>
                <a:gd name="T4" fmla="*/ 87 w 146"/>
                <a:gd name="T5" fmla="*/ 7 h 26"/>
                <a:gd name="T6" fmla="*/ 74 w 146"/>
                <a:gd name="T7" fmla="*/ 7 h 26"/>
                <a:gd name="T8" fmla="*/ 109 w 146"/>
                <a:gd name="T9" fmla="*/ 6 h 26"/>
                <a:gd name="T10" fmla="*/ 94 w 146"/>
                <a:gd name="T11" fmla="*/ 8 h 26"/>
                <a:gd name="T12" fmla="*/ 91 w 146"/>
                <a:gd name="T13" fmla="*/ 8 h 26"/>
                <a:gd name="T14" fmla="*/ 95 w 146"/>
                <a:gd name="T15" fmla="*/ 9 h 26"/>
                <a:gd name="T16" fmla="*/ 102 w 146"/>
                <a:gd name="T17" fmla="*/ 7 h 26"/>
                <a:gd name="T18" fmla="*/ 106 w 146"/>
                <a:gd name="T19" fmla="*/ 8 h 26"/>
                <a:gd name="T20" fmla="*/ 29 w 146"/>
                <a:gd name="T21" fmla="*/ 2 h 26"/>
                <a:gd name="T22" fmla="*/ 7 w 146"/>
                <a:gd name="T23" fmla="*/ 3 h 26"/>
                <a:gd name="T24" fmla="*/ 6 w 146"/>
                <a:gd name="T25" fmla="*/ 5 h 26"/>
                <a:gd name="T26" fmla="*/ 3 w 146"/>
                <a:gd name="T27" fmla="*/ 5 h 26"/>
                <a:gd name="T28" fmla="*/ 3 w 146"/>
                <a:gd name="T29" fmla="*/ 5 h 26"/>
                <a:gd name="T30" fmla="*/ 3 w 146"/>
                <a:gd name="T31" fmla="*/ 3 h 26"/>
                <a:gd name="T32" fmla="*/ 0 w 146"/>
                <a:gd name="T33" fmla="*/ 5 h 26"/>
                <a:gd name="T34" fmla="*/ 1 w 146"/>
                <a:gd name="T35" fmla="*/ 6 h 26"/>
                <a:gd name="T36" fmla="*/ 7 w 146"/>
                <a:gd name="T37" fmla="*/ 8 h 26"/>
                <a:gd name="T38" fmla="*/ 18 w 146"/>
                <a:gd name="T39" fmla="*/ 8 h 26"/>
                <a:gd name="T40" fmla="*/ 27 w 146"/>
                <a:gd name="T41" fmla="*/ 4 h 26"/>
                <a:gd name="T42" fmla="*/ 24 w 146"/>
                <a:gd name="T43" fmla="*/ 8 h 26"/>
                <a:gd name="T44" fmla="*/ 33 w 146"/>
                <a:gd name="T45" fmla="*/ 8 h 26"/>
                <a:gd name="T46" fmla="*/ 41 w 146"/>
                <a:gd name="T47" fmla="*/ 8 h 26"/>
                <a:gd name="T48" fmla="*/ 46 w 146"/>
                <a:gd name="T49" fmla="*/ 5 h 26"/>
                <a:gd name="T50" fmla="*/ 45 w 146"/>
                <a:gd name="T51" fmla="*/ 8 h 26"/>
                <a:gd name="T52" fmla="*/ 61 w 146"/>
                <a:gd name="T53" fmla="*/ 5 h 26"/>
                <a:gd name="T54" fmla="*/ 61 w 146"/>
                <a:gd name="T55" fmla="*/ 7 h 26"/>
                <a:gd name="T56" fmla="*/ 66 w 146"/>
                <a:gd name="T57" fmla="*/ 9 h 26"/>
                <a:gd name="T58" fmla="*/ 69 w 146"/>
                <a:gd name="T59" fmla="*/ 7 h 26"/>
                <a:gd name="T60" fmla="*/ 74 w 146"/>
                <a:gd name="T61" fmla="*/ 4 h 26"/>
                <a:gd name="T62" fmla="*/ 62 w 146"/>
                <a:gd name="T63" fmla="*/ 5 h 26"/>
                <a:gd name="T64" fmla="*/ 42 w 146"/>
                <a:gd name="T65" fmla="*/ 4 h 26"/>
                <a:gd name="T66" fmla="*/ 29 w 146"/>
                <a:gd name="T67" fmla="*/ 2 h 26"/>
                <a:gd name="T68" fmla="*/ 133 w 146"/>
                <a:gd name="T69" fmla="*/ 0 h 26"/>
                <a:gd name="T70" fmla="*/ 101 w 146"/>
                <a:gd name="T71" fmla="*/ 3 h 26"/>
                <a:gd name="T72" fmla="*/ 77 w 146"/>
                <a:gd name="T73" fmla="*/ 4 h 26"/>
                <a:gd name="T74" fmla="*/ 75 w 146"/>
                <a:gd name="T75" fmla="*/ 6 h 26"/>
                <a:gd name="T76" fmla="*/ 104 w 146"/>
                <a:gd name="T77" fmla="*/ 5 h 26"/>
                <a:gd name="T78" fmla="*/ 113 w 146"/>
                <a:gd name="T79" fmla="*/ 5 h 26"/>
                <a:gd name="T80" fmla="*/ 115 w 146"/>
                <a:gd name="T81" fmla="*/ 5 h 26"/>
                <a:gd name="T82" fmla="*/ 135 w 146"/>
                <a:gd name="T83" fmla="*/ 2 h 26"/>
                <a:gd name="T84" fmla="*/ 127 w 146"/>
                <a:gd name="T85" fmla="*/ 4 h 26"/>
                <a:gd name="T86" fmla="*/ 114 w 146"/>
                <a:gd name="T87" fmla="*/ 6 h 26"/>
                <a:gd name="T88" fmla="*/ 117 w 146"/>
                <a:gd name="T89" fmla="*/ 7 h 26"/>
                <a:gd name="T90" fmla="*/ 124 w 146"/>
                <a:gd name="T91" fmla="*/ 5 h 26"/>
                <a:gd name="T92" fmla="*/ 141 w 146"/>
                <a:gd name="T93" fmla="*/ 4 h 26"/>
                <a:gd name="T94" fmla="*/ 132 w 146"/>
                <a:gd name="T95" fmla="*/ 13 h 26"/>
                <a:gd name="T96" fmla="*/ 116 w 146"/>
                <a:gd name="T97" fmla="*/ 25 h 26"/>
                <a:gd name="T98" fmla="*/ 118 w 146"/>
                <a:gd name="T99" fmla="*/ 26 h 26"/>
                <a:gd name="T100" fmla="*/ 118 w 146"/>
                <a:gd name="T101" fmla="*/ 26 h 26"/>
                <a:gd name="T102" fmla="*/ 131 w 146"/>
                <a:gd name="T103" fmla="*/ 16 h 26"/>
                <a:gd name="T104" fmla="*/ 146 w 146"/>
                <a:gd name="T105" fmla="*/ 2 h 26"/>
                <a:gd name="T106" fmla="*/ 139 w 146"/>
                <a:gd name="T107"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6" h="26">
                  <a:moveTo>
                    <a:pt x="74" y="7"/>
                  </a:moveTo>
                  <a:cubicBezTo>
                    <a:pt x="73" y="7"/>
                    <a:pt x="72" y="8"/>
                    <a:pt x="70" y="9"/>
                  </a:cubicBezTo>
                  <a:cubicBezTo>
                    <a:pt x="71" y="9"/>
                    <a:pt x="71" y="9"/>
                    <a:pt x="71" y="9"/>
                  </a:cubicBezTo>
                  <a:cubicBezTo>
                    <a:pt x="75" y="9"/>
                    <a:pt x="79" y="9"/>
                    <a:pt x="83" y="9"/>
                  </a:cubicBezTo>
                  <a:cubicBezTo>
                    <a:pt x="84" y="8"/>
                    <a:pt x="85" y="8"/>
                    <a:pt x="86" y="7"/>
                  </a:cubicBezTo>
                  <a:cubicBezTo>
                    <a:pt x="86" y="7"/>
                    <a:pt x="87" y="7"/>
                    <a:pt x="87" y="7"/>
                  </a:cubicBezTo>
                  <a:cubicBezTo>
                    <a:pt x="86" y="7"/>
                    <a:pt x="84" y="7"/>
                    <a:pt x="82" y="7"/>
                  </a:cubicBezTo>
                  <a:cubicBezTo>
                    <a:pt x="80" y="7"/>
                    <a:pt x="77" y="7"/>
                    <a:pt x="74" y="7"/>
                  </a:cubicBezTo>
                  <a:moveTo>
                    <a:pt x="110" y="6"/>
                  </a:moveTo>
                  <a:cubicBezTo>
                    <a:pt x="110" y="6"/>
                    <a:pt x="109" y="6"/>
                    <a:pt x="109" y="6"/>
                  </a:cubicBezTo>
                  <a:cubicBezTo>
                    <a:pt x="104" y="6"/>
                    <a:pt x="99" y="7"/>
                    <a:pt x="94" y="7"/>
                  </a:cubicBezTo>
                  <a:cubicBezTo>
                    <a:pt x="95" y="7"/>
                    <a:pt x="94" y="8"/>
                    <a:pt x="94" y="8"/>
                  </a:cubicBezTo>
                  <a:cubicBezTo>
                    <a:pt x="94" y="8"/>
                    <a:pt x="93" y="8"/>
                    <a:pt x="93" y="8"/>
                  </a:cubicBezTo>
                  <a:cubicBezTo>
                    <a:pt x="93" y="8"/>
                    <a:pt x="92" y="8"/>
                    <a:pt x="91" y="8"/>
                  </a:cubicBezTo>
                  <a:cubicBezTo>
                    <a:pt x="90" y="8"/>
                    <a:pt x="89" y="8"/>
                    <a:pt x="88" y="9"/>
                  </a:cubicBezTo>
                  <a:cubicBezTo>
                    <a:pt x="90" y="9"/>
                    <a:pt x="93" y="9"/>
                    <a:pt x="95" y="9"/>
                  </a:cubicBezTo>
                  <a:cubicBezTo>
                    <a:pt x="97" y="8"/>
                    <a:pt x="100" y="7"/>
                    <a:pt x="102" y="7"/>
                  </a:cubicBezTo>
                  <a:cubicBezTo>
                    <a:pt x="102" y="7"/>
                    <a:pt x="102" y="7"/>
                    <a:pt x="102" y="7"/>
                  </a:cubicBezTo>
                  <a:cubicBezTo>
                    <a:pt x="103" y="7"/>
                    <a:pt x="103" y="8"/>
                    <a:pt x="103" y="8"/>
                  </a:cubicBezTo>
                  <a:cubicBezTo>
                    <a:pt x="104" y="8"/>
                    <a:pt x="105" y="8"/>
                    <a:pt x="106" y="8"/>
                  </a:cubicBezTo>
                  <a:cubicBezTo>
                    <a:pt x="107" y="7"/>
                    <a:pt x="109" y="7"/>
                    <a:pt x="110" y="6"/>
                  </a:cubicBezTo>
                  <a:moveTo>
                    <a:pt x="29" y="2"/>
                  </a:moveTo>
                  <a:cubicBezTo>
                    <a:pt x="23" y="2"/>
                    <a:pt x="18" y="3"/>
                    <a:pt x="12" y="4"/>
                  </a:cubicBezTo>
                  <a:cubicBezTo>
                    <a:pt x="11" y="3"/>
                    <a:pt x="9" y="3"/>
                    <a:pt x="7" y="3"/>
                  </a:cubicBezTo>
                  <a:cubicBezTo>
                    <a:pt x="7" y="3"/>
                    <a:pt x="7" y="3"/>
                    <a:pt x="7" y="3"/>
                  </a:cubicBezTo>
                  <a:cubicBezTo>
                    <a:pt x="6" y="3"/>
                    <a:pt x="5" y="4"/>
                    <a:pt x="6" y="5"/>
                  </a:cubicBezTo>
                  <a:cubicBezTo>
                    <a:pt x="5" y="5"/>
                    <a:pt x="4" y="5"/>
                    <a:pt x="3" y="5"/>
                  </a:cubicBezTo>
                  <a:cubicBezTo>
                    <a:pt x="3" y="5"/>
                    <a:pt x="3" y="5"/>
                    <a:pt x="3" y="5"/>
                  </a:cubicBezTo>
                  <a:cubicBezTo>
                    <a:pt x="3" y="5"/>
                    <a:pt x="3" y="5"/>
                    <a:pt x="2" y="5"/>
                  </a:cubicBezTo>
                  <a:cubicBezTo>
                    <a:pt x="3" y="5"/>
                    <a:pt x="3" y="5"/>
                    <a:pt x="3" y="5"/>
                  </a:cubicBezTo>
                  <a:cubicBezTo>
                    <a:pt x="3" y="4"/>
                    <a:pt x="3" y="4"/>
                    <a:pt x="4" y="4"/>
                  </a:cubicBezTo>
                  <a:cubicBezTo>
                    <a:pt x="4" y="4"/>
                    <a:pt x="3" y="3"/>
                    <a:pt x="3" y="3"/>
                  </a:cubicBezTo>
                  <a:cubicBezTo>
                    <a:pt x="3" y="3"/>
                    <a:pt x="2" y="3"/>
                    <a:pt x="2" y="3"/>
                  </a:cubicBezTo>
                  <a:cubicBezTo>
                    <a:pt x="1" y="4"/>
                    <a:pt x="0" y="4"/>
                    <a:pt x="0" y="5"/>
                  </a:cubicBezTo>
                  <a:cubicBezTo>
                    <a:pt x="0" y="5"/>
                    <a:pt x="0" y="6"/>
                    <a:pt x="0" y="6"/>
                  </a:cubicBezTo>
                  <a:cubicBezTo>
                    <a:pt x="0" y="6"/>
                    <a:pt x="0" y="6"/>
                    <a:pt x="1" y="6"/>
                  </a:cubicBezTo>
                  <a:cubicBezTo>
                    <a:pt x="2" y="7"/>
                    <a:pt x="4" y="8"/>
                    <a:pt x="6" y="8"/>
                  </a:cubicBezTo>
                  <a:cubicBezTo>
                    <a:pt x="7" y="8"/>
                    <a:pt x="7" y="8"/>
                    <a:pt x="7" y="8"/>
                  </a:cubicBezTo>
                  <a:cubicBezTo>
                    <a:pt x="10" y="8"/>
                    <a:pt x="12" y="8"/>
                    <a:pt x="15" y="8"/>
                  </a:cubicBezTo>
                  <a:cubicBezTo>
                    <a:pt x="16" y="8"/>
                    <a:pt x="17" y="8"/>
                    <a:pt x="18" y="8"/>
                  </a:cubicBezTo>
                  <a:cubicBezTo>
                    <a:pt x="21" y="7"/>
                    <a:pt x="24" y="6"/>
                    <a:pt x="27" y="5"/>
                  </a:cubicBezTo>
                  <a:cubicBezTo>
                    <a:pt x="27" y="5"/>
                    <a:pt x="27" y="4"/>
                    <a:pt x="27" y="4"/>
                  </a:cubicBezTo>
                  <a:cubicBezTo>
                    <a:pt x="28" y="4"/>
                    <a:pt x="28" y="6"/>
                    <a:pt x="27" y="6"/>
                  </a:cubicBezTo>
                  <a:cubicBezTo>
                    <a:pt x="26" y="7"/>
                    <a:pt x="25" y="7"/>
                    <a:pt x="24" y="8"/>
                  </a:cubicBezTo>
                  <a:cubicBezTo>
                    <a:pt x="24" y="8"/>
                    <a:pt x="24" y="8"/>
                    <a:pt x="24" y="8"/>
                  </a:cubicBezTo>
                  <a:cubicBezTo>
                    <a:pt x="27" y="8"/>
                    <a:pt x="30" y="8"/>
                    <a:pt x="33" y="8"/>
                  </a:cubicBezTo>
                  <a:cubicBezTo>
                    <a:pt x="34" y="8"/>
                    <a:pt x="34" y="8"/>
                    <a:pt x="35" y="8"/>
                  </a:cubicBezTo>
                  <a:cubicBezTo>
                    <a:pt x="37" y="8"/>
                    <a:pt x="39" y="8"/>
                    <a:pt x="41" y="8"/>
                  </a:cubicBezTo>
                  <a:cubicBezTo>
                    <a:pt x="42" y="7"/>
                    <a:pt x="44" y="6"/>
                    <a:pt x="45" y="5"/>
                  </a:cubicBezTo>
                  <a:cubicBezTo>
                    <a:pt x="46" y="5"/>
                    <a:pt x="46" y="5"/>
                    <a:pt x="46" y="5"/>
                  </a:cubicBezTo>
                  <a:cubicBezTo>
                    <a:pt x="47" y="5"/>
                    <a:pt x="47" y="6"/>
                    <a:pt x="46" y="7"/>
                  </a:cubicBezTo>
                  <a:cubicBezTo>
                    <a:pt x="46" y="7"/>
                    <a:pt x="45" y="7"/>
                    <a:pt x="45" y="8"/>
                  </a:cubicBezTo>
                  <a:cubicBezTo>
                    <a:pt x="48" y="8"/>
                    <a:pt x="50" y="8"/>
                    <a:pt x="53" y="8"/>
                  </a:cubicBezTo>
                  <a:cubicBezTo>
                    <a:pt x="56" y="7"/>
                    <a:pt x="58" y="5"/>
                    <a:pt x="61" y="5"/>
                  </a:cubicBezTo>
                  <a:cubicBezTo>
                    <a:pt x="61" y="5"/>
                    <a:pt x="61" y="5"/>
                    <a:pt x="62" y="5"/>
                  </a:cubicBezTo>
                  <a:cubicBezTo>
                    <a:pt x="63" y="5"/>
                    <a:pt x="63" y="7"/>
                    <a:pt x="61" y="7"/>
                  </a:cubicBezTo>
                  <a:cubicBezTo>
                    <a:pt x="60" y="7"/>
                    <a:pt x="58" y="8"/>
                    <a:pt x="57" y="8"/>
                  </a:cubicBezTo>
                  <a:cubicBezTo>
                    <a:pt x="60" y="8"/>
                    <a:pt x="63" y="8"/>
                    <a:pt x="66" y="9"/>
                  </a:cubicBezTo>
                  <a:cubicBezTo>
                    <a:pt x="67" y="8"/>
                    <a:pt x="69" y="7"/>
                    <a:pt x="70" y="7"/>
                  </a:cubicBezTo>
                  <a:cubicBezTo>
                    <a:pt x="70" y="7"/>
                    <a:pt x="69" y="7"/>
                    <a:pt x="69" y="7"/>
                  </a:cubicBezTo>
                  <a:cubicBezTo>
                    <a:pt x="69" y="7"/>
                    <a:pt x="70" y="7"/>
                    <a:pt x="70" y="7"/>
                  </a:cubicBezTo>
                  <a:cubicBezTo>
                    <a:pt x="71" y="6"/>
                    <a:pt x="73" y="5"/>
                    <a:pt x="74" y="4"/>
                  </a:cubicBezTo>
                  <a:cubicBezTo>
                    <a:pt x="71" y="5"/>
                    <a:pt x="67" y="5"/>
                    <a:pt x="63" y="5"/>
                  </a:cubicBezTo>
                  <a:cubicBezTo>
                    <a:pt x="63" y="5"/>
                    <a:pt x="62" y="5"/>
                    <a:pt x="62" y="5"/>
                  </a:cubicBezTo>
                  <a:cubicBezTo>
                    <a:pt x="55" y="5"/>
                    <a:pt x="49" y="4"/>
                    <a:pt x="42" y="4"/>
                  </a:cubicBezTo>
                  <a:cubicBezTo>
                    <a:pt x="42" y="4"/>
                    <a:pt x="42" y="4"/>
                    <a:pt x="42" y="4"/>
                  </a:cubicBezTo>
                  <a:cubicBezTo>
                    <a:pt x="42" y="4"/>
                    <a:pt x="42" y="3"/>
                    <a:pt x="41" y="3"/>
                  </a:cubicBezTo>
                  <a:cubicBezTo>
                    <a:pt x="37" y="3"/>
                    <a:pt x="33" y="2"/>
                    <a:pt x="29" y="2"/>
                  </a:cubicBezTo>
                  <a:moveTo>
                    <a:pt x="139" y="0"/>
                  </a:moveTo>
                  <a:cubicBezTo>
                    <a:pt x="137" y="0"/>
                    <a:pt x="135" y="0"/>
                    <a:pt x="133" y="0"/>
                  </a:cubicBezTo>
                  <a:cubicBezTo>
                    <a:pt x="128" y="1"/>
                    <a:pt x="124" y="2"/>
                    <a:pt x="119" y="3"/>
                  </a:cubicBezTo>
                  <a:cubicBezTo>
                    <a:pt x="113" y="3"/>
                    <a:pt x="107" y="3"/>
                    <a:pt x="101" y="3"/>
                  </a:cubicBezTo>
                  <a:cubicBezTo>
                    <a:pt x="94" y="4"/>
                    <a:pt x="88" y="4"/>
                    <a:pt x="81" y="4"/>
                  </a:cubicBezTo>
                  <a:cubicBezTo>
                    <a:pt x="80" y="4"/>
                    <a:pt x="78" y="4"/>
                    <a:pt x="77" y="4"/>
                  </a:cubicBezTo>
                  <a:cubicBezTo>
                    <a:pt x="77" y="5"/>
                    <a:pt x="77" y="5"/>
                    <a:pt x="76" y="6"/>
                  </a:cubicBezTo>
                  <a:cubicBezTo>
                    <a:pt x="76" y="6"/>
                    <a:pt x="75" y="6"/>
                    <a:pt x="75" y="6"/>
                  </a:cubicBezTo>
                  <a:cubicBezTo>
                    <a:pt x="78" y="6"/>
                    <a:pt x="81" y="6"/>
                    <a:pt x="84" y="6"/>
                  </a:cubicBezTo>
                  <a:cubicBezTo>
                    <a:pt x="91" y="6"/>
                    <a:pt x="97" y="5"/>
                    <a:pt x="104" y="5"/>
                  </a:cubicBezTo>
                  <a:cubicBezTo>
                    <a:pt x="107" y="5"/>
                    <a:pt x="110" y="5"/>
                    <a:pt x="112" y="5"/>
                  </a:cubicBezTo>
                  <a:cubicBezTo>
                    <a:pt x="113" y="5"/>
                    <a:pt x="113" y="5"/>
                    <a:pt x="113" y="5"/>
                  </a:cubicBezTo>
                  <a:cubicBezTo>
                    <a:pt x="114" y="5"/>
                    <a:pt x="114" y="4"/>
                    <a:pt x="114" y="4"/>
                  </a:cubicBezTo>
                  <a:cubicBezTo>
                    <a:pt x="114" y="4"/>
                    <a:pt x="114" y="5"/>
                    <a:pt x="115" y="5"/>
                  </a:cubicBezTo>
                  <a:cubicBezTo>
                    <a:pt x="117" y="5"/>
                    <a:pt x="119" y="5"/>
                    <a:pt x="121" y="4"/>
                  </a:cubicBezTo>
                  <a:cubicBezTo>
                    <a:pt x="126" y="4"/>
                    <a:pt x="130" y="3"/>
                    <a:pt x="135" y="2"/>
                  </a:cubicBezTo>
                  <a:cubicBezTo>
                    <a:pt x="136" y="2"/>
                    <a:pt x="136" y="2"/>
                    <a:pt x="137" y="2"/>
                  </a:cubicBezTo>
                  <a:cubicBezTo>
                    <a:pt x="134" y="3"/>
                    <a:pt x="130" y="3"/>
                    <a:pt x="127" y="4"/>
                  </a:cubicBezTo>
                  <a:cubicBezTo>
                    <a:pt x="123" y="5"/>
                    <a:pt x="119" y="5"/>
                    <a:pt x="115" y="6"/>
                  </a:cubicBezTo>
                  <a:cubicBezTo>
                    <a:pt x="115" y="6"/>
                    <a:pt x="114" y="6"/>
                    <a:pt x="114" y="6"/>
                  </a:cubicBezTo>
                  <a:cubicBezTo>
                    <a:pt x="113" y="7"/>
                    <a:pt x="112" y="7"/>
                    <a:pt x="111" y="8"/>
                  </a:cubicBezTo>
                  <a:cubicBezTo>
                    <a:pt x="113" y="8"/>
                    <a:pt x="115" y="8"/>
                    <a:pt x="117" y="7"/>
                  </a:cubicBezTo>
                  <a:cubicBezTo>
                    <a:pt x="118" y="7"/>
                    <a:pt x="119" y="6"/>
                    <a:pt x="120" y="6"/>
                  </a:cubicBezTo>
                  <a:cubicBezTo>
                    <a:pt x="121" y="5"/>
                    <a:pt x="123" y="5"/>
                    <a:pt x="124" y="5"/>
                  </a:cubicBezTo>
                  <a:cubicBezTo>
                    <a:pt x="125" y="5"/>
                    <a:pt x="126" y="5"/>
                    <a:pt x="127" y="6"/>
                  </a:cubicBezTo>
                  <a:cubicBezTo>
                    <a:pt x="132" y="5"/>
                    <a:pt x="136" y="4"/>
                    <a:pt x="141" y="4"/>
                  </a:cubicBezTo>
                  <a:cubicBezTo>
                    <a:pt x="139" y="7"/>
                    <a:pt x="136" y="9"/>
                    <a:pt x="134" y="12"/>
                  </a:cubicBezTo>
                  <a:cubicBezTo>
                    <a:pt x="133" y="12"/>
                    <a:pt x="132" y="12"/>
                    <a:pt x="132" y="13"/>
                  </a:cubicBezTo>
                  <a:cubicBezTo>
                    <a:pt x="131" y="13"/>
                    <a:pt x="130" y="14"/>
                    <a:pt x="129" y="15"/>
                  </a:cubicBezTo>
                  <a:cubicBezTo>
                    <a:pt x="124" y="18"/>
                    <a:pt x="120" y="21"/>
                    <a:pt x="116" y="25"/>
                  </a:cubicBezTo>
                  <a:cubicBezTo>
                    <a:pt x="116" y="25"/>
                    <a:pt x="116" y="26"/>
                    <a:pt x="117" y="26"/>
                  </a:cubicBezTo>
                  <a:cubicBezTo>
                    <a:pt x="117" y="26"/>
                    <a:pt x="117" y="26"/>
                    <a:pt x="118" y="26"/>
                  </a:cubicBezTo>
                  <a:cubicBezTo>
                    <a:pt x="118" y="26"/>
                    <a:pt x="118" y="26"/>
                    <a:pt x="118" y="26"/>
                  </a:cubicBezTo>
                  <a:cubicBezTo>
                    <a:pt x="118" y="26"/>
                    <a:pt x="118" y="26"/>
                    <a:pt x="118" y="26"/>
                  </a:cubicBezTo>
                  <a:cubicBezTo>
                    <a:pt x="118" y="26"/>
                    <a:pt x="118" y="26"/>
                    <a:pt x="118" y="26"/>
                  </a:cubicBezTo>
                  <a:cubicBezTo>
                    <a:pt x="123" y="23"/>
                    <a:pt x="127" y="19"/>
                    <a:pt x="131" y="16"/>
                  </a:cubicBezTo>
                  <a:cubicBezTo>
                    <a:pt x="132" y="15"/>
                    <a:pt x="134" y="14"/>
                    <a:pt x="135" y="13"/>
                  </a:cubicBezTo>
                  <a:cubicBezTo>
                    <a:pt x="139" y="10"/>
                    <a:pt x="143" y="7"/>
                    <a:pt x="146" y="2"/>
                  </a:cubicBezTo>
                  <a:cubicBezTo>
                    <a:pt x="146" y="2"/>
                    <a:pt x="146" y="1"/>
                    <a:pt x="145" y="1"/>
                  </a:cubicBezTo>
                  <a:cubicBezTo>
                    <a:pt x="143" y="0"/>
                    <a:pt x="141" y="0"/>
                    <a:pt x="139" y="0"/>
                  </a:cubicBezTo>
                </a:path>
              </a:pathLst>
            </a:custGeom>
            <a:grpFill/>
            <a:ln>
              <a:solidFill>
                <a:schemeClr val="accent4"/>
              </a:solidFill>
            </a:ln>
          </p:spPr>
          <p:txBody>
            <a:bodyPr vert="horz" wrap="square" lIns="91440" tIns="45720" rIns="91440" bIns="45720" numCol="1" anchor="t" anchorCtr="0" compatLnSpc="1"/>
            <a:lstStyle/>
            <a:p>
              <a:endParaRPr lang="zh-CN" altLang="en-US"/>
            </a:p>
          </p:txBody>
        </p:sp>
      </p:grpSp>
      <p:grpSp>
        <p:nvGrpSpPr>
          <p:cNvPr id="11" name="组合 284"/>
          <p:cNvGrpSpPr/>
          <p:nvPr/>
        </p:nvGrpSpPr>
        <p:grpSpPr>
          <a:xfrm>
            <a:off x="0" y="1959443"/>
            <a:ext cx="2852951" cy="1356867"/>
            <a:chOff x="7591343" y="2234659"/>
            <a:chExt cx="3220646" cy="1012297"/>
          </a:xfrm>
        </p:grpSpPr>
        <p:sp>
          <p:nvSpPr>
            <p:cNvPr id="12" name="矩形 11"/>
            <p:cNvSpPr/>
            <p:nvPr/>
          </p:nvSpPr>
          <p:spPr>
            <a:xfrm>
              <a:off x="7591343" y="2234659"/>
              <a:ext cx="3216158" cy="298504"/>
            </a:xfrm>
            <a:prstGeom prst="rect">
              <a:avLst/>
            </a:prstGeom>
          </p:spPr>
          <p:txBody>
            <a:bodyPr wrap="square">
              <a:spAutoFit/>
            </a:bodyPr>
            <a:lstStyle/>
            <a:p>
              <a:pPr algn="ctr"/>
              <a:r>
                <a:rPr lang="en-US" altLang="zh-CN" sz="2000" b="1" dirty="0" smtClean="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rPr>
                <a:t>Enabling</a:t>
              </a:r>
              <a:r>
                <a:rPr lang="en-US" altLang="zh-CN" sz="2000" dirty="0" smtClean="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0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000" kern="0" dirty="0" err="1">
                  <a:solidFill>
                    <a:srgbClr val="022F4E"/>
                  </a:solidFill>
                  <a:latin typeface="Times New Roman" panose="02020603050405020304" pitchFamily="18" charset="0"/>
                  <a:ea typeface="宋体" panose="02010600030101010101" pitchFamily="2" charset="-122"/>
                  <a:cs typeface="Times New Roman" panose="02020603050405020304" pitchFamily="18" charset="0"/>
                  <a:sym typeface="+mn-ea"/>
                </a:rPr>
                <a:t>iExplore</a:t>
              </a:r>
              <a:endParaRPr lang="en-US" altLang="zh-CN" sz="2000" kern="0" dirty="0">
                <a:solidFill>
                  <a:srgbClr val="022F4E"/>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3" name="矩形 12"/>
            <p:cNvSpPr/>
            <p:nvPr/>
          </p:nvSpPr>
          <p:spPr>
            <a:xfrm>
              <a:off x="7709119" y="2530499"/>
              <a:ext cx="3102870" cy="716457"/>
            </a:xfrm>
            <a:prstGeom prst="rect">
              <a:avLst/>
            </a:prstGeom>
          </p:spPr>
          <p:txBody>
            <a:bodyPr wrap="square">
              <a:spAutoFit/>
            </a:bodyPr>
            <a:lstStyle/>
            <a:p>
              <a:pPr algn="ctr">
                <a:lnSpc>
                  <a:spcPct val="150000"/>
                </a:lnSpc>
                <a:spcBef>
                  <a:spcPts val="1000"/>
                </a:spcBef>
              </a:pPr>
              <a:r>
                <a:rPr lang="en-US" altLang="zh-CN" sz="2000" kern="0" dirty="0">
                  <a:solidFill>
                    <a:srgbClr val="022F4E"/>
                  </a:solidFill>
                  <a:latin typeface="Times New Roman" panose="02020603050405020304" pitchFamily="18" charset="0"/>
                  <a:ea typeface="宋体" panose="02010600030101010101" pitchFamily="2" charset="-122"/>
                  <a:cs typeface="Times New Roman" panose="02020603050405020304" pitchFamily="18" charset="0"/>
                  <a:sym typeface="+mn-ea"/>
                </a:rPr>
                <a:t>The Production Tasks with Sub-tasks </a:t>
              </a:r>
              <a:endParaRPr lang="en-US" altLang="zh-CN" sz="2000" kern="0" dirty="0">
                <a:solidFill>
                  <a:srgbClr val="022F4E"/>
                </a:solidFill>
                <a:latin typeface="Times New Roman" panose="02020603050405020304" pitchFamily="18" charset="0"/>
                <a:ea typeface="宋体" panose="02010600030101010101" pitchFamily="2" charset="-122"/>
                <a:cs typeface="Times New Roman" panose="02020603050405020304" pitchFamily="18" charset="0"/>
                <a:sym typeface="+mn-ea"/>
              </a:endParaRPr>
            </a:p>
          </p:txBody>
        </p:sp>
      </p:grpSp>
      <p:pic>
        <p:nvPicPr>
          <p:cNvPr id="14" name="图片 13"/>
          <p:cNvPicPr>
            <a:picLocks noChangeAspect="1"/>
          </p:cNvPicPr>
          <p:nvPr/>
        </p:nvPicPr>
        <p:blipFill>
          <a:blip r:embed="rId1"/>
          <a:stretch>
            <a:fillRect/>
          </a:stretch>
        </p:blipFill>
        <p:spPr>
          <a:xfrm>
            <a:off x="2951820" y="3669699"/>
            <a:ext cx="2114210" cy="1337926"/>
          </a:xfrm>
          <a:prstGeom prst="rect">
            <a:avLst/>
          </a:prstGeom>
        </p:spPr>
      </p:pic>
      <p:sp>
        <p:nvSpPr>
          <p:cNvPr id="15" name="chenying0907 148"/>
          <p:cNvSpPr/>
          <p:nvPr/>
        </p:nvSpPr>
        <p:spPr>
          <a:xfrm>
            <a:off x="5437502" y="966918"/>
            <a:ext cx="3410981" cy="611706"/>
          </a:xfrm>
          <a:prstGeom prst="rect">
            <a:avLst/>
          </a:prstGeom>
          <a:noFill/>
          <a:ln w="12700" cap="flat">
            <a:noFill/>
            <a:miter lim="400000"/>
          </a:ln>
          <a:effectLst/>
        </p:spPr>
        <p:txBody>
          <a:bodyPr wrap="square" lIns="28575" tIns="28575" rIns="28575" bIns="28575" numCol="1" anchor="ctr">
            <a:spAutoFit/>
          </a:bodyPr>
          <a:lstStyle/>
          <a:p>
            <a:r>
              <a:rPr lang="en-US" altLang="zh-CN" dirty="0">
                <a:solidFill>
                  <a:schemeClr val="bg1">
                    <a:lumMod val="50000"/>
                  </a:schemeClr>
                </a:solidFill>
                <a:latin typeface="Times New Roman" panose="02020603050405020304" pitchFamily="18" charset="0"/>
                <a:cs typeface="Times New Roman" panose="02020603050405020304" pitchFamily="18" charset="0"/>
                <a:sym typeface="+mn-ea"/>
              </a:rPr>
              <a:t>To Obtain </a:t>
            </a:r>
            <a:r>
              <a:rPr lang="en-US" altLang="zh-CN" b="1" dirty="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sym typeface="+mn-ea"/>
              </a:rPr>
              <a:t>Crucial Structure</a:t>
            </a:r>
            <a:r>
              <a:rPr lang="en-US" altLang="zh-CN" b="1" dirty="0">
                <a:solidFill>
                  <a:srgbClr val="44546A"/>
                </a:solidFill>
                <a:latin typeface="Times New Roman" panose="02020603050405020304" pitchFamily="18" charset="0"/>
                <a:ea typeface="微软雅黑" panose="020B0503020204020204" pitchFamily="34" charset="-122"/>
                <a:cs typeface="Times New Roman" panose="02020603050405020304" pitchFamily="18" charset="0"/>
                <a:sym typeface="+mn-ea"/>
              </a:rPr>
              <a:t> </a:t>
            </a:r>
            <a:r>
              <a:rPr lang="en-US" altLang="zh-CN" dirty="0">
                <a:solidFill>
                  <a:schemeClr val="bg1">
                    <a:lumMod val="50000"/>
                  </a:schemeClr>
                </a:solidFill>
                <a:latin typeface="Times New Roman" panose="02020603050405020304" pitchFamily="18" charset="0"/>
                <a:cs typeface="Times New Roman" panose="02020603050405020304" pitchFamily="18" charset="0"/>
                <a:sym typeface="+mn-ea"/>
              </a:rPr>
              <a:t>from Sample Speeches </a:t>
            </a:r>
            <a:endParaRPr lang="zh-CN" altLang="en-US" dirty="0">
              <a:solidFill>
                <a:schemeClr val="bg1">
                  <a:lumMod val="50000"/>
                </a:schemeClr>
              </a:solidFill>
              <a:latin typeface="Times New Roman" panose="02020603050405020304" pitchFamily="18" charset="0"/>
              <a:cs typeface="Times New Roman" panose="02020603050405020304" pitchFamily="18" charset="0"/>
              <a:sym typeface="微软雅黑" panose="020B0503020204020204" pitchFamily="34" charset="-122"/>
            </a:endParaRPr>
          </a:p>
        </p:txBody>
      </p:sp>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37150" y="674411"/>
            <a:ext cx="1126511" cy="1015985"/>
          </a:xfrm>
          <a:prstGeom prst="rect">
            <a:avLst/>
          </a:prstGeom>
        </p:spPr>
      </p:pic>
      <p:pic>
        <p:nvPicPr>
          <p:cNvPr id="19" name="图片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37151" y="1750095"/>
            <a:ext cx="1126511" cy="1015985"/>
          </a:xfrm>
          <a:prstGeom prst="rect">
            <a:avLst/>
          </a:prstGeom>
        </p:spPr>
      </p:pic>
      <p:sp>
        <p:nvSpPr>
          <p:cNvPr id="20" name="chenying0907 148"/>
          <p:cNvSpPr/>
          <p:nvPr/>
        </p:nvSpPr>
        <p:spPr>
          <a:xfrm>
            <a:off x="5437502" y="1937831"/>
            <a:ext cx="3532296" cy="957955"/>
          </a:xfrm>
          <a:prstGeom prst="rect">
            <a:avLst/>
          </a:prstGeom>
          <a:noFill/>
          <a:ln w="12700" cap="flat">
            <a:noFill/>
            <a:miter lim="400000"/>
          </a:ln>
          <a:effectLst/>
        </p:spPr>
        <p:txBody>
          <a:bodyPr wrap="square" lIns="28575" tIns="28575" rIns="28575" bIns="28575" numCol="1" anchor="ctr">
            <a:spAutoFit/>
          </a:bodyPr>
          <a:lstStyle/>
          <a:p>
            <a:pPr>
              <a:lnSpc>
                <a:spcPct val="130000"/>
              </a:lnSpc>
              <a:spcBef>
                <a:spcPct val="0"/>
              </a:spcBef>
            </a:pPr>
            <a:r>
              <a:rPr lang="en-US" altLang="zh-CN" dirty="0">
                <a:solidFill>
                  <a:schemeClr val="bg1">
                    <a:lumMod val="50000"/>
                  </a:schemeClr>
                </a:solidFill>
                <a:latin typeface="Times New Roman" panose="02020603050405020304" pitchFamily="18" charset="0"/>
                <a:cs typeface="Times New Roman" panose="02020603050405020304" pitchFamily="18" charset="0"/>
                <a:sym typeface="+mn-ea"/>
              </a:rPr>
              <a:t>To Prepare Students for the </a:t>
            </a:r>
            <a:r>
              <a:rPr lang="en-US" altLang="zh-CN" b="1" dirty="0" smtClean="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sym typeface="+mn-ea"/>
              </a:rPr>
              <a:t>Strategy </a:t>
            </a:r>
            <a:r>
              <a:rPr lang="en-US" altLang="zh-CN" b="1" dirty="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sym typeface="+mn-ea"/>
              </a:rPr>
              <a:t>for Development  </a:t>
            </a:r>
            <a:endParaRPr lang="zh-CN" altLang="en-US" b="1" dirty="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endParaRPr>
          </a:p>
          <a:p>
            <a:pPr>
              <a:lnSpc>
                <a:spcPct val="130000"/>
              </a:lnSpc>
              <a:spcBef>
                <a:spcPct val="0"/>
              </a:spcBef>
              <a:buNone/>
            </a:pPr>
            <a:endParaRPr lang="zh-CN" altLang="en-US" sz="900" dirty="0">
              <a:solidFill>
                <a:schemeClr val="tx1">
                  <a:lumMod val="50000"/>
                  <a:lumOff val="50000"/>
                </a:schemeClr>
              </a:solidFill>
              <a:latin typeface="方正清刻本悦宋简体" panose="02000000000000000000" pitchFamily="2" charset="-122"/>
              <a:ea typeface="方正清刻本悦宋简体" panose="02000000000000000000" pitchFamily="2" charset="-122"/>
              <a:sym typeface="微软雅黑" panose="020B0503020204020204" pitchFamily="34" charset="-122"/>
            </a:endParaRPr>
          </a:p>
        </p:txBody>
      </p:sp>
      <p:sp>
        <p:nvSpPr>
          <p:cNvPr id="21" name="矩形 20"/>
          <p:cNvSpPr/>
          <p:nvPr/>
        </p:nvSpPr>
        <p:spPr>
          <a:xfrm>
            <a:off x="5434832" y="3020922"/>
            <a:ext cx="2998385" cy="416524"/>
          </a:xfrm>
          <a:prstGeom prst="rect">
            <a:avLst/>
          </a:prstGeom>
        </p:spPr>
        <p:txBody>
          <a:bodyPr wrap="none">
            <a:spAutoFit/>
          </a:bodyPr>
          <a:lstStyle/>
          <a:p>
            <a:pPr>
              <a:lnSpc>
                <a:spcPct val="130000"/>
              </a:lnSpc>
              <a:spcBef>
                <a:spcPct val="0"/>
              </a:spcBef>
            </a:pPr>
            <a:r>
              <a:rPr lang="en-US" altLang="zh-CN" dirty="0">
                <a:solidFill>
                  <a:schemeClr val="bg1">
                    <a:lumMod val="50000"/>
                  </a:schemeClr>
                </a:solidFill>
                <a:latin typeface="Times New Roman" panose="02020603050405020304" pitchFamily="18" charset="0"/>
                <a:cs typeface="Times New Roman" panose="02020603050405020304" pitchFamily="18" charset="0"/>
                <a:sym typeface="+mn-ea"/>
              </a:rPr>
              <a:t>To Build </a:t>
            </a:r>
            <a:r>
              <a:rPr lang="en-US" altLang="zh-CN" dirty="0" smtClean="0">
                <a:solidFill>
                  <a:schemeClr val="bg1">
                    <a:lumMod val="50000"/>
                  </a:schemeClr>
                </a:solidFill>
                <a:latin typeface="Times New Roman" panose="02020603050405020304" pitchFamily="18" charset="0"/>
                <a:cs typeface="Times New Roman" panose="02020603050405020304" pitchFamily="18" charset="0"/>
                <a:sym typeface="+mn-ea"/>
              </a:rPr>
              <a:t>Students’ </a:t>
            </a:r>
            <a:r>
              <a:rPr lang="en-US" altLang="zh-CN" b="1" dirty="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sym typeface="+mn-ea"/>
              </a:rPr>
              <a:t>Language </a:t>
            </a:r>
            <a:endParaRPr lang="zh-CN" altLang="en-US" b="1" dirty="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8" name="五边形 17"/>
          <p:cNvSpPr/>
          <p:nvPr/>
        </p:nvSpPr>
        <p:spPr>
          <a:xfrm>
            <a:off x="2889839" y="886585"/>
            <a:ext cx="1588914" cy="609593"/>
          </a:xfrm>
          <a:prstGeom prst="homePlat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rPr>
              <a:t>Sub-task </a:t>
            </a:r>
            <a:r>
              <a:rPr lang="en-US" altLang="zh-CN" dirty="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rPr>
              <a:t>1</a:t>
            </a:r>
            <a:endParaRPr lang="zh-CN" altLang="en-US" dirty="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2" name="五边形 21"/>
          <p:cNvSpPr/>
          <p:nvPr/>
        </p:nvSpPr>
        <p:spPr>
          <a:xfrm>
            <a:off x="2900477" y="1934381"/>
            <a:ext cx="1588914" cy="609593"/>
          </a:xfrm>
          <a:prstGeom prst="homePlat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rPr>
              <a:t>Sub-task </a:t>
            </a:r>
            <a:r>
              <a:rPr lang="en-US" altLang="zh-CN" dirty="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rPr>
              <a:t>2</a:t>
            </a:r>
            <a:endParaRPr lang="zh-CN" altLang="en-US" dirty="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3" name="五边形 22"/>
          <p:cNvSpPr/>
          <p:nvPr/>
        </p:nvSpPr>
        <p:spPr>
          <a:xfrm>
            <a:off x="2889839" y="2926368"/>
            <a:ext cx="1588914" cy="609593"/>
          </a:xfrm>
          <a:prstGeom prst="homePlat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rPr>
              <a:t>Sub-task </a:t>
            </a:r>
            <a:r>
              <a:rPr lang="en-US" altLang="zh-CN" dirty="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rPr>
              <a:t>3</a:t>
            </a:r>
            <a:endParaRPr lang="zh-CN" altLang="en-US" dirty="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24" name="图片 2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00191" y="2677712"/>
            <a:ext cx="1126511" cy="1015985"/>
          </a:xfrm>
          <a:prstGeom prst="rect">
            <a:avLst/>
          </a:prstGeom>
        </p:spPr>
      </p:pic>
      <p:pic>
        <p:nvPicPr>
          <p:cNvPr id="25" name="图片 24"/>
          <p:cNvPicPr>
            <a:picLocks noChangeAspect="1"/>
          </p:cNvPicPr>
          <p:nvPr/>
        </p:nvPicPr>
        <p:blipFill>
          <a:blip r:embed="rId3"/>
          <a:stretch>
            <a:fillRect/>
          </a:stretch>
        </p:blipFill>
        <p:spPr>
          <a:xfrm>
            <a:off x="5504200" y="3661664"/>
            <a:ext cx="2092136" cy="1337926"/>
          </a:xfrm>
          <a:prstGeom prst="rect">
            <a:avLst/>
          </a:prstGeom>
        </p:spPr>
      </p:pic>
    </p:spTree>
    <p:custDataLst>
      <p:tags r:id="rId4"/>
    </p:custData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additive="base">
                                        <p:cTn id="17" dur="500" fill="hold"/>
                                        <p:tgtEl>
                                          <p:spTgt spid="18"/>
                                        </p:tgtEl>
                                        <p:attrNameLst>
                                          <p:attrName>ppt_x</p:attrName>
                                        </p:attrNameLst>
                                      </p:cBhvr>
                                      <p:tavLst>
                                        <p:tav tm="0">
                                          <p:val>
                                            <p:strVal val="#ppt_x"/>
                                          </p:val>
                                        </p:tav>
                                        <p:tav tm="100000">
                                          <p:val>
                                            <p:strVal val="#ppt_x"/>
                                          </p:val>
                                        </p:tav>
                                      </p:tavLst>
                                    </p:anim>
                                    <p:anim calcmode="lin" valueType="num">
                                      <p:cBhvr additive="base">
                                        <p:cTn id="18" dur="500" fill="hold"/>
                                        <p:tgtEl>
                                          <p:spTgt spid="18"/>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additive="base">
                                        <p:cTn id="21" dur="500" fill="hold"/>
                                        <p:tgtEl>
                                          <p:spTgt spid="2"/>
                                        </p:tgtEl>
                                        <p:attrNameLst>
                                          <p:attrName>ppt_x</p:attrName>
                                        </p:attrNameLst>
                                      </p:cBhvr>
                                      <p:tavLst>
                                        <p:tav tm="0">
                                          <p:val>
                                            <p:strVal val="#ppt_x"/>
                                          </p:val>
                                        </p:tav>
                                        <p:tav tm="100000">
                                          <p:val>
                                            <p:strVal val="#ppt_x"/>
                                          </p:val>
                                        </p:tav>
                                      </p:tavLst>
                                    </p:anim>
                                    <p:anim calcmode="lin" valueType="num">
                                      <p:cBhvr additive="base">
                                        <p:cTn id="22" dur="500" fill="hold"/>
                                        <p:tgtEl>
                                          <p:spTgt spid="2"/>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500" fill="hold"/>
                                        <p:tgtEl>
                                          <p:spTgt spid="22"/>
                                        </p:tgtEl>
                                        <p:attrNameLst>
                                          <p:attrName>ppt_x</p:attrName>
                                        </p:attrNameLst>
                                      </p:cBhvr>
                                      <p:tavLst>
                                        <p:tav tm="0">
                                          <p:val>
                                            <p:strVal val="#ppt_x"/>
                                          </p:val>
                                        </p:tav>
                                        <p:tav tm="100000">
                                          <p:val>
                                            <p:strVal val="#ppt_x"/>
                                          </p:val>
                                        </p:tav>
                                      </p:tavLst>
                                    </p:anim>
                                    <p:anim calcmode="lin" valueType="num">
                                      <p:cBhvr additive="base">
                                        <p:cTn id="32" dur="500" fill="hold"/>
                                        <p:tgtEl>
                                          <p:spTgt spid="22"/>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additive="base">
                                        <p:cTn id="35" dur="500" fill="hold"/>
                                        <p:tgtEl>
                                          <p:spTgt spid="19"/>
                                        </p:tgtEl>
                                        <p:attrNameLst>
                                          <p:attrName>ppt_x</p:attrName>
                                        </p:attrNameLst>
                                      </p:cBhvr>
                                      <p:tavLst>
                                        <p:tav tm="0">
                                          <p:val>
                                            <p:strVal val="#ppt_x"/>
                                          </p:val>
                                        </p:tav>
                                        <p:tav tm="100000">
                                          <p:val>
                                            <p:strVal val="#ppt_x"/>
                                          </p:val>
                                        </p:tav>
                                      </p:tavLst>
                                    </p:anim>
                                    <p:anim calcmode="lin" valueType="num">
                                      <p:cBhvr additive="base">
                                        <p:cTn id="36" dur="500" fill="hold"/>
                                        <p:tgtEl>
                                          <p:spTgt spid="1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500" fill="hold"/>
                                        <p:tgtEl>
                                          <p:spTgt spid="23"/>
                                        </p:tgtEl>
                                        <p:attrNameLst>
                                          <p:attrName>ppt_x</p:attrName>
                                        </p:attrNameLst>
                                      </p:cBhvr>
                                      <p:tavLst>
                                        <p:tav tm="0">
                                          <p:val>
                                            <p:strVal val="#ppt_x"/>
                                          </p:val>
                                        </p:tav>
                                        <p:tav tm="100000">
                                          <p:val>
                                            <p:strVal val="#ppt_x"/>
                                          </p:val>
                                        </p:tav>
                                      </p:tavLst>
                                    </p:anim>
                                    <p:anim calcmode="lin" valueType="num">
                                      <p:cBhvr additive="base">
                                        <p:cTn id="46" dur="500" fill="hold"/>
                                        <p:tgtEl>
                                          <p:spTgt spid="23"/>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additive="base">
                                        <p:cTn id="49" dur="500" fill="hold"/>
                                        <p:tgtEl>
                                          <p:spTgt spid="24"/>
                                        </p:tgtEl>
                                        <p:attrNameLst>
                                          <p:attrName>ppt_x</p:attrName>
                                        </p:attrNameLst>
                                      </p:cBhvr>
                                      <p:tavLst>
                                        <p:tav tm="0">
                                          <p:val>
                                            <p:strVal val="#ppt_x"/>
                                          </p:val>
                                        </p:tav>
                                        <p:tav tm="100000">
                                          <p:val>
                                            <p:strVal val="#ppt_x"/>
                                          </p:val>
                                        </p:tav>
                                      </p:tavLst>
                                    </p:anim>
                                    <p:anim calcmode="lin" valueType="num">
                                      <p:cBhvr additive="base">
                                        <p:cTn id="50" dur="500" fill="hold"/>
                                        <p:tgtEl>
                                          <p:spTgt spid="24"/>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0" grpId="0"/>
      <p:bldP spid="21" grpId="0"/>
      <p:bldP spid="18" grpId="0" animBg="1"/>
      <p:bldP spid="22" grpId="0" animBg="1"/>
      <p:bldP spid="2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76"/>
          <p:cNvGrpSpPr/>
          <p:nvPr/>
        </p:nvGrpSpPr>
        <p:grpSpPr>
          <a:xfrm>
            <a:off x="1587043" y="847513"/>
            <a:ext cx="575072" cy="818212"/>
            <a:chOff x="6416745" y="2839242"/>
            <a:chExt cx="766763" cy="1090613"/>
          </a:xfrm>
        </p:grpSpPr>
        <p:sp>
          <p:nvSpPr>
            <p:cNvPr id="4" name="Freeform 150"/>
            <p:cNvSpPr>
              <a:spLocks noEditPoints="1"/>
            </p:cNvSpPr>
            <p:nvPr/>
          </p:nvSpPr>
          <p:spPr bwMode="auto">
            <a:xfrm>
              <a:off x="6432620" y="2870992"/>
              <a:ext cx="693738" cy="1058863"/>
            </a:xfrm>
            <a:custGeom>
              <a:avLst/>
              <a:gdLst>
                <a:gd name="T0" fmla="*/ 253 w 322"/>
                <a:gd name="T1" fmla="*/ 474 h 491"/>
                <a:gd name="T2" fmla="*/ 273 w 322"/>
                <a:gd name="T3" fmla="*/ 465 h 491"/>
                <a:gd name="T4" fmla="*/ 299 w 322"/>
                <a:gd name="T5" fmla="*/ 440 h 491"/>
                <a:gd name="T6" fmla="*/ 301 w 322"/>
                <a:gd name="T7" fmla="*/ 437 h 491"/>
                <a:gd name="T8" fmla="*/ 317 w 322"/>
                <a:gd name="T9" fmla="*/ 402 h 491"/>
                <a:gd name="T10" fmla="*/ 163 w 322"/>
                <a:gd name="T11" fmla="*/ 398 h 491"/>
                <a:gd name="T12" fmla="*/ 201 w 322"/>
                <a:gd name="T13" fmla="*/ 384 h 491"/>
                <a:gd name="T14" fmla="*/ 106 w 322"/>
                <a:gd name="T15" fmla="*/ 369 h 491"/>
                <a:gd name="T16" fmla="*/ 320 w 322"/>
                <a:gd name="T17" fmla="*/ 370 h 491"/>
                <a:gd name="T18" fmla="*/ 212 w 322"/>
                <a:gd name="T19" fmla="*/ 364 h 491"/>
                <a:gd name="T20" fmla="*/ 210 w 322"/>
                <a:gd name="T21" fmla="*/ 363 h 491"/>
                <a:gd name="T22" fmla="*/ 104 w 322"/>
                <a:gd name="T23" fmla="*/ 369 h 491"/>
                <a:gd name="T24" fmla="*/ 314 w 322"/>
                <a:gd name="T25" fmla="*/ 328 h 491"/>
                <a:gd name="T26" fmla="*/ 39 w 322"/>
                <a:gd name="T27" fmla="*/ 439 h 491"/>
                <a:gd name="T28" fmla="*/ 6 w 322"/>
                <a:gd name="T29" fmla="*/ 306 h 491"/>
                <a:gd name="T30" fmla="*/ 73 w 322"/>
                <a:gd name="T31" fmla="*/ 287 h 491"/>
                <a:gd name="T32" fmla="*/ 91 w 322"/>
                <a:gd name="T33" fmla="*/ 287 h 491"/>
                <a:gd name="T34" fmla="*/ 135 w 322"/>
                <a:gd name="T35" fmla="*/ 293 h 491"/>
                <a:gd name="T36" fmla="*/ 206 w 322"/>
                <a:gd name="T37" fmla="*/ 327 h 491"/>
                <a:gd name="T38" fmla="*/ 134 w 322"/>
                <a:gd name="T39" fmla="*/ 291 h 491"/>
                <a:gd name="T40" fmla="*/ 129 w 322"/>
                <a:gd name="T41" fmla="*/ 273 h 491"/>
                <a:gd name="T42" fmla="*/ 124 w 322"/>
                <a:gd name="T43" fmla="*/ 262 h 491"/>
                <a:gd name="T44" fmla="*/ 172 w 322"/>
                <a:gd name="T45" fmla="*/ 183 h 491"/>
                <a:gd name="T46" fmla="*/ 155 w 322"/>
                <a:gd name="T47" fmla="*/ 191 h 491"/>
                <a:gd name="T48" fmla="*/ 200 w 322"/>
                <a:gd name="T49" fmla="*/ 159 h 491"/>
                <a:gd name="T50" fmla="*/ 87 w 322"/>
                <a:gd name="T51" fmla="*/ 149 h 491"/>
                <a:gd name="T52" fmla="*/ 107 w 322"/>
                <a:gd name="T53" fmla="*/ 151 h 491"/>
                <a:gd name="T54" fmla="*/ 111 w 322"/>
                <a:gd name="T55" fmla="*/ 146 h 491"/>
                <a:gd name="T56" fmla="*/ 296 w 322"/>
                <a:gd name="T57" fmla="*/ 171 h 491"/>
                <a:gd name="T58" fmla="*/ 292 w 322"/>
                <a:gd name="T59" fmla="*/ 290 h 491"/>
                <a:gd name="T60" fmla="*/ 250 w 322"/>
                <a:gd name="T61" fmla="*/ 240 h 491"/>
                <a:gd name="T62" fmla="*/ 303 w 322"/>
                <a:gd name="T63" fmla="*/ 130 h 491"/>
                <a:gd name="T64" fmla="*/ 239 w 322"/>
                <a:gd name="T65" fmla="*/ 253 h 491"/>
                <a:gd name="T66" fmla="*/ 280 w 322"/>
                <a:gd name="T67" fmla="*/ 218 h 491"/>
                <a:gd name="T68" fmla="*/ 306 w 322"/>
                <a:gd name="T69" fmla="*/ 135 h 491"/>
                <a:gd name="T70" fmla="*/ 198 w 322"/>
                <a:gd name="T71" fmla="*/ 100 h 491"/>
                <a:gd name="T72" fmla="*/ 119 w 322"/>
                <a:gd name="T73" fmla="*/ 118 h 491"/>
                <a:gd name="T74" fmla="*/ 170 w 322"/>
                <a:gd name="T75" fmla="*/ 90 h 491"/>
                <a:gd name="T76" fmla="*/ 303 w 322"/>
                <a:gd name="T77" fmla="*/ 102 h 491"/>
                <a:gd name="T78" fmla="*/ 278 w 322"/>
                <a:gd name="T79" fmla="*/ 53 h 491"/>
                <a:gd name="T80" fmla="*/ 281 w 322"/>
                <a:gd name="T81" fmla="*/ 52 h 491"/>
                <a:gd name="T82" fmla="*/ 247 w 322"/>
                <a:gd name="T83" fmla="*/ 26 h 491"/>
                <a:gd name="T84" fmla="*/ 263 w 322"/>
                <a:gd name="T85" fmla="*/ 37 h 491"/>
                <a:gd name="T86" fmla="*/ 257 w 322"/>
                <a:gd name="T87" fmla="*/ 31 h 491"/>
                <a:gd name="T88" fmla="*/ 235 w 322"/>
                <a:gd name="T89" fmla="*/ 18 h 491"/>
                <a:gd name="T90" fmla="*/ 224 w 322"/>
                <a:gd name="T91" fmla="*/ 15 h 491"/>
                <a:gd name="T92" fmla="*/ 222 w 322"/>
                <a:gd name="T93" fmla="*/ 9 h 491"/>
                <a:gd name="T94" fmla="*/ 227 w 322"/>
                <a:gd name="T95" fmla="*/ 21 h 491"/>
                <a:gd name="T96" fmla="*/ 305 w 322"/>
                <a:gd name="T97" fmla="*/ 117 h 491"/>
                <a:gd name="T98" fmla="*/ 301 w 322"/>
                <a:gd name="T99" fmla="*/ 119 h 491"/>
                <a:gd name="T100" fmla="*/ 176 w 322"/>
                <a:gd name="T101" fmla="*/ 8 h 491"/>
                <a:gd name="T102" fmla="*/ 144 w 322"/>
                <a:gd name="T103" fmla="*/ 12 h 491"/>
                <a:gd name="T104" fmla="*/ 179 w 322"/>
                <a:gd name="T105" fmla="*/ 6 h 491"/>
                <a:gd name="T106" fmla="*/ 210 w 322"/>
                <a:gd name="T107" fmla="*/ 7 h 491"/>
                <a:gd name="T108" fmla="*/ 82 w 322"/>
                <a:gd name="T109" fmla="*/ 38 h 491"/>
                <a:gd name="T110" fmla="*/ 116 w 322"/>
                <a:gd name="T111" fmla="*/ 13 h 491"/>
                <a:gd name="T112" fmla="*/ 42 w 322"/>
                <a:gd name="T113" fmla="*/ 71 h 491"/>
                <a:gd name="T114" fmla="*/ 32 w 322"/>
                <a:gd name="T115" fmla="*/ 137 h 491"/>
                <a:gd name="T116" fmla="*/ 36 w 322"/>
                <a:gd name="T117" fmla="*/ 97 h 491"/>
                <a:gd name="T118" fmla="*/ 141 w 322"/>
                <a:gd name="T119" fmla="*/ 4 h 491"/>
                <a:gd name="T120" fmla="*/ 210 w 322"/>
                <a:gd name="T121" fmla="*/ 5 h 491"/>
                <a:gd name="T122" fmla="*/ 194 w 322"/>
                <a:gd name="T123" fmla="*/ 3 h 491"/>
                <a:gd name="T124" fmla="*/ 179 w 322"/>
                <a:gd name="T125" fmla="*/ 0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2" h="491">
                  <a:moveTo>
                    <a:pt x="100" y="475"/>
                  </a:moveTo>
                  <a:cubicBezTo>
                    <a:pt x="101" y="475"/>
                    <a:pt x="102" y="476"/>
                    <a:pt x="103" y="476"/>
                  </a:cubicBezTo>
                  <a:cubicBezTo>
                    <a:pt x="105" y="477"/>
                    <a:pt x="107" y="478"/>
                    <a:pt x="109" y="478"/>
                  </a:cubicBezTo>
                  <a:cubicBezTo>
                    <a:pt x="111" y="479"/>
                    <a:pt x="114" y="480"/>
                    <a:pt x="117" y="480"/>
                  </a:cubicBezTo>
                  <a:cubicBezTo>
                    <a:pt x="117" y="481"/>
                    <a:pt x="117" y="481"/>
                    <a:pt x="117" y="481"/>
                  </a:cubicBezTo>
                  <a:cubicBezTo>
                    <a:pt x="114" y="480"/>
                    <a:pt x="111" y="479"/>
                    <a:pt x="107" y="477"/>
                  </a:cubicBezTo>
                  <a:cubicBezTo>
                    <a:pt x="105" y="476"/>
                    <a:pt x="102" y="476"/>
                    <a:pt x="100" y="475"/>
                  </a:cubicBezTo>
                  <a:moveTo>
                    <a:pt x="272" y="464"/>
                  </a:moveTo>
                  <a:cubicBezTo>
                    <a:pt x="266" y="468"/>
                    <a:pt x="260" y="471"/>
                    <a:pt x="253" y="474"/>
                  </a:cubicBezTo>
                  <a:cubicBezTo>
                    <a:pt x="231" y="486"/>
                    <a:pt x="204" y="490"/>
                    <a:pt x="179" y="490"/>
                  </a:cubicBezTo>
                  <a:cubicBezTo>
                    <a:pt x="169" y="490"/>
                    <a:pt x="160" y="489"/>
                    <a:pt x="151" y="488"/>
                  </a:cubicBezTo>
                  <a:cubicBezTo>
                    <a:pt x="140" y="487"/>
                    <a:pt x="128" y="485"/>
                    <a:pt x="117" y="483"/>
                  </a:cubicBezTo>
                  <a:cubicBezTo>
                    <a:pt x="117" y="483"/>
                    <a:pt x="117" y="483"/>
                    <a:pt x="117" y="483"/>
                  </a:cubicBezTo>
                  <a:cubicBezTo>
                    <a:pt x="129" y="486"/>
                    <a:pt x="143" y="489"/>
                    <a:pt x="156" y="490"/>
                  </a:cubicBezTo>
                  <a:cubicBezTo>
                    <a:pt x="162" y="491"/>
                    <a:pt x="169" y="491"/>
                    <a:pt x="175" y="491"/>
                  </a:cubicBezTo>
                  <a:cubicBezTo>
                    <a:pt x="193" y="491"/>
                    <a:pt x="211" y="489"/>
                    <a:pt x="229" y="484"/>
                  </a:cubicBezTo>
                  <a:cubicBezTo>
                    <a:pt x="245" y="480"/>
                    <a:pt x="261" y="474"/>
                    <a:pt x="275" y="465"/>
                  </a:cubicBezTo>
                  <a:cubicBezTo>
                    <a:pt x="274" y="465"/>
                    <a:pt x="273" y="465"/>
                    <a:pt x="273" y="465"/>
                  </a:cubicBezTo>
                  <a:cubicBezTo>
                    <a:pt x="272" y="465"/>
                    <a:pt x="272" y="465"/>
                    <a:pt x="272" y="464"/>
                  </a:cubicBezTo>
                  <a:moveTo>
                    <a:pt x="280" y="461"/>
                  </a:moveTo>
                  <a:cubicBezTo>
                    <a:pt x="280" y="461"/>
                    <a:pt x="280" y="461"/>
                    <a:pt x="280" y="461"/>
                  </a:cubicBezTo>
                  <a:cubicBezTo>
                    <a:pt x="280" y="461"/>
                    <a:pt x="280" y="461"/>
                    <a:pt x="279" y="461"/>
                  </a:cubicBezTo>
                  <a:cubicBezTo>
                    <a:pt x="279" y="461"/>
                    <a:pt x="280" y="461"/>
                    <a:pt x="280" y="461"/>
                  </a:cubicBezTo>
                  <a:cubicBezTo>
                    <a:pt x="280" y="461"/>
                    <a:pt x="280" y="461"/>
                    <a:pt x="280" y="461"/>
                  </a:cubicBezTo>
                  <a:moveTo>
                    <a:pt x="302" y="439"/>
                  </a:moveTo>
                  <a:cubicBezTo>
                    <a:pt x="302" y="439"/>
                    <a:pt x="301" y="440"/>
                    <a:pt x="300" y="440"/>
                  </a:cubicBezTo>
                  <a:cubicBezTo>
                    <a:pt x="300" y="440"/>
                    <a:pt x="299" y="440"/>
                    <a:pt x="299" y="440"/>
                  </a:cubicBezTo>
                  <a:cubicBezTo>
                    <a:pt x="299" y="440"/>
                    <a:pt x="299" y="440"/>
                    <a:pt x="299" y="440"/>
                  </a:cubicBezTo>
                  <a:cubicBezTo>
                    <a:pt x="293" y="447"/>
                    <a:pt x="287" y="454"/>
                    <a:pt x="279" y="459"/>
                  </a:cubicBezTo>
                  <a:cubicBezTo>
                    <a:pt x="280" y="459"/>
                    <a:pt x="282" y="458"/>
                    <a:pt x="283" y="457"/>
                  </a:cubicBezTo>
                  <a:cubicBezTo>
                    <a:pt x="284" y="456"/>
                    <a:pt x="286" y="456"/>
                    <a:pt x="288" y="455"/>
                  </a:cubicBezTo>
                  <a:cubicBezTo>
                    <a:pt x="293" y="450"/>
                    <a:pt x="298" y="445"/>
                    <a:pt x="302" y="439"/>
                  </a:cubicBezTo>
                  <a:moveTo>
                    <a:pt x="313" y="421"/>
                  </a:moveTo>
                  <a:cubicBezTo>
                    <a:pt x="312" y="421"/>
                    <a:pt x="311" y="421"/>
                    <a:pt x="310" y="422"/>
                  </a:cubicBezTo>
                  <a:cubicBezTo>
                    <a:pt x="308" y="426"/>
                    <a:pt x="306" y="429"/>
                    <a:pt x="304" y="433"/>
                  </a:cubicBezTo>
                  <a:cubicBezTo>
                    <a:pt x="303" y="434"/>
                    <a:pt x="302" y="436"/>
                    <a:pt x="301" y="437"/>
                  </a:cubicBezTo>
                  <a:cubicBezTo>
                    <a:pt x="303" y="436"/>
                    <a:pt x="304" y="435"/>
                    <a:pt x="305" y="435"/>
                  </a:cubicBezTo>
                  <a:cubicBezTo>
                    <a:pt x="308" y="430"/>
                    <a:pt x="310" y="426"/>
                    <a:pt x="313" y="421"/>
                  </a:cubicBezTo>
                  <a:moveTo>
                    <a:pt x="317" y="409"/>
                  </a:moveTo>
                  <a:cubicBezTo>
                    <a:pt x="316" y="409"/>
                    <a:pt x="315" y="410"/>
                    <a:pt x="314" y="410"/>
                  </a:cubicBezTo>
                  <a:cubicBezTo>
                    <a:pt x="314" y="413"/>
                    <a:pt x="312" y="416"/>
                    <a:pt x="311" y="419"/>
                  </a:cubicBezTo>
                  <a:cubicBezTo>
                    <a:pt x="312" y="419"/>
                    <a:pt x="313" y="418"/>
                    <a:pt x="314" y="418"/>
                  </a:cubicBezTo>
                  <a:cubicBezTo>
                    <a:pt x="315" y="415"/>
                    <a:pt x="316" y="412"/>
                    <a:pt x="317" y="409"/>
                  </a:cubicBezTo>
                  <a:moveTo>
                    <a:pt x="319" y="401"/>
                  </a:moveTo>
                  <a:cubicBezTo>
                    <a:pt x="318" y="401"/>
                    <a:pt x="317" y="402"/>
                    <a:pt x="317" y="402"/>
                  </a:cubicBezTo>
                  <a:cubicBezTo>
                    <a:pt x="316" y="404"/>
                    <a:pt x="316" y="406"/>
                    <a:pt x="315" y="408"/>
                  </a:cubicBezTo>
                  <a:cubicBezTo>
                    <a:pt x="316" y="407"/>
                    <a:pt x="317" y="407"/>
                    <a:pt x="318" y="407"/>
                  </a:cubicBezTo>
                  <a:cubicBezTo>
                    <a:pt x="318" y="405"/>
                    <a:pt x="319" y="403"/>
                    <a:pt x="319" y="401"/>
                  </a:cubicBezTo>
                  <a:moveTo>
                    <a:pt x="180" y="394"/>
                  </a:moveTo>
                  <a:cubicBezTo>
                    <a:pt x="176" y="395"/>
                    <a:pt x="172" y="396"/>
                    <a:pt x="168" y="396"/>
                  </a:cubicBezTo>
                  <a:cubicBezTo>
                    <a:pt x="165" y="396"/>
                    <a:pt x="163" y="396"/>
                    <a:pt x="161" y="396"/>
                  </a:cubicBezTo>
                  <a:cubicBezTo>
                    <a:pt x="160" y="396"/>
                    <a:pt x="160" y="396"/>
                    <a:pt x="159" y="396"/>
                  </a:cubicBezTo>
                  <a:cubicBezTo>
                    <a:pt x="158" y="397"/>
                    <a:pt x="156" y="397"/>
                    <a:pt x="155" y="398"/>
                  </a:cubicBezTo>
                  <a:cubicBezTo>
                    <a:pt x="158" y="398"/>
                    <a:pt x="161" y="398"/>
                    <a:pt x="163" y="398"/>
                  </a:cubicBezTo>
                  <a:cubicBezTo>
                    <a:pt x="165" y="398"/>
                    <a:pt x="166" y="398"/>
                    <a:pt x="167" y="398"/>
                  </a:cubicBezTo>
                  <a:cubicBezTo>
                    <a:pt x="171" y="397"/>
                    <a:pt x="175" y="396"/>
                    <a:pt x="178" y="395"/>
                  </a:cubicBezTo>
                  <a:cubicBezTo>
                    <a:pt x="179" y="394"/>
                    <a:pt x="180" y="394"/>
                    <a:pt x="180" y="394"/>
                  </a:cubicBezTo>
                  <a:moveTo>
                    <a:pt x="321" y="389"/>
                  </a:moveTo>
                  <a:cubicBezTo>
                    <a:pt x="320" y="390"/>
                    <a:pt x="319" y="390"/>
                    <a:pt x="319" y="390"/>
                  </a:cubicBezTo>
                  <a:cubicBezTo>
                    <a:pt x="318" y="393"/>
                    <a:pt x="318" y="397"/>
                    <a:pt x="317" y="400"/>
                  </a:cubicBezTo>
                  <a:cubicBezTo>
                    <a:pt x="318" y="399"/>
                    <a:pt x="319" y="399"/>
                    <a:pt x="319" y="398"/>
                  </a:cubicBezTo>
                  <a:cubicBezTo>
                    <a:pt x="320" y="395"/>
                    <a:pt x="321" y="392"/>
                    <a:pt x="321" y="389"/>
                  </a:cubicBezTo>
                  <a:moveTo>
                    <a:pt x="201" y="384"/>
                  </a:moveTo>
                  <a:cubicBezTo>
                    <a:pt x="199" y="385"/>
                    <a:pt x="197" y="387"/>
                    <a:pt x="194" y="389"/>
                  </a:cubicBezTo>
                  <a:cubicBezTo>
                    <a:pt x="190" y="391"/>
                    <a:pt x="185" y="394"/>
                    <a:pt x="180" y="396"/>
                  </a:cubicBezTo>
                  <a:cubicBezTo>
                    <a:pt x="188" y="394"/>
                    <a:pt x="195" y="390"/>
                    <a:pt x="201" y="384"/>
                  </a:cubicBezTo>
                  <a:moveTo>
                    <a:pt x="322" y="380"/>
                  </a:moveTo>
                  <a:cubicBezTo>
                    <a:pt x="321" y="380"/>
                    <a:pt x="320" y="380"/>
                    <a:pt x="320" y="380"/>
                  </a:cubicBezTo>
                  <a:cubicBezTo>
                    <a:pt x="319" y="383"/>
                    <a:pt x="319" y="385"/>
                    <a:pt x="319" y="388"/>
                  </a:cubicBezTo>
                  <a:cubicBezTo>
                    <a:pt x="320" y="388"/>
                    <a:pt x="320" y="387"/>
                    <a:pt x="321" y="387"/>
                  </a:cubicBezTo>
                  <a:cubicBezTo>
                    <a:pt x="321" y="385"/>
                    <a:pt x="322" y="382"/>
                    <a:pt x="322" y="380"/>
                  </a:cubicBezTo>
                  <a:moveTo>
                    <a:pt x="106" y="369"/>
                  </a:moveTo>
                  <a:cubicBezTo>
                    <a:pt x="106" y="370"/>
                    <a:pt x="107" y="371"/>
                    <a:pt x="107" y="371"/>
                  </a:cubicBezTo>
                  <a:cubicBezTo>
                    <a:pt x="107" y="372"/>
                    <a:pt x="108" y="373"/>
                    <a:pt x="108" y="374"/>
                  </a:cubicBezTo>
                  <a:cubicBezTo>
                    <a:pt x="118" y="384"/>
                    <a:pt x="130" y="391"/>
                    <a:pt x="143" y="395"/>
                  </a:cubicBezTo>
                  <a:cubicBezTo>
                    <a:pt x="145" y="396"/>
                    <a:pt x="147" y="396"/>
                    <a:pt x="149" y="397"/>
                  </a:cubicBezTo>
                  <a:cubicBezTo>
                    <a:pt x="150" y="396"/>
                    <a:pt x="152" y="396"/>
                    <a:pt x="153" y="396"/>
                  </a:cubicBezTo>
                  <a:cubicBezTo>
                    <a:pt x="144" y="395"/>
                    <a:pt x="134" y="392"/>
                    <a:pt x="126" y="386"/>
                  </a:cubicBezTo>
                  <a:cubicBezTo>
                    <a:pt x="118" y="382"/>
                    <a:pt x="111" y="376"/>
                    <a:pt x="106" y="369"/>
                  </a:cubicBezTo>
                  <a:moveTo>
                    <a:pt x="322" y="369"/>
                  </a:moveTo>
                  <a:cubicBezTo>
                    <a:pt x="321" y="369"/>
                    <a:pt x="320" y="369"/>
                    <a:pt x="320" y="370"/>
                  </a:cubicBezTo>
                  <a:cubicBezTo>
                    <a:pt x="320" y="372"/>
                    <a:pt x="320" y="375"/>
                    <a:pt x="320" y="378"/>
                  </a:cubicBezTo>
                  <a:cubicBezTo>
                    <a:pt x="320" y="378"/>
                    <a:pt x="321" y="378"/>
                    <a:pt x="322" y="378"/>
                  </a:cubicBezTo>
                  <a:cubicBezTo>
                    <a:pt x="322" y="375"/>
                    <a:pt x="322" y="372"/>
                    <a:pt x="322" y="369"/>
                  </a:cubicBezTo>
                  <a:moveTo>
                    <a:pt x="212" y="364"/>
                  </a:moveTo>
                  <a:cubicBezTo>
                    <a:pt x="211" y="365"/>
                    <a:pt x="210" y="366"/>
                    <a:pt x="209" y="367"/>
                  </a:cubicBezTo>
                  <a:cubicBezTo>
                    <a:pt x="208" y="370"/>
                    <a:pt x="207" y="373"/>
                    <a:pt x="205" y="375"/>
                  </a:cubicBezTo>
                  <a:cubicBezTo>
                    <a:pt x="206" y="375"/>
                    <a:pt x="206" y="375"/>
                    <a:pt x="206" y="374"/>
                  </a:cubicBezTo>
                  <a:cubicBezTo>
                    <a:pt x="208" y="372"/>
                    <a:pt x="210" y="370"/>
                    <a:pt x="211" y="367"/>
                  </a:cubicBezTo>
                  <a:cubicBezTo>
                    <a:pt x="212" y="366"/>
                    <a:pt x="212" y="365"/>
                    <a:pt x="212" y="364"/>
                  </a:cubicBezTo>
                  <a:moveTo>
                    <a:pt x="321" y="359"/>
                  </a:moveTo>
                  <a:cubicBezTo>
                    <a:pt x="321" y="359"/>
                    <a:pt x="320" y="360"/>
                    <a:pt x="320" y="360"/>
                  </a:cubicBezTo>
                  <a:cubicBezTo>
                    <a:pt x="320" y="361"/>
                    <a:pt x="319" y="363"/>
                    <a:pt x="319" y="364"/>
                  </a:cubicBezTo>
                  <a:cubicBezTo>
                    <a:pt x="319" y="365"/>
                    <a:pt x="319" y="366"/>
                    <a:pt x="320" y="367"/>
                  </a:cubicBezTo>
                  <a:cubicBezTo>
                    <a:pt x="320" y="367"/>
                    <a:pt x="321" y="367"/>
                    <a:pt x="322" y="366"/>
                  </a:cubicBezTo>
                  <a:cubicBezTo>
                    <a:pt x="321" y="364"/>
                    <a:pt x="321" y="362"/>
                    <a:pt x="321" y="359"/>
                  </a:cubicBezTo>
                  <a:moveTo>
                    <a:pt x="213" y="359"/>
                  </a:moveTo>
                  <a:cubicBezTo>
                    <a:pt x="212" y="360"/>
                    <a:pt x="211" y="361"/>
                    <a:pt x="210" y="362"/>
                  </a:cubicBezTo>
                  <a:cubicBezTo>
                    <a:pt x="210" y="362"/>
                    <a:pt x="210" y="362"/>
                    <a:pt x="210" y="363"/>
                  </a:cubicBezTo>
                  <a:cubicBezTo>
                    <a:pt x="211" y="362"/>
                    <a:pt x="212" y="361"/>
                    <a:pt x="213" y="360"/>
                  </a:cubicBezTo>
                  <a:cubicBezTo>
                    <a:pt x="213" y="359"/>
                    <a:pt x="213" y="359"/>
                    <a:pt x="213" y="359"/>
                  </a:cubicBezTo>
                  <a:moveTo>
                    <a:pt x="320" y="350"/>
                  </a:moveTo>
                  <a:cubicBezTo>
                    <a:pt x="320" y="353"/>
                    <a:pt x="320" y="355"/>
                    <a:pt x="320" y="358"/>
                  </a:cubicBezTo>
                  <a:cubicBezTo>
                    <a:pt x="320" y="357"/>
                    <a:pt x="320" y="357"/>
                    <a:pt x="321" y="357"/>
                  </a:cubicBezTo>
                  <a:cubicBezTo>
                    <a:pt x="320" y="355"/>
                    <a:pt x="320" y="353"/>
                    <a:pt x="320" y="350"/>
                  </a:cubicBezTo>
                  <a:moveTo>
                    <a:pt x="94" y="347"/>
                  </a:moveTo>
                  <a:cubicBezTo>
                    <a:pt x="95" y="350"/>
                    <a:pt x="95" y="354"/>
                    <a:pt x="96" y="357"/>
                  </a:cubicBezTo>
                  <a:cubicBezTo>
                    <a:pt x="99" y="361"/>
                    <a:pt x="101" y="365"/>
                    <a:pt x="104" y="369"/>
                  </a:cubicBezTo>
                  <a:cubicBezTo>
                    <a:pt x="103" y="367"/>
                    <a:pt x="103" y="365"/>
                    <a:pt x="102" y="364"/>
                  </a:cubicBezTo>
                  <a:cubicBezTo>
                    <a:pt x="99" y="358"/>
                    <a:pt x="96" y="353"/>
                    <a:pt x="94" y="347"/>
                  </a:cubicBezTo>
                  <a:moveTo>
                    <a:pt x="312" y="321"/>
                  </a:moveTo>
                  <a:cubicBezTo>
                    <a:pt x="312" y="323"/>
                    <a:pt x="312" y="326"/>
                    <a:pt x="312" y="329"/>
                  </a:cubicBezTo>
                  <a:cubicBezTo>
                    <a:pt x="315" y="336"/>
                    <a:pt x="316" y="343"/>
                    <a:pt x="318" y="350"/>
                  </a:cubicBezTo>
                  <a:cubicBezTo>
                    <a:pt x="317" y="346"/>
                    <a:pt x="317" y="342"/>
                    <a:pt x="316" y="338"/>
                  </a:cubicBezTo>
                  <a:cubicBezTo>
                    <a:pt x="315" y="338"/>
                    <a:pt x="315" y="337"/>
                    <a:pt x="316" y="336"/>
                  </a:cubicBezTo>
                  <a:cubicBezTo>
                    <a:pt x="316" y="335"/>
                    <a:pt x="315" y="333"/>
                    <a:pt x="315" y="332"/>
                  </a:cubicBezTo>
                  <a:cubicBezTo>
                    <a:pt x="315" y="330"/>
                    <a:pt x="314" y="329"/>
                    <a:pt x="314" y="328"/>
                  </a:cubicBezTo>
                  <a:cubicBezTo>
                    <a:pt x="314" y="326"/>
                    <a:pt x="313" y="325"/>
                    <a:pt x="313" y="324"/>
                  </a:cubicBezTo>
                  <a:cubicBezTo>
                    <a:pt x="312" y="323"/>
                    <a:pt x="312" y="322"/>
                    <a:pt x="312" y="321"/>
                  </a:cubicBezTo>
                  <a:moveTo>
                    <a:pt x="6" y="306"/>
                  </a:moveTo>
                  <a:cubicBezTo>
                    <a:pt x="5" y="307"/>
                    <a:pt x="4" y="308"/>
                    <a:pt x="4" y="309"/>
                  </a:cubicBezTo>
                  <a:cubicBezTo>
                    <a:pt x="3" y="313"/>
                    <a:pt x="2" y="318"/>
                    <a:pt x="2" y="322"/>
                  </a:cubicBezTo>
                  <a:cubicBezTo>
                    <a:pt x="0" y="334"/>
                    <a:pt x="0" y="346"/>
                    <a:pt x="2" y="358"/>
                  </a:cubicBezTo>
                  <a:cubicBezTo>
                    <a:pt x="4" y="381"/>
                    <a:pt x="10" y="404"/>
                    <a:pt x="24" y="423"/>
                  </a:cubicBezTo>
                  <a:cubicBezTo>
                    <a:pt x="26" y="425"/>
                    <a:pt x="27" y="427"/>
                    <a:pt x="29" y="429"/>
                  </a:cubicBezTo>
                  <a:cubicBezTo>
                    <a:pt x="32" y="432"/>
                    <a:pt x="36" y="436"/>
                    <a:pt x="39" y="439"/>
                  </a:cubicBezTo>
                  <a:cubicBezTo>
                    <a:pt x="47" y="445"/>
                    <a:pt x="55" y="452"/>
                    <a:pt x="63" y="458"/>
                  </a:cubicBezTo>
                  <a:cubicBezTo>
                    <a:pt x="73" y="464"/>
                    <a:pt x="82" y="469"/>
                    <a:pt x="92" y="473"/>
                  </a:cubicBezTo>
                  <a:cubicBezTo>
                    <a:pt x="93" y="473"/>
                    <a:pt x="93" y="473"/>
                    <a:pt x="93" y="473"/>
                  </a:cubicBezTo>
                  <a:cubicBezTo>
                    <a:pt x="91" y="471"/>
                    <a:pt x="88" y="470"/>
                    <a:pt x="85" y="468"/>
                  </a:cubicBezTo>
                  <a:cubicBezTo>
                    <a:pt x="69" y="460"/>
                    <a:pt x="53" y="450"/>
                    <a:pt x="40" y="438"/>
                  </a:cubicBezTo>
                  <a:cubicBezTo>
                    <a:pt x="22" y="421"/>
                    <a:pt x="11" y="399"/>
                    <a:pt x="6" y="376"/>
                  </a:cubicBezTo>
                  <a:cubicBezTo>
                    <a:pt x="4" y="364"/>
                    <a:pt x="3" y="352"/>
                    <a:pt x="3" y="340"/>
                  </a:cubicBezTo>
                  <a:cubicBezTo>
                    <a:pt x="3" y="334"/>
                    <a:pt x="3" y="328"/>
                    <a:pt x="4" y="322"/>
                  </a:cubicBezTo>
                  <a:cubicBezTo>
                    <a:pt x="4" y="317"/>
                    <a:pt x="5" y="311"/>
                    <a:pt x="6" y="306"/>
                  </a:cubicBezTo>
                  <a:moveTo>
                    <a:pt x="13" y="298"/>
                  </a:moveTo>
                  <a:cubicBezTo>
                    <a:pt x="11" y="299"/>
                    <a:pt x="9" y="299"/>
                    <a:pt x="8" y="299"/>
                  </a:cubicBezTo>
                  <a:cubicBezTo>
                    <a:pt x="6" y="301"/>
                    <a:pt x="5" y="302"/>
                    <a:pt x="4" y="304"/>
                  </a:cubicBezTo>
                  <a:cubicBezTo>
                    <a:pt x="6" y="303"/>
                    <a:pt x="8" y="301"/>
                    <a:pt x="10" y="300"/>
                  </a:cubicBezTo>
                  <a:cubicBezTo>
                    <a:pt x="11" y="299"/>
                    <a:pt x="12" y="299"/>
                    <a:pt x="13" y="298"/>
                  </a:cubicBezTo>
                  <a:moveTo>
                    <a:pt x="93" y="285"/>
                  </a:moveTo>
                  <a:cubicBezTo>
                    <a:pt x="93" y="285"/>
                    <a:pt x="92" y="285"/>
                    <a:pt x="91" y="285"/>
                  </a:cubicBezTo>
                  <a:cubicBezTo>
                    <a:pt x="88" y="286"/>
                    <a:pt x="84" y="286"/>
                    <a:pt x="81" y="286"/>
                  </a:cubicBezTo>
                  <a:cubicBezTo>
                    <a:pt x="78" y="287"/>
                    <a:pt x="76" y="287"/>
                    <a:pt x="73" y="287"/>
                  </a:cubicBezTo>
                  <a:cubicBezTo>
                    <a:pt x="73" y="287"/>
                    <a:pt x="73" y="287"/>
                    <a:pt x="72" y="287"/>
                  </a:cubicBezTo>
                  <a:cubicBezTo>
                    <a:pt x="65" y="288"/>
                    <a:pt x="57" y="290"/>
                    <a:pt x="49" y="291"/>
                  </a:cubicBezTo>
                  <a:cubicBezTo>
                    <a:pt x="42" y="293"/>
                    <a:pt x="35" y="294"/>
                    <a:pt x="28" y="295"/>
                  </a:cubicBezTo>
                  <a:cubicBezTo>
                    <a:pt x="27" y="295"/>
                    <a:pt x="26" y="295"/>
                    <a:pt x="24" y="296"/>
                  </a:cubicBezTo>
                  <a:cubicBezTo>
                    <a:pt x="22" y="296"/>
                    <a:pt x="20" y="297"/>
                    <a:pt x="17" y="298"/>
                  </a:cubicBezTo>
                  <a:cubicBezTo>
                    <a:pt x="18" y="298"/>
                    <a:pt x="18" y="298"/>
                    <a:pt x="18" y="298"/>
                  </a:cubicBezTo>
                  <a:cubicBezTo>
                    <a:pt x="24" y="297"/>
                    <a:pt x="30" y="297"/>
                    <a:pt x="36" y="296"/>
                  </a:cubicBezTo>
                  <a:cubicBezTo>
                    <a:pt x="51" y="293"/>
                    <a:pt x="66" y="290"/>
                    <a:pt x="81" y="288"/>
                  </a:cubicBezTo>
                  <a:cubicBezTo>
                    <a:pt x="84" y="287"/>
                    <a:pt x="87" y="287"/>
                    <a:pt x="91" y="287"/>
                  </a:cubicBezTo>
                  <a:cubicBezTo>
                    <a:pt x="91" y="287"/>
                    <a:pt x="91" y="287"/>
                    <a:pt x="91" y="287"/>
                  </a:cubicBezTo>
                  <a:cubicBezTo>
                    <a:pt x="83" y="305"/>
                    <a:pt x="85" y="328"/>
                    <a:pt x="92" y="347"/>
                  </a:cubicBezTo>
                  <a:cubicBezTo>
                    <a:pt x="92" y="344"/>
                    <a:pt x="91" y="341"/>
                    <a:pt x="91" y="338"/>
                  </a:cubicBezTo>
                  <a:cubicBezTo>
                    <a:pt x="90" y="333"/>
                    <a:pt x="89" y="328"/>
                    <a:pt x="89" y="324"/>
                  </a:cubicBezTo>
                  <a:cubicBezTo>
                    <a:pt x="87" y="311"/>
                    <a:pt x="88" y="298"/>
                    <a:pt x="93" y="286"/>
                  </a:cubicBezTo>
                  <a:cubicBezTo>
                    <a:pt x="94" y="286"/>
                    <a:pt x="94" y="285"/>
                    <a:pt x="93" y="285"/>
                  </a:cubicBezTo>
                  <a:moveTo>
                    <a:pt x="127" y="283"/>
                  </a:moveTo>
                  <a:cubicBezTo>
                    <a:pt x="127" y="287"/>
                    <a:pt x="128" y="292"/>
                    <a:pt x="132" y="292"/>
                  </a:cubicBezTo>
                  <a:cubicBezTo>
                    <a:pt x="133" y="293"/>
                    <a:pt x="134" y="293"/>
                    <a:pt x="135" y="293"/>
                  </a:cubicBezTo>
                  <a:cubicBezTo>
                    <a:pt x="139" y="293"/>
                    <a:pt x="142" y="292"/>
                    <a:pt x="146" y="291"/>
                  </a:cubicBezTo>
                  <a:cubicBezTo>
                    <a:pt x="146" y="291"/>
                    <a:pt x="146" y="291"/>
                    <a:pt x="147" y="291"/>
                  </a:cubicBezTo>
                  <a:cubicBezTo>
                    <a:pt x="150" y="291"/>
                    <a:pt x="153" y="292"/>
                    <a:pt x="155" y="293"/>
                  </a:cubicBezTo>
                  <a:cubicBezTo>
                    <a:pt x="159" y="294"/>
                    <a:pt x="163" y="295"/>
                    <a:pt x="167" y="297"/>
                  </a:cubicBezTo>
                  <a:cubicBezTo>
                    <a:pt x="173" y="299"/>
                    <a:pt x="178" y="303"/>
                    <a:pt x="184" y="306"/>
                  </a:cubicBezTo>
                  <a:cubicBezTo>
                    <a:pt x="201" y="318"/>
                    <a:pt x="213" y="337"/>
                    <a:pt x="211" y="358"/>
                  </a:cubicBezTo>
                  <a:cubicBezTo>
                    <a:pt x="212" y="357"/>
                    <a:pt x="212" y="357"/>
                    <a:pt x="212" y="356"/>
                  </a:cubicBezTo>
                  <a:cubicBezTo>
                    <a:pt x="213" y="355"/>
                    <a:pt x="213" y="355"/>
                    <a:pt x="213" y="355"/>
                  </a:cubicBezTo>
                  <a:cubicBezTo>
                    <a:pt x="213" y="345"/>
                    <a:pt x="211" y="336"/>
                    <a:pt x="206" y="327"/>
                  </a:cubicBezTo>
                  <a:cubicBezTo>
                    <a:pt x="206" y="327"/>
                    <a:pt x="206" y="326"/>
                    <a:pt x="205" y="325"/>
                  </a:cubicBezTo>
                  <a:cubicBezTo>
                    <a:pt x="203" y="323"/>
                    <a:pt x="201" y="321"/>
                    <a:pt x="199" y="319"/>
                  </a:cubicBezTo>
                  <a:cubicBezTo>
                    <a:pt x="191" y="311"/>
                    <a:pt x="181" y="304"/>
                    <a:pt x="171" y="298"/>
                  </a:cubicBezTo>
                  <a:cubicBezTo>
                    <a:pt x="166" y="295"/>
                    <a:pt x="161" y="292"/>
                    <a:pt x="155" y="291"/>
                  </a:cubicBezTo>
                  <a:cubicBezTo>
                    <a:pt x="154" y="290"/>
                    <a:pt x="152" y="290"/>
                    <a:pt x="151" y="290"/>
                  </a:cubicBezTo>
                  <a:cubicBezTo>
                    <a:pt x="149" y="289"/>
                    <a:pt x="148" y="289"/>
                    <a:pt x="147" y="289"/>
                  </a:cubicBezTo>
                  <a:cubicBezTo>
                    <a:pt x="146" y="289"/>
                    <a:pt x="146" y="289"/>
                    <a:pt x="145" y="289"/>
                  </a:cubicBezTo>
                  <a:cubicBezTo>
                    <a:pt x="143" y="290"/>
                    <a:pt x="140" y="290"/>
                    <a:pt x="138" y="290"/>
                  </a:cubicBezTo>
                  <a:cubicBezTo>
                    <a:pt x="137" y="290"/>
                    <a:pt x="135" y="291"/>
                    <a:pt x="134" y="291"/>
                  </a:cubicBezTo>
                  <a:cubicBezTo>
                    <a:pt x="133" y="291"/>
                    <a:pt x="132" y="291"/>
                    <a:pt x="131" y="290"/>
                  </a:cubicBezTo>
                  <a:cubicBezTo>
                    <a:pt x="130" y="289"/>
                    <a:pt x="130" y="287"/>
                    <a:pt x="129" y="286"/>
                  </a:cubicBezTo>
                  <a:cubicBezTo>
                    <a:pt x="129" y="286"/>
                    <a:pt x="129" y="286"/>
                    <a:pt x="129" y="286"/>
                  </a:cubicBezTo>
                  <a:cubicBezTo>
                    <a:pt x="129" y="286"/>
                    <a:pt x="128" y="286"/>
                    <a:pt x="128" y="285"/>
                  </a:cubicBezTo>
                  <a:cubicBezTo>
                    <a:pt x="128" y="284"/>
                    <a:pt x="128" y="284"/>
                    <a:pt x="127" y="283"/>
                  </a:cubicBezTo>
                  <a:moveTo>
                    <a:pt x="127" y="264"/>
                  </a:moveTo>
                  <a:cubicBezTo>
                    <a:pt x="127" y="271"/>
                    <a:pt x="128" y="277"/>
                    <a:pt x="129" y="283"/>
                  </a:cubicBezTo>
                  <a:cubicBezTo>
                    <a:pt x="129" y="282"/>
                    <a:pt x="129" y="282"/>
                    <a:pt x="129" y="282"/>
                  </a:cubicBezTo>
                  <a:cubicBezTo>
                    <a:pt x="129" y="279"/>
                    <a:pt x="129" y="276"/>
                    <a:pt x="129" y="273"/>
                  </a:cubicBezTo>
                  <a:cubicBezTo>
                    <a:pt x="128" y="270"/>
                    <a:pt x="128" y="267"/>
                    <a:pt x="127" y="264"/>
                  </a:cubicBezTo>
                  <a:moveTo>
                    <a:pt x="234" y="254"/>
                  </a:moveTo>
                  <a:cubicBezTo>
                    <a:pt x="233" y="254"/>
                    <a:pt x="232" y="254"/>
                    <a:pt x="231" y="254"/>
                  </a:cubicBezTo>
                  <a:cubicBezTo>
                    <a:pt x="232" y="255"/>
                    <a:pt x="232" y="255"/>
                    <a:pt x="233" y="255"/>
                  </a:cubicBezTo>
                  <a:cubicBezTo>
                    <a:pt x="234" y="255"/>
                    <a:pt x="235" y="254"/>
                    <a:pt x="236" y="254"/>
                  </a:cubicBezTo>
                  <a:cubicBezTo>
                    <a:pt x="235" y="254"/>
                    <a:pt x="234" y="254"/>
                    <a:pt x="234" y="254"/>
                  </a:cubicBezTo>
                  <a:moveTo>
                    <a:pt x="123" y="248"/>
                  </a:moveTo>
                  <a:cubicBezTo>
                    <a:pt x="123" y="250"/>
                    <a:pt x="123" y="253"/>
                    <a:pt x="123" y="255"/>
                  </a:cubicBezTo>
                  <a:cubicBezTo>
                    <a:pt x="123" y="257"/>
                    <a:pt x="124" y="260"/>
                    <a:pt x="124" y="262"/>
                  </a:cubicBezTo>
                  <a:cubicBezTo>
                    <a:pt x="125" y="263"/>
                    <a:pt x="125" y="264"/>
                    <a:pt x="125" y="265"/>
                  </a:cubicBezTo>
                  <a:cubicBezTo>
                    <a:pt x="125" y="261"/>
                    <a:pt x="125" y="258"/>
                    <a:pt x="125" y="254"/>
                  </a:cubicBezTo>
                  <a:cubicBezTo>
                    <a:pt x="124" y="252"/>
                    <a:pt x="124" y="250"/>
                    <a:pt x="123" y="248"/>
                  </a:cubicBezTo>
                  <a:moveTo>
                    <a:pt x="121" y="240"/>
                  </a:moveTo>
                  <a:cubicBezTo>
                    <a:pt x="121" y="242"/>
                    <a:pt x="121" y="244"/>
                    <a:pt x="121" y="247"/>
                  </a:cubicBezTo>
                  <a:cubicBezTo>
                    <a:pt x="121" y="247"/>
                    <a:pt x="121" y="248"/>
                    <a:pt x="121" y="248"/>
                  </a:cubicBezTo>
                  <a:cubicBezTo>
                    <a:pt x="121" y="246"/>
                    <a:pt x="121" y="244"/>
                    <a:pt x="122" y="242"/>
                  </a:cubicBezTo>
                  <a:cubicBezTo>
                    <a:pt x="121" y="241"/>
                    <a:pt x="121" y="241"/>
                    <a:pt x="121" y="240"/>
                  </a:cubicBezTo>
                  <a:moveTo>
                    <a:pt x="172" y="183"/>
                  </a:moveTo>
                  <a:cubicBezTo>
                    <a:pt x="166" y="185"/>
                    <a:pt x="160" y="187"/>
                    <a:pt x="154" y="189"/>
                  </a:cubicBezTo>
                  <a:cubicBezTo>
                    <a:pt x="148" y="191"/>
                    <a:pt x="142" y="192"/>
                    <a:pt x="137" y="195"/>
                  </a:cubicBezTo>
                  <a:cubicBezTo>
                    <a:pt x="132" y="197"/>
                    <a:pt x="126" y="199"/>
                    <a:pt x="122" y="203"/>
                  </a:cubicBezTo>
                  <a:cubicBezTo>
                    <a:pt x="119" y="206"/>
                    <a:pt x="118" y="210"/>
                    <a:pt x="117" y="214"/>
                  </a:cubicBezTo>
                  <a:cubicBezTo>
                    <a:pt x="116" y="223"/>
                    <a:pt x="118" y="232"/>
                    <a:pt x="119" y="240"/>
                  </a:cubicBezTo>
                  <a:cubicBezTo>
                    <a:pt x="119" y="237"/>
                    <a:pt x="119" y="233"/>
                    <a:pt x="119" y="230"/>
                  </a:cubicBezTo>
                  <a:cubicBezTo>
                    <a:pt x="118" y="222"/>
                    <a:pt x="118" y="213"/>
                    <a:pt x="122" y="207"/>
                  </a:cubicBezTo>
                  <a:cubicBezTo>
                    <a:pt x="125" y="202"/>
                    <a:pt x="131" y="199"/>
                    <a:pt x="136" y="197"/>
                  </a:cubicBezTo>
                  <a:cubicBezTo>
                    <a:pt x="142" y="194"/>
                    <a:pt x="149" y="193"/>
                    <a:pt x="155" y="191"/>
                  </a:cubicBezTo>
                  <a:cubicBezTo>
                    <a:pt x="161" y="189"/>
                    <a:pt x="167" y="186"/>
                    <a:pt x="172" y="183"/>
                  </a:cubicBezTo>
                  <a:moveTo>
                    <a:pt x="204" y="150"/>
                  </a:moveTo>
                  <a:cubicBezTo>
                    <a:pt x="204" y="151"/>
                    <a:pt x="203" y="151"/>
                    <a:pt x="202" y="152"/>
                  </a:cubicBezTo>
                  <a:cubicBezTo>
                    <a:pt x="201" y="154"/>
                    <a:pt x="200" y="155"/>
                    <a:pt x="199" y="157"/>
                  </a:cubicBezTo>
                  <a:cubicBezTo>
                    <a:pt x="193" y="167"/>
                    <a:pt x="183" y="174"/>
                    <a:pt x="173" y="180"/>
                  </a:cubicBezTo>
                  <a:cubicBezTo>
                    <a:pt x="173" y="180"/>
                    <a:pt x="172" y="181"/>
                    <a:pt x="172" y="181"/>
                  </a:cubicBezTo>
                  <a:cubicBezTo>
                    <a:pt x="176" y="179"/>
                    <a:pt x="181" y="177"/>
                    <a:pt x="185" y="174"/>
                  </a:cubicBezTo>
                  <a:cubicBezTo>
                    <a:pt x="186" y="174"/>
                    <a:pt x="186" y="174"/>
                    <a:pt x="187" y="173"/>
                  </a:cubicBezTo>
                  <a:cubicBezTo>
                    <a:pt x="192" y="169"/>
                    <a:pt x="196" y="165"/>
                    <a:pt x="200" y="159"/>
                  </a:cubicBezTo>
                  <a:cubicBezTo>
                    <a:pt x="202" y="156"/>
                    <a:pt x="203" y="153"/>
                    <a:pt x="204" y="150"/>
                  </a:cubicBezTo>
                  <a:moveTo>
                    <a:pt x="205" y="145"/>
                  </a:moveTo>
                  <a:cubicBezTo>
                    <a:pt x="205" y="145"/>
                    <a:pt x="205" y="146"/>
                    <a:pt x="205" y="146"/>
                  </a:cubicBezTo>
                  <a:cubicBezTo>
                    <a:pt x="205" y="146"/>
                    <a:pt x="205" y="146"/>
                    <a:pt x="205" y="146"/>
                  </a:cubicBezTo>
                  <a:cubicBezTo>
                    <a:pt x="205" y="145"/>
                    <a:pt x="205" y="145"/>
                    <a:pt x="205" y="145"/>
                  </a:cubicBezTo>
                  <a:moveTo>
                    <a:pt x="63" y="143"/>
                  </a:moveTo>
                  <a:cubicBezTo>
                    <a:pt x="66" y="145"/>
                    <a:pt x="69" y="146"/>
                    <a:pt x="72" y="147"/>
                  </a:cubicBezTo>
                  <a:cubicBezTo>
                    <a:pt x="76" y="147"/>
                    <a:pt x="79" y="148"/>
                    <a:pt x="82" y="149"/>
                  </a:cubicBezTo>
                  <a:cubicBezTo>
                    <a:pt x="84" y="149"/>
                    <a:pt x="86" y="149"/>
                    <a:pt x="87" y="149"/>
                  </a:cubicBezTo>
                  <a:cubicBezTo>
                    <a:pt x="88" y="150"/>
                    <a:pt x="90" y="150"/>
                    <a:pt x="91" y="150"/>
                  </a:cubicBezTo>
                  <a:cubicBezTo>
                    <a:pt x="88" y="149"/>
                    <a:pt x="84" y="148"/>
                    <a:pt x="81" y="147"/>
                  </a:cubicBezTo>
                  <a:cubicBezTo>
                    <a:pt x="77" y="146"/>
                    <a:pt x="73" y="145"/>
                    <a:pt x="68" y="144"/>
                  </a:cubicBezTo>
                  <a:cubicBezTo>
                    <a:pt x="66" y="144"/>
                    <a:pt x="65" y="144"/>
                    <a:pt x="63" y="143"/>
                  </a:cubicBezTo>
                  <a:moveTo>
                    <a:pt x="113" y="136"/>
                  </a:moveTo>
                  <a:cubicBezTo>
                    <a:pt x="112" y="137"/>
                    <a:pt x="112" y="137"/>
                    <a:pt x="112" y="138"/>
                  </a:cubicBezTo>
                  <a:cubicBezTo>
                    <a:pt x="111" y="139"/>
                    <a:pt x="111" y="140"/>
                    <a:pt x="110" y="142"/>
                  </a:cubicBezTo>
                  <a:cubicBezTo>
                    <a:pt x="110" y="144"/>
                    <a:pt x="110" y="146"/>
                    <a:pt x="110" y="148"/>
                  </a:cubicBezTo>
                  <a:cubicBezTo>
                    <a:pt x="109" y="150"/>
                    <a:pt x="108" y="151"/>
                    <a:pt x="107" y="151"/>
                  </a:cubicBezTo>
                  <a:cubicBezTo>
                    <a:pt x="106" y="152"/>
                    <a:pt x="104" y="152"/>
                    <a:pt x="103" y="152"/>
                  </a:cubicBezTo>
                  <a:cubicBezTo>
                    <a:pt x="102" y="152"/>
                    <a:pt x="101" y="152"/>
                    <a:pt x="100" y="152"/>
                  </a:cubicBezTo>
                  <a:cubicBezTo>
                    <a:pt x="101" y="152"/>
                    <a:pt x="101" y="152"/>
                    <a:pt x="101" y="152"/>
                  </a:cubicBezTo>
                  <a:cubicBezTo>
                    <a:pt x="102" y="152"/>
                    <a:pt x="102" y="153"/>
                    <a:pt x="101" y="154"/>
                  </a:cubicBezTo>
                  <a:cubicBezTo>
                    <a:pt x="102" y="154"/>
                    <a:pt x="103" y="154"/>
                    <a:pt x="103" y="154"/>
                  </a:cubicBezTo>
                  <a:cubicBezTo>
                    <a:pt x="105" y="154"/>
                    <a:pt x="106" y="154"/>
                    <a:pt x="107" y="153"/>
                  </a:cubicBezTo>
                  <a:cubicBezTo>
                    <a:pt x="110" y="153"/>
                    <a:pt x="111" y="151"/>
                    <a:pt x="112" y="148"/>
                  </a:cubicBezTo>
                  <a:cubicBezTo>
                    <a:pt x="112" y="148"/>
                    <a:pt x="112" y="148"/>
                    <a:pt x="112" y="148"/>
                  </a:cubicBezTo>
                  <a:cubicBezTo>
                    <a:pt x="111" y="148"/>
                    <a:pt x="110" y="147"/>
                    <a:pt x="111" y="146"/>
                  </a:cubicBezTo>
                  <a:cubicBezTo>
                    <a:pt x="111" y="146"/>
                    <a:pt x="112" y="146"/>
                    <a:pt x="112" y="145"/>
                  </a:cubicBezTo>
                  <a:cubicBezTo>
                    <a:pt x="112" y="144"/>
                    <a:pt x="112" y="142"/>
                    <a:pt x="112" y="140"/>
                  </a:cubicBezTo>
                  <a:cubicBezTo>
                    <a:pt x="112" y="139"/>
                    <a:pt x="112" y="137"/>
                    <a:pt x="113" y="136"/>
                  </a:cubicBezTo>
                  <a:moveTo>
                    <a:pt x="303" y="130"/>
                  </a:moveTo>
                  <a:cubicBezTo>
                    <a:pt x="303" y="130"/>
                    <a:pt x="303" y="130"/>
                    <a:pt x="302" y="131"/>
                  </a:cubicBezTo>
                  <a:cubicBezTo>
                    <a:pt x="302" y="131"/>
                    <a:pt x="302" y="131"/>
                    <a:pt x="302" y="131"/>
                  </a:cubicBezTo>
                  <a:cubicBezTo>
                    <a:pt x="301" y="131"/>
                    <a:pt x="301" y="131"/>
                    <a:pt x="301" y="130"/>
                  </a:cubicBezTo>
                  <a:cubicBezTo>
                    <a:pt x="301" y="133"/>
                    <a:pt x="301" y="136"/>
                    <a:pt x="301" y="139"/>
                  </a:cubicBezTo>
                  <a:cubicBezTo>
                    <a:pt x="300" y="150"/>
                    <a:pt x="299" y="161"/>
                    <a:pt x="296" y="171"/>
                  </a:cubicBezTo>
                  <a:cubicBezTo>
                    <a:pt x="292" y="189"/>
                    <a:pt x="283" y="206"/>
                    <a:pt x="272" y="220"/>
                  </a:cubicBezTo>
                  <a:cubicBezTo>
                    <a:pt x="271" y="221"/>
                    <a:pt x="270" y="221"/>
                    <a:pt x="269" y="222"/>
                  </a:cubicBezTo>
                  <a:cubicBezTo>
                    <a:pt x="266" y="225"/>
                    <a:pt x="263" y="228"/>
                    <a:pt x="259" y="231"/>
                  </a:cubicBezTo>
                  <a:cubicBezTo>
                    <a:pt x="247" y="240"/>
                    <a:pt x="233" y="247"/>
                    <a:pt x="220" y="255"/>
                  </a:cubicBezTo>
                  <a:cubicBezTo>
                    <a:pt x="219" y="255"/>
                    <a:pt x="219" y="256"/>
                    <a:pt x="220" y="257"/>
                  </a:cubicBezTo>
                  <a:cubicBezTo>
                    <a:pt x="223" y="258"/>
                    <a:pt x="226" y="258"/>
                    <a:pt x="228" y="258"/>
                  </a:cubicBezTo>
                  <a:cubicBezTo>
                    <a:pt x="232" y="258"/>
                    <a:pt x="236" y="258"/>
                    <a:pt x="240" y="259"/>
                  </a:cubicBezTo>
                  <a:cubicBezTo>
                    <a:pt x="247" y="260"/>
                    <a:pt x="253" y="262"/>
                    <a:pt x="260" y="265"/>
                  </a:cubicBezTo>
                  <a:cubicBezTo>
                    <a:pt x="272" y="271"/>
                    <a:pt x="283" y="279"/>
                    <a:pt x="292" y="290"/>
                  </a:cubicBezTo>
                  <a:cubicBezTo>
                    <a:pt x="300" y="299"/>
                    <a:pt x="306" y="311"/>
                    <a:pt x="310" y="322"/>
                  </a:cubicBezTo>
                  <a:cubicBezTo>
                    <a:pt x="310" y="320"/>
                    <a:pt x="309" y="317"/>
                    <a:pt x="309" y="314"/>
                  </a:cubicBezTo>
                  <a:cubicBezTo>
                    <a:pt x="305" y="306"/>
                    <a:pt x="301" y="298"/>
                    <a:pt x="295" y="291"/>
                  </a:cubicBezTo>
                  <a:cubicBezTo>
                    <a:pt x="287" y="281"/>
                    <a:pt x="277" y="272"/>
                    <a:pt x="266" y="266"/>
                  </a:cubicBezTo>
                  <a:cubicBezTo>
                    <a:pt x="262" y="264"/>
                    <a:pt x="258" y="262"/>
                    <a:pt x="254" y="261"/>
                  </a:cubicBezTo>
                  <a:cubicBezTo>
                    <a:pt x="251" y="260"/>
                    <a:pt x="248" y="259"/>
                    <a:pt x="245" y="258"/>
                  </a:cubicBezTo>
                  <a:cubicBezTo>
                    <a:pt x="240" y="258"/>
                    <a:pt x="235" y="258"/>
                    <a:pt x="230" y="256"/>
                  </a:cubicBezTo>
                  <a:cubicBezTo>
                    <a:pt x="228" y="256"/>
                    <a:pt x="225" y="256"/>
                    <a:pt x="223" y="255"/>
                  </a:cubicBezTo>
                  <a:cubicBezTo>
                    <a:pt x="232" y="250"/>
                    <a:pt x="241" y="245"/>
                    <a:pt x="250" y="240"/>
                  </a:cubicBezTo>
                  <a:cubicBezTo>
                    <a:pt x="243" y="244"/>
                    <a:pt x="236" y="249"/>
                    <a:pt x="229" y="253"/>
                  </a:cubicBezTo>
                  <a:cubicBezTo>
                    <a:pt x="228" y="253"/>
                    <a:pt x="228" y="254"/>
                    <a:pt x="228" y="254"/>
                  </a:cubicBezTo>
                  <a:cubicBezTo>
                    <a:pt x="228" y="254"/>
                    <a:pt x="228" y="254"/>
                    <a:pt x="228" y="254"/>
                  </a:cubicBezTo>
                  <a:cubicBezTo>
                    <a:pt x="230" y="253"/>
                    <a:pt x="232" y="252"/>
                    <a:pt x="234" y="252"/>
                  </a:cubicBezTo>
                  <a:cubicBezTo>
                    <a:pt x="244" y="246"/>
                    <a:pt x="253" y="240"/>
                    <a:pt x="262" y="232"/>
                  </a:cubicBezTo>
                  <a:cubicBezTo>
                    <a:pt x="265" y="230"/>
                    <a:pt x="268" y="227"/>
                    <a:pt x="270" y="224"/>
                  </a:cubicBezTo>
                  <a:cubicBezTo>
                    <a:pt x="274" y="221"/>
                    <a:pt x="278" y="217"/>
                    <a:pt x="281" y="212"/>
                  </a:cubicBezTo>
                  <a:cubicBezTo>
                    <a:pt x="297" y="191"/>
                    <a:pt x="303" y="164"/>
                    <a:pt x="303" y="138"/>
                  </a:cubicBezTo>
                  <a:cubicBezTo>
                    <a:pt x="303" y="135"/>
                    <a:pt x="303" y="132"/>
                    <a:pt x="303" y="130"/>
                  </a:cubicBezTo>
                  <a:moveTo>
                    <a:pt x="306" y="129"/>
                  </a:moveTo>
                  <a:cubicBezTo>
                    <a:pt x="305" y="129"/>
                    <a:pt x="304" y="129"/>
                    <a:pt x="304" y="130"/>
                  </a:cubicBezTo>
                  <a:cubicBezTo>
                    <a:pt x="304" y="141"/>
                    <a:pt x="303" y="152"/>
                    <a:pt x="301" y="163"/>
                  </a:cubicBezTo>
                  <a:cubicBezTo>
                    <a:pt x="299" y="177"/>
                    <a:pt x="296" y="190"/>
                    <a:pt x="289" y="202"/>
                  </a:cubicBezTo>
                  <a:cubicBezTo>
                    <a:pt x="282" y="213"/>
                    <a:pt x="274" y="223"/>
                    <a:pt x="264" y="232"/>
                  </a:cubicBezTo>
                  <a:cubicBezTo>
                    <a:pt x="258" y="237"/>
                    <a:pt x="252" y="241"/>
                    <a:pt x="246" y="245"/>
                  </a:cubicBezTo>
                  <a:cubicBezTo>
                    <a:pt x="243" y="248"/>
                    <a:pt x="239" y="251"/>
                    <a:pt x="235" y="252"/>
                  </a:cubicBezTo>
                  <a:cubicBezTo>
                    <a:pt x="236" y="252"/>
                    <a:pt x="236" y="252"/>
                    <a:pt x="236" y="252"/>
                  </a:cubicBezTo>
                  <a:cubicBezTo>
                    <a:pt x="237" y="252"/>
                    <a:pt x="238" y="253"/>
                    <a:pt x="239" y="253"/>
                  </a:cubicBezTo>
                  <a:cubicBezTo>
                    <a:pt x="240" y="252"/>
                    <a:pt x="242" y="251"/>
                    <a:pt x="244" y="250"/>
                  </a:cubicBezTo>
                  <a:cubicBezTo>
                    <a:pt x="244" y="249"/>
                    <a:pt x="244" y="249"/>
                    <a:pt x="244" y="249"/>
                  </a:cubicBezTo>
                  <a:cubicBezTo>
                    <a:pt x="244" y="249"/>
                    <a:pt x="244" y="249"/>
                    <a:pt x="244" y="249"/>
                  </a:cubicBezTo>
                  <a:cubicBezTo>
                    <a:pt x="245" y="248"/>
                    <a:pt x="246" y="248"/>
                    <a:pt x="246" y="248"/>
                  </a:cubicBezTo>
                  <a:cubicBezTo>
                    <a:pt x="251" y="244"/>
                    <a:pt x="256" y="241"/>
                    <a:pt x="260" y="237"/>
                  </a:cubicBezTo>
                  <a:cubicBezTo>
                    <a:pt x="266" y="232"/>
                    <a:pt x="272" y="227"/>
                    <a:pt x="278" y="221"/>
                  </a:cubicBezTo>
                  <a:cubicBezTo>
                    <a:pt x="277" y="221"/>
                    <a:pt x="277" y="221"/>
                    <a:pt x="277" y="221"/>
                  </a:cubicBezTo>
                  <a:cubicBezTo>
                    <a:pt x="276" y="221"/>
                    <a:pt x="276" y="219"/>
                    <a:pt x="277" y="219"/>
                  </a:cubicBezTo>
                  <a:cubicBezTo>
                    <a:pt x="278" y="219"/>
                    <a:pt x="279" y="219"/>
                    <a:pt x="280" y="218"/>
                  </a:cubicBezTo>
                  <a:cubicBezTo>
                    <a:pt x="283" y="215"/>
                    <a:pt x="285" y="212"/>
                    <a:pt x="287" y="208"/>
                  </a:cubicBezTo>
                  <a:cubicBezTo>
                    <a:pt x="293" y="199"/>
                    <a:pt x="298" y="188"/>
                    <a:pt x="301" y="177"/>
                  </a:cubicBezTo>
                  <a:cubicBezTo>
                    <a:pt x="300" y="177"/>
                    <a:pt x="300" y="176"/>
                    <a:pt x="301" y="176"/>
                  </a:cubicBezTo>
                  <a:cubicBezTo>
                    <a:pt x="301" y="176"/>
                    <a:pt x="301" y="176"/>
                    <a:pt x="301" y="176"/>
                  </a:cubicBezTo>
                  <a:cubicBezTo>
                    <a:pt x="301" y="175"/>
                    <a:pt x="301" y="174"/>
                    <a:pt x="302" y="173"/>
                  </a:cubicBezTo>
                  <a:cubicBezTo>
                    <a:pt x="304" y="161"/>
                    <a:pt x="305" y="149"/>
                    <a:pt x="306" y="138"/>
                  </a:cubicBezTo>
                  <a:cubicBezTo>
                    <a:pt x="306" y="138"/>
                    <a:pt x="306" y="138"/>
                    <a:pt x="306" y="138"/>
                  </a:cubicBezTo>
                  <a:cubicBezTo>
                    <a:pt x="305" y="138"/>
                    <a:pt x="304" y="136"/>
                    <a:pt x="305" y="136"/>
                  </a:cubicBezTo>
                  <a:cubicBezTo>
                    <a:pt x="305" y="136"/>
                    <a:pt x="305" y="136"/>
                    <a:pt x="306" y="135"/>
                  </a:cubicBezTo>
                  <a:cubicBezTo>
                    <a:pt x="306" y="133"/>
                    <a:pt x="306" y="131"/>
                    <a:pt x="306" y="129"/>
                  </a:cubicBezTo>
                  <a:moveTo>
                    <a:pt x="203" y="107"/>
                  </a:moveTo>
                  <a:cubicBezTo>
                    <a:pt x="205" y="112"/>
                    <a:pt x="207" y="117"/>
                    <a:pt x="208" y="123"/>
                  </a:cubicBezTo>
                  <a:cubicBezTo>
                    <a:pt x="208" y="126"/>
                    <a:pt x="208" y="129"/>
                    <a:pt x="208" y="132"/>
                  </a:cubicBezTo>
                  <a:cubicBezTo>
                    <a:pt x="208" y="136"/>
                    <a:pt x="208" y="139"/>
                    <a:pt x="208" y="142"/>
                  </a:cubicBezTo>
                  <a:cubicBezTo>
                    <a:pt x="208" y="141"/>
                    <a:pt x="209" y="140"/>
                    <a:pt x="209" y="139"/>
                  </a:cubicBezTo>
                  <a:cubicBezTo>
                    <a:pt x="211" y="131"/>
                    <a:pt x="210" y="123"/>
                    <a:pt x="208" y="116"/>
                  </a:cubicBezTo>
                  <a:cubicBezTo>
                    <a:pt x="207" y="113"/>
                    <a:pt x="205" y="110"/>
                    <a:pt x="203" y="107"/>
                  </a:cubicBezTo>
                  <a:moveTo>
                    <a:pt x="198" y="100"/>
                  </a:moveTo>
                  <a:cubicBezTo>
                    <a:pt x="200" y="102"/>
                    <a:pt x="202" y="104"/>
                    <a:pt x="204" y="106"/>
                  </a:cubicBezTo>
                  <a:cubicBezTo>
                    <a:pt x="203" y="104"/>
                    <a:pt x="202" y="103"/>
                    <a:pt x="201" y="102"/>
                  </a:cubicBezTo>
                  <a:cubicBezTo>
                    <a:pt x="200" y="101"/>
                    <a:pt x="199" y="101"/>
                    <a:pt x="198" y="100"/>
                  </a:cubicBezTo>
                  <a:moveTo>
                    <a:pt x="170" y="90"/>
                  </a:moveTo>
                  <a:cubicBezTo>
                    <a:pt x="164" y="90"/>
                    <a:pt x="158" y="91"/>
                    <a:pt x="152" y="92"/>
                  </a:cubicBezTo>
                  <a:cubicBezTo>
                    <a:pt x="141" y="95"/>
                    <a:pt x="130" y="101"/>
                    <a:pt x="122" y="109"/>
                  </a:cubicBezTo>
                  <a:cubicBezTo>
                    <a:pt x="117" y="114"/>
                    <a:pt x="114" y="120"/>
                    <a:pt x="112" y="127"/>
                  </a:cubicBezTo>
                  <a:cubicBezTo>
                    <a:pt x="113" y="125"/>
                    <a:pt x="115" y="124"/>
                    <a:pt x="116" y="122"/>
                  </a:cubicBezTo>
                  <a:cubicBezTo>
                    <a:pt x="117" y="121"/>
                    <a:pt x="118" y="119"/>
                    <a:pt x="119" y="118"/>
                  </a:cubicBezTo>
                  <a:cubicBezTo>
                    <a:pt x="119" y="116"/>
                    <a:pt x="120" y="115"/>
                    <a:pt x="121" y="113"/>
                  </a:cubicBezTo>
                  <a:cubicBezTo>
                    <a:pt x="128" y="103"/>
                    <a:pt x="141" y="97"/>
                    <a:pt x="152" y="94"/>
                  </a:cubicBezTo>
                  <a:cubicBezTo>
                    <a:pt x="158" y="92"/>
                    <a:pt x="164" y="92"/>
                    <a:pt x="170" y="92"/>
                  </a:cubicBezTo>
                  <a:cubicBezTo>
                    <a:pt x="176" y="92"/>
                    <a:pt x="182" y="93"/>
                    <a:pt x="188" y="95"/>
                  </a:cubicBezTo>
                  <a:cubicBezTo>
                    <a:pt x="189" y="95"/>
                    <a:pt x="190" y="95"/>
                    <a:pt x="190" y="96"/>
                  </a:cubicBezTo>
                  <a:cubicBezTo>
                    <a:pt x="191" y="96"/>
                    <a:pt x="192" y="96"/>
                    <a:pt x="193" y="96"/>
                  </a:cubicBezTo>
                  <a:cubicBezTo>
                    <a:pt x="194" y="97"/>
                    <a:pt x="195" y="97"/>
                    <a:pt x="197" y="98"/>
                  </a:cubicBezTo>
                  <a:cubicBezTo>
                    <a:pt x="193" y="95"/>
                    <a:pt x="190" y="93"/>
                    <a:pt x="186" y="92"/>
                  </a:cubicBezTo>
                  <a:cubicBezTo>
                    <a:pt x="181" y="90"/>
                    <a:pt x="175" y="90"/>
                    <a:pt x="170" y="90"/>
                  </a:cubicBezTo>
                  <a:moveTo>
                    <a:pt x="287" y="60"/>
                  </a:moveTo>
                  <a:cubicBezTo>
                    <a:pt x="286" y="61"/>
                    <a:pt x="286" y="61"/>
                    <a:pt x="285" y="62"/>
                  </a:cubicBezTo>
                  <a:cubicBezTo>
                    <a:pt x="286" y="63"/>
                    <a:pt x="287" y="65"/>
                    <a:pt x="289" y="67"/>
                  </a:cubicBezTo>
                  <a:cubicBezTo>
                    <a:pt x="287" y="65"/>
                    <a:pt x="286" y="64"/>
                    <a:pt x="285" y="62"/>
                  </a:cubicBezTo>
                  <a:cubicBezTo>
                    <a:pt x="284" y="62"/>
                    <a:pt x="284" y="62"/>
                    <a:pt x="283" y="63"/>
                  </a:cubicBezTo>
                  <a:cubicBezTo>
                    <a:pt x="286" y="67"/>
                    <a:pt x="289" y="72"/>
                    <a:pt x="291" y="76"/>
                  </a:cubicBezTo>
                  <a:cubicBezTo>
                    <a:pt x="294" y="81"/>
                    <a:pt x="296" y="86"/>
                    <a:pt x="298" y="92"/>
                  </a:cubicBezTo>
                  <a:cubicBezTo>
                    <a:pt x="299" y="95"/>
                    <a:pt x="300" y="99"/>
                    <a:pt x="300" y="103"/>
                  </a:cubicBezTo>
                  <a:cubicBezTo>
                    <a:pt x="301" y="103"/>
                    <a:pt x="302" y="102"/>
                    <a:pt x="303" y="102"/>
                  </a:cubicBezTo>
                  <a:cubicBezTo>
                    <a:pt x="302" y="98"/>
                    <a:pt x="301" y="94"/>
                    <a:pt x="300" y="90"/>
                  </a:cubicBezTo>
                  <a:cubicBezTo>
                    <a:pt x="299" y="87"/>
                    <a:pt x="298" y="84"/>
                    <a:pt x="297" y="81"/>
                  </a:cubicBezTo>
                  <a:cubicBezTo>
                    <a:pt x="295" y="77"/>
                    <a:pt x="293" y="72"/>
                    <a:pt x="291" y="68"/>
                  </a:cubicBezTo>
                  <a:cubicBezTo>
                    <a:pt x="291" y="68"/>
                    <a:pt x="291" y="68"/>
                    <a:pt x="290" y="68"/>
                  </a:cubicBezTo>
                  <a:cubicBezTo>
                    <a:pt x="290" y="69"/>
                    <a:pt x="290" y="69"/>
                    <a:pt x="290" y="69"/>
                  </a:cubicBezTo>
                  <a:cubicBezTo>
                    <a:pt x="289" y="69"/>
                    <a:pt x="289" y="67"/>
                    <a:pt x="290" y="67"/>
                  </a:cubicBezTo>
                  <a:cubicBezTo>
                    <a:pt x="290" y="67"/>
                    <a:pt x="290" y="66"/>
                    <a:pt x="290" y="66"/>
                  </a:cubicBezTo>
                  <a:cubicBezTo>
                    <a:pt x="289" y="64"/>
                    <a:pt x="288" y="62"/>
                    <a:pt x="287" y="60"/>
                  </a:cubicBezTo>
                  <a:moveTo>
                    <a:pt x="278" y="53"/>
                  </a:moveTo>
                  <a:cubicBezTo>
                    <a:pt x="278" y="54"/>
                    <a:pt x="277" y="54"/>
                    <a:pt x="277" y="54"/>
                  </a:cubicBezTo>
                  <a:cubicBezTo>
                    <a:pt x="278" y="57"/>
                    <a:pt x="280" y="59"/>
                    <a:pt x="282" y="61"/>
                  </a:cubicBezTo>
                  <a:cubicBezTo>
                    <a:pt x="282" y="61"/>
                    <a:pt x="283" y="60"/>
                    <a:pt x="284" y="60"/>
                  </a:cubicBezTo>
                  <a:cubicBezTo>
                    <a:pt x="282" y="58"/>
                    <a:pt x="280" y="56"/>
                    <a:pt x="278" y="53"/>
                  </a:cubicBezTo>
                  <a:moveTo>
                    <a:pt x="281" y="52"/>
                  </a:moveTo>
                  <a:cubicBezTo>
                    <a:pt x="280" y="52"/>
                    <a:pt x="280" y="53"/>
                    <a:pt x="279" y="53"/>
                  </a:cubicBezTo>
                  <a:cubicBezTo>
                    <a:pt x="281" y="55"/>
                    <a:pt x="282" y="57"/>
                    <a:pt x="284" y="60"/>
                  </a:cubicBezTo>
                  <a:cubicBezTo>
                    <a:pt x="285" y="59"/>
                    <a:pt x="285" y="59"/>
                    <a:pt x="286" y="59"/>
                  </a:cubicBezTo>
                  <a:cubicBezTo>
                    <a:pt x="284" y="56"/>
                    <a:pt x="283" y="54"/>
                    <a:pt x="281" y="52"/>
                  </a:cubicBezTo>
                  <a:moveTo>
                    <a:pt x="275" y="45"/>
                  </a:moveTo>
                  <a:cubicBezTo>
                    <a:pt x="274" y="45"/>
                    <a:pt x="274" y="46"/>
                    <a:pt x="273" y="46"/>
                  </a:cubicBezTo>
                  <a:cubicBezTo>
                    <a:pt x="275" y="48"/>
                    <a:pt x="276" y="50"/>
                    <a:pt x="278" y="51"/>
                  </a:cubicBezTo>
                  <a:cubicBezTo>
                    <a:pt x="278" y="51"/>
                    <a:pt x="279" y="51"/>
                    <a:pt x="279" y="50"/>
                  </a:cubicBezTo>
                  <a:cubicBezTo>
                    <a:pt x="279" y="50"/>
                    <a:pt x="279" y="50"/>
                    <a:pt x="279" y="50"/>
                  </a:cubicBezTo>
                  <a:cubicBezTo>
                    <a:pt x="278" y="48"/>
                    <a:pt x="276" y="46"/>
                    <a:pt x="275" y="45"/>
                  </a:cubicBezTo>
                  <a:moveTo>
                    <a:pt x="240" y="19"/>
                  </a:moveTo>
                  <a:cubicBezTo>
                    <a:pt x="239" y="20"/>
                    <a:pt x="238" y="21"/>
                    <a:pt x="237" y="21"/>
                  </a:cubicBezTo>
                  <a:cubicBezTo>
                    <a:pt x="241" y="23"/>
                    <a:pt x="244" y="25"/>
                    <a:pt x="247" y="26"/>
                  </a:cubicBezTo>
                  <a:cubicBezTo>
                    <a:pt x="254" y="32"/>
                    <a:pt x="261" y="38"/>
                    <a:pt x="267" y="44"/>
                  </a:cubicBezTo>
                  <a:cubicBezTo>
                    <a:pt x="270" y="47"/>
                    <a:pt x="273" y="50"/>
                    <a:pt x="275" y="53"/>
                  </a:cubicBezTo>
                  <a:cubicBezTo>
                    <a:pt x="276" y="52"/>
                    <a:pt x="276" y="52"/>
                    <a:pt x="277" y="52"/>
                  </a:cubicBezTo>
                  <a:cubicBezTo>
                    <a:pt x="276" y="50"/>
                    <a:pt x="274" y="48"/>
                    <a:pt x="272" y="47"/>
                  </a:cubicBezTo>
                  <a:cubicBezTo>
                    <a:pt x="272" y="47"/>
                    <a:pt x="272" y="47"/>
                    <a:pt x="272" y="47"/>
                  </a:cubicBezTo>
                  <a:cubicBezTo>
                    <a:pt x="271" y="47"/>
                    <a:pt x="271" y="47"/>
                    <a:pt x="271" y="47"/>
                  </a:cubicBezTo>
                  <a:cubicBezTo>
                    <a:pt x="270" y="47"/>
                    <a:pt x="270" y="46"/>
                    <a:pt x="271" y="45"/>
                  </a:cubicBezTo>
                  <a:cubicBezTo>
                    <a:pt x="271" y="45"/>
                    <a:pt x="271" y="45"/>
                    <a:pt x="271" y="45"/>
                  </a:cubicBezTo>
                  <a:cubicBezTo>
                    <a:pt x="269" y="42"/>
                    <a:pt x="266" y="40"/>
                    <a:pt x="263" y="37"/>
                  </a:cubicBezTo>
                  <a:cubicBezTo>
                    <a:pt x="266" y="40"/>
                    <a:pt x="269" y="42"/>
                    <a:pt x="272" y="45"/>
                  </a:cubicBezTo>
                  <a:cubicBezTo>
                    <a:pt x="272" y="44"/>
                    <a:pt x="273" y="44"/>
                    <a:pt x="273" y="44"/>
                  </a:cubicBezTo>
                  <a:cubicBezTo>
                    <a:pt x="271" y="41"/>
                    <a:pt x="269" y="39"/>
                    <a:pt x="267" y="37"/>
                  </a:cubicBezTo>
                  <a:cubicBezTo>
                    <a:pt x="266" y="38"/>
                    <a:pt x="266" y="38"/>
                    <a:pt x="266" y="38"/>
                  </a:cubicBezTo>
                  <a:cubicBezTo>
                    <a:pt x="266" y="38"/>
                    <a:pt x="265" y="38"/>
                    <a:pt x="265" y="38"/>
                  </a:cubicBezTo>
                  <a:cubicBezTo>
                    <a:pt x="264" y="38"/>
                    <a:pt x="264" y="37"/>
                    <a:pt x="265" y="36"/>
                  </a:cubicBezTo>
                  <a:cubicBezTo>
                    <a:pt x="265" y="36"/>
                    <a:pt x="265" y="36"/>
                    <a:pt x="265" y="36"/>
                  </a:cubicBezTo>
                  <a:cubicBezTo>
                    <a:pt x="263" y="34"/>
                    <a:pt x="260" y="32"/>
                    <a:pt x="258" y="31"/>
                  </a:cubicBezTo>
                  <a:cubicBezTo>
                    <a:pt x="258" y="31"/>
                    <a:pt x="257" y="31"/>
                    <a:pt x="257" y="31"/>
                  </a:cubicBezTo>
                  <a:cubicBezTo>
                    <a:pt x="257" y="31"/>
                    <a:pt x="257" y="31"/>
                    <a:pt x="257" y="31"/>
                  </a:cubicBezTo>
                  <a:cubicBezTo>
                    <a:pt x="256" y="31"/>
                    <a:pt x="255" y="30"/>
                    <a:pt x="256" y="29"/>
                  </a:cubicBezTo>
                  <a:cubicBezTo>
                    <a:pt x="254" y="28"/>
                    <a:pt x="251" y="26"/>
                    <a:pt x="249" y="25"/>
                  </a:cubicBezTo>
                  <a:cubicBezTo>
                    <a:pt x="248" y="25"/>
                    <a:pt x="248" y="25"/>
                    <a:pt x="248" y="24"/>
                  </a:cubicBezTo>
                  <a:cubicBezTo>
                    <a:pt x="248" y="24"/>
                    <a:pt x="247" y="24"/>
                    <a:pt x="247" y="24"/>
                  </a:cubicBezTo>
                  <a:cubicBezTo>
                    <a:pt x="245" y="22"/>
                    <a:pt x="243" y="21"/>
                    <a:pt x="240" y="19"/>
                  </a:cubicBezTo>
                  <a:moveTo>
                    <a:pt x="230" y="13"/>
                  </a:moveTo>
                  <a:cubicBezTo>
                    <a:pt x="230" y="14"/>
                    <a:pt x="229" y="14"/>
                    <a:pt x="229" y="14"/>
                  </a:cubicBezTo>
                  <a:cubicBezTo>
                    <a:pt x="231" y="16"/>
                    <a:pt x="233" y="17"/>
                    <a:pt x="235" y="18"/>
                  </a:cubicBezTo>
                  <a:cubicBezTo>
                    <a:pt x="233" y="17"/>
                    <a:pt x="230" y="16"/>
                    <a:pt x="228" y="15"/>
                  </a:cubicBezTo>
                  <a:cubicBezTo>
                    <a:pt x="227" y="16"/>
                    <a:pt x="226" y="16"/>
                    <a:pt x="226" y="16"/>
                  </a:cubicBezTo>
                  <a:cubicBezTo>
                    <a:pt x="229" y="18"/>
                    <a:pt x="232" y="19"/>
                    <a:pt x="235" y="20"/>
                  </a:cubicBezTo>
                  <a:cubicBezTo>
                    <a:pt x="236" y="20"/>
                    <a:pt x="237" y="19"/>
                    <a:pt x="239" y="18"/>
                  </a:cubicBezTo>
                  <a:cubicBezTo>
                    <a:pt x="236" y="16"/>
                    <a:pt x="233" y="15"/>
                    <a:pt x="230" y="13"/>
                  </a:cubicBezTo>
                  <a:moveTo>
                    <a:pt x="218" y="12"/>
                  </a:moveTo>
                  <a:cubicBezTo>
                    <a:pt x="218" y="12"/>
                    <a:pt x="217" y="13"/>
                    <a:pt x="216" y="13"/>
                  </a:cubicBezTo>
                  <a:cubicBezTo>
                    <a:pt x="219" y="14"/>
                    <a:pt x="222" y="15"/>
                    <a:pt x="224" y="16"/>
                  </a:cubicBezTo>
                  <a:cubicBezTo>
                    <a:pt x="224" y="15"/>
                    <a:pt x="224" y="15"/>
                    <a:pt x="224" y="15"/>
                  </a:cubicBezTo>
                  <a:cubicBezTo>
                    <a:pt x="225" y="15"/>
                    <a:pt x="225" y="15"/>
                    <a:pt x="225" y="14"/>
                  </a:cubicBezTo>
                  <a:cubicBezTo>
                    <a:pt x="224" y="14"/>
                    <a:pt x="222" y="13"/>
                    <a:pt x="221" y="13"/>
                  </a:cubicBezTo>
                  <a:cubicBezTo>
                    <a:pt x="220" y="13"/>
                    <a:pt x="219" y="12"/>
                    <a:pt x="218" y="12"/>
                  </a:cubicBezTo>
                  <a:moveTo>
                    <a:pt x="134" y="12"/>
                  </a:moveTo>
                  <a:cubicBezTo>
                    <a:pt x="132" y="12"/>
                    <a:pt x="130" y="13"/>
                    <a:pt x="129" y="13"/>
                  </a:cubicBezTo>
                  <a:cubicBezTo>
                    <a:pt x="127" y="14"/>
                    <a:pt x="126" y="16"/>
                    <a:pt x="124" y="17"/>
                  </a:cubicBezTo>
                  <a:cubicBezTo>
                    <a:pt x="126" y="16"/>
                    <a:pt x="128" y="16"/>
                    <a:pt x="129" y="15"/>
                  </a:cubicBezTo>
                  <a:cubicBezTo>
                    <a:pt x="131" y="14"/>
                    <a:pt x="132" y="13"/>
                    <a:pt x="134" y="12"/>
                  </a:cubicBezTo>
                  <a:moveTo>
                    <a:pt x="222" y="9"/>
                  </a:moveTo>
                  <a:cubicBezTo>
                    <a:pt x="222" y="10"/>
                    <a:pt x="221" y="10"/>
                    <a:pt x="221" y="11"/>
                  </a:cubicBezTo>
                  <a:cubicBezTo>
                    <a:pt x="223" y="11"/>
                    <a:pt x="225" y="12"/>
                    <a:pt x="227" y="13"/>
                  </a:cubicBezTo>
                  <a:cubicBezTo>
                    <a:pt x="227" y="13"/>
                    <a:pt x="228" y="13"/>
                    <a:pt x="228" y="12"/>
                  </a:cubicBezTo>
                  <a:cubicBezTo>
                    <a:pt x="226" y="11"/>
                    <a:pt x="224" y="10"/>
                    <a:pt x="222" y="9"/>
                  </a:cubicBezTo>
                  <a:moveTo>
                    <a:pt x="175" y="8"/>
                  </a:moveTo>
                  <a:cubicBezTo>
                    <a:pt x="175" y="9"/>
                    <a:pt x="174" y="9"/>
                    <a:pt x="173" y="10"/>
                  </a:cubicBezTo>
                  <a:cubicBezTo>
                    <a:pt x="173" y="10"/>
                    <a:pt x="173" y="10"/>
                    <a:pt x="173" y="10"/>
                  </a:cubicBezTo>
                  <a:cubicBezTo>
                    <a:pt x="177" y="10"/>
                    <a:pt x="180" y="10"/>
                    <a:pt x="184" y="10"/>
                  </a:cubicBezTo>
                  <a:cubicBezTo>
                    <a:pt x="199" y="11"/>
                    <a:pt x="213" y="14"/>
                    <a:pt x="227" y="21"/>
                  </a:cubicBezTo>
                  <a:cubicBezTo>
                    <a:pt x="239" y="27"/>
                    <a:pt x="249" y="37"/>
                    <a:pt x="258" y="46"/>
                  </a:cubicBezTo>
                  <a:cubicBezTo>
                    <a:pt x="276" y="65"/>
                    <a:pt x="291" y="87"/>
                    <a:pt x="298" y="112"/>
                  </a:cubicBezTo>
                  <a:cubicBezTo>
                    <a:pt x="299" y="118"/>
                    <a:pt x="300" y="123"/>
                    <a:pt x="301" y="129"/>
                  </a:cubicBezTo>
                  <a:cubicBezTo>
                    <a:pt x="301" y="129"/>
                    <a:pt x="301" y="129"/>
                    <a:pt x="301" y="129"/>
                  </a:cubicBezTo>
                  <a:cubicBezTo>
                    <a:pt x="302" y="129"/>
                    <a:pt x="303" y="128"/>
                    <a:pt x="303" y="128"/>
                  </a:cubicBezTo>
                  <a:cubicBezTo>
                    <a:pt x="304" y="127"/>
                    <a:pt x="304" y="126"/>
                    <a:pt x="304" y="125"/>
                  </a:cubicBezTo>
                  <a:cubicBezTo>
                    <a:pt x="304" y="126"/>
                    <a:pt x="304" y="127"/>
                    <a:pt x="304" y="128"/>
                  </a:cubicBezTo>
                  <a:cubicBezTo>
                    <a:pt x="304" y="127"/>
                    <a:pt x="305" y="127"/>
                    <a:pt x="306" y="127"/>
                  </a:cubicBezTo>
                  <a:cubicBezTo>
                    <a:pt x="305" y="123"/>
                    <a:pt x="305" y="120"/>
                    <a:pt x="305" y="117"/>
                  </a:cubicBezTo>
                  <a:cubicBezTo>
                    <a:pt x="305" y="117"/>
                    <a:pt x="305" y="117"/>
                    <a:pt x="305" y="117"/>
                  </a:cubicBezTo>
                  <a:cubicBezTo>
                    <a:pt x="305" y="118"/>
                    <a:pt x="305" y="118"/>
                    <a:pt x="304" y="118"/>
                  </a:cubicBezTo>
                  <a:cubicBezTo>
                    <a:pt x="304" y="118"/>
                    <a:pt x="303" y="116"/>
                    <a:pt x="304" y="116"/>
                  </a:cubicBezTo>
                  <a:cubicBezTo>
                    <a:pt x="304" y="115"/>
                    <a:pt x="304" y="115"/>
                    <a:pt x="305" y="115"/>
                  </a:cubicBezTo>
                  <a:cubicBezTo>
                    <a:pt x="304" y="111"/>
                    <a:pt x="304" y="107"/>
                    <a:pt x="303" y="104"/>
                  </a:cubicBezTo>
                  <a:cubicBezTo>
                    <a:pt x="302" y="104"/>
                    <a:pt x="302" y="104"/>
                    <a:pt x="301" y="105"/>
                  </a:cubicBezTo>
                  <a:cubicBezTo>
                    <a:pt x="301" y="105"/>
                    <a:pt x="301" y="105"/>
                    <a:pt x="300" y="105"/>
                  </a:cubicBezTo>
                  <a:cubicBezTo>
                    <a:pt x="300" y="105"/>
                    <a:pt x="300" y="105"/>
                    <a:pt x="300" y="105"/>
                  </a:cubicBezTo>
                  <a:cubicBezTo>
                    <a:pt x="301" y="110"/>
                    <a:pt x="301" y="114"/>
                    <a:pt x="301" y="119"/>
                  </a:cubicBezTo>
                  <a:cubicBezTo>
                    <a:pt x="298" y="100"/>
                    <a:pt x="289" y="81"/>
                    <a:pt x="277" y="65"/>
                  </a:cubicBezTo>
                  <a:cubicBezTo>
                    <a:pt x="269" y="55"/>
                    <a:pt x="261" y="46"/>
                    <a:pt x="251" y="37"/>
                  </a:cubicBezTo>
                  <a:cubicBezTo>
                    <a:pt x="242" y="28"/>
                    <a:pt x="232" y="21"/>
                    <a:pt x="220" y="16"/>
                  </a:cubicBezTo>
                  <a:cubicBezTo>
                    <a:pt x="218" y="15"/>
                    <a:pt x="217" y="15"/>
                    <a:pt x="215" y="14"/>
                  </a:cubicBezTo>
                  <a:cubicBezTo>
                    <a:pt x="215" y="14"/>
                    <a:pt x="214" y="15"/>
                    <a:pt x="214" y="15"/>
                  </a:cubicBezTo>
                  <a:cubicBezTo>
                    <a:pt x="214" y="15"/>
                    <a:pt x="214" y="15"/>
                    <a:pt x="213" y="15"/>
                  </a:cubicBezTo>
                  <a:cubicBezTo>
                    <a:pt x="213" y="15"/>
                    <a:pt x="212" y="14"/>
                    <a:pt x="213" y="13"/>
                  </a:cubicBezTo>
                  <a:cubicBezTo>
                    <a:pt x="213" y="13"/>
                    <a:pt x="213" y="13"/>
                    <a:pt x="213" y="13"/>
                  </a:cubicBezTo>
                  <a:cubicBezTo>
                    <a:pt x="201" y="10"/>
                    <a:pt x="189" y="8"/>
                    <a:pt x="176" y="8"/>
                  </a:cubicBezTo>
                  <a:cubicBezTo>
                    <a:pt x="176" y="8"/>
                    <a:pt x="176" y="8"/>
                    <a:pt x="175" y="8"/>
                  </a:cubicBezTo>
                  <a:moveTo>
                    <a:pt x="175" y="6"/>
                  </a:moveTo>
                  <a:cubicBezTo>
                    <a:pt x="169" y="6"/>
                    <a:pt x="163" y="6"/>
                    <a:pt x="157" y="7"/>
                  </a:cubicBezTo>
                  <a:cubicBezTo>
                    <a:pt x="157" y="8"/>
                    <a:pt x="156" y="8"/>
                    <a:pt x="155" y="8"/>
                  </a:cubicBezTo>
                  <a:cubicBezTo>
                    <a:pt x="155" y="9"/>
                    <a:pt x="155" y="9"/>
                    <a:pt x="155" y="9"/>
                  </a:cubicBezTo>
                  <a:cubicBezTo>
                    <a:pt x="154" y="9"/>
                    <a:pt x="154" y="8"/>
                    <a:pt x="154" y="7"/>
                  </a:cubicBezTo>
                  <a:cubicBezTo>
                    <a:pt x="149" y="8"/>
                    <a:pt x="144" y="9"/>
                    <a:pt x="138" y="10"/>
                  </a:cubicBezTo>
                  <a:cubicBezTo>
                    <a:pt x="137" y="12"/>
                    <a:pt x="136" y="13"/>
                    <a:pt x="134" y="14"/>
                  </a:cubicBezTo>
                  <a:cubicBezTo>
                    <a:pt x="138" y="13"/>
                    <a:pt x="141" y="12"/>
                    <a:pt x="144" y="12"/>
                  </a:cubicBezTo>
                  <a:cubicBezTo>
                    <a:pt x="151" y="10"/>
                    <a:pt x="159" y="10"/>
                    <a:pt x="167" y="10"/>
                  </a:cubicBezTo>
                  <a:cubicBezTo>
                    <a:pt x="168" y="10"/>
                    <a:pt x="170" y="10"/>
                    <a:pt x="172" y="10"/>
                  </a:cubicBezTo>
                  <a:cubicBezTo>
                    <a:pt x="172" y="10"/>
                    <a:pt x="171" y="9"/>
                    <a:pt x="172" y="8"/>
                  </a:cubicBezTo>
                  <a:cubicBezTo>
                    <a:pt x="172" y="8"/>
                    <a:pt x="172" y="8"/>
                    <a:pt x="172" y="8"/>
                  </a:cubicBezTo>
                  <a:cubicBezTo>
                    <a:pt x="171" y="8"/>
                    <a:pt x="169" y="8"/>
                    <a:pt x="168" y="8"/>
                  </a:cubicBezTo>
                  <a:cubicBezTo>
                    <a:pt x="167" y="8"/>
                    <a:pt x="167" y="8"/>
                    <a:pt x="167" y="8"/>
                  </a:cubicBezTo>
                  <a:cubicBezTo>
                    <a:pt x="169" y="8"/>
                    <a:pt x="171" y="8"/>
                    <a:pt x="173" y="8"/>
                  </a:cubicBezTo>
                  <a:cubicBezTo>
                    <a:pt x="174" y="7"/>
                    <a:pt x="174" y="6"/>
                    <a:pt x="175" y="6"/>
                  </a:cubicBezTo>
                  <a:moveTo>
                    <a:pt x="179" y="6"/>
                  </a:moveTo>
                  <a:cubicBezTo>
                    <a:pt x="178" y="6"/>
                    <a:pt x="177" y="7"/>
                    <a:pt x="176" y="7"/>
                  </a:cubicBezTo>
                  <a:cubicBezTo>
                    <a:pt x="177" y="7"/>
                    <a:pt x="177" y="7"/>
                    <a:pt x="177" y="7"/>
                  </a:cubicBezTo>
                  <a:cubicBezTo>
                    <a:pt x="180" y="7"/>
                    <a:pt x="182" y="8"/>
                    <a:pt x="185" y="8"/>
                  </a:cubicBezTo>
                  <a:cubicBezTo>
                    <a:pt x="195" y="8"/>
                    <a:pt x="204" y="10"/>
                    <a:pt x="214" y="13"/>
                  </a:cubicBezTo>
                  <a:cubicBezTo>
                    <a:pt x="215" y="12"/>
                    <a:pt x="215" y="12"/>
                    <a:pt x="216" y="11"/>
                  </a:cubicBezTo>
                  <a:cubicBezTo>
                    <a:pt x="207" y="8"/>
                    <a:pt x="197" y="7"/>
                    <a:pt x="187" y="6"/>
                  </a:cubicBezTo>
                  <a:cubicBezTo>
                    <a:pt x="184" y="6"/>
                    <a:pt x="181" y="6"/>
                    <a:pt x="179" y="6"/>
                  </a:cubicBezTo>
                  <a:moveTo>
                    <a:pt x="212" y="5"/>
                  </a:moveTo>
                  <a:cubicBezTo>
                    <a:pt x="211" y="6"/>
                    <a:pt x="211" y="6"/>
                    <a:pt x="210" y="7"/>
                  </a:cubicBezTo>
                  <a:cubicBezTo>
                    <a:pt x="213" y="8"/>
                    <a:pt x="216" y="9"/>
                    <a:pt x="218" y="10"/>
                  </a:cubicBezTo>
                  <a:cubicBezTo>
                    <a:pt x="219" y="9"/>
                    <a:pt x="220" y="9"/>
                    <a:pt x="220" y="8"/>
                  </a:cubicBezTo>
                  <a:cubicBezTo>
                    <a:pt x="220" y="8"/>
                    <a:pt x="220" y="8"/>
                    <a:pt x="220" y="8"/>
                  </a:cubicBezTo>
                  <a:cubicBezTo>
                    <a:pt x="217" y="7"/>
                    <a:pt x="215" y="6"/>
                    <a:pt x="212" y="5"/>
                  </a:cubicBezTo>
                  <a:moveTo>
                    <a:pt x="33" y="111"/>
                  </a:moveTo>
                  <a:cubicBezTo>
                    <a:pt x="34" y="108"/>
                    <a:pt x="36" y="104"/>
                    <a:pt x="37" y="100"/>
                  </a:cubicBezTo>
                  <a:cubicBezTo>
                    <a:pt x="39" y="94"/>
                    <a:pt x="41" y="88"/>
                    <a:pt x="44" y="82"/>
                  </a:cubicBezTo>
                  <a:cubicBezTo>
                    <a:pt x="48" y="76"/>
                    <a:pt x="52" y="70"/>
                    <a:pt x="56" y="65"/>
                  </a:cubicBezTo>
                  <a:cubicBezTo>
                    <a:pt x="63" y="54"/>
                    <a:pt x="72" y="45"/>
                    <a:pt x="82" y="38"/>
                  </a:cubicBezTo>
                  <a:cubicBezTo>
                    <a:pt x="86" y="35"/>
                    <a:pt x="90" y="33"/>
                    <a:pt x="94" y="30"/>
                  </a:cubicBezTo>
                  <a:cubicBezTo>
                    <a:pt x="88" y="34"/>
                    <a:pt x="83" y="38"/>
                    <a:pt x="78" y="42"/>
                  </a:cubicBezTo>
                  <a:cubicBezTo>
                    <a:pt x="52" y="65"/>
                    <a:pt x="32" y="97"/>
                    <a:pt x="30" y="132"/>
                  </a:cubicBezTo>
                  <a:cubicBezTo>
                    <a:pt x="30" y="132"/>
                    <a:pt x="30" y="132"/>
                    <a:pt x="30" y="132"/>
                  </a:cubicBezTo>
                  <a:cubicBezTo>
                    <a:pt x="30" y="128"/>
                    <a:pt x="31" y="124"/>
                    <a:pt x="31" y="121"/>
                  </a:cubicBezTo>
                  <a:cubicBezTo>
                    <a:pt x="32" y="117"/>
                    <a:pt x="33" y="114"/>
                    <a:pt x="33" y="111"/>
                  </a:cubicBezTo>
                  <a:moveTo>
                    <a:pt x="135" y="5"/>
                  </a:moveTo>
                  <a:cubicBezTo>
                    <a:pt x="130" y="6"/>
                    <a:pt x="125" y="8"/>
                    <a:pt x="120" y="10"/>
                  </a:cubicBezTo>
                  <a:cubicBezTo>
                    <a:pt x="119" y="11"/>
                    <a:pt x="118" y="12"/>
                    <a:pt x="116" y="13"/>
                  </a:cubicBezTo>
                  <a:cubicBezTo>
                    <a:pt x="116" y="13"/>
                    <a:pt x="116" y="13"/>
                    <a:pt x="116" y="13"/>
                  </a:cubicBezTo>
                  <a:cubicBezTo>
                    <a:pt x="116" y="13"/>
                    <a:pt x="116" y="13"/>
                    <a:pt x="116" y="13"/>
                  </a:cubicBezTo>
                  <a:cubicBezTo>
                    <a:pt x="116" y="13"/>
                    <a:pt x="116" y="13"/>
                    <a:pt x="116" y="13"/>
                  </a:cubicBezTo>
                  <a:cubicBezTo>
                    <a:pt x="115" y="13"/>
                    <a:pt x="115" y="13"/>
                    <a:pt x="115" y="13"/>
                  </a:cubicBezTo>
                  <a:cubicBezTo>
                    <a:pt x="113" y="14"/>
                    <a:pt x="110" y="15"/>
                    <a:pt x="108" y="16"/>
                  </a:cubicBezTo>
                  <a:cubicBezTo>
                    <a:pt x="108" y="16"/>
                    <a:pt x="108" y="16"/>
                    <a:pt x="108" y="16"/>
                  </a:cubicBezTo>
                  <a:cubicBezTo>
                    <a:pt x="107" y="16"/>
                    <a:pt x="107" y="16"/>
                    <a:pt x="107" y="15"/>
                  </a:cubicBezTo>
                  <a:cubicBezTo>
                    <a:pt x="92" y="23"/>
                    <a:pt x="79" y="33"/>
                    <a:pt x="67" y="43"/>
                  </a:cubicBezTo>
                  <a:cubicBezTo>
                    <a:pt x="57" y="51"/>
                    <a:pt x="48" y="60"/>
                    <a:pt x="42" y="71"/>
                  </a:cubicBezTo>
                  <a:cubicBezTo>
                    <a:pt x="36" y="83"/>
                    <a:pt x="34" y="97"/>
                    <a:pt x="31" y="111"/>
                  </a:cubicBezTo>
                  <a:cubicBezTo>
                    <a:pt x="29" y="118"/>
                    <a:pt x="27" y="126"/>
                    <a:pt x="28" y="134"/>
                  </a:cubicBezTo>
                  <a:cubicBezTo>
                    <a:pt x="29" y="134"/>
                    <a:pt x="29" y="134"/>
                    <a:pt x="29" y="134"/>
                  </a:cubicBezTo>
                  <a:cubicBezTo>
                    <a:pt x="30" y="137"/>
                    <a:pt x="31" y="139"/>
                    <a:pt x="34" y="140"/>
                  </a:cubicBezTo>
                  <a:cubicBezTo>
                    <a:pt x="38" y="142"/>
                    <a:pt x="43" y="142"/>
                    <a:pt x="48" y="143"/>
                  </a:cubicBezTo>
                  <a:cubicBezTo>
                    <a:pt x="53" y="144"/>
                    <a:pt x="58" y="145"/>
                    <a:pt x="63" y="145"/>
                  </a:cubicBezTo>
                  <a:cubicBezTo>
                    <a:pt x="59" y="144"/>
                    <a:pt x="56" y="143"/>
                    <a:pt x="53" y="142"/>
                  </a:cubicBezTo>
                  <a:cubicBezTo>
                    <a:pt x="51" y="141"/>
                    <a:pt x="49" y="141"/>
                    <a:pt x="47" y="141"/>
                  </a:cubicBezTo>
                  <a:cubicBezTo>
                    <a:pt x="42" y="140"/>
                    <a:pt x="36" y="140"/>
                    <a:pt x="32" y="137"/>
                  </a:cubicBezTo>
                  <a:cubicBezTo>
                    <a:pt x="32" y="136"/>
                    <a:pt x="32" y="136"/>
                    <a:pt x="31" y="135"/>
                  </a:cubicBezTo>
                  <a:cubicBezTo>
                    <a:pt x="32" y="135"/>
                    <a:pt x="32" y="135"/>
                    <a:pt x="32" y="134"/>
                  </a:cubicBezTo>
                  <a:cubicBezTo>
                    <a:pt x="34" y="86"/>
                    <a:pt x="69" y="43"/>
                    <a:pt x="111" y="23"/>
                  </a:cubicBezTo>
                  <a:cubicBezTo>
                    <a:pt x="114" y="21"/>
                    <a:pt x="118" y="19"/>
                    <a:pt x="122" y="18"/>
                  </a:cubicBezTo>
                  <a:cubicBezTo>
                    <a:pt x="122" y="17"/>
                    <a:pt x="121" y="17"/>
                    <a:pt x="122" y="16"/>
                  </a:cubicBezTo>
                  <a:cubicBezTo>
                    <a:pt x="122" y="16"/>
                    <a:pt x="123" y="15"/>
                    <a:pt x="124" y="15"/>
                  </a:cubicBezTo>
                  <a:cubicBezTo>
                    <a:pt x="110" y="19"/>
                    <a:pt x="98" y="25"/>
                    <a:pt x="86" y="33"/>
                  </a:cubicBezTo>
                  <a:cubicBezTo>
                    <a:pt x="69" y="44"/>
                    <a:pt x="55" y="60"/>
                    <a:pt x="44" y="78"/>
                  </a:cubicBezTo>
                  <a:cubicBezTo>
                    <a:pt x="41" y="84"/>
                    <a:pt x="38" y="91"/>
                    <a:pt x="36" y="97"/>
                  </a:cubicBezTo>
                  <a:cubicBezTo>
                    <a:pt x="36" y="97"/>
                    <a:pt x="36" y="97"/>
                    <a:pt x="36" y="97"/>
                  </a:cubicBezTo>
                  <a:cubicBezTo>
                    <a:pt x="37" y="90"/>
                    <a:pt x="39" y="83"/>
                    <a:pt x="42" y="77"/>
                  </a:cubicBezTo>
                  <a:cubicBezTo>
                    <a:pt x="44" y="71"/>
                    <a:pt x="48" y="66"/>
                    <a:pt x="52" y="61"/>
                  </a:cubicBezTo>
                  <a:cubicBezTo>
                    <a:pt x="60" y="50"/>
                    <a:pt x="71" y="42"/>
                    <a:pt x="82" y="34"/>
                  </a:cubicBezTo>
                  <a:cubicBezTo>
                    <a:pt x="94" y="25"/>
                    <a:pt x="106" y="17"/>
                    <a:pt x="120" y="11"/>
                  </a:cubicBezTo>
                  <a:cubicBezTo>
                    <a:pt x="124" y="10"/>
                    <a:pt x="128" y="9"/>
                    <a:pt x="132" y="8"/>
                  </a:cubicBezTo>
                  <a:cubicBezTo>
                    <a:pt x="133" y="7"/>
                    <a:pt x="134" y="6"/>
                    <a:pt x="135" y="5"/>
                  </a:cubicBezTo>
                  <a:moveTo>
                    <a:pt x="144" y="3"/>
                  </a:moveTo>
                  <a:cubicBezTo>
                    <a:pt x="143" y="3"/>
                    <a:pt x="142" y="3"/>
                    <a:pt x="141" y="4"/>
                  </a:cubicBezTo>
                  <a:cubicBezTo>
                    <a:pt x="141" y="4"/>
                    <a:pt x="140" y="4"/>
                    <a:pt x="139" y="4"/>
                  </a:cubicBezTo>
                  <a:cubicBezTo>
                    <a:pt x="138" y="5"/>
                    <a:pt x="137" y="6"/>
                    <a:pt x="136" y="7"/>
                  </a:cubicBezTo>
                  <a:cubicBezTo>
                    <a:pt x="137" y="6"/>
                    <a:pt x="139" y="6"/>
                    <a:pt x="141" y="6"/>
                  </a:cubicBezTo>
                  <a:cubicBezTo>
                    <a:pt x="142" y="5"/>
                    <a:pt x="143" y="4"/>
                    <a:pt x="144" y="3"/>
                  </a:cubicBezTo>
                  <a:moveTo>
                    <a:pt x="199" y="2"/>
                  </a:moveTo>
                  <a:cubicBezTo>
                    <a:pt x="199" y="3"/>
                    <a:pt x="198" y="3"/>
                    <a:pt x="197" y="4"/>
                  </a:cubicBezTo>
                  <a:cubicBezTo>
                    <a:pt x="199" y="4"/>
                    <a:pt x="202" y="4"/>
                    <a:pt x="204" y="5"/>
                  </a:cubicBezTo>
                  <a:cubicBezTo>
                    <a:pt x="205" y="5"/>
                    <a:pt x="206" y="6"/>
                    <a:pt x="208" y="6"/>
                  </a:cubicBezTo>
                  <a:cubicBezTo>
                    <a:pt x="208" y="6"/>
                    <a:pt x="209" y="5"/>
                    <a:pt x="210" y="5"/>
                  </a:cubicBezTo>
                  <a:cubicBezTo>
                    <a:pt x="206" y="4"/>
                    <a:pt x="203" y="3"/>
                    <a:pt x="199" y="2"/>
                  </a:cubicBezTo>
                  <a:moveTo>
                    <a:pt x="161" y="1"/>
                  </a:moveTo>
                  <a:cubicBezTo>
                    <a:pt x="157" y="1"/>
                    <a:pt x="152" y="2"/>
                    <a:pt x="148" y="3"/>
                  </a:cubicBezTo>
                  <a:cubicBezTo>
                    <a:pt x="147" y="3"/>
                    <a:pt x="146" y="4"/>
                    <a:pt x="145" y="5"/>
                  </a:cubicBezTo>
                  <a:cubicBezTo>
                    <a:pt x="149" y="4"/>
                    <a:pt x="154" y="4"/>
                    <a:pt x="158" y="3"/>
                  </a:cubicBezTo>
                  <a:cubicBezTo>
                    <a:pt x="159" y="3"/>
                    <a:pt x="160" y="2"/>
                    <a:pt x="161" y="1"/>
                  </a:cubicBezTo>
                  <a:moveTo>
                    <a:pt x="185" y="0"/>
                  </a:moveTo>
                  <a:cubicBezTo>
                    <a:pt x="184" y="1"/>
                    <a:pt x="183" y="2"/>
                    <a:pt x="182" y="2"/>
                  </a:cubicBezTo>
                  <a:cubicBezTo>
                    <a:pt x="186" y="3"/>
                    <a:pt x="190" y="3"/>
                    <a:pt x="194" y="3"/>
                  </a:cubicBezTo>
                  <a:cubicBezTo>
                    <a:pt x="195" y="3"/>
                    <a:pt x="196" y="2"/>
                    <a:pt x="197" y="2"/>
                  </a:cubicBezTo>
                  <a:cubicBezTo>
                    <a:pt x="193" y="1"/>
                    <a:pt x="189" y="1"/>
                    <a:pt x="185" y="0"/>
                  </a:cubicBezTo>
                  <a:moveTo>
                    <a:pt x="179" y="0"/>
                  </a:moveTo>
                  <a:cubicBezTo>
                    <a:pt x="174" y="0"/>
                    <a:pt x="169" y="1"/>
                    <a:pt x="164" y="1"/>
                  </a:cubicBezTo>
                  <a:cubicBezTo>
                    <a:pt x="163" y="2"/>
                    <a:pt x="163" y="2"/>
                    <a:pt x="162" y="3"/>
                  </a:cubicBezTo>
                  <a:cubicBezTo>
                    <a:pt x="162" y="3"/>
                    <a:pt x="163" y="3"/>
                    <a:pt x="164" y="3"/>
                  </a:cubicBezTo>
                  <a:cubicBezTo>
                    <a:pt x="169" y="3"/>
                    <a:pt x="174" y="2"/>
                    <a:pt x="179" y="2"/>
                  </a:cubicBezTo>
                  <a:cubicBezTo>
                    <a:pt x="180" y="2"/>
                    <a:pt x="181" y="1"/>
                    <a:pt x="182" y="0"/>
                  </a:cubicBezTo>
                  <a:cubicBezTo>
                    <a:pt x="181" y="0"/>
                    <a:pt x="180" y="0"/>
                    <a:pt x="179" y="0"/>
                  </a:cubicBezTo>
                </a:path>
              </a:pathLst>
            </a:custGeom>
            <a:solidFill>
              <a:schemeClr val="accent1"/>
            </a:solidFill>
            <a:ln>
              <a:solidFill>
                <a:schemeClr val="accent2"/>
              </a:solidFill>
            </a:ln>
          </p:spPr>
          <p:txBody>
            <a:bodyPr vert="horz" wrap="square" lIns="91440" tIns="45720" rIns="91440" bIns="45720" numCol="1" anchor="t" anchorCtr="0" compatLnSpc="1"/>
            <a:lstStyle/>
            <a:p>
              <a:endParaRPr lang="zh-CN" altLang="en-US"/>
            </a:p>
          </p:txBody>
        </p:sp>
        <p:sp>
          <p:nvSpPr>
            <p:cNvPr id="5" name="Freeform 151"/>
            <p:cNvSpPr>
              <a:spLocks noEditPoints="1"/>
            </p:cNvSpPr>
            <p:nvPr/>
          </p:nvSpPr>
          <p:spPr bwMode="auto">
            <a:xfrm>
              <a:off x="6416745" y="3069430"/>
              <a:ext cx="704850" cy="857250"/>
            </a:xfrm>
            <a:custGeom>
              <a:avLst/>
              <a:gdLst>
                <a:gd name="T0" fmla="*/ 326 w 327"/>
                <a:gd name="T1" fmla="*/ 272 h 398"/>
                <a:gd name="T2" fmla="*/ 302 w 327"/>
                <a:gd name="T3" fmla="*/ 188 h 398"/>
                <a:gd name="T4" fmla="*/ 238 w 327"/>
                <a:gd name="T5" fmla="*/ 162 h 398"/>
                <a:gd name="T6" fmla="*/ 241 w 327"/>
                <a:gd name="T7" fmla="*/ 160 h 398"/>
                <a:gd name="T8" fmla="*/ 282 w 327"/>
                <a:gd name="T9" fmla="*/ 175 h 398"/>
                <a:gd name="T10" fmla="*/ 283 w 327"/>
                <a:gd name="T11" fmla="*/ 174 h 398"/>
                <a:gd name="T12" fmla="*/ 243 w 327"/>
                <a:gd name="T13" fmla="*/ 160 h 398"/>
                <a:gd name="T14" fmla="*/ 161 w 327"/>
                <a:gd name="T15" fmla="*/ 307 h 398"/>
                <a:gd name="T16" fmla="*/ 133 w 327"/>
                <a:gd name="T17" fmla="*/ 294 h 398"/>
                <a:gd name="T18" fmla="*/ 101 w 327"/>
                <a:gd name="T19" fmla="*/ 255 h 398"/>
                <a:gd name="T20" fmla="*/ 214 w 327"/>
                <a:gd name="T21" fmla="*/ 284 h 398"/>
                <a:gd name="T22" fmla="*/ 217 w 327"/>
                <a:gd name="T23" fmla="*/ 270 h 398"/>
                <a:gd name="T24" fmla="*/ 99 w 327"/>
                <a:gd name="T25" fmla="*/ 231 h 398"/>
                <a:gd name="T26" fmla="*/ 170 w 327"/>
                <a:gd name="T27" fmla="*/ 196 h 398"/>
                <a:gd name="T28" fmla="*/ 209 w 327"/>
                <a:gd name="T29" fmla="*/ 60 h 398"/>
                <a:gd name="T30" fmla="*/ 164 w 327"/>
                <a:gd name="T31" fmla="*/ 92 h 398"/>
                <a:gd name="T32" fmla="*/ 206 w 327"/>
                <a:gd name="T33" fmla="*/ 13 h 398"/>
                <a:gd name="T34" fmla="*/ 211 w 327"/>
                <a:gd name="T35" fmla="*/ 14 h 398"/>
                <a:gd name="T36" fmla="*/ 177 w 327"/>
                <a:gd name="T37" fmla="*/ 0 h 398"/>
                <a:gd name="T38" fmla="*/ 113 w 327"/>
                <a:gd name="T39" fmla="*/ 51 h 398"/>
                <a:gd name="T40" fmla="*/ 43 w 327"/>
                <a:gd name="T41" fmla="*/ 44 h 398"/>
                <a:gd name="T42" fmla="*/ 106 w 327"/>
                <a:gd name="T43" fmla="*/ 62 h 398"/>
                <a:gd name="T44" fmla="*/ 79 w 327"/>
                <a:gd name="T45" fmla="*/ 55 h 398"/>
                <a:gd name="T46" fmla="*/ 120 w 327"/>
                <a:gd name="T47" fmla="*/ 44 h 398"/>
                <a:gd name="T48" fmla="*/ 139 w 327"/>
                <a:gd name="T49" fmla="*/ 19 h 398"/>
                <a:gd name="T50" fmla="*/ 167 w 327"/>
                <a:gd name="T51" fmla="*/ 3 h 398"/>
                <a:gd name="T52" fmla="*/ 185 w 327"/>
                <a:gd name="T53" fmla="*/ 4 h 398"/>
                <a:gd name="T54" fmla="*/ 212 w 327"/>
                <a:gd name="T55" fmla="*/ 54 h 398"/>
                <a:gd name="T56" fmla="*/ 131 w 327"/>
                <a:gd name="T57" fmla="*/ 104 h 398"/>
                <a:gd name="T58" fmla="*/ 127 w 327"/>
                <a:gd name="T59" fmla="*/ 136 h 398"/>
                <a:gd name="T60" fmla="*/ 131 w 327"/>
                <a:gd name="T61" fmla="*/ 190 h 398"/>
                <a:gd name="T62" fmla="*/ 136 w 327"/>
                <a:gd name="T63" fmla="*/ 194 h 398"/>
                <a:gd name="T64" fmla="*/ 206 w 327"/>
                <a:gd name="T65" fmla="*/ 227 h 398"/>
                <a:gd name="T66" fmla="*/ 166 w 327"/>
                <a:gd name="T67" fmla="*/ 302 h 398"/>
                <a:gd name="T68" fmla="*/ 105 w 327"/>
                <a:gd name="T69" fmla="*/ 260 h 398"/>
                <a:gd name="T70" fmla="*/ 108 w 327"/>
                <a:gd name="T71" fmla="*/ 205 h 398"/>
                <a:gd name="T72" fmla="*/ 108 w 327"/>
                <a:gd name="T73" fmla="*/ 201 h 398"/>
                <a:gd name="T74" fmla="*/ 102 w 327"/>
                <a:gd name="T75" fmla="*/ 191 h 398"/>
                <a:gd name="T76" fmla="*/ 26 w 327"/>
                <a:gd name="T77" fmla="*/ 200 h 398"/>
                <a:gd name="T78" fmla="*/ 5 w 327"/>
                <a:gd name="T79" fmla="*/ 208 h 398"/>
                <a:gd name="T80" fmla="*/ 44 w 327"/>
                <a:gd name="T81" fmla="*/ 347 h 398"/>
                <a:gd name="T82" fmla="*/ 275 w 327"/>
                <a:gd name="T83" fmla="*/ 372 h 398"/>
                <a:gd name="T84" fmla="*/ 300 w 327"/>
                <a:gd name="T85" fmla="*/ 340 h 398"/>
                <a:gd name="T86" fmla="*/ 319 w 327"/>
                <a:gd name="T87" fmla="*/ 229 h 398"/>
                <a:gd name="T88" fmla="*/ 320 w 327"/>
                <a:gd name="T89" fmla="*/ 224 h 398"/>
                <a:gd name="T90" fmla="*/ 316 w 327"/>
                <a:gd name="T91" fmla="*/ 222 h 398"/>
                <a:gd name="T92" fmla="*/ 164 w 327"/>
                <a:gd name="T93" fmla="*/ 395 h 398"/>
                <a:gd name="T94" fmla="*/ 18 w 327"/>
                <a:gd name="T95" fmla="*/ 266 h 398"/>
                <a:gd name="T96" fmla="*/ 70 w 327"/>
                <a:gd name="T97" fmla="*/ 366 h 398"/>
                <a:gd name="T98" fmla="*/ 24 w 327"/>
                <a:gd name="T99" fmla="*/ 206 h 398"/>
                <a:gd name="T100" fmla="*/ 100 w 327"/>
                <a:gd name="T101" fmla="*/ 193 h 398"/>
                <a:gd name="T102" fmla="*/ 142 w 327"/>
                <a:gd name="T103" fmla="*/ 306 h 398"/>
                <a:gd name="T104" fmla="*/ 167 w 327"/>
                <a:gd name="T105" fmla="*/ 191 h 398"/>
                <a:gd name="T106" fmla="*/ 134 w 327"/>
                <a:gd name="T107" fmla="*/ 172 h 398"/>
                <a:gd name="T108" fmla="*/ 128 w 327"/>
                <a:gd name="T109" fmla="*/ 155 h 398"/>
                <a:gd name="T110" fmla="*/ 222 w 327"/>
                <a:gd name="T111" fmla="*/ 44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27" h="398">
                  <a:moveTo>
                    <a:pt x="325" y="245"/>
                  </a:moveTo>
                  <a:cubicBezTo>
                    <a:pt x="325" y="245"/>
                    <a:pt x="324" y="246"/>
                    <a:pt x="324" y="246"/>
                  </a:cubicBezTo>
                  <a:cubicBezTo>
                    <a:pt x="324" y="246"/>
                    <a:pt x="323" y="246"/>
                    <a:pt x="323" y="246"/>
                  </a:cubicBezTo>
                  <a:cubicBezTo>
                    <a:pt x="323" y="246"/>
                    <a:pt x="323" y="246"/>
                    <a:pt x="323" y="246"/>
                  </a:cubicBezTo>
                  <a:cubicBezTo>
                    <a:pt x="324" y="250"/>
                    <a:pt x="324" y="254"/>
                    <a:pt x="325" y="258"/>
                  </a:cubicBezTo>
                  <a:cubicBezTo>
                    <a:pt x="325" y="263"/>
                    <a:pt x="325" y="268"/>
                    <a:pt x="324" y="274"/>
                  </a:cubicBezTo>
                  <a:cubicBezTo>
                    <a:pt x="324" y="275"/>
                    <a:pt x="324" y="276"/>
                    <a:pt x="324" y="277"/>
                  </a:cubicBezTo>
                  <a:cubicBezTo>
                    <a:pt x="325" y="276"/>
                    <a:pt x="325" y="276"/>
                    <a:pt x="326" y="276"/>
                  </a:cubicBezTo>
                  <a:cubicBezTo>
                    <a:pt x="326" y="275"/>
                    <a:pt x="326" y="274"/>
                    <a:pt x="326" y="272"/>
                  </a:cubicBezTo>
                  <a:cubicBezTo>
                    <a:pt x="326" y="271"/>
                    <a:pt x="327" y="269"/>
                    <a:pt x="327" y="268"/>
                  </a:cubicBezTo>
                  <a:cubicBezTo>
                    <a:pt x="327" y="268"/>
                    <a:pt x="327" y="268"/>
                    <a:pt x="327" y="268"/>
                  </a:cubicBezTo>
                  <a:cubicBezTo>
                    <a:pt x="326" y="268"/>
                    <a:pt x="326" y="268"/>
                    <a:pt x="326" y="268"/>
                  </a:cubicBezTo>
                  <a:cubicBezTo>
                    <a:pt x="325" y="268"/>
                    <a:pt x="325" y="266"/>
                    <a:pt x="326" y="266"/>
                  </a:cubicBezTo>
                  <a:cubicBezTo>
                    <a:pt x="326" y="266"/>
                    <a:pt x="327" y="266"/>
                    <a:pt x="327" y="266"/>
                  </a:cubicBezTo>
                  <a:cubicBezTo>
                    <a:pt x="327" y="263"/>
                    <a:pt x="327" y="261"/>
                    <a:pt x="327" y="258"/>
                  </a:cubicBezTo>
                  <a:cubicBezTo>
                    <a:pt x="327" y="256"/>
                    <a:pt x="326" y="254"/>
                    <a:pt x="326" y="252"/>
                  </a:cubicBezTo>
                  <a:cubicBezTo>
                    <a:pt x="326" y="250"/>
                    <a:pt x="326" y="248"/>
                    <a:pt x="325" y="245"/>
                  </a:cubicBezTo>
                  <a:moveTo>
                    <a:pt x="302" y="188"/>
                  </a:moveTo>
                  <a:cubicBezTo>
                    <a:pt x="301" y="188"/>
                    <a:pt x="299" y="188"/>
                    <a:pt x="298" y="188"/>
                  </a:cubicBezTo>
                  <a:cubicBezTo>
                    <a:pt x="298" y="188"/>
                    <a:pt x="298" y="188"/>
                    <a:pt x="298" y="188"/>
                  </a:cubicBezTo>
                  <a:cubicBezTo>
                    <a:pt x="298" y="188"/>
                    <a:pt x="298" y="188"/>
                    <a:pt x="298" y="188"/>
                  </a:cubicBezTo>
                  <a:cubicBezTo>
                    <a:pt x="301" y="191"/>
                    <a:pt x="304" y="195"/>
                    <a:pt x="306" y="198"/>
                  </a:cubicBezTo>
                  <a:cubicBezTo>
                    <a:pt x="307" y="198"/>
                    <a:pt x="307" y="198"/>
                    <a:pt x="307" y="198"/>
                  </a:cubicBezTo>
                  <a:cubicBezTo>
                    <a:pt x="308" y="198"/>
                    <a:pt x="308" y="198"/>
                    <a:pt x="309" y="198"/>
                  </a:cubicBezTo>
                  <a:cubicBezTo>
                    <a:pt x="308" y="197"/>
                    <a:pt x="308" y="196"/>
                    <a:pt x="308" y="196"/>
                  </a:cubicBezTo>
                  <a:cubicBezTo>
                    <a:pt x="306" y="193"/>
                    <a:pt x="304" y="190"/>
                    <a:pt x="302" y="188"/>
                  </a:cubicBezTo>
                  <a:moveTo>
                    <a:pt x="238" y="162"/>
                  </a:moveTo>
                  <a:cubicBezTo>
                    <a:pt x="239" y="162"/>
                    <a:pt x="240" y="162"/>
                    <a:pt x="241" y="162"/>
                  </a:cubicBezTo>
                  <a:cubicBezTo>
                    <a:pt x="241" y="162"/>
                    <a:pt x="242" y="162"/>
                    <a:pt x="243" y="162"/>
                  </a:cubicBezTo>
                  <a:cubicBezTo>
                    <a:pt x="245" y="162"/>
                    <a:pt x="248" y="163"/>
                    <a:pt x="249" y="163"/>
                  </a:cubicBezTo>
                  <a:cubicBezTo>
                    <a:pt x="255" y="165"/>
                    <a:pt x="260" y="165"/>
                    <a:pt x="265" y="167"/>
                  </a:cubicBezTo>
                  <a:cubicBezTo>
                    <a:pt x="268" y="168"/>
                    <a:pt x="270" y="169"/>
                    <a:pt x="272" y="170"/>
                  </a:cubicBezTo>
                  <a:cubicBezTo>
                    <a:pt x="267" y="168"/>
                    <a:pt x="262" y="166"/>
                    <a:pt x="256" y="165"/>
                  </a:cubicBezTo>
                  <a:cubicBezTo>
                    <a:pt x="251" y="164"/>
                    <a:pt x="245" y="164"/>
                    <a:pt x="240" y="163"/>
                  </a:cubicBezTo>
                  <a:cubicBezTo>
                    <a:pt x="239" y="163"/>
                    <a:pt x="239" y="163"/>
                    <a:pt x="238" y="162"/>
                  </a:cubicBezTo>
                  <a:moveTo>
                    <a:pt x="241" y="160"/>
                  </a:moveTo>
                  <a:cubicBezTo>
                    <a:pt x="241" y="160"/>
                    <a:pt x="241" y="160"/>
                    <a:pt x="241" y="160"/>
                  </a:cubicBezTo>
                  <a:cubicBezTo>
                    <a:pt x="239" y="160"/>
                    <a:pt x="237" y="161"/>
                    <a:pt x="235" y="162"/>
                  </a:cubicBezTo>
                  <a:cubicBezTo>
                    <a:pt x="235" y="162"/>
                    <a:pt x="235" y="162"/>
                    <a:pt x="235" y="162"/>
                  </a:cubicBezTo>
                  <a:cubicBezTo>
                    <a:pt x="235" y="163"/>
                    <a:pt x="235" y="163"/>
                    <a:pt x="236" y="164"/>
                  </a:cubicBezTo>
                  <a:cubicBezTo>
                    <a:pt x="236" y="164"/>
                    <a:pt x="237" y="164"/>
                    <a:pt x="237" y="164"/>
                  </a:cubicBezTo>
                  <a:cubicBezTo>
                    <a:pt x="242" y="166"/>
                    <a:pt x="247" y="166"/>
                    <a:pt x="252" y="166"/>
                  </a:cubicBezTo>
                  <a:cubicBezTo>
                    <a:pt x="255" y="167"/>
                    <a:pt x="258" y="168"/>
                    <a:pt x="261" y="169"/>
                  </a:cubicBezTo>
                  <a:cubicBezTo>
                    <a:pt x="264" y="169"/>
                    <a:pt x="266" y="170"/>
                    <a:pt x="269" y="171"/>
                  </a:cubicBezTo>
                  <a:cubicBezTo>
                    <a:pt x="273" y="172"/>
                    <a:pt x="277" y="173"/>
                    <a:pt x="282" y="175"/>
                  </a:cubicBezTo>
                  <a:cubicBezTo>
                    <a:pt x="286" y="178"/>
                    <a:pt x="289" y="181"/>
                    <a:pt x="293" y="184"/>
                  </a:cubicBezTo>
                  <a:cubicBezTo>
                    <a:pt x="294" y="185"/>
                    <a:pt x="296" y="186"/>
                    <a:pt x="297" y="188"/>
                  </a:cubicBezTo>
                  <a:cubicBezTo>
                    <a:pt x="297" y="187"/>
                    <a:pt x="297" y="186"/>
                    <a:pt x="298" y="186"/>
                  </a:cubicBezTo>
                  <a:cubicBezTo>
                    <a:pt x="299" y="186"/>
                    <a:pt x="300" y="186"/>
                    <a:pt x="300" y="186"/>
                  </a:cubicBezTo>
                  <a:cubicBezTo>
                    <a:pt x="297" y="183"/>
                    <a:pt x="293" y="179"/>
                    <a:pt x="289" y="177"/>
                  </a:cubicBezTo>
                  <a:cubicBezTo>
                    <a:pt x="289" y="177"/>
                    <a:pt x="288" y="177"/>
                    <a:pt x="288" y="177"/>
                  </a:cubicBezTo>
                  <a:cubicBezTo>
                    <a:pt x="288" y="177"/>
                    <a:pt x="288" y="177"/>
                    <a:pt x="288" y="177"/>
                  </a:cubicBezTo>
                  <a:cubicBezTo>
                    <a:pt x="287" y="177"/>
                    <a:pt x="287" y="176"/>
                    <a:pt x="287" y="176"/>
                  </a:cubicBezTo>
                  <a:cubicBezTo>
                    <a:pt x="286" y="175"/>
                    <a:pt x="284" y="174"/>
                    <a:pt x="283" y="174"/>
                  </a:cubicBezTo>
                  <a:cubicBezTo>
                    <a:pt x="282" y="173"/>
                    <a:pt x="282" y="173"/>
                    <a:pt x="281" y="172"/>
                  </a:cubicBezTo>
                  <a:cubicBezTo>
                    <a:pt x="280" y="173"/>
                    <a:pt x="280" y="173"/>
                    <a:pt x="279" y="173"/>
                  </a:cubicBezTo>
                  <a:cubicBezTo>
                    <a:pt x="279" y="173"/>
                    <a:pt x="279" y="173"/>
                    <a:pt x="279" y="173"/>
                  </a:cubicBezTo>
                  <a:cubicBezTo>
                    <a:pt x="278" y="173"/>
                    <a:pt x="277" y="171"/>
                    <a:pt x="278" y="171"/>
                  </a:cubicBezTo>
                  <a:cubicBezTo>
                    <a:pt x="278" y="171"/>
                    <a:pt x="278" y="171"/>
                    <a:pt x="278" y="171"/>
                  </a:cubicBezTo>
                  <a:cubicBezTo>
                    <a:pt x="278" y="171"/>
                    <a:pt x="277" y="170"/>
                    <a:pt x="277" y="170"/>
                  </a:cubicBezTo>
                  <a:cubicBezTo>
                    <a:pt x="269" y="166"/>
                    <a:pt x="261" y="163"/>
                    <a:pt x="252" y="162"/>
                  </a:cubicBezTo>
                  <a:cubicBezTo>
                    <a:pt x="250" y="162"/>
                    <a:pt x="248" y="161"/>
                    <a:pt x="246" y="161"/>
                  </a:cubicBezTo>
                  <a:cubicBezTo>
                    <a:pt x="245" y="161"/>
                    <a:pt x="244" y="160"/>
                    <a:pt x="243" y="160"/>
                  </a:cubicBezTo>
                  <a:cubicBezTo>
                    <a:pt x="243" y="160"/>
                    <a:pt x="243" y="160"/>
                    <a:pt x="242" y="160"/>
                  </a:cubicBezTo>
                  <a:cubicBezTo>
                    <a:pt x="242" y="160"/>
                    <a:pt x="241" y="160"/>
                    <a:pt x="241" y="160"/>
                  </a:cubicBezTo>
                  <a:moveTo>
                    <a:pt x="175" y="304"/>
                  </a:moveTo>
                  <a:cubicBezTo>
                    <a:pt x="178" y="304"/>
                    <a:pt x="181" y="303"/>
                    <a:pt x="185" y="302"/>
                  </a:cubicBezTo>
                  <a:cubicBezTo>
                    <a:pt x="187" y="302"/>
                    <a:pt x="189" y="301"/>
                    <a:pt x="191" y="300"/>
                  </a:cubicBezTo>
                  <a:cubicBezTo>
                    <a:pt x="190" y="301"/>
                    <a:pt x="189" y="301"/>
                    <a:pt x="187" y="302"/>
                  </a:cubicBezTo>
                  <a:cubicBezTo>
                    <a:pt x="187" y="302"/>
                    <a:pt x="186" y="302"/>
                    <a:pt x="185" y="303"/>
                  </a:cubicBezTo>
                  <a:cubicBezTo>
                    <a:pt x="182" y="304"/>
                    <a:pt x="178" y="305"/>
                    <a:pt x="174" y="306"/>
                  </a:cubicBezTo>
                  <a:cubicBezTo>
                    <a:pt x="170" y="307"/>
                    <a:pt x="165" y="307"/>
                    <a:pt x="161" y="307"/>
                  </a:cubicBezTo>
                  <a:cubicBezTo>
                    <a:pt x="158" y="307"/>
                    <a:pt x="156" y="307"/>
                    <a:pt x="153" y="307"/>
                  </a:cubicBezTo>
                  <a:cubicBezTo>
                    <a:pt x="156" y="307"/>
                    <a:pt x="159" y="306"/>
                    <a:pt x="162" y="306"/>
                  </a:cubicBezTo>
                  <a:cubicBezTo>
                    <a:pt x="163" y="305"/>
                    <a:pt x="165" y="305"/>
                    <a:pt x="166" y="304"/>
                  </a:cubicBezTo>
                  <a:cubicBezTo>
                    <a:pt x="167" y="304"/>
                    <a:pt x="167" y="304"/>
                    <a:pt x="168" y="304"/>
                  </a:cubicBezTo>
                  <a:cubicBezTo>
                    <a:pt x="170" y="304"/>
                    <a:pt x="172" y="304"/>
                    <a:pt x="175" y="304"/>
                  </a:cubicBezTo>
                  <a:moveTo>
                    <a:pt x="115" y="282"/>
                  </a:moveTo>
                  <a:cubicBezTo>
                    <a:pt x="115" y="281"/>
                    <a:pt x="114" y="280"/>
                    <a:pt x="114" y="279"/>
                  </a:cubicBezTo>
                  <a:cubicBezTo>
                    <a:pt x="114" y="279"/>
                    <a:pt x="113" y="278"/>
                    <a:pt x="113" y="277"/>
                  </a:cubicBezTo>
                  <a:cubicBezTo>
                    <a:pt x="118" y="284"/>
                    <a:pt x="125" y="290"/>
                    <a:pt x="133" y="294"/>
                  </a:cubicBezTo>
                  <a:cubicBezTo>
                    <a:pt x="141" y="300"/>
                    <a:pt x="151" y="303"/>
                    <a:pt x="160" y="304"/>
                  </a:cubicBezTo>
                  <a:cubicBezTo>
                    <a:pt x="159" y="304"/>
                    <a:pt x="157" y="304"/>
                    <a:pt x="156" y="305"/>
                  </a:cubicBezTo>
                  <a:cubicBezTo>
                    <a:pt x="154" y="305"/>
                    <a:pt x="153" y="305"/>
                    <a:pt x="151" y="305"/>
                  </a:cubicBezTo>
                  <a:cubicBezTo>
                    <a:pt x="147" y="305"/>
                    <a:pt x="143" y="304"/>
                    <a:pt x="139" y="303"/>
                  </a:cubicBezTo>
                  <a:cubicBezTo>
                    <a:pt x="139" y="303"/>
                    <a:pt x="138" y="302"/>
                    <a:pt x="137" y="302"/>
                  </a:cubicBezTo>
                  <a:cubicBezTo>
                    <a:pt x="134" y="301"/>
                    <a:pt x="130" y="298"/>
                    <a:pt x="127" y="296"/>
                  </a:cubicBezTo>
                  <a:cubicBezTo>
                    <a:pt x="122" y="292"/>
                    <a:pt x="118" y="287"/>
                    <a:pt x="115" y="282"/>
                  </a:cubicBezTo>
                  <a:moveTo>
                    <a:pt x="103" y="265"/>
                  </a:moveTo>
                  <a:cubicBezTo>
                    <a:pt x="102" y="262"/>
                    <a:pt x="102" y="258"/>
                    <a:pt x="101" y="255"/>
                  </a:cubicBezTo>
                  <a:cubicBezTo>
                    <a:pt x="103" y="261"/>
                    <a:pt x="106" y="266"/>
                    <a:pt x="109" y="272"/>
                  </a:cubicBezTo>
                  <a:cubicBezTo>
                    <a:pt x="110" y="273"/>
                    <a:pt x="110" y="275"/>
                    <a:pt x="111" y="277"/>
                  </a:cubicBezTo>
                  <a:cubicBezTo>
                    <a:pt x="113" y="281"/>
                    <a:pt x="115" y="285"/>
                    <a:pt x="118" y="289"/>
                  </a:cubicBezTo>
                  <a:cubicBezTo>
                    <a:pt x="117" y="289"/>
                    <a:pt x="117" y="288"/>
                    <a:pt x="117" y="288"/>
                  </a:cubicBezTo>
                  <a:cubicBezTo>
                    <a:pt x="110" y="282"/>
                    <a:pt x="106" y="274"/>
                    <a:pt x="103" y="265"/>
                  </a:cubicBezTo>
                  <a:moveTo>
                    <a:pt x="224" y="259"/>
                  </a:moveTo>
                  <a:cubicBezTo>
                    <a:pt x="228" y="252"/>
                    <a:pt x="229" y="244"/>
                    <a:pt x="227" y="237"/>
                  </a:cubicBezTo>
                  <a:cubicBezTo>
                    <a:pt x="230" y="244"/>
                    <a:pt x="231" y="253"/>
                    <a:pt x="229" y="261"/>
                  </a:cubicBezTo>
                  <a:cubicBezTo>
                    <a:pt x="227" y="270"/>
                    <a:pt x="221" y="278"/>
                    <a:pt x="214" y="284"/>
                  </a:cubicBezTo>
                  <a:cubicBezTo>
                    <a:pt x="219" y="279"/>
                    <a:pt x="222" y="273"/>
                    <a:pt x="223" y="267"/>
                  </a:cubicBezTo>
                  <a:cubicBezTo>
                    <a:pt x="222" y="268"/>
                    <a:pt x="221" y="269"/>
                    <a:pt x="220" y="270"/>
                  </a:cubicBezTo>
                  <a:cubicBezTo>
                    <a:pt x="220" y="272"/>
                    <a:pt x="219" y="273"/>
                    <a:pt x="218" y="275"/>
                  </a:cubicBezTo>
                  <a:cubicBezTo>
                    <a:pt x="217" y="278"/>
                    <a:pt x="215" y="280"/>
                    <a:pt x="213" y="282"/>
                  </a:cubicBezTo>
                  <a:cubicBezTo>
                    <a:pt x="213" y="283"/>
                    <a:pt x="213" y="283"/>
                    <a:pt x="212" y="283"/>
                  </a:cubicBezTo>
                  <a:cubicBezTo>
                    <a:pt x="202" y="295"/>
                    <a:pt x="187" y="301"/>
                    <a:pt x="172" y="302"/>
                  </a:cubicBezTo>
                  <a:cubicBezTo>
                    <a:pt x="174" y="301"/>
                    <a:pt x="177" y="300"/>
                    <a:pt x="179" y="299"/>
                  </a:cubicBezTo>
                  <a:cubicBezTo>
                    <a:pt x="188" y="294"/>
                    <a:pt x="197" y="288"/>
                    <a:pt x="205" y="282"/>
                  </a:cubicBezTo>
                  <a:cubicBezTo>
                    <a:pt x="209" y="278"/>
                    <a:pt x="214" y="274"/>
                    <a:pt x="217" y="270"/>
                  </a:cubicBezTo>
                  <a:cubicBezTo>
                    <a:pt x="218" y="269"/>
                    <a:pt x="219" y="268"/>
                    <a:pt x="220" y="267"/>
                  </a:cubicBezTo>
                  <a:cubicBezTo>
                    <a:pt x="221" y="266"/>
                    <a:pt x="221" y="265"/>
                    <a:pt x="222" y="264"/>
                  </a:cubicBezTo>
                  <a:cubicBezTo>
                    <a:pt x="222" y="264"/>
                    <a:pt x="222" y="265"/>
                    <a:pt x="222" y="266"/>
                  </a:cubicBezTo>
                  <a:cubicBezTo>
                    <a:pt x="222" y="265"/>
                    <a:pt x="223" y="264"/>
                    <a:pt x="224" y="263"/>
                  </a:cubicBezTo>
                  <a:cubicBezTo>
                    <a:pt x="224" y="262"/>
                    <a:pt x="224" y="261"/>
                    <a:pt x="224" y="259"/>
                  </a:cubicBezTo>
                  <a:moveTo>
                    <a:pt x="99" y="231"/>
                  </a:moveTo>
                  <a:cubicBezTo>
                    <a:pt x="99" y="220"/>
                    <a:pt x="101" y="209"/>
                    <a:pt x="105" y="199"/>
                  </a:cubicBezTo>
                  <a:cubicBezTo>
                    <a:pt x="104" y="203"/>
                    <a:pt x="104" y="207"/>
                    <a:pt x="104" y="212"/>
                  </a:cubicBezTo>
                  <a:cubicBezTo>
                    <a:pt x="101" y="218"/>
                    <a:pt x="100" y="225"/>
                    <a:pt x="99" y="231"/>
                  </a:cubicBezTo>
                  <a:moveTo>
                    <a:pt x="195" y="203"/>
                  </a:moveTo>
                  <a:cubicBezTo>
                    <a:pt x="186" y="198"/>
                    <a:pt x="176" y="195"/>
                    <a:pt x="167" y="194"/>
                  </a:cubicBezTo>
                  <a:cubicBezTo>
                    <a:pt x="166" y="193"/>
                    <a:pt x="165" y="193"/>
                    <a:pt x="164" y="193"/>
                  </a:cubicBezTo>
                  <a:cubicBezTo>
                    <a:pt x="169" y="193"/>
                    <a:pt x="174" y="194"/>
                    <a:pt x="180" y="196"/>
                  </a:cubicBezTo>
                  <a:cubicBezTo>
                    <a:pt x="185" y="197"/>
                    <a:pt x="190" y="200"/>
                    <a:pt x="195" y="203"/>
                  </a:cubicBezTo>
                  <a:moveTo>
                    <a:pt x="149" y="193"/>
                  </a:moveTo>
                  <a:cubicBezTo>
                    <a:pt x="150" y="193"/>
                    <a:pt x="150" y="193"/>
                    <a:pt x="151" y="193"/>
                  </a:cubicBezTo>
                  <a:cubicBezTo>
                    <a:pt x="152" y="193"/>
                    <a:pt x="152" y="193"/>
                    <a:pt x="153" y="193"/>
                  </a:cubicBezTo>
                  <a:cubicBezTo>
                    <a:pt x="159" y="194"/>
                    <a:pt x="165" y="195"/>
                    <a:pt x="170" y="196"/>
                  </a:cubicBezTo>
                  <a:cubicBezTo>
                    <a:pt x="181" y="199"/>
                    <a:pt x="192" y="203"/>
                    <a:pt x="202" y="209"/>
                  </a:cubicBezTo>
                  <a:cubicBezTo>
                    <a:pt x="207" y="212"/>
                    <a:pt x="212" y="216"/>
                    <a:pt x="216" y="220"/>
                  </a:cubicBezTo>
                  <a:cubicBezTo>
                    <a:pt x="219" y="225"/>
                    <a:pt x="222" y="230"/>
                    <a:pt x="224" y="235"/>
                  </a:cubicBezTo>
                  <a:cubicBezTo>
                    <a:pt x="226" y="242"/>
                    <a:pt x="226" y="249"/>
                    <a:pt x="224" y="255"/>
                  </a:cubicBezTo>
                  <a:cubicBezTo>
                    <a:pt x="222" y="241"/>
                    <a:pt x="212" y="229"/>
                    <a:pt x="202" y="220"/>
                  </a:cubicBezTo>
                  <a:cubicBezTo>
                    <a:pt x="194" y="213"/>
                    <a:pt x="185" y="207"/>
                    <a:pt x="176" y="203"/>
                  </a:cubicBezTo>
                  <a:cubicBezTo>
                    <a:pt x="172" y="200"/>
                    <a:pt x="167" y="198"/>
                    <a:pt x="163" y="197"/>
                  </a:cubicBezTo>
                  <a:cubicBezTo>
                    <a:pt x="158" y="196"/>
                    <a:pt x="154" y="195"/>
                    <a:pt x="149" y="193"/>
                  </a:cubicBezTo>
                  <a:moveTo>
                    <a:pt x="209" y="60"/>
                  </a:moveTo>
                  <a:cubicBezTo>
                    <a:pt x="210" y="59"/>
                    <a:pt x="211" y="59"/>
                    <a:pt x="211" y="58"/>
                  </a:cubicBezTo>
                  <a:cubicBezTo>
                    <a:pt x="210" y="61"/>
                    <a:pt x="209" y="64"/>
                    <a:pt x="207" y="67"/>
                  </a:cubicBezTo>
                  <a:cubicBezTo>
                    <a:pt x="206" y="69"/>
                    <a:pt x="206" y="70"/>
                    <a:pt x="205" y="71"/>
                  </a:cubicBezTo>
                  <a:cubicBezTo>
                    <a:pt x="202" y="74"/>
                    <a:pt x="198" y="78"/>
                    <a:pt x="194" y="81"/>
                  </a:cubicBezTo>
                  <a:cubicBezTo>
                    <a:pt x="194" y="81"/>
                    <a:pt x="193" y="82"/>
                    <a:pt x="192" y="82"/>
                  </a:cubicBezTo>
                  <a:cubicBezTo>
                    <a:pt x="188" y="85"/>
                    <a:pt x="183" y="87"/>
                    <a:pt x="179" y="89"/>
                  </a:cubicBezTo>
                  <a:cubicBezTo>
                    <a:pt x="174" y="91"/>
                    <a:pt x="170" y="92"/>
                    <a:pt x="166" y="93"/>
                  </a:cubicBezTo>
                  <a:cubicBezTo>
                    <a:pt x="161" y="95"/>
                    <a:pt x="157" y="96"/>
                    <a:pt x="153" y="97"/>
                  </a:cubicBezTo>
                  <a:cubicBezTo>
                    <a:pt x="157" y="95"/>
                    <a:pt x="160" y="94"/>
                    <a:pt x="164" y="92"/>
                  </a:cubicBezTo>
                  <a:cubicBezTo>
                    <a:pt x="173" y="88"/>
                    <a:pt x="182" y="81"/>
                    <a:pt x="191" y="75"/>
                  </a:cubicBezTo>
                  <a:cubicBezTo>
                    <a:pt x="197" y="71"/>
                    <a:pt x="204" y="66"/>
                    <a:pt x="209" y="60"/>
                  </a:cubicBezTo>
                  <a:moveTo>
                    <a:pt x="130" y="23"/>
                  </a:moveTo>
                  <a:cubicBezTo>
                    <a:pt x="132" y="20"/>
                    <a:pt x="135" y="17"/>
                    <a:pt x="139" y="15"/>
                  </a:cubicBezTo>
                  <a:cubicBezTo>
                    <a:pt x="135" y="17"/>
                    <a:pt x="133" y="20"/>
                    <a:pt x="130" y="23"/>
                  </a:cubicBezTo>
                  <a:cubicBezTo>
                    <a:pt x="130" y="23"/>
                    <a:pt x="130" y="23"/>
                    <a:pt x="130" y="23"/>
                  </a:cubicBezTo>
                  <a:moveTo>
                    <a:pt x="215" y="40"/>
                  </a:moveTo>
                  <a:cubicBezTo>
                    <a:pt x="215" y="40"/>
                    <a:pt x="215" y="39"/>
                    <a:pt x="215" y="38"/>
                  </a:cubicBezTo>
                  <a:cubicBezTo>
                    <a:pt x="214" y="29"/>
                    <a:pt x="211" y="20"/>
                    <a:pt x="206" y="13"/>
                  </a:cubicBezTo>
                  <a:cubicBezTo>
                    <a:pt x="205" y="12"/>
                    <a:pt x="204" y="11"/>
                    <a:pt x="203" y="10"/>
                  </a:cubicBezTo>
                  <a:cubicBezTo>
                    <a:pt x="205" y="11"/>
                    <a:pt x="207" y="12"/>
                    <a:pt x="208" y="14"/>
                  </a:cubicBezTo>
                  <a:cubicBezTo>
                    <a:pt x="209" y="14"/>
                    <a:pt x="209" y="15"/>
                    <a:pt x="210" y="15"/>
                  </a:cubicBezTo>
                  <a:cubicBezTo>
                    <a:pt x="212" y="18"/>
                    <a:pt x="214" y="21"/>
                    <a:pt x="215" y="24"/>
                  </a:cubicBezTo>
                  <a:cubicBezTo>
                    <a:pt x="218" y="29"/>
                    <a:pt x="219" y="36"/>
                    <a:pt x="218" y="43"/>
                  </a:cubicBezTo>
                  <a:cubicBezTo>
                    <a:pt x="217" y="44"/>
                    <a:pt x="217" y="46"/>
                    <a:pt x="216" y="47"/>
                  </a:cubicBezTo>
                  <a:cubicBezTo>
                    <a:pt x="216" y="48"/>
                    <a:pt x="215" y="49"/>
                    <a:pt x="215" y="50"/>
                  </a:cubicBezTo>
                  <a:cubicBezTo>
                    <a:pt x="215" y="47"/>
                    <a:pt x="215" y="44"/>
                    <a:pt x="215" y="40"/>
                  </a:cubicBezTo>
                  <a:moveTo>
                    <a:pt x="211" y="14"/>
                  </a:moveTo>
                  <a:cubicBezTo>
                    <a:pt x="209" y="12"/>
                    <a:pt x="207" y="10"/>
                    <a:pt x="205" y="8"/>
                  </a:cubicBezTo>
                  <a:cubicBezTo>
                    <a:pt x="206" y="9"/>
                    <a:pt x="207" y="9"/>
                    <a:pt x="208" y="10"/>
                  </a:cubicBezTo>
                  <a:cubicBezTo>
                    <a:pt x="210" y="11"/>
                    <a:pt x="213" y="13"/>
                    <a:pt x="215" y="15"/>
                  </a:cubicBezTo>
                  <a:cubicBezTo>
                    <a:pt x="222" y="22"/>
                    <a:pt x="222" y="33"/>
                    <a:pt x="221" y="42"/>
                  </a:cubicBezTo>
                  <a:cubicBezTo>
                    <a:pt x="219" y="49"/>
                    <a:pt x="216" y="56"/>
                    <a:pt x="212" y="62"/>
                  </a:cubicBezTo>
                  <a:cubicBezTo>
                    <a:pt x="213" y="59"/>
                    <a:pt x="214" y="57"/>
                    <a:pt x="214" y="54"/>
                  </a:cubicBezTo>
                  <a:cubicBezTo>
                    <a:pt x="219" y="47"/>
                    <a:pt x="222" y="39"/>
                    <a:pt x="220" y="30"/>
                  </a:cubicBezTo>
                  <a:cubicBezTo>
                    <a:pt x="218" y="24"/>
                    <a:pt x="215" y="18"/>
                    <a:pt x="211" y="14"/>
                  </a:cubicBezTo>
                  <a:moveTo>
                    <a:pt x="177" y="0"/>
                  </a:moveTo>
                  <a:cubicBezTo>
                    <a:pt x="173" y="0"/>
                    <a:pt x="169" y="0"/>
                    <a:pt x="165" y="1"/>
                  </a:cubicBezTo>
                  <a:cubicBezTo>
                    <a:pt x="158" y="3"/>
                    <a:pt x="150" y="5"/>
                    <a:pt x="144" y="9"/>
                  </a:cubicBezTo>
                  <a:cubicBezTo>
                    <a:pt x="137" y="13"/>
                    <a:pt x="130" y="19"/>
                    <a:pt x="126" y="26"/>
                  </a:cubicBezTo>
                  <a:cubicBezTo>
                    <a:pt x="125" y="27"/>
                    <a:pt x="124" y="29"/>
                    <a:pt x="123" y="30"/>
                  </a:cubicBezTo>
                  <a:cubicBezTo>
                    <a:pt x="122" y="32"/>
                    <a:pt x="120" y="33"/>
                    <a:pt x="119" y="35"/>
                  </a:cubicBezTo>
                  <a:cubicBezTo>
                    <a:pt x="116" y="40"/>
                    <a:pt x="114" y="45"/>
                    <a:pt x="113" y="51"/>
                  </a:cubicBezTo>
                  <a:cubicBezTo>
                    <a:pt x="113" y="51"/>
                    <a:pt x="113" y="51"/>
                    <a:pt x="113" y="51"/>
                  </a:cubicBezTo>
                  <a:cubicBezTo>
                    <a:pt x="113" y="51"/>
                    <a:pt x="113" y="51"/>
                    <a:pt x="113" y="51"/>
                  </a:cubicBezTo>
                  <a:cubicBezTo>
                    <a:pt x="113" y="51"/>
                    <a:pt x="113" y="51"/>
                    <a:pt x="113" y="51"/>
                  </a:cubicBezTo>
                  <a:cubicBezTo>
                    <a:pt x="113" y="52"/>
                    <a:pt x="113" y="52"/>
                    <a:pt x="113" y="52"/>
                  </a:cubicBezTo>
                  <a:cubicBezTo>
                    <a:pt x="111" y="54"/>
                    <a:pt x="109" y="54"/>
                    <a:pt x="106" y="54"/>
                  </a:cubicBezTo>
                  <a:cubicBezTo>
                    <a:pt x="103" y="54"/>
                    <a:pt x="99" y="53"/>
                    <a:pt x="96" y="53"/>
                  </a:cubicBezTo>
                  <a:cubicBezTo>
                    <a:pt x="79" y="49"/>
                    <a:pt x="61" y="46"/>
                    <a:pt x="43" y="42"/>
                  </a:cubicBezTo>
                  <a:cubicBezTo>
                    <a:pt x="43" y="42"/>
                    <a:pt x="43" y="42"/>
                    <a:pt x="43" y="42"/>
                  </a:cubicBezTo>
                  <a:cubicBezTo>
                    <a:pt x="42" y="42"/>
                    <a:pt x="42" y="44"/>
                    <a:pt x="43" y="44"/>
                  </a:cubicBezTo>
                  <a:cubicBezTo>
                    <a:pt x="43" y="44"/>
                    <a:pt x="43" y="44"/>
                    <a:pt x="43" y="44"/>
                  </a:cubicBezTo>
                  <a:cubicBezTo>
                    <a:pt x="43" y="44"/>
                    <a:pt x="43" y="44"/>
                    <a:pt x="43" y="44"/>
                  </a:cubicBezTo>
                  <a:cubicBezTo>
                    <a:pt x="43" y="44"/>
                    <a:pt x="43" y="44"/>
                    <a:pt x="43" y="44"/>
                  </a:cubicBezTo>
                  <a:cubicBezTo>
                    <a:pt x="49" y="46"/>
                    <a:pt x="54" y="48"/>
                    <a:pt x="60" y="50"/>
                  </a:cubicBezTo>
                  <a:cubicBezTo>
                    <a:pt x="63" y="51"/>
                    <a:pt x="66" y="52"/>
                    <a:pt x="70" y="53"/>
                  </a:cubicBezTo>
                  <a:cubicBezTo>
                    <a:pt x="71" y="54"/>
                    <a:pt x="73" y="55"/>
                    <a:pt x="75" y="55"/>
                  </a:cubicBezTo>
                  <a:cubicBezTo>
                    <a:pt x="62" y="53"/>
                    <a:pt x="49" y="51"/>
                    <a:pt x="36" y="49"/>
                  </a:cubicBezTo>
                  <a:cubicBezTo>
                    <a:pt x="36" y="49"/>
                    <a:pt x="36" y="49"/>
                    <a:pt x="36" y="49"/>
                  </a:cubicBezTo>
                  <a:cubicBezTo>
                    <a:pt x="35" y="49"/>
                    <a:pt x="35" y="51"/>
                    <a:pt x="36" y="51"/>
                  </a:cubicBezTo>
                  <a:cubicBezTo>
                    <a:pt x="49" y="53"/>
                    <a:pt x="62" y="55"/>
                    <a:pt x="75" y="57"/>
                  </a:cubicBezTo>
                  <a:cubicBezTo>
                    <a:pt x="79" y="58"/>
                    <a:pt x="82" y="58"/>
                    <a:pt x="86" y="59"/>
                  </a:cubicBezTo>
                  <a:cubicBezTo>
                    <a:pt x="93" y="61"/>
                    <a:pt x="99" y="62"/>
                    <a:pt x="106" y="62"/>
                  </a:cubicBezTo>
                  <a:cubicBezTo>
                    <a:pt x="106" y="62"/>
                    <a:pt x="107" y="62"/>
                    <a:pt x="108" y="62"/>
                  </a:cubicBezTo>
                  <a:cubicBezTo>
                    <a:pt x="108" y="62"/>
                    <a:pt x="108" y="62"/>
                    <a:pt x="108" y="62"/>
                  </a:cubicBezTo>
                  <a:cubicBezTo>
                    <a:pt x="109" y="61"/>
                    <a:pt x="109" y="60"/>
                    <a:pt x="108" y="60"/>
                  </a:cubicBezTo>
                  <a:cubicBezTo>
                    <a:pt x="108" y="60"/>
                    <a:pt x="108" y="60"/>
                    <a:pt x="107" y="60"/>
                  </a:cubicBezTo>
                  <a:cubicBezTo>
                    <a:pt x="104" y="58"/>
                    <a:pt x="101" y="58"/>
                    <a:pt x="98" y="58"/>
                  </a:cubicBezTo>
                  <a:cubicBezTo>
                    <a:pt x="97" y="58"/>
                    <a:pt x="95" y="58"/>
                    <a:pt x="94" y="57"/>
                  </a:cubicBezTo>
                  <a:cubicBezTo>
                    <a:pt x="93" y="57"/>
                    <a:pt x="91" y="57"/>
                    <a:pt x="89" y="57"/>
                  </a:cubicBezTo>
                  <a:cubicBezTo>
                    <a:pt x="88" y="57"/>
                    <a:pt x="87" y="57"/>
                    <a:pt x="86" y="57"/>
                  </a:cubicBezTo>
                  <a:cubicBezTo>
                    <a:pt x="84" y="56"/>
                    <a:pt x="82" y="56"/>
                    <a:pt x="79" y="55"/>
                  </a:cubicBezTo>
                  <a:cubicBezTo>
                    <a:pt x="76" y="54"/>
                    <a:pt x="73" y="53"/>
                    <a:pt x="70" y="51"/>
                  </a:cubicBezTo>
                  <a:cubicBezTo>
                    <a:pt x="66" y="50"/>
                    <a:pt x="63" y="49"/>
                    <a:pt x="59" y="47"/>
                  </a:cubicBezTo>
                  <a:cubicBezTo>
                    <a:pt x="67" y="49"/>
                    <a:pt x="74" y="50"/>
                    <a:pt x="81" y="51"/>
                  </a:cubicBezTo>
                  <a:cubicBezTo>
                    <a:pt x="87" y="53"/>
                    <a:pt x="93" y="54"/>
                    <a:pt x="98" y="55"/>
                  </a:cubicBezTo>
                  <a:cubicBezTo>
                    <a:pt x="101" y="56"/>
                    <a:pt x="104" y="56"/>
                    <a:pt x="106" y="56"/>
                  </a:cubicBezTo>
                  <a:cubicBezTo>
                    <a:pt x="108" y="56"/>
                    <a:pt x="109" y="56"/>
                    <a:pt x="111" y="56"/>
                  </a:cubicBezTo>
                  <a:cubicBezTo>
                    <a:pt x="114" y="55"/>
                    <a:pt x="116" y="52"/>
                    <a:pt x="117" y="50"/>
                  </a:cubicBezTo>
                  <a:cubicBezTo>
                    <a:pt x="118" y="48"/>
                    <a:pt x="118" y="47"/>
                    <a:pt x="119" y="46"/>
                  </a:cubicBezTo>
                  <a:cubicBezTo>
                    <a:pt x="119" y="45"/>
                    <a:pt x="119" y="45"/>
                    <a:pt x="120" y="44"/>
                  </a:cubicBezTo>
                  <a:cubicBezTo>
                    <a:pt x="120" y="43"/>
                    <a:pt x="121" y="41"/>
                    <a:pt x="121" y="40"/>
                  </a:cubicBezTo>
                  <a:cubicBezTo>
                    <a:pt x="121" y="40"/>
                    <a:pt x="121" y="40"/>
                    <a:pt x="121" y="40"/>
                  </a:cubicBezTo>
                  <a:cubicBezTo>
                    <a:pt x="121" y="39"/>
                    <a:pt x="122" y="38"/>
                    <a:pt x="122" y="37"/>
                  </a:cubicBezTo>
                  <a:cubicBezTo>
                    <a:pt x="124" y="34"/>
                    <a:pt x="126" y="31"/>
                    <a:pt x="129" y="27"/>
                  </a:cubicBezTo>
                  <a:cubicBezTo>
                    <a:pt x="129" y="26"/>
                    <a:pt x="130" y="25"/>
                    <a:pt x="131" y="25"/>
                  </a:cubicBezTo>
                  <a:cubicBezTo>
                    <a:pt x="131" y="24"/>
                    <a:pt x="131" y="24"/>
                    <a:pt x="131" y="24"/>
                  </a:cubicBezTo>
                  <a:cubicBezTo>
                    <a:pt x="134" y="22"/>
                    <a:pt x="136" y="20"/>
                    <a:pt x="139" y="19"/>
                  </a:cubicBezTo>
                  <a:cubicBezTo>
                    <a:pt x="139" y="19"/>
                    <a:pt x="139" y="19"/>
                    <a:pt x="139" y="19"/>
                  </a:cubicBezTo>
                  <a:cubicBezTo>
                    <a:pt x="139" y="19"/>
                    <a:pt x="139" y="19"/>
                    <a:pt x="139" y="19"/>
                  </a:cubicBezTo>
                  <a:cubicBezTo>
                    <a:pt x="138" y="19"/>
                    <a:pt x="137" y="17"/>
                    <a:pt x="139" y="17"/>
                  </a:cubicBezTo>
                  <a:cubicBezTo>
                    <a:pt x="143" y="15"/>
                    <a:pt x="148" y="14"/>
                    <a:pt x="152" y="12"/>
                  </a:cubicBezTo>
                  <a:cubicBezTo>
                    <a:pt x="155" y="11"/>
                    <a:pt x="158" y="10"/>
                    <a:pt x="161" y="9"/>
                  </a:cubicBezTo>
                  <a:cubicBezTo>
                    <a:pt x="164" y="8"/>
                    <a:pt x="168" y="7"/>
                    <a:pt x="172" y="7"/>
                  </a:cubicBezTo>
                  <a:cubicBezTo>
                    <a:pt x="173" y="6"/>
                    <a:pt x="175" y="5"/>
                    <a:pt x="176" y="4"/>
                  </a:cubicBezTo>
                  <a:cubicBezTo>
                    <a:pt x="166" y="5"/>
                    <a:pt x="157" y="8"/>
                    <a:pt x="148" y="12"/>
                  </a:cubicBezTo>
                  <a:cubicBezTo>
                    <a:pt x="147" y="12"/>
                    <a:pt x="145" y="13"/>
                    <a:pt x="143" y="14"/>
                  </a:cubicBezTo>
                  <a:cubicBezTo>
                    <a:pt x="145" y="13"/>
                    <a:pt x="147" y="11"/>
                    <a:pt x="149" y="10"/>
                  </a:cubicBezTo>
                  <a:cubicBezTo>
                    <a:pt x="154" y="7"/>
                    <a:pt x="161" y="5"/>
                    <a:pt x="167" y="3"/>
                  </a:cubicBezTo>
                  <a:cubicBezTo>
                    <a:pt x="170" y="3"/>
                    <a:pt x="174" y="2"/>
                    <a:pt x="178" y="2"/>
                  </a:cubicBezTo>
                  <a:cubicBezTo>
                    <a:pt x="178" y="2"/>
                    <a:pt x="178" y="2"/>
                    <a:pt x="178" y="2"/>
                  </a:cubicBezTo>
                  <a:cubicBezTo>
                    <a:pt x="179" y="2"/>
                    <a:pt x="180" y="2"/>
                    <a:pt x="181" y="2"/>
                  </a:cubicBezTo>
                  <a:cubicBezTo>
                    <a:pt x="182" y="2"/>
                    <a:pt x="183" y="2"/>
                    <a:pt x="185" y="2"/>
                  </a:cubicBezTo>
                  <a:cubicBezTo>
                    <a:pt x="185" y="2"/>
                    <a:pt x="185" y="2"/>
                    <a:pt x="185" y="2"/>
                  </a:cubicBezTo>
                  <a:cubicBezTo>
                    <a:pt x="186" y="2"/>
                    <a:pt x="186" y="2"/>
                    <a:pt x="186" y="3"/>
                  </a:cubicBezTo>
                  <a:cubicBezTo>
                    <a:pt x="186" y="3"/>
                    <a:pt x="187" y="3"/>
                    <a:pt x="187" y="3"/>
                  </a:cubicBezTo>
                  <a:cubicBezTo>
                    <a:pt x="187" y="3"/>
                    <a:pt x="186" y="3"/>
                    <a:pt x="186" y="3"/>
                  </a:cubicBezTo>
                  <a:cubicBezTo>
                    <a:pt x="185" y="3"/>
                    <a:pt x="185" y="4"/>
                    <a:pt x="185" y="4"/>
                  </a:cubicBezTo>
                  <a:cubicBezTo>
                    <a:pt x="182" y="4"/>
                    <a:pt x="179" y="5"/>
                    <a:pt x="177" y="6"/>
                  </a:cubicBezTo>
                  <a:cubicBezTo>
                    <a:pt x="177" y="6"/>
                    <a:pt x="177" y="6"/>
                    <a:pt x="177" y="6"/>
                  </a:cubicBezTo>
                  <a:cubicBezTo>
                    <a:pt x="181" y="5"/>
                    <a:pt x="184" y="5"/>
                    <a:pt x="188" y="5"/>
                  </a:cubicBezTo>
                  <a:cubicBezTo>
                    <a:pt x="189" y="5"/>
                    <a:pt x="190" y="5"/>
                    <a:pt x="192" y="5"/>
                  </a:cubicBezTo>
                  <a:cubicBezTo>
                    <a:pt x="192" y="5"/>
                    <a:pt x="193" y="5"/>
                    <a:pt x="194" y="5"/>
                  </a:cubicBezTo>
                  <a:cubicBezTo>
                    <a:pt x="195" y="6"/>
                    <a:pt x="196" y="7"/>
                    <a:pt x="198" y="8"/>
                  </a:cubicBezTo>
                  <a:cubicBezTo>
                    <a:pt x="205" y="13"/>
                    <a:pt x="209" y="21"/>
                    <a:pt x="211" y="30"/>
                  </a:cubicBezTo>
                  <a:cubicBezTo>
                    <a:pt x="213" y="37"/>
                    <a:pt x="214" y="45"/>
                    <a:pt x="212" y="53"/>
                  </a:cubicBezTo>
                  <a:cubicBezTo>
                    <a:pt x="212" y="53"/>
                    <a:pt x="212" y="53"/>
                    <a:pt x="212" y="54"/>
                  </a:cubicBezTo>
                  <a:cubicBezTo>
                    <a:pt x="212" y="54"/>
                    <a:pt x="212" y="54"/>
                    <a:pt x="212" y="54"/>
                  </a:cubicBezTo>
                  <a:cubicBezTo>
                    <a:pt x="209" y="58"/>
                    <a:pt x="204" y="63"/>
                    <a:pt x="200" y="66"/>
                  </a:cubicBezTo>
                  <a:cubicBezTo>
                    <a:pt x="195" y="70"/>
                    <a:pt x="191" y="73"/>
                    <a:pt x="186" y="76"/>
                  </a:cubicBezTo>
                  <a:cubicBezTo>
                    <a:pt x="181" y="80"/>
                    <a:pt x="176" y="83"/>
                    <a:pt x="170" y="87"/>
                  </a:cubicBezTo>
                  <a:cubicBezTo>
                    <a:pt x="158" y="94"/>
                    <a:pt x="144" y="98"/>
                    <a:pt x="130" y="102"/>
                  </a:cubicBezTo>
                  <a:cubicBezTo>
                    <a:pt x="130" y="102"/>
                    <a:pt x="130" y="102"/>
                    <a:pt x="130" y="102"/>
                  </a:cubicBezTo>
                  <a:cubicBezTo>
                    <a:pt x="130" y="102"/>
                    <a:pt x="130" y="102"/>
                    <a:pt x="130" y="102"/>
                  </a:cubicBezTo>
                  <a:cubicBezTo>
                    <a:pt x="130" y="102"/>
                    <a:pt x="130" y="102"/>
                    <a:pt x="130" y="102"/>
                  </a:cubicBezTo>
                  <a:cubicBezTo>
                    <a:pt x="129" y="102"/>
                    <a:pt x="130" y="104"/>
                    <a:pt x="131" y="104"/>
                  </a:cubicBezTo>
                  <a:cubicBezTo>
                    <a:pt x="131" y="104"/>
                    <a:pt x="131" y="103"/>
                    <a:pt x="131" y="103"/>
                  </a:cubicBezTo>
                  <a:cubicBezTo>
                    <a:pt x="141" y="101"/>
                    <a:pt x="151" y="99"/>
                    <a:pt x="161" y="97"/>
                  </a:cubicBezTo>
                  <a:cubicBezTo>
                    <a:pt x="167" y="95"/>
                    <a:pt x="173" y="93"/>
                    <a:pt x="179" y="91"/>
                  </a:cubicBezTo>
                  <a:cubicBezTo>
                    <a:pt x="180" y="90"/>
                    <a:pt x="182" y="90"/>
                    <a:pt x="183" y="89"/>
                  </a:cubicBezTo>
                  <a:cubicBezTo>
                    <a:pt x="181" y="90"/>
                    <a:pt x="180" y="91"/>
                    <a:pt x="178" y="92"/>
                  </a:cubicBezTo>
                  <a:cubicBezTo>
                    <a:pt x="173" y="95"/>
                    <a:pt x="168" y="98"/>
                    <a:pt x="162" y="100"/>
                  </a:cubicBezTo>
                  <a:cubicBezTo>
                    <a:pt x="157" y="103"/>
                    <a:pt x="152" y="104"/>
                    <a:pt x="146" y="105"/>
                  </a:cubicBezTo>
                  <a:cubicBezTo>
                    <a:pt x="140" y="107"/>
                    <a:pt x="132" y="109"/>
                    <a:pt x="128" y="116"/>
                  </a:cubicBezTo>
                  <a:cubicBezTo>
                    <a:pt x="126" y="122"/>
                    <a:pt x="127" y="129"/>
                    <a:pt x="127" y="136"/>
                  </a:cubicBezTo>
                  <a:cubicBezTo>
                    <a:pt x="127" y="136"/>
                    <a:pt x="126" y="137"/>
                    <a:pt x="126" y="138"/>
                  </a:cubicBezTo>
                  <a:cubicBezTo>
                    <a:pt x="126" y="141"/>
                    <a:pt x="126" y="145"/>
                    <a:pt x="126" y="148"/>
                  </a:cubicBezTo>
                  <a:cubicBezTo>
                    <a:pt x="126" y="158"/>
                    <a:pt x="126" y="168"/>
                    <a:pt x="127" y="177"/>
                  </a:cubicBezTo>
                  <a:cubicBezTo>
                    <a:pt x="127" y="177"/>
                    <a:pt x="127" y="178"/>
                    <a:pt x="127" y="178"/>
                  </a:cubicBezTo>
                  <a:cubicBezTo>
                    <a:pt x="127" y="182"/>
                    <a:pt x="128" y="186"/>
                    <a:pt x="129" y="190"/>
                  </a:cubicBezTo>
                  <a:cubicBezTo>
                    <a:pt x="129" y="191"/>
                    <a:pt x="129" y="191"/>
                    <a:pt x="130" y="191"/>
                  </a:cubicBezTo>
                  <a:cubicBezTo>
                    <a:pt x="130" y="191"/>
                    <a:pt x="131" y="191"/>
                    <a:pt x="131" y="190"/>
                  </a:cubicBezTo>
                  <a:cubicBezTo>
                    <a:pt x="131" y="190"/>
                    <a:pt x="131" y="190"/>
                    <a:pt x="131" y="190"/>
                  </a:cubicBezTo>
                  <a:cubicBezTo>
                    <a:pt x="131" y="190"/>
                    <a:pt x="131" y="190"/>
                    <a:pt x="131" y="190"/>
                  </a:cubicBezTo>
                  <a:cubicBezTo>
                    <a:pt x="131" y="190"/>
                    <a:pt x="131" y="190"/>
                    <a:pt x="130" y="189"/>
                  </a:cubicBezTo>
                  <a:cubicBezTo>
                    <a:pt x="130" y="181"/>
                    <a:pt x="129" y="172"/>
                    <a:pt x="130" y="163"/>
                  </a:cubicBezTo>
                  <a:cubicBezTo>
                    <a:pt x="130" y="161"/>
                    <a:pt x="130" y="158"/>
                    <a:pt x="130" y="156"/>
                  </a:cubicBezTo>
                  <a:cubicBezTo>
                    <a:pt x="131" y="148"/>
                    <a:pt x="131" y="141"/>
                    <a:pt x="132" y="133"/>
                  </a:cubicBezTo>
                  <a:cubicBezTo>
                    <a:pt x="132" y="143"/>
                    <a:pt x="132" y="153"/>
                    <a:pt x="132" y="162"/>
                  </a:cubicBezTo>
                  <a:cubicBezTo>
                    <a:pt x="132" y="166"/>
                    <a:pt x="132" y="169"/>
                    <a:pt x="132" y="173"/>
                  </a:cubicBezTo>
                  <a:cubicBezTo>
                    <a:pt x="132" y="179"/>
                    <a:pt x="133" y="185"/>
                    <a:pt x="134" y="191"/>
                  </a:cubicBezTo>
                  <a:cubicBezTo>
                    <a:pt x="135" y="192"/>
                    <a:pt x="135" y="192"/>
                    <a:pt x="135" y="193"/>
                  </a:cubicBezTo>
                  <a:cubicBezTo>
                    <a:pt x="135" y="194"/>
                    <a:pt x="136" y="194"/>
                    <a:pt x="136" y="194"/>
                  </a:cubicBezTo>
                  <a:cubicBezTo>
                    <a:pt x="136" y="194"/>
                    <a:pt x="136" y="194"/>
                    <a:pt x="136" y="194"/>
                  </a:cubicBezTo>
                  <a:cubicBezTo>
                    <a:pt x="136" y="194"/>
                    <a:pt x="136" y="194"/>
                    <a:pt x="136" y="194"/>
                  </a:cubicBezTo>
                  <a:cubicBezTo>
                    <a:pt x="139" y="192"/>
                    <a:pt x="141" y="192"/>
                    <a:pt x="144" y="192"/>
                  </a:cubicBezTo>
                  <a:cubicBezTo>
                    <a:pt x="145" y="192"/>
                    <a:pt x="146" y="192"/>
                    <a:pt x="147" y="192"/>
                  </a:cubicBezTo>
                  <a:cubicBezTo>
                    <a:pt x="146" y="193"/>
                    <a:pt x="146" y="194"/>
                    <a:pt x="147" y="194"/>
                  </a:cubicBezTo>
                  <a:cubicBezTo>
                    <a:pt x="150" y="196"/>
                    <a:pt x="154" y="197"/>
                    <a:pt x="158" y="198"/>
                  </a:cubicBezTo>
                  <a:cubicBezTo>
                    <a:pt x="159" y="198"/>
                    <a:pt x="161" y="198"/>
                    <a:pt x="162" y="199"/>
                  </a:cubicBezTo>
                  <a:cubicBezTo>
                    <a:pt x="168" y="200"/>
                    <a:pt x="173" y="203"/>
                    <a:pt x="178" y="206"/>
                  </a:cubicBezTo>
                  <a:cubicBezTo>
                    <a:pt x="188" y="212"/>
                    <a:pt x="198" y="219"/>
                    <a:pt x="206" y="227"/>
                  </a:cubicBezTo>
                  <a:cubicBezTo>
                    <a:pt x="208" y="229"/>
                    <a:pt x="210" y="231"/>
                    <a:pt x="212" y="233"/>
                  </a:cubicBezTo>
                  <a:cubicBezTo>
                    <a:pt x="217" y="240"/>
                    <a:pt x="221" y="248"/>
                    <a:pt x="222" y="256"/>
                  </a:cubicBezTo>
                  <a:cubicBezTo>
                    <a:pt x="222" y="257"/>
                    <a:pt x="222" y="258"/>
                    <a:pt x="222" y="259"/>
                  </a:cubicBezTo>
                  <a:cubicBezTo>
                    <a:pt x="222" y="260"/>
                    <a:pt x="221" y="261"/>
                    <a:pt x="220" y="263"/>
                  </a:cubicBezTo>
                  <a:cubicBezTo>
                    <a:pt x="220" y="263"/>
                    <a:pt x="220" y="263"/>
                    <a:pt x="219" y="264"/>
                  </a:cubicBezTo>
                  <a:cubicBezTo>
                    <a:pt x="219" y="265"/>
                    <a:pt x="219" y="265"/>
                    <a:pt x="218" y="266"/>
                  </a:cubicBezTo>
                  <a:cubicBezTo>
                    <a:pt x="213" y="273"/>
                    <a:pt x="205" y="279"/>
                    <a:pt x="198" y="285"/>
                  </a:cubicBezTo>
                  <a:cubicBezTo>
                    <a:pt x="189" y="291"/>
                    <a:pt x="180" y="297"/>
                    <a:pt x="170" y="301"/>
                  </a:cubicBezTo>
                  <a:cubicBezTo>
                    <a:pt x="169" y="301"/>
                    <a:pt x="167" y="302"/>
                    <a:pt x="166" y="302"/>
                  </a:cubicBezTo>
                  <a:cubicBezTo>
                    <a:pt x="164" y="302"/>
                    <a:pt x="163" y="302"/>
                    <a:pt x="162" y="302"/>
                  </a:cubicBezTo>
                  <a:cubicBezTo>
                    <a:pt x="143" y="300"/>
                    <a:pt x="126" y="290"/>
                    <a:pt x="114" y="275"/>
                  </a:cubicBezTo>
                  <a:cubicBezTo>
                    <a:pt x="113" y="274"/>
                    <a:pt x="112" y="272"/>
                    <a:pt x="111" y="270"/>
                  </a:cubicBezTo>
                  <a:cubicBezTo>
                    <a:pt x="110" y="267"/>
                    <a:pt x="109" y="263"/>
                    <a:pt x="108" y="259"/>
                  </a:cubicBezTo>
                  <a:cubicBezTo>
                    <a:pt x="107" y="260"/>
                    <a:pt x="107" y="260"/>
                    <a:pt x="106" y="261"/>
                  </a:cubicBezTo>
                  <a:cubicBezTo>
                    <a:pt x="107" y="262"/>
                    <a:pt x="107" y="263"/>
                    <a:pt x="107" y="264"/>
                  </a:cubicBezTo>
                  <a:cubicBezTo>
                    <a:pt x="107" y="263"/>
                    <a:pt x="106" y="262"/>
                    <a:pt x="106" y="261"/>
                  </a:cubicBezTo>
                  <a:cubicBezTo>
                    <a:pt x="106" y="261"/>
                    <a:pt x="106" y="261"/>
                    <a:pt x="105" y="261"/>
                  </a:cubicBezTo>
                  <a:cubicBezTo>
                    <a:pt x="105" y="261"/>
                    <a:pt x="104" y="260"/>
                    <a:pt x="105" y="260"/>
                  </a:cubicBezTo>
                  <a:cubicBezTo>
                    <a:pt x="105" y="260"/>
                    <a:pt x="105" y="260"/>
                    <a:pt x="105" y="260"/>
                  </a:cubicBezTo>
                  <a:cubicBezTo>
                    <a:pt x="103" y="254"/>
                    <a:pt x="101" y="249"/>
                    <a:pt x="100" y="244"/>
                  </a:cubicBezTo>
                  <a:cubicBezTo>
                    <a:pt x="100" y="244"/>
                    <a:pt x="100" y="243"/>
                    <a:pt x="100" y="243"/>
                  </a:cubicBezTo>
                  <a:cubicBezTo>
                    <a:pt x="100" y="235"/>
                    <a:pt x="101" y="228"/>
                    <a:pt x="103" y="220"/>
                  </a:cubicBezTo>
                  <a:cubicBezTo>
                    <a:pt x="103" y="233"/>
                    <a:pt x="103" y="246"/>
                    <a:pt x="106" y="259"/>
                  </a:cubicBezTo>
                  <a:cubicBezTo>
                    <a:pt x="106" y="258"/>
                    <a:pt x="107" y="257"/>
                    <a:pt x="108" y="257"/>
                  </a:cubicBezTo>
                  <a:cubicBezTo>
                    <a:pt x="107" y="255"/>
                    <a:pt x="107" y="254"/>
                    <a:pt x="107" y="253"/>
                  </a:cubicBezTo>
                  <a:cubicBezTo>
                    <a:pt x="105" y="239"/>
                    <a:pt x="104" y="226"/>
                    <a:pt x="105" y="212"/>
                  </a:cubicBezTo>
                  <a:cubicBezTo>
                    <a:pt x="106" y="210"/>
                    <a:pt x="107" y="207"/>
                    <a:pt x="108" y="205"/>
                  </a:cubicBezTo>
                  <a:cubicBezTo>
                    <a:pt x="108" y="204"/>
                    <a:pt x="109" y="204"/>
                    <a:pt x="109" y="203"/>
                  </a:cubicBezTo>
                  <a:cubicBezTo>
                    <a:pt x="109" y="202"/>
                    <a:pt x="109" y="202"/>
                    <a:pt x="109" y="202"/>
                  </a:cubicBezTo>
                  <a:cubicBezTo>
                    <a:pt x="110" y="201"/>
                    <a:pt x="110" y="201"/>
                    <a:pt x="110" y="201"/>
                  </a:cubicBezTo>
                  <a:cubicBezTo>
                    <a:pt x="111" y="198"/>
                    <a:pt x="112" y="196"/>
                    <a:pt x="110" y="193"/>
                  </a:cubicBezTo>
                  <a:cubicBezTo>
                    <a:pt x="110" y="193"/>
                    <a:pt x="110" y="193"/>
                    <a:pt x="110" y="193"/>
                  </a:cubicBezTo>
                  <a:cubicBezTo>
                    <a:pt x="110" y="194"/>
                    <a:pt x="109" y="194"/>
                    <a:pt x="109" y="194"/>
                  </a:cubicBezTo>
                  <a:cubicBezTo>
                    <a:pt x="109" y="194"/>
                    <a:pt x="108" y="194"/>
                    <a:pt x="108" y="194"/>
                  </a:cubicBezTo>
                  <a:cubicBezTo>
                    <a:pt x="108" y="194"/>
                    <a:pt x="108" y="194"/>
                    <a:pt x="108" y="194"/>
                  </a:cubicBezTo>
                  <a:cubicBezTo>
                    <a:pt x="110" y="196"/>
                    <a:pt x="109" y="199"/>
                    <a:pt x="108" y="201"/>
                  </a:cubicBezTo>
                  <a:cubicBezTo>
                    <a:pt x="107" y="203"/>
                    <a:pt x="107" y="204"/>
                    <a:pt x="106" y="205"/>
                  </a:cubicBezTo>
                  <a:cubicBezTo>
                    <a:pt x="106" y="201"/>
                    <a:pt x="107" y="198"/>
                    <a:pt x="107" y="194"/>
                  </a:cubicBezTo>
                  <a:cubicBezTo>
                    <a:pt x="107" y="194"/>
                    <a:pt x="107" y="194"/>
                    <a:pt x="107" y="194"/>
                  </a:cubicBezTo>
                  <a:cubicBezTo>
                    <a:pt x="107" y="194"/>
                    <a:pt x="107" y="194"/>
                    <a:pt x="107" y="193"/>
                  </a:cubicBezTo>
                  <a:cubicBezTo>
                    <a:pt x="107" y="193"/>
                    <a:pt x="107" y="192"/>
                    <a:pt x="107" y="192"/>
                  </a:cubicBezTo>
                  <a:cubicBezTo>
                    <a:pt x="107" y="192"/>
                    <a:pt x="107" y="192"/>
                    <a:pt x="107" y="192"/>
                  </a:cubicBezTo>
                  <a:cubicBezTo>
                    <a:pt x="107" y="192"/>
                    <a:pt x="107" y="192"/>
                    <a:pt x="107" y="192"/>
                  </a:cubicBezTo>
                  <a:cubicBezTo>
                    <a:pt x="105" y="191"/>
                    <a:pt x="104" y="191"/>
                    <a:pt x="103" y="191"/>
                  </a:cubicBezTo>
                  <a:cubicBezTo>
                    <a:pt x="103" y="191"/>
                    <a:pt x="102" y="191"/>
                    <a:pt x="102" y="191"/>
                  </a:cubicBezTo>
                  <a:cubicBezTo>
                    <a:pt x="99" y="191"/>
                    <a:pt x="96" y="192"/>
                    <a:pt x="93" y="192"/>
                  </a:cubicBezTo>
                  <a:cubicBezTo>
                    <a:pt x="88" y="192"/>
                    <a:pt x="84" y="193"/>
                    <a:pt x="79" y="193"/>
                  </a:cubicBezTo>
                  <a:cubicBezTo>
                    <a:pt x="79" y="193"/>
                    <a:pt x="79" y="192"/>
                    <a:pt x="78" y="192"/>
                  </a:cubicBezTo>
                  <a:cubicBezTo>
                    <a:pt x="68" y="193"/>
                    <a:pt x="57" y="194"/>
                    <a:pt x="47" y="197"/>
                  </a:cubicBezTo>
                  <a:cubicBezTo>
                    <a:pt x="46" y="197"/>
                    <a:pt x="45" y="197"/>
                    <a:pt x="44" y="198"/>
                  </a:cubicBezTo>
                  <a:cubicBezTo>
                    <a:pt x="39" y="198"/>
                    <a:pt x="33" y="199"/>
                    <a:pt x="28" y="200"/>
                  </a:cubicBezTo>
                  <a:cubicBezTo>
                    <a:pt x="28" y="200"/>
                    <a:pt x="28" y="200"/>
                    <a:pt x="27" y="201"/>
                  </a:cubicBezTo>
                  <a:cubicBezTo>
                    <a:pt x="27" y="201"/>
                    <a:pt x="27" y="201"/>
                    <a:pt x="27" y="201"/>
                  </a:cubicBezTo>
                  <a:cubicBezTo>
                    <a:pt x="26" y="201"/>
                    <a:pt x="26" y="201"/>
                    <a:pt x="26" y="200"/>
                  </a:cubicBezTo>
                  <a:cubicBezTo>
                    <a:pt x="25" y="200"/>
                    <a:pt x="24" y="200"/>
                    <a:pt x="23" y="201"/>
                  </a:cubicBezTo>
                  <a:cubicBezTo>
                    <a:pt x="22" y="202"/>
                    <a:pt x="21" y="202"/>
                    <a:pt x="20" y="203"/>
                  </a:cubicBezTo>
                  <a:cubicBezTo>
                    <a:pt x="22" y="203"/>
                    <a:pt x="25" y="202"/>
                    <a:pt x="27" y="202"/>
                  </a:cubicBezTo>
                  <a:cubicBezTo>
                    <a:pt x="21" y="204"/>
                    <a:pt x="16" y="206"/>
                    <a:pt x="10" y="206"/>
                  </a:cubicBezTo>
                  <a:cubicBezTo>
                    <a:pt x="13" y="205"/>
                    <a:pt x="16" y="204"/>
                    <a:pt x="19" y="204"/>
                  </a:cubicBezTo>
                  <a:cubicBezTo>
                    <a:pt x="18" y="203"/>
                    <a:pt x="18" y="202"/>
                    <a:pt x="19" y="202"/>
                  </a:cubicBezTo>
                  <a:cubicBezTo>
                    <a:pt x="19" y="202"/>
                    <a:pt x="19" y="202"/>
                    <a:pt x="19" y="202"/>
                  </a:cubicBezTo>
                  <a:cubicBezTo>
                    <a:pt x="14" y="203"/>
                    <a:pt x="9" y="204"/>
                    <a:pt x="5" y="206"/>
                  </a:cubicBezTo>
                  <a:cubicBezTo>
                    <a:pt x="4" y="206"/>
                    <a:pt x="4" y="208"/>
                    <a:pt x="5" y="208"/>
                  </a:cubicBezTo>
                  <a:cubicBezTo>
                    <a:pt x="6" y="208"/>
                    <a:pt x="7" y="208"/>
                    <a:pt x="8" y="208"/>
                  </a:cubicBezTo>
                  <a:cubicBezTo>
                    <a:pt x="10" y="208"/>
                    <a:pt x="13" y="208"/>
                    <a:pt x="15" y="207"/>
                  </a:cubicBezTo>
                  <a:cubicBezTo>
                    <a:pt x="16" y="207"/>
                    <a:pt x="18" y="207"/>
                    <a:pt x="20" y="206"/>
                  </a:cubicBezTo>
                  <a:cubicBezTo>
                    <a:pt x="19" y="207"/>
                    <a:pt x="18" y="207"/>
                    <a:pt x="17" y="208"/>
                  </a:cubicBezTo>
                  <a:cubicBezTo>
                    <a:pt x="15" y="209"/>
                    <a:pt x="13" y="211"/>
                    <a:pt x="11" y="212"/>
                  </a:cubicBezTo>
                  <a:cubicBezTo>
                    <a:pt x="2" y="222"/>
                    <a:pt x="1" y="238"/>
                    <a:pt x="1" y="251"/>
                  </a:cubicBezTo>
                  <a:cubicBezTo>
                    <a:pt x="1" y="260"/>
                    <a:pt x="0" y="269"/>
                    <a:pt x="2" y="277"/>
                  </a:cubicBezTo>
                  <a:cubicBezTo>
                    <a:pt x="3" y="287"/>
                    <a:pt x="6" y="296"/>
                    <a:pt x="9" y="304"/>
                  </a:cubicBezTo>
                  <a:cubicBezTo>
                    <a:pt x="17" y="321"/>
                    <a:pt x="30" y="335"/>
                    <a:pt x="44" y="347"/>
                  </a:cubicBezTo>
                  <a:cubicBezTo>
                    <a:pt x="59" y="361"/>
                    <a:pt x="76" y="373"/>
                    <a:pt x="95" y="381"/>
                  </a:cubicBezTo>
                  <a:cubicBezTo>
                    <a:pt x="101" y="384"/>
                    <a:pt x="107" y="386"/>
                    <a:pt x="113" y="387"/>
                  </a:cubicBezTo>
                  <a:cubicBezTo>
                    <a:pt x="113" y="387"/>
                    <a:pt x="113" y="387"/>
                    <a:pt x="113" y="387"/>
                  </a:cubicBezTo>
                  <a:cubicBezTo>
                    <a:pt x="116" y="389"/>
                    <a:pt x="120" y="390"/>
                    <a:pt x="124" y="391"/>
                  </a:cubicBezTo>
                  <a:cubicBezTo>
                    <a:pt x="124" y="391"/>
                    <a:pt x="124" y="391"/>
                    <a:pt x="124" y="391"/>
                  </a:cubicBezTo>
                  <a:cubicBezTo>
                    <a:pt x="135" y="393"/>
                    <a:pt x="147" y="395"/>
                    <a:pt x="158" y="396"/>
                  </a:cubicBezTo>
                  <a:cubicBezTo>
                    <a:pt x="167" y="397"/>
                    <a:pt x="176" y="398"/>
                    <a:pt x="186" y="398"/>
                  </a:cubicBezTo>
                  <a:cubicBezTo>
                    <a:pt x="211" y="398"/>
                    <a:pt x="238" y="394"/>
                    <a:pt x="260" y="382"/>
                  </a:cubicBezTo>
                  <a:cubicBezTo>
                    <a:pt x="265" y="379"/>
                    <a:pt x="270" y="376"/>
                    <a:pt x="275" y="372"/>
                  </a:cubicBezTo>
                  <a:cubicBezTo>
                    <a:pt x="284" y="366"/>
                    <a:pt x="291" y="359"/>
                    <a:pt x="296" y="350"/>
                  </a:cubicBezTo>
                  <a:cubicBezTo>
                    <a:pt x="303" y="341"/>
                    <a:pt x="307" y="330"/>
                    <a:pt x="312" y="320"/>
                  </a:cubicBezTo>
                  <a:cubicBezTo>
                    <a:pt x="316" y="309"/>
                    <a:pt x="321" y="299"/>
                    <a:pt x="324" y="287"/>
                  </a:cubicBezTo>
                  <a:cubicBezTo>
                    <a:pt x="325" y="284"/>
                    <a:pt x="325" y="281"/>
                    <a:pt x="326" y="278"/>
                  </a:cubicBezTo>
                  <a:cubicBezTo>
                    <a:pt x="325" y="278"/>
                    <a:pt x="325" y="278"/>
                    <a:pt x="325" y="279"/>
                  </a:cubicBezTo>
                  <a:cubicBezTo>
                    <a:pt x="324" y="279"/>
                    <a:pt x="324" y="279"/>
                    <a:pt x="324" y="279"/>
                  </a:cubicBezTo>
                  <a:cubicBezTo>
                    <a:pt x="324" y="279"/>
                    <a:pt x="324" y="279"/>
                    <a:pt x="324" y="279"/>
                  </a:cubicBezTo>
                  <a:cubicBezTo>
                    <a:pt x="322" y="289"/>
                    <a:pt x="319" y="299"/>
                    <a:pt x="314" y="309"/>
                  </a:cubicBezTo>
                  <a:cubicBezTo>
                    <a:pt x="310" y="319"/>
                    <a:pt x="305" y="330"/>
                    <a:pt x="300" y="340"/>
                  </a:cubicBezTo>
                  <a:cubicBezTo>
                    <a:pt x="295" y="350"/>
                    <a:pt x="288" y="358"/>
                    <a:pt x="280" y="366"/>
                  </a:cubicBezTo>
                  <a:cubicBezTo>
                    <a:pt x="255" y="388"/>
                    <a:pt x="222" y="395"/>
                    <a:pt x="190" y="396"/>
                  </a:cubicBezTo>
                  <a:cubicBezTo>
                    <a:pt x="197" y="395"/>
                    <a:pt x="204" y="394"/>
                    <a:pt x="211" y="393"/>
                  </a:cubicBezTo>
                  <a:cubicBezTo>
                    <a:pt x="230" y="389"/>
                    <a:pt x="248" y="384"/>
                    <a:pt x="264" y="374"/>
                  </a:cubicBezTo>
                  <a:cubicBezTo>
                    <a:pt x="280" y="364"/>
                    <a:pt x="294" y="349"/>
                    <a:pt x="302" y="332"/>
                  </a:cubicBezTo>
                  <a:cubicBezTo>
                    <a:pt x="307" y="322"/>
                    <a:pt x="310" y="310"/>
                    <a:pt x="313" y="299"/>
                  </a:cubicBezTo>
                  <a:cubicBezTo>
                    <a:pt x="315" y="288"/>
                    <a:pt x="317" y="276"/>
                    <a:pt x="318" y="265"/>
                  </a:cubicBezTo>
                  <a:cubicBezTo>
                    <a:pt x="319" y="255"/>
                    <a:pt x="320" y="246"/>
                    <a:pt x="319" y="237"/>
                  </a:cubicBezTo>
                  <a:cubicBezTo>
                    <a:pt x="319" y="234"/>
                    <a:pt x="319" y="231"/>
                    <a:pt x="319" y="229"/>
                  </a:cubicBezTo>
                  <a:cubicBezTo>
                    <a:pt x="319" y="229"/>
                    <a:pt x="319" y="229"/>
                    <a:pt x="319" y="228"/>
                  </a:cubicBezTo>
                  <a:cubicBezTo>
                    <a:pt x="318" y="227"/>
                    <a:pt x="318" y="225"/>
                    <a:pt x="318" y="224"/>
                  </a:cubicBezTo>
                  <a:cubicBezTo>
                    <a:pt x="319" y="228"/>
                    <a:pt x="320" y="232"/>
                    <a:pt x="321" y="236"/>
                  </a:cubicBezTo>
                  <a:cubicBezTo>
                    <a:pt x="321" y="237"/>
                    <a:pt x="322" y="238"/>
                    <a:pt x="322" y="240"/>
                  </a:cubicBezTo>
                  <a:cubicBezTo>
                    <a:pt x="322" y="241"/>
                    <a:pt x="323" y="243"/>
                    <a:pt x="323" y="244"/>
                  </a:cubicBezTo>
                  <a:cubicBezTo>
                    <a:pt x="323" y="244"/>
                    <a:pt x="323" y="244"/>
                    <a:pt x="323" y="244"/>
                  </a:cubicBezTo>
                  <a:cubicBezTo>
                    <a:pt x="324" y="244"/>
                    <a:pt x="324" y="244"/>
                    <a:pt x="325" y="243"/>
                  </a:cubicBezTo>
                  <a:cubicBezTo>
                    <a:pt x="324" y="237"/>
                    <a:pt x="322" y="230"/>
                    <a:pt x="320" y="224"/>
                  </a:cubicBezTo>
                  <a:cubicBezTo>
                    <a:pt x="320" y="224"/>
                    <a:pt x="320" y="224"/>
                    <a:pt x="320" y="224"/>
                  </a:cubicBezTo>
                  <a:cubicBezTo>
                    <a:pt x="319" y="224"/>
                    <a:pt x="319" y="223"/>
                    <a:pt x="320" y="222"/>
                  </a:cubicBezTo>
                  <a:cubicBezTo>
                    <a:pt x="318" y="219"/>
                    <a:pt x="317" y="215"/>
                    <a:pt x="316" y="211"/>
                  </a:cubicBezTo>
                  <a:cubicBezTo>
                    <a:pt x="316" y="211"/>
                    <a:pt x="316" y="211"/>
                    <a:pt x="316" y="211"/>
                  </a:cubicBezTo>
                  <a:cubicBezTo>
                    <a:pt x="314" y="207"/>
                    <a:pt x="312" y="203"/>
                    <a:pt x="310" y="199"/>
                  </a:cubicBezTo>
                  <a:cubicBezTo>
                    <a:pt x="309" y="200"/>
                    <a:pt x="308" y="200"/>
                    <a:pt x="308" y="200"/>
                  </a:cubicBezTo>
                  <a:cubicBezTo>
                    <a:pt x="308" y="200"/>
                    <a:pt x="308" y="200"/>
                    <a:pt x="307" y="200"/>
                  </a:cubicBezTo>
                  <a:cubicBezTo>
                    <a:pt x="307" y="200"/>
                    <a:pt x="307" y="200"/>
                    <a:pt x="307" y="200"/>
                  </a:cubicBezTo>
                  <a:cubicBezTo>
                    <a:pt x="309" y="202"/>
                    <a:pt x="310" y="204"/>
                    <a:pt x="311" y="206"/>
                  </a:cubicBezTo>
                  <a:cubicBezTo>
                    <a:pt x="314" y="211"/>
                    <a:pt x="315" y="217"/>
                    <a:pt x="316" y="222"/>
                  </a:cubicBezTo>
                  <a:cubicBezTo>
                    <a:pt x="316" y="225"/>
                    <a:pt x="317" y="228"/>
                    <a:pt x="317" y="230"/>
                  </a:cubicBezTo>
                  <a:cubicBezTo>
                    <a:pt x="317" y="233"/>
                    <a:pt x="317" y="237"/>
                    <a:pt x="317" y="240"/>
                  </a:cubicBezTo>
                  <a:cubicBezTo>
                    <a:pt x="318" y="252"/>
                    <a:pt x="317" y="264"/>
                    <a:pt x="315" y="276"/>
                  </a:cubicBezTo>
                  <a:cubicBezTo>
                    <a:pt x="313" y="288"/>
                    <a:pt x="311" y="299"/>
                    <a:pt x="308" y="311"/>
                  </a:cubicBezTo>
                  <a:cubicBezTo>
                    <a:pt x="302" y="332"/>
                    <a:pt x="291" y="350"/>
                    <a:pt x="275" y="364"/>
                  </a:cubicBezTo>
                  <a:cubicBezTo>
                    <a:pt x="260" y="376"/>
                    <a:pt x="242" y="383"/>
                    <a:pt x="224" y="388"/>
                  </a:cubicBezTo>
                  <a:cubicBezTo>
                    <a:pt x="215" y="390"/>
                    <a:pt x="205" y="392"/>
                    <a:pt x="196" y="393"/>
                  </a:cubicBezTo>
                  <a:cubicBezTo>
                    <a:pt x="187" y="394"/>
                    <a:pt x="179" y="395"/>
                    <a:pt x="170" y="395"/>
                  </a:cubicBezTo>
                  <a:cubicBezTo>
                    <a:pt x="168" y="395"/>
                    <a:pt x="166" y="395"/>
                    <a:pt x="164" y="395"/>
                  </a:cubicBezTo>
                  <a:cubicBezTo>
                    <a:pt x="151" y="394"/>
                    <a:pt x="139" y="391"/>
                    <a:pt x="127" y="389"/>
                  </a:cubicBezTo>
                  <a:cubicBezTo>
                    <a:pt x="126" y="389"/>
                    <a:pt x="125" y="389"/>
                    <a:pt x="124" y="389"/>
                  </a:cubicBezTo>
                  <a:cubicBezTo>
                    <a:pt x="124" y="389"/>
                    <a:pt x="124" y="389"/>
                    <a:pt x="124" y="388"/>
                  </a:cubicBezTo>
                  <a:cubicBezTo>
                    <a:pt x="121" y="388"/>
                    <a:pt x="118" y="387"/>
                    <a:pt x="116" y="386"/>
                  </a:cubicBezTo>
                  <a:cubicBezTo>
                    <a:pt x="114" y="386"/>
                    <a:pt x="112" y="385"/>
                    <a:pt x="110" y="384"/>
                  </a:cubicBezTo>
                  <a:cubicBezTo>
                    <a:pt x="109" y="384"/>
                    <a:pt x="108" y="383"/>
                    <a:pt x="107" y="383"/>
                  </a:cubicBezTo>
                  <a:cubicBezTo>
                    <a:pt x="103" y="381"/>
                    <a:pt x="99" y="378"/>
                    <a:pt x="96" y="376"/>
                  </a:cubicBezTo>
                  <a:cubicBezTo>
                    <a:pt x="77" y="364"/>
                    <a:pt x="57" y="354"/>
                    <a:pt x="44" y="336"/>
                  </a:cubicBezTo>
                  <a:cubicBezTo>
                    <a:pt x="28" y="316"/>
                    <a:pt x="24" y="290"/>
                    <a:pt x="18" y="266"/>
                  </a:cubicBezTo>
                  <a:cubicBezTo>
                    <a:pt x="18" y="265"/>
                    <a:pt x="17" y="265"/>
                    <a:pt x="17" y="265"/>
                  </a:cubicBezTo>
                  <a:cubicBezTo>
                    <a:pt x="16" y="265"/>
                    <a:pt x="16" y="266"/>
                    <a:pt x="16" y="266"/>
                  </a:cubicBezTo>
                  <a:cubicBezTo>
                    <a:pt x="22" y="288"/>
                    <a:pt x="25" y="310"/>
                    <a:pt x="37" y="329"/>
                  </a:cubicBezTo>
                  <a:cubicBezTo>
                    <a:pt x="42" y="339"/>
                    <a:pt x="50" y="346"/>
                    <a:pt x="58" y="353"/>
                  </a:cubicBezTo>
                  <a:cubicBezTo>
                    <a:pt x="66" y="360"/>
                    <a:pt x="75" y="365"/>
                    <a:pt x="84" y="371"/>
                  </a:cubicBezTo>
                  <a:cubicBezTo>
                    <a:pt x="87" y="373"/>
                    <a:pt x="90" y="374"/>
                    <a:pt x="92" y="376"/>
                  </a:cubicBezTo>
                  <a:cubicBezTo>
                    <a:pt x="95" y="378"/>
                    <a:pt x="98" y="379"/>
                    <a:pt x="100" y="381"/>
                  </a:cubicBezTo>
                  <a:cubicBezTo>
                    <a:pt x="100" y="381"/>
                    <a:pt x="100" y="381"/>
                    <a:pt x="99" y="381"/>
                  </a:cubicBezTo>
                  <a:cubicBezTo>
                    <a:pt x="89" y="377"/>
                    <a:pt x="80" y="372"/>
                    <a:pt x="70" y="366"/>
                  </a:cubicBezTo>
                  <a:cubicBezTo>
                    <a:pt x="62" y="360"/>
                    <a:pt x="54" y="353"/>
                    <a:pt x="46" y="347"/>
                  </a:cubicBezTo>
                  <a:cubicBezTo>
                    <a:pt x="43" y="344"/>
                    <a:pt x="39" y="340"/>
                    <a:pt x="36" y="337"/>
                  </a:cubicBezTo>
                  <a:cubicBezTo>
                    <a:pt x="26" y="327"/>
                    <a:pt x="17" y="316"/>
                    <a:pt x="11" y="303"/>
                  </a:cubicBezTo>
                  <a:cubicBezTo>
                    <a:pt x="7" y="294"/>
                    <a:pt x="4" y="285"/>
                    <a:pt x="3" y="275"/>
                  </a:cubicBezTo>
                  <a:cubicBezTo>
                    <a:pt x="2" y="266"/>
                    <a:pt x="3" y="257"/>
                    <a:pt x="3" y="249"/>
                  </a:cubicBezTo>
                  <a:cubicBezTo>
                    <a:pt x="4" y="238"/>
                    <a:pt x="4" y="226"/>
                    <a:pt x="11" y="217"/>
                  </a:cubicBezTo>
                  <a:cubicBezTo>
                    <a:pt x="11" y="216"/>
                    <a:pt x="12" y="215"/>
                    <a:pt x="13" y="214"/>
                  </a:cubicBezTo>
                  <a:cubicBezTo>
                    <a:pt x="15" y="212"/>
                    <a:pt x="17" y="210"/>
                    <a:pt x="20" y="209"/>
                  </a:cubicBezTo>
                  <a:cubicBezTo>
                    <a:pt x="21" y="208"/>
                    <a:pt x="23" y="207"/>
                    <a:pt x="24" y="206"/>
                  </a:cubicBezTo>
                  <a:cubicBezTo>
                    <a:pt x="27" y="205"/>
                    <a:pt x="29" y="204"/>
                    <a:pt x="31" y="204"/>
                  </a:cubicBezTo>
                  <a:cubicBezTo>
                    <a:pt x="34" y="202"/>
                    <a:pt x="37" y="202"/>
                    <a:pt x="40" y="201"/>
                  </a:cubicBezTo>
                  <a:cubicBezTo>
                    <a:pt x="43" y="200"/>
                    <a:pt x="47" y="199"/>
                    <a:pt x="50" y="199"/>
                  </a:cubicBezTo>
                  <a:cubicBezTo>
                    <a:pt x="56" y="198"/>
                    <a:pt x="62" y="197"/>
                    <a:pt x="68" y="196"/>
                  </a:cubicBezTo>
                  <a:cubicBezTo>
                    <a:pt x="69" y="196"/>
                    <a:pt x="70" y="196"/>
                    <a:pt x="71" y="196"/>
                  </a:cubicBezTo>
                  <a:cubicBezTo>
                    <a:pt x="74" y="196"/>
                    <a:pt x="77" y="195"/>
                    <a:pt x="80" y="195"/>
                  </a:cubicBezTo>
                  <a:cubicBezTo>
                    <a:pt x="83" y="195"/>
                    <a:pt x="85" y="195"/>
                    <a:pt x="88" y="194"/>
                  </a:cubicBezTo>
                  <a:cubicBezTo>
                    <a:pt x="91" y="194"/>
                    <a:pt x="95" y="194"/>
                    <a:pt x="98" y="193"/>
                  </a:cubicBezTo>
                  <a:cubicBezTo>
                    <a:pt x="99" y="193"/>
                    <a:pt x="100" y="193"/>
                    <a:pt x="100" y="193"/>
                  </a:cubicBezTo>
                  <a:cubicBezTo>
                    <a:pt x="101" y="193"/>
                    <a:pt x="102" y="193"/>
                    <a:pt x="102" y="193"/>
                  </a:cubicBezTo>
                  <a:cubicBezTo>
                    <a:pt x="103" y="193"/>
                    <a:pt x="104" y="193"/>
                    <a:pt x="105" y="193"/>
                  </a:cubicBezTo>
                  <a:cubicBezTo>
                    <a:pt x="98" y="209"/>
                    <a:pt x="95" y="227"/>
                    <a:pt x="98" y="243"/>
                  </a:cubicBezTo>
                  <a:cubicBezTo>
                    <a:pt x="98" y="244"/>
                    <a:pt x="98" y="245"/>
                    <a:pt x="98" y="246"/>
                  </a:cubicBezTo>
                  <a:cubicBezTo>
                    <a:pt x="98" y="249"/>
                    <a:pt x="99" y="252"/>
                    <a:pt x="99" y="255"/>
                  </a:cubicBezTo>
                  <a:cubicBezTo>
                    <a:pt x="99" y="256"/>
                    <a:pt x="99" y="256"/>
                    <a:pt x="99" y="257"/>
                  </a:cubicBezTo>
                  <a:cubicBezTo>
                    <a:pt x="102" y="273"/>
                    <a:pt x="111" y="287"/>
                    <a:pt x="124" y="297"/>
                  </a:cubicBezTo>
                  <a:cubicBezTo>
                    <a:pt x="127" y="299"/>
                    <a:pt x="131" y="301"/>
                    <a:pt x="135" y="303"/>
                  </a:cubicBezTo>
                  <a:cubicBezTo>
                    <a:pt x="137" y="304"/>
                    <a:pt x="139" y="305"/>
                    <a:pt x="142" y="306"/>
                  </a:cubicBezTo>
                  <a:cubicBezTo>
                    <a:pt x="148" y="308"/>
                    <a:pt x="154" y="309"/>
                    <a:pt x="160" y="309"/>
                  </a:cubicBezTo>
                  <a:cubicBezTo>
                    <a:pt x="169" y="309"/>
                    <a:pt x="178" y="307"/>
                    <a:pt x="187" y="304"/>
                  </a:cubicBezTo>
                  <a:cubicBezTo>
                    <a:pt x="192" y="302"/>
                    <a:pt x="197" y="299"/>
                    <a:pt x="201" y="297"/>
                  </a:cubicBezTo>
                  <a:cubicBezTo>
                    <a:pt x="204" y="295"/>
                    <a:pt x="206" y="293"/>
                    <a:pt x="208" y="292"/>
                  </a:cubicBezTo>
                  <a:cubicBezTo>
                    <a:pt x="222" y="282"/>
                    <a:pt x="233" y="268"/>
                    <a:pt x="232" y="251"/>
                  </a:cubicBezTo>
                  <a:cubicBezTo>
                    <a:pt x="231" y="239"/>
                    <a:pt x="225" y="227"/>
                    <a:pt x="217" y="219"/>
                  </a:cubicBezTo>
                  <a:cubicBezTo>
                    <a:pt x="214" y="215"/>
                    <a:pt x="212" y="213"/>
                    <a:pt x="209" y="210"/>
                  </a:cubicBezTo>
                  <a:cubicBezTo>
                    <a:pt x="201" y="204"/>
                    <a:pt x="193" y="198"/>
                    <a:pt x="184" y="195"/>
                  </a:cubicBezTo>
                  <a:cubicBezTo>
                    <a:pt x="178" y="193"/>
                    <a:pt x="173" y="192"/>
                    <a:pt x="167" y="191"/>
                  </a:cubicBezTo>
                  <a:cubicBezTo>
                    <a:pt x="165" y="191"/>
                    <a:pt x="162" y="191"/>
                    <a:pt x="159" y="191"/>
                  </a:cubicBezTo>
                  <a:cubicBezTo>
                    <a:pt x="157" y="191"/>
                    <a:pt x="155" y="191"/>
                    <a:pt x="153" y="191"/>
                  </a:cubicBezTo>
                  <a:cubicBezTo>
                    <a:pt x="153" y="191"/>
                    <a:pt x="152" y="191"/>
                    <a:pt x="152" y="191"/>
                  </a:cubicBezTo>
                  <a:cubicBezTo>
                    <a:pt x="151" y="191"/>
                    <a:pt x="151" y="191"/>
                    <a:pt x="151" y="191"/>
                  </a:cubicBezTo>
                  <a:cubicBezTo>
                    <a:pt x="150" y="191"/>
                    <a:pt x="150" y="191"/>
                    <a:pt x="150" y="191"/>
                  </a:cubicBezTo>
                  <a:cubicBezTo>
                    <a:pt x="148" y="190"/>
                    <a:pt x="146" y="190"/>
                    <a:pt x="144" y="190"/>
                  </a:cubicBezTo>
                  <a:cubicBezTo>
                    <a:pt x="141" y="190"/>
                    <a:pt x="139" y="190"/>
                    <a:pt x="137" y="191"/>
                  </a:cubicBezTo>
                  <a:cubicBezTo>
                    <a:pt x="137" y="191"/>
                    <a:pt x="137" y="191"/>
                    <a:pt x="136" y="191"/>
                  </a:cubicBezTo>
                  <a:cubicBezTo>
                    <a:pt x="135" y="185"/>
                    <a:pt x="134" y="179"/>
                    <a:pt x="134" y="172"/>
                  </a:cubicBezTo>
                  <a:cubicBezTo>
                    <a:pt x="133" y="155"/>
                    <a:pt x="135" y="137"/>
                    <a:pt x="135" y="119"/>
                  </a:cubicBezTo>
                  <a:cubicBezTo>
                    <a:pt x="135" y="119"/>
                    <a:pt x="134" y="118"/>
                    <a:pt x="134" y="118"/>
                  </a:cubicBezTo>
                  <a:cubicBezTo>
                    <a:pt x="133" y="118"/>
                    <a:pt x="133" y="118"/>
                    <a:pt x="133" y="119"/>
                  </a:cubicBezTo>
                  <a:cubicBezTo>
                    <a:pt x="133" y="119"/>
                    <a:pt x="133" y="119"/>
                    <a:pt x="133" y="119"/>
                  </a:cubicBezTo>
                  <a:cubicBezTo>
                    <a:pt x="133" y="119"/>
                    <a:pt x="133" y="119"/>
                    <a:pt x="133" y="119"/>
                  </a:cubicBezTo>
                  <a:cubicBezTo>
                    <a:pt x="133" y="119"/>
                    <a:pt x="133" y="119"/>
                    <a:pt x="133" y="119"/>
                  </a:cubicBezTo>
                  <a:cubicBezTo>
                    <a:pt x="131" y="129"/>
                    <a:pt x="130" y="139"/>
                    <a:pt x="129" y="150"/>
                  </a:cubicBezTo>
                  <a:cubicBezTo>
                    <a:pt x="128" y="152"/>
                    <a:pt x="128" y="154"/>
                    <a:pt x="128" y="156"/>
                  </a:cubicBezTo>
                  <a:cubicBezTo>
                    <a:pt x="128" y="156"/>
                    <a:pt x="128" y="155"/>
                    <a:pt x="128" y="155"/>
                  </a:cubicBezTo>
                  <a:cubicBezTo>
                    <a:pt x="128" y="152"/>
                    <a:pt x="128" y="150"/>
                    <a:pt x="128" y="148"/>
                  </a:cubicBezTo>
                  <a:cubicBezTo>
                    <a:pt x="128" y="144"/>
                    <a:pt x="128" y="141"/>
                    <a:pt x="129" y="137"/>
                  </a:cubicBezTo>
                  <a:cubicBezTo>
                    <a:pt x="129" y="133"/>
                    <a:pt x="128" y="128"/>
                    <a:pt x="129" y="123"/>
                  </a:cubicBezTo>
                  <a:cubicBezTo>
                    <a:pt x="129" y="119"/>
                    <a:pt x="130" y="115"/>
                    <a:pt x="134" y="112"/>
                  </a:cubicBezTo>
                  <a:cubicBezTo>
                    <a:pt x="139" y="109"/>
                    <a:pt x="145" y="108"/>
                    <a:pt x="150" y="106"/>
                  </a:cubicBezTo>
                  <a:cubicBezTo>
                    <a:pt x="161" y="104"/>
                    <a:pt x="172" y="99"/>
                    <a:pt x="181" y="93"/>
                  </a:cubicBezTo>
                  <a:cubicBezTo>
                    <a:pt x="186" y="90"/>
                    <a:pt x="191" y="86"/>
                    <a:pt x="195" y="83"/>
                  </a:cubicBezTo>
                  <a:cubicBezTo>
                    <a:pt x="199" y="80"/>
                    <a:pt x="203" y="76"/>
                    <a:pt x="206" y="72"/>
                  </a:cubicBezTo>
                  <a:cubicBezTo>
                    <a:pt x="213" y="64"/>
                    <a:pt x="219" y="55"/>
                    <a:pt x="222" y="44"/>
                  </a:cubicBezTo>
                  <a:cubicBezTo>
                    <a:pt x="224" y="36"/>
                    <a:pt x="224" y="25"/>
                    <a:pt x="219" y="18"/>
                  </a:cubicBezTo>
                  <a:cubicBezTo>
                    <a:pt x="215" y="12"/>
                    <a:pt x="210" y="8"/>
                    <a:pt x="204" y="6"/>
                  </a:cubicBezTo>
                  <a:cubicBezTo>
                    <a:pt x="202" y="5"/>
                    <a:pt x="201" y="5"/>
                    <a:pt x="200" y="4"/>
                  </a:cubicBezTo>
                  <a:cubicBezTo>
                    <a:pt x="199" y="4"/>
                    <a:pt x="198" y="4"/>
                    <a:pt x="197" y="4"/>
                  </a:cubicBezTo>
                  <a:cubicBezTo>
                    <a:pt x="197" y="4"/>
                    <a:pt x="197" y="4"/>
                    <a:pt x="197" y="4"/>
                  </a:cubicBezTo>
                  <a:cubicBezTo>
                    <a:pt x="194" y="3"/>
                    <a:pt x="191" y="2"/>
                    <a:pt x="188" y="1"/>
                  </a:cubicBezTo>
                  <a:cubicBezTo>
                    <a:pt x="188" y="1"/>
                    <a:pt x="187" y="1"/>
                    <a:pt x="187" y="1"/>
                  </a:cubicBezTo>
                  <a:cubicBezTo>
                    <a:pt x="183" y="0"/>
                    <a:pt x="180" y="0"/>
                    <a:pt x="177" y="0"/>
                  </a:cubicBezTo>
                </a:path>
              </a:pathLst>
            </a:custGeom>
            <a:solidFill>
              <a:schemeClr val="accent1"/>
            </a:solidFill>
            <a:ln>
              <a:solidFill>
                <a:schemeClr val="accent2"/>
              </a:solidFill>
            </a:ln>
          </p:spPr>
          <p:txBody>
            <a:bodyPr vert="horz" wrap="square" lIns="91440" tIns="45720" rIns="91440" bIns="45720" numCol="1" anchor="t" anchorCtr="0" compatLnSpc="1"/>
            <a:lstStyle/>
            <a:p>
              <a:endParaRPr lang="zh-CN" altLang="en-US"/>
            </a:p>
          </p:txBody>
        </p:sp>
        <p:sp>
          <p:nvSpPr>
            <p:cNvPr id="6" name="Freeform 152"/>
            <p:cNvSpPr>
              <a:spLocks noEditPoints="1"/>
            </p:cNvSpPr>
            <p:nvPr/>
          </p:nvSpPr>
          <p:spPr bwMode="auto">
            <a:xfrm>
              <a:off x="6656458" y="2839242"/>
              <a:ext cx="527050" cy="1033463"/>
            </a:xfrm>
            <a:custGeom>
              <a:avLst/>
              <a:gdLst>
                <a:gd name="T0" fmla="*/ 176 w 245"/>
                <a:gd name="T1" fmla="*/ 476 h 480"/>
                <a:gd name="T2" fmla="*/ 175 w 245"/>
                <a:gd name="T3" fmla="*/ 474 h 480"/>
                <a:gd name="T4" fmla="*/ 204 w 245"/>
                <a:gd name="T5" fmla="*/ 462 h 480"/>
                <a:gd name="T6" fmla="*/ 224 w 245"/>
                <a:gd name="T7" fmla="*/ 440 h 480"/>
                <a:gd name="T8" fmla="*/ 221 w 245"/>
                <a:gd name="T9" fmla="*/ 447 h 480"/>
                <a:gd name="T10" fmla="*/ 235 w 245"/>
                <a:gd name="T11" fmla="*/ 415 h 480"/>
                <a:gd name="T12" fmla="*/ 237 w 245"/>
                <a:gd name="T13" fmla="*/ 401 h 480"/>
                <a:gd name="T14" fmla="*/ 240 w 245"/>
                <a:gd name="T15" fmla="*/ 400 h 480"/>
                <a:gd name="T16" fmla="*/ 238 w 245"/>
                <a:gd name="T17" fmla="*/ 375 h 480"/>
                <a:gd name="T18" fmla="*/ 240 w 245"/>
                <a:gd name="T19" fmla="*/ 375 h 480"/>
                <a:gd name="T20" fmla="*/ 238 w 245"/>
                <a:gd name="T21" fmla="*/ 351 h 480"/>
                <a:gd name="T22" fmla="*/ 239 w 245"/>
                <a:gd name="T23" fmla="*/ 366 h 480"/>
                <a:gd name="T24" fmla="*/ 237 w 245"/>
                <a:gd name="T25" fmla="*/ 343 h 480"/>
                <a:gd name="T26" fmla="*/ 230 w 245"/>
                <a:gd name="T27" fmla="*/ 323 h 480"/>
                <a:gd name="T28" fmla="*/ 229 w 245"/>
                <a:gd name="T29" fmla="*/ 321 h 480"/>
                <a:gd name="T30" fmla="*/ 225 w 245"/>
                <a:gd name="T31" fmla="*/ 311 h 480"/>
                <a:gd name="T32" fmla="*/ 222 w 245"/>
                <a:gd name="T33" fmla="*/ 300 h 480"/>
                <a:gd name="T34" fmla="*/ 209 w 245"/>
                <a:gd name="T35" fmla="*/ 273 h 480"/>
                <a:gd name="T36" fmla="*/ 218 w 245"/>
                <a:gd name="T37" fmla="*/ 289 h 480"/>
                <a:gd name="T38" fmla="*/ 221 w 245"/>
                <a:gd name="T39" fmla="*/ 290 h 480"/>
                <a:gd name="T40" fmla="*/ 241 w 245"/>
                <a:gd name="T41" fmla="*/ 341 h 480"/>
                <a:gd name="T42" fmla="*/ 240 w 245"/>
                <a:gd name="T43" fmla="*/ 393 h 480"/>
                <a:gd name="T44" fmla="*/ 144 w 245"/>
                <a:gd name="T45" fmla="*/ 264 h 480"/>
                <a:gd name="T46" fmla="*/ 179 w 245"/>
                <a:gd name="T47" fmla="*/ 258 h 480"/>
                <a:gd name="T48" fmla="*/ 225 w 245"/>
                <a:gd name="T49" fmla="*/ 172 h 480"/>
                <a:gd name="T50" fmla="*/ 226 w 245"/>
                <a:gd name="T51" fmla="*/ 157 h 480"/>
                <a:gd name="T52" fmla="*/ 222 w 245"/>
                <a:gd name="T53" fmla="*/ 180 h 480"/>
                <a:gd name="T54" fmla="*/ 218 w 245"/>
                <a:gd name="T55" fmla="*/ 198 h 480"/>
                <a:gd name="T56" fmla="*/ 193 w 245"/>
                <a:gd name="T57" fmla="*/ 242 h 480"/>
                <a:gd name="T58" fmla="*/ 146 w 245"/>
                <a:gd name="T59" fmla="*/ 266 h 480"/>
                <a:gd name="T60" fmla="*/ 192 w 245"/>
                <a:gd name="T61" fmla="*/ 262 h 480"/>
                <a:gd name="T62" fmla="*/ 188 w 245"/>
                <a:gd name="T63" fmla="*/ 259 h 480"/>
                <a:gd name="T64" fmla="*/ 221 w 245"/>
                <a:gd name="T65" fmla="*/ 199 h 480"/>
                <a:gd name="T66" fmla="*/ 228 w 245"/>
                <a:gd name="T67" fmla="*/ 138 h 480"/>
                <a:gd name="T68" fmla="*/ 228 w 245"/>
                <a:gd name="T69" fmla="*/ 138 h 480"/>
                <a:gd name="T70" fmla="*/ 223 w 245"/>
                <a:gd name="T71" fmla="*/ 107 h 480"/>
                <a:gd name="T72" fmla="*/ 215 w 245"/>
                <a:gd name="T73" fmla="*/ 86 h 480"/>
                <a:gd name="T74" fmla="*/ 219 w 245"/>
                <a:gd name="T75" fmla="*/ 102 h 480"/>
                <a:gd name="T76" fmla="*/ 214 w 245"/>
                <a:gd name="T77" fmla="*/ 85 h 480"/>
                <a:gd name="T78" fmla="*/ 215 w 245"/>
                <a:gd name="T79" fmla="*/ 78 h 480"/>
                <a:gd name="T80" fmla="*/ 227 w 245"/>
                <a:gd name="T81" fmla="*/ 128 h 480"/>
                <a:gd name="T82" fmla="*/ 227 w 245"/>
                <a:gd name="T83" fmla="*/ 136 h 480"/>
                <a:gd name="T84" fmla="*/ 135 w 245"/>
                <a:gd name="T85" fmla="*/ 14 h 480"/>
                <a:gd name="T86" fmla="*/ 140 w 245"/>
                <a:gd name="T87" fmla="*/ 14 h 480"/>
                <a:gd name="T88" fmla="*/ 122 w 245"/>
                <a:gd name="T89" fmla="*/ 8 h 480"/>
                <a:gd name="T90" fmla="*/ 99 w 245"/>
                <a:gd name="T91" fmla="*/ 4 h 480"/>
                <a:gd name="T92" fmla="*/ 79 w 245"/>
                <a:gd name="T93" fmla="*/ 3 h 480"/>
                <a:gd name="T94" fmla="*/ 19 w 245"/>
                <a:gd name="T95" fmla="*/ 19 h 480"/>
                <a:gd name="T96" fmla="*/ 28 w 245"/>
                <a:gd name="T97" fmla="*/ 10 h 480"/>
                <a:gd name="T98" fmla="*/ 4 w 245"/>
                <a:gd name="T99" fmla="*/ 31 h 480"/>
                <a:gd name="T100" fmla="*/ 16 w 245"/>
                <a:gd name="T101" fmla="*/ 25 h 480"/>
                <a:gd name="T102" fmla="*/ 55 w 245"/>
                <a:gd name="T103" fmla="*/ 5 h 480"/>
                <a:gd name="T104" fmla="*/ 76 w 245"/>
                <a:gd name="T105" fmla="*/ 3 h 480"/>
                <a:gd name="T106" fmla="*/ 98 w 245"/>
                <a:gd name="T107" fmla="*/ 3 h 480"/>
                <a:gd name="T108" fmla="*/ 156 w 245"/>
                <a:gd name="T109" fmla="*/ 21 h 480"/>
                <a:gd name="T110" fmla="*/ 156 w 245"/>
                <a:gd name="T111" fmla="*/ 23 h 480"/>
                <a:gd name="T112" fmla="*/ 172 w 245"/>
                <a:gd name="T113" fmla="*/ 33 h 480"/>
                <a:gd name="T114" fmla="*/ 192 w 245"/>
                <a:gd name="T115" fmla="*/ 47 h 480"/>
                <a:gd name="T116" fmla="*/ 207 w 245"/>
                <a:gd name="T117" fmla="*/ 70 h 480"/>
                <a:gd name="T118" fmla="*/ 214 w 245"/>
                <a:gd name="T119" fmla="*/ 76 h 480"/>
                <a:gd name="T120" fmla="*/ 156 w 245"/>
                <a:gd name="T121" fmla="*/ 19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5" h="480">
                  <a:moveTo>
                    <a:pt x="176" y="476"/>
                  </a:moveTo>
                  <a:cubicBezTo>
                    <a:pt x="178" y="475"/>
                    <a:pt x="181" y="473"/>
                    <a:pt x="183" y="472"/>
                  </a:cubicBezTo>
                  <a:cubicBezTo>
                    <a:pt x="185" y="472"/>
                    <a:pt x="186" y="471"/>
                    <a:pt x="187" y="470"/>
                  </a:cubicBezTo>
                  <a:cubicBezTo>
                    <a:pt x="183" y="473"/>
                    <a:pt x="180" y="475"/>
                    <a:pt x="176" y="476"/>
                  </a:cubicBezTo>
                  <a:cubicBezTo>
                    <a:pt x="176" y="476"/>
                    <a:pt x="175" y="476"/>
                    <a:pt x="175" y="476"/>
                  </a:cubicBezTo>
                  <a:cubicBezTo>
                    <a:pt x="176" y="476"/>
                    <a:pt x="176" y="476"/>
                    <a:pt x="176" y="476"/>
                  </a:cubicBezTo>
                  <a:cubicBezTo>
                    <a:pt x="176" y="476"/>
                    <a:pt x="176" y="476"/>
                    <a:pt x="176" y="476"/>
                  </a:cubicBezTo>
                  <a:moveTo>
                    <a:pt x="204" y="462"/>
                  </a:moveTo>
                  <a:cubicBezTo>
                    <a:pt x="199" y="464"/>
                    <a:pt x="195" y="466"/>
                    <a:pt x="190" y="468"/>
                  </a:cubicBezTo>
                  <a:cubicBezTo>
                    <a:pt x="190" y="468"/>
                    <a:pt x="190" y="468"/>
                    <a:pt x="189" y="468"/>
                  </a:cubicBezTo>
                  <a:cubicBezTo>
                    <a:pt x="189" y="468"/>
                    <a:pt x="189" y="468"/>
                    <a:pt x="188" y="468"/>
                  </a:cubicBezTo>
                  <a:cubicBezTo>
                    <a:pt x="187" y="468"/>
                    <a:pt x="185" y="469"/>
                    <a:pt x="184" y="470"/>
                  </a:cubicBezTo>
                  <a:cubicBezTo>
                    <a:pt x="182" y="471"/>
                    <a:pt x="180" y="471"/>
                    <a:pt x="179" y="472"/>
                  </a:cubicBezTo>
                  <a:cubicBezTo>
                    <a:pt x="178" y="473"/>
                    <a:pt x="176" y="474"/>
                    <a:pt x="175" y="474"/>
                  </a:cubicBezTo>
                  <a:cubicBezTo>
                    <a:pt x="174" y="475"/>
                    <a:pt x="174" y="475"/>
                    <a:pt x="173" y="475"/>
                  </a:cubicBezTo>
                  <a:cubicBezTo>
                    <a:pt x="171" y="476"/>
                    <a:pt x="169" y="477"/>
                    <a:pt x="168" y="478"/>
                  </a:cubicBezTo>
                  <a:cubicBezTo>
                    <a:pt x="168" y="478"/>
                    <a:pt x="168" y="479"/>
                    <a:pt x="168" y="479"/>
                  </a:cubicBezTo>
                  <a:cubicBezTo>
                    <a:pt x="168" y="480"/>
                    <a:pt x="168" y="480"/>
                    <a:pt x="169" y="480"/>
                  </a:cubicBezTo>
                  <a:cubicBezTo>
                    <a:pt x="169" y="480"/>
                    <a:pt x="170" y="480"/>
                    <a:pt x="171" y="480"/>
                  </a:cubicBezTo>
                  <a:cubicBezTo>
                    <a:pt x="182" y="478"/>
                    <a:pt x="192" y="470"/>
                    <a:pt x="202" y="464"/>
                  </a:cubicBezTo>
                  <a:cubicBezTo>
                    <a:pt x="202" y="463"/>
                    <a:pt x="203" y="463"/>
                    <a:pt x="204" y="462"/>
                  </a:cubicBezTo>
                  <a:moveTo>
                    <a:pt x="235" y="417"/>
                  </a:moveTo>
                  <a:cubicBezTo>
                    <a:pt x="233" y="417"/>
                    <a:pt x="232" y="417"/>
                    <a:pt x="231" y="417"/>
                  </a:cubicBezTo>
                  <a:cubicBezTo>
                    <a:pt x="231" y="420"/>
                    <a:pt x="230" y="424"/>
                    <a:pt x="229" y="427"/>
                  </a:cubicBezTo>
                  <a:cubicBezTo>
                    <a:pt x="228" y="428"/>
                    <a:pt x="228" y="429"/>
                    <a:pt x="227" y="429"/>
                  </a:cubicBezTo>
                  <a:cubicBezTo>
                    <a:pt x="226" y="433"/>
                    <a:pt x="225" y="436"/>
                    <a:pt x="223" y="438"/>
                  </a:cubicBezTo>
                  <a:cubicBezTo>
                    <a:pt x="223" y="438"/>
                    <a:pt x="223" y="438"/>
                    <a:pt x="223" y="438"/>
                  </a:cubicBezTo>
                  <a:cubicBezTo>
                    <a:pt x="224" y="438"/>
                    <a:pt x="225" y="440"/>
                    <a:pt x="224" y="440"/>
                  </a:cubicBezTo>
                  <a:cubicBezTo>
                    <a:pt x="223" y="441"/>
                    <a:pt x="222" y="441"/>
                    <a:pt x="221" y="441"/>
                  </a:cubicBezTo>
                  <a:cubicBezTo>
                    <a:pt x="217" y="448"/>
                    <a:pt x="212" y="454"/>
                    <a:pt x="205" y="459"/>
                  </a:cubicBezTo>
                  <a:cubicBezTo>
                    <a:pt x="204" y="459"/>
                    <a:pt x="204" y="460"/>
                    <a:pt x="203" y="460"/>
                  </a:cubicBezTo>
                  <a:cubicBezTo>
                    <a:pt x="206" y="459"/>
                    <a:pt x="209" y="457"/>
                    <a:pt x="212" y="456"/>
                  </a:cubicBezTo>
                  <a:cubicBezTo>
                    <a:pt x="212" y="456"/>
                    <a:pt x="212" y="456"/>
                    <a:pt x="212" y="456"/>
                  </a:cubicBezTo>
                  <a:cubicBezTo>
                    <a:pt x="213" y="456"/>
                    <a:pt x="213" y="456"/>
                    <a:pt x="213" y="456"/>
                  </a:cubicBezTo>
                  <a:cubicBezTo>
                    <a:pt x="216" y="453"/>
                    <a:pt x="219" y="450"/>
                    <a:pt x="221" y="447"/>
                  </a:cubicBezTo>
                  <a:cubicBezTo>
                    <a:pt x="225" y="443"/>
                    <a:pt x="227" y="438"/>
                    <a:pt x="229" y="432"/>
                  </a:cubicBezTo>
                  <a:cubicBezTo>
                    <a:pt x="229" y="431"/>
                    <a:pt x="230" y="429"/>
                    <a:pt x="230" y="428"/>
                  </a:cubicBezTo>
                  <a:cubicBezTo>
                    <a:pt x="232" y="424"/>
                    <a:pt x="233" y="420"/>
                    <a:pt x="235" y="417"/>
                  </a:cubicBezTo>
                  <a:moveTo>
                    <a:pt x="238" y="405"/>
                  </a:moveTo>
                  <a:cubicBezTo>
                    <a:pt x="237" y="405"/>
                    <a:pt x="235" y="406"/>
                    <a:pt x="234" y="406"/>
                  </a:cubicBezTo>
                  <a:cubicBezTo>
                    <a:pt x="233" y="409"/>
                    <a:pt x="233" y="412"/>
                    <a:pt x="232" y="415"/>
                  </a:cubicBezTo>
                  <a:cubicBezTo>
                    <a:pt x="233" y="415"/>
                    <a:pt x="234" y="415"/>
                    <a:pt x="235" y="415"/>
                  </a:cubicBezTo>
                  <a:cubicBezTo>
                    <a:pt x="236" y="412"/>
                    <a:pt x="237" y="408"/>
                    <a:pt x="238" y="405"/>
                  </a:cubicBezTo>
                  <a:moveTo>
                    <a:pt x="241" y="395"/>
                  </a:moveTo>
                  <a:cubicBezTo>
                    <a:pt x="241" y="395"/>
                    <a:pt x="241" y="395"/>
                    <a:pt x="241" y="395"/>
                  </a:cubicBezTo>
                  <a:cubicBezTo>
                    <a:pt x="240" y="395"/>
                    <a:pt x="239" y="396"/>
                    <a:pt x="239" y="396"/>
                  </a:cubicBezTo>
                  <a:cubicBezTo>
                    <a:pt x="239" y="396"/>
                    <a:pt x="239" y="396"/>
                    <a:pt x="238" y="396"/>
                  </a:cubicBezTo>
                  <a:cubicBezTo>
                    <a:pt x="238" y="396"/>
                    <a:pt x="238" y="396"/>
                    <a:pt x="238" y="396"/>
                  </a:cubicBezTo>
                  <a:cubicBezTo>
                    <a:pt x="238" y="398"/>
                    <a:pt x="238" y="399"/>
                    <a:pt x="237" y="401"/>
                  </a:cubicBezTo>
                  <a:cubicBezTo>
                    <a:pt x="237" y="399"/>
                    <a:pt x="238" y="398"/>
                    <a:pt x="238" y="396"/>
                  </a:cubicBezTo>
                  <a:cubicBezTo>
                    <a:pt x="238" y="396"/>
                    <a:pt x="238" y="396"/>
                    <a:pt x="238" y="396"/>
                  </a:cubicBezTo>
                  <a:cubicBezTo>
                    <a:pt x="237" y="396"/>
                    <a:pt x="237" y="396"/>
                    <a:pt x="236" y="396"/>
                  </a:cubicBezTo>
                  <a:cubicBezTo>
                    <a:pt x="236" y="397"/>
                    <a:pt x="236" y="399"/>
                    <a:pt x="235" y="400"/>
                  </a:cubicBezTo>
                  <a:cubicBezTo>
                    <a:pt x="235" y="401"/>
                    <a:pt x="235" y="403"/>
                    <a:pt x="235" y="404"/>
                  </a:cubicBezTo>
                  <a:cubicBezTo>
                    <a:pt x="236" y="404"/>
                    <a:pt x="237" y="403"/>
                    <a:pt x="239" y="403"/>
                  </a:cubicBezTo>
                  <a:cubicBezTo>
                    <a:pt x="239" y="402"/>
                    <a:pt x="239" y="401"/>
                    <a:pt x="240" y="400"/>
                  </a:cubicBezTo>
                  <a:cubicBezTo>
                    <a:pt x="240" y="398"/>
                    <a:pt x="240" y="396"/>
                    <a:pt x="241" y="395"/>
                  </a:cubicBezTo>
                  <a:moveTo>
                    <a:pt x="239" y="386"/>
                  </a:moveTo>
                  <a:cubicBezTo>
                    <a:pt x="239" y="386"/>
                    <a:pt x="238" y="386"/>
                    <a:pt x="237" y="387"/>
                  </a:cubicBezTo>
                  <a:cubicBezTo>
                    <a:pt x="237" y="389"/>
                    <a:pt x="237" y="392"/>
                    <a:pt x="236" y="394"/>
                  </a:cubicBezTo>
                  <a:cubicBezTo>
                    <a:pt x="237" y="394"/>
                    <a:pt x="238" y="394"/>
                    <a:pt x="238" y="394"/>
                  </a:cubicBezTo>
                  <a:cubicBezTo>
                    <a:pt x="239" y="391"/>
                    <a:pt x="239" y="388"/>
                    <a:pt x="239" y="386"/>
                  </a:cubicBezTo>
                  <a:moveTo>
                    <a:pt x="238" y="375"/>
                  </a:moveTo>
                  <a:cubicBezTo>
                    <a:pt x="238" y="375"/>
                    <a:pt x="238" y="375"/>
                    <a:pt x="238" y="375"/>
                  </a:cubicBezTo>
                  <a:cubicBezTo>
                    <a:pt x="238" y="378"/>
                    <a:pt x="238" y="381"/>
                    <a:pt x="237" y="384"/>
                  </a:cubicBezTo>
                  <a:cubicBezTo>
                    <a:pt x="238" y="384"/>
                    <a:pt x="238" y="384"/>
                    <a:pt x="238" y="384"/>
                  </a:cubicBezTo>
                  <a:cubicBezTo>
                    <a:pt x="239" y="384"/>
                    <a:pt x="239" y="384"/>
                    <a:pt x="239" y="384"/>
                  </a:cubicBezTo>
                  <a:cubicBezTo>
                    <a:pt x="239" y="384"/>
                    <a:pt x="239" y="384"/>
                    <a:pt x="239" y="384"/>
                  </a:cubicBezTo>
                  <a:cubicBezTo>
                    <a:pt x="240" y="381"/>
                    <a:pt x="240" y="378"/>
                    <a:pt x="240" y="375"/>
                  </a:cubicBezTo>
                  <a:cubicBezTo>
                    <a:pt x="240" y="375"/>
                    <a:pt x="240" y="375"/>
                    <a:pt x="240" y="375"/>
                  </a:cubicBezTo>
                  <a:cubicBezTo>
                    <a:pt x="240" y="375"/>
                    <a:pt x="240" y="375"/>
                    <a:pt x="239" y="375"/>
                  </a:cubicBezTo>
                  <a:cubicBezTo>
                    <a:pt x="239" y="375"/>
                    <a:pt x="239" y="375"/>
                    <a:pt x="238" y="375"/>
                  </a:cubicBezTo>
                  <a:moveTo>
                    <a:pt x="237" y="343"/>
                  </a:moveTo>
                  <a:cubicBezTo>
                    <a:pt x="237" y="343"/>
                    <a:pt x="236" y="343"/>
                    <a:pt x="235" y="343"/>
                  </a:cubicBezTo>
                  <a:cubicBezTo>
                    <a:pt x="236" y="346"/>
                    <a:pt x="236" y="349"/>
                    <a:pt x="237" y="352"/>
                  </a:cubicBezTo>
                  <a:cubicBezTo>
                    <a:pt x="237" y="352"/>
                    <a:pt x="237" y="352"/>
                    <a:pt x="237" y="352"/>
                  </a:cubicBezTo>
                  <a:cubicBezTo>
                    <a:pt x="237" y="351"/>
                    <a:pt x="238" y="351"/>
                    <a:pt x="238" y="351"/>
                  </a:cubicBezTo>
                  <a:cubicBezTo>
                    <a:pt x="239" y="351"/>
                    <a:pt x="239" y="353"/>
                    <a:pt x="238" y="353"/>
                  </a:cubicBezTo>
                  <a:cubicBezTo>
                    <a:pt x="238" y="353"/>
                    <a:pt x="238" y="354"/>
                    <a:pt x="237" y="354"/>
                  </a:cubicBezTo>
                  <a:cubicBezTo>
                    <a:pt x="237" y="355"/>
                    <a:pt x="237" y="355"/>
                    <a:pt x="237" y="356"/>
                  </a:cubicBezTo>
                  <a:cubicBezTo>
                    <a:pt x="238" y="359"/>
                    <a:pt x="238" y="361"/>
                    <a:pt x="238" y="364"/>
                  </a:cubicBezTo>
                  <a:cubicBezTo>
                    <a:pt x="238" y="364"/>
                    <a:pt x="238" y="364"/>
                    <a:pt x="239" y="364"/>
                  </a:cubicBezTo>
                  <a:cubicBezTo>
                    <a:pt x="239" y="364"/>
                    <a:pt x="239" y="364"/>
                    <a:pt x="239" y="364"/>
                  </a:cubicBezTo>
                  <a:cubicBezTo>
                    <a:pt x="240" y="364"/>
                    <a:pt x="240" y="366"/>
                    <a:pt x="239" y="366"/>
                  </a:cubicBezTo>
                  <a:cubicBezTo>
                    <a:pt x="239" y="366"/>
                    <a:pt x="238" y="366"/>
                    <a:pt x="238" y="366"/>
                  </a:cubicBezTo>
                  <a:cubicBezTo>
                    <a:pt x="238" y="368"/>
                    <a:pt x="238" y="371"/>
                    <a:pt x="238" y="373"/>
                  </a:cubicBezTo>
                  <a:cubicBezTo>
                    <a:pt x="238" y="373"/>
                    <a:pt x="238" y="373"/>
                    <a:pt x="238" y="373"/>
                  </a:cubicBezTo>
                  <a:cubicBezTo>
                    <a:pt x="239" y="373"/>
                    <a:pt x="239" y="373"/>
                    <a:pt x="239" y="373"/>
                  </a:cubicBezTo>
                  <a:cubicBezTo>
                    <a:pt x="240" y="373"/>
                    <a:pt x="240" y="373"/>
                    <a:pt x="240" y="373"/>
                  </a:cubicBezTo>
                  <a:cubicBezTo>
                    <a:pt x="240" y="372"/>
                    <a:pt x="240" y="370"/>
                    <a:pt x="240" y="369"/>
                  </a:cubicBezTo>
                  <a:cubicBezTo>
                    <a:pt x="240" y="360"/>
                    <a:pt x="239" y="351"/>
                    <a:pt x="237" y="343"/>
                  </a:cubicBezTo>
                  <a:moveTo>
                    <a:pt x="235" y="335"/>
                  </a:moveTo>
                  <a:cubicBezTo>
                    <a:pt x="235" y="335"/>
                    <a:pt x="234" y="336"/>
                    <a:pt x="234" y="336"/>
                  </a:cubicBezTo>
                  <a:cubicBezTo>
                    <a:pt x="234" y="338"/>
                    <a:pt x="235" y="339"/>
                    <a:pt x="235" y="341"/>
                  </a:cubicBezTo>
                  <a:cubicBezTo>
                    <a:pt x="236" y="341"/>
                    <a:pt x="236" y="341"/>
                    <a:pt x="237" y="341"/>
                  </a:cubicBezTo>
                  <a:cubicBezTo>
                    <a:pt x="236" y="339"/>
                    <a:pt x="236" y="337"/>
                    <a:pt x="235" y="335"/>
                  </a:cubicBezTo>
                  <a:moveTo>
                    <a:pt x="231" y="322"/>
                  </a:moveTo>
                  <a:cubicBezTo>
                    <a:pt x="231" y="322"/>
                    <a:pt x="230" y="323"/>
                    <a:pt x="230" y="323"/>
                  </a:cubicBezTo>
                  <a:cubicBezTo>
                    <a:pt x="231" y="326"/>
                    <a:pt x="232" y="330"/>
                    <a:pt x="233" y="334"/>
                  </a:cubicBezTo>
                  <a:cubicBezTo>
                    <a:pt x="234" y="334"/>
                    <a:pt x="234" y="333"/>
                    <a:pt x="235" y="333"/>
                  </a:cubicBezTo>
                  <a:cubicBezTo>
                    <a:pt x="234" y="329"/>
                    <a:pt x="233" y="326"/>
                    <a:pt x="231" y="322"/>
                  </a:cubicBezTo>
                  <a:moveTo>
                    <a:pt x="227" y="313"/>
                  </a:moveTo>
                  <a:cubicBezTo>
                    <a:pt x="227" y="313"/>
                    <a:pt x="226" y="313"/>
                    <a:pt x="226" y="313"/>
                  </a:cubicBezTo>
                  <a:cubicBezTo>
                    <a:pt x="226" y="313"/>
                    <a:pt x="226" y="314"/>
                    <a:pt x="227" y="314"/>
                  </a:cubicBezTo>
                  <a:cubicBezTo>
                    <a:pt x="227" y="316"/>
                    <a:pt x="228" y="319"/>
                    <a:pt x="229" y="321"/>
                  </a:cubicBezTo>
                  <a:cubicBezTo>
                    <a:pt x="230" y="321"/>
                    <a:pt x="230" y="320"/>
                    <a:pt x="231" y="320"/>
                  </a:cubicBezTo>
                  <a:cubicBezTo>
                    <a:pt x="230" y="318"/>
                    <a:pt x="229" y="315"/>
                    <a:pt x="228" y="313"/>
                  </a:cubicBezTo>
                  <a:cubicBezTo>
                    <a:pt x="228" y="313"/>
                    <a:pt x="227" y="313"/>
                    <a:pt x="227" y="313"/>
                  </a:cubicBezTo>
                  <a:moveTo>
                    <a:pt x="224" y="301"/>
                  </a:moveTo>
                  <a:cubicBezTo>
                    <a:pt x="224" y="301"/>
                    <a:pt x="224" y="302"/>
                    <a:pt x="224" y="302"/>
                  </a:cubicBezTo>
                  <a:cubicBezTo>
                    <a:pt x="223" y="302"/>
                    <a:pt x="223" y="302"/>
                    <a:pt x="222" y="302"/>
                  </a:cubicBezTo>
                  <a:cubicBezTo>
                    <a:pt x="223" y="305"/>
                    <a:pt x="224" y="308"/>
                    <a:pt x="225" y="311"/>
                  </a:cubicBezTo>
                  <a:cubicBezTo>
                    <a:pt x="226" y="311"/>
                    <a:pt x="226" y="311"/>
                    <a:pt x="227" y="311"/>
                  </a:cubicBezTo>
                  <a:cubicBezTo>
                    <a:pt x="227" y="311"/>
                    <a:pt x="227" y="311"/>
                    <a:pt x="227" y="311"/>
                  </a:cubicBezTo>
                  <a:cubicBezTo>
                    <a:pt x="226" y="307"/>
                    <a:pt x="225" y="304"/>
                    <a:pt x="224" y="301"/>
                  </a:cubicBezTo>
                  <a:moveTo>
                    <a:pt x="220" y="290"/>
                  </a:moveTo>
                  <a:cubicBezTo>
                    <a:pt x="220" y="291"/>
                    <a:pt x="219" y="291"/>
                    <a:pt x="218" y="291"/>
                  </a:cubicBezTo>
                  <a:cubicBezTo>
                    <a:pt x="219" y="292"/>
                    <a:pt x="219" y="293"/>
                    <a:pt x="220" y="295"/>
                  </a:cubicBezTo>
                  <a:cubicBezTo>
                    <a:pt x="220" y="296"/>
                    <a:pt x="221" y="298"/>
                    <a:pt x="222" y="300"/>
                  </a:cubicBezTo>
                  <a:cubicBezTo>
                    <a:pt x="222" y="300"/>
                    <a:pt x="223" y="300"/>
                    <a:pt x="223" y="300"/>
                  </a:cubicBezTo>
                  <a:cubicBezTo>
                    <a:pt x="223" y="300"/>
                    <a:pt x="223" y="300"/>
                    <a:pt x="223" y="300"/>
                  </a:cubicBezTo>
                  <a:cubicBezTo>
                    <a:pt x="223" y="300"/>
                    <a:pt x="224" y="300"/>
                    <a:pt x="224" y="300"/>
                  </a:cubicBezTo>
                  <a:cubicBezTo>
                    <a:pt x="223" y="299"/>
                    <a:pt x="223" y="299"/>
                    <a:pt x="223" y="298"/>
                  </a:cubicBezTo>
                  <a:cubicBezTo>
                    <a:pt x="222" y="296"/>
                    <a:pt x="221" y="293"/>
                    <a:pt x="220" y="290"/>
                  </a:cubicBezTo>
                  <a:moveTo>
                    <a:pt x="211" y="273"/>
                  </a:moveTo>
                  <a:cubicBezTo>
                    <a:pt x="210" y="273"/>
                    <a:pt x="210" y="273"/>
                    <a:pt x="209" y="273"/>
                  </a:cubicBezTo>
                  <a:cubicBezTo>
                    <a:pt x="210" y="275"/>
                    <a:pt x="211" y="276"/>
                    <a:pt x="212" y="277"/>
                  </a:cubicBezTo>
                  <a:cubicBezTo>
                    <a:pt x="212" y="278"/>
                    <a:pt x="213" y="279"/>
                    <a:pt x="213" y="280"/>
                  </a:cubicBezTo>
                  <a:cubicBezTo>
                    <a:pt x="214" y="280"/>
                    <a:pt x="215" y="279"/>
                    <a:pt x="216" y="279"/>
                  </a:cubicBezTo>
                  <a:cubicBezTo>
                    <a:pt x="216" y="279"/>
                    <a:pt x="216" y="279"/>
                    <a:pt x="216" y="279"/>
                  </a:cubicBezTo>
                  <a:cubicBezTo>
                    <a:pt x="217" y="279"/>
                    <a:pt x="217" y="281"/>
                    <a:pt x="216" y="281"/>
                  </a:cubicBezTo>
                  <a:cubicBezTo>
                    <a:pt x="216" y="281"/>
                    <a:pt x="215" y="281"/>
                    <a:pt x="214" y="282"/>
                  </a:cubicBezTo>
                  <a:cubicBezTo>
                    <a:pt x="215" y="284"/>
                    <a:pt x="217" y="286"/>
                    <a:pt x="218" y="289"/>
                  </a:cubicBezTo>
                  <a:cubicBezTo>
                    <a:pt x="218" y="289"/>
                    <a:pt x="219" y="289"/>
                    <a:pt x="220" y="288"/>
                  </a:cubicBezTo>
                  <a:cubicBezTo>
                    <a:pt x="219" y="287"/>
                    <a:pt x="218" y="285"/>
                    <a:pt x="217" y="284"/>
                  </a:cubicBezTo>
                  <a:cubicBezTo>
                    <a:pt x="218" y="285"/>
                    <a:pt x="219" y="287"/>
                    <a:pt x="220" y="288"/>
                  </a:cubicBezTo>
                  <a:cubicBezTo>
                    <a:pt x="220" y="288"/>
                    <a:pt x="220" y="288"/>
                    <a:pt x="220" y="288"/>
                  </a:cubicBezTo>
                  <a:cubicBezTo>
                    <a:pt x="221" y="288"/>
                    <a:pt x="221" y="288"/>
                    <a:pt x="221" y="288"/>
                  </a:cubicBezTo>
                  <a:cubicBezTo>
                    <a:pt x="221" y="288"/>
                    <a:pt x="221" y="288"/>
                    <a:pt x="221" y="288"/>
                  </a:cubicBezTo>
                  <a:cubicBezTo>
                    <a:pt x="222" y="288"/>
                    <a:pt x="222" y="290"/>
                    <a:pt x="221" y="290"/>
                  </a:cubicBezTo>
                  <a:cubicBezTo>
                    <a:pt x="225" y="295"/>
                    <a:pt x="227" y="300"/>
                    <a:pt x="230" y="306"/>
                  </a:cubicBezTo>
                  <a:cubicBezTo>
                    <a:pt x="232" y="310"/>
                    <a:pt x="234" y="314"/>
                    <a:pt x="235" y="319"/>
                  </a:cubicBezTo>
                  <a:cubicBezTo>
                    <a:pt x="235" y="319"/>
                    <a:pt x="235" y="319"/>
                    <a:pt x="236" y="319"/>
                  </a:cubicBezTo>
                  <a:cubicBezTo>
                    <a:pt x="236" y="319"/>
                    <a:pt x="237" y="320"/>
                    <a:pt x="236" y="321"/>
                  </a:cubicBezTo>
                  <a:cubicBezTo>
                    <a:pt x="236" y="322"/>
                    <a:pt x="237" y="323"/>
                    <a:pt x="237" y="324"/>
                  </a:cubicBezTo>
                  <a:cubicBezTo>
                    <a:pt x="238" y="330"/>
                    <a:pt x="240" y="335"/>
                    <a:pt x="241" y="340"/>
                  </a:cubicBezTo>
                  <a:cubicBezTo>
                    <a:pt x="241" y="341"/>
                    <a:pt x="241" y="341"/>
                    <a:pt x="241" y="341"/>
                  </a:cubicBezTo>
                  <a:cubicBezTo>
                    <a:pt x="242" y="341"/>
                    <a:pt x="242" y="343"/>
                    <a:pt x="241" y="343"/>
                  </a:cubicBezTo>
                  <a:cubicBezTo>
                    <a:pt x="241" y="343"/>
                    <a:pt x="241" y="343"/>
                    <a:pt x="241" y="343"/>
                  </a:cubicBezTo>
                  <a:cubicBezTo>
                    <a:pt x="241" y="344"/>
                    <a:pt x="242" y="345"/>
                    <a:pt x="242" y="346"/>
                  </a:cubicBezTo>
                  <a:cubicBezTo>
                    <a:pt x="245" y="360"/>
                    <a:pt x="242" y="375"/>
                    <a:pt x="240" y="389"/>
                  </a:cubicBezTo>
                  <a:cubicBezTo>
                    <a:pt x="239" y="391"/>
                    <a:pt x="239" y="392"/>
                    <a:pt x="239" y="393"/>
                  </a:cubicBezTo>
                  <a:cubicBezTo>
                    <a:pt x="239" y="393"/>
                    <a:pt x="240" y="393"/>
                    <a:pt x="240" y="393"/>
                  </a:cubicBezTo>
                  <a:cubicBezTo>
                    <a:pt x="240" y="393"/>
                    <a:pt x="240" y="393"/>
                    <a:pt x="240" y="393"/>
                  </a:cubicBezTo>
                  <a:cubicBezTo>
                    <a:pt x="240" y="393"/>
                    <a:pt x="241" y="394"/>
                    <a:pt x="241" y="394"/>
                  </a:cubicBezTo>
                  <a:cubicBezTo>
                    <a:pt x="243" y="383"/>
                    <a:pt x="245" y="371"/>
                    <a:pt x="245" y="359"/>
                  </a:cubicBezTo>
                  <a:cubicBezTo>
                    <a:pt x="245" y="352"/>
                    <a:pt x="244" y="345"/>
                    <a:pt x="242" y="338"/>
                  </a:cubicBezTo>
                  <a:cubicBezTo>
                    <a:pt x="241" y="331"/>
                    <a:pt x="239" y="323"/>
                    <a:pt x="237" y="317"/>
                  </a:cubicBezTo>
                  <a:cubicBezTo>
                    <a:pt x="233" y="305"/>
                    <a:pt x="226" y="294"/>
                    <a:pt x="220" y="283"/>
                  </a:cubicBezTo>
                  <a:cubicBezTo>
                    <a:pt x="217" y="279"/>
                    <a:pt x="214" y="276"/>
                    <a:pt x="211" y="273"/>
                  </a:cubicBezTo>
                  <a:moveTo>
                    <a:pt x="144" y="264"/>
                  </a:moveTo>
                  <a:cubicBezTo>
                    <a:pt x="149" y="262"/>
                    <a:pt x="155" y="262"/>
                    <a:pt x="161" y="262"/>
                  </a:cubicBezTo>
                  <a:cubicBezTo>
                    <a:pt x="159" y="262"/>
                    <a:pt x="158" y="262"/>
                    <a:pt x="157" y="263"/>
                  </a:cubicBezTo>
                  <a:cubicBezTo>
                    <a:pt x="153" y="263"/>
                    <a:pt x="149" y="264"/>
                    <a:pt x="146" y="264"/>
                  </a:cubicBezTo>
                  <a:cubicBezTo>
                    <a:pt x="145" y="264"/>
                    <a:pt x="145" y="264"/>
                    <a:pt x="144" y="264"/>
                  </a:cubicBezTo>
                  <a:moveTo>
                    <a:pt x="176" y="259"/>
                  </a:moveTo>
                  <a:cubicBezTo>
                    <a:pt x="177" y="259"/>
                    <a:pt x="177" y="258"/>
                    <a:pt x="178" y="258"/>
                  </a:cubicBezTo>
                  <a:cubicBezTo>
                    <a:pt x="178" y="258"/>
                    <a:pt x="178" y="258"/>
                    <a:pt x="179" y="258"/>
                  </a:cubicBezTo>
                  <a:cubicBezTo>
                    <a:pt x="179" y="258"/>
                    <a:pt x="179" y="258"/>
                    <a:pt x="179" y="258"/>
                  </a:cubicBezTo>
                  <a:cubicBezTo>
                    <a:pt x="179" y="258"/>
                    <a:pt x="180" y="258"/>
                    <a:pt x="180" y="259"/>
                  </a:cubicBezTo>
                  <a:cubicBezTo>
                    <a:pt x="180" y="259"/>
                    <a:pt x="180" y="259"/>
                    <a:pt x="180" y="259"/>
                  </a:cubicBezTo>
                  <a:cubicBezTo>
                    <a:pt x="179" y="259"/>
                    <a:pt x="177" y="259"/>
                    <a:pt x="176" y="259"/>
                  </a:cubicBezTo>
                  <a:moveTo>
                    <a:pt x="221" y="193"/>
                  </a:moveTo>
                  <a:cubicBezTo>
                    <a:pt x="221" y="193"/>
                    <a:pt x="221" y="193"/>
                    <a:pt x="221" y="193"/>
                  </a:cubicBezTo>
                  <a:cubicBezTo>
                    <a:pt x="223" y="186"/>
                    <a:pt x="224" y="179"/>
                    <a:pt x="225" y="172"/>
                  </a:cubicBezTo>
                  <a:cubicBezTo>
                    <a:pt x="225" y="176"/>
                    <a:pt x="224" y="181"/>
                    <a:pt x="223" y="185"/>
                  </a:cubicBezTo>
                  <a:cubicBezTo>
                    <a:pt x="223" y="188"/>
                    <a:pt x="222" y="190"/>
                    <a:pt x="221" y="193"/>
                  </a:cubicBezTo>
                  <a:moveTo>
                    <a:pt x="226" y="148"/>
                  </a:moveTo>
                  <a:cubicBezTo>
                    <a:pt x="226" y="148"/>
                    <a:pt x="226" y="148"/>
                    <a:pt x="226" y="148"/>
                  </a:cubicBezTo>
                  <a:cubicBezTo>
                    <a:pt x="226" y="151"/>
                    <a:pt x="225" y="154"/>
                    <a:pt x="225" y="158"/>
                  </a:cubicBezTo>
                  <a:cubicBezTo>
                    <a:pt x="225" y="157"/>
                    <a:pt x="226" y="157"/>
                    <a:pt x="226" y="157"/>
                  </a:cubicBezTo>
                  <a:cubicBezTo>
                    <a:pt x="226" y="157"/>
                    <a:pt x="226" y="157"/>
                    <a:pt x="226" y="157"/>
                  </a:cubicBezTo>
                  <a:cubicBezTo>
                    <a:pt x="227" y="157"/>
                    <a:pt x="228" y="158"/>
                    <a:pt x="227" y="159"/>
                  </a:cubicBezTo>
                  <a:cubicBezTo>
                    <a:pt x="226" y="159"/>
                    <a:pt x="225" y="159"/>
                    <a:pt x="225" y="160"/>
                  </a:cubicBezTo>
                  <a:cubicBezTo>
                    <a:pt x="224" y="162"/>
                    <a:pt x="224" y="165"/>
                    <a:pt x="224" y="167"/>
                  </a:cubicBezTo>
                  <a:cubicBezTo>
                    <a:pt x="225" y="168"/>
                    <a:pt x="225" y="169"/>
                    <a:pt x="224" y="169"/>
                  </a:cubicBezTo>
                  <a:cubicBezTo>
                    <a:pt x="224" y="169"/>
                    <a:pt x="224" y="169"/>
                    <a:pt x="224" y="169"/>
                  </a:cubicBezTo>
                  <a:cubicBezTo>
                    <a:pt x="223" y="172"/>
                    <a:pt x="223" y="175"/>
                    <a:pt x="222" y="178"/>
                  </a:cubicBezTo>
                  <a:cubicBezTo>
                    <a:pt x="223" y="179"/>
                    <a:pt x="223" y="180"/>
                    <a:pt x="222" y="180"/>
                  </a:cubicBezTo>
                  <a:cubicBezTo>
                    <a:pt x="222" y="180"/>
                    <a:pt x="222" y="180"/>
                    <a:pt x="222" y="180"/>
                  </a:cubicBezTo>
                  <a:cubicBezTo>
                    <a:pt x="221" y="183"/>
                    <a:pt x="221" y="185"/>
                    <a:pt x="220" y="188"/>
                  </a:cubicBezTo>
                  <a:cubicBezTo>
                    <a:pt x="220" y="188"/>
                    <a:pt x="220" y="188"/>
                    <a:pt x="221" y="188"/>
                  </a:cubicBezTo>
                  <a:cubicBezTo>
                    <a:pt x="221" y="188"/>
                    <a:pt x="221" y="188"/>
                    <a:pt x="221" y="188"/>
                  </a:cubicBezTo>
                  <a:cubicBezTo>
                    <a:pt x="222" y="188"/>
                    <a:pt x="222" y="189"/>
                    <a:pt x="221" y="189"/>
                  </a:cubicBezTo>
                  <a:cubicBezTo>
                    <a:pt x="220" y="190"/>
                    <a:pt x="220" y="190"/>
                    <a:pt x="220" y="190"/>
                  </a:cubicBezTo>
                  <a:cubicBezTo>
                    <a:pt x="219" y="192"/>
                    <a:pt x="219" y="195"/>
                    <a:pt x="218" y="198"/>
                  </a:cubicBezTo>
                  <a:cubicBezTo>
                    <a:pt x="218" y="198"/>
                    <a:pt x="218" y="199"/>
                    <a:pt x="218" y="199"/>
                  </a:cubicBezTo>
                  <a:cubicBezTo>
                    <a:pt x="217" y="202"/>
                    <a:pt x="216" y="205"/>
                    <a:pt x="215" y="208"/>
                  </a:cubicBezTo>
                  <a:cubicBezTo>
                    <a:pt x="213" y="213"/>
                    <a:pt x="210" y="217"/>
                    <a:pt x="208" y="221"/>
                  </a:cubicBezTo>
                  <a:cubicBezTo>
                    <a:pt x="204" y="227"/>
                    <a:pt x="201" y="232"/>
                    <a:pt x="197" y="237"/>
                  </a:cubicBezTo>
                  <a:cubicBezTo>
                    <a:pt x="197" y="237"/>
                    <a:pt x="197" y="237"/>
                    <a:pt x="197" y="237"/>
                  </a:cubicBezTo>
                  <a:cubicBezTo>
                    <a:pt x="198" y="237"/>
                    <a:pt x="198" y="238"/>
                    <a:pt x="198" y="239"/>
                  </a:cubicBezTo>
                  <a:cubicBezTo>
                    <a:pt x="196" y="240"/>
                    <a:pt x="194" y="241"/>
                    <a:pt x="193" y="242"/>
                  </a:cubicBezTo>
                  <a:cubicBezTo>
                    <a:pt x="188" y="246"/>
                    <a:pt x="184" y="250"/>
                    <a:pt x="180" y="254"/>
                  </a:cubicBezTo>
                  <a:cubicBezTo>
                    <a:pt x="174" y="259"/>
                    <a:pt x="167" y="259"/>
                    <a:pt x="160" y="260"/>
                  </a:cubicBezTo>
                  <a:cubicBezTo>
                    <a:pt x="154" y="260"/>
                    <a:pt x="148" y="260"/>
                    <a:pt x="142" y="263"/>
                  </a:cubicBezTo>
                  <a:cubicBezTo>
                    <a:pt x="142" y="263"/>
                    <a:pt x="141" y="263"/>
                    <a:pt x="140" y="264"/>
                  </a:cubicBezTo>
                  <a:cubicBezTo>
                    <a:pt x="140" y="264"/>
                    <a:pt x="140" y="264"/>
                    <a:pt x="140" y="264"/>
                  </a:cubicBezTo>
                  <a:cubicBezTo>
                    <a:pt x="140" y="265"/>
                    <a:pt x="140" y="265"/>
                    <a:pt x="141" y="265"/>
                  </a:cubicBezTo>
                  <a:cubicBezTo>
                    <a:pt x="142" y="266"/>
                    <a:pt x="144" y="266"/>
                    <a:pt x="146" y="266"/>
                  </a:cubicBezTo>
                  <a:cubicBezTo>
                    <a:pt x="149" y="266"/>
                    <a:pt x="152" y="265"/>
                    <a:pt x="155" y="265"/>
                  </a:cubicBezTo>
                  <a:cubicBezTo>
                    <a:pt x="161" y="264"/>
                    <a:pt x="166" y="263"/>
                    <a:pt x="172" y="262"/>
                  </a:cubicBezTo>
                  <a:cubicBezTo>
                    <a:pt x="175" y="261"/>
                    <a:pt x="178" y="260"/>
                    <a:pt x="181" y="260"/>
                  </a:cubicBezTo>
                  <a:cubicBezTo>
                    <a:pt x="182" y="260"/>
                    <a:pt x="182" y="261"/>
                    <a:pt x="183" y="261"/>
                  </a:cubicBezTo>
                  <a:cubicBezTo>
                    <a:pt x="185" y="261"/>
                    <a:pt x="187" y="261"/>
                    <a:pt x="189" y="262"/>
                  </a:cubicBezTo>
                  <a:cubicBezTo>
                    <a:pt x="190" y="262"/>
                    <a:pt x="191" y="262"/>
                    <a:pt x="192" y="262"/>
                  </a:cubicBezTo>
                  <a:cubicBezTo>
                    <a:pt x="192" y="262"/>
                    <a:pt x="192" y="262"/>
                    <a:pt x="192" y="262"/>
                  </a:cubicBezTo>
                  <a:cubicBezTo>
                    <a:pt x="193" y="262"/>
                    <a:pt x="193" y="263"/>
                    <a:pt x="193" y="263"/>
                  </a:cubicBezTo>
                  <a:cubicBezTo>
                    <a:pt x="193" y="264"/>
                    <a:pt x="194" y="264"/>
                    <a:pt x="194" y="264"/>
                  </a:cubicBezTo>
                  <a:cubicBezTo>
                    <a:pt x="199" y="266"/>
                    <a:pt x="203" y="269"/>
                    <a:pt x="207" y="272"/>
                  </a:cubicBezTo>
                  <a:cubicBezTo>
                    <a:pt x="208" y="272"/>
                    <a:pt x="209" y="271"/>
                    <a:pt x="209" y="271"/>
                  </a:cubicBezTo>
                  <a:cubicBezTo>
                    <a:pt x="209" y="271"/>
                    <a:pt x="209" y="271"/>
                    <a:pt x="209" y="271"/>
                  </a:cubicBezTo>
                  <a:cubicBezTo>
                    <a:pt x="205" y="266"/>
                    <a:pt x="201" y="263"/>
                    <a:pt x="196" y="261"/>
                  </a:cubicBezTo>
                  <a:cubicBezTo>
                    <a:pt x="193" y="260"/>
                    <a:pt x="191" y="259"/>
                    <a:pt x="188" y="259"/>
                  </a:cubicBezTo>
                  <a:cubicBezTo>
                    <a:pt x="185" y="258"/>
                    <a:pt x="183" y="258"/>
                    <a:pt x="181" y="257"/>
                  </a:cubicBezTo>
                  <a:cubicBezTo>
                    <a:pt x="181" y="256"/>
                    <a:pt x="181" y="256"/>
                    <a:pt x="181" y="256"/>
                  </a:cubicBezTo>
                  <a:cubicBezTo>
                    <a:pt x="187" y="252"/>
                    <a:pt x="193" y="246"/>
                    <a:pt x="197" y="240"/>
                  </a:cubicBezTo>
                  <a:cubicBezTo>
                    <a:pt x="201" y="236"/>
                    <a:pt x="204" y="232"/>
                    <a:pt x="206" y="228"/>
                  </a:cubicBezTo>
                  <a:cubicBezTo>
                    <a:pt x="210" y="223"/>
                    <a:pt x="213" y="218"/>
                    <a:pt x="216" y="212"/>
                  </a:cubicBezTo>
                  <a:cubicBezTo>
                    <a:pt x="216" y="211"/>
                    <a:pt x="217" y="210"/>
                    <a:pt x="217" y="209"/>
                  </a:cubicBezTo>
                  <a:cubicBezTo>
                    <a:pt x="219" y="206"/>
                    <a:pt x="220" y="203"/>
                    <a:pt x="221" y="199"/>
                  </a:cubicBezTo>
                  <a:cubicBezTo>
                    <a:pt x="226" y="186"/>
                    <a:pt x="227" y="173"/>
                    <a:pt x="228" y="159"/>
                  </a:cubicBezTo>
                  <a:cubicBezTo>
                    <a:pt x="228" y="156"/>
                    <a:pt x="228" y="152"/>
                    <a:pt x="228" y="149"/>
                  </a:cubicBezTo>
                  <a:cubicBezTo>
                    <a:pt x="228" y="149"/>
                    <a:pt x="228" y="148"/>
                    <a:pt x="228" y="148"/>
                  </a:cubicBezTo>
                  <a:cubicBezTo>
                    <a:pt x="228" y="148"/>
                    <a:pt x="228" y="148"/>
                    <a:pt x="227" y="148"/>
                  </a:cubicBezTo>
                  <a:cubicBezTo>
                    <a:pt x="227" y="148"/>
                    <a:pt x="227" y="148"/>
                    <a:pt x="227" y="148"/>
                  </a:cubicBezTo>
                  <a:cubicBezTo>
                    <a:pt x="227" y="148"/>
                    <a:pt x="226" y="148"/>
                    <a:pt x="226" y="148"/>
                  </a:cubicBezTo>
                  <a:moveTo>
                    <a:pt x="228" y="138"/>
                  </a:moveTo>
                  <a:cubicBezTo>
                    <a:pt x="227" y="138"/>
                    <a:pt x="226" y="138"/>
                    <a:pt x="225" y="139"/>
                  </a:cubicBezTo>
                  <a:cubicBezTo>
                    <a:pt x="226" y="140"/>
                    <a:pt x="226" y="140"/>
                    <a:pt x="226" y="141"/>
                  </a:cubicBezTo>
                  <a:cubicBezTo>
                    <a:pt x="226" y="143"/>
                    <a:pt x="226" y="144"/>
                    <a:pt x="226" y="146"/>
                  </a:cubicBezTo>
                  <a:cubicBezTo>
                    <a:pt x="226" y="146"/>
                    <a:pt x="226" y="146"/>
                    <a:pt x="226" y="146"/>
                  </a:cubicBezTo>
                  <a:cubicBezTo>
                    <a:pt x="227" y="146"/>
                    <a:pt x="227" y="146"/>
                    <a:pt x="228" y="146"/>
                  </a:cubicBezTo>
                  <a:cubicBezTo>
                    <a:pt x="228" y="146"/>
                    <a:pt x="228" y="146"/>
                    <a:pt x="228" y="146"/>
                  </a:cubicBezTo>
                  <a:cubicBezTo>
                    <a:pt x="228" y="143"/>
                    <a:pt x="228" y="141"/>
                    <a:pt x="228" y="138"/>
                  </a:cubicBezTo>
                  <a:moveTo>
                    <a:pt x="223" y="107"/>
                  </a:moveTo>
                  <a:cubicBezTo>
                    <a:pt x="222" y="107"/>
                    <a:pt x="221" y="107"/>
                    <a:pt x="221" y="108"/>
                  </a:cubicBezTo>
                  <a:cubicBezTo>
                    <a:pt x="221" y="110"/>
                    <a:pt x="222" y="113"/>
                    <a:pt x="222" y="115"/>
                  </a:cubicBezTo>
                  <a:cubicBezTo>
                    <a:pt x="223" y="115"/>
                    <a:pt x="223" y="115"/>
                    <a:pt x="224" y="115"/>
                  </a:cubicBezTo>
                  <a:cubicBezTo>
                    <a:pt x="224" y="114"/>
                    <a:pt x="224" y="114"/>
                    <a:pt x="224" y="114"/>
                  </a:cubicBezTo>
                  <a:cubicBezTo>
                    <a:pt x="224" y="114"/>
                    <a:pt x="224" y="114"/>
                    <a:pt x="224" y="114"/>
                  </a:cubicBezTo>
                  <a:cubicBezTo>
                    <a:pt x="224" y="112"/>
                    <a:pt x="223" y="109"/>
                    <a:pt x="223" y="107"/>
                  </a:cubicBezTo>
                  <a:moveTo>
                    <a:pt x="222" y="103"/>
                  </a:moveTo>
                  <a:cubicBezTo>
                    <a:pt x="221" y="103"/>
                    <a:pt x="220" y="104"/>
                    <a:pt x="220" y="104"/>
                  </a:cubicBezTo>
                  <a:cubicBezTo>
                    <a:pt x="220" y="105"/>
                    <a:pt x="220" y="105"/>
                    <a:pt x="220" y="106"/>
                  </a:cubicBezTo>
                  <a:cubicBezTo>
                    <a:pt x="221" y="105"/>
                    <a:pt x="222" y="105"/>
                    <a:pt x="222" y="105"/>
                  </a:cubicBezTo>
                  <a:cubicBezTo>
                    <a:pt x="222" y="104"/>
                    <a:pt x="222" y="104"/>
                    <a:pt x="222" y="103"/>
                  </a:cubicBezTo>
                  <a:moveTo>
                    <a:pt x="216" y="85"/>
                  </a:moveTo>
                  <a:cubicBezTo>
                    <a:pt x="216" y="86"/>
                    <a:pt x="216" y="86"/>
                    <a:pt x="215" y="86"/>
                  </a:cubicBezTo>
                  <a:cubicBezTo>
                    <a:pt x="215" y="87"/>
                    <a:pt x="214" y="87"/>
                    <a:pt x="214" y="87"/>
                  </a:cubicBezTo>
                  <a:cubicBezTo>
                    <a:pt x="215" y="90"/>
                    <a:pt x="216" y="93"/>
                    <a:pt x="217" y="96"/>
                  </a:cubicBezTo>
                  <a:cubicBezTo>
                    <a:pt x="217" y="96"/>
                    <a:pt x="218" y="96"/>
                    <a:pt x="218" y="96"/>
                  </a:cubicBezTo>
                  <a:cubicBezTo>
                    <a:pt x="218" y="95"/>
                    <a:pt x="218" y="95"/>
                    <a:pt x="218" y="95"/>
                  </a:cubicBezTo>
                  <a:cubicBezTo>
                    <a:pt x="219" y="95"/>
                    <a:pt x="220" y="97"/>
                    <a:pt x="219" y="97"/>
                  </a:cubicBezTo>
                  <a:cubicBezTo>
                    <a:pt x="218" y="97"/>
                    <a:pt x="218" y="98"/>
                    <a:pt x="218" y="98"/>
                  </a:cubicBezTo>
                  <a:cubicBezTo>
                    <a:pt x="218" y="99"/>
                    <a:pt x="219" y="101"/>
                    <a:pt x="219" y="102"/>
                  </a:cubicBezTo>
                  <a:cubicBezTo>
                    <a:pt x="220" y="102"/>
                    <a:pt x="220" y="102"/>
                    <a:pt x="221" y="101"/>
                  </a:cubicBezTo>
                  <a:cubicBezTo>
                    <a:pt x="221" y="101"/>
                    <a:pt x="221" y="101"/>
                    <a:pt x="221" y="101"/>
                  </a:cubicBezTo>
                  <a:cubicBezTo>
                    <a:pt x="221" y="101"/>
                    <a:pt x="221" y="101"/>
                    <a:pt x="221" y="101"/>
                  </a:cubicBezTo>
                  <a:cubicBezTo>
                    <a:pt x="220" y="96"/>
                    <a:pt x="218" y="90"/>
                    <a:pt x="216" y="85"/>
                  </a:cubicBezTo>
                  <a:moveTo>
                    <a:pt x="213" y="78"/>
                  </a:moveTo>
                  <a:cubicBezTo>
                    <a:pt x="212" y="79"/>
                    <a:pt x="212" y="79"/>
                    <a:pt x="211" y="79"/>
                  </a:cubicBezTo>
                  <a:cubicBezTo>
                    <a:pt x="212" y="81"/>
                    <a:pt x="213" y="83"/>
                    <a:pt x="214" y="85"/>
                  </a:cubicBezTo>
                  <a:cubicBezTo>
                    <a:pt x="214" y="85"/>
                    <a:pt x="214" y="85"/>
                    <a:pt x="214" y="85"/>
                  </a:cubicBezTo>
                  <a:cubicBezTo>
                    <a:pt x="215" y="84"/>
                    <a:pt x="215" y="84"/>
                    <a:pt x="215" y="84"/>
                  </a:cubicBezTo>
                  <a:cubicBezTo>
                    <a:pt x="215" y="84"/>
                    <a:pt x="215" y="85"/>
                    <a:pt x="215" y="85"/>
                  </a:cubicBezTo>
                  <a:cubicBezTo>
                    <a:pt x="215" y="83"/>
                    <a:pt x="214" y="80"/>
                    <a:pt x="213" y="78"/>
                  </a:cubicBezTo>
                  <a:moveTo>
                    <a:pt x="217" y="77"/>
                  </a:moveTo>
                  <a:cubicBezTo>
                    <a:pt x="217" y="77"/>
                    <a:pt x="216" y="77"/>
                    <a:pt x="216" y="77"/>
                  </a:cubicBezTo>
                  <a:cubicBezTo>
                    <a:pt x="216" y="77"/>
                    <a:pt x="215" y="77"/>
                    <a:pt x="215" y="78"/>
                  </a:cubicBezTo>
                  <a:cubicBezTo>
                    <a:pt x="215" y="78"/>
                    <a:pt x="216" y="79"/>
                    <a:pt x="216" y="80"/>
                  </a:cubicBezTo>
                  <a:cubicBezTo>
                    <a:pt x="220" y="87"/>
                    <a:pt x="223" y="96"/>
                    <a:pt x="224" y="104"/>
                  </a:cubicBezTo>
                  <a:cubicBezTo>
                    <a:pt x="224" y="104"/>
                    <a:pt x="224" y="104"/>
                    <a:pt x="224" y="104"/>
                  </a:cubicBezTo>
                  <a:cubicBezTo>
                    <a:pt x="224" y="104"/>
                    <a:pt x="225" y="104"/>
                    <a:pt x="225" y="104"/>
                  </a:cubicBezTo>
                  <a:cubicBezTo>
                    <a:pt x="226" y="104"/>
                    <a:pt x="226" y="106"/>
                    <a:pt x="225" y="106"/>
                  </a:cubicBezTo>
                  <a:cubicBezTo>
                    <a:pt x="225" y="106"/>
                    <a:pt x="225" y="106"/>
                    <a:pt x="225" y="106"/>
                  </a:cubicBezTo>
                  <a:cubicBezTo>
                    <a:pt x="226" y="113"/>
                    <a:pt x="226" y="121"/>
                    <a:pt x="227" y="128"/>
                  </a:cubicBezTo>
                  <a:cubicBezTo>
                    <a:pt x="226" y="124"/>
                    <a:pt x="225" y="120"/>
                    <a:pt x="225" y="116"/>
                  </a:cubicBezTo>
                  <a:cubicBezTo>
                    <a:pt x="225" y="116"/>
                    <a:pt x="225" y="116"/>
                    <a:pt x="224" y="116"/>
                  </a:cubicBezTo>
                  <a:cubicBezTo>
                    <a:pt x="224" y="117"/>
                    <a:pt x="223" y="117"/>
                    <a:pt x="223" y="117"/>
                  </a:cubicBezTo>
                  <a:cubicBezTo>
                    <a:pt x="224" y="121"/>
                    <a:pt x="224" y="125"/>
                    <a:pt x="225" y="130"/>
                  </a:cubicBezTo>
                  <a:cubicBezTo>
                    <a:pt x="225" y="130"/>
                    <a:pt x="225" y="131"/>
                    <a:pt x="225" y="131"/>
                  </a:cubicBezTo>
                  <a:cubicBezTo>
                    <a:pt x="225" y="133"/>
                    <a:pt x="225" y="135"/>
                    <a:pt x="225" y="137"/>
                  </a:cubicBezTo>
                  <a:cubicBezTo>
                    <a:pt x="226" y="136"/>
                    <a:pt x="227" y="136"/>
                    <a:pt x="227" y="136"/>
                  </a:cubicBezTo>
                  <a:cubicBezTo>
                    <a:pt x="228" y="136"/>
                    <a:pt x="228" y="136"/>
                    <a:pt x="228" y="136"/>
                  </a:cubicBezTo>
                  <a:cubicBezTo>
                    <a:pt x="228" y="136"/>
                    <a:pt x="228" y="136"/>
                    <a:pt x="228" y="136"/>
                  </a:cubicBezTo>
                  <a:cubicBezTo>
                    <a:pt x="229" y="127"/>
                    <a:pt x="228" y="118"/>
                    <a:pt x="227" y="109"/>
                  </a:cubicBezTo>
                  <a:cubicBezTo>
                    <a:pt x="225" y="98"/>
                    <a:pt x="222" y="87"/>
                    <a:pt x="217" y="77"/>
                  </a:cubicBezTo>
                  <a:moveTo>
                    <a:pt x="137" y="13"/>
                  </a:moveTo>
                  <a:cubicBezTo>
                    <a:pt x="137" y="13"/>
                    <a:pt x="137" y="14"/>
                    <a:pt x="136" y="14"/>
                  </a:cubicBezTo>
                  <a:cubicBezTo>
                    <a:pt x="136" y="14"/>
                    <a:pt x="136" y="14"/>
                    <a:pt x="135" y="14"/>
                  </a:cubicBezTo>
                  <a:cubicBezTo>
                    <a:pt x="137" y="15"/>
                    <a:pt x="139" y="16"/>
                    <a:pt x="141" y="17"/>
                  </a:cubicBezTo>
                  <a:cubicBezTo>
                    <a:pt x="141" y="17"/>
                    <a:pt x="141" y="17"/>
                    <a:pt x="141" y="17"/>
                  </a:cubicBezTo>
                  <a:cubicBezTo>
                    <a:pt x="142" y="17"/>
                    <a:pt x="142" y="17"/>
                    <a:pt x="142" y="17"/>
                  </a:cubicBezTo>
                  <a:cubicBezTo>
                    <a:pt x="142" y="17"/>
                    <a:pt x="143" y="17"/>
                    <a:pt x="143" y="17"/>
                  </a:cubicBezTo>
                  <a:cubicBezTo>
                    <a:pt x="146" y="19"/>
                    <a:pt x="149" y="21"/>
                    <a:pt x="153" y="23"/>
                  </a:cubicBezTo>
                  <a:cubicBezTo>
                    <a:pt x="153" y="22"/>
                    <a:pt x="154" y="22"/>
                    <a:pt x="155" y="22"/>
                  </a:cubicBezTo>
                  <a:cubicBezTo>
                    <a:pt x="150" y="19"/>
                    <a:pt x="145" y="16"/>
                    <a:pt x="140" y="14"/>
                  </a:cubicBezTo>
                  <a:cubicBezTo>
                    <a:pt x="139" y="14"/>
                    <a:pt x="138" y="13"/>
                    <a:pt x="137" y="13"/>
                  </a:cubicBezTo>
                  <a:moveTo>
                    <a:pt x="113" y="6"/>
                  </a:moveTo>
                  <a:cubicBezTo>
                    <a:pt x="113" y="6"/>
                    <a:pt x="113" y="6"/>
                    <a:pt x="113" y="6"/>
                  </a:cubicBezTo>
                  <a:cubicBezTo>
                    <a:pt x="112" y="6"/>
                    <a:pt x="111" y="7"/>
                    <a:pt x="110" y="7"/>
                  </a:cubicBezTo>
                  <a:cubicBezTo>
                    <a:pt x="114" y="8"/>
                    <a:pt x="117" y="9"/>
                    <a:pt x="120" y="9"/>
                  </a:cubicBezTo>
                  <a:cubicBezTo>
                    <a:pt x="120" y="9"/>
                    <a:pt x="121" y="9"/>
                    <a:pt x="121" y="9"/>
                  </a:cubicBezTo>
                  <a:cubicBezTo>
                    <a:pt x="121" y="9"/>
                    <a:pt x="121" y="8"/>
                    <a:pt x="122" y="8"/>
                  </a:cubicBezTo>
                  <a:cubicBezTo>
                    <a:pt x="122" y="8"/>
                    <a:pt x="123" y="9"/>
                    <a:pt x="122" y="10"/>
                  </a:cubicBezTo>
                  <a:cubicBezTo>
                    <a:pt x="126" y="11"/>
                    <a:pt x="130" y="12"/>
                    <a:pt x="133" y="13"/>
                  </a:cubicBezTo>
                  <a:cubicBezTo>
                    <a:pt x="134" y="13"/>
                    <a:pt x="135" y="13"/>
                    <a:pt x="135" y="12"/>
                  </a:cubicBezTo>
                  <a:cubicBezTo>
                    <a:pt x="135" y="12"/>
                    <a:pt x="135" y="12"/>
                    <a:pt x="135" y="12"/>
                  </a:cubicBezTo>
                  <a:cubicBezTo>
                    <a:pt x="128" y="9"/>
                    <a:pt x="121" y="7"/>
                    <a:pt x="113" y="6"/>
                  </a:cubicBezTo>
                  <a:cubicBezTo>
                    <a:pt x="113" y="6"/>
                    <a:pt x="113" y="6"/>
                    <a:pt x="113" y="6"/>
                  </a:cubicBezTo>
                  <a:moveTo>
                    <a:pt x="99" y="4"/>
                  </a:moveTo>
                  <a:cubicBezTo>
                    <a:pt x="99" y="4"/>
                    <a:pt x="99" y="5"/>
                    <a:pt x="98" y="5"/>
                  </a:cubicBezTo>
                  <a:cubicBezTo>
                    <a:pt x="97" y="5"/>
                    <a:pt x="97" y="6"/>
                    <a:pt x="96" y="6"/>
                  </a:cubicBezTo>
                  <a:cubicBezTo>
                    <a:pt x="97" y="6"/>
                    <a:pt x="99" y="6"/>
                    <a:pt x="100" y="6"/>
                  </a:cubicBezTo>
                  <a:cubicBezTo>
                    <a:pt x="102" y="6"/>
                    <a:pt x="105" y="7"/>
                    <a:pt x="107" y="7"/>
                  </a:cubicBezTo>
                  <a:cubicBezTo>
                    <a:pt x="108" y="6"/>
                    <a:pt x="109" y="6"/>
                    <a:pt x="110" y="5"/>
                  </a:cubicBezTo>
                  <a:cubicBezTo>
                    <a:pt x="106" y="5"/>
                    <a:pt x="103" y="4"/>
                    <a:pt x="99" y="4"/>
                  </a:cubicBezTo>
                  <a:moveTo>
                    <a:pt x="79" y="3"/>
                  </a:moveTo>
                  <a:cubicBezTo>
                    <a:pt x="78" y="4"/>
                    <a:pt x="76" y="5"/>
                    <a:pt x="74" y="5"/>
                  </a:cubicBezTo>
                  <a:cubicBezTo>
                    <a:pt x="80" y="5"/>
                    <a:pt x="86" y="5"/>
                    <a:pt x="92" y="6"/>
                  </a:cubicBezTo>
                  <a:cubicBezTo>
                    <a:pt x="93" y="5"/>
                    <a:pt x="94" y="4"/>
                    <a:pt x="95" y="4"/>
                  </a:cubicBezTo>
                  <a:cubicBezTo>
                    <a:pt x="90" y="4"/>
                    <a:pt x="85" y="4"/>
                    <a:pt x="79" y="3"/>
                  </a:cubicBezTo>
                  <a:moveTo>
                    <a:pt x="9" y="27"/>
                  </a:moveTo>
                  <a:cubicBezTo>
                    <a:pt x="13" y="23"/>
                    <a:pt x="17" y="20"/>
                    <a:pt x="21" y="17"/>
                  </a:cubicBezTo>
                  <a:cubicBezTo>
                    <a:pt x="20" y="17"/>
                    <a:pt x="20" y="18"/>
                    <a:pt x="19" y="19"/>
                  </a:cubicBezTo>
                  <a:cubicBezTo>
                    <a:pt x="18" y="20"/>
                    <a:pt x="16" y="21"/>
                    <a:pt x="15" y="23"/>
                  </a:cubicBezTo>
                  <a:cubicBezTo>
                    <a:pt x="13" y="24"/>
                    <a:pt x="11" y="26"/>
                    <a:pt x="9" y="27"/>
                  </a:cubicBezTo>
                  <a:moveTo>
                    <a:pt x="86" y="0"/>
                  </a:moveTo>
                  <a:cubicBezTo>
                    <a:pt x="77" y="0"/>
                    <a:pt x="68" y="1"/>
                    <a:pt x="59" y="2"/>
                  </a:cubicBezTo>
                  <a:cubicBezTo>
                    <a:pt x="48" y="4"/>
                    <a:pt x="38" y="7"/>
                    <a:pt x="28" y="13"/>
                  </a:cubicBezTo>
                  <a:cubicBezTo>
                    <a:pt x="29" y="12"/>
                    <a:pt x="29" y="12"/>
                    <a:pt x="29" y="11"/>
                  </a:cubicBezTo>
                  <a:cubicBezTo>
                    <a:pt x="30" y="11"/>
                    <a:pt x="29" y="10"/>
                    <a:pt x="28" y="10"/>
                  </a:cubicBezTo>
                  <a:cubicBezTo>
                    <a:pt x="23" y="10"/>
                    <a:pt x="18" y="14"/>
                    <a:pt x="14" y="17"/>
                  </a:cubicBezTo>
                  <a:cubicBezTo>
                    <a:pt x="9" y="21"/>
                    <a:pt x="5" y="25"/>
                    <a:pt x="1" y="29"/>
                  </a:cubicBezTo>
                  <a:cubicBezTo>
                    <a:pt x="0" y="30"/>
                    <a:pt x="1" y="31"/>
                    <a:pt x="1" y="31"/>
                  </a:cubicBezTo>
                  <a:cubicBezTo>
                    <a:pt x="2" y="31"/>
                    <a:pt x="2" y="31"/>
                    <a:pt x="2" y="30"/>
                  </a:cubicBezTo>
                  <a:cubicBezTo>
                    <a:pt x="2" y="30"/>
                    <a:pt x="3" y="30"/>
                    <a:pt x="3" y="30"/>
                  </a:cubicBezTo>
                  <a:cubicBezTo>
                    <a:pt x="3" y="30"/>
                    <a:pt x="3" y="30"/>
                    <a:pt x="3" y="30"/>
                  </a:cubicBezTo>
                  <a:cubicBezTo>
                    <a:pt x="3" y="31"/>
                    <a:pt x="3" y="31"/>
                    <a:pt x="4" y="31"/>
                  </a:cubicBezTo>
                  <a:cubicBezTo>
                    <a:pt x="4" y="31"/>
                    <a:pt x="4" y="31"/>
                    <a:pt x="4" y="31"/>
                  </a:cubicBezTo>
                  <a:cubicBezTo>
                    <a:pt x="6" y="30"/>
                    <a:pt x="9" y="29"/>
                    <a:pt x="11" y="28"/>
                  </a:cubicBezTo>
                  <a:cubicBezTo>
                    <a:pt x="11" y="28"/>
                    <a:pt x="11" y="28"/>
                    <a:pt x="12" y="28"/>
                  </a:cubicBezTo>
                  <a:cubicBezTo>
                    <a:pt x="12" y="28"/>
                    <a:pt x="12" y="28"/>
                    <a:pt x="12" y="28"/>
                  </a:cubicBezTo>
                  <a:cubicBezTo>
                    <a:pt x="12" y="28"/>
                    <a:pt x="12" y="28"/>
                    <a:pt x="12" y="28"/>
                  </a:cubicBezTo>
                  <a:cubicBezTo>
                    <a:pt x="12" y="28"/>
                    <a:pt x="12" y="28"/>
                    <a:pt x="12" y="28"/>
                  </a:cubicBezTo>
                  <a:cubicBezTo>
                    <a:pt x="14" y="27"/>
                    <a:pt x="15" y="26"/>
                    <a:pt x="16" y="25"/>
                  </a:cubicBezTo>
                  <a:cubicBezTo>
                    <a:pt x="17" y="24"/>
                    <a:pt x="17" y="23"/>
                    <a:pt x="18" y="22"/>
                  </a:cubicBezTo>
                  <a:cubicBezTo>
                    <a:pt x="20" y="21"/>
                    <a:pt x="21" y="20"/>
                    <a:pt x="23" y="18"/>
                  </a:cubicBezTo>
                  <a:cubicBezTo>
                    <a:pt x="30" y="13"/>
                    <a:pt x="38" y="10"/>
                    <a:pt x="46" y="7"/>
                  </a:cubicBezTo>
                  <a:cubicBezTo>
                    <a:pt x="47" y="7"/>
                    <a:pt x="48" y="6"/>
                    <a:pt x="49" y="5"/>
                  </a:cubicBezTo>
                  <a:cubicBezTo>
                    <a:pt x="49" y="5"/>
                    <a:pt x="50" y="5"/>
                    <a:pt x="50" y="5"/>
                  </a:cubicBezTo>
                  <a:cubicBezTo>
                    <a:pt x="50" y="5"/>
                    <a:pt x="51" y="6"/>
                    <a:pt x="51" y="6"/>
                  </a:cubicBezTo>
                  <a:cubicBezTo>
                    <a:pt x="52" y="6"/>
                    <a:pt x="53" y="5"/>
                    <a:pt x="55" y="5"/>
                  </a:cubicBezTo>
                  <a:cubicBezTo>
                    <a:pt x="55" y="5"/>
                    <a:pt x="55" y="5"/>
                    <a:pt x="55" y="5"/>
                  </a:cubicBezTo>
                  <a:cubicBezTo>
                    <a:pt x="60" y="5"/>
                    <a:pt x="65" y="5"/>
                    <a:pt x="70" y="5"/>
                  </a:cubicBezTo>
                  <a:cubicBezTo>
                    <a:pt x="72" y="5"/>
                    <a:pt x="73" y="4"/>
                    <a:pt x="74" y="3"/>
                  </a:cubicBezTo>
                  <a:cubicBezTo>
                    <a:pt x="73" y="3"/>
                    <a:pt x="73" y="3"/>
                    <a:pt x="72" y="3"/>
                  </a:cubicBezTo>
                  <a:cubicBezTo>
                    <a:pt x="71" y="3"/>
                    <a:pt x="69" y="3"/>
                    <a:pt x="68" y="3"/>
                  </a:cubicBezTo>
                  <a:cubicBezTo>
                    <a:pt x="67" y="3"/>
                    <a:pt x="67" y="3"/>
                    <a:pt x="66" y="3"/>
                  </a:cubicBezTo>
                  <a:cubicBezTo>
                    <a:pt x="69" y="3"/>
                    <a:pt x="72" y="3"/>
                    <a:pt x="76" y="3"/>
                  </a:cubicBezTo>
                  <a:cubicBezTo>
                    <a:pt x="77" y="2"/>
                    <a:pt x="79" y="1"/>
                    <a:pt x="80" y="1"/>
                  </a:cubicBezTo>
                  <a:cubicBezTo>
                    <a:pt x="81" y="1"/>
                    <a:pt x="81" y="1"/>
                    <a:pt x="81" y="1"/>
                  </a:cubicBezTo>
                  <a:cubicBezTo>
                    <a:pt x="82" y="1"/>
                    <a:pt x="82" y="2"/>
                    <a:pt x="82" y="3"/>
                  </a:cubicBezTo>
                  <a:cubicBezTo>
                    <a:pt x="83" y="2"/>
                    <a:pt x="84" y="2"/>
                    <a:pt x="86" y="2"/>
                  </a:cubicBezTo>
                  <a:cubicBezTo>
                    <a:pt x="90" y="2"/>
                    <a:pt x="94" y="3"/>
                    <a:pt x="98" y="3"/>
                  </a:cubicBezTo>
                  <a:cubicBezTo>
                    <a:pt x="98" y="3"/>
                    <a:pt x="98" y="3"/>
                    <a:pt x="98" y="3"/>
                  </a:cubicBezTo>
                  <a:cubicBezTo>
                    <a:pt x="98" y="3"/>
                    <a:pt x="98" y="3"/>
                    <a:pt x="98" y="3"/>
                  </a:cubicBezTo>
                  <a:cubicBezTo>
                    <a:pt x="98" y="3"/>
                    <a:pt x="98" y="3"/>
                    <a:pt x="99" y="3"/>
                  </a:cubicBezTo>
                  <a:cubicBezTo>
                    <a:pt x="103" y="3"/>
                    <a:pt x="107" y="4"/>
                    <a:pt x="111" y="4"/>
                  </a:cubicBezTo>
                  <a:cubicBezTo>
                    <a:pt x="111" y="4"/>
                    <a:pt x="112" y="4"/>
                    <a:pt x="112" y="4"/>
                  </a:cubicBezTo>
                  <a:cubicBezTo>
                    <a:pt x="112" y="4"/>
                    <a:pt x="112" y="4"/>
                    <a:pt x="112" y="4"/>
                  </a:cubicBezTo>
                  <a:cubicBezTo>
                    <a:pt x="113" y="4"/>
                    <a:pt x="113" y="4"/>
                    <a:pt x="113" y="5"/>
                  </a:cubicBezTo>
                  <a:cubicBezTo>
                    <a:pt x="115" y="5"/>
                    <a:pt x="116" y="5"/>
                    <a:pt x="118" y="6"/>
                  </a:cubicBezTo>
                  <a:cubicBezTo>
                    <a:pt x="132" y="9"/>
                    <a:pt x="144" y="14"/>
                    <a:pt x="156" y="21"/>
                  </a:cubicBezTo>
                  <a:cubicBezTo>
                    <a:pt x="156" y="21"/>
                    <a:pt x="156" y="21"/>
                    <a:pt x="156" y="21"/>
                  </a:cubicBezTo>
                  <a:cubicBezTo>
                    <a:pt x="157" y="21"/>
                    <a:pt x="157" y="21"/>
                    <a:pt x="157" y="22"/>
                  </a:cubicBezTo>
                  <a:cubicBezTo>
                    <a:pt x="157" y="22"/>
                    <a:pt x="157" y="22"/>
                    <a:pt x="157" y="22"/>
                  </a:cubicBezTo>
                  <a:cubicBezTo>
                    <a:pt x="162" y="25"/>
                    <a:pt x="167" y="28"/>
                    <a:pt x="172" y="31"/>
                  </a:cubicBezTo>
                  <a:cubicBezTo>
                    <a:pt x="170" y="30"/>
                    <a:pt x="167" y="28"/>
                    <a:pt x="164" y="27"/>
                  </a:cubicBezTo>
                  <a:cubicBezTo>
                    <a:pt x="162" y="25"/>
                    <a:pt x="159" y="24"/>
                    <a:pt x="157" y="23"/>
                  </a:cubicBezTo>
                  <a:cubicBezTo>
                    <a:pt x="157" y="23"/>
                    <a:pt x="157" y="23"/>
                    <a:pt x="156" y="23"/>
                  </a:cubicBezTo>
                  <a:cubicBezTo>
                    <a:pt x="156" y="23"/>
                    <a:pt x="155" y="24"/>
                    <a:pt x="155" y="24"/>
                  </a:cubicBezTo>
                  <a:cubicBezTo>
                    <a:pt x="157" y="25"/>
                    <a:pt x="158" y="26"/>
                    <a:pt x="160" y="27"/>
                  </a:cubicBezTo>
                  <a:cubicBezTo>
                    <a:pt x="160" y="27"/>
                    <a:pt x="161" y="26"/>
                    <a:pt x="161" y="26"/>
                  </a:cubicBezTo>
                  <a:cubicBezTo>
                    <a:pt x="161" y="26"/>
                    <a:pt x="162" y="26"/>
                    <a:pt x="162" y="26"/>
                  </a:cubicBezTo>
                  <a:cubicBezTo>
                    <a:pt x="163" y="26"/>
                    <a:pt x="163" y="27"/>
                    <a:pt x="163" y="27"/>
                  </a:cubicBezTo>
                  <a:cubicBezTo>
                    <a:pt x="162" y="28"/>
                    <a:pt x="162" y="28"/>
                    <a:pt x="162" y="28"/>
                  </a:cubicBezTo>
                  <a:cubicBezTo>
                    <a:pt x="165" y="30"/>
                    <a:pt x="169" y="31"/>
                    <a:pt x="172" y="33"/>
                  </a:cubicBezTo>
                  <a:cubicBezTo>
                    <a:pt x="172" y="33"/>
                    <a:pt x="172" y="33"/>
                    <a:pt x="173" y="33"/>
                  </a:cubicBezTo>
                  <a:cubicBezTo>
                    <a:pt x="173" y="33"/>
                    <a:pt x="173" y="33"/>
                    <a:pt x="173" y="33"/>
                  </a:cubicBezTo>
                  <a:cubicBezTo>
                    <a:pt x="173" y="33"/>
                    <a:pt x="174" y="34"/>
                    <a:pt x="174" y="34"/>
                  </a:cubicBezTo>
                  <a:cubicBezTo>
                    <a:pt x="175" y="35"/>
                    <a:pt x="176" y="36"/>
                    <a:pt x="177" y="37"/>
                  </a:cubicBezTo>
                  <a:cubicBezTo>
                    <a:pt x="182" y="40"/>
                    <a:pt x="186" y="43"/>
                    <a:pt x="189" y="47"/>
                  </a:cubicBezTo>
                  <a:cubicBezTo>
                    <a:pt x="190" y="47"/>
                    <a:pt x="190" y="47"/>
                    <a:pt x="190" y="47"/>
                  </a:cubicBezTo>
                  <a:cubicBezTo>
                    <a:pt x="191" y="47"/>
                    <a:pt x="192" y="47"/>
                    <a:pt x="192" y="47"/>
                  </a:cubicBezTo>
                  <a:cubicBezTo>
                    <a:pt x="193" y="47"/>
                    <a:pt x="193" y="49"/>
                    <a:pt x="192" y="49"/>
                  </a:cubicBezTo>
                  <a:cubicBezTo>
                    <a:pt x="192" y="49"/>
                    <a:pt x="192" y="49"/>
                    <a:pt x="192" y="49"/>
                  </a:cubicBezTo>
                  <a:cubicBezTo>
                    <a:pt x="191" y="49"/>
                    <a:pt x="191" y="49"/>
                    <a:pt x="191" y="49"/>
                  </a:cubicBezTo>
                  <a:cubicBezTo>
                    <a:pt x="195" y="54"/>
                    <a:pt x="199" y="59"/>
                    <a:pt x="203" y="64"/>
                  </a:cubicBezTo>
                  <a:cubicBezTo>
                    <a:pt x="204" y="66"/>
                    <a:pt x="205" y="68"/>
                    <a:pt x="206" y="70"/>
                  </a:cubicBezTo>
                  <a:cubicBezTo>
                    <a:pt x="207" y="70"/>
                    <a:pt x="207" y="70"/>
                    <a:pt x="207" y="70"/>
                  </a:cubicBezTo>
                  <a:cubicBezTo>
                    <a:pt x="207" y="70"/>
                    <a:pt x="207" y="70"/>
                    <a:pt x="207" y="70"/>
                  </a:cubicBezTo>
                  <a:cubicBezTo>
                    <a:pt x="208" y="70"/>
                    <a:pt x="209" y="72"/>
                    <a:pt x="208" y="72"/>
                  </a:cubicBezTo>
                  <a:cubicBezTo>
                    <a:pt x="208" y="72"/>
                    <a:pt x="207" y="72"/>
                    <a:pt x="207" y="72"/>
                  </a:cubicBezTo>
                  <a:cubicBezTo>
                    <a:pt x="208" y="74"/>
                    <a:pt x="209" y="76"/>
                    <a:pt x="210" y="77"/>
                  </a:cubicBezTo>
                  <a:cubicBezTo>
                    <a:pt x="211" y="77"/>
                    <a:pt x="211" y="77"/>
                    <a:pt x="212" y="77"/>
                  </a:cubicBezTo>
                  <a:cubicBezTo>
                    <a:pt x="210" y="72"/>
                    <a:pt x="208" y="68"/>
                    <a:pt x="205" y="64"/>
                  </a:cubicBezTo>
                  <a:cubicBezTo>
                    <a:pt x="205" y="64"/>
                    <a:pt x="205" y="64"/>
                    <a:pt x="205" y="64"/>
                  </a:cubicBezTo>
                  <a:cubicBezTo>
                    <a:pt x="209" y="68"/>
                    <a:pt x="211" y="72"/>
                    <a:pt x="214" y="76"/>
                  </a:cubicBezTo>
                  <a:cubicBezTo>
                    <a:pt x="214" y="76"/>
                    <a:pt x="215" y="75"/>
                    <a:pt x="216" y="75"/>
                  </a:cubicBezTo>
                  <a:cubicBezTo>
                    <a:pt x="216" y="75"/>
                    <a:pt x="216" y="75"/>
                    <a:pt x="216" y="75"/>
                  </a:cubicBezTo>
                  <a:cubicBezTo>
                    <a:pt x="216" y="75"/>
                    <a:pt x="215" y="75"/>
                    <a:pt x="215" y="74"/>
                  </a:cubicBezTo>
                  <a:cubicBezTo>
                    <a:pt x="212" y="69"/>
                    <a:pt x="208" y="64"/>
                    <a:pt x="204" y="60"/>
                  </a:cubicBezTo>
                  <a:cubicBezTo>
                    <a:pt x="199" y="55"/>
                    <a:pt x="194" y="49"/>
                    <a:pt x="189" y="44"/>
                  </a:cubicBezTo>
                  <a:cubicBezTo>
                    <a:pt x="185" y="39"/>
                    <a:pt x="179" y="34"/>
                    <a:pt x="174" y="30"/>
                  </a:cubicBezTo>
                  <a:cubicBezTo>
                    <a:pt x="168" y="26"/>
                    <a:pt x="162" y="22"/>
                    <a:pt x="156" y="19"/>
                  </a:cubicBezTo>
                  <a:cubicBezTo>
                    <a:pt x="144" y="12"/>
                    <a:pt x="131" y="7"/>
                    <a:pt x="118" y="4"/>
                  </a:cubicBezTo>
                  <a:cubicBezTo>
                    <a:pt x="108" y="1"/>
                    <a:pt x="97" y="0"/>
                    <a:pt x="86" y="0"/>
                  </a:cubicBezTo>
                </a:path>
              </a:pathLst>
            </a:custGeom>
            <a:solidFill>
              <a:schemeClr val="accent1"/>
            </a:solidFill>
            <a:ln>
              <a:solidFill>
                <a:schemeClr val="accent2"/>
              </a:solidFill>
            </a:ln>
          </p:spPr>
          <p:txBody>
            <a:bodyPr vert="horz" wrap="square" lIns="91440" tIns="45720" rIns="91440" bIns="45720" numCol="1" anchor="t" anchorCtr="0" compatLnSpc="1"/>
            <a:lstStyle/>
            <a:p>
              <a:endParaRPr lang="zh-CN" altLang="en-US"/>
            </a:p>
          </p:txBody>
        </p:sp>
        <p:sp>
          <p:nvSpPr>
            <p:cNvPr id="7" name="Freeform 153"/>
            <p:cNvSpPr>
              <a:spLocks noEditPoints="1"/>
            </p:cNvSpPr>
            <p:nvPr/>
          </p:nvSpPr>
          <p:spPr bwMode="auto">
            <a:xfrm>
              <a:off x="6669158" y="3074192"/>
              <a:ext cx="149225" cy="115888"/>
            </a:xfrm>
            <a:custGeom>
              <a:avLst/>
              <a:gdLst>
                <a:gd name="T0" fmla="*/ 33 w 69"/>
                <a:gd name="T1" fmla="*/ 27 h 54"/>
                <a:gd name="T2" fmla="*/ 34 w 69"/>
                <a:gd name="T3" fmla="*/ 27 h 54"/>
                <a:gd name="T4" fmla="*/ 22 w 69"/>
                <a:gd name="T5" fmla="*/ 42 h 54"/>
                <a:gd name="T6" fmla="*/ 13 w 69"/>
                <a:gd name="T7" fmla="*/ 46 h 54"/>
                <a:gd name="T8" fmla="*/ 35 w 69"/>
                <a:gd name="T9" fmla="*/ 26 h 54"/>
                <a:gd name="T10" fmla="*/ 33 w 69"/>
                <a:gd name="T11" fmla="*/ 29 h 54"/>
                <a:gd name="T12" fmla="*/ 32 w 69"/>
                <a:gd name="T13" fmla="*/ 30 h 54"/>
                <a:gd name="T14" fmla="*/ 28 w 69"/>
                <a:gd name="T15" fmla="*/ 31 h 54"/>
                <a:gd name="T16" fmla="*/ 17 w 69"/>
                <a:gd name="T17" fmla="*/ 41 h 54"/>
                <a:gd name="T18" fmla="*/ 2 w 69"/>
                <a:gd name="T19" fmla="*/ 51 h 54"/>
                <a:gd name="T20" fmla="*/ 2 w 69"/>
                <a:gd name="T21" fmla="*/ 54 h 54"/>
                <a:gd name="T22" fmla="*/ 2 w 69"/>
                <a:gd name="T23" fmla="*/ 54 h 54"/>
                <a:gd name="T24" fmla="*/ 7 w 69"/>
                <a:gd name="T25" fmla="*/ 51 h 54"/>
                <a:gd name="T26" fmla="*/ 18 w 69"/>
                <a:gd name="T27" fmla="*/ 46 h 54"/>
                <a:gd name="T28" fmla="*/ 26 w 69"/>
                <a:gd name="T29" fmla="*/ 38 h 54"/>
                <a:gd name="T30" fmla="*/ 30 w 69"/>
                <a:gd name="T31" fmla="*/ 33 h 54"/>
                <a:gd name="T32" fmla="*/ 31 w 69"/>
                <a:gd name="T33" fmla="*/ 34 h 54"/>
                <a:gd name="T34" fmla="*/ 68 w 69"/>
                <a:gd name="T35" fmla="*/ 0 h 54"/>
                <a:gd name="T36" fmla="*/ 64 w 69"/>
                <a:gd name="T37" fmla="*/ 0 h 54"/>
                <a:gd name="T38" fmla="*/ 55 w 69"/>
                <a:gd name="T39" fmla="*/ 5 h 54"/>
                <a:gd name="T40" fmla="*/ 52 w 69"/>
                <a:gd name="T41" fmla="*/ 7 h 54"/>
                <a:gd name="T42" fmla="*/ 47 w 69"/>
                <a:gd name="T43" fmla="*/ 11 h 54"/>
                <a:gd name="T44" fmla="*/ 45 w 69"/>
                <a:gd name="T45" fmla="*/ 14 h 54"/>
                <a:gd name="T46" fmla="*/ 45 w 69"/>
                <a:gd name="T47" fmla="*/ 16 h 54"/>
                <a:gd name="T48" fmla="*/ 31 w 69"/>
                <a:gd name="T49" fmla="*/ 26 h 54"/>
                <a:gd name="T50" fmla="*/ 40 w 69"/>
                <a:gd name="T51" fmla="*/ 21 h 54"/>
                <a:gd name="T52" fmla="*/ 42 w 69"/>
                <a:gd name="T53" fmla="*/ 21 h 54"/>
                <a:gd name="T54" fmla="*/ 58 w 69"/>
                <a:gd name="T55" fmla="*/ 7 h 54"/>
                <a:gd name="T56" fmla="*/ 58 w 69"/>
                <a:gd name="T57" fmla="*/ 7 h 54"/>
                <a:gd name="T58" fmla="*/ 57 w 69"/>
                <a:gd name="T59" fmla="*/ 6 h 54"/>
                <a:gd name="T60" fmla="*/ 60 w 69"/>
                <a:gd name="T61" fmla="*/ 4 h 54"/>
                <a:gd name="T62" fmla="*/ 69 w 69"/>
                <a:gd name="T63" fmla="*/ 1 h 54"/>
                <a:gd name="T64" fmla="*/ 68 w 69"/>
                <a:gd name="T65"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9" h="54">
                  <a:moveTo>
                    <a:pt x="34" y="27"/>
                  </a:moveTo>
                  <a:cubicBezTo>
                    <a:pt x="34" y="27"/>
                    <a:pt x="33" y="27"/>
                    <a:pt x="33" y="27"/>
                  </a:cubicBezTo>
                  <a:cubicBezTo>
                    <a:pt x="33" y="27"/>
                    <a:pt x="33" y="28"/>
                    <a:pt x="33" y="28"/>
                  </a:cubicBezTo>
                  <a:cubicBezTo>
                    <a:pt x="34" y="27"/>
                    <a:pt x="34" y="27"/>
                    <a:pt x="34" y="27"/>
                  </a:cubicBezTo>
                  <a:moveTo>
                    <a:pt x="13" y="46"/>
                  </a:moveTo>
                  <a:cubicBezTo>
                    <a:pt x="16" y="45"/>
                    <a:pt x="19" y="43"/>
                    <a:pt x="22" y="42"/>
                  </a:cubicBezTo>
                  <a:cubicBezTo>
                    <a:pt x="20" y="43"/>
                    <a:pt x="18" y="44"/>
                    <a:pt x="17" y="45"/>
                  </a:cubicBezTo>
                  <a:cubicBezTo>
                    <a:pt x="16" y="45"/>
                    <a:pt x="14" y="46"/>
                    <a:pt x="13" y="46"/>
                  </a:cubicBezTo>
                  <a:moveTo>
                    <a:pt x="40" y="24"/>
                  </a:moveTo>
                  <a:cubicBezTo>
                    <a:pt x="38" y="25"/>
                    <a:pt x="37" y="25"/>
                    <a:pt x="35" y="26"/>
                  </a:cubicBezTo>
                  <a:cubicBezTo>
                    <a:pt x="35" y="27"/>
                    <a:pt x="34" y="28"/>
                    <a:pt x="34" y="28"/>
                  </a:cubicBezTo>
                  <a:cubicBezTo>
                    <a:pt x="34" y="29"/>
                    <a:pt x="34" y="29"/>
                    <a:pt x="33" y="29"/>
                  </a:cubicBezTo>
                  <a:cubicBezTo>
                    <a:pt x="33" y="29"/>
                    <a:pt x="33" y="29"/>
                    <a:pt x="33" y="29"/>
                  </a:cubicBezTo>
                  <a:cubicBezTo>
                    <a:pt x="33" y="30"/>
                    <a:pt x="32" y="30"/>
                    <a:pt x="32" y="30"/>
                  </a:cubicBezTo>
                  <a:cubicBezTo>
                    <a:pt x="32" y="30"/>
                    <a:pt x="32" y="30"/>
                    <a:pt x="32" y="29"/>
                  </a:cubicBezTo>
                  <a:cubicBezTo>
                    <a:pt x="31" y="30"/>
                    <a:pt x="29" y="31"/>
                    <a:pt x="28" y="31"/>
                  </a:cubicBezTo>
                  <a:cubicBezTo>
                    <a:pt x="27" y="34"/>
                    <a:pt x="26" y="36"/>
                    <a:pt x="24" y="37"/>
                  </a:cubicBezTo>
                  <a:cubicBezTo>
                    <a:pt x="22" y="39"/>
                    <a:pt x="20" y="41"/>
                    <a:pt x="17" y="41"/>
                  </a:cubicBezTo>
                  <a:cubicBezTo>
                    <a:pt x="14" y="43"/>
                    <a:pt x="9" y="44"/>
                    <a:pt x="7" y="48"/>
                  </a:cubicBezTo>
                  <a:cubicBezTo>
                    <a:pt x="5" y="49"/>
                    <a:pt x="4" y="50"/>
                    <a:pt x="2" y="51"/>
                  </a:cubicBezTo>
                  <a:cubicBezTo>
                    <a:pt x="2" y="52"/>
                    <a:pt x="1" y="52"/>
                    <a:pt x="1" y="52"/>
                  </a:cubicBezTo>
                  <a:cubicBezTo>
                    <a:pt x="0" y="53"/>
                    <a:pt x="1" y="54"/>
                    <a:pt x="2" y="54"/>
                  </a:cubicBezTo>
                  <a:cubicBezTo>
                    <a:pt x="2" y="54"/>
                    <a:pt x="2" y="54"/>
                    <a:pt x="2" y="54"/>
                  </a:cubicBezTo>
                  <a:cubicBezTo>
                    <a:pt x="2" y="54"/>
                    <a:pt x="2" y="54"/>
                    <a:pt x="2" y="54"/>
                  </a:cubicBezTo>
                  <a:cubicBezTo>
                    <a:pt x="4" y="53"/>
                    <a:pt x="5" y="52"/>
                    <a:pt x="7" y="50"/>
                  </a:cubicBezTo>
                  <a:cubicBezTo>
                    <a:pt x="7" y="51"/>
                    <a:pt x="7" y="51"/>
                    <a:pt x="7" y="51"/>
                  </a:cubicBezTo>
                  <a:cubicBezTo>
                    <a:pt x="7" y="51"/>
                    <a:pt x="7" y="51"/>
                    <a:pt x="7" y="51"/>
                  </a:cubicBezTo>
                  <a:cubicBezTo>
                    <a:pt x="11" y="49"/>
                    <a:pt x="15" y="48"/>
                    <a:pt x="18" y="46"/>
                  </a:cubicBezTo>
                  <a:cubicBezTo>
                    <a:pt x="21" y="45"/>
                    <a:pt x="24" y="43"/>
                    <a:pt x="27" y="40"/>
                  </a:cubicBezTo>
                  <a:cubicBezTo>
                    <a:pt x="27" y="39"/>
                    <a:pt x="27" y="38"/>
                    <a:pt x="26" y="38"/>
                  </a:cubicBezTo>
                  <a:cubicBezTo>
                    <a:pt x="27" y="37"/>
                    <a:pt x="28" y="35"/>
                    <a:pt x="30" y="33"/>
                  </a:cubicBezTo>
                  <a:cubicBezTo>
                    <a:pt x="30" y="33"/>
                    <a:pt x="30" y="33"/>
                    <a:pt x="30" y="33"/>
                  </a:cubicBezTo>
                  <a:cubicBezTo>
                    <a:pt x="30" y="34"/>
                    <a:pt x="30" y="34"/>
                    <a:pt x="30" y="34"/>
                  </a:cubicBezTo>
                  <a:cubicBezTo>
                    <a:pt x="31" y="34"/>
                    <a:pt x="31" y="34"/>
                    <a:pt x="31" y="34"/>
                  </a:cubicBezTo>
                  <a:cubicBezTo>
                    <a:pt x="35" y="31"/>
                    <a:pt x="37" y="27"/>
                    <a:pt x="40" y="24"/>
                  </a:cubicBezTo>
                  <a:moveTo>
                    <a:pt x="68" y="0"/>
                  </a:moveTo>
                  <a:cubicBezTo>
                    <a:pt x="68" y="0"/>
                    <a:pt x="68" y="0"/>
                    <a:pt x="68" y="0"/>
                  </a:cubicBezTo>
                  <a:cubicBezTo>
                    <a:pt x="66" y="0"/>
                    <a:pt x="65" y="0"/>
                    <a:pt x="64" y="0"/>
                  </a:cubicBezTo>
                  <a:cubicBezTo>
                    <a:pt x="62" y="1"/>
                    <a:pt x="61" y="1"/>
                    <a:pt x="59" y="2"/>
                  </a:cubicBezTo>
                  <a:cubicBezTo>
                    <a:pt x="58" y="3"/>
                    <a:pt x="56" y="4"/>
                    <a:pt x="55" y="5"/>
                  </a:cubicBezTo>
                  <a:cubicBezTo>
                    <a:pt x="54" y="5"/>
                    <a:pt x="53" y="6"/>
                    <a:pt x="53" y="6"/>
                  </a:cubicBezTo>
                  <a:cubicBezTo>
                    <a:pt x="53" y="7"/>
                    <a:pt x="53" y="7"/>
                    <a:pt x="52" y="7"/>
                  </a:cubicBezTo>
                  <a:cubicBezTo>
                    <a:pt x="52" y="7"/>
                    <a:pt x="51" y="7"/>
                    <a:pt x="51" y="7"/>
                  </a:cubicBezTo>
                  <a:cubicBezTo>
                    <a:pt x="50" y="9"/>
                    <a:pt x="48" y="10"/>
                    <a:pt x="47" y="11"/>
                  </a:cubicBezTo>
                  <a:cubicBezTo>
                    <a:pt x="46" y="12"/>
                    <a:pt x="44" y="13"/>
                    <a:pt x="42" y="14"/>
                  </a:cubicBezTo>
                  <a:cubicBezTo>
                    <a:pt x="43" y="14"/>
                    <a:pt x="44" y="14"/>
                    <a:pt x="45" y="14"/>
                  </a:cubicBezTo>
                  <a:cubicBezTo>
                    <a:pt x="45" y="14"/>
                    <a:pt x="45" y="14"/>
                    <a:pt x="45" y="14"/>
                  </a:cubicBezTo>
                  <a:cubicBezTo>
                    <a:pt x="46" y="14"/>
                    <a:pt x="46" y="16"/>
                    <a:pt x="45" y="16"/>
                  </a:cubicBezTo>
                  <a:cubicBezTo>
                    <a:pt x="43" y="16"/>
                    <a:pt x="40" y="17"/>
                    <a:pt x="38" y="18"/>
                  </a:cubicBezTo>
                  <a:cubicBezTo>
                    <a:pt x="36" y="20"/>
                    <a:pt x="33" y="23"/>
                    <a:pt x="31" y="26"/>
                  </a:cubicBezTo>
                  <a:cubicBezTo>
                    <a:pt x="34" y="25"/>
                    <a:pt x="36" y="23"/>
                    <a:pt x="39" y="22"/>
                  </a:cubicBezTo>
                  <a:cubicBezTo>
                    <a:pt x="39" y="22"/>
                    <a:pt x="39" y="21"/>
                    <a:pt x="40" y="21"/>
                  </a:cubicBezTo>
                  <a:cubicBezTo>
                    <a:pt x="40" y="21"/>
                    <a:pt x="41" y="22"/>
                    <a:pt x="41" y="23"/>
                  </a:cubicBezTo>
                  <a:cubicBezTo>
                    <a:pt x="41" y="22"/>
                    <a:pt x="42" y="21"/>
                    <a:pt x="42" y="21"/>
                  </a:cubicBezTo>
                  <a:cubicBezTo>
                    <a:pt x="46" y="15"/>
                    <a:pt x="52" y="11"/>
                    <a:pt x="58" y="7"/>
                  </a:cubicBezTo>
                  <a:cubicBezTo>
                    <a:pt x="58" y="7"/>
                    <a:pt x="58" y="7"/>
                    <a:pt x="58" y="7"/>
                  </a:cubicBezTo>
                  <a:cubicBezTo>
                    <a:pt x="58" y="7"/>
                    <a:pt x="58" y="7"/>
                    <a:pt x="58" y="7"/>
                  </a:cubicBezTo>
                  <a:cubicBezTo>
                    <a:pt x="58" y="7"/>
                    <a:pt x="58" y="7"/>
                    <a:pt x="58" y="7"/>
                  </a:cubicBezTo>
                  <a:cubicBezTo>
                    <a:pt x="59" y="7"/>
                    <a:pt x="58" y="6"/>
                    <a:pt x="57" y="6"/>
                  </a:cubicBezTo>
                  <a:cubicBezTo>
                    <a:pt x="57" y="6"/>
                    <a:pt x="57" y="6"/>
                    <a:pt x="57" y="6"/>
                  </a:cubicBezTo>
                  <a:cubicBezTo>
                    <a:pt x="57" y="6"/>
                    <a:pt x="57" y="6"/>
                    <a:pt x="56" y="6"/>
                  </a:cubicBezTo>
                  <a:cubicBezTo>
                    <a:pt x="58" y="5"/>
                    <a:pt x="59" y="5"/>
                    <a:pt x="60" y="4"/>
                  </a:cubicBezTo>
                  <a:cubicBezTo>
                    <a:pt x="62" y="3"/>
                    <a:pt x="65" y="2"/>
                    <a:pt x="68" y="2"/>
                  </a:cubicBezTo>
                  <a:cubicBezTo>
                    <a:pt x="68" y="2"/>
                    <a:pt x="68" y="1"/>
                    <a:pt x="69" y="1"/>
                  </a:cubicBezTo>
                  <a:cubicBezTo>
                    <a:pt x="69" y="1"/>
                    <a:pt x="69" y="1"/>
                    <a:pt x="69" y="1"/>
                  </a:cubicBezTo>
                  <a:cubicBezTo>
                    <a:pt x="69" y="0"/>
                    <a:pt x="69" y="0"/>
                    <a:pt x="68" y="0"/>
                  </a:cubicBezTo>
                </a:path>
              </a:pathLst>
            </a:custGeom>
            <a:solidFill>
              <a:schemeClr val="accent1"/>
            </a:solidFill>
            <a:ln>
              <a:solidFill>
                <a:schemeClr val="accent2"/>
              </a:solidFill>
            </a:ln>
          </p:spPr>
          <p:txBody>
            <a:bodyPr vert="horz" wrap="square" lIns="91440" tIns="45720" rIns="91440" bIns="45720" numCol="1" anchor="t" anchorCtr="0" compatLnSpc="1"/>
            <a:lstStyle/>
            <a:p>
              <a:endParaRPr lang="zh-CN" altLang="en-US"/>
            </a:p>
          </p:txBody>
        </p:sp>
        <p:sp>
          <p:nvSpPr>
            <p:cNvPr id="8" name="Freeform 154"/>
            <p:cNvSpPr>
              <a:spLocks noEditPoints="1"/>
            </p:cNvSpPr>
            <p:nvPr/>
          </p:nvSpPr>
          <p:spPr bwMode="auto">
            <a:xfrm>
              <a:off x="6456433" y="3434555"/>
              <a:ext cx="228600" cy="74613"/>
            </a:xfrm>
            <a:custGeom>
              <a:avLst/>
              <a:gdLst>
                <a:gd name="T0" fmla="*/ 40 w 106"/>
                <a:gd name="T1" fmla="*/ 13 h 35"/>
                <a:gd name="T2" fmla="*/ 38 w 106"/>
                <a:gd name="T3" fmla="*/ 15 h 35"/>
                <a:gd name="T4" fmla="*/ 44 w 106"/>
                <a:gd name="T5" fmla="*/ 14 h 35"/>
                <a:gd name="T6" fmla="*/ 53 w 106"/>
                <a:gd name="T7" fmla="*/ 8 h 35"/>
                <a:gd name="T8" fmla="*/ 20 w 106"/>
                <a:gd name="T9" fmla="*/ 18 h 35"/>
                <a:gd name="T10" fmla="*/ 1 w 106"/>
                <a:gd name="T11" fmla="*/ 33 h 35"/>
                <a:gd name="T12" fmla="*/ 1 w 106"/>
                <a:gd name="T13" fmla="*/ 35 h 35"/>
                <a:gd name="T14" fmla="*/ 2 w 106"/>
                <a:gd name="T15" fmla="*/ 34 h 35"/>
                <a:gd name="T16" fmla="*/ 12 w 106"/>
                <a:gd name="T17" fmla="*/ 26 h 35"/>
                <a:gd name="T18" fmla="*/ 8 w 106"/>
                <a:gd name="T19" fmla="*/ 31 h 35"/>
                <a:gd name="T20" fmla="*/ 9 w 106"/>
                <a:gd name="T21" fmla="*/ 32 h 35"/>
                <a:gd name="T22" fmla="*/ 21 w 106"/>
                <a:gd name="T23" fmla="*/ 19 h 35"/>
                <a:gd name="T24" fmla="*/ 32 w 106"/>
                <a:gd name="T25" fmla="*/ 16 h 35"/>
                <a:gd name="T26" fmla="*/ 37 w 106"/>
                <a:gd name="T27" fmla="*/ 13 h 35"/>
                <a:gd name="T28" fmla="*/ 28 w 106"/>
                <a:gd name="T29" fmla="*/ 14 h 35"/>
                <a:gd name="T30" fmla="*/ 49 w 106"/>
                <a:gd name="T31" fmla="*/ 11 h 35"/>
                <a:gd name="T32" fmla="*/ 92 w 106"/>
                <a:gd name="T33" fmla="*/ 22 h 35"/>
                <a:gd name="T34" fmla="*/ 100 w 106"/>
                <a:gd name="T35" fmla="*/ 10 h 35"/>
                <a:gd name="T36" fmla="*/ 92 w 106"/>
                <a:gd name="T37" fmla="*/ 22 h 35"/>
                <a:gd name="T38" fmla="*/ 84 w 106"/>
                <a:gd name="T39" fmla="*/ 2 h 35"/>
                <a:gd name="T40" fmla="*/ 61 w 106"/>
                <a:gd name="T41" fmla="*/ 8 h 35"/>
                <a:gd name="T42" fmla="*/ 54 w 106"/>
                <a:gd name="T43" fmla="*/ 8 h 35"/>
                <a:gd name="T44" fmla="*/ 50 w 106"/>
                <a:gd name="T45" fmla="*/ 13 h 35"/>
                <a:gd name="T46" fmla="*/ 62 w 106"/>
                <a:gd name="T47" fmla="*/ 9 h 35"/>
                <a:gd name="T48" fmla="*/ 68 w 106"/>
                <a:gd name="T49" fmla="*/ 8 h 35"/>
                <a:gd name="T50" fmla="*/ 69 w 106"/>
                <a:gd name="T51" fmla="*/ 8 h 35"/>
                <a:gd name="T52" fmla="*/ 82 w 106"/>
                <a:gd name="T53" fmla="*/ 6 h 35"/>
                <a:gd name="T54" fmla="*/ 83 w 106"/>
                <a:gd name="T55" fmla="*/ 5 h 35"/>
                <a:gd name="T56" fmla="*/ 84 w 106"/>
                <a:gd name="T57" fmla="*/ 5 h 35"/>
                <a:gd name="T58" fmla="*/ 99 w 106"/>
                <a:gd name="T59" fmla="*/ 2 h 35"/>
                <a:gd name="T60" fmla="*/ 100 w 106"/>
                <a:gd name="T61" fmla="*/ 2 h 35"/>
                <a:gd name="T62" fmla="*/ 94 w 106"/>
                <a:gd name="T63" fmla="*/ 13 h 35"/>
                <a:gd name="T64" fmla="*/ 89 w 106"/>
                <a:gd name="T65" fmla="*/ 24 h 35"/>
                <a:gd name="T66" fmla="*/ 90 w 106"/>
                <a:gd name="T67" fmla="*/ 25 h 35"/>
                <a:gd name="T68" fmla="*/ 91 w 106"/>
                <a:gd name="T69" fmla="*/ 25 h 35"/>
                <a:gd name="T70" fmla="*/ 100 w 106"/>
                <a:gd name="T71" fmla="*/ 13 h 35"/>
                <a:gd name="T72" fmla="*/ 105 w 106"/>
                <a:gd name="T73" fmla="*/ 3 h 35"/>
                <a:gd name="T74" fmla="*/ 105 w 106"/>
                <a:gd name="T75" fmla="*/ 2 h 35"/>
                <a:gd name="T76" fmla="*/ 97 w 106"/>
                <a:gd name="T7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6" h="35">
                  <a:moveTo>
                    <a:pt x="49" y="11"/>
                  </a:moveTo>
                  <a:cubicBezTo>
                    <a:pt x="46" y="12"/>
                    <a:pt x="43" y="12"/>
                    <a:pt x="40" y="13"/>
                  </a:cubicBezTo>
                  <a:cubicBezTo>
                    <a:pt x="40" y="13"/>
                    <a:pt x="40" y="14"/>
                    <a:pt x="40" y="14"/>
                  </a:cubicBezTo>
                  <a:cubicBezTo>
                    <a:pt x="39" y="14"/>
                    <a:pt x="38" y="15"/>
                    <a:pt x="38" y="15"/>
                  </a:cubicBezTo>
                  <a:cubicBezTo>
                    <a:pt x="39" y="15"/>
                    <a:pt x="40" y="15"/>
                    <a:pt x="41" y="15"/>
                  </a:cubicBezTo>
                  <a:cubicBezTo>
                    <a:pt x="42" y="14"/>
                    <a:pt x="43" y="14"/>
                    <a:pt x="44" y="14"/>
                  </a:cubicBezTo>
                  <a:cubicBezTo>
                    <a:pt x="46" y="13"/>
                    <a:pt x="47" y="12"/>
                    <a:pt x="49" y="11"/>
                  </a:cubicBezTo>
                  <a:moveTo>
                    <a:pt x="53" y="8"/>
                  </a:moveTo>
                  <a:cubicBezTo>
                    <a:pt x="45" y="9"/>
                    <a:pt x="36" y="8"/>
                    <a:pt x="28" y="12"/>
                  </a:cubicBezTo>
                  <a:cubicBezTo>
                    <a:pt x="25" y="13"/>
                    <a:pt x="22" y="15"/>
                    <a:pt x="20" y="18"/>
                  </a:cubicBezTo>
                  <a:cubicBezTo>
                    <a:pt x="13" y="21"/>
                    <a:pt x="8" y="28"/>
                    <a:pt x="1" y="33"/>
                  </a:cubicBezTo>
                  <a:cubicBezTo>
                    <a:pt x="1" y="33"/>
                    <a:pt x="1" y="33"/>
                    <a:pt x="1" y="33"/>
                  </a:cubicBezTo>
                  <a:cubicBezTo>
                    <a:pt x="0" y="33"/>
                    <a:pt x="0" y="34"/>
                    <a:pt x="1" y="35"/>
                  </a:cubicBezTo>
                  <a:cubicBezTo>
                    <a:pt x="1" y="35"/>
                    <a:pt x="1" y="35"/>
                    <a:pt x="1" y="35"/>
                  </a:cubicBezTo>
                  <a:cubicBezTo>
                    <a:pt x="1" y="35"/>
                    <a:pt x="1" y="35"/>
                    <a:pt x="2" y="35"/>
                  </a:cubicBezTo>
                  <a:cubicBezTo>
                    <a:pt x="2" y="35"/>
                    <a:pt x="2" y="34"/>
                    <a:pt x="2" y="34"/>
                  </a:cubicBezTo>
                  <a:cubicBezTo>
                    <a:pt x="3" y="33"/>
                    <a:pt x="4" y="33"/>
                    <a:pt x="5" y="32"/>
                  </a:cubicBezTo>
                  <a:cubicBezTo>
                    <a:pt x="8" y="30"/>
                    <a:pt x="10" y="28"/>
                    <a:pt x="12" y="26"/>
                  </a:cubicBezTo>
                  <a:cubicBezTo>
                    <a:pt x="11" y="27"/>
                    <a:pt x="9" y="29"/>
                    <a:pt x="8" y="30"/>
                  </a:cubicBezTo>
                  <a:cubicBezTo>
                    <a:pt x="8" y="31"/>
                    <a:pt x="7" y="31"/>
                    <a:pt x="8" y="31"/>
                  </a:cubicBezTo>
                  <a:cubicBezTo>
                    <a:pt x="8" y="32"/>
                    <a:pt x="8" y="32"/>
                    <a:pt x="9" y="32"/>
                  </a:cubicBezTo>
                  <a:cubicBezTo>
                    <a:pt x="9" y="32"/>
                    <a:pt x="9" y="32"/>
                    <a:pt x="9" y="32"/>
                  </a:cubicBezTo>
                  <a:cubicBezTo>
                    <a:pt x="10" y="31"/>
                    <a:pt x="10" y="31"/>
                    <a:pt x="10" y="31"/>
                  </a:cubicBezTo>
                  <a:cubicBezTo>
                    <a:pt x="14" y="27"/>
                    <a:pt x="17" y="23"/>
                    <a:pt x="21" y="19"/>
                  </a:cubicBezTo>
                  <a:cubicBezTo>
                    <a:pt x="22" y="19"/>
                    <a:pt x="23" y="18"/>
                    <a:pt x="24" y="18"/>
                  </a:cubicBezTo>
                  <a:cubicBezTo>
                    <a:pt x="27" y="17"/>
                    <a:pt x="29" y="17"/>
                    <a:pt x="32" y="16"/>
                  </a:cubicBezTo>
                  <a:cubicBezTo>
                    <a:pt x="32" y="16"/>
                    <a:pt x="33" y="16"/>
                    <a:pt x="33" y="16"/>
                  </a:cubicBezTo>
                  <a:cubicBezTo>
                    <a:pt x="34" y="15"/>
                    <a:pt x="36" y="14"/>
                    <a:pt x="37" y="13"/>
                  </a:cubicBezTo>
                  <a:cubicBezTo>
                    <a:pt x="33" y="14"/>
                    <a:pt x="30" y="14"/>
                    <a:pt x="26" y="15"/>
                  </a:cubicBezTo>
                  <a:cubicBezTo>
                    <a:pt x="27" y="15"/>
                    <a:pt x="28" y="14"/>
                    <a:pt x="28" y="14"/>
                  </a:cubicBezTo>
                  <a:cubicBezTo>
                    <a:pt x="32" y="12"/>
                    <a:pt x="37" y="11"/>
                    <a:pt x="42" y="11"/>
                  </a:cubicBezTo>
                  <a:cubicBezTo>
                    <a:pt x="44" y="11"/>
                    <a:pt x="47" y="11"/>
                    <a:pt x="49" y="11"/>
                  </a:cubicBezTo>
                  <a:cubicBezTo>
                    <a:pt x="50" y="10"/>
                    <a:pt x="51" y="9"/>
                    <a:pt x="53" y="8"/>
                  </a:cubicBezTo>
                  <a:moveTo>
                    <a:pt x="92" y="22"/>
                  </a:moveTo>
                  <a:cubicBezTo>
                    <a:pt x="92" y="18"/>
                    <a:pt x="95" y="16"/>
                    <a:pt x="97" y="13"/>
                  </a:cubicBezTo>
                  <a:cubicBezTo>
                    <a:pt x="98" y="12"/>
                    <a:pt x="99" y="11"/>
                    <a:pt x="100" y="10"/>
                  </a:cubicBezTo>
                  <a:cubicBezTo>
                    <a:pt x="100" y="10"/>
                    <a:pt x="100" y="10"/>
                    <a:pt x="100" y="10"/>
                  </a:cubicBezTo>
                  <a:cubicBezTo>
                    <a:pt x="97" y="14"/>
                    <a:pt x="95" y="18"/>
                    <a:pt x="92" y="22"/>
                  </a:cubicBezTo>
                  <a:moveTo>
                    <a:pt x="96" y="0"/>
                  </a:moveTo>
                  <a:cubicBezTo>
                    <a:pt x="92" y="0"/>
                    <a:pt x="88" y="1"/>
                    <a:pt x="84" y="2"/>
                  </a:cubicBezTo>
                  <a:cubicBezTo>
                    <a:pt x="80" y="3"/>
                    <a:pt x="76" y="4"/>
                    <a:pt x="71" y="5"/>
                  </a:cubicBezTo>
                  <a:cubicBezTo>
                    <a:pt x="68" y="6"/>
                    <a:pt x="65" y="7"/>
                    <a:pt x="61" y="8"/>
                  </a:cubicBezTo>
                  <a:cubicBezTo>
                    <a:pt x="60" y="8"/>
                    <a:pt x="58" y="8"/>
                    <a:pt x="57" y="8"/>
                  </a:cubicBezTo>
                  <a:cubicBezTo>
                    <a:pt x="56" y="8"/>
                    <a:pt x="55" y="8"/>
                    <a:pt x="54" y="8"/>
                  </a:cubicBezTo>
                  <a:cubicBezTo>
                    <a:pt x="55" y="9"/>
                    <a:pt x="55" y="10"/>
                    <a:pt x="54" y="10"/>
                  </a:cubicBezTo>
                  <a:cubicBezTo>
                    <a:pt x="52" y="11"/>
                    <a:pt x="51" y="12"/>
                    <a:pt x="50" y="13"/>
                  </a:cubicBezTo>
                  <a:cubicBezTo>
                    <a:pt x="53" y="12"/>
                    <a:pt x="56" y="11"/>
                    <a:pt x="59" y="10"/>
                  </a:cubicBezTo>
                  <a:cubicBezTo>
                    <a:pt x="60" y="10"/>
                    <a:pt x="61" y="10"/>
                    <a:pt x="62" y="9"/>
                  </a:cubicBezTo>
                  <a:cubicBezTo>
                    <a:pt x="62" y="9"/>
                    <a:pt x="62" y="9"/>
                    <a:pt x="62" y="9"/>
                  </a:cubicBezTo>
                  <a:cubicBezTo>
                    <a:pt x="64" y="9"/>
                    <a:pt x="66" y="8"/>
                    <a:pt x="68" y="8"/>
                  </a:cubicBezTo>
                  <a:cubicBezTo>
                    <a:pt x="68" y="8"/>
                    <a:pt x="69" y="8"/>
                    <a:pt x="69" y="8"/>
                  </a:cubicBezTo>
                  <a:cubicBezTo>
                    <a:pt x="69" y="8"/>
                    <a:pt x="69" y="8"/>
                    <a:pt x="69" y="8"/>
                  </a:cubicBezTo>
                  <a:cubicBezTo>
                    <a:pt x="70" y="8"/>
                    <a:pt x="71" y="8"/>
                    <a:pt x="72" y="8"/>
                  </a:cubicBezTo>
                  <a:cubicBezTo>
                    <a:pt x="75" y="7"/>
                    <a:pt x="79" y="7"/>
                    <a:pt x="82" y="6"/>
                  </a:cubicBezTo>
                  <a:cubicBezTo>
                    <a:pt x="82" y="6"/>
                    <a:pt x="82" y="6"/>
                    <a:pt x="83" y="5"/>
                  </a:cubicBezTo>
                  <a:cubicBezTo>
                    <a:pt x="83" y="5"/>
                    <a:pt x="83" y="5"/>
                    <a:pt x="83" y="5"/>
                  </a:cubicBezTo>
                  <a:cubicBezTo>
                    <a:pt x="84" y="5"/>
                    <a:pt x="84" y="5"/>
                    <a:pt x="84" y="5"/>
                  </a:cubicBezTo>
                  <a:cubicBezTo>
                    <a:pt x="84" y="5"/>
                    <a:pt x="84" y="5"/>
                    <a:pt x="84" y="5"/>
                  </a:cubicBezTo>
                  <a:cubicBezTo>
                    <a:pt x="88" y="4"/>
                    <a:pt x="91" y="4"/>
                    <a:pt x="94" y="3"/>
                  </a:cubicBezTo>
                  <a:cubicBezTo>
                    <a:pt x="95" y="3"/>
                    <a:pt x="97" y="2"/>
                    <a:pt x="99" y="2"/>
                  </a:cubicBezTo>
                  <a:cubicBezTo>
                    <a:pt x="99" y="2"/>
                    <a:pt x="100" y="2"/>
                    <a:pt x="100" y="2"/>
                  </a:cubicBezTo>
                  <a:cubicBezTo>
                    <a:pt x="100" y="2"/>
                    <a:pt x="100" y="2"/>
                    <a:pt x="100" y="2"/>
                  </a:cubicBezTo>
                  <a:cubicBezTo>
                    <a:pt x="101" y="2"/>
                    <a:pt x="102" y="3"/>
                    <a:pt x="103" y="3"/>
                  </a:cubicBezTo>
                  <a:cubicBezTo>
                    <a:pt x="100" y="7"/>
                    <a:pt x="97" y="10"/>
                    <a:pt x="94" y="13"/>
                  </a:cubicBezTo>
                  <a:cubicBezTo>
                    <a:pt x="92" y="16"/>
                    <a:pt x="90" y="19"/>
                    <a:pt x="89" y="23"/>
                  </a:cubicBezTo>
                  <a:cubicBezTo>
                    <a:pt x="89" y="23"/>
                    <a:pt x="89" y="24"/>
                    <a:pt x="89" y="24"/>
                  </a:cubicBezTo>
                  <a:cubicBezTo>
                    <a:pt x="89" y="25"/>
                    <a:pt x="89" y="25"/>
                    <a:pt x="89" y="25"/>
                  </a:cubicBezTo>
                  <a:cubicBezTo>
                    <a:pt x="90" y="25"/>
                    <a:pt x="90" y="25"/>
                    <a:pt x="90" y="25"/>
                  </a:cubicBezTo>
                  <a:cubicBezTo>
                    <a:pt x="90" y="25"/>
                    <a:pt x="90" y="25"/>
                    <a:pt x="90" y="25"/>
                  </a:cubicBezTo>
                  <a:cubicBezTo>
                    <a:pt x="90" y="25"/>
                    <a:pt x="91" y="25"/>
                    <a:pt x="91" y="25"/>
                  </a:cubicBezTo>
                  <a:cubicBezTo>
                    <a:pt x="91" y="25"/>
                    <a:pt x="92" y="25"/>
                    <a:pt x="92" y="24"/>
                  </a:cubicBezTo>
                  <a:cubicBezTo>
                    <a:pt x="95" y="21"/>
                    <a:pt x="98" y="17"/>
                    <a:pt x="100" y="13"/>
                  </a:cubicBezTo>
                  <a:cubicBezTo>
                    <a:pt x="101" y="11"/>
                    <a:pt x="103" y="9"/>
                    <a:pt x="104" y="7"/>
                  </a:cubicBezTo>
                  <a:cubicBezTo>
                    <a:pt x="105" y="6"/>
                    <a:pt x="106" y="5"/>
                    <a:pt x="105" y="3"/>
                  </a:cubicBezTo>
                  <a:cubicBezTo>
                    <a:pt x="105" y="3"/>
                    <a:pt x="105" y="3"/>
                    <a:pt x="105" y="2"/>
                  </a:cubicBezTo>
                  <a:cubicBezTo>
                    <a:pt x="105" y="2"/>
                    <a:pt x="105" y="2"/>
                    <a:pt x="105" y="2"/>
                  </a:cubicBezTo>
                  <a:cubicBezTo>
                    <a:pt x="105" y="2"/>
                    <a:pt x="104" y="2"/>
                    <a:pt x="104" y="2"/>
                  </a:cubicBezTo>
                  <a:cubicBezTo>
                    <a:pt x="103" y="0"/>
                    <a:pt x="99" y="0"/>
                    <a:pt x="97" y="0"/>
                  </a:cubicBezTo>
                  <a:cubicBezTo>
                    <a:pt x="97" y="0"/>
                    <a:pt x="96" y="0"/>
                    <a:pt x="96" y="0"/>
                  </a:cubicBezTo>
                </a:path>
              </a:pathLst>
            </a:custGeom>
            <a:solidFill>
              <a:schemeClr val="accent1"/>
            </a:solidFill>
            <a:ln>
              <a:solidFill>
                <a:schemeClr val="accent2"/>
              </a:solidFill>
            </a:ln>
          </p:spPr>
          <p:txBody>
            <a:bodyPr vert="horz" wrap="square" lIns="91440" tIns="45720" rIns="91440" bIns="45720" numCol="1" anchor="t" anchorCtr="0" compatLnSpc="1"/>
            <a:lstStyle/>
            <a:p>
              <a:endParaRPr lang="zh-CN" altLang="en-US"/>
            </a:p>
          </p:txBody>
        </p:sp>
        <p:sp>
          <p:nvSpPr>
            <p:cNvPr id="9" name="Freeform 155"/>
            <p:cNvSpPr>
              <a:spLocks noEditPoints="1"/>
            </p:cNvSpPr>
            <p:nvPr/>
          </p:nvSpPr>
          <p:spPr bwMode="auto">
            <a:xfrm>
              <a:off x="6677095" y="3450430"/>
              <a:ext cx="204788" cy="209550"/>
            </a:xfrm>
            <a:custGeom>
              <a:avLst/>
              <a:gdLst>
                <a:gd name="T0" fmla="*/ 36 w 95"/>
                <a:gd name="T1" fmla="*/ 97 h 97"/>
                <a:gd name="T2" fmla="*/ 44 w 95"/>
                <a:gd name="T3" fmla="*/ 97 h 97"/>
                <a:gd name="T4" fmla="*/ 46 w 95"/>
                <a:gd name="T5" fmla="*/ 95 h 97"/>
                <a:gd name="T6" fmla="*/ 44 w 95"/>
                <a:gd name="T7" fmla="*/ 95 h 97"/>
                <a:gd name="T8" fmla="*/ 27 w 95"/>
                <a:gd name="T9" fmla="*/ 93 h 97"/>
                <a:gd name="T10" fmla="*/ 34 w 95"/>
                <a:gd name="T11" fmla="*/ 97 h 97"/>
                <a:gd name="T12" fmla="*/ 27 w 95"/>
                <a:gd name="T13" fmla="*/ 93 h 97"/>
                <a:gd name="T14" fmla="*/ 16 w 95"/>
                <a:gd name="T15" fmla="*/ 90 h 97"/>
                <a:gd name="T16" fmla="*/ 23 w 95"/>
                <a:gd name="T17" fmla="*/ 93 h 97"/>
                <a:gd name="T18" fmla="*/ 18 w 95"/>
                <a:gd name="T19" fmla="*/ 88 h 97"/>
                <a:gd name="T20" fmla="*/ 11 w 95"/>
                <a:gd name="T21" fmla="*/ 85 h 97"/>
                <a:gd name="T22" fmla="*/ 16 w 95"/>
                <a:gd name="T23" fmla="*/ 87 h 97"/>
                <a:gd name="T24" fmla="*/ 7 w 95"/>
                <a:gd name="T25" fmla="*/ 75 h 97"/>
                <a:gd name="T26" fmla="*/ 10 w 95"/>
                <a:gd name="T27" fmla="*/ 83 h 97"/>
                <a:gd name="T28" fmla="*/ 7 w 95"/>
                <a:gd name="T29" fmla="*/ 75 h 97"/>
                <a:gd name="T30" fmla="*/ 1 w 95"/>
                <a:gd name="T31" fmla="*/ 43 h 97"/>
                <a:gd name="T32" fmla="*/ 2 w 95"/>
                <a:gd name="T33" fmla="*/ 66 h 97"/>
                <a:gd name="T34" fmla="*/ 3 w 95"/>
                <a:gd name="T35" fmla="*/ 69 h 97"/>
                <a:gd name="T36" fmla="*/ 6 w 95"/>
                <a:gd name="T37" fmla="*/ 73 h 97"/>
                <a:gd name="T38" fmla="*/ 3 w 95"/>
                <a:gd name="T39" fmla="*/ 40 h 97"/>
                <a:gd name="T40" fmla="*/ 73 w 95"/>
                <a:gd name="T41" fmla="*/ 90 h 97"/>
                <a:gd name="T42" fmla="*/ 92 w 95"/>
                <a:gd name="T43" fmla="*/ 75 h 97"/>
                <a:gd name="T44" fmla="*/ 5 w 95"/>
                <a:gd name="T45" fmla="*/ 38 h 97"/>
                <a:gd name="T46" fmla="*/ 6 w 95"/>
                <a:gd name="T47" fmla="*/ 50 h 97"/>
                <a:gd name="T48" fmla="*/ 24 w 95"/>
                <a:gd name="T49" fmla="*/ 80 h 97"/>
                <a:gd name="T50" fmla="*/ 25 w 95"/>
                <a:gd name="T51" fmla="*/ 81 h 97"/>
                <a:gd name="T52" fmla="*/ 49 w 95"/>
                <a:gd name="T53" fmla="*/ 93 h 97"/>
                <a:gd name="T54" fmla="*/ 49 w 95"/>
                <a:gd name="T55" fmla="*/ 93 h 97"/>
                <a:gd name="T56" fmla="*/ 49 w 95"/>
                <a:gd name="T57" fmla="*/ 95 h 97"/>
                <a:gd name="T58" fmla="*/ 62 w 95"/>
                <a:gd name="T59" fmla="*/ 95 h 97"/>
                <a:gd name="T60" fmla="*/ 65 w 95"/>
                <a:gd name="T61" fmla="*/ 93 h 97"/>
                <a:gd name="T62" fmla="*/ 74 w 95"/>
                <a:gd name="T63" fmla="*/ 92 h 97"/>
                <a:gd name="T64" fmla="*/ 75 w 95"/>
                <a:gd name="T65" fmla="*/ 91 h 97"/>
                <a:gd name="T66" fmla="*/ 77 w 95"/>
                <a:gd name="T67" fmla="*/ 92 h 97"/>
                <a:gd name="T68" fmla="*/ 94 w 95"/>
                <a:gd name="T69" fmla="*/ 73 h 97"/>
                <a:gd name="T70" fmla="*/ 85 w 95"/>
                <a:gd name="T71" fmla="*/ 78 h 97"/>
                <a:gd name="T72" fmla="*/ 64 w 95"/>
                <a:gd name="T73" fmla="*/ 92 h 97"/>
                <a:gd name="T74" fmla="*/ 55 w 95"/>
                <a:gd name="T75" fmla="*/ 92 h 97"/>
                <a:gd name="T76" fmla="*/ 10 w 95"/>
                <a:gd name="T77" fmla="*/ 58 h 97"/>
                <a:gd name="T78" fmla="*/ 5 w 95"/>
                <a:gd name="T79" fmla="*/ 38 h 97"/>
                <a:gd name="T80" fmla="*/ 1 w 95"/>
                <a:gd name="T81" fmla="*/ 28 h 97"/>
                <a:gd name="T82" fmla="*/ 1 w 95"/>
                <a:gd name="T83" fmla="*/ 39 h 97"/>
                <a:gd name="T84" fmla="*/ 5 w 95"/>
                <a:gd name="T85" fmla="*/ 36 h 97"/>
                <a:gd name="T86" fmla="*/ 4 w 95"/>
                <a:gd name="T87" fmla="*/ 25 h 97"/>
                <a:gd name="T88" fmla="*/ 4 w 95"/>
                <a:gd name="T89" fmla="*/ 0 h 97"/>
                <a:gd name="T90" fmla="*/ 1 w 95"/>
                <a:gd name="T91" fmla="*/ 17 h 97"/>
                <a:gd name="T92" fmla="*/ 5 w 95"/>
                <a:gd name="T93" fmla="*/ 23 h 97"/>
                <a:gd name="T94" fmla="*/ 5 w 95"/>
                <a:gd name="T95" fmla="*/ 1 h 97"/>
                <a:gd name="T96" fmla="*/ 6 w 95"/>
                <a:gd name="T97" fmla="*/ 1 h 97"/>
                <a:gd name="T98" fmla="*/ 4 w 95"/>
                <a:gd name="T9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5" h="97">
                  <a:moveTo>
                    <a:pt x="38" y="95"/>
                  </a:moveTo>
                  <a:cubicBezTo>
                    <a:pt x="37" y="96"/>
                    <a:pt x="37" y="96"/>
                    <a:pt x="36" y="97"/>
                  </a:cubicBezTo>
                  <a:cubicBezTo>
                    <a:pt x="39" y="97"/>
                    <a:pt x="41" y="97"/>
                    <a:pt x="44" y="97"/>
                  </a:cubicBezTo>
                  <a:cubicBezTo>
                    <a:pt x="44" y="97"/>
                    <a:pt x="44" y="97"/>
                    <a:pt x="44" y="97"/>
                  </a:cubicBezTo>
                  <a:cubicBezTo>
                    <a:pt x="44" y="97"/>
                    <a:pt x="44" y="97"/>
                    <a:pt x="44" y="97"/>
                  </a:cubicBezTo>
                  <a:cubicBezTo>
                    <a:pt x="45" y="97"/>
                    <a:pt x="46" y="96"/>
                    <a:pt x="46" y="95"/>
                  </a:cubicBezTo>
                  <a:cubicBezTo>
                    <a:pt x="46" y="95"/>
                    <a:pt x="46" y="95"/>
                    <a:pt x="46" y="95"/>
                  </a:cubicBezTo>
                  <a:cubicBezTo>
                    <a:pt x="45" y="95"/>
                    <a:pt x="45" y="95"/>
                    <a:pt x="44" y="95"/>
                  </a:cubicBezTo>
                  <a:cubicBezTo>
                    <a:pt x="42" y="95"/>
                    <a:pt x="40" y="95"/>
                    <a:pt x="38" y="95"/>
                  </a:cubicBezTo>
                  <a:moveTo>
                    <a:pt x="27" y="93"/>
                  </a:moveTo>
                  <a:cubicBezTo>
                    <a:pt x="26" y="93"/>
                    <a:pt x="25" y="94"/>
                    <a:pt x="25" y="94"/>
                  </a:cubicBezTo>
                  <a:cubicBezTo>
                    <a:pt x="28" y="95"/>
                    <a:pt x="31" y="96"/>
                    <a:pt x="34" y="97"/>
                  </a:cubicBezTo>
                  <a:cubicBezTo>
                    <a:pt x="34" y="96"/>
                    <a:pt x="35" y="95"/>
                    <a:pt x="36" y="95"/>
                  </a:cubicBezTo>
                  <a:cubicBezTo>
                    <a:pt x="32" y="94"/>
                    <a:pt x="29" y="94"/>
                    <a:pt x="27" y="93"/>
                  </a:cubicBezTo>
                  <a:moveTo>
                    <a:pt x="18" y="88"/>
                  </a:moveTo>
                  <a:cubicBezTo>
                    <a:pt x="17" y="89"/>
                    <a:pt x="17" y="89"/>
                    <a:pt x="16" y="90"/>
                  </a:cubicBezTo>
                  <a:cubicBezTo>
                    <a:pt x="16" y="90"/>
                    <a:pt x="17" y="90"/>
                    <a:pt x="17" y="90"/>
                  </a:cubicBezTo>
                  <a:cubicBezTo>
                    <a:pt x="19" y="91"/>
                    <a:pt x="21" y="92"/>
                    <a:pt x="23" y="93"/>
                  </a:cubicBezTo>
                  <a:cubicBezTo>
                    <a:pt x="23" y="93"/>
                    <a:pt x="24" y="92"/>
                    <a:pt x="24" y="92"/>
                  </a:cubicBezTo>
                  <a:cubicBezTo>
                    <a:pt x="22" y="91"/>
                    <a:pt x="20" y="90"/>
                    <a:pt x="18" y="88"/>
                  </a:cubicBezTo>
                  <a:moveTo>
                    <a:pt x="12" y="84"/>
                  </a:moveTo>
                  <a:cubicBezTo>
                    <a:pt x="12" y="84"/>
                    <a:pt x="11" y="85"/>
                    <a:pt x="11" y="85"/>
                  </a:cubicBezTo>
                  <a:cubicBezTo>
                    <a:pt x="12" y="86"/>
                    <a:pt x="13" y="87"/>
                    <a:pt x="15" y="88"/>
                  </a:cubicBezTo>
                  <a:cubicBezTo>
                    <a:pt x="15" y="88"/>
                    <a:pt x="16" y="88"/>
                    <a:pt x="16" y="87"/>
                  </a:cubicBezTo>
                  <a:cubicBezTo>
                    <a:pt x="15" y="86"/>
                    <a:pt x="13" y="85"/>
                    <a:pt x="12" y="84"/>
                  </a:cubicBezTo>
                  <a:moveTo>
                    <a:pt x="7" y="75"/>
                  </a:moveTo>
                  <a:cubicBezTo>
                    <a:pt x="6" y="75"/>
                    <a:pt x="6" y="76"/>
                    <a:pt x="5" y="76"/>
                  </a:cubicBezTo>
                  <a:cubicBezTo>
                    <a:pt x="7" y="79"/>
                    <a:pt x="8" y="81"/>
                    <a:pt x="10" y="83"/>
                  </a:cubicBezTo>
                  <a:cubicBezTo>
                    <a:pt x="10" y="83"/>
                    <a:pt x="11" y="83"/>
                    <a:pt x="11" y="82"/>
                  </a:cubicBezTo>
                  <a:cubicBezTo>
                    <a:pt x="9" y="80"/>
                    <a:pt x="8" y="78"/>
                    <a:pt x="7" y="75"/>
                  </a:cubicBezTo>
                  <a:moveTo>
                    <a:pt x="3" y="40"/>
                  </a:moveTo>
                  <a:cubicBezTo>
                    <a:pt x="2" y="41"/>
                    <a:pt x="2" y="42"/>
                    <a:pt x="1" y="43"/>
                  </a:cubicBezTo>
                  <a:cubicBezTo>
                    <a:pt x="0" y="50"/>
                    <a:pt x="0" y="57"/>
                    <a:pt x="2" y="65"/>
                  </a:cubicBezTo>
                  <a:cubicBezTo>
                    <a:pt x="3" y="65"/>
                    <a:pt x="3" y="66"/>
                    <a:pt x="2" y="66"/>
                  </a:cubicBezTo>
                  <a:cubicBezTo>
                    <a:pt x="2" y="66"/>
                    <a:pt x="2" y="66"/>
                    <a:pt x="2" y="66"/>
                  </a:cubicBezTo>
                  <a:cubicBezTo>
                    <a:pt x="2" y="67"/>
                    <a:pt x="3" y="68"/>
                    <a:pt x="3" y="69"/>
                  </a:cubicBezTo>
                  <a:cubicBezTo>
                    <a:pt x="3" y="71"/>
                    <a:pt x="4" y="73"/>
                    <a:pt x="5" y="74"/>
                  </a:cubicBezTo>
                  <a:cubicBezTo>
                    <a:pt x="5" y="74"/>
                    <a:pt x="6" y="73"/>
                    <a:pt x="6" y="73"/>
                  </a:cubicBezTo>
                  <a:cubicBezTo>
                    <a:pt x="5" y="70"/>
                    <a:pt x="4" y="67"/>
                    <a:pt x="4" y="64"/>
                  </a:cubicBezTo>
                  <a:cubicBezTo>
                    <a:pt x="2" y="56"/>
                    <a:pt x="2" y="48"/>
                    <a:pt x="3" y="40"/>
                  </a:cubicBezTo>
                  <a:moveTo>
                    <a:pt x="71" y="91"/>
                  </a:moveTo>
                  <a:cubicBezTo>
                    <a:pt x="72" y="91"/>
                    <a:pt x="72" y="91"/>
                    <a:pt x="73" y="90"/>
                  </a:cubicBezTo>
                  <a:cubicBezTo>
                    <a:pt x="77" y="88"/>
                    <a:pt x="80" y="85"/>
                    <a:pt x="83" y="82"/>
                  </a:cubicBezTo>
                  <a:cubicBezTo>
                    <a:pt x="86" y="80"/>
                    <a:pt x="89" y="76"/>
                    <a:pt x="92" y="75"/>
                  </a:cubicBezTo>
                  <a:cubicBezTo>
                    <a:pt x="90" y="85"/>
                    <a:pt x="81" y="89"/>
                    <a:pt x="71" y="91"/>
                  </a:cubicBezTo>
                  <a:moveTo>
                    <a:pt x="5" y="38"/>
                  </a:moveTo>
                  <a:cubicBezTo>
                    <a:pt x="4" y="39"/>
                    <a:pt x="4" y="39"/>
                    <a:pt x="3" y="40"/>
                  </a:cubicBezTo>
                  <a:cubicBezTo>
                    <a:pt x="4" y="43"/>
                    <a:pt x="5" y="47"/>
                    <a:pt x="6" y="50"/>
                  </a:cubicBezTo>
                  <a:cubicBezTo>
                    <a:pt x="8" y="59"/>
                    <a:pt x="12" y="67"/>
                    <a:pt x="18" y="74"/>
                  </a:cubicBezTo>
                  <a:cubicBezTo>
                    <a:pt x="20" y="76"/>
                    <a:pt x="22" y="78"/>
                    <a:pt x="24" y="80"/>
                  </a:cubicBezTo>
                  <a:cubicBezTo>
                    <a:pt x="24" y="80"/>
                    <a:pt x="24" y="80"/>
                    <a:pt x="24" y="80"/>
                  </a:cubicBezTo>
                  <a:cubicBezTo>
                    <a:pt x="25" y="80"/>
                    <a:pt x="25" y="81"/>
                    <a:pt x="25" y="81"/>
                  </a:cubicBezTo>
                  <a:cubicBezTo>
                    <a:pt x="30" y="85"/>
                    <a:pt x="35" y="89"/>
                    <a:pt x="40" y="91"/>
                  </a:cubicBezTo>
                  <a:cubicBezTo>
                    <a:pt x="43" y="92"/>
                    <a:pt x="46" y="93"/>
                    <a:pt x="49" y="93"/>
                  </a:cubicBezTo>
                  <a:cubicBezTo>
                    <a:pt x="49" y="93"/>
                    <a:pt x="49" y="93"/>
                    <a:pt x="49" y="93"/>
                  </a:cubicBezTo>
                  <a:cubicBezTo>
                    <a:pt x="49" y="93"/>
                    <a:pt x="49" y="93"/>
                    <a:pt x="49" y="93"/>
                  </a:cubicBezTo>
                  <a:cubicBezTo>
                    <a:pt x="52" y="94"/>
                    <a:pt x="54" y="94"/>
                    <a:pt x="56" y="94"/>
                  </a:cubicBezTo>
                  <a:cubicBezTo>
                    <a:pt x="54" y="95"/>
                    <a:pt x="52" y="95"/>
                    <a:pt x="49" y="95"/>
                  </a:cubicBezTo>
                  <a:cubicBezTo>
                    <a:pt x="49" y="96"/>
                    <a:pt x="48" y="97"/>
                    <a:pt x="47" y="97"/>
                  </a:cubicBezTo>
                  <a:cubicBezTo>
                    <a:pt x="52" y="97"/>
                    <a:pt x="57" y="96"/>
                    <a:pt x="62" y="95"/>
                  </a:cubicBezTo>
                  <a:cubicBezTo>
                    <a:pt x="63" y="94"/>
                    <a:pt x="64" y="94"/>
                    <a:pt x="64" y="93"/>
                  </a:cubicBezTo>
                  <a:cubicBezTo>
                    <a:pt x="64" y="93"/>
                    <a:pt x="65" y="93"/>
                    <a:pt x="65" y="93"/>
                  </a:cubicBezTo>
                  <a:cubicBezTo>
                    <a:pt x="66" y="93"/>
                    <a:pt x="66" y="93"/>
                    <a:pt x="66" y="94"/>
                  </a:cubicBezTo>
                  <a:cubicBezTo>
                    <a:pt x="69" y="94"/>
                    <a:pt x="71" y="93"/>
                    <a:pt x="74" y="92"/>
                  </a:cubicBezTo>
                  <a:cubicBezTo>
                    <a:pt x="74" y="92"/>
                    <a:pt x="74" y="92"/>
                    <a:pt x="74" y="92"/>
                  </a:cubicBezTo>
                  <a:cubicBezTo>
                    <a:pt x="74" y="92"/>
                    <a:pt x="75" y="92"/>
                    <a:pt x="75" y="91"/>
                  </a:cubicBezTo>
                  <a:cubicBezTo>
                    <a:pt x="75" y="91"/>
                    <a:pt x="76" y="91"/>
                    <a:pt x="76" y="91"/>
                  </a:cubicBezTo>
                  <a:cubicBezTo>
                    <a:pt x="76" y="91"/>
                    <a:pt x="77" y="91"/>
                    <a:pt x="77" y="92"/>
                  </a:cubicBezTo>
                  <a:cubicBezTo>
                    <a:pt x="85" y="89"/>
                    <a:pt x="93" y="84"/>
                    <a:pt x="95" y="74"/>
                  </a:cubicBezTo>
                  <a:cubicBezTo>
                    <a:pt x="95" y="74"/>
                    <a:pt x="94" y="73"/>
                    <a:pt x="94" y="73"/>
                  </a:cubicBezTo>
                  <a:cubicBezTo>
                    <a:pt x="94" y="73"/>
                    <a:pt x="94" y="73"/>
                    <a:pt x="94" y="73"/>
                  </a:cubicBezTo>
                  <a:cubicBezTo>
                    <a:pt x="90" y="73"/>
                    <a:pt x="87" y="76"/>
                    <a:pt x="85" y="78"/>
                  </a:cubicBezTo>
                  <a:cubicBezTo>
                    <a:pt x="81" y="81"/>
                    <a:pt x="79" y="84"/>
                    <a:pt x="75" y="87"/>
                  </a:cubicBezTo>
                  <a:cubicBezTo>
                    <a:pt x="72" y="89"/>
                    <a:pt x="68" y="91"/>
                    <a:pt x="64" y="92"/>
                  </a:cubicBezTo>
                  <a:cubicBezTo>
                    <a:pt x="63" y="92"/>
                    <a:pt x="61" y="92"/>
                    <a:pt x="59" y="92"/>
                  </a:cubicBezTo>
                  <a:cubicBezTo>
                    <a:pt x="58" y="92"/>
                    <a:pt x="56" y="92"/>
                    <a:pt x="55" y="92"/>
                  </a:cubicBezTo>
                  <a:cubicBezTo>
                    <a:pt x="45" y="91"/>
                    <a:pt x="36" y="87"/>
                    <a:pt x="28" y="81"/>
                  </a:cubicBezTo>
                  <a:cubicBezTo>
                    <a:pt x="20" y="75"/>
                    <a:pt x="14" y="67"/>
                    <a:pt x="10" y="58"/>
                  </a:cubicBezTo>
                  <a:cubicBezTo>
                    <a:pt x="8" y="53"/>
                    <a:pt x="7" y="48"/>
                    <a:pt x="6" y="43"/>
                  </a:cubicBezTo>
                  <a:cubicBezTo>
                    <a:pt x="6" y="41"/>
                    <a:pt x="5" y="40"/>
                    <a:pt x="5" y="38"/>
                  </a:cubicBezTo>
                  <a:moveTo>
                    <a:pt x="4" y="25"/>
                  </a:moveTo>
                  <a:cubicBezTo>
                    <a:pt x="3" y="26"/>
                    <a:pt x="2" y="27"/>
                    <a:pt x="1" y="28"/>
                  </a:cubicBezTo>
                  <a:cubicBezTo>
                    <a:pt x="2" y="29"/>
                    <a:pt x="2" y="30"/>
                    <a:pt x="2" y="31"/>
                  </a:cubicBezTo>
                  <a:cubicBezTo>
                    <a:pt x="2" y="34"/>
                    <a:pt x="1" y="37"/>
                    <a:pt x="1" y="39"/>
                  </a:cubicBezTo>
                  <a:cubicBezTo>
                    <a:pt x="2" y="38"/>
                    <a:pt x="3" y="37"/>
                    <a:pt x="4" y="36"/>
                  </a:cubicBezTo>
                  <a:cubicBezTo>
                    <a:pt x="4" y="36"/>
                    <a:pt x="4" y="36"/>
                    <a:pt x="5" y="36"/>
                  </a:cubicBezTo>
                  <a:cubicBezTo>
                    <a:pt x="4" y="34"/>
                    <a:pt x="4" y="33"/>
                    <a:pt x="4" y="31"/>
                  </a:cubicBezTo>
                  <a:cubicBezTo>
                    <a:pt x="4" y="29"/>
                    <a:pt x="4" y="27"/>
                    <a:pt x="4" y="25"/>
                  </a:cubicBezTo>
                  <a:moveTo>
                    <a:pt x="4" y="0"/>
                  </a:moveTo>
                  <a:cubicBezTo>
                    <a:pt x="4" y="0"/>
                    <a:pt x="4" y="0"/>
                    <a:pt x="4" y="0"/>
                  </a:cubicBezTo>
                  <a:cubicBezTo>
                    <a:pt x="3" y="3"/>
                    <a:pt x="3" y="5"/>
                    <a:pt x="3" y="7"/>
                  </a:cubicBezTo>
                  <a:cubicBezTo>
                    <a:pt x="2" y="11"/>
                    <a:pt x="2" y="14"/>
                    <a:pt x="1" y="17"/>
                  </a:cubicBezTo>
                  <a:cubicBezTo>
                    <a:pt x="1" y="20"/>
                    <a:pt x="1" y="23"/>
                    <a:pt x="1" y="25"/>
                  </a:cubicBezTo>
                  <a:cubicBezTo>
                    <a:pt x="2" y="24"/>
                    <a:pt x="3" y="23"/>
                    <a:pt x="5" y="23"/>
                  </a:cubicBezTo>
                  <a:cubicBezTo>
                    <a:pt x="5" y="16"/>
                    <a:pt x="6" y="9"/>
                    <a:pt x="6" y="2"/>
                  </a:cubicBezTo>
                  <a:cubicBezTo>
                    <a:pt x="6" y="2"/>
                    <a:pt x="5" y="1"/>
                    <a:pt x="5" y="1"/>
                  </a:cubicBezTo>
                  <a:cubicBezTo>
                    <a:pt x="5" y="1"/>
                    <a:pt x="5" y="1"/>
                    <a:pt x="6" y="1"/>
                  </a:cubicBezTo>
                  <a:cubicBezTo>
                    <a:pt x="6" y="1"/>
                    <a:pt x="6" y="1"/>
                    <a:pt x="6" y="1"/>
                  </a:cubicBezTo>
                  <a:cubicBezTo>
                    <a:pt x="6" y="1"/>
                    <a:pt x="6" y="0"/>
                    <a:pt x="6" y="0"/>
                  </a:cubicBezTo>
                  <a:cubicBezTo>
                    <a:pt x="5" y="0"/>
                    <a:pt x="5" y="0"/>
                    <a:pt x="4" y="0"/>
                  </a:cubicBezTo>
                </a:path>
              </a:pathLst>
            </a:custGeom>
            <a:solidFill>
              <a:schemeClr val="accent1"/>
            </a:solidFill>
            <a:ln>
              <a:solidFill>
                <a:schemeClr val="accent2"/>
              </a:solidFill>
            </a:ln>
          </p:spPr>
          <p:txBody>
            <a:bodyPr vert="horz" wrap="square" lIns="91440" tIns="45720" rIns="91440" bIns="45720" numCol="1" anchor="t" anchorCtr="0" compatLnSpc="1"/>
            <a:lstStyle/>
            <a:p>
              <a:endParaRPr lang="zh-CN" altLang="en-US"/>
            </a:p>
          </p:txBody>
        </p:sp>
        <p:sp>
          <p:nvSpPr>
            <p:cNvPr id="10" name="任意多边形 9"/>
            <p:cNvSpPr/>
            <p:nvPr/>
          </p:nvSpPr>
          <p:spPr bwMode="auto">
            <a:xfrm>
              <a:off x="6499831" y="2840830"/>
              <a:ext cx="676789" cy="1006475"/>
            </a:xfrm>
            <a:custGeom>
              <a:avLst/>
              <a:gdLst>
                <a:gd name="connsiteX0" fmla="*/ 612728 w 676789"/>
                <a:gd name="connsiteY0" fmla="*/ 981075 h 1006475"/>
                <a:gd name="connsiteX1" fmla="*/ 614865 w 676789"/>
                <a:gd name="connsiteY1" fmla="*/ 981075 h 1006475"/>
                <a:gd name="connsiteX2" fmla="*/ 614865 w 676789"/>
                <a:gd name="connsiteY2" fmla="*/ 983192 h 1006475"/>
                <a:gd name="connsiteX3" fmla="*/ 595632 w 676789"/>
                <a:gd name="connsiteY3" fmla="*/ 993775 h 1006475"/>
                <a:gd name="connsiteX4" fmla="*/ 565713 w 676789"/>
                <a:gd name="connsiteY4" fmla="*/ 1006475 h 1006475"/>
                <a:gd name="connsiteX5" fmla="*/ 563576 w 676789"/>
                <a:gd name="connsiteY5" fmla="*/ 1006475 h 1006475"/>
                <a:gd name="connsiteX6" fmla="*/ 561439 w 676789"/>
                <a:gd name="connsiteY6" fmla="*/ 1006475 h 1006475"/>
                <a:gd name="connsiteX7" fmla="*/ 563576 w 676789"/>
                <a:gd name="connsiteY7" fmla="*/ 1004358 h 1006475"/>
                <a:gd name="connsiteX8" fmla="*/ 593495 w 676789"/>
                <a:gd name="connsiteY8" fmla="*/ 989542 h 1006475"/>
                <a:gd name="connsiteX9" fmla="*/ 612728 w 676789"/>
                <a:gd name="connsiteY9" fmla="*/ 981075 h 1006475"/>
                <a:gd name="connsiteX10" fmla="*/ 636513 w 676789"/>
                <a:gd name="connsiteY10" fmla="*/ 941387 h 1006475"/>
                <a:gd name="connsiteX11" fmla="*/ 638663 w 676789"/>
                <a:gd name="connsiteY11" fmla="*/ 945683 h 1006475"/>
                <a:gd name="connsiteX12" fmla="*/ 632211 w 676789"/>
                <a:gd name="connsiteY12" fmla="*/ 947830 h 1006475"/>
                <a:gd name="connsiteX13" fmla="*/ 582742 w 676789"/>
                <a:gd name="connsiteY13" fmla="*/ 975752 h 1006475"/>
                <a:gd name="connsiteX14" fmla="*/ 578441 w 676789"/>
                <a:gd name="connsiteY14" fmla="*/ 977900 h 1006475"/>
                <a:gd name="connsiteX15" fmla="*/ 576290 w 676789"/>
                <a:gd name="connsiteY15" fmla="*/ 977900 h 1006475"/>
                <a:gd name="connsiteX16" fmla="*/ 576290 w 676789"/>
                <a:gd name="connsiteY16" fmla="*/ 973604 h 1006475"/>
                <a:gd name="connsiteX17" fmla="*/ 580592 w 676789"/>
                <a:gd name="connsiteY17" fmla="*/ 971456 h 1006475"/>
                <a:gd name="connsiteX18" fmla="*/ 589195 w 676789"/>
                <a:gd name="connsiteY18" fmla="*/ 967161 h 1006475"/>
                <a:gd name="connsiteX19" fmla="*/ 636513 w 676789"/>
                <a:gd name="connsiteY19" fmla="*/ 941387 h 1006475"/>
                <a:gd name="connsiteX20" fmla="*/ 642931 w 676789"/>
                <a:gd name="connsiteY20" fmla="*/ 914400 h 1006475"/>
                <a:gd name="connsiteX21" fmla="*/ 645048 w 676789"/>
                <a:gd name="connsiteY21" fmla="*/ 914400 h 1006475"/>
                <a:gd name="connsiteX22" fmla="*/ 645048 w 676789"/>
                <a:gd name="connsiteY22" fmla="*/ 916483 h 1006475"/>
                <a:gd name="connsiteX23" fmla="*/ 606948 w 676789"/>
                <a:gd name="connsiteY23" fmla="*/ 937320 h 1006475"/>
                <a:gd name="connsiteX24" fmla="*/ 600598 w 676789"/>
                <a:gd name="connsiteY24" fmla="*/ 939403 h 1006475"/>
                <a:gd name="connsiteX25" fmla="*/ 581548 w 676789"/>
                <a:gd name="connsiteY25" fmla="*/ 947738 h 1006475"/>
                <a:gd name="connsiteX26" fmla="*/ 579431 w 676789"/>
                <a:gd name="connsiteY26" fmla="*/ 943571 h 1006475"/>
                <a:gd name="connsiteX27" fmla="*/ 602714 w 676789"/>
                <a:gd name="connsiteY27" fmla="*/ 933152 h 1006475"/>
                <a:gd name="connsiteX28" fmla="*/ 609064 w 676789"/>
                <a:gd name="connsiteY28" fmla="*/ 931069 h 1006475"/>
                <a:gd name="connsiteX29" fmla="*/ 642931 w 676789"/>
                <a:gd name="connsiteY29" fmla="*/ 914400 h 1006475"/>
                <a:gd name="connsiteX30" fmla="*/ 656888 w 676789"/>
                <a:gd name="connsiteY30" fmla="*/ 892175 h 1006475"/>
                <a:gd name="connsiteX31" fmla="*/ 663437 w 676789"/>
                <a:gd name="connsiteY31" fmla="*/ 892175 h 1006475"/>
                <a:gd name="connsiteX32" fmla="*/ 665619 w 676789"/>
                <a:gd name="connsiteY32" fmla="*/ 892175 h 1006475"/>
                <a:gd name="connsiteX33" fmla="*/ 665619 w 676789"/>
                <a:gd name="connsiteY33" fmla="*/ 896408 h 1006475"/>
                <a:gd name="connsiteX34" fmla="*/ 663437 w 676789"/>
                <a:gd name="connsiteY34" fmla="*/ 896408 h 1006475"/>
                <a:gd name="connsiteX35" fmla="*/ 654705 w 676789"/>
                <a:gd name="connsiteY35" fmla="*/ 896408 h 1006475"/>
                <a:gd name="connsiteX36" fmla="*/ 632877 w 676789"/>
                <a:gd name="connsiteY36" fmla="*/ 904875 h 1006475"/>
                <a:gd name="connsiteX37" fmla="*/ 615415 w 676789"/>
                <a:gd name="connsiteY37" fmla="*/ 911225 h 1006475"/>
                <a:gd name="connsiteX38" fmla="*/ 608866 w 676789"/>
                <a:gd name="connsiteY38" fmla="*/ 913342 h 1006475"/>
                <a:gd name="connsiteX39" fmla="*/ 602318 w 676789"/>
                <a:gd name="connsiteY39" fmla="*/ 915458 h 1006475"/>
                <a:gd name="connsiteX40" fmla="*/ 602318 w 676789"/>
                <a:gd name="connsiteY40" fmla="*/ 917575 h 1006475"/>
                <a:gd name="connsiteX41" fmla="*/ 600135 w 676789"/>
                <a:gd name="connsiteY41" fmla="*/ 913342 h 1006475"/>
                <a:gd name="connsiteX42" fmla="*/ 611049 w 676789"/>
                <a:gd name="connsiteY42" fmla="*/ 909108 h 1006475"/>
                <a:gd name="connsiteX43" fmla="*/ 617598 w 676789"/>
                <a:gd name="connsiteY43" fmla="*/ 906992 h 1006475"/>
                <a:gd name="connsiteX44" fmla="*/ 656888 w 676789"/>
                <a:gd name="connsiteY44" fmla="*/ 892175 h 1006475"/>
                <a:gd name="connsiteX45" fmla="*/ 671438 w 676789"/>
                <a:gd name="connsiteY45" fmla="*/ 866775 h 1006475"/>
                <a:gd name="connsiteX46" fmla="*/ 671438 w 676789"/>
                <a:gd name="connsiteY46" fmla="*/ 871084 h 1006475"/>
                <a:gd name="connsiteX47" fmla="*/ 669287 w 676789"/>
                <a:gd name="connsiteY47" fmla="*/ 871084 h 1006475"/>
                <a:gd name="connsiteX48" fmla="*/ 660684 w 676789"/>
                <a:gd name="connsiteY48" fmla="*/ 873238 h 1006475"/>
                <a:gd name="connsiteX49" fmla="*/ 641326 w 676789"/>
                <a:gd name="connsiteY49" fmla="*/ 881856 h 1006475"/>
                <a:gd name="connsiteX50" fmla="*/ 619818 w 676789"/>
                <a:gd name="connsiteY50" fmla="*/ 894783 h 1006475"/>
                <a:gd name="connsiteX51" fmla="*/ 615517 w 676789"/>
                <a:gd name="connsiteY51" fmla="*/ 896938 h 1006475"/>
                <a:gd name="connsiteX52" fmla="*/ 613366 w 676789"/>
                <a:gd name="connsiteY52" fmla="*/ 896938 h 1006475"/>
                <a:gd name="connsiteX53" fmla="*/ 611215 w 676789"/>
                <a:gd name="connsiteY53" fmla="*/ 892629 h 1006475"/>
                <a:gd name="connsiteX54" fmla="*/ 615517 w 676789"/>
                <a:gd name="connsiteY54" fmla="*/ 892629 h 1006475"/>
                <a:gd name="connsiteX55" fmla="*/ 619818 w 676789"/>
                <a:gd name="connsiteY55" fmla="*/ 888320 h 1006475"/>
                <a:gd name="connsiteX56" fmla="*/ 643477 w 676789"/>
                <a:gd name="connsiteY56" fmla="*/ 877547 h 1006475"/>
                <a:gd name="connsiteX57" fmla="*/ 662834 w 676789"/>
                <a:gd name="connsiteY57" fmla="*/ 868929 h 1006475"/>
                <a:gd name="connsiteX58" fmla="*/ 671438 w 676789"/>
                <a:gd name="connsiteY58" fmla="*/ 866775 h 1006475"/>
                <a:gd name="connsiteX59" fmla="*/ 671474 w 676789"/>
                <a:gd name="connsiteY59" fmla="*/ 844550 h 1006475"/>
                <a:gd name="connsiteX60" fmla="*/ 673607 w 676789"/>
                <a:gd name="connsiteY60" fmla="*/ 844550 h 1006475"/>
                <a:gd name="connsiteX61" fmla="*/ 675740 w 676789"/>
                <a:gd name="connsiteY61" fmla="*/ 846704 h 1006475"/>
                <a:gd name="connsiteX62" fmla="*/ 675740 w 676789"/>
                <a:gd name="connsiteY62" fmla="*/ 848859 h 1006475"/>
                <a:gd name="connsiteX63" fmla="*/ 671474 w 676789"/>
                <a:gd name="connsiteY63" fmla="*/ 851013 h 1006475"/>
                <a:gd name="connsiteX64" fmla="*/ 669341 w 676789"/>
                <a:gd name="connsiteY64" fmla="*/ 851013 h 1006475"/>
                <a:gd name="connsiteX65" fmla="*/ 665074 w 676789"/>
                <a:gd name="connsiteY65" fmla="*/ 851013 h 1006475"/>
                <a:gd name="connsiteX66" fmla="*/ 639476 w 676789"/>
                <a:gd name="connsiteY66" fmla="*/ 859631 h 1006475"/>
                <a:gd name="connsiteX67" fmla="*/ 624543 w 676789"/>
                <a:gd name="connsiteY67" fmla="*/ 868249 h 1006475"/>
                <a:gd name="connsiteX68" fmla="*/ 620277 w 676789"/>
                <a:gd name="connsiteY68" fmla="*/ 870404 h 1006475"/>
                <a:gd name="connsiteX69" fmla="*/ 611744 w 676789"/>
                <a:gd name="connsiteY69" fmla="*/ 874713 h 1006475"/>
                <a:gd name="connsiteX70" fmla="*/ 609610 w 676789"/>
                <a:gd name="connsiteY70" fmla="*/ 874713 h 1006475"/>
                <a:gd name="connsiteX71" fmla="*/ 609610 w 676789"/>
                <a:gd name="connsiteY71" fmla="*/ 872558 h 1006475"/>
                <a:gd name="connsiteX72" fmla="*/ 620277 w 676789"/>
                <a:gd name="connsiteY72" fmla="*/ 866095 h 1006475"/>
                <a:gd name="connsiteX73" fmla="*/ 624543 w 676789"/>
                <a:gd name="connsiteY73" fmla="*/ 863940 h 1006475"/>
                <a:gd name="connsiteX74" fmla="*/ 641609 w 676789"/>
                <a:gd name="connsiteY74" fmla="*/ 855322 h 1006475"/>
                <a:gd name="connsiteX75" fmla="*/ 665074 w 676789"/>
                <a:gd name="connsiteY75" fmla="*/ 846704 h 1006475"/>
                <a:gd name="connsiteX76" fmla="*/ 669341 w 676789"/>
                <a:gd name="connsiteY76" fmla="*/ 846704 h 1006475"/>
                <a:gd name="connsiteX77" fmla="*/ 671474 w 676789"/>
                <a:gd name="connsiteY77" fmla="*/ 844550 h 1006475"/>
                <a:gd name="connsiteX78" fmla="*/ 667558 w 676789"/>
                <a:gd name="connsiteY78" fmla="*/ 825500 h 1006475"/>
                <a:gd name="connsiteX79" fmla="*/ 669756 w 676789"/>
                <a:gd name="connsiteY79" fmla="*/ 825500 h 1006475"/>
                <a:gd name="connsiteX80" fmla="*/ 671954 w 676789"/>
                <a:gd name="connsiteY80" fmla="*/ 825500 h 1006475"/>
                <a:gd name="connsiteX81" fmla="*/ 671954 w 676789"/>
                <a:gd name="connsiteY81" fmla="*/ 829830 h 1006475"/>
                <a:gd name="connsiteX82" fmla="*/ 667558 w 676789"/>
                <a:gd name="connsiteY82" fmla="*/ 831994 h 1006475"/>
                <a:gd name="connsiteX83" fmla="*/ 625795 w 676789"/>
                <a:gd name="connsiteY83" fmla="*/ 849313 h 1006475"/>
                <a:gd name="connsiteX84" fmla="*/ 621398 w 676789"/>
                <a:gd name="connsiteY84" fmla="*/ 849313 h 1006475"/>
                <a:gd name="connsiteX85" fmla="*/ 619200 w 676789"/>
                <a:gd name="connsiteY85" fmla="*/ 849313 h 1006475"/>
                <a:gd name="connsiteX86" fmla="*/ 619200 w 676789"/>
                <a:gd name="connsiteY86" fmla="*/ 847148 h 1006475"/>
                <a:gd name="connsiteX87" fmla="*/ 621398 w 676789"/>
                <a:gd name="connsiteY87" fmla="*/ 844983 h 1006475"/>
                <a:gd name="connsiteX88" fmla="*/ 625795 w 676789"/>
                <a:gd name="connsiteY88" fmla="*/ 844983 h 1006475"/>
                <a:gd name="connsiteX89" fmla="*/ 667558 w 676789"/>
                <a:gd name="connsiteY89" fmla="*/ 825500 h 1006475"/>
                <a:gd name="connsiteX90" fmla="*/ 315789 w 676789"/>
                <a:gd name="connsiteY90" fmla="*/ 811212 h 1006475"/>
                <a:gd name="connsiteX91" fmla="*/ 317964 w 676789"/>
                <a:gd name="connsiteY91" fmla="*/ 811212 h 1006475"/>
                <a:gd name="connsiteX92" fmla="*/ 320140 w 676789"/>
                <a:gd name="connsiteY92" fmla="*/ 813329 h 1006475"/>
                <a:gd name="connsiteX93" fmla="*/ 265753 w 676789"/>
                <a:gd name="connsiteY93" fmla="*/ 868362 h 1006475"/>
                <a:gd name="connsiteX94" fmla="*/ 263577 w 676789"/>
                <a:gd name="connsiteY94" fmla="*/ 864129 h 1006475"/>
                <a:gd name="connsiteX95" fmla="*/ 311438 w 676789"/>
                <a:gd name="connsiteY95" fmla="*/ 815445 h 1006475"/>
                <a:gd name="connsiteX96" fmla="*/ 315789 w 676789"/>
                <a:gd name="connsiteY96" fmla="*/ 811212 h 1006475"/>
                <a:gd name="connsiteX97" fmla="*/ 283075 w 676789"/>
                <a:gd name="connsiteY97" fmla="*/ 811212 h 1006475"/>
                <a:gd name="connsiteX98" fmla="*/ 285215 w 676789"/>
                <a:gd name="connsiteY98" fmla="*/ 815491 h 1006475"/>
                <a:gd name="connsiteX99" fmla="*/ 283075 w 676789"/>
                <a:gd name="connsiteY99" fmla="*/ 815491 h 1006475"/>
                <a:gd name="connsiteX100" fmla="*/ 278796 w 676789"/>
                <a:gd name="connsiteY100" fmla="*/ 819771 h 1006475"/>
                <a:gd name="connsiteX101" fmla="*/ 240281 w 676789"/>
                <a:gd name="connsiteY101" fmla="*/ 860425 h 1006475"/>
                <a:gd name="connsiteX102" fmla="*/ 238141 w 676789"/>
                <a:gd name="connsiteY102" fmla="*/ 856145 h 1006475"/>
                <a:gd name="connsiteX103" fmla="*/ 272377 w 676789"/>
                <a:gd name="connsiteY103" fmla="*/ 819771 h 1006475"/>
                <a:gd name="connsiteX104" fmla="*/ 276656 w 676789"/>
                <a:gd name="connsiteY104" fmla="*/ 815491 h 1006475"/>
                <a:gd name="connsiteX105" fmla="*/ 280935 w 676789"/>
                <a:gd name="connsiteY105" fmla="*/ 813352 h 1006475"/>
                <a:gd name="connsiteX106" fmla="*/ 283075 w 676789"/>
                <a:gd name="connsiteY106" fmla="*/ 811212 h 1006475"/>
                <a:gd name="connsiteX107" fmla="*/ 260290 w 676789"/>
                <a:gd name="connsiteY107" fmla="*/ 811212 h 1006475"/>
                <a:gd name="connsiteX108" fmla="*/ 262434 w 676789"/>
                <a:gd name="connsiteY108" fmla="*/ 811212 h 1006475"/>
                <a:gd name="connsiteX109" fmla="*/ 262434 w 676789"/>
                <a:gd name="connsiteY109" fmla="*/ 815508 h 1006475"/>
                <a:gd name="connsiteX110" fmla="*/ 260290 w 676789"/>
                <a:gd name="connsiteY110" fmla="*/ 815508 h 1006475"/>
                <a:gd name="connsiteX111" fmla="*/ 256004 w 676789"/>
                <a:gd name="connsiteY111" fmla="*/ 819803 h 1006475"/>
                <a:gd name="connsiteX112" fmla="*/ 228143 w 676789"/>
                <a:gd name="connsiteY112" fmla="*/ 847725 h 1006475"/>
                <a:gd name="connsiteX113" fmla="*/ 226000 w 676789"/>
                <a:gd name="connsiteY113" fmla="*/ 847725 h 1006475"/>
                <a:gd name="connsiteX114" fmla="*/ 223857 w 676789"/>
                <a:gd name="connsiteY114" fmla="*/ 845577 h 1006475"/>
                <a:gd name="connsiteX115" fmla="*/ 251718 w 676789"/>
                <a:gd name="connsiteY115" fmla="*/ 819803 h 1006475"/>
                <a:gd name="connsiteX116" fmla="*/ 256004 w 676789"/>
                <a:gd name="connsiteY116" fmla="*/ 815508 h 1006475"/>
                <a:gd name="connsiteX117" fmla="*/ 260290 w 676789"/>
                <a:gd name="connsiteY117" fmla="*/ 811212 h 1006475"/>
                <a:gd name="connsiteX118" fmla="*/ 339586 w 676789"/>
                <a:gd name="connsiteY118" fmla="*/ 806450 h 1006475"/>
                <a:gd name="connsiteX119" fmla="*/ 341769 w 676789"/>
                <a:gd name="connsiteY119" fmla="*/ 806450 h 1006475"/>
                <a:gd name="connsiteX120" fmla="*/ 343952 w 676789"/>
                <a:gd name="connsiteY120" fmla="*/ 808587 h 1006475"/>
                <a:gd name="connsiteX121" fmla="*/ 343952 w 676789"/>
                <a:gd name="connsiteY121" fmla="*/ 810724 h 1006475"/>
                <a:gd name="connsiteX122" fmla="*/ 295929 w 676789"/>
                <a:gd name="connsiteY122" fmla="*/ 859876 h 1006475"/>
                <a:gd name="connsiteX123" fmla="*/ 293747 w 676789"/>
                <a:gd name="connsiteY123" fmla="*/ 862013 h 1006475"/>
                <a:gd name="connsiteX124" fmla="*/ 291564 w 676789"/>
                <a:gd name="connsiteY124" fmla="*/ 857739 h 1006475"/>
                <a:gd name="connsiteX125" fmla="*/ 337403 w 676789"/>
                <a:gd name="connsiteY125" fmla="*/ 808587 h 1006475"/>
                <a:gd name="connsiteX126" fmla="*/ 339586 w 676789"/>
                <a:gd name="connsiteY126" fmla="*/ 806450 h 1006475"/>
                <a:gd name="connsiteX127" fmla="*/ 669335 w 676789"/>
                <a:gd name="connsiteY127" fmla="*/ 801687 h 1006475"/>
                <a:gd name="connsiteX128" fmla="*/ 671470 w 676789"/>
                <a:gd name="connsiteY128" fmla="*/ 801687 h 1006475"/>
                <a:gd name="connsiteX129" fmla="*/ 673605 w 676789"/>
                <a:gd name="connsiteY129" fmla="*/ 801687 h 1006475"/>
                <a:gd name="connsiteX130" fmla="*/ 673605 w 676789"/>
                <a:gd name="connsiteY130" fmla="*/ 806083 h 1006475"/>
                <a:gd name="connsiteX131" fmla="*/ 671470 w 676789"/>
                <a:gd name="connsiteY131" fmla="*/ 806083 h 1006475"/>
                <a:gd name="connsiteX132" fmla="*/ 669335 w 676789"/>
                <a:gd name="connsiteY132" fmla="*/ 806083 h 1006475"/>
                <a:gd name="connsiteX133" fmla="*/ 643716 w 676789"/>
                <a:gd name="connsiteY133" fmla="*/ 814875 h 1006475"/>
                <a:gd name="connsiteX134" fmla="*/ 626637 w 676789"/>
                <a:gd name="connsiteY134" fmla="*/ 825866 h 1006475"/>
                <a:gd name="connsiteX135" fmla="*/ 622367 w 676789"/>
                <a:gd name="connsiteY135" fmla="*/ 828064 h 1006475"/>
                <a:gd name="connsiteX136" fmla="*/ 620232 w 676789"/>
                <a:gd name="connsiteY136" fmla="*/ 828064 h 1006475"/>
                <a:gd name="connsiteX137" fmla="*/ 618097 w 676789"/>
                <a:gd name="connsiteY137" fmla="*/ 830262 h 1006475"/>
                <a:gd name="connsiteX138" fmla="*/ 615962 w 676789"/>
                <a:gd name="connsiteY138" fmla="*/ 830262 h 1006475"/>
                <a:gd name="connsiteX139" fmla="*/ 615962 w 676789"/>
                <a:gd name="connsiteY139" fmla="*/ 825866 h 1006475"/>
                <a:gd name="connsiteX140" fmla="*/ 620232 w 676789"/>
                <a:gd name="connsiteY140" fmla="*/ 823668 h 1006475"/>
                <a:gd name="connsiteX141" fmla="*/ 622367 w 676789"/>
                <a:gd name="connsiteY141" fmla="*/ 821470 h 1006475"/>
                <a:gd name="connsiteX142" fmla="*/ 626637 w 676789"/>
                <a:gd name="connsiteY142" fmla="*/ 819271 h 1006475"/>
                <a:gd name="connsiteX143" fmla="*/ 643716 w 676789"/>
                <a:gd name="connsiteY143" fmla="*/ 810479 h 1006475"/>
                <a:gd name="connsiteX144" fmla="*/ 669335 w 676789"/>
                <a:gd name="connsiteY144" fmla="*/ 801687 h 1006475"/>
                <a:gd name="connsiteX145" fmla="*/ 241109 w 676789"/>
                <a:gd name="connsiteY145" fmla="*/ 800100 h 1006475"/>
                <a:gd name="connsiteX146" fmla="*/ 243318 w 676789"/>
                <a:gd name="connsiteY146" fmla="*/ 800100 h 1006475"/>
                <a:gd name="connsiteX147" fmla="*/ 243318 w 676789"/>
                <a:gd name="connsiteY147" fmla="*/ 802217 h 1006475"/>
                <a:gd name="connsiteX148" fmla="*/ 236692 w 676789"/>
                <a:gd name="connsiteY148" fmla="*/ 810683 h 1006475"/>
                <a:gd name="connsiteX149" fmla="*/ 232275 w 676789"/>
                <a:gd name="connsiteY149" fmla="*/ 812800 h 1006475"/>
                <a:gd name="connsiteX150" fmla="*/ 199144 w 676789"/>
                <a:gd name="connsiteY150" fmla="*/ 844550 h 1006475"/>
                <a:gd name="connsiteX151" fmla="*/ 196935 w 676789"/>
                <a:gd name="connsiteY151" fmla="*/ 840317 h 1006475"/>
                <a:gd name="connsiteX152" fmla="*/ 227857 w 676789"/>
                <a:gd name="connsiteY152" fmla="*/ 810683 h 1006475"/>
                <a:gd name="connsiteX153" fmla="*/ 230066 w 676789"/>
                <a:gd name="connsiteY153" fmla="*/ 808567 h 1006475"/>
                <a:gd name="connsiteX154" fmla="*/ 241109 w 676789"/>
                <a:gd name="connsiteY154" fmla="*/ 800100 h 1006475"/>
                <a:gd name="connsiteX155" fmla="*/ 371393 w 676789"/>
                <a:gd name="connsiteY155" fmla="*/ 795337 h 1006475"/>
                <a:gd name="connsiteX156" fmla="*/ 373547 w 676789"/>
                <a:gd name="connsiteY156" fmla="*/ 795337 h 1006475"/>
                <a:gd name="connsiteX157" fmla="*/ 375702 w 676789"/>
                <a:gd name="connsiteY157" fmla="*/ 797472 h 1006475"/>
                <a:gd name="connsiteX158" fmla="*/ 375702 w 676789"/>
                <a:gd name="connsiteY158" fmla="*/ 801742 h 1006475"/>
                <a:gd name="connsiteX159" fmla="*/ 373547 w 676789"/>
                <a:gd name="connsiteY159" fmla="*/ 803877 h 1006475"/>
                <a:gd name="connsiteX160" fmla="*/ 371393 w 676789"/>
                <a:gd name="connsiteY160" fmla="*/ 801742 h 1006475"/>
                <a:gd name="connsiteX161" fmla="*/ 319686 w 676789"/>
                <a:gd name="connsiteY161" fmla="*/ 857250 h 1006475"/>
                <a:gd name="connsiteX162" fmla="*/ 317531 w 676789"/>
                <a:gd name="connsiteY162" fmla="*/ 852980 h 1006475"/>
                <a:gd name="connsiteX163" fmla="*/ 371393 w 676789"/>
                <a:gd name="connsiteY163" fmla="*/ 795337 h 1006475"/>
                <a:gd name="connsiteX164" fmla="*/ 404659 w 676789"/>
                <a:gd name="connsiteY164" fmla="*/ 790575 h 1006475"/>
                <a:gd name="connsiteX165" fmla="*/ 406849 w 676789"/>
                <a:gd name="connsiteY165" fmla="*/ 790575 h 1006475"/>
                <a:gd name="connsiteX166" fmla="*/ 406849 w 676789"/>
                <a:gd name="connsiteY166" fmla="*/ 792765 h 1006475"/>
                <a:gd name="connsiteX167" fmla="*/ 398090 w 676789"/>
                <a:gd name="connsiteY167" fmla="*/ 803713 h 1006475"/>
                <a:gd name="connsiteX168" fmla="*/ 391522 w 676789"/>
                <a:gd name="connsiteY168" fmla="*/ 810282 h 1006475"/>
                <a:gd name="connsiteX169" fmla="*/ 389332 w 676789"/>
                <a:gd name="connsiteY169" fmla="*/ 814661 h 1006475"/>
                <a:gd name="connsiteX170" fmla="*/ 382763 w 676789"/>
                <a:gd name="connsiteY170" fmla="*/ 821230 h 1006475"/>
                <a:gd name="connsiteX171" fmla="*/ 352108 w 676789"/>
                <a:gd name="connsiteY171" fmla="*/ 854075 h 1006475"/>
                <a:gd name="connsiteX172" fmla="*/ 349918 w 676789"/>
                <a:gd name="connsiteY172" fmla="*/ 854075 h 1006475"/>
                <a:gd name="connsiteX173" fmla="*/ 347728 w 676789"/>
                <a:gd name="connsiteY173" fmla="*/ 849696 h 1006475"/>
                <a:gd name="connsiteX174" fmla="*/ 384953 w 676789"/>
                <a:gd name="connsiteY174" fmla="*/ 812471 h 1006475"/>
                <a:gd name="connsiteX175" fmla="*/ 391522 w 676789"/>
                <a:gd name="connsiteY175" fmla="*/ 805902 h 1006475"/>
                <a:gd name="connsiteX176" fmla="*/ 395901 w 676789"/>
                <a:gd name="connsiteY176" fmla="*/ 801523 h 1006475"/>
                <a:gd name="connsiteX177" fmla="*/ 400280 w 676789"/>
                <a:gd name="connsiteY177" fmla="*/ 794954 h 1006475"/>
                <a:gd name="connsiteX178" fmla="*/ 404659 w 676789"/>
                <a:gd name="connsiteY178" fmla="*/ 790575 h 1006475"/>
                <a:gd name="connsiteX179" fmla="*/ 669756 w 676789"/>
                <a:gd name="connsiteY179" fmla="*/ 782637 h 1006475"/>
                <a:gd name="connsiteX180" fmla="*/ 671954 w 676789"/>
                <a:gd name="connsiteY180" fmla="*/ 782637 h 1006475"/>
                <a:gd name="connsiteX181" fmla="*/ 671954 w 676789"/>
                <a:gd name="connsiteY181" fmla="*/ 786967 h 1006475"/>
                <a:gd name="connsiteX182" fmla="*/ 669756 w 676789"/>
                <a:gd name="connsiteY182" fmla="*/ 786967 h 1006475"/>
                <a:gd name="connsiteX183" fmla="*/ 623596 w 676789"/>
                <a:gd name="connsiteY183" fmla="*/ 804285 h 1006475"/>
                <a:gd name="connsiteX184" fmla="*/ 621398 w 676789"/>
                <a:gd name="connsiteY184" fmla="*/ 806450 h 1006475"/>
                <a:gd name="connsiteX185" fmla="*/ 619200 w 676789"/>
                <a:gd name="connsiteY185" fmla="*/ 806450 h 1006475"/>
                <a:gd name="connsiteX186" fmla="*/ 619200 w 676789"/>
                <a:gd name="connsiteY186" fmla="*/ 802120 h 1006475"/>
                <a:gd name="connsiteX187" fmla="*/ 621398 w 676789"/>
                <a:gd name="connsiteY187" fmla="*/ 802120 h 1006475"/>
                <a:gd name="connsiteX188" fmla="*/ 623596 w 676789"/>
                <a:gd name="connsiteY188" fmla="*/ 799955 h 1006475"/>
                <a:gd name="connsiteX189" fmla="*/ 669756 w 676789"/>
                <a:gd name="connsiteY189" fmla="*/ 782637 h 1006475"/>
                <a:gd name="connsiteX190" fmla="*/ 227005 w 676789"/>
                <a:gd name="connsiteY190" fmla="*/ 782637 h 1006475"/>
                <a:gd name="connsiteX191" fmla="*/ 229122 w 676789"/>
                <a:gd name="connsiteY191" fmla="*/ 782637 h 1006475"/>
                <a:gd name="connsiteX192" fmla="*/ 231239 w 676789"/>
                <a:gd name="connsiteY192" fmla="*/ 784780 h 1006475"/>
                <a:gd name="connsiteX193" fmla="*/ 231239 w 676789"/>
                <a:gd name="connsiteY193" fmla="*/ 786923 h 1006475"/>
                <a:gd name="connsiteX194" fmla="*/ 216422 w 676789"/>
                <a:gd name="connsiteY194" fmla="*/ 799782 h 1006475"/>
                <a:gd name="connsiteX195" fmla="*/ 212189 w 676789"/>
                <a:gd name="connsiteY195" fmla="*/ 804068 h 1006475"/>
                <a:gd name="connsiteX196" fmla="*/ 191022 w 676789"/>
                <a:gd name="connsiteY196" fmla="*/ 825500 h 1006475"/>
                <a:gd name="connsiteX197" fmla="*/ 188905 w 676789"/>
                <a:gd name="connsiteY197" fmla="*/ 821214 h 1006475"/>
                <a:gd name="connsiteX198" fmla="*/ 210072 w 676789"/>
                <a:gd name="connsiteY198" fmla="*/ 799782 h 1006475"/>
                <a:gd name="connsiteX199" fmla="*/ 212189 w 676789"/>
                <a:gd name="connsiteY199" fmla="*/ 797639 h 1006475"/>
                <a:gd name="connsiteX200" fmla="*/ 227005 w 676789"/>
                <a:gd name="connsiteY200" fmla="*/ 782637 h 1006475"/>
                <a:gd name="connsiteX201" fmla="*/ 212622 w 676789"/>
                <a:gd name="connsiteY201" fmla="*/ 777875 h 1006475"/>
                <a:gd name="connsiteX202" fmla="*/ 214787 w 676789"/>
                <a:gd name="connsiteY202" fmla="*/ 777875 h 1006475"/>
                <a:gd name="connsiteX203" fmla="*/ 214787 w 676789"/>
                <a:gd name="connsiteY203" fmla="*/ 782161 h 1006475"/>
                <a:gd name="connsiteX204" fmla="*/ 203963 w 676789"/>
                <a:gd name="connsiteY204" fmla="*/ 790734 h 1006475"/>
                <a:gd name="connsiteX205" fmla="*/ 201798 w 676789"/>
                <a:gd name="connsiteY205" fmla="*/ 792877 h 1006475"/>
                <a:gd name="connsiteX206" fmla="*/ 173656 w 676789"/>
                <a:gd name="connsiteY206" fmla="*/ 818595 h 1006475"/>
                <a:gd name="connsiteX207" fmla="*/ 171492 w 676789"/>
                <a:gd name="connsiteY207" fmla="*/ 820738 h 1006475"/>
                <a:gd name="connsiteX208" fmla="*/ 169327 w 676789"/>
                <a:gd name="connsiteY208" fmla="*/ 816452 h 1006475"/>
                <a:gd name="connsiteX209" fmla="*/ 199634 w 676789"/>
                <a:gd name="connsiteY209" fmla="*/ 788591 h 1006475"/>
                <a:gd name="connsiteX210" fmla="*/ 201798 w 676789"/>
                <a:gd name="connsiteY210" fmla="*/ 786447 h 1006475"/>
                <a:gd name="connsiteX211" fmla="*/ 212622 w 676789"/>
                <a:gd name="connsiteY211" fmla="*/ 777875 h 1006475"/>
                <a:gd name="connsiteX212" fmla="*/ 195729 w 676789"/>
                <a:gd name="connsiteY212" fmla="*/ 763587 h 1006475"/>
                <a:gd name="connsiteX213" fmla="*/ 197902 w 676789"/>
                <a:gd name="connsiteY213" fmla="*/ 767765 h 1006475"/>
                <a:gd name="connsiteX214" fmla="*/ 193557 w 676789"/>
                <a:gd name="connsiteY214" fmla="*/ 771942 h 1006475"/>
                <a:gd name="connsiteX215" fmla="*/ 189212 w 676789"/>
                <a:gd name="connsiteY215" fmla="*/ 774031 h 1006475"/>
                <a:gd name="connsiteX216" fmla="*/ 163144 w 676789"/>
                <a:gd name="connsiteY216" fmla="*/ 803275 h 1006475"/>
                <a:gd name="connsiteX217" fmla="*/ 160971 w 676789"/>
                <a:gd name="connsiteY217" fmla="*/ 803275 h 1006475"/>
                <a:gd name="connsiteX218" fmla="*/ 158799 w 676789"/>
                <a:gd name="connsiteY218" fmla="*/ 799097 h 1006475"/>
                <a:gd name="connsiteX219" fmla="*/ 189212 w 676789"/>
                <a:gd name="connsiteY219" fmla="*/ 769853 h 1006475"/>
                <a:gd name="connsiteX220" fmla="*/ 191385 w 676789"/>
                <a:gd name="connsiteY220" fmla="*/ 767765 h 1006475"/>
                <a:gd name="connsiteX221" fmla="*/ 193557 w 676789"/>
                <a:gd name="connsiteY221" fmla="*/ 765676 h 1006475"/>
                <a:gd name="connsiteX222" fmla="*/ 195729 w 676789"/>
                <a:gd name="connsiteY222" fmla="*/ 763587 h 1006475"/>
                <a:gd name="connsiteX223" fmla="*/ 668861 w 676789"/>
                <a:gd name="connsiteY223" fmla="*/ 754062 h 1006475"/>
                <a:gd name="connsiteX224" fmla="*/ 668861 w 676789"/>
                <a:gd name="connsiteY224" fmla="*/ 758392 h 1006475"/>
                <a:gd name="connsiteX225" fmla="*/ 666744 w 676789"/>
                <a:gd name="connsiteY225" fmla="*/ 760556 h 1006475"/>
                <a:gd name="connsiteX226" fmla="*/ 624411 w 676789"/>
                <a:gd name="connsiteY226" fmla="*/ 775710 h 1006475"/>
                <a:gd name="connsiteX227" fmla="*/ 622294 w 676789"/>
                <a:gd name="connsiteY227" fmla="*/ 777875 h 1006475"/>
                <a:gd name="connsiteX228" fmla="*/ 622294 w 676789"/>
                <a:gd name="connsiteY228" fmla="*/ 773545 h 1006475"/>
                <a:gd name="connsiteX229" fmla="*/ 666744 w 676789"/>
                <a:gd name="connsiteY229" fmla="*/ 756227 h 1006475"/>
                <a:gd name="connsiteX230" fmla="*/ 668861 w 676789"/>
                <a:gd name="connsiteY230" fmla="*/ 754062 h 1006475"/>
                <a:gd name="connsiteX231" fmla="*/ 180757 w 676789"/>
                <a:gd name="connsiteY231" fmla="*/ 750887 h 1006475"/>
                <a:gd name="connsiteX232" fmla="*/ 182979 w 676789"/>
                <a:gd name="connsiteY232" fmla="*/ 750887 h 1006475"/>
                <a:gd name="connsiteX233" fmla="*/ 182979 w 676789"/>
                <a:gd name="connsiteY233" fmla="*/ 752976 h 1006475"/>
                <a:gd name="connsiteX234" fmla="*/ 149642 w 676789"/>
                <a:gd name="connsiteY234" fmla="*/ 786397 h 1006475"/>
                <a:gd name="connsiteX235" fmla="*/ 145197 w 676789"/>
                <a:gd name="connsiteY235" fmla="*/ 790575 h 1006475"/>
                <a:gd name="connsiteX236" fmla="*/ 142974 w 676789"/>
                <a:gd name="connsiteY236" fmla="*/ 790575 h 1006475"/>
                <a:gd name="connsiteX237" fmla="*/ 142974 w 676789"/>
                <a:gd name="connsiteY237" fmla="*/ 788486 h 1006475"/>
                <a:gd name="connsiteX238" fmla="*/ 145197 w 676789"/>
                <a:gd name="connsiteY238" fmla="*/ 786397 h 1006475"/>
                <a:gd name="connsiteX239" fmla="*/ 149642 w 676789"/>
                <a:gd name="connsiteY239" fmla="*/ 782220 h 1006475"/>
                <a:gd name="connsiteX240" fmla="*/ 180757 w 676789"/>
                <a:gd name="connsiteY240" fmla="*/ 750887 h 1006475"/>
                <a:gd name="connsiteX241" fmla="*/ 169724 w 676789"/>
                <a:gd name="connsiteY241" fmla="*/ 739775 h 1006475"/>
                <a:gd name="connsiteX242" fmla="*/ 171907 w 676789"/>
                <a:gd name="connsiteY242" fmla="*/ 739775 h 1006475"/>
                <a:gd name="connsiteX243" fmla="*/ 174090 w 676789"/>
                <a:gd name="connsiteY243" fmla="*/ 744141 h 1006475"/>
                <a:gd name="connsiteX244" fmla="*/ 160993 w 676789"/>
                <a:gd name="connsiteY244" fmla="*/ 757238 h 1006475"/>
                <a:gd name="connsiteX245" fmla="*/ 158810 w 676789"/>
                <a:gd name="connsiteY245" fmla="*/ 757238 h 1006475"/>
                <a:gd name="connsiteX246" fmla="*/ 158810 w 676789"/>
                <a:gd name="connsiteY246" fmla="*/ 755055 h 1006475"/>
                <a:gd name="connsiteX247" fmla="*/ 169724 w 676789"/>
                <a:gd name="connsiteY247" fmla="*/ 739775 h 1006475"/>
                <a:gd name="connsiteX248" fmla="*/ 673026 w 676789"/>
                <a:gd name="connsiteY248" fmla="*/ 730250 h 1006475"/>
                <a:gd name="connsiteX249" fmla="*/ 675176 w 676789"/>
                <a:gd name="connsiteY249" fmla="*/ 730250 h 1006475"/>
                <a:gd name="connsiteX250" fmla="*/ 675176 w 676789"/>
                <a:gd name="connsiteY250" fmla="*/ 732448 h 1006475"/>
                <a:gd name="connsiteX251" fmla="*/ 675176 w 676789"/>
                <a:gd name="connsiteY251" fmla="*/ 736844 h 1006475"/>
                <a:gd name="connsiteX252" fmla="*/ 673026 w 676789"/>
                <a:gd name="connsiteY252" fmla="*/ 734646 h 1006475"/>
                <a:gd name="connsiteX253" fmla="*/ 666573 w 676789"/>
                <a:gd name="connsiteY253" fmla="*/ 736844 h 1006475"/>
                <a:gd name="connsiteX254" fmla="*/ 662272 w 676789"/>
                <a:gd name="connsiteY254" fmla="*/ 736844 h 1006475"/>
                <a:gd name="connsiteX255" fmla="*/ 642914 w 676789"/>
                <a:gd name="connsiteY255" fmla="*/ 745636 h 1006475"/>
                <a:gd name="connsiteX256" fmla="*/ 617105 w 676789"/>
                <a:gd name="connsiteY256" fmla="*/ 756627 h 1006475"/>
                <a:gd name="connsiteX257" fmla="*/ 614954 w 676789"/>
                <a:gd name="connsiteY257" fmla="*/ 758825 h 1006475"/>
                <a:gd name="connsiteX258" fmla="*/ 612803 w 676789"/>
                <a:gd name="connsiteY258" fmla="*/ 758825 h 1006475"/>
                <a:gd name="connsiteX259" fmla="*/ 612803 w 676789"/>
                <a:gd name="connsiteY259" fmla="*/ 754429 h 1006475"/>
                <a:gd name="connsiteX260" fmla="*/ 617105 w 676789"/>
                <a:gd name="connsiteY260" fmla="*/ 752231 h 1006475"/>
                <a:gd name="connsiteX261" fmla="*/ 645065 w 676789"/>
                <a:gd name="connsiteY261" fmla="*/ 739042 h 1006475"/>
                <a:gd name="connsiteX262" fmla="*/ 662272 w 676789"/>
                <a:gd name="connsiteY262" fmla="*/ 732448 h 1006475"/>
                <a:gd name="connsiteX263" fmla="*/ 666573 w 676789"/>
                <a:gd name="connsiteY263" fmla="*/ 732448 h 1006475"/>
                <a:gd name="connsiteX264" fmla="*/ 673026 w 676789"/>
                <a:gd name="connsiteY264" fmla="*/ 730250 h 1006475"/>
                <a:gd name="connsiteX265" fmla="*/ 666744 w 676789"/>
                <a:gd name="connsiteY265" fmla="*/ 714375 h 1006475"/>
                <a:gd name="connsiteX266" fmla="*/ 668861 w 676789"/>
                <a:gd name="connsiteY266" fmla="*/ 718502 h 1006475"/>
                <a:gd name="connsiteX267" fmla="*/ 662511 w 676789"/>
                <a:gd name="connsiteY267" fmla="*/ 720566 h 1006475"/>
                <a:gd name="connsiteX268" fmla="*/ 660394 w 676789"/>
                <a:gd name="connsiteY268" fmla="*/ 722630 h 1006475"/>
                <a:gd name="connsiteX269" fmla="*/ 618061 w 676789"/>
                <a:gd name="connsiteY269" fmla="*/ 735013 h 1006475"/>
                <a:gd name="connsiteX270" fmla="*/ 615944 w 676789"/>
                <a:gd name="connsiteY270" fmla="*/ 730885 h 1006475"/>
                <a:gd name="connsiteX271" fmla="*/ 658277 w 676789"/>
                <a:gd name="connsiteY271" fmla="*/ 718502 h 1006475"/>
                <a:gd name="connsiteX272" fmla="*/ 662511 w 676789"/>
                <a:gd name="connsiteY272" fmla="*/ 716439 h 1006475"/>
                <a:gd name="connsiteX273" fmla="*/ 666744 w 676789"/>
                <a:gd name="connsiteY273" fmla="*/ 714375 h 1006475"/>
                <a:gd name="connsiteX274" fmla="*/ 186710 w 676789"/>
                <a:gd name="connsiteY274" fmla="*/ 687387 h 1006475"/>
                <a:gd name="connsiteX275" fmla="*/ 188853 w 676789"/>
                <a:gd name="connsiteY275" fmla="*/ 687387 h 1006475"/>
                <a:gd name="connsiteX276" fmla="*/ 190997 w 676789"/>
                <a:gd name="connsiteY276" fmla="*/ 691771 h 1006475"/>
                <a:gd name="connsiteX277" fmla="*/ 188853 w 676789"/>
                <a:gd name="connsiteY277" fmla="*/ 691771 h 1006475"/>
                <a:gd name="connsiteX278" fmla="*/ 184567 w 676789"/>
                <a:gd name="connsiteY278" fmla="*/ 696156 h 1006475"/>
                <a:gd name="connsiteX279" fmla="*/ 180281 w 676789"/>
                <a:gd name="connsiteY279" fmla="*/ 702733 h 1006475"/>
                <a:gd name="connsiteX280" fmla="*/ 154563 w 676789"/>
                <a:gd name="connsiteY280" fmla="*/ 733425 h 1006475"/>
                <a:gd name="connsiteX281" fmla="*/ 152420 w 676789"/>
                <a:gd name="connsiteY281" fmla="*/ 733425 h 1006475"/>
                <a:gd name="connsiteX282" fmla="*/ 150277 w 676789"/>
                <a:gd name="connsiteY282" fmla="*/ 731233 h 1006475"/>
                <a:gd name="connsiteX283" fmla="*/ 180281 w 676789"/>
                <a:gd name="connsiteY283" fmla="*/ 693964 h 1006475"/>
                <a:gd name="connsiteX284" fmla="*/ 186710 w 676789"/>
                <a:gd name="connsiteY284" fmla="*/ 687387 h 1006475"/>
                <a:gd name="connsiteX285" fmla="*/ 663423 w 676789"/>
                <a:gd name="connsiteY285" fmla="*/ 685800 h 1006475"/>
                <a:gd name="connsiteX286" fmla="*/ 665613 w 676789"/>
                <a:gd name="connsiteY286" fmla="*/ 685800 h 1006475"/>
                <a:gd name="connsiteX287" fmla="*/ 665613 w 676789"/>
                <a:gd name="connsiteY287" fmla="*/ 690033 h 1006475"/>
                <a:gd name="connsiteX288" fmla="*/ 654664 w 676789"/>
                <a:gd name="connsiteY288" fmla="*/ 692150 h 1006475"/>
                <a:gd name="connsiteX289" fmla="*/ 652475 w 676789"/>
                <a:gd name="connsiteY289" fmla="*/ 694267 h 1006475"/>
                <a:gd name="connsiteX290" fmla="*/ 606492 w 676789"/>
                <a:gd name="connsiteY290" fmla="*/ 711200 h 1006475"/>
                <a:gd name="connsiteX291" fmla="*/ 606492 w 676789"/>
                <a:gd name="connsiteY291" fmla="*/ 706967 h 1006475"/>
                <a:gd name="connsiteX292" fmla="*/ 650285 w 676789"/>
                <a:gd name="connsiteY292" fmla="*/ 690033 h 1006475"/>
                <a:gd name="connsiteX293" fmla="*/ 654664 w 676789"/>
                <a:gd name="connsiteY293" fmla="*/ 687917 h 1006475"/>
                <a:gd name="connsiteX294" fmla="*/ 663423 w 676789"/>
                <a:gd name="connsiteY294" fmla="*/ 685800 h 1006475"/>
                <a:gd name="connsiteX295" fmla="*/ 641608 w 676789"/>
                <a:gd name="connsiteY295" fmla="*/ 668337 h 1006475"/>
                <a:gd name="connsiteX296" fmla="*/ 645917 w 676789"/>
                <a:gd name="connsiteY296" fmla="*/ 668337 h 1006475"/>
                <a:gd name="connsiteX297" fmla="*/ 654535 w 676789"/>
                <a:gd name="connsiteY297" fmla="*/ 668337 h 1006475"/>
                <a:gd name="connsiteX298" fmla="*/ 652380 w 676789"/>
                <a:gd name="connsiteY298" fmla="*/ 672703 h 1006475"/>
                <a:gd name="connsiteX299" fmla="*/ 648071 w 676789"/>
                <a:gd name="connsiteY299" fmla="*/ 672703 h 1006475"/>
                <a:gd name="connsiteX300" fmla="*/ 645917 w 676789"/>
                <a:gd name="connsiteY300" fmla="*/ 672703 h 1006475"/>
                <a:gd name="connsiteX301" fmla="*/ 643762 w 676789"/>
                <a:gd name="connsiteY301" fmla="*/ 672703 h 1006475"/>
                <a:gd name="connsiteX302" fmla="*/ 626527 w 676789"/>
                <a:gd name="connsiteY302" fmla="*/ 677068 h 1006475"/>
                <a:gd name="connsiteX303" fmla="*/ 600673 w 676789"/>
                <a:gd name="connsiteY303" fmla="*/ 685800 h 1006475"/>
                <a:gd name="connsiteX304" fmla="*/ 598519 w 676789"/>
                <a:gd name="connsiteY304" fmla="*/ 685800 h 1006475"/>
                <a:gd name="connsiteX305" fmla="*/ 598519 w 676789"/>
                <a:gd name="connsiteY305" fmla="*/ 683617 h 1006475"/>
                <a:gd name="connsiteX306" fmla="*/ 598519 w 676789"/>
                <a:gd name="connsiteY306" fmla="*/ 681434 h 1006475"/>
                <a:gd name="connsiteX307" fmla="*/ 626527 w 676789"/>
                <a:gd name="connsiteY307" fmla="*/ 670520 h 1006475"/>
                <a:gd name="connsiteX308" fmla="*/ 641608 w 676789"/>
                <a:gd name="connsiteY308" fmla="*/ 668337 h 1006475"/>
                <a:gd name="connsiteX309" fmla="*/ 195709 w 676789"/>
                <a:gd name="connsiteY309" fmla="*/ 655637 h 1006475"/>
                <a:gd name="connsiteX310" fmla="*/ 195709 w 676789"/>
                <a:gd name="connsiteY310" fmla="*/ 659870 h 1006475"/>
                <a:gd name="connsiteX311" fmla="*/ 186940 w 676789"/>
                <a:gd name="connsiteY311" fmla="*/ 664104 h 1006475"/>
                <a:gd name="connsiteX312" fmla="*/ 180363 w 676789"/>
                <a:gd name="connsiteY312" fmla="*/ 670454 h 1006475"/>
                <a:gd name="connsiteX313" fmla="*/ 156248 w 676789"/>
                <a:gd name="connsiteY313" fmla="*/ 700087 h 1006475"/>
                <a:gd name="connsiteX314" fmla="*/ 154056 w 676789"/>
                <a:gd name="connsiteY314" fmla="*/ 695854 h 1006475"/>
                <a:gd name="connsiteX315" fmla="*/ 180363 w 676789"/>
                <a:gd name="connsiteY315" fmla="*/ 664104 h 1006475"/>
                <a:gd name="connsiteX316" fmla="*/ 189133 w 676789"/>
                <a:gd name="connsiteY316" fmla="*/ 659870 h 1006475"/>
                <a:gd name="connsiteX317" fmla="*/ 195709 w 676789"/>
                <a:gd name="connsiteY317" fmla="*/ 655637 h 1006475"/>
                <a:gd name="connsiteX318" fmla="*/ 634464 w 676789"/>
                <a:gd name="connsiteY318" fmla="*/ 644525 h 1006475"/>
                <a:gd name="connsiteX319" fmla="*/ 636581 w 676789"/>
                <a:gd name="connsiteY319" fmla="*/ 644525 h 1006475"/>
                <a:gd name="connsiteX320" fmla="*/ 638698 w 676789"/>
                <a:gd name="connsiteY320" fmla="*/ 644525 h 1006475"/>
                <a:gd name="connsiteX321" fmla="*/ 638698 w 676789"/>
                <a:gd name="connsiteY321" fmla="*/ 646793 h 1006475"/>
                <a:gd name="connsiteX322" fmla="*/ 638698 w 676789"/>
                <a:gd name="connsiteY322" fmla="*/ 649061 h 1006475"/>
                <a:gd name="connsiteX323" fmla="*/ 634464 w 676789"/>
                <a:gd name="connsiteY323" fmla="*/ 649061 h 1006475"/>
                <a:gd name="connsiteX324" fmla="*/ 585781 w 676789"/>
                <a:gd name="connsiteY324" fmla="*/ 658132 h 1006475"/>
                <a:gd name="connsiteX325" fmla="*/ 581548 w 676789"/>
                <a:gd name="connsiteY325" fmla="*/ 660400 h 1006475"/>
                <a:gd name="connsiteX326" fmla="*/ 579431 w 676789"/>
                <a:gd name="connsiteY326" fmla="*/ 660400 h 1006475"/>
                <a:gd name="connsiteX327" fmla="*/ 577314 w 676789"/>
                <a:gd name="connsiteY327" fmla="*/ 655864 h 1006475"/>
                <a:gd name="connsiteX328" fmla="*/ 579431 w 676789"/>
                <a:gd name="connsiteY328" fmla="*/ 655864 h 1006475"/>
                <a:gd name="connsiteX329" fmla="*/ 583664 w 676789"/>
                <a:gd name="connsiteY329" fmla="*/ 655864 h 1006475"/>
                <a:gd name="connsiteX330" fmla="*/ 634464 w 676789"/>
                <a:gd name="connsiteY330" fmla="*/ 644525 h 1006475"/>
                <a:gd name="connsiteX331" fmla="*/ 176043 w 676789"/>
                <a:gd name="connsiteY331" fmla="*/ 639762 h 1006475"/>
                <a:gd name="connsiteX332" fmla="*/ 178241 w 676789"/>
                <a:gd name="connsiteY332" fmla="*/ 644260 h 1006475"/>
                <a:gd name="connsiteX333" fmla="*/ 156260 w 676789"/>
                <a:gd name="connsiteY333" fmla="*/ 666750 h 1006475"/>
                <a:gd name="connsiteX334" fmla="*/ 154062 w 676789"/>
                <a:gd name="connsiteY334" fmla="*/ 666750 h 1006475"/>
                <a:gd name="connsiteX335" fmla="*/ 151864 w 676789"/>
                <a:gd name="connsiteY335" fmla="*/ 666750 h 1006475"/>
                <a:gd name="connsiteX336" fmla="*/ 151864 w 676789"/>
                <a:gd name="connsiteY336" fmla="*/ 664501 h 1006475"/>
                <a:gd name="connsiteX337" fmla="*/ 154062 w 676789"/>
                <a:gd name="connsiteY337" fmla="*/ 662252 h 1006475"/>
                <a:gd name="connsiteX338" fmla="*/ 176043 w 676789"/>
                <a:gd name="connsiteY338" fmla="*/ 639762 h 1006475"/>
                <a:gd name="connsiteX339" fmla="*/ 630144 w 676789"/>
                <a:gd name="connsiteY339" fmla="*/ 619125 h 1006475"/>
                <a:gd name="connsiteX340" fmla="*/ 632304 w 676789"/>
                <a:gd name="connsiteY340" fmla="*/ 619125 h 1006475"/>
                <a:gd name="connsiteX341" fmla="*/ 632304 w 676789"/>
                <a:gd name="connsiteY341" fmla="*/ 623207 h 1006475"/>
                <a:gd name="connsiteX342" fmla="*/ 630144 w 676789"/>
                <a:gd name="connsiteY342" fmla="*/ 623207 h 1006475"/>
                <a:gd name="connsiteX343" fmla="*/ 625822 w 676789"/>
                <a:gd name="connsiteY343" fmla="*/ 625248 h 1006475"/>
                <a:gd name="connsiteX344" fmla="*/ 567481 w 676789"/>
                <a:gd name="connsiteY344" fmla="*/ 633413 h 1006475"/>
                <a:gd name="connsiteX345" fmla="*/ 558838 w 676789"/>
                <a:gd name="connsiteY345" fmla="*/ 633413 h 1006475"/>
                <a:gd name="connsiteX346" fmla="*/ 556677 w 676789"/>
                <a:gd name="connsiteY346" fmla="*/ 633413 h 1006475"/>
                <a:gd name="connsiteX347" fmla="*/ 558838 w 676789"/>
                <a:gd name="connsiteY347" fmla="*/ 629331 h 1006475"/>
                <a:gd name="connsiteX348" fmla="*/ 563160 w 676789"/>
                <a:gd name="connsiteY348" fmla="*/ 629331 h 1006475"/>
                <a:gd name="connsiteX349" fmla="*/ 625822 w 676789"/>
                <a:gd name="connsiteY349" fmla="*/ 621166 h 1006475"/>
                <a:gd name="connsiteX350" fmla="*/ 630144 w 676789"/>
                <a:gd name="connsiteY350" fmla="*/ 619125 h 1006475"/>
                <a:gd name="connsiteX351" fmla="*/ 40184 w 676789"/>
                <a:gd name="connsiteY351" fmla="*/ 619125 h 1006475"/>
                <a:gd name="connsiteX352" fmla="*/ 42327 w 676789"/>
                <a:gd name="connsiteY352" fmla="*/ 621242 h 1006475"/>
                <a:gd name="connsiteX353" fmla="*/ 42327 w 676789"/>
                <a:gd name="connsiteY353" fmla="*/ 623358 h 1006475"/>
                <a:gd name="connsiteX354" fmla="*/ 38040 w 676789"/>
                <a:gd name="connsiteY354" fmla="*/ 625475 h 1006475"/>
                <a:gd name="connsiteX355" fmla="*/ 3750 w 676789"/>
                <a:gd name="connsiteY355" fmla="*/ 650875 h 1006475"/>
                <a:gd name="connsiteX356" fmla="*/ 1607 w 676789"/>
                <a:gd name="connsiteY356" fmla="*/ 650875 h 1006475"/>
                <a:gd name="connsiteX357" fmla="*/ 1607 w 676789"/>
                <a:gd name="connsiteY357" fmla="*/ 648758 h 1006475"/>
                <a:gd name="connsiteX358" fmla="*/ 27325 w 676789"/>
                <a:gd name="connsiteY358" fmla="*/ 627592 h 1006475"/>
                <a:gd name="connsiteX359" fmla="*/ 35897 w 676789"/>
                <a:gd name="connsiteY359" fmla="*/ 621242 h 1006475"/>
                <a:gd name="connsiteX360" fmla="*/ 40184 w 676789"/>
                <a:gd name="connsiteY360" fmla="*/ 619125 h 1006475"/>
                <a:gd name="connsiteX361" fmla="*/ 102103 w 676789"/>
                <a:gd name="connsiteY361" fmla="*/ 609600 h 1006475"/>
                <a:gd name="connsiteX362" fmla="*/ 104240 w 676789"/>
                <a:gd name="connsiteY362" fmla="*/ 609600 h 1006475"/>
                <a:gd name="connsiteX363" fmla="*/ 102103 w 676789"/>
                <a:gd name="connsiteY363" fmla="*/ 613965 h 1006475"/>
                <a:gd name="connsiteX364" fmla="*/ 74321 w 676789"/>
                <a:gd name="connsiteY364" fmla="*/ 627062 h 1006475"/>
                <a:gd name="connsiteX365" fmla="*/ 52951 w 676789"/>
                <a:gd name="connsiteY365" fmla="*/ 644525 h 1006475"/>
                <a:gd name="connsiteX366" fmla="*/ 50814 w 676789"/>
                <a:gd name="connsiteY366" fmla="*/ 644525 h 1006475"/>
                <a:gd name="connsiteX367" fmla="*/ 50814 w 676789"/>
                <a:gd name="connsiteY367" fmla="*/ 640159 h 1006475"/>
                <a:gd name="connsiteX368" fmla="*/ 76458 w 676789"/>
                <a:gd name="connsiteY368" fmla="*/ 620514 h 1006475"/>
                <a:gd name="connsiteX369" fmla="*/ 89280 w 676789"/>
                <a:gd name="connsiteY369" fmla="*/ 611783 h 1006475"/>
                <a:gd name="connsiteX370" fmla="*/ 102103 w 676789"/>
                <a:gd name="connsiteY370" fmla="*/ 609600 h 1006475"/>
                <a:gd name="connsiteX371" fmla="*/ 69759 w 676789"/>
                <a:gd name="connsiteY371" fmla="*/ 609600 h 1006475"/>
                <a:gd name="connsiteX372" fmla="*/ 71918 w 676789"/>
                <a:gd name="connsiteY372" fmla="*/ 609600 h 1006475"/>
                <a:gd name="connsiteX373" fmla="*/ 71918 w 676789"/>
                <a:gd name="connsiteY373" fmla="*/ 614010 h 1006475"/>
                <a:gd name="connsiteX374" fmla="*/ 63282 w 676789"/>
                <a:gd name="connsiteY374" fmla="*/ 620624 h 1006475"/>
                <a:gd name="connsiteX375" fmla="*/ 24420 w 676789"/>
                <a:gd name="connsiteY375" fmla="*/ 647083 h 1006475"/>
                <a:gd name="connsiteX376" fmla="*/ 24420 w 676789"/>
                <a:gd name="connsiteY376" fmla="*/ 649288 h 1006475"/>
                <a:gd name="connsiteX377" fmla="*/ 22261 w 676789"/>
                <a:gd name="connsiteY377" fmla="*/ 644878 h 1006475"/>
                <a:gd name="connsiteX378" fmla="*/ 50328 w 676789"/>
                <a:gd name="connsiteY378" fmla="*/ 622829 h 1006475"/>
                <a:gd name="connsiteX379" fmla="*/ 61123 w 676789"/>
                <a:gd name="connsiteY379" fmla="*/ 616215 h 1006475"/>
                <a:gd name="connsiteX380" fmla="*/ 69759 w 676789"/>
                <a:gd name="connsiteY380" fmla="*/ 609600 h 1006475"/>
                <a:gd name="connsiteX381" fmla="*/ 158632 w 676789"/>
                <a:gd name="connsiteY381" fmla="*/ 603250 h 1006475"/>
                <a:gd name="connsiteX382" fmla="*/ 160804 w 676789"/>
                <a:gd name="connsiteY382" fmla="*/ 605404 h 1006475"/>
                <a:gd name="connsiteX383" fmla="*/ 126046 w 676789"/>
                <a:gd name="connsiteY383" fmla="*/ 633413 h 1006475"/>
                <a:gd name="connsiteX384" fmla="*/ 123874 w 676789"/>
                <a:gd name="connsiteY384" fmla="*/ 631258 h 1006475"/>
                <a:gd name="connsiteX385" fmla="*/ 158632 w 676789"/>
                <a:gd name="connsiteY385" fmla="*/ 603250 h 1006475"/>
                <a:gd name="connsiteX386" fmla="*/ 134846 w 676789"/>
                <a:gd name="connsiteY386" fmla="*/ 603250 h 1006475"/>
                <a:gd name="connsiteX387" fmla="*/ 137005 w 676789"/>
                <a:gd name="connsiteY387" fmla="*/ 603250 h 1006475"/>
                <a:gd name="connsiteX388" fmla="*/ 137005 w 676789"/>
                <a:gd name="connsiteY388" fmla="*/ 607546 h 1006475"/>
                <a:gd name="connsiteX389" fmla="*/ 87348 w 676789"/>
                <a:gd name="connsiteY389" fmla="*/ 639763 h 1006475"/>
                <a:gd name="connsiteX390" fmla="*/ 85189 w 676789"/>
                <a:gd name="connsiteY390" fmla="*/ 635467 h 1006475"/>
                <a:gd name="connsiteX391" fmla="*/ 132687 w 676789"/>
                <a:gd name="connsiteY391" fmla="*/ 605398 h 1006475"/>
                <a:gd name="connsiteX392" fmla="*/ 134846 w 676789"/>
                <a:gd name="connsiteY392" fmla="*/ 603250 h 1006475"/>
                <a:gd name="connsiteX393" fmla="*/ 621223 w 676789"/>
                <a:gd name="connsiteY393" fmla="*/ 600075 h 1006475"/>
                <a:gd name="connsiteX394" fmla="*/ 621223 w 676789"/>
                <a:gd name="connsiteY394" fmla="*/ 603885 h 1006475"/>
                <a:gd name="connsiteX395" fmla="*/ 616963 w 676789"/>
                <a:gd name="connsiteY395" fmla="*/ 605790 h 1006475"/>
                <a:gd name="connsiteX396" fmla="*/ 574372 w 676789"/>
                <a:gd name="connsiteY396" fmla="*/ 609600 h 1006475"/>
                <a:gd name="connsiteX397" fmla="*/ 557335 w 676789"/>
                <a:gd name="connsiteY397" fmla="*/ 609600 h 1006475"/>
                <a:gd name="connsiteX398" fmla="*/ 542428 w 676789"/>
                <a:gd name="connsiteY398" fmla="*/ 609600 h 1006475"/>
                <a:gd name="connsiteX399" fmla="*/ 540298 w 676789"/>
                <a:gd name="connsiteY399" fmla="*/ 609600 h 1006475"/>
                <a:gd name="connsiteX400" fmla="*/ 538168 w 676789"/>
                <a:gd name="connsiteY400" fmla="*/ 609600 h 1006475"/>
                <a:gd name="connsiteX401" fmla="*/ 536039 w 676789"/>
                <a:gd name="connsiteY401" fmla="*/ 607695 h 1006475"/>
                <a:gd name="connsiteX402" fmla="*/ 538168 w 676789"/>
                <a:gd name="connsiteY402" fmla="*/ 605790 h 1006475"/>
                <a:gd name="connsiteX403" fmla="*/ 542428 w 676789"/>
                <a:gd name="connsiteY403" fmla="*/ 605790 h 1006475"/>
                <a:gd name="connsiteX404" fmla="*/ 557335 w 676789"/>
                <a:gd name="connsiteY404" fmla="*/ 605790 h 1006475"/>
                <a:gd name="connsiteX405" fmla="*/ 574372 w 676789"/>
                <a:gd name="connsiteY405" fmla="*/ 605790 h 1006475"/>
                <a:gd name="connsiteX406" fmla="*/ 614834 w 676789"/>
                <a:gd name="connsiteY406" fmla="*/ 601980 h 1006475"/>
                <a:gd name="connsiteX407" fmla="*/ 621223 w 676789"/>
                <a:gd name="connsiteY407" fmla="*/ 600075 h 1006475"/>
                <a:gd name="connsiteX408" fmla="*/ 611091 w 676789"/>
                <a:gd name="connsiteY408" fmla="*/ 579437 h 1006475"/>
                <a:gd name="connsiteX409" fmla="*/ 613253 w 676789"/>
                <a:gd name="connsiteY409" fmla="*/ 583882 h 1006475"/>
                <a:gd name="connsiteX410" fmla="*/ 611091 w 676789"/>
                <a:gd name="connsiteY410" fmla="*/ 586104 h 1006475"/>
                <a:gd name="connsiteX411" fmla="*/ 606767 w 676789"/>
                <a:gd name="connsiteY411" fmla="*/ 586104 h 1006475"/>
                <a:gd name="connsiteX412" fmla="*/ 522461 w 676789"/>
                <a:gd name="connsiteY412" fmla="*/ 599439 h 1006475"/>
                <a:gd name="connsiteX413" fmla="*/ 518137 w 676789"/>
                <a:gd name="connsiteY413" fmla="*/ 601662 h 1006475"/>
                <a:gd name="connsiteX414" fmla="*/ 515975 w 676789"/>
                <a:gd name="connsiteY414" fmla="*/ 597217 h 1006475"/>
                <a:gd name="connsiteX415" fmla="*/ 602444 w 676789"/>
                <a:gd name="connsiteY415" fmla="*/ 583882 h 1006475"/>
                <a:gd name="connsiteX416" fmla="*/ 606767 w 676789"/>
                <a:gd name="connsiteY416" fmla="*/ 581659 h 1006475"/>
                <a:gd name="connsiteX417" fmla="*/ 611091 w 676789"/>
                <a:gd name="connsiteY417" fmla="*/ 579437 h 1006475"/>
                <a:gd name="connsiteX418" fmla="*/ 563923 w 676789"/>
                <a:gd name="connsiteY418" fmla="*/ 563562 h 1006475"/>
                <a:gd name="connsiteX419" fmla="*/ 570395 w 676789"/>
                <a:gd name="connsiteY419" fmla="*/ 563562 h 1006475"/>
                <a:gd name="connsiteX420" fmla="*/ 572552 w 676789"/>
                <a:gd name="connsiteY420" fmla="*/ 565626 h 1006475"/>
                <a:gd name="connsiteX421" fmla="*/ 570395 w 676789"/>
                <a:gd name="connsiteY421" fmla="*/ 567689 h 1006475"/>
                <a:gd name="connsiteX422" fmla="*/ 492729 w 676789"/>
                <a:gd name="connsiteY422" fmla="*/ 584200 h 1006475"/>
                <a:gd name="connsiteX423" fmla="*/ 490571 w 676789"/>
                <a:gd name="connsiteY423" fmla="*/ 580072 h 1006475"/>
                <a:gd name="connsiteX424" fmla="*/ 563923 w 676789"/>
                <a:gd name="connsiteY424" fmla="*/ 563562 h 1006475"/>
                <a:gd name="connsiteX425" fmla="*/ 557173 w 676789"/>
                <a:gd name="connsiteY425" fmla="*/ 525462 h 1006475"/>
                <a:gd name="connsiteX426" fmla="*/ 559307 w 676789"/>
                <a:gd name="connsiteY426" fmla="*/ 527627 h 1006475"/>
                <a:gd name="connsiteX427" fmla="*/ 495310 w 676789"/>
                <a:gd name="connsiteY427" fmla="*/ 549275 h 1006475"/>
                <a:gd name="connsiteX428" fmla="*/ 495310 w 676789"/>
                <a:gd name="connsiteY428" fmla="*/ 544945 h 1006475"/>
                <a:gd name="connsiteX429" fmla="*/ 557173 w 676789"/>
                <a:gd name="connsiteY429" fmla="*/ 525462 h 1006475"/>
                <a:gd name="connsiteX430" fmla="*/ 579299 w 676789"/>
                <a:gd name="connsiteY430" fmla="*/ 509587 h 1006475"/>
                <a:gd name="connsiteX431" fmla="*/ 581481 w 676789"/>
                <a:gd name="connsiteY431" fmla="*/ 509587 h 1006475"/>
                <a:gd name="connsiteX432" fmla="*/ 583664 w 676789"/>
                <a:gd name="connsiteY432" fmla="*/ 513917 h 1006475"/>
                <a:gd name="connsiteX433" fmla="*/ 572750 w 676789"/>
                <a:gd name="connsiteY433" fmla="*/ 520411 h 1006475"/>
                <a:gd name="connsiteX434" fmla="*/ 570567 w 676789"/>
                <a:gd name="connsiteY434" fmla="*/ 520411 h 1006475"/>
                <a:gd name="connsiteX435" fmla="*/ 553104 w 676789"/>
                <a:gd name="connsiteY435" fmla="*/ 524741 h 1006475"/>
                <a:gd name="connsiteX436" fmla="*/ 518179 w 676789"/>
                <a:gd name="connsiteY436" fmla="*/ 533400 h 1006475"/>
                <a:gd name="connsiteX437" fmla="*/ 515997 w 676789"/>
                <a:gd name="connsiteY437" fmla="*/ 529070 h 1006475"/>
                <a:gd name="connsiteX438" fmla="*/ 550922 w 676789"/>
                <a:gd name="connsiteY438" fmla="*/ 522576 h 1006475"/>
                <a:gd name="connsiteX439" fmla="*/ 568385 w 676789"/>
                <a:gd name="connsiteY439" fmla="*/ 516081 h 1006475"/>
                <a:gd name="connsiteX440" fmla="*/ 579299 w 676789"/>
                <a:gd name="connsiteY440" fmla="*/ 509587 h 1006475"/>
                <a:gd name="connsiteX441" fmla="*/ 591999 w 676789"/>
                <a:gd name="connsiteY441" fmla="*/ 481012 h 1006475"/>
                <a:gd name="connsiteX442" fmla="*/ 594181 w 676789"/>
                <a:gd name="connsiteY442" fmla="*/ 481012 h 1006475"/>
                <a:gd name="connsiteX443" fmla="*/ 594181 w 676789"/>
                <a:gd name="connsiteY443" fmla="*/ 485245 h 1006475"/>
                <a:gd name="connsiteX444" fmla="*/ 530879 w 676789"/>
                <a:gd name="connsiteY444" fmla="*/ 506412 h 1006475"/>
                <a:gd name="connsiteX445" fmla="*/ 528697 w 676789"/>
                <a:gd name="connsiteY445" fmla="*/ 506412 h 1006475"/>
                <a:gd name="connsiteX446" fmla="*/ 528697 w 676789"/>
                <a:gd name="connsiteY446" fmla="*/ 502179 h 1006475"/>
                <a:gd name="connsiteX447" fmla="*/ 535245 w 676789"/>
                <a:gd name="connsiteY447" fmla="*/ 500062 h 1006475"/>
                <a:gd name="connsiteX448" fmla="*/ 591999 w 676789"/>
                <a:gd name="connsiteY448" fmla="*/ 481012 h 1006475"/>
                <a:gd name="connsiteX449" fmla="*/ 611064 w 676789"/>
                <a:gd name="connsiteY449" fmla="*/ 455612 h 1006475"/>
                <a:gd name="connsiteX450" fmla="*/ 613240 w 676789"/>
                <a:gd name="connsiteY450" fmla="*/ 459942 h 1006475"/>
                <a:gd name="connsiteX451" fmla="*/ 558852 w 676789"/>
                <a:gd name="connsiteY451" fmla="*/ 479425 h 1006475"/>
                <a:gd name="connsiteX452" fmla="*/ 558852 w 676789"/>
                <a:gd name="connsiteY452" fmla="*/ 475095 h 1006475"/>
                <a:gd name="connsiteX453" fmla="*/ 611064 w 676789"/>
                <a:gd name="connsiteY453" fmla="*/ 455612 h 1006475"/>
                <a:gd name="connsiteX454" fmla="*/ 624329 w 676789"/>
                <a:gd name="connsiteY454" fmla="*/ 422275 h 1006475"/>
                <a:gd name="connsiteX455" fmla="*/ 626527 w 676789"/>
                <a:gd name="connsiteY455" fmla="*/ 424473 h 1006475"/>
                <a:gd name="connsiteX456" fmla="*/ 626527 w 676789"/>
                <a:gd name="connsiteY456" fmla="*/ 426671 h 1006475"/>
                <a:gd name="connsiteX457" fmla="*/ 571575 w 676789"/>
                <a:gd name="connsiteY457" fmla="*/ 450850 h 1006475"/>
                <a:gd name="connsiteX458" fmla="*/ 571575 w 676789"/>
                <a:gd name="connsiteY458" fmla="*/ 446454 h 1006475"/>
                <a:gd name="connsiteX459" fmla="*/ 624329 w 676789"/>
                <a:gd name="connsiteY459" fmla="*/ 422275 h 1006475"/>
                <a:gd name="connsiteX460" fmla="*/ 630146 w 676789"/>
                <a:gd name="connsiteY460" fmla="*/ 403225 h 1006475"/>
                <a:gd name="connsiteX461" fmla="*/ 632305 w 676789"/>
                <a:gd name="connsiteY461" fmla="*/ 403225 h 1006475"/>
                <a:gd name="connsiteX462" fmla="*/ 632305 w 676789"/>
                <a:gd name="connsiteY462" fmla="*/ 405342 h 1006475"/>
                <a:gd name="connsiteX463" fmla="*/ 630146 w 676789"/>
                <a:gd name="connsiteY463" fmla="*/ 407458 h 1006475"/>
                <a:gd name="connsiteX464" fmla="*/ 584807 w 676789"/>
                <a:gd name="connsiteY464" fmla="*/ 428625 h 1006475"/>
                <a:gd name="connsiteX465" fmla="*/ 582648 w 676789"/>
                <a:gd name="connsiteY465" fmla="*/ 424392 h 1006475"/>
                <a:gd name="connsiteX466" fmla="*/ 630146 w 676789"/>
                <a:gd name="connsiteY466" fmla="*/ 403225 h 1006475"/>
                <a:gd name="connsiteX467" fmla="*/ 633289 w 676789"/>
                <a:gd name="connsiteY467" fmla="*/ 382587 h 1006475"/>
                <a:gd name="connsiteX468" fmla="*/ 635465 w 676789"/>
                <a:gd name="connsiteY468" fmla="*/ 382587 h 1006475"/>
                <a:gd name="connsiteX469" fmla="*/ 635465 w 676789"/>
                <a:gd name="connsiteY469" fmla="*/ 386820 h 1006475"/>
                <a:gd name="connsiteX470" fmla="*/ 583253 w 676789"/>
                <a:gd name="connsiteY470" fmla="*/ 414337 h 1006475"/>
                <a:gd name="connsiteX471" fmla="*/ 581078 w 676789"/>
                <a:gd name="connsiteY471" fmla="*/ 412220 h 1006475"/>
                <a:gd name="connsiteX472" fmla="*/ 581078 w 676789"/>
                <a:gd name="connsiteY472" fmla="*/ 410104 h 1006475"/>
                <a:gd name="connsiteX473" fmla="*/ 633289 w 676789"/>
                <a:gd name="connsiteY473" fmla="*/ 382587 h 1006475"/>
                <a:gd name="connsiteX474" fmla="*/ 636541 w 676789"/>
                <a:gd name="connsiteY474" fmla="*/ 358775 h 1006475"/>
                <a:gd name="connsiteX475" fmla="*/ 638678 w 676789"/>
                <a:gd name="connsiteY475" fmla="*/ 358775 h 1006475"/>
                <a:gd name="connsiteX476" fmla="*/ 638678 w 676789"/>
                <a:gd name="connsiteY476" fmla="*/ 363008 h 1006475"/>
                <a:gd name="connsiteX477" fmla="*/ 589526 w 676789"/>
                <a:gd name="connsiteY477" fmla="*/ 390525 h 1006475"/>
                <a:gd name="connsiteX478" fmla="*/ 587389 w 676789"/>
                <a:gd name="connsiteY478" fmla="*/ 390525 h 1006475"/>
                <a:gd name="connsiteX479" fmla="*/ 587389 w 676789"/>
                <a:gd name="connsiteY479" fmla="*/ 386292 h 1006475"/>
                <a:gd name="connsiteX480" fmla="*/ 636541 w 676789"/>
                <a:gd name="connsiteY480" fmla="*/ 358775 h 1006475"/>
                <a:gd name="connsiteX481" fmla="*/ 642931 w 676789"/>
                <a:gd name="connsiteY481" fmla="*/ 336550 h 1006475"/>
                <a:gd name="connsiteX482" fmla="*/ 645048 w 676789"/>
                <a:gd name="connsiteY482" fmla="*/ 340783 h 1006475"/>
                <a:gd name="connsiteX483" fmla="*/ 640814 w 676789"/>
                <a:gd name="connsiteY483" fmla="*/ 342900 h 1006475"/>
                <a:gd name="connsiteX484" fmla="*/ 594248 w 676789"/>
                <a:gd name="connsiteY484" fmla="*/ 366183 h 1006475"/>
                <a:gd name="connsiteX485" fmla="*/ 594248 w 676789"/>
                <a:gd name="connsiteY485" fmla="*/ 368300 h 1006475"/>
                <a:gd name="connsiteX486" fmla="*/ 592131 w 676789"/>
                <a:gd name="connsiteY486" fmla="*/ 364067 h 1006475"/>
                <a:gd name="connsiteX487" fmla="*/ 640814 w 676789"/>
                <a:gd name="connsiteY487" fmla="*/ 338667 h 1006475"/>
                <a:gd name="connsiteX488" fmla="*/ 642931 w 676789"/>
                <a:gd name="connsiteY488" fmla="*/ 336550 h 1006475"/>
                <a:gd name="connsiteX489" fmla="*/ 643814 w 676789"/>
                <a:gd name="connsiteY489" fmla="*/ 312737 h 1006475"/>
                <a:gd name="connsiteX490" fmla="*/ 648165 w 676789"/>
                <a:gd name="connsiteY490" fmla="*/ 312737 h 1006475"/>
                <a:gd name="connsiteX491" fmla="*/ 648165 w 676789"/>
                <a:gd name="connsiteY491" fmla="*/ 317046 h 1006475"/>
                <a:gd name="connsiteX492" fmla="*/ 645989 w 676789"/>
                <a:gd name="connsiteY492" fmla="*/ 317046 h 1006475"/>
                <a:gd name="connsiteX493" fmla="*/ 643814 w 676789"/>
                <a:gd name="connsiteY493" fmla="*/ 317046 h 1006475"/>
                <a:gd name="connsiteX494" fmla="*/ 635112 w 676789"/>
                <a:gd name="connsiteY494" fmla="*/ 319200 h 1006475"/>
                <a:gd name="connsiteX495" fmla="*/ 619884 w 676789"/>
                <a:gd name="connsiteY495" fmla="*/ 327818 h 1006475"/>
                <a:gd name="connsiteX496" fmla="*/ 595953 w 676789"/>
                <a:gd name="connsiteY496" fmla="*/ 342900 h 1006475"/>
                <a:gd name="connsiteX497" fmla="*/ 593778 w 676789"/>
                <a:gd name="connsiteY497" fmla="*/ 342900 h 1006475"/>
                <a:gd name="connsiteX498" fmla="*/ 593778 w 676789"/>
                <a:gd name="connsiteY498" fmla="*/ 338591 h 1006475"/>
                <a:gd name="connsiteX499" fmla="*/ 622059 w 676789"/>
                <a:gd name="connsiteY499" fmla="*/ 321355 h 1006475"/>
                <a:gd name="connsiteX500" fmla="*/ 637287 w 676789"/>
                <a:gd name="connsiteY500" fmla="*/ 314891 h 1006475"/>
                <a:gd name="connsiteX501" fmla="*/ 643814 w 676789"/>
                <a:gd name="connsiteY501" fmla="*/ 312737 h 1006475"/>
                <a:gd name="connsiteX502" fmla="*/ 645960 w 676789"/>
                <a:gd name="connsiteY502" fmla="*/ 292100 h 1006475"/>
                <a:gd name="connsiteX503" fmla="*/ 648150 w 676789"/>
                <a:gd name="connsiteY503" fmla="*/ 292100 h 1006475"/>
                <a:gd name="connsiteX504" fmla="*/ 650339 w 676789"/>
                <a:gd name="connsiteY504" fmla="*/ 296396 h 1006475"/>
                <a:gd name="connsiteX505" fmla="*/ 648150 w 676789"/>
                <a:gd name="connsiteY505" fmla="*/ 296396 h 1006475"/>
                <a:gd name="connsiteX506" fmla="*/ 641581 w 676789"/>
                <a:gd name="connsiteY506" fmla="*/ 298543 h 1006475"/>
                <a:gd name="connsiteX507" fmla="*/ 591219 w 676789"/>
                <a:gd name="connsiteY507" fmla="*/ 326465 h 1006475"/>
                <a:gd name="connsiteX508" fmla="*/ 591219 w 676789"/>
                <a:gd name="connsiteY508" fmla="*/ 328613 h 1006475"/>
                <a:gd name="connsiteX509" fmla="*/ 589029 w 676789"/>
                <a:gd name="connsiteY509" fmla="*/ 324317 h 1006475"/>
                <a:gd name="connsiteX510" fmla="*/ 591219 w 676789"/>
                <a:gd name="connsiteY510" fmla="*/ 322169 h 1006475"/>
                <a:gd name="connsiteX511" fmla="*/ 641581 w 676789"/>
                <a:gd name="connsiteY511" fmla="*/ 294248 h 1006475"/>
                <a:gd name="connsiteX512" fmla="*/ 645960 w 676789"/>
                <a:gd name="connsiteY512" fmla="*/ 292100 h 1006475"/>
                <a:gd name="connsiteX513" fmla="*/ 240197 w 676789"/>
                <a:gd name="connsiteY513" fmla="*/ 292100 h 1006475"/>
                <a:gd name="connsiteX514" fmla="*/ 240197 w 676789"/>
                <a:gd name="connsiteY514" fmla="*/ 294183 h 1006475"/>
                <a:gd name="connsiteX515" fmla="*/ 242352 w 676789"/>
                <a:gd name="connsiteY515" fmla="*/ 294183 h 1006475"/>
                <a:gd name="connsiteX516" fmla="*/ 240197 w 676789"/>
                <a:gd name="connsiteY516" fmla="*/ 296267 h 1006475"/>
                <a:gd name="connsiteX517" fmla="*/ 238043 w 676789"/>
                <a:gd name="connsiteY517" fmla="*/ 296267 h 1006475"/>
                <a:gd name="connsiteX518" fmla="*/ 229425 w 676789"/>
                <a:gd name="connsiteY518" fmla="*/ 300434 h 1006475"/>
                <a:gd name="connsiteX519" fmla="*/ 186336 w 676789"/>
                <a:gd name="connsiteY519" fmla="*/ 325438 h 1006475"/>
                <a:gd name="connsiteX520" fmla="*/ 184181 w 676789"/>
                <a:gd name="connsiteY520" fmla="*/ 325438 h 1006475"/>
                <a:gd name="connsiteX521" fmla="*/ 184181 w 676789"/>
                <a:gd name="connsiteY521" fmla="*/ 321271 h 1006475"/>
                <a:gd name="connsiteX522" fmla="*/ 210035 w 676789"/>
                <a:gd name="connsiteY522" fmla="*/ 304602 h 1006475"/>
                <a:gd name="connsiteX523" fmla="*/ 240197 w 676789"/>
                <a:gd name="connsiteY523" fmla="*/ 292100 h 1006475"/>
                <a:gd name="connsiteX524" fmla="*/ 256039 w 676789"/>
                <a:gd name="connsiteY524" fmla="*/ 277812 h 1006475"/>
                <a:gd name="connsiteX525" fmla="*/ 258227 w 676789"/>
                <a:gd name="connsiteY525" fmla="*/ 282222 h 1006475"/>
                <a:gd name="connsiteX526" fmla="*/ 256039 w 676789"/>
                <a:gd name="connsiteY526" fmla="*/ 282222 h 1006475"/>
                <a:gd name="connsiteX527" fmla="*/ 256039 w 676789"/>
                <a:gd name="connsiteY527" fmla="*/ 284427 h 1006475"/>
                <a:gd name="connsiteX528" fmla="*/ 245098 w 676789"/>
                <a:gd name="connsiteY528" fmla="*/ 288836 h 1006475"/>
                <a:gd name="connsiteX529" fmla="*/ 242909 w 676789"/>
                <a:gd name="connsiteY529" fmla="*/ 291041 h 1006475"/>
                <a:gd name="connsiteX530" fmla="*/ 240721 w 676789"/>
                <a:gd name="connsiteY530" fmla="*/ 291041 h 1006475"/>
                <a:gd name="connsiteX531" fmla="*/ 210087 w 676789"/>
                <a:gd name="connsiteY531" fmla="*/ 304271 h 1006475"/>
                <a:gd name="connsiteX532" fmla="*/ 181640 w 676789"/>
                <a:gd name="connsiteY532" fmla="*/ 317500 h 1006475"/>
                <a:gd name="connsiteX533" fmla="*/ 179452 w 676789"/>
                <a:gd name="connsiteY533" fmla="*/ 317500 h 1006475"/>
                <a:gd name="connsiteX534" fmla="*/ 177264 w 676789"/>
                <a:gd name="connsiteY534" fmla="*/ 315295 h 1006475"/>
                <a:gd name="connsiteX535" fmla="*/ 179452 w 676789"/>
                <a:gd name="connsiteY535" fmla="*/ 313090 h 1006475"/>
                <a:gd name="connsiteX536" fmla="*/ 236345 w 676789"/>
                <a:gd name="connsiteY536" fmla="*/ 288836 h 1006475"/>
                <a:gd name="connsiteX537" fmla="*/ 253850 w 676789"/>
                <a:gd name="connsiteY537" fmla="*/ 280017 h 1006475"/>
                <a:gd name="connsiteX538" fmla="*/ 256039 w 676789"/>
                <a:gd name="connsiteY538" fmla="*/ 277812 h 1006475"/>
                <a:gd name="connsiteX539" fmla="*/ 638680 w 676789"/>
                <a:gd name="connsiteY539" fmla="*/ 276225 h 1006475"/>
                <a:gd name="connsiteX540" fmla="*/ 640815 w 676789"/>
                <a:gd name="connsiteY540" fmla="*/ 278373 h 1006475"/>
                <a:gd name="connsiteX541" fmla="*/ 640815 w 676789"/>
                <a:gd name="connsiteY541" fmla="*/ 280521 h 1006475"/>
                <a:gd name="connsiteX542" fmla="*/ 638680 w 676789"/>
                <a:gd name="connsiteY542" fmla="*/ 280521 h 1006475"/>
                <a:gd name="connsiteX543" fmla="*/ 591712 w 676789"/>
                <a:gd name="connsiteY543" fmla="*/ 308442 h 1006475"/>
                <a:gd name="connsiteX544" fmla="*/ 587442 w 676789"/>
                <a:gd name="connsiteY544" fmla="*/ 310590 h 1006475"/>
                <a:gd name="connsiteX545" fmla="*/ 585307 w 676789"/>
                <a:gd name="connsiteY545" fmla="*/ 310590 h 1006475"/>
                <a:gd name="connsiteX546" fmla="*/ 583172 w 676789"/>
                <a:gd name="connsiteY546" fmla="*/ 312738 h 1006475"/>
                <a:gd name="connsiteX547" fmla="*/ 581037 w 676789"/>
                <a:gd name="connsiteY547" fmla="*/ 310590 h 1006475"/>
                <a:gd name="connsiteX548" fmla="*/ 581037 w 676789"/>
                <a:gd name="connsiteY548" fmla="*/ 308442 h 1006475"/>
                <a:gd name="connsiteX549" fmla="*/ 585307 w 676789"/>
                <a:gd name="connsiteY549" fmla="*/ 306294 h 1006475"/>
                <a:gd name="connsiteX550" fmla="*/ 587442 w 676789"/>
                <a:gd name="connsiteY550" fmla="*/ 306294 h 1006475"/>
                <a:gd name="connsiteX551" fmla="*/ 591712 w 676789"/>
                <a:gd name="connsiteY551" fmla="*/ 304147 h 1006475"/>
                <a:gd name="connsiteX552" fmla="*/ 638680 w 676789"/>
                <a:gd name="connsiteY552" fmla="*/ 278373 h 1006475"/>
                <a:gd name="connsiteX553" fmla="*/ 638680 w 676789"/>
                <a:gd name="connsiteY553" fmla="*/ 276225 h 1006475"/>
                <a:gd name="connsiteX554" fmla="*/ 259285 w 676789"/>
                <a:gd name="connsiteY554" fmla="*/ 263525 h 1006475"/>
                <a:gd name="connsiteX555" fmla="*/ 265635 w 676789"/>
                <a:gd name="connsiteY555" fmla="*/ 263525 h 1006475"/>
                <a:gd name="connsiteX556" fmla="*/ 265635 w 676789"/>
                <a:gd name="connsiteY556" fmla="*/ 267921 h 1006475"/>
                <a:gd name="connsiteX557" fmla="*/ 250818 w 676789"/>
                <a:gd name="connsiteY557" fmla="*/ 272317 h 1006475"/>
                <a:gd name="connsiteX558" fmla="*/ 208485 w 676789"/>
                <a:gd name="connsiteY558" fmla="*/ 292100 h 1006475"/>
                <a:gd name="connsiteX559" fmla="*/ 206368 w 676789"/>
                <a:gd name="connsiteY559" fmla="*/ 289902 h 1006475"/>
                <a:gd name="connsiteX560" fmla="*/ 259285 w 676789"/>
                <a:gd name="connsiteY560" fmla="*/ 263525 h 1006475"/>
                <a:gd name="connsiteX561" fmla="*/ 638678 w 676789"/>
                <a:gd name="connsiteY561" fmla="*/ 244475 h 1006475"/>
                <a:gd name="connsiteX562" fmla="*/ 640815 w 676789"/>
                <a:gd name="connsiteY562" fmla="*/ 248653 h 1006475"/>
                <a:gd name="connsiteX563" fmla="*/ 638678 w 676789"/>
                <a:gd name="connsiteY563" fmla="*/ 248653 h 1006475"/>
                <a:gd name="connsiteX564" fmla="*/ 636541 w 676789"/>
                <a:gd name="connsiteY564" fmla="*/ 250741 h 1006475"/>
                <a:gd name="connsiteX565" fmla="*/ 589526 w 676789"/>
                <a:gd name="connsiteY565" fmla="*/ 282074 h 1006475"/>
                <a:gd name="connsiteX566" fmla="*/ 587389 w 676789"/>
                <a:gd name="connsiteY566" fmla="*/ 284163 h 1006475"/>
                <a:gd name="connsiteX567" fmla="*/ 587389 w 676789"/>
                <a:gd name="connsiteY567" fmla="*/ 279985 h 1006475"/>
                <a:gd name="connsiteX568" fmla="*/ 589526 w 676789"/>
                <a:gd name="connsiteY568" fmla="*/ 277896 h 1006475"/>
                <a:gd name="connsiteX569" fmla="*/ 634404 w 676789"/>
                <a:gd name="connsiteY569" fmla="*/ 246564 h 1006475"/>
                <a:gd name="connsiteX570" fmla="*/ 638678 w 676789"/>
                <a:gd name="connsiteY570" fmla="*/ 246564 h 1006475"/>
                <a:gd name="connsiteX571" fmla="*/ 638678 w 676789"/>
                <a:gd name="connsiteY571" fmla="*/ 244475 h 1006475"/>
                <a:gd name="connsiteX572" fmla="*/ 281462 w 676789"/>
                <a:gd name="connsiteY572" fmla="*/ 244475 h 1006475"/>
                <a:gd name="connsiteX573" fmla="*/ 283627 w 676789"/>
                <a:gd name="connsiteY573" fmla="*/ 246592 h 1006475"/>
                <a:gd name="connsiteX574" fmla="*/ 281462 w 676789"/>
                <a:gd name="connsiteY574" fmla="*/ 248708 h 1006475"/>
                <a:gd name="connsiteX575" fmla="*/ 279297 w 676789"/>
                <a:gd name="connsiteY575" fmla="*/ 248708 h 1006475"/>
                <a:gd name="connsiteX576" fmla="*/ 216518 w 676789"/>
                <a:gd name="connsiteY576" fmla="*/ 269875 h 1006475"/>
                <a:gd name="connsiteX577" fmla="*/ 216518 w 676789"/>
                <a:gd name="connsiteY577" fmla="*/ 265642 h 1006475"/>
                <a:gd name="connsiteX578" fmla="*/ 244661 w 676789"/>
                <a:gd name="connsiteY578" fmla="*/ 255058 h 1006475"/>
                <a:gd name="connsiteX579" fmla="*/ 279297 w 676789"/>
                <a:gd name="connsiteY579" fmla="*/ 246592 h 1006475"/>
                <a:gd name="connsiteX580" fmla="*/ 281462 w 676789"/>
                <a:gd name="connsiteY580" fmla="*/ 244475 h 1006475"/>
                <a:gd name="connsiteX581" fmla="*/ 639688 w 676789"/>
                <a:gd name="connsiteY581" fmla="*/ 222250 h 1006475"/>
                <a:gd name="connsiteX582" fmla="*/ 641838 w 676789"/>
                <a:gd name="connsiteY582" fmla="*/ 222250 h 1006475"/>
                <a:gd name="connsiteX583" fmla="*/ 641838 w 676789"/>
                <a:gd name="connsiteY583" fmla="*/ 226615 h 1006475"/>
                <a:gd name="connsiteX584" fmla="*/ 637537 w 676789"/>
                <a:gd name="connsiteY584" fmla="*/ 228798 h 1006475"/>
                <a:gd name="connsiteX585" fmla="*/ 633235 w 676789"/>
                <a:gd name="connsiteY585" fmla="*/ 230981 h 1006475"/>
                <a:gd name="connsiteX586" fmla="*/ 585917 w 676789"/>
                <a:gd name="connsiteY586" fmla="*/ 254992 h 1006475"/>
                <a:gd name="connsiteX587" fmla="*/ 581616 w 676789"/>
                <a:gd name="connsiteY587" fmla="*/ 257175 h 1006475"/>
                <a:gd name="connsiteX588" fmla="*/ 579465 w 676789"/>
                <a:gd name="connsiteY588" fmla="*/ 257175 h 1006475"/>
                <a:gd name="connsiteX589" fmla="*/ 579465 w 676789"/>
                <a:gd name="connsiteY589" fmla="*/ 252809 h 1006475"/>
                <a:gd name="connsiteX590" fmla="*/ 585917 w 676789"/>
                <a:gd name="connsiteY590" fmla="*/ 250626 h 1006475"/>
                <a:gd name="connsiteX591" fmla="*/ 598822 w 676789"/>
                <a:gd name="connsiteY591" fmla="*/ 241895 h 1006475"/>
                <a:gd name="connsiteX592" fmla="*/ 609576 w 676789"/>
                <a:gd name="connsiteY592" fmla="*/ 237530 h 1006475"/>
                <a:gd name="connsiteX593" fmla="*/ 631084 w 676789"/>
                <a:gd name="connsiteY593" fmla="*/ 226615 h 1006475"/>
                <a:gd name="connsiteX594" fmla="*/ 635386 w 676789"/>
                <a:gd name="connsiteY594" fmla="*/ 224433 h 1006475"/>
                <a:gd name="connsiteX595" fmla="*/ 639688 w 676789"/>
                <a:gd name="connsiteY595" fmla="*/ 222250 h 1006475"/>
                <a:gd name="connsiteX596" fmla="*/ 632348 w 676789"/>
                <a:gd name="connsiteY596" fmla="*/ 215900 h 1006475"/>
                <a:gd name="connsiteX597" fmla="*/ 634464 w 676789"/>
                <a:gd name="connsiteY597" fmla="*/ 220133 h 1006475"/>
                <a:gd name="connsiteX598" fmla="*/ 630231 w 676789"/>
                <a:gd name="connsiteY598" fmla="*/ 222250 h 1006475"/>
                <a:gd name="connsiteX599" fmla="*/ 609064 w 676789"/>
                <a:gd name="connsiteY599" fmla="*/ 237067 h 1006475"/>
                <a:gd name="connsiteX600" fmla="*/ 598481 w 676789"/>
                <a:gd name="connsiteY600" fmla="*/ 241300 h 1006475"/>
                <a:gd name="connsiteX601" fmla="*/ 598481 w 676789"/>
                <a:gd name="connsiteY601" fmla="*/ 239183 h 1006475"/>
                <a:gd name="connsiteX602" fmla="*/ 628114 w 676789"/>
                <a:gd name="connsiteY602" fmla="*/ 218017 h 1006475"/>
                <a:gd name="connsiteX603" fmla="*/ 632348 w 676789"/>
                <a:gd name="connsiteY603" fmla="*/ 215900 h 1006475"/>
                <a:gd name="connsiteX604" fmla="*/ 625407 w 676789"/>
                <a:gd name="connsiteY604" fmla="*/ 203200 h 1006475"/>
                <a:gd name="connsiteX605" fmla="*/ 627554 w 676789"/>
                <a:gd name="connsiteY605" fmla="*/ 207530 h 1006475"/>
                <a:gd name="connsiteX606" fmla="*/ 625407 w 676789"/>
                <a:gd name="connsiteY606" fmla="*/ 209694 h 1006475"/>
                <a:gd name="connsiteX607" fmla="*/ 597485 w 676789"/>
                <a:gd name="connsiteY607" fmla="*/ 227013 h 1006475"/>
                <a:gd name="connsiteX608" fmla="*/ 595337 w 676789"/>
                <a:gd name="connsiteY608" fmla="*/ 227013 h 1006475"/>
                <a:gd name="connsiteX609" fmla="*/ 595337 w 676789"/>
                <a:gd name="connsiteY609" fmla="*/ 222683 h 1006475"/>
                <a:gd name="connsiteX610" fmla="*/ 623259 w 676789"/>
                <a:gd name="connsiteY610" fmla="*/ 205365 h 1006475"/>
                <a:gd name="connsiteX611" fmla="*/ 625407 w 676789"/>
                <a:gd name="connsiteY611" fmla="*/ 205365 h 1006475"/>
                <a:gd name="connsiteX612" fmla="*/ 625407 w 676789"/>
                <a:gd name="connsiteY612" fmla="*/ 203200 h 1006475"/>
                <a:gd name="connsiteX613" fmla="*/ 619592 w 676789"/>
                <a:gd name="connsiteY613" fmla="*/ 179387 h 1006475"/>
                <a:gd name="connsiteX614" fmla="*/ 619592 w 676789"/>
                <a:gd name="connsiteY614" fmla="*/ 181504 h 1006475"/>
                <a:gd name="connsiteX615" fmla="*/ 621764 w 676789"/>
                <a:gd name="connsiteY615" fmla="*/ 181504 h 1006475"/>
                <a:gd name="connsiteX616" fmla="*/ 619592 w 676789"/>
                <a:gd name="connsiteY616" fmla="*/ 183620 h 1006475"/>
                <a:gd name="connsiteX617" fmla="*/ 617420 w 676789"/>
                <a:gd name="connsiteY617" fmla="*/ 185737 h 1006475"/>
                <a:gd name="connsiteX618" fmla="*/ 584834 w 676789"/>
                <a:gd name="connsiteY618" fmla="*/ 204787 h 1006475"/>
                <a:gd name="connsiteX619" fmla="*/ 582662 w 676789"/>
                <a:gd name="connsiteY619" fmla="*/ 204787 h 1006475"/>
                <a:gd name="connsiteX620" fmla="*/ 582662 w 676789"/>
                <a:gd name="connsiteY620" fmla="*/ 200554 h 1006475"/>
                <a:gd name="connsiteX621" fmla="*/ 617420 w 676789"/>
                <a:gd name="connsiteY621" fmla="*/ 181504 h 1006475"/>
                <a:gd name="connsiteX622" fmla="*/ 619592 w 676789"/>
                <a:gd name="connsiteY622" fmla="*/ 179387 h 1006475"/>
                <a:gd name="connsiteX623" fmla="*/ 621236 w 676789"/>
                <a:gd name="connsiteY623" fmla="*/ 160337 h 1006475"/>
                <a:gd name="connsiteX624" fmla="*/ 623352 w 676789"/>
                <a:gd name="connsiteY624" fmla="*/ 164646 h 1006475"/>
                <a:gd name="connsiteX625" fmla="*/ 621236 w 676789"/>
                <a:gd name="connsiteY625" fmla="*/ 164646 h 1006475"/>
                <a:gd name="connsiteX626" fmla="*/ 619119 w 676789"/>
                <a:gd name="connsiteY626" fmla="*/ 166800 h 1006475"/>
                <a:gd name="connsiteX627" fmla="*/ 614886 w 676789"/>
                <a:gd name="connsiteY627" fmla="*/ 166800 h 1006475"/>
                <a:gd name="connsiteX628" fmla="*/ 610652 w 676789"/>
                <a:gd name="connsiteY628" fmla="*/ 168955 h 1006475"/>
                <a:gd name="connsiteX629" fmla="*/ 576786 w 676789"/>
                <a:gd name="connsiteY629" fmla="*/ 190500 h 1006475"/>
                <a:gd name="connsiteX630" fmla="*/ 574669 w 676789"/>
                <a:gd name="connsiteY630" fmla="*/ 188345 h 1006475"/>
                <a:gd name="connsiteX631" fmla="*/ 608536 w 676789"/>
                <a:gd name="connsiteY631" fmla="*/ 164646 h 1006475"/>
                <a:gd name="connsiteX632" fmla="*/ 612769 w 676789"/>
                <a:gd name="connsiteY632" fmla="*/ 164646 h 1006475"/>
                <a:gd name="connsiteX633" fmla="*/ 617002 w 676789"/>
                <a:gd name="connsiteY633" fmla="*/ 162491 h 1006475"/>
                <a:gd name="connsiteX634" fmla="*/ 621236 w 676789"/>
                <a:gd name="connsiteY634" fmla="*/ 160337 h 1006475"/>
                <a:gd name="connsiteX635" fmla="*/ 600929 w 676789"/>
                <a:gd name="connsiteY635" fmla="*/ 149225 h 1006475"/>
                <a:gd name="connsiteX636" fmla="*/ 603112 w 676789"/>
                <a:gd name="connsiteY636" fmla="*/ 149225 h 1006475"/>
                <a:gd name="connsiteX637" fmla="*/ 605294 w 676789"/>
                <a:gd name="connsiteY637" fmla="*/ 153534 h 1006475"/>
                <a:gd name="connsiteX638" fmla="*/ 603112 w 676789"/>
                <a:gd name="connsiteY638" fmla="*/ 153534 h 1006475"/>
                <a:gd name="connsiteX639" fmla="*/ 559454 w 676789"/>
                <a:gd name="connsiteY639" fmla="*/ 177233 h 1006475"/>
                <a:gd name="connsiteX640" fmla="*/ 557272 w 676789"/>
                <a:gd name="connsiteY640" fmla="*/ 177233 h 1006475"/>
                <a:gd name="connsiteX641" fmla="*/ 557272 w 676789"/>
                <a:gd name="connsiteY641" fmla="*/ 175079 h 1006475"/>
                <a:gd name="connsiteX642" fmla="*/ 557272 w 676789"/>
                <a:gd name="connsiteY642" fmla="*/ 172924 h 1006475"/>
                <a:gd name="connsiteX643" fmla="*/ 600929 w 676789"/>
                <a:gd name="connsiteY643" fmla="*/ 149225 h 1006475"/>
                <a:gd name="connsiteX644" fmla="*/ 587251 w 676789"/>
                <a:gd name="connsiteY644" fmla="*/ 133350 h 1006475"/>
                <a:gd name="connsiteX645" fmla="*/ 589427 w 676789"/>
                <a:gd name="connsiteY645" fmla="*/ 133350 h 1006475"/>
                <a:gd name="connsiteX646" fmla="*/ 589427 w 676789"/>
                <a:gd name="connsiteY646" fmla="*/ 137715 h 1006475"/>
                <a:gd name="connsiteX647" fmla="*/ 550268 w 676789"/>
                <a:gd name="connsiteY647" fmla="*/ 159544 h 1006475"/>
                <a:gd name="connsiteX648" fmla="*/ 545917 w 676789"/>
                <a:gd name="connsiteY648" fmla="*/ 163909 h 1006475"/>
                <a:gd name="connsiteX649" fmla="*/ 541566 w 676789"/>
                <a:gd name="connsiteY649" fmla="*/ 166092 h 1006475"/>
                <a:gd name="connsiteX650" fmla="*/ 537215 w 676789"/>
                <a:gd name="connsiteY650" fmla="*/ 168275 h 1006475"/>
                <a:gd name="connsiteX651" fmla="*/ 535039 w 676789"/>
                <a:gd name="connsiteY651" fmla="*/ 163909 h 1006475"/>
                <a:gd name="connsiteX652" fmla="*/ 539390 w 676789"/>
                <a:gd name="connsiteY652" fmla="*/ 161726 h 1006475"/>
                <a:gd name="connsiteX653" fmla="*/ 543741 w 676789"/>
                <a:gd name="connsiteY653" fmla="*/ 159544 h 1006475"/>
                <a:gd name="connsiteX654" fmla="*/ 548092 w 676789"/>
                <a:gd name="connsiteY654" fmla="*/ 157361 h 1006475"/>
                <a:gd name="connsiteX655" fmla="*/ 587251 w 676789"/>
                <a:gd name="connsiteY655" fmla="*/ 133350 h 1006475"/>
                <a:gd name="connsiteX656" fmla="*/ 572023 w 676789"/>
                <a:gd name="connsiteY656" fmla="*/ 119062 h 1006475"/>
                <a:gd name="connsiteX657" fmla="*/ 572023 w 676789"/>
                <a:gd name="connsiteY657" fmla="*/ 123371 h 1006475"/>
                <a:gd name="connsiteX658" fmla="*/ 538155 w 676789"/>
                <a:gd name="connsiteY658" fmla="*/ 142761 h 1006475"/>
                <a:gd name="connsiteX659" fmla="*/ 533922 w 676789"/>
                <a:gd name="connsiteY659" fmla="*/ 144916 h 1006475"/>
                <a:gd name="connsiteX660" fmla="*/ 531805 w 676789"/>
                <a:gd name="connsiteY660" fmla="*/ 144916 h 1006475"/>
                <a:gd name="connsiteX661" fmla="*/ 529689 w 676789"/>
                <a:gd name="connsiteY661" fmla="*/ 147070 h 1006475"/>
                <a:gd name="connsiteX662" fmla="*/ 527572 w 676789"/>
                <a:gd name="connsiteY662" fmla="*/ 149225 h 1006475"/>
                <a:gd name="connsiteX663" fmla="*/ 525455 w 676789"/>
                <a:gd name="connsiteY663" fmla="*/ 144916 h 1006475"/>
                <a:gd name="connsiteX664" fmla="*/ 529689 w 676789"/>
                <a:gd name="connsiteY664" fmla="*/ 142761 h 1006475"/>
                <a:gd name="connsiteX665" fmla="*/ 531805 w 676789"/>
                <a:gd name="connsiteY665" fmla="*/ 140607 h 1006475"/>
                <a:gd name="connsiteX666" fmla="*/ 533922 w 676789"/>
                <a:gd name="connsiteY666" fmla="*/ 138452 h 1006475"/>
                <a:gd name="connsiteX667" fmla="*/ 572023 w 676789"/>
                <a:gd name="connsiteY667" fmla="*/ 119062 h 1006475"/>
                <a:gd name="connsiteX668" fmla="*/ 563850 w 676789"/>
                <a:gd name="connsiteY668" fmla="*/ 100012 h 1006475"/>
                <a:gd name="connsiteX669" fmla="*/ 566026 w 676789"/>
                <a:gd name="connsiteY669" fmla="*/ 100012 h 1006475"/>
                <a:gd name="connsiteX670" fmla="*/ 570377 w 676789"/>
                <a:gd name="connsiteY670" fmla="*/ 100012 h 1006475"/>
                <a:gd name="connsiteX671" fmla="*/ 570377 w 676789"/>
                <a:gd name="connsiteY671" fmla="*/ 104245 h 1006475"/>
                <a:gd name="connsiteX672" fmla="*/ 568201 w 676789"/>
                <a:gd name="connsiteY672" fmla="*/ 104245 h 1006475"/>
                <a:gd name="connsiteX673" fmla="*/ 566026 w 676789"/>
                <a:gd name="connsiteY673" fmla="*/ 104245 h 1006475"/>
                <a:gd name="connsiteX674" fmla="*/ 555148 w 676789"/>
                <a:gd name="connsiteY674" fmla="*/ 108479 h 1006475"/>
                <a:gd name="connsiteX675" fmla="*/ 542095 w 676789"/>
                <a:gd name="connsiteY675" fmla="*/ 114829 h 1006475"/>
                <a:gd name="connsiteX676" fmla="*/ 524691 w 676789"/>
                <a:gd name="connsiteY676" fmla="*/ 127529 h 1006475"/>
                <a:gd name="connsiteX677" fmla="*/ 520340 w 676789"/>
                <a:gd name="connsiteY677" fmla="*/ 129645 h 1006475"/>
                <a:gd name="connsiteX678" fmla="*/ 518165 w 676789"/>
                <a:gd name="connsiteY678" fmla="*/ 131762 h 1006475"/>
                <a:gd name="connsiteX679" fmla="*/ 515989 w 676789"/>
                <a:gd name="connsiteY679" fmla="*/ 131762 h 1006475"/>
                <a:gd name="connsiteX680" fmla="*/ 515989 w 676789"/>
                <a:gd name="connsiteY680" fmla="*/ 127529 h 1006475"/>
                <a:gd name="connsiteX681" fmla="*/ 518165 w 676789"/>
                <a:gd name="connsiteY681" fmla="*/ 127529 h 1006475"/>
                <a:gd name="connsiteX682" fmla="*/ 520340 w 676789"/>
                <a:gd name="connsiteY682" fmla="*/ 125412 h 1006475"/>
                <a:gd name="connsiteX683" fmla="*/ 542095 w 676789"/>
                <a:gd name="connsiteY683" fmla="*/ 110595 h 1006475"/>
                <a:gd name="connsiteX684" fmla="*/ 563850 w 676789"/>
                <a:gd name="connsiteY684" fmla="*/ 100012 h 1006475"/>
                <a:gd name="connsiteX685" fmla="*/ 541834 w 676789"/>
                <a:gd name="connsiteY685" fmla="*/ 82550 h 1006475"/>
                <a:gd name="connsiteX686" fmla="*/ 543977 w 676789"/>
                <a:gd name="connsiteY686" fmla="*/ 86859 h 1006475"/>
                <a:gd name="connsiteX687" fmla="*/ 507543 w 676789"/>
                <a:gd name="connsiteY687" fmla="*/ 110558 h 1006475"/>
                <a:gd name="connsiteX688" fmla="*/ 505400 w 676789"/>
                <a:gd name="connsiteY688" fmla="*/ 112713 h 1006475"/>
                <a:gd name="connsiteX689" fmla="*/ 503257 w 676789"/>
                <a:gd name="connsiteY689" fmla="*/ 112713 h 1006475"/>
                <a:gd name="connsiteX690" fmla="*/ 503257 w 676789"/>
                <a:gd name="connsiteY690" fmla="*/ 108404 h 1006475"/>
                <a:gd name="connsiteX691" fmla="*/ 541834 w 676789"/>
                <a:gd name="connsiteY691" fmla="*/ 82550 h 1006475"/>
                <a:gd name="connsiteX692" fmla="*/ 526997 w 676789"/>
                <a:gd name="connsiteY692" fmla="*/ 69850 h 1006475"/>
                <a:gd name="connsiteX693" fmla="*/ 529137 w 676789"/>
                <a:gd name="connsiteY693" fmla="*/ 69850 h 1006475"/>
                <a:gd name="connsiteX694" fmla="*/ 531277 w 676789"/>
                <a:gd name="connsiteY694" fmla="*/ 71926 h 1006475"/>
                <a:gd name="connsiteX695" fmla="*/ 529137 w 676789"/>
                <a:gd name="connsiteY695" fmla="*/ 74002 h 1006475"/>
                <a:gd name="connsiteX696" fmla="*/ 488483 w 676789"/>
                <a:gd name="connsiteY696" fmla="*/ 96838 h 1006475"/>
                <a:gd name="connsiteX697" fmla="*/ 486343 w 676789"/>
                <a:gd name="connsiteY697" fmla="*/ 96838 h 1006475"/>
                <a:gd name="connsiteX698" fmla="*/ 484203 w 676789"/>
                <a:gd name="connsiteY698" fmla="*/ 92686 h 1006475"/>
                <a:gd name="connsiteX699" fmla="*/ 526997 w 676789"/>
                <a:gd name="connsiteY699" fmla="*/ 69850 h 1006475"/>
                <a:gd name="connsiteX700" fmla="*/ 503178 w 676789"/>
                <a:gd name="connsiteY700" fmla="*/ 53975 h 1006475"/>
                <a:gd name="connsiteX701" fmla="*/ 505322 w 676789"/>
                <a:gd name="connsiteY701" fmla="*/ 53975 h 1006475"/>
                <a:gd name="connsiteX702" fmla="*/ 507465 w 676789"/>
                <a:gd name="connsiteY702" fmla="*/ 56173 h 1006475"/>
                <a:gd name="connsiteX703" fmla="*/ 505322 w 676789"/>
                <a:gd name="connsiteY703" fmla="*/ 58371 h 1006475"/>
                <a:gd name="connsiteX704" fmla="*/ 466745 w 676789"/>
                <a:gd name="connsiteY704" fmla="*/ 82550 h 1006475"/>
                <a:gd name="connsiteX705" fmla="*/ 464602 w 676789"/>
                <a:gd name="connsiteY705" fmla="*/ 82550 h 1006475"/>
                <a:gd name="connsiteX706" fmla="*/ 464602 w 676789"/>
                <a:gd name="connsiteY706" fmla="*/ 78154 h 1006475"/>
                <a:gd name="connsiteX707" fmla="*/ 501035 w 676789"/>
                <a:gd name="connsiteY707" fmla="*/ 56173 h 1006475"/>
                <a:gd name="connsiteX708" fmla="*/ 503178 w 676789"/>
                <a:gd name="connsiteY708" fmla="*/ 53975 h 1006475"/>
                <a:gd name="connsiteX709" fmla="*/ 492609 w 676789"/>
                <a:gd name="connsiteY709" fmla="*/ 42862 h 1006475"/>
                <a:gd name="connsiteX710" fmla="*/ 494764 w 676789"/>
                <a:gd name="connsiteY710" fmla="*/ 45103 h 1006475"/>
                <a:gd name="connsiteX711" fmla="*/ 494764 w 676789"/>
                <a:gd name="connsiteY711" fmla="*/ 47344 h 1006475"/>
                <a:gd name="connsiteX712" fmla="*/ 492609 w 676789"/>
                <a:gd name="connsiteY712" fmla="*/ 47344 h 1006475"/>
                <a:gd name="connsiteX713" fmla="*/ 490455 w 676789"/>
                <a:gd name="connsiteY713" fmla="*/ 49585 h 1006475"/>
                <a:gd name="connsiteX714" fmla="*/ 449520 w 676789"/>
                <a:gd name="connsiteY714" fmla="*/ 71997 h 1006475"/>
                <a:gd name="connsiteX715" fmla="*/ 443057 w 676789"/>
                <a:gd name="connsiteY715" fmla="*/ 76480 h 1006475"/>
                <a:gd name="connsiteX716" fmla="*/ 438748 w 676789"/>
                <a:gd name="connsiteY716" fmla="*/ 78721 h 1006475"/>
                <a:gd name="connsiteX717" fmla="*/ 438748 w 676789"/>
                <a:gd name="connsiteY717" fmla="*/ 80962 h 1006475"/>
                <a:gd name="connsiteX718" fmla="*/ 436593 w 676789"/>
                <a:gd name="connsiteY718" fmla="*/ 76480 h 1006475"/>
                <a:gd name="connsiteX719" fmla="*/ 438748 w 676789"/>
                <a:gd name="connsiteY719" fmla="*/ 74238 h 1006475"/>
                <a:gd name="connsiteX720" fmla="*/ 447366 w 676789"/>
                <a:gd name="connsiteY720" fmla="*/ 69756 h 1006475"/>
                <a:gd name="connsiteX721" fmla="*/ 486146 w 676789"/>
                <a:gd name="connsiteY721" fmla="*/ 47344 h 1006475"/>
                <a:gd name="connsiteX722" fmla="*/ 490455 w 676789"/>
                <a:gd name="connsiteY722" fmla="*/ 45103 h 1006475"/>
                <a:gd name="connsiteX723" fmla="*/ 492609 w 676789"/>
                <a:gd name="connsiteY723" fmla="*/ 42862 h 1006475"/>
                <a:gd name="connsiteX724" fmla="*/ 460322 w 676789"/>
                <a:gd name="connsiteY724" fmla="*/ 34925 h 1006475"/>
                <a:gd name="connsiteX725" fmla="*/ 462462 w 676789"/>
                <a:gd name="connsiteY725" fmla="*/ 34925 h 1006475"/>
                <a:gd name="connsiteX726" fmla="*/ 464602 w 676789"/>
                <a:gd name="connsiteY726" fmla="*/ 34925 h 1006475"/>
                <a:gd name="connsiteX727" fmla="*/ 462462 w 676789"/>
                <a:gd name="connsiteY727" fmla="*/ 39158 h 1006475"/>
                <a:gd name="connsiteX728" fmla="*/ 428227 w 676789"/>
                <a:gd name="connsiteY728" fmla="*/ 58208 h 1006475"/>
                <a:gd name="connsiteX729" fmla="*/ 426087 w 676789"/>
                <a:gd name="connsiteY729" fmla="*/ 60325 h 1006475"/>
                <a:gd name="connsiteX730" fmla="*/ 423948 w 676789"/>
                <a:gd name="connsiteY730" fmla="*/ 62442 h 1006475"/>
                <a:gd name="connsiteX731" fmla="*/ 419668 w 676789"/>
                <a:gd name="connsiteY731" fmla="*/ 64558 h 1006475"/>
                <a:gd name="connsiteX732" fmla="*/ 419668 w 676789"/>
                <a:gd name="connsiteY732" fmla="*/ 66675 h 1006475"/>
                <a:gd name="connsiteX733" fmla="*/ 417528 w 676789"/>
                <a:gd name="connsiteY733" fmla="*/ 66675 h 1006475"/>
                <a:gd name="connsiteX734" fmla="*/ 415389 w 676789"/>
                <a:gd name="connsiteY734" fmla="*/ 64558 h 1006475"/>
                <a:gd name="connsiteX735" fmla="*/ 415389 w 676789"/>
                <a:gd name="connsiteY735" fmla="*/ 62442 h 1006475"/>
                <a:gd name="connsiteX736" fmla="*/ 417528 w 676789"/>
                <a:gd name="connsiteY736" fmla="*/ 60325 h 1006475"/>
                <a:gd name="connsiteX737" fmla="*/ 421808 w 676789"/>
                <a:gd name="connsiteY737" fmla="*/ 58208 h 1006475"/>
                <a:gd name="connsiteX738" fmla="*/ 423948 w 676789"/>
                <a:gd name="connsiteY738" fmla="*/ 56092 h 1006475"/>
                <a:gd name="connsiteX739" fmla="*/ 460322 w 676789"/>
                <a:gd name="connsiteY739" fmla="*/ 34925 h 1006475"/>
                <a:gd name="connsiteX740" fmla="*/ 447522 w 676789"/>
                <a:gd name="connsiteY740" fmla="*/ 23812 h 1006475"/>
                <a:gd name="connsiteX741" fmla="*/ 449712 w 676789"/>
                <a:gd name="connsiteY741" fmla="*/ 23812 h 1006475"/>
                <a:gd name="connsiteX742" fmla="*/ 451902 w 676789"/>
                <a:gd name="connsiteY742" fmla="*/ 26017 h 1006475"/>
                <a:gd name="connsiteX743" fmla="*/ 449712 w 676789"/>
                <a:gd name="connsiteY743" fmla="*/ 28222 h 1006475"/>
                <a:gd name="connsiteX744" fmla="*/ 447522 w 676789"/>
                <a:gd name="connsiteY744" fmla="*/ 28222 h 1006475"/>
                <a:gd name="connsiteX745" fmla="*/ 410298 w 676789"/>
                <a:gd name="connsiteY745" fmla="*/ 50271 h 1006475"/>
                <a:gd name="connsiteX746" fmla="*/ 408109 w 676789"/>
                <a:gd name="connsiteY746" fmla="*/ 54680 h 1006475"/>
                <a:gd name="connsiteX747" fmla="*/ 401540 w 676789"/>
                <a:gd name="connsiteY747" fmla="*/ 56885 h 1006475"/>
                <a:gd name="connsiteX748" fmla="*/ 397160 w 676789"/>
                <a:gd name="connsiteY748" fmla="*/ 59090 h 1006475"/>
                <a:gd name="connsiteX749" fmla="*/ 394971 w 676789"/>
                <a:gd name="connsiteY749" fmla="*/ 61295 h 1006475"/>
                <a:gd name="connsiteX750" fmla="*/ 392781 w 676789"/>
                <a:gd name="connsiteY750" fmla="*/ 63500 h 1006475"/>
                <a:gd name="connsiteX751" fmla="*/ 390591 w 676789"/>
                <a:gd name="connsiteY751" fmla="*/ 63500 h 1006475"/>
                <a:gd name="connsiteX752" fmla="*/ 390591 w 676789"/>
                <a:gd name="connsiteY752" fmla="*/ 59090 h 1006475"/>
                <a:gd name="connsiteX753" fmla="*/ 392781 w 676789"/>
                <a:gd name="connsiteY753" fmla="*/ 59090 h 1006475"/>
                <a:gd name="connsiteX754" fmla="*/ 397160 w 676789"/>
                <a:gd name="connsiteY754" fmla="*/ 54680 h 1006475"/>
                <a:gd name="connsiteX755" fmla="*/ 401540 w 676789"/>
                <a:gd name="connsiteY755" fmla="*/ 52475 h 1006475"/>
                <a:gd name="connsiteX756" fmla="*/ 405919 w 676789"/>
                <a:gd name="connsiteY756" fmla="*/ 48066 h 1006475"/>
                <a:gd name="connsiteX757" fmla="*/ 443143 w 676789"/>
                <a:gd name="connsiteY757" fmla="*/ 26017 h 1006475"/>
                <a:gd name="connsiteX758" fmla="*/ 447522 w 676789"/>
                <a:gd name="connsiteY758" fmla="*/ 23812 h 1006475"/>
                <a:gd name="connsiteX759" fmla="*/ 419547 w 676789"/>
                <a:gd name="connsiteY759" fmla="*/ 15875 h 1006475"/>
                <a:gd name="connsiteX760" fmla="*/ 419547 w 676789"/>
                <a:gd name="connsiteY760" fmla="*/ 20240 h 1006475"/>
                <a:gd name="connsiteX761" fmla="*/ 388855 w 676789"/>
                <a:gd name="connsiteY761" fmla="*/ 42069 h 1006475"/>
                <a:gd name="connsiteX762" fmla="*/ 384471 w 676789"/>
                <a:gd name="connsiteY762" fmla="*/ 46434 h 1006475"/>
                <a:gd name="connsiteX763" fmla="*/ 380086 w 676789"/>
                <a:gd name="connsiteY763" fmla="*/ 48617 h 1006475"/>
                <a:gd name="connsiteX764" fmla="*/ 377894 w 676789"/>
                <a:gd name="connsiteY764" fmla="*/ 50800 h 1006475"/>
                <a:gd name="connsiteX765" fmla="*/ 375702 w 676789"/>
                <a:gd name="connsiteY765" fmla="*/ 46434 h 1006475"/>
                <a:gd name="connsiteX766" fmla="*/ 380086 w 676789"/>
                <a:gd name="connsiteY766" fmla="*/ 44251 h 1006475"/>
                <a:gd name="connsiteX767" fmla="*/ 384471 w 676789"/>
                <a:gd name="connsiteY767" fmla="*/ 42069 h 1006475"/>
                <a:gd name="connsiteX768" fmla="*/ 415163 w 676789"/>
                <a:gd name="connsiteY768" fmla="*/ 18058 h 1006475"/>
                <a:gd name="connsiteX769" fmla="*/ 417355 w 676789"/>
                <a:gd name="connsiteY769" fmla="*/ 18058 h 1006475"/>
                <a:gd name="connsiteX770" fmla="*/ 419547 w 676789"/>
                <a:gd name="connsiteY770" fmla="*/ 15875 h 1006475"/>
                <a:gd name="connsiteX771" fmla="*/ 284013 w 676789"/>
                <a:gd name="connsiteY771" fmla="*/ 11112 h 1006475"/>
                <a:gd name="connsiteX772" fmla="*/ 286202 w 676789"/>
                <a:gd name="connsiteY772" fmla="*/ 15386 h 1006475"/>
                <a:gd name="connsiteX773" fmla="*/ 251191 w 676789"/>
                <a:gd name="connsiteY773" fmla="*/ 36756 h 1006475"/>
                <a:gd name="connsiteX774" fmla="*/ 244626 w 676789"/>
                <a:gd name="connsiteY774" fmla="*/ 41030 h 1006475"/>
                <a:gd name="connsiteX775" fmla="*/ 229309 w 676789"/>
                <a:gd name="connsiteY775" fmla="*/ 51716 h 1006475"/>
                <a:gd name="connsiteX776" fmla="*/ 220556 w 676789"/>
                <a:gd name="connsiteY776" fmla="*/ 60264 h 1006475"/>
                <a:gd name="connsiteX777" fmla="*/ 211803 w 676789"/>
                <a:gd name="connsiteY777" fmla="*/ 66675 h 1006475"/>
                <a:gd name="connsiteX778" fmla="*/ 209615 w 676789"/>
                <a:gd name="connsiteY778" fmla="*/ 66675 h 1006475"/>
                <a:gd name="connsiteX779" fmla="*/ 209615 w 676789"/>
                <a:gd name="connsiteY779" fmla="*/ 62401 h 1006475"/>
                <a:gd name="connsiteX780" fmla="*/ 220556 w 676789"/>
                <a:gd name="connsiteY780" fmla="*/ 55990 h 1006475"/>
                <a:gd name="connsiteX781" fmla="*/ 235873 w 676789"/>
                <a:gd name="connsiteY781" fmla="*/ 43167 h 1006475"/>
                <a:gd name="connsiteX782" fmla="*/ 242438 w 676789"/>
                <a:gd name="connsiteY782" fmla="*/ 36756 h 1006475"/>
                <a:gd name="connsiteX783" fmla="*/ 284013 w 676789"/>
                <a:gd name="connsiteY783" fmla="*/ 11112 h 1006475"/>
                <a:gd name="connsiteX784" fmla="*/ 261868 w 676789"/>
                <a:gd name="connsiteY784" fmla="*/ 9525 h 1006475"/>
                <a:gd name="connsiteX785" fmla="*/ 264016 w 676789"/>
                <a:gd name="connsiteY785" fmla="*/ 9525 h 1006475"/>
                <a:gd name="connsiteX786" fmla="*/ 266164 w 676789"/>
                <a:gd name="connsiteY786" fmla="*/ 11679 h 1006475"/>
                <a:gd name="connsiteX787" fmla="*/ 264016 w 676789"/>
                <a:gd name="connsiteY787" fmla="*/ 13834 h 1006475"/>
                <a:gd name="connsiteX788" fmla="*/ 231799 w 676789"/>
                <a:gd name="connsiteY788" fmla="*/ 39687 h 1006475"/>
                <a:gd name="connsiteX789" fmla="*/ 225356 w 676789"/>
                <a:gd name="connsiteY789" fmla="*/ 46151 h 1006475"/>
                <a:gd name="connsiteX790" fmla="*/ 210321 w 676789"/>
                <a:gd name="connsiteY790" fmla="*/ 59078 h 1006475"/>
                <a:gd name="connsiteX791" fmla="*/ 199582 w 676789"/>
                <a:gd name="connsiteY791" fmla="*/ 67695 h 1006475"/>
                <a:gd name="connsiteX792" fmla="*/ 197434 w 676789"/>
                <a:gd name="connsiteY792" fmla="*/ 69850 h 1006475"/>
                <a:gd name="connsiteX793" fmla="*/ 195287 w 676789"/>
                <a:gd name="connsiteY793" fmla="*/ 69850 h 1006475"/>
                <a:gd name="connsiteX794" fmla="*/ 195287 w 676789"/>
                <a:gd name="connsiteY794" fmla="*/ 65541 h 1006475"/>
                <a:gd name="connsiteX795" fmla="*/ 199582 w 676789"/>
                <a:gd name="connsiteY795" fmla="*/ 63386 h 1006475"/>
                <a:gd name="connsiteX796" fmla="*/ 216764 w 676789"/>
                <a:gd name="connsiteY796" fmla="*/ 48305 h 1006475"/>
                <a:gd name="connsiteX797" fmla="*/ 223208 w 676789"/>
                <a:gd name="connsiteY797" fmla="*/ 41842 h 1006475"/>
                <a:gd name="connsiteX798" fmla="*/ 255425 w 676789"/>
                <a:gd name="connsiteY798" fmla="*/ 13834 h 1006475"/>
                <a:gd name="connsiteX799" fmla="*/ 261868 w 676789"/>
                <a:gd name="connsiteY799" fmla="*/ 9525 h 1006475"/>
                <a:gd name="connsiteX800" fmla="*/ 395280 w 676789"/>
                <a:gd name="connsiteY800" fmla="*/ 6350 h 1006475"/>
                <a:gd name="connsiteX801" fmla="*/ 397397 w 676789"/>
                <a:gd name="connsiteY801" fmla="*/ 6350 h 1006475"/>
                <a:gd name="connsiteX802" fmla="*/ 399514 w 676789"/>
                <a:gd name="connsiteY802" fmla="*/ 8533 h 1006475"/>
                <a:gd name="connsiteX803" fmla="*/ 399514 w 676789"/>
                <a:gd name="connsiteY803" fmla="*/ 10715 h 1006475"/>
                <a:gd name="connsiteX804" fmla="*/ 393164 w 676789"/>
                <a:gd name="connsiteY804" fmla="*/ 12898 h 1006475"/>
                <a:gd name="connsiteX805" fmla="*/ 361414 w 676789"/>
                <a:gd name="connsiteY805" fmla="*/ 34726 h 1006475"/>
                <a:gd name="connsiteX806" fmla="*/ 357180 w 676789"/>
                <a:gd name="connsiteY806" fmla="*/ 39092 h 1006475"/>
                <a:gd name="connsiteX807" fmla="*/ 352947 w 676789"/>
                <a:gd name="connsiteY807" fmla="*/ 41275 h 1006475"/>
                <a:gd name="connsiteX808" fmla="*/ 350830 w 676789"/>
                <a:gd name="connsiteY808" fmla="*/ 41275 h 1006475"/>
                <a:gd name="connsiteX809" fmla="*/ 350830 w 676789"/>
                <a:gd name="connsiteY809" fmla="*/ 36909 h 1006475"/>
                <a:gd name="connsiteX810" fmla="*/ 357180 w 676789"/>
                <a:gd name="connsiteY810" fmla="*/ 34726 h 1006475"/>
                <a:gd name="connsiteX811" fmla="*/ 386814 w 676789"/>
                <a:gd name="connsiteY811" fmla="*/ 12898 h 1006475"/>
                <a:gd name="connsiteX812" fmla="*/ 393164 w 676789"/>
                <a:gd name="connsiteY812" fmla="*/ 8533 h 1006475"/>
                <a:gd name="connsiteX813" fmla="*/ 395280 w 676789"/>
                <a:gd name="connsiteY813" fmla="*/ 6350 h 1006475"/>
                <a:gd name="connsiteX814" fmla="*/ 367219 w 676789"/>
                <a:gd name="connsiteY814" fmla="*/ 4762 h 1006475"/>
                <a:gd name="connsiteX815" fmla="*/ 369352 w 676789"/>
                <a:gd name="connsiteY815" fmla="*/ 4762 h 1006475"/>
                <a:gd name="connsiteX816" fmla="*/ 369352 w 676789"/>
                <a:gd name="connsiteY816" fmla="*/ 6927 h 1006475"/>
                <a:gd name="connsiteX817" fmla="*/ 367219 w 676789"/>
                <a:gd name="connsiteY817" fmla="*/ 9091 h 1006475"/>
                <a:gd name="connsiteX818" fmla="*/ 362952 w 676789"/>
                <a:gd name="connsiteY818" fmla="*/ 11256 h 1006475"/>
                <a:gd name="connsiteX819" fmla="*/ 330954 w 676789"/>
                <a:gd name="connsiteY819" fmla="*/ 30739 h 1006475"/>
                <a:gd name="connsiteX820" fmla="*/ 324554 w 676789"/>
                <a:gd name="connsiteY820" fmla="*/ 35069 h 1006475"/>
                <a:gd name="connsiteX821" fmla="*/ 318155 w 676789"/>
                <a:gd name="connsiteY821" fmla="*/ 43728 h 1006475"/>
                <a:gd name="connsiteX822" fmla="*/ 311755 w 676789"/>
                <a:gd name="connsiteY822" fmla="*/ 45893 h 1006475"/>
                <a:gd name="connsiteX823" fmla="*/ 309622 w 676789"/>
                <a:gd name="connsiteY823" fmla="*/ 48057 h 1006475"/>
                <a:gd name="connsiteX824" fmla="*/ 305355 w 676789"/>
                <a:gd name="connsiteY824" fmla="*/ 52387 h 1006475"/>
                <a:gd name="connsiteX825" fmla="*/ 303222 w 676789"/>
                <a:gd name="connsiteY825" fmla="*/ 52387 h 1006475"/>
                <a:gd name="connsiteX826" fmla="*/ 303222 w 676789"/>
                <a:gd name="connsiteY826" fmla="*/ 48057 h 1006475"/>
                <a:gd name="connsiteX827" fmla="*/ 305355 w 676789"/>
                <a:gd name="connsiteY827" fmla="*/ 48057 h 1006475"/>
                <a:gd name="connsiteX828" fmla="*/ 309622 w 676789"/>
                <a:gd name="connsiteY828" fmla="*/ 43728 h 1006475"/>
                <a:gd name="connsiteX829" fmla="*/ 318155 w 676789"/>
                <a:gd name="connsiteY829" fmla="*/ 35069 h 1006475"/>
                <a:gd name="connsiteX830" fmla="*/ 324554 w 676789"/>
                <a:gd name="connsiteY830" fmla="*/ 30739 h 1006475"/>
                <a:gd name="connsiteX831" fmla="*/ 354419 w 676789"/>
                <a:gd name="connsiteY831" fmla="*/ 11256 h 1006475"/>
                <a:gd name="connsiteX832" fmla="*/ 360819 w 676789"/>
                <a:gd name="connsiteY832" fmla="*/ 6927 h 1006475"/>
                <a:gd name="connsiteX833" fmla="*/ 367219 w 676789"/>
                <a:gd name="connsiteY833" fmla="*/ 4762 h 1006475"/>
                <a:gd name="connsiteX834" fmla="*/ 328573 w 676789"/>
                <a:gd name="connsiteY834" fmla="*/ 0 h 1006475"/>
                <a:gd name="connsiteX835" fmla="*/ 330707 w 676789"/>
                <a:gd name="connsiteY835" fmla="*/ 0 h 1006475"/>
                <a:gd name="connsiteX836" fmla="*/ 332840 w 676789"/>
                <a:gd name="connsiteY836" fmla="*/ 4417 h 1006475"/>
                <a:gd name="connsiteX837" fmla="*/ 330707 w 676789"/>
                <a:gd name="connsiteY837" fmla="*/ 4417 h 1006475"/>
                <a:gd name="connsiteX838" fmla="*/ 326440 w 676789"/>
                <a:gd name="connsiteY838" fmla="*/ 4417 h 1006475"/>
                <a:gd name="connsiteX839" fmla="*/ 315774 w 676789"/>
                <a:gd name="connsiteY839" fmla="*/ 8835 h 1006475"/>
                <a:gd name="connsiteX840" fmla="*/ 285909 w 676789"/>
                <a:gd name="connsiteY840" fmla="*/ 33130 h 1006475"/>
                <a:gd name="connsiteX841" fmla="*/ 281643 w 676789"/>
                <a:gd name="connsiteY841" fmla="*/ 37548 h 1006475"/>
                <a:gd name="connsiteX842" fmla="*/ 270976 w 676789"/>
                <a:gd name="connsiteY842" fmla="*/ 46382 h 1006475"/>
                <a:gd name="connsiteX843" fmla="*/ 266710 w 676789"/>
                <a:gd name="connsiteY843" fmla="*/ 48591 h 1006475"/>
                <a:gd name="connsiteX844" fmla="*/ 266710 w 676789"/>
                <a:gd name="connsiteY844" fmla="*/ 50800 h 1006475"/>
                <a:gd name="connsiteX845" fmla="*/ 264577 w 676789"/>
                <a:gd name="connsiteY845" fmla="*/ 46382 h 1006475"/>
                <a:gd name="connsiteX846" fmla="*/ 273110 w 676789"/>
                <a:gd name="connsiteY846" fmla="*/ 37548 h 1006475"/>
                <a:gd name="connsiteX847" fmla="*/ 279509 w 676789"/>
                <a:gd name="connsiteY847" fmla="*/ 33130 h 1006475"/>
                <a:gd name="connsiteX848" fmla="*/ 307241 w 676789"/>
                <a:gd name="connsiteY848" fmla="*/ 8835 h 1006475"/>
                <a:gd name="connsiteX849" fmla="*/ 315774 w 676789"/>
                <a:gd name="connsiteY849" fmla="*/ 4417 h 1006475"/>
                <a:gd name="connsiteX850" fmla="*/ 320040 w 676789"/>
                <a:gd name="connsiteY850" fmla="*/ 4417 h 1006475"/>
                <a:gd name="connsiteX851" fmla="*/ 328573 w 676789"/>
                <a:gd name="connsiteY851" fmla="*/ 0 h 1006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Lst>
              <a:rect l="l" t="t" r="r" b="b"/>
              <a:pathLst>
                <a:path w="676789" h="1006475">
                  <a:moveTo>
                    <a:pt x="612728" y="981075"/>
                  </a:moveTo>
                  <a:cubicBezTo>
                    <a:pt x="614865" y="981075"/>
                    <a:pt x="614865" y="981075"/>
                    <a:pt x="614865" y="981075"/>
                  </a:cubicBezTo>
                  <a:cubicBezTo>
                    <a:pt x="614865" y="981075"/>
                    <a:pt x="617002" y="983192"/>
                    <a:pt x="614865" y="983192"/>
                  </a:cubicBezTo>
                  <a:cubicBezTo>
                    <a:pt x="608454" y="987425"/>
                    <a:pt x="602043" y="991658"/>
                    <a:pt x="595632" y="993775"/>
                  </a:cubicBezTo>
                  <a:cubicBezTo>
                    <a:pt x="584947" y="998008"/>
                    <a:pt x="576399" y="1002242"/>
                    <a:pt x="565713" y="1006475"/>
                  </a:cubicBezTo>
                  <a:cubicBezTo>
                    <a:pt x="565713" y="1006475"/>
                    <a:pt x="565713" y="1006475"/>
                    <a:pt x="563576" y="1006475"/>
                  </a:cubicBezTo>
                  <a:cubicBezTo>
                    <a:pt x="563576" y="1006475"/>
                    <a:pt x="563576" y="1006475"/>
                    <a:pt x="561439" y="1006475"/>
                  </a:cubicBezTo>
                  <a:cubicBezTo>
                    <a:pt x="561439" y="1004358"/>
                    <a:pt x="561439" y="1004358"/>
                    <a:pt x="563576" y="1004358"/>
                  </a:cubicBezTo>
                  <a:cubicBezTo>
                    <a:pt x="574261" y="1000125"/>
                    <a:pt x="582810" y="995892"/>
                    <a:pt x="593495" y="989542"/>
                  </a:cubicBezTo>
                  <a:cubicBezTo>
                    <a:pt x="599906" y="987425"/>
                    <a:pt x="606317" y="983192"/>
                    <a:pt x="612728" y="981075"/>
                  </a:cubicBezTo>
                  <a:close/>
                  <a:moveTo>
                    <a:pt x="636513" y="941387"/>
                  </a:moveTo>
                  <a:cubicBezTo>
                    <a:pt x="638663" y="941387"/>
                    <a:pt x="640814" y="945683"/>
                    <a:pt x="638663" y="945683"/>
                  </a:cubicBezTo>
                  <a:cubicBezTo>
                    <a:pt x="636513" y="947830"/>
                    <a:pt x="634362" y="947830"/>
                    <a:pt x="632211" y="947830"/>
                  </a:cubicBezTo>
                  <a:cubicBezTo>
                    <a:pt x="615005" y="956422"/>
                    <a:pt x="599949" y="965013"/>
                    <a:pt x="582742" y="975752"/>
                  </a:cubicBezTo>
                  <a:cubicBezTo>
                    <a:pt x="582742" y="975752"/>
                    <a:pt x="580592" y="977900"/>
                    <a:pt x="578441" y="977900"/>
                  </a:cubicBezTo>
                  <a:cubicBezTo>
                    <a:pt x="578441" y="977900"/>
                    <a:pt x="576290" y="977900"/>
                    <a:pt x="576290" y="977900"/>
                  </a:cubicBezTo>
                  <a:cubicBezTo>
                    <a:pt x="574139" y="977900"/>
                    <a:pt x="574139" y="975752"/>
                    <a:pt x="576290" y="973604"/>
                  </a:cubicBezTo>
                  <a:cubicBezTo>
                    <a:pt x="578441" y="973604"/>
                    <a:pt x="578441" y="971456"/>
                    <a:pt x="580592" y="971456"/>
                  </a:cubicBezTo>
                  <a:cubicBezTo>
                    <a:pt x="584893" y="969309"/>
                    <a:pt x="587044" y="967161"/>
                    <a:pt x="589195" y="967161"/>
                  </a:cubicBezTo>
                  <a:cubicBezTo>
                    <a:pt x="604251" y="958569"/>
                    <a:pt x="619306" y="949978"/>
                    <a:pt x="636513" y="941387"/>
                  </a:cubicBezTo>
                  <a:close/>
                  <a:moveTo>
                    <a:pt x="642931" y="914400"/>
                  </a:moveTo>
                  <a:cubicBezTo>
                    <a:pt x="645048" y="914400"/>
                    <a:pt x="645048" y="914400"/>
                    <a:pt x="645048" y="914400"/>
                  </a:cubicBezTo>
                  <a:cubicBezTo>
                    <a:pt x="647164" y="914400"/>
                    <a:pt x="647164" y="916483"/>
                    <a:pt x="645048" y="916483"/>
                  </a:cubicBezTo>
                  <a:cubicBezTo>
                    <a:pt x="632348" y="924818"/>
                    <a:pt x="619648" y="931069"/>
                    <a:pt x="606948" y="937320"/>
                  </a:cubicBezTo>
                  <a:cubicBezTo>
                    <a:pt x="604831" y="937320"/>
                    <a:pt x="602714" y="937320"/>
                    <a:pt x="600598" y="939403"/>
                  </a:cubicBezTo>
                  <a:cubicBezTo>
                    <a:pt x="594248" y="941487"/>
                    <a:pt x="587898" y="943571"/>
                    <a:pt x="581548" y="947738"/>
                  </a:cubicBezTo>
                  <a:cubicBezTo>
                    <a:pt x="579431" y="947738"/>
                    <a:pt x="577314" y="945654"/>
                    <a:pt x="579431" y="943571"/>
                  </a:cubicBezTo>
                  <a:cubicBezTo>
                    <a:pt x="587898" y="939403"/>
                    <a:pt x="596364" y="937320"/>
                    <a:pt x="602714" y="933152"/>
                  </a:cubicBezTo>
                  <a:cubicBezTo>
                    <a:pt x="604831" y="933152"/>
                    <a:pt x="606948" y="931069"/>
                    <a:pt x="609064" y="931069"/>
                  </a:cubicBezTo>
                  <a:cubicBezTo>
                    <a:pt x="619648" y="924818"/>
                    <a:pt x="632348" y="920651"/>
                    <a:pt x="642931" y="914400"/>
                  </a:cubicBezTo>
                  <a:close/>
                  <a:moveTo>
                    <a:pt x="656888" y="892175"/>
                  </a:moveTo>
                  <a:cubicBezTo>
                    <a:pt x="659071" y="892175"/>
                    <a:pt x="661254" y="892175"/>
                    <a:pt x="663437" y="892175"/>
                  </a:cubicBezTo>
                  <a:cubicBezTo>
                    <a:pt x="663437" y="892175"/>
                    <a:pt x="665619" y="892175"/>
                    <a:pt x="665619" y="892175"/>
                  </a:cubicBezTo>
                  <a:cubicBezTo>
                    <a:pt x="667802" y="892175"/>
                    <a:pt x="667802" y="896408"/>
                    <a:pt x="665619" y="896408"/>
                  </a:cubicBezTo>
                  <a:cubicBezTo>
                    <a:pt x="663437" y="896408"/>
                    <a:pt x="663437" y="896408"/>
                    <a:pt x="663437" y="896408"/>
                  </a:cubicBezTo>
                  <a:cubicBezTo>
                    <a:pt x="659071" y="896408"/>
                    <a:pt x="656888" y="896408"/>
                    <a:pt x="654705" y="896408"/>
                  </a:cubicBezTo>
                  <a:cubicBezTo>
                    <a:pt x="648157" y="898525"/>
                    <a:pt x="639426" y="900642"/>
                    <a:pt x="632877" y="904875"/>
                  </a:cubicBezTo>
                  <a:cubicBezTo>
                    <a:pt x="626329" y="906992"/>
                    <a:pt x="619780" y="909108"/>
                    <a:pt x="615415" y="911225"/>
                  </a:cubicBezTo>
                  <a:cubicBezTo>
                    <a:pt x="613232" y="911225"/>
                    <a:pt x="611049" y="913342"/>
                    <a:pt x="608866" y="913342"/>
                  </a:cubicBezTo>
                  <a:cubicBezTo>
                    <a:pt x="606683" y="915458"/>
                    <a:pt x="604501" y="915458"/>
                    <a:pt x="602318" y="915458"/>
                  </a:cubicBezTo>
                  <a:cubicBezTo>
                    <a:pt x="602318" y="917575"/>
                    <a:pt x="602318" y="917575"/>
                    <a:pt x="602318" y="917575"/>
                  </a:cubicBezTo>
                  <a:cubicBezTo>
                    <a:pt x="600135" y="917575"/>
                    <a:pt x="597952" y="913342"/>
                    <a:pt x="600135" y="913342"/>
                  </a:cubicBezTo>
                  <a:cubicBezTo>
                    <a:pt x="604501" y="911225"/>
                    <a:pt x="608866" y="909108"/>
                    <a:pt x="611049" y="909108"/>
                  </a:cubicBezTo>
                  <a:cubicBezTo>
                    <a:pt x="613232" y="906992"/>
                    <a:pt x="615415" y="906992"/>
                    <a:pt x="617598" y="906992"/>
                  </a:cubicBezTo>
                  <a:cubicBezTo>
                    <a:pt x="630694" y="900642"/>
                    <a:pt x="643791" y="894292"/>
                    <a:pt x="656888" y="892175"/>
                  </a:cubicBezTo>
                  <a:close/>
                  <a:moveTo>
                    <a:pt x="671438" y="866775"/>
                  </a:moveTo>
                  <a:cubicBezTo>
                    <a:pt x="675739" y="866775"/>
                    <a:pt x="675739" y="871084"/>
                    <a:pt x="671438" y="871084"/>
                  </a:cubicBezTo>
                  <a:cubicBezTo>
                    <a:pt x="671438" y="871084"/>
                    <a:pt x="671438" y="871084"/>
                    <a:pt x="669287" y="871084"/>
                  </a:cubicBezTo>
                  <a:cubicBezTo>
                    <a:pt x="667136" y="871084"/>
                    <a:pt x="662834" y="873238"/>
                    <a:pt x="660684" y="873238"/>
                  </a:cubicBezTo>
                  <a:cubicBezTo>
                    <a:pt x="654231" y="875393"/>
                    <a:pt x="647779" y="879702"/>
                    <a:pt x="641326" y="881856"/>
                  </a:cubicBezTo>
                  <a:cubicBezTo>
                    <a:pt x="634874" y="886165"/>
                    <a:pt x="626271" y="890474"/>
                    <a:pt x="619818" y="894783"/>
                  </a:cubicBezTo>
                  <a:cubicBezTo>
                    <a:pt x="617667" y="894783"/>
                    <a:pt x="615517" y="896938"/>
                    <a:pt x="615517" y="896938"/>
                  </a:cubicBezTo>
                  <a:cubicBezTo>
                    <a:pt x="615517" y="896938"/>
                    <a:pt x="615517" y="896938"/>
                    <a:pt x="613366" y="896938"/>
                  </a:cubicBezTo>
                  <a:cubicBezTo>
                    <a:pt x="611215" y="896938"/>
                    <a:pt x="609064" y="894783"/>
                    <a:pt x="611215" y="892629"/>
                  </a:cubicBezTo>
                  <a:cubicBezTo>
                    <a:pt x="613366" y="892629"/>
                    <a:pt x="615517" y="892629"/>
                    <a:pt x="615517" y="892629"/>
                  </a:cubicBezTo>
                  <a:cubicBezTo>
                    <a:pt x="617667" y="890474"/>
                    <a:pt x="619818" y="890474"/>
                    <a:pt x="619818" y="888320"/>
                  </a:cubicBezTo>
                  <a:cubicBezTo>
                    <a:pt x="628422" y="886165"/>
                    <a:pt x="634874" y="881856"/>
                    <a:pt x="643477" y="877547"/>
                  </a:cubicBezTo>
                  <a:cubicBezTo>
                    <a:pt x="647779" y="873238"/>
                    <a:pt x="654231" y="871084"/>
                    <a:pt x="662834" y="868929"/>
                  </a:cubicBezTo>
                  <a:cubicBezTo>
                    <a:pt x="664985" y="868929"/>
                    <a:pt x="667136" y="866775"/>
                    <a:pt x="671438" y="866775"/>
                  </a:cubicBezTo>
                  <a:close/>
                  <a:moveTo>
                    <a:pt x="671474" y="844550"/>
                  </a:moveTo>
                  <a:cubicBezTo>
                    <a:pt x="671474" y="844550"/>
                    <a:pt x="673607" y="844550"/>
                    <a:pt x="673607" y="844550"/>
                  </a:cubicBezTo>
                  <a:cubicBezTo>
                    <a:pt x="673607" y="844550"/>
                    <a:pt x="675740" y="846704"/>
                    <a:pt x="675740" y="846704"/>
                  </a:cubicBezTo>
                  <a:cubicBezTo>
                    <a:pt x="675740" y="846704"/>
                    <a:pt x="675740" y="848859"/>
                    <a:pt x="675740" y="848859"/>
                  </a:cubicBezTo>
                  <a:cubicBezTo>
                    <a:pt x="673607" y="848859"/>
                    <a:pt x="671474" y="851013"/>
                    <a:pt x="671474" y="851013"/>
                  </a:cubicBezTo>
                  <a:cubicBezTo>
                    <a:pt x="671474" y="851013"/>
                    <a:pt x="671474" y="851013"/>
                    <a:pt x="669341" y="851013"/>
                  </a:cubicBezTo>
                  <a:cubicBezTo>
                    <a:pt x="667207" y="851013"/>
                    <a:pt x="667207" y="851013"/>
                    <a:pt x="665074" y="851013"/>
                  </a:cubicBezTo>
                  <a:cubicBezTo>
                    <a:pt x="656541" y="853168"/>
                    <a:pt x="648008" y="857477"/>
                    <a:pt x="639476" y="859631"/>
                  </a:cubicBezTo>
                  <a:cubicBezTo>
                    <a:pt x="635209" y="863940"/>
                    <a:pt x="628809" y="866095"/>
                    <a:pt x="624543" y="868249"/>
                  </a:cubicBezTo>
                  <a:cubicBezTo>
                    <a:pt x="622410" y="870404"/>
                    <a:pt x="620277" y="870404"/>
                    <a:pt x="620277" y="870404"/>
                  </a:cubicBezTo>
                  <a:cubicBezTo>
                    <a:pt x="616010" y="872558"/>
                    <a:pt x="613877" y="874713"/>
                    <a:pt x="611744" y="874713"/>
                  </a:cubicBezTo>
                  <a:cubicBezTo>
                    <a:pt x="609610" y="874713"/>
                    <a:pt x="609610" y="874713"/>
                    <a:pt x="609610" y="874713"/>
                  </a:cubicBezTo>
                  <a:cubicBezTo>
                    <a:pt x="607477" y="874713"/>
                    <a:pt x="607477" y="872558"/>
                    <a:pt x="609610" y="872558"/>
                  </a:cubicBezTo>
                  <a:cubicBezTo>
                    <a:pt x="611744" y="870404"/>
                    <a:pt x="616010" y="868249"/>
                    <a:pt x="620277" y="866095"/>
                  </a:cubicBezTo>
                  <a:cubicBezTo>
                    <a:pt x="622410" y="866095"/>
                    <a:pt x="622410" y="863940"/>
                    <a:pt x="624543" y="863940"/>
                  </a:cubicBezTo>
                  <a:cubicBezTo>
                    <a:pt x="630943" y="861786"/>
                    <a:pt x="635209" y="857477"/>
                    <a:pt x="641609" y="855322"/>
                  </a:cubicBezTo>
                  <a:cubicBezTo>
                    <a:pt x="650142" y="851013"/>
                    <a:pt x="656541" y="848859"/>
                    <a:pt x="665074" y="846704"/>
                  </a:cubicBezTo>
                  <a:cubicBezTo>
                    <a:pt x="667207" y="846704"/>
                    <a:pt x="669341" y="846704"/>
                    <a:pt x="669341" y="846704"/>
                  </a:cubicBezTo>
                  <a:cubicBezTo>
                    <a:pt x="671474" y="844550"/>
                    <a:pt x="671474" y="844550"/>
                    <a:pt x="671474" y="844550"/>
                  </a:cubicBezTo>
                  <a:close/>
                  <a:moveTo>
                    <a:pt x="667558" y="825500"/>
                  </a:moveTo>
                  <a:cubicBezTo>
                    <a:pt x="669756" y="825500"/>
                    <a:pt x="669756" y="825500"/>
                    <a:pt x="669756" y="825500"/>
                  </a:cubicBezTo>
                  <a:cubicBezTo>
                    <a:pt x="671954" y="825500"/>
                    <a:pt x="671954" y="825500"/>
                    <a:pt x="671954" y="825500"/>
                  </a:cubicBezTo>
                  <a:cubicBezTo>
                    <a:pt x="674152" y="825500"/>
                    <a:pt x="674152" y="827665"/>
                    <a:pt x="671954" y="829830"/>
                  </a:cubicBezTo>
                  <a:cubicBezTo>
                    <a:pt x="671954" y="829830"/>
                    <a:pt x="669756" y="829830"/>
                    <a:pt x="667558" y="831994"/>
                  </a:cubicBezTo>
                  <a:cubicBezTo>
                    <a:pt x="654370" y="838489"/>
                    <a:pt x="638983" y="842818"/>
                    <a:pt x="625795" y="849313"/>
                  </a:cubicBezTo>
                  <a:cubicBezTo>
                    <a:pt x="623596" y="849313"/>
                    <a:pt x="621398" y="849313"/>
                    <a:pt x="621398" y="849313"/>
                  </a:cubicBezTo>
                  <a:cubicBezTo>
                    <a:pt x="619200" y="849313"/>
                    <a:pt x="619200" y="849313"/>
                    <a:pt x="619200" y="849313"/>
                  </a:cubicBezTo>
                  <a:cubicBezTo>
                    <a:pt x="617002" y="849313"/>
                    <a:pt x="617002" y="847148"/>
                    <a:pt x="619200" y="847148"/>
                  </a:cubicBezTo>
                  <a:cubicBezTo>
                    <a:pt x="619200" y="844983"/>
                    <a:pt x="619200" y="844983"/>
                    <a:pt x="621398" y="844983"/>
                  </a:cubicBezTo>
                  <a:cubicBezTo>
                    <a:pt x="621398" y="844983"/>
                    <a:pt x="623596" y="844983"/>
                    <a:pt x="625795" y="844983"/>
                  </a:cubicBezTo>
                  <a:cubicBezTo>
                    <a:pt x="638983" y="838489"/>
                    <a:pt x="654370" y="834159"/>
                    <a:pt x="667558" y="825500"/>
                  </a:cubicBezTo>
                  <a:close/>
                  <a:moveTo>
                    <a:pt x="315789" y="811212"/>
                  </a:moveTo>
                  <a:cubicBezTo>
                    <a:pt x="315789" y="811212"/>
                    <a:pt x="317964" y="811212"/>
                    <a:pt x="317964" y="811212"/>
                  </a:cubicBezTo>
                  <a:cubicBezTo>
                    <a:pt x="320140" y="811212"/>
                    <a:pt x="320140" y="811212"/>
                    <a:pt x="320140" y="813329"/>
                  </a:cubicBezTo>
                  <a:cubicBezTo>
                    <a:pt x="300560" y="830262"/>
                    <a:pt x="283157" y="849312"/>
                    <a:pt x="265753" y="868362"/>
                  </a:cubicBezTo>
                  <a:cubicBezTo>
                    <a:pt x="263577" y="868362"/>
                    <a:pt x="261402" y="866245"/>
                    <a:pt x="263577" y="864129"/>
                  </a:cubicBezTo>
                  <a:cubicBezTo>
                    <a:pt x="278806" y="847195"/>
                    <a:pt x="294034" y="830262"/>
                    <a:pt x="311438" y="815445"/>
                  </a:cubicBezTo>
                  <a:cubicBezTo>
                    <a:pt x="313613" y="813329"/>
                    <a:pt x="315789" y="813329"/>
                    <a:pt x="315789" y="811212"/>
                  </a:cubicBezTo>
                  <a:close/>
                  <a:moveTo>
                    <a:pt x="283075" y="811212"/>
                  </a:moveTo>
                  <a:cubicBezTo>
                    <a:pt x="285215" y="813352"/>
                    <a:pt x="285215" y="813352"/>
                    <a:pt x="285215" y="815491"/>
                  </a:cubicBezTo>
                  <a:cubicBezTo>
                    <a:pt x="283075" y="815491"/>
                    <a:pt x="283075" y="815491"/>
                    <a:pt x="283075" y="815491"/>
                  </a:cubicBezTo>
                  <a:cubicBezTo>
                    <a:pt x="283075" y="817631"/>
                    <a:pt x="280935" y="819771"/>
                    <a:pt x="278796" y="819771"/>
                  </a:cubicBezTo>
                  <a:cubicBezTo>
                    <a:pt x="265957" y="834749"/>
                    <a:pt x="253119" y="847587"/>
                    <a:pt x="240281" y="860425"/>
                  </a:cubicBezTo>
                  <a:cubicBezTo>
                    <a:pt x="238141" y="860425"/>
                    <a:pt x="236002" y="858285"/>
                    <a:pt x="238141" y="856145"/>
                  </a:cubicBezTo>
                  <a:cubicBezTo>
                    <a:pt x="248840" y="845447"/>
                    <a:pt x="261678" y="832609"/>
                    <a:pt x="272377" y="819771"/>
                  </a:cubicBezTo>
                  <a:cubicBezTo>
                    <a:pt x="274516" y="819771"/>
                    <a:pt x="276656" y="817631"/>
                    <a:pt x="276656" y="815491"/>
                  </a:cubicBezTo>
                  <a:cubicBezTo>
                    <a:pt x="278796" y="815491"/>
                    <a:pt x="280935" y="813352"/>
                    <a:pt x="280935" y="813352"/>
                  </a:cubicBezTo>
                  <a:cubicBezTo>
                    <a:pt x="280935" y="811212"/>
                    <a:pt x="283075" y="811212"/>
                    <a:pt x="283075" y="811212"/>
                  </a:cubicBezTo>
                  <a:close/>
                  <a:moveTo>
                    <a:pt x="260290" y="811212"/>
                  </a:moveTo>
                  <a:cubicBezTo>
                    <a:pt x="260290" y="811212"/>
                    <a:pt x="260290" y="811212"/>
                    <a:pt x="262434" y="811212"/>
                  </a:cubicBezTo>
                  <a:cubicBezTo>
                    <a:pt x="262434" y="811212"/>
                    <a:pt x="264577" y="813360"/>
                    <a:pt x="262434" y="815508"/>
                  </a:cubicBezTo>
                  <a:cubicBezTo>
                    <a:pt x="262434" y="815508"/>
                    <a:pt x="260290" y="815508"/>
                    <a:pt x="260290" y="815508"/>
                  </a:cubicBezTo>
                  <a:cubicBezTo>
                    <a:pt x="258147" y="817655"/>
                    <a:pt x="258147" y="817655"/>
                    <a:pt x="256004" y="819803"/>
                  </a:cubicBezTo>
                  <a:cubicBezTo>
                    <a:pt x="245288" y="828394"/>
                    <a:pt x="236716" y="839134"/>
                    <a:pt x="228143" y="847725"/>
                  </a:cubicBezTo>
                  <a:cubicBezTo>
                    <a:pt x="226000" y="847725"/>
                    <a:pt x="226000" y="847725"/>
                    <a:pt x="226000" y="847725"/>
                  </a:cubicBezTo>
                  <a:cubicBezTo>
                    <a:pt x="223857" y="847725"/>
                    <a:pt x="221714" y="845577"/>
                    <a:pt x="223857" y="845577"/>
                  </a:cubicBezTo>
                  <a:cubicBezTo>
                    <a:pt x="232430" y="836986"/>
                    <a:pt x="241002" y="826247"/>
                    <a:pt x="251718" y="819803"/>
                  </a:cubicBezTo>
                  <a:cubicBezTo>
                    <a:pt x="251718" y="817655"/>
                    <a:pt x="253861" y="815508"/>
                    <a:pt x="256004" y="815508"/>
                  </a:cubicBezTo>
                  <a:cubicBezTo>
                    <a:pt x="256004" y="813360"/>
                    <a:pt x="258147" y="811212"/>
                    <a:pt x="260290" y="811212"/>
                  </a:cubicBezTo>
                  <a:close/>
                  <a:moveTo>
                    <a:pt x="339586" y="806450"/>
                  </a:moveTo>
                  <a:cubicBezTo>
                    <a:pt x="339586" y="806450"/>
                    <a:pt x="341769" y="806450"/>
                    <a:pt x="341769" y="806450"/>
                  </a:cubicBezTo>
                  <a:cubicBezTo>
                    <a:pt x="341769" y="806450"/>
                    <a:pt x="343952" y="806450"/>
                    <a:pt x="343952" y="808587"/>
                  </a:cubicBezTo>
                  <a:cubicBezTo>
                    <a:pt x="343952" y="808587"/>
                    <a:pt x="343952" y="808587"/>
                    <a:pt x="343952" y="810724"/>
                  </a:cubicBezTo>
                  <a:cubicBezTo>
                    <a:pt x="326489" y="825683"/>
                    <a:pt x="311209" y="842780"/>
                    <a:pt x="295929" y="859876"/>
                  </a:cubicBezTo>
                  <a:cubicBezTo>
                    <a:pt x="295929" y="862013"/>
                    <a:pt x="293747" y="862013"/>
                    <a:pt x="293747" y="862013"/>
                  </a:cubicBezTo>
                  <a:cubicBezTo>
                    <a:pt x="291564" y="862013"/>
                    <a:pt x="291564" y="859876"/>
                    <a:pt x="291564" y="857739"/>
                  </a:cubicBezTo>
                  <a:cubicBezTo>
                    <a:pt x="306844" y="840642"/>
                    <a:pt x="322123" y="825683"/>
                    <a:pt x="337403" y="808587"/>
                  </a:cubicBezTo>
                  <a:cubicBezTo>
                    <a:pt x="337403" y="808587"/>
                    <a:pt x="339586" y="808587"/>
                    <a:pt x="339586" y="806450"/>
                  </a:cubicBezTo>
                  <a:close/>
                  <a:moveTo>
                    <a:pt x="669335" y="801687"/>
                  </a:moveTo>
                  <a:cubicBezTo>
                    <a:pt x="671470" y="801687"/>
                    <a:pt x="671470" y="801687"/>
                    <a:pt x="671470" y="801687"/>
                  </a:cubicBezTo>
                  <a:cubicBezTo>
                    <a:pt x="673605" y="801687"/>
                    <a:pt x="673605" y="801687"/>
                    <a:pt x="673605" y="801687"/>
                  </a:cubicBezTo>
                  <a:cubicBezTo>
                    <a:pt x="675740" y="801687"/>
                    <a:pt x="675740" y="803885"/>
                    <a:pt x="673605" y="806083"/>
                  </a:cubicBezTo>
                  <a:cubicBezTo>
                    <a:pt x="673605" y="806083"/>
                    <a:pt x="673605" y="806083"/>
                    <a:pt x="671470" y="806083"/>
                  </a:cubicBezTo>
                  <a:cubicBezTo>
                    <a:pt x="671470" y="806083"/>
                    <a:pt x="671470" y="806083"/>
                    <a:pt x="669335" y="806083"/>
                  </a:cubicBezTo>
                  <a:cubicBezTo>
                    <a:pt x="660796" y="806083"/>
                    <a:pt x="652256" y="810479"/>
                    <a:pt x="643716" y="814875"/>
                  </a:cubicBezTo>
                  <a:cubicBezTo>
                    <a:pt x="637311" y="817073"/>
                    <a:pt x="630907" y="821470"/>
                    <a:pt x="626637" y="825866"/>
                  </a:cubicBezTo>
                  <a:cubicBezTo>
                    <a:pt x="624502" y="825866"/>
                    <a:pt x="622367" y="825866"/>
                    <a:pt x="622367" y="828064"/>
                  </a:cubicBezTo>
                  <a:cubicBezTo>
                    <a:pt x="620232" y="828064"/>
                    <a:pt x="620232" y="828064"/>
                    <a:pt x="620232" y="828064"/>
                  </a:cubicBezTo>
                  <a:cubicBezTo>
                    <a:pt x="618097" y="828064"/>
                    <a:pt x="618097" y="828064"/>
                    <a:pt x="618097" y="830262"/>
                  </a:cubicBezTo>
                  <a:cubicBezTo>
                    <a:pt x="615962" y="830262"/>
                    <a:pt x="615962" y="830262"/>
                    <a:pt x="615962" y="830262"/>
                  </a:cubicBezTo>
                  <a:cubicBezTo>
                    <a:pt x="613827" y="828064"/>
                    <a:pt x="613827" y="825866"/>
                    <a:pt x="615962" y="825866"/>
                  </a:cubicBezTo>
                  <a:cubicBezTo>
                    <a:pt x="618097" y="823668"/>
                    <a:pt x="618097" y="823668"/>
                    <a:pt x="620232" y="823668"/>
                  </a:cubicBezTo>
                  <a:cubicBezTo>
                    <a:pt x="620232" y="823668"/>
                    <a:pt x="620232" y="821470"/>
                    <a:pt x="622367" y="821470"/>
                  </a:cubicBezTo>
                  <a:cubicBezTo>
                    <a:pt x="622367" y="821470"/>
                    <a:pt x="624502" y="821470"/>
                    <a:pt x="626637" y="819271"/>
                  </a:cubicBezTo>
                  <a:cubicBezTo>
                    <a:pt x="630907" y="817073"/>
                    <a:pt x="637311" y="812677"/>
                    <a:pt x="643716" y="810479"/>
                  </a:cubicBezTo>
                  <a:cubicBezTo>
                    <a:pt x="652256" y="806083"/>
                    <a:pt x="660796" y="801687"/>
                    <a:pt x="669335" y="801687"/>
                  </a:cubicBezTo>
                  <a:close/>
                  <a:moveTo>
                    <a:pt x="241109" y="800100"/>
                  </a:moveTo>
                  <a:cubicBezTo>
                    <a:pt x="243318" y="800100"/>
                    <a:pt x="243318" y="800100"/>
                    <a:pt x="243318" y="800100"/>
                  </a:cubicBezTo>
                  <a:cubicBezTo>
                    <a:pt x="245527" y="800100"/>
                    <a:pt x="245527" y="802217"/>
                    <a:pt x="243318" y="802217"/>
                  </a:cubicBezTo>
                  <a:cubicBezTo>
                    <a:pt x="241109" y="804333"/>
                    <a:pt x="238901" y="808567"/>
                    <a:pt x="236692" y="810683"/>
                  </a:cubicBezTo>
                  <a:cubicBezTo>
                    <a:pt x="234483" y="810683"/>
                    <a:pt x="232275" y="812800"/>
                    <a:pt x="232275" y="812800"/>
                  </a:cubicBezTo>
                  <a:cubicBezTo>
                    <a:pt x="221231" y="823383"/>
                    <a:pt x="210188" y="833967"/>
                    <a:pt x="199144" y="844550"/>
                  </a:cubicBezTo>
                  <a:cubicBezTo>
                    <a:pt x="196935" y="844550"/>
                    <a:pt x="194727" y="842433"/>
                    <a:pt x="196935" y="840317"/>
                  </a:cubicBezTo>
                  <a:cubicBezTo>
                    <a:pt x="207979" y="831850"/>
                    <a:pt x="216814" y="821267"/>
                    <a:pt x="227857" y="810683"/>
                  </a:cubicBezTo>
                  <a:cubicBezTo>
                    <a:pt x="227857" y="810683"/>
                    <a:pt x="230066" y="808567"/>
                    <a:pt x="230066" y="808567"/>
                  </a:cubicBezTo>
                  <a:cubicBezTo>
                    <a:pt x="234483" y="804333"/>
                    <a:pt x="238901" y="802217"/>
                    <a:pt x="241109" y="800100"/>
                  </a:cubicBezTo>
                  <a:close/>
                  <a:moveTo>
                    <a:pt x="371393" y="795337"/>
                  </a:moveTo>
                  <a:cubicBezTo>
                    <a:pt x="371393" y="795337"/>
                    <a:pt x="373547" y="795337"/>
                    <a:pt x="373547" y="795337"/>
                  </a:cubicBezTo>
                  <a:cubicBezTo>
                    <a:pt x="373547" y="795337"/>
                    <a:pt x="375702" y="795337"/>
                    <a:pt x="375702" y="797472"/>
                  </a:cubicBezTo>
                  <a:cubicBezTo>
                    <a:pt x="375702" y="799607"/>
                    <a:pt x="375702" y="799607"/>
                    <a:pt x="375702" y="801742"/>
                  </a:cubicBezTo>
                  <a:cubicBezTo>
                    <a:pt x="375702" y="801742"/>
                    <a:pt x="373547" y="803877"/>
                    <a:pt x="373547" y="803877"/>
                  </a:cubicBezTo>
                  <a:cubicBezTo>
                    <a:pt x="371393" y="803877"/>
                    <a:pt x="371393" y="801742"/>
                    <a:pt x="371393" y="801742"/>
                  </a:cubicBezTo>
                  <a:cubicBezTo>
                    <a:pt x="349848" y="814551"/>
                    <a:pt x="336921" y="838035"/>
                    <a:pt x="319686" y="857250"/>
                  </a:cubicBezTo>
                  <a:cubicBezTo>
                    <a:pt x="317531" y="857250"/>
                    <a:pt x="315377" y="855115"/>
                    <a:pt x="317531" y="852980"/>
                  </a:cubicBezTo>
                  <a:cubicBezTo>
                    <a:pt x="334767" y="833766"/>
                    <a:pt x="347694" y="810281"/>
                    <a:pt x="371393" y="795337"/>
                  </a:cubicBezTo>
                  <a:close/>
                  <a:moveTo>
                    <a:pt x="404659" y="790575"/>
                  </a:moveTo>
                  <a:cubicBezTo>
                    <a:pt x="404659" y="790575"/>
                    <a:pt x="406849" y="790575"/>
                    <a:pt x="406849" y="790575"/>
                  </a:cubicBezTo>
                  <a:cubicBezTo>
                    <a:pt x="406849" y="790575"/>
                    <a:pt x="409039" y="792765"/>
                    <a:pt x="406849" y="792765"/>
                  </a:cubicBezTo>
                  <a:cubicBezTo>
                    <a:pt x="404659" y="797144"/>
                    <a:pt x="402470" y="799333"/>
                    <a:pt x="398090" y="803713"/>
                  </a:cubicBezTo>
                  <a:cubicBezTo>
                    <a:pt x="395901" y="805902"/>
                    <a:pt x="393711" y="808092"/>
                    <a:pt x="391522" y="810282"/>
                  </a:cubicBezTo>
                  <a:cubicBezTo>
                    <a:pt x="391522" y="812471"/>
                    <a:pt x="391522" y="812471"/>
                    <a:pt x="389332" y="814661"/>
                  </a:cubicBezTo>
                  <a:cubicBezTo>
                    <a:pt x="387142" y="816851"/>
                    <a:pt x="384953" y="819040"/>
                    <a:pt x="382763" y="821230"/>
                  </a:cubicBezTo>
                  <a:cubicBezTo>
                    <a:pt x="374004" y="832178"/>
                    <a:pt x="363056" y="843127"/>
                    <a:pt x="352108" y="854075"/>
                  </a:cubicBezTo>
                  <a:cubicBezTo>
                    <a:pt x="349918" y="854075"/>
                    <a:pt x="349918" y="854075"/>
                    <a:pt x="349918" y="854075"/>
                  </a:cubicBezTo>
                  <a:cubicBezTo>
                    <a:pt x="347728" y="854075"/>
                    <a:pt x="345539" y="851885"/>
                    <a:pt x="347728" y="849696"/>
                  </a:cubicBezTo>
                  <a:cubicBezTo>
                    <a:pt x="360866" y="838747"/>
                    <a:pt x="374004" y="825609"/>
                    <a:pt x="384953" y="812471"/>
                  </a:cubicBezTo>
                  <a:cubicBezTo>
                    <a:pt x="387142" y="810282"/>
                    <a:pt x="389332" y="808092"/>
                    <a:pt x="391522" y="805902"/>
                  </a:cubicBezTo>
                  <a:cubicBezTo>
                    <a:pt x="391522" y="803713"/>
                    <a:pt x="393711" y="803713"/>
                    <a:pt x="395901" y="801523"/>
                  </a:cubicBezTo>
                  <a:cubicBezTo>
                    <a:pt x="395901" y="799333"/>
                    <a:pt x="398090" y="797144"/>
                    <a:pt x="400280" y="794954"/>
                  </a:cubicBezTo>
                  <a:cubicBezTo>
                    <a:pt x="402470" y="792765"/>
                    <a:pt x="402470" y="792765"/>
                    <a:pt x="404659" y="790575"/>
                  </a:cubicBezTo>
                  <a:close/>
                  <a:moveTo>
                    <a:pt x="669756" y="782637"/>
                  </a:moveTo>
                  <a:cubicBezTo>
                    <a:pt x="669756" y="782637"/>
                    <a:pt x="669756" y="782637"/>
                    <a:pt x="671954" y="782637"/>
                  </a:cubicBezTo>
                  <a:cubicBezTo>
                    <a:pt x="674152" y="782637"/>
                    <a:pt x="674152" y="786967"/>
                    <a:pt x="671954" y="786967"/>
                  </a:cubicBezTo>
                  <a:cubicBezTo>
                    <a:pt x="671954" y="786967"/>
                    <a:pt x="669756" y="786967"/>
                    <a:pt x="669756" y="786967"/>
                  </a:cubicBezTo>
                  <a:cubicBezTo>
                    <a:pt x="654370" y="791296"/>
                    <a:pt x="638983" y="799955"/>
                    <a:pt x="623596" y="804285"/>
                  </a:cubicBezTo>
                  <a:cubicBezTo>
                    <a:pt x="623596" y="804285"/>
                    <a:pt x="621398" y="806450"/>
                    <a:pt x="621398" y="806450"/>
                  </a:cubicBezTo>
                  <a:cubicBezTo>
                    <a:pt x="619200" y="806450"/>
                    <a:pt x="619200" y="806450"/>
                    <a:pt x="619200" y="806450"/>
                  </a:cubicBezTo>
                  <a:cubicBezTo>
                    <a:pt x="617002" y="806450"/>
                    <a:pt x="617002" y="802120"/>
                    <a:pt x="619200" y="802120"/>
                  </a:cubicBezTo>
                  <a:cubicBezTo>
                    <a:pt x="619200" y="802120"/>
                    <a:pt x="621398" y="802120"/>
                    <a:pt x="621398" y="802120"/>
                  </a:cubicBezTo>
                  <a:cubicBezTo>
                    <a:pt x="621398" y="799955"/>
                    <a:pt x="621398" y="799955"/>
                    <a:pt x="623596" y="799955"/>
                  </a:cubicBezTo>
                  <a:cubicBezTo>
                    <a:pt x="638983" y="795626"/>
                    <a:pt x="654370" y="786967"/>
                    <a:pt x="669756" y="782637"/>
                  </a:cubicBezTo>
                  <a:close/>
                  <a:moveTo>
                    <a:pt x="227005" y="782637"/>
                  </a:moveTo>
                  <a:cubicBezTo>
                    <a:pt x="229122" y="782637"/>
                    <a:pt x="229122" y="782637"/>
                    <a:pt x="229122" y="782637"/>
                  </a:cubicBezTo>
                  <a:cubicBezTo>
                    <a:pt x="231239" y="782637"/>
                    <a:pt x="231239" y="784780"/>
                    <a:pt x="231239" y="784780"/>
                  </a:cubicBezTo>
                  <a:cubicBezTo>
                    <a:pt x="231239" y="784780"/>
                    <a:pt x="231239" y="786923"/>
                    <a:pt x="231239" y="786923"/>
                  </a:cubicBezTo>
                  <a:cubicBezTo>
                    <a:pt x="224889" y="791209"/>
                    <a:pt x="220655" y="795496"/>
                    <a:pt x="216422" y="799782"/>
                  </a:cubicBezTo>
                  <a:cubicBezTo>
                    <a:pt x="214305" y="801925"/>
                    <a:pt x="214305" y="801925"/>
                    <a:pt x="212189" y="804068"/>
                  </a:cubicBezTo>
                  <a:cubicBezTo>
                    <a:pt x="205839" y="810498"/>
                    <a:pt x="199489" y="816927"/>
                    <a:pt x="191022" y="825500"/>
                  </a:cubicBezTo>
                  <a:cubicBezTo>
                    <a:pt x="188905" y="825500"/>
                    <a:pt x="186789" y="823357"/>
                    <a:pt x="188905" y="821214"/>
                  </a:cubicBezTo>
                  <a:cubicBezTo>
                    <a:pt x="195255" y="814784"/>
                    <a:pt x="201605" y="808355"/>
                    <a:pt x="210072" y="799782"/>
                  </a:cubicBezTo>
                  <a:cubicBezTo>
                    <a:pt x="210072" y="799782"/>
                    <a:pt x="212189" y="799782"/>
                    <a:pt x="212189" y="797639"/>
                  </a:cubicBezTo>
                  <a:cubicBezTo>
                    <a:pt x="216422" y="793353"/>
                    <a:pt x="222772" y="789066"/>
                    <a:pt x="227005" y="782637"/>
                  </a:cubicBezTo>
                  <a:close/>
                  <a:moveTo>
                    <a:pt x="212622" y="777875"/>
                  </a:moveTo>
                  <a:cubicBezTo>
                    <a:pt x="212622" y="777875"/>
                    <a:pt x="212622" y="777875"/>
                    <a:pt x="214787" y="777875"/>
                  </a:cubicBezTo>
                  <a:cubicBezTo>
                    <a:pt x="214787" y="777875"/>
                    <a:pt x="216952" y="782161"/>
                    <a:pt x="214787" y="782161"/>
                  </a:cubicBezTo>
                  <a:cubicBezTo>
                    <a:pt x="210457" y="784304"/>
                    <a:pt x="208293" y="788591"/>
                    <a:pt x="203963" y="790734"/>
                  </a:cubicBezTo>
                  <a:cubicBezTo>
                    <a:pt x="203963" y="790734"/>
                    <a:pt x="201798" y="792877"/>
                    <a:pt x="201798" y="792877"/>
                  </a:cubicBezTo>
                  <a:cubicBezTo>
                    <a:pt x="190974" y="801450"/>
                    <a:pt x="182315" y="810022"/>
                    <a:pt x="173656" y="818595"/>
                  </a:cubicBezTo>
                  <a:cubicBezTo>
                    <a:pt x="173656" y="820738"/>
                    <a:pt x="171492" y="820738"/>
                    <a:pt x="171492" y="820738"/>
                  </a:cubicBezTo>
                  <a:cubicBezTo>
                    <a:pt x="169327" y="820738"/>
                    <a:pt x="169327" y="818595"/>
                    <a:pt x="169327" y="816452"/>
                  </a:cubicBezTo>
                  <a:cubicBezTo>
                    <a:pt x="180151" y="807879"/>
                    <a:pt x="188810" y="797163"/>
                    <a:pt x="199634" y="788591"/>
                  </a:cubicBezTo>
                  <a:cubicBezTo>
                    <a:pt x="199634" y="788591"/>
                    <a:pt x="201798" y="788591"/>
                    <a:pt x="201798" y="786447"/>
                  </a:cubicBezTo>
                  <a:cubicBezTo>
                    <a:pt x="206128" y="784304"/>
                    <a:pt x="208293" y="782161"/>
                    <a:pt x="212622" y="777875"/>
                  </a:cubicBezTo>
                  <a:close/>
                  <a:moveTo>
                    <a:pt x="195729" y="763587"/>
                  </a:moveTo>
                  <a:cubicBezTo>
                    <a:pt x="197902" y="763587"/>
                    <a:pt x="197902" y="765676"/>
                    <a:pt x="197902" y="767765"/>
                  </a:cubicBezTo>
                  <a:cubicBezTo>
                    <a:pt x="195729" y="769853"/>
                    <a:pt x="195729" y="769853"/>
                    <a:pt x="193557" y="771942"/>
                  </a:cubicBezTo>
                  <a:cubicBezTo>
                    <a:pt x="191385" y="771942"/>
                    <a:pt x="191385" y="774031"/>
                    <a:pt x="189212" y="774031"/>
                  </a:cubicBezTo>
                  <a:cubicBezTo>
                    <a:pt x="180523" y="784475"/>
                    <a:pt x="171833" y="792831"/>
                    <a:pt x="163144" y="803275"/>
                  </a:cubicBezTo>
                  <a:cubicBezTo>
                    <a:pt x="160971" y="803275"/>
                    <a:pt x="160971" y="803275"/>
                    <a:pt x="160971" y="803275"/>
                  </a:cubicBezTo>
                  <a:cubicBezTo>
                    <a:pt x="158799" y="803275"/>
                    <a:pt x="156627" y="801186"/>
                    <a:pt x="158799" y="799097"/>
                  </a:cubicBezTo>
                  <a:cubicBezTo>
                    <a:pt x="169661" y="790742"/>
                    <a:pt x="178350" y="780298"/>
                    <a:pt x="189212" y="769853"/>
                  </a:cubicBezTo>
                  <a:cubicBezTo>
                    <a:pt x="189212" y="769853"/>
                    <a:pt x="191385" y="767765"/>
                    <a:pt x="191385" y="767765"/>
                  </a:cubicBezTo>
                  <a:cubicBezTo>
                    <a:pt x="193557" y="765676"/>
                    <a:pt x="193557" y="765676"/>
                    <a:pt x="193557" y="765676"/>
                  </a:cubicBezTo>
                  <a:cubicBezTo>
                    <a:pt x="193557" y="765676"/>
                    <a:pt x="195729" y="763587"/>
                    <a:pt x="195729" y="763587"/>
                  </a:cubicBezTo>
                  <a:close/>
                  <a:moveTo>
                    <a:pt x="668861" y="754062"/>
                  </a:moveTo>
                  <a:cubicBezTo>
                    <a:pt x="670977" y="754062"/>
                    <a:pt x="670977" y="758392"/>
                    <a:pt x="668861" y="758392"/>
                  </a:cubicBezTo>
                  <a:cubicBezTo>
                    <a:pt x="668861" y="758392"/>
                    <a:pt x="668861" y="760556"/>
                    <a:pt x="666744" y="760556"/>
                  </a:cubicBezTo>
                  <a:cubicBezTo>
                    <a:pt x="654044" y="767051"/>
                    <a:pt x="639227" y="771380"/>
                    <a:pt x="624411" y="775710"/>
                  </a:cubicBezTo>
                  <a:cubicBezTo>
                    <a:pt x="624411" y="775710"/>
                    <a:pt x="624411" y="777875"/>
                    <a:pt x="622294" y="777875"/>
                  </a:cubicBezTo>
                  <a:cubicBezTo>
                    <a:pt x="620177" y="777875"/>
                    <a:pt x="620177" y="773545"/>
                    <a:pt x="622294" y="773545"/>
                  </a:cubicBezTo>
                  <a:cubicBezTo>
                    <a:pt x="637111" y="767051"/>
                    <a:pt x="651927" y="762721"/>
                    <a:pt x="666744" y="756227"/>
                  </a:cubicBezTo>
                  <a:cubicBezTo>
                    <a:pt x="666744" y="754062"/>
                    <a:pt x="668861" y="754062"/>
                    <a:pt x="668861" y="754062"/>
                  </a:cubicBezTo>
                  <a:close/>
                  <a:moveTo>
                    <a:pt x="180757" y="750887"/>
                  </a:moveTo>
                  <a:cubicBezTo>
                    <a:pt x="180757" y="750887"/>
                    <a:pt x="180757" y="750887"/>
                    <a:pt x="182979" y="750887"/>
                  </a:cubicBezTo>
                  <a:cubicBezTo>
                    <a:pt x="185202" y="750887"/>
                    <a:pt x="185202" y="752976"/>
                    <a:pt x="182979" y="752976"/>
                  </a:cubicBezTo>
                  <a:cubicBezTo>
                    <a:pt x="171867" y="763420"/>
                    <a:pt x="160754" y="775953"/>
                    <a:pt x="149642" y="786397"/>
                  </a:cubicBezTo>
                  <a:cubicBezTo>
                    <a:pt x="147419" y="788486"/>
                    <a:pt x="147419" y="788486"/>
                    <a:pt x="145197" y="790575"/>
                  </a:cubicBezTo>
                  <a:cubicBezTo>
                    <a:pt x="145197" y="790575"/>
                    <a:pt x="145197" y="790575"/>
                    <a:pt x="142974" y="790575"/>
                  </a:cubicBezTo>
                  <a:cubicBezTo>
                    <a:pt x="142974" y="790575"/>
                    <a:pt x="140752" y="788486"/>
                    <a:pt x="142974" y="788486"/>
                  </a:cubicBezTo>
                  <a:cubicBezTo>
                    <a:pt x="142974" y="786397"/>
                    <a:pt x="145197" y="786397"/>
                    <a:pt x="145197" y="786397"/>
                  </a:cubicBezTo>
                  <a:cubicBezTo>
                    <a:pt x="145197" y="784308"/>
                    <a:pt x="147419" y="782220"/>
                    <a:pt x="149642" y="782220"/>
                  </a:cubicBezTo>
                  <a:cubicBezTo>
                    <a:pt x="158532" y="771775"/>
                    <a:pt x="169644" y="761331"/>
                    <a:pt x="180757" y="750887"/>
                  </a:cubicBezTo>
                  <a:close/>
                  <a:moveTo>
                    <a:pt x="169724" y="739775"/>
                  </a:moveTo>
                  <a:cubicBezTo>
                    <a:pt x="171907" y="739775"/>
                    <a:pt x="171907" y="739775"/>
                    <a:pt x="171907" y="739775"/>
                  </a:cubicBezTo>
                  <a:cubicBezTo>
                    <a:pt x="174090" y="739775"/>
                    <a:pt x="174090" y="741958"/>
                    <a:pt x="174090" y="744141"/>
                  </a:cubicBezTo>
                  <a:cubicBezTo>
                    <a:pt x="169724" y="748506"/>
                    <a:pt x="165358" y="752872"/>
                    <a:pt x="160993" y="757238"/>
                  </a:cubicBezTo>
                  <a:cubicBezTo>
                    <a:pt x="160993" y="757238"/>
                    <a:pt x="160993" y="757238"/>
                    <a:pt x="158810" y="757238"/>
                  </a:cubicBezTo>
                  <a:cubicBezTo>
                    <a:pt x="158810" y="757238"/>
                    <a:pt x="156627" y="755055"/>
                    <a:pt x="158810" y="755055"/>
                  </a:cubicBezTo>
                  <a:cubicBezTo>
                    <a:pt x="163175" y="748506"/>
                    <a:pt x="165358" y="744141"/>
                    <a:pt x="169724" y="739775"/>
                  </a:cubicBezTo>
                  <a:close/>
                  <a:moveTo>
                    <a:pt x="673026" y="730250"/>
                  </a:moveTo>
                  <a:cubicBezTo>
                    <a:pt x="673026" y="730250"/>
                    <a:pt x="675176" y="730250"/>
                    <a:pt x="675176" y="730250"/>
                  </a:cubicBezTo>
                  <a:cubicBezTo>
                    <a:pt x="675176" y="732448"/>
                    <a:pt x="675176" y="732448"/>
                    <a:pt x="675176" y="732448"/>
                  </a:cubicBezTo>
                  <a:cubicBezTo>
                    <a:pt x="677327" y="732448"/>
                    <a:pt x="677327" y="736844"/>
                    <a:pt x="675176" y="736844"/>
                  </a:cubicBezTo>
                  <a:cubicBezTo>
                    <a:pt x="675176" y="736844"/>
                    <a:pt x="675176" y="734646"/>
                    <a:pt x="673026" y="734646"/>
                  </a:cubicBezTo>
                  <a:cubicBezTo>
                    <a:pt x="670875" y="734646"/>
                    <a:pt x="668724" y="736844"/>
                    <a:pt x="666573" y="736844"/>
                  </a:cubicBezTo>
                  <a:cubicBezTo>
                    <a:pt x="666573" y="736844"/>
                    <a:pt x="664422" y="736844"/>
                    <a:pt x="662272" y="736844"/>
                  </a:cubicBezTo>
                  <a:cubicBezTo>
                    <a:pt x="655819" y="739042"/>
                    <a:pt x="649367" y="743438"/>
                    <a:pt x="642914" y="745636"/>
                  </a:cubicBezTo>
                  <a:cubicBezTo>
                    <a:pt x="634311" y="750033"/>
                    <a:pt x="625708" y="754429"/>
                    <a:pt x="617105" y="756627"/>
                  </a:cubicBezTo>
                  <a:cubicBezTo>
                    <a:pt x="617105" y="756627"/>
                    <a:pt x="614954" y="758825"/>
                    <a:pt x="614954" y="758825"/>
                  </a:cubicBezTo>
                  <a:cubicBezTo>
                    <a:pt x="614954" y="758825"/>
                    <a:pt x="612803" y="758825"/>
                    <a:pt x="612803" y="758825"/>
                  </a:cubicBezTo>
                  <a:cubicBezTo>
                    <a:pt x="610652" y="758825"/>
                    <a:pt x="610652" y="756627"/>
                    <a:pt x="612803" y="754429"/>
                  </a:cubicBezTo>
                  <a:cubicBezTo>
                    <a:pt x="614954" y="754429"/>
                    <a:pt x="614954" y="754429"/>
                    <a:pt x="617105" y="752231"/>
                  </a:cubicBezTo>
                  <a:cubicBezTo>
                    <a:pt x="625708" y="747834"/>
                    <a:pt x="636462" y="743438"/>
                    <a:pt x="645065" y="739042"/>
                  </a:cubicBezTo>
                  <a:cubicBezTo>
                    <a:pt x="651518" y="736844"/>
                    <a:pt x="655819" y="734646"/>
                    <a:pt x="662272" y="732448"/>
                  </a:cubicBezTo>
                  <a:cubicBezTo>
                    <a:pt x="664422" y="732448"/>
                    <a:pt x="664422" y="732448"/>
                    <a:pt x="666573" y="732448"/>
                  </a:cubicBezTo>
                  <a:cubicBezTo>
                    <a:pt x="668724" y="732448"/>
                    <a:pt x="670875" y="730250"/>
                    <a:pt x="673026" y="730250"/>
                  </a:cubicBezTo>
                  <a:close/>
                  <a:moveTo>
                    <a:pt x="666744" y="714375"/>
                  </a:moveTo>
                  <a:cubicBezTo>
                    <a:pt x="668861" y="714375"/>
                    <a:pt x="670977" y="716439"/>
                    <a:pt x="668861" y="718502"/>
                  </a:cubicBezTo>
                  <a:cubicBezTo>
                    <a:pt x="666744" y="718502"/>
                    <a:pt x="664627" y="720566"/>
                    <a:pt x="662511" y="720566"/>
                  </a:cubicBezTo>
                  <a:cubicBezTo>
                    <a:pt x="662511" y="720566"/>
                    <a:pt x="660394" y="722630"/>
                    <a:pt x="660394" y="722630"/>
                  </a:cubicBezTo>
                  <a:cubicBezTo>
                    <a:pt x="645577" y="728821"/>
                    <a:pt x="630761" y="730885"/>
                    <a:pt x="618061" y="735013"/>
                  </a:cubicBezTo>
                  <a:cubicBezTo>
                    <a:pt x="615944" y="735013"/>
                    <a:pt x="613827" y="730885"/>
                    <a:pt x="615944" y="730885"/>
                  </a:cubicBezTo>
                  <a:cubicBezTo>
                    <a:pt x="630761" y="726758"/>
                    <a:pt x="645577" y="724694"/>
                    <a:pt x="658277" y="718502"/>
                  </a:cubicBezTo>
                  <a:cubicBezTo>
                    <a:pt x="660394" y="718502"/>
                    <a:pt x="660394" y="716439"/>
                    <a:pt x="662511" y="716439"/>
                  </a:cubicBezTo>
                  <a:cubicBezTo>
                    <a:pt x="662511" y="716439"/>
                    <a:pt x="664627" y="714375"/>
                    <a:pt x="666744" y="714375"/>
                  </a:cubicBezTo>
                  <a:close/>
                  <a:moveTo>
                    <a:pt x="186710" y="687387"/>
                  </a:moveTo>
                  <a:cubicBezTo>
                    <a:pt x="186710" y="687387"/>
                    <a:pt x="186710" y="687387"/>
                    <a:pt x="188853" y="687387"/>
                  </a:cubicBezTo>
                  <a:cubicBezTo>
                    <a:pt x="190997" y="687387"/>
                    <a:pt x="193140" y="689579"/>
                    <a:pt x="190997" y="691771"/>
                  </a:cubicBezTo>
                  <a:cubicBezTo>
                    <a:pt x="190997" y="691771"/>
                    <a:pt x="188853" y="691771"/>
                    <a:pt x="188853" y="691771"/>
                  </a:cubicBezTo>
                  <a:cubicBezTo>
                    <a:pt x="186710" y="693964"/>
                    <a:pt x="186710" y="693964"/>
                    <a:pt x="184567" y="696156"/>
                  </a:cubicBezTo>
                  <a:cubicBezTo>
                    <a:pt x="182424" y="698348"/>
                    <a:pt x="182424" y="700541"/>
                    <a:pt x="180281" y="702733"/>
                  </a:cubicBezTo>
                  <a:cubicBezTo>
                    <a:pt x="171708" y="711502"/>
                    <a:pt x="163136" y="722463"/>
                    <a:pt x="154563" y="733425"/>
                  </a:cubicBezTo>
                  <a:cubicBezTo>
                    <a:pt x="152420" y="733425"/>
                    <a:pt x="152420" y="733425"/>
                    <a:pt x="152420" y="733425"/>
                  </a:cubicBezTo>
                  <a:cubicBezTo>
                    <a:pt x="150277" y="733425"/>
                    <a:pt x="150277" y="731233"/>
                    <a:pt x="150277" y="731233"/>
                  </a:cubicBezTo>
                  <a:cubicBezTo>
                    <a:pt x="160993" y="718079"/>
                    <a:pt x="169565" y="707117"/>
                    <a:pt x="180281" y="693964"/>
                  </a:cubicBezTo>
                  <a:cubicBezTo>
                    <a:pt x="182424" y="691771"/>
                    <a:pt x="184567" y="689579"/>
                    <a:pt x="186710" y="687387"/>
                  </a:cubicBezTo>
                  <a:close/>
                  <a:moveTo>
                    <a:pt x="663423" y="685800"/>
                  </a:moveTo>
                  <a:cubicBezTo>
                    <a:pt x="663423" y="685800"/>
                    <a:pt x="663423" y="685800"/>
                    <a:pt x="665613" y="685800"/>
                  </a:cubicBezTo>
                  <a:cubicBezTo>
                    <a:pt x="665613" y="685800"/>
                    <a:pt x="667802" y="687917"/>
                    <a:pt x="665613" y="690033"/>
                  </a:cubicBezTo>
                  <a:cubicBezTo>
                    <a:pt x="661233" y="690033"/>
                    <a:pt x="659044" y="692150"/>
                    <a:pt x="654664" y="692150"/>
                  </a:cubicBezTo>
                  <a:cubicBezTo>
                    <a:pt x="654664" y="692150"/>
                    <a:pt x="652475" y="694267"/>
                    <a:pt x="652475" y="694267"/>
                  </a:cubicBezTo>
                  <a:cubicBezTo>
                    <a:pt x="637147" y="698500"/>
                    <a:pt x="621819" y="706967"/>
                    <a:pt x="606492" y="711200"/>
                  </a:cubicBezTo>
                  <a:cubicBezTo>
                    <a:pt x="604302" y="711200"/>
                    <a:pt x="604302" y="709083"/>
                    <a:pt x="606492" y="706967"/>
                  </a:cubicBezTo>
                  <a:cubicBezTo>
                    <a:pt x="621819" y="702733"/>
                    <a:pt x="634957" y="696383"/>
                    <a:pt x="650285" y="690033"/>
                  </a:cubicBezTo>
                  <a:cubicBezTo>
                    <a:pt x="652475" y="690033"/>
                    <a:pt x="652475" y="687917"/>
                    <a:pt x="654664" y="687917"/>
                  </a:cubicBezTo>
                  <a:cubicBezTo>
                    <a:pt x="656854" y="687917"/>
                    <a:pt x="661233" y="685800"/>
                    <a:pt x="663423" y="685800"/>
                  </a:cubicBezTo>
                  <a:close/>
                  <a:moveTo>
                    <a:pt x="641608" y="668337"/>
                  </a:moveTo>
                  <a:cubicBezTo>
                    <a:pt x="643762" y="668337"/>
                    <a:pt x="643762" y="668337"/>
                    <a:pt x="645917" y="668337"/>
                  </a:cubicBezTo>
                  <a:cubicBezTo>
                    <a:pt x="650226" y="668337"/>
                    <a:pt x="652380" y="668337"/>
                    <a:pt x="654535" y="668337"/>
                  </a:cubicBezTo>
                  <a:cubicBezTo>
                    <a:pt x="656689" y="670520"/>
                    <a:pt x="654535" y="672703"/>
                    <a:pt x="652380" y="672703"/>
                  </a:cubicBezTo>
                  <a:cubicBezTo>
                    <a:pt x="650226" y="672703"/>
                    <a:pt x="650226" y="672703"/>
                    <a:pt x="648071" y="672703"/>
                  </a:cubicBezTo>
                  <a:cubicBezTo>
                    <a:pt x="648071" y="672703"/>
                    <a:pt x="645917" y="672703"/>
                    <a:pt x="645917" y="672703"/>
                  </a:cubicBezTo>
                  <a:cubicBezTo>
                    <a:pt x="645917" y="672703"/>
                    <a:pt x="643762" y="672703"/>
                    <a:pt x="643762" y="672703"/>
                  </a:cubicBezTo>
                  <a:cubicBezTo>
                    <a:pt x="637299" y="672703"/>
                    <a:pt x="630836" y="674885"/>
                    <a:pt x="626527" y="677068"/>
                  </a:cubicBezTo>
                  <a:cubicBezTo>
                    <a:pt x="617909" y="679251"/>
                    <a:pt x="609291" y="683617"/>
                    <a:pt x="600673" y="685800"/>
                  </a:cubicBezTo>
                  <a:cubicBezTo>
                    <a:pt x="600673" y="685800"/>
                    <a:pt x="600673" y="685800"/>
                    <a:pt x="598519" y="685800"/>
                  </a:cubicBezTo>
                  <a:cubicBezTo>
                    <a:pt x="598519" y="685800"/>
                    <a:pt x="598519" y="685800"/>
                    <a:pt x="598519" y="683617"/>
                  </a:cubicBezTo>
                  <a:cubicBezTo>
                    <a:pt x="596364" y="683617"/>
                    <a:pt x="598519" y="681434"/>
                    <a:pt x="598519" y="681434"/>
                  </a:cubicBezTo>
                  <a:cubicBezTo>
                    <a:pt x="609291" y="679251"/>
                    <a:pt x="617909" y="674885"/>
                    <a:pt x="626527" y="670520"/>
                  </a:cubicBezTo>
                  <a:cubicBezTo>
                    <a:pt x="630836" y="670520"/>
                    <a:pt x="637299" y="668337"/>
                    <a:pt x="641608" y="668337"/>
                  </a:cubicBezTo>
                  <a:close/>
                  <a:moveTo>
                    <a:pt x="195709" y="655637"/>
                  </a:moveTo>
                  <a:cubicBezTo>
                    <a:pt x="197902" y="655637"/>
                    <a:pt x="197902" y="657754"/>
                    <a:pt x="195709" y="659870"/>
                  </a:cubicBezTo>
                  <a:cubicBezTo>
                    <a:pt x="193517" y="659870"/>
                    <a:pt x="191325" y="661987"/>
                    <a:pt x="186940" y="664104"/>
                  </a:cubicBezTo>
                  <a:cubicBezTo>
                    <a:pt x="184748" y="666220"/>
                    <a:pt x="182556" y="668337"/>
                    <a:pt x="180363" y="670454"/>
                  </a:cubicBezTo>
                  <a:cubicBezTo>
                    <a:pt x="171594" y="678920"/>
                    <a:pt x="165017" y="689504"/>
                    <a:pt x="156248" y="700087"/>
                  </a:cubicBezTo>
                  <a:cubicBezTo>
                    <a:pt x="154056" y="700087"/>
                    <a:pt x="151864" y="697970"/>
                    <a:pt x="154056" y="695854"/>
                  </a:cubicBezTo>
                  <a:cubicBezTo>
                    <a:pt x="162825" y="685270"/>
                    <a:pt x="169402" y="674687"/>
                    <a:pt x="180363" y="664104"/>
                  </a:cubicBezTo>
                  <a:cubicBezTo>
                    <a:pt x="182556" y="661987"/>
                    <a:pt x="184748" y="659870"/>
                    <a:pt x="189133" y="659870"/>
                  </a:cubicBezTo>
                  <a:cubicBezTo>
                    <a:pt x="189133" y="657754"/>
                    <a:pt x="191325" y="657754"/>
                    <a:pt x="195709" y="655637"/>
                  </a:cubicBezTo>
                  <a:close/>
                  <a:moveTo>
                    <a:pt x="634464" y="644525"/>
                  </a:moveTo>
                  <a:cubicBezTo>
                    <a:pt x="634464" y="644525"/>
                    <a:pt x="636581" y="644525"/>
                    <a:pt x="636581" y="644525"/>
                  </a:cubicBezTo>
                  <a:cubicBezTo>
                    <a:pt x="636581" y="644525"/>
                    <a:pt x="638698" y="644525"/>
                    <a:pt x="638698" y="644525"/>
                  </a:cubicBezTo>
                  <a:cubicBezTo>
                    <a:pt x="638698" y="644525"/>
                    <a:pt x="640814" y="646793"/>
                    <a:pt x="638698" y="646793"/>
                  </a:cubicBezTo>
                  <a:cubicBezTo>
                    <a:pt x="638698" y="646793"/>
                    <a:pt x="638698" y="649061"/>
                    <a:pt x="638698" y="649061"/>
                  </a:cubicBezTo>
                  <a:cubicBezTo>
                    <a:pt x="636581" y="649061"/>
                    <a:pt x="636581" y="649061"/>
                    <a:pt x="634464" y="649061"/>
                  </a:cubicBezTo>
                  <a:cubicBezTo>
                    <a:pt x="619648" y="653596"/>
                    <a:pt x="602714" y="655864"/>
                    <a:pt x="585781" y="658132"/>
                  </a:cubicBezTo>
                  <a:cubicBezTo>
                    <a:pt x="583664" y="660400"/>
                    <a:pt x="581548" y="660400"/>
                    <a:pt x="581548" y="660400"/>
                  </a:cubicBezTo>
                  <a:cubicBezTo>
                    <a:pt x="581548" y="660400"/>
                    <a:pt x="581548" y="660400"/>
                    <a:pt x="579431" y="660400"/>
                  </a:cubicBezTo>
                  <a:cubicBezTo>
                    <a:pt x="579431" y="660400"/>
                    <a:pt x="577314" y="658132"/>
                    <a:pt x="577314" y="655864"/>
                  </a:cubicBezTo>
                  <a:cubicBezTo>
                    <a:pt x="579431" y="655864"/>
                    <a:pt x="579431" y="655864"/>
                    <a:pt x="579431" y="655864"/>
                  </a:cubicBezTo>
                  <a:cubicBezTo>
                    <a:pt x="581548" y="655864"/>
                    <a:pt x="581548" y="655864"/>
                    <a:pt x="583664" y="655864"/>
                  </a:cubicBezTo>
                  <a:cubicBezTo>
                    <a:pt x="600598" y="651328"/>
                    <a:pt x="617531" y="649061"/>
                    <a:pt x="634464" y="644525"/>
                  </a:cubicBezTo>
                  <a:close/>
                  <a:moveTo>
                    <a:pt x="176043" y="639762"/>
                  </a:moveTo>
                  <a:cubicBezTo>
                    <a:pt x="178241" y="639762"/>
                    <a:pt x="180439" y="642011"/>
                    <a:pt x="178241" y="644260"/>
                  </a:cubicBezTo>
                  <a:cubicBezTo>
                    <a:pt x="171646" y="651007"/>
                    <a:pt x="162854" y="660003"/>
                    <a:pt x="156260" y="666750"/>
                  </a:cubicBezTo>
                  <a:cubicBezTo>
                    <a:pt x="154062" y="666750"/>
                    <a:pt x="154062" y="666750"/>
                    <a:pt x="154062" y="666750"/>
                  </a:cubicBezTo>
                  <a:cubicBezTo>
                    <a:pt x="154062" y="666750"/>
                    <a:pt x="151864" y="666750"/>
                    <a:pt x="151864" y="666750"/>
                  </a:cubicBezTo>
                  <a:cubicBezTo>
                    <a:pt x="151864" y="664501"/>
                    <a:pt x="151864" y="664501"/>
                    <a:pt x="151864" y="664501"/>
                  </a:cubicBezTo>
                  <a:cubicBezTo>
                    <a:pt x="154062" y="662252"/>
                    <a:pt x="154062" y="662252"/>
                    <a:pt x="154062" y="662252"/>
                  </a:cubicBezTo>
                  <a:cubicBezTo>
                    <a:pt x="160656" y="655505"/>
                    <a:pt x="167250" y="646509"/>
                    <a:pt x="176043" y="639762"/>
                  </a:cubicBezTo>
                  <a:close/>
                  <a:moveTo>
                    <a:pt x="630144" y="619125"/>
                  </a:moveTo>
                  <a:cubicBezTo>
                    <a:pt x="632304" y="619125"/>
                    <a:pt x="632304" y="619125"/>
                    <a:pt x="632304" y="619125"/>
                  </a:cubicBezTo>
                  <a:cubicBezTo>
                    <a:pt x="634465" y="619125"/>
                    <a:pt x="634465" y="623207"/>
                    <a:pt x="632304" y="623207"/>
                  </a:cubicBezTo>
                  <a:cubicBezTo>
                    <a:pt x="632304" y="623207"/>
                    <a:pt x="632304" y="623207"/>
                    <a:pt x="630144" y="623207"/>
                  </a:cubicBezTo>
                  <a:cubicBezTo>
                    <a:pt x="630144" y="625248"/>
                    <a:pt x="627983" y="625248"/>
                    <a:pt x="625822" y="625248"/>
                  </a:cubicBezTo>
                  <a:cubicBezTo>
                    <a:pt x="606375" y="629331"/>
                    <a:pt x="586928" y="631372"/>
                    <a:pt x="567481" y="633413"/>
                  </a:cubicBezTo>
                  <a:cubicBezTo>
                    <a:pt x="565320" y="633413"/>
                    <a:pt x="560998" y="633413"/>
                    <a:pt x="558838" y="633413"/>
                  </a:cubicBezTo>
                  <a:cubicBezTo>
                    <a:pt x="556677" y="633413"/>
                    <a:pt x="556677" y="633413"/>
                    <a:pt x="556677" y="633413"/>
                  </a:cubicBezTo>
                  <a:cubicBezTo>
                    <a:pt x="556677" y="631372"/>
                    <a:pt x="556677" y="629331"/>
                    <a:pt x="558838" y="629331"/>
                  </a:cubicBezTo>
                  <a:cubicBezTo>
                    <a:pt x="560998" y="629331"/>
                    <a:pt x="563160" y="629331"/>
                    <a:pt x="563160" y="629331"/>
                  </a:cubicBezTo>
                  <a:cubicBezTo>
                    <a:pt x="584767" y="627289"/>
                    <a:pt x="604214" y="625248"/>
                    <a:pt x="625822" y="621166"/>
                  </a:cubicBezTo>
                  <a:cubicBezTo>
                    <a:pt x="625822" y="621166"/>
                    <a:pt x="627983" y="621166"/>
                    <a:pt x="630144" y="619125"/>
                  </a:cubicBezTo>
                  <a:close/>
                  <a:moveTo>
                    <a:pt x="40184" y="619125"/>
                  </a:moveTo>
                  <a:cubicBezTo>
                    <a:pt x="40184" y="619125"/>
                    <a:pt x="42327" y="619125"/>
                    <a:pt x="42327" y="621242"/>
                  </a:cubicBezTo>
                  <a:cubicBezTo>
                    <a:pt x="42327" y="621242"/>
                    <a:pt x="42327" y="623358"/>
                    <a:pt x="42327" y="623358"/>
                  </a:cubicBezTo>
                  <a:cubicBezTo>
                    <a:pt x="40184" y="623358"/>
                    <a:pt x="38040" y="625475"/>
                    <a:pt x="38040" y="625475"/>
                  </a:cubicBezTo>
                  <a:cubicBezTo>
                    <a:pt x="25182" y="633942"/>
                    <a:pt x="14466" y="642408"/>
                    <a:pt x="3750" y="650875"/>
                  </a:cubicBezTo>
                  <a:cubicBezTo>
                    <a:pt x="3750" y="650875"/>
                    <a:pt x="1607" y="650875"/>
                    <a:pt x="1607" y="650875"/>
                  </a:cubicBezTo>
                  <a:cubicBezTo>
                    <a:pt x="-536" y="650875"/>
                    <a:pt x="-536" y="648758"/>
                    <a:pt x="1607" y="648758"/>
                  </a:cubicBezTo>
                  <a:cubicBezTo>
                    <a:pt x="10180" y="640292"/>
                    <a:pt x="18752" y="633942"/>
                    <a:pt x="27325" y="627592"/>
                  </a:cubicBezTo>
                  <a:cubicBezTo>
                    <a:pt x="29468" y="625475"/>
                    <a:pt x="33754" y="623358"/>
                    <a:pt x="35897" y="621242"/>
                  </a:cubicBezTo>
                  <a:cubicBezTo>
                    <a:pt x="35897" y="621242"/>
                    <a:pt x="38040" y="621242"/>
                    <a:pt x="40184" y="619125"/>
                  </a:cubicBezTo>
                  <a:close/>
                  <a:moveTo>
                    <a:pt x="102103" y="609600"/>
                  </a:moveTo>
                  <a:cubicBezTo>
                    <a:pt x="102103" y="609600"/>
                    <a:pt x="104240" y="609600"/>
                    <a:pt x="104240" y="609600"/>
                  </a:cubicBezTo>
                  <a:cubicBezTo>
                    <a:pt x="104240" y="611783"/>
                    <a:pt x="104240" y="611783"/>
                    <a:pt x="102103" y="613965"/>
                  </a:cubicBezTo>
                  <a:cubicBezTo>
                    <a:pt x="93555" y="613965"/>
                    <a:pt x="82869" y="620514"/>
                    <a:pt x="74321" y="627062"/>
                  </a:cubicBezTo>
                  <a:cubicBezTo>
                    <a:pt x="67910" y="631428"/>
                    <a:pt x="59362" y="637976"/>
                    <a:pt x="52951" y="644525"/>
                  </a:cubicBezTo>
                  <a:cubicBezTo>
                    <a:pt x="52951" y="644525"/>
                    <a:pt x="50814" y="644525"/>
                    <a:pt x="50814" y="644525"/>
                  </a:cubicBezTo>
                  <a:cubicBezTo>
                    <a:pt x="48677" y="644525"/>
                    <a:pt x="48677" y="642342"/>
                    <a:pt x="50814" y="640159"/>
                  </a:cubicBezTo>
                  <a:cubicBezTo>
                    <a:pt x="59362" y="633611"/>
                    <a:pt x="67910" y="627062"/>
                    <a:pt x="76458" y="620514"/>
                  </a:cubicBezTo>
                  <a:cubicBezTo>
                    <a:pt x="80732" y="618331"/>
                    <a:pt x="85006" y="616148"/>
                    <a:pt x="89280" y="611783"/>
                  </a:cubicBezTo>
                  <a:cubicBezTo>
                    <a:pt x="93555" y="611783"/>
                    <a:pt x="97829" y="609600"/>
                    <a:pt x="102103" y="609600"/>
                  </a:cubicBezTo>
                  <a:close/>
                  <a:moveTo>
                    <a:pt x="69759" y="609600"/>
                  </a:moveTo>
                  <a:cubicBezTo>
                    <a:pt x="69759" y="609600"/>
                    <a:pt x="69759" y="609600"/>
                    <a:pt x="71918" y="609600"/>
                  </a:cubicBezTo>
                  <a:cubicBezTo>
                    <a:pt x="74077" y="611805"/>
                    <a:pt x="74077" y="614010"/>
                    <a:pt x="71918" y="614010"/>
                  </a:cubicBezTo>
                  <a:cubicBezTo>
                    <a:pt x="67600" y="616215"/>
                    <a:pt x="65441" y="618419"/>
                    <a:pt x="63282" y="620624"/>
                  </a:cubicBezTo>
                  <a:cubicBezTo>
                    <a:pt x="50328" y="629444"/>
                    <a:pt x="37374" y="638263"/>
                    <a:pt x="24420" y="647083"/>
                  </a:cubicBezTo>
                  <a:cubicBezTo>
                    <a:pt x="24420" y="649288"/>
                    <a:pt x="24420" y="649288"/>
                    <a:pt x="24420" y="649288"/>
                  </a:cubicBezTo>
                  <a:cubicBezTo>
                    <a:pt x="22261" y="649288"/>
                    <a:pt x="20102" y="644878"/>
                    <a:pt x="22261" y="644878"/>
                  </a:cubicBezTo>
                  <a:cubicBezTo>
                    <a:pt x="30897" y="638263"/>
                    <a:pt x="41692" y="629444"/>
                    <a:pt x="50328" y="622829"/>
                  </a:cubicBezTo>
                  <a:cubicBezTo>
                    <a:pt x="54646" y="620624"/>
                    <a:pt x="56805" y="618419"/>
                    <a:pt x="61123" y="616215"/>
                  </a:cubicBezTo>
                  <a:cubicBezTo>
                    <a:pt x="63282" y="614010"/>
                    <a:pt x="65441" y="611805"/>
                    <a:pt x="69759" y="609600"/>
                  </a:cubicBezTo>
                  <a:close/>
                  <a:moveTo>
                    <a:pt x="158632" y="603250"/>
                  </a:moveTo>
                  <a:cubicBezTo>
                    <a:pt x="160804" y="603250"/>
                    <a:pt x="162977" y="605404"/>
                    <a:pt x="160804" y="605404"/>
                  </a:cubicBezTo>
                  <a:cubicBezTo>
                    <a:pt x="149943" y="616177"/>
                    <a:pt x="136908" y="624795"/>
                    <a:pt x="126046" y="633413"/>
                  </a:cubicBezTo>
                  <a:cubicBezTo>
                    <a:pt x="123874" y="633413"/>
                    <a:pt x="121702" y="631258"/>
                    <a:pt x="123874" y="631258"/>
                  </a:cubicBezTo>
                  <a:cubicBezTo>
                    <a:pt x="134736" y="620486"/>
                    <a:pt x="147770" y="614022"/>
                    <a:pt x="158632" y="603250"/>
                  </a:cubicBezTo>
                  <a:close/>
                  <a:moveTo>
                    <a:pt x="134846" y="603250"/>
                  </a:moveTo>
                  <a:cubicBezTo>
                    <a:pt x="137005" y="603250"/>
                    <a:pt x="137005" y="603250"/>
                    <a:pt x="137005" y="603250"/>
                  </a:cubicBezTo>
                  <a:cubicBezTo>
                    <a:pt x="137005" y="605398"/>
                    <a:pt x="139164" y="607546"/>
                    <a:pt x="137005" y="607546"/>
                  </a:cubicBezTo>
                  <a:cubicBezTo>
                    <a:pt x="119733" y="616137"/>
                    <a:pt x="104620" y="626876"/>
                    <a:pt x="87348" y="639763"/>
                  </a:cubicBezTo>
                  <a:cubicBezTo>
                    <a:pt x="85189" y="639763"/>
                    <a:pt x="85189" y="635467"/>
                    <a:pt x="85189" y="635467"/>
                  </a:cubicBezTo>
                  <a:cubicBezTo>
                    <a:pt x="100302" y="624728"/>
                    <a:pt x="115415" y="613989"/>
                    <a:pt x="132687" y="605398"/>
                  </a:cubicBezTo>
                  <a:cubicBezTo>
                    <a:pt x="132687" y="605398"/>
                    <a:pt x="132687" y="605398"/>
                    <a:pt x="134846" y="603250"/>
                  </a:cubicBezTo>
                  <a:close/>
                  <a:moveTo>
                    <a:pt x="621223" y="600075"/>
                  </a:moveTo>
                  <a:cubicBezTo>
                    <a:pt x="623352" y="600075"/>
                    <a:pt x="623352" y="603885"/>
                    <a:pt x="621223" y="603885"/>
                  </a:cubicBezTo>
                  <a:cubicBezTo>
                    <a:pt x="621223" y="603885"/>
                    <a:pt x="619093" y="603885"/>
                    <a:pt x="616963" y="605790"/>
                  </a:cubicBezTo>
                  <a:cubicBezTo>
                    <a:pt x="604186" y="609600"/>
                    <a:pt x="589279" y="609600"/>
                    <a:pt x="574372" y="609600"/>
                  </a:cubicBezTo>
                  <a:cubicBezTo>
                    <a:pt x="567983" y="609600"/>
                    <a:pt x="563724" y="609600"/>
                    <a:pt x="557335" y="609600"/>
                  </a:cubicBezTo>
                  <a:cubicBezTo>
                    <a:pt x="553075" y="609600"/>
                    <a:pt x="546687" y="609600"/>
                    <a:pt x="542428" y="609600"/>
                  </a:cubicBezTo>
                  <a:cubicBezTo>
                    <a:pt x="542428" y="609600"/>
                    <a:pt x="540298" y="609600"/>
                    <a:pt x="540298" y="609600"/>
                  </a:cubicBezTo>
                  <a:cubicBezTo>
                    <a:pt x="540298" y="609600"/>
                    <a:pt x="538168" y="609600"/>
                    <a:pt x="538168" y="609600"/>
                  </a:cubicBezTo>
                  <a:cubicBezTo>
                    <a:pt x="536039" y="609600"/>
                    <a:pt x="536039" y="607695"/>
                    <a:pt x="536039" y="607695"/>
                  </a:cubicBezTo>
                  <a:cubicBezTo>
                    <a:pt x="536039" y="605790"/>
                    <a:pt x="536039" y="605790"/>
                    <a:pt x="538168" y="605790"/>
                  </a:cubicBezTo>
                  <a:cubicBezTo>
                    <a:pt x="538168" y="605790"/>
                    <a:pt x="540298" y="605790"/>
                    <a:pt x="542428" y="605790"/>
                  </a:cubicBezTo>
                  <a:cubicBezTo>
                    <a:pt x="546687" y="605790"/>
                    <a:pt x="553075" y="605790"/>
                    <a:pt x="557335" y="605790"/>
                  </a:cubicBezTo>
                  <a:cubicBezTo>
                    <a:pt x="563724" y="605790"/>
                    <a:pt x="567983" y="605790"/>
                    <a:pt x="574372" y="605790"/>
                  </a:cubicBezTo>
                  <a:cubicBezTo>
                    <a:pt x="587149" y="605790"/>
                    <a:pt x="602056" y="605790"/>
                    <a:pt x="614834" y="601980"/>
                  </a:cubicBezTo>
                  <a:cubicBezTo>
                    <a:pt x="616963" y="601980"/>
                    <a:pt x="619093" y="600075"/>
                    <a:pt x="621223" y="600075"/>
                  </a:cubicBezTo>
                  <a:close/>
                  <a:moveTo>
                    <a:pt x="611091" y="579437"/>
                  </a:moveTo>
                  <a:cubicBezTo>
                    <a:pt x="613253" y="579437"/>
                    <a:pt x="615414" y="583882"/>
                    <a:pt x="613253" y="583882"/>
                  </a:cubicBezTo>
                  <a:cubicBezTo>
                    <a:pt x="611091" y="583882"/>
                    <a:pt x="611091" y="583882"/>
                    <a:pt x="611091" y="586104"/>
                  </a:cubicBezTo>
                  <a:cubicBezTo>
                    <a:pt x="608929" y="586104"/>
                    <a:pt x="608929" y="586104"/>
                    <a:pt x="606767" y="586104"/>
                  </a:cubicBezTo>
                  <a:cubicBezTo>
                    <a:pt x="580827" y="597217"/>
                    <a:pt x="550563" y="597217"/>
                    <a:pt x="522461" y="599439"/>
                  </a:cubicBezTo>
                  <a:cubicBezTo>
                    <a:pt x="520299" y="601662"/>
                    <a:pt x="520299" y="601662"/>
                    <a:pt x="518137" y="601662"/>
                  </a:cubicBezTo>
                  <a:cubicBezTo>
                    <a:pt x="515975" y="601662"/>
                    <a:pt x="513814" y="597217"/>
                    <a:pt x="515975" y="597217"/>
                  </a:cubicBezTo>
                  <a:cubicBezTo>
                    <a:pt x="544078" y="592772"/>
                    <a:pt x="576504" y="594994"/>
                    <a:pt x="602444" y="583882"/>
                  </a:cubicBezTo>
                  <a:cubicBezTo>
                    <a:pt x="604606" y="583882"/>
                    <a:pt x="606767" y="581659"/>
                    <a:pt x="606767" y="581659"/>
                  </a:cubicBezTo>
                  <a:cubicBezTo>
                    <a:pt x="608929" y="581659"/>
                    <a:pt x="608929" y="581659"/>
                    <a:pt x="611091" y="579437"/>
                  </a:cubicBezTo>
                  <a:close/>
                  <a:moveTo>
                    <a:pt x="563923" y="563562"/>
                  </a:moveTo>
                  <a:cubicBezTo>
                    <a:pt x="566080" y="563562"/>
                    <a:pt x="568237" y="563562"/>
                    <a:pt x="570395" y="563562"/>
                  </a:cubicBezTo>
                  <a:cubicBezTo>
                    <a:pt x="572552" y="563562"/>
                    <a:pt x="572552" y="565626"/>
                    <a:pt x="572552" y="565626"/>
                  </a:cubicBezTo>
                  <a:cubicBezTo>
                    <a:pt x="572552" y="567689"/>
                    <a:pt x="572552" y="567689"/>
                    <a:pt x="570395" y="567689"/>
                  </a:cubicBezTo>
                  <a:cubicBezTo>
                    <a:pt x="544506" y="567689"/>
                    <a:pt x="518617" y="578008"/>
                    <a:pt x="492729" y="584200"/>
                  </a:cubicBezTo>
                  <a:cubicBezTo>
                    <a:pt x="488414" y="584200"/>
                    <a:pt x="488414" y="580072"/>
                    <a:pt x="490571" y="580072"/>
                  </a:cubicBezTo>
                  <a:cubicBezTo>
                    <a:pt x="516460" y="573881"/>
                    <a:pt x="540191" y="565626"/>
                    <a:pt x="563923" y="563562"/>
                  </a:cubicBezTo>
                  <a:close/>
                  <a:moveTo>
                    <a:pt x="557173" y="525462"/>
                  </a:moveTo>
                  <a:cubicBezTo>
                    <a:pt x="559307" y="525462"/>
                    <a:pt x="561440" y="527627"/>
                    <a:pt x="559307" y="527627"/>
                  </a:cubicBezTo>
                  <a:cubicBezTo>
                    <a:pt x="540108" y="536286"/>
                    <a:pt x="518775" y="542780"/>
                    <a:pt x="495310" y="549275"/>
                  </a:cubicBezTo>
                  <a:cubicBezTo>
                    <a:pt x="493177" y="549275"/>
                    <a:pt x="493177" y="544945"/>
                    <a:pt x="495310" y="544945"/>
                  </a:cubicBezTo>
                  <a:cubicBezTo>
                    <a:pt x="516642" y="538451"/>
                    <a:pt x="537974" y="534121"/>
                    <a:pt x="557173" y="525462"/>
                  </a:cubicBezTo>
                  <a:close/>
                  <a:moveTo>
                    <a:pt x="579299" y="509587"/>
                  </a:moveTo>
                  <a:cubicBezTo>
                    <a:pt x="579299" y="509587"/>
                    <a:pt x="581481" y="509587"/>
                    <a:pt x="581481" y="509587"/>
                  </a:cubicBezTo>
                  <a:cubicBezTo>
                    <a:pt x="583664" y="509587"/>
                    <a:pt x="583664" y="511752"/>
                    <a:pt x="583664" y="513917"/>
                  </a:cubicBezTo>
                  <a:cubicBezTo>
                    <a:pt x="579299" y="516081"/>
                    <a:pt x="574933" y="518246"/>
                    <a:pt x="572750" y="520411"/>
                  </a:cubicBezTo>
                  <a:cubicBezTo>
                    <a:pt x="572750" y="520411"/>
                    <a:pt x="570567" y="520411"/>
                    <a:pt x="570567" y="520411"/>
                  </a:cubicBezTo>
                  <a:cubicBezTo>
                    <a:pt x="566202" y="522576"/>
                    <a:pt x="559653" y="524741"/>
                    <a:pt x="553104" y="524741"/>
                  </a:cubicBezTo>
                  <a:cubicBezTo>
                    <a:pt x="542190" y="529070"/>
                    <a:pt x="529093" y="531235"/>
                    <a:pt x="518179" y="533400"/>
                  </a:cubicBezTo>
                  <a:cubicBezTo>
                    <a:pt x="515997" y="533400"/>
                    <a:pt x="513814" y="531235"/>
                    <a:pt x="515997" y="529070"/>
                  </a:cubicBezTo>
                  <a:cubicBezTo>
                    <a:pt x="526911" y="526905"/>
                    <a:pt x="540008" y="524741"/>
                    <a:pt x="550922" y="522576"/>
                  </a:cubicBezTo>
                  <a:cubicBezTo>
                    <a:pt x="557470" y="520411"/>
                    <a:pt x="561836" y="518246"/>
                    <a:pt x="568385" y="516081"/>
                  </a:cubicBezTo>
                  <a:cubicBezTo>
                    <a:pt x="572750" y="513917"/>
                    <a:pt x="577116" y="513917"/>
                    <a:pt x="579299" y="509587"/>
                  </a:cubicBezTo>
                  <a:close/>
                  <a:moveTo>
                    <a:pt x="591999" y="481012"/>
                  </a:moveTo>
                  <a:cubicBezTo>
                    <a:pt x="594181" y="481012"/>
                    <a:pt x="594181" y="481012"/>
                    <a:pt x="594181" y="481012"/>
                  </a:cubicBezTo>
                  <a:cubicBezTo>
                    <a:pt x="596364" y="481012"/>
                    <a:pt x="596364" y="483129"/>
                    <a:pt x="594181" y="485245"/>
                  </a:cubicBezTo>
                  <a:cubicBezTo>
                    <a:pt x="572353" y="489479"/>
                    <a:pt x="550525" y="500062"/>
                    <a:pt x="530879" y="506412"/>
                  </a:cubicBezTo>
                  <a:cubicBezTo>
                    <a:pt x="528697" y="506412"/>
                    <a:pt x="528697" y="506412"/>
                    <a:pt x="528697" y="506412"/>
                  </a:cubicBezTo>
                  <a:cubicBezTo>
                    <a:pt x="526514" y="506412"/>
                    <a:pt x="526514" y="502179"/>
                    <a:pt x="528697" y="502179"/>
                  </a:cubicBezTo>
                  <a:cubicBezTo>
                    <a:pt x="530879" y="502179"/>
                    <a:pt x="533062" y="502179"/>
                    <a:pt x="535245" y="500062"/>
                  </a:cubicBezTo>
                  <a:cubicBezTo>
                    <a:pt x="554890" y="493712"/>
                    <a:pt x="572353" y="485245"/>
                    <a:pt x="591999" y="481012"/>
                  </a:cubicBezTo>
                  <a:close/>
                  <a:moveTo>
                    <a:pt x="611064" y="455612"/>
                  </a:moveTo>
                  <a:cubicBezTo>
                    <a:pt x="613240" y="455612"/>
                    <a:pt x="615415" y="459942"/>
                    <a:pt x="613240" y="459942"/>
                  </a:cubicBezTo>
                  <a:cubicBezTo>
                    <a:pt x="593660" y="466436"/>
                    <a:pt x="576257" y="472930"/>
                    <a:pt x="558852" y="479425"/>
                  </a:cubicBezTo>
                  <a:cubicBezTo>
                    <a:pt x="556677" y="479425"/>
                    <a:pt x="556677" y="477260"/>
                    <a:pt x="558852" y="475095"/>
                  </a:cubicBezTo>
                  <a:cubicBezTo>
                    <a:pt x="576257" y="468601"/>
                    <a:pt x="593660" y="462106"/>
                    <a:pt x="611064" y="455612"/>
                  </a:cubicBezTo>
                  <a:close/>
                  <a:moveTo>
                    <a:pt x="624329" y="422275"/>
                  </a:moveTo>
                  <a:cubicBezTo>
                    <a:pt x="624329" y="422275"/>
                    <a:pt x="626527" y="424473"/>
                    <a:pt x="626527" y="424473"/>
                  </a:cubicBezTo>
                  <a:cubicBezTo>
                    <a:pt x="626527" y="424473"/>
                    <a:pt x="626527" y="426671"/>
                    <a:pt x="626527" y="426671"/>
                  </a:cubicBezTo>
                  <a:cubicBezTo>
                    <a:pt x="606745" y="435463"/>
                    <a:pt x="589160" y="444256"/>
                    <a:pt x="571575" y="450850"/>
                  </a:cubicBezTo>
                  <a:cubicBezTo>
                    <a:pt x="569377" y="450850"/>
                    <a:pt x="569377" y="448652"/>
                    <a:pt x="571575" y="446454"/>
                  </a:cubicBezTo>
                  <a:cubicBezTo>
                    <a:pt x="589160" y="439859"/>
                    <a:pt x="606745" y="431067"/>
                    <a:pt x="624329" y="422275"/>
                  </a:cubicBezTo>
                  <a:close/>
                  <a:moveTo>
                    <a:pt x="630146" y="403225"/>
                  </a:moveTo>
                  <a:cubicBezTo>
                    <a:pt x="630146" y="403225"/>
                    <a:pt x="630146" y="403225"/>
                    <a:pt x="632305" y="403225"/>
                  </a:cubicBezTo>
                  <a:cubicBezTo>
                    <a:pt x="634464" y="403225"/>
                    <a:pt x="634464" y="405342"/>
                    <a:pt x="632305" y="405342"/>
                  </a:cubicBezTo>
                  <a:cubicBezTo>
                    <a:pt x="630146" y="407458"/>
                    <a:pt x="630146" y="407458"/>
                    <a:pt x="630146" y="407458"/>
                  </a:cubicBezTo>
                  <a:cubicBezTo>
                    <a:pt x="612874" y="409575"/>
                    <a:pt x="599920" y="420158"/>
                    <a:pt x="584807" y="428625"/>
                  </a:cubicBezTo>
                  <a:cubicBezTo>
                    <a:pt x="582648" y="428625"/>
                    <a:pt x="580489" y="424392"/>
                    <a:pt x="582648" y="424392"/>
                  </a:cubicBezTo>
                  <a:cubicBezTo>
                    <a:pt x="597761" y="415925"/>
                    <a:pt x="612874" y="403225"/>
                    <a:pt x="630146" y="403225"/>
                  </a:cubicBezTo>
                  <a:close/>
                  <a:moveTo>
                    <a:pt x="633289" y="382587"/>
                  </a:moveTo>
                  <a:cubicBezTo>
                    <a:pt x="633289" y="382587"/>
                    <a:pt x="633289" y="382587"/>
                    <a:pt x="635465" y="382587"/>
                  </a:cubicBezTo>
                  <a:cubicBezTo>
                    <a:pt x="637640" y="384704"/>
                    <a:pt x="637640" y="386820"/>
                    <a:pt x="635465" y="386820"/>
                  </a:cubicBezTo>
                  <a:cubicBezTo>
                    <a:pt x="615885" y="395287"/>
                    <a:pt x="600657" y="405870"/>
                    <a:pt x="583253" y="414337"/>
                  </a:cubicBezTo>
                  <a:cubicBezTo>
                    <a:pt x="581078" y="414337"/>
                    <a:pt x="581078" y="414337"/>
                    <a:pt x="581078" y="412220"/>
                  </a:cubicBezTo>
                  <a:cubicBezTo>
                    <a:pt x="578902" y="412220"/>
                    <a:pt x="578902" y="410104"/>
                    <a:pt x="581078" y="410104"/>
                  </a:cubicBezTo>
                  <a:cubicBezTo>
                    <a:pt x="598482" y="401637"/>
                    <a:pt x="615885" y="391054"/>
                    <a:pt x="633289" y="382587"/>
                  </a:cubicBezTo>
                  <a:close/>
                  <a:moveTo>
                    <a:pt x="636541" y="358775"/>
                  </a:moveTo>
                  <a:cubicBezTo>
                    <a:pt x="636541" y="358775"/>
                    <a:pt x="638678" y="358775"/>
                    <a:pt x="638678" y="358775"/>
                  </a:cubicBezTo>
                  <a:cubicBezTo>
                    <a:pt x="640815" y="360892"/>
                    <a:pt x="640815" y="363008"/>
                    <a:pt x="638678" y="363008"/>
                  </a:cubicBezTo>
                  <a:cubicBezTo>
                    <a:pt x="619445" y="367242"/>
                    <a:pt x="604486" y="379942"/>
                    <a:pt x="589526" y="390525"/>
                  </a:cubicBezTo>
                  <a:cubicBezTo>
                    <a:pt x="589526" y="390525"/>
                    <a:pt x="589526" y="390525"/>
                    <a:pt x="587389" y="390525"/>
                  </a:cubicBezTo>
                  <a:cubicBezTo>
                    <a:pt x="585252" y="390525"/>
                    <a:pt x="585252" y="388408"/>
                    <a:pt x="587389" y="386292"/>
                  </a:cubicBezTo>
                  <a:cubicBezTo>
                    <a:pt x="602349" y="377825"/>
                    <a:pt x="617308" y="363008"/>
                    <a:pt x="636541" y="358775"/>
                  </a:cubicBezTo>
                  <a:close/>
                  <a:moveTo>
                    <a:pt x="642931" y="336550"/>
                  </a:moveTo>
                  <a:cubicBezTo>
                    <a:pt x="645048" y="336550"/>
                    <a:pt x="647164" y="338667"/>
                    <a:pt x="645048" y="340783"/>
                  </a:cubicBezTo>
                  <a:cubicBezTo>
                    <a:pt x="642931" y="340783"/>
                    <a:pt x="640814" y="340783"/>
                    <a:pt x="640814" y="342900"/>
                  </a:cubicBezTo>
                  <a:cubicBezTo>
                    <a:pt x="623881" y="349250"/>
                    <a:pt x="609064" y="357717"/>
                    <a:pt x="594248" y="366183"/>
                  </a:cubicBezTo>
                  <a:cubicBezTo>
                    <a:pt x="594248" y="368300"/>
                    <a:pt x="594248" y="368300"/>
                    <a:pt x="594248" y="368300"/>
                  </a:cubicBezTo>
                  <a:cubicBezTo>
                    <a:pt x="592131" y="368300"/>
                    <a:pt x="590014" y="364067"/>
                    <a:pt x="592131" y="364067"/>
                  </a:cubicBezTo>
                  <a:cubicBezTo>
                    <a:pt x="609064" y="355600"/>
                    <a:pt x="623881" y="345017"/>
                    <a:pt x="640814" y="338667"/>
                  </a:cubicBezTo>
                  <a:cubicBezTo>
                    <a:pt x="640814" y="336550"/>
                    <a:pt x="642931" y="336550"/>
                    <a:pt x="642931" y="336550"/>
                  </a:cubicBezTo>
                  <a:close/>
                  <a:moveTo>
                    <a:pt x="643814" y="312737"/>
                  </a:moveTo>
                  <a:cubicBezTo>
                    <a:pt x="645989" y="312737"/>
                    <a:pt x="645989" y="312737"/>
                    <a:pt x="648165" y="312737"/>
                  </a:cubicBezTo>
                  <a:cubicBezTo>
                    <a:pt x="650340" y="314891"/>
                    <a:pt x="648165" y="314891"/>
                    <a:pt x="648165" y="317046"/>
                  </a:cubicBezTo>
                  <a:cubicBezTo>
                    <a:pt x="648165" y="317046"/>
                    <a:pt x="648165" y="317046"/>
                    <a:pt x="645989" y="317046"/>
                  </a:cubicBezTo>
                  <a:cubicBezTo>
                    <a:pt x="645989" y="317046"/>
                    <a:pt x="643814" y="317046"/>
                    <a:pt x="643814" y="317046"/>
                  </a:cubicBezTo>
                  <a:cubicBezTo>
                    <a:pt x="641638" y="317046"/>
                    <a:pt x="637287" y="319200"/>
                    <a:pt x="635112" y="319200"/>
                  </a:cubicBezTo>
                  <a:cubicBezTo>
                    <a:pt x="630761" y="321355"/>
                    <a:pt x="624234" y="323509"/>
                    <a:pt x="619884" y="327818"/>
                  </a:cubicBezTo>
                  <a:cubicBezTo>
                    <a:pt x="611182" y="332127"/>
                    <a:pt x="604655" y="338591"/>
                    <a:pt x="595953" y="342900"/>
                  </a:cubicBezTo>
                  <a:cubicBezTo>
                    <a:pt x="595953" y="342900"/>
                    <a:pt x="593778" y="342900"/>
                    <a:pt x="593778" y="342900"/>
                  </a:cubicBezTo>
                  <a:cubicBezTo>
                    <a:pt x="591602" y="342900"/>
                    <a:pt x="591602" y="340745"/>
                    <a:pt x="593778" y="338591"/>
                  </a:cubicBezTo>
                  <a:cubicBezTo>
                    <a:pt x="602480" y="334282"/>
                    <a:pt x="611182" y="327818"/>
                    <a:pt x="622059" y="321355"/>
                  </a:cubicBezTo>
                  <a:cubicBezTo>
                    <a:pt x="626410" y="319200"/>
                    <a:pt x="632936" y="314891"/>
                    <a:pt x="637287" y="314891"/>
                  </a:cubicBezTo>
                  <a:cubicBezTo>
                    <a:pt x="639463" y="312737"/>
                    <a:pt x="641638" y="312737"/>
                    <a:pt x="643814" y="312737"/>
                  </a:cubicBezTo>
                  <a:close/>
                  <a:moveTo>
                    <a:pt x="645960" y="292100"/>
                  </a:moveTo>
                  <a:cubicBezTo>
                    <a:pt x="648150" y="292100"/>
                    <a:pt x="648150" y="292100"/>
                    <a:pt x="648150" y="292100"/>
                  </a:cubicBezTo>
                  <a:cubicBezTo>
                    <a:pt x="650339" y="292100"/>
                    <a:pt x="650339" y="294248"/>
                    <a:pt x="650339" y="296396"/>
                  </a:cubicBezTo>
                  <a:cubicBezTo>
                    <a:pt x="650339" y="296396"/>
                    <a:pt x="648150" y="296396"/>
                    <a:pt x="648150" y="296396"/>
                  </a:cubicBezTo>
                  <a:cubicBezTo>
                    <a:pt x="645960" y="296396"/>
                    <a:pt x="643770" y="296396"/>
                    <a:pt x="641581" y="298543"/>
                  </a:cubicBezTo>
                  <a:cubicBezTo>
                    <a:pt x="624063" y="307135"/>
                    <a:pt x="608736" y="317874"/>
                    <a:pt x="591219" y="326465"/>
                  </a:cubicBezTo>
                  <a:cubicBezTo>
                    <a:pt x="591219" y="328613"/>
                    <a:pt x="591219" y="328613"/>
                    <a:pt x="591219" y="328613"/>
                  </a:cubicBezTo>
                  <a:cubicBezTo>
                    <a:pt x="589029" y="328613"/>
                    <a:pt x="586839" y="324317"/>
                    <a:pt x="589029" y="324317"/>
                  </a:cubicBezTo>
                  <a:cubicBezTo>
                    <a:pt x="589029" y="324317"/>
                    <a:pt x="589029" y="324317"/>
                    <a:pt x="591219" y="322169"/>
                  </a:cubicBezTo>
                  <a:cubicBezTo>
                    <a:pt x="606546" y="313578"/>
                    <a:pt x="624063" y="302839"/>
                    <a:pt x="641581" y="294248"/>
                  </a:cubicBezTo>
                  <a:cubicBezTo>
                    <a:pt x="643770" y="292100"/>
                    <a:pt x="645960" y="292100"/>
                    <a:pt x="645960" y="292100"/>
                  </a:cubicBezTo>
                  <a:close/>
                  <a:moveTo>
                    <a:pt x="240197" y="292100"/>
                  </a:moveTo>
                  <a:cubicBezTo>
                    <a:pt x="240197" y="292100"/>
                    <a:pt x="240197" y="294183"/>
                    <a:pt x="240197" y="294183"/>
                  </a:cubicBezTo>
                  <a:cubicBezTo>
                    <a:pt x="242352" y="294183"/>
                    <a:pt x="242352" y="294183"/>
                    <a:pt x="242352" y="294183"/>
                  </a:cubicBezTo>
                  <a:cubicBezTo>
                    <a:pt x="242352" y="296267"/>
                    <a:pt x="242352" y="296267"/>
                    <a:pt x="240197" y="296267"/>
                  </a:cubicBezTo>
                  <a:cubicBezTo>
                    <a:pt x="240197" y="296267"/>
                    <a:pt x="240197" y="296267"/>
                    <a:pt x="238043" y="296267"/>
                  </a:cubicBezTo>
                  <a:cubicBezTo>
                    <a:pt x="235888" y="298351"/>
                    <a:pt x="231579" y="300434"/>
                    <a:pt x="229425" y="300434"/>
                  </a:cubicBezTo>
                  <a:cubicBezTo>
                    <a:pt x="214344" y="308769"/>
                    <a:pt x="199262" y="315020"/>
                    <a:pt x="186336" y="325438"/>
                  </a:cubicBezTo>
                  <a:cubicBezTo>
                    <a:pt x="186336" y="325438"/>
                    <a:pt x="186336" y="325438"/>
                    <a:pt x="184181" y="325438"/>
                  </a:cubicBezTo>
                  <a:cubicBezTo>
                    <a:pt x="184181" y="325438"/>
                    <a:pt x="182027" y="323354"/>
                    <a:pt x="184181" y="321271"/>
                  </a:cubicBezTo>
                  <a:cubicBezTo>
                    <a:pt x="190645" y="315020"/>
                    <a:pt x="201417" y="310852"/>
                    <a:pt x="210035" y="304602"/>
                  </a:cubicBezTo>
                  <a:cubicBezTo>
                    <a:pt x="220807" y="302518"/>
                    <a:pt x="231579" y="298351"/>
                    <a:pt x="240197" y="292100"/>
                  </a:cubicBezTo>
                  <a:close/>
                  <a:moveTo>
                    <a:pt x="256039" y="277812"/>
                  </a:moveTo>
                  <a:cubicBezTo>
                    <a:pt x="256039" y="277812"/>
                    <a:pt x="258227" y="280017"/>
                    <a:pt x="258227" y="282222"/>
                  </a:cubicBezTo>
                  <a:cubicBezTo>
                    <a:pt x="258227" y="282222"/>
                    <a:pt x="256039" y="282222"/>
                    <a:pt x="256039" y="282222"/>
                  </a:cubicBezTo>
                  <a:cubicBezTo>
                    <a:pt x="256039" y="282222"/>
                    <a:pt x="256039" y="284427"/>
                    <a:pt x="256039" y="284427"/>
                  </a:cubicBezTo>
                  <a:cubicBezTo>
                    <a:pt x="251662" y="286631"/>
                    <a:pt x="249474" y="286631"/>
                    <a:pt x="245098" y="288836"/>
                  </a:cubicBezTo>
                  <a:cubicBezTo>
                    <a:pt x="245098" y="291041"/>
                    <a:pt x="242909" y="291041"/>
                    <a:pt x="242909" y="291041"/>
                  </a:cubicBezTo>
                  <a:cubicBezTo>
                    <a:pt x="242909" y="291041"/>
                    <a:pt x="240721" y="291041"/>
                    <a:pt x="240721" y="291041"/>
                  </a:cubicBezTo>
                  <a:cubicBezTo>
                    <a:pt x="231968" y="297656"/>
                    <a:pt x="221028" y="302066"/>
                    <a:pt x="210087" y="304271"/>
                  </a:cubicBezTo>
                  <a:cubicBezTo>
                    <a:pt x="201334" y="308680"/>
                    <a:pt x="190393" y="313090"/>
                    <a:pt x="181640" y="317500"/>
                  </a:cubicBezTo>
                  <a:cubicBezTo>
                    <a:pt x="179452" y="317500"/>
                    <a:pt x="179452" y="317500"/>
                    <a:pt x="179452" y="317500"/>
                  </a:cubicBezTo>
                  <a:cubicBezTo>
                    <a:pt x="179452" y="317500"/>
                    <a:pt x="177264" y="315295"/>
                    <a:pt x="177264" y="315295"/>
                  </a:cubicBezTo>
                  <a:cubicBezTo>
                    <a:pt x="177264" y="313090"/>
                    <a:pt x="177264" y="313090"/>
                    <a:pt x="179452" y="313090"/>
                  </a:cubicBezTo>
                  <a:cubicBezTo>
                    <a:pt x="196957" y="304271"/>
                    <a:pt x="216651" y="297656"/>
                    <a:pt x="236345" y="288836"/>
                  </a:cubicBezTo>
                  <a:cubicBezTo>
                    <a:pt x="242909" y="286631"/>
                    <a:pt x="247286" y="282222"/>
                    <a:pt x="253850" y="280017"/>
                  </a:cubicBezTo>
                  <a:cubicBezTo>
                    <a:pt x="253850" y="280017"/>
                    <a:pt x="253850" y="277812"/>
                    <a:pt x="256039" y="277812"/>
                  </a:cubicBezTo>
                  <a:close/>
                  <a:moveTo>
                    <a:pt x="638680" y="276225"/>
                  </a:moveTo>
                  <a:cubicBezTo>
                    <a:pt x="638680" y="276225"/>
                    <a:pt x="638680" y="278373"/>
                    <a:pt x="640815" y="278373"/>
                  </a:cubicBezTo>
                  <a:cubicBezTo>
                    <a:pt x="640815" y="278373"/>
                    <a:pt x="640815" y="280521"/>
                    <a:pt x="640815" y="280521"/>
                  </a:cubicBezTo>
                  <a:cubicBezTo>
                    <a:pt x="640815" y="280521"/>
                    <a:pt x="640815" y="280521"/>
                    <a:pt x="638680" y="280521"/>
                  </a:cubicBezTo>
                  <a:cubicBezTo>
                    <a:pt x="623736" y="289112"/>
                    <a:pt x="606656" y="299851"/>
                    <a:pt x="591712" y="308442"/>
                  </a:cubicBezTo>
                  <a:cubicBezTo>
                    <a:pt x="589577" y="308442"/>
                    <a:pt x="587442" y="308442"/>
                    <a:pt x="587442" y="310590"/>
                  </a:cubicBezTo>
                  <a:cubicBezTo>
                    <a:pt x="587442" y="310590"/>
                    <a:pt x="587442" y="310590"/>
                    <a:pt x="585307" y="310590"/>
                  </a:cubicBezTo>
                  <a:cubicBezTo>
                    <a:pt x="585307" y="310590"/>
                    <a:pt x="585307" y="310590"/>
                    <a:pt x="583172" y="312738"/>
                  </a:cubicBezTo>
                  <a:cubicBezTo>
                    <a:pt x="581037" y="312738"/>
                    <a:pt x="581037" y="312738"/>
                    <a:pt x="581037" y="310590"/>
                  </a:cubicBezTo>
                  <a:cubicBezTo>
                    <a:pt x="578902" y="310590"/>
                    <a:pt x="578902" y="308442"/>
                    <a:pt x="581037" y="308442"/>
                  </a:cubicBezTo>
                  <a:cubicBezTo>
                    <a:pt x="583172" y="308442"/>
                    <a:pt x="585307" y="306294"/>
                    <a:pt x="585307" y="306294"/>
                  </a:cubicBezTo>
                  <a:cubicBezTo>
                    <a:pt x="587442" y="306294"/>
                    <a:pt x="587442" y="306294"/>
                    <a:pt x="587442" y="306294"/>
                  </a:cubicBezTo>
                  <a:cubicBezTo>
                    <a:pt x="587442" y="304147"/>
                    <a:pt x="589577" y="304147"/>
                    <a:pt x="591712" y="304147"/>
                  </a:cubicBezTo>
                  <a:cubicBezTo>
                    <a:pt x="606656" y="295555"/>
                    <a:pt x="621601" y="284816"/>
                    <a:pt x="638680" y="278373"/>
                  </a:cubicBezTo>
                  <a:cubicBezTo>
                    <a:pt x="638680" y="276225"/>
                    <a:pt x="638680" y="276225"/>
                    <a:pt x="638680" y="276225"/>
                  </a:cubicBezTo>
                  <a:close/>
                  <a:moveTo>
                    <a:pt x="259285" y="263525"/>
                  </a:moveTo>
                  <a:cubicBezTo>
                    <a:pt x="261402" y="263525"/>
                    <a:pt x="263518" y="263525"/>
                    <a:pt x="265635" y="263525"/>
                  </a:cubicBezTo>
                  <a:cubicBezTo>
                    <a:pt x="267752" y="263525"/>
                    <a:pt x="267752" y="267921"/>
                    <a:pt x="265635" y="267921"/>
                  </a:cubicBezTo>
                  <a:cubicBezTo>
                    <a:pt x="261402" y="267921"/>
                    <a:pt x="255052" y="270119"/>
                    <a:pt x="250818" y="272317"/>
                  </a:cubicBezTo>
                  <a:cubicBezTo>
                    <a:pt x="236002" y="278911"/>
                    <a:pt x="223302" y="285506"/>
                    <a:pt x="208485" y="292100"/>
                  </a:cubicBezTo>
                  <a:cubicBezTo>
                    <a:pt x="206368" y="292100"/>
                    <a:pt x="204252" y="289902"/>
                    <a:pt x="206368" y="289902"/>
                  </a:cubicBezTo>
                  <a:cubicBezTo>
                    <a:pt x="225418" y="281109"/>
                    <a:pt x="242352" y="270119"/>
                    <a:pt x="259285" y="263525"/>
                  </a:cubicBezTo>
                  <a:close/>
                  <a:moveTo>
                    <a:pt x="638678" y="244475"/>
                  </a:moveTo>
                  <a:cubicBezTo>
                    <a:pt x="640815" y="246564"/>
                    <a:pt x="640815" y="248653"/>
                    <a:pt x="640815" y="248653"/>
                  </a:cubicBezTo>
                  <a:cubicBezTo>
                    <a:pt x="640815" y="248653"/>
                    <a:pt x="640815" y="248653"/>
                    <a:pt x="638678" y="248653"/>
                  </a:cubicBezTo>
                  <a:cubicBezTo>
                    <a:pt x="638678" y="250741"/>
                    <a:pt x="636541" y="250741"/>
                    <a:pt x="636541" y="250741"/>
                  </a:cubicBezTo>
                  <a:cubicBezTo>
                    <a:pt x="619445" y="259097"/>
                    <a:pt x="604486" y="271630"/>
                    <a:pt x="589526" y="282074"/>
                  </a:cubicBezTo>
                  <a:cubicBezTo>
                    <a:pt x="589526" y="284163"/>
                    <a:pt x="589526" y="284163"/>
                    <a:pt x="587389" y="284163"/>
                  </a:cubicBezTo>
                  <a:cubicBezTo>
                    <a:pt x="587389" y="284163"/>
                    <a:pt x="585252" y="279985"/>
                    <a:pt x="587389" y="279985"/>
                  </a:cubicBezTo>
                  <a:cubicBezTo>
                    <a:pt x="587389" y="277896"/>
                    <a:pt x="587389" y="277896"/>
                    <a:pt x="589526" y="277896"/>
                  </a:cubicBezTo>
                  <a:cubicBezTo>
                    <a:pt x="604486" y="267452"/>
                    <a:pt x="619445" y="254919"/>
                    <a:pt x="634404" y="246564"/>
                  </a:cubicBezTo>
                  <a:cubicBezTo>
                    <a:pt x="636541" y="246564"/>
                    <a:pt x="636541" y="246564"/>
                    <a:pt x="638678" y="246564"/>
                  </a:cubicBezTo>
                  <a:cubicBezTo>
                    <a:pt x="638678" y="244475"/>
                    <a:pt x="638678" y="244475"/>
                    <a:pt x="638678" y="244475"/>
                  </a:cubicBezTo>
                  <a:close/>
                  <a:moveTo>
                    <a:pt x="281462" y="244475"/>
                  </a:moveTo>
                  <a:cubicBezTo>
                    <a:pt x="281462" y="244475"/>
                    <a:pt x="283627" y="246592"/>
                    <a:pt x="283627" y="246592"/>
                  </a:cubicBezTo>
                  <a:cubicBezTo>
                    <a:pt x="283627" y="248708"/>
                    <a:pt x="283627" y="248708"/>
                    <a:pt x="281462" y="248708"/>
                  </a:cubicBezTo>
                  <a:cubicBezTo>
                    <a:pt x="281462" y="248708"/>
                    <a:pt x="279297" y="248708"/>
                    <a:pt x="279297" y="248708"/>
                  </a:cubicBezTo>
                  <a:cubicBezTo>
                    <a:pt x="257649" y="252942"/>
                    <a:pt x="238166" y="263525"/>
                    <a:pt x="216518" y="269875"/>
                  </a:cubicBezTo>
                  <a:cubicBezTo>
                    <a:pt x="214354" y="269875"/>
                    <a:pt x="212189" y="265642"/>
                    <a:pt x="216518" y="265642"/>
                  </a:cubicBezTo>
                  <a:cubicBezTo>
                    <a:pt x="225177" y="261408"/>
                    <a:pt x="236001" y="259292"/>
                    <a:pt x="244661" y="255058"/>
                  </a:cubicBezTo>
                  <a:cubicBezTo>
                    <a:pt x="255485" y="250825"/>
                    <a:pt x="268473" y="248708"/>
                    <a:pt x="279297" y="246592"/>
                  </a:cubicBezTo>
                  <a:cubicBezTo>
                    <a:pt x="281462" y="244475"/>
                    <a:pt x="281462" y="244475"/>
                    <a:pt x="281462" y="244475"/>
                  </a:cubicBezTo>
                  <a:close/>
                  <a:moveTo>
                    <a:pt x="639688" y="222250"/>
                  </a:moveTo>
                  <a:cubicBezTo>
                    <a:pt x="639688" y="222250"/>
                    <a:pt x="641838" y="222250"/>
                    <a:pt x="641838" y="222250"/>
                  </a:cubicBezTo>
                  <a:cubicBezTo>
                    <a:pt x="643989" y="222250"/>
                    <a:pt x="643989" y="226615"/>
                    <a:pt x="641838" y="226615"/>
                  </a:cubicBezTo>
                  <a:cubicBezTo>
                    <a:pt x="639688" y="226615"/>
                    <a:pt x="637537" y="228798"/>
                    <a:pt x="637537" y="228798"/>
                  </a:cubicBezTo>
                  <a:cubicBezTo>
                    <a:pt x="635386" y="228798"/>
                    <a:pt x="633235" y="228798"/>
                    <a:pt x="633235" y="230981"/>
                  </a:cubicBezTo>
                  <a:cubicBezTo>
                    <a:pt x="616029" y="237530"/>
                    <a:pt x="600973" y="246261"/>
                    <a:pt x="585917" y="254992"/>
                  </a:cubicBezTo>
                  <a:cubicBezTo>
                    <a:pt x="583767" y="254992"/>
                    <a:pt x="583767" y="254992"/>
                    <a:pt x="581616" y="257175"/>
                  </a:cubicBezTo>
                  <a:cubicBezTo>
                    <a:pt x="581616" y="257175"/>
                    <a:pt x="581616" y="257175"/>
                    <a:pt x="579465" y="257175"/>
                  </a:cubicBezTo>
                  <a:cubicBezTo>
                    <a:pt x="577314" y="257175"/>
                    <a:pt x="577314" y="252809"/>
                    <a:pt x="579465" y="252809"/>
                  </a:cubicBezTo>
                  <a:cubicBezTo>
                    <a:pt x="581616" y="252809"/>
                    <a:pt x="583767" y="250626"/>
                    <a:pt x="585917" y="250626"/>
                  </a:cubicBezTo>
                  <a:cubicBezTo>
                    <a:pt x="590219" y="248444"/>
                    <a:pt x="594521" y="246261"/>
                    <a:pt x="598822" y="241895"/>
                  </a:cubicBezTo>
                  <a:cubicBezTo>
                    <a:pt x="603124" y="241895"/>
                    <a:pt x="605275" y="239712"/>
                    <a:pt x="609576" y="237530"/>
                  </a:cubicBezTo>
                  <a:cubicBezTo>
                    <a:pt x="616029" y="233164"/>
                    <a:pt x="624632" y="228798"/>
                    <a:pt x="631084" y="226615"/>
                  </a:cubicBezTo>
                  <a:cubicBezTo>
                    <a:pt x="633235" y="224433"/>
                    <a:pt x="635386" y="224433"/>
                    <a:pt x="635386" y="224433"/>
                  </a:cubicBezTo>
                  <a:cubicBezTo>
                    <a:pt x="637537" y="224433"/>
                    <a:pt x="637537" y="222250"/>
                    <a:pt x="639688" y="222250"/>
                  </a:cubicBezTo>
                  <a:close/>
                  <a:moveTo>
                    <a:pt x="632348" y="215900"/>
                  </a:moveTo>
                  <a:cubicBezTo>
                    <a:pt x="634464" y="215900"/>
                    <a:pt x="634464" y="218017"/>
                    <a:pt x="634464" y="220133"/>
                  </a:cubicBezTo>
                  <a:cubicBezTo>
                    <a:pt x="632348" y="220133"/>
                    <a:pt x="630231" y="222250"/>
                    <a:pt x="630231" y="222250"/>
                  </a:cubicBezTo>
                  <a:cubicBezTo>
                    <a:pt x="621764" y="226483"/>
                    <a:pt x="615414" y="232833"/>
                    <a:pt x="609064" y="237067"/>
                  </a:cubicBezTo>
                  <a:cubicBezTo>
                    <a:pt x="604831" y="239183"/>
                    <a:pt x="602714" y="241300"/>
                    <a:pt x="598481" y="241300"/>
                  </a:cubicBezTo>
                  <a:cubicBezTo>
                    <a:pt x="598481" y="241300"/>
                    <a:pt x="596364" y="239183"/>
                    <a:pt x="598481" y="239183"/>
                  </a:cubicBezTo>
                  <a:cubicBezTo>
                    <a:pt x="609064" y="230717"/>
                    <a:pt x="619648" y="224367"/>
                    <a:pt x="628114" y="218017"/>
                  </a:cubicBezTo>
                  <a:cubicBezTo>
                    <a:pt x="630231" y="218017"/>
                    <a:pt x="630231" y="218017"/>
                    <a:pt x="632348" y="215900"/>
                  </a:cubicBezTo>
                  <a:close/>
                  <a:moveTo>
                    <a:pt x="625407" y="203200"/>
                  </a:moveTo>
                  <a:cubicBezTo>
                    <a:pt x="627554" y="203200"/>
                    <a:pt x="629702" y="207530"/>
                    <a:pt x="627554" y="207530"/>
                  </a:cubicBezTo>
                  <a:cubicBezTo>
                    <a:pt x="625407" y="207530"/>
                    <a:pt x="625407" y="209694"/>
                    <a:pt x="625407" y="209694"/>
                  </a:cubicBezTo>
                  <a:cubicBezTo>
                    <a:pt x="616815" y="214024"/>
                    <a:pt x="606076" y="220518"/>
                    <a:pt x="597485" y="227013"/>
                  </a:cubicBezTo>
                  <a:cubicBezTo>
                    <a:pt x="597485" y="227013"/>
                    <a:pt x="597485" y="227013"/>
                    <a:pt x="595337" y="227013"/>
                  </a:cubicBezTo>
                  <a:cubicBezTo>
                    <a:pt x="595337" y="227013"/>
                    <a:pt x="593189" y="224848"/>
                    <a:pt x="595337" y="222683"/>
                  </a:cubicBezTo>
                  <a:cubicBezTo>
                    <a:pt x="603928" y="216189"/>
                    <a:pt x="614667" y="209694"/>
                    <a:pt x="623259" y="205365"/>
                  </a:cubicBezTo>
                  <a:cubicBezTo>
                    <a:pt x="623259" y="205365"/>
                    <a:pt x="625407" y="205365"/>
                    <a:pt x="625407" y="205365"/>
                  </a:cubicBezTo>
                  <a:cubicBezTo>
                    <a:pt x="625407" y="203200"/>
                    <a:pt x="625407" y="203200"/>
                    <a:pt x="625407" y="203200"/>
                  </a:cubicBezTo>
                  <a:close/>
                  <a:moveTo>
                    <a:pt x="619592" y="179387"/>
                  </a:moveTo>
                  <a:cubicBezTo>
                    <a:pt x="619592" y="179387"/>
                    <a:pt x="619592" y="181504"/>
                    <a:pt x="619592" y="181504"/>
                  </a:cubicBezTo>
                  <a:cubicBezTo>
                    <a:pt x="621764" y="181504"/>
                    <a:pt x="621764" y="181504"/>
                    <a:pt x="621764" y="181504"/>
                  </a:cubicBezTo>
                  <a:cubicBezTo>
                    <a:pt x="621764" y="183620"/>
                    <a:pt x="621764" y="183620"/>
                    <a:pt x="619592" y="183620"/>
                  </a:cubicBezTo>
                  <a:cubicBezTo>
                    <a:pt x="619592" y="185737"/>
                    <a:pt x="617420" y="185737"/>
                    <a:pt x="617420" y="185737"/>
                  </a:cubicBezTo>
                  <a:cubicBezTo>
                    <a:pt x="606558" y="189970"/>
                    <a:pt x="595696" y="196320"/>
                    <a:pt x="584834" y="204787"/>
                  </a:cubicBezTo>
                  <a:cubicBezTo>
                    <a:pt x="582662" y="204787"/>
                    <a:pt x="582662" y="204787"/>
                    <a:pt x="582662" y="204787"/>
                  </a:cubicBezTo>
                  <a:cubicBezTo>
                    <a:pt x="580489" y="204787"/>
                    <a:pt x="580489" y="200554"/>
                    <a:pt x="582662" y="200554"/>
                  </a:cubicBezTo>
                  <a:cubicBezTo>
                    <a:pt x="593523" y="194204"/>
                    <a:pt x="604385" y="185737"/>
                    <a:pt x="617420" y="181504"/>
                  </a:cubicBezTo>
                  <a:cubicBezTo>
                    <a:pt x="619592" y="179387"/>
                    <a:pt x="619592" y="179387"/>
                    <a:pt x="619592" y="179387"/>
                  </a:cubicBezTo>
                  <a:close/>
                  <a:moveTo>
                    <a:pt x="621236" y="160337"/>
                  </a:moveTo>
                  <a:cubicBezTo>
                    <a:pt x="623352" y="160337"/>
                    <a:pt x="623352" y="162491"/>
                    <a:pt x="623352" y="164646"/>
                  </a:cubicBezTo>
                  <a:cubicBezTo>
                    <a:pt x="623352" y="164646"/>
                    <a:pt x="621236" y="164646"/>
                    <a:pt x="621236" y="164646"/>
                  </a:cubicBezTo>
                  <a:cubicBezTo>
                    <a:pt x="621236" y="164646"/>
                    <a:pt x="619119" y="164646"/>
                    <a:pt x="619119" y="166800"/>
                  </a:cubicBezTo>
                  <a:cubicBezTo>
                    <a:pt x="617002" y="166800"/>
                    <a:pt x="614886" y="166800"/>
                    <a:pt x="614886" y="166800"/>
                  </a:cubicBezTo>
                  <a:cubicBezTo>
                    <a:pt x="612769" y="168955"/>
                    <a:pt x="612769" y="168955"/>
                    <a:pt x="610652" y="168955"/>
                  </a:cubicBezTo>
                  <a:cubicBezTo>
                    <a:pt x="597952" y="175418"/>
                    <a:pt x="587369" y="184036"/>
                    <a:pt x="576786" y="190500"/>
                  </a:cubicBezTo>
                  <a:cubicBezTo>
                    <a:pt x="574669" y="190500"/>
                    <a:pt x="572552" y="188345"/>
                    <a:pt x="574669" y="188345"/>
                  </a:cubicBezTo>
                  <a:cubicBezTo>
                    <a:pt x="585252" y="179727"/>
                    <a:pt x="595836" y="171109"/>
                    <a:pt x="608536" y="164646"/>
                  </a:cubicBezTo>
                  <a:cubicBezTo>
                    <a:pt x="610652" y="164646"/>
                    <a:pt x="610652" y="164646"/>
                    <a:pt x="612769" y="164646"/>
                  </a:cubicBezTo>
                  <a:cubicBezTo>
                    <a:pt x="612769" y="162491"/>
                    <a:pt x="614886" y="162491"/>
                    <a:pt x="617002" y="162491"/>
                  </a:cubicBezTo>
                  <a:cubicBezTo>
                    <a:pt x="617002" y="162491"/>
                    <a:pt x="619119" y="160337"/>
                    <a:pt x="621236" y="160337"/>
                  </a:cubicBezTo>
                  <a:close/>
                  <a:moveTo>
                    <a:pt x="600929" y="149225"/>
                  </a:moveTo>
                  <a:cubicBezTo>
                    <a:pt x="603112" y="149225"/>
                    <a:pt x="603112" y="149225"/>
                    <a:pt x="603112" y="149225"/>
                  </a:cubicBezTo>
                  <a:cubicBezTo>
                    <a:pt x="605294" y="149225"/>
                    <a:pt x="607477" y="153534"/>
                    <a:pt x="605294" y="153534"/>
                  </a:cubicBezTo>
                  <a:cubicBezTo>
                    <a:pt x="605294" y="153534"/>
                    <a:pt x="603112" y="153534"/>
                    <a:pt x="603112" y="153534"/>
                  </a:cubicBezTo>
                  <a:cubicBezTo>
                    <a:pt x="587832" y="157843"/>
                    <a:pt x="574735" y="168615"/>
                    <a:pt x="559454" y="177233"/>
                  </a:cubicBezTo>
                  <a:cubicBezTo>
                    <a:pt x="559454" y="177233"/>
                    <a:pt x="559454" y="177233"/>
                    <a:pt x="557272" y="177233"/>
                  </a:cubicBezTo>
                  <a:lnTo>
                    <a:pt x="557272" y="175079"/>
                  </a:lnTo>
                  <a:cubicBezTo>
                    <a:pt x="557272" y="175079"/>
                    <a:pt x="557272" y="172924"/>
                    <a:pt x="557272" y="172924"/>
                  </a:cubicBezTo>
                  <a:cubicBezTo>
                    <a:pt x="572552" y="164306"/>
                    <a:pt x="585649" y="155688"/>
                    <a:pt x="600929" y="149225"/>
                  </a:cubicBezTo>
                  <a:close/>
                  <a:moveTo>
                    <a:pt x="587251" y="133350"/>
                  </a:moveTo>
                  <a:cubicBezTo>
                    <a:pt x="589427" y="133350"/>
                    <a:pt x="589427" y="133350"/>
                    <a:pt x="589427" y="133350"/>
                  </a:cubicBezTo>
                  <a:cubicBezTo>
                    <a:pt x="591602" y="133350"/>
                    <a:pt x="591602" y="137715"/>
                    <a:pt x="589427" y="137715"/>
                  </a:cubicBezTo>
                  <a:cubicBezTo>
                    <a:pt x="576374" y="144264"/>
                    <a:pt x="563321" y="152995"/>
                    <a:pt x="550268" y="159544"/>
                  </a:cubicBezTo>
                  <a:cubicBezTo>
                    <a:pt x="548092" y="161726"/>
                    <a:pt x="548092" y="161726"/>
                    <a:pt x="545917" y="163909"/>
                  </a:cubicBezTo>
                  <a:cubicBezTo>
                    <a:pt x="543741" y="163909"/>
                    <a:pt x="543741" y="163909"/>
                    <a:pt x="541566" y="166092"/>
                  </a:cubicBezTo>
                  <a:cubicBezTo>
                    <a:pt x="539390" y="166092"/>
                    <a:pt x="539390" y="168275"/>
                    <a:pt x="537215" y="168275"/>
                  </a:cubicBezTo>
                  <a:cubicBezTo>
                    <a:pt x="535039" y="168275"/>
                    <a:pt x="532864" y="166092"/>
                    <a:pt x="535039" y="163909"/>
                  </a:cubicBezTo>
                  <a:cubicBezTo>
                    <a:pt x="537215" y="163909"/>
                    <a:pt x="537215" y="161726"/>
                    <a:pt x="539390" y="161726"/>
                  </a:cubicBezTo>
                  <a:cubicBezTo>
                    <a:pt x="539390" y="161726"/>
                    <a:pt x="541566" y="159544"/>
                    <a:pt x="543741" y="159544"/>
                  </a:cubicBezTo>
                  <a:cubicBezTo>
                    <a:pt x="545917" y="157361"/>
                    <a:pt x="545917" y="157361"/>
                    <a:pt x="548092" y="157361"/>
                  </a:cubicBezTo>
                  <a:cubicBezTo>
                    <a:pt x="561145" y="148630"/>
                    <a:pt x="574198" y="139898"/>
                    <a:pt x="587251" y="133350"/>
                  </a:cubicBezTo>
                  <a:close/>
                  <a:moveTo>
                    <a:pt x="572023" y="119062"/>
                  </a:moveTo>
                  <a:cubicBezTo>
                    <a:pt x="574139" y="119062"/>
                    <a:pt x="574139" y="121216"/>
                    <a:pt x="572023" y="123371"/>
                  </a:cubicBezTo>
                  <a:cubicBezTo>
                    <a:pt x="559322" y="127680"/>
                    <a:pt x="548739" y="134143"/>
                    <a:pt x="538155" y="142761"/>
                  </a:cubicBezTo>
                  <a:cubicBezTo>
                    <a:pt x="536039" y="142761"/>
                    <a:pt x="536039" y="144916"/>
                    <a:pt x="533922" y="144916"/>
                  </a:cubicBezTo>
                  <a:cubicBezTo>
                    <a:pt x="533922" y="144916"/>
                    <a:pt x="533922" y="144916"/>
                    <a:pt x="531805" y="144916"/>
                  </a:cubicBezTo>
                  <a:cubicBezTo>
                    <a:pt x="531805" y="147070"/>
                    <a:pt x="529689" y="147070"/>
                    <a:pt x="529689" y="147070"/>
                  </a:cubicBezTo>
                  <a:cubicBezTo>
                    <a:pt x="527572" y="147070"/>
                    <a:pt x="527572" y="149225"/>
                    <a:pt x="527572" y="149225"/>
                  </a:cubicBezTo>
                  <a:cubicBezTo>
                    <a:pt x="525455" y="149225"/>
                    <a:pt x="523339" y="144916"/>
                    <a:pt x="525455" y="144916"/>
                  </a:cubicBezTo>
                  <a:cubicBezTo>
                    <a:pt x="527572" y="142761"/>
                    <a:pt x="527572" y="142761"/>
                    <a:pt x="529689" y="142761"/>
                  </a:cubicBezTo>
                  <a:cubicBezTo>
                    <a:pt x="529689" y="142761"/>
                    <a:pt x="529689" y="142761"/>
                    <a:pt x="531805" y="140607"/>
                  </a:cubicBezTo>
                  <a:cubicBezTo>
                    <a:pt x="531805" y="140607"/>
                    <a:pt x="533922" y="140607"/>
                    <a:pt x="533922" y="138452"/>
                  </a:cubicBezTo>
                  <a:cubicBezTo>
                    <a:pt x="546622" y="131989"/>
                    <a:pt x="557205" y="123371"/>
                    <a:pt x="572023" y="119062"/>
                  </a:cubicBezTo>
                  <a:close/>
                  <a:moveTo>
                    <a:pt x="563850" y="100012"/>
                  </a:moveTo>
                  <a:cubicBezTo>
                    <a:pt x="566026" y="100012"/>
                    <a:pt x="566026" y="100012"/>
                    <a:pt x="566026" y="100012"/>
                  </a:cubicBezTo>
                  <a:cubicBezTo>
                    <a:pt x="568201" y="100012"/>
                    <a:pt x="570377" y="100012"/>
                    <a:pt x="570377" y="100012"/>
                  </a:cubicBezTo>
                  <a:cubicBezTo>
                    <a:pt x="572552" y="100012"/>
                    <a:pt x="572552" y="104245"/>
                    <a:pt x="570377" y="104245"/>
                  </a:cubicBezTo>
                  <a:cubicBezTo>
                    <a:pt x="568201" y="104245"/>
                    <a:pt x="568201" y="104245"/>
                    <a:pt x="568201" y="104245"/>
                  </a:cubicBezTo>
                  <a:cubicBezTo>
                    <a:pt x="568201" y="104245"/>
                    <a:pt x="568201" y="104245"/>
                    <a:pt x="566026" y="104245"/>
                  </a:cubicBezTo>
                  <a:cubicBezTo>
                    <a:pt x="563850" y="104245"/>
                    <a:pt x="559499" y="106362"/>
                    <a:pt x="555148" y="108479"/>
                  </a:cubicBezTo>
                  <a:cubicBezTo>
                    <a:pt x="550797" y="110595"/>
                    <a:pt x="546446" y="112712"/>
                    <a:pt x="542095" y="114829"/>
                  </a:cubicBezTo>
                  <a:cubicBezTo>
                    <a:pt x="535569" y="119062"/>
                    <a:pt x="529042" y="123295"/>
                    <a:pt x="524691" y="127529"/>
                  </a:cubicBezTo>
                  <a:cubicBezTo>
                    <a:pt x="522516" y="127529"/>
                    <a:pt x="522516" y="129645"/>
                    <a:pt x="520340" y="129645"/>
                  </a:cubicBezTo>
                  <a:cubicBezTo>
                    <a:pt x="520340" y="129645"/>
                    <a:pt x="520340" y="129645"/>
                    <a:pt x="518165" y="131762"/>
                  </a:cubicBezTo>
                  <a:cubicBezTo>
                    <a:pt x="515989" y="131762"/>
                    <a:pt x="515989" y="131762"/>
                    <a:pt x="515989" y="131762"/>
                  </a:cubicBezTo>
                  <a:cubicBezTo>
                    <a:pt x="513814" y="131762"/>
                    <a:pt x="513814" y="129645"/>
                    <a:pt x="515989" y="127529"/>
                  </a:cubicBezTo>
                  <a:cubicBezTo>
                    <a:pt x="515989" y="127529"/>
                    <a:pt x="515989" y="127529"/>
                    <a:pt x="518165" y="127529"/>
                  </a:cubicBezTo>
                  <a:cubicBezTo>
                    <a:pt x="518165" y="125412"/>
                    <a:pt x="520340" y="125412"/>
                    <a:pt x="520340" y="125412"/>
                  </a:cubicBezTo>
                  <a:cubicBezTo>
                    <a:pt x="529042" y="119062"/>
                    <a:pt x="535569" y="114829"/>
                    <a:pt x="542095" y="110595"/>
                  </a:cubicBezTo>
                  <a:cubicBezTo>
                    <a:pt x="548621" y="106362"/>
                    <a:pt x="557323" y="100012"/>
                    <a:pt x="563850" y="100012"/>
                  </a:cubicBezTo>
                  <a:close/>
                  <a:moveTo>
                    <a:pt x="541834" y="82550"/>
                  </a:moveTo>
                  <a:cubicBezTo>
                    <a:pt x="543977" y="82550"/>
                    <a:pt x="543977" y="84704"/>
                    <a:pt x="543977" y="86859"/>
                  </a:cubicBezTo>
                  <a:cubicBezTo>
                    <a:pt x="531118" y="95477"/>
                    <a:pt x="518259" y="101940"/>
                    <a:pt x="507543" y="110558"/>
                  </a:cubicBezTo>
                  <a:cubicBezTo>
                    <a:pt x="505400" y="112713"/>
                    <a:pt x="505400" y="112713"/>
                    <a:pt x="505400" y="112713"/>
                  </a:cubicBezTo>
                  <a:cubicBezTo>
                    <a:pt x="505400" y="112713"/>
                    <a:pt x="503257" y="112713"/>
                    <a:pt x="503257" y="112713"/>
                  </a:cubicBezTo>
                  <a:cubicBezTo>
                    <a:pt x="501114" y="112713"/>
                    <a:pt x="501114" y="110558"/>
                    <a:pt x="503257" y="108404"/>
                  </a:cubicBezTo>
                  <a:cubicBezTo>
                    <a:pt x="516116" y="99786"/>
                    <a:pt x="528975" y="91168"/>
                    <a:pt x="541834" y="82550"/>
                  </a:cubicBezTo>
                  <a:close/>
                  <a:moveTo>
                    <a:pt x="526997" y="69850"/>
                  </a:moveTo>
                  <a:cubicBezTo>
                    <a:pt x="526997" y="69850"/>
                    <a:pt x="526997" y="69850"/>
                    <a:pt x="529137" y="69850"/>
                  </a:cubicBezTo>
                  <a:cubicBezTo>
                    <a:pt x="529137" y="69850"/>
                    <a:pt x="531277" y="71926"/>
                    <a:pt x="531277" y="71926"/>
                  </a:cubicBezTo>
                  <a:cubicBezTo>
                    <a:pt x="531277" y="74002"/>
                    <a:pt x="531277" y="74002"/>
                    <a:pt x="529137" y="74002"/>
                  </a:cubicBezTo>
                  <a:cubicBezTo>
                    <a:pt x="514159" y="78154"/>
                    <a:pt x="501321" y="88534"/>
                    <a:pt x="488483" y="96838"/>
                  </a:cubicBezTo>
                  <a:cubicBezTo>
                    <a:pt x="488483" y="96838"/>
                    <a:pt x="486343" y="96838"/>
                    <a:pt x="486343" y="96838"/>
                  </a:cubicBezTo>
                  <a:cubicBezTo>
                    <a:pt x="484203" y="96838"/>
                    <a:pt x="482064" y="94762"/>
                    <a:pt x="484203" y="92686"/>
                  </a:cubicBezTo>
                  <a:cubicBezTo>
                    <a:pt x="499181" y="84382"/>
                    <a:pt x="512019" y="74002"/>
                    <a:pt x="526997" y="69850"/>
                  </a:cubicBezTo>
                  <a:close/>
                  <a:moveTo>
                    <a:pt x="503178" y="53975"/>
                  </a:moveTo>
                  <a:cubicBezTo>
                    <a:pt x="503178" y="53975"/>
                    <a:pt x="505322" y="53975"/>
                    <a:pt x="505322" y="53975"/>
                  </a:cubicBezTo>
                  <a:cubicBezTo>
                    <a:pt x="507465" y="53975"/>
                    <a:pt x="507465" y="56173"/>
                    <a:pt x="507465" y="56173"/>
                  </a:cubicBezTo>
                  <a:cubicBezTo>
                    <a:pt x="505322" y="58371"/>
                    <a:pt x="505322" y="58371"/>
                    <a:pt x="505322" y="58371"/>
                  </a:cubicBezTo>
                  <a:cubicBezTo>
                    <a:pt x="494606" y="67163"/>
                    <a:pt x="479604" y="73758"/>
                    <a:pt x="466745" y="82550"/>
                  </a:cubicBezTo>
                  <a:cubicBezTo>
                    <a:pt x="466745" y="82550"/>
                    <a:pt x="464602" y="82550"/>
                    <a:pt x="464602" y="82550"/>
                  </a:cubicBezTo>
                  <a:cubicBezTo>
                    <a:pt x="464602" y="80352"/>
                    <a:pt x="464602" y="80352"/>
                    <a:pt x="464602" y="78154"/>
                  </a:cubicBezTo>
                  <a:cubicBezTo>
                    <a:pt x="477461" y="71559"/>
                    <a:pt x="490320" y="64965"/>
                    <a:pt x="501035" y="56173"/>
                  </a:cubicBezTo>
                  <a:cubicBezTo>
                    <a:pt x="501035" y="56173"/>
                    <a:pt x="503178" y="53975"/>
                    <a:pt x="503178" y="53975"/>
                  </a:cubicBezTo>
                  <a:close/>
                  <a:moveTo>
                    <a:pt x="492609" y="42862"/>
                  </a:moveTo>
                  <a:cubicBezTo>
                    <a:pt x="494764" y="42862"/>
                    <a:pt x="494764" y="42862"/>
                    <a:pt x="494764" y="45103"/>
                  </a:cubicBezTo>
                  <a:cubicBezTo>
                    <a:pt x="494764" y="45103"/>
                    <a:pt x="494764" y="45103"/>
                    <a:pt x="494764" y="47344"/>
                  </a:cubicBezTo>
                  <a:cubicBezTo>
                    <a:pt x="494764" y="47344"/>
                    <a:pt x="494764" y="47344"/>
                    <a:pt x="492609" y="47344"/>
                  </a:cubicBezTo>
                  <a:cubicBezTo>
                    <a:pt x="492609" y="47344"/>
                    <a:pt x="490455" y="49585"/>
                    <a:pt x="490455" y="49585"/>
                  </a:cubicBezTo>
                  <a:cubicBezTo>
                    <a:pt x="475374" y="54068"/>
                    <a:pt x="462447" y="63032"/>
                    <a:pt x="449520" y="71997"/>
                  </a:cubicBezTo>
                  <a:cubicBezTo>
                    <a:pt x="447366" y="74238"/>
                    <a:pt x="445211" y="76480"/>
                    <a:pt x="443057" y="76480"/>
                  </a:cubicBezTo>
                  <a:cubicBezTo>
                    <a:pt x="443057" y="78721"/>
                    <a:pt x="440902" y="78721"/>
                    <a:pt x="438748" y="78721"/>
                  </a:cubicBezTo>
                  <a:cubicBezTo>
                    <a:pt x="438748" y="80962"/>
                    <a:pt x="438748" y="80962"/>
                    <a:pt x="438748" y="80962"/>
                  </a:cubicBezTo>
                  <a:cubicBezTo>
                    <a:pt x="436593" y="80962"/>
                    <a:pt x="434439" y="76480"/>
                    <a:pt x="436593" y="76480"/>
                  </a:cubicBezTo>
                  <a:cubicBezTo>
                    <a:pt x="438748" y="76480"/>
                    <a:pt x="438748" y="74238"/>
                    <a:pt x="438748" y="74238"/>
                  </a:cubicBezTo>
                  <a:cubicBezTo>
                    <a:pt x="440902" y="74238"/>
                    <a:pt x="443057" y="71997"/>
                    <a:pt x="447366" y="69756"/>
                  </a:cubicBezTo>
                  <a:cubicBezTo>
                    <a:pt x="458138" y="60791"/>
                    <a:pt x="471065" y="51827"/>
                    <a:pt x="486146" y="47344"/>
                  </a:cubicBezTo>
                  <a:cubicBezTo>
                    <a:pt x="486146" y="45103"/>
                    <a:pt x="488300" y="45103"/>
                    <a:pt x="490455" y="45103"/>
                  </a:cubicBezTo>
                  <a:cubicBezTo>
                    <a:pt x="490455" y="42862"/>
                    <a:pt x="490455" y="42862"/>
                    <a:pt x="492609" y="42862"/>
                  </a:cubicBezTo>
                  <a:close/>
                  <a:moveTo>
                    <a:pt x="460322" y="34925"/>
                  </a:moveTo>
                  <a:cubicBezTo>
                    <a:pt x="462462" y="34925"/>
                    <a:pt x="462462" y="34925"/>
                    <a:pt x="462462" y="34925"/>
                  </a:cubicBezTo>
                  <a:cubicBezTo>
                    <a:pt x="462462" y="34925"/>
                    <a:pt x="464602" y="34925"/>
                    <a:pt x="464602" y="34925"/>
                  </a:cubicBezTo>
                  <a:cubicBezTo>
                    <a:pt x="464602" y="37042"/>
                    <a:pt x="462462" y="37042"/>
                    <a:pt x="462462" y="39158"/>
                  </a:cubicBezTo>
                  <a:cubicBezTo>
                    <a:pt x="449624" y="43392"/>
                    <a:pt x="438925" y="49742"/>
                    <a:pt x="428227" y="58208"/>
                  </a:cubicBezTo>
                  <a:cubicBezTo>
                    <a:pt x="428227" y="60325"/>
                    <a:pt x="426087" y="60325"/>
                    <a:pt x="426087" y="60325"/>
                  </a:cubicBezTo>
                  <a:cubicBezTo>
                    <a:pt x="423948" y="62442"/>
                    <a:pt x="423948" y="62442"/>
                    <a:pt x="423948" y="62442"/>
                  </a:cubicBezTo>
                  <a:cubicBezTo>
                    <a:pt x="421808" y="64558"/>
                    <a:pt x="419668" y="64558"/>
                    <a:pt x="419668" y="64558"/>
                  </a:cubicBezTo>
                  <a:cubicBezTo>
                    <a:pt x="419668" y="66675"/>
                    <a:pt x="419668" y="66675"/>
                    <a:pt x="419668" y="66675"/>
                  </a:cubicBezTo>
                  <a:cubicBezTo>
                    <a:pt x="417528" y="66675"/>
                    <a:pt x="417528" y="66675"/>
                    <a:pt x="417528" y="66675"/>
                  </a:cubicBezTo>
                  <a:cubicBezTo>
                    <a:pt x="415389" y="66675"/>
                    <a:pt x="415389" y="64558"/>
                    <a:pt x="415389" y="64558"/>
                  </a:cubicBezTo>
                  <a:cubicBezTo>
                    <a:pt x="415389" y="62442"/>
                    <a:pt x="415389" y="62442"/>
                    <a:pt x="415389" y="62442"/>
                  </a:cubicBezTo>
                  <a:cubicBezTo>
                    <a:pt x="417528" y="62442"/>
                    <a:pt x="417528" y="62442"/>
                    <a:pt x="417528" y="60325"/>
                  </a:cubicBezTo>
                  <a:cubicBezTo>
                    <a:pt x="419668" y="60325"/>
                    <a:pt x="419668" y="60325"/>
                    <a:pt x="421808" y="58208"/>
                  </a:cubicBezTo>
                  <a:cubicBezTo>
                    <a:pt x="421808" y="58208"/>
                    <a:pt x="423948" y="58208"/>
                    <a:pt x="423948" y="56092"/>
                  </a:cubicBezTo>
                  <a:cubicBezTo>
                    <a:pt x="436786" y="47625"/>
                    <a:pt x="447484" y="39158"/>
                    <a:pt x="460322" y="34925"/>
                  </a:cubicBezTo>
                  <a:close/>
                  <a:moveTo>
                    <a:pt x="447522" y="23812"/>
                  </a:moveTo>
                  <a:cubicBezTo>
                    <a:pt x="449712" y="23812"/>
                    <a:pt x="449712" y="23812"/>
                    <a:pt x="449712" y="23812"/>
                  </a:cubicBezTo>
                  <a:cubicBezTo>
                    <a:pt x="449712" y="23812"/>
                    <a:pt x="451902" y="23812"/>
                    <a:pt x="451902" y="26017"/>
                  </a:cubicBezTo>
                  <a:cubicBezTo>
                    <a:pt x="451902" y="26017"/>
                    <a:pt x="451902" y="28222"/>
                    <a:pt x="449712" y="28222"/>
                  </a:cubicBezTo>
                  <a:cubicBezTo>
                    <a:pt x="449712" y="28222"/>
                    <a:pt x="449712" y="28222"/>
                    <a:pt x="447522" y="28222"/>
                  </a:cubicBezTo>
                  <a:cubicBezTo>
                    <a:pt x="436574" y="34836"/>
                    <a:pt x="423436" y="43656"/>
                    <a:pt x="410298" y="50271"/>
                  </a:cubicBezTo>
                  <a:cubicBezTo>
                    <a:pt x="410298" y="52475"/>
                    <a:pt x="408109" y="52475"/>
                    <a:pt x="408109" y="54680"/>
                  </a:cubicBezTo>
                  <a:cubicBezTo>
                    <a:pt x="405919" y="54680"/>
                    <a:pt x="403729" y="54680"/>
                    <a:pt x="401540" y="56885"/>
                  </a:cubicBezTo>
                  <a:cubicBezTo>
                    <a:pt x="401540" y="56885"/>
                    <a:pt x="399350" y="59090"/>
                    <a:pt x="397160" y="59090"/>
                  </a:cubicBezTo>
                  <a:cubicBezTo>
                    <a:pt x="397160" y="61295"/>
                    <a:pt x="397160" y="61295"/>
                    <a:pt x="394971" y="61295"/>
                  </a:cubicBezTo>
                  <a:cubicBezTo>
                    <a:pt x="394971" y="61295"/>
                    <a:pt x="392781" y="63500"/>
                    <a:pt x="392781" y="63500"/>
                  </a:cubicBezTo>
                  <a:cubicBezTo>
                    <a:pt x="392781" y="63500"/>
                    <a:pt x="392781" y="63500"/>
                    <a:pt x="390591" y="63500"/>
                  </a:cubicBezTo>
                  <a:cubicBezTo>
                    <a:pt x="390591" y="63500"/>
                    <a:pt x="388402" y="61295"/>
                    <a:pt x="390591" y="59090"/>
                  </a:cubicBezTo>
                  <a:cubicBezTo>
                    <a:pt x="390591" y="59090"/>
                    <a:pt x="392781" y="59090"/>
                    <a:pt x="392781" y="59090"/>
                  </a:cubicBezTo>
                  <a:cubicBezTo>
                    <a:pt x="394971" y="56885"/>
                    <a:pt x="394971" y="56885"/>
                    <a:pt x="397160" y="54680"/>
                  </a:cubicBezTo>
                  <a:cubicBezTo>
                    <a:pt x="399350" y="54680"/>
                    <a:pt x="401540" y="52475"/>
                    <a:pt x="401540" y="52475"/>
                  </a:cubicBezTo>
                  <a:cubicBezTo>
                    <a:pt x="403729" y="50271"/>
                    <a:pt x="405919" y="50271"/>
                    <a:pt x="405919" y="48066"/>
                  </a:cubicBezTo>
                  <a:cubicBezTo>
                    <a:pt x="419057" y="41451"/>
                    <a:pt x="430005" y="34836"/>
                    <a:pt x="443143" y="26017"/>
                  </a:cubicBezTo>
                  <a:cubicBezTo>
                    <a:pt x="445333" y="26017"/>
                    <a:pt x="447522" y="26017"/>
                    <a:pt x="447522" y="23812"/>
                  </a:cubicBezTo>
                  <a:close/>
                  <a:moveTo>
                    <a:pt x="419547" y="15875"/>
                  </a:moveTo>
                  <a:cubicBezTo>
                    <a:pt x="419547" y="15875"/>
                    <a:pt x="421740" y="18058"/>
                    <a:pt x="419547" y="20240"/>
                  </a:cubicBezTo>
                  <a:cubicBezTo>
                    <a:pt x="408586" y="28972"/>
                    <a:pt x="399817" y="35520"/>
                    <a:pt x="388855" y="42069"/>
                  </a:cubicBezTo>
                  <a:cubicBezTo>
                    <a:pt x="386663" y="44251"/>
                    <a:pt x="386663" y="44251"/>
                    <a:pt x="384471" y="46434"/>
                  </a:cubicBezTo>
                  <a:cubicBezTo>
                    <a:pt x="382279" y="46434"/>
                    <a:pt x="382279" y="48617"/>
                    <a:pt x="380086" y="48617"/>
                  </a:cubicBezTo>
                  <a:cubicBezTo>
                    <a:pt x="380086" y="50800"/>
                    <a:pt x="377894" y="50800"/>
                    <a:pt x="377894" y="50800"/>
                  </a:cubicBezTo>
                  <a:cubicBezTo>
                    <a:pt x="375702" y="50800"/>
                    <a:pt x="375702" y="48617"/>
                    <a:pt x="375702" y="46434"/>
                  </a:cubicBezTo>
                  <a:cubicBezTo>
                    <a:pt x="377894" y="46434"/>
                    <a:pt x="377894" y="44251"/>
                    <a:pt x="380086" y="44251"/>
                  </a:cubicBezTo>
                  <a:cubicBezTo>
                    <a:pt x="380086" y="44251"/>
                    <a:pt x="382279" y="42069"/>
                    <a:pt x="384471" y="42069"/>
                  </a:cubicBezTo>
                  <a:cubicBezTo>
                    <a:pt x="393240" y="33337"/>
                    <a:pt x="404201" y="26789"/>
                    <a:pt x="415163" y="18058"/>
                  </a:cubicBezTo>
                  <a:cubicBezTo>
                    <a:pt x="415163" y="18058"/>
                    <a:pt x="417355" y="18058"/>
                    <a:pt x="417355" y="18058"/>
                  </a:cubicBezTo>
                  <a:cubicBezTo>
                    <a:pt x="417355" y="18058"/>
                    <a:pt x="417355" y="15875"/>
                    <a:pt x="419547" y="15875"/>
                  </a:cubicBezTo>
                  <a:close/>
                  <a:moveTo>
                    <a:pt x="284013" y="11112"/>
                  </a:moveTo>
                  <a:cubicBezTo>
                    <a:pt x="286202" y="11112"/>
                    <a:pt x="288390" y="13249"/>
                    <a:pt x="286202" y="15386"/>
                  </a:cubicBezTo>
                  <a:cubicBezTo>
                    <a:pt x="273072" y="19660"/>
                    <a:pt x="262131" y="28208"/>
                    <a:pt x="251191" y="36756"/>
                  </a:cubicBezTo>
                  <a:cubicBezTo>
                    <a:pt x="249002" y="36756"/>
                    <a:pt x="246814" y="38893"/>
                    <a:pt x="244626" y="41030"/>
                  </a:cubicBezTo>
                  <a:cubicBezTo>
                    <a:pt x="240250" y="45304"/>
                    <a:pt x="235873" y="49579"/>
                    <a:pt x="229309" y="51716"/>
                  </a:cubicBezTo>
                  <a:cubicBezTo>
                    <a:pt x="227120" y="55990"/>
                    <a:pt x="224932" y="58127"/>
                    <a:pt x="220556" y="60264"/>
                  </a:cubicBezTo>
                  <a:cubicBezTo>
                    <a:pt x="218368" y="62401"/>
                    <a:pt x="213991" y="64538"/>
                    <a:pt x="211803" y="66675"/>
                  </a:cubicBezTo>
                  <a:cubicBezTo>
                    <a:pt x="211803" y="66675"/>
                    <a:pt x="211803" y="66675"/>
                    <a:pt x="209615" y="66675"/>
                  </a:cubicBezTo>
                  <a:cubicBezTo>
                    <a:pt x="209615" y="66675"/>
                    <a:pt x="207427" y="64538"/>
                    <a:pt x="209615" y="62401"/>
                  </a:cubicBezTo>
                  <a:cubicBezTo>
                    <a:pt x="213991" y="60264"/>
                    <a:pt x="216180" y="58127"/>
                    <a:pt x="220556" y="55990"/>
                  </a:cubicBezTo>
                  <a:cubicBezTo>
                    <a:pt x="224932" y="51716"/>
                    <a:pt x="231497" y="47442"/>
                    <a:pt x="235873" y="43167"/>
                  </a:cubicBezTo>
                  <a:cubicBezTo>
                    <a:pt x="238061" y="41030"/>
                    <a:pt x="240250" y="38893"/>
                    <a:pt x="242438" y="36756"/>
                  </a:cubicBezTo>
                  <a:cubicBezTo>
                    <a:pt x="255567" y="26071"/>
                    <a:pt x="268696" y="17523"/>
                    <a:pt x="284013" y="11112"/>
                  </a:cubicBezTo>
                  <a:close/>
                  <a:moveTo>
                    <a:pt x="261868" y="9525"/>
                  </a:moveTo>
                  <a:cubicBezTo>
                    <a:pt x="261868" y="9525"/>
                    <a:pt x="264016" y="9525"/>
                    <a:pt x="264016" y="9525"/>
                  </a:cubicBezTo>
                  <a:cubicBezTo>
                    <a:pt x="264016" y="9525"/>
                    <a:pt x="266164" y="11679"/>
                    <a:pt x="266164" y="11679"/>
                  </a:cubicBezTo>
                  <a:cubicBezTo>
                    <a:pt x="266164" y="11679"/>
                    <a:pt x="264016" y="13834"/>
                    <a:pt x="264016" y="13834"/>
                  </a:cubicBezTo>
                  <a:cubicBezTo>
                    <a:pt x="253277" y="22452"/>
                    <a:pt x="242538" y="31070"/>
                    <a:pt x="231799" y="39687"/>
                  </a:cubicBezTo>
                  <a:cubicBezTo>
                    <a:pt x="229651" y="41842"/>
                    <a:pt x="227503" y="43996"/>
                    <a:pt x="225356" y="46151"/>
                  </a:cubicBezTo>
                  <a:cubicBezTo>
                    <a:pt x="218912" y="50460"/>
                    <a:pt x="214617" y="54769"/>
                    <a:pt x="210321" y="59078"/>
                  </a:cubicBezTo>
                  <a:cubicBezTo>
                    <a:pt x="206026" y="61232"/>
                    <a:pt x="203878" y="65541"/>
                    <a:pt x="199582" y="67695"/>
                  </a:cubicBezTo>
                  <a:cubicBezTo>
                    <a:pt x="199582" y="67695"/>
                    <a:pt x="199582" y="67695"/>
                    <a:pt x="197434" y="69850"/>
                  </a:cubicBezTo>
                  <a:cubicBezTo>
                    <a:pt x="195287" y="69850"/>
                    <a:pt x="195287" y="69850"/>
                    <a:pt x="195287" y="69850"/>
                  </a:cubicBezTo>
                  <a:cubicBezTo>
                    <a:pt x="195287" y="67695"/>
                    <a:pt x="193139" y="67695"/>
                    <a:pt x="195287" y="65541"/>
                  </a:cubicBezTo>
                  <a:cubicBezTo>
                    <a:pt x="195287" y="65541"/>
                    <a:pt x="197434" y="63386"/>
                    <a:pt x="199582" y="63386"/>
                  </a:cubicBezTo>
                  <a:cubicBezTo>
                    <a:pt x="203878" y="56923"/>
                    <a:pt x="210321" y="52614"/>
                    <a:pt x="216764" y="48305"/>
                  </a:cubicBezTo>
                  <a:cubicBezTo>
                    <a:pt x="218912" y="46151"/>
                    <a:pt x="221060" y="43996"/>
                    <a:pt x="223208" y="41842"/>
                  </a:cubicBezTo>
                  <a:cubicBezTo>
                    <a:pt x="233947" y="33224"/>
                    <a:pt x="244686" y="22452"/>
                    <a:pt x="255425" y="13834"/>
                  </a:cubicBezTo>
                  <a:cubicBezTo>
                    <a:pt x="257573" y="13834"/>
                    <a:pt x="259720" y="11679"/>
                    <a:pt x="261868" y="9525"/>
                  </a:cubicBezTo>
                  <a:close/>
                  <a:moveTo>
                    <a:pt x="395280" y="6350"/>
                  </a:moveTo>
                  <a:cubicBezTo>
                    <a:pt x="395280" y="6350"/>
                    <a:pt x="397397" y="6350"/>
                    <a:pt x="397397" y="6350"/>
                  </a:cubicBezTo>
                  <a:cubicBezTo>
                    <a:pt x="399514" y="6350"/>
                    <a:pt x="399514" y="6350"/>
                    <a:pt x="399514" y="8533"/>
                  </a:cubicBezTo>
                  <a:cubicBezTo>
                    <a:pt x="399514" y="8533"/>
                    <a:pt x="399514" y="8533"/>
                    <a:pt x="399514" y="10715"/>
                  </a:cubicBezTo>
                  <a:cubicBezTo>
                    <a:pt x="397397" y="10715"/>
                    <a:pt x="395280" y="12898"/>
                    <a:pt x="393164" y="12898"/>
                  </a:cubicBezTo>
                  <a:cubicBezTo>
                    <a:pt x="382580" y="19447"/>
                    <a:pt x="371997" y="28178"/>
                    <a:pt x="361414" y="34726"/>
                  </a:cubicBezTo>
                  <a:cubicBezTo>
                    <a:pt x="361414" y="36909"/>
                    <a:pt x="359297" y="36909"/>
                    <a:pt x="357180" y="39092"/>
                  </a:cubicBezTo>
                  <a:cubicBezTo>
                    <a:pt x="355064" y="39092"/>
                    <a:pt x="355064" y="41275"/>
                    <a:pt x="352947" y="41275"/>
                  </a:cubicBezTo>
                  <a:cubicBezTo>
                    <a:pt x="352947" y="41275"/>
                    <a:pt x="352947" y="41275"/>
                    <a:pt x="350830" y="41275"/>
                  </a:cubicBezTo>
                  <a:cubicBezTo>
                    <a:pt x="350830" y="41275"/>
                    <a:pt x="348714" y="39092"/>
                    <a:pt x="350830" y="36909"/>
                  </a:cubicBezTo>
                  <a:cubicBezTo>
                    <a:pt x="352947" y="36909"/>
                    <a:pt x="355064" y="34726"/>
                    <a:pt x="357180" y="34726"/>
                  </a:cubicBezTo>
                  <a:cubicBezTo>
                    <a:pt x="365647" y="25995"/>
                    <a:pt x="376230" y="19447"/>
                    <a:pt x="386814" y="12898"/>
                  </a:cubicBezTo>
                  <a:cubicBezTo>
                    <a:pt x="388930" y="10715"/>
                    <a:pt x="391047" y="10715"/>
                    <a:pt x="393164" y="8533"/>
                  </a:cubicBezTo>
                  <a:cubicBezTo>
                    <a:pt x="393164" y="8533"/>
                    <a:pt x="395280" y="8533"/>
                    <a:pt x="395280" y="6350"/>
                  </a:cubicBezTo>
                  <a:close/>
                  <a:moveTo>
                    <a:pt x="367219" y="4762"/>
                  </a:moveTo>
                  <a:cubicBezTo>
                    <a:pt x="367219" y="4762"/>
                    <a:pt x="367219" y="4762"/>
                    <a:pt x="369352" y="4762"/>
                  </a:cubicBezTo>
                  <a:cubicBezTo>
                    <a:pt x="369352" y="4762"/>
                    <a:pt x="369352" y="6927"/>
                    <a:pt x="369352" y="6927"/>
                  </a:cubicBezTo>
                  <a:cubicBezTo>
                    <a:pt x="369352" y="6927"/>
                    <a:pt x="369352" y="9091"/>
                    <a:pt x="367219" y="9091"/>
                  </a:cubicBezTo>
                  <a:cubicBezTo>
                    <a:pt x="365085" y="9091"/>
                    <a:pt x="365085" y="11256"/>
                    <a:pt x="362952" y="11256"/>
                  </a:cubicBezTo>
                  <a:cubicBezTo>
                    <a:pt x="350153" y="15586"/>
                    <a:pt x="341620" y="24245"/>
                    <a:pt x="330954" y="30739"/>
                  </a:cubicBezTo>
                  <a:cubicBezTo>
                    <a:pt x="328821" y="32904"/>
                    <a:pt x="326687" y="35069"/>
                    <a:pt x="324554" y="35069"/>
                  </a:cubicBezTo>
                  <a:cubicBezTo>
                    <a:pt x="322421" y="37233"/>
                    <a:pt x="320288" y="41563"/>
                    <a:pt x="318155" y="43728"/>
                  </a:cubicBezTo>
                  <a:cubicBezTo>
                    <a:pt x="316021" y="43728"/>
                    <a:pt x="313888" y="45893"/>
                    <a:pt x="311755" y="45893"/>
                  </a:cubicBezTo>
                  <a:cubicBezTo>
                    <a:pt x="311755" y="48057"/>
                    <a:pt x="311755" y="48057"/>
                    <a:pt x="309622" y="48057"/>
                  </a:cubicBezTo>
                  <a:cubicBezTo>
                    <a:pt x="309622" y="50222"/>
                    <a:pt x="307488" y="50222"/>
                    <a:pt x="305355" y="52387"/>
                  </a:cubicBezTo>
                  <a:cubicBezTo>
                    <a:pt x="303222" y="52387"/>
                    <a:pt x="303222" y="52387"/>
                    <a:pt x="303222" y="52387"/>
                  </a:cubicBezTo>
                  <a:cubicBezTo>
                    <a:pt x="303222" y="52387"/>
                    <a:pt x="301089" y="50222"/>
                    <a:pt x="303222" y="48057"/>
                  </a:cubicBezTo>
                  <a:cubicBezTo>
                    <a:pt x="303222" y="48057"/>
                    <a:pt x="303222" y="48057"/>
                    <a:pt x="305355" y="48057"/>
                  </a:cubicBezTo>
                  <a:cubicBezTo>
                    <a:pt x="307488" y="45893"/>
                    <a:pt x="307488" y="43728"/>
                    <a:pt x="309622" y="43728"/>
                  </a:cubicBezTo>
                  <a:cubicBezTo>
                    <a:pt x="313888" y="41563"/>
                    <a:pt x="316021" y="37233"/>
                    <a:pt x="318155" y="35069"/>
                  </a:cubicBezTo>
                  <a:cubicBezTo>
                    <a:pt x="320288" y="35069"/>
                    <a:pt x="322421" y="32904"/>
                    <a:pt x="324554" y="30739"/>
                  </a:cubicBezTo>
                  <a:cubicBezTo>
                    <a:pt x="333087" y="24245"/>
                    <a:pt x="343753" y="15586"/>
                    <a:pt x="354419" y="11256"/>
                  </a:cubicBezTo>
                  <a:cubicBezTo>
                    <a:pt x="356552" y="9091"/>
                    <a:pt x="358686" y="6927"/>
                    <a:pt x="360819" y="6927"/>
                  </a:cubicBezTo>
                  <a:cubicBezTo>
                    <a:pt x="362952" y="6927"/>
                    <a:pt x="365085" y="4762"/>
                    <a:pt x="367219" y="4762"/>
                  </a:cubicBezTo>
                  <a:close/>
                  <a:moveTo>
                    <a:pt x="328573" y="0"/>
                  </a:moveTo>
                  <a:cubicBezTo>
                    <a:pt x="330707" y="0"/>
                    <a:pt x="330707" y="0"/>
                    <a:pt x="330707" y="0"/>
                  </a:cubicBezTo>
                  <a:cubicBezTo>
                    <a:pt x="332840" y="0"/>
                    <a:pt x="332840" y="2209"/>
                    <a:pt x="332840" y="4417"/>
                  </a:cubicBezTo>
                  <a:cubicBezTo>
                    <a:pt x="330707" y="4417"/>
                    <a:pt x="330707" y="4417"/>
                    <a:pt x="330707" y="4417"/>
                  </a:cubicBezTo>
                  <a:cubicBezTo>
                    <a:pt x="328573" y="4417"/>
                    <a:pt x="328573" y="4417"/>
                    <a:pt x="326440" y="4417"/>
                  </a:cubicBezTo>
                  <a:cubicBezTo>
                    <a:pt x="324307" y="6626"/>
                    <a:pt x="320040" y="8835"/>
                    <a:pt x="315774" y="8835"/>
                  </a:cubicBezTo>
                  <a:cubicBezTo>
                    <a:pt x="305108" y="15461"/>
                    <a:pt x="296575" y="24296"/>
                    <a:pt x="285909" y="33130"/>
                  </a:cubicBezTo>
                  <a:cubicBezTo>
                    <a:pt x="283776" y="35339"/>
                    <a:pt x="283776" y="35339"/>
                    <a:pt x="281643" y="37548"/>
                  </a:cubicBezTo>
                  <a:cubicBezTo>
                    <a:pt x="277376" y="41965"/>
                    <a:pt x="275243" y="44174"/>
                    <a:pt x="270976" y="46382"/>
                  </a:cubicBezTo>
                  <a:cubicBezTo>
                    <a:pt x="270976" y="48591"/>
                    <a:pt x="268843" y="48591"/>
                    <a:pt x="266710" y="48591"/>
                  </a:cubicBezTo>
                  <a:cubicBezTo>
                    <a:pt x="266710" y="50800"/>
                    <a:pt x="266710" y="50800"/>
                    <a:pt x="266710" y="50800"/>
                  </a:cubicBezTo>
                  <a:cubicBezTo>
                    <a:pt x="264577" y="50800"/>
                    <a:pt x="264577" y="48591"/>
                    <a:pt x="264577" y="46382"/>
                  </a:cubicBezTo>
                  <a:cubicBezTo>
                    <a:pt x="266710" y="44174"/>
                    <a:pt x="270976" y="41965"/>
                    <a:pt x="273110" y="37548"/>
                  </a:cubicBezTo>
                  <a:cubicBezTo>
                    <a:pt x="275243" y="37548"/>
                    <a:pt x="277376" y="35339"/>
                    <a:pt x="279509" y="33130"/>
                  </a:cubicBezTo>
                  <a:cubicBezTo>
                    <a:pt x="288042" y="24296"/>
                    <a:pt x="298708" y="15461"/>
                    <a:pt x="307241" y="8835"/>
                  </a:cubicBezTo>
                  <a:cubicBezTo>
                    <a:pt x="311508" y="8835"/>
                    <a:pt x="313641" y="6626"/>
                    <a:pt x="315774" y="4417"/>
                  </a:cubicBezTo>
                  <a:cubicBezTo>
                    <a:pt x="317907" y="4417"/>
                    <a:pt x="317907" y="4417"/>
                    <a:pt x="320040" y="4417"/>
                  </a:cubicBezTo>
                  <a:cubicBezTo>
                    <a:pt x="322174" y="2209"/>
                    <a:pt x="326440" y="0"/>
                    <a:pt x="328573" y="0"/>
                  </a:cubicBezTo>
                  <a:close/>
                </a:path>
              </a:pathLst>
            </a:custGeom>
            <a:solidFill>
              <a:srgbClr val="FEFEFB"/>
            </a:solidFill>
            <a:ln w="9525">
              <a:solidFill>
                <a:schemeClr val="accent2"/>
              </a:solidFill>
              <a:round/>
            </a:ln>
          </p:spPr>
          <p:txBody>
            <a:bodyPr vert="horz" wrap="square" lIns="91440" tIns="45720" rIns="91440" bIns="45720" numCol="1" anchor="t" anchorCtr="0" compatLnSpc="1">
              <a:noAutofit/>
            </a:bodyPr>
            <a:lstStyle/>
            <a:p>
              <a:endParaRPr lang="zh-CN" altLang="en-US"/>
            </a:p>
          </p:txBody>
        </p:sp>
      </p:grpSp>
      <p:grpSp>
        <p:nvGrpSpPr>
          <p:cNvPr id="11" name="组合 284"/>
          <p:cNvGrpSpPr/>
          <p:nvPr/>
        </p:nvGrpSpPr>
        <p:grpSpPr>
          <a:xfrm>
            <a:off x="499900" y="1877067"/>
            <a:ext cx="2903346" cy="1291900"/>
            <a:chOff x="8032514" y="2057465"/>
            <a:chExt cx="3319500" cy="963826"/>
          </a:xfrm>
        </p:grpSpPr>
        <p:sp>
          <p:nvSpPr>
            <p:cNvPr id="12" name="矩形 11"/>
            <p:cNvSpPr/>
            <p:nvPr/>
          </p:nvSpPr>
          <p:spPr>
            <a:xfrm>
              <a:off x="8417477" y="2057465"/>
              <a:ext cx="2668511" cy="298504"/>
            </a:xfrm>
            <a:prstGeom prst="rect">
              <a:avLst/>
            </a:prstGeom>
          </p:spPr>
          <p:txBody>
            <a:bodyPr wrap="square">
              <a:spAutoFit/>
            </a:bodyPr>
            <a:lstStyle/>
            <a:p>
              <a:pPr algn="ctr"/>
              <a:r>
                <a:rPr lang="en-US" altLang="zh-CN" sz="2000" b="1" dirty="0" smtClean="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rPr>
                <a:t>Assessing</a:t>
              </a:r>
              <a:r>
                <a:rPr lang="en-US" altLang="zh-CN" sz="2000" dirty="0" smtClean="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0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kern="0" dirty="0" err="1">
                  <a:solidFill>
                    <a:srgbClr val="022F4E"/>
                  </a:solidFill>
                  <a:latin typeface="Times New Roman" panose="02020603050405020304" pitchFamily="18" charset="0"/>
                  <a:ea typeface="宋体" panose="02010600030101010101" pitchFamily="2" charset="-122"/>
                  <a:cs typeface="Times New Roman" panose="02020603050405020304" pitchFamily="18" charset="0"/>
                  <a:sym typeface="+mn-ea"/>
                </a:rPr>
                <a:t>iReflect</a:t>
              </a:r>
              <a:endParaRPr lang="en-US" altLang="zh-CN" kern="0" dirty="0">
                <a:solidFill>
                  <a:srgbClr val="022F4E"/>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3" name="矩形 12"/>
            <p:cNvSpPr/>
            <p:nvPr/>
          </p:nvSpPr>
          <p:spPr>
            <a:xfrm>
              <a:off x="8032514" y="2355400"/>
              <a:ext cx="3319500" cy="665891"/>
            </a:xfrm>
            <a:prstGeom prst="rect">
              <a:avLst/>
            </a:prstGeom>
          </p:spPr>
          <p:txBody>
            <a:bodyPr wrap="square">
              <a:spAutoFit/>
            </a:bodyPr>
            <a:lstStyle/>
            <a:p>
              <a:pPr algn="ctr">
                <a:lnSpc>
                  <a:spcPct val="130000"/>
                </a:lnSpc>
                <a:spcBef>
                  <a:spcPct val="0"/>
                </a:spcBef>
              </a:pPr>
              <a:r>
                <a:rPr lang="en-US" altLang="zh-CN" sz="2000" kern="0" dirty="0">
                  <a:solidFill>
                    <a:srgbClr val="022F4E"/>
                  </a:solidFill>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pitchFamily="34" charset="-122"/>
                </a:rPr>
                <a:t>Teacher-Student Collaborative Assessment</a:t>
              </a:r>
              <a:endParaRPr lang="en-US" altLang="zh-CN" sz="2000" kern="0" dirty="0">
                <a:solidFill>
                  <a:srgbClr val="022F4E"/>
                </a:solidFill>
                <a:latin typeface="Times New Roman" panose="02020603050405020304" pitchFamily="18" charset="0"/>
                <a:ea typeface="宋体" panose="02010600030101010101" pitchFamily="2" charset="-122"/>
                <a:cs typeface="Times New Roman" panose="02020603050405020304" pitchFamily="18" charset="0"/>
                <a:sym typeface="+mn-ea"/>
              </a:endParaRPr>
            </a:p>
          </p:txBody>
        </p:sp>
      </p:grpSp>
      <p:grpSp>
        <p:nvGrpSpPr>
          <p:cNvPr id="14" name="组合 19"/>
          <p:cNvGrpSpPr/>
          <p:nvPr/>
        </p:nvGrpSpPr>
        <p:grpSpPr>
          <a:xfrm>
            <a:off x="3566730" y="813287"/>
            <a:ext cx="1802764" cy="1669853"/>
            <a:chOff x="4716422" y="2094225"/>
            <a:chExt cx="1748237" cy="2041802"/>
          </a:xfrm>
        </p:grpSpPr>
        <p:grpSp>
          <p:nvGrpSpPr>
            <p:cNvPr id="15" name="组合 18"/>
            <p:cNvGrpSpPr/>
            <p:nvPr/>
          </p:nvGrpSpPr>
          <p:grpSpPr>
            <a:xfrm>
              <a:off x="4716422" y="2094225"/>
              <a:ext cx="1748237" cy="2041802"/>
              <a:chOff x="5802096" y="2064364"/>
              <a:chExt cx="2590449" cy="3025438"/>
            </a:xfrm>
          </p:grpSpPr>
          <p:grpSp>
            <p:nvGrpSpPr>
              <p:cNvPr id="17" name="组合 1"/>
              <p:cNvGrpSpPr/>
              <p:nvPr/>
            </p:nvGrpSpPr>
            <p:grpSpPr>
              <a:xfrm>
                <a:off x="5802096" y="2064364"/>
                <a:ext cx="2590449" cy="2590449"/>
                <a:chOff x="5856865" y="2769088"/>
                <a:chExt cx="1800000" cy="1800000"/>
              </a:xfrm>
            </p:grpSpPr>
            <p:sp>
              <p:nvSpPr>
                <p:cNvPr id="21" name="椭圆 20"/>
                <p:cNvSpPr/>
                <p:nvPr/>
              </p:nvSpPr>
              <p:spPr>
                <a:xfrm>
                  <a:off x="5856865" y="2769088"/>
                  <a:ext cx="1800000" cy="1800000"/>
                </a:xfrm>
                <a:prstGeom prst="ellipse">
                  <a:avLst/>
                </a:prstGeom>
                <a:blipFill>
                  <a:blip r:embed="rId1" cstate="print">
                    <a:duotone>
                      <a:prstClr val="black"/>
                      <a:schemeClr val="accent5">
                        <a:tint val="45000"/>
                        <a:satMod val="400000"/>
                      </a:schemeClr>
                    </a:duotone>
                    <a:lum bright="44000" contrast="78000"/>
                  </a:blip>
                  <a:stretch>
                    <a:fillRect l="-42000" t="-38000" r="-63000" b="-16000"/>
                  </a:stretch>
                </a:bli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22" name="椭圆 21"/>
                <p:cNvSpPr/>
                <p:nvPr/>
              </p:nvSpPr>
              <p:spPr>
                <a:xfrm>
                  <a:off x="5996321" y="2908544"/>
                  <a:ext cx="1521088" cy="1521088"/>
                </a:xfrm>
                <a:prstGeom prst="ellipse">
                  <a:avLst/>
                </a:prstGeom>
                <a:ln>
                  <a:solidFill>
                    <a:srgbClr val="4A67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p:cNvGrpSpPr/>
              <p:nvPr/>
            </p:nvGrpSpPr>
            <p:grpSpPr>
              <a:xfrm>
                <a:off x="5844700" y="2213912"/>
                <a:ext cx="1269612" cy="2875890"/>
                <a:chOff x="5844700" y="2213912"/>
                <a:chExt cx="1269612" cy="2875890"/>
              </a:xfrm>
            </p:grpSpPr>
            <p:sp useBgFill="1">
              <p:nvSpPr>
                <p:cNvPr id="19" name="等腰三角形 18"/>
                <p:cNvSpPr/>
                <p:nvPr/>
              </p:nvSpPr>
              <p:spPr>
                <a:xfrm rot="4077603">
                  <a:off x="5583338" y="3282994"/>
                  <a:ext cx="2600055" cy="461892"/>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20" name="矩形 19"/>
                <p:cNvSpPr/>
                <p:nvPr/>
              </p:nvSpPr>
              <p:spPr>
                <a:xfrm rot="20272009">
                  <a:off x="5844700" y="2478381"/>
                  <a:ext cx="885333" cy="261142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16" name="椭圆 15"/>
            <p:cNvSpPr/>
            <p:nvPr/>
          </p:nvSpPr>
          <p:spPr>
            <a:xfrm>
              <a:off x="4851867" y="2229671"/>
              <a:ext cx="1477346" cy="1477346"/>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4" name="文本框 23"/>
          <p:cNvSpPr txBox="1"/>
          <p:nvPr/>
        </p:nvSpPr>
        <p:spPr>
          <a:xfrm>
            <a:off x="3666706" y="1261682"/>
            <a:ext cx="1580145" cy="377026"/>
          </a:xfrm>
          <a:prstGeom prst="rect">
            <a:avLst/>
          </a:prstGeom>
          <a:noFill/>
        </p:spPr>
        <p:txBody>
          <a:bodyPr wrap="square" lIns="68580" tIns="34290" rIns="68580" bIns="34290" rtlCol="0">
            <a:spAutoFit/>
          </a:bodyPr>
          <a:lstStyle/>
          <a:p>
            <a:pPr algn="ctr"/>
            <a:r>
              <a:rPr lang="en-US" altLang="zh-CN" sz="2000" dirty="0" smtClean="0">
                <a:solidFill>
                  <a:schemeClr val="accent1"/>
                </a:solidFill>
                <a:latin typeface="Times New Roman" panose="02020603050405020304" pitchFamily="18" charset="0"/>
                <a:ea typeface="方正静蕾简体" panose="03000509000000000000" pitchFamily="65" charset="-122"/>
                <a:cs typeface="Times New Roman" panose="02020603050405020304" pitchFamily="18" charset="0"/>
              </a:rPr>
              <a:t>Pre-class </a:t>
            </a:r>
            <a:endParaRPr lang="zh-CN" altLang="en-US" sz="2000" dirty="0">
              <a:solidFill>
                <a:schemeClr val="accent1"/>
              </a:solidFill>
              <a:latin typeface="Times New Roman" panose="02020603050405020304" pitchFamily="18" charset="0"/>
              <a:ea typeface="方正静蕾简体" panose="03000509000000000000" pitchFamily="65" charset="-122"/>
              <a:cs typeface="Times New Roman" panose="02020603050405020304" pitchFamily="18" charset="0"/>
            </a:endParaRPr>
          </a:p>
        </p:txBody>
      </p:sp>
      <p:sp>
        <p:nvSpPr>
          <p:cNvPr id="25" name="文本框 24"/>
          <p:cNvSpPr txBox="1"/>
          <p:nvPr/>
        </p:nvSpPr>
        <p:spPr>
          <a:xfrm>
            <a:off x="5405667" y="722675"/>
            <a:ext cx="1593671" cy="549381"/>
          </a:xfrm>
          <a:prstGeom prst="rect">
            <a:avLst/>
          </a:prstGeom>
          <a:noFill/>
        </p:spPr>
        <p:txBody>
          <a:bodyPr wrap="square" lIns="68580" tIns="34290" rIns="68580" bIns="34290" rtlCol="0">
            <a:spAutoFit/>
          </a:bodyPr>
          <a:lstStyle/>
          <a:p>
            <a:pPr algn="ctr">
              <a:lnSpc>
                <a:spcPct val="130000"/>
              </a:lnSpc>
              <a:spcBef>
                <a:spcPct val="0"/>
              </a:spcBef>
            </a:pPr>
            <a:r>
              <a:rPr lang="en-US" altLang="zh-CN" sz="2400" kern="0" dirty="0">
                <a:solidFill>
                  <a:srgbClr val="022F4E"/>
                </a:solidFill>
                <a:latin typeface="Times New Roman" panose="02020603050405020304" pitchFamily="18" charset="0"/>
                <a:ea typeface="宋体" panose="02010600030101010101" pitchFamily="2" charset="-122"/>
                <a:cs typeface="Times New Roman" panose="02020603050405020304" pitchFamily="18" charset="0"/>
              </a:rPr>
              <a:t>Teacher </a:t>
            </a:r>
            <a:endParaRPr lang="zh-CN" altLang="en-US" sz="2400" kern="0" dirty="0">
              <a:solidFill>
                <a:srgbClr val="022F4E"/>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26" name="文本框 25"/>
          <p:cNvSpPr txBox="1"/>
          <p:nvPr/>
        </p:nvSpPr>
        <p:spPr>
          <a:xfrm>
            <a:off x="5348448" y="2106614"/>
            <a:ext cx="1593671" cy="501484"/>
          </a:xfrm>
          <a:prstGeom prst="rect">
            <a:avLst/>
          </a:prstGeom>
          <a:noFill/>
        </p:spPr>
        <p:txBody>
          <a:bodyPr wrap="square" lIns="68580" tIns="34290" rIns="68580" bIns="34290" rtlCol="0">
            <a:spAutoFit/>
          </a:bodyPr>
          <a:lstStyle/>
          <a:p>
            <a:pPr algn="ctr">
              <a:lnSpc>
                <a:spcPct val="130000"/>
              </a:lnSpc>
              <a:spcBef>
                <a:spcPct val="0"/>
              </a:spcBef>
            </a:pPr>
            <a:r>
              <a:rPr lang="en-US" altLang="zh-CN" sz="2400" kern="0" dirty="0">
                <a:solidFill>
                  <a:srgbClr val="022F4E"/>
                </a:solidFill>
                <a:latin typeface="Times New Roman" panose="02020603050405020304" pitchFamily="18" charset="0"/>
                <a:ea typeface="宋体" panose="02010600030101010101" pitchFamily="2" charset="-122"/>
                <a:cs typeface="Times New Roman" panose="02020603050405020304" pitchFamily="18" charset="0"/>
              </a:rPr>
              <a:t>Student</a:t>
            </a:r>
            <a:endParaRPr lang="zh-CN" altLang="en-US" sz="2400" kern="0" dirty="0">
              <a:solidFill>
                <a:srgbClr val="022F4E"/>
              </a:solidFill>
              <a:latin typeface="Times New Roman" panose="02020603050405020304" pitchFamily="18" charset="0"/>
              <a:ea typeface="宋体" panose="02010600030101010101" pitchFamily="2" charset="-122"/>
              <a:cs typeface="Times New Roman" panose="02020603050405020304" pitchFamily="18" charset="0"/>
            </a:endParaRPr>
          </a:p>
        </p:txBody>
      </p:sp>
      <p:grpSp>
        <p:nvGrpSpPr>
          <p:cNvPr id="27" name="PA_chenying0907 133"/>
          <p:cNvGrpSpPr/>
          <p:nvPr>
            <p:custDataLst>
              <p:tags r:id="rId2"/>
            </p:custDataLst>
          </p:nvPr>
        </p:nvGrpSpPr>
        <p:grpSpPr>
          <a:xfrm>
            <a:off x="5695705" y="1285417"/>
            <a:ext cx="1053942" cy="734980"/>
            <a:chOff x="4148138" y="3128963"/>
            <a:chExt cx="798513" cy="611188"/>
          </a:xfrm>
          <a:solidFill>
            <a:schemeClr val="accent4"/>
          </a:solidFill>
        </p:grpSpPr>
        <p:sp>
          <p:nvSpPr>
            <p:cNvPr id="28" name="chenying0907 791"/>
            <p:cNvSpPr/>
            <p:nvPr/>
          </p:nvSpPr>
          <p:spPr bwMode="auto">
            <a:xfrm>
              <a:off x="4168776" y="3275013"/>
              <a:ext cx="30163" cy="60325"/>
            </a:xfrm>
            <a:custGeom>
              <a:avLst/>
              <a:gdLst/>
              <a:ahLst/>
              <a:cxnLst>
                <a:cxn ang="0">
                  <a:pos x="65" y="2"/>
                </a:cxn>
                <a:cxn ang="0">
                  <a:pos x="65" y="2"/>
                </a:cxn>
                <a:cxn ang="0">
                  <a:pos x="59" y="8"/>
                </a:cxn>
                <a:cxn ang="0">
                  <a:pos x="52" y="15"/>
                </a:cxn>
                <a:cxn ang="0">
                  <a:pos x="47" y="23"/>
                </a:cxn>
                <a:cxn ang="0">
                  <a:pos x="43" y="32"/>
                </a:cxn>
                <a:cxn ang="0">
                  <a:pos x="34" y="49"/>
                </a:cxn>
                <a:cxn ang="0">
                  <a:pos x="27" y="66"/>
                </a:cxn>
                <a:cxn ang="0">
                  <a:pos x="27" y="66"/>
                </a:cxn>
                <a:cxn ang="0">
                  <a:pos x="18" y="85"/>
                </a:cxn>
                <a:cxn ang="0">
                  <a:pos x="10" y="105"/>
                </a:cxn>
                <a:cxn ang="0">
                  <a:pos x="4" y="125"/>
                </a:cxn>
                <a:cxn ang="0">
                  <a:pos x="0" y="145"/>
                </a:cxn>
                <a:cxn ang="0">
                  <a:pos x="0" y="145"/>
                </a:cxn>
                <a:cxn ang="0">
                  <a:pos x="0" y="147"/>
                </a:cxn>
                <a:cxn ang="0">
                  <a:pos x="1" y="149"/>
                </a:cxn>
                <a:cxn ang="0">
                  <a:pos x="4" y="152"/>
                </a:cxn>
                <a:cxn ang="0">
                  <a:pos x="6" y="152"/>
                </a:cxn>
                <a:cxn ang="0">
                  <a:pos x="8" y="152"/>
                </a:cxn>
                <a:cxn ang="0">
                  <a:pos x="10" y="151"/>
                </a:cxn>
                <a:cxn ang="0">
                  <a:pos x="10" y="148"/>
                </a:cxn>
                <a:cxn ang="0">
                  <a:pos x="10" y="148"/>
                </a:cxn>
                <a:cxn ang="0">
                  <a:pos x="14" y="130"/>
                </a:cxn>
                <a:cxn ang="0">
                  <a:pos x="21" y="113"/>
                </a:cxn>
                <a:cxn ang="0">
                  <a:pos x="34" y="79"/>
                </a:cxn>
                <a:cxn ang="0">
                  <a:pos x="34" y="79"/>
                </a:cxn>
                <a:cxn ang="0">
                  <a:pos x="40" y="60"/>
                </a:cxn>
                <a:cxn ang="0">
                  <a:pos x="50" y="42"/>
                </a:cxn>
                <a:cxn ang="0">
                  <a:pos x="55" y="33"/>
                </a:cxn>
                <a:cxn ang="0">
                  <a:pos x="60" y="24"/>
                </a:cxn>
                <a:cxn ang="0">
                  <a:pos x="67" y="16"/>
                </a:cxn>
                <a:cxn ang="0">
                  <a:pos x="74" y="9"/>
                </a:cxn>
                <a:cxn ang="0">
                  <a:pos x="74" y="9"/>
                </a:cxn>
                <a:cxn ang="0">
                  <a:pos x="76" y="8"/>
                </a:cxn>
                <a:cxn ang="0">
                  <a:pos x="76" y="6"/>
                </a:cxn>
                <a:cxn ang="0">
                  <a:pos x="76" y="4"/>
                </a:cxn>
                <a:cxn ang="0">
                  <a:pos x="74" y="2"/>
                </a:cxn>
                <a:cxn ang="0">
                  <a:pos x="71" y="0"/>
                </a:cxn>
                <a:cxn ang="0">
                  <a:pos x="68" y="0"/>
                </a:cxn>
                <a:cxn ang="0">
                  <a:pos x="65" y="2"/>
                </a:cxn>
                <a:cxn ang="0">
                  <a:pos x="65" y="2"/>
                </a:cxn>
              </a:cxnLst>
              <a:rect l="0" t="0" r="r" b="b"/>
              <a:pathLst>
                <a:path w="76" h="152">
                  <a:moveTo>
                    <a:pt x="65" y="2"/>
                  </a:moveTo>
                  <a:lnTo>
                    <a:pt x="65" y="2"/>
                  </a:lnTo>
                  <a:lnTo>
                    <a:pt x="59" y="8"/>
                  </a:lnTo>
                  <a:lnTo>
                    <a:pt x="52" y="15"/>
                  </a:lnTo>
                  <a:lnTo>
                    <a:pt x="47" y="23"/>
                  </a:lnTo>
                  <a:lnTo>
                    <a:pt x="43" y="32"/>
                  </a:lnTo>
                  <a:lnTo>
                    <a:pt x="34" y="49"/>
                  </a:lnTo>
                  <a:lnTo>
                    <a:pt x="27" y="66"/>
                  </a:lnTo>
                  <a:lnTo>
                    <a:pt x="27" y="66"/>
                  </a:lnTo>
                  <a:lnTo>
                    <a:pt x="18" y="85"/>
                  </a:lnTo>
                  <a:lnTo>
                    <a:pt x="10" y="105"/>
                  </a:lnTo>
                  <a:lnTo>
                    <a:pt x="4" y="125"/>
                  </a:lnTo>
                  <a:lnTo>
                    <a:pt x="0" y="145"/>
                  </a:lnTo>
                  <a:lnTo>
                    <a:pt x="0" y="145"/>
                  </a:lnTo>
                  <a:lnTo>
                    <a:pt x="0" y="147"/>
                  </a:lnTo>
                  <a:lnTo>
                    <a:pt x="1" y="149"/>
                  </a:lnTo>
                  <a:lnTo>
                    <a:pt x="4" y="152"/>
                  </a:lnTo>
                  <a:lnTo>
                    <a:pt x="6" y="152"/>
                  </a:lnTo>
                  <a:lnTo>
                    <a:pt x="8" y="152"/>
                  </a:lnTo>
                  <a:lnTo>
                    <a:pt x="10" y="151"/>
                  </a:lnTo>
                  <a:lnTo>
                    <a:pt x="10" y="148"/>
                  </a:lnTo>
                  <a:lnTo>
                    <a:pt x="10" y="148"/>
                  </a:lnTo>
                  <a:lnTo>
                    <a:pt x="14" y="130"/>
                  </a:lnTo>
                  <a:lnTo>
                    <a:pt x="21" y="113"/>
                  </a:lnTo>
                  <a:lnTo>
                    <a:pt x="34" y="79"/>
                  </a:lnTo>
                  <a:lnTo>
                    <a:pt x="34" y="79"/>
                  </a:lnTo>
                  <a:lnTo>
                    <a:pt x="40" y="60"/>
                  </a:lnTo>
                  <a:lnTo>
                    <a:pt x="50" y="42"/>
                  </a:lnTo>
                  <a:lnTo>
                    <a:pt x="55" y="33"/>
                  </a:lnTo>
                  <a:lnTo>
                    <a:pt x="60" y="24"/>
                  </a:lnTo>
                  <a:lnTo>
                    <a:pt x="67" y="16"/>
                  </a:lnTo>
                  <a:lnTo>
                    <a:pt x="74" y="9"/>
                  </a:lnTo>
                  <a:lnTo>
                    <a:pt x="74" y="9"/>
                  </a:lnTo>
                  <a:lnTo>
                    <a:pt x="76" y="8"/>
                  </a:lnTo>
                  <a:lnTo>
                    <a:pt x="76" y="6"/>
                  </a:lnTo>
                  <a:lnTo>
                    <a:pt x="76" y="4"/>
                  </a:lnTo>
                  <a:lnTo>
                    <a:pt x="74" y="2"/>
                  </a:lnTo>
                  <a:lnTo>
                    <a:pt x="71" y="0"/>
                  </a:lnTo>
                  <a:lnTo>
                    <a:pt x="68" y="0"/>
                  </a:lnTo>
                  <a:lnTo>
                    <a:pt x="65" y="2"/>
                  </a:lnTo>
                  <a:lnTo>
                    <a:pt x="65" y="2"/>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29" name="chenying0907 792"/>
            <p:cNvSpPr/>
            <p:nvPr/>
          </p:nvSpPr>
          <p:spPr bwMode="auto">
            <a:xfrm>
              <a:off x="4179888" y="3259138"/>
              <a:ext cx="46038" cy="98425"/>
            </a:xfrm>
            <a:custGeom>
              <a:avLst/>
              <a:gdLst/>
              <a:ahLst/>
              <a:cxnLst>
                <a:cxn ang="0">
                  <a:pos x="109" y="2"/>
                </a:cxn>
                <a:cxn ang="0">
                  <a:pos x="109" y="2"/>
                </a:cxn>
                <a:cxn ang="0">
                  <a:pos x="88" y="25"/>
                </a:cxn>
                <a:cxn ang="0">
                  <a:pos x="68" y="51"/>
                </a:cxn>
                <a:cxn ang="0">
                  <a:pos x="59" y="65"/>
                </a:cxn>
                <a:cxn ang="0">
                  <a:pos x="51" y="79"/>
                </a:cxn>
                <a:cxn ang="0">
                  <a:pos x="45" y="92"/>
                </a:cxn>
                <a:cxn ang="0">
                  <a:pos x="38" y="106"/>
                </a:cxn>
                <a:cxn ang="0">
                  <a:pos x="38" y="106"/>
                </a:cxn>
                <a:cxn ang="0">
                  <a:pos x="26" y="139"/>
                </a:cxn>
                <a:cxn ang="0">
                  <a:pos x="14" y="173"/>
                </a:cxn>
                <a:cxn ang="0">
                  <a:pos x="9" y="190"/>
                </a:cxn>
                <a:cxn ang="0">
                  <a:pos x="5" y="207"/>
                </a:cxn>
                <a:cxn ang="0">
                  <a:pos x="1" y="224"/>
                </a:cxn>
                <a:cxn ang="0">
                  <a:pos x="0" y="241"/>
                </a:cxn>
                <a:cxn ang="0">
                  <a:pos x="0" y="241"/>
                </a:cxn>
                <a:cxn ang="0">
                  <a:pos x="0" y="244"/>
                </a:cxn>
                <a:cxn ang="0">
                  <a:pos x="1" y="246"/>
                </a:cxn>
                <a:cxn ang="0">
                  <a:pos x="5" y="248"/>
                </a:cxn>
                <a:cxn ang="0">
                  <a:pos x="9" y="246"/>
                </a:cxn>
                <a:cxn ang="0">
                  <a:pos x="11" y="244"/>
                </a:cxn>
                <a:cxn ang="0">
                  <a:pos x="12" y="241"/>
                </a:cxn>
                <a:cxn ang="0">
                  <a:pos x="12" y="241"/>
                </a:cxn>
                <a:cxn ang="0">
                  <a:pos x="13" y="227"/>
                </a:cxn>
                <a:cxn ang="0">
                  <a:pos x="16" y="211"/>
                </a:cxn>
                <a:cxn ang="0">
                  <a:pos x="20" y="195"/>
                </a:cxn>
                <a:cxn ang="0">
                  <a:pos x="25" y="180"/>
                </a:cxn>
                <a:cxn ang="0">
                  <a:pos x="35" y="150"/>
                </a:cxn>
                <a:cxn ang="0">
                  <a:pos x="46" y="119"/>
                </a:cxn>
                <a:cxn ang="0">
                  <a:pos x="46" y="119"/>
                </a:cxn>
                <a:cxn ang="0">
                  <a:pos x="51" y="105"/>
                </a:cxn>
                <a:cxn ang="0">
                  <a:pos x="59" y="91"/>
                </a:cxn>
                <a:cxn ang="0">
                  <a:pos x="67" y="75"/>
                </a:cxn>
                <a:cxn ang="0">
                  <a:pos x="75" y="61"/>
                </a:cxn>
                <a:cxn ang="0">
                  <a:pos x="85" y="48"/>
                </a:cxn>
                <a:cxn ang="0">
                  <a:pos x="96" y="34"/>
                </a:cxn>
                <a:cxn ang="0">
                  <a:pos x="117" y="10"/>
                </a:cxn>
                <a:cxn ang="0">
                  <a:pos x="117" y="10"/>
                </a:cxn>
                <a:cxn ang="0">
                  <a:pos x="118" y="8"/>
                </a:cxn>
                <a:cxn ang="0">
                  <a:pos x="118" y="6"/>
                </a:cxn>
                <a:cxn ang="0">
                  <a:pos x="117" y="2"/>
                </a:cxn>
                <a:cxn ang="0">
                  <a:pos x="113" y="0"/>
                </a:cxn>
                <a:cxn ang="0">
                  <a:pos x="110" y="0"/>
                </a:cxn>
                <a:cxn ang="0">
                  <a:pos x="109" y="2"/>
                </a:cxn>
                <a:cxn ang="0">
                  <a:pos x="109" y="2"/>
                </a:cxn>
              </a:cxnLst>
              <a:rect l="0" t="0" r="r" b="b"/>
              <a:pathLst>
                <a:path w="118" h="248">
                  <a:moveTo>
                    <a:pt x="109" y="2"/>
                  </a:moveTo>
                  <a:lnTo>
                    <a:pt x="109" y="2"/>
                  </a:lnTo>
                  <a:lnTo>
                    <a:pt x="88" y="25"/>
                  </a:lnTo>
                  <a:lnTo>
                    <a:pt x="68" y="51"/>
                  </a:lnTo>
                  <a:lnTo>
                    <a:pt x="59" y="65"/>
                  </a:lnTo>
                  <a:lnTo>
                    <a:pt x="51" y="79"/>
                  </a:lnTo>
                  <a:lnTo>
                    <a:pt x="45" y="92"/>
                  </a:lnTo>
                  <a:lnTo>
                    <a:pt x="38" y="106"/>
                  </a:lnTo>
                  <a:lnTo>
                    <a:pt x="38" y="106"/>
                  </a:lnTo>
                  <a:lnTo>
                    <a:pt x="26" y="139"/>
                  </a:lnTo>
                  <a:lnTo>
                    <a:pt x="14" y="173"/>
                  </a:lnTo>
                  <a:lnTo>
                    <a:pt x="9" y="190"/>
                  </a:lnTo>
                  <a:lnTo>
                    <a:pt x="5" y="207"/>
                  </a:lnTo>
                  <a:lnTo>
                    <a:pt x="1" y="224"/>
                  </a:lnTo>
                  <a:lnTo>
                    <a:pt x="0" y="241"/>
                  </a:lnTo>
                  <a:lnTo>
                    <a:pt x="0" y="241"/>
                  </a:lnTo>
                  <a:lnTo>
                    <a:pt x="0" y="244"/>
                  </a:lnTo>
                  <a:lnTo>
                    <a:pt x="1" y="246"/>
                  </a:lnTo>
                  <a:lnTo>
                    <a:pt x="5" y="248"/>
                  </a:lnTo>
                  <a:lnTo>
                    <a:pt x="9" y="246"/>
                  </a:lnTo>
                  <a:lnTo>
                    <a:pt x="11" y="244"/>
                  </a:lnTo>
                  <a:lnTo>
                    <a:pt x="12" y="241"/>
                  </a:lnTo>
                  <a:lnTo>
                    <a:pt x="12" y="241"/>
                  </a:lnTo>
                  <a:lnTo>
                    <a:pt x="13" y="227"/>
                  </a:lnTo>
                  <a:lnTo>
                    <a:pt x="16" y="211"/>
                  </a:lnTo>
                  <a:lnTo>
                    <a:pt x="20" y="195"/>
                  </a:lnTo>
                  <a:lnTo>
                    <a:pt x="25" y="180"/>
                  </a:lnTo>
                  <a:lnTo>
                    <a:pt x="35" y="150"/>
                  </a:lnTo>
                  <a:lnTo>
                    <a:pt x="46" y="119"/>
                  </a:lnTo>
                  <a:lnTo>
                    <a:pt x="46" y="119"/>
                  </a:lnTo>
                  <a:lnTo>
                    <a:pt x="51" y="105"/>
                  </a:lnTo>
                  <a:lnTo>
                    <a:pt x="59" y="91"/>
                  </a:lnTo>
                  <a:lnTo>
                    <a:pt x="67" y="75"/>
                  </a:lnTo>
                  <a:lnTo>
                    <a:pt x="75" y="61"/>
                  </a:lnTo>
                  <a:lnTo>
                    <a:pt x="85" y="48"/>
                  </a:lnTo>
                  <a:lnTo>
                    <a:pt x="96" y="34"/>
                  </a:lnTo>
                  <a:lnTo>
                    <a:pt x="117" y="10"/>
                  </a:lnTo>
                  <a:lnTo>
                    <a:pt x="117" y="10"/>
                  </a:lnTo>
                  <a:lnTo>
                    <a:pt x="118" y="8"/>
                  </a:lnTo>
                  <a:lnTo>
                    <a:pt x="118" y="6"/>
                  </a:lnTo>
                  <a:lnTo>
                    <a:pt x="117" y="2"/>
                  </a:lnTo>
                  <a:lnTo>
                    <a:pt x="113" y="0"/>
                  </a:lnTo>
                  <a:lnTo>
                    <a:pt x="110" y="0"/>
                  </a:lnTo>
                  <a:lnTo>
                    <a:pt x="109" y="2"/>
                  </a:lnTo>
                  <a:lnTo>
                    <a:pt x="109" y="2"/>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30" name="chenying0907 793"/>
            <p:cNvSpPr/>
            <p:nvPr/>
          </p:nvSpPr>
          <p:spPr bwMode="auto">
            <a:xfrm>
              <a:off x="4194176" y="3235325"/>
              <a:ext cx="60325" cy="142875"/>
            </a:xfrm>
            <a:custGeom>
              <a:avLst/>
              <a:gdLst/>
              <a:ahLst/>
              <a:cxnLst>
                <a:cxn ang="0">
                  <a:pos x="143" y="1"/>
                </a:cxn>
                <a:cxn ang="0">
                  <a:pos x="143" y="1"/>
                </a:cxn>
                <a:cxn ang="0">
                  <a:pos x="131" y="16"/>
                </a:cxn>
                <a:cxn ang="0">
                  <a:pos x="122" y="31"/>
                </a:cxn>
                <a:cxn ang="0">
                  <a:pos x="113" y="48"/>
                </a:cxn>
                <a:cxn ang="0">
                  <a:pos x="106" y="65"/>
                </a:cxn>
                <a:cxn ang="0">
                  <a:pos x="106" y="65"/>
                </a:cxn>
                <a:cxn ang="0">
                  <a:pos x="96" y="92"/>
                </a:cxn>
                <a:cxn ang="0">
                  <a:pos x="84" y="119"/>
                </a:cxn>
                <a:cxn ang="0">
                  <a:pos x="62" y="171"/>
                </a:cxn>
                <a:cxn ang="0">
                  <a:pos x="62" y="171"/>
                </a:cxn>
                <a:cxn ang="0">
                  <a:pos x="42" y="217"/>
                </a:cxn>
                <a:cxn ang="0">
                  <a:pos x="24" y="262"/>
                </a:cxn>
                <a:cxn ang="0">
                  <a:pos x="16" y="285"/>
                </a:cxn>
                <a:cxn ang="0">
                  <a:pos x="8" y="307"/>
                </a:cxn>
                <a:cxn ang="0">
                  <a:pos x="4" y="332"/>
                </a:cxn>
                <a:cxn ang="0">
                  <a:pos x="0" y="356"/>
                </a:cxn>
                <a:cxn ang="0">
                  <a:pos x="0" y="356"/>
                </a:cxn>
                <a:cxn ang="0">
                  <a:pos x="0" y="358"/>
                </a:cxn>
                <a:cxn ang="0">
                  <a:pos x="1" y="360"/>
                </a:cxn>
                <a:cxn ang="0">
                  <a:pos x="4" y="361"/>
                </a:cxn>
                <a:cxn ang="0">
                  <a:pos x="5" y="361"/>
                </a:cxn>
                <a:cxn ang="0">
                  <a:pos x="9" y="360"/>
                </a:cxn>
                <a:cxn ang="0">
                  <a:pos x="10" y="358"/>
                </a:cxn>
                <a:cxn ang="0">
                  <a:pos x="12" y="356"/>
                </a:cxn>
                <a:cxn ang="0">
                  <a:pos x="12" y="356"/>
                </a:cxn>
                <a:cxn ang="0">
                  <a:pos x="14" y="334"/>
                </a:cxn>
                <a:cxn ang="0">
                  <a:pos x="20" y="311"/>
                </a:cxn>
                <a:cxn ang="0">
                  <a:pos x="26" y="289"/>
                </a:cxn>
                <a:cxn ang="0">
                  <a:pos x="33" y="268"/>
                </a:cxn>
                <a:cxn ang="0">
                  <a:pos x="51" y="225"/>
                </a:cxn>
                <a:cxn ang="0">
                  <a:pos x="69" y="183"/>
                </a:cxn>
                <a:cxn ang="0">
                  <a:pos x="69" y="183"/>
                </a:cxn>
                <a:cxn ang="0">
                  <a:pos x="88" y="140"/>
                </a:cxn>
                <a:cxn ang="0">
                  <a:pos x="107" y="95"/>
                </a:cxn>
                <a:cxn ang="0">
                  <a:pos x="107" y="95"/>
                </a:cxn>
                <a:cxn ang="0">
                  <a:pos x="115" y="73"/>
                </a:cxn>
                <a:cxn ang="0">
                  <a:pos x="124" y="51"/>
                </a:cxn>
                <a:cxn ang="0">
                  <a:pos x="130" y="41"/>
                </a:cxn>
                <a:cxn ang="0">
                  <a:pos x="136" y="30"/>
                </a:cxn>
                <a:cxn ang="0">
                  <a:pos x="143" y="20"/>
                </a:cxn>
                <a:cxn ang="0">
                  <a:pos x="150" y="10"/>
                </a:cxn>
                <a:cxn ang="0">
                  <a:pos x="150" y="10"/>
                </a:cxn>
                <a:cxn ang="0">
                  <a:pos x="152" y="8"/>
                </a:cxn>
                <a:cxn ang="0">
                  <a:pos x="152" y="5"/>
                </a:cxn>
                <a:cxn ang="0">
                  <a:pos x="150" y="1"/>
                </a:cxn>
                <a:cxn ang="0">
                  <a:pos x="147" y="0"/>
                </a:cxn>
                <a:cxn ang="0">
                  <a:pos x="145" y="0"/>
                </a:cxn>
                <a:cxn ang="0">
                  <a:pos x="143" y="1"/>
                </a:cxn>
                <a:cxn ang="0">
                  <a:pos x="143" y="1"/>
                </a:cxn>
              </a:cxnLst>
              <a:rect l="0" t="0" r="r" b="b"/>
              <a:pathLst>
                <a:path w="152" h="361">
                  <a:moveTo>
                    <a:pt x="143" y="1"/>
                  </a:moveTo>
                  <a:lnTo>
                    <a:pt x="143" y="1"/>
                  </a:lnTo>
                  <a:lnTo>
                    <a:pt x="131" y="16"/>
                  </a:lnTo>
                  <a:lnTo>
                    <a:pt x="122" y="31"/>
                  </a:lnTo>
                  <a:lnTo>
                    <a:pt x="113" y="48"/>
                  </a:lnTo>
                  <a:lnTo>
                    <a:pt x="106" y="65"/>
                  </a:lnTo>
                  <a:lnTo>
                    <a:pt x="106" y="65"/>
                  </a:lnTo>
                  <a:lnTo>
                    <a:pt x="96" y="92"/>
                  </a:lnTo>
                  <a:lnTo>
                    <a:pt x="84" y="119"/>
                  </a:lnTo>
                  <a:lnTo>
                    <a:pt x="62" y="171"/>
                  </a:lnTo>
                  <a:lnTo>
                    <a:pt x="62" y="171"/>
                  </a:lnTo>
                  <a:lnTo>
                    <a:pt x="42" y="217"/>
                  </a:lnTo>
                  <a:lnTo>
                    <a:pt x="24" y="262"/>
                  </a:lnTo>
                  <a:lnTo>
                    <a:pt x="16" y="285"/>
                  </a:lnTo>
                  <a:lnTo>
                    <a:pt x="8" y="307"/>
                  </a:lnTo>
                  <a:lnTo>
                    <a:pt x="4" y="332"/>
                  </a:lnTo>
                  <a:lnTo>
                    <a:pt x="0" y="356"/>
                  </a:lnTo>
                  <a:lnTo>
                    <a:pt x="0" y="356"/>
                  </a:lnTo>
                  <a:lnTo>
                    <a:pt x="0" y="358"/>
                  </a:lnTo>
                  <a:lnTo>
                    <a:pt x="1" y="360"/>
                  </a:lnTo>
                  <a:lnTo>
                    <a:pt x="4" y="361"/>
                  </a:lnTo>
                  <a:lnTo>
                    <a:pt x="5" y="361"/>
                  </a:lnTo>
                  <a:lnTo>
                    <a:pt x="9" y="360"/>
                  </a:lnTo>
                  <a:lnTo>
                    <a:pt x="10" y="358"/>
                  </a:lnTo>
                  <a:lnTo>
                    <a:pt x="12" y="356"/>
                  </a:lnTo>
                  <a:lnTo>
                    <a:pt x="12" y="356"/>
                  </a:lnTo>
                  <a:lnTo>
                    <a:pt x="14" y="334"/>
                  </a:lnTo>
                  <a:lnTo>
                    <a:pt x="20" y="311"/>
                  </a:lnTo>
                  <a:lnTo>
                    <a:pt x="26" y="289"/>
                  </a:lnTo>
                  <a:lnTo>
                    <a:pt x="33" y="268"/>
                  </a:lnTo>
                  <a:lnTo>
                    <a:pt x="51" y="225"/>
                  </a:lnTo>
                  <a:lnTo>
                    <a:pt x="69" y="183"/>
                  </a:lnTo>
                  <a:lnTo>
                    <a:pt x="69" y="183"/>
                  </a:lnTo>
                  <a:lnTo>
                    <a:pt x="88" y="140"/>
                  </a:lnTo>
                  <a:lnTo>
                    <a:pt x="107" y="95"/>
                  </a:lnTo>
                  <a:lnTo>
                    <a:pt x="107" y="95"/>
                  </a:lnTo>
                  <a:lnTo>
                    <a:pt x="115" y="73"/>
                  </a:lnTo>
                  <a:lnTo>
                    <a:pt x="124" y="51"/>
                  </a:lnTo>
                  <a:lnTo>
                    <a:pt x="130" y="41"/>
                  </a:lnTo>
                  <a:lnTo>
                    <a:pt x="136" y="30"/>
                  </a:lnTo>
                  <a:lnTo>
                    <a:pt x="143" y="20"/>
                  </a:lnTo>
                  <a:lnTo>
                    <a:pt x="150" y="10"/>
                  </a:lnTo>
                  <a:lnTo>
                    <a:pt x="150" y="10"/>
                  </a:lnTo>
                  <a:lnTo>
                    <a:pt x="152" y="8"/>
                  </a:lnTo>
                  <a:lnTo>
                    <a:pt x="152" y="5"/>
                  </a:lnTo>
                  <a:lnTo>
                    <a:pt x="150" y="1"/>
                  </a:lnTo>
                  <a:lnTo>
                    <a:pt x="147" y="0"/>
                  </a:lnTo>
                  <a:lnTo>
                    <a:pt x="145" y="0"/>
                  </a:lnTo>
                  <a:lnTo>
                    <a:pt x="143" y="1"/>
                  </a:lnTo>
                  <a:lnTo>
                    <a:pt x="143" y="1"/>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31" name="chenying0907 794"/>
            <p:cNvSpPr/>
            <p:nvPr/>
          </p:nvSpPr>
          <p:spPr bwMode="auto">
            <a:xfrm>
              <a:off x="4233863" y="3203575"/>
              <a:ext cx="58738" cy="160338"/>
            </a:xfrm>
            <a:custGeom>
              <a:avLst/>
              <a:gdLst/>
              <a:ahLst/>
              <a:cxnLst>
                <a:cxn ang="0">
                  <a:pos x="140" y="2"/>
                </a:cxn>
                <a:cxn ang="0">
                  <a:pos x="140" y="2"/>
                </a:cxn>
                <a:cxn ang="0">
                  <a:pos x="134" y="4"/>
                </a:cxn>
                <a:cxn ang="0">
                  <a:pos x="131" y="7"/>
                </a:cxn>
                <a:cxn ang="0">
                  <a:pos x="130" y="11"/>
                </a:cxn>
                <a:cxn ang="0">
                  <a:pos x="130" y="11"/>
                </a:cxn>
                <a:cxn ang="0">
                  <a:pos x="126" y="24"/>
                </a:cxn>
                <a:cxn ang="0">
                  <a:pos x="121" y="36"/>
                </a:cxn>
                <a:cxn ang="0">
                  <a:pos x="109" y="60"/>
                </a:cxn>
                <a:cxn ang="0">
                  <a:pos x="109" y="60"/>
                </a:cxn>
                <a:cxn ang="0">
                  <a:pos x="87" y="123"/>
                </a:cxn>
                <a:cxn ang="0">
                  <a:pos x="74" y="155"/>
                </a:cxn>
                <a:cxn ang="0">
                  <a:pos x="61" y="185"/>
                </a:cxn>
                <a:cxn ang="0">
                  <a:pos x="61" y="185"/>
                </a:cxn>
                <a:cxn ang="0">
                  <a:pos x="48" y="211"/>
                </a:cxn>
                <a:cxn ang="0">
                  <a:pos x="37" y="237"/>
                </a:cxn>
                <a:cxn ang="0">
                  <a:pos x="27" y="263"/>
                </a:cxn>
                <a:cxn ang="0">
                  <a:pos x="17" y="291"/>
                </a:cxn>
                <a:cxn ang="0">
                  <a:pos x="11" y="317"/>
                </a:cxn>
                <a:cxn ang="0">
                  <a:pos x="6" y="344"/>
                </a:cxn>
                <a:cxn ang="0">
                  <a:pos x="2" y="373"/>
                </a:cxn>
                <a:cxn ang="0">
                  <a:pos x="0" y="402"/>
                </a:cxn>
                <a:cxn ang="0">
                  <a:pos x="0" y="402"/>
                </a:cxn>
                <a:cxn ang="0">
                  <a:pos x="0" y="404"/>
                </a:cxn>
                <a:cxn ang="0">
                  <a:pos x="2" y="406"/>
                </a:cxn>
                <a:cxn ang="0">
                  <a:pos x="6" y="407"/>
                </a:cxn>
                <a:cxn ang="0">
                  <a:pos x="10" y="406"/>
                </a:cxn>
                <a:cxn ang="0">
                  <a:pos x="11" y="404"/>
                </a:cxn>
                <a:cxn ang="0">
                  <a:pos x="11" y="402"/>
                </a:cxn>
                <a:cxn ang="0">
                  <a:pos x="11" y="402"/>
                </a:cxn>
                <a:cxn ang="0">
                  <a:pos x="14" y="373"/>
                </a:cxn>
                <a:cxn ang="0">
                  <a:pos x="16" y="345"/>
                </a:cxn>
                <a:cxn ang="0">
                  <a:pos x="21" y="319"/>
                </a:cxn>
                <a:cxn ang="0">
                  <a:pos x="29" y="293"/>
                </a:cxn>
                <a:cxn ang="0">
                  <a:pos x="37" y="267"/>
                </a:cxn>
                <a:cxn ang="0">
                  <a:pos x="48" y="242"/>
                </a:cxn>
                <a:cxn ang="0">
                  <a:pos x="58" y="216"/>
                </a:cxn>
                <a:cxn ang="0">
                  <a:pos x="70" y="191"/>
                </a:cxn>
                <a:cxn ang="0">
                  <a:pos x="70" y="191"/>
                </a:cxn>
                <a:cxn ang="0">
                  <a:pos x="80" y="169"/>
                </a:cxn>
                <a:cxn ang="0">
                  <a:pos x="89" y="147"/>
                </a:cxn>
                <a:cxn ang="0">
                  <a:pos x="106" y="101"/>
                </a:cxn>
                <a:cxn ang="0">
                  <a:pos x="106" y="101"/>
                </a:cxn>
                <a:cxn ang="0">
                  <a:pos x="117" y="73"/>
                </a:cxn>
                <a:cxn ang="0">
                  <a:pos x="127" y="46"/>
                </a:cxn>
                <a:cxn ang="0">
                  <a:pos x="127" y="46"/>
                </a:cxn>
                <a:cxn ang="0">
                  <a:pos x="135" y="28"/>
                </a:cxn>
                <a:cxn ang="0">
                  <a:pos x="140" y="17"/>
                </a:cxn>
                <a:cxn ang="0">
                  <a:pos x="143" y="13"/>
                </a:cxn>
                <a:cxn ang="0">
                  <a:pos x="146" y="11"/>
                </a:cxn>
                <a:cxn ang="0">
                  <a:pos x="146" y="11"/>
                </a:cxn>
                <a:cxn ang="0">
                  <a:pos x="148" y="9"/>
                </a:cxn>
                <a:cxn ang="0">
                  <a:pos x="148" y="8"/>
                </a:cxn>
                <a:cxn ang="0">
                  <a:pos x="148" y="5"/>
                </a:cxn>
                <a:cxn ang="0">
                  <a:pos x="148" y="4"/>
                </a:cxn>
                <a:cxn ang="0">
                  <a:pos x="144" y="2"/>
                </a:cxn>
                <a:cxn ang="0">
                  <a:pos x="143" y="0"/>
                </a:cxn>
                <a:cxn ang="0">
                  <a:pos x="140" y="2"/>
                </a:cxn>
                <a:cxn ang="0">
                  <a:pos x="140" y="2"/>
                </a:cxn>
              </a:cxnLst>
              <a:rect l="0" t="0" r="r" b="b"/>
              <a:pathLst>
                <a:path w="148" h="407">
                  <a:moveTo>
                    <a:pt x="140" y="2"/>
                  </a:moveTo>
                  <a:lnTo>
                    <a:pt x="140" y="2"/>
                  </a:lnTo>
                  <a:lnTo>
                    <a:pt x="134" y="4"/>
                  </a:lnTo>
                  <a:lnTo>
                    <a:pt x="131" y="7"/>
                  </a:lnTo>
                  <a:lnTo>
                    <a:pt x="130" y="11"/>
                  </a:lnTo>
                  <a:lnTo>
                    <a:pt x="130" y="11"/>
                  </a:lnTo>
                  <a:lnTo>
                    <a:pt x="126" y="24"/>
                  </a:lnTo>
                  <a:lnTo>
                    <a:pt x="121" y="36"/>
                  </a:lnTo>
                  <a:lnTo>
                    <a:pt x="109" y="60"/>
                  </a:lnTo>
                  <a:lnTo>
                    <a:pt x="109" y="60"/>
                  </a:lnTo>
                  <a:lnTo>
                    <a:pt x="87" y="123"/>
                  </a:lnTo>
                  <a:lnTo>
                    <a:pt x="74" y="155"/>
                  </a:lnTo>
                  <a:lnTo>
                    <a:pt x="61" y="185"/>
                  </a:lnTo>
                  <a:lnTo>
                    <a:pt x="61" y="185"/>
                  </a:lnTo>
                  <a:lnTo>
                    <a:pt x="48" y="211"/>
                  </a:lnTo>
                  <a:lnTo>
                    <a:pt x="37" y="237"/>
                  </a:lnTo>
                  <a:lnTo>
                    <a:pt x="27" y="263"/>
                  </a:lnTo>
                  <a:lnTo>
                    <a:pt x="17" y="291"/>
                  </a:lnTo>
                  <a:lnTo>
                    <a:pt x="11" y="317"/>
                  </a:lnTo>
                  <a:lnTo>
                    <a:pt x="6" y="344"/>
                  </a:lnTo>
                  <a:lnTo>
                    <a:pt x="2" y="373"/>
                  </a:lnTo>
                  <a:lnTo>
                    <a:pt x="0" y="402"/>
                  </a:lnTo>
                  <a:lnTo>
                    <a:pt x="0" y="402"/>
                  </a:lnTo>
                  <a:lnTo>
                    <a:pt x="0" y="404"/>
                  </a:lnTo>
                  <a:lnTo>
                    <a:pt x="2" y="406"/>
                  </a:lnTo>
                  <a:lnTo>
                    <a:pt x="6" y="407"/>
                  </a:lnTo>
                  <a:lnTo>
                    <a:pt x="10" y="406"/>
                  </a:lnTo>
                  <a:lnTo>
                    <a:pt x="11" y="404"/>
                  </a:lnTo>
                  <a:lnTo>
                    <a:pt x="11" y="402"/>
                  </a:lnTo>
                  <a:lnTo>
                    <a:pt x="11" y="402"/>
                  </a:lnTo>
                  <a:lnTo>
                    <a:pt x="14" y="373"/>
                  </a:lnTo>
                  <a:lnTo>
                    <a:pt x="16" y="345"/>
                  </a:lnTo>
                  <a:lnTo>
                    <a:pt x="21" y="319"/>
                  </a:lnTo>
                  <a:lnTo>
                    <a:pt x="29" y="293"/>
                  </a:lnTo>
                  <a:lnTo>
                    <a:pt x="37" y="267"/>
                  </a:lnTo>
                  <a:lnTo>
                    <a:pt x="48" y="242"/>
                  </a:lnTo>
                  <a:lnTo>
                    <a:pt x="58" y="216"/>
                  </a:lnTo>
                  <a:lnTo>
                    <a:pt x="70" y="191"/>
                  </a:lnTo>
                  <a:lnTo>
                    <a:pt x="70" y="191"/>
                  </a:lnTo>
                  <a:lnTo>
                    <a:pt x="80" y="169"/>
                  </a:lnTo>
                  <a:lnTo>
                    <a:pt x="89" y="147"/>
                  </a:lnTo>
                  <a:lnTo>
                    <a:pt x="106" y="101"/>
                  </a:lnTo>
                  <a:lnTo>
                    <a:pt x="106" y="101"/>
                  </a:lnTo>
                  <a:lnTo>
                    <a:pt x="117" y="73"/>
                  </a:lnTo>
                  <a:lnTo>
                    <a:pt x="127" y="46"/>
                  </a:lnTo>
                  <a:lnTo>
                    <a:pt x="127" y="46"/>
                  </a:lnTo>
                  <a:lnTo>
                    <a:pt x="135" y="28"/>
                  </a:lnTo>
                  <a:lnTo>
                    <a:pt x="140" y="17"/>
                  </a:lnTo>
                  <a:lnTo>
                    <a:pt x="143" y="13"/>
                  </a:lnTo>
                  <a:lnTo>
                    <a:pt x="146" y="11"/>
                  </a:lnTo>
                  <a:lnTo>
                    <a:pt x="146" y="11"/>
                  </a:lnTo>
                  <a:lnTo>
                    <a:pt x="148" y="9"/>
                  </a:lnTo>
                  <a:lnTo>
                    <a:pt x="148" y="8"/>
                  </a:lnTo>
                  <a:lnTo>
                    <a:pt x="148" y="5"/>
                  </a:lnTo>
                  <a:lnTo>
                    <a:pt x="148" y="4"/>
                  </a:lnTo>
                  <a:lnTo>
                    <a:pt x="144" y="2"/>
                  </a:lnTo>
                  <a:lnTo>
                    <a:pt x="143" y="0"/>
                  </a:lnTo>
                  <a:lnTo>
                    <a:pt x="140" y="2"/>
                  </a:lnTo>
                  <a:lnTo>
                    <a:pt x="140" y="2"/>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32" name="chenying0907 795"/>
            <p:cNvSpPr/>
            <p:nvPr/>
          </p:nvSpPr>
          <p:spPr bwMode="auto">
            <a:xfrm>
              <a:off x="4260851" y="3186113"/>
              <a:ext cx="68263" cy="142875"/>
            </a:xfrm>
            <a:custGeom>
              <a:avLst/>
              <a:gdLst/>
              <a:ahLst/>
              <a:cxnLst>
                <a:cxn ang="0">
                  <a:pos x="163" y="2"/>
                </a:cxn>
                <a:cxn ang="0">
                  <a:pos x="163" y="2"/>
                </a:cxn>
                <a:cxn ang="0">
                  <a:pos x="147" y="20"/>
                </a:cxn>
                <a:cxn ang="0">
                  <a:pos x="134" y="40"/>
                </a:cxn>
                <a:cxn ang="0">
                  <a:pos x="122" y="61"/>
                </a:cxn>
                <a:cxn ang="0">
                  <a:pos x="112" y="81"/>
                </a:cxn>
                <a:cxn ang="0">
                  <a:pos x="102" y="102"/>
                </a:cxn>
                <a:cxn ang="0">
                  <a:pos x="95" y="125"/>
                </a:cxn>
                <a:cxn ang="0">
                  <a:pos x="79" y="169"/>
                </a:cxn>
                <a:cxn ang="0">
                  <a:pos x="79" y="169"/>
                </a:cxn>
                <a:cxn ang="0">
                  <a:pos x="70" y="197"/>
                </a:cxn>
                <a:cxn ang="0">
                  <a:pos x="59" y="223"/>
                </a:cxn>
                <a:cxn ang="0">
                  <a:pos x="49" y="249"/>
                </a:cxn>
                <a:cxn ang="0">
                  <a:pos x="37" y="275"/>
                </a:cxn>
                <a:cxn ang="0">
                  <a:pos x="37" y="275"/>
                </a:cxn>
                <a:cxn ang="0">
                  <a:pos x="27" y="295"/>
                </a:cxn>
                <a:cxn ang="0">
                  <a:pos x="16" y="314"/>
                </a:cxn>
                <a:cxn ang="0">
                  <a:pos x="7" y="334"/>
                </a:cxn>
                <a:cxn ang="0">
                  <a:pos x="4" y="344"/>
                </a:cxn>
                <a:cxn ang="0">
                  <a:pos x="0" y="355"/>
                </a:cxn>
                <a:cxn ang="0">
                  <a:pos x="0" y="355"/>
                </a:cxn>
                <a:cxn ang="0">
                  <a:pos x="0" y="357"/>
                </a:cxn>
                <a:cxn ang="0">
                  <a:pos x="2" y="359"/>
                </a:cxn>
                <a:cxn ang="0">
                  <a:pos x="6" y="361"/>
                </a:cxn>
                <a:cxn ang="0">
                  <a:pos x="10" y="361"/>
                </a:cxn>
                <a:cxn ang="0">
                  <a:pos x="11" y="360"/>
                </a:cxn>
                <a:cxn ang="0">
                  <a:pos x="12" y="357"/>
                </a:cxn>
                <a:cxn ang="0">
                  <a:pos x="12" y="357"/>
                </a:cxn>
                <a:cxn ang="0">
                  <a:pos x="15" y="347"/>
                </a:cxn>
                <a:cxn ang="0">
                  <a:pos x="19" y="335"/>
                </a:cxn>
                <a:cxn ang="0">
                  <a:pos x="29" y="314"/>
                </a:cxn>
                <a:cxn ang="0">
                  <a:pos x="40" y="293"/>
                </a:cxn>
                <a:cxn ang="0">
                  <a:pos x="51" y="272"/>
                </a:cxn>
                <a:cxn ang="0">
                  <a:pos x="51" y="272"/>
                </a:cxn>
                <a:cxn ang="0">
                  <a:pos x="59" y="253"/>
                </a:cxn>
                <a:cxn ang="0">
                  <a:pos x="68" y="232"/>
                </a:cxn>
                <a:cxn ang="0">
                  <a:pos x="84" y="190"/>
                </a:cxn>
                <a:cxn ang="0">
                  <a:pos x="84" y="190"/>
                </a:cxn>
                <a:cxn ang="0">
                  <a:pos x="101" y="143"/>
                </a:cxn>
                <a:cxn ang="0">
                  <a:pos x="119" y="96"/>
                </a:cxn>
                <a:cxn ang="0">
                  <a:pos x="129" y="74"/>
                </a:cxn>
                <a:cxn ang="0">
                  <a:pos x="140" y="51"/>
                </a:cxn>
                <a:cxn ang="0">
                  <a:pos x="154" y="30"/>
                </a:cxn>
                <a:cxn ang="0">
                  <a:pos x="171" y="10"/>
                </a:cxn>
                <a:cxn ang="0">
                  <a:pos x="171" y="10"/>
                </a:cxn>
                <a:cxn ang="0">
                  <a:pos x="172" y="8"/>
                </a:cxn>
                <a:cxn ang="0">
                  <a:pos x="172" y="6"/>
                </a:cxn>
                <a:cxn ang="0">
                  <a:pos x="171" y="2"/>
                </a:cxn>
                <a:cxn ang="0">
                  <a:pos x="167" y="0"/>
                </a:cxn>
                <a:cxn ang="0">
                  <a:pos x="164" y="0"/>
                </a:cxn>
                <a:cxn ang="0">
                  <a:pos x="163" y="2"/>
                </a:cxn>
                <a:cxn ang="0">
                  <a:pos x="163" y="2"/>
                </a:cxn>
              </a:cxnLst>
              <a:rect l="0" t="0" r="r" b="b"/>
              <a:pathLst>
                <a:path w="172" h="361">
                  <a:moveTo>
                    <a:pt x="163" y="2"/>
                  </a:moveTo>
                  <a:lnTo>
                    <a:pt x="163" y="2"/>
                  </a:lnTo>
                  <a:lnTo>
                    <a:pt x="147" y="20"/>
                  </a:lnTo>
                  <a:lnTo>
                    <a:pt x="134" y="40"/>
                  </a:lnTo>
                  <a:lnTo>
                    <a:pt x="122" y="61"/>
                  </a:lnTo>
                  <a:lnTo>
                    <a:pt x="112" y="81"/>
                  </a:lnTo>
                  <a:lnTo>
                    <a:pt x="102" y="102"/>
                  </a:lnTo>
                  <a:lnTo>
                    <a:pt x="95" y="125"/>
                  </a:lnTo>
                  <a:lnTo>
                    <a:pt x="79" y="169"/>
                  </a:lnTo>
                  <a:lnTo>
                    <a:pt x="79" y="169"/>
                  </a:lnTo>
                  <a:lnTo>
                    <a:pt x="70" y="197"/>
                  </a:lnTo>
                  <a:lnTo>
                    <a:pt x="59" y="223"/>
                  </a:lnTo>
                  <a:lnTo>
                    <a:pt x="49" y="249"/>
                  </a:lnTo>
                  <a:lnTo>
                    <a:pt x="37" y="275"/>
                  </a:lnTo>
                  <a:lnTo>
                    <a:pt x="37" y="275"/>
                  </a:lnTo>
                  <a:lnTo>
                    <a:pt x="27" y="295"/>
                  </a:lnTo>
                  <a:lnTo>
                    <a:pt x="16" y="314"/>
                  </a:lnTo>
                  <a:lnTo>
                    <a:pt x="7" y="334"/>
                  </a:lnTo>
                  <a:lnTo>
                    <a:pt x="4" y="344"/>
                  </a:lnTo>
                  <a:lnTo>
                    <a:pt x="0" y="355"/>
                  </a:lnTo>
                  <a:lnTo>
                    <a:pt x="0" y="355"/>
                  </a:lnTo>
                  <a:lnTo>
                    <a:pt x="0" y="357"/>
                  </a:lnTo>
                  <a:lnTo>
                    <a:pt x="2" y="359"/>
                  </a:lnTo>
                  <a:lnTo>
                    <a:pt x="6" y="361"/>
                  </a:lnTo>
                  <a:lnTo>
                    <a:pt x="10" y="361"/>
                  </a:lnTo>
                  <a:lnTo>
                    <a:pt x="11" y="360"/>
                  </a:lnTo>
                  <a:lnTo>
                    <a:pt x="12" y="357"/>
                  </a:lnTo>
                  <a:lnTo>
                    <a:pt x="12" y="357"/>
                  </a:lnTo>
                  <a:lnTo>
                    <a:pt x="15" y="347"/>
                  </a:lnTo>
                  <a:lnTo>
                    <a:pt x="19" y="335"/>
                  </a:lnTo>
                  <a:lnTo>
                    <a:pt x="29" y="314"/>
                  </a:lnTo>
                  <a:lnTo>
                    <a:pt x="40" y="293"/>
                  </a:lnTo>
                  <a:lnTo>
                    <a:pt x="51" y="272"/>
                  </a:lnTo>
                  <a:lnTo>
                    <a:pt x="51" y="272"/>
                  </a:lnTo>
                  <a:lnTo>
                    <a:pt x="59" y="253"/>
                  </a:lnTo>
                  <a:lnTo>
                    <a:pt x="68" y="232"/>
                  </a:lnTo>
                  <a:lnTo>
                    <a:pt x="84" y="190"/>
                  </a:lnTo>
                  <a:lnTo>
                    <a:pt x="84" y="190"/>
                  </a:lnTo>
                  <a:lnTo>
                    <a:pt x="101" y="143"/>
                  </a:lnTo>
                  <a:lnTo>
                    <a:pt x="119" y="96"/>
                  </a:lnTo>
                  <a:lnTo>
                    <a:pt x="129" y="74"/>
                  </a:lnTo>
                  <a:lnTo>
                    <a:pt x="140" y="51"/>
                  </a:lnTo>
                  <a:lnTo>
                    <a:pt x="154" y="30"/>
                  </a:lnTo>
                  <a:lnTo>
                    <a:pt x="171" y="10"/>
                  </a:lnTo>
                  <a:lnTo>
                    <a:pt x="171" y="10"/>
                  </a:lnTo>
                  <a:lnTo>
                    <a:pt x="172" y="8"/>
                  </a:lnTo>
                  <a:lnTo>
                    <a:pt x="172" y="6"/>
                  </a:lnTo>
                  <a:lnTo>
                    <a:pt x="171" y="2"/>
                  </a:lnTo>
                  <a:lnTo>
                    <a:pt x="167" y="0"/>
                  </a:lnTo>
                  <a:lnTo>
                    <a:pt x="164" y="0"/>
                  </a:lnTo>
                  <a:lnTo>
                    <a:pt x="163" y="2"/>
                  </a:lnTo>
                  <a:lnTo>
                    <a:pt x="163" y="2"/>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33" name="chenying0907 796"/>
            <p:cNvSpPr/>
            <p:nvPr/>
          </p:nvSpPr>
          <p:spPr bwMode="auto">
            <a:xfrm>
              <a:off x="4303713" y="3165475"/>
              <a:ext cx="65088" cy="142875"/>
            </a:xfrm>
            <a:custGeom>
              <a:avLst/>
              <a:gdLst/>
              <a:ahLst/>
              <a:cxnLst>
                <a:cxn ang="0">
                  <a:pos x="153" y="2"/>
                </a:cxn>
                <a:cxn ang="0">
                  <a:pos x="153" y="2"/>
                </a:cxn>
                <a:cxn ang="0">
                  <a:pos x="140" y="23"/>
                </a:cxn>
                <a:cxn ang="0">
                  <a:pos x="128" y="43"/>
                </a:cxn>
                <a:cxn ang="0">
                  <a:pos x="108" y="85"/>
                </a:cxn>
                <a:cxn ang="0">
                  <a:pos x="70" y="170"/>
                </a:cxn>
                <a:cxn ang="0">
                  <a:pos x="70" y="170"/>
                </a:cxn>
                <a:cxn ang="0">
                  <a:pos x="49" y="216"/>
                </a:cxn>
                <a:cxn ang="0">
                  <a:pos x="30" y="261"/>
                </a:cxn>
                <a:cxn ang="0">
                  <a:pos x="21" y="284"/>
                </a:cxn>
                <a:cxn ang="0">
                  <a:pos x="13" y="307"/>
                </a:cxn>
                <a:cxn ang="0">
                  <a:pos x="5" y="331"/>
                </a:cxn>
                <a:cxn ang="0">
                  <a:pos x="0" y="354"/>
                </a:cxn>
                <a:cxn ang="0">
                  <a:pos x="0" y="354"/>
                </a:cxn>
                <a:cxn ang="0">
                  <a:pos x="0" y="357"/>
                </a:cxn>
                <a:cxn ang="0">
                  <a:pos x="0" y="359"/>
                </a:cxn>
                <a:cxn ang="0">
                  <a:pos x="4" y="361"/>
                </a:cxn>
                <a:cxn ang="0">
                  <a:pos x="8" y="361"/>
                </a:cxn>
                <a:cxn ang="0">
                  <a:pos x="9" y="359"/>
                </a:cxn>
                <a:cxn ang="0">
                  <a:pos x="10" y="357"/>
                </a:cxn>
                <a:cxn ang="0">
                  <a:pos x="10" y="357"/>
                </a:cxn>
                <a:cxn ang="0">
                  <a:pos x="17" y="335"/>
                </a:cxn>
                <a:cxn ang="0">
                  <a:pos x="23" y="311"/>
                </a:cxn>
                <a:cxn ang="0">
                  <a:pos x="31" y="287"/>
                </a:cxn>
                <a:cxn ang="0">
                  <a:pos x="40" y="265"/>
                </a:cxn>
                <a:cxn ang="0">
                  <a:pos x="60" y="219"/>
                </a:cxn>
                <a:cxn ang="0">
                  <a:pos x="80" y="176"/>
                </a:cxn>
                <a:cxn ang="0">
                  <a:pos x="80" y="176"/>
                </a:cxn>
                <a:cxn ang="0">
                  <a:pos x="99" y="133"/>
                </a:cxn>
                <a:cxn ang="0">
                  <a:pos x="119" y="91"/>
                </a:cxn>
                <a:cxn ang="0">
                  <a:pos x="138" y="49"/>
                </a:cxn>
                <a:cxn ang="0">
                  <a:pos x="150" y="29"/>
                </a:cxn>
                <a:cxn ang="0">
                  <a:pos x="162" y="9"/>
                </a:cxn>
                <a:cxn ang="0">
                  <a:pos x="162" y="9"/>
                </a:cxn>
                <a:cxn ang="0">
                  <a:pos x="163" y="6"/>
                </a:cxn>
                <a:cxn ang="0">
                  <a:pos x="163" y="4"/>
                </a:cxn>
                <a:cxn ang="0">
                  <a:pos x="161" y="1"/>
                </a:cxn>
                <a:cxn ang="0">
                  <a:pos x="155" y="0"/>
                </a:cxn>
                <a:cxn ang="0">
                  <a:pos x="154" y="1"/>
                </a:cxn>
                <a:cxn ang="0">
                  <a:pos x="153" y="2"/>
                </a:cxn>
                <a:cxn ang="0">
                  <a:pos x="153" y="2"/>
                </a:cxn>
              </a:cxnLst>
              <a:rect l="0" t="0" r="r" b="b"/>
              <a:pathLst>
                <a:path w="163" h="361">
                  <a:moveTo>
                    <a:pt x="153" y="2"/>
                  </a:moveTo>
                  <a:lnTo>
                    <a:pt x="153" y="2"/>
                  </a:lnTo>
                  <a:lnTo>
                    <a:pt x="140" y="23"/>
                  </a:lnTo>
                  <a:lnTo>
                    <a:pt x="128" y="43"/>
                  </a:lnTo>
                  <a:lnTo>
                    <a:pt x="108" y="85"/>
                  </a:lnTo>
                  <a:lnTo>
                    <a:pt x="70" y="170"/>
                  </a:lnTo>
                  <a:lnTo>
                    <a:pt x="70" y="170"/>
                  </a:lnTo>
                  <a:lnTo>
                    <a:pt x="49" y="216"/>
                  </a:lnTo>
                  <a:lnTo>
                    <a:pt x="30" y="261"/>
                  </a:lnTo>
                  <a:lnTo>
                    <a:pt x="21" y="284"/>
                  </a:lnTo>
                  <a:lnTo>
                    <a:pt x="13" y="307"/>
                  </a:lnTo>
                  <a:lnTo>
                    <a:pt x="5" y="331"/>
                  </a:lnTo>
                  <a:lnTo>
                    <a:pt x="0" y="354"/>
                  </a:lnTo>
                  <a:lnTo>
                    <a:pt x="0" y="354"/>
                  </a:lnTo>
                  <a:lnTo>
                    <a:pt x="0" y="357"/>
                  </a:lnTo>
                  <a:lnTo>
                    <a:pt x="0" y="359"/>
                  </a:lnTo>
                  <a:lnTo>
                    <a:pt x="4" y="361"/>
                  </a:lnTo>
                  <a:lnTo>
                    <a:pt x="8" y="361"/>
                  </a:lnTo>
                  <a:lnTo>
                    <a:pt x="9" y="359"/>
                  </a:lnTo>
                  <a:lnTo>
                    <a:pt x="10" y="357"/>
                  </a:lnTo>
                  <a:lnTo>
                    <a:pt x="10" y="357"/>
                  </a:lnTo>
                  <a:lnTo>
                    <a:pt x="17" y="335"/>
                  </a:lnTo>
                  <a:lnTo>
                    <a:pt x="23" y="311"/>
                  </a:lnTo>
                  <a:lnTo>
                    <a:pt x="31" y="287"/>
                  </a:lnTo>
                  <a:lnTo>
                    <a:pt x="40" y="265"/>
                  </a:lnTo>
                  <a:lnTo>
                    <a:pt x="60" y="219"/>
                  </a:lnTo>
                  <a:lnTo>
                    <a:pt x="80" y="176"/>
                  </a:lnTo>
                  <a:lnTo>
                    <a:pt x="80" y="176"/>
                  </a:lnTo>
                  <a:lnTo>
                    <a:pt x="99" y="133"/>
                  </a:lnTo>
                  <a:lnTo>
                    <a:pt x="119" y="91"/>
                  </a:lnTo>
                  <a:lnTo>
                    <a:pt x="138" y="49"/>
                  </a:lnTo>
                  <a:lnTo>
                    <a:pt x="150" y="29"/>
                  </a:lnTo>
                  <a:lnTo>
                    <a:pt x="162" y="9"/>
                  </a:lnTo>
                  <a:lnTo>
                    <a:pt x="162" y="9"/>
                  </a:lnTo>
                  <a:lnTo>
                    <a:pt x="163" y="6"/>
                  </a:lnTo>
                  <a:lnTo>
                    <a:pt x="163" y="4"/>
                  </a:lnTo>
                  <a:lnTo>
                    <a:pt x="161" y="1"/>
                  </a:lnTo>
                  <a:lnTo>
                    <a:pt x="155" y="0"/>
                  </a:lnTo>
                  <a:lnTo>
                    <a:pt x="154" y="1"/>
                  </a:lnTo>
                  <a:lnTo>
                    <a:pt x="153" y="2"/>
                  </a:lnTo>
                  <a:lnTo>
                    <a:pt x="153" y="2"/>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34" name="chenying0907 797"/>
            <p:cNvSpPr/>
            <p:nvPr/>
          </p:nvSpPr>
          <p:spPr bwMode="auto">
            <a:xfrm>
              <a:off x="4344988" y="3162300"/>
              <a:ext cx="53975" cy="125413"/>
            </a:xfrm>
            <a:custGeom>
              <a:avLst/>
              <a:gdLst/>
              <a:ahLst/>
              <a:cxnLst>
                <a:cxn ang="0">
                  <a:pos x="123" y="3"/>
                </a:cxn>
                <a:cxn ang="0">
                  <a:pos x="123" y="3"/>
                </a:cxn>
                <a:cxn ang="0">
                  <a:pos x="112" y="20"/>
                </a:cxn>
                <a:cxn ang="0">
                  <a:pos x="103" y="38"/>
                </a:cxn>
                <a:cxn ang="0">
                  <a:pos x="95" y="58"/>
                </a:cxn>
                <a:cxn ang="0">
                  <a:pos x="89" y="77"/>
                </a:cxn>
                <a:cxn ang="0">
                  <a:pos x="76" y="118"/>
                </a:cxn>
                <a:cxn ang="0">
                  <a:pos x="64" y="157"/>
                </a:cxn>
                <a:cxn ang="0">
                  <a:pos x="64" y="157"/>
                </a:cxn>
                <a:cxn ang="0">
                  <a:pos x="49" y="202"/>
                </a:cxn>
                <a:cxn ang="0">
                  <a:pos x="40" y="224"/>
                </a:cxn>
                <a:cxn ang="0">
                  <a:pos x="31" y="245"/>
                </a:cxn>
                <a:cxn ang="0">
                  <a:pos x="31" y="245"/>
                </a:cxn>
                <a:cxn ang="0">
                  <a:pos x="14" y="276"/>
                </a:cxn>
                <a:cxn ang="0">
                  <a:pos x="6" y="292"/>
                </a:cxn>
                <a:cxn ang="0">
                  <a:pos x="0" y="308"/>
                </a:cxn>
                <a:cxn ang="0">
                  <a:pos x="0" y="308"/>
                </a:cxn>
                <a:cxn ang="0">
                  <a:pos x="0" y="310"/>
                </a:cxn>
                <a:cxn ang="0">
                  <a:pos x="0" y="313"/>
                </a:cxn>
                <a:cxn ang="0">
                  <a:pos x="2" y="314"/>
                </a:cxn>
                <a:cxn ang="0">
                  <a:pos x="4" y="315"/>
                </a:cxn>
                <a:cxn ang="0">
                  <a:pos x="8" y="314"/>
                </a:cxn>
                <a:cxn ang="0">
                  <a:pos x="10" y="313"/>
                </a:cxn>
                <a:cxn ang="0">
                  <a:pos x="11" y="311"/>
                </a:cxn>
                <a:cxn ang="0">
                  <a:pos x="11" y="311"/>
                </a:cxn>
                <a:cxn ang="0">
                  <a:pos x="18" y="293"/>
                </a:cxn>
                <a:cxn ang="0">
                  <a:pos x="27" y="276"/>
                </a:cxn>
                <a:cxn ang="0">
                  <a:pos x="44" y="243"/>
                </a:cxn>
                <a:cxn ang="0">
                  <a:pos x="44" y="243"/>
                </a:cxn>
                <a:cxn ang="0">
                  <a:pos x="52" y="225"/>
                </a:cxn>
                <a:cxn ang="0">
                  <a:pos x="59" y="207"/>
                </a:cxn>
                <a:cxn ang="0">
                  <a:pos x="72" y="170"/>
                </a:cxn>
                <a:cxn ang="0">
                  <a:pos x="72" y="170"/>
                </a:cxn>
                <a:cxn ang="0">
                  <a:pos x="79" y="151"/>
                </a:cxn>
                <a:cxn ang="0">
                  <a:pos x="85" y="130"/>
                </a:cxn>
                <a:cxn ang="0">
                  <a:pos x="98" y="87"/>
                </a:cxn>
                <a:cxn ang="0">
                  <a:pos x="104" y="67"/>
                </a:cxn>
                <a:cxn ang="0">
                  <a:pos x="112" y="46"/>
                </a:cxn>
                <a:cxn ang="0">
                  <a:pos x="121" y="26"/>
                </a:cxn>
                <a:cxn ang="0">
                  <a:pos x="132" y="8"/>
                </a:cxn>
                <a:cxn ang="0">
                  <a:pos x="132" y="8"/>
                </a:cxn>
                <a:cxn ang="0">
                  <a:pos x="133" y="5"/>
                </a:cxn>
                <a:cxn ang="0">
                  <a:pos x="133" y="4"/>
                </a:cxn>
                <a:cxn ang="0">
                  <a:pos x="132" y="2"/>
                </a:cxn>
                <a:cxn ang="0">
                  <a:pos x="130" y="0"/>
                </a:cxn>
                <a:cxn ang="0">
                  <a:pos x="127" y="0"/>
                </a:cxn>
                <a:cxn ang="0">
                  <a:pos x="124" y="0"/>
                </a:cxn>
                <a:cxn ang="0">
                  <a:pos x="123" y="3"/>
                </a:cxn>
                <a:cxn ang="0">
                  <a:pos x="123" y="3"/>
                </a:cxn>
              </a:cxnLst>
              <a:rect l="0" t="0" r="r" b="b"/>
              <a:pathLst>
                <a:path w="133" h="315">
                  <a:moveTo>
                    <a:pt x="123" y="3"/>
                  </a:moveTo>
                  <a:lnTo>
                    <a:pt x="123" y="3"/>
                  </a:lnTo>
                  <a:lnTo>
                    <a:pt x="112" y="20"/>
                  </a:lnTo>
                  <a:lnTo>
                    <a:pt x="103" y="38"/>
                  </a:lnTo>
                  <a:lnTo>
                    <a:pt x="95" y="58"/>
                  </a:lnTo>
                  <a:lnTo>
                    <a:pt x="89" y="77"/>
                  </a:lnTo>
                  <a:lnTo>
                    <a:pt x="76" y="118"/>
                  </a:lnTo>
                  <a:lnTo>
                    <a:pt x="64" y="157"/>
                  </a:lnTo>
                  <a:lnTo>
                    <a:pt x="64" y="157"/>
                  </a:lnTo>
                  <a:lnTo>
                    <a:pt x="49" y="202"/>
                  </a:lnTo>
                  <a:lnTo>
                    <a:pt x="40" y="224"/>
                  </a:lnTo>
                  <a:lnTo>
                    <a:pt x="31" y="245"/>
                  </a:lnTo>
                  <a:lnTo>
                    <a:pt x="31" y="245"/>
                  </a:lnTo>
                  <a:lnTo>
                    <a:pt x="14" y="276"/>
                  </a:lnTo>
                  <a:lnTo>
                    <a:pt x="6" y="292"/>
                  </a:lnTo>
                  <a:lnTo>
                    <a:pt x="0" y="308"/>
                  </a:lnTo>
                  <a:lnTo>
                    <a:pt x="0" y="308"/>
                  </a:lnTo>
                  <a:lnTo>
                    <a:pt x="0" y="310"/>
                  </a:lnTo>
                  <a:lnTo>
                    <a:pt x="0" y="313"/>
                  </a:lnTo>
                  <a:lnTo>
                    <a:pt x="2" y="314"/>
                  </a:lnTo>
                  <a:lnTo>
                    <a:pt x="4" y="315"/>
                  </a:lnTo>
                  <a:lnTo>
                    <a:pt x="8" y="314"/>
                  </a:lnTo>
                  <a:lnTo>
                    <a:pt x="10" y="313"/>
                  </a:lnTo>
                  <a:lnTo>
                    <a:pt x="11" y="311"/>
                  </a:lnTo>
                  <a:lnTo>
                    <a:pt x="11" y="311"/>
                  </a:lnTo>
                  <a:lnTo>
                    <a:pt x="18" y="293"/>
                  </a:lnTo>
                  <a:lnTo>
                    <a:pt x="27" y="276"/>
                  </a:lnTo>
                  <a:lnTo>
                    <a:pt x="44" y="243"/>
                  </a:lnTo>
                  <a:lnTo>
                    <a:pt x="44" y="243"/>
                  </a:lnTo>
                  <a:lnTo>
                    <a:pt x="52" y="225"/>
                  </a:lnTo>
                  <a:lnTo>
                    <a:pt x="59" y="207"/>
                  </a:lnTo>
                  <a:lnTo>
                    <a:pt x="72" y="170"/>
                  </a:lnTo>
                  <a:lnTo>
                    <a:pt x="72" y="170"/>
                  </a:lnTo>
                  <a:lnTo>
                    <a:pt x="79" y="151"/>
                  </a:lnTo>
                  <a:lnTo>
                    <a:pt x="85" y="130"/>
                  </a:lnTo>
                  <a:lnTo>
                    <a:pt x="98" y="87"/>
                  </a:lnTo>
                  <a:lnTo>
                    <a:pt x="104" y="67"/>
                  </a:lnTo>
                  <a:lnTo>
                    <a:pt x="112" y="46"/>
                  </a:lnTo>
                  <a:lnTo>
                    <a:pt x="121" y="26"/>
                  </a:lnTo>
                  <a:lnTo>
                    <a:pt x="132" y="8"/>
                  </a:lnTo>
                  <a:lnTo>
                    <a:pt x="132" y="8"/>
                  </a:lnTo>
                  <a:lnTo>
                    <a:pt x="133" y="5"/>
                  </a:lnTo>
                  <a:lnTo>
                    <a:pt x="133" y="4"/>
                  </a:lnTo>
                  <a:lnTo>
                    <a:pt x="132" y="2"/>
                  </a:lnTo>
                  <a:lnTo>
                    <a:pt x="130" y="0"/>
                  </a:lnTo>
                  <a:lnTo>
                    <a:pt x="127" y="0"/>
                  </a:lnTo>
                  <a:lnTo>
                    <a:pt x="124" y="0"/>
                  </a:lnTo>
                  <a:lnTo>
                    <a:pt x="123" y="3"/>
                  </a:lnTo>
                  <a:lnTo>
                    <a:pt x="123" y="3"/>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35" name="chenying0907 798"/>
            <p:cNvSpPr/>
            <p:nvPr/>
          </p:nvSpPr>
          <p:spPr bwMode="auto">
            <a:xfrm>
              <a:off x="4391026" y="3178175"/>
              <a:ext cx="33338" cy="66675"/>
            </a:xfrm>
            <a:custGeom>
              <a:avLst/>
              <a:gdLst/>
              <a:ahLst/>
              <a:cxnLst>
                <a:cxn ang="0">
                  <a:pos x="75" y="2"/>
                </a:cxn>
                <a:cxn ang="0">
                  <a:pos x="75" y="2"/>
                </a:cxn>
                <a:cxn ang="0">
                  <a:pos x="68" y="10"/>
                </a:cxn>
                <a:cxn ang="0">
                  <a:pos x="63" y="18"/>
                </a:cxn>
                <a:cxn ang="0">
                  <a:pos x="53" y="35"/>
                </a:cxn>
                <a:cxn ang="0">
                  <a:pos x="46" y="53"/>
                </a:cxn>
                <a:cxn ang="0">
                  <a:pos x="40" y="73"/>
                </a:cxn>
                <a:cxn ang="0">
                  <a:pos x="40" y="73"/>
                </a:cxn>
                <a:cxn ang="0">
                  <a:pos x="31" y="95"/>
                </a:cxn>
                <a:cxn ang="0">
                  <a:pos x="20" y="117"/>
                </a:cxn>
                <a:cxn ang="0">
                  <a:pos x="10" y="138"/>
                </a:cxn>
                <a:cxn ang="0">
                  <a:pos x="2" y="161"/>
                </a:cxn>
                <a:cxn ang="0">
                  <a:pos x="2" y="161"/>
                </a:cxn>
                <a:cxn ang="0">
                  <a:pos x="0" y="163"/>
                </a:cxn>
                <a:cxn ang="0">
                  <a:pos x="2" y="165"/>
                </a:cxn>
                <a:cxn ang="0">
                  <a:pos x="3" y="166"/>
                </a:cxn>
                <a:cxn ang="0">
                  <a:pos x="4" y="167"/>
                </a:cxn>
                <a:cxn ang="0">
                  <a:pos x="10" y="167"/>
                </a:cxn>
                <a:cxn ang="0">
                  <a:pos x="11" y="166"/>
                </a:cxn>
                <a:cxn ang="0">
                  <a:pos x="12" y="163"/>
                </a:cxn>
                <a:cxn ang="0">
                  <a:pos x="12" y="163"/>
                </a:cxn>
                <a:cxn ang="0">
                  <a:pos x="19" y="146"/>
                </a:cxn>
                <a:cxn ang="0">
                  <a:pos x="28" y="129"/>
                </a:cxn>
                <a:cxn ang="0">
                  <a:pos x="36" y="112"/>
                </a:cxn>
                <a:cxn ang="0">
                  <a:pos x="44" y="95"/>
                </a:cxn>
                <a:cxn ang="0">
                  <a:pos x="44" y="95"/>
                </a:cxn>
                <a:cxn ang="0">
                  <a:pos x="51" y="73"/>
                </a:cxn>
                <a:cxn ang="0">
                  <a:pos x="59" y="51"/>
                </a:cxn>
                <a:cxn ang="0">
                  <a:pos x="65" y="40"/>
                </a:cxn>
                <a:cxn ang="0">
                  <a:pos x="70" y="30"/>
                </a:cxn>
                <a:cxn ang="0">
                  <a:pos x="75" y="19"/>
                </a:cxn>
                <a:cxn ang="0">
                  <a:pos x="83" y="10"/>
                </a:cxn>
                <a:cxn ang="0">
                  <a:pos x="83" y="10"/>
                </a:cxn>
                <a:cxn ang="0">
                  <a:pos x="84" y="8"/>
                </a:cxn>
                <a:cxn ang="0">
                  <a:pos x="84" y="6"/>
                </a:cxn>
                <a:cxn ang="0">
                  <a:pos x="83" y="2"/>
                </a:cxn>
                <a:cxn ang="0">
                  <a:pos x="79" y="0"/>
                </a:cxn>
                <a:cxn ang="0">
                  <a:pos x="76" y="1"/>
                </a:cxn>
                <a:cxn ang="0">
                  <a:pos x="75" y="2"/>
                </a:cxn>
                <a:cxn ang="0">
                  <a:pos x="75" y="2"/>
                </a:cxn>
              </a:cxnLst>
              <a:rect l="0" t="0" r="r" b="b"/>
              <a:pathLst>
                <a:path w="84" h="167">
                  <a:moveTo>
                    <a:pt x="75" y="2"/>
                  </a:moveTo>
                  <a:lnTo>
                    <a:pt x="75" y="2"/>
                  </a:lnTo>
                  <a:lnTo>
                    <a:pt x="68" y="10"/>
                  </a:lnTo>
                  <a:lnTo>
                    <a:pt x="63" y="18"/>
                  </a:lnTo>
                  <a:lnTo>
                    <a:pt x="53" y="35"/>
                  </a:lnTo>
                  <a:lnTo>
                    <a:pt x="46" y="53"/>
                  </a:lnTo>
                  <a:lnTo>
                    <a:pt x="40" y="73"/>
                  </a:lnTo>
                  <a:lnTo>
                    <a:pt x="40" y="73"/>
                  </a:lnTo>
                  <a:lnTo>
                    <a:pt x="31" y="95"/>
                  </a:lnTo>
                  <a:lnTo>
                    <a:pt x="20" y="117"/>
                  </a:lnTo>
                  <a:lnTo>
                    <a:pt x="10" y="138"/>
                  </a:lnTo>
                  <a:lnTo>
                    <a:pt x="2" y="161"/>
                  </a:lnTo>
                  <a:lnTo>
                    <a:pt x="2" y="161"/>
                  </a:lnTo>
                  <a:lnTo>
                    <a:pt x="0" y="163"/>
                  </a:lnTo>
                  <a:lnTo>
                    <a:pt x="2" y="165"/>
                  </a:lnTo>
                  <a:lnTo>
                    <a:pt x="3" y="166"/>
                  </a:lnTo>
                  <a:lnTo>
                    <a:pt x="4" y="167"/>
                  </a:lnTo>
                  <a:lnTo>
                    <a:pt x="10" y="167"/>
                  </a:lnTo>
                  <a:lnTo>
                    <a:pt x="11" y="166"/>
                  </a:lnTo>
                  <a:lnTo>
                    <a:pt x="12" y="163"/>
                  </a:lnTo>
                  <a:lnTo>
                    <a:pt x="12" y="163"/>
                  </a:lnTo>
                  <a:lnTo>
                    <a:pt x="19" y="146"/>
                  </a:lnTo>
                  <a:lnTo>
                    <a:pt x="28" y="129"/>
                  </a:lnTo>
                  <a:lnTo>
                    <a:pt x="36" y="112"/>
                  </a:lnTo>
                  <a:lnTo>
                    <a:pt x="44" y="95"/>
                  </a:lnTo>
                  <a:lnTo>
                    <a:pt x="44" y="95"/>
                  </a:lnTo>
                  <a:lnTo>
                    <a:pt x="51" y="73"/>
                  </a:lnTo>
                  <a:lnTo>
                    <a:pt x="59" y="51"/>
                  </a:lnTo>
                  <a:lnTo>
                    <a:pt x="65" y="40"/>
                  </a:lnTo>
                  <a:lnTo>
                    <a:pt x="70" y="30"/>
                  </a:lnTo>
                  <a:lnTo>
                    <a:pt x="75" y="19"/>
                  </a:lnTo>
                  <a:lnTo>
                    <a:pt x="83" y="10"/>
                  </a:lnTo>
                  <a:lnTo>
                    <a:pt x="83" y="10"/>
                  </a:lnTo>
                  <a:lnTo>
                    <a:pt x="84" y="8"/>
                  </a:lnTo>
                  <a:lnTo>
                    <a:pt x="84" y="6"/>
                  </a:lnTo>
                  <a:lnTo>
                    <a:pt x="83" y="2"/>
                  </a:lnTo>
                  <a:lnTo>
                    <a:pt x="79" y="0"/>
                  </a:lnTo>
                  <a:lnTo>
                    <a:pt x="76" y="1"/>
                  </a:lnTo>
                  <a:lnTo>
                    <a:pt x="75" y="2"/>
                  </a:lnTo>
                  <a:lnTo>
                    <a:pt x="75" y="2"/>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36" name="chenying0907 799"/>
            <p:cNvSpPr/>
            <p:nvPr/>
          </p:nvSpPr>
          <p:spPr bwMode="auto">
            <a:xfrm>
              <a:off x="4416426" y="3190875"/>
              <a:ext cx="14288" cy="26988"/>
            </a:xfrm>
            <a:custGeom>
              <a:avLst/>
              <a:gdLst/>
              <a:ahLst/>
              <a:cxnLst>
                <a:cxn ang="0">
                  <a:pos x="22" y="5"/>
                </a:cxn>
                <a:cxn ang="0">
                  <a:pos x="22" y="5"/>
                </a:cxn>
                <a:cxn ang="0">
                  <a:pos x="21" y="13"/>
                </a:cxn>
                <a:cxn ang="0">
                  <a:pos x="17" y="20"/>
                </a:cxn>
                <a:cxn ang="0">
                  <a:pos x="17" y="20"/>
                </a:cxn>
                <a:cxn ang="0">
                  <a:pos x="14" y="30"/>
                </a:cxn>
                <a:cxn ang="0">
                  <a:pos x="14" y="30"/>
                </a:cxn>
                <a:cxn ang="0">
                  <a:pos x="8" y="46"/>
                </a:cxn>
                <a:cxn ang="0">
                  <a:pos x="0" y="60"/>
                </a:cxn>
                <a:cxn ang="0">
                  <a:pos x="0" y="60"/>
                </a:cxn>
                <a:cxn ang="0">
                  <a:pos x="0" y="62"/>
                </a:cxn>
                <a:cxn ang="0">
                  <a:pos x="0" y="64"/>
                </a:cxn>
                <a:cxn ang="0">
                  <a:pos x="2" y="67"/>
                </a:cxn>
                <a:cxn ang="0">
                  <a:pos x="6" y="68"/>
                </a:cxn>
                <a:cxn ang="0">
                  <a:pos x="9" y="67"/>
                </a:cxn>
                <a:cxn ang="0">
                  <a:pos x="10" y="66"/>
                </a:cxn>
                <a:cxn ang="0">
                  <a:pos x="10" y="66"/>
                </a:cxn>
                <a:cxn ang="0">
                  <a:pos x="18" y="50"/>
                </a:cxn>
                <a:cxn ang="0">
                  <a:pos x="25" y="33"/>
                </a:cxn>
                <a:cxn ang="0">
                  <a:pos x="25" y="33"/>
                </a:cxn>
                <a:cxn ang="0">
                  <a:pos x="30" y="20"/>
                </a:cxn>
                <a:cxn ang="0">
                  <a:pos x="33" y="12"/>
                </a:cxn>
                <a:cxn ang="0">
                  <a:pos x="34" y="5"/>
                </a:cxn>
                <a:cxn ang="0">
                  <a:pos x="34" y="5"/>
                </a:cxn>
                <a:cxn ang="0">
                  <a:pos x="34" y="3"/>
                </a:cxn>
                <a:cxn ang="0">
                  <a:pos x="33" y="1"/>
                </a:cxn>
                <a:cxn ang="0">
                  <a:pos x="31" y="0"/>
                </a:cxn>
                <a:cxn ang="0">
                  <a:pos x="29" y="0"/>
                </a:cxn>
                <a:cxn ang="0">
                  <a:pos x="25" y="1"/>
                </a:cxn>
                <a:cxn ang="0">
                  <a:pos x="23" y="3"/>
                </a:cxn>
                <a:cxn ang="0">
                  <a:pos x="22" y="5"/>
                </a:cxn>
                <a:cxn ang="0">
                  <a:pos x="22" y="5"/>
                </a:cxn>
              </a:cxnLst>
              <a:rect l="0" t="0" r="r" b="b"/>
              <a:pathLst>
                <a:path w="34" h="68">
                  <a:moveTo>
                    <a:pt x="22" y="5"/>
                  </a:moveTo>
                  <a:lnTo>
                    <a:pt x="22" y="5"/>
                  </a:lnTo>
                  <a:lnTo>
                    <a:pt x="21" y="13"/>
                  </a:lnTo>
                  <a:lnTo>
                    <a:pt x="17" y="20"/>
                  </a:lnTo>
                  <a:lnTo>
                    <a:pt x="17" y="20"/>
                  </a:lnTo>
                  <a:lnTo>
                    <a:pt x="14" y="30"/>
                  </a:lnTo>
                  <a:lnTo>
                    <a:pt x="14" y="30"/>
                  </a:lnTo>
                  <a:lnTo>
                    <a:pt x="8" y="46"/>
                  </a:lnTo>
                  <a:lnTo>
                    <a:pt x="0" y="60"/>
                  </a:lnTo>
                  <a:lnTo>
                    <a:pt x="0" y="60"/>
                  </a:lnTo>
                  <a:lnTo>
                    <a:pt x="0" y="62"/>
                  </a:lnTo>
                  <a:lnTo>
                    <a:pt x="0" y="64"/>
                  </a:lnTo>
                  <a:lnTo>
                    <a:pt x="2" y="67"/>
                  </a:lnTo>
                  <a:lnTo>
                    <a:pt x="6" y="68"/>
                  </a:lnTo>
                  <a:lnTo>
                    <a:pt x="9" y="67"/>
                  </a:lnTo>
                  <a:lnTo>
                    <a:pt x="10" y="66"/>
                  </a:lnTo>
                  <a:lnTo>
                    <a:pt x="10" y="66"/>
                  </a:lnTo>
                  <a:lnTo>
                    <a:pt x="18" y="50"/>
                  </a:lnTo>
                  <a:lnTo>
                    <a:pt x="25" y="33"/>
                  </a:lnTo>
                  <a:lnTo>
                    <a:pt x="25" y="33"/>
                  </a:lnTo>
                  <a:lnTo>
                    <a:pt x="30" y="20"/>
                  </a:lnTo>
                  <a:lnTo>
                    <a:pt x="33" y="12"/>
                  </a:lnTo>
                  <a:lnTo>
                    <a:pt x="34" y="5"/>
                  </a:lnTo>
                  <a:lnTo>
                    <a:pt x="34" y="5"/>
                  </a:lnTo>
                  <a:lnTo>
                    <a:pt x="34" y="3"/>
                  </a:lnTo>
                  <a:lnTo>
                    <a:pt x="33" y="1"/>
                  </a:lnTo>
                  <a:lnTo>
                    <a:pt x="31" y="0"/>
                  </a:lnTo>
                  <a:lnTo>
                    <a:pt x="29" y="0"/>
                  </a:lnTo>
                  <a:lnTo>
                    <a:pt x="25" y="1"/>
                  </a:lnTo>
                  <a:lnTo>
                    <a:pt x="23" y="3"/>
                  </a:lnTo>
                  <a:lnTo>
                    <a:pt x="22" y="5"/>
                  </a:lnTo>
                  <a:lnTo>
                    <a:pt x="22" y="5"/>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37" name="chenying0907 800"/>
            <p:cNvSpPr/>
            <p:nvPr/>
          </p:nvSpPr>
          <p:spPr bwMode="auto">
            <a:xfrm>
              <a:off x="4371976" y="3368675"/>
              <a:ext cx="15875" cy="26988"/>
            </a:xfrm>
            <a:custGeom>
              <a:avLst/>
              <a:gdLst/>
              <a:ahLst/>
              <a:cxnLst>
                <a:cxn ang="0">
                  <a:pos x="27" y="3"/>
                </a:cxn>
                <a:cxn ang="0">
                  <a:pos x="27" y="3"/>
                </a:cxn>
                <a:cxn ang="0">
                  <a:pos x="25" y="11"/>
                </a:cxn>
                <a:cxn ang="0">
                  <a:pos x="21" y="17"/>
                </a:cxn>
                <a:cxn ang="0">
                  <a:pos x="17" y="24"/>
                </a:cxn>
                <a:cxn ang="0">
                  <a:pos x="13" y="30"/>
                </a:cxn>
                <a:cxn ang="0">
                  <a:pos x="13" y="30"/>
                </a:cxn>
                <a:cxn ang="0">
                  <a:pos x="1" y="64"/>
                </a:cxn>
                <a:cxn ang="0">
                  <a:pos x="1" y="64"/>
                </a:cxn>
                <a:cxn ang="0">
                  <a:pos x="0" y="67"/>
                </a:cxn>
                <a:cxn ang="0">
                  <a:pos x="1" y="68"/>
                </a:cxn>
                <a:cxn ang="0">
                  <a:pos x="4" y="71"/>
                </a:cxn>
                <a:cxn ang="0">
                  <a:pos x="9" y="71"/>
                </a:cxn>
                <a:cxn ang="0">
                  <a:pos x="10" y="69"/>
                </a:cxn>
                <a:cxn ang="0">
                  <a:pos x="11" y="67"/>
                </a:cxn>
                <a:cxn ang="0">
                  <a:pos x="11" y="67"/>
                </a:cxn>
                <a:cxn ang="0">
                  <a:pos x="23" y="37"/>
                </a:cxn>
                <a:cxn ang="0">
                  <a:pos x="23" y="37"/>
                </a:cxn>
                <a:cxn ang="0">
                  <a:pos x="26" y="29"/>
                </a:cxn>
                <a:cxn ang="0">
                  <a:pos x="31" y="21"/>
                </a:cxn>
                <a:cxn ang="0">
                  <a:pos x="35" y="15"/>
                </a:cxn>
                <a:cxn ang="0">
                  <a:pos x="38" y="7"/>
                </a:cxn>
                <a:cxn ang="0">
                  <a:pos x="38" y="7"/>
                </a:cxn>
                <a:cxn ang="0">
                  <a:pos x="39" y="4"/>
                </a:cxn>
                <a:cxn ang="0">
                  <a:pos x="38" y="1"/>
                </a:cxn>
                <a:cxn ang="0">
                  <a:pos x="36" y="0"/>
                </a:cxn>
                <a:cxn ang="0">
                  <a:pos x="35" y="0"/>
                </a:cxn>
                <a:cxn ang="0">
                  <a:pos x="30" y="0"/>
                </a:cxn>
                <a:cxn ang="0">
                  <a:pos x="28" y="1"/>
                </a:cxn>
                <a:cxn ang="0">
                  <a:pos x="27" y="3"/>
                </a:cxn>
                <a:cxn ang="0">
                  <a:pos x="27" y="3"/>
                </a:cxn>
              </a:cxnLst>
              <a:rect l="0" t="0" r="r" b="b"/>
              <a:pathLst>
                <a:path w="39" h="71">
                  <a:moveTo>
                    <a:pt x="27" y="3"/>
                  </a:moveTo>
                  <a:lnTo>
                    <a:pt x="27" y="3"/>
                  </a:lnTo>
                  <a:lnTo>
                    <a:pt x="25" y="11"/>
                  </a:lnTo>
                  <a:lnTo>
                    <a:pt x="21" y="17"/>
                  </a:lnTo>
                  <a:lnTo>
                    <a:pt x="17" y="24"/>
                  </a:lnTo>
                  <a:lnTo>
                    <a:pt x="13" y="30"/>
                  </a:lnTo>
                  <a:lnTo>
                    <a:pt x="13" y="30"/>
                  </a:lnTo>
                  <a:lnTo>
                    <a:pt x="1" y="64"/>
                  </a:lnTo>
                  <a:lnTo>
                    <a:pt x="1" y="64"/>
                  </a:lnTo>
                  <a:lnTo>
                    <a:pt x="0" y="67"/>
                  </a:lnTo>
                  <a:lnTo>
                    <a:pt x="1" y="68"/>
                  </a:lnTo>
                  <a:lnTo>
                    <a:pt x="4" y="71"/>
                  </a:lnTo>
                  <a:lnTo>
                    <a:pt x="9" y="71"/>
                  </a:lnTo>
                  <a:lnTo>
                    <a:pt x="10" y="69"/>
                  </a:lnTo>
                  <a:lnTo>
                    <a:pt x="11" y="67"/>
                  </a:lnTo>
                  <a:lnTo>
                    <a:pt x="11" y="67"/>
                  </a:lnTo>
                  <a:lnTo>
                    <a:pt x="23" y="37"/>
                  </a:lnTo>
                  <a:lnTo>
                    <a:pt x="23" y="37"/>
                  </a:lnTo>
                  <a:lnTo>
                    <a:pt x="26" y="29"/>
                  </a:lnTo>
                  <a:lnTo>
                    <a:pt x="31" y="21"/>
                  </a:lnTo>
                  <a:lnTo>
                    <a:pt x="35" y="15"/>
                  </a:lnTo>
                  <a:lnTo>
                    <a:pt x="38" y="7"/>
                  </a:lnTo>
                  <a:lnTo>
                    <a:pt x="38" y="7"/>
                  </a:lnTo>
                  <a:lnTo>
                    <a:pt x="39" y="4"/>
                  </a:lnTo>
                  <a:lnTo>
                    <a:pt x="38" y="1"/>
                  </a:lnTo>
                  <a:lnTo>
                    <a:pt x="36" y="0"/>
                  </a:lnTo>
                  <a:lnTo>
                    <a:pt x="35" y="0"/>
                  </a:lnTo>
                  <a:lnTo>
                    <a:pt x="30" y="0"/>
                  </a:lnTo>
                  <a:lnTo>
                    <a:pt x="28" y="1"/>
                  </a:lnTo>
                  <a:lnTo>
                    <a:pt x="27" y="3"/>
                  </a:lnTo>
                  <a:lnTo>
                    <a:pt x="27" y="3"/>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38" name="chenying0907 801"/>
            <p:cNvSpPr/>
            <p:nvPr/>
          </p:nvSpPr>
          <p:spPr bwMode="auto">
            <a:xfrm>
              <a:off x="4394201" y="3375025"/>
              <a:ext cx="12700" cy="25400"/>
            </a:xfrm>
            <a:custGeom>
              <a:avLst/>
              <a:gdLst/>
              <a:ahLst/>
              <a:cxnLst>
                <a:cxn ang="0">
                  <a:pos x="24" y="4"/>
                </a:cxn>
                <a:cxn ang="0">
                  <a:pos x="24" y="4"/>
                </a:cxn>
                <a:cxn ang="0">
                  <a:pos x="23" y="8"/>
                </a:cxn>
                <a:cxn ang="0">
                  <a:pos x="21" y="11"/>
                </a:cxn>
                <a:cxn ang="0">
                  <a:pos x="17" y="16"/>
                </a:cxn>
                <a:cxn ang="0">
                  <a:pos x="17" y="16"/>
                </a:cxn>
                <a:cxn ang="0">
                  <a:pos x="13" y="23"/>
                </a:cxn>
                <a:cxn ang="0">
                  <a:pos x="11" y="29"/>
                </a:cxn>
                <a:cxn ang="0">
                  <a:pos x="11" y="29"/>
                </a:cxn>
                <a:cxn ang="0">
                  <a:pos x="7" y="36"/>
                </a:cxn>
                <a:cxn ang="0">
                  <a:pos x="3" y="44"/>
                </a:cxn>
                <a:cxn ang="0">
                  <a:pos x="2" y="51"/>
                </a:cxn>
                <a:cxn ang="0">
                  <a:pos x="0" y="59"/>
                </a:cxn>
                <a:cxn ang="0">
                  <a:pos x="0" y="59"/>
                </a:cxn>
                <a:cxn ang="0">
                  <a:pos x="0" y="62"/>
                </a:cxn>
                <a:cxn ang="0">
                  <a:pos x="2" y="63"/>
                </a:cxn>
                <a:cxn ang="0">
                  <a:pos x="6" y="65"/>
                </a:cxn>
                <a:cxn ang="0">
                  <a:pos x="9" y="63"/>
                </a:cxn>
                <a:cxn ang="0">
                  <a:pos x="11" y="62"/>
                </a:cxn>
                <a:cxn ang="0">
                  <a:pos x="12" y="59"/>
                </a:cxn>
                <a:cxn ang="0">
                  <a:pos x="12" y="59"/>
                </a:cxn>
                <a:cxn ang="0">
                  <a:pos x="13" y="51"/>
                </a:cxn>
                <a:cxn ang="0">
                  <a:pos x="15" y="44"/>
                </a:cxn>
                <a:cxn ang="0">
                  <a:pos x="15" y="44"/>
                </a:cxn>
                <a:cxn ang="0">
                  <a:pos x="20" y="37"/>
                </a:cxn>
                <a:cxn ang="0">
                  <a:pos x="23" y="33"/>
                </a:cxn>
                <a:cxn ang="0">
                  <a:pos x="23" y="31"/>
                </a:cxn>
                <a:cxn ang="0">
                  <a:pos x="23" y="31"/>
                </a:cxn>
                <a:cxn ang="0">
                  <a:pos x="25" y="24"/>
                </a:cxn>
                <a:cxn ang="0">
                  <a:pos x="29" y="19"/>
                </a:cxn>
                <a:cxn ang="0">
                  <a:pos x="33" y="14"/>
                </a:cxn>
                <a:cxn ang="0">
                  <a:pos x="34" y="7"/>
                </a:cxn>
                <a:cxn ang="0">
                  <a:pos x="34" y="7"/>
                </a:cxn>
                <a:cxn ang="0">
                  <a:pos x="34" y="4"/>
                </a:cxn>
                <a:cxn ang="0">
                  <a:pos x="33" y="3"/>
                </a:cxn>
                <a:cxn ang="0">
                  <a:pos x="30" y="0"/>
                </a:cxn>
                <a:cxn ang="0">
                  <a:pos x="28" y="0"/>
                </a:cxn>
                <a:cxn ang="0">
                  <a:pos x="26" y="0"/>
                </a:cxn>
                <a:cxn ang="0">
                  <a:pos x="24" y="2"/>
                </a:cxn>
                <a:cxn ang="0">
                  <a:pos x="24" y="4"/>
                </a:cxn>
                <a:cxn ang="0">
                  <a:pos x="24" y="4"/>
                </a:cxn>
              </a:cxnLst>
              <a:rect l="0" t="0" r="r" b="b"/>
              <a:pathLst>
                <a:path w="34" h="65">
                  <a:moveTo>
                    <a:pt x="24" y="4"/>
                  </a:moveTo>
                  <a:lnTo>
                    <a:pt x="24" y="4"/>
                  </a:lnTo>
                  <a:lnTo>
                    <a:pt x="23" y="8"/>
                  </a:lnTo>
                  <a:lnTo>
                    <a:pt x="21" y="11"/>
                  </a:lnTo>
                  <a:lnTo>
                    <a:pt x="17" y="16"/>
                  </a:lnTo>
                  <a:lnTo>
                    <a:pt x="17" y="16"/>
                  </a:lnTo>
                  <a:lnTo>
                    <a:pt x="13" y="23"/>
                  </a:lnTo>
                  <a:lnTo>
                    <a:pt x="11" y="29"/>
                  </a:lnTo>
                  <a:lnTo>
                    <a:pt x="11" y="29"/>
                  </a:lnTo>
                  <a:lnTo>
                    <a:pt x="7" y="36"/>
                  </a:lnTo>
                  <a:lnTo>
                    <a:pt x="3" y="44"/>
                  </a:lnTo>
                  <a:lnTo>
                    <a:pt x="2" y="51"/>
                  </a:lnTo>
                  <a:lnTo>
                    <a:pt x="0" y="59"/>
                  </a:lnTo>
                  <a:lnTo>
                    <a:pt x="0" y="59"/>
                  </a:lnTo>
                  <a:lnTo>
                    <a:pt x="0" y="62"/>
                  </a:lnTo>
                  <a:lnTo>
                    <a:pt x="2" y="63"/>
                  </a:lnTo>
                  <a:lnTo>
                    <a:pt x="6" y="65"/>
                  </a:lnTo>
                  <a:lnTo>
                    <a:pt x="9" y="63"/>
                  </a:lnTo>
                  <a:lnTo>
                    <a:pt x="11" y="62"/>
                  </a:lnTo>
                  <a:lnTo>
                    <a:pt x="12" y="59"/>
                  </a:lnTo>
                  <a:lnTo>
                    <a:pt x="12" y="59"/>
                  </a:lnTo>
                  <a:lnTo>
                    <a:pt x="13" y="51"/>
                  </a:lnTo>
                  <a:lnTo>
                    <a:pt x="15" y="44"/>
                  </a:lnTo>
                  <a:lnTo>
                    <a:pt x="15" y="44"/>
                  </a:lnTo>
                  <a:lnTo>
                    <a:pt x="20" y="37"/>
                  </a:lnTo>
                  <a:lnTo>
                    <a:pt x="23" y="33"/>
                  </a:lnTo>
                  <a:lnTo>
                    <a:pt x="23" y="31"/>
                  </a:lnTo>
                  <a:lnTo>
                    <a:pt x="23" y="31"/>
                  </a:lnTo>
                  <a:lnTo>
                    <a:pt x="25" y="24"/>
                  </a:lnTo>
                  <a:lnTo>
                    <a:pt x="29" y="19"/>
                  </a:lnTo>
                  <a:lnTo>
                    <a:pt x="33" y="14"/>
                  </a:lnTo>
                  <a:lnTo>
                    <a:pt x="34" y="7"/>
                  </a:lnTo>
                  <a:lnTo>
                    <a:pt x="34" y="7"/>
                  </a:lnTo>
                  <a:lnTo>
                    <a:pt x="34" y="4"/>
                  </a:lnTo>
                  <a:lnTo>
                    <a:pt x="33" y="3"/>
                  </a:lnTo>
                  <a:lnTo>
                    <a:pt x="30" y="0"/>
                  </a:lnTo>
                  <a:lnTo>
                    <a:pt x="28" y="0"/>
                  </a:lnTo>
                  <a:lnTo>
                    <a:pt x="26" y="0"/>
                  </a:lnTo>
                  <a:lnTo>
                    <a:pt x="24" y="2"/>
                  </a:lnTo>
                  <a:lnTo>
                    <a:pt x="24" y="4"/>
                  </a:lnTo>
                  <a:lnTo>
                    <a:pt x="24" y="4"/>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39" name="chenying0907 802"/>
            <p:cNvSpPr/>
            <p:nvPr/>
          </p:nvSpPr>
          <p:spPr bwMode="auto">
            <a:xfrm>
              <a:off x="4421188" y="3376613"/>
              <a:ext cx="14288" cy="28575"/>
            </a:xfrm>
            <a:custGeom>
              <a:avLst/>
              <a:gdLst/>
              <a:ahLst/>
              <a:cxnLst>
                <a:cxn ang="0">
                  <a:pos x="27" y="3"/>
                </a:cxn>
                <a:cxn ang="0">
                  <a:pos x="27" y="3"/>
                </a:cxn>
                <a:cxn ang="0">
                  <a:pos x="17" y="17"/>
                </a:cxn>
                <a:cxn ang="0">
                  <a:pos x="8" y="33"/>
                </a:cxn>
                <a:cxn ang="0">
                  <a:pos x="4" y="41"/>
                </a:cxn>
                <a:cxn ang="0">
                  <a:pos x="1" y="48"/>
                </a:cxn>
                <a:cxn ang="0">
                  <a:pos x="0" y="58"/>
                </a:cxn>
                <a:cxn ang="0">
                  <a:pos x="0" y="68"/>
                </a:cxn>
                <a:cxn ang="0">
                  <a:pos x="0" y="68"/>
                </a:cxn>
                <a:cxn ang="0">
                  <a:pos x="0" y="69"/>
                </a:cxn>
                <a:cxn ang="0">
                  <a:pos x="1" y="72"/>
                </a:cxn>
                <a:cxn ang="0">
                  <a:pos x="5" y="73"/>
                </a:cxn>
                <a:cxn ang="0">
                  <a:pos x="9" y="72"/>
                </a:cxn>
                <a:cxn ang="0">
                  <a:pos x="10" y="69"/>
                </a:cxn>
                <a:cxn ang="0">
                  <a:pos x="10" y="68"/>
                </a:cxn>
                <a:cxn ang="0">
                  <a:pos x="10" y="68"/>
                </a:cxn>
                <a:cxn ang="0">
                  <a:pos x="11" y="59"/>
                </a:cxn>
                <a:cxn ang="0">
                  <a:pos x="13" y="51"/>
                </a:cxn>
                <a:cxn ang="0">
                  <a:pos x="15" y="45"/>
                </a:cxn>
                <a:cxn ang="0">
                  <a:pos x="18" y="37"/>
                </a:cxn>
                <a:cxn ang="0">
                  <a:pos x="26" y="24"/>
                </a:cxn>
                <a:cxn ang="0">
                  <a:pos x="35" y="11"/>
                </a:cxn>
                <a:cxn ang="0">
                  <a:pos x="35" y="11"/>
                </a:cxn>
                <a:cxn ang="0">
                  <a:pos x="36" y="8"/>
                </a:cxn>
                <a:cxn ang="0">
                  <a:pos x="36" y="7"/>
                </a:cxn>
                <a:cxn ang="0">
                  <a:pos x="35" y="3"/>
                </a:cxn>
                <a:cxn ang="0">
                  <a:pos x="34" y="1"/>
                </a:cxn>
                <a:cxn ang="0">
                  <a:pos x="31" y="0"/>
                </a:cxn>
                <a:cxn ang="0">
                  <a:pos x="30" y="1"/>
                </a:cxn>
                <a:cxn ang="0">
                  <a:pos x="27" y="3"/>
                </a:cxn>
                <a:cxn ang="0">
                  <a:pos x="27" y="3"/>
                </a:cxn>
              </a:cxnLst>
              <a:rect l="0" t="0" r="r" b="b"/>
              <a:pathLst>
                <a:path w="36" h="73">
                  <a:moveTo>
                    <a:pt x="27" y="3"/>
                  </a:moveTo>
                  <a:lnTo>
                    <a:pt x="27" y="3"/>
                  </a:lnTo>
                  <a:lnTo>
                    <a:pt x="17" y="17"/>
                  </a:lnTo>
                  <a:lnTo>
                    <a:pt x="8" y="33"/>
                  </a:lnTo>
                  <a:lnTo>
                    <a:pt x="4" y="41"/>
                  </a:lnTo>
                  <a:lnTo>
                    <a:pt x="1" y="48"/>
                  </a:lnTo>
                  <a:lnTo>
                    <a:pt x="0" y="58"/>
                  </a:lnTo>
                  <a:lnTo>
                    <a:pt x="0" y="68"/>
                  </a:lnTo>
                  <a:lnTo>
                    <a:pt x="0" y="68"/>
                  </a:lnTo>
                  <a:lnTo>
                    <a:pt x="0" y="69"/>
                  </a:lnTo>
                  <a:lnTo>
                    <a:pt x="1" y="72"/>
                  </a:lnTo>
                  <a:lnTo>
                    <a:pt x="5" y="73"/>
                  </a:lnTo>
                  <a:lnTo>
                    <a:pt x="9" y="72"/>
                  </a:lnTo>
                  <a:lnTo>
                    <a:pt x="10" y="69"/>
                  </a:lnTo>
                  <a:lnTo>
                    <a:pt x="10" y="68"/>
                  </a:lnTo>
                  <a:lnTo>
                    <a:pt x="10" y="68"/>
                  </a:lnTo>
                  <a:lnTo>
                    <a:pt x="11" y="59"/>
                  </a:lnTo>
                  <a:lnTo>
                    <a:pt x="13" y="51"/>
                  </a:lnTo>
                  <a:lnTo>
                    <a:pt x="15" y="45"/>
                  </a:lnTo>
                  <a:lnTo>
                    <a:pt x="18" y="37"/>
                  </a:lnTo>
                  <a:lnTo>
                    <a:pt x="26" y="24"/>
                  </a:lnTo>
                  <a:lnTo>
                    <a:pt x="35" y="11"/>
                  </a:lnTo>
                  <a:lnTo>
                    <a:pt x="35" y="11"/>
                  </a:lnTo>
                  <a:lnTo>
                    <a:pt x="36" y="8"/>
                  </a:lnTo>
                  <a:lnTo>
                    <a:pt x="36" y="7"/>
                  </a:lnTo>
                  <a:lnTo>
                    <a:pt x="35" y="3"/>
                  </a:lnTo>
                  <a:lnTo>
                    <a:pt x="34" y="1"/>
                  </a:lnTo>
                  <a:lnTo>
                    <a:pt x="31" y="0"/>
                  </a:lnTo>
                  <a:lnTo>
                    <a:pt x="30" y="1"/>
                  </a:lnTo>
                  <a:lnTo>
                    <a:pt x="27" y="3"/>
                  </a:lnTo>
                  <a:lnTo>
                    <a:pt x="27" y="3"/>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40" name="chenying0907 803"/>
            <p:cNvSpPr/>
            <p:nvPr/>
          </p:nvSpPr>
          <p:spPr bwMode="auto">
            <a:xfrm>
              <a:off x="4446588" y="3363913"/>
              <a:ext cx="19050" cy="31750"/>
            </a:xfrm>
            <a:custGeom>
              <a:avLst/>
              <a:gdLst/>
              <a:ahLst/>
              <a:cxnLst>
                <a:cxn ang="0">
                  <a:pos x="35" y="3"/>
                </a:cxn>
                <a:cxn ang="0">
                  <a:pos x="35" y="3"/>
                </a:cxn>
                <a:cxn ang="0">
                  <a:pos x="25" y="20"/>
                </a:cxn>
                <a:cxn ang="0">
                  <a:pos x="15" y="38"/>
                </a:cxn>
                <a:cxn ang="0">
                  <a:pos x="8" y="57"/>
                </a:cxn>
                <a:cxn ang="0">
                  <a:pos x="0" y="76"/>
                </a:cxn>
                <a:cxn ang="0">
                  <a:pos x="0" y="76"/>
                </a:cxn>
                <a:cxn ang="0">
                  <a:pos x="0" y="79"/>
                </a:cxn>
                <a:cxn ang="0">
                  <a:pos x="0" y="80"/>
                </a:cxn>
                <a:cxn ang="0">
                  <a:pos x="2" y="81"/>
                </a:cxn>
                <a:cxn ang="0">
                  <a:pos x="4" y="83"/>
                </a:cxn>
                <a:cxn ang="0">
                  <a:pos x="8" y="83"/>
                </a:cxn>
                <a:cxn ang="0">
                  <a:pos x="10" y="81"/>
                </a:cxn>
                <a:cxn ang="0">
                  <a:pos x="12" y="79"/>
                </a:cxn>
                <a:cxn ang="0">
                  <a:pos x="12" y="79"/>
                </a:cxn>
                <a:cxn ang="0">
                  <a:pos x="18" y="61"/>
                </a:cxn>
                <a:cxn ang="0">
                  <a:pos x="26" y="42"/>
                </a:cxn>
                <a:cxn ang="0">
                  <a:pos x="35" y="25"/>
                </a:cxn>
                <a:cxn ang="0">
                  <a:pos x="44" y="8"/>
                </a:cxn>
                <a:cxn ang="0">
                  <a:pos x="44" y="8"/>
                </a:cxn>
                <a:cxn ang="0">
                  <a:pos x="46" y="6"/>
                </a:cxn>
                <a:cxn ang="0">
                  <a:pos x="46" y="4"/>
                </a:cxn>
                <a:cxn ang="0">
                  <a:pos x="43" y="0"/>
                </a:cxn>
                <a:cxn ang="0">
                  <a:pos x="39" y="0"/>
                </a:cxn>
                <a:cxn ang="0">
                  <a:pos x="36" y="0"/>
                </a:cxn>
                <a:cxn ang="0">
                  <a:pos x="35" y="3"/>
                </a:cxn>
                <a:cxn ang="0">
                  <a:pos x="35" y="3"/>
                </a:cxn>
              </a:cxnLst>
              <a:rect l="0" t="0" r="r" b="b"/>
              <a:pathLst>
                <a:path w="46" h="83">
                  <a:moveTo>
                    <a:pt x="35" y="3"/>
                  </a:moveTo>
                  <a:lnTo>
                    <a:pt x="35" y="3"/>
                  </a:lnTo>
                  <a:lnTo>
                    <a:pt x="25" y="20"/>
                  </a:lnTo>
                  <a:lnTo>
                    <a:pt x="15" y="38"/>
                  </a:lnTo>
                  <a:lnTo>
                    <a:pt x="8" y="57"/>
                  </a:lnTo>
                  <a:lnTo>
                    <a:pt x="0" y="76"/>
                  </a:lnTo>
                  <a:lnTo>
                    <a:pt x="0" y="76"/>
                  </a:lnTo>
                  <a:lnTo>
                    <a:pt x="0" y="79"/>
                  </a:lnTo>
                  <a:lnTo>
                    <a:pt x="0" y="80"/>
                  </a:lnTo>
                  <a:lnTo>
                    <a:pt x="2" y="81"/>
                  </a:lnTo>
                  <a:lnTo>
                    <a:pt x="4" y="83"/>
                  </a:lnTo>
                  <a:lnTo>
                    <a:pt x="8" y="83"/>
                  </a:lnTo>
                  <a:lnTo>
                    <a:pt x="10" y="81"/>
                  </a:lnTo>
                  <a:lnTo>
                    <a:pt x="12" y="79"/>
                  </a:lnTo>
                  <a:lnTo>
                    <a:pt x="12" y="79"/>
                  </a:lnTo>
                  <a:lnTo>
                    <a:pt x="18" y="61"/>
                  </a:lnTo>
                  <a:lnTo>
                    <a:pt x="26" y="42"/>
                  </a:lnTo>
                  <a:lnTo>
                    <a:pt x="35" y="25"/>
                  </a:lnTo>
                  <a:lnTo>
                    <a:pt x="44" y="8"/>
                  </a:lnTo>
                  <a:lnTo>
                    <a:pt x="44" y="8"/>
                  </a:lnTo>
                  <a:lnTo>
                    <a:pt x="46" y="6"/>
                  </a:lnTo>
                  <a:lnTo>
                    <a:pt x="46" y="4"/>
                  </a:lnTo>
                  <a:lnTo>
                    <a:pt x="43" y="0"/>
                  </a:lnTo>
                  <a:lnTo>
                    <a:pt x="39" y="0"/>
                  </a:lnTo>
                  <a:lnTo>
                    <a:pt x="36" y="0"/>
                  </a:lnTo>
                  <a:lnTo>
                    <a:pt x="35" y="3"/>
                  </a:lnTo>
                  <a:lnTo>
                    <a:pt x="35" y="3"/>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41" name="chenying0907 804"/>
            <p:cNvSpPr/>
            <p:nvPr/>
          </p:nvSpPr>
          <p:spPr bwMode="auto">
            <a:xfrm>
              <a:off x="4476751" y="3340100"/>
              <a:ext cx="14288" cy="33338"/>
            </a:xfrm>
            <a:custGeom>
              <a:avLst/>
              <a:gdLst/>
              <a:ahLst/>
              <a:cxnLst>
                <a:cxn ang="0">
                  <a:pos x="23" y="4"/>
                </a:cxn>
                <a:cxn ang="0">
                  <a:pos x="23" y="4"/>
                </a:cxn>
                <a:cxn ang="0">
                  <a:pos x="19" y="21"/>
                </a:cxn>
                <a:cxn ang="0">
                  <a:pos x="19" y="21"/>
                </a:cxn>
                <a:cxn ang="0">
                  <a:pos x="15" y="30"/>
                </a:cxn>
                <a:cxn ang="0">
                  <a:pos x="11" y="38"/>
                </a:cxn>
                <a:cxn ang="0">
                  <a:pos x="11" y="38"/>
                </a:cxn>
                <a:cxn ang="0">
                  <a:pos x="7" y="56"/>
                </a:cxn>
                <a:cxn ang="0">
                  <a:pos x="5" y="67"/>
                </a:cxn>
                <a:cxn ang="0">
                  <a:pos x="1" y="74"/>
                </a:cxn>
                <a:cxn ang="0">
                  <a:pos x="1" y="74"/>
                </a:cxn>
                <a:cxn ang="0">
                  <a:pos x="0" y="77"/>
                </a:cxn>
                <a:cxn ang="0">
                  <a:pos x="0" y="80"/>
                </a:cxn>
                <a:cxn ang="0">
                  <a:pos x="2" y="82"/>
                </a:cxn>
                <a:cxn ang="0">
                  <a:pos x="7" y="84"/>
                </a:cxn>
                <a:cxn ang="0">
                  <a:pos x="9" y="82"/>
                </a:cxn>
                <a:cxn ang="0">
                  <a:pos x="10" y="81"/>
                </a:cxn>
                <a:cxn ang="0">
                  <a:pos x="10" y="81"/>
                </a:cxn>
                <a:cxn ang="0">
                  <a:pos x="14" y="72"/>
                </a:cxn>
                <a:cxn ang="0">
                  <a:pos x="18" y="63"/>
                </a:cxn>
                <a:cxn ang="0">
                  <a:pos x="22" y="44"/>
                </a:cxn>
                <a:cxn ang="0">
                  <a:pos x="22" y="44"/>
                </a:cxn>
                <a:cxn ang="0">
                  <a:pos x="24" y="36"/>
                </a:cxn>
                <a:cxn ang="0">
                  <a:pos x="28" y="29"/>
                </a:cxn>
                <a:cxn ang="0">
                  <a:pos x="28" y="29"/>
                </a:cxn>
                <a:cxn ang="0">
                  <a:pos x="31" y="18"/>
                </a:cxn>
                <a:cxn ang="0">
                  <a:pos x="34" y="6"/>
                </a:cxn>
                <a:cxn ang="0">
                  <a:pos x="34" y="6"/>
                </a:cxn>
                <a:cxn ang="0">
                  <a:pos x="34" y="4"/>
                </a:cxn>
                <a:cxn ang="0">
                  <a:pos x="34" y="2"/>
                </a:cxn>
                <a:cxn ang="0">
                  <a:pos x="30" y="0"/>
                </a:cxn>
                <a:cxn ang="0">
                  <a:pos x="26" y="0"/>
                </a:cxn>
                <a:cxn ang="0">
                  <a:pos x="24" y="1"/>
                </a:cxn>
                <a:cxn ang="0">
                  <a:pos x="23" y="4"/>
                </a:cxn>
                <a:cxn ang="0">
                  <a:pos x="23" y="4"/>
                </a:cxn>
              </a:cxnLst>
              <a:rect l="0" t="0" r="r" b="b"/>
              <a:pathLst>
                <a:path w="34" h="84">
                  <a:moveTo>
                    <a:pt x="23" y="4"/>
                  </a:moveTo>
                  <a:lnTo>
                    <a:pt x="23" y="4"/>
                  </a:lnTo>
                  <a:lnTo>
                    <a:pt x="19" y="21"/>
                  </a:lnTo>
                  <a:lnTo>
                    <a:pt x="19" y="21"/>
                  </a:lnTo>
                  <a:lnTo>
                    <a:pt x="15" y="30"/>
                  </a:lnTo>
                  <a:lnTo>
                    <a:pt x="11" y="38"/>
                  </a:lnTo>
                  <a:lnTo>
                    <a:pt x="11" y="38"/>
                  </a:lnTo>
                  <a:lnTo>
                    <a:pt x="7" y="56"/>
                  </a:lnTo>
                  <a:lnTo>
                    <a:pt x="5" y="67"/>
                  </a:lnTo>
                  <a:lnTo>
                    <a:pt x="1" y="74"/>
                  </a:lnTo>
                  <a:lnTo>
                    <a:pt x="1" y="74"/>
                  </a:lnTo>
                  <a:lnTo>
                    <a:pt x="0" y="77"/>
                  </a:lnTo>
                  <a:lnTo>
                    <a:pt x="0" y="80"/>
                  </a:lnTo>
                  <a:lnTo>
                    <a:pt x="2" y="82"/>
                  </a:lnTo>
                  <a:lnTo>
                    <a:pt x="7" y="84"/>
                  </a:lnTo>
                  <a:lnTo>
                    <a:pt x="9" y="82"/>
                  </a:lnTo>
                  <a:lnTo>
                    <a:pt x="10" y="81"/>
                  </a:lnTo>
                  <a:lnTo>
                    <a:pt x="10" y="81"/>
                  </a:lnTo>
                  <a:lnTo>
                    <a:pt x="14" y="72"/>
                  </a:lnTo>
                  <a:lnTo>
                    <a:pt x="18" y="63"/>
                  </a:lnTo>
                  <a:lnTo>
                    <a:pt x="22" y="44"/>
                  </a:lnTo>
                  <a:lnTo>
                    <a:pt x="22" y="44"/>
                  </a:lnTo>
                  <a:lnTo>
                    <a:pt x="24" y="36"/>
                  </a:lnTo>
                  <a:lnTo>
                    <a:pt x="28" y="29"/>
                  </a:lnTo>
                  <a:lnTo>
                    <a:pt x="28" y="29"/>
                  </a:lnTo>
                  <a:lnTo>
                    <a:pt x="31" y="18"/>
                  </a:lnTo>
                  <a:lnTo>
                    <a:pt x="34" y="6"/>
                  </a:lnTo>
                  <a:lnTo>
                    <a:pt x="34" y="6"/>
                  </a:lnTo>
                  <a:lnTo>
                    <a:pt x="34" y="4"/>
                  </a:lnTo>
                  <a:lnTo>
                    <a:pt x="34" y="2"/>
                  </a:lnTo>
                  <a:lnTo>
                    <a:pt x="30" y="0"/>
                  </a:lnTo>
                  <a:lnTo>
                    <a:pt x="26" y="0"/>
                  </a:lnTo>
                  <a:lnTo>
                    <a:pt x="24" y="1"/>
                  </a:lnTo>
                  <a:lnTo>
                    <a:pt x="23" y="4"/>
                  </a:lnTo>
                  <a:lnTo>
                    <a:pt x="23" y="4"/>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42" name="chenying0907 805"/>
            <p:cNvSpPr/>
            <p:nvPr/>
          </p:nvSpPr>
          <p:spPr bwMode="auto">
            <a:xfrm>
              <a:off x="4522788" y="3330575"/>
              <a:ext cx="11113" cy="25400"/>
            </a:xfrm>
            <a:custGeom>
              <a:avLst/>
              <a:gdLst/>
              <a:ahLst/>
              <a:cxnLst>
                <a:cxn ang="0">
                  <a:pos x="19" y="3"/>
                </a:cxn>
                <a:cxn ang="0">
                  <a:pos x="19" y="3"/>
                </a:cxn>
                <a:cxn ang="0">
                  <a:pos x="10" y="15"/>
                </a:cxn>
                <a:cxn ang="0">
                  <a:pos x="5" y="28"/>
                </a:cxn>
                <a:cxn ang="0">
                  <a:pos x="1" y="41"/>
                </a:cxn>
                <a:cxn ang="0">
                  <a:pos x="0" y="57"/>
                </a:cxn>
                <a:cxn ang="0">
                  <a:pos x="0" y="57"/>
                </a:cxn>
                <a:cxn ang="0">
                  <a:pos x="0" y="58"/>
                </a:cxn>
                <a:cxn ang="0">
                  <a:pos x="1" y="60"/>
                </a:cxn>
                <a:cxn ang="0">
                  <a:pos x="5" y="62"/>
                </a:cxn>
                <a:cxn ang="0">
                  <a:pos x="9" y="60"/>
                </a:cxn>
                <a:cxn ang="0">
                  <a:pos x="10" y="58"/>
                </a:cxn>
                <a:cxn ang="0">
                  <a:pos x="10" y="57"/>
                </a:cxn>
                <a:cxn ang="0">
                  <a:pos x="10" y="57"/>
                </a:cxn>
                <a:cxn ang="0">
                  <a:pos x="12" y="43"/>
                </a:cxn>
                <a:cxn ang="0">
                  <a:pos x="15" y="32"/>
                </a:cxn>
                <a:cxn ang="0">
                  <a:pos x="21" y="20"/>
                </a:cxn>
                <a:cxn ang="0">
                  <a:pos x="29" y="11"/>
                </a:cxn>
                <a:cxn ang="0">
                  <a:pos x="29" y="11"/>
                </a:cxn>
                <a:cxn ang="0">
                  <a:pos x="30" y="8"/>
                </a:cxn>
                <a:cxn ang="0">
                  <a:pos x="30" y="5"/>
                </a:cxn>
                <a:cxn ang="0">
                  <a:pos x="27" y="3"/>
                </a:cxn>
                <a:cxn ang="0">
                  <a:pos x="23" y="0"/>
                </a:cxn>
                <a:cxn ang="0">
                  <a:pos x="22" y="2"/>
                </a:cxn>
                <a:cxn ang="0">
                  <a:pos x="19" y="3"/>
                </a:cxn>
                <a:cxn ang="0">
                  <a:pos x="19" y="3"/>
                </a:cxn>
              </a:cxnLst>
              <a:rect l="0" t="0" r="r" b="b"/>
              <a:pathLst>
                <a:path w="30" h="62">
                  <a:moveTo>
                    <a:pt x="19" y="3"/>
                  </a:moveTo>
                  <a:lnTo>
                    <a:pt x="19" y="3"/>
                  </a:lnTo>
                  <a:lnTo>
                    <a:pt x="10" y="15"/>
                  </a:lnTo>
                  <a:lnTo>
                    <a:pt x="5" y="28"/>
                  </a:lnTo>
                  <a:lnTo>
                    <a:pt x="1" y="41"/>
                  </a:lnTo>
                  <a:lnTo>
                    <a:pt x="0" y="57"/>
                  </a:lnTo>
                  <a:lnTo>
                    <a:pt x="0" y="57"/>
                  </a:lnTo>
                  <a:lnTo>
                    <a:pt x="0" y="58"/>
                  </a:lnTo>
                  <a:lnTo>
                    <a:pt x="1" y="60"/>
                  </a:lnTo>
                  <a:lnTo>
                    <a:pt x="5" y="62"/>
                  </a:lnTo>
                  <a:lnTo>
                    <a:pt x="9" y="60"/>
                  </a:lnTo>
                  <a:lnTo>
                    <a:pt x="10" y="58"/>
                  </a:lnTo>
                  <a:lnTo>
                    <a:pt x="10" y="57"/>
                  </a:lnTo>
                  <a:lnTo>
                    <a:pt x="10" y="57"/>
                  </a:lnTo>
                  <a:lnTo>
                    <a:pt x="12" y="43"/>
                  </a:lnTo>
                  <a:lnTo>
                    <a:pt x="15" y="32"/>
                  </a:lnTo>
                  <a:lnTo>
                    <a:pt x="21" y="20"/>
                  </a:lnTo>
                  <a:lnTo>
                    <a:pt x="29" y="11"/>
                  </a:lnTo>
                  <a:lnTo>
                    <a:pt x="29" y="11"/>
                  </a:lnTo>
                  <a:lnTo>
                    <a:pt x="30" y="8"/>
                  </a:lnTo>
                  <a:lnTo>
                    <a:pt x="30" y="5"/>
                  </a:lnTo>
                  <a:lnTo>
                    <a:pt x="27" y="3"/>
                  </a:lnTo>
                  <a:lnTo>
                    <a:pt x="23" y="0"/>
                  </a:lnTo>
                  <a:lnTo>
                    <a:pt x="22" y="2"/>
                  </a:lnTo>
                  <a:lnTo>
                    <a:pt x="19" y="3"/>
                  </a:lnTo>
                  <a:lnTo>
                    <a:pt x="19" y="3"/>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43" name="chenying0907 806"/>
            <p:cNvSpPr/>
            <p:nvPr/>
          </p:nvSpPr>
          <p:spPr bwMode="auto">
            <a:xfrm>
              <a:off x="4552951" y="3344863"/>
              <a:ext cx="7938" cy="25400"/>
            </a:xfrm>
            <a:custGeom>
              <a:avLst/>
              <a:gdLst/>
              <a:ahLst/>
              <a:cxnLst>
                <a:cxn ang="0">
                  <a:pos x="11" y="4"/>
                </a:cxn>
                <a:cxn ang="0">
                  <a:pos x="11" y="4"/>
                </a:cxn>
                <a:cxn ang="0">
                  <a:pos x="9" y="11"/>
                </a:cxn>
                <a:cxn ang="0">
                  <a:pos x="7" y="17"/>
                </a:cxn>
                <a:cxn ang="0">
                  <a:pos x="6" y="30"/>
                </a:cxn>
                <a:cxn ang="0">
                  <a:pos x="4" y="43"/>
                </a:cxn>
                <a:cxn ang="0">
                  <a:pos x="2" y="50"/>
                </a:cxn>
                <a:cxn ang="0">
                  <a:pos x="0" y="57"/>
                </a:cxn>
                <a:cxn ang="0">
                  <a:pos x="0" y="57"/>
                </a:cxn>
                <a:cxn ang="0">
                  <a:pos x="0" y="59"/>
                </a:cxn>
                <a:cxn ang="0">
                  <a:pos x="0" y="62"/>
                </a:cxn>
                <a:cxn ang="0">
                  <a:pos x="2" y="64"/>
                </a:cxn>
                <a:cxn ang="0">
                  <a:pos x="5" y="66"/>
                </a:cxn>
                <a:cxn ang="0">
                  <a:pos x="6" y="66"/>
                </a:cxn>
                <a:cxn ang="0">
                  <a:pos x="9" y="64"/>
                </a:cxn>
                <a:cxn ang="0">
                  <a:pos x="10" y="63"/>
                </a:cxn>
                <a:cxn ang="0">
                  <a:pos x="10" y="63"/>
                </a:cxn>
                <a:cxn ang="0">
                  <a:pos x="13" y="57"/>
                </a:cxn>
                <a:cxn ang="0">
                  <a:pos x="14" y="50"/>
                </a:cxn>
                <a:cxn ang="0">
                  <a:pos x="15" y="36"/>
                </a:cxn>
                <a:cxn ang="0">
                  <a:pos x="18" y="23"/>
                </a:cxn>
                <a:cxn ang="0">
                  <a:pos x="19" y="16"/>
                </a:cxn>
                <a:cxn ang="0">
                  <a:pos x="22" y="9"/>
                </a:cxn>
                <a:cxn ang="0">
                  <a:pos x="22" y="9"/>
                </a:cxn>
                <a:cxn ang="0">
                  <a:pos x="22" y="7"/>
                </a:cxn>
                <a:cxn ang="0">
                  <a:pos x="22" y="6"/>
                </a:cxn>
                <a:cxn ang="0">
                  <a:pos x="19" y="2"/>
                </a:cxn>
                <a:cxn ang="0">
                  <a:pos x="17" y="0"/>
                </a:cxn>
                <a:cxn ang="0">
                  <a:pos x="14" y="0"/>
                </a:cxn>
                <a:cxn ang="0">
                  <a:pos x="13" y="2"/>
                </a:cxn>
                <a:cxn ang="0">
                  <a:pos x="11" y="4"/>
                </a:cxn>
                <a:cxn ang="0">
                  <a:pos x="11" y="4"/>
                </a:cxn>
              </a:cxnLst>
              <a:rect l="0" t="0" r="r" b="b"/>
              <a:pathLst>
                <a:path w="22" h="66">
                  <a:moveTo>
                    <a:pt x="11" y="4"/>
                  </a:moveTo>
                  <a:lnTo>
                    <a:pt x="11" y="4"/>
                  </a:lnTo>
                  <a:lnTo>
                    <a:pt x="9" y="11"/>
                  </a:lnTo>
                  <a:lnTo>
                    <a:pt x="7" y="17"/>
                  </a:lnTo>
                  <a:lnTo>
                    <a:pt x="6" y="30"/>
                  </a:lnTo>
                  <a:lnTo>
                    <a:pt x="4" y="43"/>
                  </a:lnTo>
                  <a:lnTo>
                    <a:pt x="2" y="50"/>
                  </a:lnTo>
                  <a:lnTo>
                    <a:pt x="0" y="57"/>
                  </a:lnTo>
                  <a:lnTo>
                    <a:pt x="0" y="57"/>
                  </a:lnTo>
                  <a:lnTo>
                    <a:pt x="0" y="59"/>
                  </a:lnTo>
                  <a:lnTo>
                    <a:pt x="0" y="62"/>
                  </a:lnTo>
                  <a:lnTo>
                    <a:pt x="2" y="64"/>
                  </a:lnTo>
                  <a:lnTo>
                    <a:pt x="5" y="66"/>
                  </a:lnTo>
                  <a:lnTo>
                    <a:pt x="6" y="66"/>
                  </a:lnTo>
                  <a:lnTo>
                    <a:pt x="9" y="64"/>
                  </a:lnTo>
                  <a:lnTo>
                    <a:pt x="10" y="63"/>
                  </a:lnTo>
                  <a:lnTo>
                    <a:pt x="10" y="63"/>
                  </a:lnTo>
                  <a:lnTo>
                    <a:pt x="13" y="57"/>
                  </a:lnTo>
                  <a:lnTo>
                    <a:pt x="14" y="50"/>
                  </a:lnTo>
                  <a:lnTo>
                    <a:pt x="15" y="36"/>
                  </a:lnTo>
                  <a:lnTo>
                    <a:pt x="18" y="23"/>
                  </a:lnTo>
                  <a:lnTo>
                    <a:pt x="19" y="16"/>
                  </a:lnTo>
                  <a:lnTo>
                    <a:pt x="22" y="9"/>
                  </a:lnTo>
                  <a:lnTo>
                    <a:pt x="22" y="9"/>
                  </a:lnTo>
                  <a:lnTo>
                    <a:pt x="22" y="7"/>
                  </a:lnTo>
                  <a:lnTo>
                    <a:pt x="22" y="6"/>
                  </a:lnTo>
                  <a:lnTo>
                    <a:pt x="19" y="2"/>
                  </a:lnTo>
                  <a:lnTo>
                    <a:pt x="17" y="0"/>
                  </a:lnTo>
                  <a:lnTo>
                    <a:pt x="14" y="0"/>
                  </a:lnTo>
                  <a:lnTo>
                    <a:pt x="13" y="2"/>
                  </a:lnTo>
                  <a:lnTo>
                    <a:pt x="11" y="4"/>
                  </a:lnTo>
                  <a:lnTo>
                    <a:pt x="11" y="4"/>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44" name="chenying0907 807"/>
            <p:cNvSpPr/>
            <p:nvPr/>
          </p:nvSpPr>
          <p:spPr bwMode="auto">
            <a:xfrm>
              <a:off x="4575176" y="3357563"/>
              <a:ext cx="12700" cy="23813"/>
            </a:xfrm>
            <a:custGeom>
              <a:avLst/>
              <a:gdLst/>
              <a:ahLst/>
              <a:cxnLst>
                <a:cxn ang="0">
                  <a:pos x="19" y="4"/>
                </a:cxn>
                <a:cxn ang="0">
                  <a:pos x="19" y="4"/>
                </a:cxn>
                <a:cxn ang="0">
                  <a:pos x="14" y="17"/>
                </a:cxn>
                <a:cxn ang="0">
                  <a:pos x="8" y="28"/>
                </a:cxn>
                <a:cxn ang="0">
                  <a:pos x="2" y="42"/>
                </a:cxn>
                <a:cxn ang="0">
                  <a:pos x="1" y="48"/>
                </a:cxn>
                <a:cxn ang="0">
                  <a:pos x="0" y="55"/>
                </a:cxn>
                <a:cxn ang="0">
                  <a:pos x="0" y="55"/>
                </a:cxn>
                <a:cxn ang="0">
                  <a:pos x="1" y="57"/>
                </a:cxn>
                <a:cxn ang="0">
                  <a:pos x="2" y="59"/>
                </a:cxn>
                <a:cxn ang="0">
                  <a:pos x="6" y="60"/>
                </a:cxn>
                <a:cxn ang="0">
                  <a:pos x="10" y="59"/>
                </a:cxn>
                <a:cxn ang="0">
                  <a:pos x="12" y="57"/>
                </a:cxn>
                <a:cxn ang="0">
                  <a:pos x="12" y="55"/>
                </a:cxn>
                <a:cxn ang="0">
                  <a:pos x="12" y="55"/>
                </a:cxn>
                <a:cxn ang="0">
                  <a:pos x="13" y="48"/>
                </a:cxn>
                <a:cxn ang="0">
                  <a:pos x="14" y="42"/>
                </a:cxn>
                <a:cxn ang="0">
                  <a:pos x="19" y="30"/>
                </a:cxn>
                <a:cxn ang="0">
                  <a:pos x="26" y="18"/>
                </a:cxn>
                <a:cxn ang="0">
                  <a:pos x="30" y="6"/>
                </a:cxn>
                <a:cxn ang="0">
                  <a:pos x="30" y="6"/>
                </a:cxn>
                <a:cxn ang="0">
                  <a:pos x="31" y="4"/>
                </a:cxn>
                <a:cxn ang="0">
                  <a:pos x="30" y="2"/>
                </a:cxn>
                <a:cxn ang="0">
                  <a:pos x="26" y="0"/>
                </a:cxn>
                <a:cxn ang="0">
                  <a:pos x="22" y="0"/>
                </a:cxn>
                <a:cxn ang="0">
                  <a:pos x="21" y="1"/>
                </a:cxn>
                <a:cxn ang="0">
                  <a:pos x="19" y="4"/>
                </a:cxn>
                <a:cxn ang="0">
                  <a:pos x="19" y="4"/>
                </a:cxn>
              </a:cxnLst>
              <a:rect l="0" t="0" r="r" b="b"/>
              <a:pathLst>
                <a:path w="31" h="60">
                  <a:moveTo>
                    <a:pt x="19" y="4"/>
                  </a:moveTo>
                  <a:lnTo>
                    <a:pt x="19" y="4"/>
                  </a:lnTo>
                  <a:lnTo>
                    <a:pt x="14" y="17"/>
                  </a:lnTo>
                  <a:lnTo>
                    <a:pt x="8" y="28"/>
                  </a:lnTo>
                  <a:lnTo>
                    <a:pt x="2" y="42"/>
                  </a:lnTo>
                  <a:lnTo>
                    <a:pt x="1" y="48"/>
                  </a:lnTo>
                  <a:lnTo>
                    <a:pt x="0" y="55"/>
                  </a:lnTo>
                  <a:lnTo>
                    <a:pt x="0" y="55"/>
                  </a:lnTo>
                  <a:lnTo>
                    <a:pt x="1" y="57"/>
                  </a:lnTo>
                  <a:lnTo>
                    <a:pt x="2" y="59"/>
                  </a:lnTo>
                  <a:lnTo>
                    <a:pt x="6" y="60"/>
                  </a:lnTo>
                  <a:lnTo>
                    <a:pt x="10" y="59"/>
                  </a:lnTo>
                  <a:lnTo>
                    <a:pt x="12" y="57"/>
                  </a:lnTo>
                  <a:lnTo>
                    <a:pt x="12" y="55"/>
                  </a:lnTo>
                  <a:lnTo>
                    <a:pt x="12" y="55"/>
                  </a:lnTo>
                  <a:lnTo>
                    <a:pt x="13" y="48"/>
                  </a:lnTo>
                  <a:lnTo>
                    <a:pt x="14" y="42"/>
                  </a:lnTo>
                  <a:lnTo>
                    <a:pt x="19" y="30"/>
                  </a:lnTo>
                  <a:lnTo>
                    <a:pt x="26" y="18"/>
                  </a:lnTo>
                  <a:lnTo>
                    <a:pt x="30" y="6"/>
                  </a:lnTo>
                  <a:lnTo>
                    <a:pt x="30" y="6"/>
                  </a:lnTo>
                  <a:lnTo>
                    <a:pt x="31" y="4"/>
                  </a:lnTo>
                  <a:lnTo>
                    <a:pt x="30" y="2"/>
                  </a:lnTo>
                  <a:lnTo>
                    <a:pt x="26" y="0"/>
                  </a:lnTo>
                  <a:lnTo>
                    <a:pt x="22" y="0"/>
                  </a:lnTo>
                  <a:lnTo>
                    <a:pt x="21" y="1"/>
                  </a:lnTo>
                  <a:lnTo>
                    <a:pt x="19" y="4"/>
                  </a:lnTo>
                  <a:lnTo>
                    <a:pt x="19" y="4"/>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45" name="chenying0907 809"/>
            <p:cNvSpPr/>
            <p:nvPr/>
          </p:nvSpPr>
          <p:spPr bwMode="auto">
            <a:xfrm>
              <a:off x="4598988" y="3362326"/>
              <a:ext cx="7938" cy="22225"/>
            </a:xfrm>
            <a:custGeom>
              <a:avLst/>
              <a:gdLst/>
              <a:ahLst/>
              <a:cxnLst>
                <a:cxn ang="0">
                  <a:pos x="8" y="6"/>
                </a:cxn>
                <a:cxn ang="0">
                  <a:pos x="8" y="6"/>
                </a:cxn>
                <a:cxn ang="0">
                  <a:pos x="7" y="16"/>
                </a:cxn>
                <a:cxn ang="0">
                  <a:pos x="6" y="28"/>
                </a:cxn>
                <a:cxn ang="0">
                  <a:pos x="0" y="50"/>
                </a:cxn>
                <a:cxn ang="0">
                  <a:pos x="0" y="50"/>
                </a:cxn>
                <a:cxn ang="0">
                  <a:pos x="0" y="53"/>
                </a:cxn>
                <a:cxn ang="0">
                  <a:pos x="2" y="54"/>
                </a:cxn>
                <a:cxn ang="0">
                  <a:pos x="4" y="57"/>
                </a:cxn>
                <a:cxn ang="0">
                  <a:pos x="8" y="57"/>
                </a:cxn>
                <a:cxn ang="0">
                  <a:pos x="11" y="55"/>
                </a:cxn>
                <a:cxn ang="0">
                  <a:pos x="11" y="53"/>
                </a:cxn>
                <a:cxn ang="0">
                  <a:pos x="11" y="53"/>
                </a:cxn>
                <a:cxn ang="0">
                  <a:pos x="16" y="29"/>
                </a:cxn>
                <a:cxn ang="0">
                  <a:pos x="19" y="17"/>
                </a:cxn>
                <a:cxn ang="0">
                  <a:pos x="19" y="6"/>
                </a:cxn>
                <a:cxn ang="0">
                  <a:pos x="19" y="6"/>
                </a:cxn>
                <a:cxn ang="0">
                  <a:pos x="19" y="3"/>
                </a:cxn>
                <a:cxn ang="0">
                  <a:pos x="17" y="2"/>
                </a:cxn>
                <a:cxn ang="0">
                  <a:pos x="13" y="0"/>
                </a:cxn>
                <a:cxn ang="0">
                  <a:pos x="9" y="2"/>
                </a:cxn>
                <a:cxn ang="0">
                  <a:pos x="8" y="3"/>
                </a:cxn>
                <a:cxn ang="0">
                  <a:pos x="8" y="6"/>
                </a:cxn>
                <a:cxn ang="0">
                  <a:pos x="8" y="6"/>
                </a:cxn>
              </a:cxnLst>
              <a:rect l="0" t="0" r="r" b="b"/>
              <a:pathLst>
                <a:path w="19" h="57">
                  <a:moveTo>
                    <a:pt x="8" y="6"/>
                  </a:moveTo>
                  <a:lnTo>
                    <a:pt x="8" y="6"/>
                  </a:lnTo>
                  <a:lnTo>
                    <a:pt x="7" y="16"/>
                  </a:lnTo>
                  <a:lnTo>
                    <a:pt x="6" y="28"/>
                  </a:lnTo>
                  <a:lnTo>
                    <a:pt x="0" y="50"/>
                  </a:lnTo>
                  <a:lnTo>
                    <a:pt x="0" y="50"/>
                  </a:lnTo>
                  <a:lnTo>
                    <a:pt x="0" y="53"/>
                  </a:lnTo>
                  <a:lnTo>
                    <a:pt x="2" y="54"/>
                  </a:lnTo>
                  <a:lnTo>
                    <a:pt x="4" y="57"/>
                  </a:lnTo>
                  <a:lnTo>
                    <a:pt x="8" y="57"/>
                  </a:lnTo>
                  <a:lnTo>
                    <a:pt x="11" y="55"/>
                  </a:lnTo>
                  <a:lnTo>
                    <a:pt x="11" y="53"/>
                  </a:lnTo>
                  <a:lnTo>
                    <a:pt x="11" y="53"/>
                  </a:lnTo>
                  <a:lnTo>
                    <a:pt x="16" y="29"/>
                  </a:lnTo>
                  <a:lnTo>
                    <a:pt x="19" y="17"/>
                  </a:lnTo>
                  <a:lnTo>
                    <a:pt x="19" y="6"/>
                  </a:lnTo>
                  <a:lnTo>
                    <a:pt x="19" y="6"/>
                  </a:lnTo>
                  <a:lnTo>
                    <a:pt x="19" y="3"/>
                  </a:lnTo>
                  <a:lnTo>
                    <a:pt x="17" y="2"/>
                  </a:lnTo>
                  <a:lnTo>
                    <a:pt x="13" y="0"/>
                  </a:lnTo>
                  <a:lnTo>
                    <a:pt x="9" y="2"/>
                  </a:lnTo>
                  <a:lnTo>
                    <a:pt x="8" y="3"/>
                  </a:lnTo>
                  <a:lnTo>
                    <a:pt x="8" y="6"/>
                  </a:lnTo>
                  <a:lnTo>
                    <a:pt x="8" y="6"/>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46" name="chenying0907 810"/>
            <p:cNvSpPr/>
            <p:nvPr/>
          </p:nvSpPr>
          <p:spPr bwMode="auto">
            <a:xfrm>
              <a:off x="4630738" y="3368676"/>
              <a:ext cx="14288" cy="23813"/>
            </a:xfrm>
            <a:custGeom>
              <a:avLst/>
              <a:gdLst/>
              <a:ahLst/>
              <a:cxnLst>
                <a:cxn ang="0">
                  <a:pos x="24" y="3"/>
                </a:cxn>
                <a:cxn ang="0">
                  <a:pos x="24" y="3"/>
                </a:cxn>
                <a:cxn ang="0">
                  <a:pos x="17" y="20"/>
                </a:cxn>
                <a:cxn ang="0">
                  <a:pos x="11" y="35"/>
                </a:cxn>
                <a:cxn ang="0">
                  <a:pos x="11" y="35"/>
                </a:cxn>
                <a:cxn ang="0">
                  <a:pos x="4" y="46"/>
                </a:cxn>
                <a:cxn ang="0">
                  <a:pos x="1" y="51"/>
                </a:cxn>
                <a:cxn ang="0">
                  <a:pos x="0" y="58"/>
                </a:cxn>
                <a:cxn ang="0">
                  <a:pos x="0" y="58"/>
                </a:cxn>
                <a:cxn ang="0">
                  <a:pos x="0" y="60"/>
                </a:cxn>
                <a:cxn ang="0">
                  <a:pos x="1" y="62"/>
                </a:cxn>
                <a:cxn ang="0">
                  <a:pos x="3" y="63"/>
                </a:cxn>
                <a:cxn ang="0">
                  <a:pos x="5" y="63"/>
                </a:cxn>
                <a:cxn ang="0">
                  <a:pos x="9" y="62"/>
                </a:cxn>
                <a:cxn ang="0">
                  <a:pos x="11" y="60"/>
                </a:cxn>
                <a:cxn ang="0">
                  <a:pos x="12" y="58"/>
                </a:cxn>
                <a:cxn ang="0">
                  <a:pos x="12" y="58"/>
                </a:cxn>
                <a:cxn ang="0">
                  <a:pos x="13" y="51"/>
                </a:cxn>
                <a:cxn ang="0">
                  <a:pos x="17" y="45"/>
                </a:cxn>
                <a:cxn ang="0">
                  <a:pos x="21" y="38"/>
                </a:cxn>
                <a:cxn ang="0">
                  <a:pos x="25" y="33"/>
                </a:cxn>
                <a:cxn ang="0">
                  <a:pos x="25" y="33"/>
                </a:cxn>
                <a:cxn ang="0">
                  <a:pos x="30" y="20"/>
                </a:cxn>
                <a:cxn ang="0">
                  <a:pos x="34" y="7"/>
                </a:cxn>
                <a:cxn ang="0">
                  <a:pos x="34" y="7"/>
                </a:cxn>
                <a:cxn ang="0">
                  <a:pos x="34" y="4"/>
                </a:cxn>
                <a:cxn ang="0">
                  <a:pos x="34" y="1"/>
                </a:cxn>
                <a:cxn ang="0">
                  <a:pos x="30" y="0"/>
                </a:cxn>
                <a:cxn ang="0">
                  <a:pos x="26" y="0"/>
                </a:cxn>
                <a:cxn ang="0">
                  <a:pos x="25" y="1"/>
                </a:cxn>
                <a:cxn ang="0">
                  <a:pos x="24" y="3"/>
                </a:cxn>
                <a:cxn ang="0">
                  <a:pos x="24" y="3"/>
                </a:cxn>
              </a:cxnLst>
              <a:rect l="0" t="0" r="r" b="b"/>
              <a:pathLst>
                <a:path w="34" h="63">
                  <a:moveTo>
                    <a:pt x="24" y="3"/>
                  </a:moveTo>
                  <a:lnTo>
                    <a:pt x="24" y="3"/>
                  </a:lnTo>
                  <a:lnTo>
                    <a:pt x="17" y="20"/>
                  </a:lnTo>
                  <a:lnTo>
                    <a:pt x="11" y="35"/>
                  </a:lnTo>
                  <a:lnTo>
                    <a:pt x="11" y="35"/>
                  </a:lnTo>
                  <a:lnTo>
                    <a:pt x="4" y="46"/>
                  </a:lnTo>
                  <a:lnTo>
                    <a:pt x="1" y="51"/>
                  </a:lnTo>
                  <a:lnTo>
                    <a:pt x="0" y="58"/>
                  </a:lnTo>
                  <a:lnTo>
                    <a:pt x="0" y="58"/>
                  </a:lnTo>
                  <a:lnTo>
                    <a:pt x="0" y="60"/>
                  </a:lnTo>
                  <a:lnTo>
                    <a:pt x="1" y="62"/>
                  </a:lnTo>
                  <a:lnTo>
                    <a:pt x="3" y="63"/>
                  </a:lnTo>
                  <a:lnTo>
                    <a:pt x="5" y="63"/>
                  </a:lnTo>
                  <a:lnTo>
                    <a:pt x="9" y="62"/>
                  </a:lnTo>
                  <a:lnTo>
                    <a:pt x="11" y="60"/>
                  </a:lnTo>
                  <a:lnTo>
                    <a:pt x="12" y="58"/>
                  </a:lnTo>
                  <a:lnTo>
                    <a:pt x="12" y="58"/>
                  </a:lnTo>
                  <a:lnTo>
                    <a:pt x="13" y="51"/>
                  </a:lnTo>
                  <a:lnTo>
                    <a:pt x="17" y="45"/>
                  </a:lnTo>
                  <a:lnTo>
                    <a:pt x="21" y="38"/>
                  </a:lnTo>
                  <a:lnTo>
                    <a:pt x="25" y="33"/>
                  </a:lnTo>
                  <a:lnTo>
                    <a:pt x="25" y="33"/>
                  </a:lnTo>
                  <a:lnTo>
                    <a:pt x="30" y="20"/>
                  </a:lnTo>
                  <a:lnTo>
                    <a:pt x="34" y="7"/>
                  </a:lnTo>
                  <a:lnTo>
                    <a:pt x="34" y="7"/>
                  </a:lnTo>
                  <a:lnTo>
                    <a:pt x="34" y="4"/>
                  </a:lnTo>
                  <a:lnTo>
                    <a:pt x="34" y="1"/>
                  </a:lnTo>
                  <a:lnTo>
                    <a:pt x="30" y="0"/>
                  </a:lnTo>
                  <a:lnTo>
                    <a:pt x="26" y="0"/>
                  </a:lnTo>
                  <a:lnTo>
                    <a:pt x="25" y="1"/>
                  </a:lnTo>
                  <a:lnTo>
                    <a:pt x="24" y="3"/>
                  </a:lnTo>
                  <a:lnTo>
                    <a:pt x="24" y="3"/>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47" name="chenying0907 811"/>
            <p:cNvSpPr/>
            <p:nvPr/>
          </p:nvSpPr>
          <p:spPr bwMode="auto">
            <a:xfrm>
              <a:off x="4657726" y="3365501"/>
              <a:ext cx="12700" cy="28575"/>
            </a:xfrm>
            <a:custGeom>
              <a:avLst/>
              <a:gdLst/>
              <a:ahLst/>
              <a:cxnLst>
                <a:cxn ang="0">
                  <a:pos x="20" y="6"/>
                </a:cxn>
                <a:cxn ang="0">
                  <a:pos x="20" y="6"/>
                </a:cxn>
                <a:cxn ang="0">
                  <a:pos x="18" y="9"/>
                </a:cxn>
                <a:cxn ang="0">
                  <a:pos x="17" y="13"/>
                </a:cxn>
                <a:cxn ang="0">
                  <a:pos x="13" y="20"/>
                </a:cxn>
                <a:cxn ang="0">
                  <a:pos x="8" y="25"/>
                </a:cxn>
                <a:cxn ang="0">
                  <a:pos x="5" y="33"/>
                </a:cxn>
                <a:cxn ang="0">
                  <a:pos x="5" y="33"/>
                </a:cxn>
                <a:cxn ang="0">
                  <a:pos x="3" y="40"/>
                </a:cxn>
                <a:cxn ang="0">
                  <a:pos x="1" y="50"/>
                </a:cxn>
                <a:cxn ang="0">
                  <a:pos x="0" y="67"/>
                </a:cxn>
                <a:cxn ang="0">
                  <a:pos x="0" y="67"/>
                </a:cxn>
                <a:cxn ang="0">
                  <a:pos x="1" y="69"/>
                </a:cxn>
                <a:cxn ang="0">
                  <a:pos x="3" y="71"/>
                </a:cxn>
                <a:cxn ang="0">
                  <a:pos x="7" y="72"/>
                </a:cxn>
                <a:cxn ang="0">
                  <a:pos x="11" y="71"/>
                </a:cxn>
                <a:cxn ang="0">
                  <a:pos x="12" y="69"/>
                </a:cxn>
                <a:cxn ang="0">
                  <a:pos x="12" y="67"/>
                </a:cxn>
                <a:cxn ang="0">
                  <a:pos x="12" y="67"/>
                </a:cxn>
                <a:cxn ang="0">
                  <a:pos x="12" y="57"/>
                </a:cxn>
                <a:cxn ang="0">
                  <a:pos x="13" y="47"/>
                </a:cxn>
                <a:cxn ang="0">
                  <a:pos x="15" y="38"/>
                </a:cxn>
                <a:cxn ang="0">
                  <a:pos x="18" y="29"/>
                </a:cxn>
                <a:cxn ang="0">
                  <a:pos x="18" y="29"/>
                </a:cxn>
                <a:cxn ang="0">
                  <a:pos x="26" y="18"/>
                </a:cxn>
                <a:cxn ang="0">
                  <a:pos x="29" y="13"/>
                </a:cxn>
                <a:cxn ang="0">
                  <a:pos x="32" y="6"/>
                </a:cxn>
                <a:cxn ang="0">
                  <a:pos x="32" y="6"/>
                </a:cxn>
                <a:cxn ang="0">
                  <a:pos x="30" y="4"/>
                </a:cxn>
                <a:cxn ang="0">
                  <a:pos x="30" y="1"/>
                </a:cxn>
                <a:cxn ang="0">
                  <a:pos x="28" y="1"/>
                </a:cxn>
                <a:cxn ang="0">
                  <a:pos x="26" y="0"/>
                </a:cxn>
                <a:cxn ang="0">
                  <a:pos x="22" y="1"/>
                </a:cxn>
                <a:cxn ang="0">
                  <a:pos x="21" y="4"/>
                </a:cxn>
                <a:cxn ang="0">
                  <a:pos x="20" y="6"/>
                </a:cxn>
                <a:cxn ang="0">
                  <a:pos x="20" y="6"/>
                </a:cxn>
              </a:cxnLst>
              <a:rect l="0" t="0" r="r" b="b"/>
              <a:pathLst>
                <a:path w="32" h="72">
                  <a:moveTo>
                    <a:pt x="20" y="6"/>
                  </a:moveTo>
                  <a:lnTo>
                    <a:pt x="20" y="6"/>
                  </a:lnTo>
                  <a:lnTo>
                    <a:pt x="18" y="9"/>
                  </a:lnTo>
                  <a:lnTo>
                    <a:pt x="17" y="13"/>
                  </a:lnTo>
                  <a:lnTo>
                    <a:pt x="13" y="20"/>
                  </a:lnTo>
                  <a:lnTo>
                    <a:pt x="8" y="25"/>
                  </a:lnTo>
                  <a:lnTo>
                    <a:pt x="5" y="33"/>
                  </a:lnTo>
                  <a:lnTo>
                    <a:pt x="5" y="33"/>
                  </a:lnTo>
                  <a:lnTo>
                    <a:pt x="3" y="40"/>
                  </a:lnTo>
                  <a:lnTo>
                    <a:pt x="1" y="50"/>
                  </a:lnTo>
                  <a:lnTo>
                    <a:pt x="0" y="67"/>
                  </a:lnTo>
                  <a:lnTo>
                    <a:pt x="0" y="67"/>
                  </a:lnTo>
                  <a:lnTo>
                    <a:pt x="1" y="69"/>
                  </a:lnTo>
                  <a:lnTo>
                    <a:pt x="3" y="71"/>
                  </a:lnTo>
                  <a:lnTo>
                    <a:pt x="7" y="72"/>
                  </a:lnTo>
                  <a:lnTo>
                    <a:pt x="11" y="71"/>
                  </a:lnTo>
                  <a:lnTo>
                    <a:pt x="12" y="69"/>
                  </a:lnTo>
                  <a:lnTo>
                    <a:pt x="12" y="67"/>
                  </a:lnTo>
                  <a:lnTo>
                    <a:pt x="12" y="67"/>
                  </a:lnTo>
                  <a:lnTo>
                    <a:pt x="12" y="57"/>
                  </a:lnTo>
                  <a:lnTo>
                    <a:pt x="13" y="47"/>
                  </a:lnTo>
                  <a:lnTo>
                    <a:pt x="15" y="38"/>
                  </a:lnTo>
                  <a:lnTo>
                    <a:pt x="18" y="29"/>
                  </a:lnTo>
                  <a:lnTo>
                    <a:pt x="18" y="29"/>
                  </a:lnTo>
                  <a:lnTo>
                    <a:pt x="26" y="18"/>
                  </a:lnTo>
                  <a:lnTo>
                    <a:pt x="29" y="13"/>
                  </a:lnTo>
                  <a:lnTo>
                    <a:pt x="32" y="6"/>
                  </a:lnTo>
                  <a:lnTo>
                    <a:pt x="32" y="6"/>
                  </a:lnTo>
                  <a:lnTo>
                    <a:pt x="30" y="4"/>
                  </a:lnTo>
                  <a:lnTo>
                    <a:pt x="30" y="1"/>
                  </a:lnTo>
                  <a:lnTo>
                    <a:pt x="28" y="1"/>
                  </a:lnTo>
                  <a:lnTo>
                    <a:pt x="26" y="0"/>
                  </a:lnTo>
                  <a:lnTo>
                    <a:pt x="22" y="1"/>
                  </a:lnTo>
                  <a:lnTo>
                    <a:pt x="21" y="4"/>
                  </a:lnTo>
                  <a:lnTo>
                    <a:pt x="20" y="6"/>
                  </a:lnTo>
                  <a:lnTo>
                    <a:pt x="20" y="6"/>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48" name="chenying0907 812"/>
            <p:cNvSpPr/>
            <p:nvPr/>
          </p:nvSpPr>
          <p:spPr bwMode="auto">
            <a:xfrm>
              <a:off x="4687888" y="3367088"/>
              <a:ext cx="7938" cy="23813"/>
            </a:xfrm>
            <a:custGeom>
              <a:avLst/>
              <a:gdLst/>
              <a:ahLst/>
              <a:cxnLst>
                <a:cxn ang="0">
                  <a:pos x="11" y="6"/>
                </a:cxn>
                <a:cxn ang="0">
                  <a:pos x="11" y="6"/>
                </a:cxn>
                <a:cxn ang="0">
                  <a:pos x="10" y="16"/>
                </a:cxn>
                <a:cxn ang="0">
                  <a:pos x="7" y="26"/>
                </a:cxn>
                <a:cxn ang="0">
                  <a:pos x="7" y="26"/>
                </a:cxn>
                <a:cxn ang="0">
                  <a:pos x="4" y="38"/>
                </a:cxn>
                <a:cxn ang="0">
                  <a:pos x="0" y="48"/>
                </a:cxn>
                <a:cxn ang="0">
                  <a:pos x="0" y="48"/>
                </a:cxn>
                <a:cxn ang="0">
                  <a:pos x="0" y="51"/>
                </a:cxn>
                <a:cxn ang="0">
                  <a:pos x="0" y="53"/>
                </a:cxn>
                <a:cxn ang="0">
                  <a:pos x="3" y="56"/>
                </a:cxn>
                <a:cxn ang="0">
                  <a:pos x="6" y="57"/>
                </a:cxn>
                <a:cxn ang="0">
                  <a:pos x="7" y="57"/>
                </a:cxn>
                <a:cxn ang="0">
                  <a:pos x="10" y="56"/>
                </a:cxn>
                <a:cxn ang="0">
                  <a:pos x="11" y="55"/>
                </a:cxn>
                <a:cxn ang="0">
                  <a:pos x="11" y="55"/>
                </a:cxn>
                <a:cxn ang="0">
                  <a:pos x="15" y="43"/>
                </a:cxn>
                <a:cxn ang="0">
                  <a:pos x="17" y="31"/>
                </a:cxn>
                <a:cxn ang="0">
                  <a:pos x="17" y="31"/>
                </a:cxn>
                <a:cxn ang="0">
                  <a:pos x="20" y="18"/>
                </a:cxn>
                <a:cxn ang="0">
                  <a:pos x="23" y="6"/>
                </a:cxn>
                <a:cxn ang="0">
                  <a:pos x="23" y="6"/>
                </a:cxn>
                <a:cxn ang="0">
                  <a:pos x="23" y="4"/>
                </a:cxn>
                <a:cxn ang="0">
                  <a:pos x="21" y="1"/>
                </a:cxn>
                <a:cxn ang="0">
                  <a:pos x="20" y="1"/>
                </a:cxn>
                <a:cxn ang="0">
                  <a:pos x="17" y="0"/>
                </a:cxn>
                <a:cxn ang="0">
                  <a:pos x="13" y="1"/>
                </a:cxn>
                <a:cxn ang="0">
                  <a:pos x="12" y="4"/>
                </a:cxn>
                <a:cxn ang="0">
                  <a:pos x="11" y="6"/>
                </a:cxn>
                <a:cxn ang="0">
                  <a:pos x="11" y="6"/>
                </a:cxn>
              </a:cxnLst>
              <a:rect l="0" t="0" r="r" b="b"/>
              <a:pathLst>
                <a:path w="23" h="57">
                  <a:moveTo>
                    <a:pt x="11" y="6"/>
                  </a:moveTo>
                  <a:lnTo>
                    <a:pt x="11" y="6"/>
                  </a:lnTo>
                  <a:lnTo>
                    <a:pt x="10" y="16"/>
                  </a:lnTo>
                  <a:lnTo>
                    <a:pt x="7" y="26"/>
                  </a:lnTo>
                  <a:lnTo>
                    <a:pt x="7" y="26"/>
                  </a:lnTo>
                  <a:lnTo>
                    <a:pt x="4" y="38"/>
                  </a:lnTo>
                  <a:lnTo>
                    <a:pt x="0" y="48"/>
                  </a:lnTo>
                  <a:lnTo>
                    <a:pt x="0" y="48"/>
                  </a:lnTo>
                  <a:lnTo>
                    <a:pt x="0" y="51"/>
                  </a:lnTo>
                  <a:lnTo>
                    <a:pt x="0" y="53"/>
                  </a:lnTo>
                  <a:lnTo>
                    <a:pt x="3" y="56"/>
                  </a:lnTo>
                  <a:lnTo>
                    <a:pt x="6" y="57"/>
                  </a:lnTo>
                  <a:lnTo>
                    <a:pt x="7" y="57"/>
                  </a:lnTo>
                  <a:lnTo>
                    <a:pt x="10" y="56"/>
                  </a:lnTo>
                  <a:lnTo>
                    <a:pt x="11" y="55"/>
                  </a:lnTo>
                  <a:lnTo>
                    <a:pt x="11" y="55"/>
                  </a:lnTo>
                  <a:lnTo>
                    <a:pt x="15" y="43"/>
                  </a:lnTo>
                  <a:lnTo>
                    <a:pt x="17" y="31"/>
                  </a:lnTo>
                  <a:lnTo>
                    <a:pt x="17" y="31"/>
                  </a:lnTo>
                  <a:lnTo>
                    <a:pt x="20" y="18"/>
                  </a:lnTo>
                  <a:lnTo>
                    <a:pt x="23" y="6"/>
                  </a:lnTo>
                  <a:lnTo>
                    <a:pt x="23" y="6"/>
                  </a:lnTo>
                  <a:lnTo>
                    <a:pt x="23" y="4"/>
                  </a:lnTo>
                  <a:lnTo>
                    <a:pt x="21" y="1"/>
                  </a:lnTo>
                  <a:lnTo>
                    <a:pt x="20" y="1"/>
                  </a:lnTo>
                  <a:lnTo>
                    <a:pt x="17" y="0"/>
                  </a:lnTo>
                  <a:lnTo>
                    <a:pt x="13" y="1"/>
                  </a:lnTo>
                  <a:lnTo>
                    <a:pt x="12" y="4"/>
                  </a:lnTo>
                  <a:lnTo>
                    <a:pt x="11" y="6"/>
                  </a:lnTo>
                  <a:lnTo>
                    <a:pt x="11" y="6"/>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49" name="chenying0907 813"/>
            <p:cNvSpPr/>
            <p:nvPr/>
          </p:nvSpPr>
          <p:spPr bwMode="auto">
            <a:xfrm>
              <a:off x="4667251" y="3168651"/>
              <a:ext cx="19050" cy="55563"/>
            </a:xfrm>
            <a:custGeom>
              <a:avLst/>
              <a:gdLst/>
              <a:ahLst/>
              <a:cxnLst>
                <a:cxn ang="0">
                  <a:pos x="35" y="2"/>
                </a:cxn>
                <a:cxn ang="0">
                  <a:pos x="35" y="2"/>
                </a:cxn>
                <a:cxn ang="0">
                  <a:pos x="30" y="10"/>
                </a:cxn>
                <a:cxn ang="0">
                  <a:pos x="27" y="17"/>
                </a:cxn>
                <a:cxn ang="0">
                  <a:pos x="22" y="32"/>
                </a:cxn>
                <a:cxn ang="0">
                  <a:pos x="19" y="48"/>
                </a:cxn>
                <a:cxn ang="0">
                  <a:pos x="15" y="65"/>
                </a:cxn>
                <a:cxn ang="0">
                  <a:pos x="15" y="65"/>
                </a:cxn>
                <a:cxn ang="0">
                  <a:pos x="5" y="99"/>
                </a:cxn>
                <a:cxn ang="0">
                  <a:pos x="1" y="117"/>
                </a:cxn>
                <a:cxn ang="0">
                  <a:pos x="0" y="134"/>
                </a:cxn>
                <a:cxn ang="0">
                  <a:pos x="0" y="134"/>
                </a:cxn>
                <a:cxn ang="0">
                  <a:pos x="0" y="137"/>
                </a:cxn>
                <a:cxn ang="0">
                  <a:pos x="1" y="140"/>
                </a:cxn>
                <a:cxn ang="0">
                  <a:pos x="5" y="141"/>
                </a:cxn>
                <a:cxn ang="0">
                  <a:pos x="9" y="140"/>
                </a:cxn>
                <a:cxn ang="0">
                  <a:pos x="10" y="137"/>
                </a:cxn>
                <a:cxn ang="0">
                  <a:pos x="11" y="134"/>
                </a:cxn>
                <a:cxn ang="0">
                  <a:pos x="11" y="134"/>
                </a:cxn>
                <a:cxn ang="0">
                  <a:pos x="13" y="117"/>
                </a:cxn>
                <a:cxn ang="0">
                  <a:pos x="17" y="102"/>
                </a:cxn>
                <a:cxn ang="0">
                  <a:pos x="22" y="85"/>
                </a:cxn>
                <a:cxn ang="0">
                  <a:pos x="26" y="68"/>
                </a:cxn>
                <a:cxn ang="0">
                  <a:pos x="26" y="68"/>
                </a:cxn>
                <a:cxn ang="0">
                  <a:pos x="32" y="38"/>
                </a:cxn>
                <a:cxn ang="0">
                  <a:pos x="38" y="22"/>
                </a:cxn>
                <a:cxn ang="0">
                  <a:pos x="40" y="15"/>
                </a:cxn>
                <a:cxn ang="0">
                  <a:pos x="44" y="9"/>
                </a:cxn>
                <a:cxn ang="0">
                  <a:pos x="44" y="9"/>
                </a:cxn>
                <a:cxn ang="0">
                  <a:pos x="45" y="6"/>
                </a:cxn>
                <a:cxn ang="0">
                  <a:pos x="45" y="4"/>
                </a:cxn>
                <a:cxn ang="0">
                  <a:pos x="44" y="2"/>
                </a:cxn>
                <a:cxn ang="0">
                  <a:pos x="43" y="1"/>
                </a:cxn>
                <a:cxn ang="0">
                  <a:pos x="39" y="0"/>
                </a:cxn>
                <a:cxn ang="0">
                  <a:pos x="36" y="1"/>
                </a:cxn>
                <a:cxn ang="0">
                  <a:pos x="35" y="2"/>
                </a:cxn>
                <a:cxn ang="0">
                  <a:pos x="35" y="2"/>
                </a:cxn>
              </a:cxnLst>
              <a:rect l="0" t="0" r="r" b="b"/>
              <a:pathLst>
                <a:path w="45" h="141">
                  <a:moveTo>
                    <a:pt x="35" y="2"/>
                  </a:moveTo>
                  <a:lnTo>
                    <a:pt x="35" y="2"/>
                  </a:lnTo>
                  <a:lnTo>
                    <a:pt x="30" y="10"/>
                  </a:lnTo>
                  <a:lnTo>
                    <a:pt x="27" y="17"/>
                  </a:lnTo>
                  <a:lnTo>
                    <a:pt x="22" y="32"/>
                  </a:lnTo>
                  <a:lnTo>
                    <a:pt x="19" y="48"/>
                  </a:lnTo>
                  <a:lnTo>
                    <a:pt x="15" y="65"/>
                  </a:lnTo>
                  <a:lnTo>
                    <a:pt x="15" y="65"/>
                  </a:lnTo>
                  <a:lnTo>
                    <a:pt x="5" y="99"/>
                  </a:lnTo>
                  <a:lnTo>
                    <a:pt x="1" y="117"/>
                  </a:lnTo>
                  <a:lnTo>
                    <a:pt x="0" y="134"/>
                  </a:lnTo>
                  <a:lnTo>
                    <a:pt x="0" y="134"/>
                  </a:lnTo>
                  <a:lnTo>
                    <a:pt x="0" y="137"/>
                  </a:lnTo>
                  <a:lnTo>
                    <a:pt x="1" y="140"/>
                  </a:lnTo>
                  <a:lnTo>
                    <a:pt x="5" y="141"/>
                  </a:lnTo>
                  <a:lnTo>
                    <a:pt x="9" y="140"/>
                  </a:lnTo>
                  <a:lnTo>
                    <a:pt x="10" y="137"/>
                  </a:lnTo>
                  <a:lnTo>
                    <a:pt x="11" y="134"/>
                  </a:lnTo>
                  <a:lnTo>
                    <a:pt x="11" y="134"/>
                  </a:lnTo>
                  <a:lnTo>
                    <a:pt x="13" y="117"/>
                  </a:lnTo>
                  <a:lnTo>
                    <a:pt x="17" y="102"/>
                  </a:lnTo>
                  <a:lnTo>
                    <a:pt x="22" y="85"/>
                  </a:lnTo>
                  <a:lnTo>
                    <a:pt x="26" y="68"/>
                  </a:lnTo>
                  <a:lnTo>
                    <a:pt x="26" y="68"/>
                  </a:lnTo>
                  <a:lnTo>
                    <a:pt x="32" y="38"/>
                  </a:lnTo>
                  <a:lnTo>
                    <a:pt x="38" y="22"/>
                  </a:lnTo>
                  <a:lnTo>
                    <a:pt x="40" y="15"/>
                  </a:lnTo>
                  <a:lnTo>
                    <a:pt x="44" y="9"/>
                  </a:lnTo>
                  <a:lnTo>
                    <a:pt x="44" y="9"/>
                  </a:lnTo>
                  <a:lnTo>
                    <a:pt x="45" y="6"/>
                  </a:lnTo>
                  <a:lnTo>
                    <a:pt x="45" y="4"/>
                  </a:lnTo>
                  <a:lnTo>
                    <a:pt x="44" y="2"/>
                  </a:lnTo>
                  <a:lnTo>
                    <a:pt x="43" y="1"/>
                  </a:lnTo>
                  <a:lnTo>
                    <a:pt x="39" y="0"/>
                  </a:lnTo>
                  <a:lnTo>
                    <a:pt x="36" y="1"/>
                  </a:lnTo>
                  <a:lnTo>
                    <a:pt x="35" y="2"/>
                  </a:lnTo>
                  <a:lnTo>
                    <a:pt x="35" y="2"/>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50" name="chenying0907 814"/>
            <p:cNvSpPr/>
            <p:nvPr/>
          </p:nvSpPr>
          <p:spPr bwMode="auto">
            <a:xfrm>
              <a:off x="4686301" y="3151188"/>
              <a:ext cx="34925" cy="95250"/>
            </a:xfrm>
            <a:custGeom>
              <a:avLst/>
              <a:gdLst/>
              <a:ahLst/>
              <a:cxnLst>
                <a:cxn ang="0">
                  <a:pos x="79" y="1"/>
                </a:cxn>
                <a:cxn ang="0">
                  <a:pos x="79" y="1"/>
                </a:cxn>
                <a:cxn ang="0">
                  <a:pos x="73" y="8"/>
                </a:cxn>
                <a:cxn ang="0">
                  <a:pos x="69" y="15"/>
                </a:cxn>
                <a:cxn ang="0">
                  <a:pos x="62" y="30"/>
                </a:cxn>
                <a:cxn ang="0">
                  <a:pos x="56" y="46"/>
                </a:cxn>
                <a:cxn ang="0">
                  <a:pos x="52" y="63"/>
                </a:cxn>
                <a:cxn ang="0">
                  <a:pos x="46" y="97"/>
                </a:cxn>
                <a:cxn ang="0">
                  <a:pos x="42" y="112"/>
                </a:cxn>
                <a:cxn ang="0">
                  <a:pos x="37" y="129"/>
                </a:cxn>
                <a:cxn ang="0">
                  <a:pos x="37" y="129"/>
                </a:cxn>
                <a:cxn ang="0">
                  <a:pos x="25" y="167"/>
                </a:cxn>
                <a:cxn ang="0">
                  <a:pos x="17" y="185"/>
                </a:cxn>
                <a:cxn ang="0">
                  <a:pos x="9" y="204"/>
                </a:cxn>
                <a:cxn ang="0">
                  <a:pos x="9" y="204"/>
                </a:cxn>
                <a:cxn ang="0">
                  <a:pos x="5" y="210"/>
                </a:cxn>
                <a:cxn ang="0">
                  <a:pos x="3" y="218"/>
                </a:cxn>
                <a:cxn ang="0">
                  <a:pos x="0" y="227"/>
                </a:cxn>
                <a:cxn ang="0">
                  <a:pos x="0" y="231"/>
                </a:cxn>
                <a:cxn ang="0">
                  <a:pos x="1" y="235"/>
                </a:cxn>
                <a:cxn ang="0">
                  <a:pos x="1" y="235"/>
                </a:cxn>
                <a:cxn ang="0">
                  <a:pos x="3" y="238"/>
                </a:cxn>
                <a:cxn ang="0">
                  <a:pos x="4" y="239"/>
                </a:cxn>
                <a:cxn ang="0">
                  <a:pos x="8" y="239"/>
                </a:cxn>
                <a:cxn ang="0">
                  <a:pos x="12" y="236"/>
                </a:cxn>
                <a:cxn ang="0">
                  <a:pos x="12" y="235"/>
                </a:cxn>
                <a:cxn ang="0">
                  <a:pos x="12" y="233"/>
                </a:cxn>
                <a:cxn ang="0">
                  <a:pos x="12" y="233"/>
                </a:cxn>
                <a:cxn ang="0">
                  <a:pos x="12" y="229"/>
                </a:cxn>
                <a:cxn ang="0">
                  <a:pos x="12" y="225"/>
                </a:cxn>
                <a:cxn ang="0">
                  <a:pos x="16" y="216"/>
                </a:cxn>
                <a:cxn ang="0">
                  <a:pos x="20" y="209"/>
                </a:cxn>
                <a:cxn ang="0">
                  <a:pos x="24" y="201"/>
                </a:cxn>
                <a:cxn ang="0">
                  <a:pos x="24" y="201"/>
                </a:cxn>
                <a:cxn ang="0">
                  <a:pos x="33" y="171"/>
                </a:cxn>
                <a:cxn ang="0">
                  <a:pos x="45" y="141"/>
                </a:cxn>
                <a:cxn ang="0">
                  <a:pos x="45" y="141"/>
                </a:cxn>
                <a:cxn ang="0">
                  <a:pos x="54" y="114"/>
                </a:cxn>
                <a:cxn ang="0">
                  <a:pos x="62" y="85"/>
                </a:cxn>
                <a:cxn ang="0">
                  <a:pos x="62" y="85"/>
                </a:cxn>
                <a:cxn ang="0">
                  <a:pos x="65" y="65"/>
                </a:cxn>
                <a:cxn ang="0">
                  <a:pos x="69" y="46"/>
                </a:cxn>
                <a:cxn ang="0">
                  <a:pos x="72" y="36"/>
                </a:cxn>
                <a:cxn ang="0">
                  <a:pos x="75" y="27"/>
                </a:cxn>
                <a:cxn ang="0">
                  <a:pos x="80" y="18"/>
                </a:cxn>
                <a:cxn ang="0">
                  <a:pos x="86" y="10"/>
                </a:cxn>
                <a:cxn ang="0">
                  <a:pos x="86" y="10"/>
                </a:cxn>
                <a:cxn ang="0">
                  <a:pos x="88" y="8"/>
                </a:cxn>
                <a:cxn ang="0">
                  <a:pos x="88" y="5"/>
                </a:cxn>
                <a:cxn ang="0">
                  <a:pos x="86" y="1"/>
                </a:cxn>
                <a:cxn ang="0">
                  <a:pos x="82" y="0"/>
                </a:cxn>
                <a:cxn ang="0">
                  <a:pos x="81" y="0"/>
                </a:cxn>
                <a:cxn ang="0">
                  <a:pos x="79" y="1"/>
                </a:cxn>
                <a:cxn ang="0">
                  <a:pos x="79" y="1"/>
                </a:cxn>
              </a:cxnLst>
              <a:rect l="0" t="0" r="r" b="b"/>
              <a:pathLst>
                <a:path w="88" h="239">
                  <a:moveTo>
                    <a:pt x="79" y="1"/>
                  </a:moveTo>
                  <a:lnTo>
                    <a:pt x="79" y="1"/>
                  </a:lnTo>
                  <a:lnTo>
                    <a:pt x="73" y="8"/>
                  </a:lnTo>
                  <a:lnTo>
                    <a:pt x="69" y="15"/>
                  </a:lnTo>
                  <a:lnTo>
                    <a:pt x="62" y="30"/>
                  </a:lnTo>
                  <a:lnTo>
                    <a:pt x="56" y="46"/>
                  </a:lnTo>
                  <a:lnTo>
                    <a:pt x="52" y="63"/>
                  </a:lnTo>
                  <a:lnTo>
                    <a:pt x="46" y="97"/>
                  </a:lnTo>
                  <a:lnTo>
                    <a:pt x="42" y="112"/>
                  </a:lnTo>
                  <a:lnTo>
                    <a:pt x="37" y="129"/>
                  </a:lnTo>
                  <a:lnTo>
                    <a:pt x="37" y="129"/>
                  </a:lnTo>
                  <a:lnTo>
                    <a:pt x="25" y="167"/>
                  </a:lnTo>
                  <a:lnTo>
                    <a:pt x="17" y="185"/>
                  </a:lnTo>
                  <a:lnTo>
                    <a:pt x="9" y="204"/>
                  </a:lnTo>
                  <a:lnTo>
                    <a:pt x="9" y="204"/>
                  </a:lnTo>
                  <a:lnTo>
                    <a:pt x="5" y="210"/>
                  </a:lnTo>
                  <a:lnTo>
                    <a:pt x="3" y="218"/>
                  </a:lnTo>
                  <a:lnTo>
                    <a:pt x="0" y="227"/>
                  </a:lnTo>
                  <a:lnTo>
                    <a:pt x="0" y="231"/>
                  </a:lnTo>
                  <a:lnTo>
                    <a:pt x="1" y="235"/>
                  </a:lnTo>
                  <a:lnTo>
                    <a:pt x="1" y="235"/>
                  </a:lnTo>
                  <a:lnTo>
                    <a:pt x="3" y="238"/>
                  </a:lnTo>
                  <a:lnTo>
                    <a:pt x="4" y="239"/>
                  </a:lnTo>
                  <a:lnTo>
                    <a:pt x="8" y="239"/>
                  </a:lnTo>
                  <a:lnTo>
                    <a:pt x="12" y="236"/>
                  </a:lnTo>
                  <a:lnTo>
                    <a:pt x="12" y="235"/>
                  </a:lnTo>
                  <a:lnTo>
                    <a:pt x="12" y="233"/>
                  </a:lnTo>
                  <a:lnTo>
                    <a:pt x="12" y="233"/>
                  </a:lnTo>
                  <a:lnTo>
                    <a:pt x="12" y="229"/>
                  </a:lnTo>
                  <a:lnTo>
                    <a:pt x="12" y="225"/>
                  </a:lnTo>
                  <a:lnTo>
                    <a:pt x="16" y="216"/>
                  </a:lnTo>
                  <a:lnTo>
                    <a:pt x="20" y="209"/>
                  </a:lnTo>
                  <a:lnTo>
                    <a:pt x="24" y="201"/>
                  </a:lnTo>
                  <a:lnTo>
                    <a:pt x="24" y="201"/>
                  </a:lnTo>
                  <a:lnTo>
                    <a:pt x="33" y="171"/>
                  </a:lnTo>
                  <a:lnTo>
                    <a:pt x="45" y="141"/>
                  </a:lnTo>
                  <a:lnTo>
                    <a:pt x="45" y="141"/>
                  </a:lnTo>
                  <a:lnTo>
                    <a:pt x="54" y="114"/>
                  </a:lnTo>
                  <a:lnTo>
                    <a:pt x="62" y="85"/>
                  </a:lnTo>
                  <a:lnTo>
                    <a:pt x="62" y="85"/>
                  </a:lnTo>
                  <a:lnTo>
                    <a:pt x="65" y="65"/>
                  </a:lnTo>
                  <a:lnTo>
                    <a:pt x="69" y="46"/>
                  </a:lnTo>
                  <a:lnTo>
                    <a:pt x="72" y="36"/>
                  </a:lnTo>
                  <a:lnTo>
                    <a:pt x="75" y="27"/>
                  </a:lnTo>
                  <a:lnTo>
                    <a:pt x="80" y="18"/>
                  </a:lnTo>
                  <a:lnTo>
                    <a:pt x="86" y="10"/>
                  </a:lnTo>
                  <a:lnTo>
                    <a:pt x="86" y="10"/>
                  </a:lnTo>
                  <a:lnTo>
                    <a:pt x="88" y="8"/>
                  </a:lnTo>
                  <a:lnTo>
                    <a:pt x="88" y="5"/>
                  </a:lnTo>
                  <a:lnTo>
                    <a:pt x="86" y="1"/>
                  </a:lnTo>
                  <a:lnTo>
                    <a:pt x="82" y="0"/>
                  </a:lnTo>
                  <a:lnTo>
                    <a:pt x="81" y="0"/>
                  </a:lnTo>
                  <a:lnTo>
                    <a:pt x="79" y="1"/>
                  </a:lnTo>
                  <a:lnTo>
                    <a:pt x="79" y="1"/>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51" name="chenying0907 815"/>
            <p:cNvSpPr/>
            <p:nvPr/>
          </p:nvSpPr>
          <p:spPr bwMode="auto">
            <a:xfrm>
              <a:off x="4711701" y="3162301"/>
              <a:ext cx="38100" cy="98425"/>
            </a:xfrm>
            <a:custGeom>
              <a:avLst/>
              <a:gdLst/>
              <a:ahLst/>
              <a:cxnLst>
                <a:cxn ang="0">
                  <a:pos x="85" y="3"/>
                </a:cxn>
                <a:cxn ang="0">
                  <a:pos x="85" y="3"/>
                </a:cxn>
                <a:cxn ang="0">
                  <a:pos x="77" y="17"/>
                </a:cxn>
                <a:cxn ang="0">
                  <a:pos x="70" y="32"/>
                </a:cxn>
                <a:cxn ang="0">
                  <a:pos x="58" y="62"/>
                </a:cxn>
                <a:cxn ang="0">
                  <a:pos x="49" y="92"/>
                </a:cxn>
                <a:cxn ang="0">
                  <a:pos x="39" y="123"/>
                </a:cxn>
                <a:cxn ang="0">
                  <a:pos x="39" y="123"/>
                </a:cxn>
                <a:cxn ang="0">
                  <a:pos x="15" y="181"/>
                </a:cxn>
                <a:cxn ang="0">
                  <a:pos x="10" y="195"/>
                </a:cxn>
                <a:cxn ang="0">
                  <a:pos x="6" y="211"/>
                </a:cxn>
                <a:cxn ang="0">
                  <a:pos x="2" y="225"/>
                </a:cxn>
                <a:cxn ang="0">
                  <a:pos x="0" y="241"/>
                </a:cxn>
                <a:cxn ang="0">
                  <a:pos x="0" y="241"/>
                </a:cxn>
                <a:cxn ang="0">
                  <a:pos x="0" y="243"/>
                </a:cxn>
                <a:cxn ang="0">
                  <a:pos x="1" y="245"/>
                </a:cxn>
                <a:cxn ang="0">
                  <a:pos x="3" y="246"/>
                </a:cxn>
                <a:cxn ang="0">
                  <a:pos x="5" y="246"/>
                </a:cxn>
                <a:cxn ang="0">
                  <a:pos x="9" y="245"/>
                </a:cxn>
                <a:cxn ang="0">
                  <a:pos x="10" y="243"/>
                </a:cxn>
                <a:cxn ang="0">
                  <a:pos x="11" y="241"/>
                </a:cxn>
                <a:cxn ang="0">
                  <a:pos x="11" y="241"/>
                </a:cxn>
                <a:cxn ang="0">
                  <a:pos x="14" y="226"/>
                </a:cxn>
                <a:cxn ang="0">
                  <a:pos x="17" y="211"/>
                </a:cxn>
                <a:cxn ang="0">
                  <a:pos x="22" y="196"/>
                </a:cxn>
                <a:cxn ang="0">
                  <a:pos x="27" y="182"/>
                </a:cxn>
                <a:cxn ang="0">
                  <a:pos x="38" y="155"/>
                </a:cxn>
                <a:cxn ang="0">
                  <a:pos x="49" y="126"/>
                </a:cxn>
                <a:cxn ang="0">
                  <a:pos x="49" y="126"/>
                </a:cxn>
                <a:cxn ang="0">
                  <a:pos x="60" y="96"/>
                </a:cxn>
                <a:cxn ang="0">
                  <a:pos x="70" y="66"/>
                </a:cxn>
                <a:cxn ang="0">
                  <a:pos x="81" y="37"/>
                </a:cxn>
                <a:cxn ang="0">
                  <a:pos x="87" y="22"/>
                </a:cxn>
                <a:cxn ang="0">
                  <a:pos x="94" y="8"/>
                </a:cxn>
                <a:cxn ang="0">
                  <a:pos x="94" y="8"/>
                </a:cxn>
                <a:cxn ang="0">
                  <a:pos x="95" y="5"/>
                </a:cxn>
                <a:cxn ang="0">
                  <a:pos x="95" y="4"/>
                </a:cxn>
                <a:cxn ang="0">
                  <a:pos x="92" y="0"/>
                </a:cxn>
                <a:cxn ang="0">
                  <a:pos x="89" y="0"/>
                </a:cxn>
                <a:cxn ang="0">
                  <a:pos x="86" y="0"/>
                </a:cxn>
                <a:cxn ang="0">
                  <a:pos x="85" y="3"/>
                </a:cxn>
                <a:cxn ang="0">
                  <a:pos x="85" y="3"/>
                </a:cxn>
              </a:cxnLst>
              <a:rect l="0" t="0" r="r" b="b"/>
              <a:pathLst>
                <a:path w="95" h="246">
                  <a:moveTo>
                    <a:pt x="85" y="3"/>
                  </a:moveTo>
                  <a:lnTo>
                    <a:pt x="85" y="3"/>
                  </a:lnTo>
                  <a:lnTo>
                    <a:pt x="77" y="17"/>
                  </a:lnTo>
                  <a:lnTo>
                    <a:pt x="70" y="32"/>
                  </a:lnTo>
                  <a:lnTo>
                    <a:pt x="58" y="62"/>
                  </a:lnTo>
                  <a:lnTo>
                    <a:pt x="49" y="92"/>
                  </a:lnTo>
                  <a:lnTo>
                    <a:pt x="39" y="123"/>
                  </a:lnTo>
                  <a:lnTo>
                    <a:pt x="39" y="123"/>
                  </a:lnTo>
                  <a:lnTo>
                    <a:pt x="15" y="181"/>
                  </a:lnTo>
                  <a:lnTo>
                    <a:pt x="10" y="195"/>
                  </a:lnTo>
                  <a:lnTo>
                    <a:pt x="6" y="211"/>
                  </a:lnTo>
                  <a:lnTo>
                    <a:pt x="2" y="225"/>
                  </a:lnTo>
                  <a:lnTo>
                    <a:pt x="0" y="241"/>
                  </a:lnTo>
                  <a:lnTo>
                    <a:pt x="0" y="241"/>
                  </a:lnTo>
                  <a:lnTo>
                    <a:pt x="0" y="243"/>
                  </a:lnTo>
                  <a:lnTo>
                    <a:pt x="1" y="245"/>
                  </a:lnTo>
                  <a:lnTo>
                    <a:pt x="3" y="246"/>
                  </a:lnTo>
                  <a:lnTo>
                    <a:pt x="5" y="246"/>
                  </a:lnTo>
                  <a:lnTo>
                    <a:pt x="9" y="245"/>
                  </a:lnTo>
                  <a:lnTo>
                    <a:pt x="10" y="243"/>
                  </a:lnTo>
                  <a:lnTo>
                    <a:pt x="11" y="241"/>
                  </a:lnTo>
                  <a:lnTo>
                    <a:pt x="11" y="241"/>
                  </a:lnTo>
                  <a:lnTo>
                    <a:pt x="14" y="226"/>
                  </a:lnTo>
                  <a:lnTo>
                    <a:pt x="17" y="211"/>
                  </a:lnTo>
                  <a:lnTo>
                    <a:pt x="22" y="196"/>
                  </a:lnTo>
                  <a:lnTo>
                    <a:pt x="27" y="182"/>
                  </a:lnTo>
                  <a:lnTo>
                    <a:pt x="38" y="155"/>
                  </a:lnTo>
                  <a:lnTo>
                    <a:pt x="49" y="126"/>
                  </a:lnTo>
                  <a:lnTo>
                    <a:pt x="49" y="126"/>
                  </a:lnTo>
                  <a:lnTo>
                    <a:pt x="60" y="96"/>
                  </a:lnTo>
                  <a:lnTo>
                    <a:pt x="70" y="66"/>
                  </a:lnTo>
                  <a:lnTo>
                    <a:pt x="81" y="37"/>
                  </a:lnTo>
                  <a:lnTo>
                    <a:pt x="87" y="22"/>
                  </a:lnTo>
                  <a:lnTo>
                    <a:pt x="94" y="8"/>
                  </a:lnTo>
                  <a:lnTo>
                    <a:pt x="94" y="8"/>
                  </a:lnTo>
                  <a:lnTo>
                    <a:pt x="95" y="5"/>
                  </a:lnTo>
                  <a:lnTo>
                    <a:pt x="95" y="4"/>
                  </a:lnTo>
                  <a:lnTo>
                    <a:pt x="92" y="0"/>
                  </a:lnTo>
                  <a:lnTo>
                    <a:pt x="89" y="0"/>
                  </a:lnTo>
                  <a:lnTo>
                    <a:pt x="86" y="0"/>
                  </a:lnTo>
                  <a:lnTo>
                    <a:pt x="85" y="3"/>
                  </a:lnTo>
                  <a:lnTo>
                    <a:pt x="85" y="3"/>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52" name="chenying0907 816"/>
            <p:cNvSpPr/>
            <p:nvPr/>
          </p:nvSpPr>
          <p:spPr bwMode="auto">
            <a:xfrm>
              <a:off x="4737101" y="3182938"/>
              <a:ext cx="33338" cy="90488"/>
            </a:xfrm>
            <a:custGeom>
              <a:avLst/>
              <a:gdLst/>
              <a:ahLst/>
              <a:cxnLst>
                <a:cxn ang="0">
                  <a:pos x="72" y="3"/>
                </a:cxn>
                <a:cxn ang="0">
                  <a:pos x="72" y="3"/>
                </a:cxn>
                <a:cxn ang="0">
                  <a:pos x="69" y="15"/>
                </a:cxn>
                <a:cxn ang="0">
                  <a:pos x="64" y="28"/>
                </a:cxn>
                <a:cxn ang="0">
                  <a:pos x="54" y="51"/>
                </a:cxn>
                <a:cxn ang="0">
                  <a:pos x="54" y="51"/>
                </a:cxn>
                <a:cxn ang="0">
                  <a:pos x="41" y="85"/>
                </a:cxn>
                <a:cxn ang="0">
                  <a:pos x="27" y="119"/>
                </a:cxn>
                <a:cxn ang="0">
                  <a:pos x="27" y="119"/>
                </a:cxn>
                <a:cxn ang="0">
                  <a:pos x="16" y="143"/>
                </a:cxn>
                <a:cxn ang="0">
                  <a:pos x="8" y="168"/>
                </a:cxn>
                <a:cxn ang="0">
                  <a:pos x="4" y="181"/>
                </a:cxn>
                <a:cxn ang="0">
                  <a:pos x="1" y="194"/>
                </a:cxn>
                <a:cxn ang="0">
                  <a:pos x="0" y="207"/>
                </a:cxn>
                <a:cxn ang="0">
                  <a:pos x="0" y="222"/>
                </a:cxn>
                <a:cxn ang="0">
                  <a:pos x="0" y="222"/>
                </a:cxn>
                <a:cxn ang="0">
                  <a:pos x="0" y="224"/>
                </a:cxn>
                <a:cxn ang="0">
                  <a:pos x="1" y="227"/>
                </a:cxn>
                <a:cxn ang="0">
                  <a:pos x="5" y="228"/>
                </a:cxn>
                <a:cxn ang="0">
                  <a:pos x="9" y="227"/>
                </a:cxn>
                <a:cxn ang="0">
                  <a:pos x="10" y="224"/>
                </a:cxn>
                <a:cxn ang="0">
                  <a:pos x="10" y="222"/>
                </a:cxn>
                <a:cxn ang="0">
                  <a:pos x="10" y="222"/>
                </a:cxn>
                <a:cxn ang="0">
                  <a:pos x="12" y="206"/>
                </a:cxn>
                <a:cxn ang="0">
                  <a:pos x="14" y="190"/>
                </a:cxn>
                <a:cxn ang="0">
                  <a:pos x="17" y="176"/>
                </a:cxn>
                <a:cxn ang="0">
                  <a:pos x="22" y="162"/>
                </a:cxn>
                <a:cxn ang="0">
                  <a:pos x="33" y="133"/>
                </a:cxn>
                <a:cxn ang="0">
                  <a:pos x="46" y="104"/>
                </a:cxn>
                <a:cxn ang="0">
                  <a:pos x="46" y="104"/>
                </a:cxn>
                <a:cxn ang="0">
                  <a:pos x="58" y="71"/>
                </a:cxn>
                <a:cxn ang="0">
                  <a:pos x="64" y="54"/>
                </a:cxn>
                <a:cxn ang="0">
                  <a:pos x="71" y="39"/>
                </a:cxn>
                <a:cxn ang="0">
                  <a:pos x="71" y="39"/>
                </a:cxn>
                <a:cxn ang="0">
                  <a:pos x="78" y="23"/>
                </a:cxn>
                <a:cxn ang="0">
                  <a:pos x="81" y="15"/>
                </a:cxn>
                <a:cxn ang="0">
                  <a:pos x="84" y="7"/>
                </a:cxn>
                <a:cxn ang="0">
                  <a:pos x="84" y="7"/>
                </a:cxn>
                <a:cxn ang="0">
                  <a:pos x="84" y="5"/>
                </a:cxn>
                <a:cxn ang="0">
                  <a:pos x="82" y="2"/>
                </a:cxn>
                <a:cxn ang="0">
                  <a:pos x="78" y="0"/>
                </a:cxn>
                <a:cxn ang="0">
                  <a:pos x="77" y="0"/>
                </a:cxn>
                <a:cxn ang="0">
                  <a:pos x="75" y="1"/>
                </a:cxn>
                <a:cxn ang="0">
                  <a:pos x="73" y="2"/>
                </a:cxn>
                <a:cxn ang="0">
                  <a:pos x="72" y="3"/>
                </a:cxn>
                <a:cxn ang="0">
                  <a:pos x="72" y="3"/>
                </a:cxn>
              </a:cxnLst>
              <a:rect l="0" t="0" r="r" b="b"/>
              <a:pathLst>
                <a:path w="84" h="228">
                  <a:moveTo>
                    <a:pt x="72" y="3"/>
                  </a:moveTo>
                  <a:lnTo>
                    <a:pt x="72" y="3"/>
                  </a:lnTo>
                  <a:lnTo>
                    <a:pt x="69" y="15"/>
                  </a:lnTo>
                  <a:lnTo>
                    <a:pt x="64" y="28"/>
                  </a:lnTo>
                  <a:lnTo>
                    <a:pt x="54" y="51"/>
                  </a:lnTo>
                  <a:lnTo>
                    <a:pt x="54" y="51"/>
                  </a:lnTo>
                  <a:lnTo>
                    <a:pt x="41" y="85"/>
                  </a:lnTo>
                  <a:lnTo>
                    <a:pt x="27" y="119"/>
                  </a:lnTo>
                  <a:lnTo>
                    <a:pt x="27" y="119"/>
                  </a:lnTo>
                  <a:lnTo>
                    <a:pt x="16" y="143"/>
                  </a:lnTo>
                  <a:lnTo>
                    <a:pt x="8" y="168"/>
                  </a:lnTo>
                  <a:lnTo>
                    <a:pt x="4" y="181"/>
                  </a:lnTo>
                  <a:lnTo>
                    <a:pt x="1" y="194"/>
                  </a:lnTo>
                  <a:lnTo>
                    <a:pt x="0" y="207"/>
                  </a:lnTo>
                  <a:lnTo>
                    <a:pt x="0" y="222"/>
                  </a:lnTo>
                  <a:lnTo>
                    <a:pt x="0" y="222"/>
                  </a:lnTo>
                  <a:lnTo>
                    <a:pt x="0" y="224"/>
                  </a:lnTo>
                  <a:lnTo>
                    <a:pt x="1" y="227"/>
                  </a:lnTo>
                  <a:lnTo>
                    <a:pt x="5" y="228"/>
                  </a:lnTo>
                  <a:lnTo>
                    <a:pt x="9" y="227"/>
                  </a:lnTo>
                  <a:lnTo>
                    <a:pt x="10" y="224"/>
                  </a:lnTo>
                  <a:lnTo>
                    <a:pt x="10" y="222"/>
                  </a:lnTo>
                  <a:lnTo>
                    <a:pt x="10" y="222"/>
                  </a:lnTo>
                  <a:lnTo>
                    <a:pt x="12" y="206"/>
                  </a:lnTo>
                  <a:lnTo>
                    <a:pt x="14" y="190"/>
                  </a:lnTo>
                  <a:lnTo>
                    <a:pt x="17" y="176"/>
                  </a:lnTo>
                  <a:lnTo>
                    <a:pt x="22" y="162"/>
                  </a:lnTo>
                  <a:lnTo>
                    <a:pt x="33" y="133"/>
                  </a:lnTo>
                  <a:lnTo>
                    <a:pt x="46" y="104"/>
                  </a:lnTo>
                  <a:lnTo>
                    <a:pt x="46" y="104"/>
                  </a:lnTo>
                  <a:lnTo>
                    <a:pt x="58" y="71"/>
                  </a:lnTo>
                  <a:lnTo>
                    <a:pt x="64" y="54"/>
                  </a:lnTo>
                  <a:lnTo>
                    <a:pt x="71" y="39"/>
                  </a:lnTo>
                  <a:lnTo>
                    <a:pt x="71" y="39"/>
                  </a:lnTo>
                  <a:lnTo>
                    <a:pt x="78" y="23"/>
                  </a:lnTo>
                  <a:lnTo>
                    <a:pt x="81" y="15"/>
                  </a:lnTo>
                  <a:lnTo>
                    <a:pt x="84" y="7"/>
                  </a:lnTo>
                  <a:lnTo>
                    <a:pt x="84" y="7"/>
                  </a:lnTo>
                  <a:lnTo>
                    <a:pt x="84" y="5"/>
                  </a:lnTo>
                  <a:lnTo>
                    <a:pt x="82" y="2"/>
                  </a:lnTo>
                  <a:lnTo>
                    <a:pt x="78" y="0"/>
                  </a:lnTo>
                  <a:lnTo>
                    <a:pt x="77" y="0"/>
                  </a:lnTo>
                  <a:lnTo>
                    <a:pt x="75" y="1"/>
                  </a:lnTo>
                  <a:lnTo>
                    <a:pt x="73" y="2"/>
                  </a:lnTo>
                  <a:lnTo>
                    <a:pt x="72" y="3"/>
                  </a:lnTo>
                  <a:lnTo>
                    <a:pt x="72" y="3"/>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53" name="chenying0907 817"/>
            <p:cNvSpPr/>
            <p:nvPr/>
          </p:nvSpPr>
          <p:spPr bwMode="auto">
            <a:xfrm>
              <a:off x="4762501" y="3200401"/>
              <a:ext cx="26988" cy="95250"/>
            </a:xfrm>
            <a:custGeom>
              <a:avLst/>
              <a:gdLst/>
              <a:ahLst/>
              <a:cxnLst>
                <a:cxn ang="0">
                  <a:pos x="59" y="2"/>
                </a:cxn>
                <a:cxn ang="0">
                  <a:pos x="59" y="2"/>
                </a:cxn>
                <a:cxn ang="0">
                  <a:pos x="47" y="38"/>
                </a:cxn>
                <a:cxn ang="0">
                  <a:pos x="35" y="72"/>
                </a:cxn>
                <a:cxn ang="0">
                  <a:pos x="15" y="142"/>
                </a:cxn>
                <a:cxn ang="0">
                  <a:pos x="15" y="142"/>
                </a:cxn>
                <a:cxn ang="0">
                  <a:pos x="9" y="164"/>
                </a:cxn>
                <a:cxn ang="0">
                  <a:pos x="2" y="191"/>
                </a:cxn>
                <a:cxn ang="0">
                  <a:pos x="0" y="204"/>
                </a:cxn>
                <a:cxn ang="0">
                  <a:pos x="0" y="217"/>
                </a:cxn>
                <a:cxn ang="0">
                  <a:pos x="1" y="229"/>
                </a:cxn>
                <a:cxn ang="0">
                  <a:pos x="4" y="235"/>
                </a:cxn>
                <a:cxn ang="0">
                  <a:pos x="6" y="239"/>
                </a:cxn>
                <a:cxn ang="0">
                  <a:pos x="6" y="239"/>
                </a:cxn>
                <a:cxn ang="0">
                  <a:pos x="8" y="242"/>
                </a:cxn>
                <a:cxn ang="0">
                  <a:pos x="10" y="242"/>
                </a:cxn>
                <a:cxn ang="0">
                  <a:pos x="14" y="242"/>
                </a:cxn>
                <a:cxn ang="0">
                  <a:pos x="17" y="238"/>
                </a:cxn>
                <a:cxn ang="0">
                  <a:pos x="17" y="236"/>
                </a:cxn>
                <a:cxn ang="0">
                  <a:pos x="15" y="234"/>
                </a:cxn>
                <a:cxn ang="0">
                  <a:pos x="15" y="234"/>
                </a:cxn>
                <a:cxn ang="0">
                  <a:pos x="13" y="227"/>
                </a:cxn>
                <a:cxn ang="0">
                  <a:pos x="12" y="222"/>
                </a:cxn>
                <a:cxn ang="0">
                  <a:pos x="12" y="215"/>
                </a:cxn>
                <a:cxn ang="0">
                  <a:pos x="13" y="209"/>
                </a:cxn>
                <a:cxn ang="0">
                  <a:pos x="18" y="183"/>
                </a:cxn>
                <a:cxn ang="0">
                  <a:pos x="18" y="183"/>
                </a:cxn>
                <a:cxn ang="0">
                  <a:pos x="21" y="166"/>
                </a:cxn>
                <a:cxn ang="0">
                  <a:pos x="26" y="149"/>
                </a:cxn>
                <a:cxn ang="0">
                  <a:pos x="35" y="116"/>
                </a:cxn>
                <a:cxn ang="0">
                  <a:pos x="35" y="116"/>
                </a:cxn>
                <a:cxn ang="0">
                  <a:pos x="51" y="61"/>
                </a:cxn>
                <a:cxn ang="0">
                  <a:pos x="60" y="34"/>
                </a:cxn>
                <a:cxn ang="0">
                  <a:pos x="69" y="6"/>
                </a:cxn>
                <a:cxn ang="0">
                  <a:pos x="69" y="6"/>
                </a:cxn>
                <a:cxn ang="0">
                  <a:pos x="70" y="4"/>
                </a:cxn>
                <a:cxn ang="0">
                  <a:pos x="69" y="1"/>
                </a:cxn>
                <a:cxn ang="0">
                  <a:pos x="68" y="0"/>
                </a:cxn>
                <a:cxn ang="0">
                  <a:pos x="66" y="0"/>
                </a:cxn>
                <a:cxn ang="0">
                  <a:pos x="61" y="0"/>
                </a:cxn>
                <a:cxn ang="0">
                  <a:pos x="60" y="1"/>
                </a:cxn>
                <a:cxn ang="0">
                  <a:pos x="59" y="2"/>
                </a:cxn>
                <a:cxn ang="0">
                  <a:pos x="59" y="2"/>
                </a:cxn>
              </a:cxnLst>
              <a:rect l="0" t="0" r="r" b="b"/>
              <a:pathLst>
                <a:path w="70" h="242">
                  <a:moveTo>
                    <a:pt x="59" y="2"/>
                  </a:moveTo>
                  <a:lnTo>
                    <a:pt x="59" y="2"/>
                  </a:lnTo>
                  <a:lnTo>
                    <a:pt x="47" y="38"/>
                  </a:lnTo>
                  <a:lnTo>
                    <a:pt x="35" y="72"/>
                  </a:lnTo>
                  <a:lnTo>
                    <a:pt x="15" y="142"/>
                  </a:lnTo>
                  <a:lnTo>
                    <a:pt x="15" y="142"/>
                  </a:lnTo>
                  <a:lnTo>
                    <a:pt x="9" y="164"/>
                  </a:lnTo>
                  <a:lnTo>
                    <a:pt x="2" y="191"/>
                  </a:lnTo>
                  <a:lnTo>
                    <a:pt x="0" y="204"/>
                  </a:lnTo>
                  <a:lnTo>
                    <a:pt x="0" y="217"/>
                  </a:lnTo>
                  <a:lnTo>
                    <a:pt x="1" y="229"/>
                  </a:lnTo>
                  <a:lnTo>
                    <a:pt x="4" y="235"/>
                  </a:lnTo>
                  <a:lnTo>
                    <a:pt x="6" y="239"/>
                  </a:lnTo>
                  <a:lnTo>
                    <a:pt x="6" y="239"/>
                  </a:lnTo>
                  <a:lnTo>
                    <a:pt x="8" y="242"/>
                  </a:lnTo>
                  <a:lnTo>
                    <a:pt x="10" y="242"/>
                  </a:lnTo>
                  <a:lnTo>
                    <a:pt x="14" y="242"/>
                  </a:lnTo>
                  <a:lnTo>
                    <a:pt x="17" y="238"/>
                  </a:lnTo>
                  <a:lnTo>
                    <a:pt x="17" y="236"/>
                  </a:lnTo>
                  <a:lnTo>
                    <a:pt x="15" y="234"/>
                  </a:lnTo>
                  <a:lnTo>
                    <a:pt x="15" y="234"/>
                  </a:lnTo>
                  <a:lnTo>
                    <a:pt x="13" y="227"/>
                  </a:lnTo>
                  <a:lnTo>
                    <a:pt x="12" y="222"/>
                  </a:lnTo>
                  <a:lnTo>
                    <a:pt x="12" y="215"/>
                  </a:lnTo>
                  <a:lnTo>
                    <a:pt x="13" y="209"/>
                  </a:lnTo>
                  <a:lnTo>
                    <a:pt x="18" y="183"/>
                  </a:lnTo>
                  <a:lnTo>
                    <a:pt x="18" y="183"/>
                  </a:lnTo>
                  <a:lnTo>
                    <a:pt x="21" y="166"/>
                  </a:lnTo>
                  <a:lnTo>
                    <a:pt x="26" y="149"/>
                  </a:lnTo>
                  <a:lnTo>
                    <a:pt x="35" y="116"/>
                  </a:lnTo>
                  <a:lnTo>
                    <a:pt x="35" y="116"/>
                  </a:lnTo>
                  <a:lnTo>
                    <a:pt x="51" y="61"/>
                  </a:lnTo>
                  <a:lnTo>
                    <a:pt x="60" y="34"/>
                  </a:lnTo>
                  <a:lnTo>
                    <a:pt x="69" y="6"/>
                  </a:lnTo>
                  <a:lnTo>
                    <a:pt x="69" y="6"/>
                  </a:lnTo>
                  <a:lnTo>
                    <a:pt x="70" y="4"/>
                  </a:lnTo>
                  <a:lnTo>
                    <a:pt x="69" y="1"/>
                  </a:lnTo>
                  <a:lnTo>
                    <a:pt x="68" y="0"/>
                  </a:lnTo>
                  <a:lnTo>
                    <a:pt x="66" y="0"/>
                  </a:lnTo>
                  <a:lnTo>
                    <a:pt x="61" y="0"/>
                  </a:lnTo>
                  <a:lnTo>
                    <a:pt x="60" y="1"/>
                  </a:lnTo>
                  <a:lnTo>
                    <a:pt x="59" y="2"/>
                  </a:lnTo>
                  <a:lnTo>
                    <a:pt x="59" y="2"/>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54" name="chenying0907 818"/>
            <p:cNvSpPr/>
            <p:nvPr/>
          </p:nvSpPr>
          <p:spPr bwMode="auto">
            <a:xfrm>
              <a:off x="4786313" y="3222626"/>
              <a:ext cx="31750" cy="88900"/>
            </a:xfrm>
            <a:custGeom>
              <a:avLst/>
              <a:gdLst/>
              <a:ahLst/>
              <a:cxnLst>
                <a:cxn ang="0">
                  <a:pos x="69" y="3"/>
                </a:cxn>
                <a:cxn ang="0">
                  <a:pos x="69" y="3"/>
                </a:cxn>
                <a:cxn ang="0">
                  <a:pos x="61" y="13"/>
                </a:cxn>
                <a:cxn ang="0">
                  <a:pos x="56" y="25"/>
                </a:cxn>
                <a:cxn ang="0">
                  <a:pos x="45" y="48"/>
                </a:cxn>
                <a:cxn ang="0">
                  <a:pos x="36" y="73"/>
                </a:cxn>
                <a:cxn ang="0">
                  <a:pos x="28" y="98"/>
                </a:cxn>
                <a:cxn ang="0">
                  <a:pos x="28" y="98"/>
                </a:cxn>
                <a:cxn ang="0">
                  <a:pos x="19" y="128"/>
                </a:cxn>
                <a:cxn ang="0">
                  <a:pos x="10" y="157"/>
                </a:cxn>
                <a:cxn ang="0">
                  <a:pos x="6" y="173"/>
                </a:cxn>
                <a:cxn ang="0">
                  <a:pos x="2" y="187"/>
                </a:cxn>
                <a:cxn ang="0">
                  <a:pos x="1" y="203"/>
                </a:cxn>
                <a:cxn ang="0">
                  <a:pos x="0" y="218"/>
                </a:cxn>
                <a:cxn ang="0">
                  <a:pos x="0" y="218"/>
                </a:cxn>
                <a:cxn ang="0">
                  <a:pos x="0" y="221"/>
                </a:cxn>
                <a:cxn ang="0">
                  <a:pos x="1" y="222"/>
                </a:cxn>
                <a:cxn ang="0">
                  <a:pos x="5" y="224"/>
                </a:cxn>
                <a:cxn ang="0">
                  <a:pos x="9" y="222"/>
                </a:cxn>
                <a:cxn ang="0">
                  <a:pos x="10" y="221"/>
                </a:cxn>
                <a:cxn ang="0">
                  <a:pos x="10" y="218"/>
                </a:cxn>
                <a:cxn ang="0">
                  <a:pos x="10" y="218"/>
                </a:cxn>
                <a:cxn ang="0">
                  <a:pos x="11" y="204"/>
                </a:cxn>
                <a:cxn ang="0">
                  <a:pos x="14" y="190"/>
                </a:cxn>
                <a:cxn ang="0">
                  <a:pos x="17" y="176"/>
                </a:cxn>
                <a:cxn ang="0">
                  <a:pos x="19" y="163"/>
                </a:cxn>
                <a:cxn ang="0">
                  <a:pos x="28" y="137"/>
                </a:cxn>
                <a:cxn ang="0">
                  <a:pos x="37" y="110"/>
                </a:cxn>
                <a:cxn ang="0">
                  <a:pos x="37" y="110"/>
                </a:cxn>
                <a:cxn ang="0">
                  <a:pos x="45" y="84"/>
                </a:cxn>
                <a:cxn ang="0">
                  <a:pos x="54" y="57"/>
                </a:cxn>
                <a:cxn ang="0">
                  <a:pos x="65" y="33"/>
                </a:cxn>
                <a:cxn ang="0">
                  <a:pos x="71" y="20"/>
                </a:cxn>
                <a:cxn ang="0">
                  <a:pos x="78" y="8"/>
                </a:cxn>
                <a:cxn ang="0">
                  <a:pos x="78" y="8"/>
                </a:cxn>
                <a:cxn ang="0">
                  <a:pos x="79" y="6"/>
                </a:cxn>
                <a:cxn ang="0">
                  <a:pos x="79" y="4"/>
                </a:cxn>
                <a:cxn ang="0">
                  <a:pos x="78" y="3"/>
                </a:cxn>
                <a:cxn ang="0">
                  <a:pos x="77" y="1"/>
                </a:cxn>
                <a:cxn ang="0">
                  <a:pos x="73" y="0"/>
                </a:cxn>
                <a:cxn ang="0">
                  <a:pos x="70" y="1"/>
                </a:cxn>
                <a:cxn ang="0">
                  <a:pos x="69" y="3"/>
                </a:cxn>
                <a:cxn ang="0">
                  <a:pos x="69" y="3"/>
                </a:cxn>
              </a:cxnLst>
              <a:rect l="0" t="0" r="r" b="b"/>
              <a:pathLst>
                <a:path w="79" h="224">
                  <a:moveTo>
                    <a:pt x="69" y="3"/>
                  </a:moveTo>
                  <a:lnTo>
                    <a:pt x="69" y="3"/>
                  </a:lnTo>
                  <a:lnTo>
                    <a:pt x="61" y="13"/>
                  </a:lnTo>
                  <a:lnTo>
                    <a:pt x="56" y="25"/>
                  </a:lnTo>
                  <a:lnTo>
                    <a:pt x="45" y="48"/>
                  </a:lnTo>
                  <a:lnTo>
                    <a:pt x="36" y="73"/>
                  </a:lnTo>
                  <a:lnTo>
                    <a:pt x="28" y="98"/>
                  </a:lnTo>
                  <a:lnTo>
                    <a:pt x="28" y="98"/>
                  </a:lnTo>
                  <a:lnTo>
                    <a:pt x="19" y="128"/>
                  </a:lnTo>
                  <a:lnTo>
                    <a:pt x="10" y="157"/>
                  </a:lnTo>
                  <a:lnTo>
                    <a:pt x="6" y="173"/>
                  </a:lnTo>
                  <a:lnTo>
                    <a:pt x="2" y="187"/>
                  </a:lnTo>
                  <a:lnTo>
                    <a:pt x="1" y="203"/>
                  </a:lnTo>
                  <a:lnTo>
                    <a:pt x="0" y="218"/>
                  </a:lnTo>
                  <a:lnTo>
                    <a:pt x="0" y="218"/>
                  </a:lnTo>
                  <a:lnTo>
                    <a:pt x="0" y="221"/>
                  </a:lnTo>
                  <a:lnTo>
                    <a:pt x="1" y="222"/>
                  </a:lnTo>
                  <a:lnTo>
                    <a:pt x="5" y="224"/>
                  </a:lnTo>
                  <a:lnTo>
                    <a:pt x="9" y="222"/>
                  </a:lnTo>
                  <a:lnTo>
                    <a:pt x="10" y="221"/>
                  </a:lnTo>
                  <a:lnTo>
                    <a:pt x="10" y="218"/>
                  </a:lnTo>
                  <a:lnTo>
                    <a:pt x="10" y="218"/>
                  </a:lnTo>
                  <a:lnTo>
                    <a:pt x="11" y="204"/>
                  </a:lnTo>
                  <a:lnTo>
                    <a:pt x="14" y="190"/>
                  </a:lnTo>
                  <a:lnTo>
                    <a:pt x="17" y="176"/>
                  </a:lnTo>
                  <a:lnTo>
                    <a:pt x="19" y="163"/>
                  </a:lnTo>
                  <a:lnTo>
                    <a:pt x="28" y="137"/>
                  </a:lnTo>
                  <a:lnTo>
                    <a:pt x="37" y="110"/>
                  </a:lnTo>
                  <a:lnTo>
                    <a:pt x="37" y="110"/>
                  </a:lnTo>
                  <a:lnTo>
                    <a:pt x="45" y="84"/>
                  </a:lnTo>
                  <a:lnTo>
                    <a:pt x="54" y="57"/>
                  </a:lnTo>
                  <a:lnTo>
                    <a:pt x="65" y="33"/>
                  </a:lnTo>
                  <a:lnTo>
                    <a:pt x="71" y="20"/>
                  </a:lnTo>
                  <a:lnTo>
                    <a:pt x="78" y="8"/>
                  </a:lnTo>
                  <a:lnTo>
                    <a:pt x="78" y="8"/>
                  </a:lnTo>
                  <a:lnTo>
                    <a:pt x="79" y="6"/>
                  </a:lnTo>
                  <a:lnTo>
                    <a:pt x="79" y="4"/>
                  </a:lnTo>
                  <a:lnTo>
                    <a:pt x="78" y="3"/>
                  </a:lnTo>
                  <a:lnTo>
                    <a:pt x="77" y="1"/>
                  </a:lnTo>
                  <a:lnTo>
                    <a:pt x="73" y="0"/>
                  </a:lnTo>
                  <a:lnTo>
                    <a:pt x="70" y="1"/>
                  </a:lnTo>
                  <a:lnTo>
                    <a:pt x="69" y="3"/>
                  </a:lnTo>
                  <a:lnTo>
                    <a:pt x="69" y="3"/>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55" name="chenying0907 819"/>
            <p:cNvSpPr/>
            <p:nvPr/>
          </p:nvSpPr>
          <p:spPr bwMode="auto">
            <a:xfrm>
              <a:off x="4808538" y="3241676"/>
              <a:ext cx="34925" cy="90488"/>
            </a:xfrm>
            <a:custGeom>
              <a:avLst/>
              <a:gdLst/>
              <a:ahLst/>
              <a:cxnLst>
                <a:cxn ang="0">
                  <a:pos x="77" y="4"/>
                </a:cxn>
                <a:cxn ang="0">
                  <a:pos x="77" y="4"/>
                </a:cxn>
                <a:cxn ang="0">
                  <a:pos x="52" y="65"/>
                </a:cxn>
                <a:cxn ang="0">
                  <a:pos x="40" y="95"/>
                </a:cxn>
                <a:cxn ang="0">
                  <a:pos x="27" y="125"/>
                </a:cxn>
                <a:cxn ang="0">
                  <a:pos x="27" y="125"/>
                </a:cxn>
                <a:cxn ang="0">
                  <a:pos x="17" y="149"/>
                </a:cxn>
                <a:cxn ang="0">
                  <a:pos x="9" y="172"/>
                </a:cxn>
                <a:cxn ang="0">
                  <a:pos x="2" y="197"/>
                </a:cxn>
                <a:cxn ang="0">
                  <a:pos x="1" y="209"/>
                </a:cxn>
                <a:cxn ang="0">
                  <a:pos x="0" y="222"/>
                </a:cxn>
                <a:cxn ang="0">
                  <a:pos x="0" y="222"/>
                </a:cxn>
                <a:cxn ang="0">
                  <a:pos x="1" y="225"/>
                </a:cxn>
                <a:cxn ang="0">
                  <a:pos x="2" y="226"/>
                </a:cxn>
                <a:cxn ang="0">
                  <a:pos x="6" y="227"/>
                </a:cxn>
                <a:cxn ang="0">
                  <a:pos x="10" y="226"/>
                </a:cxn>
                <a:cxn ang="0">
                  <a:pos x="12" y="225"/>
                </a:cxn>
                <a:cxn ang="0">
                  <a:pos x="12" y="222"/>
                </a:cxn>
                <a:cxn ang="0">
                  <a:pos x="12" y="222"/>
                </a:cxn>
                <a:cxn ang="0">
                  <a:pos x="13" y="208"/>
                </a:cxn>
                <a:cxn ang="0">
                  <a:pos x="15" y="194"/>
                </a:cxn>
                <a:cxn ang="0">
                  <a:pos x="18" y="183"/>
                </a:cxn>
                <a:cxn ang="0">
                  <a:pos x="22" y="170"/>
                </a:cxn>
                <a:cxn ang="0">
                  <a:pos x="31" y="146"/>
                </a:cxn>
                <a:cxn ang="0">
                  <a:pos x="42" y="120"/>
                </a:cxn>
                <a:cxn ang="0">
                  <a:pos x="42" y="120"/>
                </a:cxn>
                <a:cxn ang="0">
                  <a:pos x="87" y="6"/>
                </a:cxn>
                <a:cxn ang="0">
                  <a:pos x="87" y="6"/>
                </a:cxn>
                <a:cxn ang="0">
                  <a:pos x="87" y="4"/>
                </a:cxn>
                <a:cxn ang="0">
                  <a:pos x="87" y="2"/>
                </a:cxn>
                <a:cxn ang="0">
                  <a:pos x="86" y="1"/>
                </a:cxn>
                <a:cxn ang="0">
                  <a:pos x="84" y="0"/>
                </a:cxn>
                <a:cxn ang="0">
                  <a:pos x="80" y="0"/>
                </a:cxn>
                <a:cxn ang="0">
                  <a:pos x="78" y="1"/>
                </a:cxn>
                <a:cxn ang="0">
                  <a:pos x="77" y="4"/>
                </a:cxn>
                <a:cxn ang="0">
                  <a:pos x="77" y="4"/>
                </a:cxn>
              </a:cxnLst>
              <a:rect l="0" t="0" r="r" b="b"/>
              <a:pathLst>
                <a:path w="87" h="227">
                  <a:moveTo>
                    <a:pt x="77" y="4"/>
                  </a:moveTo>
                  <a:lnTo>
                    <a:pt x="77" y="4"/>
                  </a:lnTo>
                  <a:lnTo>
                    <a:pt x="52" y="65"/>
                  </a:lnTo>
                  <a:lnTo>
                    <a:pt x="40" y="95"/>
                  </a:lnTo>
                  <a:lnTo>
                    <a:pt x="27" y="125"/>
                  </a:lnTo>
                  <a:lnTo>
                    <a:pt x="27" y="125"/>
                  </a:lnTo>
                  <a:lnTo>
                    <a:pt x="17" y="149"/>
                  </a:lnTo>
                  <a:lnTo>
                    <a:pt x="9" y="172"/>
                  </a:lnTo>
                  <a:lnTo>
                    <a:pt x="2" y="197"/>
                  </a:lnTo>
                  <a:lnTo>
                    <a:pt x="1" y="209"/>
                  </a:lnTo>
                  <a:lnTo>
                    <a:pt x="0" y="222"/>
                  </a:lnTo>
                  <a:lnTo>
                    <a:pt x="0" y="222"/>
                  </a:lnTo>
                  <a:lnTo>
                    <a:pt x="1" y="225"/>
                  </a:lnTo>
                  <a:lnTo>
                    <a:pt x="2" y="226"/>
                  </a:lnTo>
                  <a:lnTo>
                    <a:pt x="6" y="227"/>
                  </a:lnTo>
                  <a:lnTo>
                    <a:pt x="10" y="226"/>
                  </a:lnTo>
                  <a:lnTo>
                    <a:pt x="12" y="225"/>
                  </a:lnTo>
                  <a:lnTo>
                    <a:pt x="12" y="222"/>
                  </a:lnTo>
                  <a:lnTo>
                    <a:pt x="12" y="222"/>
                  </a:lnTo>
                  <a:lnTo>
                    <a:pt x="13" y="208"/>
                  </a:lnTo>
                  <a:lnTo>
                    <a:pt x="15" y="194"/>
                  </a:lnTo>
                  <a:lnTo>
                    <a:pt x="18" y="183"/>
                  </a:lnTo>
                  <a:lnTo>
                    <a:pt x="22" y="170"/>
                  </a:lnTo>
                  <a:lnTo>
                    <a:pt x="31" y="146"/>
                  </a:lnTo>
                  <a:lnTo>
                    <a:pt x="42" y="120"/>
                  </a:lnTo>
                  <a:lnTo>
                    <a:pt x="42" y="120"/>
                  </a:lnTo>
                  <a:lnTo>
                    <a:pt x="87" y="6"/>
                  </a:lnTo>
                  <a:lnTo>
                    <a:pt x="87" y="6"/>
                  </a:lnTo>
                  <a:lnTo>
                    <a:pt x="87" y="4"/>
                  </a:lnTo>
                  <a:lnTo>
                    <a:pt x="87" y="2"/>
                  </a:lnTo>
                  <a:lnTo>
                    <a:pt x="86" y="1"/>
                  </a:lnTo>
                  <a:lnTo>
                    <a:pt x="84" y="0"/>
                  </a:lnTo>
                  <a:lnTo>
                    <a:pt x="80" y="0"/>
                  </a:lnTo>
                  <a:lnTo>
                    <a:pt x="78" y="1"/>
                  </a:lnTo>
                  <a:lnTo>
                    <a:pt x="77" y="4"/>
                  </a:lnTo>
                  <a:lnTo>
                    <a:pt x="77" y="4"/>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56" name="chenying0907 820"/>
            <p:cNvSpPr/>
            <p:nvPr/>
          </p:nvSpPr>
          <p:spPr bwMode="auto">
            <a:xfrm>
              <a:off x="4840288" y="3263901"/>
              <a:ext cx="23813" cy="85725"/>
            </a:xfrm>
            <a:custGeom>
              <a:avLst/>
              <a:gdLst/>
              <a:ahLst/>
              <a:cxnLst>
                <a:cxn ang="0">
                  <a:pos x="45" y="6"/>
                </a:cxn>
                <a:cxn ang="0">
                  <a:pos x="45" y="6"/>
                </a:cxn>
                <a:cxn ang="0">
                  <a:pos x="43" y="19"/>
                </a:cxn>
                <a:cxn ang="0">
                  <a:pos x="39" y="34"/>
                </a:cxn>
                <a:cxn ang="0">
                  <a:pos x="35" y="47"/>
                </a:cxn>
                <a:cxn ang="0">
                  <a:pos x="31" y="61"/>
                </a:cxn>
                <a:cxn ang="0">
                  <a:pos x="31" y="61"/>
                </a:cxn>
                <a:cxn ang="0">
                  <a:pos x="21" y="116"/>
                </a:cxn>
                <a:cxn ang="0">
                  <a:pos x="21" y="116"/>
                </a:cxn>
                <a:cxn ang="0">
                  <a:pos x="14" y="140"/>
                </a:cxn>
                <a:cxn ang="0">
                  <a:pos x="7" y="162"/>
                </a:cxn>
                <a:cxn ang="0">
                  <a:pos x="2" y="184"/>
                </a:cxn>
                <a:cxn ang="0">
                  <a:pos x="1" y="196"/>
                </a:cxn>
                <a:cxn ang="0">
                  <a:pos x="0" y="208"/>
                </a:cxn>
                <a:cxn ang="0">
                  <a:pos x="0" y="208"/>
                </a:cxn>
                <a:cxn ang="0">
                  <a:pos x="1" y="210"/>
                </a:cxn>
                <a:cxn ang="0">
                  <a:pos x="2" y="212"/>
                </a:cxn>
                <a:cxn ang="0">
                  <a:pos x="6" y="213"/>
                </a:cxn>
                <a:cxn ang="0">
                  <a:pos x="10" y="212"/>
                </a:cxn>
                <a:cxn ang="0">
                  <a:pos x="11" y="210"/>
                </a:cxn>
                <a:cxn ang="0">
                  <a:pos x="11" y="208"/>
                </a:cxn>
                <a:cxn ang="0">
                  <a:pos x="11" y="208"/>
                </a:cxn>
                <a:cxn ang="0">
                  <a:pos x="13" y="196"/>
                </a:cxn>
                <a:cxn ang="0">
                  <a:pos x="14" y="183"/>
                </a:cxn>
                <a:cxn ang="0">
                  <a:pos x="19" y="159"/>
                </a:cxn>
                <a:cxn ang="0">
                  <a:pos x="27" y="135"/>
                </a:cxn>
                <a:cxn ang="0">
                  <a:pos x="32" y="111"/>
                </a:cxn>
                <a:cxn ang="0">
                  <a:pos x="32" y="111"/>
                </a:cxn>
                <a:cxn ang="0">
                  <a:pos x="44" y="55"/>
                </a:cxn>
                <a:cxn ang="0">
                  <a:pos x="44" y="55"/>
                </a:cxn>
                <a:cxn ang="0">
                  <a:pos x="47" y="43"/>
                </a:cxn>
                <a:cxn ang="0">
                  <a:pos x="51" y="31"/>
                </a:cxn>
                <a:cxn ang="0">
                  <a:pos x="55" y="18"/>
                </a:cxn>
                <a:cxn ang="0">
                  <a:pos x="57" y="6"/>
                </a:cxn>
                <a:cxn ang="0">
                  <a:pos x="57" y="6"/>
                </a:cxn>
                <a:cxn ang="0">
                  <a:pos x="57" y="4"/>
                </a:cxn>
                <a:cxn ang="0">
                  <a:pos x="56" y="2"/>
                </a:cxn>
                <a:cxn ang="0">
                  <a:pos x="55" y="1"/>
                </a:cxn>
                <a:cxn ang="0">
                  <a:pos x="52" y="0"/>
                </a:cxn>
                <a:cxn ang="0">
                  <a:pos x="48" y="2"/>
                </a:cxn>
                <a:cxn ang="0">
                  <a:pos x="47" y="4"/>
                </a:cxn>
                <a:cxn ang="0">
                  <a:pos x="45" y="6"/>
                </a:cxn>
                <a:cxn ang="0">
                  <a:pos x="45" y="6"/>
                </a:cxn>
              </a:cxnLst>
              <a:rect l="0" t="0" r="r" b="b"/>
              <a:pathLst>
                <a:path w="57" h="213">
                  <a:moveTo>
                    <a:pt x="45" y="6"/>
                  </a:moveTo>
                  <a:lnTo>
                    <a:pt x="45" y="6"/>
                  </a:lnTo>
                  <a:lnTo>
                    <a:pt x="43" y="19"/>
                  </a:lnTo>
                  <a:lnTo>
                    <a:pt x="39" y="34"/>
                  </a:lnTo>
                  <a:lnTo>
                    <a:pt x="35" y="47"/>
                  </a:lnTo>
                  <a:lnTo>
                    <a:pt x="31" y="61"/>
                  </a:lnTo>
                  <a:lnTo>
                    <a:pt x="31" y="61"/>
                  </a:lnTo>
                  <a:lnTo>
                    <a:pt x="21" y="116"/>
                  </a:lnTo>
                  <a:lnTo>
                    <a:pt x="21" y="116"/>
                  </a:lnTo>
                  <a:lnTo>
                    <a:pt x="14" y="140"/>
                  </a:lnTo>
                  <a:lnTo>
                    <a:pt x="7" y="162"/>
                  </a:lnTo>
                  <a:lnTo>
                    <a:pt x="2" y="184"/>
                  </a:lnTo>
                  <a:lnTo>
                    <a:pt x="1" y="196"/>
                  </a:lnTo>
                  <a:lnTo>
                    <a:pt x="0" y="208"/>
                  </a:lnTo>
                  <a:lnTo>
                    <a:pt x="0" y="208"/>
                  </a:lnTo>
                  <a:lnTo>
                    <a:pt x="1" y="210"/>
                  </a:lnTo>
                  <a:lnTo>
                    <a:pt x="2" y="212"/>
                  </a:lnTo>
                  <a:lnTo>
                    <a:pt x="6" y="213"/>
                  </a:lnTo>
                  <a:lnTo>
                    <a:pt x="10" y="212"/>
                  </a:lnTo>
                  <a:lnTo>
                    <a:pt x="11" y="210"/>
                  </a:lnTo>
                  <a:lnTo>
                    <a:pt x="11" y="208"/>
                  </a:lnTo>
                  <a:lnTo>
                    <a:pt x="11" y="208"/>
                  </a:lnTo>
                  <a:lnTo>
                    <a:pt x="13" y="196"/>
                  </a:lnTo>
                  <a:lnTo>
                    <a:pt x="14" y="183"/>
                  </a:lnTo>
                  <a:lnTo>
                    <a:pt x="19" y="159"/>
                  </a:lnTo>
                  <a:lnTo>
                    <a:pt x="27" y="135"/>
                  </a:lnTo>
                  <a:lnTo>
                    <a:pt x="32" y="111"/>
                  </a:lnTo>
                  <a:lnTo>
                    <a:pt x="32" y="111"/>
                  </a:lnTo>
                  <a:lnTo>
                    <a:pt x="44" y="55"/>
                  </a:lnTo>
                  <a:lnTo>
                    <a:pt x="44" y="55"/>
                  </a:lnTo>
                  <a:lnTo>
                    <a:pt x="47" y="43"/>
                  </a:lnTo>
                  <a:lnTo>
                    <a:pt x="51" y="31"/>
                  </a:lnTo>
                  <a:lnTo>
                    <a:pt x="55" y="18"/>
                  </a:lnTo>
                  <a:lnTo>
                    <a:pt x="57" y="6"/>
                  </a:lnTo>
                  <a:lnTo>
                    <a:pt x="57" y="6"/>
                  </a:lnTo>
                  <a:lnTo>
                    <a:pt x="57" y="4"/>
                  </a:lnTo>
                  <a:lnTo>
                    <a:pt x="56" y="2"/>
                  </a:lnTo>
                  <a:lnTo>
                    <a:pt x="55" y="1"/>
                  </a:lnTo>
                  <a:lnTo>
                    <a:pt x="52" y="0"/>
                  </a:lnTo>
                  <a:lnTo>
                    <a:pt x="48" y="2"/>
                  </a:lnTo>
                  <a:lnTo>
                    <a:pt x="47" y="4"/>
                  </a:lnTo>
                  <a:lnTo>
                    <a:pt x="45" y="6"/>
                  </a:lnTo>
                  <a:lnTo>
                    <a:pt x="45" y="6"/>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57" name="chenying0907 821"/>
            <p:cNvSpPr/>
            <p:nvPr/>
          </p:nvSpPr>
          <p:spPr bwMode="auto">
            <a:xfrm>
              <a:off x="4862513" y="3275013"/>
              <a:ext cx="20638" cy="84138"/>
            </a:xfrm>
            <a:custGeom>
              <a:avLst/>
              <a:gdLst/>
              <a:ahLst/>
              <a:cxnLst>
                <a:cxn ang="0">
                  <a:pos x="42" y="6"/>
                </a:cxn>
                <a:cxn ang="0">
                  <a:pos x="42" y="6"/>
                </a:cxn>
                <a:cxn ang="0">
                  <a:pos x="41" y="19"/>
                </a:cxn>
                <a:cxn ang="0">
                  <a:pos x="38" y="33"/>
                </a:cxn>
                <a:cxn ang="0">
                  <a:pos x="33" y="60"/>
                </a:cxn>
                <a:cxn ang="0">
                  <a:pos x="25" y="87"/>
                </a:cxn>
                <a:cxn ang="0">
                  <a:pos x="19" y="114"/>
                </a:cxn>
                <a:cxn ang="0">
                  <a:pos x="19" y="114"/>
                </a:cxn>
                <a:cxn ang="0">
                  <a:pos x="8" y="160"/>
                </a:cxn>
                <a:cxn ang="0">
                  <a:pos x="3" y="183"/>
                </a:cxn>
                <a:cxn ang="0">
                  <a:pos x="0" y="207"/>
                </a:cxn>
                <a:cxn ang="0">
                  <a:pos x="0" y="207"/>
                </a:cxn>
                <a:cxn ang="0">
                  <a:pos x="0" y="210"/>
                </a:cxn>
                <a:cxn ang="0">
                  <a:pos x="2" y="211"/>
                </a:cxn>
                <a:cxn ang="0">
                  <a:pos x="5" y="212"/>
                </a:cxn>
                <a:cxn ang="0">
                  <a:pos x="9" y="211"/>
                </a:cxn>
                <a:cxn ang="0">
                  <a:pos x="11" y="210"/>
                </a:cxn>
                <a:cxn ang="0">
                  <a:pos x="12" y="207"/>
                </a:cxn>
                <a:cxn ang="0">
                  <a:pos x="12" y="207"/>
                </a:cxn>
                <a:cxn ang="0">
                  <a:pos x="15" y="182"/>
                </a:cxn>
                <a:cxn ang="0">
                  <a:pos x="20" y="156"/>
                </a:cxn>
                <a:cxn ang="0">
                  <a:pos x="26" y="131"/>
                </a:cxn>
                <a:cxn ang="0">
                  <a:pos x="33" y="106"/>
                </a:cxn>
                <a:cxn ang="0">
                  <a:pos x="39" y="81"/>
                </a:cxn>
                <a:cxn ang="0">
                  <a:pos x="46" y="57"/>
                </a:cxn>
                <a:cxn ang="0">
                  <a:pos x="51" y="30"/>
                </a:cxn>
                <a:cxn ang="0">
                  <a:pos x="54" y="6"/>
                </a:cxn>
                <a:cxn ang="0">
                  <a:pos x="54" y="6"/>
                </a:cxn>
                <a:cxn ang="0">
                  <a:pos x="54" y="3"/>
                </a:cxn>
                <a:cxn ang="0">
                  <a:pos x="53" y="2"/>
                </a:cxn>
                <a:cxn ang="0">
                  <a:pos x="49" y="0"/>
                </a:cxn>
                <a:cxn ang="0">
                  <a:pos x="45" y="2"/>
                </a:cxn>
                <a:cxn ang="0">
                  <a:pos x="43" y="3"/>
                </a:cxn>
                <a:cxn ang="0">
                  <a:pos x="42" y="6"/>
                </a:cxn>
                <a:cxn ang="0">
                  <a:pos x="42" y="6"/>
                </a:cxn>
              </a:cxnLst>
              <a:rect l="0" t="0" r="r" b="b"/>
              <a:pathLst>
                <a:path w="54" h="212">
                  <a:moveTo>
                    <a:pt x="42" y="6"/>
                  </a:moveTo>
                  <a:lnTo>
                    <a:pt x="42" y="6"/>
                  </a:lnTo>
                  <a:lnTo>
                    <a:pt x="41" y="19"/>
                  </a:lnTo>
                  <a:lnTo>
                    <a:pt x="38" y="33"/>
                  </a:lnTo>
                  <a:lnTo>
                    <a:pt x="33" y="60"/>
                  </a:lnTo>
                  <a:lnTo>
                    <a:pt x="25" y="87"/>
                  </a:lnTo>
                  <a:lnTo>
                    <a:pt x="19" y="114"/>
                  </a:lnTo>
                  <a:lnTo>
                    <a:pt x="19" y="114"/>
                  </a:lnTo>
                  <a:lnTo>
                    <a:pt x="8" y="160"/>
                  </a:lnTo>
                  <a:lnTo>
                    <a:pt x="3" y="183"/>
                  </a:lnTo>
                  <a:lnTo>
                    <a:pt x="0" y="207"/>
                  </a:lnTo>
                  <a:lnTo>
                    <a:pt x="0" y="207"/>
                  </a:lnTo>
                  <a:lnTo>
                    <a:pt x="0" y="210"/>
                  </a:lnTo>
                  <a:lnTo>
                    <a:pt x="2" y="211"/>
                  </a:lnTo>
                  <a:lnTo>
                    <a:pt x="5" y="212"/>
                  </a:lnTo>
                  <a:lnTo>
                    <a:pt x="9" y="211"/>
                  </a:lnTo>
                  <a:lnTo>
                    <a:pt x="11" y="210"/>
                  </a:lnTo>
                  <a:lnTo>
                    <a:pt x="12" y="207"/>
                  </a:lnTo>
                  <a:lnTo>
                    <a:pt x="12" y="207"/>
                  </a:lnTo>
                  <a:lnTo>
                    <a:pt x="15" y="182"/>
                  </a:lnTo>
                  <a:lnTo>
                    <a:pt x="20" y="156"/>
                  </a:lnTo>
                  <a:lnTo>
                    <a:pt x="26" y="131"/>
                  </a:lnTo>
                  <a:lnTo>
                    <a:pt x="33" y="106"/>
                  </a:lnTo>
                  <a:lnTo>
                    <a:pt x="39" y="81"/>
                  </a:lnTo>
                  <a:lnTo>
                    <a:pt x="46" y="57"/>
                  </a:lnTo>
                  <a:lnTo>
                    <a:pt x="51" y="30"/>
                  </a:lnTo>
                  <a:lnTo>
                    <a:pt x="54" y="6"/>
                  </a:lnTo>
                  <a:lnTo>
                    <a:pt x="54" y="6"/>
                  </a:lnTo>
                  <a:lnTo>
                    <a:pt x="54" y="3"/>
                  </a:lnTo>
                  <a:lnTo>
                    <a:pt x="53" y="2"/>
                  </a:lnTo>
                  <a:lnTo>
                    <a:pt x="49" y="0"/>
                  </a:lnTo>
                  <a:lnTo>
                    <a:pt x="45" y="2"/>
                  </a:lnTo>
                  <a:lnTo>
                    <a:pt x="43" y="3"/>
                  </a:lnTo>
                  <a:lnTo>
                    <a:pt x="42" y="6"/>
                  </a:lnTo>
                  <a:lnTo>
                    <a:pt x="42" y="6"/>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58" name="chenying0907 822"/>
            <p:cNvSpPr/>
            <p:nvPr/>
          </p:nvSpPr>
          <p:spPr bwMode="auto">
            <a:xfrm>
              <a:off x="4884738" y="3289301"/>
              <a:ext cx="25400" cy="73025"/>
            </a:xfrm>
            <a:custGeom>
              <a:avLst/>
              <a:gdLst/>
              <a:ahLst/>
              <a:cxnLst>
                <a:cxn ang="0">
                  <a:pos x="53" y="3"/>
                </a:cxn>
                <a:cxn ang="0">
                  <a:pos x="53" y="3"/>
                </a:cxn>
                <a:cxn ang="0">
                  <a:pos x="44" y="24"/>
                </a:cxn>
                <a:cxn ang="0">
                  <a:pos x="36" y="46"/>
                </a:cxn>
                <a:cxn ang="0">
                  <a:pos x="30" y="68"/>
                </a:cxn>
                <a:cxn ang="0">
                  <a:pos x="23" y="91"/>
                </a:cxn>
                <a:cxn ang="0">
                  <a:pos x="13" y="135"/>
                </a:cxn>
                <a:cxn ang="0">
                  <a:pos x="6" y="157"/>
                </a:cxn>
                <a:cxn ang="0">
                  <a:pos x="0" y="180"/>
                </a:cxn>
                <a:cxn ang="0">
                  <a:pos x="0" y="180"/>
                </a:cxn>
                <a:cxn ang="0">
                  <a:pos x="0" y="182"/>
                </a:cxn>
                <a:cxn ang="0">
                  <a:pos x="0" y="183"/>
                </a:cxn>
                <a:cxn ang="0">
                  <a:pos x="4" y="186"/>
                </a:cxn>
                <a:cxn ang="0">
                  <a:pos x="8" y="186"/>
                </a:cxn>
                <a:cxn ang="0">
                  <a:pos x="10" y="185"/>
                </a:cxn>
                <a:cxn ang="0">
                  <a:pos x="10" y="182"/>
                </a:cxn>
                <a:cxn ang="0">
                  <a:pos x="10" y="182"/>
                </a:cxn>
                <a:cxn ang="0">
                  <a:pos x="17" y="161"/>
                </a:cxn>
                <a:cxn ang="0">
                  <a:pos x="23" y="139"/>
                </a:cxn>
                <a:cxn ang="0">
                  <a:pos x="34" y="94"/>
                </a:cxn>
                <a:cxn ang="0">
                  <a:pos x="40" y="72"/>
                </a:cxn>
                <a:cxn ang="0">
                  <a:pos x="47" y="51"/>
                </a:cxn>
                <a:cxn ang="0">
                  <a:pos x="55" y="29"/>
                </a:cxn>
                <a:cxn ang="0">
                  <a:pos x="64" y="8"/>
                </a:cxn>
                <a:cxn ang="0">
                  <a:pos x="64" y="8"/>
                </a:cxn>
                <a:cxn ang="0">
                  <a:pos x="64" y="7"/>
                </a:cxn>
                <a:cxn ang="0">
                  <a:pos x="64" y="4"/>
                </a:cxn>
                <a:cxn ang="0">
                  <a:pos x="61" y="0"/>
                </a:cxn>
                <a:cxn ang="0">
                  <a:pos x="59" y="0"/>
                </a:cxn>
                <a:cxn ang="0">
                  <a:pos x="57" y="0"/>
                </a:cxn>
                <a:cxn ang="0">
                  <a:pos x="55" y="2"/>
                </a:cxn>
                <a:cxn ang="0">
                  <a:pos x="53" y="3"/>
                </a:cxn>
                <a:cxn ang="0">
                  <a:pos x="53" y="3"/>
                </a:cxn>
              </a:cxnLst>
              <a:rect l="0" t="0" r="r" b="b"/>
              <a:pathLst>
                <a:path w="64" h="186">
                  <a:moveTo>
                    <a:pt x="53" y="3"/>
                  </a:moveTo>
                  <a:lnTo>
                    <a:pt x="53" y="3"/>
                  </a:lnTo>
                  <a:lnTo>
                    <a:pt x="44" y="24"/>
                  </a:lnTo>
                  <a:lnTo>
                    <a:pt x="36" y="46"/>
                  </a:lnTo>
                  <a:lnTo>
                    <a:pt x="30" y="68"/>
                  </a:lnTo>
                  <a:lnTo>
                    <a:pt x="23" y="91"/>
                  </a:lnTo>
                  <a:lnTo>
                    <a:pt x="13" y="135"/>
                  </a:lnTo>
                  <a:lnTo>
                    <a:pt x="6" y="157"/>
                  </a:lnTo>
                  <a:lnTo>
                    <a:pt x="0" y="180"/>
                  </a:lnTo>
                  <a:lnTo>
                    <a:pt x="0" y="180"/>
                  </a:lnTo>
                  <a:lnTo>
                    <a:pt x="0" y="182"/>
                  </a:lnTo>
                  <a:lnTo>
                    <a:pt x="0" y="183"/>
                  </a:lnTo>
                  <a:lnTo>
                    <a:pt x="4" y="186"/>
                  </a:lnTo>
                  <a:lnTo>
                    <a:pt x="8" y="186"/>
                  </a:lnTo>
                  <a:lnTo>
                    <a:pt x="10" y="185"/>
                  </a:lnTo>
                  <a:lnTo>
                    <a:pt x="10" y="182"/>
                  </a:lnTo>
                  <a:lnTo>
                    <a:pt x="10" y="182"/>
                  </a:lnTo>
                  <a:lnTo>
                    <a:pt x="17" y="161"/>
                  </a:lnTo>
                  <a:lnTo>
                    <a:pt x="23" y="139"/>
                  </a:lnTo>
                  <a:lnTo>
                    <a:pt x="34" y="94"/>
                  </a:lnTo>
                  <a:lnTo>
                    <a:pt x="40" y="72"/>
                  </a:lnTo>
                  <a:lnTo>
                    <a:pt x="47" y="51"/>
                  </a:lnTo>
                  <a:lnTo>
                    <a:pt x="55" y="29"/>
                  </a:lnTo>
                  <a:lnTo>
                    <a:pt x="64" y="8"/>
                  </a:lnTo>
                  <a:lnTo>
                    <a:pt x="64" y="8"/>
                  </a:lnTo>
                  <a:lnTo>
                    <a:pt x="64" y="7"/>
                  </a:lnTo>
                  <a:lnTo>
                    <a:pt x="64" y="4"/>
                  </a:lnTo>
                  <a:lnTo>
                    <a:pt x="61" y="0"/>
                  </a:lnTo>
                  <a:lnTo>
                    <a:pt x="59" y="0"/>
                  </a:lnTo>
                  <a:lnTo>
                    <a:pt x="57" y="0"/>
                  </a:lnTo>
                  <a:lnTo>
                    <a:pt x="55" y="2"/>
                  </a:lnTo>
                  <a:lnTo>
                    <a:pt x="53" y="3"/>
                  </a:lnTo>
                  <a:lnTo>
                    <a:pt x="53" y="3"/>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59" name="chenying0907 823"/>
            <p:cNvSpPr/>
            <p:nvPr/>
          </p:nvSpPr>
          <p:spPr bwMode="auto">
            <a:xfrm>
              <a:off x="4305301" y="3478213"/>
              <a:ext cx="9525" cy="25400"/>
            </a:xfrm>
            <a:custGeom>
              <a:avLst/>
              <a:gdLst/>
              <a:ahLst/>
              <a:cxnLst>
                <a:cxn ang="0">
                  <a:pos x="14" y="4"/>
                </a:cxn>
                <a:cxn ang="0">
                  <a:pos x="14" y="4"/>
                </a:cxn>
                <a:cxn ang="0">
                  <a:pos x="10" y="17"/>
                </a:cxn>
                <a:cxn ang="0">
                  <a:pos x="5" y="30"/>
                </a:cxn>
                <a:cxn ang="0">
                  <a:pos x="1" y="45"/>
                </a:cxn>
                <a:cxn ang="0">
                  <a:pos x="0" y="59"/>
                </a:cxn>
                <a:cxn ang="0">
                  <a:pos x="0" y="59"/>
                </a:cxn>
                <a:cxn ang="0">
                  <a:pos x="0" y="62"/>
                </a:cxn>
                <a:cxn ang="0">
                  <a:pos x="1" y="63"/>
                </a:cxn>
                <a:cxn ang="0">
                  <a:pos x="5" y="64"/>
                </a:cxn>
                <a:cxn ang="0">
                  <a:pos x="9" y="63"/>
                </a:cxn>
                <a:cxn ang="0">
                  <a:pos x="10" y="62"/>
                </a:cxn>
                <a:cxn ang="0">
                  <a:pos x="10" y="59"/>
                </a:cxn>
                <a:cxn ang="0">
                  <a:pos x="10" y="59"/>
                </a:cxn>
                <a:cxn ang="0">
                  <a:pos x="13" y="45"/>
                </a:cxn>
                <a:cxn ang="0">
                  <a:pos x="17" y="33"/>
                </a:cxn>
                <a:cxn ang="0">
                  <a:pos x="21" y="20"/>
                </a:cxn>
                <a:cxn ang="0">
                  <a:pos x="26" y="7"/>
                </a:cxn>
                <a:cxn ang="0">
                  <a:pos x="26" y="7"/>
                </a:cxn>
                <a:cxn ang="0">
                  <a:pos x="26" y="4"/>
                </a:cxn>
                <a:cxn ang="0">
                  <a:pos x="24" y="3"/>
                </a:cxn>
                <a:cxn ang="0">
                  <a:pos x="22" y="0"/>
                </a:cxn>
                <a:cxn ang="0">
                  <a:pos x="17" y="0"/>
                </a:cxn>
                <a:cxn ang="0">
                  <a:pos x="15" y="2"/>
                </a:cxn>
                <a:cxn ang="0">
                  <a:pos x="14" y="4"/>
                </a:cxn>
                <a:cxn ang="0">
                  <a:pos x="14" y="4"/>
                </a:cxn>
              </a:cxnLst>
              <a:rect l="0" t="0" r="r" b="b"/>
              <a:pathLst>
                <a:path w="26" h="64">
                  <a:moveTo>
                    <a:pt x="14" y="4"/>
                  </a:moveTo>
                  <a:lnTo>
                    <a:pt x="14" y="4"/>
                  </a:lnTo>
                  <a:lnTo>
                    <a:pt x="10" y="17"/>
                  </a:lnTo>
                  <a:lnTo>
                    <a:pt x="5" y="30"/>
                  </a:lnTo>
                  <a:lnTo>
                    <a:pt x="1" y="45"/>
                  </a:lnTo>
                  <a:lnTo>
                    <a:pt x="0" y="59"/>
                  </a:lnTo>
                  <a:lnTo>
                    <a:pt x="0" y="59"/>
                  </a:lnTo>
                  <a:lnTo>
                    <a:pt x="0" y="62"/>
                  </a:lnTo>
                  <a:lnTo>
                    <a:pt x="1" y="63"/>
                  </a:lnTo>
                  <a:lnTo>
                    <a:pt x="5" y="64"/>
                  </a:lnTo>
                  <a:lnTo>
                    <a:pt x="9" y="63"/>
                  </a:lnTo>
                  <a:lnTo>
                    <a:pt x="10" y="62"/>
                  </a:lnTo>
                  <a:lnTo>
                    <a:pt x="10" y="59"/>
                  </a:lnTo>
                  <a:lnTo>
                    <a:pt x="10" y="59"/>
                  </a:lnTo>
                  <a:lnTo>
                    <a:pt x="13" y="45"/>
                  </a:lnTo>
                  <a:lnTo>
                    <a:pt x="17" y="33"/>
                  </a:lnTo>
                  <a:lnTo>
                    <a:pt x="21" y="20"/>
                  </a:lnTo>
                  <a:lnTo>
                    <a:pt x="26" y="7"/>
                  </a:lnTo>
                  <a:lnTo>
                    <a:pt x="26" y="7"/>
                  </a:lnTo>
                  <a:lnTo>
                    <a:pt x="26" y="4"/>
                  </a:lnTo>
                  <a:lnTo>
                    <a:pt x="24" y="3"/>
                  </a:lnTo>
                  <a:lnTo>
                    <a:pt x="22" y="0"/>
                  </a:lnTo>
                  <a:lnTo>
                    <a:pt x="17" y="0"/>
                  </a:lnTo>
                  <a:lnTo>
                    <a:pt x="15" y="2"/>
                  </a:lnTo>
                  <a:lnTo>
                    <a:pt x="14" y="4"/>
                  </a:lnTo>
                  <a:lnTo>
                    <a:pt x="14" y="4"/>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60" name="chenying0907 824"/>
            <p:cNvSpPr/>
            <p:nvPr/>
          </p:nvSpPr>
          <p:spPr bwMode="auto">
            <a:xfrm>
              <a:off x="4319588" y="3497263"/>
              <a:ext cx="9525" cy="31750"/>
            </a:xfrm>
            <a:custGeom>
              <a:avLst/>
              <a:gdLst/>
              <a:ahLst/>
              <a:cxnLst>
                <a:cxn ang="0">
                  <a:pos x="10" y="5"/>
                </a:cxn>
                <a:cxn ang="0">
                  <a:pos x="10" y="5"/>
                </a:cxn>
                <a:cxn ang="0">
                  <a:pos x="10" y="22"/>
                </a:cxn>
                <a:cxn ang="0">
                  <a:pos x="7" y="39"/>
                </a:cxn>
                <a:cxn ang="0">
                  <a:pos x="4" y="55"/>
                </a:cxn>
                <a:cxn ang="0">
                  <a:pos x="0" y="72"/>
                </a:cxn>
                <a:cxn ang="0">
                  <a:pos x="0" y="72"/>
                </a:cxn>
                <a:cxn ang="0">
                  <a:pos x="0" y="75"/>
                </a:cxn>
                <a:cxn ang="0">
                  <a:pos x="0" y="76"/>
                </a:cxn>
                <a:cxn ang="0">
                  <a:pos x="4" y="79"/>
                </a:cxn>
                <a:cxn ang="0">
                  <a:pos x="7" y="79"/>
                </a:cxn>
                <a:cxn ang="0">
                  <a:pos x="9" y="77"/>
                </a:cxn>
                <a:cxn ang="0">
                  <a:pos x="10" y="75"/>
                </a:cxn>
                <a:cxn ang="0">
                  <a:pos x="10" y="75"/>
                </a:cxn>
                <a:cxn ang="0">
                  <a:pos x="15" y="58"/>
                </a:cxn>
                <a:cxn ang="0">
                  <a:pos x="19" y="41"/>
                </a:cxn>
                <a:cxn ang="0">
                  <a:pos x="21" y="22"/>
                </a:cxn>
                <a:cxn ang="0">
                  <a:pos x="22" y="5"/>
                </a:cxn>
                <a:cxn ang="0">
                  <a:pos x="22" y="5"/>
                </a:cxn>
                <a:cxn ang="0">
                  <a:pos x="22" y="3"/>
                </a:cxn>
                <a:cxn ang="0">
                  <a:pos x="21" y="1"/>
                </a:cxn>
                <a:cxn ang="0">
                  <a:pos x="17" y="0"/>
                </a:cxn>
                <a:cxn ang="0">
                  <a:pos x="13" y="1"/>
                </a:cxn>
                <a:cxn ang="0">
                  <a:pos x="11" y="3"/>
                </a:cxn>
                <a:cxn ang="0">
                  <a:pos x="10" y="5"/>
                </a:cxn>
                <a:cxn ang="0">
                  <a:pos x="10" y="5"/>
                </a:cxn>
              </a:cxnLst>
              <a:rect l="0" t="0" r="r" b="b"/>
              <a:pathLst>
                <a:path w="22" h="79">
                  <a:moveTo>
                    <a:pt x="10" y="5"/>
                  </a:moveTo>
                  <a:lnTo>
                    <a:pt x="10" y="5"/>
                  </a:lnTo>
                  <a:lnTo>
                    <a:pt x="10" y="22"/>
                  </a:lnTo>
                  <a:lnTo>
                    <a:pt x="7" y="39"/>
                  </a:lnTo>
                  <a:lnTo>
                    <a:pt x="4" y="55"/>
                  </a:lnTo>
                  <a:lnTo>
                    <a:pt x="0" y="72"/>
                  </a:lnTo>
                  <a:lnTo>
                    <a:pt x="0" y="72"/>
                  </a:lnTo>
                  <a:lnTo>
                    <a:pt x="0" y="75"/>
                  </a:lnTo>
                  <a:lnTo>
                    <a:pt x="0" y="76"/>
                  </a:lnTo>
                  <a:lnTo>
                    <a:pt x="4" y="79"/>
                  </a:lnTo>
                  <a:lnTo>
                    <a:pt x="7" y="79"/>
                  </a:lnTo>
                  <a:lnTo>
                    <a:pt x="9" y="77"/>
                  </a:lnTo>
                  <a:lnTo>
                    <a:pt x="10" y="75"/>
                  </a:lnTo>
                  <a:lnTo>
                    <a:pt x="10" y="75"/>
                  </a:lnTo>
                  <a:lnTo>
                    <a:pt x="15" y="58"/>
                  </a:lnTo>
                  <a:lnTo>
                    <a:pt x="19" y="41"/>
                  </a:lnTo>
                  <a:lnTo>
                    <a:pt x="21" y="22"/>
                  </a:lnTo>
                  <a:lnTo>
                    <a:pt x="22" y="5"/>
                  </a:lnTo>
                  <a:lnTo>
                    <a:pt x="22" y="5"/>
                  </a:lnTo>
                  <a:lnTo>
                    <a:pt x="22" y="3"/>
                  </a:lnTo>
                  <a:lnTo>
                    <a:pt x="21" y="1"/>
                  </a:lnTo>
                  <a:lnTo>
                    <a:pt x="17" y="0"/>
                  </a:lnTo>
                  <a:lnTo>
                    <a:pt x="13" y="1"/>
                  </a:lnTo>
                  <a:lnTo>
                    <a:pt x="11" y="3"/>
                  </a:lnTo>
                  <a:lnTo>
                    <a:pt x="10" y="5"/>
                  </a:lnTo>
                  <a:lnTo>
                    <a:pt x="10" y="5"/>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61" name="chenying0907 825"/>
            <p:cNvSpPr/>
            <p:nvPr/>
          </p:nvSpPr>
          <p:spPr bwMode="auto">
            <a:xfrm>
              <a:off x="4338638" y="3503613"/>
              <a:ext cx="7938" cy="31750"/>
            </a:xfrm>
            <a:custGeom>
              <a:avLst/>
              <a:gdLst/>
              <a:ahLst/>
              <a:cxnLst>
                <a:cxn ang="0">
                  <a:pos x="11" y="6"/>
                </a:cxn>
                <a:cxn ang="0">
                  <a:pos x="11" y="6"/>
                </a:cxn>
                <a:cxn ang="0">
                  <a:pos x="10" y="24"/>
                </a:cxn>
                <a:cxn ang="0">
                  <a:pos x="6" y="41"/>
                </a:cxn>
                <a:cxn ang="0">
                  <a:pos x="2" y="58"/>
                </a:cxn>
                <a:cxn ang="0">
                  <a:pos x="0" y="75"/>
                </a:cxn>
                <a:cxn ang="0">
                  <a:pos x="0" y="75"/>
                </a:cxn>
                <a:cxn ang="0">
                  <a:pos x="0" y="78"/>
                </a:cxn>
                <a:cxn ang="0">
                  <a:pos x="2" y="79"/>
                </a:cxn>
                <a:cxn ang="0">
                  <a:pos x="6" y="80"/>
                </a:cxn>
                <a:cxn ang="0">
                  <a:pos x="10" y="79"/>
                </a:cxn>
                <a:cxn ang="0">
                  <a:pos x="11" y="78"/>
                </a:cxn>
                <a:cxn ang="0">
                  <a:pos x="11" y="75"/>
                </a:cxn>
                <a:cxn ang="0">
                  <a:pos x="11" y="75"/>
                </a:cxn>
                <a:cxn ang="0">
                  <a:pos x="13" y="58"/>
                </a:cxn>
                <a:cxn ang="0">
                  <a:pos x="17" y="41"/>
                </a:cxn>
                <a:cxn ang="0">
                  <a:pos x="20" y="24"/>
                </a:cxn>
                <a:cxn ang="0">
                  <a:pos x="23" y="6"/>
                </a:cxn>
                <a:cxn ang="0">
                  <a:pos x="23" y="6"/>
                </a:cxn>
                <a:cxn ang="0">
                  <a:pos x="23" y="4"/>
                </a:cxn>
                <a:cxn ang="0">
                  <a:pos x="21" y="2"/>
                </a:cxn>
                <a:cxn ang="0">
                  <a:pos x="17" y="0"/>
                </a:cxn>
                <a:cxn ang="0">
                  <a:pos x="13" y="2"/>
                </a:cxn>
                <a:cxn ang="0">
                  <a:pos x="12" y="4"/>
                </a:cxn>
                <a:cxn ang="0">
                  <a:pos x="11" y="6"/>
                </a:cxn>
                <a:cxn ang="0">
                  <a:pos x="11" y="6"/>
                </a:cxn>
              </a:cxnLst>
              <a:rect l="0" t="0" r="r" b="b"/>
              <a:pathLst>
                <a:path w="23" h="80">
                  <a:moveTo>
                    <a:pt x="11" y="6"/>
                  </a:moveTo>
                  <a:lnTo>
                    <a:pt x="11" y="6"/>
                  </a:lnTo>
                  <a:lnTo>
                    <a:pt x="10" y="24"/>
                  </a:lnTo>
                  <a:lnTo>
                    <a:pt x="6" y="41"/>
                  </a:lnTo>
                  <a:lnTo>
                    <a:pt x="2" y="58"/>
                  </a:lnTo>
                  <a:lnTo>
                    <a:pt x="0" y="75"/>
                  </a:lnTo>
                  <a:lnTo>
                    <a:pt x="0" y="75"/>
                  </a:lnTo>
                  <a:lnTo>
                    <a:pt x="0" y="78"/>
                  </a:lnTo>
                  <a:lnTo>
                    <a:pt x="2" y="79"/>
                  </a:lnTo>
                  <a:lnTo>
                    <a:pt x="6" y="80"/>
                  </a:lnTo>
                  <a:lnTo>
                    <a:pt x="10" y="79"/>
                  </a:lnTo>
                  <a:lnTo>
                    <a:pt x="11" y="78"/>
                  </a:lnTo>
                  <a:lnTo>
                    <a:pt x="11" y="75"/>
                  </a:lnTo>
                  <a:lnTo>
                    <a:pt x="11" y="75"/>
                  </a:lnTo>
                  <a:lnTo>
                    <a:pt x="13" y="58"/>
                  </a:lnTo>
                  <a:lnTo>
                    <a:pt x="17" y="41"/>
                  </a:lnTo>
                  <a:lnTo>
                    <a:pt x="20" y="24"/>
                  </a:lnTo>
                  <a:lnTo>
                    <a:pt x="23" y="6"/>
                  </a:lnTo>
                  <a:lnTo>
                    <a:pt x="23" y="6"/>
                  </a:lnTo>
                  <a:lnTo>
                    <a:pt x="23" y="4"/>
                  </a:lnTo>
                  <a:lnTo>
                    <a:pt x="21" y="2"/>
                  </a:lnTo>
                  <a:lnTo>
                    <a:pt x="17" y="0"/>
                  </a:lnTo>
                  <a:lnTo>
                    <a:pt x="13" y="2"/>
                  </a:lnTo>
                  <a:lnTo>
                    <a:pt x="12" y="4"/>
                  </a:lnTo>
                  <a:lnTo>
                    <a:pt x="11" y="6"/>
                  </a:lnTo>
                  <a:lnTo>
                    <a:pt x="11" y="6"/>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62" name="chenying0907 826"/>
            <p:cNvSpPr/>
            <p:nvPr/>
          </p:nvSpPr>
          <p:spPr bwMode="auto">
            <a:xfrm>
              <a:off x="4364038" y="3490913"/>
              <a:ext cx="4763" cy="22225"/>
            </a:xfrm>
            <a:custGeom>
              <a:avLst/>
              <a:gdLst/>
              <a:ahLst/>
              <a:cxnLst>
                <a:cxn ang="0">
                  <a:pos x="0" y="6"/>
                </a:cxn>
                <a:cxn ang="0">
                  <a:pos x="0" y="51"/>
                </a:cxn>
                <a:cxn ang="0">
                  <a:pos x="0" y="51"/>
                </a:cxn>
                <a:cxn ang="0">
                  <a:pos x="0" y="54"/>
                </a:cxn>
                <a:cxn ang="0">
                  <a:pos x="2" y="55"/>
                </a:cxn>
                <a:cxn ang="0">
                  <a:pos x="6" y="57"/>
                </a:cxn>
                <a:cxn ang="0">
                  <a:pos x="10" y="55"/>
                </a:cxn>
                <a:cxn ang="0">
                  <a:pos x="11" y="54"/>
                </a:cxn>
                <a:cxn ang="0">
                  <a:pos x="12" y="51"/>
                </a:cxn>
                <a:cxn ang="0">
                  <a:pos x="12" y="6"/>
                </a:cxn>
                <a:cxn ang="0">
                  <a:pos x="12" y="6"/>
                </a:cxn>
                <a:cxn ang="0">
                  <a:pos x="11" y="3"/>
                </a:cxn>
                <a:cxn ang="0">
                  <a:pos x="10" y="2"/>
                </a:cxn>
                <a:cxn ang="0">
                  <a:pos x="6" y="0"/>
                </a:cxn>
                <a:cxn ang="0">
                  <a:pos x="2" y="2"/>
                </a:cxn>
                <a:cxn ang="0">
                  <a:pos x="0" y="3"/>
                </a:cxn>
                <a:cxn ang="0">
                  <a:pos x="0" y="6"/>
                </a:cxn>
                <a:cxn ang="0">
                  <a:pos x="0" y="6"/>
                </a:cxn>
              </a:cxnLst>
              <a:rect l="0" t="0" r="r" b="b"/>
              <a:pathLst>
                <a:path w="12" h="57">
                  <a:moveTo>
                    <a:pt x="0" y="6"/>
                  </a:moveTo>
                  <a:lnTo>
                    <a:pt x="0" y="51"/>
                  </a:lnTo>
                  <a:lnTo>
                    <a:pt x="0" y="51"/>
                  </a:lnTo>
                  <a:lnTo>
                    <a:pt x="0" y="54"/>
                  </a:lnTo>
                  <a:lnTo>
                    <a:pt x="2" y="55"/>
                  </a:lnTo>
                  <a:lnTo>
                    <a:pt x="6" y="57"/>
                  </a:lnTo>
                  <a:lnTo>
                    <a:pt x="10" y="55"/>
                  </a:lnTo>
                  <a:lnTo>
                    <a:pt x="11" y="54"/>
                  </a:lnTo>
                  <a:lnTo>
                    <a:pt x="12" y="51"/>
                  </a:lnTo>
                  <a:lnTo>
                    <a:pt x="12" y="6"/>
                  </a:lnTo>
                  <a:lnTo>
                    <a:pt x="12" y="6"/>
                  </a:lnTo>
                  <a:lnTo>
                    <a:pt x="11" y="3"/>
                  </a:lnTo>
                  <a:lnTo>
                    <a:pt x="10" y="2"/>
                  </a:lnTo>
                  <a:lnTo>
                    <a:pt x="6" y="0"/>
                  </a:lnTo>
                  <a:lnTo>
                    <a:pt x="2" y="2"/>
                  </a:lnTo>
                  <a:lnTo>
                    <a:pt x="0" y="3"/>
                  </a:lnTo>
                  <a:lnTo>
                    <a:pt x="0" y="6"/>
                  </a:lnTo>
                  <a:lnTo>
                    <a:pt x="0" y="6"/>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63" name="chenying0907 827"/>
            <p:cNvSpPr/>
            <p:nvPr/>
          </p:nvSpPr>
          <p:spPr bwMode="auto">
            <a:xfrm>
              <a:off x="4368801" y="3552826"/>
              <a:ext cx="6350" cy="28575"/>
            </a:xfrm>
            <a:custGeom>
              <a:avLst/>
              <a:gdLst/>
              <a:ahLst/>
              <a:cxnLst>
                <a:cxn ang="0">
                  <a:pos x="8" y="5"/>
                </a:cxn>
                <a:cxn ang="0">
                  <a:pos x="8" y="5"/>
                </a:cxn>
                <a:cxn ang="0">
                  <a:pos x="7" y="21"/>
                </a:cxn>
                <a:cxn ang="0">
                  <a:pos x="4" y="37"/>
                </a:cxn>
                <a:cxn ang="0">
                  <a:pos x="2" y="51"/>
                </a:cxn>
                <a:cxn ang="0">
                  <a:pos x="0" y="67"/>
                </a:cxn>
                <a:cxn ang="0">
                  <a:pos x="0" y="67"/>
                </a:cxn>
                <a:cxn ang="0">
                  <a:pos x="0" y="69"/>
                </a:cxn>
                <a:cxn ang="0">
                  <a:pos x="2" y="71"/>
                </a:cxn>
                <a:cxn ang="0">
                  <a:pos x="5" y="72"/>
                </a:cxn>
                <a:cxn ang="0">
                  <a:pos x="9" y="71"/>
                </a:cxn>
                <a:cxn ang="0">
                  <a:pos x="11" y="69"/>
                </a:cxn>
                <a:cxn ang="0">
                  <a:pos x="11" y="67"/>
                </a:cxn>
                <a:cxn ang="0">
                  <a:pos x="11" y="67"/>
                </a:cxn>
                <a:cxn ang="0">
                  <a:pos x="12" y="51"/>
                </a:cxn>
                <a:cxn ang="0">
                  <a:pos x="15" y="37"/>
                </a:cxn>
                <a:cxn ang="0">
                  <a:pos x="17" y="21"/>
                </a:cxn>
                <a:cxn ang="0">
                  <a:pos x="19" y="5"/>
                </a:cxn>
                <a:cxn ang="0">
                  <a:pos x="19" y="5"/>
                </a:cxn>
                <a:cxn ang="0">
                  <a:pos x="19" y="4"/>
                </a:cxn>
                <a:cxn ang="0">
                  <a:pos x="17" y="1"/>
                </a:cxn>
                <a:cxn ang="0">
                  <a:pos x="13" y="0"/>
                </a:cxn>
                <a:cxn ang="0">
                  <a:pos x="9" y="1"/>
                </a:cxn>
                <a:cxn ang="0">
                  <a:pos x="8" y="4"/>
                </a:cxn>
                <a:cxn ang="0">
                  <a:pos x="8" y="5"/>
                </a:cxn>
                <a:cxn ang="0">
                  <a:pos x="8" y="5"/>
                </a:cxn>
              </a:cxnLst>
              <a:rect l="0" t="0" r="r" b="b"/>
              <a:pathLst>
                <a:path w="19" h="72">
                  <a:moveTo>
                    <a:pt x="8" y="5"/>
                  </a:moveTo>
                  <a:lnTo>
                    <a:pt x="8" y="5"/>
                  </a:lnTo>
                  <a:lnTo>
                    <a:pt x="7" y="21"/>
                  </a:lnTo>
                  <a:lnTo>
                    <a:pt x="4" y="37"/>
                  </a:lnTo>
                  <a:lnTo>
                    <a:pt x="2" y="51"/>
                  </a:lnTo>
                  <a:lnTo>
                    <a:pt x="0" y="67"/>
                  </a:lnTo>
                  <a:lnTo>
                    <a:pt x="0" y="67"/>
                  </a:lnTo>
                  <a:lnTo>
                    <a:pt x="0" y="69"/>
                  </a:lnTo>
                  <a:lnTo>
                    <a:pt x="2" y="71"/>
                  </a:lnTo>
                  <a:lnTo>
                    <a:pt x="5" y="72"/>
                  </a:lnTo>
                  <a:lnTo>
                    <a:pt x="9" y="71"/>
                  </a:lnTo>
                  <a:lnTo>
                    <a:pt x="11" y="69"/>
                  </a:lnTo>
                  <a:lnTo>
                    <a:pt x="11" y="67"/>
                  </a:lnTo>
                  <a:lnTo>
                    <a:pt x="11" y="67"/>
                  </a:lnTo>
                  <a:lnTo>
                    <a:pt x="12" y="51"/>
                  </a:lnTo>
                  <a:lnTo>
                    <a:pt x="15" y="37"/>
                  </a:lnTo>
                  <a:lnTo>
                    <a:pt x="17" y="21"/>
                  </a:lnTo>
                  <a:lnTo>
                    <a:pt x="19" y="5"/>
                  </a:lnTo>
                  <a:lnTo>
                    <a:pt x="19" y="5"/>
                  </a:lnTo>
                  <a:lnTo>
                    <a:pt x="19" y="4"/>
                  </a:lnTo>
                  <a:lnTo>
                    <a:pt x="17" y="1"/>
                  </a:lnTo>
                  <a:lnTo>
                    <a:pt x="13" y="0"/>
                  </a:lnTo>
                  <a:lnTo>
                    <a:pt x="9" y="1"/>
                  </a:lnTo>
                  <a:lnTo>
                    <a:pt x="8" y="4"/>
                  </a:lnTo>
                  <a:lnTo>
                    <a:pt x="8" y="5"/>
                  </a:lnTo>
                  <a:lnTo>
                    <a:pt x="8" y="5"/>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64" name="chenying0907 828"/>
            <p:cNvSpPr/>
            <p:nvPr/>
          </p:nvSpPr>
          <p:spPr bwMode="auto">
            <a:xfrm>
              <a:off x="4384676" y="3568701"/>
              <a:ext cx="7938" cy="31750"/>
            </a:xfrm>
            <a:custGeom>
              <a:avLst/>
              <a:gdLst/>
              <a:ahLst/>
              <a:cxnLst>
                <a:cxn ang="0">
                  <a:pos x="9" y="6"/>
                </a:cxn>
                <a:cxn ang="0">
                  <a:pos x="9" y="6"/>
                </a:cxn>
                <a:cxn ang="0">
                  <a:pos x="6" y="13"/>
                </a:cxn>
                <a:cxn ang="0">
                  <a:pos x="5" y="21"/>
                </a:cxn>
                <a:cxn ang="0">
                  <a:pos x="2" y="29"/>
                </a:cxn>
                <a:cxn ang="0">
                  <a:pos x="1" y="37"/>
                </a:cxn>
                <a:cxn ang="0">
                  <a:pos x="1" y="37"/>
                </a:cxn>
                <a:cxn ang="0">
                  <a:pos x="0" y="55"/>
                </a:cxn>
                <a:cxn ang="0">
                  <a:pos x="1" y="74"/>
                </a:cxn>
                <a:cxn ang="0">
                  <a:pos x="1" y="74"/>
                </a:cxn>
                <a:cxn ang="0">
                  <a:pos x="1" y="77"/>
                </a:cxn>
                <a:cxn ang="0">
                  <a:pos x="2" y="78"/>
                </a:cxn>
                <a:cxn ang="0">
                  <a:pos x="6" y="80"/>
                </a:cxn>
                <a:cxn ang="0">
                  <a:pos x="10" y="78"/>
                </a:cxn>
                <a:cxn ang="0">
                  <a:pos x="12" y="77"/>
                </a:cxn>
                <a:cxn ang="0">
                  <a:pos x="12" y="74"/>
                </a:cxn>
                <a:cxn ang="0">
                  <a:pos x="12" y="40"/>
                </a:cxn>
                <a:cxn ang="0">
                  <a:pos x="12" y="40"/>
                </a:cxn>
                <a:cxn ang="0">
                  <a:pos x="13" y="31"/>
                </a:cxn>
                <a:cxn ang="0">
                  <a:pos x="15" y="23"/>
                </a:cxn>
                <a:cxn ang="0">
                  <a:pos x="18" y="14"/>
                </a:cxn>
                <a:cxn ang="0">
                  <a:pos x="19" y="6"/>
                </a:cxn>
                <a:cxn ang="0">
                  <a:pos x="19" y="6"/>
                </a:cxn>
                <a:cxn ang="0">
                  <a:pos x="19" y="4"/>
                </a:cxn>
                <a:cxn ang="0">
                  <a:pos x="18" y="1"/>
                </a:cxn>
                <a:cxn ang="0">
                  <a:pos x="17" y="1"/>
                </a:cxn>
                <a:cxn ang="0">
                  <a:pos x="14" y="0"/>
                </a:cxn>
                <a:cxn ang="0">
                  <a:pos x="10" y="1"/>
                </a:cxn>
                <a:cxn ang="0">
                  <a:pos x="9" y="4"/>
                </a:cxn>
                <a:cxn ang="0">
                  <a:pos x="9" y="6"/>
                </a:cxn>
                <a:cxn ang="0">
                  <a:pos x="9" y="6"/>
                </a:cxn>
              </a:cxnLst>
              <a:rect l="0" t="0" r="r" b="b"/>
              <a:pathLst>
                <a:path w="19" h="80">
                  <a:moveTo>
                    <a:pt x="9" y="6"/>
                  </a:moveTo>
                  <a:lnTo>
                    <a:pt x="9" y="6"/>
                  </a:lnTo>
                  <a:lnTo>
                    <a:pt x="6" y="13"/>
                  </a:lnTo>
                  <a:lnTo>
                    <a:pt x="5" y="21"/>
                  </a:lnTo>
                  <a:lnTo>
                    <a:pt x="2" y="29"/>
                  </a:lnTo>
                  <a:lnTo>
                    <a:pt x="1" y="37"/>
                  </a:lnTo>
                  <a:lnTo>
                    <a:pt x="1" y="37"/>
                  </a:lnTo>
                  <a:lnTo>
                    <a:pt x="0" y="55"/>
                  </a:lnTo>
                  <a:lnTo>
                    <a:pt x="1" y="74"/>
                  </a:lnTo>
                  <a:lnTo>
                    <a:pt x="1" y="74"/>
                  </a:lnTo>
                  <a:lnTo>
                    <a:pt x="1" y="77"/>
                  </a:lnTo>
                  <a:lnTo>
                    <a:pt x="2" y="78"/>
                  </a:lnTo>
                  <a:lnTo>
                    <a:pt x="6" y="80"/>
                  </a:lnTo>
                  <a:lnTo>
                    <a:pt x="10" y="78"/>
                  </a:lnTo>
                  <a:lnTo>
                    <a:pt x="12" y="77"/>
                  </a:lnTo>
                  <a:lnTo>
                    <a:pt x="12" y="74"/>
                  </a:lnTo>
                  <a:lnTo>
                    <a:pt x="12" y="40"/>
                  </a:lnTo>
                  <a:lnTo>
                    <a:pt x="12" y="40"/>
                  </a:lnTo>
                  <a:lnTo>
                    <a:pt x="13" y="31"/>
                  </a:lnTo>
                  <a:lnTo>
                    <a:pt x="15" y="23"/>
                  </a:lnTo>
                  <a:lnTo>
                    <a:pt x="18" y="14"/>
                  </a:lnTo>
                  <a:lnTo>
                    <a:pt x="19" y="6"/>
                  </a:lnTo>
                  <a:lnTo>
                    <a:pt x="19" y="6"/>
                  </a:lnTo>
                  <a:lnTo>
                    <a:pt x="19" y="4"/>
                  </a:lnTo>
                  <a:lnTo>
                    <a:pt x="18" y="1"/>
                  </a:lnTo>
                  <a:lnTo>
                    <a:pt x="17" y="1"/>
                  </a:lnTo>
                  <a:lnTo>
                    <a:pt x="14" y="0"/>
                  </a:lnTo>
                  <a:lnTo>
                    <a:pt x="10" y="1"/>
                  </a:lnTo>
                  <a:lnTo>
                    <a:pt x="9" y="4"/>
                  </a:lnTo>
                  <a:lnTo>
                    <a:pt x="9" y="6"/>
                  </a:lnTo>
                  <a:lnTo>
                    <a:pt x="9" y="6"/>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65" name="chenying0907 829"/>
            <p:cNvSpPr/>
            <p:nvPr/>
          </p:nvSpPr>
          <p:spPr bwMode="auto">
            <a:xfrm>
              <a:off x="4400551" y="3581401"/>
              <a:ext cx="4763" cy="22225"/>
            </a:xfrm>
            <a:custGeom>
              <a:avLst/>
              <a:gdLst/>
              <a:ahLst/>
              <a:cxnLst>
                <a:cxn ang="0">
                  <a:pos x="0" y="6"/>
                </a:cxn>
                <a:cxn ang="0">
                  <a:pos x="0" y="48"/>
                </a:cxn>
                <a:cxn ang="0">
                  <a:pos x="0" y="48"/>
                </a:cxn>
                <a:cxn ang="0">
                  <a:pos x="0" y="51"/>
                </a:cxn>
                <a:cxn ang="0">
                  <a:pos x="1" y="52"/>
                </a:cxn>
                <a:cxn ang="0">
                  <a:pos x="5" y="54"/>
                </a:cxn>
                <a:cxn ang="0">
                  <a:pos x="9" y="52"/>
                </a:cxn>
                <a:cxn ang="0">
                  <a:pos x="10" y="51"/>
                </a:cxn>
                <a:cxn ang="0">
                  <a:pos x="12" y="48"/>
                </a:cxn>
                <a:cxn ang="0">
                  <a:pos x="12" y="6"/>
                </a:cxn>
                <a:cxn ang="0">
                  <a:pos x="12" y="6"/>
                </a:cxn>
                <a:cxn ang="0">
                  <a:pos x="10" y="4"/>
                </a:cxn>
                <a:cxn ang="0">
                  <a:pos x="9" y="3"/>
                </a:cxn>
                <a:cxn ang="0">
                  <a:pos x="5" y="0"/>
                </a:cxn>
                <a:cxn ang="0">
                  <a:pos x="1" y="3"/>
                </a:cxn>
                <a:cxn ang="0">
                  <a:pos x="0" y="4"/>
                </a:cxn>
                <a:cxn ang="0">
                  <a:pos x="0" y="6"/>
                </a:cxn>
                <a:cxn ang="0">
                  <a:pos x="0" y="6"/>
                </a:cxn>
              </a:cxnLst>
              <a:rect l="0" t="0" r="r" b="b"/>
              <a:pathLst>
                <a:path w="12" h="54">
                  <a:moveTo>
                    <a:pt x="0" y="6"/>
                  </a:moveTo>
                  <a:lnTo>
                    <a:pt x="0" y="48"/>
                  </a:lnTo>
                  <a:lnTo>
                    <a:pt x="0" y="48"/>
                  </a:lnTo>
                  <a:lnTo>
                    <a:pt x="0" y="51"/>
                  </a:lnTo>
                  <a:lnTo>
                    <a:pt x="1" y="52"/>
                  </a:lnTo>
                  <a:lnTo>
                    <a:pt x="5" y="54"/>
                  </a:lnTo>
                  <a:lnTo>
                    <a:pt x="9" y="52"/>
                  </a:lnTo>
                  <a:lnTo>
                    <a:pt x="10" y="51"/>
                  </a:lnTo>
                  <a:lnTo>
                    <a:pt x="12" y="48"/>
                  </a:lnTo>
                  <a:lnTo>
                    <a:pt x="12" y="6"/>
                  </a:lnTo>
                  <a:lnTo>
                    <a:pt x="12" y="6"/>
                  </a:lnTo>
                  <a:lnTo>
                    <a:pt x="10" y="4"/>
                  </a:lnTo>
                  <a:lnTo>
                    <a:pt x="9" y="3"/>
                  </a:lnTo>
                  <a:lnTo>
                    <a:pt x="5" y="0"/>
                  </a:lnTo>
                  <a:lnTo>
                    <a:pt x="1" y="3"/>
                  </a:lnTo>
                  <a:lnTo>
                    <a:pt x="0" y="4"/>
                  </a:lnTo>
                  <a:lnTo>
                    <a:pt x="0" y="6"/>
                  </a:lnTo>
                  <a:lnTo>
                    <a:pt x="0" y="6"/>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66" name="chenying0907 830"/>
            <p:cNvSpPr/>
            <p:nvPr/>
          </p:nvSpPr>
          <p:spPr bwMode="auto">
            <a:xfrm>
              <a:off x="4422776" y="3571876"/>
              <a:ext cx="4763" cy="14288"/>
            </a:xfrm>
            <a:custGeom>
              <a:avLst/>
              <a:gdLst/>
              <a:ahLst/>
              <a:cxnLst>
                <a:cxn ang="0">
                  <a:pos x="0" y="5"/>
                </a:cxn>
                <a:cxn ang="0">
                  <a:pos x="0" y="32"/>
                </a:cxn>
                <a:cxn ang="0">
                  <a:pos x="0" y="32"/>
                </a:cxn>
                <a:cxn ang="0">
                  <a:pos x="2" y="35"/>
                </a:cxn>
                <a:cxn ang="0">
                  <a:pos x="3" y="36"/>
                </a:cxn>
                <a:cxn ang="0">
                  <a:pos x="7" y="38"/>
                </a:cxn>
                <a:cxn ang="0">
                  <a:pos x="11" y="36"/>
                </a:cxn>
                <a:cxn ang="0">
                  <a:pos x="12" y="35"/>
                </a:cxn>
                <a:cxn ang="0">
                  <a:pos x="12" y="32"/>
                </a:cxn>
                <a:cxn ang="0">
                  <a:pos x="12" y="5"/>
                </a:cxn>
                <a:cxn ang="0">
                  <a:pos x="12" y="5"/>
                </a:cxn>
                <a:cxn ang="0">
                  <a:pos x="12" y="2"/>
                </a:cxn>
                <a:cxn ang="0">
                  <a:pos x="11" y="1"/>
                </a:cxn>
                <a:cxn ang="0">
                  <a:pos x="7" y="0"/>
                </a:cxn>
                <a:cxn ang="0">
                  <a:pos x="3" y="1"/>
                </a:cxn>
                <a:cxn ang="0">
                  <a:pos x="2" y="2"/>
                </a:cxn>
                <a:cxn ang="0">
                  <a:pos x="0" y="5"/>
                </a:cxn>
                <a:cxn ang="0">
                  <a:pos x="0" y="5"/>
                </a:cxn>
              </a:cxnLst>
              <a:rect l="0" t="0" r="r" b="b"/>
              <a:pathLst>
                <a:path w="12" h="38">
                  <a:moveTo>
                    <a:pt x="0" y="5"/>
                  </a:moveTo>
                  <a:lnTo>
                    <a:pt x="0" y="32"/>
                  </a:lnTo>
                  <a:lnTo>
                    <a:pt x="0" y="32"/>
                  </a:lnTo>
                  <a:lnTo>
                    <a:pt x="2" y="35"/>
                  </a:lnTo>
                  <a:lnTo>
                    <a:pt x="3" y="36"/>
                  </a:lnTo>
                  <a:lnTo>
                    <a:pt x="7" y="38"/>
                  </a:lnTo>
                  <a:lnTo>
                    <a:pt x="11" y="36"/>
                  </a:lnTo>
                  <a:lnTo>
                    <a:pt x="12" y="35"/>
                  </a:lnTo>
                  <a:lnTo>
                    <a:pt x="12" y="32"/>
                  </a:lnTo>
                  <a:lnTo>
                    <a:pt x="12" y="5"/>
                  </a:lnTo>
                  <a:lnTo>
                    <a:pt x="12" y="5"/>
                  </a:lnTo>
                  <a:lnTo>
                    <a:pt x="12" y="2"/>
                  </a:lnTo>
                  <a:lnTo>
                    <a:pt x="11" y="1"/>
                  </a:lnTo>
                  <a:lnTo>
                    <a:pt x="7" y="0"/>
                  </a:lnTo>
                  <a:lnTo>
                    <a:pt x="3" y="1"/>
                  </a:lnTo>
                  <a:lnTo>
                    <a:pt x="2" y="2"/>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67" name="chenying0907 831"/>
            <p:cNvSpPr/>
            <p:nvPr/>
          </p:nvSpPr>
          <p:spPr bwMode="auto">
            <a:xfrm>
              <a:off x="4430713" y="3629026"/>
              <a:ext cx="11113" cy="23813"/>
            </a:xfrm>
            <a:custGeom>
              <a:avLst/>
              <a:gdLst/>
              <a:ahLst/>
              <a:cxnLst>
                <a:cxn ang="0">
                  <a:pos x="16" y="3"/>
                </a:cxn>
                <a:cxn ang="0">
                  <a:pos x="16" y="3"/>
                </a:cxn>
                <a:cxn ang="0">
                  <a:pos x="9" y="14"/>
                </a:cxn>
                <a:cxn ang="0">
                  <a:pos x="4" y="27"/>
                </a:cxn>
                <a:cxn ang="0">
                  <a:pos x="1" y="40"/>
                </a:cxn>
                <a:cxn ang="0">
                  <a:pos x="0" y="55"/>
                </a:cxn>
                <a:cxn ang="0">
                  <a:pos x="0" y="55"/>
                </a:cxn>
                <a:cxn ang="0">
                  <a:pos x="0" y="57"/>
                </a:cxn>
                <a:cxn ang="0">
                  <a:pos x="1" y="59"/>
                </a:cxn>
                <a:cxn ang="0">
                  <a:pos x="5" y="60"/>
                </a:cxn>
                <a:cxn ang="0">
                  <a:pos x="9" y="59"/>
                </a:cxn>
                <a:cxn ang="0">
                  <a:pos x="10" y="57"/>
                </a:cxn>
                <a:cxn ang="0">
                  <a:pos x="12" y="55"/>
                </a:cxn>
                <a:cxn ang="0">
                  <a:pos x="12" y="55"/>
                </a:cxn>
                <a:cxn ang="0">
                  <a:pos x="12" y="42"/>
                </a:cxn>
                <a:cxn ang="0">
                  <a:pos x="14" y="30"/>
                </a:cxn>
                <a:cxn ang="0">
                  <a:pos x="20" y="18"/>
                </a:cxn>
                <a:cxn ang="0">
                  <a:pos x="26" y="8"/>
                </a:cxn>
                <a:cxn ang="0">
                  <a:pos x="26" y="8"/>
                </a:cxn>
                <a:cxn ang="0">
                  <a:pos x="27" y="5"/>
                </a:cxn>
                <a:cxn ang="0">
                  <a:pos x="26" y="4"/>
                </a:cxn>
                <a:cxn ang="0">
                  <a:pos x="26" y="3"/>
                </a:cxn>
                <a:cxn ang="0">
                  <a:pos x="23" y="0"/>
                </a:cxn>
                <a:cxn ang="0">
                  <a:pos x="20" y="0"/>
                </a:cxn>
                <a:cxn ang="0">
                  <a:pos x="18" y="0"/>
                </a:cxn>
                <a:cxn ang="0">
                  <a:pos x="16" y="3"/>
                </a:cxn>
                <a:cxn ang="0">
                  <a:pos x="16" y="3"/>
                </a:cxn>
              </a:cxnLst>
              <a:rect l="0" t="0" r="r" b="b"/>
              <a:pathLst>
                <a:path w="27" h="60">
                  <a:moveTo>
                    <a:pt x="16" y="3"/>
                  </a:moveTo>
                  <a:lnTo>
                    <a:pt x="16" y="3"/>
                  </a:lnTo>
                  <a:lnTo>
                    <a:pt x="9" y="14"/>
                  </a:lnTo>
                  <a:lnTo>
                    <a:pt x="4" y="27"/>
                  </a:lnTo>
                  <a:lnTo>
                    <a:pt x="1" y="40"/>
                  </a:lnTo>
                  <a:lnTo>
                    <a:pt x="0" y="55"/>
                  </a:lnTo>
                  <a:lnTo>
                    <a:pt x="0" y="55"/>
                  </a:lnTo>
                  <a:lnTo>
                    <a:pt x="0" y="57"/>
                  </a:lnTo>
                  <a:lnTo>
                    <a:pt x="1" y="59"/>
                  </a:lnTo>
                  <a:lnTo>
                    <a:pt x="5" y="60"/>
                  </a:lnTo>
                  <a:lnTo>
                    <a:pt x="9" y="59"/>
                  </a:lnTo>
                  <a:lnTo>
                    <a:pt x="10" y="57"/>
                  </a:lnTo>
                  <a:lnTo>
                    <a:pt x="12" y="55"/>
                  </a:lnTo>
                  <a:lnTo>
                    <a:pt x="12" y="55"/>
                  </a:lnTo>
                  <a:lnTo>
                    <a:pt x="12" y="42"/>
                  </a:lnTo>
                  <a:lnTo>
                    <a:pt x="14" y="30"/>
                  </a:lnTo>
                  <a:lnTo>
                    <a:pt x="20" y="18"/>
                  </a:lnTo>
                  <a:lnTo>
                    <a:pt x="26" y="8"/>
                  </a:lnTo>
                  <a:lnTo>
                    <a:pt x="26" y="8"/>
                  </a:lnTo>
                  <a:lnTo>
                    <a:pt x="27" y="5"/>
                  </a:lnTo>
                  <a:lnTo>
                    <a:pt x="26" y="4"/>
                  </a:lnTo>
                  <a:lnTo>
                    <a:pt x="26" y="3"/>
                  </a:lnTo>
                  <a:lnTo>
                    <a:pt x="23" y="0"/>
                  </a:lnTo>
                  <a:lnTo>
                    <a:pt x="20" y="0"/>
                  </a:lnTo>
                  <a:lnTo>
                    <a:pt x="18" y="0"/>
                  </a:lnTo>
                  <a:lnTo>
                    <a:pt x="16" y="3"/>
                  </a:lnTo>
                  <a:lnTo>
                    <a:pt x="16" y="3"/>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68" name="chenying0907 832"/>
            <p:cNvSpPr/>
            <p:nvPr/>
          </p:nvSpPr>
          <p:spPr bwMode="auto">
            <a:xfrm>
              <a:off x="4441826" y="3636963"/>
              <a:ext cx="11113" cy="25400"/>
            </a:xfrm>
            <a:custGeom>
              <a:avLst/>
              <a:gdLst/>
              <a:ahLst/>
              <a:cxnLst>
                <a:cxn ang="0">
                  <a:pos x="16" y="4"/>
                </a:cxn>
                <a:cxn ang="0">
                  <a:pos x="16" y="4"/>
                </a:cxn>
                <a:cxn ang="0">
                  <a:pos x="12" y="19"/>
                </a:cxn>
                <a:cxn ang="0">
                  <a:pos x="7" y="32"/>
                </a:cxn>
                <a:cxn ang="0">
                  <a:pos x="3" y="45"/>
                </a:cxn>
                <a:cxn ang="0">
                  <a:pos x="1" y="53"/>
                </a:cxn>
                <a:cxn ang="0">
                  <a:pos x="0" y="59"/>
                </a:cxn>
                <a:cxn ang="0">
                  <a:pos x="0" y="59"/>
                </a:cxn>
                <a:cxn ang="0">
                  <a:pos x="1" y="62"/>
                </a:cxn>
                <a:cxn ang="0">
                  <a:pos x="3" y="63"/>
                </a:cxn>
                <a:cxn ang="0">
                  <a:pos x="7" y="64"/>
                </a:cxn>
                <a:cxn ang="0">
                  <a:pos x="10" y="63"/>
                </a:cxn>
                <a:cxn ang="0">
                  <a:pos x="12" y="62"/>
                </a:cxn>
                <a:cxn ang="0">
                  <a:pos x="12" y="59"/>
                </a:cxn>
                <a:cxn ang="0">
                  <a:pos x="12" y="59"/>
                </a:cxn>
                <a:cxn ang="0">
                  <a:pos x="13" y="53"/>
                </a:cxn>
                <a:cxn ang="0">
                  <a:pos x="14" y="46"/>
                </a:cxn>
                <a:cxn ang="0">
                  <a:pos x="18" y="33"/>
                </a:cxn>
                <a:cxn ang="0">
                  <a:pos x="22" y="21"/>
                </a:cxn>
                <a:cxn ang="0">
                  <a:pos x="27" y="8"/>
                </a:cxn>
                <a:cxn ang="0">
                  <a:pos x="27" y="8"/>
                </a:cxn>
                <a:cxn ang="0">
                  <a:pos x="27" y="5"/>
                </a:cxn>
                <a:cxn ang="0">
                  <a:pos x="26" y="3"/>
                </a:cxn>
                <a:cxn ang="0">
                  <a:pos x="22" y="0"/>
                </a:cxn>
                <a:cxn ang="0">
                  <a:pos x="18" y="2"/>
                </a:cxn>
                <a:cxn ang="0">
                  <a:pos x="17" y="3"/>
                </a:cxn>
                <a:cxn ang="0">
                  <a:pos x="16" y="4"/>
                </a:cxn>
                <a:cxn ang="0">
                  <a:pos x="16" y="4"/>
                </a:cxn>
              </a:cxnLst>
              <a:rect l="0" t="0" r="r" b="b"/>
              <a:pathLst>
                <a:path w="27" h="64">
                  <a:moveTo>
                    <a:pt x="16" y="4"/>
                  </a:moveTo>
                  <a:lnTo>
                    <a:pt x="16" y="4"/>
                  </a:lnTo>
                  <a:lnTo>
                    <a:pt x="12" y="19"/>
                  </a:lnTo>
                  <a:lnTo>
                    <a:pt x="7" y="32"/>
                  </a:lnTo>
                  <a:lnTo>
                    <a:pt x="3" y="45"/>
                  </a:lnTo>
                  <a:lnTo>
                    <a:pt x="1" y="53"/>
                  </a:lnTo>
                  <a:lnTo>
                    <a:pt x="0" y="59"/>
                  </a:lnTo>
                  <a:lnTo>
                    <a:pt x="0" y="59"/>
                  </a:lnTo>
                  <a:lnTo>
                    <a:pt x="1" y="62"/>
                  </a:lnTo>
                  <a:lnTo>
                    <a:pt x="3" y="63"/>
                  </a:lnTo>
                  <a:lnTo>
                    <a:pt x="7" y="64"/>
                  </a:lnTo>
                  <a:lnTo>
                    <a:pt x="10" y="63"/>
                  </a:lnTo>
                  <a:lnTo>
                    <a:pt x="12" y="62"/>
                  </a:lnTo>
                  <a:lnTo>
                    <a:pt x="12" y="59"/>
                  </a:lnTo>
                  <a:lnTo>
                    <a:pt x="12" y="59"/>
                  </a:lnTo>
                  <a:lnTo>
                    <a:pt x="13" y="53"/>
                  </a:lnTo>
                  <a:lnTo>
                    <a:pt x="14" y="46"/>
                  </a:lnTo>
                  <a:lnTo>
                    <a:pt x="18" y="33"/>
                  </a:lnTo>
                  <a:lnTo>
                    <a:pt x="22" y="21"/>
                  </a:lnTo>
                  <a:lnTo>
                    <a:pt x="27" y="8"/>
                  </a:lnTo>
                  <a:lnTo>
                    <a:pt x="27" y="8"/>
                  </a:lnTo>
                  <a:lnTo>
                    <a:pt x="27" y="5"/>
                  </a:lnTo>
                  <a:lnTo>
                    <a:pt x="26" y="3"/>
                  </a:lnTo>
                  <a:lnTo>
                    <a:pt x="22" y="0"/>
                  </a:lnTo>
                  <a:lnTo>
                    <a:pt x="18" y="2"/>
                  </a:lnTo>
                  <a:lnTo>
                    <a:pt x="17" y="3"/>
                  </a:lnTo>
                  <a:lnTo>
                    <a:pt x="16" y="4"/>
                  </a:lnTo>
                  <a:lnTo>
                    <a:pt x="16" y="4"/>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69" name="chenying0907 833"/>
            <p:cNvSpPr/>
            <p:nvPr/>
          </p:nvSpPr>
          <p:spPr bwMode="auto">
            <a:xfrm>
              <a:off x="4467226" y="3646488"/>
              <a:ext cx="4763" cy="25400"/>
            </a:xfrm>
            <a:custGeom>
              <a:avLst/>
              <a:gdLst/>
              <a:ahLst/>
              <a:cxnLst>
                <a:cxn ang="0">
                  <a:pos x="0" y="5"/>
                </a:cxn>
                <a:cxn ang="0">
                  <a:pos x="0" y="59"/>
                </a:cxn>
                <a:cxn ang="0">
                  <a:pos x="0" y="59"/>
                </a:cxn>
                <a:cxn ang="0">
                  <a:pos x="0" y="60"/>
                </a:cxn>
                <a:cxn ang="0">
                  <a:pos x="2" y="62"/>
                </a:cxn>
                <a:cxn ang="0">
                  <a:pos x="6" y="64"/>
                </a:cxn>
                <a:cxn ang="0">
                  <a:pos x="10" y="62"/>
                </a:cxn>
                <a:cxn ang="0">
                  <a:pos x="11" y="60"/>
                </a:cxn>
                <a:cxn ang="0">
                  <a:pos x="12" y="59"/>
                </a:cxn>
                <a:cxn ang="0">
                  <a:pos x="12" y="5"/>
                </a:cxn>
                <a:cxn ang="0">
                  <a:pos x="12" y="5"/>
                </a:cxn>
                <a:cxn ang="0">
                  <a:pos x="11" y="2"/>
                </a:cxn>
                <a:cxn ang="0">
                  <a:pos x="10" y="1"/>
                </a:cxn>
                <a:cxn ang="0">
                  <a:pos x="6" y="0"/>
                </a:cxn>
                <a:cxn ang="0">
                  <a:pos x="2" y="1"/>
                </a:cxn>
                <a:cxn ang="0">
                  <a:pos x="0" y="2"/>
                </a:cxn>
                <a:cxn ang="0">
                  <a:pos x="0" y="5"/>
                </a:cxn>
                <a:cxn ang="0">
                  <a:pos x="0" y="5"/>
                </a:cxn>
              </a:cxnLst>
              <a:rect l="0" t="0" r="r" b="b"/>
              <a:pathLst>
                <a:path w="12" h="64">
                  <a:moveTo>
                    <a:pt x="0" y="5"/>
                  </a:moveTo>
                  <a:lnTo>
                    <a:pt x="0" y="59"/>
                  </a:lnTo>
                  <a:lnTo>
                    <a:pt x="0" y="59"/>
                  </a:lnTo>
                  <a:lnTo>
                    <a:pt x="0" y="60"/>
                  </a:lnTo>
                  <a:lnTo>
                    <a:pt x="2" y="62"/>
                  </a:lnTo>
                  <a:lnTo>
                    <a:pt x="6" y="64"/>
                  </a:lnTo>
                  <a:lnTo>
                    <a:pt x="10" y="62"/>
                  </a:lnTo>
                  <a:lnTo>
                    <a:pt x="11" y="60"/>
                  </a:lnTo>
                  <a:lnTo>
                    <a:pt x="12" y="59"/>
                  </a:lnTo>
                  <a:lnTo>
                    <a:pt x="12" y="5"/>
                  </a:lnTo>
                  <a:lnTo>
                    <a:pt x="12" y="5"/>
                  </a:lnTo>
                  <a:lnTo>
                    <a:pt x="11" y="2"/>
                  </a:lnTo>
                  <a:lnTo>
                    <a:pt x="10" y="1"/>
                  </a:lnTo>
                  <a:lnTo>
                    <a:pt x="6" y="0"/>
                  </a:lnTo>
                  <a:lnTo>
                    <a:pt x="2" y="1"/>
                  </a:lnTo>
                  <a:lnTo>
                    <a:pt x="0" y="2"/>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70" name="chenying0907 834"/>
            <p:cNvSpPr/>
            <p:nvPr/>
          </p:nvSpPr>
          <p:spPr bwMode="auto">
            <a:xfrm>
              <a:off x="4483101" y="3641726"/>
              <a:ext cx="6350" cy="15875"/>
            </a:xfrm>
            <a:custGeom>
              <a:avLst/>
              <a:gdLst/>
              <a:ahLst/>
              <a:cxnLst>
                <a:cxn ang="0">
                  <a:pos x="4" y="3"/>
                </a:cxn>
                <a:cxn ang="0">
                  <a:pos x="4" y="3"/>
                </a:cxn>
                <a:cxn ang="0">
                  <a:pos x="2" y="9"/>
                </a:cxn>
                <a:cxn ang="0">
                  <a:pos x="0" y="17"/>
                </a:cxn>
                <a:cxn ang="0">
                  <a:pos x="0" y="31"/>
                </a:cxn>
                <a:cxn ang="0">
                  <a:pos x="0" y="31"/>
                </a:cxn>
                <a:cxn ang="0">
                  <a:pos x="0" y="34"/>
                </a:cxn>
                <a:cxn ang="0">
                  <a:pos x="2" y="37"/>
                </a:cxn>
                <a:cxn ang="0">
                  <a:pos x="6" y="38"/>
                </a:cxn>
                <a:cxn ang="0">
                  <a:pos x="9" y="37"/>
                </a:cxn>
                <a:cxn ang="0">
                  <a:pos x="11" y="34"/>
                </a:cxn>
                <a:cxn ang="0">
                  <a:pos x="12" y="31"/>
                </a:cxn>
                <a:cxn ang="0">
                  <a:pos x="12" y="31"/>
                </a:cxn>
                <a:cxn ang="0">
                  <a:pos x="12" y="20"/>
                </a:cxn>
                <a:cxn ang="0">
                  <a:pos x="12" y="14"/>
                </a:cxn>
                <a:cxn ang="0">
                  <a:pos x="15" y="8"/>
                </a:cxn>
                <a:cxn ang="0">
                  <a:pos x="15" y="8"/>
                </a:cxn>
                <a:cxn ang="0">
                  <a:pos x="15" y="5"/>
                </a:cxn>
                <a:cxn ang="0">
                  <a:pos x="15" y="4"/>
                </a:cxn>
                <a:cxn ang="0">
                  <a:pos x="12" y="0"/>
                </a:cxn>
                <a:cxn ang="0">
                  <a:pos x="9" y="0"/>
                </a:cxn>
                <a:cxn ang="0">
                  <a:pos x="8" y="0"/>
                </a:cxn>
                <a:cxn ang="0">
                  <a:pos x="6" y="0"/>
                </a:cxn>
                <a:cxn ang="0">
                  <a:pos x="4" y="3"/>
                </a:cxn>
                <a:cxn ang="0">
                  <a:pos x="4" y="3"/>
                </a:cxn>
              </a:cxnLst>
              <a:rect l="0" t="0" r="r" b="b"/>
              <a:pathLst>
                <a:path w="15" h="38">
                  <a:moveTo>
                    <a:pt x="4" y="3"/>
                  </a:moveTo>
                  <a:lnTo>
                    <a:pt x="4" y="3"/>
                  </a:lnTo>
                  <a:lnTo>
                    <a:pt x="2" y="9"/>
                  </a:lnTo>
                  <a:lnTo>
                    <a:pt x="0" y="17"/>
                  </a:lnTo>
                  <a:lnTo>
                    <a:pt x="0" y="31"/>
                  </a:lnTo>
                  <a:lnTo>
                    <a:pt x="0" y="31"/>
                  </a:lnTo>
                  <a:lnTo>
                    <a:pt x="0" y="34"/>
                  </a:lnTo>
                  <a:lnTo>
                    <a:pt x="2" y="37"/>
                  </a:lnTo>
                  <a:lnTo>
                    <a:pt x="6" y="38"/>
                  </a:lnTo>
                  <a:lnTo>
                    <a:pt x="9" y="37"/>
                  </a:lnTo>
                  <a:lnTo>
                    <a:pt x="11" y="34"/>
                  </a:lnTo>
                  <a:lnTo>
                    <a:pt x="12" y="31"/>
                  </a:lnTo>
                  <a:lnTo>
                    <a:pt x="12" y="31"/>
                  </a:lnTo>
                  <a:lnTo>
                    <a:pt x="12" y="20"/>
                  </a:lnTo>
                  <a:lnTo>
                    <a:pt x="12" y="14"/>
                  </a:lnTo>
                  <a:lnTo>
                    <a:pt x="15" y="8"/>
                  </a:lnTo>
                  <a:lnTo>
                    <a:pt x="15" y="8"/>
                  </a:lnTo>
                  <a:lnTo>
                    <a:pt x="15" y="5"/>
                  </a:lnTo>
                  <a:lnTo>
                    <a:pt x="15" y="4"/>
                  </a:lnTo>
                  <a:lnTo>
                    <a:pt x="12" y="0"/>
                  </a:lnTo>
                  <a:lnTo>
                    <a:pt x="9" y="0"/>
                  </a:lnTo>
                  <a:lnTo>
                    <a:pt x="8" y="0"/>
                  </a:lnTo>
                  <a:lnTo>
                    <a:pt x="6" y="0"/>
                  </a:lnTo>
                  <a:lnTo>
                    <a:pt x="4" y="3"/>
                  </a:lnTo>
                  <a:lnTo>
                    <a:pt x="4" y="3"/>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71" name="chenying0907 835"/>
            <p:cNvSpPr/>
            <p:nvPr/>
          </p:nvSpPr>
          <p:spPr bwMode="auto">
            <a:xfrm>
              <a:off x="4492626" y="3687763"/>
              <a:ext cx="4763" cy="20638"/>
            </a:xfrm>
            <a:custGeom>
              <a:avLst/>
              <a:gdLst/>
              <a:ahLst/>
              <a:cxnLst>
                <a:cxn ang="0">
                  <a:pos x="0" y="5"/>
                </a:cxn>
                <a:cxn ang="0">
                  <a:pos x="0" y="47"/>
                </a:cxn>
                <a:cxn ang="0">
                  <a:pos x="0" y="47"/>
                </a:cxn>
                <a:cxn ang="0">
                  <a:pos x="1" y="49"/>
                </a:cxn>
                <a:cxn ang="0">
                  <a:pos x="2" y="52"/>
                </a:cxn>
                <a:cxn ang="0">
                  <a:pos x="6" y="53"/>
                </a:cxn>
                <a:cxn ang="0">
                  <a:pos x="10" y="52"/>
                </a:cxn>
                <a:cxn ang="0">
                  <a:pos x="11" y="49"/>
                </a:cxn>
                <a:cxn ang="0">
                  <a:pos x="11" y="47"/>
                </a:cxn>
                <a:cxn ang="0">
                  <a:pos x="11" y="5"/>
                </a:cxn>
                <a:cxn ang="0">
                  <a:pos x="11" y="5"/>
                </a:cxn>
                <a:cxn ang="0">
                  <a:pos x="11" y="4"/>
                </a:cxn>
                <a:cxn ang="0">
                  <a:pos x="10" y="1"/>
                </a:cxn>
                <a:cxn ang="0">
                  <a:pos x="6" y="0"/>
                </a:cxn>
                <a:cxn ang="0">
                  <a:pos x="2" y="1"/>
                </a:cxn>
                <a:cxn ang="0">
                  <a:pos x="1" y="4"/>
                </a:cxn>
                <a:cxn ang="0">
                  <a:pos x="0" y="5"/>
                </a:cxn>
                <a:cxn ang="0">
                  <a:pos x="0" y="5"/>
                </a:cxn>
              </a:cxnLst>
              <a:rect l="0" t="0" r="r" b="b"/>
              <a:pathLst>
                <a:path w="11" h="53">
                  <a:moveTo>
                    <a:pt x="0" y="5"/>
                  </a:moveTo>
                  <a:lnTo>
                    <a:pt x="0" y="47"/>
                  </a:lnTo>
                  <a:lnTo>
                    <a:pt x="0" y="47"/>
                  </a:lnTo>
                  <a:lnTo>
                    <a:pt x="1" y="49"/>
                  </a:lnTo>
                  <a:lnTo>
                    <a:pt x="2" y="52"/>
                  </a:lnTo>
                  <a:lnTo>
                    <a:pt x="6" y="53"/>
                  </a:lnTo>
                  <a:lnTo>
                    <a:pt x="10" y="52"/>
                  </a:lnTo>
                  <a:lnTo>
                    <a:pt x="11" y="49"/>
                  </a:lnTo>
                  <a:lnTo>
                    <a:pt x="11" y="47"/>
                  </a:lnTo>
                  <a:lnTo>
                    <a:pt x="11" y="5"/>
                  </a:lnTo>
                  <a:lnTo>
                    <a:pt x="11" y="5"/>
                  </a:lnTo>
                  <a:lnTo>
                    <a:pt x="11" y="4"/>
                  </a:lnTo>
                  <a:lnTo>
                    <a:pt x="10" y="1"/>
                  </a:lnTo>
                  <a:lnTo>
                    <a:pt x="6" y="0"/>
                  </a:lnTo>
                  <a:lnTo>
                    <a:pt x="2" y="1"/>
                  </a:lnTo>
                  <a:lnTo>
                    <a:pt x="1" y="4"/>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72" name="chenying0907 836"/>
            <p:cNvSpPr/>
            <p:nvPr/>
          </p:nvSpPr>
          <p:spPr bwMode="auto">
            <a:xfrm>
              <a:off x="4505326" y="3698876"/>
              <a:ext cx="4763" cy="30163"/>
            </a:xfrm>
            <a:custGeom>
              <a:avLst/>
              <a:gdLst/>
              <a:ahLst/>
              <a:cxnLst>
                <a:cxn ang="0">
                  <a:pos x="13" y="43"/>
                </a:cxn>
                <a:cxn ang="0">
                  <a:pos x="13" y="43"/>
                </a:cxn>
                <a:cxn ang="0">
                  <a:pos x="15" y="25"/>
                </a:cxn>
                <a:cxn ang="0">
                  <a:pos x="13" y="6"/>
                </a:cxn>
                <a:cxn ang="0">
                  <a:pos x="13" y="6"/>
                </a:cxn>
                <a:cxn ang="0">
                  <a:pos x="13" y="4"/>
                </a:cxn>
                <a:cxn ang="0">
                  <a:pos x="12" y="2"/>
                </a:cxn>
                <a:cxn ang="0">
                  <a:pos x="8" y="0"/>
                </a:cxn>
                <a:cxn ang="0">
                  <a:pos x="4" y="2"/>
                </a:cxn>
                <a:cxn ang="0">
                  <a:pos x="3" y="4"/>
                </a:cxn>
                <a:cxn ang="0">
                  <a:pos x="3" y="6"/>
                </a:cxn>
                <a:cxn ang="0">
                  <a:pos x="3" y="6"/>
                </a:cxn>
                <a:cxn ang="0">
                  <a:pos x="3" y="26"/>
                </a:cxn>
                <a:cxn ang="0">
                  <a:pos x="2" y="46"/>
                </a:cxn>
                <a:cxn ang="0">
                  <a:pos x="2" y="46"/>
                </a:cxn>
                <a:cxn ang="0">
                  <a:pos x="0" y="59"/>
                </a:cxn>
                <a:cxn ang="0">
                  <a:pos x="0" y="65"/>
                </a:cxn>
                <a:cxn ang="0">
                  <a:pos x="3" y="72"/>
                </a:cxn>
                <a:cxn ang="0">
                  <a:pos x="3" y="72"/>
                </a:cxn>
                <a:cxn ang="0">
                  <a:pos x="4" y="74"/>
                </a:cxn>
                <a:cxn ang="0">
                  <a:pos x="5" y="76"/>
                </a:cxn>
                <a:cxn ang="0">
                  <a:pos x="9" y="76"/>
                </a:cxn>
                <a:cxn ang="0">
                  <a:pos x="12" y="74"/>
                </a:cxn>
                <a:cxn ang="0">
                  <a:pos x="13" y="73"/>
                </a:cxn>
                <a:cxn ang="0">
                  <a:pos x="13" y="72"/>
                </a:cxn>
                <a:cxn ang="0">
                  <a:pos x="13" y="69"/>
                </a:cxn>
                <a:cxn ang="0">
                  <a:pos x="13" y="69"/>
                </a:cxn>
                <a:cxn ang="0">
                  <a:pos x="12" y="63"/>
                </a:cxn>
                <a:cxn ang="0">
                  <a:pos x="12" y="56"/>
                </a:cxn>
                <a:cxn ang="0">
                  <a:pos x="13" y="43"/>
                </a:cxn>
                <a:cxn ang="0">
                  <a:pos x="13" y="43"/>
                </a:cxn>
              </a:cxnLst>
              <a:rect l="0" t="0" r="r" b="b"/>
              <a:pathLst>
                <a:path w="15" h="76">
                  <a:moveTo>
                    <a:pt x="13" y="43"/>
                  </a:moveTo>
                  <a:lnTo>
                    <a:pt x="13" y="43"/>
                  </a:lnTo>
                  <a:lnTo>
                    <a:pt x="15" y="25"/>
                  </a:lnTo>
                  <a:lnTo>
                    <a:pt x="13" y="6"/>
                  </a:lnTo>
                  <a:lnTo>
                    <a:pt x="13" y="6"/>
                  </a:lnTo>
                  <a:lnTo>
                    <a:pt x="13" y="4"/>
                  </a:lnTo>
                  <a:lnTo>
                    <a:pt x="12" y="2"/>
                  </a:lnTo>
                  <a:lnTo>
                    <a:pt x="8" y="0"/>
                  </a:lnTo>
                  <a:lnTo>
                    <a:pt x="4" y="2"/>
                  </a:lnTo>
                  <a:lnTo>
                    <a:pt x="3" y="4"/>
                  </a:lnTo>
                  <a:lnTo>
                    <a:pt x="3" y="6"/>
                  </a:lnTo>
                  <a:lnTo>
                    <a:pt x="3" y="6"/>
                  </a:lnTo>
                  <a:lnTo>
                    <a:pt x="3" y="26"/>
                  </a:lnTo>
                  <a:lnTo>
                    <a:pt x="2" y="46"/>
                  </a:lnTo>
                  <a:lnTo>
                    <a:pt x="2" y="46"/>
                  </a:lnTo>
                  <a:lnTo>
                    <a:pt x="0" y="59"/>
                  </a:lnTo>
                  <a:lnTo>
                    <a:pt x="0" y="65"/>
                  </a:lnTo>
                  <a:lnTo>
                    <a:pt x="3" y="72"/>
                  </a:lnTo>
                  <a:lnTo>
                    <a:pt x="3" y="72"/>
                  </a:lnTo>
                  <a:lnTo>
                    <a:pt x="4" y="74"/>
                  </a:lnTo>
                  <a:lnTo>
                    <a:pt x="5" y="76"/>
                  </a:lnTo>
                  <a:lnTo>
                    <a:pt x="9" y="76"/>
                  </a:lnTo>
                  <a:lnTo>
                    <a:pt x="12" y="74"/>
                  </a:lnTo>
                  <a:lnTo>
                    <a:pt x="13" y="73"/>
                  </a:lnTo>
                  <a:lnTo>
                    <a:pt x="13" y="72"/>
                  </a:lnTo>
                  <a:lnTo>
                    <a:pt x="13" y="69"/>
                  </a:lnTo>
                  <a:lnTo>
                    <a:pt x="13" y="69"/>
                  </a:lnTo>
                  <a:lnTo>
                    <a:pt x="12" y="63"/>
                  </a:lnTo>
                  <a:lnTo>
                    <a:pt x="12" y="56"/>
                  </a:lnTo>
                  <a:lnTo>
                    <a:pt x="13" y="43"/>
                  </a:lnTo>
                  <a:lnTo>
                    <a:pt x="13" y="43"/>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73" name="chenying0907 837"/>
            <p:cNvSpPr/>
            <p:nvPr/>
          </p:nvSpPr>
          <p:spPr bwMode="auto">
            <a:xfrm>
              <a:off x="4522788" y="3714751"/>
              <a:ext cx="6350" cy="19050"/>
            </a:xfrm>
            <a:custGeom>
              <a:avLst/>
              <a:gdLst/>
              <a:ahLst/>
              <a:cxnLst>
                <a:cxn ang="0">
                  <a:pos x="16" y="5"/>
                </a:cxn>
                <a:cxn ang="0">
                  <a:pos x="16" y="5"/>
                </a:cxn>
                <a:cxn ang="0">
                  <a:pos x="16" y="3"/>
                </a:cxn>
                <a:cxn ang="0">
                  <a:pos x="15" y="1"/>
                </a:cxn>
                <a:cxn ang="0">
                  <a:pos x="11" y="0"/>
                </a:cxn>
                <a:cxn ang="0">
                  <a:pos x="7" y="1"/>
                </a:cxn>
                <a:cxn ang="0">
                  <a:pos x="6" y="3"/>
                </a:cxn>
                <a:cxn ang="0">
                  <a:pos x="4" y="5"/>
                </a:cxn>
                <a:cxn ang="0">
                  <a:pos x="4" y="5"/>
                </a:cxn>
                <a:cxn ang="0">
                  <a:pos x="3" y="14"/>
                </a:cxn>
                <a:cxn ang="0">
                  <a:pos x="2" y="25"/>
                </a:cxn>
                <a:cxn ang="0">
                  <a:pos x="0" y="34"/>
                </a:cxn>
                <a:cxn ang="0">
                  <a:pos x="0" y="39"/>
                </a:cxn>
                <a:cxn ang="0">
                  <a:pos x="2" y="44"/>
                </a:cxn>
                <a:cxn ang="0">
                  <a:pos x="2" y="44"/>
                </a:cxn>
                <a:cxn ang="0">
                  <a:pos x="3" y="47"/>
                </a:cxn>
                <a:cxn ang="0">
                  <a:pos x="4" y="48"/>
                </a:cxn>
                <a:cxn ang="0">
                  <a:pos x="8" y="48"/>
                </a:cxn>
                <a:cxn ang="0">
                  <a:pos x="12" y="46"/>
                </a:cxn>
                <a:cxn ang="0">
                  <a:pos x="12" y="44"/>
                </a:cxn>
                <a:cxn ang="0">
                  <a:pos x="12" y="42"/>
                </a:cxn>
                <a:cxn ang="0">
                  <a:pos x="12" y="42"/>
                </a:cxn>
                <a:cxn ang="0">
                  <a:pos x="11" y="37"/>
                </a:cxn>
                <a:cxn ang="0">
                  <a:pos x="11" y="33"/>
                </a:cxn>
                <a:cxn ang="0">
                  <a:pos x="14" y="24"/>
                </a:cxn>
                <a:cxn ang="0">
                  <a:pos x="15" y="14"/>
                </a:cxn>
                <a:cxn ang="0">
                  <a:pos x="16" y="5"/>
                </a:cxn>
                <a:cxn ang="0">
                  <a:pos x="16" y="5"/>
                </a:cxn>
              </a:cxnLst>
              <a:rect l="0" t="0" r="r" b="b"/>
              <a:pathLst>
                <a:path w="16" h="48">
                  <a:moveTo>
                    <a:pt x="16" y="5"/>
                  </a:moveTo>
                  <a:lnTo>
                    <a:pt x="16" y="5"/>
                  </a:lnTo>
                  <a:lnTo>
                    <a:pt x="16" y="3"/>
                  </a:lnTo>
                  <a:lnTo>
                    <a:pt x="15" y="1"/>
                  </a:lnTo>
                  <a:lnTo>
                    <a:pt x="11" y="0"/>
                  </a:lnTo>
                  <a:lnTo>
                    <a:pt x="7" y="1"/>
                  </a:lnTo>
                  <a:lnTo>
                    <a:pt x="6" y="3"/>
                  </a:lnTo>
                  <a:lnTo>
                    <a:pt x="4" y="5"/>
                  </a:lnTo>
                  <a:lnTo>
                    <a:pt x="4" y="5"/>
                  </a:lnTo>
                  <a:lnTo>
                    <a:pt x="3" y="14"/>
                  </a:lnTo>
                  <a:lnTo>
                    <a:pt x="2" y="25"/>
                  </a:lnTo>
                  <a:lnTo>
                    <a:pt x="0" y="34"/>
                  </a:lnTo>
                  <a:lnTo>
                    <a:pt x="0" y="39"/>
                  </a:lnTo>
                  <a:lnTo>
                    <a:pt x="2" y="44"/>
                  </a:lnTo>
                  <a:lnTo>
                    <a:pt x="2" y="44"/>
                  </a:lnTo>
                  <a:lnTo>
                    <a:pt x="3" y="47"/>
                  </a:lnTo>
                  <a:lnTo>
                    <a:pt x="4" y="48"/>
                  </a:lnTo>
                  <a:lnTo>
                    <a:pt x="8" y="48"/>
                  </a:lnTo>
                  <a:lnTo>
                    <a:pt x="12" y="46"/>
                  </a:lnTo>
                  <a:lnTo>
                    <a:pt x="12" y="44"/>
                  </a:lnTo>
                  <a:lnTo>
                    <a:pt x="12" y="42"/>
                  </a:lnTo>
                  <a:lnTo>
                    <a:pt x="12" y="42"/>
                  </a:lnTo>
                  <a:lnTo>
                    <a:pt x="11" y="37"/>
                  </a:lnTo>
                  <a:lnTo>
                    <a:pt x="11" y="33"/>
                  </a:lnTo>
                  <a:lnTo>
                    <a:pt x="14" y="24"/>
                  </a:lnTo>
                  <a:lnTo>
                    <a:pt x="15" y="14"/>
                  </a:lnTo>
                  <a:lnTo>
                    <a:pt x="16" y="5"/>
                  </a:lnTo>
                  <a:lnTo>
                    <a:pt x="16" y="5"/>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74" name="chenying0907 838"/>
            <p:cNvSpPr/>
            <p:nvPr/>
          </p:nvSpPr>
          <p:spPr bwMode="auto">
            <a:xfrm>
              <a:off x="4538663" y="3703638"/>
              <a:ext cx="4763" cy="19050"/>
            </a:xfrm>
            <a:custGeom>
              <a:avLst/>
              <a:gdLst/>
              <a:ahLst/>
              <a:cxnLst>
                <a:cxn ang="0">
                  <a:pos x="0" y="5"/>
                </a:cxn>
                <a:cxn ang="0">
                  <a:pos x="0" y="40"/>
                </a:cxn>
                <a:cxn ang="0">
                  <a:pos x="0" y="40"/>
                </a:cxn>
                <a:cxn ang="0">
                  <a:pos x="0" y="41"/>
                </a:cxn>
                <a:cxn ang="0">
                  <a:pos x="1" y="44"/>
                </a:cxn>
                <a:cxn ang="0">
                  <a:pos x="5" y="45"/>
                </a:cxn>
                <a:cxn ang="0">
                  <a:pos x="9" y="44"/>
                </a:cxn>
                <a:cxn ang="0">
                  <a:pos x="10" y="41"/>
                </a:cxn>
                <a:cxn ang="0">
                  <a:pos x="10" y="40"/>
                </a:cxn>
                <a:cxn ang="0">
                  <a:pos x="10" y="5"/>
                </a:cxn>
                <a:cxn ang="0">
                  <a:pos x="10" y="5"/>
                </a:cxn>
                <a:cxn ang="0">
                  <a:pos x="10" y="3"/>
                </a:cxn>
                <a:cxn ang="0">
                  <a:pos x="9" y="1"/>
                </a:cxn>
                <a:cxn ang="0">
                  <a:pos x="5" y="0"/>
                </a:cxn>
                <a:cxn ang="0">
                  <a:pos x="1" y="1"/>
                </a:cxn>
                <a:cxn ang="0">
                  <a:pos x="0" y="3"/>
                </a:cxn>
                <a:cxn ang="0">
                  <a:pos x="0" y="5"/>
                </a:cxn>
                <a:cxn ang="0">
                  <a:pos x="0" y="5"/>
                </a:cxn>
              </a:cxnLst>
              <a:rect l="0" t="0" r="r" b="b"/>
              <a:pathLst>
                <a:path w="10" h="45">
                  <a:moveTo>
                    <a:pt x="0" y="5"/>
                  </a:moveTo>
                  <a:lnTo>
                    <a:pt x="0" y="40"/>
                  </a:lnTo>
                  <a:lnTo>
                    <a:pt x="0" y="40"/>
                  </a:lnTo>
                  <a:lnTo>
                    <a:pt x="0" y="41"/>
                  </a:lnTo>
                  <a:lnTo>
                    <a:pt x="1" y="44"/>
                  </a:lnTo>
                  <a:lnTo>
                    <a:pt x="5" y="45"/>
                  </a:lnTo>
                  <a:lnTo>
                    <a:pt x="9" y="44"/>
                  </a:lnTo>
                  <a:lnTo>
                    <a:pt x="10" y="41"/>
                  </a:lnTo>
                  <a:lnTo>
                    <a:pt x="10" y="40"/>
                  </a:lnTo>
                  <a:lnTo>
                    <a:pt x="10" y="5"/>
                  </a:lnTo>
                  <a:lnTo>
                    <a:pt x="10" y="5"/>
                  </a:lnTo>
                  <a:lnTo>
                    <a:pt x="10" y="3"/>
                  </a:lnTo>
                  <a:lnTo>
                    <a:pt x="9" y="1"/>
                  </a:lnTo>
                  <a:lnTo>
                    <a:pt x="5" y="0"/>
                  </a:lnTo>
                  <a:lnTo>
                    <a:pt x="1" y="1"/>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75" name="chenying0907 839"/>
            <p:cNvSpPr/>
            <p:nvPr/>
          </p:nvSpPr>
          <p:spPr bwMode="auto">
            <a:xfrm>
              <a:off x="4575176" y="3678238"/>
              <a:ext cx="6350" cy="19050"/>
            </a:xfrm>
            <a:custGeom>
              <a:avLst/>
              <a:gdLst/>
              <a:ahLst/>
              <a:cxnLst>
                <a:cxn ang="0">
                  <a:pos x="16" y="42"/>
                </a:cxn>
                <a:cxn ang="0">
                  <a:pos x="16" y="42"/>
                </a:cxn>
                <a:cxn ang="0">
                  <a:pos x="13" y="33"/>
                </a:cxn>
                <a:cxn ang="0">
                  <a:pos x="12" y="24"/>
                </a:cxn>
                <a:cxn ang="0">
                  <a:pos x="12" y="6"/>
                </a:cxn>
                <a:cxn ang="0">
                  <a:pos x="12" y="6"/>
                </a:cxn>
                <a:cxn ang="0">
                  <a:pos x="12" y="3"/>
                </a:cxn>
                <a:cxn ang="0">
                  <a:pos x="10" y="2"/>
                </a:cxn>
                <a:cxn ang="0">
                  <a:pos x="6" y="0"/>
                </a:cxn>
                <a:cxn ang="0">
                  <a:pos x="2" y="2"/>
                </a:cxn>
                <a:cxn ang="0">
                  <a:pos x="1" y="3"/>
                </a:cxn>
                <a:cxn ang="0">
                  <a:pos x="0" y="6"/>
                </a:cxn>
                <a:cxn ang="0">
                  <a:pos x="0" y="6"/>
                </a:cxn>
                <a:cxn ang="0">
                  <a:pos x="1" y="25"/>
                </a:cxn>
                <a:cxn ang="0">
                  <a:pos x="2" y="36"/>
                </a:cxn>
                <a:cxn ang="0">
                  <a:pos x="4" y="45"/>
                </a:cxn>
                <a:cxn ang="0">
                  <a:pos x="4" y="45"/>
                </a:cxn>
                <a:cxn ang="0">
                  <a:pos x="5" y="48"/>
                </a:cxn>
                <a:cxn ang="0">
                  <a:pos x="8" y="49"/>
                </a:cxn>
                <a:cxn ang="0">
                  <a:pos x="12" y="49"/>
                </a:cxn>
                <a:cxn ang="0">
                  <a:pos x="14" y="46"/>
                </a:cxn>
                <a:cxn ang="0">
                  <a:pos x="16" y="45"/>
                </a:cxn>
                <a:cxn ang="0">
                  <a:pos x="16" y="42"/>
                </a:cxn>
                <a:cxn ang="0">
                  <a:pos x="16" y="42"/>
                </a:cxn>
              </a:cxnLst>
              <a:rect l="0" t="0" r="r" b="b"/>
              <a:pathLst>
                <a:path w="16" h="49">
                  <a:moveTo>
                    <a:pt x="16" y="42"/>
                  </a:moveTo>
                  <a:lnTo>
                    <a:pt x="16" y="42"/>
                  </a:lnTo>
                  <a:lnTo>
                    <a:pt x="13" y="33"/>
                  </a:lnTo>
                  <a:lnTo>
                    <a:pt x="12" y="24"/>
                  </a:lnTo>
                  <a:lnTo>
                    <a:pt x="12" y="6"/>
                  </a:lnTo>
                  <a:lnTo>
                    <a:pt x="12" y="6"/>
                  </a:lnTo>
                  <a:lnTo>
                    <a:pt x="12" y="3"/>
                  </a:lnTo>
                  <a:lnTo>
                    <a:pt x="10" y="2"/>
                  </a:lnTo>
                  <a:lnTo>
                    <a:pt x="6" y="0"/>
                  </a:lnTo>
                  <a:lnTo>
                    <a:pt x="2" y="2"/>
                  </a:lnTo>
                  <a:lnTo>
                    <a:pt x="1" y="3"/>
                  </a:lnTo>
                  <a:lnTo>
                    <a:pt x="0" y="6"/>
                  </a:lnTo>
                  <a:lnTo>
                    <a:pt x="0" y="6"/>
                  </a:lnTo>
                  <a:lnTo>
                    <a:pt x="1" y="25"/>
                  </a:lnTo>
                  <a:lnTo>
                    <a:pt x="2" y="36"/>
                  </a:lnTo>
                  <a:lnTo>
                    <a:pt x="4" y="45"/>
                  </a:lnTo>
                  <a:lnTo>
                    <a:pt x="4" y="45"/>
                  </a:lnTo>
                  <a:lnTo>
                    <a:pt x="5" y="48"/>
                  </a:lnTo>
                  <a:lnTo>
                    <a:pt x="8" y="49"/>
                  </a:lnTo>
                  <a:lnTo>
                    <a:pt x="12" y="49"/>
                  </a:lnTo>
                  <a:lnTo>
                    <a:pt x="14" y="46"/>
                  </a:lnTo>
                  <a:lnTo>
                    <a:pt x="16" y="45"/>
                  </a:lnTo>
                  <a:lnTo>
                    <a:pt x="16" y="42"/>
                  </a:lnTo>
                  <a:lnTo>
                    <a:pt x="16" y="42"/>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76" name="chenying0907 840"/>
            <p:cNvSpPr/>
            <p:nvPr/>
          </p:nvSpPr>
          <p:spPr bwMode="auto">
            <a:xfrm>
              <a:off x="4592638" y="3678238"/>
              <a:ext cx="6350" cy="17463"/>
            </a:xfrm>
            <a:custGeom>
              <a:avLst/>
              <a:gdLst/>
              <a:ahLst/>
              <a:cxnLst>
                <a:cxn ang="0">
                  <a:pos x="15" y="34"/>
                </a:cxn>
                <a:cxn ang="0">
                  <a:pos x="15" y="34"/>
                </a:cxn>
                <a:cxn ang="0">
                  <a:pos x="13" y="28"/>
                </a:cxn>
                <a:cxn ang="0">
                  <a:pos x="11" y="20"/>
                </a:cxn>
                <a:cxn ang="0">
                  <a:pos x="11" y="6"/>
                </a:cxn>
                <a:cxn ang="0">
                  <a:pos x="11" y="6"/>
                </a:cxn>
                <a:cxn ang="0">
                  <a:pos x="11" y="3"/>
                </a:cxn>
                <a:cxn ang="0">
                  <a:pos x="10" y="2"/>
                </a:cxn>
                <a:cxn ang="0">
                  <a:pos x="6" y="0"/>
                </a:cxn>
                <a:cxn ang="0">
                  <a:pos x="2" y="2"/>
                </a:cxn>
                <a:cxn ang="0">
                  <a:pos x="1" y="3"/>
                </a:cxn>
                <a:cxn ang="0">
                  <a:pos x="0" y="6"/>
                </a:cxn>
                <a:cxn ang="0">
                  <a:pos x="0" y="6"/>
                </a:cxn>
                <a:cxn ang="0">
                  <a:pos x="1" y="21"/>
                </a:cxn>
                <a:cxn ang="0">
                  <a:pos x="2" y="29"/>
                </a:cxn>
                <a:cxn ang="0">
                  <a:pos x="4" y="37"/>
                </a:cxn>
                <a:cxn ang="0">
                  <a:pos x="4" y="37"/>
                </a:cxn>
                <a:cxn ang="0">
                  <a:pos x="5" y="40"/>
                </a:cxn>
                <a:cxn ang="0">
                  <a:pos x="7" y="41"/>
                </a:cxn>
                <a:cxn ang="0">
                  <a:pos x="11" y="41"/>
                </a:cxn>
                <a:cxn ang="0">
                  <a:pos x="14" y="38"/>
                </a:cxn>
                <a:cxn ang="0">
                  <a:pos x="15" y="37"/>
                </a:cxn>
                <a:cxn ang="0">
                  <a:pos x="15" y="34"/>
                </a:cxn>
                <a:cxn ang="0">
                  <a:pos x="15" y="34"/>
                </a:cxn>
              </a:cxnLst>
              <a:rect l="0" t="0" r="r" b="b"/>
              <a:pathLst>
                <a:path w="15" h="41">
                  <a:moveTo>
                    <a:pt x="15" y="34"/>
                  </a:moveTo>
                  <a:lnTo>
                    <a:pt x="15" y="34"/>
                  </a:lnTo>
                  <a:lnTo>
                    <a:pt x="13" y="28"/>
                  </a:lnTo>
                  <a:lnTo>
                    <a:pt x="11" y="20"/>
                  </a:lnTo>
                  <a:lnTo>
                    <a:pt x="11" y="6"/>
                  </a:lnTo>
                  <a:lnTo>
                    <a:pt x="11" y="6"/>
                  </a:lnTo>
                  <a:lnTo>
                    <a:pt x="11" y="3"/>
                  </a:lnTo>
                  <a:lnTo>
                    <a:pt x="10" y="2"/>
                  </a:lnTo>
                  <a:lnTo>
                    <a:pt x="6" y="0"/>
                  </a:lnTo>
                  <a:lnTo>
                    <a:pt x="2" y="2"/>
                  </a:lnTo>
                  <a:lnTo>
                    <a:pt x="1" y="3"/>
                  </a:lnTo>
                  <a:lnTo>
                    <a:pt x="0" y="6"/>
                  </a:lnTo>
                  <a:lnTo>
                    <a:pt x="0" y="6"/>
                  </a:lnTo>
                  <a:lnTo>
                    <a:pt x="1" y="21"/>
                  </a:lnTo>
                  <a:lnTo>
                    <a:pt x="2" y="29"/>
                  </a:lnTo>
                  <a:lnTo>
                    <a:pt x="4" y="37"/>
                  </a:lnTo>
                  <a:lnTo>
                    <a:pt x="4" y="37"/>
                  </a:lnTo>
                  <a:lnTo>
                    <a:pt x="5" y="40"/>
                  </a:lnTo>
                  <a:lnTo>
                    <a:pt x="7" y="41"/>
                  </a:lnTo>
                  <a:lnTo>
                    <a:pt x="11" y="41"/>
                  </a:lnTo>
                  <a:lnTo>
                    <a:pt x="14" y="38"/>
                  </a:lnTo>
                  <a:lnTo>
                    <a:pt x="15" y="37"/>
                  </a:lnTo>
                  <a:lnTo>
                    <a:pt x="15" y="34"/>
                  </a:lnTo>
                  <a:lnTo>
                    <a:pt x="15" y="34"/>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77" name="chenying0907 841"/>
            <p:cNvSpPr/>
            <p:nvPr/>
          </p:nvSpPr>
          <p:spPr bwMode="auto">
            <a:xfrm>
              <a:off x="4608513" y="3670301"/>
              <a:ext cx="4763" cy="19050"/>
            </a:xfrm>
            <a:custGeom>
              <a:avLst/>
              <a:gdLst/>
              <a:ahLst/>
              <a:cxnLst>
                <a:cxn ang="0">
                  <a:pos x="12" y="22"/>
                </a:cxn>
                <a:cxn ang="0">
                  <a:pos x="12" y="22"/>
                </a:cxn>
                <a:cxn ang="0">
                  <a:pos x="13" y="5"/>
                </a:cxn>
                <a:cxn ang="0">
                  <a:pos x="13" y="5"/>
                </a:cxn>
                <a:cxn ang="0">
                  <a:pos x="13" y="4"/>
                </a:cxn>
                <a:cxn ang="0">
                  <a:pos x="12" y="1"/>
                </a:cxn>
                <a:cxn ang="0">
                  <a:pos x="8" y="0"/>
                </a:cxn>
                <a:cxn ang="0">
                  <a:pos x="4" y="1"/>
                </a:cxn>
                <a:cxn ang="0">
                  <a:pos x="3" y="4"/>
                </a:cxn>
                <a:cxn ang="0">
                  <a:pos x="2" y="5"/>
                </a:cxn>
                <a:cxn ang="0">
                  <a:pos x="2" y="5"/>
                </a:cxn>
                <a:cxn ang="0">
                  <a:pos x="0" y="25"/>
                </a:cxn>
                <a:cxn ang="0">
                  <a:pos x="0" y="34"/>
                </a:cxn>
                <a:cxn ang="0">
                  <a:pos x="3" y="43"/>
                </a:cxn>
                <a:cxn ang="0">
                  <a:pos x="3" y="43"/>
                </a:cxn>
                <a:cxn ang="0">
                  <a:pos x="4" y="44"/>
                </a:cxn>
                <a:cxn ang="0">
                  <a:pos x="5" y="46"/>
                </a:cxn>
                <a:cxn ang="0">
                  <a:pos x="8" y="46"/>
                </a:cxn>
                <a:cxn ang="0">
                  <a:pos x="9" y="44"/>
                </a:cxn>
                <a:cxn ang="0">
                  <a:pos x="13" y="42"/>
                </a:cxn>
                <a:cxn ang="0">
                  <a:pos x="13" y="39"/>
                </a:cxn>
                <a:cxn ang="0">
                  <a:pos x="13" y="36"/>
                </a:cxn>
                <a:cxn ang="0">
                  <a:pos x="13" y="36"/>
                </a:cxn>
                <a:cxn ang="0">
                  <a:pos x="12" y="34"/>
                </a:cxn>
                <a:cxn ang="0">
                  <a:pos x="12" y="30"/>
                </a:cxn>
                <a:cxn ang="0">
                  <a:pos x="12" y="22"/>
                </a:cxn>
                <a:cxn ang="0">
                  <a:pos x="12" y="22"/>
                </a:cxn>
              </a:cxnLst>
              <a:rect l="0" t="0" r="r" b="b"/>
              <a:pathLst>
                <a:path w="13" h="46">
                  <a:moveTo>
                    <a:pt x="12" y="22"/>
                  </a:moveTo>
                  <a:lnTo>
                    <a:pt x="12" y="22"/>
                  </a:lnTo>
                  <a:lnTo>
                    <a:pt x="13" y="5"/>
                  </a:lnTo>
                  <a:lnTo>
                    <a:pt x="13" y="5"/>
                  </a:lnTo>
                  <a:lnTo>
                    <a:pt x="13" y="4"/>
                  </a:lnTo>
                  <a:lnTo>
                    <a:pt x="12" y="1"/>
                  </a:lnTo>
                  <a:lnTo>
                    <a:pt x="8" y="0"/>
                  </a:lnTo>
                  <a:lnTo>
                    <a:pt x="4" y="1"/>
                  </a:lnTo>
                  <a:lnTo>
                    <a:pt x="3" y="4"/>
                  </a:lnTo>
                  <a:lnTo>
                    <a:pt x="2" y="5"/>
                  </a:lnTo>
                  <a:lnTo>
                    <a:pt x="2" y="5"/>
                  </a:lnTo>
                  <a:lnTo>
                    <a:pt x="0" y="25"/>
                  </a:lnTo>
                  <a:lnTo>
                    <a:pt x="0" y="34"/>
                  </a:lnTo>
                  <a:lnTo>
                    <a:pt x="3" y="43"/>
                  </a:lnTo>
                  <a:lnTo>
                    <a:pt x="3" y="43"/>
                  </a:lnTo>
                  <a:lnTo>
                    <a:pt x="4" y="44"/>
                  </a:lnTo>
                  <a:lnTo>
                    <a:pt x="5" y="46"/>
                  </a:lnTo>
                  <a:lnTo>
                    <a:pt x="8" y="46"/>
                  </a:lnTo>
                  <a:lnTo>
                    <a:pt x="9" y="44"/>
                  </a:lnTo>
                  <a:lnTo>
                    <a:pt x="13" y="42"/>
                  </a:lnTo>
                  <a:lnTo>
                    <a:pt x="13" y="39"/>
                  </a:lnTo>
                  <a:lnTo>
                    <a:pt x="13" y="36"/>
                  </a:lnTo>
                  <a:lnTo>
                    <a:pt x="13" y="36"/>
                  </a:lnTo>
                  <a:lnTo>
                    <a:pt x="12" y="34"/>
                  </a:lnTo>
                  <a:lnTo>
                    <a:pt x="12" y="30"/>
                  </a:lnTo>
                  <a:lnTo>
                    <a:pt x="12" y="22"/>
                  </a:lnTo>
                  <a:lnTo>
                    <a:pt x="12" y="22"/>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78" name="chenying0907 842"/>
            <p:cNvSpPr/>
            <p:nvPr/>
          </p:nvSpPr>
          <p:spPr bwMode="auto">
            <a:xfrm>
              <a:off x="4629151" y="3640138"/>
              <a:ext cx="4763" cy="22225"/>
            </a:xfrm>
            <a:custGeom>
              <a:avLst/>
              <a:gdLst/>
              <a:ahLst/>
              <a:cxnLst>
                <a:cxn ang="0">
                  <a:pos x="0" y="5"/>
                </a:cxn>
                <a:cxn ang="0">
                  <a:pos x="0" y="51"/>
                </a:cxn>
                <a:cxn ang="0">
                  <a:pos x="0" y="51"/>
                </a:cxn>
                <a:cxn ang="0">
                  <a:pos x="0" y="54"/>
                </a:cxn>
                <a:cxn ang="0">
                  <a:pos x="2" y="55"/>
                </a:cxn>
                <a:cxn ang="0">
                  <a:pos x="5" y="56"/>
                </a:cxn>
                <a:cxn ang="0">
                  <a:pos x="9" y="55"/>
                </a:cxn>
                <a:cxn ang="0">
                  <a:pos x="11" y="54"/>
                </a:cxn>
                <a:cxn ang="0">
                  <a:pos x="12" y="51"/>
                </a:cxn>
                <a:cxn ang="0">
                  <a:pos x="12" y="5"/>
                </a:cxn>
                <a:cxn ang="0">
                  <a:pos x="12" y="5"/>
                </a:cxn>
                <a:cxn ang="0">
                  <a:pos x="11" y="3"/>
                </a:cxn>
                <a:cxn ang="0">
                  <a:pos x="9" y="1"/>
                </a:cxn>
                <a:cxn ang="0">
                  <a:pos x="5" y="0"/>
                </a:cxn>
                <a:cxn ang="0">
                  <a:pos x="2" y="1"/>
                </a:cxn>
                <a:cxn ang="0">
                  <a:pos x="0" y="3"/>
                </a:cxn>
                <a:cxn ang="0">
                  <a:pos x="0" y="5"/>
                </a:cxn>
                <a:cxn ang="0">
                  <a:pos x="0" y="5"/>
                </a:cxn>
              </a:cxnLst>
              <a:rect l="0" t="0" r="r" b="b"/>
              <a:pathLst>
                <a:path w="12" h="56">
                  <a:moveTo>
                    <a:pt x="0" y="5"/>
                  </a:moveTo>
                  <a:lnTo>
                    <a:pt x="0" y="51"/>
                  </a:lnTo>
                  <a:lnTo>
                    <a:pt x="0" y="51"/>
                  </a:lnTo>
                  <a:lnTo>
                    <a:pt x="0" y="54"/>
                  </a:lnTo>
                  <a:lnTo>
                    <a:pt x="2" y="55"/>
                  </a:lnTo>
                  <a:lnTo>
                    <a:pt x="5" y="56"/>
                  </a:lnTo>
                  <a:lnTo>
                    <a:pt x="9" y="55"/>
                  </a:lnTo>
                  <a:lnTo>
                    <a:pt x="11" y="54"/>
                  </a:lnTo>
                  <a:lnTo>
                    <a:pt x="12" y="51"/>
                  </a:lnTo>
                  <a:lnTo>
                    <a:pt x="12" y="5"/>
                  </a:lnTo>
                  <a:lnTo>
                    <a:pt x="12" y="5"/>
                  </a:lnTo>
                  <a:lnTo>
                    <a:pt x="11" y="3"/>
                  </a:lnTo>
                  <a:lnTo>
                    <a:pt x="9" y="1"/>
                  </a:lnTo>
                  <a:lnTo>
                    <a:pt x="5" y="0"/>
                  </a:lnTo>
                  <a:lnTo>
                    <a:pt x="2" y="1"/>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79" name="chenying0907 843"/>
            <p:cNvSpPr/>
            <p:nvPr/>
          </p:nvSpPr>
          <p:spPr bwMode="auto">
            <a:xfrm>
              <a:off x="4648201" y="3641726"/>
              <a:ext cx="6350" cy="17463"/>
            </a:xfrm>
            <a:custGeom>
              <a:avLst/>
              <a:gdLst/>
              <a:ahLst/>
              <a:cxnLst>
                <a:cxn ang="0">
                  <a:pos x="12" y="5"/>
                </a:cxn>
                <a:cxn ang="0">
                  <a:pos x="12" y="5"/>
                </a:cxn>
                <a:cxn ang="0">
                  <a:pos x="10" y="3"/>
                </a:cxn>
                <a:cxn ang="0">
                  <a:pos x="9" y="1"/>
                </a:cxn>
                <a:cxn ang="0">
                  <a:pos x="5" y="0"/>
                </a:cxn>
                <a:cxn ang="0">
                  <a:pos x="1" y="1"/>
                </a:cxn>
                <a:cxn ang="0">
                  <a:pos x="0" y="3"/>
                </a:cxn>
                <a:cxn ang="0">
                  <a:pos x="0" y="5"/>
                </a:cxn>
                <a:cxn ang="0">
                  <a:pos x="0" y="5"/>
                </a:cxn>
                <a:cxn ang="0">
                  <a:pos x="1" y="21"/>
                </a:cxn>
                <a:cxn ang="0">
                  <a:pos x="4" y="35"/>
                </a:cxn>
                <a:cxn ang="0">
                  <a:pos x="4" y="35"/>
                </a:cxn>
                <a:cxn ang="0">
                  <a:pos x="4" y="38"/>
                </a:cxn>
                <a:cxn ang="0">
                  <a:pos x="5" y="40"/>
                </a:cxn>
                <a:cxn ang="0">
                  <a:pos x="9" y="42"/>
                </a:cxn>
                <a:cxn ang="0">
                  <a:pos x="13" y="40"/>
                </a:cxn>
                <a:cxn ang="0">
                  <a:pos x="14" y="38"/>
                </a:cxn>
                <a:cxn ang="0">
                  <a:pos x="16" y="35"/>
                </a:cxn>
                <a:cxn ang="0">
                  <a:pos x="16" y="35"/>
                </a:cxn>
                <a:cxn ang="0">
                  <a:pos x="13" y="21"/>
                </a:cxn>
                <a:cxn ang="0">
                  <a:pos x="12" y="5"/>
                </a:cxn>
                <a:cxn ang="0">
                  <a:pos x="12" y="5"/>
                </a:cxn>
              </a:cxnLst>
              <a:rect l="0" t="0" r="r" b="b"/>
              <a:pathLst>
                <a:path w="16" h="42">
                  <a:moveTo>
                    <a:pt x="12" y="5"/>
                  </a:moveTo>
                  <a:lnTo>
                    <a:pt x="12" y="5"/>
                  </a:lnTo>
                  <a:lnTo>
                    <a:pt x="10" y="3"/>
                  </a:lnTo>
                  <a:lnTo>
                    <a:pt x="9" y="1"/>
                  </a:lnTo>
                  <a:lnTo>
                    <a:pt x="5" y="0"/>
                  </a:lnTo>
                  <a:lnTo>
                    <a:pt x="1" y="1"/>
                  </a:lnTo>
                  <a:lnTo>
                    <a:pt x="0" y="3"/>
                  </a:lnTo>
                  <a:lnTo>
                    <a:pt x="0" y="5"/>
                  </a:lnTo>
                  <a:lnTo>
                    <a:pt x="0" y="5"/>
                  </a:lnTo>
                  <a:lnTo>
                    <a:pt x="1" y="21"/>
                  </a:lnTo>
                  <a:lnTo>
                    <a:pt x="4" y="35"/>
                  </a:lnTo>
                  <a:lnTo>
                    <a:pt x="4" y="35"/>
                  </a:lnTo>
                  <a:lnTo>
                    <a:pt x="4" y="38"/>
                  </a:lnTo>
                  <a:lnTo>
                    <a:pt x="5" y="40"/>
                  </a:lnTo>
                  <a:lnTo>
                    <a:pt x="9" y="42"/>
                  </a:lnTo>
                  <a:lnTo>
                    <a:pt x="13" y="40"/>
                  </a:lnTo>
                  <a:lnTo>
                    <a:pt x="14" y="38"/>
                  </a:lnTo>
                  <a:lnTo>
                    <a:pt x="16" y="35"/>
                  </a:lnTo>
                  <a:lnTo>
                    <a:pt x="16" y="35"/>
                  </a:lnTo>
                  <a:lnTo>
                    <a:pt x="13" y="21"/>
                  </a:lnTo>
                  <a:lnTo>
                    <a:pt x="12" y="5"/>
                  </a:lnTo>
                  <a:lnTo>
                    <a:pt x="12" y="5"/>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80" name="chenying0907 844"/>
            <p:cNvSpPr/>
            <p:nvPr/>
          </p:nvSpPr>
          <p:spPr bwMode="auto">
            <a:xfrm>
              <a:off x="4668838" y="3640138"/>
              <a:ext cx="4763" cy="14288"/>
            </a:xfrm>
            <a:custGeom>
              <a:avLst/>
              <a:gdLst/>
              <a:ahLst/>
              <a:cxnLst>
                <a:cxn ang="0">
                  <a:pos x="0" y="5"/>
                </a:cxn>
                <a:cxn ang="0">
                  <a:pos x="0" y="33"/>
                </a:cxn>
                <a:cxn ang="0">
                  <a:pos x="0" y="33"/>
                </a:cxn>
                <a:cxn ang="0">
                  <a:pos x="0" y="34"/>
                </a:cxn>
                <a:cxn ang="0">
                  <a:pos x="1" y="37"/>
                </a:cxn>
                <a:cxn ang="0">
                  <a:pos x="5" y="38"/>
                </a:cxn>
                <a:cxn ang="0">
                  <a:pos x="9" y="37"/>
                </a:cxn>
                <a:cxn ang="0">
                  <a:pos x="10" y="34"/>
                </a:cxn>
                <a:cxn ang="0">
                  <a:pos x="10" y="33"/>
                </a:cxn>
                <a:cxn ang="0">
                  <a:pos x="10" y="5"/>
                </a:cxn>
                <a:cxn ang="0">
                  <a:pos x="10" y="5"/>
                </a:cxn>
                <a:cxn ang="0">
                  <a:pos x="10" y="3"/>
                </a:cxn>
                <a:cxn ang="0">
                  <a:pos x="9" y="1"/>
                </a:cxn>
                <a:cxn ang="0">
                  <a:pos x="5" y="0"/>
                </a:cxn>
                <a:cxn ang="0">
                  <a:pos x="1" y="1"/>
                </a:cxn>
                <a:cxn ang="0">
                  <a:pos x="0" y="3"/>
                </a:cxn>
                <a:cxn ang="0">
                  <a:pos x="0" y="5"/>
                </a:cxn>
                <a:cxn ang="0">
                  <a:pos x="0" y="5"/>
                </a:cxn>
              </a:cxnLst>
              <a:rect l="0" t="0" r="r" b="b"/>
              <a:pathLst>
                <a:path w="10" h="38">
                  <a:moveTo>
                    <a:pt x="0" y="5"/>
                  </a:moveTo>
                  <a:lnTo>
                    <a:pt x="0" y="33"/>
                  </a:lnTo>
                  <a:lnTo>
                    <a:pt x="0" y="33"/>
                  </a:lnTo>
                  <a:lnTo>
                    <a:pt x="0" y="34"/>
                  </a:lnTo>
                  <a:lnTo>
                    <a:pt x="1" y="37"/>
                  </a:lnTo>
                  <a:lnTo>
                    <a:pt x="5" y="38"/>
                  </a:lnTo>
                  <a:lnTo>
                    <a:pt x="9" y="37"/>
                  </a:lnTo>
                  <a:lnTo>
                    <a:pt x="10" y="34"/>
                  </a:lnTo>
                  <a:lnTo>
                    <a:pt x="10" y="33"/>
                  </a:lnTo>
                  <a:lnTo>
                    <a:pt x="10" y="5"/>
                  </a:lnTo>
                  <a:lnTo>
                    <a:pt x="10" y="5"/>
                  </a:lnTo>
                  <a:lnTo>
                    <a:pt x="10" y="3"/>
                  </a:lnTo>
                  <a:lnTo>
                    <a:pt x="9" y="1"/>
                  </a:lnTo>
                  <a:lnTo>
                    <a:pt x="5" y="0"/>
                  </a:lnTo>
                  <a:lnTo>
                    <a:pt x="1" y="1"/>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81" name="chenying0907 845"/>
            <p:cNvSpPr/>
            <p:nvPr/>
          </p:nvSpPr>
          <p:spPr bwMode="auto">
            <a:xfrm>
              <a:off x="4689476" y="3586163"/>
              <a:ext cx="6350" cy="23813"/>
            </a:xfrm>
            <a:custGeom>
              <a:avLst/>
              <a:gdLst/>
              <a:ahLst/>
              <a:cxnLst>
                <a:cxn ang="0">
                  <a:pos x="7" y="1"/>
                </a:cxn>
                <a:cxn ang="0">
                  <a:pos x="7" y="1"/>
                </a:cxn>
                <a:cxn ang="0">
                  <a:pos x="4" y="6"/>
                </a:cxn>
                <a:cxn ang="0">
                  <a:pos x="1" y="13"/>
                </a:cxn>
                <a:cxn ang="0">
                  <a:pos x="1" y="19"/>
                </a:cxn>
                <a:cxn ang="0">
                  <a:pos x="0" y="26"/>
                </a:cxn>
                <a:cxn ang="0">
                  <a:pos x="1" y="51"/>
                </a:cxn>
                <a:cxn ang="0">
                  <a:pos x="1" y="51"/>
                </a:cxn>
                <a:cxn ang="0">
                  <a:pos x="2" y="53"/>
                </a:cxn>
                <a:cxn ang="0">
                  <a:pos x="4" y="56"/>
                </a:cxn>
                <a:cxn ang="0">
                  <a:pos x="7" y="57"/>
                </a:cxn>
                <a:cxn ang="0">
                  <a:pos x="11" y="56"/>
                </a:cxn>
                <a:cxn ang="0">
                  <a:pos x="13" y="53"/>
                </a:cxn>
                <a:cxn ang="0">
                  <a:pos x="13" y="51"/>
                </a:cxn>
                <a:cxn ang="0">
                  <a:pos x="13" y="51"/>
                </a:cxn>
                <a:cxn ang="0">
                  <a:pos x="13" y="31"/>
                </a:cxn>
                <a:cxn ang="0">
                  <a:pos x="13" y="31"/>
                </a:cxn>
                <a:cxn ang="0">
                  <a:pos x="11" y="19"/>
                </a:cxn>
                <a:cxn ang="0">
                  <a:pos x="13" y="14"/>
                </a:cxn>
                <a:cxn ang="0">
                  <a:pos x="15" y="10"/>
                </a:cxn>
                <a:cxn ang="0">
                  <a:pos x="15" y="10"/>
                </a:cxn>
                <a:cxn ang="0">
                  <a:pos x="17" y="8"/>
                </a:cxn>
                <a:cxn ang="0">
                  <a:pos x="17" y="5"/>
                </a:cxn>
                <a:cxn ang="0">
                  <a:pos x="14" y="1"/>
                </a:cxn>
                <a:cxn ang="0">
                  <a:pos x="13" y="0"/>
                </a:cxn>
                <a:cxn ang="0">
                  <a:pos x="11" y="0"/>
                </a:cxn>
                <a:cxn ang="0">
                  <a:pos x="9" y="0"/>
                </a:cxn>
                <a:cxn ang="0">
                  <a:pos x="7" y="1"/>
                </a:cxn>
                <a:cxn ang="0">
                  <a:pos x="7" y="1"/>
                </a:cxn>
              </a:cxnLst>
              <a:rect l="0" t="0" r="r" b="b"/>
              <a:pathLst>
                <a:path w="17" h="57">
                  <a:moveTo>
                    <a:pt x="7" y="1"/>
                  </a:moveTo>
                  <a:lnTo>
                    <a:pt x="7" y="1"/>
                  </a:lnTo>
                  <a:lnTo>
                    <a:pt x="4" y="6"/>
                  </a:lnTo>
                  <a:lnTo>
                    <a:pt x="1" y="13"/>
                  </a:lnTo>
                  <a:lnTo>
                    <a:pt x="1" y="19"/>
                  </a:lnTo>
                  <a:lnTo>
                    <a:pt x="0" y="26"/>
                  </a:lnTo>
                  <a:lnTo>
                    <a:pt x="1" y="51"/>
                  </a:lnTo>
                  <a:lnTo>
                    <a:pt x="1" y="51"/>
                  </a:lnTo>
                  <a:lnTo>
                    <a:pt x="2" y="53"/>
                  </a:lnTo>
                  <a:lnTo>
                    <a:pt x="4" y="56"/>
                  </a:lnTo>
                  <a:lnTo>
                    <a:pt x="7" y="57"/>
                  </a:lnTo>
                  <a:lnTo>
                    <a:pt x="11" y="56"/>
                  </a:lnTo>
                  <a:lnTo>
                    <a:pt x="13" y="53"/>
                  </a:lnTo>
                  <a:lnTo>
                    <a:pt x="13" y="51"/>
                  </a:lnTo>
                  <a:lnTo>
                    <a:pt x="13" y="51"/>
                  </a:lnTo>
                  <a:lnTo>
                    <a:pt x="13" y="31"/>
                  </a:lnTo>
                  <a:lnTo>
                    <a:pt x="13" y="31"/>
                  </a:lnTo>
                  <a:lnTo>
                    <a:pt x="11" y="19"/>
                  </a:lnTo>
                  <a:lnTo>
                    <a:pt x="13" y="14"/>
                  </a:lnTo>
                  <a:lnTo>
                    <a:pt x="15" y="10"/>
                  </a:lnTo>
                  <a:lnTo>
                    <a:pt x="15" y="10"/>
                  </a:lnTo>
                  <a:lnTo>
                    <a:pt x="17" y="8"/>
                  </a:lnTo>
                  <a:lnTo>
                    <a:pt x="17" y="5"/>
                  </a:lnTo>
                  <a:lnTo>
                    <a:pt x="14" y="1"/>
                  </a:lnTo>
                  <a:lnTo>
                    <a:pt x="13" y="0"/>
                  </a:lnTo>
                  <a:lnTo>
                    <a:pt x="11" y="0"/>
                  </a:lnTo>
                  <a:lnTo>
                    <a:pt x="9" y="0"/>
                  </a:lnTo>
                  <a:lnTo>
                    <a:pt x="7" y="1"/>
                  </a:lnTo>
                  <a:lnTo>
                    <a:pt x="7" y="1"/>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82" name="chenying0907 846"/>
            <p:cNvSpPr/>
            <p:nvPr/>
          </p:nvSpPr>
          <p:spPr bwMode="auto">
            <a:xfrm>
              <a:off x="4702176" y="3587751"/>
              <a:ext cx="9525" cy="25400"/>
            </a:xfrm>
            <a:custGeom>
              <a:avLst/>
              <a:gdLst/>
              <a:ahLst/>
              <a:cxnLst>
                <a:cxn ang="0">
                  <a:pos x="10" y="4"/>
                </a:cxn>
                <a:cxn ang="0">
                  <a:pos x="10" y="4"/>
                </a:cxn>
                <a:cxn ang="0">
                  <a:pos x="5" y="17"/>
                </a:cxn>
                <a:cxn ang="0">
                  <a:pos x="1" y="31"/>
                </a:cxn>
                <a:cxn ang="0">
                  <a:pos x="0" y="38"/>
                </a:cxn>
                <a:cxn ang="0">
                  <a:pos x="0" y="44"/>
                </a:cxn>
                <a:cxn ang="0">
                  <a:pos x="1" y="51"/>
                </a:cxn>
                <a:cxn ang="0">
                  <a:pos x="2" y="57"/>
                </a:cxn>
                <a:cxn ang="0">
                  <a:pos x="2" y="57"/>
                </a:cxn>
                <a:cxn ang="0">
                  <a:pos x="4" y="60"/>
                </a:cxn>
                <a:cxn ang="0">
                  <a:pos x="6" y="61"/>
                </a:cxn>
                <a:cxn ang="0">
                  <a:pos x="7" y="61"/>
                </a:cxn>
                <a:cxn ang="0">
                  <a:pos x="10" y="60"/>
                </a:cxn>
                <a:cxn ang="0">
                  <a:pos x="13" y="57"/>
                </a:cxn>
                <a:cxn ang="0">
                  <a:pos x="13" y="55"/>
                </a:cxn>
                <a:cxn ang="0">
                  <a:pos x="13" y="52"/>
                </a:cxn>
                <a:cxn ang="0">
                  <a:pos x="13" y="52"/>
                </a:cxn>
                <a:cxn ang="0">
                  <a:pos x="11" y="47"/>
                </a:cxn>
                <a:cxn ang="0">
                  <a:pos x="10" y="40"/>
                </a:cxn>
                <a:cxn ang="0">
                  <a:pos x="11" y="35"/>
                </a:cxn>
                <a:cxn ang="0">
                  <a:pos x="13" y="28"/>
                </a:cxn>
                <a:cxn ang="0">
                  <a:pos x="17" y="18"/>
                </a:cxn>
                <a:cxn ang="0">
                  <a:pos x="21" y="7"/>
                </a:cxn>
                <a:cxn ang="0">
                  <a:pos x="21" y="7"/>
                </a:cxn>
                <a:cxn ang="0">
                  <a:pos x="21" y="5"/>
                </a:cxn>
                <a:cxn ang="0">
                  <a:pos x="21" y="2"/>
                </a:cxn>
                <a:cxn ang="0">
                  <a:pos x="19" y="1"/>
                </a:cxn>
                <a:cxn ang="0">
                  <a:pos x="17" y="0"/>
                </a:cxn>
                <a:cxn ang="0">
                  <a:pos x="13" y="1"/>
                </a:cxn>
                <a:cxn ang="0">
                  <a:pos x="11" y="2"/>
                </a:cxn>
                <a:cxn ang="0">
                  <a:pos x="10" y="4"/>
                </a:cxn>
                <a:cxn ang="0">
                  <a:pos x="10" y="4"/>
                </a:cxn>
              </a:cxnLst>
              <a:rect l="0" t="0" r="r" b="b"/>
              <a:pathLst>
                <a:path w="21" h="61">
                  <a:moveTo>
                    <a:pt x="10" y="4"/>
                  </a:moveTo>
                  <a:lnTo>
                    <a:pt x="10" y="4"/>
                  </a:lnTo>
                  <a:lnTo>
                    <a:pt x="5" y="17"/>
                  </a:lnTo>
                  <a:lnTo>
                    <a:pt x="1" y="31"/>
                  </a:lnTo>
                  <a:lnTo>
                    <a:pt x="0" y="38"/>
                  </a:lnTo>
                  <a:lnTo>
                    <a:pt x="0" y="44"/>
                  </a:lnTo>
                  <a:lnTo>
                    <a:pt x="1" y="51"/>
                  </a:lnTo>
                  <a:lnTo>
                    <a:pt x="2" y="57"/>
                  </a:lnTo>
                  <a:lnTo>
                    <a:pt x="2" y="57"/>
                  </a:lnTo>
                  <a:lnTo>
                    <a:pt x="4" y="60"/>
                  </a:lnTo>
                  <a:lnTo>
                    <a:pt x="6" y="61"/>
                  </a:lnTo>
                  <a:lnTo>
                    <a:pt x="7" y="61"/>
                  </a:lnTo>
                  <a:lnTo>
                    <a:pt x="10" y="60"/>
                  </a:lnTo>
                  <a:lnTo>
                    <a:pt x="13" y="57"/>
                  </a:lnTo>
                  <a:lnTo>
                    <a:pt x="13" y="55"/>
                  </a:lnTo>
                  <a:lnTo>
                    <a:pt x="13" y="52"/>
                  </a:lnTo>
                  <a:lnTo>
                    <a:pt x="13" y="52"/>
                  </a:lnTo>
                  <a:lnTo>
                    <a:pt x="11" y="47"/>
                  </a:lnTo>
                  <a:lnTo>
                    <a:pt x="10" y="40"/>
                  </a:lnTo>
                  <a:lnTo>
                    <a:pt x="11" y="35"/>
                  </a:lnTo>
                  <a:lnTo>
                    <a:pt x="13" y="28"/>
                  </a:lnTo>
                  <a:lnTo>
                    <a:pt x="17" y="18"/>
                  </a:lnTo>
                  <a:lnTo>
                    <a:pt x="21" y="7"/>
                  </a:lnTo>
                  <a:lnTo>
                    <a:pt x="21" y="7"/>
                  </a:lnTo>
                  <a:lnTo>
                    <a:pt x="21" y="5"/>
                  </a:lnTo>
                  <a:lnTo>
                    <a:pt x="21" y="2"/>
                  </a:lnTo>
                  <a:lnTo>
                    <a:pt x="19" y="1"/>
                  </a:lnTo>
                  <a:lnTo>
                    <a:pt x="17" y="0"/>
                  </a:lnTo>
                  <a:lnTo>
                    <a:pt x="13" y="1"/>
                  </a:lnTo>
                  <a:lnTo>
                    <a:pt x="11" y="2"/>
                  </a:lnTo>
                  <a:lnTo>
                    <a:pt x="10" y="4"/>
                  </a:lnTo>
                  <a:lnTo>
                    <a:pt x="10" y="4"/>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83" name="chenying0907 847"/>
            <p:cNvSpPr/>
            <p:nvPr/>
          </p:nvSpPr>
          <p:spPr bwMode="auto">
            <a:xfrm>
              <a:off x="4721226" y="3589338"/>
              <a:ext cx="6350" cy="25400"/>
            </a:xfrm>
            <a:custGeom>
              <a:avLst/>
              <a:gdLst/>
              <a:ahLst/>
              <a:cxnLst>
                <a:cxn ang="0">
                  <a:pos x="17" y="5"/>
                </a:cxn>
                <a:cxn ang="0">
                  <a:pos x="17" y="5"/>
                </a:cxn>
                <a:cxn ang="0">
                  <a:pos x="17" y="2"/>
                </a:cxn>
                <a:cxn ang="0">
                  <a:pos x="16" y="1"/>
                </a:cxn>
                <a:cxn ang="0">
                  <a:pos x="12" y="0"/>
                </a:cxn>
                <a:cxn ang="0">
                  <a:pos x="8" y="1"/>
                </a:cxn>
                <a:cxn ang="0">
                  <a:pos x="7" y="2"/>
                </a:cxn>
                <a:cxn ang="0">
                  <a:pos x="7" y="5"/>
                </a:cxn>
                <a:cxn ang="0">
                  <a:pos x="7" y="5"/>
                </a:cxn>
                <a:cxn ang="0">
                  <a:pos x="4" y="18"/>
                </a:cxn>
                <a:cxn ang="0">
                  <a:pos x="2" y="31"/>
                </a:cxn>
                <a:cxn ang="0">
                  <a:pos x="0" y="37"/>
                </a:cxn>
                <a:cxn ang="0">
                  <a:pos x="0" y="44"/>
                </a:cxn>
                <a:cxn ang="0">
                  <a:pos x="2" y="51"/>
                </a:cxn>
                <a:cxn ang="0">
                  <a:pos x="3" y="57"/>
                </a:cxn>
                <a:cxn ang="0">
                  <a:pos x="3" y="57"/>
                </a:cxn>
                <a:cxn ang="0">
                  <a:pos x="4" y="60"/>
                </a:cxn>
                <a:cxn ang="0">
                  <a:pos x="7" y="60"/>
                </a:cxn>
                <a:cxn ang="0">
                  <a:pos x="8" y="61"/>
                </a:cxn>
                <a:cxn ang="0">
                  <a:pos x="11" y="60"/>
                </a:cxn>
                <a:cxn ang="0">
                  <a:pos x="14" y="56"/>
                </a:cxn>
                <a:cxn ang="0">
                  <a:pos x="14" y="54"/>
                </a:cxn>
                <a:cxn ang="0">
                  <a:pos x="14" y="52"/>
                </a:cxn>
                <a:cxn ang="0">
                  <a:pos x="14" y="52"/>
                </a:cxn>
                <a:cxn ang="0">
                  <a:pos x="12" y="47"/>
                </a:cxn>
                <a:cxn ang="0">
                  <a:pos x="11" y="40"/>
                </a:cxn>
                <a:cxn ang="0">
                  <a:pos x="14" y="28"/>
                </a:cxn>
                <a:cxn ang="0">
                  <a:pos x="16" y="17"/>
                </a:cxn>
                <a:cxn ang="0">
                  <a:pos x="17" y="5"/>
                </a:cxn>
                <a:cxn ang="0">
                  <a:pos x="17" y="5"/>
                </a:cxn>
              </a:cxnLst>
              <a:rect l="0" t="0" r="r" b="b"/>
              <a:pathLst>
                <a:path w="17" h="61">
                  <a:moveTo>
                    <a:pt x="17" y="5"/>
                  </a:moveTo>
                  <a:lnTo>
                    <a:pt x="17" y="5"/>
                  </a:lnTo>
                  <a:lnTo>
                    <a:pt x="17" y="2"/>
                  </a:lnTo>
                  <a:lnTo>
                    <a:pt x="16" y="1"/>
                  </a:lnTo>
                  <a:lnTo>
                    <a:pt x="12" y="0"/>
                  </a:lnTo>
                  <a:lnTo>
                    <a:pt x="8" y="1"/>
                  </a:lnTo>
                  <a:lnTo>
                    <a:pt x="7" y="2"/>
                  </a:lnTo>
                  <a:lnTo>
                    <a:pt x="7" y="5"/>
                  </a:lnTo>
                  <a:lnTo>
                    <a:pt x="7" y="5"/>
                  </a:lnTo>
                  <a:lnTo>
                    <a:pt x="4" y="18"/>
                  </a:lnTo>
                  <a:lnTo>
                    <a:pt x="2" y="31"/>
                  </a:lnTo>
                  <a:lnTo>
                    <a:pt x="0" y="37"/>
                  </a:lnTo>
                  <a:lnTo>
                    <a:pt x="0" y="44"/>
                  </a:lnTo>
                  <a:lnTo>
                    <a:pt x="2" y="51"/>
                  </a:lnTo>
                  <a:lnTo>
                    <a:pt x="3" y="57"/>
                  </a:lnTo>
                  <a:lnTo>
                    <a:pt x="3" y="57"/>
                  </a:lnTo>
                  <a:lnTo>
                    <a:pt x="4" y="60"/>
                  </a:lnTo>
                  <a:lnTo>
                    <a:pt x="7" y="60"/>
                  </a:lnTo>
                  <a:lnTo>
                    <a:pt x="8" y="61"/>
                  </a:lnTo>
                  <a:lnTo>
                    <a:pt x="11" y="60"/>
                  </a:lnTo>
                  <a:lnTo>
                    <a:pt x="14" y="56"/>
                  </a:lnTo>
                  <a:lnTo>
                    <a:pt x="14" y="54"/>
                  </a:lnTo>
                  <a:lnTo>
                    <a:pt x="14" y="52"/>
                  </a:lnTo>
                  <a:lnTo>
                    <a:pt x="14" y="52"/>
                  </a:lnTo>
                  <a:lnTo>
                    <a:pt x="12" y="47"/>
                  </a:lnTo>
                  <a:lnTo>
                    <a:pt x="11" y="40"/>
                  </a:lnTo>
                  <a:lnTo>
                    <a:pt x="14" y="28"/>
                  </a:lnTo>
                  <a:lnTo>
                    <a:pt x="16" y="17"/>
                  </a:lnTo>
                  <a:lnTo>
                    <a:pt x="17" y="5"/>
                  </a:lnTo>
                  <a:lnTo>
                    <a:pt x="17" y="5"/>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84" name="chenying0907 848"/>
            <p:cNvSpPr/>
            <p:nvPr/>
          </p:nvSpPr>
          <p:spPr bwMode="auto">
            <a:xfrm>
              <a:off x="4748213" y="3521076"/>
              <a:ext cx="3175" cy="30163"/>
            </a:xfrm>
            <a:custGeom>
              <a:avLst/>
              <a:gdLst/>
              <a:ahLst/>
              <a:cxnLst>
                <a:cxn ang="0">
                  <a:pos x="0" y="5"/>
                </a:cxn>
                <a:cxn ang="0">
                  <a:pos x="0" y="71"/>
                </a:cxn>
                <a:cxn ang="0">
                  <a:pos x="0" y="71"/>
                </a:cxn>
                <a:cxn ang="0">
                  <a:pos x="0" y="73"/>
                </a:cxn>
                <a:cxn ang="0">
                  <a:pos x="1" y="75"/>
                </a:cxn>
                <a:cxn ang="0">
                  <a:pos x="5" y="76"/>
                </a:cxn>
                <a:cxn ang="0">
                  <a:pos x="9" y="75"/>
                </a:cxn>
                <a:cxn ang="0">
                  <a:pos x="11" y="73"/>
                </a:cxn>
                <a:cxn ang="0">
                  <a:pos x="12" y="71"/>
                </a:cxn>
                <a:cxn ang="0">
                  <a:pos x="12" y="5"/>
                </a:cxn>
                <a:cxn ang="0">
                  <a:pos x="12" y="5"/>
                </a:cxn>
                <a:cxn ang="0">
                  <a:pos x="11" y="3"/>
                </a:cxn>
                <a:cxn ang="0">
                  <a:pos x="9" y="2"/>
                </a:cxn>
                <a:cxn ang="0">
                  <a:pos x="5" y="0"/>
                </a:cxn>
                <a:cxn ang="0">
                  <a:pos x="1" y="2"/>
                </a:cxn>
                <a:cxn ang="0">
                  <a:pos x="0" y="3"/>
                </a:cxn>
                <a:cxn ang="0">
                  <a:pos x="0" y="5"/>
                </a:cxn>
                <a:cxn ang="0">
                  <a:pos x="0" y="5"/>
                </a:cxn>
              </a:cxnLst>
              <a:rect l="0" t="0" r="r" b="b"/>
              <a:pathLst>
                <a:path w="12" h="76">
                  <a:moveTo>
                    <a:pt x="0" y="5"/>
                  </a:moveTo>
                  <a:lnTo>
                    <a:pt x="0" y="71"/>
                  </a:lnTo>
                  <a:lnTo>
                    <a:pt x="0" y="71"/>
                  </a:lnTo>
                  <a:lnTo>
                    <a:pt x="0" y="73"/>
                  </a:lnTo>
                  <a:lnTo>
                    <a:pt x="1" y="75"/>
                  </a:lnTo>
                  <a:lnTo>
                    <a:pt x="5" y="76"/>
                  </a:lnTo>
                  <a:lnTo>
                    <a:pt x="9" y="75"/>
                  </a:lnTo>
                  <a:lnTo>
                    <a:pt x="11" y="73"/>
                  </a:lnTo>
                  <a:lnTo>
                    <a:pt x="12" y="71"/>
                  </a:lnTo>
                  <a:lnTo>
                    <a:pt x="12" y="5"/>
                  </a:lnTo>
                  <a:lnTo>
                    <a:pt x="12" y="5"/>
                  </a:lnTo>
                  <a:lnTo>
                    <a:pt x="11" y="3"/>
                  </a:lnTo>
                  <a:lnTo>
                    <a:pt x="9" y="2"/>
                  </a:lnTo>
                  <a:lnTo>
                    <a:pt x="5" y="0"/>
                  </a:lnTo>
                  <a:lnTo>
                    <a:pt x="1" y="2"/>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85" name="chenying0907 849"/>
            <p:cNvSpPr/>
            <p:nvPr/>
          </p:nvSpPr>
          <p:spPr bwMode="auto">
            <a:xfrm>
              <a:off x="4762501" y="3519488"/>
              <a:ext cx="6350" cy="25400"/>
            </a:xfrm>
            <a:custGeom>
              <a:avLst/>
              <a:gdLst/>
              <a:ahLst/>
              <a:cxnLst>
                <a:cxn ang="0">
                  <a:pos x="14" y="53"/>
                </a:cxn>
                <a:cxn ang="0">
                  <a:pos x="14" y="53"/>
                </a:cxn>
                <a:cxn ang="0">
                  <a:pos x="13" y="47"/>
                </a:cxn>
                <a:cxn ang="0">
                  <a:pos x="12" y="41"/>
                </a:cxn>
                <a:cxn ang="0">
                  <a:pos x="11" y="29"/>
                </a:cxn>
                <a:cxn ang="0">
                  <a:pos x="12" y="6"/>
                </a:cxn>
                <a:cxn ang="0">
                  <a:pos x="12" y="6"/>
                </a:cxn>
                <a:cxn ang="0">
                  <a:pos x="12" y="4"/>
                </a:cxn>
                <a:cxn ang="0">
                  <a:pos x="11" y="2"/>
                </a:cxn>
                <a:cxn ang="0">
                  <a:pos x="7" y="0"/>
                </a:cxn>
                <a:cxn ang="0">
                  <a:pos x="3" y="2"/>
                </a:cxn>
                <a:cxn ang="0">
                  <a:pos x="1" y="4"/>
                </a:cxn>
                <a:cxn ang="0">
                  <a:pos x="0" y="6"/>
                </a:cxn>
                <a:cxn ang="0">
                  <a:pos x="0" y="6"/>
                </a:cxn>
                <a:cxn ang="0">
                  <a:pos x="0" y="33"/>
                </a:cxn>
                <a:cxn ang="0">
                  <a:pos x="1" y="46"/>
                </a:cxn>
                <a:cxn ang="0">
                  <a:pos x="3" y="53"/>
                </a:cxn>
                <a:cxn ang="0">
                  <a:pos x="5" y="58"/>
                </a:cxn>
                <a:cxn ang="0">
                  <a:pos x="5" y="58"/>
                </a:cxn>
                <a:cxn ang="0">
                  <a:pos x="7" y="60"/>
                </a:cxn>
                <a:cxn ang="0">
                  <a:pos x="8" y="62"/>
                </a:cxn>
                <a:cxn ang="0">
                  <a:pos x="11" y="62"/>
                </a:cxn>
                <a:cxn ang="0">
                  <a:pos x="12" y="60"/>
                </a:cxn>
                <a:cxn ang="0">
                  <a:pos x="14" y="58"/>
                </a:cxn>
                <a:cxn ang="0">
                  <a:pos x="16" y="55"/>
                </a:cxn>
                <a:cxn ang="0">
                  <a:pos x="14" y="53"/>
                </a:cxn>
                <a:cxn ang="0">
                  <a:pos x="14" y="53"/>
                </a:cxn>
              </a:cxnLst>
              <a:rect l="0" t="0" r="r" b="b"/>
              <a:pathLst>
                <a:path w="16" h="62">
                  <a:moveTo>
                    <a:pt x="14" y="53"/>
                  </a:moveTo>
                  <a:lnTo>
                    <a:pt x="14" y="53"/>
                  </a:lnTo>
                  <a:lnTo>
                    <a:pt x="13" y="47"/>
                  </a:lnTo>
                  <a:lnTo>
                    <a:pt x="12" y="41"/>
                  </a:lnTo>
                  <a:lnTo>
                    <a:pt x="11" y="29"/>
                  </a:lnTo>
                  <a:lnTo>
                    <a:pt x="12" y="6"/>
                  </a:lnTo>
                  <a:lnTo>
                    <a:pt x="12" y="6"/>
                  </a:lnTo>
                  <a:lnTo>
                    <a:pt x="12" y="4"/>
                  </a:lnTo>
                  <a:lnTo>
                    <a:pt x="11" y="2"/>
                  </a:lnTo>
                  <a:lnTo>
                    <a:pt x="7" y="0"/>
                  </a:lnTo>
                  <a:lnTo>
                    <a:pt x="3" y="2"/>
                  </a:lnTo>
                  <a:lnTo>
                    <a:pt x="1" y="4"/>
                  </a:lnTo>
                  <a:lnTo>
                    <a:pt x="0" y="6"/>
                  </a:lnTo>
                  <a:lnTo>
                    <a:pt x="0" y="6"/>
                  </a:lnTo>
                  <a:lnTo>
                    <a:pt x="0" y="33"/>
                  </a:lnTo>
                  <a:lnTo>
                    <a:pt x="1" y="46"/>
                  </a:lnTo>
                  <a:lnTo>
                    <a:pt x="3" y="53"/>
                  </a:lnTo>
                  <a:lnTo>
                    <a:pt x="5" y="58"/>
                  </a:lnTo>
                  <a:lnTo>
                    <a:pt x="5" y="58"/>
                  </a:lnTo>
                  <a:lnTo>
                    <a:pt x="7" y="60"/>
                  </a:lnTo>
                  <a:lnTo>
                    <a:pt x="8" y="62"/>
                  </a:lnTo>
                  <a:lnTo>
                    <a:pt x="11" y="62"/>
                  </a:lnTo>
                  <a:lnTo>
                    <a:pt x="12" y="60"/>
                  </a:lnTo>
                  <a:lnTo>
                    <a:pt x="14" y="58"/>
                  </a:lnTo>
                  <a:lnTo>
                    <a:pt x="16" y="55"/>
                  </a:lnTo>
                  <a:lnTo>
                    <a:pt x="14" y="53"/>
                  </a:lnTo>
                  <a:lnTo>
                    <a:pt x="14" y="53"/>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86" name="chenying0907 850"/>
            <p:cNvSpPr/>
            <p:nvPr/>
          </p:nvSpPr>
          <p:spPr bwMode="auto">
            <a:xfrm>
              <a:off x="4776788" y="3514726"/>
              <a:ext cx="6350" cy="22225"/>
            </a:xfrm>
            <a:custGeom>
              <a:avLst/>
              <a:gdLst/>
              <a:ahLst/>
              <a:cxnLst>
                <a:cxn ang="0">
                  <a:pos x="15" y="47"/>
                </a:cxn>
                <a:cxn ang="0">
                  <a:pos x="15" y="47"/>
                </a:cxn>
                <a:cxn ang="0">
                  <a:pos x="14" y="43"/>
                </a:cxn>
                <a:cxn ang="0">
                  <a:pos x="13" y="38"/>
                </a:cxn>
                <a:cxn ang="0">
                  <a:pos x="11" y="26"/>
                </a:cxn>
                <a:cxn ang="0">
                  <a:pos x="13" y="5"/>
                </a:cxn>
                <a:cxn ang="0">
                  <a:pos x="13" y="5"/>
                </a:cxn>
                <a:cxn ang="0">
                  <a:pos x="13" y="3"/>
                </a:cxn>
                <a:cxn ang="0">
                  <a:pos x="11" y="1"/>
                </a:cxn>
                <a:cxn ang="0">
                  <a:pos x="8" y="0"/>
                </a:cxn>
                <a:cxn ang="0">
                  <a:pos x="4" y="1"/>
                </a:cxn>
                <a:cxn ang="0">
                  <a:pos x="2" y="3"/>
                </a:cxn>
                <a:cxn ang="0">
                  <a:pos x="1" y="5"/>
                </a:cxn>
                <a:cxn ang="0">
                  <a:pos x="1" y="5"/>
                </a:cxn>
                <a:cxn ang="0">
                  <a:pos x="0" y="30"/>
                </a:cxn>
                <a:cxn ang="0">
                  <a:pos x="1" y="42"/>
                </a:cxn>
                <a:cxn ang="0">
                  <a:pos x="4" y="48"/>
                </a:cxn>
                <a:cxn ang="0">
                  <a:pos x="6" y="54"/>
                </a:cxn>
                <a:cxn ang="0">
                  <a:pos x="6" y="54"/>
                </a:cxn>
                <a:cxn ang="0">
                  <a:pos x="8" y="55"/>
                </a:cxn>
                <a:cxn ang="0">
                  <a:pos x="10" y="56"/>
                </a:cxn>
                <a:cxn ang="0">
                  <a:pos x="14" y="55"/>
                </a:cxn>
                <a:cxn ang="0">
                  <a:pos x="17" y="52"/>
                </a:cxn>
                <a:cxn ang="0">
                  <a:pos x="17" y="50"/>
                </a:cxn>
                <a:cxn ang="0">
                  <a:pos x="15" y="47"/>
                </a:cxn>
                <a:cxn ang="0">
                  <a:pos x="15" y="47"/>
                </a:cxn>
              </a:cxnLst>
              <a:rect l="0" t="0" r="r" b="b"/>
              <a:pathLst>
                <a:path w="17" h="56">
                  <a:moveTo>
                    <a:pt x="15" y="47"/>
                  </a:moveTo>
                  <a:lnTo>
                    <a:pt x="15" y="47"/>
                  </a:lnTo>
                  <a:lnTo>
                    <a:pt x="14" y="43"/>
                  </a:lnTo>
                  <a:lnTo>
                    <a:pt x="13" y="38"/>
                  </a:lnTo>
                  <a:lnTo>
                    <a:pt x="11" y="26"/>
                  </a:lnTo>
                  <a:lnTo>
                    <a:pt x="13" y="5"/>
                  </a:lnTo>
                  <a:lnTo>
                    <a:pt x="13" y="5"/>
                  </a:lnTo>
                  <a:lnTo>
                    <a:pt x="13" y="3"/>
                  </a:lnTo>
                  <a:lnTo>
                    <a:pt x="11" y="1"/>
                  </a:lnTo>
                  <a:lnTo>
                    <a:pt x="8" y="0"/>
                  </a:lnTo>
                  <a:lnTo>
                    <a:pt x="4" y="1"/>
                  </a:lnTo>
                  <a:lnTo>
                    <a:pt x="2" y="3"/>
                  </a:lnTo>
                  <a:lnTo>
                    <a:pt x="1" y="5"/>
                  </a:lnTo>
                  <a:lnTo>
                    <a:pt x="1" y="5"/>
                  </a:lnTo>
                  <a:lnTo>
                    <a:pt x="0" y="30"/>
                  </a:lnTo>
                  <a:lnTo>
                    <a:pt x="1" y="42"/>
                  </a:lnTo>
                  <a:lnTo>
                    <a:pt x="4" y="48"/>
                  </a:lnTo>
                  <a:lnTo>
                    <a:pt x="6" y="54"/>
                  </a:lnTo>
                  <a:lnTo>
                    <a:pt x="6" y="54"/>
                  </a:lnTo>
                  <a:lnTo>
                    <a:pt x="8" y="55"/>
                  </a:lnTo>
                  <a:lnTo>
                    <a:pt x="10" y="56"/>
                  </a:lnTo>
                  <a:lnTo>
                    <a:pt x="14" y="55"/>
                  </a:lnTo>
                  <a:lnTo>
                    <a:pt x="17" y="52"/>
                  </a:lnTo>
                  <a:lnTo>
                    <a:pt x="17" y="50"/>
                  </a:lnTo>
                  <a:lnTo>
                    <a:pt x="15" y="47"/>
                  </a:lnTo>
                  <a:lnTo>
                    <a:pt x="15" y="47"/>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87" name="chenying0907 851"/>
            <p:cNvSpPr/>
            <p:nvPr/>
          </p:nvSpPr>
          <p:spPr bwMode="auto">
            <a:xfrm>
              <a:off x="4498976" y="3473451"/>
              <a:ext cx="7938" cy="22225"/>
            </a:xfrm>
            <a:custGeom>
              <a:avLst/>
              <a:gdLst/>
              <a:ahLst/>
              <a:cxnLst>
                <a:cxn ang="0">
                  <a:pos x="9" y="4"/>
                </a:cxn>
                <a:cxn ang="0">
                  <a:pos x="9" y="4"/>
                </a:cxn>
                <a:cxn ang="0">
                  <a:pos x="5" y="15"/>
                </a:cxn>
                <a:cxn ang="0">
                  <a:pos x="1" y="27"/>
                </a:cxn>
                <a:cxn ang="0">
                  <a:pos x="0" y="40"/>
                </a:cxn>
                <a:cxn ang="0">
                  <a:pos x="0" y="47"/>
                </a:cxn>
                <a:cxn ang="0">
                  <a:pos x="1" y="52"/>
                </a:cxn>
                <a:cxn ang="0">
                  <a:pos x="1" y="52"/>
                </a:cxn>
                <a:cxn ang="0">
                  <a:pos x="2" y="55"/>
                </a:cxn>
                <a:cxn ang="0">
                  <a:pos x="4" y="56"/>
                </a:cxn>
                <a:cxn ang="0">
                  <a:pos x="8" y="56"/>
                </a:cxn>
                <a:cxn ang="0">
                  <a:pos x="12" y="53"/>
                </a:cxn>
                <a:cxn ang="0">
                  <a:pos x="13" y="52"/>
                </a:cxn>
                <a:cxn ang="0">
                  <a:pos x="12" y="49"/>
                </a:cxn>
                <a:cxn ang="0">
                  <a:pos x="12" y="49"/>
                </a:cxn>
                <a:cxn ang="0">
                  <a:pos x="12" y="44"/>
                </a:cxn>
                <a:cxn ang="0">
                  <a:pos x="12" y="39"/>
                </a:cxn>
                <a:cxn ang="0">
                  <a:pos x="13" y="27"/>
                </a:cxn>
                <a:cxn ang="0">
                  <a:pos x="19" y="6"/>
                </a:cxn>
                <a:cxn ang="0">
                  <a:pos x="19" y="6"/>
                </a:cxn>
                <a:cxn ang="0">
                  <a:pos x="19" y="5"/>
                </a:cxn>
                <a:cxn ang="0">
                  <a:pos x="19" y="2"/>
                </a:cxn>
                <a:cxn ang="0">
                  <a:pos x="16" y="0"/>
                </a:cxn>
                <a:cxn ang="0">
                  <a:pos x="12" y="0"/>
                </a:cxn>
                <a:cxn ang="0">
                  <a:pos x="10" y="1"/>
                </a:cxn>
                <a:cxn ang="0">
                  <a:pos x="9" y="4"/>
                </a:cxn>
                <a:cxn ang="0">
                  <a:pos x="9" y="4"/>
                </a:cxn>
              </a:cxnLst>
              <a:rect l="0" t="0" r="r" b="b"/>
              <a:pathLst>
                <a:path w="19" h="56">
                  <a:moveTo>
                    <a:pt x="9" y="4"/>
                  </a:moveTo>
                  <a:lnTo>
                    <a:pt x="9" y="4"/>
                  </a:lnTo>
                  <a:lnTo>
                    <a:pt x="5" y="15"/>
                  </a:lnTo>
                  <a:lnTo>
                    <a:pt x="1" y="27"/>
                  </a:lnTo>
                  <a:lnTo>
                    <a:pt x="0" y="40"/>
                  </a:lnTo>
                  <a:lnTo>
                    <a:pt x="0" y="47"/>
                  </a:lnTo>
                  <a:lnTo>
                    <a:pt x="1" y="52"/>
                  </a:lnTo>
                  <a:lnTo>
                    <a:pt x="1" y="52"/>
                  </a:lnTo>
                  <a:lnTo>
                    <a:pt x="2" y="55"/>
                  </a:lnTo>
                  <a:lnTo>
                    <a:pt x="4" y="56"/>
                  </a:lnTo>
                  <a:lnTo>
                    <a:pt x="8" y="56"/>
                  </a:lnTo>
                  <a:lnTo>
                    <a:pt x="12" y="53"/>
                  </a:lnTo>
                  <a:lnTo>
                    <a:pt x="13" y="52"/>
                  </a:lnTo>
                  <a:lnTo>
                    <a:pt x="12" y="49"/>
                  </a:lnTo>
                  <a:lnTo>
                    <a:pt x="12" y="49"/>
                  </a:lnTo>
                  <a:lnTo>
                    <a:pt x="12" y="44"/>
                  </a:lnTo>
                  <a:lnTo>
                    <a:pt x="12" y="39"/>
                  </a:lnTo>
                  <a:lnTo>
                    <a:pt x="13" y="27"/>
                  </a:lnTo>
                  <a:lnTo>
                    <a:pt x="19" y="6"/>
                  </a:lnTo>
                  <a:lnTo>
                    <a:pt x="19" y="6"/>
                  </a:lnTo>
                  <a:lnTo>
                    <a:pt x="19" y="5"/>
                  </a:lnTo>
                  <a:lnTo>
                    <a:pt x="19" y="2"/>
                  </a:lnTo>
                  <a:lnTo>
                    <a:pt x="16" y="0"/>
                  </a:lnTo>
                  <a:lnTo>
                    <a:pt x="12" y="0"/>
                  </a:lnTo>
                  <a:lnTo>
                    <a:pt x="10" y="1"/>
                  </a:lnTo>
                  <a:lnTo>
                    <a:pt x="9" y="4"/>
                  </a:lnTo>
                  <a:lnTo>
                    <a:pt x="9" y="4"/>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88" name="chenying0907 852"/>
            <p:cNvSpPr/>
            <p:nvPr/>
          </p:nvSpPr>
          <p:spPr bwMode="auto">
            <a:xfrm>
              <a:off x="4521201" y="3486151"/>
              <a:ext cx="7938" cy="38100"/>
            </a:xfrm>
            <a:custGeom>
              <a:avLst/>
              <a:gdLst/>
              <a:ahLst/>
              <a:cxnLst>
                <a:cxn ang="0">
                  <a:pos x="8" y="2"/>
                </a:cxn>
                <a:cxn ang="0">
                  <a:pos x="8" y="2"/>
                </a:cxn>
                <a:cxn ang="0">
                  <a:pos x="4" y="10"/>
                </a:cxn>
                <a:cxn ang="0">
                  <a:pos x="2" y="18"/>
                </a:cxn>
                <a:cxn ang="0">
                  <a:pos x="2" y="26"/>
                </a:cxn>
                <a:cxn ang="0">
                  <a:pos x="2" y="34"/>
                </a:cxn>
                <a:cxn ang="0">
                  <a:pos x="2" y="34"/>
                </a:cxn>
                <a:cxn ang="0">
                  <a:pos x="2" y="48"/>
                </a:cxn>
                <a:cxn ang="0">
                  <a:pos x="1" y="61"/>
                </a:cxn>
                <a:cxn ang="0">
                  <a:pos x="0" y="75"/>
                </a:cxn>
                <a:cxn ang="0">
                  <a:pos x="0" y="89"/>
                </a:cxn>
                <a:cxn ang="0">
                  <a:pos x="0" y="89"/>
                </a:cxn>
                <a:cxn ang="0">
                  <a:pos x="0" y="91"/>
                </a:cxn>
                <a:cxn ang="0">
                  <a:pos x="1" y="94"/>
                </a:cxn>
                <a:cxn ang="0">
                  <a:pos x="5" y="95"/>
                </a:cxn>
                <a:cxn ang="0">
                  <a:pos x="9" y="94"/>
                </a:cxn>
                <a:cxn ang="0">
                  <a:pos x="10" y="91"/>
                </a:cxn>
                <a:cxn ang="0">
                  <a:pos x="10" y="89"/>
                </a:cxn>
                <a:cxn ang="0">
                  <a:pos x="10" y="89"/>
                </a:cxn>
                <a:cxn ang="0">
                  <a:pos x="13" y="66"/>
                </a:cxn>
                <a:cxn ang="0">
                  <a:pos x="14" y="45"/>
                </a:cxn>
                <a:cxn ang="0">
                  <a:pos x="14" y="45"/>
                </a:cxn>
                <a:cxn ang="0">
                  <a:pos x="14" y="35"/>
                </a:cxn>
                <a:cxn ang="0">
                  <a:pos x="13" y="26"/>
                </a:cxn>
                <a:cxn ang="0">
                  <a:pos x="14" y="17"/>
                </a:cxn>
                <a:cxn ang="0">
                  <a:pos x="16" y="13"/>
                </a:cxn>
                <a:cxn ang="0">
                  <a:pos x="18" y="9"/>
                </a:cxn>
                <a:cxn ang="0">
                  <a:pos x="18" y="9"/>
                </a:cxn>
                <a:cxn ang="0">
                  <a:pos x="18" y="6"/>
                </a:cxn>
                <a:cxn ang="0">
                  <a:pos x="18" y="4"/>
                </a:cxn>
                <a:cxn ang="0">
                  <a:pos x="18" y="2"/>
                </a:cxn>
                <a:cxn ang="0">
                  <a:pos x="16" y="1"/>
                </a:cxn>
                <a:cxn ang="0">
                  <a:pos x="12" y="0"/>
                </a:cxn>
                <a:cxn ang="0">
                  <a:pos x="9" y="1"/>
                </a:cxn>
                <a:cxn ang="0">
                  <a:pos x="8" y="2"/>
                </a:cxn>
                <a:cxn ang="0">
                  <a:pos x="8" y="2"/>
                </a:cxn>
              </a:cxnLst>
              <a:rect l="0" t="0" r="r" b="b"/>
              <a:pathLst>
                <a:path w="18" h="95">
                  <a:moveTo>
                    <a:pt x="8" y="2"/>
                  </a:moveTo>
                  <a:lnTo>
                    <a:pt x="8" y="2"/>
                  </a:lnTo>
                  <a:lnTo>
                    <a:pt x="4" y="10"/>
                  </a:lnTo>
                  <a:lnTo>
                    <a:pt x="2" y="18"/>
                  </a:lnTo>
                  <a:lnTo>
                    <a:pt x="2" y="26"/>
                  </a:lnTo>
                  <a:lnTo>
                    <a:pt x="2" y="34"/>
                  </a:lnTo>
                  <a:lnTo>
                    <a:pt x="2" y="34"/>
                  </a:lnTo>
                  <a:lnTo>
                    <a:pt x="2" y="48"/>
                  </a:lnTo>
                  <a:lnTo>
                    <a:pt x="1" y="61"/>
                  </a:lnTo>
                  <a:lnTo>
                    <a:pt x="0" y="75"/>
                  </a:lnTo>
                  <a:lnTo>
                    <a:pt x="0" y="89"/>
                  </a:lnTo>
                  <a:lnTo>
                    <a:pt x="0" y="89"/>
                  </a:lnTo>
                  <a:lnTo>
                    <a:pt x="0" y="91"/>
                  </a:lnTo>
                  <a:lnTo>
                    <a:pt x="1" y="94"/>
                  </a:lnTo>
                  <a:lnTo>
                    <a:pt x="5" y="95"/>
                  </a:lnTo>
                  <a:lnTo>
                    <a:pt x="9" y="94"/>
                  </a:lnTo>
                  <a:lnTo>
                    <a:pt x="10" y="91"/>
                  </a:lnTo>
                  <a:lnTo>
                    <a:pt x="10" y="89"/>
                  </a:lnTo>
                  <a:lnTo>
                    <a:pt x="10" y="89"/>
                  </a:lnTo>
                  <a:lnTo>
                    <a:pt x="13" y="66"/>
                  </a:lnTo>
                  <a:lnTo>
                    <a:pt x="14" y="45"/>
                  </a:lnTo>
                  <a:lnTo>
                    <a:pt x="14" y="45"/>
                  </a:lnTo>
                  <a:lnTo>
                    <a:pt x="14" y="35"/>
                  </a:lnTo>
                  <a:lnTo>
                    <a:pt x="13" y="26"/>
                  </a:lnTo>
                  <a:lnTo>
                    <a:pt x="14" y="17"/>
                  </a:lnTo>
                  <a:lnTo>
                    <a:pt x="16" y="13"/>
                  </a:lnTo>
                  <a:lnTo>
                    <a:pt x="18" y="9"/>
                  </a:lnTo>
                  <a:lnTo>
                    <a:pt x="18" y="9"/>
                  </a:lnTo>
                  <a:lnTo>
                    <a:pt x="18" y="6"/>
                  </a:lnTo>
                  <a:lnTo>
                    <a:pt x="18" y="4"/>
                  </a:lnTo>
                  <a:lnTo>
                    <a:pt x="18" y="2"/>
                  </a:lnTo>
                  <a:lnTo>
                    <a:pt x="16" y="1"/>
                  </a:lnTo>
                  <a:lnTo>
                    <a:pt x="12" y="0"/>
                  </a:lnTo>
                  <a:lnTo>
                    <a:pt x="9" y="1"/>
                  </a:lnTo>
                  <a:lnTo>
                    <a:pt x="8" y="2"/>
                  </a:lnTo>
                  <a:lnTo>
                    <a:pt x="8" y="2"/>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89" name="chenying0907 853"/>
            <p:cNvSpPr/>
            <p:nvPr/>
          </p:nvSpPr>
          <p:spPr bwMode="auto">
            <a:xfrm>
              <a:off x="4540251" y="3524251"/>
              <a:ext cx="6350" cy="30163"/>
            </a:xfrm>
            <a:custGeom>
              <a:avLst/>
              <a:gdLst/>
              <a:ahLst/>
              <a:cxnLst>
                <a:cxn ang="0">
                  <a:pos x="4" y="5"/>
                </a:cxn>
                <a:cxn ang="0">
                  <a:pos x="4" y="5"/>
                </a:cxn>
                <a:cxn ang="0">
                  <a:pos x="3" y="38"/>
                </a:cxn>
                <a:cxn ang="0">
                  <a:pos x="0" y="71"/>
                </a:cxn>
                <a:cxn ang="0">
                  <a:pos x="0" y="71"/>
                </a:cxn>
                <a:cxn ang="0">
                  <a:pos x="2" y="72"/>
                </a:cxn>
                <a:cxn ang="0">
                  <a:pos x="3" y="75"/>
                </a:cxn>
                <a:cxn ang="0">
                  <a:pos x="7" y="76"/>
                </a:cxn>
                <a:cxn ang="0">
                  <a:pos x="11" y="75"/>
                </a:cxn>
                <a:cxn ang="0">
                  <a:pos x="12" y="72"/>
                </a:cxn>
                <a:cxn ang="0">
                  <a:pos x="12" y="71"/>
                </a:cxn>
                <a:cxn ang="0">
                  <a:pos x="12" y="71"/>
                </a:cxn>
                <a:cxn ang="0">
                  <a:pos x="15" y="38"/>
                </a:cxn>
                <a:cxn ang="0">
                  <a:pos x="16" y="5"/>
                </a:cxn>
                <a:cxn ang="0">
                  <a:pos x="16" y="5"/>
                </a:cxn>
                <a:cxn ang="0">
                  <a:pos x="16" y="3"/>
                </a:cxn>
                <a:cxn ang="0">
                  <a:pos x="15" y="1"/>
                </a:cxn>
                <a:cxn ang="0">
                  <a:pos x="11" y="0"/>
                </a:cxn>
                <a:cxn ang="0">
                  <a:pos x="7" y="1"/>
                </a:cxn>
                <a:cxn ang="0">
                  <a:pos x="5" y="3"/>
                </a:cxn>
                <a:cxn ang="0">
                  <a:pos x="4" y="5"/>
                </a:cxn>
                <a:cxn ang="0">
                  <a:pos x="4" y="5"/>
                </a:cxn>
              </a:cxnLst>
              <a:rect l="0" t="0" r="r" b="b"/>
              <a:pathLst>
                <a:path w="16" h="76">
                  <a:moveTo>
                    <a:pt x="4" y="5"/>
                  </a:moveTo>
                  <a:lnTo>
                    <a:pt x="4" y="5"/>
                  </a:lnTo>
                  <a:lnTo>
                    <a:pt x="3" y="38"/>
                  </a:lnTo>
                  <a:lnTo>
                    <a:pt x="0" y="71"/>
                  </a:lnTo>
                  <a:lnTo>
                    <a:pt x="0" y="71"/>
                  </a:lnTo>
                  <a:lnTo>
                    <a:pt x="2" y="72"/>
                  </a:lnTo>
                  <a:lnTo>
                    <a:pt x="3" y="75"/>
                  </a:lnTo>
                  <a:lnTo>
                    <a:pt x="7" y="76"/>
                  </a:lnTo>
                  <a:lnTo>
                    <a:pt x="11" y="75"/>
                  </a:lnTo>
                  <a:lnTo>
                    <a:pt x="12" y="72"/>
                  </a:lnTo>
                  <a:lnTo>
                    <a:pt x="12" y="71"/>
                  </a:lnTo>
                  <a:lnTo>
                    <a:pt x="12" y="71"/>
                  </a:lnTo>
                  <a:lnTo>
                    <a:pt x="15" y="38"/>
                  </a:lnTo>
                  <a:lnTo>
                    <a:pt x="16" y="5"/>
                  </a:lnTo>
                  <a:lnTo>
                    <a:pt x="16" y="5"/>
                  </a:lnTo>
                  <a:lnTo>
                    <a:pt x="16" y="3"/>
                  </a:lnTo>
                  <a:lnTo>
                    <a:pt x="15" y="1"/>
                  </a:lnTo>
                  <a:lnTo>
                    <a:pt x="11" y="0"/>
                  </a:lnTo>
                  <a:lnTo>
                    <a:pt x="7" y="1"/>
                  </a:lnTo>
                  <a:lnTo>
                    <a:pt x="5" y="3"/>
                  </a:lnTo>
                  <a:lnTo>
                    <a:pt x="4" y="5"/>
                  </a:lnTo>
                  <a:lnTo>
                    <a:pt x="4" y="5"/>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90" name="chenying0907 854"/>
            <p:cNvSpPr/>
            <p:nvPr/>
          </p:nvSpPr>
          <p:spPr bwMode="auto">
            <a:xfrm>
              <a:off x="4629151" y="3451226"/>
              <a:ext cx="4763" cy="25400"/>
            </a:xfrm>
            <a:custGeom>
              <a:avLst/>
              <a:gdLst/>
              <a:ahLst/>
              <a:cxnLst>
                <a:cxn ang="0">
                  <a:pos x="0" y="7"/>
                </a:cxn>
                <a:cxn ang="0">
                  <a:pos x="0" y="59"/>
                </a:cxn>
                <a:cxn ang="0">
                  <a:pos x="0" y="59"/>
                </a:cxn>
                <a:cxn ang="0">
                  <a:pos x="0" y="62"/>
                </a:cxn>
                <a:cxn ang="0">
                  <a:pos x="2" y="63"/>
                </a:cxn>
                <a:cxn ang="0">
                  <a:pos x="5" y="65"/>
                </a:cxn>
                <a:cxn ang="0">
                  <a:pos x="9" y="63"/>
                </a:cxn>
                <a:cxn ang="0">
                  <a:pos x="11" y="62"/>
                </a:cxn>
                <a:cxn ang="0">
                  <a:pos x="12" y="59"/>
                </a:cxn>
                <a:cxn ang="0">
                  <a:pos x="12" y="7"/>
                </a:cxn>
                <a:cxn ang="0">
                  <a:pos x="12" y="7"/>
                </a:cxn>
                <a:cxn ang="0">
                  <a:pos x="11" y="4"/>
                </a:cxn>
                <a:cxn ang="0">
                  <a:pos x="9" y="1"/>
                </a:cxn>
                <a:cxn ang="0">
                  <a:pos x="5" y="0"/>
                </a:cxn>
                <a:cxn ang="0">
                  <a:pos x="2" y="1"/>
                </a:cxn>
                <a:cxn ang="0">
                  <a:pos x="0" y="4"/>
                </a:cxn>
                <a:cxn ang="0">
                  <a:pos x="0" y="7"/>
                </a:cxn>
                <a:cxn ang="0">
                  <a:pos x="0" y="7"/>
                </a:cxn>
              </a:cxnLst>
              <a:rect l="0" t="0" r="r" b="b"/>
              <a:pathLst>
                <a:path w="12" h="65">
                  <a:moveTo>
                    <a:pt x="0" y="7"/>
                  </a:moveTo>
                  <a:lnTo>
                    <a:pt x="0" y="59"/>
                  </a:lnTo>
                  <a:lnTo>
                    <a:pt x="0" y="59"/>
                  </a:lnTo>
                  <a:lnTo>
                    <a:pt x="0" y="62"/>
                  </a:lnTo>
                  <a:lnTo>
                    <a:pt x="2" y="63"/>
                  </a:lnTo>
                  <a:lnTo>
                    <a:pt x="5" y="65"/>
                  </a:lnTo>
                  <a:lnTo>
                    <a:pt x="9" y="63"/>
                  </a:lnTo>
                  <a:lnTo>
                    <a:pt x="11" y="62"/>
                  </a:lnTo>
                  <a:lnTo>
                    <a:pt x="12" y="59"/>
                  </a:lnTo>
                  <a:lnTo>
                    <a:pt x="12" y="7"/>
                  </a:lnTo>
                  <a:lnTo>
                    <a:pt x="12" y="7"/>
                  </a:lnTo>
                  <a:lnTo>
                    <a:pt x="11" y="4"/>
                  </a:lnTo>
                  <a:lnTo>
                    <a:pt x="9" y="1"/>
                  </a:lnTo>
                  <a:lnTo>
                    <a:pt x="5" y="0"/>
                  </a:lnTo>
                  <a:lnTo>
                    <a:pt x="2" y="1"/>
                  </a:lnTo>
                  <a:lnTo>
                    <a:pt x="0" y="4"/>
                  </a:lnTo>
                  <a:lnTo>
                    <a:pt x="0" y="7"/>
                  </a:lnTo>
                  <a:lnTo>
                    <a:pt x="0" y="7"/>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91" name="chenying0907 855"/>
            <p:cNvSpPr/>
            <p:nvPr/>
          </p:nvSpPr>
          <p:spPr bwMode="auto">
            <a:xfrm>
              <a:off x="4657726" y="3457576"/>
              <a:ext cx="6350" cy="20638"/>
            </a:xfrm>
            <a:custGeom>
              <a:avLst/>
              <a:gdLst/>
              <a:ahLst/>
              <a:cxnLst>
                <a:cxn ang="0">
                  <a:pos x="4" y="4"/>
                </a:cxn>
                <a:cxn ang="0">
                  <a:pos x="4" y="4"/>
                </a:cxn>
                <a:cxn ang="0">
                  <a:pos x="3" y="14"/>
                </a:cxn>
                <a:cxn ang="0">
                  <a:pos x="1" y="25"/>
                </a:cxn>
                <a:cxn ang="0">
                  <a:pos x="0" y="47"/>
                </a:cxn>
                <a:cxn ang="0">
                  <a:pos x="0" y="47"/>
                </a:cxn>
                <a:cxn ang="0">
                  <a:pos x="1" y="49"/>
                </a:cxn>
                <a:cxn ang="0">
                  <a:pos x="3" y="51"/>
                </a:cxn>
                <a:cxn ang="0">
                  <a:pos x="7" y="52"/>
                </a:cxn>
                <a:cxn ang="0">
                  <a:pos x="11" y="51"/>
                </a:cxn>
                <a:cxn ang="0">
                  <a:pos x="12" y="49"/>
                </a:cxn>
                <a:cxn ang="0">
                  <a:pos x="12" y="47"/>
                </a:cxn>
                <a:cxn ang="0">
                  <a:pos x="12" y="47"/>
                </a:cxn>
                <a:cxn ang="0">
                  <a:pos x="13" y="27"/>
                </a:cxn>
                <a:cxn ang="0">
                  <a:pos x="13" y="17"/>
                </a:cxn>
                <a:cxn ang="0">
                  <a:pos x="16" y="6"/>
                </a:cxn>
                <a:cxn ang="0">
                  <a:pos x="16" y="6"/>
                </a:cxn>
                <a:cxn ang="0">
                  <a:pos x="16" y="4"/>
                </a:cxn>
                <a:cxn ang="0">
                  <a:pos x="15" y="2"/>
                </a:cxn>
                <a:cxn ang="0">
                  <a:pos x="12" y="0"/>
                </a:cxn>
                <a:cxn ang="0">
                  <a:pos x="7" y="0"/>
                </a:cxn>
                <a:cxn ang="0">
                  <a:pos x="5" y="1"/>
                </a:cxn>
                <a:cxn ang="0">
                  <a:pos x="4" y="4"/>
                </a:cxn>
                <a:cxn ang="0">
                  <a:pos x="4" y="4"/>
                </a:cxn>
              </a:cxnLst>
              <a:rect l="0" t="0" r="r" b="b"/>
              <a:pathLst>
                <a:path w="16" h="52">
                  <a:moveTo>
                    <a:pt x="4" y="4"/>
                  </a:moveTo>
                  <a:lnTo>
                    <a:pt x="4" y="4"/>
                  </a:lnTo>
                  <a:lnTo>
                    <a:pt x="3" y="14"/>
                  </a:lnTo>
                  <a:lnTo>
                    <a:pt x="1" y="25"/>
                  </a:lnTo>
                  <a:lnTo>
                    <a:pt x="0" y="47"/>
                  </a:lnTo>
                  <a:lnTo>
                    <a:pt x="0" y="47"/>
                  </a:lnTo>
                  <a:lnTo>
                    <a:pt x="1" y="49"/>
                  </a:lnTo>
                  <a:lnTo>
                    <a:pt x="3" y="51"/>
                  </a:lnTo>
                  <a:lnTo>
                    <a:pt x="7" y="52"/>
                  </a:lnTo>
                  <a:lnTo>
                    <a:pt x="11" y="51"/>
                  </a:lnTo>
                  <a:lnTo>
                    <a:pt x="12" y="49"/>
                  </a:lnTo>
                  <a:lnTo>
                    <a:pt x="12" y="47"/>
                  </a:lnTo>
                  <a:lnTo>
                    <a:pt x="12" y="47"/>
                  </a:lnTo>
                  <a:lnTo>
                    <a:pt x="13" y="27"/>
                  </a:lnTo>
                  <a:lnTo>
                    <a:pt x="13" y="17"/>
                  </a:lnTo>
                  <a:lnTo>
                    <a:pt x="16" y="6"/>
                  </a:lnTo>
                  <a:lnTo>
                    <a:pt x="16" y="6"/>
                  </a:lnTo>
                  <a:lnTo>
                    <a:pt x="16" y="4"/>
                  </a:lnTo>
                  <a:lnTo>
                    <a:pt x="15" y="2"/>
                  </a:lnTo>
                  <a:lnTo>
                    <a:pt x="12" y="0"/>
                  </a:lnTo>
                  <a:lnTo>
                    <a:pt x="7" y="0"/>
                  </a:lnTo>
                  <a:lnTo>
                    <a:pt x="5" y="1"/>
                  </a:lnTo>
                  <a:lnTo>
                    <a:pt x="4" y="4"/>
                  </a:lnTo>
                  <a:lnTo>
                    <a:pt x="4" y="4"/>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92" name="chenying0907 856"/>
            <p:cNvSpPr/>
            <p:nvPr/>
          </p:nvSpPr>
          <p:spPr bwMode="auto">
            <a:xfrm>
              <a:off x="4686301" y="3459163"/>
              <a:ext cx="4763" cy="28575"/>
            </a:xfrm>
            <a:custGeom>
              <a:avLst/>
              <a:gdLst/>
              <a:ahLst/>
              <a:cxnLst>
                <a:cxn ang="0">
                  <a:pos x="4" y="5"/>
                </a:cxn>
                <a:cxn ang="0">
                  <a:pos x="4" y="5"/>
                </a:cxn>
                <a:cxn ang="0">
                  <a:pos x="2" y="19"/>
                </a:cxn>
                <a:cxn ang="0">
                  <a:pos x="0" y="27"/>
                </a:cxn>
                <a:cxn ang="0">
                  <a:pos x="0" y="35"/>
                </a:cxn>
                <a:cxn ang="0">
                  <a:pos x="0" y="66"/>
                </a:cxn>
                <a:cxn ang="0">
                  <a:pos x="0" y="66"/>
                </a:cxn>
                <a:cxn ang="0">
                  <a:pos x="0" y="68"/>
                </a:cxn>
                <a:cxn ang="0">
                  <a:pos x="2" y="70"/>
                </a:cxn>
                <a:cxn ang="0">
                  <a:pos x="6" y="72"/>
                </a:cxn>
                <a:cxn ang="0">
                  <a:pos x="10" y="70"/>
                </a:cxn>
                <a:cxn ang="0">
                  <a:pos x="11" y="68"/>
                </a:cxn>
                <a:cxn ang="0">
                  <a:pos x="11" y="66"/>
                </a:cxn>
                <a:cxn ang="0">
                  <a:pos x="11" y="35"/>
                </a:cxn>
                <a:cxn ang="0">
                  <a:pos x="11" y="35"/>
                </a:cxn>
                <a:cxn ang="0">
                  <a:pos x="12" y="27"/>
                </a:cxn>
                <a:cxn ang="0">
                  <a:pos x="14" y="19"/>
                </a:cxn>
                <a:cxn ang="0">
                  <a:pos x="15" y="5"/>
                </a:cxn>
                <a:cxn ang="0">
                  <a:pos x="15" y="5"/>
                </a:cxn>
                <a:cxn ang="0">
                  <a:pos x="15" y="2"/>
                </a:cxn>
                <a:cxn ang="0">
                  <a:pos x="14" y="1"/>
                </a:cxn>
                <a:cxn ang="0">
                  <a:pos x="12" y="0"/>
                </a:cxn>
                <a:cxn ang="0">
                  <a:pos x="10" y="0"/>
                </a:cxn>
                <a:cxn ang="0">
                  <a:pos x="6" y="1"/>
                </a:cxn>
                <a:cxn ang="0">
                  <a:pos x="4" y="2"/>
                </a:cxn>
                <a:cxn ang="0">
                  <a:pos x="4" y="5"/>
                </a:cxn>
                <a:cxn ang="0">
                  <a:pos x="4" y="5"/>
                </a:cxn>
              </a:cxnLst>
              <a:rect l="0" t="0" r="r" b="b"/>
              <a:pathLst>
                <a:path w="15" h="72">
                  <a:moveTo>
                    <a:pt x="4" y="5"/>
                  </a:moveTo>
                  <a:lnTo>
                    <a:pt x="4" y="5"/>
                  </a:lnTo>
                  <a:lnTo>
                    <a:pt x="2" y="19"/>
                  </a:lnTo>
                  <a:lnTo>
                    <a:pt x="0" y="27"/>
                  </a:lnTo>
                  <a:lnTo>
                    <a:pt x="0" y="35"/>
                  </a:lnTo>
                  <a:lnTo>
                    <a:pt x="0" y="66"/>
                  </a:lnTo>
                  <a:lnTo>
                    <a:pt x="0" y="66"/>
                  </a:lnTo>
                  <a:lnTo>
                    <a:pt x="0" y="68"/>
                  </a:lnTo>
                  <a:lnTo>
                    <a:pt x="2" y="70"/>
                  </a:lnTo>
                  <a:lnTo>
                    <a:pt x="6" y="72"/>
                  </a:lnTo>
                  <a:lnTo>
                    <a:pt x="10" y="70"/>
                  </a:lnTo>
                  <a:lnTo>
                    <a:pt x="11" y="68"/>
                  </a:lnTo>
                  <a:lnTo>
                    <a:pt x="11" y="66"/>
                  </a:lnTo>
                  <a:lnTo>
                    <a:pt x="11" y="35"/>
                  </a:lnTo>
                  <a:lnTo>
                    <a:pt x="11" y="35"/>
                  </a:lnTo>
                  <a:lnTo>
                    <a:pt x="12" y="27"/>
                  </a:lnTo>
                  <a:lnTo>
                    <a:pt x="14" y="19"/>
                  </a:lnTo>
                  <a:lnTo>
                    <a:pt x="15" y="5"/>
                  </a:lnTo>
                  <a:lnTo>
                    <a:pt x="15" y="5"/>
                  </a:lnTo>
                  <a:lnTo>
                    <a:pt x="15" y="2"/>
                  </a:lnTo>
                  <a:lnTo>
                    <a:pt x="14" y="1"/>
                  </a:lnTo>
                  <a:lnTo>
                    <a:pt x="12" y="0"/>
                  </a:lnTo>
                  <a:lnTo>
                    <a:pt x="10" y="0"/>
                  </a:lnTo>
                  <a:lnTo>
                    <a:pt x="6" y="1"/>
                  </a:lnTo>
                  <a:lnTo>
                    <a:pt x="4" y="2"/>
                  </a:lnTo>
                  <a:lnTo>
                    <a:pt x="4" y="5"/>
                  </a:lnTo>
                  <a:lnTo>
                    <a:pt x="4" y="5"/>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93" name="chenying0907 857"/>
            <p:cNvSpPr/>
            <p:nvPr/>
          </p:nvSpPr>
          <p:spPr bwMode="auto">
            <a:xfrm>
              <a:off x="4621213" y="3276601"/>
              <a:ext cx="4763" cy="22225"/>
            </a:xfrm>
            <a:custGeom>
              <a:avLst/>
              <a:gdLst/>
              <a:ahLst/>
              <a:cxnLst>
                <a:cxn ang="0">
                  <a:pos x="10" y="5"/>
                </a:cxn>
                <a:cxn ang="0">
                  <a:pos x="10" y="5"/>
                </a:cxn>
                <a:cxn ang="0">
                  <a:pos x="10" y="3"/>
                </a:cxn>
                <a:cxn ang="0">
                  <a:pos x="9" y="2"/>
                </a:cxn>
                <a:cxn ang="0">
                  <a:pos x="5" y="0"/>
                </a:cxn>
                <a:cxn ang="0">
                  <a:pos x="1" y="2"/>
                </a:cxn>
                <a:cxn ang="0">
                  <a:pos x="0" y="3"/>
                </a:cxn>
                <a:cxn ang="0">
                  <a:pos x="0" y="5"/>
                </a:cxn>
                <a:cxn ang="0">
                  <a:pos x="0" y="5"/>
                </a:cxn>
                <a:cxn ang="0">
                  <a:pos x="1" y="28"/>
                </a:cxn>
                <a:cxn ang="0">
                  <a:pos x="4" y="51"/>
                </a:cxn>
                <a:cxn ang="0">
                  <a:pos x="4" y="51"/>
                </a:cxn>
                <a:cxn ang="0">
                  <a:pos x="4" y="54"/>
                </a:cxn>
                <a:cxn ang="0">
                  <a:pos x="5" y="55"/>
                </a:cxn>
                <a:cxn ang="0">
                  <a:pos x="9" y="56"/>
                </a:cxn>
                <a:cxn ang="0">
                  <a:pos x="13" y="55"/>
                </a:cxn>
                <a:cxn ang="0">
                  <a:pos x="14" y="54"/>
                </a:cxn>
                <a:cxn ang="0">
                  <a:pos x="14" y="51"/>
                </a:cxn>
                <a:cxn ang="0">
                  <a:pos x="14" y="51"/>
                </a:cxn>
                <a:cxn ang="0">
                  <a:pos x="13" y="28"/>
                </a:cxn>
                <a:cxn ang="0">
                  <a:pos x="10" y="5"/>
                </a:cxn>
                <a:cxn ang="0">
                  <a:pos x="10" y="5"/>
                </a:cxn>
              </a:cxnLst>
              <a:rect l="0" t="0" r="r" b="b"/>
              <a:pathLst>
                <a:path w="14" h="56">
                  <a:moveTo>
                    <a:pt x="10" y="5"/>
                  </a:moveTo>
                  <a:lnTo>
                    <a:pt x="10" y="5"/>
                  </a:lnTo>
                  <a:lnTo>
                    <a:pt x="10" y="3"/>
                  </a:lnTo>
                  <a:lnTo>
                    <a:pt x="9" y="2"/>
                  </a:lnTo>
                  <a:lnTo>
                    <a:pt x="5" y="0"/>
                  </a:lnTo>
                  <a:lnTo>
                    <a:pt x="1" y="2"/>
                  </a:lnTo>
                  <a:lnTo>
                    <a:pt x="0" y="3"/>
                  </a:lnTo>
                  <a:lnTo>
                    <a:pt x="0" y="5"/>
                  </a:lnTo>
                  <a:lnTo>
                    <a:pt x="0" y="5"/>
                  </a:lnTo>
                  <a:lnTo>
                    <a:pt x="1" y="28"/>
                  </a:lnTo>
                  <a:lnTo>
                    <a:pt x="4" y="51"/>
                  </a:lnTo>
                  <a:lnTo>
                    <a:pt x="4" y="51"/>
                  </a:lnTo>
                  <a:lnTo>
                    <a:pt x="4" y="54"/>
                  </a:lnTo>
                  <a:lnTo>
                    <a:pt x="5" y="55"/>
                  </a:lnTo>
                  <a:lnTo>
                    <a:pt x="9" y="56"/>
                  </a:lnTo>
                  <a:lnTo>
                    <a:pt x="13" y="55"/>
                  </a:lnTo>
                  <a:lnTo>
                    <a:pt x="14" y="54"/>
                  </a:lnTo>
                  <a:lnTo>
                    <a:pt x="14" y="51"/>
                  </a:lnTo>
                  <a:lnTo>
                    <a:pt x="14" y="51"/>
                  </a:lnTo>
                  <a:lnTo>
                    <a:pt x="13" y="28"/>
                  </a:lnTo>
                  <a:lnTo>
                    <a:pt x="10" y="5"/>
                  </a:lnTo>
                  <a:lnTo>
                    <a:pt x="10" y="5"/>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94" name="chenying0907 858"/>
            <p:cNvSpPr/>
            <p:nvPr/>
          </p:nvSpPr>
          <p:spPr bwMode="auto">
            <a:xfrm>
              <a:off x="4646613" y="3281363"/>
              <a:ext cx="7938" cy="19050"/>
            </a:xfrm>
            <a:custGeom>
              <a:avLst/>
              <a:gdLst/>
              <a:ahLst/>
              <a:cxnLst>
                <a:cxn ang="0">
                  <a:pos x="8" y="3"/>
                </a:cxn>
                <a:cxn ang="0">
                  <a:pos x="8" y="3"/>
                </a:cxn>
                <a:cxn ang="0">
                  <a:pos x="3" y="22"/>
                </a:cxn>
                <a:cxn ang="0">
                  <a:pos x="1" y="33"/>
                </a:cxn>
                <a:cxn ang="0">
                  <a:pos x="0" y="43"/>
                </a:cxn>
                <a:cxn ang="0">
                  <a:pos x="0" y="43"/>
                </a:cxn>
                <a:cxn ang="0">
                  <a:pos x="0" y="46"/>
                </a:cxn>
                <a:cxn ang="0">
                  <a:pos x="1" y="47"/>
                </a:cxn>
                <a:cxn ang="0">
                  <a:pos x="5" y="48"/>
                </a:cxn>
                <a:cxn ang="0">
                  <a:pos x="9" y="47"/>
                </a:cxn>
                <a:cxn ang="0">
                  <a:pos x="11" y="46"/>
                </a:cxn>
                <a:cxn ang="0">
                  <a:pos x="12" y="43"/>
                </a:cxn>
                <a:cxn ang="0">
                  <a:pos x="12" y="43"/>
                </a:cxn>
                <a:cxn ang="0">
                  <a:pos x="12" y="34"/>
                </a:cxn>
                <a:cxn ang="0">
                  <a:pos x="14" y="25"/>
                </a:cxn>
                <a:cxn ang="0">
                  <a:pos x="20" y="7"/>
                </a:cxn>
                <a:cxn ang="0">
                  <a:pos x="20" y="7"/>
                </a:cxn>
                <a:cxn ang="0">
                  <a:pos x="20" y="4"/>
                </a:cxn>
                <a:cxn ang="0">
                  <a:pos x="18" y="1"/>
                </a:cxn>
                <a:cxn ang="0">
                  <a:pos x="16" y="0"/>
                </a:cxn>
                <a:cxn ang="0">
                  <a:pos x="11" y="0"/>
                </a:cxn>
                <a:cxn ang="0">
                  <a:pos x="9" y="1"/>
                </a:cxn>
                <a:cxn ang="0">
                  <a:pos x="8" y="3"/>
                </a:cxn>
                <a:cxn ang="0">
                  <a:pos x="8" y="3"/>
                </a:cxn>
              </a:cxnLst>
              <a:rect l="0" t="0" r="r" b="b"/>
              <a:pathLst>
                <a:path w="20" h="48">
                  <a:moveTo>
                    <a:pt x="8" y="3"/>
                  </a:moveTo>
                  <a:lnTo>
                    <a:pt x="8" y="3"/>
                  </a:lnTo>
                  <a:lnTo>
                    <a:pt x="3" y="22"/>
                  </a:lnTo>
                  <a:lnTo>
                    <a:pt x="1" y="33"/>
                  </a:lnTo>
                  <a:lnTo>
                    <a:pt x="0" y="43"/>
                  </a:lnTo>
                  <a:lnTo>
                    <a:pt x="0" y="43"/>
                  </a:lnTo>
                  <a:lnTo>
                    <a:pt x="0" y="46"/>
                  </a:lnTo>
                  <a:lnTo>
                    <a:pt x="1" y="47"/>
                  </a:lnTo>
                  <a:lnTo>
                    <a:pt x="5" y="48"/>
                  </a:lnTo>
                  <a:lnTo>
                    <a:pt x="9" y="47"/>
                  </a:lnTo>
                  <a:lnTo>
                    <a:pt x="11" y="46"/>
                  </a:lnTo>
                  <a:lnTo>
                    <a:pt x="12" y="43"/>
                  </a:lnTo>
                  <a:lnTo>
                    <a:pt x="12" y="43"/>
                  </a:lnTo>
                  <a:lnTo>
                    <a:pt x="12" y="34"/>
                  </a:lnTo>
                  <a:lnTo>
                    <a:pt x="14" y="25"/>
                  </a:lnTo>
                  <a:lnTo>
                    <a:pt x="20" y="7"/>
                  </a:lnTo>
                  <a:lnTo>
                    <a:pt x="20" y="7"/>
                  </a:lnTo>
                  <a:lnTo>
                    <a:pt x="20" y="4"/>
                  </a:lnTo>
                  <a:lnTo>
                    <a:pt x="18" y="1"/>
                  </a:lnTo>
                  <a:lnTo>
                    <a:pt x="16" y="0"/>
                  </a:lnTo>
                  <a:lnTo>
                    <a:pt x="11" y="0"/>
                  </a:lnTo>
                  <a:lnTo>
                    <a:pt x="9" y="1"/>
                  </a:lnTo>
                  <a:lnTo>
                    <a:pt x="8" y="3"/>
                  </a:lnTo>
                  <a:lnTo>
                    <a:pt x="8" y="3"/>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95" name="chenying0907 859"/>
            <p:cNvSpPr/>
            <p:nvPr/>
          </p:nvSpPr>
          <p:spPr bwMode="auto">
            <a:xfrm>
              <a:off x="4673601" y="3286126"/>
              <a:ext cx="6350" cy="22225"/>
            </a:xfrm>
            <a:custGeom>
              <a:avLst/>
              <a:gdLst/>
              <a:ahLst/>
              <a:cxnLst>
                <a:cxn ang="0">
                  <a:pos x="4" y="6"/>
                </a:cxn>
                <a:cxn ang="0">
                  <a:pos x="4" y="6"/>
                </a:cxn>
                <a:cxn ang="0">
                  <a:pos x="3" y="29"/>
                </a:cxn>
                <a:cxn ang="0">
                  <a:pos x="0" y="51"/>
                </a:cxn>
                <a:cxn ang="0">
                  <a:pos x="0" y="51"/>
                </a:cxn>
                <a:cxn ang="0">
                  <a:pos x="1" y="54"/>
                </a:cxn>
                <a:cxn ang="0">
                  <a:pos x="3" y="55"/>
                </a:cxn>
                <a:cxn ang="0">
                  <a:pos x="7" y="58"/>
                </a:cxn>
                <a:cxn ang="0">
                  <a:pos x="11" y="55"/>
                </a:cxn>
                <a:cxn ang="0">
                  <a:pos x="12" y="54"/>
                </a:cxn>
                <a:cxn ang="0">
                  <a:pos x="12" y="51"/>
                </a:cxn>
                <a:cxn ang="0">
                  <a:pos x="12" y="51"/>
                </a:cxn>
                <a:cxn ang="0">
                  <a:pos x="14" y="29"/>
                </a:cxn>
                <a:cxn ang="0">
                  <a:pos x="16" y="6"/>
                </a:cxn>
                <a:cxn ang="0">
                  <a:pos x="16" y="6"/>
                </a:cxn>
                <a:cxn ang="0">
                  <a:pos x="16" y="4"/>
                </a:cxn>
                <a:cxn ang="0">
                  <a:pos x="14" y="2"/>
                </a:cxn>
                <a:cxn ang="0">
                  <a:pos x="11" y="0"/>
                </a:cxn>
                <a:cxn ang="0">
                  <a:pos x="7" y="2"/>
                </a:cxn>
                <a:cxn ang="0">
                  <a:pos x="5" y="4"/>
                </a:cxn>
                <a:cxn ang="0">
                  <a:pos x="4" y="6"/>
                </a:cxn>
                <a:cxn ang="0">
                  <a:pos x="4" y="6"/>
                </a:cxn>
              </a:cxnLst>
              <a:rect l="0" t="0" r="r" b="b"/>
              <a:pathLst>
                <a:path w="16" h="58">
                  <a:moveTo>
                    <a:pt x="4" y="6"/>
                  </a:moveTo>
                  <a:lnTo>
                    <a:pt x="4" y="6"/>
                  </a:lnTo>
                  <a:lnTo>
                    <a:pt x="3" y="29"/>
                  </a:lnTo>
                  <a:lnTo>
                    <a:pt x="0" y="51"/>
                  </a:lnTo>
                  <a:lnTo>
                    <a:pt x="0" y="51"/>
                  </a:lnTo>
                  <a:lnTo>
                    <a:pt x="1" y="54"/>
                  </a:lnTo>
                  <a:lnTo>
                    <a:pt x="3" y="55"/>
                  </a:lnTo>
                  <a:lnTo>
                    <a:pt x="7" y="58"/>
                  </a:lnTo>
                  <a:lnTo>
                    <a:pt x="11" y="55"/>
                  </a:lnTo>
                  <a:lnTo>
                    <a:pt x="12" y="54"/>
                  </a:lnTo>
                  <a:lnTo>
                    <a:pt x="12" y="51"/>
                  </a:lnTo>
                  <a:lnTo>
                    <a:pt x="12" y="51"/>
                  </a:lnTo>
                  <a:lnTo>
                    <a:pt x="14" y="29"/>
                  </a:lnTo>
                  <a:lnTo>
                    <a:pt x="16" y="6"/>
                  </a:lnTo>
                  <a:lnTo>
                    <a:pt x="16" y="6"/>
                  </a:lnTo>
                  <a:lnTo>
                    <a:pt x="16" y="4"/>
                  </a:lnTo>
                  <a:lnTo>
                    <a:pt x="14" y="2"/>
                  </a:lnTo>
                  <a:lnTo>
                    <a:pt x="11" y="0"/>
                  </a:lnTo>
                  <a:lnTo>
                    <a:pt x="7" y="2"/>
                  </a:lnTo>
                  <a:lnTo>
                    <a:pt x="5" y="4"/>
                  </a:lnTo>
                  <a:lnTo>
                    <a:pt x="4" y="6"/>
                  </a:lnTo>
                  <a:lnTo>
                    <a:pt x="4" y="6"/>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96" name="chenying0907 860"/>
            <p:cNvSpPr/>
            <p:nvPr/>
          </p:nvSpPr>
          <p:spPr bwMode="auto">
            <a:xfrm>
              <a:off x="4757738" y="3371851"/>
              <a:ext cx="4763" cy="26988"/>
            </a:xfrm>
            <a:custGeom>
              <a:avLst/>
              <a:gdLst/>
              <a:ahLst/>
              <a:cxnLst>
                <a:cxn ang="0">
                  <a:pos x="0" y="5"/>
                </a:cxn>
                <a:cxn ang="0">
                  <a:pos x="0" y="62"/>
                </a:cxn>
                <a:cxn ang="0">
                  <a:pos x="0" y="62"/>
                </a:cxn>
                <a:cxn ang="0">
                  <a:pos x="2" y="65"/>
                </a:cxn>
                <a:cxn ang="0">
                  <a:pos x="3" y="66"/>
                </a:cxn>
                <a:cxn ang="0">
                  <a:pos x="7" y="68"/>
                </a:cxn>
                <a:cxn ang="0">
                  <a:pos x="11" y="66"/>
                </a:cxn>
                <a:cxn ang="0">
                  <a:pos x="12" y="65"/>
                </a:cxn>
                <a:cxn ang="0">
                  <a:pos x="12" y="62"/>
                </a:cxn>
                <a:cxn ang="0">
                  <a:pos x="12" y="5"/>
                </a:cxn>
                <a:cxn ang="0">
                  <a:pos x="12" y="5"/>
                </a:cxn>
                <a:cxn ang="0">
                  <a:pos x="12" y="2"/>
                </a:cxn>
                <a:cxn ang="0">
                  <a:pos x="11" y="1"/>
                </a:cxn>
                <a:cxn ang="0">
                  <a:pos x="7" y="0"/>
                </a:cxn>
                <a:cxn ang="0">
                  <a:pos x="3" y="1"/>
                </a:cxn>
                <a:cxn ang="0">
                  <a:pos x="2" y="2"/>
                </a:cxn>
                <a:cxn ang="0">
                  <a:pos x="0" y="5"/>
                </a:cxn>
                <a:cxn ang="0">
                  <a:pos x="0" y="5"/>
                </a:cxn>
              </a:cxnLst>
              <a:rect l="0" t="0" r="r" b="b"/>
              <a:pathLst>
                <a:path w="12" h="68">
                  <a:moveTo>
                    <a:pt x="0" y="5"/>
                  </a:moveTo>
                  <a:lnTo>
                    <a:pt x="0" y="62"/>
                  </a:lnTo>
                  <a:lnTo>
                    <a:pt x="0" y="62"/>
                  </a:lnTo>
                  <a:lnTo>
                    <a:pt x="2" y="65"/>
                  </a:lnTo>
                  <a:lnTo>
                    <a:pt x="3" y="66"/>
                  </a:lnTo>
                  <a:lnTo>
                    <a:pt x="7" y="68"/>
                  </a:lnTo>
                  <a:lnTo>
                    <a:pt x="11" y="66"/>
                  </a:lnTo>
                  <a:lnTo>
                    <a:pt x="12" y="65"/>
                  </a:lnTo>
                  <a:lnTo>
                    <a:pt x="12" y="62"/>
                  </a:lnTo>
                  <a:lnTo>
                    <a:pt x="12" y="5"/>
                  </a:lnTo>
                  <a:lnTo>
                    <a:pt x="12" y="5"/>
                  </a:lnTo>
                  <a:lnTo>
                    <a:pt x="12" y="2"/>
                  </a:lnTo>
                  <a:lnTo>
                    <a:pt x="11" y="1"/>
                  </a:lnTo>
                  <a:lnTo>
                    <a:pt x="7" y="0"/>
                  </a:lnTo>
                  <a:lnTo>
                    <a:pt x="3" y="1"/>
                  </a:lnTo>
                  <a:lnTo>
                    <a:pt x="2" y="2"/>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97" name="chenying0907 861"/>
            <p:cNvSpPr/>
            <p:nvPr/>
          </p:nvSpPr>
          <p:spPr bwMode="auto">
            <a:xfrm>
              <a:off x="4781551" y="3379788"/>
              <a:ext cx="7938" cy="14288"/>
            </a:xfrm>
            <a:custGeom>
              <a:avLst/>
              <a:gdLst/>
              <a:ahLst/>
              <a:cxnLst>
                <a:cxn ang="0">
                  <a:pos x="8" y="4"/>
                </a:cxn>
                <a:cxn ang="0">
                  <a:pos x="8" y="4"/>
                </a:cxn>
                <a:cxn ang="0">
                  <a:pos x="4" y="14"/>
                </a:cxn>
                <a:cxn ang="0">
                  <a:pos x="1" y="26"/>
                </a:cxn>
                <a:cxn ang="0">
                  <a:pos x="1" y="26"/>
                </a:cxn>
                <a:cxn ang="0">
                  <a:pos x="0" y="29"/>
                </a:cxn>
                <a:cxn ang="0">
                  <a:pos x="0" y="31"/>
                </a:cxn>
                <a:cxn ang="0">
                  <a:pos x="4" y="34"/>
                </a:cxn>
                <a:cxn ang="0">
                  <a:pos x="5" y="35"/>
                </a:cxn>
                <a:cxn ang="0">
                  <a:pos x="8" y="35"/>
                </a:cxn>
                <a:cxn ang="0">
                  <a:pos x="9" y="34"/>
                </a:cxn>
                <a:cxn ang="0">
                  <a:pos x="10" y="31"/>
                </a:cxn>
                <a:cxn ang="0">
                  <a:pos x="10" y="31"/>
                </a:cxn>
                <a:cxn ang="0">
                  <a:pos x="14" y="21"/>
                </a:cxn>
                <a:cxn ang="0">
                  <a:pos x="18" y="9"/>
                </a:cxn>
                <a:cxn ang="0">
                  <a:pos x="18" y="9"/>
                </a:cxn>
                <a:cxn ang="0">
                  <a:pos x="18" y="6"/>
                </a:cxn>
                <a:cxn ang="0">
                  <a:pos x="18" y="4"/>
                </a:cxn>
                <a:cxn ang="0">
                  <a:pos x="15" y="1"/>
                </a:cxn>
                <a:cxn ang="0">
                  <a:pos x="13" y="0"/>
                </a:cxn>
                <a:cxn ang="0">
                  <a:pos x="12" y="0"/>
                </a:cxn>
                <a:cxn ang="0">
                  <a:pos x="10" y="1"/>
                </a:cxn>
                <a:cxn ang="0">
                  <a:pos x="8" y="4"/>
                </a:cxn>
                <a:cxn ang="0">
                  <a:pos x="8" y="4"/>
                </a:cxn>
              </a:cxnLst>
              <a:rect l="0" t="0" r="r" b="b"/>
              <a:pathLst>
                <a:path w="18" h="35">
                  <a:moveTo>
                    <a:pt x="8" y="4"/>
                  </a:moveTo>
                  <a:lnTo>
                    <a:pt x="8" y="4"/>
                  </a:lnTo>
                  <a:lnTo>
                    <a:pt x="4" y="14"/>
                  </a:lnTo>
                  <a:lnTo>
                    <a:pt x="1" y="26"/>
                  </a:lnTo>
                  <a:lnTo>
                    <a:pt x="1" y="26"/>
                  </a:lnTo>
                  <a:lnTo>
                    <a:pt x="0" y="29"/>
                  </a:lnTo>
                  <a:lnTo>
                    <a:pt x="0" y="31"/>
                  </a:lnTo>
                  <a:lnTo>
                    <a:pt x="4" y="34"/>
                  </a:lnTo>
                  <a:lnTo>
                    <a:pt x="5" y="35"/>
                  </a:lnTo>
                  <a:lnTo>
                    <a:pt x="8" y="35"/>
                  </a:lnTo>
                  <a:lnTo>
                    <a:pt x="9" y="34"/>
                  </a:lnTo>
                  <a:lnTo>
                    <a:pt x="10" y="31"/>
                  </a:lnTo>
                  <a:lnTo>
                    <a:pt x="10" y="31"/>
                  </a:lnTo>
                  <a:lnTo>
                    <a:pt x="14" y="21"/>
                  </a:lnTo>
                  <a:lnTo>
                    <a:pt x="18" y="9"/>
                  </a:lnTo>
                  <a:lnTo>
                    <a:pt x="18" y="9"/>
                  </a:lnTo>
                  <a:lnTo>
                    <a:pt x="18" y="6"/>
                  </a:lnTo>
                  <a:lnTo>
                    <a:pt x="18" y="4"/>
                  </a:lnTo>
                  <a:lnTo>
                    <a:pt x="15" y="1"/>
                  </a:lnTo>
                  <a:lnTo>
                    <a:pt x="13" y="0"/>
                  </a:lnTo>
                  <a:lnTo>
                    <a:pt x="12" y="0"/>
                  </a:lnTo>
                  <a:lnTo>
                    <a:pt x="10" y="1"/>
                  </a:lnTo>
                  <a:lnTo>
                    <a:pt x="8" y="4"/>
                  </a:lnTo>
                  <a:lnTo>
                    <a:pt x="8" y="4"/>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98" name="chenying0907 862"/>
            <p:cNvSpPr/>
            <p:nvPr/>
          </p:nvSpPr>
          <p:spPr bwMode="auto">
            <a:xfrm>
              <a:off x="4351338" y="3216276"/>
              <a:ext cx="368300" cy="204788"/>
            </a:xfrm>
            <a:custGeom>
              <a:avLst/>
              <a:gdLst/>
              <a:ahLst/>
              <a:cxnLst>
                <a:cxn ang="0">
                  <a:pos x="865" y="427"/>
                </a:cxn>
                <a:cxn ang="0">
                  <a:pos x="804" y="438"/>
                </a:cxn>
                <a:cxn ang="0">
                  <a:pos x="707" y="431"/>
                </a:cxn>
                <a:cxn ang="0">
                  <a:pos x="576" y="403"/>
                </a:cxn>
                <a:cxn ang="0">
                  <a:pos x="508" y="378"/>
                </a:cxn>
                <a:cxn ang="0">
                  <a:pos x="437" y="336"/>
                </a:cxn>
                <a:cxn ang="0">
                  <a:pos x="418" y="323"/>
                </a:cxn>
                <a:cxn ang="0">
                  <a:pos x="407" y="319"/>
                </a:cxn>
                <a:cxn ang="0">
                  <a:pos x="384" y="329"/>
                </a:cxn>
                <a:cxn ang="0">
                  <a:pos x="365" y="348"/>
                </a:cxn>
                <a:cxn ang="0">
                  <a:pos x="343" y="377"/>
                </a:cxn>
                <a:cxn ang="0">
                  <a:pos x="274" y="431"/>
                </a:cxn>
                <a:cxn ang="0">
                  <a:pos x="228" y="457"/>
                </a:cxn>
                <a:cxn ang="0">
                  <a:pos x="159" y="470"/>
                </a:cxn>
                <a:cxn ang="0">
                  <a:pos x="96" y="451"/>
                </a:cxn>
                <a:cxn ang="0">
                  <a:pos x="53" y="400"/>
                </a:cxn>
                <a:cxn ang="0">
                  <a:pos x="45" y="355"/>
                </a:cxn>
                <a:cxn ang="0">
                  <a:pos x="63" y="308"/>
                </a:cxn>
                <a:cxn ang="0">
                  <a:pos x="121" y="250"/>
                </a:cxn>
                <a:cxn ang="0">
                  <a:pos x="185" y="198"/>
                </a:cxn>
                <a:cxn ang="0">
                  <a:pos x="255" y="140"/>
                </a:cxn>
                <a:cxn ang="0">
                  <a:pos x="334" y="76"/>
                </a:cxn>
                <a:cxn ang="0">
                  <a:pos x="393" y="58"/>
                </a:cxn>
                <a:cxn ang="0">
                  <a:pos x="541" y="55"/>
                </a:cxn>
                <a:cxn ang="0">
                  <a:pos x="648" y="54"/>
                </a:cxn>
                <a:cxn ang="0">
                  <a:pos x="773" y="49"/>
                </a:cxn>
                <a:cxn ang="0">
                  <a:pos x="811" y="59"/>
                </a:cxn>
                <a:cxn ang="0">
                  <a:pos x="838" y="49"/>
                </a:cxn>
                <a:cxn ang="0">
                  <a:pos x="839" y="25"/>
                </a:cxn>
                <a:cxn ang="0">
                  <a:pos x="824" y="9"/>
                </a:cxn>
                <a:cxn ang="0">
                  <a:pos x="784" y="3"/>
                </a:cxn>
                <a:cxn ang="0">
                  <a:pos x="610" y="8"/>
                </a:cxn>
                <a:cxn ang="0">
                  <a:pos x="512" y="11"/>
                </a:cxn>
                <a:cxn ang="0">
                  <a:pos x="384" y="12"/>
                </a:cxn>
                <a:cxn ang="0">
                  <a:pos x="323" y="29"/>
                </a:cxn>
                <a:cxn ang="0">
                  <a:pos x="267" y="67"/>
                </a:cxn>
                <a:cxn ang="0">
                  <a:pos x="68" y="236"/>
                </a:cxn>
                <a:cxn ang="0">
                  <a:pos x="24" y="285"/>
                </a:cxn>
                <a:cxn ang="0">
                  <a:pos x="6" y="330"/>
                </a:cxn>
                <a:cxn ang="0">
                  <a:pos x="2" y="378"/>
                </a:cxn>
                <a:cxn ang="0">
                  <a:pos x="11" y="419"/>
                </a:cxn>
                <a:cxn ang="0">
                  <a:pos x="33" y="461"/>
                </a:cxn>
                <a:cxn ang="0">
                  <a:pos x="68" y="493"/>
                </a:cxn>
                <a:cxn ang="0">
                  <a:pos x="112" y="513"/>
                </a:cxn>
                <a:cxn ang="0">
                  <a:pos x="159" y="516"/>
                </a:cxn>
                <a:cxn ang="0">
                  <a:pos x="238" y="499"/>
                </a:cxn>
                <a:cxn ang="0">
                  <a:pos x="284" y="479"/>
                </a:cxn>
                <a:cxn ang="0">
                  <a:pos x="363" y="419"/>
                </a:cxn>
                <a:cxn ang="0">
                  <a:pos x="395" y="389"/>
                </a:cxn>
                <a:cxn ang="0">
                  <a:pos x="405" y="373"/>
                </a:cxn>
                <a:cxn ang="0">
                  <a:pos x="435" y="385"/>
                </a:cxn>
                <a:cxn ang="0">
                  <a:pos x="508" y="429"/>
                </a:cxn>
                <a:cxn ang="0">
                  <a:pos x="588" y="451"/>
                </a:cxn>
                <a:cxn ang="0">
                  <a:pos x="696" y="476"/>
                </a:cxn>
                <a:cxn ang="0">
                  <a:pos x="811" y="484"/>
                </a:cxn>
                <a:cxn ang="0">
                  <a:pos x="874" y="472"/>
                </a:cxn>
                <a:cxn ang="0">
                  <a:pos x="916" y="453"/>
                </a:cxn>
                <a:cxn ang="0">
                  <a:pos x="925" y="437"/>
                </a:cxn>
                <a:cxn ang="0">
                  <a:pos x="917" y="414"/>
                </a:cxn>
                <a:cxn ang="0">
                  <a:pos x="902" y="410"/>
                </a:cxn>
              </a:cxnLst>
              <a:rect l="0" t="0" r="r" b="b"/>
              <a:pathLst>
                <a:path w="926" h="517">
                  <a:moveTo>
                    <a:pt x="892" y="412"/>
                  </a:moveTo>
                  <a:lnTo>
                    <a:pt x="892" y="412"/>
                  </a:lnTo>
                  <a:lnTo>
                    <a:pt x="879" y="420"/>
                  </a:lnTo>
                  <a:lnTo>
                    <a:pt x="865" y="427"/>
                  </a:lnTo>
                  <a:lnTo>
                    <a:pt x="849" y="432"/>
                  </a:lnTo>
                  <a:lnTo>
                    <a:pt x="835" y="436"/>
                  </a:lnTo>
                  <a:lnTo>
                    <a:pt x="819" y="437"/>
                  </a:lnTo>
                  <a:lnTo>
                    <a:pt x="804" y="438"/>
                  </a:lnTo>
                  <a:lnTo>
                    <a:pt x="788" y="438"/>
                  </a:lnTo>
                  <a:lnTo>
                    <a:pt x="771" y="438"/>
                  </a:lnTo>
                  <a:lnTo>
                    <a:pt x="739" y="436"/>
                  </a:lnTo>
                  <a:lnTo>
                    <a:pt x="707" y="431"/>
                  </a:lnTo>
                  <a:lnTo>
                    <a:pt x="647" y="419"/>
                  </a:lnTo>
                  <a:lnTo>
                    <a:pt x="647" y="419"/>
                  </a:lnTo>
                  <a:lnTo>
                    <a:pt x="611" y="412"/>
                  </a:lnTo>
                  <a:lnTo>
                    <a:pt x="576" y="403"/>
                  </a:lnTo>
                  <a:lnTo>
                    <a:pt x="542" y="393"/>
                  </a:lnTo>
                  <a:lnTo>
                    <a:pt x="525" y="386"/>
                  </a:lnTo>
                  <a:lnTo>
                    <a:pt x="508" y="378"/>
                  </a:lnTo>
                  <a:lnTo>
                    <a:pt x="508" y="378"/>
                  </a:lnTo>
                  <a:lnTo>
                    <a:pt x="488" y="368"/>
                  </a:lnTo>
                  <a:lnTo>
                    <a:pt x="467" y="355"/>
                  </a:lnTo>
                  <a:lnTo>
                    <a:pt x="448" y="342"/>
                  </a:lnTo>
                  <a:lnTo>
                    <a:pt x="437" y="336"/>
                  </a:lnTo>
                  <a:lnTo>
                    <a:pt x="427" y="331"/>
                  </a:lnTo>
                  <a:lnTo>
                    <a:pt x="427" y="331"/>
                  </a:lnTo>
                  <a:lnTo>
                    <a:pt x="423" y="327"/>
                  </a:lnTo>
                  <a:lnTo>
                    <a:pt x="418" y="323"/>
                  </a:lnTo>
                  <a:lnTo>
                    <a:pt x="418" y="323"/>
                  </a:lnTo>
                  <a:lnTo>
                    <a:pt x="412" y="321"/>
                  </a:lnTo>
                  <a:lnTo>
                    <a:pt x="407" y="319"/>
                  </a:lnTo>
                  <a:lnTo>
                    <a:pt x="407" y="319"/>
                  </a:lnTo>
                  <a:lnTo>
                    <a:pt x="399" y="318"/>
                  </a:lnTo>
                  <a:lnTo>
                    <a:pt x="393" y="321"/>
                  </a:lnTo>
                  <a:lnTo>
                    <a:pt x="388" y="323"/>
                  </a:lnTo>
                  <a:lnTo>
                    <a:pt x="384" y="329"/>
                  </a:lnTo>
                  <a:lnTo>
                    <a:pt x="384" y="329"/>
                  </a:lnTo>
                  <a:lnTo>
                    <a:pt x="376" y="334"/>
                  </a:lnTo>
                  <a:lnTo>
                    <a:pt x="371" y="340"/>
                  </a:lnTo>
                  <a:lnTo>
                    <a:pt x="365" y="348"/>
                  </a:lnTo>
                  <a:lnTo>
                    <a:pt x="360" y="356"/>
                  </a:lnTo>
                  <a:lnTo>
                    <a:pt x="360" y="356"/>
                  </a:lnTo>
                  <a:lnTo>
                    <a:pt x="354" y="366"/>
                  </a:lnTo>
                  <a:lnTo>
                    <a:pt x="343" y="377"/>
                  </a:lnTo>
                  <a:lnTo>
                    <a:pt x="333" y="387"/>
                  </a:lnTo>
                  <a:lnTo>
                    <a:pt x="321" y="397"/>
                  </a:lnTo>
                  <a:lnTo>
                    <a:pt x="296" y="415"/>
                  </a:lnTo>
                  <a:lnTo>
                    <a:pt x="274" y="431"/>
                  </a:lnTo>
                  <a:lnTo>
                    <a:pt x="274" y="431"/>
                  </a:lnTo>
                  <a:lnTo>
                    <a:pt x="259" y="441"/>
                  </a:lnTo>
                  <a:lnTo>
                    <a:pt x="244" y="450"/>
                  </a:lnTo>
                  <a:lnTo>
                    <a:pt x="228" y="457"/>
                  </a:lnTo>
                  <a:lnTo>
                    <a:pt x="211" y="463"/>
                  </a:lnTo>
                  <a:lnTo>
                    <a:pt x="193" y="467"/>
                  </a:lnTo>
                  <a:lnTo>
                    <a:pt x="176" y="468"/>
                  </a:lnTo>
                  <a:lnTo>
                    <a:pt x="159" y="470"/>
                  </a:lnTo>
                  <a:lnTo>
                    <a:pt x="142" y="467"/>
                  </a:lnTo>
                  <a:lnTo>
                    <a:pt x="126" y="465"/>
                  </a:lnTo>
                  <a:lnTo>
                    <a:pt x="110" y="459"/>
                  </a:lnTo>
                  <a:lnTo>
                    <a:pt x="96" y="451"/>
                  </a:lnTo>
                  <a:lnTo>
                    <a:pt x="83" y="442"/>
                  </a:lnTo>
                  <a:lnTo>
                    <a:pt x="71" y="431"/>
                  </a:lnTo>
                  <a:lnTo>
                    <a:pt x="61" y="416"/>
                  </a:lnTo>
                  <a:lnTo>
                    <a:pt x="53" y="400"/>
                  </a:lnTo>
                  <a:lnTo>
                    <a:pt x="47" y="382"/>
                  </a:lnTo>
                  <a:lnTo>
                    <a:pt x="47" y="382"/>
                  </a:lnTo>
                  <a:lnTo>
                    <a:pt x="45" y="368"/>
                  </a:lnTo>
                  <a:lnTo>
                    <a:pt x="45" y="355"/>
                  </a:lnTo>
                  <a:lnTo>
                    <a:pt x="47" y="342"/>
                  </a:lnTo>
                  <a:lnTo>
                    <a:pt x="51" y="330"/>
                  </a:lnTo>
                  <a:lnTo>
                    <a:pt x="57" y="318"/>
                  </a:lnTo>
                  <a:lnTo>
                    <a:pt x="63" y="308"/>
                  </a:lnTo>
                  <a:lnTo>
                    <a:pt x="71" y="297"/>
                  </a:lnTo>
                  <a:lnTo>
                    <a:pt x="80" y="287"/>
                  </a:lnTo>
                  <a:lnTo>
                    <a:pt x="100" y="268"/>
                  </a:lnTo>
                  <a:lnTo>
                    <a:pt x="121" y="250"/>
                  </a:lnTo>
                  <a:lnTo>
                    <a:pt x="143" y="233"/>
                  </a:lnTo>
                  <a:lnTo>
                    <a:pt x="161" y="217"/>
                  </a:lnTo>
                  <a:lnTo>
                    <a:pt x="161" y="217"/>
                  </a:lnTo>
                  <a:lnTo>
                    <a:pt x="185" y="198"/>
                  </a:lnTo>
                  <a:lnTo>
                    <a:pt x="208" y="179"/>
                  </a:lnTo>
                  <a:lnTo>
                    <a:pt x="233" y="160"/>
                  </a:lnTo>
                  <a:lnTo>
                    <a:pt x="255" y="140"/>
                  </a:lnTo>
                  <a:lnTo>
                    <a:pt x="255" y="140"/>
                  </a:lnTo>
                  <a:lnTo>
                    <a:pt x="280" y="117"/>
                  </a:lnTo>
                  <a:lnTo>
                    <a:pt x="306" y="96"/>
                  </a:lnTo>
                  <a:lnTo>
                    <a:pt x="320" y="85"/>
                  </a:lnTo>
                  <a:lnTo>
                    <a:pt x="334" y="76"/>
                  </a:lnTo>
                  <a:lnTo>
                    <a:pt x="348" y="70"/>
                  </a:lnTo>
                  <a:lnTo>
                    <a:pt x="365" y="64"/>
                  </a:lnTo>
                  <a:lnTo>
                    <a:pt x="365" y="64"/>
                  </a:lnTo>
                  <a:lnTo>
                    <a:pt x="393" y="58"/>
                  </a:lnTo>
                  <a:lnTo>
                    <a:pt x="422" y="54"/>
                  </a:lnTo>
                  <a:lnTo>
                    <a:pt x="452" y="53"/>
                  </a:lnTo>
                  <a:lnTo>
                    <a:pt x="480" y="54"/>
                  </a:lnTo>
                  <a:lnTo>
                    <a:pt x="541" y="55"/>
                  </a:lnTo>
                  <a:lnTo>
                    <a:pt x="569" y="56"/>
                  </a:lnTo>
                  <a:lnTo>
                    <a:pt x="598" y="56"/>
                  </a:lnTo>
                  <a:lnTo>
                    <a:pt x="598" y="56"/>
                  </a:lnTo>
                  <a:lnTo>
                    <a:pt x="648" y="54"/>
                  </a:lnTo>
                  <a:lnTo>
                    <a:pt x="698" y="50"/>
                  </a:lnTo>
                  <a:lnTo>
                    <a:pt x="724" y="47"/>
                  </a:lnTo>
                  <a:lnTo>
                    <a:pt x="749" y="47"/>
                  </a:lnTo>
                  <a:lnTo>
                    <a:pt x="773" y="49"/>
                  </a:lnTo>
                  <a:lnTo>
                    <a:pt x="798" y="50"/>
                  </a:lnTo>
                  <a:lnTo>
                    <a:pt x="798" y="50"/>
                  </a:lnTo>
                  <a:lnTo>
                    <a:pt x="804" y="55"/>
                  </a:lnTo>
                  <a:lnTo>
                    <a:pt x="811" y="59"/>
                  </a:lnTo>
                  <a:lnTo>
                    <a:pt x="818" y="59"/>
                  </a:lnTo>
                  <a:lnTo>
                    <a:pt x="826" y="58"/>
                  </a:lnTo>
                  <a:lnTo>
                    <a:pt x="832" y="54"/>
                  </a:lnTo>
                  <a:lnTo>
                    <a:pt x="838" y="49"/>
                  </a:lnTo>
                  <a:lnTo>
                    <a:pt x="840" y="42"/>
                  </a:lnTo>
                  <a:lnTo>
                    <a:pt x="840" y="38"/>
                  </a:lnTo>
                  <a:lnTo>
                    <a:pt x="840" y="33"/>
                  </a:lnTo>
                  <a:lnTo>
                    <a:pt x="839" y="25"/>
                  </a:lnTo>
                  <a:lnTo>
                    <a:pt x="839" y="25"/>
                  </a:lnTo>
                  <a:lnTo>
                    <a:pt x="836" y="19"/>
                  </a:lnTo>
                  <a:lnTo>
                    <a:pt x="831" y="13"/>
                  </a:lnTo>
                  <a:lnTo>
                    <a:pt x="824" y="9"/>
                  </a:lnTo>
                  <a:lnTo>
                    <a:pt x="818" y="7"/>
                  </a:lnTo>
                  <a:lnTo>
                    <a:pt x="818" y="7"/>
                  </a:lnTo>
                  <a:lnTo>
                    <a:pt x="801" y="4"/>
                  </a:lnTo>
                  <a:lnTo>
                    <a:pt x="784" y="3"/>
                  </a:lnTo>
                  <a:lnTo>
                    <a:pt x="750" y="0"/>
                  </a:lnTo>
                  <a:lnTo>
                    <a:pt x="716" y="2"/>
                  </a:lnTo>
                  <a:lnTo>
                    <a:pt x="681" y="3"/>
                  </a:lnTo>
                  <a:lnTo>
                    <a:pt x="610" y="8"/>
                  </a:lnTo>
                  <a:lnTo>
                    <a:pt x="575" y="11"/>
                  </a:lnTo>
                  <a:lnTo>
                    <a:pt x="542" y="12"/>
                  </a:lnTo>
                  <a:lnTo>
                    <a:pt x="542" y="12"/>
                  </a:lnTo>
                  <a:lnTo>
                    <a:pt x="512" y="11"/>
                  </a:lnTo>
                  <a:lnTo>
                    <a:pt x="480" y="11"/>
                  </a:lnTo>
                  <a:lnTo>
                    <a:pt x="448" y="9"/>
                  </a:lnTo>
                  <a:lnTo>
                    <a:pt x="415" y="9"/>
                  </a:lnTo>
                  <a:lnTo>
                    <a:pt x="384" y="12"/>
                  </a:lnTo>
                  <a:lnTo>
                    <a:pt x="368" y="15"/>
                  </a:lnTo>
                  <a:lnTo>
                    <a:pt x="352" y="19"/>
                  </a:lnTo>
                  <a:lnTo>
                    <a:pt x="338" y="24"/>
                  </a:lnTo>
                  <a:lnTo>
                    <a:pt x="323" y="29"/>
                  </a:lnTo>
                  <a:lnTo>
                    <a:pt x="309" y="37"/>
                  </a:lnTo>
                  <a:lnTo>
                    <a:pt x="296" y="45"/>
                  </a:lnTo>
                  <a:lnTo>
                    <a:pt x="296" y="45"/>
                  </a:lnTo>
                  <a:lnTo>
                    <a:pt x="267" y="67"/>
                  </a:lnTo>
                  <a:lnTo>
                    <a:pt x="238" y="90"/>
                  </a:lnTo>
                  <a:lnTo>
                    <a:pt x="181" y="139"/>
                  </a:lnTo>
                  <a:lnTo>
                    <a:pt x="68" y="236"/>
                  </a:lnTo>
                  <a:lnTo>
                    <a:pt x="68" y="236"/>
                  </a:lnTo>
                  <a:lnTo>
                    <a:pt x="47" y="255"/>
                  </a:lnTo>
                  <a:lnTo>
                    <a:pt x="40" y="266"/>
                  </a:lnTo>
                  <a:lnTo>
                    <a:pt x="32" y="275"/>
                  </a:lnTo>
                  <a:lnTo>
                    <a:pt x="24" y="285"/>
                  </a:lnTo>
                  <a:lnTo>
                    <a:pt x="17" y="296"/>
                  </a:lnTo>
                  <a:lnTo>
                    <a:pt x="12" y="308"/>
                  </a:lnTo>
                  <a:lnTo>
                    <a:pt x="8" y="318"/>
                  </a:lnTo>
                  <a:lnTo>
                    <a:pt x="6" y="330"/>
                  </a:lnTo>
                  <a:lnTo>
                    <a:pt x="3" y="342"/>
                  </a:lnTo>
                  <a:lnTo>
                    <a:pt x="2" y="353"/>
                  </a:lnTo>
                  <a:lnTo>
                    <a:pt x="0" y="366"/>
                  </a:lnTo>
                  <a:lnTo>
                    <a:pt x="2" y="378"/>
                  </a:lnTo>
                  <a:lnTo>
                    <a:pt x="3" y="391"/>
                  </a:lnTo>
                  <a:lnTo>
                    <a:pt x="7" y="406"/>
                  </a:lnTo>
                  <a:lnTo>
                    <a:pt x="11" y="419"/>
                  </a:lnTo>
                  <a:lnTo>
                    <a:pt x="11" y="419"/>
                  </a:lnTo>
                  <a:lnTo>
                    <a:pt x="15" y="431"/>
                  </a:lnTo>
                  <a:lnTo>
                    <a:pt x="20" y="441"/>
                  </a:lnTo>
                  <a:lnTo>
                    <a:pt x="27" y="450"/>
                  </a:lnTo>
                  <a:lnTo>
                    <a:pt x="33" y="461"/>
                  </a:lnTo>
                  <a:lnTo>
                    <a:pt x="41" y="470"/>
                  </a:lnTo>
                  <a:lnTo>
                    <a:pt x="49" y="478"/>
                  </a:lnTo>
                  <a:lnTo>
                    <a:pt x="58" y="485"/>
                  </a:lnTo>
                  <a:lnTo>
                    <a:pt x="68" y="493"/>
                  </a:lnTo>
                  <a:lnTo>
                    <a:pt x="79" y="499"/>
                  </a:lnTo>
                  <a:lnTo>
                    <a:pt x="89" y="505"/>
                  </a:lnTo>
                  <a:lnTo>
                    <a:pt x="100" y="509"/>
                  </a:lnTo>
                  <a:lnTo>
                    <a:pt x="112" y="513"/>
                  </a:lnTo>
                  <a:lnTo>
                    <a:pt x="123" y="516"/>
                  </a:lnTo>
                  <a:lnTo>
                    <a:pt x="135" y="517"/>
                  </a:lnTo>
                  <a:lnTo>
                    <a:pt x="147" y="517"/>
                  </a:lnTo>
                  <a:lnTo>
                    <a:pt x="159" y="516"/>
                  </a:lnTo>
                  <a:lnTo>
                    <a:pt x="159" y="516"/>
                  </a:lnTo>
                  <a:lnTo>
                    <a:pt x="191" y="510"/>
                  </a:lnTo>
                  <a:lnTo>
                    <a:pt x="223" y="502"/>
                  </a:lnTo>
                  <a:lnTo>
                    <a:pt x="238" y="499"/>
                  </a:lnTo>
                  <a:lnTo>
                    <a:pt x="254" y="493"/>
                  </a:lnTo>
                  <a:lnTo>
                    <a:pt x="269" y="487"/>
                  </a:lnTo>
                  <a:lnTo>
                    <a:pt x="284" y="479"/>
                  </a:lnTo>
                  <a:lnTo>
                    <a:pt x="284" y="479"/>
                  </a:lnTo>
                  <a:lnTo>
                    <a:pt x="297" y="471"/>
                  </a:lnTo>
                  <a:lnTo>
                    <a:pt x="312" y="461"/>
                  </a:lnTo>
                  <a:lnTo>
                    <a:pt x="337" y="440"/>
                  </a:lnTo>
                  <a:lnTo>
                    <a:pt x="363" y="419"/>
                  </a:lnTo>
                  <a:lnTo>
                    <a:pt x="388" y="398"/>
                  </a:lnTo>
                  <a:lnTo>
                    <a:pt x="388" y="398"/>
                  </a:lnTo>
                  <a:lnTo>
                    <a:pt x="393" y="393"/>
                  </a:lnTo>
                  <a:lnTo>
                    <a:pt x="395" y="389"/>
                  </a:lnTo>
                  <a:lnTo>
                    <a:pt x="399" y="381"/>
                  </a:lnTo>
                  <a:lnTo>
                    <a:pt x="401" y="378"/>
                  </a:lnTo>
                  <a:lnTo>
                    <a:pt x="402" y="376"/>
                  </a:lnTo>
                  <a:lnTo>
                    <a:pt x="405" y="373"/>
                  </a:lnTo>
                  <a:lnTo>
                    <a:pt x="408" y="373"/>
                  </a:lnTo>
                  <a:lnTo>
                    <a:pt x="408" y="373"/>
                  </a:lnTo>
                  <a:lnTo>
                    <a:pt x="422" y="378"/>
                  </a:lnTo>
                  <a:lnTo>
                    <a:pt x="435" y="385"/>
                  </a:lnTo>
                  <a:lnTo>
                    <a:pt x="458" y="400"/>
                  </a:lnTo>
                  <a:lnTo>
                    <a:pt x="483" y="416"/>
                  </a:lnTo>
                  <a:lnTo>
                    <a:pt x="496" y="423"/>
                  </a:lnTo>
                  <a:lnTo>
                    <a:pt x="508" y="429"/>
                  </a:lnTo>
                  <a:lnTo>
                    <a:pt x="508" y="429"/>
                  </a:lnTo>
                  <a:lnTo>
                    <a:pt x="528" y="436"/>
                  </a:lnTo>
                  <a:lnTo>
                    <a:pt x="547" y="442"/>
                  </a:lnTo>
                  <a:lnTo>
                    <a:pt x="588" y="451"/>
                  </a:lnTo>
                  <a:lnTo>
                    <a:pt x="627" y="461"/>
                  </a:lnTo>
                  <a:lnTo>
                    <a:pt x="667" y="470"/>
                  </a:lnTo>
                  <a:lnTo>
                    <a:pt x="667" y="470"/>
                  </a:lnTo>
                  <a:lnTo>
                    <a:pt x="696" y="476"/>
                  </a:lnTo>
                  <a:lnTo>
                    <a:pt x="728" y="482"/>
                  </a:lnTo>
                  <a:lnTo>
                    <a:pt x="760" y="484"/>
                  </a:lnTo>
                  <a:lnTo>
                    <a:pt x="794" y="485"/>
                  </a:lnTo>
                  <a:lnTo>
                    <a:pt x="811" y="484"/>
                  </a:lnTo>
                  <a:lnTo>
                    <a:pt x="827" y="483"/>
                  </a:lnTo>
                  <a:lnTo>
                    <a:pt x="843" y="480"/>
                  </a:lnTo>
                  <a:lnTo>
                    <a:pt x="858" y="476"/>
                  </a:lnTo>
                  <a:lnTo>
                    <a:pt x="874" y="472"/>
                  </a:lnTo>
                  <a:lnTo>
                    <a:pt x="889" y="466"/>
                  </a:lnTo>
                  <a:lnTo>
                    <a:pt x="903" y="459"/>
                  </a:lnTo>
                  <a:lnTo>
                    <a:pt x="916" y="453"/>
                  </a:lnTo>
                  <a:lnTo>
                    <a:pt x="916" y="453"/>
                  </a:lnTo>
                  <a:lnTo>
                    <a:pt x="920" y="449"/>
                  </a:lnTo>
                  <a:lnTo>
                    <a:pt x="923" y="445"/>
                  </a:lnTo>
                  <a:lnTo>
                    <a:pt x="924" y="441"/>
                  </a:lnTo>
                  <a:lnTo>
                    <a:pt x="925" y="437"/>
                  </a:lnTo>
                  <a:lnTo>
                    <a:pt x="926" y="432"/>
                  </a:lnTo>
                  <a:lnTo>
                    <a:pt x="925" y="428"/>
                  </a:lnTo>
                  <a:lnTo>
                    <a:pt x="923" y="420"/>
                  </a:lnTo>
                  <a:lnTo>
                    <a:pt x="917" y="414"/>
                  </a:lnTo>
                  <a:lnTo>
                    <a:pt x="913" y="411"/>
                  </a:lnTo>
                  <a:lnTo>
                    <a:pt x="909" y="410"/>
                  </a:lnTo>
                  <a:lnTo>
                    <a:pt x="906" y="408"/>
                  </a:lnTo>
                  <a:lnTo>
                    <a:pt x="902" y="410"/>
                  </a:lnTo>
                  <a:lnTo>
                    <a:pt x="896" y="410"/>
                  </a:lnTo>
                  <a:lnTo>
                    <a:pt x="892" y="412"/>
                  </a:lnTo>
                  <a:lnTo>
                    <a:pt x="892" y="412"/>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99" name="chenying0907 863"/>
            <p:cNvSpPr>
              <a:spLocks noEditPoints="1"/>
            </p:cNvSpPr>
            <p:nvPr/>
          </p:nvSpPr>
          <p:spPr bwMode="auto">
            <a:xfrm>
              <a:off x="4281488" y="3422651"/>
              <a:ext cx="115888" cy="122238"/>
            </a:xfrm>
            <a:custGeom>
              <a:avLst/>
              <a:gdLst/>
              <a:ahLst/>
              <a:cxnLst>
                <a:cxn ang="0">
                  <a:pos x="261" y="242"/>
                </a:cxn>
                <a:cxn ang="0">
                  <a:pos x="284" y="213"/>
                </a:cxn>
                <a:cxn ang="0">
                  <a:pos x="293" y="175"/>
                </a:cxn>
                <a:cxn ang="0">
                  <a:pos x="287" y="140"/>
                </a:cxn>
                <a:cxn ang="0">
                  <a:pos x="266" y="93"/>
                </a:cxn>
                <a:cxn ang="0">
                  <a:pos x="233" y="51"/>
                </a:cxn>
                <a:cxn ang="0">
                  <a:pos x="211" y="31"/>
                </a:cxn>
                <a:cxn ang="0">
                  <a:pos x="176" y="12"/>
                </a:cxn>
                <a:cxn ang="0">
                  <a:pos x="133" y="0"/>
                </a:cxn>
                <a:cxn ang="0">
                  <a:pos x="117" y="0"/>
                </a:cxn>
                <a:cxn ang="0">
                  <a:pos x="89" y="9"/>
                </a:cxn>
                <a:cxn ang="0">
                  <a:pos x="55" y="38"/>
                </a:cxn>
                <a:cxn ang="0">
                  <a:pos x="31" y="61"/>
                </a:cxn>
                <a:cxn ang="0">
                  <a:pos x="23" y="70"/>
                </a:cxn>
                <a:cxn ang="0">
                  <a:pos x="16" y="81"/>
                </a:cxn>
                <a:cxn ang="0">
                  <a:pos x="7" y="97"/>
                </a:cxn>
                <a:cxn ang="0">
                  <a:pos x="0" y="133"/>
                </a:cxn>
                <a:cxn ang="0">
                  <a:pos x="3" y="159"/>
                </a:cxn>
                <a:cxn ang="0">
                  <a:pos x="17" y="199"/>
                </a:cxn>
                <a:cxn ang="0">
                  <a:pos x="49" y="243"/>
                </a:cxn>
                <a:cxn ang="0">
                  <a:pos x="70" y="267"/>
                </a:cxn>
                <a:cxn ang="0">
                  <a:pos x="104" y="291"/>
                </a:cxn>
                <a:cxn ang="0">
                  <a:pos x="146" y="306"/>
                </a:cxn>
                <a:cxn ang="0">
                  <a:pos x="176" y="306"/>
                </a:cxn>
                <a:cxn ang="0">
                  <a:pos x="210" y="290"/>
                </a:cxn>
                <a:cxn ang="0">
                  <a:pos x="241" y="261"/>
                </a:cxn>
                <a:cxn ang="0">
                  <a:pos x="189" y="250"/>
                </a:cxn>
                <a:cxn ang="0">
                  <a:pos x="161" y="261"/>
                </a:cxn>
                <a:cxn ang="0">
                  <a:pos x="135" y="257"/>
                </a:cxn>
                <a:cxn ang="0">
                  <a:pos x="104" y="234"/>
                </a:cxn>
                <a:cxn ang="0">
                  <a:pos x="66" y="188"/>
                </a:cxn>
                <a:cxn ang="0">
                  <a:pos x="49" y="157"/>
                </a:cxn>
                <a:cxn ang="0">
                  <a:pos x="49" y="121"/>
                </a:cxn>
                <a:cxn ang="0">
                  <a:pos x="57" y="107"/>
                </a:cxn>
                <a:cxn ang="0">
                  <a:pos x="65" y="99"/>
                </a:cxn>
                <a:cxn ang="0">
                  <a:pos x="71" y="86"/>
                </a:cxn>
                <a:cxn ang="0">
                  <a:pos x="116" y="48"/>
                </a:cxn>
                <a:cxn ang="0">
                  <a:pos x="129" y="46"/>
                </a:cxn>
                <a:cxn ang="0">
                  <a:pos x="154" y="49"/>
                </a:cxn>
                <a:cxn ang="0">
                  <a:pos x="189" y="73"/>
                </a:cxn>
                <a:cxn ang="0">
                  <a:pos x="214" y="98"/>
                </a:cxn>
                <a:cxn ang="0">
                  <a:pos x="232" y="127"/>
                </a:cxn>
                <a:cxn ang="0">
                  <a:pos x="248" y="170"/>
                </a:cxn>
                <a:cxn ang="0">
                  <a:pos x="246" y="187"/>
                </a:cxn>
                <a:cxn ang="0">
                  <a:pos x="228" y="214"/>
                </a:cxn>
                <a:cxn ang="0">
                  <a:pos x="189" y="250"/>
                </a:cxn>
              </a:cxnLst>
              <a:rect l="0" t="0" r="r" b="b"/>
              <a:pathLst>
                <a:path w="293" h="307">
                  <a:moveTo>
                    <a:pt x="241" y="261"/>
                  </a:moveTo>
                  <a:lnTo>
                    <a:pt x="241" y="261"/>
                  </a:lnTo>
                  <a:lnTo>
                    <a:pt x="261" y="242"/>
                  </a:lnTo>
                  <a:lnTo>
                    <a:pt x="270" y="233"/>
                  </a:lnTo>
                  <a:lnTo>
                    <a:pt x="278" y="223"/>
                  </a:lnTo>
                  <a:lnTo>
                    <a:pt x="284" y="213"/>
                  </a:lnTo>
                  <a:lnTo>
                    <a:pt x="290" y="201"/>
                  </a:lnTo>
                  <a:lnTo>
                    <a:pt x="293" y="189"/>
                  </a:lnTo>
                  <a:lnTo>
                    <a:pt x="293" y="175"/>
                  </a:lnTo>
                  <a:lnTo>
                    <a:pt x="293" y="175"/>
                  </a:lnTo>
                  <a:lnTo>
                    <a:pt x="292" y="157"/>
                  </a:lnTo>
                  <a:lnTo>
                    <a:pt x="287" y="140"/>
                  </a:lnTo>
                  <a:lnTo>
                    <a:pt x="282" y="124"/>
                  </a:lnTo>
                  <a:lnTo>
                    <a:pt x="274" y="108"/>
                  </a:lnTo>
                  <a:lnTo>
                    <a:pt x="266" y="93"/>
                  </a:lnTo>
                  <a:lnTo>
                    <a:pt x="256" y="78"/>
                  </a:lnTo>
                  <a:lnTo>
                    <a:pt x="245" y="64"/>
                  </a:lnTo>
                  <a:lnTo>
                    <a:pt x="233" y="51"/>
                  </a:lnTo>
                  <a:lnTo>
                    <a:pt x="233" y="51"/>
                  </a:lnTo>
                  <a:lnTo>
                    <a:pt x="223" y="40"/>
                  </a:lnTo>
                  <a:lnTo>
                    <a:pt x="211" y="31"/>
                  </a:lnTo>
                  <a:lnTo>
                    <a:pt x="199" y="23"/>
                  </a:lnTo>
                  <a:lnTo>
                    <a:pt x="188" y="17"/>
                  </a:lnTo>
                  <a:lnTo>
                    <a:pt x="176" y="12"/>
                  </a:lnTo>
                  <a:lnTo>
                    <a:pt x="161" y="6"/>
                  </a:lnTo>
                  <a:lnTo>
                    <a:pt x="148" y="2"/>
                  </a:lnTo>
                  <a:lnTo>
                    <a:pt x="133" y="0"/>
                  </a:lnTo>
                  <a:lnTo>
                    <a:pt x="133" y="0"/>
                  </a:lnTo>
                  <a:lnTo>
                    <a:pt x="125" y="0"/>
                  </a:lnTo>
                  <a:lnTo>
                    <a:pt x="117" y="0"/>
                  </a:lnTo>
                  <a:lnTo>
                    <a:pt x="110" y="1"/>
                  </a:lnTo>
                  <a:lnTo>
                    <a:pt x="103" y="2"/>
                  </a:lnTo>
                  <a:lnTo>
                    <a:pt x="89" y="9"/>
                  </a:lnTo>
                  <a:lnTo>
                    <a:pt x="78" y="17"/>
                  </a:lnTo>
                  <a:lnTo>
                    <a:pt x="66" y="27"/>
                  </a:lnTo>
                  <a:lnTo>
                    <a:pt x="55" y="38"/>
                  </a:lnTo>
                  <a:lnTo>
                    <a:pt x="33" y="59"/>
                  </a:lnTo>
                  <a:lnTo>
                    <a:pt x="33" y="59"/>
                  </a:lnTo>
                  <a:lnTo>
                    <a:pt x="31" y="61"/>
                  </a:lnTo>
                  <a:lnTo>
                    <a:pt x="27" y="65"/>
                  </a:lnTo>
                  <a:lnTo>
                    <a:pt x="27" y="65"/>
                  </a:lnTo>
                  <a:lnTo>
                    <a:pt x="23" y="70"/>
                  </a:lnTo>
                  <a:lnTo>
                    <a:pt x="20" y="77"/>
                  </a:lnTo>
                  <a:lnTo>
                    <a:pt x="20" y="77"/>
                  </a:lnTo>
                  <a:lnTo>
                    <a:pt x="16" y="81"/>
                  </a:lnTo>
                  <a:lnTo>
                    <a:pt x="14" y="85"/>
                  </a:lnTo>
                  <a:lnTo>
                    <a:pt x="7" y="97"/>
                  </a:lnTo>
                  <a:lnTo>
                    <a:pt x="7" y="97"/>
                  </a:lnTo>
                  <a:lnTo>
                    <a:pt x="3" y="108"/>
                  </a:lnTo>
                  <a:lnTo>
                    <a:pt x="2" y="120"/>
                  </a:lnTo>
                  <a:lnTo>
                    <a:pt x="0" y="133"/>
                  </a:lnTo>
                  <a:lnTo>
                    <a:pt x="0" y="145"/>
                  </a:lnTo>
                  <a:lnTo>
                    <a:pt x="0" y="145"/>
                  </a:lnTo>
                  <a:lnTo>
                    <a:pt x="3" y="159"/>
                  </a:lnTo>
                  <a:lnTo>
                    <a:pt x="7" y="172"/>
                  </a:lnTo>
                  <a:lnTo>
                    <a:pt x="11" y="185"/>
                  </a:lnTo>
                  <a:lnTo>
                    <a:pt x="17" y="199"/>
                  </a:lnTo>
                  <a:lnTo>
                    <a:pt x="24" y="210"/>
                  </a:lnTo>
                  <a:lnTo>
                    <a:pt x="32" y="222"/>
                  </a:lnTo>
                  <a:lnTo>
                    <a:pt x="49" y="243"/>
                  </a:lnTo>
                  <a:lnTo>
                    <a:pt x="49" y="243"/>
                  </a:lnTo>
                  <a:lnTo>
                    <a:pt x="59" y="255"/>
                  </a:lnTo>
                  <a:lnTo>
                    <a:pt x="70" y="267"/>
                  </a:lnTo>
                  <a:lnTo>
                    <a:pt x="80" y="276"/>
                  </a:lnTo>
                  <a:lnTo>
                    <a:pt x="92" y="285"/>
                  </a:lnTo>
                  <a:lnTo>
                    <a:pt x="104" y="291"/>
                  </a:lnTo>
                  <a:lnTo>
                    <a:pt x="117" y="298"/>
                  </a:lnTo>
                  <a:lnTo>
                    <a:pt x="131" y="303"/>
                  </a:lnTo>
                  <a:lnTo>
                    <a:pt x="146" y="306"/>
                  </a:lnTo>
                  <a:lnTo>
                    <a:pt x="146" y="306"/>
                  </a:lnTo>
                  <a:lnTo>
                    <a:pt x="161" y="307"/>
                  </a:lnTo>
                  <a:lnTo>
                    <a:pt x="176" y="306"/>
                  </a:lnTo>
                  <a:lnTo>
                    <a:pt x="188" y="302"/>
                  </a:lnTo>
                  <a:lnTo>
                    <a:pt x="199" y="297"/>
                  </a:lnTo>
                  <a:lnTo>
                    <a:pt x="210" y="290"/>
                  </a:lnTo>
                  <a:lnTo>
                    <a:pt x="220" y="281"/>
                  </a:lnTo>
                  <a:lnTo>
                    <a:pt x="231" y="272"/>
                  </a:lnTo>
                  <a:lnTo>
                    <a:pt x="241" y="261"/>
                  </a:lnTo>
                  <a:lnTo>
                    <a:pt x="241" y="261"/>
                  </a:lnTo>
                  <a:close/>
                  <a:moveTo>
                    <a:pt x="189" y="250"/>
                  </a:moveTo>
                  <a:lnTo>
                    <a:pt x="189" y="250"/>
                  </a:lnTo>
                  <a:lnTo>
                    <a:pt x="180" y="256"/>
                  </a:lnTo>
                  <a:lnTo>
                    <a:pt x="171" y="260"/>
                  </a:lnTo>
                  <a:lnTo>
                    <a:pt x="161" y="261"/>
                  </a:lnTo>
                  <a:lnTo>
                    <a:pt x="152" y="263"/>
                  </a:lnTo>
                  <a:lnTo>
                    <a:pt x="144" y="260"/>
                  </a:lnTo>
                  <a:lnTo>
                    <a:pt x="135" y="257"/>
                  </a:lnTo>
                  <a:lnTo>
                    <a:pt x="127" y="252"/>
                  </a:lnTo>
                  <a:lnTo>
                    <a:pt x="120" y="247"/>
                  </a:lnTo>
                  <a:lnTo>
                    <a:pt x="104" y="234"/>
                  </a:lnTo>
                  <a:lnTo>
                    <a:pt x="89" y="218"/>
                  </a:lnTo>
                  <a:lnTo>
                    <a:pt x="66" y="188"/>
                  </a:lnTo>
                  <a:lnTo>
                    <a:pt x="66" y="188"/>
                  </a:lnTo>
                  <a:lnTo>
                    <a:pt x="59" y="179"/>
                  </a:lnTo>
                  <a:lnTo>
                    <a:pt x="54" y="168"/>
                  </a:lnTo>
                  <a:lnTo>
                    <a:pt x="49" y="157"/>
                  </a:lnTo>
                  <a:lnTo>
                    <a:pt x="48" y="145"/>
                  </a:lnTo>
                  <a:lnTo>
                    <a:pt x="46" y="133"/>
                  </a:lnTo>
                  <a:lnTo>
                    <a:pt x="49" y="121"/>
                  </a:lnTo>
                  <a:lnTo>
                    <a:pt x="50" y="116"/>
                  </a:lnTo>
                  <a:lnTo>
                    <a:pt x="54" y="111"/>
                  </a:lnTo>
                  <a:lnTo>
                    <a:pt x="57" y="107"/>
                  </a:lnTo>
                  <a:lnTo>
                    <a:pt x="62" y="103"/>
                  </a:lnTo>
                  <a:lnTo>
                    <a:pt x="62" y="103"/>
                  </a:lnTo>
                  <a:lnTo>
                    <a:pt x="65" y="99"/>
                  </a:lnTo>
                  <a:lnTo>
                    <a:pt x="67" y="95"/>
                  </a:lnTo>
                  <a:lnTo>
                    <a:pt x="71" y="86"/>
                  </a:lnTo>
                  <a:lnTo>
                    <a:pt x="71" y="86"/>
                  </a:lnTo>
                  <a:lnTo>
                    <a:pt x="92" y="65"/>
                  </a:lnTo>
                  <a:lnTo>
                    <a:pt x="104" y="56"/>
                  </a:lnTo>
                  <a:lnTo>
                    <a:pt x="116" y="48"/>
                  </a:lnTo>
                  <a:lnTo>
                    <a:pt x="116" y="48"/>
                  </a:lnTo>
                  <a:lnTo>
                    <a:pt x="122" y="47"/>
                  </a:lnTo>
                  <a:lnTo>
                    <a:pt x="129" y="46"/>
                  </a:lnTo>
                  <a:lnTo>
                    <a:pt x="135" y="44"/>
                  </a:lnTo>
                  <a:lnTo>
                    <a:pt x="142" y="46"/>
                  </a:lnTo>
                  <a:lnTo>
                    <a:pt x="154" y="49"/>
                  </a:lnTo>
                  <a:lnTo>
                    <a:pt x="167" y="56"/>
                  </a:lnTo>
                  <a:lnTo>
                    <a:pt x="178" y="64"/>
                  </a:lnTo>
                  <a:lnTo>
                    <a:pt x="189" y="73"/>
                  </a:lnTo>
                  <a:lnTo>
                    <a:pt x="207" y="90"/>
                  </a:lnTo>
                  <a:lnTo>
                    <a:pt x="207" y="90"/>
                  </a:lnTo>
                  <a:lnTo>
                    <a:pt x="214" y="98"/>
                  </a:lnTo>
                  <a:lnTo>
                    <a:pt x="220" y="107"/>
                  </a:lnTo>
                  <a:lnTo>
                    <a:pt x="227" y="117"/>
                  </a:lnTo>
                  <a:lnTo>
                    <a:pt x="232" y="127"/>
                  </a:lnTo>
                  <a:lnTo>
                    <a:pt x="241" y="148"/>
                  </a:lnTo>
                  <a:lnTo>
                    <a:pt x="248" y="170"/>
                  </a:lnTo>
                  <a:lnTo>
                    <a:pt x="248" y="170"/>
                  </a:lnTo>
                  <a:lnTo>
                    <a:pt x="249" y="175"/>
                  </a:lnTo>
                  <a:lnTo>
                    <a:pt x="248" y="180"/>
                  </a:lnTo>
                  <a:lnTo>
                    <a:pt x="246" y="187"/>
                  </a:lnTo>
                  <a:lnTo>
                    <a:pt x="245" y="192"/>
                  </a:lnTo>
                  <a:lnTo>
                    <a:pt x="237" y="202"/>
                  </a:lnTo>
                  <a:lnTo>
                    <a:pt x="228" y="214"/>
                  </a:lnTo>
                  <a:lnTo>
                    <a:pt x="218" y="225"/>
                  </a:lnTo>
                  <a:lnTo>
                    <a:pt x="207" y="234"/>
                  </a:lnTo>
                  <a:lnTo>
                    <a:pt x="189" y="250"/>
                  </a:lnTo>
                  <a:lnTo>
                    <a:pt x="189" y="250"/>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00" name="chenying0907 864"/>
            <p:cNvSpPr>
              <a:spLocks noEditPoints="1"/>
            </p:cNvSpPr>
            <p:nvPr/>
          </p:nvSpPr>
          <p:spPr bwMode="auto">
            <a:xfrm>
              <a:off x="4343401" y="3497263"/>
              <a:ext cx="115888" cy="122238"/>
            </a:xfrm>
            <a:custGeom>
              <a:avLst/>
              <a:gdLst/>
              <a:ahLst/>
              <a:cxnLst>
                <a:cxn ang="0">
                  <a:pos x="261" y="242"/>
                </a:cxn>
                <a:cxn ang="0">
                  <a:pos x="286" y="213"/>
                </a:cxn>
                <a:cxn ang="0">
                  <a:pos x="293" y="175"/>
                </a:cxn>
                <a:cxn ang="0">
                  <a:pos x="288" y="141"/>
                </a:cxn>
                <a:cxn ang="0">
                  <a:pos x="266" y="93"/>
                </a:cxn>
                <a:cxn ang="0">
                  <a:pos x="233" y="52"/>
                </a:cxn>
                <a:cxn ang="0">
                  <a:pos x="211" y="31"/>
                </a:cxn>
                <a:cxn ang="0">
                  <a:pos x="176" y="12"/>
                </a:cxn>
                <a:cxn ang="0">
                  <a:pos x="133" y="0"/>
                </a:cxn>
                <a:cxn ang="0">
                  <a:pos x="118" y="0"/>
                </a:cxn>
                <a:cxn ang="0">
                  <a:pos x="91" y="9"/>
                </a:cxn>
                <a:cxn ang="0">
                  <a:pos x="55" y="38"/>
                </a:cxn>
                <a:cxn ang="0">
                  <a:pos x="31" y="62"/>
                </a:cxn>
                <a:cxn ang="0">
                  <a:pos x="23" y="71"/>
                </a:cxn>
                <a:cxn ang="0">
                  <a:pos x="17" y="81"/>
                </a:cxn>
                <a:cxn ang="0">
                  <a:pos x="7" y="97"/>
                </a:cxn>
                <a:cxn ang="0">
                  <a:pos x="0" y="133"/>
                </a:cxn>
                <a:cxn ang="0">
                  <a:pos x="3" y="160"/>
                </a:cxn>
                <a:cxn ang="0">
                  <a:pos x="17" y="199"/>
                </a:cxn>
                <a:cxn ang="0">
                  <a:pos x="49" y="243"/>
                </a:cxn>
                <a:cxn ang="0">
                  <a:pos x="70" y="267"/>
                </a:cxn>
                <a:cxn ang="0">
                  <a:pos x="104" y="293"/>
                </a:cxn>
                <a:cxn ang="0">
                  <a:pos x="147" y="306"/>
                </a:cxn>
                <a:cxn ang="0">
                  <a:pos x="176" y="306"/>
                </a:cxn>
                <a:cxn ang="0">
                  <a:pos x="211" y="290"/>
                </a:cxn>
                <a:cxn ang="0">
                  <a:pos x="241" y="262"/>
                </a:cxn>
                <a:cxn ang="0">
                  <a:pos x="189" y="250"/>
                </a:cxn>
                <a:cxn ang="0">
                  <a:pos x="161" y="263"/>
                </a:cxn>
                <a:cxn ang="0">
                  <a:pos x="135" y="258"/>
                </a:cxn>
                <a:cxn ang="0">
                  <a:pos x="104" y="234"/>
                </a:cxn>
                <a:cxn ang="0">
                  <a:pos x="66" y="188"/>
                </a:cxn>
                <a:cxn ang="0">
                  <a:pos x="50" y="157"/>
                </a:cxn>
                <a:cxn ang="0">
                  <a:pos x="49" y="122"/>
                </a:cxn>
                <a:cxn ang="0">
                  <a:pos x="57" y="107"/>
                </a:cxn>
                <a:cxn ang="0">
                  <a:pos x="65" y="99"/>
                </a:cxn>
                <a:cxn ang="0">
                  <a:pos x="71" y="86"/>
                </a:cxn>
                <a:cxn ang="0">
                  <a:pos x="117" y="48"/>
                </a:cxn>
                <a:cxn ang="0">
                  <a:pos x="129" y="46"/>
                </a:cxn>
                <a:cxn ang="0">
                  <a:pos x="153" y="50"/>
                </a:cxn>
                <a:cxn ang="0">
                  <a:pos x="189" y="73"/>
                </a:cxn>
                <a:cxn ang="0">
                  <a:pos x="214" y="98"/>
                </a:cxn>
                <a:cxn ang="0">
                  <a:pos x="232" y="128"/>
                </a:cxn>
                <a:cxn ang="0">
                  <a:pos x="248" y="170"/>
                </a:cxn>
                <a:cxn ang="0">
                  <a:pos x="248" y="187"/>
                </a:cxn>
                <a:cxn ang="0">
                  <a:pos x="228" y="215"/>
                </a:cxn>
                <a:cxn ang="0">
                  <a:pos x="189" y="250"/>
                </a:cxn>
              </a:cxnLst>
              <a:rect l="0" t="0" r="r" b="b"/>
              <a:pathLst>
                <a:path w="293" h="307">
                  <a:moveTo>
                    <a:pt x="241" y="262"/>
                  </a:moveTo>
                  <a:lnTo>
                    <a:pt x="241" y="262"/>
                  </a:lnTo>
                  <a:lnTo>
                    <a:pt x="261" y="242"/>
                  </a:lnTo>
                  <a:lnTo>
                    <a:pt x="270" y="233"/>
                  </a:lnTo>
                  <a:lnTo>
                    <a:pt x="278" y="224"/>
                  </a:lnTo>
                  <a:lnTo>
                    <a:pt x="286" y="213"/>
                  </a:lnTo>
                  <a:lnTo>
                    <a:pt x="291" y="201"/>
                  </a:lnTo>
                  <a:lnTo>
                    <a:pt x="293" y="190"/>
                  </a:lnTo>
                  <a:lnTo>
                    <a:pt x="293" y="175"/>
                  </a:lnTo>
                  <a:lnTo>
                    <a:pt x="293" y="175"/>
                  </a:lnTo>
                  <a:lnTo>
                    <a:pt x="292" y="158"/>
                  </a:lnTo>
                  <a:lnTo>
                    <a:pt x="288" y="141"/>
                  </a:lnTo>
                  <a:lnTo>
                    <a:pt x="282" y="124"/>
                  </a:lnTo>
                  <a:lnTo>
                    <a:pt x="274" y="109"/>
                  </a:lnTo>
                  <a:lnTo>
                    <a:pt x="266" y="93"/>
                  </a:lnTo>
                  <a:lnTo>
                    <a:pt x="256" y="79"/>
                  </a:lnTo>
                  <a:lnTo>
                    <a:pt x="245" y="65"/>
                  </a:lnTo>
                  <a:lnTo>
                    <a:pt x="233" y="52"/>
                  </a:lnTo>
                  <a:lnTo>
                    <a:pt x="233" y="52"/>
                  </a:lnTo>
                  <a:lnTo>
                    <a:pt x="223" y="42"/>
                  </a:lnTo>
                  <a:lnTo>
                    <a:pt x="211" y="31"/>
                  </a:lnTo>
                  <a:lnTo>
                    <a:pt x="201" y="24"/>
                  </a:lnTo>
                  <a:lnTo>
                    <a:pt x="187" y="17"/>
                  </a:lnTo>
                  <a:lnTo>
                    <a:pt x="176" y="12"/>
                  </a:lnTo>
                  <a:lnTo>
                    <a:pt x="163" y="7"/>
                  </a:lnTo>
                  <a:lnTo>
                    <a:pt x="148" y="3"/>
                  </a:lnTo>
                  <a:lnTo>
                    <a:pt x="133" y="0"/>
                  </a:lnTo>
                  <a:lnTo>
                    <a:pt x="133" y="0"/>
                  </a:lnTo>
                  <a:lnTo>
                    <a:pt x="125" y="0"/>
                  </a:lnTo>
                  <a:lnTo>
                    <a:pt x="118" y="0"/>
                  </a:lnTo>
                  <a:lnTo>
                    <a:pt x="110" y="1"/>
                  </a:lnTo>
                  <a:lnTo>
                    <a:pt x="104" y="3"/>
                  </a:lnTo>
                  <a:lnTo>
                    <a:pt x="91" y="9"/>
                  </a:lnTo>
                  <a:lnTo>
                    <a:pt x="78" y="18"/>
                  </a:lnTo>
                  <a:lnTo>
                    <a:pt x="66" y="28"/>
                  </a:lnTo>
                  <a:lnTo>
                    <a:pt x="55" y="38"/>
                  </a:lnTo>
                  <a:lnTo>
                    <a:pt x="34" y="59"/>
                  </a:lnTo>
                  <a:lnTo>
                    <a:pt x="34" y="59"/>
                  </a:lnTo>
                  <a:lnTo>
                    <a:pt x="31" y="62"/>
                  </a:lnTo>
                  <a:lnTo>
                    <a:pt x="28" y="65"/>
                  </a:lnTo>
                  <a:lnTo>
                    <a:pt x="28" y="65"/>
                  </a:lnTo>
                  <a:lnTo>
                    <a:pt x="23" y="71"/>
                  </a:lnTo>
                  <a:lnTo>
                    <a:pt x="21" y="79"/>
                  </a:lnTo>
                  <a:lnTo>
                    <a:pt x="21" y="79"/>
                  </a:lnTo>
                  <a:lnTo>
                    <a:pt x="17" y="81"/>
                  </a:lnTo>
                  <a:lnTo>
                    <a:pt x="14" y="86"/>
                  </a:lnTo>
                  <a:lnTo>
                    <a:pt x="7" y="97"/>
                  </a:lnTo>
                  <a:lnTo>
                    <a:pt x="7" y="97"/>
                  </a:lnTo>
                  <a:lnTo>
                    <a:pt x="3" y="109"/>
                  </a:lnTo>
                  <a:lnTo>
                    <a:pt x="2" y="120"/>
                  </a:lnTo>
                  <a:lnTo>
                    <a:pt x="0" y="133"/>
                  </a:lnTo>
                  <a:lnTo>
                    <a:pt x="2" y="147"/>
                  </a:lnTo>
                  <a:lnTo>
                    <a:pt x="2" y="147"/>
                  </a:lnTo>
                  <a:lnTo>
                    <a:pt x="3" y="160"/>
                  </a:lnTo>
                  <a:lnTo>
                    <a:pt x="7" y="173"/>
                  </a:lnTo>
                  <a:lnTo>
                    <a:pt x="11" y="186"/>
                  </a:lnTo>
                  <a:lnTo>
                    <a:pt x="17" y="199"/>
                  </a:lnTo>
                  <a:lnTo>
                    <a:pt x="24" y="211"/>
                  </a:lnTo>
                  <a:lnTo>
                    <a:pt x="32" y="222"/>
                  </a:lnTo>
                  <a:lnTo>
                    <a:pt x="49" y="243"/>
                  </a:lnTo>
                  <a:lnTo>
                    <a:pt x="49" y="243"/>
                  </a:lnTo>
                  <a:lnTo>
                    <a:pt x="59" y="255"/>
                  </a:lnTo>
                  <a:lnTo>
                    <a:pt x="70" y="267"/>
                  </a:lnTo>
                  <a:lnTo>
                    <a:pt x="80" y="276"/>
                  </a:lnTo>
                  <a:lnTo>
                    <a:pt x="92" y="285"/>
                  </a:lnTo>
                  <a:lnTo>
                    <a:pt x="104" y="293"/>
                  </a:lnTo>
                  <a:lnTo>
                    <a:pt x="117" y="298"/>
                  </a:lnTo>
                  <a:lnTo>
                    <a:pt x="131" y="303"/>
                  </a:lnTo>
                  <a:lnTo>
                    <a:pt x="147" y="306"/>
                  </a:lnTo>
                  <a:lnTo>
                    <a:pt x="147" y="306"/>
                  </a:lnTo>
                  <a:lnTo>
                    <a:pt x="161" y="307"/>
                  </a:lnTo>
                  <a:lnTo>
                    <a:pt x="176" y="306"/>
                  </a:lnTo>
                  <a:lnTo>
                    <a:pt x="187" y="302"/>
                  </a:lnTo>
                  <a:lnTo>
                    <a:pt x="199" y="297"/>
                  </a:lnTo>
                  <a:lnTo>
                    <a:pt x="211" y="290"/>
                  </a:lnTo>
                  <a:lnTo>
                    <a:pt x="222" y="283"/>
                  </a:lnTo>
                  <a:lnTo>
                    <a:pt x="232" y="272"/>
                  </a:lnTo>
                  <a:lnTo>
                    <a:pt x="241" y="262"/>
                  </a:lnTo>
                  <a:lnTo>
                    <a:pt x="241" y="262"/>
                  </a:lnTo>
                  <a:close/>
                  <a:moveTo>
                    <a:pt x="189" y="250"/>
                  </a:moveTo>
                  <a:lnTo>
                    <a:pt x="189" y="250"/>
                  </a:lnTo>
                  <a:lnTo>
                    <a:pt x="180" y="256"/>
                  </a:lnTo>
                  <a:lnTo>
                    <a:pt x="170" y="260"/>
                  </a:lnTo>
                  <a:lnTo>
                    <a:pt x="161" y="263"/>
                  </a:lnTo>
                  <a:lnTo>
                    <a:pt x="152" y="263"/>
                  </a:lnTo>
                  <a:lnTo>
                    <a:pt x="144" y="260"/>
                  </a:lnTo>
                  <a:lnTo>
                    <a:pt x="135" y="258"/>
                  </a:lnTo>
                  <a:lnTo>
                    <a:pt x="127" y="254"/>
                  </a:lnTo>
                  <a:lnTo>
                    <a:pt x="119" y="247"/>
                  </a:lnTo>
                  <a:lnTo>
                    <a:pt x="104" y="234"/>
                  </a:lnTo>
                  <a:lnTo>
                    <a:pt x="91" y="218"/>
                  </a:lnTo>
                  <a:lnTo>
                    <a:pt x="66" y="188"/>
                  </a:lnTo>
                  <a:lnTo>
                    <a:pt x="66" y="188"/>
                  </a:lnTo>
                  <a:lnTo>
                    <a:pt x="59" y="179"/>
                  </a:lnTo>
                  <a:lnTo>
                    <a:pt x="54" y="169"/>
                  </a:lnTo>
                  <a:lnTo>
                    <a:pt x="50" y="157"/>
                  </a:lnTo>
                  <a:lnTo>
                    <a:pt x="48" y="145"/>
                  </a:lnTo>
                  <a:lnTo>
                    <a:pt x="46" y="133"/>
                  </a:lnTo>
                  <a:lnTo>
                    <a:pt x="49" y="122"/>
                  </a:lnTo>
                  <a:lnTo>
                    <a:pt x="51" y="116"/>
                  </a:lnTo>
                  <a:lnTo>
                    <a:pt x="54" y="113"/>
                  </a:lnTo>
                  <a:lnTo>
                    <a:pt x="57" y="107"/>
                  </a:lnTo>
                  <a:lnTo>
                    <a:pt x="62" y="103"/>
                  </a:lnTo>
                  <a:lnTo>
                    <a:pt x="62" y="103"/>
                  </a:lnTo>
                  <a:lnTo>
                    <a:pt x="65" y="99"/>
                  </a:lnTo>
                  <a:lnTo>
                    <a:pt x="67" y="96"/>
                  </a:lnTo>
                  <a:lnTo>
                    <a:pt x="71" y="86"/>
                  </a:lnTo>
                  <a:lnTo>
                    <a:pt x="71" y="86"/>
                  </a:lnTo>
                  <a:lnTo>
                    <a:pt x="92" y="65"/>
                  </a:lnTo>
                  <a:lnTo>
                    <a:pt x="104" y="56"/>
                  </a:lnTo>
                  <a:lnTo>
                    <a:pt x="117" y="48"/>
                  </a:lnTo>
                  <a:lnTo>
                    <a:pt x="117" y="48"/>
                  </a:lnTo>
                  <a:lnTo>
                    <a:pt x="122" y="47"/>
                  </a:lnTo>
                  <a:lnTo>
                    <a:pt x="129" y="46"/>
                  </a:lnTo>
                  <a:lnTo>
                    <a:pt x="135" y="46"/>
                  </a:lnTo>
                  <a:lnTo>
                    <a:pt x="142" y="46"/>
                  </a:lnTo>
                  <a:lnTo>
                    <a:pt x="153" y="50"/>
                  </a:lnTo>
                  <a:lnTo>
                    <a:pt x="167" y="56"/>
                  </a:lnTo>
                  <a:lnTo>
                    <a:pt x="178" y="64"/>
                  </a:lnTo>
                  <a:lnTo>
                    <a:pt x="189" y="73"/>
                  </a:lnTo>
                  <a:lnTo>
                    <a:pt x="207" y="90"/>
                  </a:lnTo>
                  <a:lnTo>
                    <a:pt x="207" y="90"/>
                  </a:lnTo>
                  <a:lnTo>
                    <a:pt x="214" y="98"/>
                  </a:lnTo>
                  <a:lnTo>
                    <a:pt x="222" y="107"/>
                  </a:lnTo>
                  <a:lnTo>
                    <a:pt x="227" y="118"/>
                  </a:lnTo>
                  <a:lnTo>
                    <a:pt x="232" y="128"/>
                  </a:lnTo>
                  <a:lnTo>
                    <a:pt x="241" y="149"/>
                  </a:lnTo>
                  <a:lnTo>
                    <a:pt x="248" y="170"/>
                  </a:lnTo>
                  <a:lnTo>
                    <a:pt x="248" y="170"/>
                  </a:lnTo>
                  <a:lnTo>
                    <a:pt x="249" y="175"/>
                  </a:lnTo>
                  <a:lnTo>
                    <a:pt x="249" y="182"/>
                  </a:lnTo>
                  <a:lnTo>
                    <a:pt x="248" y="187"/>
                  </a:lnTo>
                  <a:lnTo>
                    <a:pt x="245" y="192"/>
                  </a:lnTo>
                  <a:lnTo>
                    <a:pt x="237" y="203"/>
                  </a:lnTo>
                  <a:lnTo>
                    <a:pt x="228" y="215"/>
                  </a:lnTo>
                  <a:lnTo>
                    <a:pt x="219" y="225"/>
                  </a:lnTo>
                  <a:lnTo>
                    <a:pt x="207" y="234"/>
                  </a:lnTo>
                  <a:lnTo>
                    <a:pt x="189" y="250"/>
                  </a:lnTo>
                  <a:lnTo>
                    <a:pt x="189" y="250"/>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01" name="chenying0907 865"/>
            <p:cNvSpPr>
              <a:spLocks noEditPoints="1"/>
            </p:cNvSpPr>
            <p:nvPr/>
          </p:nvSpPr>
          <p:spPr bwMode="auto">
            <a:xfrm>
              <a:off x="4410076" y="3570288"/>
              <a:ext cx="106363" cy="111125"/>
            </a:xfrm>
            <a:custGeom>
              <a:avLst/>
              <a:gdLst/>
              <a:ahLst/>
              <a:cxnLst>
                <a:cxn ang="0">
                  <a:pos x="238" y="222"/>
                </a:cxn>
                <a:cxn ang="0">
                  <a:pos x="260" y="195"/>
                </a:cxn>
                <a:cxn ang="0">
                  <a:pos x="268" y="160"/>
                </a:cxn>
                <a:cxn ang="0">
                  <a:pos x="262" y="128"/>
                </a:cxn>
                <a:cxn ang="0">
                  <a:pos x="243" y="85"/>
                </a:cxn>
                <a:cxn ang="0">
                  <a:pos x="213" y="47"/>
                </a:cxn>
                <a:cxn ang="0">
                  <a:pos x="193" y="29"/>
                </a:cxn>
                <a:cxn ang="0">
                  <a:pos x="159" y="11"/>
                </a:cxn>
                <a:cxn ang="0">
                  <a:pos x="121" y="0"/>
                </a:cxn>
                <a:cxn ang="0">
                  <a:pos x="107" y="0"/>
                </a:cxn>
                <a:cxn ang="0">
                  <a:pos x="82" y="8"/>
                </a:cxn>
                <a:cxn ang="0">
                  <a:pos x="49" y="35"/>
                </a:cxn>
                <a:cxn ang="0">
                  <a:pos x="27" y="56"/>
                </a:cxn>
                <a:cxn ang="0">
                  <a:pos x="20" y="66"/>
                </a:cxn>
                <a:cxn ang="0">
                  <a:pos x="15" y="75"/>
                </a:cxn>
                <a:cxn ang="0">
                  <a:pos x="6" y="88"/>
                </a:cxn>
                <a:cxn ang="0">
                  <a:pos x="0" y="122"/>
                </a:cxn>
                <a:cxn ang="0">
                  <a:pos x="2" y="147"/>
                </a:cxn>
                <a:cxn ang="0">
                  <a:pos x="15" y="182"/>
                </a:cxn>
                <a:cxn ang="0">
                  <a:pos x="44" y="224"/>
                </a:cxn>
                <a:cxn ang="0">
                  <a:pos x="73" y="253"/>
                </a:cxn>
                <a:cxn ang="0">
                  <a:pos x="107" y="273"/>
                </a:cxn>
                <a:cxn ang="0">
                  <a:pos x="133" y="280"/>
                </a:cxn>
                <a:cxn ang="0">
                  <a:pos x="171" y="277"/>
                </a:cxn>
                <a:cxn ang="0">
                  <a:pos x="201" y="258"/>
                </a:cxn>
                <a:cxn ang="0">
                  <a:pos x="172" y="229"/>
                </a:cxn>
                <a:cxn ang="0">
                  <a:pos x="155" y="238"/>
                </a:cxn>
                <a:cxn ang="0">
                  <a:pos x="130" y="239"/>
                </a:cxn>
                <a:cxn ang="0">
                  <a:pos x="108" y="226"/>
                </a:cxn>
                <a:cxn ang="0">
                  <a:pos x="60" y="173"/>
                </a:cxn>
                <a:cxn ang="0">
                  <a:pos x="48" y="154"/>
                </a:cxn>
                <a:cxn ang="0">
                  <a:pos x="43" y="122"/>
                </a:cxn>
                <a:cxn ang="0">
                  <a:pos x="52" y="98"/>
                </a:cxn>
                <a:cxn ang="0">
                  <a:pos x="58" y="92"/>
                </a:cxn>
                <a:cxn ang="0">
                  <a:pos x="64" y="80"/>
                </a:cxn>
                <a:cxn ang="0">
                  <a:pos x="106" y="45"/>
                </a:cxn>
                <a:cxn ang="0">
                  <a:pos x="117" y="42"/>
                </a:cxn>
                <a:cxn ang="0">
                  <a:pos x="141" y="46"/>
                </a:cxn>
                <a:cxn ang="0">
                  <a:pos x="172" y="67"/>
                </a:cxn>
                <a:cxn ang="0">
                  <a:pos x="196" y="90"/>
                </a:cxn>
                <a:cxn ang="0">
                  <a:pos x="221" y="136"/>
                </a:cxn>
                <a:cxn ang="0">
                  <a:pos x="227" y="161"/>
                </a:cxn>
                <a:cxn ang="0">
                  <a:pos x="223" y="175"/>
                </a:cxn>
                <a:cxn ang="0">
                  <a:pos x="200" y="205"/>
                </a:cxn>
                <a:cxn ang="0">
                  <a:pos x="172" y="229"/>
                </a:cxn>
              </a:cxnLst>
              <a:rect l="0" t="0" r="r" b="b"/>
              <a:pathLst>
                <a:path w="268" h="281">
                  <a:moveTo>
                    <a:pt x="221" y="239"/>
                  </a:moveTo>
                  <a:lnTo>
                    <a:pt x="221" y="239"/>
                  </a:lnTo>
                  <a:lnTo>
                    <a:pt x="238" y="222"/>
                  </a:lnTo>
                  <a:lnTo>
                    <a:pt x="247" y="213"/>
                  </a:lnTo>
                  <a:lnTo>
                    <a:pt x="253" y="204"/>
                  </a:lnTo>
                  <a:lnTo>
                    <a:pt x="260" y="195"/>
                  </a:lnTo>
                  <a:lnTo>
                    <a:pt x="265" y="185"/>
                  </a:lnTo>
                  <a:lnTo>
                    <a:pt x="268" y="174"/>
                  </a:lnTo>
                  <a:lnTo>
                    <a:pt x="268" y="160"/>
                  </a:lnTo>
                  <a:lnTo>
                    <a:pt x="268" y="160"/>
                  </a:lnTo>
                  <a:lnTo>
                    <a:pt x="266" y="144"/>
                  </a:lnTo>
                  <a:lnTo>
                    <a:pt x="262" y="128"/>
                  </a:lnTo>
                  <a:lnTo>
                    <a:pt x="257" y="114"/>
                  </a:lnTo>
                  <a:lnTo>
                    <a:pt x="251" y="100"/>
                  </a:lnTo>
                  <a:lnTo>
                    <a:pt x="243" y="85"/>
                  </a:lnTo>
                  <a:lnTo>
                    <a:pt x="234" y="72"/>
                  </a:lnTo>
                  <a:lnTo>
                    <a:pt x="223" y="59"/>
                  </a:lnTo>
                  <a:lnTo>
                    <a:pt x="213" y="47"/>
                  </a:lnTo>
                  <a:lnTo>
                    <a:pt x="213" y="47"/>
                  </a:lnTo>
                  <a:lnTo>
                    <a:pt x="204" y="38"/>
                  </a:lnTo>
                  <a:lnTo>
                    <a:pt x="193" y="29"/>
                  </a:lnTo>
                  <a:lnTo>
                    <a:pt x="183" y="22"/>
                  </a:lnTo>
                  <a:lnTo>
                    <a:pt x="171" y="16"/>
                  </a:lnTo>
                  <a:lnTo>
                    <a:pt x="159" y="11"/>
                  </a:lnTo>
                  <a:lnTo>
                    <a:pt x="147" y="7"/>
                  </a:lnTo>
                  <a:lnTo>
                    <a:pt x="134" y="3"/>
                  </a:lnTo>
                  <a:lnTo>
                    <a:pt x="121" y="0"/>
                  </a:lnTo>
                  <a:lnTo>
                    <a:pt x="121" y="0"/>
                  </a:lnTo>
                  <a:lnTo>
                    <a:pt x="113" y="0"/>
                  </a:lnTo>
                  <a:lnTo>
                    <a:pt x="107" y="0"/>
                  </a:lnTo>
                  <a:lnTo>
                    <a:pt x="100" y="1"/>
                  </a:lnTo>
                  <a:lnTo>
                    <a:pt x="94" y="3"/>
                  </a:lnTo>
                  <a:lnTo>
                    <a:pt x="82" y="8"/>
                  </a:lnTo>
                  <a:lnTo>
                    <a:pt x="70" y="16"/>
                  </a:lnTo>
                  <a:lnTo>
                    <a:pt x="60" y="25"/>
                  </a:lnTo>
                  <a:lnTo>
                    <a:pt x="49" y="35"/>
                  </a:lnTo>
                  <a:lnTo>
                    <a:pt x="30" y="54"/>
                  </a:lnTo>
                  <a:lnTo>
                    <a:pt x="30" y="54"/>
                  </a:lnTo>
                  <a:lnTo>
                    <a:pt x="27" y="56"/>
                  </a:lnTo>
                  <a:lnTo>
                    <a:pt x="24" y="59"/>
                  </a:lnTo>
                  <a:lnTo>
                    <a:pt x="24" y="59"/>
                  </a:lnTo>
                  <a:lnTo>
                    <a:pt x="20" y="66"/>
                  </a:lnTo>
                  <a:lnTo>
                    <a:pt x="18" y="71"/>
                  </a:lnTo>
                  <a:lnTo>
                    <a:pt x="18" y="71"/>
                  </a:lnTo>
                  <a:lnTo>
                    <a:pt x="15" y="75"/>
                  </a:lnTo>
                  <a:lnTo>
                    <a:pt x="11" y="79"/>
                  </a:lnTo>
                  <a:lnTo>
                    <a:pt x="6" y="88"/>
                  </a:lnTo>
                  <a:lnTo>
                    <a:pt x="6" y="88"/>
                  </a:lnTo>
                  <a:lnTo>
                    <a:pt x="2" y="100"/>
                  </a:lnTo>
                  <a:lnTo>
                    <a:pt x="1" y="111"/>
                  </a:lnTo>
                  <a:lnTo>
                    <a:pt x="0" y="122"/>
                  </a:lnTo>
                  <a:lnTo>
                    <a:pt x="1" y="134"/>
                  </a:lnTo>
                  <a:lnTo>
                    <a:pt x="1" y="134"/>
                  </a:lnTo>
                  <a:lnTo>
                    <a:pt x="2" y="147"/>
                  </a:lnTo>
                  <a:lnTo>
                    <a:pt x="5" y="158"/>
                  </a:lnTo>
                  <a:lnTo>
                    <a:pt x="10" y="170"/>
                  </a:lnTo>
                  <a:lnTo>
                    <a:pt x="15" y="182"/>
                  </a:lnTo>
                  <a:lnTo>
                    <a:pt x="22" y="192"/>
                  </a:lnTo>
                  <a:lnTo>
                    <a:pt x="28" y="203"/>
                  </a:lnTo>
                  <a:lnTo>
                    <a:pt x="44" y="224"/>
                  </a:lnTo>
                  <a:lnTo>
                    <a:pt x="44" y="224"/>
                  </a:lnTo>
                  <a:lnTo>
                    <a:pt x="62" y="243"/>
                  </a:lnTo>
                  <a:lnTo>
                    <a:pt x="73" y="253"/>
                  </a:lnTo>
                  <a:lnTo>
                    <a:pt x="83" y="260"/>
                  </a:lnTo>
                  <a:lnTo>
                    <a:pt x="94" y="268"/>
                  </a:lnTo>
                  <a:lnTo>
                    <a:pt x="107" y="273"/>
                  </a:lnTo>
                  <a:lnTo>
                    <a:pt x="119" y="277"/>
                  </a:lnTo>
                  <a:lnTo>
                    <a:pt x="133" y="280"/>
                  </a:lnTo>
                  <a:lnTo>
                    <a:pt x="133" y="280"/>
                  </a:lnTo>
                  <a:lnTo>
                    <a:pt x="147" y="281"/>
                  </a:lnTo>
                  <a:lnTo>
                    <a:pt x="160" y="280"/>
                  </a:lnTo>
                  <a:lnTo>
                    <a:pt x="171" y="277"/>
                  </a:lnTo>
                  <a:lnTo>
                    <a:pt x="181" y="272"/>
                  </a:lnTo>
                  <a:lnTo>
                    <a:pt x="192" y="266"/>
                  </a:lnTo>
                  <a:lnTo>
                    <a:pt x="201" y="258"/>
                  </a:lnTo>
                  <a:lnTo>
                    <a:pt x="221" y="239"/>
                  </a:lnTo>
                  <a:lnTo>
                    <a:pt x="221" y="239"/>
                  </a:lnTo>
                  <a:close/>
                  <a:moveTo>
                    <a:pt x="172" y="229"/>
                  </a:moveTo>
                  <a:lnTo>
                    <a:pt x="172" y="229"/>
                  </a:lnTo>
                  <a:lnTo>
                    <a:pt x="164" y="234"/>
                  </a:lnTo>
                  <a:lnTo>
                    <a:pt x="155" y="238"/>
                  </a:lnTo>
                  <a:lnTo>
                    <a:pt x="147" y="241"/>
                  </a:lnTo>
                  <a:lnTo>
                    <a:pt x="140" y="241"/>
                  </a:lnTo>
                  <a:lnTo>
                    <a:pt x="130" y="239"/>
                  </a:lnTo>
                  <a:lnTo>
                    <a:pt x="124" y="236"/>
                  </a:lnTo>
                  <a:lnTo>
                    <a:pt x="116" y="232"/>
                  </a:lnTo>
                  <a:lnTo>
                    <a:pt x="108" y="226"/>
                  </a:lnTo>
                  <a:lnTo>
                    <a:pt x="95" y="215"/>
                  </a:lnTo>
                  <a:lnTo>
                    <a:pt x="82" y="200"/>
                  </a:lnTo>
                  <a:lnTo>
                    <a:pt x="60" y="173"/>
                  </a:lnTo>
                  <a:lnTo>
                    <a:pt x="60" y="173"/>
                  </a:lnTo>
                  <a:lnTo>
                    <a:pt x="53" y="164"/>
                  </a:lnTo>
                  <a:lnTo>
                    <a:pt x="48" y="154"/>
                  </a:lnTo>
                  <a:lnTo>
                    <a:pt x="44" y="144"/>
                  </a:lnTo>
                  <a:lnTo>
                    <a:pt x="43" y="134"/>
                  </a:lnTo>
                  <a:lnTo>
                    <a:pt x="43" y="122"/>
                  </a:lnTo>
                  <a:lnTo>
                    <a:pt x="44" y="111"/>
                  </a:lnTo>
                  <a:lnTo>
                    <a:pt x="48" y="102"/>
                  </a:lnTo>
                  <a:lnTo>
                    <a:pt x="52" y="98"/>
                  </a:lnTo>
                  <a:lnTo>
                    <a:pt x="56" y="94"/>
                  </a:lnTo>
                  <a:lnTo>
                    <a:pt x="56" y="94"/>
                  </a:lnTo>
                  <a:lnTo>
                    <a:pt x="58" y="92"/>
                  </a:lnTo>
                  <a:lnTo>
                    <a:pt x="61" y="88"/>
                  </a:lnTo>
                  <a:lnTo>
                    <a:pt x="64" y="80"/>
                  </a:lnTo>
                  <a:lnTo>
                    <a:pt x="64" y="80"/>
                  </a:lnTo>
                  <a:lnTo>
                    <a:pt x="83" y="60"/>
                  </a:lnTo>
                  <a:lnTo>
                    <a:pt x="94" y="52"/>
                  </a:lnTo>
                  <a:lnTo>
                    <a:pt x="106" y="45"/>
                  </a:lnTo>
                  <a:lnTo>
                    <a:pt x="106" y="45"/>
                  </a:lnTo>
                  <a:lnTo>
                    <a:pt x="111" y="43"/>
                  </a:lnTo>
                  <a:lnTo>
                    <a:pt x="117" y="42"/>
                  </a:lnTo>
                  <a:lnTo>
                    <a:pt x="123" y="42"/>
                  </a:lnTo>
                  <a:lnTo>
                    <a:pt x="129" y="42"/>
                  </a:lnTo>
                  <a:lnTo>
                    <a:pt x="141" y="46"/>
                  </a:lnTo>
                  <a:lnTo>
                    <a:pt x="151" y="51"/>
                  </a:lnTo>
                  <a:lnTo>
                    <a:pt x="162" y="59"/>
                  </a:lnTo>
                  <a:lnTo>
                    <a:pt x="172" y="67"/>
                  </a:lnTo>
                  <a:lnTo>
                    <a:pt x="188" y="83"/>
                  </a:lnTo>
                  <a:lnTo>
                    <a:pt x="188" y="83"/>
                  </a:lnTo>
                  <a:lnTo>
                    <a:pt x="196" y="90"/>
                  </a:lnTo>
                  <a:lnTo>
                    <a:pt x="201" y="98"/>
                  </a:lnTo>
                  <a:lnTo>
                    <a:pt x="211" y="117"/>
                  </a:lnTo>
                  <a:lnTo>
                    <a:pt x="221" y="136"/>
                  </a:lnTo>
                  <a:lnTo>
                    <a:pt x="226" y="156"/>
                  </a:lnTo>
                  <a:lnTo>
                    <a:pt x="226" y="156"/>
                  </a:lnTo>
                  <a:lnTo>
                    <a:pt x="227" y="161"/>
                  </a:lnTo>
                  <a:lnTo>
                    <a:pt x="227" y="166"/>
                  </a:lnTo>
                  <a:lnTo>
                    <a:pt x="226" y="171"/>
                  </a:lnTo>
                  <a:lnTo>
                    <a:pt x="223" y="175"/>
                  </a:lnTo>
                  <a:lnTo>
                    <a:pt x="217" y="186"/>
                  </a:lnTo>
                  <a:lnTo>
                    <a:pt x="209" y="196"/>
                  </a:lnTo>
                  <a:lnTo>
                    <a:pt x="200" y="205"/>
                  </a:lnTo>
                  <a:lnTo>
                    <a:pt x="189" y="215"/>
                  </a:lnTo>
                  <a:lnTo>
                    <a:pt x="172" y="229"/>
                  </a:lnTo>
                  <a:lnTo>
                    <a:pt x="172" y="229"/>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02" name="chenying0907 866"/>
            <p:cNvSpPr>
              <a:spLocks noEditPoints="1"/>
            </p:cNvSpPr>
            <p:nvPr/>
          </p:nvSpPr>
          <p:spPr bwMode="auto">
            <a:xfrm>
              <a:off x="4471988" y="3636963"/>
              <a:ext cx="96838" cy="103188"/>
            </a:xfrm>
            <a:custGeom>
              <a:avLst/>
              <a:gdLst/>
              <a:ahLst/>
              <a:cxnLst>
                <a:cxn ang="0">
                  <a:pos x="219" y="205"/>
                </a:cxn>
                <a:cxn ang="0">
                  <a:pos x="240" y="180"/>
                </a:cxn>
                <a:cxn ang="0">
                  <a:pos x="247" y="148"/>
                </a:cxn>
                <a:cxn ang="0">
                  <a:pos x="242" y="119"/>
                </a:cxn>
                <a:cxn ang="0">
                  <a:pos x="223" y="80"/>
                </a:cxn>
                <a:cxn ang="0">
                  <a:pos x="196" y="44"/>
                </a:cxn>
                <a:cxn ang="0">
                  <a:pos x="178" y="27"/>
                </a:cxn>
                <a:cxn ang="0">
                  <a:pos x="147" y="10"/>
                </a:cxn>
                <a:cxn ang="0">
                  <a:pos x="111" y="1"/>
                </a:cxn>
                <a:cxn ang="0">
                  <a:pos x="98" y="0"/>
                </a:cxn>
                <a:cxn ang="0">
                  <a:pos x="64" y="16"/>
                </a:cxn>
                <a:cxn ang="0">
                  <a:pos x="28" y="51"/>
                </a:cxn>
                <a:cxn ang="0">
                  <a:pos x="22" y="55"/>
                </a:cxn>
                <a:cxn ang="0">
                  <a:pos x="16" y="67"/>
                </a:cxn>
                <a:cxn ang="0">
                  <a:pos x="9" y="73"/>
                </a:cxn>
                <a:cxn ang="0">
                  <a:pos x="2" y="93"/>
                </a:cxn>
                <a:cxn ang="0">
                  <a:pos x="0" y="124"/>
                </a:cxn>
                <a:cxn ang="0">
                  <a:pos x="4" y="146"/>
                </a:cxn>
                <a:cxn ang="0">
                  <a:pos x="26" y="188"/>
                </a:cxn>
                <a:cxn ang="0">
                  <a:pos x="58" y="226"/>
                </a:cxn>
                <a:cxn ang="0">
                  <a:pos x="87" y="247"/>
                </a:cxn>
                <a:cxn ang="0">
                  <a:pos x="123" y="259"/>
                </a:cxn>
                <a:cxn ang="0">
                  <a:pos x="147" y="259"/>
                </a:cxn>
                <a:cxn ang="0">
                  <a:pos x="177" y="246"/>
                </a:cxn>
                <a:cxn ang="0">
                  <a:pos x="203" y="221"/>
                </a:cxn>
                <a:cxn ang="0">
                  <a:pos x="151" y="217"/>
                </a:cxn>
                <a:cxn ang="0">
                  <a:pos x="128" y="222"/>
                </a:cxn>
                <a:cxn ang="0">
                  <a:pos x="106" y="214"/>
                </a:cxn>
                <a:cxn ang="0">
                  <a:pos x="75" y="186"/>
                </a:cxn>
                <a:cxn ang="0">
                  <a:pos x="49" y="152"/>
                </a:cxn>
                <a:cxn ang="0">
                  <a:pos x="38" y="123"/>
                </a:cxn>
                <a:cxn ang="0">
                  <a:pos x="45" y="95"/>
                </a:cxn>
                <a:cxn ang="0">
                  <a:pos x="56" y="81"/>
                </a:cxn>
                <a:cxn ang="0">
                  <a:pos x="77" y="56"/>
                </a:cxn>
                <a:cxn ang="0">
                  <a:pos x="97" y="42"/>
                </a:cxn>
                <a:cxn ang="0">
                  <a:pos x="113" y="39"/>
                </a:cxn>
                <a:cxn ang="0">
                  <a:pos x="139" y="48"/>
                </a:cxn>
                <a:cxn ang="0">
                  <a:pos x="173" y="77"/>
                </a:cxn>
                <a:cxn ang="0">
                  <a:pos x="186" y="91"/>
                </a:cxn>
                <a:cxn ang="0">
                  <a:pos x="208" y="145"/>
                </a:cxn>
                <a:cxn ang="0">
                  <a:pos x="208" y="153"/>
                </a:cxn>
                <a:cxn ang="0">
                  <a:pos x="193" y="182"/>
                </a:cxn>
                <a:cxn ang="0">
                  <a:pos x="159" y="212"/>
                </a:cxn>
              </a:cxnLst>
              <a:rect l="0" t="0" r="r" b="b"/>
              <a:pathLst>
                <a:path w="247" h="260">
                  <a:moveTo>
                    <a:pt x="203" y="221"/>
                  </a:moveTo>
                  <a:lnTo>
                    <a:pt x="203" y="221"/>
                  </a:lnTo>
                  <a:lnTo>
                    <a:pt x="219" y="205"/>
                  </a:lnTo>
                  <a:lnTo>
                    <a:pt x="227" y="197"/>
                  </a:lnTo>
                  <a:lnTo>
                    <a:pt x="234" y="189"/>
                  </a:lnTo>
                  <a:lnTo>
                    <a:pt x="240" y="180"/>
                  </a:lnTo>
                  <a:lnTo>
                    <a:pt x="244" y="171"/>
                  </a:lnTo>
                  <a:lnTo>
                    <a:pt x="246" y="161"/>
                  </a:lnTo>
                  <a:lnTo>
                    <a:pt x="247" y="148"/>
                  </a:lnTo>
                  <a:lnTo>
                    <a:pt x="247" y="148"/>
                  </a:lnTo>
                  <a:lnTo>
                    <a:pt x="245" y="133"/>
                  </a:lnTo>
                  <a:lnTo>
                    <a:pt x="242" y="119"/>
                  </a:lnTo>
                  <a:lnTo>
                    <a:pt x="237" y="106"/>
                  </a:lnTo>
                  <a:lnTo>
                    <a:pt x="230" y="91"/>
                  </a:lnTo>
                  <a:lnTo>
                    <a:pt x="223" y="80"/>
                  </a:lnTo>
                  <a:lnTo>
                    <a:pt x="215" y="67"/>
                  </a:lnTo>
                  <a:lnTo>
                    <a:pt x="206" y="55"/>
                  </a:lnTo>
                  <a:lnTo>
                    <a:pt x="196" y="44"/>
                  </a:lnTo>
                  <a:lnTo>
                    <a:pt x="196" y="44"/>
                  </a:lnTo>
                  <a:lnTo>
                    <a:pt x="187" y="35"/>
                  </a:lnTo>
                  <a:lnTo>
                    <a:pt x="178" y="27"/>
                  </a:lnTo>
                  <a:lnTo>
                    <a:pt x="168" y="21"/>
                  </a:lnTo>
                  <a:lnTo>
                    <a:pt x="157" y="16"/>
                  </a:lnTo>
                  <a:lnTo>
                    <a:pt x="147" y="10"/>
                  </a:lnTo>
                  <a:lnTo>
                    <a:pt x="136" y="6"/>
                  </a:lnTo>
                  <a:lnTo>
                    <a:pt x="124" y="2"/>
                  </a:lnTo>
                  <a:lnTo>
                    <a:pt x="111" y="1"/>
                  </a:lnTo>
                  <a:lnTo>
                    <a:pt x="111" y="1"/>
                  </a:lnTo>
                  <a:lnTo>
                    <a:pt x="105" y="0"/>
                  </a:lnTo>
                  <a:lnTo>
                    <a:pt x="98" y="0"/>
                  </a:lnTo>
                  <a:lnTo>
                    <a:pt x="87" y="4"/>
                  </a:lnTo>
                  <a:lnTo>
                    <a:pt x="75" y="9"/>
                  </a:lnTo>
                  <a:lnTo>
                    <a:pt x="64" y="16"/>
                  </a:lnTo>
                  <a:lnTo>
                    <a:pt x="55" y="23"/>
                  </a:lnTo>
                  <a:lnTo>
                    <a:pt x="46" y="33"/>
                  </a:lnTo>
                  <a:lnTo>
                    <a:pt x="28" y="51"/>
                  </a:lnTo>
                  <a:lnTo>
                    <a:pt x="28" y="51"/>
                  </a:lnTo>
                  <a:lnTo>
                    <a:pt x="25" y="52"/>
                  </a:lnTo>
                  <a:lnTo>
                    <a:pt x="22" y="55"/>
                  </a:lnTo>
                  <a:lnTo>
                    <a:pt x="22" y="55"/>
                  </a:lnTo>
                  <a:lnTo>
                    <a:pt x="19" y="60"/>
                  </a:lnTo>
                  <a:lnTo>
                    <a:pt x="16" y="67"/>
                  </a:lnTo>
                  <a:lnTo>
                    <a:pt x="16" y="67"/>
                  </a:lnTo>
                  <a:lnTo>
                    <a:pt x="13" y="69"/>
                  </a:lnTo>
                  <a:lnTo>
                    <a:pt x="9" y="73"/>
                  </a:lnTo>
                  <a:lnTo>
                    <a:pt x="5" y="82"/>
                  </a:lnTo>
                  <a:lnTo>
                    <a:pt x="5" y="82"/>
                  </a:lnTo>
                  <a:lnTo>
                    <a:pt x="2" y="93"/>
                  </a:lnTo>
                  <a:lnTo>
                    <a:pt x="0" y="103"/>
                  </a:lnTo>
                  <a:lnTo>
                    <a:pt x="0" y="112"/>
                  </a:lnTo>
                  <a:lnTo>
                    <a:pt x="0" y="124"/>
                  </a:lnTo>
                  <a:lnTo>
                    <a:pt x="0" y="124"/>
                  </a:lnTo>
                  <a:lnTo>
                    <a:pt x="2" y="136"/>
                  </a:lnTo>
                  <a:lnTo>
                    <a:pt x="4" y="146"/>
                  </a:lnTo>
                  <a:lnTo>
                    <a:pt x="8" y="158"/>
                  </a:lnTo>
                  <a:lnTo>
                    <a:pt x="13" y="169"/>
                  </a:lnTo>
                  <a:lnTo>
                    <a:pt x="26" y="188"/>
                  </a:lnTo>
                  <a:lnTo>
                    <a:pt x="41" y="206"/>
                  </a:lnTo>
                  <a:lnTo>
                    <a:pt x="41" y="206"/>
                  </a:lnTo>
                  <a:lnTo>
                    <a:pt x="58" y="226"/>
                  </a:lnTo>
                  <a:lnTo>
                    <a:pt x="67" y="234"/>
                  </a:lnTo>
                  <a:lnTo>
                    <a:pt x="76" y="240"/>
                  </a:lnTo>
                  <a:lnTo>
                    <a:pt x="87" y="247"/>
                  </a:lnTo>
                  <a:lnTo>
                    <a:pt x="97" y="252"/>
                  </a:lnTo>
                  <a:lnTo>
                    <a:pt x="110" y="256"/>
                  </a:lnTo>
                  <a:lnTo>
                    <a:pt x="123" y="259"/>
                  </a:lnTo>
                  <a:lnTo>
                    <a:pt x="123" y="259"/>
                  </a:lnTo>
                  <a:lnTo>
                    <a:pt x="135" y="260"/>
                  </a:lnTo>
                  <a:lnTo>
                    <a:pt x="147" y="259"/>
                  </a:lnTo>
                  <a:lnTo>
                    <a:pt x="157" y="256"/>
                  </a:lnTo>
                  <a:lnTo>
                    <a:pt x="168" y="251"/>
                  </a:lnTo>
                  <a:lnTo>
                    <a:pt x="177" y="246"/>
                  </a:lnTo>
                  <a:lnTo>
                    <a:pt x="186" y="239"/>
                  </a:lnTo>
                  <a:lnTo>
                    <a:pt x="203" y="221"/>
                  </a:lnTo>
                  <a:lnTo>
                    <a:pt x="203" y="221"/>
                  </a:lnTo>
                  <a:close/>
                  <a:moveTo>
                    <a:pt x="159" y="212"/>
                  </a:moveTo>
                  <a:lnTo>
                    <a:pt x="159" y="212"/>
                  </a:lnTo>
                  <a:lnTo>
                    <a:pt x="151" y="217"/>
                  </a:lnTo>
                  <a:lnTo>
                    <a:pt x="143" y="221"/>
                  </a:lnTo>
                  <a:lnTo>
                    <a:pt x="135" y="222"/>
                  </a:lnTo>
                  <a:lnTo>
                    <a:pt x="128" y="222"/>
                  </a:lnTo>
                  <a:lnTo>
                    <a:pt x="121" y="221"/>
                  </a:lnTo>
                  <a:lnTo>
                    <a:pt x="114" y="218"/>
                  </a:lnTo>
                  <a:lnTo>
                    <a:pt x="106" y="214"/>
                  </a:lnTo>
                  <a:lnTo>
                    <a:pt x="100" y="209"/>
                  </a:lnTo>
                  <a:lnTo>
                    <a:pt x="87" y="199"/>
                  </a:lnTo>
                  <a:lnTo>
                    <a:pt x="75" y="186"/>
                  </a:lnTo>
                  <a:lnTo>
                    <a:pt x="55" y="159"/>
                  </a:lnTo>
                  <a:lnTo>
                    <a:pt x="55" y="159"/>
                  </a:lnTo>
                  <a:lnTo>
                    <a:pt x="49" y="152"/>
                  </a:lnTo>
                  <a:lnTo>
                    <a:pt x="45" y="142"/>
                  </a:lnTo>
                  <a:lnTo>
                    <a:pt x="41" y="133"/>
                  </a:lnTo>
                  <a:lnTo>
                    <a:pt x="38" y="123"/>
                  </a:lnTo>
                  <a:lnTo>
                    <a:pt x="38" y="114"/>
                  </a:lnTo>
                  <a:lnTo>
                    <a:pt x="41" y="103"/>
                  </a:lnTo>
                  <a:lnTo>
                    <a:pt x="45" y="95"/>
                  </a:lnTo>
                  <a:lnTo>
                    <a:pt x="51" y="87"/>
                  </a:lnTo>
                  <a:lnTo>
                    <a:pt x="51" y="87"/>
                  </a:lnTo>
                  <a:lnTo>
                    <a:pt x="56" y="81"/>
                  </a:lnTo>
                  <a:lnTo>
                    <a:pt x="59" y="74"/>
                  </a:lnTo>
                  <a:lnTo>
                    <a:pt x="59" y="74"/>
                  </a:lnTo>
                  <a:lnTo>
                    <a:pt x="77" y="56"/>
                  </a:lnTo>
                  <a:lnTo>
                    <a:pt x="87" y="48"/>
                  </a:lnTo>
                  <a:lnTo>
                    <a:pt x="97" y="42"/>
                  </a:lnTo>
                  <a:lnTo>
                    <a:pt x="97" y="42"/>
                  </a:lnTo>
                  <a:lnTo>
                    <a:pt x="102" y="40"/>
                  </a:lnTo>
                  <a:lnTo>
                    <a:pt x="107" y="39"/>
                  </a:lnTo>
                  <a:lnTo>
                    <a:pt x="113" y="39"/>
                  </a:lnTo>
                  <a:lnTo>
                    <a:pt x="118" y="39"/>
                  </a:lnTo>
                  <a:lnTo>
                    <a:pt x="128" y="43"/>
                  </a:lnTo>
                  <a:lnTo>
                    <a:pt x="139" y="48"/>
                  </a:lnTo>
                  <a:lnTo>
                    <a:pt x="149" y="55"/>
                  </a:lnTo>
                  <a:lnTo>
                    <a:pt x="159" y="63"/>
                  </a:lnTo>
                  <a:lnTo>
                    <a:pt x="173" y="77"/>
                  </a:lnTo>
                  <a:lnTo>
                    <a:pt x="173" y="77"/>
                  </a:lnTo>
                  <a:lnTo>
                    <a:pt x="179" y="84"/>
                  </a:lnTo>
                  <a:lnTo>
                    <a:pt x="186" y="91"/>
                  </a:lnTo>
                  <a:lnTo>
                    <a:pt x="195" y="108"/>
                  </a:lnTo>
                  <a:lnTo>
                    <a:pt x="203" y="125"/>
                  </a:lnTo>
                  <a:lnTo>
                    <a:pt x="208" y="145"/>
                  </a:lnTo>
                  <a:lnTo>
                    <a:pt x="208" y="145"/>
                  </a:lnTo>
                  <a:lnTo>
                    <a:pt x="210" y="149"/>
                  </a:lnTo>
                  <a:lnTo>
                    <a:pt x="208" y="153"/>
                  </a:lnTo>
                  <a:lnTo>
                    <a:pt x="206" y="163"/>
                  </a:lnTo>
                  <a:lnTo>
                    <a:pt x="200" y="172"/>
                  </a:lnTo>
                  <a:lnTo>
                    <a:pt x="193" y="182"/>
                  </a:lnTo>
                  <a:lnTo>
                    <a:pt x="183" y="191"/>
                  </a:lnTo>
                  <a:lnTo>
                    <a:pt x="174" y="199"/>
                  </a:lnTo>
                  <a:lnTo>
                    <a:pt x="159" y="212"/>
                  </a:lnTo>
                  <a:lnTo>
                    <a:pt x="159" y="212"/>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03" name="chenying0907 867"/>
            <p:cNvSpPr/>
            <p:nvPr/>
          </p:nvSpPr>
          <p:spPr bwMode="auto">
            <a:xfrm>
              <a:off x="4233863" y="3363913"/>
              <a:ext cx="76200" cy="95250"/>
            </a:xfrm>
            <a:custGeom>
              <a:avLst/>
              <a:gdLst/>
              <a:ahLst/>
              <a:cxnLst>
                <a:cxn ang="0">
                  <a:pos x="174" y="184"/>
                </a:cxn>
                <a:cxn ang="0">
                  <a:pos x="174" y="184"/>
                </a:cxn>
                <a:cxn ang="0">
                  <a:pos x="168" y="163"/>
                </a:cxn>
                <a:cxn ang="0">
                  <a:pos x="160" y="142"/>
                </a:cxn>
                <a:cxn ang="0">
                  <a:pos x="151" y="121"/>
                </a:cxn>
                <a:cxn ang="0">
                  <a:pos x="140" y="102"/>
                </a:cxn>
                <a:cxn ang="0">
                  <a:pos x="140" y="102"/>
                </a:cxn>
                <a:cxn ang="0">
                  <a:pos x="131" y="89"/>
                </a:cxn>
                <a:cxn ang="0">
                  <a:pos x="122" y="76"/>
                </a:cxn>
                <a:cxn ang="0">
                  <a:pos x="110" y="62"/>
                </a:cxn>
                <a:cxn ang="0">
                  <a:pos x="99" y="51"/>
                </a:cxn>
                <a:cxn ang="0">
                  <a:pos x="72" y="27"/>
                </a:cxn>
                <a:cxn ang="0">
                  <a:pos x="48" y="6"/>
                </a:cxn>
                <a:cxn ang="0">
                  <a:pos x="48" y="6"/>
                </a:cxn>
                <a:cxn ang="0">
                  <a:pos x="40" y="0"/>
                </a:cxn>
                <a:cxn ang="0">
                  <a:pos x="40" y="0"/>
                </a:cxn>
                <a:cxn ang="0">
                  <a:pos x="0" y="28"/>
                </a:cxn>
                <a:cxn ang="0">
                  <a:pos x="0" y="28"/>
                </a:cxn>
                <a:cxn ang="0">
                  <a:pos x="28" y="49"/>
                </a:cxn>
                <a:cxn ang="0">
                  <a:pos x="28" y="49"/>
                </a:cxn>
                <a:cxn ang="0">
                  <a:pos x="49" y="68"/>
                </a:cxn>
                <a:cxn ang="0">
                  <a:pos x="67" y="87"/>
                </a:cxn>
                <a:cxn ang="0">
                  <a:pos x="83" y="107"/>
                </a:cxn>
                <a:cxn ang="0">
                  <a:pos x="97" y="127"/>
                </a:cxn>
                <a:cxn ang="0">
                  <a:pos x="109" y="149"/>
                </a:cxn>
                <a:cxn ang="0">
                  <a:pos x="121" y="171"/>
                </a:cxn>
                <a:cxn ang="0">
                  <a:pos x="130" y="196"/>
                </a:cxn>
                <a:cxn ang="0">
                  <a:pos x="139" y="222"/>
                </a:cxn>
                <a:cxn ang="0">
                  <a:pos x="139" y="222"/>
                </a:cxn>
                <a:cxn ang="0">
                  <a:pos x="142" y="227"/>
                </a:cxn>
                <a:cxn ang="0">
                  <a:pos x="144" y="231"/>
                </a:cxn>
                <a:cxn ang="0">
                  <a:pos x="148" y="235"/>
                </a:cxn>
                <a:cxn ang="0">
                  <a:pos x="152" y="238"/>
                </a:cxn>
                <a:cxn ang="0">
                  <a:pos x="157" y="239"/>
                </a:cxn>
                <a:cxn ang="0">
                  <a:pos x="163" y="239"/>
                </a:cxn>
                <a:cxn ang="0">
                  <a:pos x="168" y="238"/>
                </a:cxn>
                <a:cxn ang="0">
                  <a:pos x="173" y="236"/>
                </a:cxn>
                <a:cxn ang="0">
                  <a:pos x="173" y="236"/>
                </a:cxn>
                <a:cxn ang="0">
                  <a:pos x="181" y="230"/>
                </a:cxn>
                <a:cxn ang="0">
                  <a:pos x="185" y="222"/>
                </a:cxn>
                <a:cxn ang="0">
                  <a:pos x="187" y="214"/>
                </a:cxn>
                <a:cxn ang="0">
                  <a:pos x="190" y="205"/>
                </a:cxn>
                <a:cxn ang="0">
                  <a:pos x="190" y="205"/>
                </a:cxn>
                <a:cxn ang="0">
                  <a:pos x="189" y="197"/>
                </a:cxn>
                <a:cxn ang="0">
                  <a:pos x="186" y="191"/>
                </a:cxn>
                <a:cxn ang="0">
                  <a:pos x="181" y="187"/>
                </a:cxn>
                <a:cxn ang="0">
                  <a:pos x="174" y="184"/>
                </a:cxn>
                <a:cxn ang="0">
                  <a:pos x="174" y="184"/>
                </a:cxn>
              </a:cxnLst>
              <a:rect l="0" t="0" r="r" b="b"/>
              <a:pathLst>
                <a:path w="190" h="239">
                  <a:moveTo>
                    <a:pt x="174" y="184"/>
                  </a:moveTo>
                  <a:lnTo>
                    <a:pt x="174" y="184"/>
                  </a:lnTo>
                  <a:lnTo>
                    <a:pt x="168" y="163"/>
                  </a:lnTo>
                  <a:lnTo>
                    <a:pt x="160" y="142"/>
                  </a:lnTo>
                  <a:lnTo>
                    <a:pt x="151" y="121"/>
                  </a:lnTo>
                  <a:lnTo>
                    <a:pt x="140" y="102"/>
                  </a:lnTo>
                  <a:lnTo>
                    <a:pt x="140" y="102"/>
                  </a:lnTo>
                  <a:lnTo>
                    <a:pt x="131" y="89"/>
                  </a:lnTo>
                  <a:lnTo>
                    <a:pt x="122" y="76"/>
                  </a:lnTo>
                  <a:lnTo>
                    <a:pt x="110" y="62"/>
                  </a:lnTo>
                  <a:lnTo>
                    <a:pt x="99" y="51"/>
                  </a:lnTo>
                  <a:lnTo>
                    <a:pt x="72" y="27"/>
                  </a:lnTo>
                  <a:lnTo>
                    <a:pt x="48" y="6"/>
                  </a:lnTo>
                  <a:lnTo>
                    <a:pt x="48" y="6"/>
                  </a:lnTo>
                  <a:lnTo>
                    <a:pt x="40" y="0"/>
                  </a:lnTo>
                  <a:lnTo>
                    <a:pt x="40" y="0"/>
                  </a:lnTo>
                  <a:lnTo>
                    <a:pt x="0" y="28"/>
                  </a:lnTo>
                  <a:lnTo>
                    <a:pt x="0" y="28"/>
                  </a:lnTo>
                  <a:lnTo>
                    <a:pt x="28" y="49"/>
                  </a:lnTo>
                  <a:lnTo>
                    <a:pt x="28" y="49"/>
                  </a:lnTo>
                  <a:lnTo>
                    <a:pt x="49" y="68"/>
                  </a:lnTo>
                  <a:lnTo>
                    <a:pt x="67" y="87"/>
                  </a:lnTo>
                  <a:lnTo>
                    <a:pt x="83" y="107"/>
                  </a:lnTo>
                  <a:lnTo>
                    <a:pt x="97" y="127"/>
                  </a:lnTo>
                  <a:lnTo>
                    <a:pt x="109" y="149"/>
                  </a:lnTo>
                  <a:lnTo>
                    <a:pt x="121" y="171"/>
                  </a:lnTo>
                  <a:lnTo>
                    <a:pt x="130" y="196"/>
                  </a:lnTo>
                  <a:lnTo>
                    <a:pt x="139" y="222"/>
                  </a:lnTo>
                  <a:lnTo>
                    <a:pt x="139" y="222"/>
                  </a:lnTo>
                  <a:lnTo>
                    <a:pt x="142" y="227"/>
                  </a:lnTo>
                  <a:lnTo>
                    <a:pt x="144" y="231"/>
                  </a:lnTo>
                  <a:lnTo>
                    <a:pt x="148" y="235"/>
                  </a:lnTo>
                  <a:lnTo>
                    <a:pt x="152" y="238"/>
                  </a:lnTo>
                  <a:lnTo>
                    <a:pt x="157" y="239"/>
                  </a:lnTo>
                  <a:lnTo>
                    <a:pt x="163" y="239"/>
                  </a:lnTo>
                  <a:lnTo>
                    <a:pt x="168" y="238"/>
                  </a:lnTo>
                  <a:lnTo>
                    <a:pt x="173" y="236"/>
                  </a:lnTo>
                  <a:lnTo>
                    <a:pt x="173" y="236"/>
                  </a:lnTo>
                  <a:lnTo>
                    <a:pt x="181" y="230"/>
                  </a:lnTo>
                  <a:lnTo>
                    <a:pt x="185" y="222"/>
                  </a:lnTo>
                  <a:lnTo>
                    <a:pt x="187" y="214"/>
                  </a:lnTo>
                  <a:lnTo>
                    <a:pt x="190" y="205"/>
                  </a:lnTo>
                  <a:lnTo>
                    <a:pt x="190" y="205"/>
                  </a:lnTo>
                  <a:lnTo>
                    <a:pt x="189" y="197"/>
                  </a:lnTo>
                  <a:lnTo>
                    <a:pt x="186" y="191"/>
                  </a:lnTo>
                  <a:lnTo>
                    <a:pt x="181" y="187"/>
                  </a:lnTo>
                  <a:lnTo>
                    <a:pt x="174" y="184"/>
                  </a:lnTo>
                  <a:lnTo>
                    <a:pt x="174" y="184"/>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04" name="chenying0907 868"/>
            <p:cNvSpPr/>
            <p:nvPr/>
          </p:nvSpPr>
          <p:spPr bwMode="auto">
            <a:xfrm>
              <a:off x="4421188" y="3222626"/>
              <a:ext cx="46038" cy="36513"/>
            </a:xfrm>
            <a:custGeom>
              <a:avLst/>
              <a:gdLst/>
              <a:ahLst/>
              <a:cxnLst>
                <a:cxn ang="0">
                  <a:pos x="102" y="49"/>
                </a:cxn>
                <a:cxn ang="0">
                  <a:pos x="102" y="49"/>
                </a:cxn>
                <a:cxn ang="0">
                  <a:pos x="94" y="45"/>
                </a:cxn>
                <a:cxn ang="0">
                  <a:pos x="86" y="41"/>
                </a:cxn>
                <a:cxn ang="0">
                  <a:pos x="71" y="30"/>
                </a:cxn>
                <a:cxn ang="0">
                  <a:pos x="54" y="15"/>
                </a:cxn>
                <a:cxn ang="0">
                  <a:pos x="38" y="0"/>
                </a:cxn>
                <a:cxn ang="0">
                  <a:pos x="38" y="0"/>
                </a:cxn>
                <a:cxn ang="0">
                  <a:pos x="0" y="24"/>
                </a:cxn>
                <a:cxn ang="0">
                  <a:pos x="0" y="24"/>
                </a:cxn>
                <a:cxn ang="0">
                  <a:pos x="9" y="31"/>
                </a:cxn>
                <a:cxn ang="0">
                  <a:pos x="9" y="31"/>
                </a:cxn>
                <a:cxn ang="0">
                  <a:pos x="21" y="39"/>
                </a:cxn>
                <a:cxn ang="0">
                  <a:pos x="30" y="47"/>
                </a:cxn>
                <a:cxn ang="0">
                  <a:pos x="48" y="65"/>
                </a:cxn>
                <a:cxn ang="0">
                  <a:pos x="58" y="74"/>
                </a:cxn>
                <a:cxn ang="0">
                  <a:pos x="67" y="81"/>
                </a:cxn>
                <a:cxn ang="0">
                  <a:pos x="79" y="87"/>
                </a:cxn>
                <a:cxn ang="0">
                  <a:pos x="90" y="92"/>
                </a:cxn>
                <a:cxn ang="0">
                  <a:pos x="90" y="92"/>
                </a:cxn>
                <a:cxn ang="0">
                  <a:pos x="96" y="94"/>
                </a:cxn>
                <a:cxn ang="0">
                  <a:pos x="101" y="94"/>
                </a:cxn>
                <a:cxn ang="0">
                  <a:pos x="105" y="92"/>
                </a:cxn>
                <a:cxn ang="0">
                  <a:pos x="109" y="91"/>
                </a:cxn>
                <a:cxn ang="0">
                  <a:pos x="111" y="89"/>
                </a:cxn>
                <a:cxn ang="0">
                  <a:pos x="114" y="85"/>
                </a:cxn>
                <a:cxn ang="0">
                  <a:pos x="118" y="77"/>
                </a:cxn>
                <a:cxn ang="0">
                  <a:pos x="119" y="69"/>
                </a:cxn>
                <a:cxn ang="0">
                  <a:pos x="118" y="64"/>
                </a:cxn>
                <a:cxn ang="0">
                  <a:pos x="116" y="60"/>
                </a:cxn>
                <a:cxn ang="0">
                  <a:pos x="114" y="57"/>
                </a:cxn>
                <a:cxn ang="0">
                  <a:pos x="111" y="53"/>
                </a:cxn>
                <a:cxn ang="0">
                  <a:pos x="107" y="51"/>
                </a:cxn>
                <a:cxn ang="0">
                  <a:pos x="102" y="49"/>
                </a:cxn>
                <a:cxn ang="0">
                  <a:pos x="102" y="49"/>
                </a:cxn>
              </a:cxnLst>
              <a:rect l="0" t="0" r="r" b="b"/>
              <a:pathLst>
                <a:path w="119" h="94">
                  <a:moveTo>
                    <a:pt x="102" y="49"/>
                  </a:moveTo>
                  <a:lnTo>
                    <a:pt x="102" y="49"/>
                  </a:lnTo>
                  <a:lnTo>
                    <a:pt x="94" y="45"/>
                  </a:lnTo>
                  <a:lnTo>
                    <a:pt x="86" y="41"/>
                  </a:lnTo>
                  <a:lnTo>
                    <a:pt x="71" y="30"/>
                  </a:lnTo>
                  <a:lnTo>
                    <a:pt x="54" y="15"/>
                  </a:lnTo>
                  <a:lnTo>
                    <a:pt x="38" y="0"/>
                  </a:lnTo>
                  <a:lnTo>
                    <a:pt x="38" y="0"/>
                  </a:lnTo>
                  <a:lnTo>
                    <a:pt x="0" y="24"/>
                  </a:lnTo>
                  <a:lnTo>
                    <a:pt x="0" y="24"/>
                  </a:lnTo>
                  <a:lnTo>
                    <a:pt x="9" y="31"/>
                  </a:lnTo>
                  <a:lnTo>
                    <a:pt x="9" y="31"/>
                  </a:lnTo>
                  <a:lnTo>
                    <a:pt x="21" y="39"/>
                  </a:lnTo>
                  <a:lnTo>
                    <a:pt x="30" y="47"/>
                  </a:lnTo>
                  <a:lnTo>
                    <a:pt x="48" y="65"/>
                  </a:lnTo>
                  <a:lnTo>
                    <a:pt x="58" y="74"/>
                  </a:lnTo>
                  <a:lnTo>
                    <a:pt x="67" y="81"/>
                  </a:lnTo>
                  <a:lnTo>
                    <a:pt x="79" y="87"/>
                  </a:lnTo>
                  <a:lnTo>
                    <a:pt x="90" y="92"/>
                  </a:lnTo>
                  <a:lnTo>
                    <a:pt x="90" y="92"/>
                  </a:lnTo>
                  <a:lnTo>
                    <a:pt x="96" y="94"/>
                  </a:lnTo>
                  <a:lnTo>
                    <a:pt x="101" y="94"/>
                  </a:lnTo>
                  <a:lnTo>
                    <a:pt x="105" y="92"/>
                  </a:lnTo>
                  <a:lnTo>
                    <a:pt x="109" y="91"/>
                  </a:lnTo>
                  <a:lnTo>
                    <a:pt x="111" y="89"/>
                  </a:lnTo>
                  <a:lnTo>
                    <a:pt x="114" y="85"/>
                  </a:lnTo>
                  <a:lnTo>
                    <a:pt x="118" y="77"/>
                  </a:lnTo>
                  <a:lnTo>
                    <a:pt x="119" y="69"/>
                  </a:lnTo>
                  <a:lnTo>
                    <a:pt x="118" y="64"/>
                  </a:lnTo>
                  <a:lnTo>
                    <a:pt x="116" y="60"/>
                  </a:lnTo>
                  <a:lnTo>
                    <a:pt x="114" y="57"/>
                  </a:lnTo>
                  <a:lnTo>
                    <a:pt x="111" y="53"/>
                  </a:lnTo>
                  <a:lnTo>
                    <a:pt x="107" y="51"/>
                  </a:lnTo>
                  <a:lnTo>
                    <a:pt x="102" y="49"/>
                  </a:lnTo>
                  <a:lnTo>
                    <a:pt x="102" y="49"/>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05" name="chenying0907 869"/>
            <p:cNvSpPr>
              <a:spLocks noEditPoints="1"/>
            </p:cNvSpPr>
            <p:nvPr/>
          </p:nvSpPr>
          <p:spPr bwMode="auto">
            <a:xfrm>
              <a:off x="4148138" y="3128963"/>
              <a:ext cx="312738" cy="266700"/>
            </a:xfrm>
            <a:custGeom>
              <a:avLst/>
              <a:gdLst/>
              <a:ahLst/>
              <a:cxnLst>
                <a:cxn ang="0">
                  <a:pos x="764" y="150"/>
                </a:cxn>
                <a:cxn ang="0">
                  <a:pos x="758" y="142"/>
                </a:cxn>
                <a:cxn ang="0">
                  <a:pos x="713" y="99"/>
                </a:cxn>
                <a:cxn ang="0">
                  <a:pos x="638" y="37"/>
                </a:cxn>
                <a:cxn ang="0">
                  <a:pos x="603" y="6"/>
                </a:cxn>
                <a:cxn ang="0">
                  <a:pos x="587" y="2"/>
                </a:cxn>
                <a:cxn ang="0">
                  <a:pos x="570" y="2"/>
                </a:cxn>
                <a:cxn ang="0">
                  <a:pos x="542" y="23"/>
                </a:cxn>
                <a:cxn ang="0">
                  <a:pos x="433" y="108"/>
                </a:cxn>
                <a:cxn ang="0">
                  <a:pos x="308" y="201"/>
                </a:cxn>
                <a:cxn ang="0">
                  <a:pos x="227" y="256"/>
                </a:cxn>
                <a:cxn ang="0">
                  <a:pos x="120" y="345"/>
                </a:cxn>
                <a:cxn ang="0">
                  <a:pos x="31" y="411"/>
                </a:cxn>
                <a:cxn ang="0">
                  <a:pos x="1" y="451"/>
                </a:cxn>
                <a:cxn ang="0">
                  <a:pos x="4" y="469"/>
                </a:cxn>
                <a:cxn ang="0">
                  <a:pos x="9" y="482"/>
                </a:cxn>
                <a:cxn ang="0">
                  <a:pos x="30" y="515"/>
                </a:cxn>
                <a:cxn ang="0">
                  <a:pos x="64" y="558"/>
                </a:cxn>
                <a:cxn ang="0">
                  <a:pos x="109" y="613"/>
                </a:cxn>
                <a:cxn ang="0">
                  <a:pos x="137" y="639"/>
                </a:cxn>
                <a:cxn ang="0">
                  <a:pos x="143" y="650"/>
                </a:cxn>
                <a:cxn ang="0">
                  <a:pos x="153" y="665"/>
                </a:cxn>
                <a:cxn ang="0">
                  <a:pos x="171" y="670"/>
                </a:cxn>
                <a:cxn ang="0">
                  <a:pos x="191" y="659"/>
                </a:cxn>
                <a:cxn ang="0">
                  <a:pos x="283" y="584"/>
                </a:cxn>
                <a:cxn ang="0">
                  <a:pos x="336" y="549"/>
                </a:cxn>
                <a:cxn ang="0">
                  <a:pos x="366" y="520"/>
                </a:cxn>
                <a:cxn ang="0">
                  <a:pos x="422" y="477"/>
                </a:cxn>
                <a:cxn ang="0">
                  <a:pos x="525" y="406"/>
                </a:cxn>
                <a:cxn ang="0">
                  <a:pos x="658" y="303"/>
                </a:cxn>
                <a:cxn ang="0">
                  <a:pos x="726" y="258"/>
                </a:cxn>
                <a:cxn ang="0">
                  <a:pos x="773" y="215"/>
                </a:cxn>
                <a:cxn ang="0">
                  <a:pos x="784" y="176"/>
                </a:cxn>
                <a:cxn ang="0">
                  <a:pos x="765" y="150"/>
                </a:cxn>
                <a:cxn ang="0">
                  <a:pos x="723" y="202"/>
                </a:cxn>
                <a:cxn ang="0">
                  <a:pos x="694" y="217"/>
                </a:cxn>
                <a:cxn ang="0">
                  <a:pos x="631" y="269"/>
                </a:cxn>
                <a:cxn ang="0">
                  <a:pos x="576" y="308"/>
                </a:cxn>
                <a:cxn ang="0">
                  <a:pos x="491" y="372"/>
                </a:cxn>
                <a:cxn ang="0">
                  <a:pos x="380" y="449"/>
                </a:cxn>
                <a:cxn ang="0">
                  <a:pos x="226" y="575"/>
                </a:cxn>
                <a:cxn ang="0">
                  <a:pos x="168" y="609"/>
                </a:cxn>
                <a:cxn ang="0">
                  <a:pos x="104" y="536"/>
                </a:cxn>
                <a:cxn ang="0">
                  <a:pos x="57" y="479"/>
                </a:cxn>
                <a:cxn ang="0">
                  <a:pos x="47" y="460"/>
                </a:cxn>
                <a:cxn ang="0">
                  <a:pos x="62" y="443"/>
                </a:cxn>
                <a:cxn ang="0">
                  <a:pos x="100" y="419"/>
                </a:cxn>
                <a:cxn ang="0">
                  <a:pos x="205" y="333"/>
                </a:cxn>
                <a:cxn ang="0">
                  <a:pos x="320" y="249"/>
                </a:cxn>
                <a:cxn ang="0">
                  <a:pos x="421" y="180"/>
                </a:cxn>
                <a:cxn ang="0">
                  <a:pos x="480" y="126"/>
                </a:cxn>
                <a:cxn ang="0">
                  <a:pos x="582" y="53"/>
                </a:cxn>
                <a:cxn ang="0">
                  <a:pos x="658" y="108"/>
                </a:cxn>
                <a:cxn ang="0">
                  <a:pos x="732" y="184"/>
                </a:cxn>
                <a:cxn ang="0">
                  <a:pos x="737" y="190"/>
                </a:cxn>
                <a:cxn ang="0">
                  <a:pos x="727" y="198"/>
                </a:cxn>
              </a:cxnLst>
              <a:rect l="0" t="0" r="r" b="b"/>
              <a:pathLst>
                <a:path w="786" h="670">
                  <a:moveTo>
                    <a:pt x="765" y="150"/>
                  </a:moveTo>
                  <a:lnTo>
                    <a:pt x="765" y="150"/>
                  </a:lnTo>
                  <a:lnTo>
                    <a:pt x="761" y="145"/>
                  </a:lnTo>
                  <a:lnTo>
                    <a:pt x="764" y="150"/>
                  </a:lnTo>
                  <a:lnTo>
                    <a:pt x="764" y="150"/>
                  </a:lnTo>
                  <a:lnTo>
                    <a:pt x="762" y="149"/>
                  </a:lnTo>
                  <a:lnTo>
                    <a:pt x="762" y="149"/>
                  </a:lnTo>
                  <a:lnTo>
                    <a:pt x="758" y="142"/>
                  </a:lnTo>
                  <a:lnTo>
                    <a:pt x="753" y="136"/>
                  </a:lnTo>
                  <a:lnTo>
                    <a:pt x="739" y="121"/>
                  </a:lnTo>
                  <a:lnTo>
                    <a:pt x="724" y="109"/>
                  </a:lnTo>
                  <a:lnTo>
                    <a:pt x="713" y="99"/>
                  </a:lnTo>
                  <a:lnTo>
                    <a:pt x="713" y="99"/>
                  </a:lnTo>
                  <a:lnTo>
                    <a:pt x="689" y="75"/>
                  </a:lnTo>
                  <a:lnTo>
                    <a:pt x="664" y="56"/>
                  </a:lnTo>
                  <a:lnTo>
                    <a:pt x="638" y="37"/>
                  </a:lnTo>
                  <a:lnTo>
                    <a:pt x="612" y="19"/>
                  </a:lnTo>
                  <a:lnTo>
                    <a:pt x="612" y="19"/>
                  </a:lnTo>
                  <a:lnTo>
                    <a:pt x="608" y="11"/>
                  </a:lnTo>
                  <a:lnTo>
                    <a:pt x="603" y="6"/>
                  </a:lnTo>
                  <a:lnTo>
                    <a:pt x="595" y="2"/>
                  </a:lnTo>
                  <a:lnTo>
                    <a:pt x="591" y="2"/>
                  </a:lnTo>
                  <a:lnTo>
                    <a:pt x="587" y="2"/>
                  </a:lnTo>
                  <a:lnTo>
                    <a:pt x="587" y="2"/>
                  </a:lnTo>
                  <a:lnTo>
                    <a:pt x="582" y="1"/>
                  </a:lnTo>
                  <a:lnTo>
                    <a:pt x="578" y="0"/>
                  </a:lnTo>
                  <a:lnTo>
                    <a:pt x="574" y="1"/>
                  </a:lnTo>
                  <a:lnTo>
                    <a:pt x="570" y="2"/>
                  </a:lnTo>
                  <a:lnTo>
                    <a:pt x="563" y="6"/>
                  </a:lnTo>
                  <a:lnTo>
                    <a:pt x="559" y="14"/>
                  </a:lnTo>
                  <a:lnTo>
                    <a:pt x="559" y="14"/>
                  </a:lnTo>
                  <a:lnTo>
                    <a:pt x="542" y="23"/>
                  </a:lnTo>
                  <a:lnTo>
                    <a:pt x="525" y="34"/>
                  </a:lnTo>
                  <a:lnTo>
                    <a:pt x="493" y="58"/>
                  </a:lnTo>
                  <a:lnTo>
                    <a:pt x="463" y="83"/>
                  </a:lnTo>
                  <a:lnTo>
                    <a:pt x="433" y="108"/>
                  </a:lnTo>
                  <a:lnTo>
                    <a:pt x="433" y="108"/>
                  </a:lnTo>
                  <a:lnTo>
                    <a:pt x="393" y="141"/>
                  </a:lnTo>
                  <a:lnTo>
                    <a:pt x="351" y="172"/>
                  </a:lnTo>
                  <a:lnTo>
                    <a:pt x="308" y="201"/>
                  </a:lnTo>
                  <a:lnTo>
                    <a:pt x="265" y="230"/>
                  </a:lnTo>
                  <a:lnTo>
                    <a:pt x="265" y="230"/>
                  </a:lnTo>
                  <a:lnTo>
                    <a:pt x="246" y="241"/>
                  </a:lnTo>
                  <a:lnTo>
                    <a:pt x="227" y="256"/>
                  </a:lnTo>
                  <a:lnTo>
                    <a:pt x="191" y="285"/>
                  </a:lnTo>
                  <a:lnTo>
                    <a:pt x="155" y="315"/>
                  </a:lnTo>
                  <a:lnTo>
                    <a:pt x="120" y="345"/>
                  </a:lnTo>
                  <a:lnTo>
                    <a:pt x="120" y="345"/>
                  </a:lnTo>
                  <a:lnTo>
                    <a:pt x="99" y="362"/>
                  </a:lnTo>
                  <a:lnTo>
                    <a:pt x="77" y="379"/>
                  </a:lnTo>
                  <a:lnTo>
                    <a:pt x="31" y="411"/>
                  </a:lnTo>
                  <a:lnTo>
                    <a:pt x="31" y="411"/>
                  </a:lnTo>
                  <a:lnTo>
                    <a:pt x="21" y="419"/>
                  </a:lnTo>
                  <a:lnTo>
                    <a:pt x="13" y="428"/>
                  </a:lnTo>
                  <a:lnTo>
                    <a:pt x="6" y="439"/>
                  </a:lnTo>
                  <a:lnTo>
                    <a:pt x="1" y="451"/>
                  </a:lnTo>
                  <a:lnTo>
                    <a:pt x="1" y="451"/>
                  </a:lnTo>
                  <a:lnTo>
                    <a:pt x="0" y="459"/>
                  </a:lnTo>
                  <a:lnTo>
                    <a:pt x="1" y="464"/>
                  </a:lnTo>
                  <a:lnTo>
                    <a:pt x="4" y="469"/>
                  </a:lnTo>
                  <a:lnTo>
                    <a:pt x="7" y="473"/>
                  </a:lnTo>
                  <a:lnTo>
                    <a:pt x="7" y="473"/>
                  </a:lnTo>
                  <a:lnTo>
                    <a:pt x="7" y="478"/>
                  </a:lnTo>
                  <a:lnTo>
                    <a:pt x="9" y="482"/>
                  </a:lnTo>
                  <a:lnTo>
                    <a:pt x="9" y="482"/>
                  </a:lnTo>
                  <a:lnTo>
                    <a:pt x="13" y="491"/>
                  </a:lnTo>
                  <a:lnTo>
                    <a:pt x="18" y="499"/>
                  </a:lnTo>
                  <a:lnTo>
                    <a:pt x="30" y="515"/>
                  </a:lnTo>
                  <a:lnTo>
                    <a:pt x="30" y="515"/>
                  </a:lnTo>
                  <a:lnTo>
                    <a:pt x="45" y="537"/>
                  </a:lnTo>
                  <a:lnTo>
                    <a:pt x="55" y="548"/>
                  </a:lnTo>
                  <a:lnTo>
                    <a:pt x="64" y="558"/>
                  </a:lnTo>
                  <a:lnTo>
                    <a:pt x="64" y="558"/>
                  </a:lnTo>
                  <a:lnTo>
                    <a:pt x="75" y="570"/>
                  </a:lnTo>
                  <a:lnTo>
                    <a:pt x="87" y="584"/>
                  </a:lnTo>
                  <a:lnTo>
                    <a:pt x="109" y="613"/>
                  </a:lnTo>
                  <a:lnTo>
                    <a:pt x="109" y="613"/>
                  </a:lnTo>
                  <a:lnTo>
                    <a:pt x="117" y="619"/>
                  </a:lnTo>
                  <a:lnTo>
                    <a:pt x="126" y="630"/>
                  </a:lnTo>
                  <a:lnTo>
                    <a:pt x="137" y="639"/>
                  </a:lnTo>
                  <a:lnTo>
                    <a:pt x="140" y="643"/>
                  </a:lnTo>
                  <a:lnTo>
                    <a:pt x="142" y="646"/>
                  </a:lnTo>
                  <a:lnTo>
                    <a:pt x="142" y="646"/>
                  </a:lnTo>
                  <a:lnTo>
                    <a:pt x="143" y="650"/>
                  </a:lnTo>
                  <a:lnTo>
                    <a:pt x="146" y="653"/>
                  </a:lnTo>
                  <a:lnTo>
                    <a:pt x="146" y="653"/>
                  </a:lnTo>
                  <a:lnTo>
                    <a:pt x="149" y="660"/>
                  </a:lnTo>
                  <a:lnTo>
                    <a:pt x="153" y="665"/>
                  </a:lnTo>
                  <a:lnTo>
                    <a:pt x="159" y="669"/>
                  </a:lnTo>
                  <a:lnTo>
                    <a:pt x="167" y="670"/>
                  </a:lnTo>
                  <a:lnTo>
                    <a:pt x="171" y="670"/>
                  </a:lnTo>
                  <a:lnTo>
                    <a:pt x="171" y="670"/>
                  </a:lnTo>
                  <a:lnTo>
                    <a:pt x="178" y="669"/>
                  </a:lnTo>
                  <a:lnTo>
                    <a:pt x="184" y="667"/>
                  </a:lnTo>
                  <a:lnTo>
                    <a:pt x="188" y="663"/>
                  </a:lnTo>
                  <a:lnTo>
                    <a:pt x="191" y="659"/>
                  </a:lnTo>
                  <a:lnTo>
                    <a:pt x="191" y="659"/>
                  </a:lnTo>
                  <a:lnTo>
                    <a:pt x="214" y="640"/>
                  </a:lnTo>
                  <a:lnTo>
                    <a:pt x="238" y="622"/>
                  </a:lnTo>
                  <a:lnTo>
                    <a:pt x="283" y="584"/>
                  </a:lnTo>
                  <a:lnTo>
                    <a:pt x="283" y="584"/>
                  </a:lnTo>
                  <a:lnTo>
                    <a:pt x="300" y="572"/>
                  </a:lnTo>
                  <a:lnTo>
                    <a:pt x="317" y="561"/>
                  </a:lnTo>
                  <a:lnTo>
                    <a:pt x="336" y="549"/>
                  </a:lnTo>
                  <a:lnTo>
                    <a:pt x="344" y="542"/>
                  </a:lnTo>
                  <a:lnTo>
                    <a:pt x="350" y="536"/>
                  </a:lnTo>
                  <a:lnTo>
                    <a:pt x="350" y="536"/>
                  </a:lnTo>
                  <a:lnTo>
                    <a:pt x="366" y="520"/>
                  </a:lnTo>
                  <a:lnTo>
                    <a:pt x="384" y="504"/>
                  </a:lnTo>
                  <a:lnTo>
                    <a:pt x="404" y="489"/>
                  </a:lnTo>
                  <a:lnTo>
                    <a:pt x="422" y="477"/>
                  </a:lnTo>
                  <a:lnTo>
                    <a:pt x="422" y="477"/>
                  </a:lnTo>
                  <a:lnTo>
                    <a:pt x="440" y="466"/>
                  </a:lnTo>
                  <a:lnTo>
                    <a:pt x="459" y="456"/>
                  </a:lnTo>
                  <a:lnTo>
                    <a:pt x="493" y="431"/>
                  </a:lnTo>
                  <a:lnTo>
                    <a:pt x="525" y="406"/>
                  </a:lnTo>
                  <a:lnTo>
                    <a:pt x="558" y="379"/>
                  </a:lnTo>
                  <a:lnTo>
                    <a:pt x="591" y="353"/>
                  </a:lnTo>
                  <a:lnTo>
                    <a:pt x="624" y="326"/>
                  </a:lnTo>
                  <a:lnTo>
                    <a:pt x="658" y="303"/>
                  </a:lnTo>
                  <a:lnTo>
                    <a:pt x="692" y="281"/>
                  </a:lnTo>
                  <a:lnTo>
                    <a:pt x="692" y="281"/>
                  </a:lnTo>
                  <a:lnTo>
                    <a:pt x="706" y="272"/>
                  </a:lnTo>
                  <a:lnTo>
                    <a:pt x="726" y="258"/>
                  </a:lnTo>
                  <a:lnTo>
                    <a:pt x="745" y="241"/>
                  </a:lnTo>
                  <a:lnTo>
                    <a:pt x="756" y="234"/>
                  </a:lnTo>
                  <a:lnTo>
                    <a:pt x="765" y="224"/>
                  </a:lnTo>
                  <a:lnTo>
                    <a:pt x="773" y="215"/>
                  </a:lnTo>
                  <a:lnTo>
                    <a:pt x="779" y="205"/>
                  </a:lnTo>
                  <a:lnTo>
                    <a:pt x="783" y="196"/>
                  </a:lnTo>
                  <a:lnTo>
                    <a:pt x="786" y="187"/>
                  </a:lnTo>
                  <a:lnTo>
                    <a:pt x="784" y="176"/>
                  </a:lnTo>
                  <a:lnTo>
                    <a:pt x="783" y="172"/>
                  </a:lnTo>
                  <a:lnTo>
                    <a:pt x="782" y="167"/>
                  </a:lnTo>
                  <a:lnTo>
                    <a:pt x="775" y="159"/>
                  </a:lnTo>
                  <a:lnTo>
                    <a:pt x="765" y="150"/>
                  </a:lnTo>
                  <a:lnTo>
                    <a:pt x="765" y="150"/>
                  </a:lnTo>
                  <a:close/>
                  <a:moveTo>
                    <a:pt x="727" y="198"/>
                  </a:moveTo>
                  <a:lnTo>
                    <a:pt x="727" y="198"/>
                  </a:lnTo>
                  <a:lnTo>
                    <a:pt x="723" y="202"/>
                  </a:lnTo>
                  <a:lnTo>
                    <a:pt x="719" y="205"/>
                  </a:lnTo>
                  <a:lnTo>
                    <a:pt x="707" y="209"/>
                  </a:lnTo>
                  <a:lnTo>
                    <a:pt x="707" y="209"/>
                  </a:lnTo>
                  <a:lnTo>
                    <a:pt x="694" y="217"/>
                  </a:lnTo>
                  <a:lnTo>
                    <a:pt x="681" y="226"/>
                  </a:lnTo>
                  <a:lnTo>
                    <a:pt x="668" y="236"/>
                  </a:lnTo>
                  <a:lnTo>
                    <a:pt x="656" y="248"/>
                  </a:lnTo>
                  <a:lnTo>
                    <a:pt x="631" y="269"/>
                  </a:lnTo>
                  <a:lnTo>
                    <a:pt x="618" y="279"/>
                  </a:lnTo>
                  <a:lnTo>
                    <a:pt x="605" y="289"/>
                  </a:lnTo>
                  <a:lnTo>
                    <a:pt x="605" y="289"/>
                  </a:lnTo>
                  <a:lnTo>
                    <a:pt x="576" y="308"/>
                  </a:lnTo>
                  <a:lnTo>
                    <a:pt x="548" y="329"/>
                  </a:lnTo>
                  <a:lnTo>
                    <a:pt x="519" y="351"/>
                  </a:lnTo>
                  <a:lnTo>
                    <a:pt x="491" y="372"/>
                  </a:lnTo>
                  <a:lnTo>
                    <a:pt x="491" y="372"/>
                  </a:lnTo>
                  <a:lnTo>
                    <a:pt x="463" y="392"/>
                  </a:lnTo>
                  <a:lnTo>
                    <a:pt x="435" y="410"/>
                  </a:lnTo>
                  <a:lnTo>
                    <a:pt x="406" y="430"/>
                  </a:lnTo>
                  <a:lnTo>
                    <a:pt x="380" y="449"/>
                  </a:lnTo>
                  <a:lnTo>
                    <a:pt x="380" y="449"/>
                  </a:lnTo>
                  <a:lnTo>
                    <a:pt x="328" y="491"/>
                  </a:lnTo>
                  <a:lnTo>
                    <a:pt x="277" y="533"/>
                  </a:lnTo>
                  <a:lnTo>
                    <a:pt x="226" y="575"/>
                  </a:lnTo>
                  <a:lnTo>
                    <a:pt x="174" y="616"/>
                  </a:lnTo>
                  <a:lnTo>
                    <a:pt x="174" y="616"/>
                  </a:lnTo>
                  <a:lnTo>
                    <a:pt x="168" y="609"/>
                  </a:lnTo>
                  <a:lnTo>
                    <a:pt x="168" y="609"/>
                  </a:lnTo>
                  <a:lnTo>
                    <a:pt x="147" y="585"/>
                  </a:lnTo>
                  <a:lnTo>
                    <a:pt x="126" y="561"/>
                  </a:lnTo>
                  <a:lnTo>
                    <a:pt x="126" y="561"/>
                  </a:lnTo>
                  <a:lnTo>
                    <a:pt x="104" y="536"/>
                  </a:lnTo>
                  <a:lnTo>
                    <a:pt x="82" y="511"/>
                  </a:lnTo>
                  <a:lnTo>
                    <a:pt x="82" y="511"/>
                  </a:lnTo>
                  <a:lnTo>
                    <a:pt x="66" y="491"/>
                  </a:lnTo>
                  <a:lnTo>
                    <a:pt x="57" y="479"/>
                  </a:lnTo>
                  <a:lnTo>
                    <a:pt x="52" y="470"/>
                  </a:lnTo>
                  <a:lnTo>
                    <a:pt x="52" y="470"/>
                  </a:lnTo>
                  <a:lnTo>
                    <a:pt x="49" y="465"/>
                  </a:lnTo>
                  <a:lnTo>
                    <a:pt x="47" y="460"/>
                  </a:lnTo>
                  <a:lnTo>
                    <a:pt x="47" y="460"/>
                  </a:lnTo>
                  <a:lnTo>
                    <a:pt x="51" y="455"/>
                  </a:lnTo>
                  <a:lnTo>
                    <a:pt x="56" y="448"/>
                  </a:lnTo>
                  <a:lnTo>
                    <a:pt x="62" y="443"/>
                  </a:lnTo>
                  <a:lnTo>
                    <a:pt x="70" y="438"/>
                  </a:lnTo>
                  <a:lnTo>
                    <a:pt x="87" y="428"/>
                  </a:lnTo>
                  <a:lnTo>
                    <a:pt x="100" y="419"/>
                  </a:lnTo>
                  <a:lnTo>
                    <a:pt x="100" y="419"/>
                  </a:lnTo>
                  <a:lnTo>
                    <a:pt x="134" y="392"/>
                  </a:lnTo>
                  <a:lnTo>
                    <a:pt x="168" y="363"/>
                  </a:lnTo>
                  <a:lnTo>
                    <a:pt x="168" y="363"/>
                  </a:lnTo>
                  <a:lnTo>
                    <a:pt x="205" y="333"/>
                  </a:lnTo>
                  <a:lnTo>
                    <a:pt x="242" y="303"/>
                  </a:lnTo>
                  <a:lnTo>
                    <a:pt x="280" y="274"/>
                  </a:lnTo>
                  <a:lnTo>
                    <a:pt x="299" y="261"/>
                  </a:lnTo>
                  <a:lnTo>
                    <a:pt x="320" y="249"/>
                  </a:lnTo>
                  <a:lnTo>
                    <a:pt x="320" y="249"/>
                  </a:lnTo>
                  <a:lnTo>
                    <a:pt x="354" y="227"/>
                  </a:lnTo>
                  <a:lnTo>
                    <a:pt x="388" y="205"/>
                  </a:lnTo>
                  <a:lnTo>
                    <a:pt x="421" y="180"/>
                  </a:lnTo>
                  <a:lnTo>
                    <a:pt x="437" y="167"/>
                  </a:lnTo>
                  <a:lnTo>
                    <a:pt x="451" y="153"/>
                  </a:lnTo>
                  <a:lnTo>
                    <a:pt x="451" y="153"/>
                  </a:lnTo>
                  <a:lnTo>
                    <a:pt x="480" y="126"/>
                  </a:lnTo>
                  <a:lnTo>
                    <a:pt x="512" y="99"/>
                  </a:lnTo>
                  <a:lnTo>
                    <a:pt x="546" y="74"/>
                  </a:lnTo>
                  <a:lnTo>
                    <a:pt x="565" y="64"/>
                  </a:lnTo>
                  <a:lnTo>
                    <a:pt x="582" y="53"/>
                  </a:lnTo>
                  <a:lnTo>
                    <a:pt x="582" y="53"/>
                  </a:lnTo>
                  <a:lnTo>
                    <a:pt x="608" y="70"/>
                  </a:lnTo>
                  <a:lnTo>
                    <a:pt x="633" y="88"/>
                  </a:lnTo>
                  <a:lnTo>
                    <a:pt x="658" y="108"/>
                  </a:lnTo>
                  <a:lnTo>
                    <a:pt x="669" y="120"/>
                  </a:lnTo>
                  <a:lnTo>
                    <a:pt x="680" y="132"/>
                  </a:lnTo>
                  <a:lnTo>
                    <a:pt x="680" y="132"/>
                  </a:lnTo>
                  <a:lnTo>
                    <a:pt x="732" y="184"/>
                  </a:lnTo>
                  <a:lnTo>
                    <a:pt x="732" y="184"/>
                  </a:lnTo>
                  <a:lnTo>
                    <a:pt x="739" y="189"/>
                  </a:lnTo>
                  <a:lnTo>
                    <a:pt x="739" y="190"/>
                  </a:lnTo>
                  <a:lnTo>
                    <a:pt x="737" y="190"/>
                  </a:lnTo>
                  <a:lnTo>
                    <a:pt x="733" y="192"/>
                  </a:lnTo>
                  <a:lnTo>
                    <a:pt x="730" y="194"/>
                  </a:lnTo>
                  <a:lnTo>
                    <a:pt x="727" y="198"/>
                  </a:lnTo>
                  <a:lnTo>
                    <a:pt x="727" y="198"/>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06" name="chenying0907 870"/>
            <p:cNvSpPr>
              <a:spLocks noEditPoints="1"/>
            </p:cNvSpPr>
            <p:nvPr/>
          </p:nvSpPr>
          <p:spPr bwMode="auto">
            <a:xfrm>
              <a:off x="4635501" y="3128963"/>
              <a:ext cx="311150" cy="266700"/>
            </a:xfrm>
            <a:custGeom>
              <a:avLst/>
              <a:gdLst/>
              <a:ahLst/>
              <a:cxnLst>
                <a:cxn ang="0">
                  <a:pos x="162" y="326"/>
                </a:cxn>
                <a:cxn ang="0">
                  <a:pos x="293" y="431"/>
                </a:cxn>
                <a:cxn ang="0">
                  <a:pos x="364" y="477"/>
                </a:cxn>
                <a:cxn ang="0">
                  <a:pos x="436" y="536"/>
                </a:cxn>
                <a:cxn ang="0">
                  <a:pos x="469" y="561"/>
                </a:cxn>
                <a:cxn ang="0">
                  <a:pos x="548" y="622"/>
                </a:cxn>
                <a:cxn ang="0">
                  <a:pos x="598" y="663"/>
                </a:cxn>
                <a:cxn ang="0">
                  <a:pos x="619" y="670"/>
                </a:cxn>
                <a:cxn ang="0">
                  <a:pos x="637" y="660"/>
                </a:cxn>
                <a:cxn ang="0">
                  <a:pos x="644" y="646"/>
                </a:cxn>
                <a:cxn ang="0">
                  <a:pos x="660" y="630"/>
                </a:cxn>
                <a:cxn ang="0">
                  <a:pos x="699" y="584"/>
                </a:cxn>
                <a:cxn ang="0">
                  <a:pos x="732" y="548"/>
                </a:cxn>
                <a:cxn ang="0">
                  <a:pos x="768" y="499"/>
                </a:cxn>
                <a:cxn ang="0">
                  <a:pos x="779" y="478"/>
                </a:cxn>
                <a:cxn ang="0">
                  <a:pos x="785" y="464"/>
                </a:cxn>
                <a:cxn ang="0">
                  <a:pos x="781" y="439"/>
                </a:cxn>
                <a:cxn ang="0">
                  <a:pos x="755" y="411"/>
                </a:cxn>
                <a:cxn ang="0">
                  <a:pos x="666" y="345"/>
                </a:cxn>
                <a:cxn ang="0">
                  <a:pos x="541" y="241"/>
                </a:cxn>
                <a:cxn ang="0">
                  <a:pos x="435" y="172"/>
                </a:cxn>
                <a:cxn ang="0">
                  <a:pos x="323" y="83"/>
                </a:cxn>
                <a:cxn ang="0">
                  <a:pos x="227" y="14"/>
                </a:cxn>
                <a:cxn ang="0">
                  <a:pos x="212" y="1"/>
                </a:cxn>
                <a:cxn ang="0">
                  <a:pos x="200" y="2"/>
                </a:cxn>
                <a:cxn ang="0">
                  <a:pos x="178" y="11"/>
                </a:cxn>
                <a:cxn ang="0">
                  <a:pos x="122" y="56"/>
                </a:cxn>
                <a:cxn ang="0">
                  <a:pos x="62" y="109"/>
                </a:cxn>
                <a:cxn ang="0">
                  <a:pos x="24" y="149"/>
                </a:cxn>
                <a:cxn ang="0">
                  <a:pos x="25" y="145"/>
                </a:cxn>
                <a:cxn ang="0">
                  <a:pos x="4" y="167"/>
                </a:cxn>
                <a:cxn ang="0">
                  <a:pos x="3" y="196"/>
                </a:cxn>
                <a:cxn ang="0">
                  <a:pos x="30" y="234"/>
                </a:cxn>
                <a:cxn ang="0">
                  <a:pos x="94" y="281"/>
                </a:cxn>
                <a:cxn ang="0">
                  <a:pos x="106" y="132"/>
                </a:cxn>
                <a:cxn ang="0">
                  <a:pos x="153" y="88"/>
                </a:cxn>
                <a:cxn ang="0">
                  <a:pos x="221" y="64"/>
                </a:cxn>
                <a:cxn ang="0">
                  <a:pos x="335" y="153"/>
                </a:cxn>
                <a:cxn ang="0">
                  <a:pos x="398" y="205"/>
                </a:cxn>
                <a:cxn ang="0">
                  <a:pos x="487" y="261"/>
                </a:cxn>
                <a:cxn ang="0">
                  <a:pos x="618" y="363"/>
                </a:cxn>
                <a:cxn ang="0">
                  <a:pos x="686" y="419"/>
                </a:cxn>
                <a:cxn ang="0">
                  <a:pos x="730" y="448"/>
                </a:cxn>
                <a:cxn ang="0">
                  <a:pos x="737" y="465"/>
                </a:cxn>
                <a:cxn ang="0">
                  <a:pos x="720" y="491"/>
                </a:cxn>
                <a:cxn ang="0">
                  <a:pos x="660" y="561"/>
                </a:cxn>
                <a:cxn ang="0">
                  <a:pos x="618" y="609"/>
                </a:cxn>
                <a:cxn ang="0">
                  <a:pos x="509" y="533"/>
                </a:cxn>
                <a:cxn ang="0">
                  <a:pos x="380" y="430"/>
                </a:cxn>
                <a:cxn ang="0">
                  <a:pos x="295" y="372"/>
                </a:cxn>
                <a:cxn ang="0">
                  <a:pos x="181" y="289"/>
                </a:cxn>
                <a:cxn ang="0">
                  <a:pos x="131" y="248"/>
                </a:cxn>
                <a:cxn ang="0">
                  <a:pos x="79" y="209"/>
                </a:cxn>
                <a:cxn ang="0">
                  <a:pos x="60" y="198"/>
                </a:cxn>
                <a:cxn ang="0">
                  <a:pos x="49" y="190"/>
                </a:cxn>
                <a:cxn ang="0">
                  <a:pos x="54" y="184"/>
                </a:cxn>
              </a:cxnLst>
              <a:rect l="0" t="0" r="r" b="b"/>
              <a:pathLst>
                <a:path w="786" h="670">
                  <a:moveTo>
                    <a:pt x="94" y="281"/>
                  </a:moveTo>
                  <a:lnTo>
                    <a:pt x="94" y="281"/>
                  </a:lnTo>
                  <a:lnTo>
                    <a:pt x="130" y="303"/>
                  </a:lnTo>
                  <a:lnTo>
                    <a:pt x="162" y="326"/>
                  </a:lnTo>
                  <a:lnTo>
                    <a:pt x="195" y="353"/>
                  </a:lnTo>
                  <a:lnTo>
                    <a:pt x="228" y="379"/>
                  </a:lnTo>
                  <a:lnTo>
                    <a:pt x="261" y="406"/>
                  </a:lnTo>
                  <a:lnTo>
                    <a:pt x="293" y="431"/>
                  </a:lnTo>
                  <a:lnTo>
                    <a:pt x="329" y="456"/>
                  </a:lnTo>
                  <a:lnTo>
                    <a:pt x="346" y="466"/>
                  </a:lnTo>
                  <a:lnTo>
                    <a:pt x="364" y="477"/>
                  </a:lnTo>
                  <a:lnTo>
                    <a:pt x="364" y="477"/>
                  </a:lnTo>
                  <a:lnTo>
                    <a:pt x="382" y="489"/>
                  </a:lnTo>
                  <a:lnTo>
                    <a:pt x="402" y="504"/>
                  </a:lnTo>
                  <a:lnTo>
                    <a:pt x="420" y="520"/>
                  </a:lnTo>
                  <a:lnTo>
                    <a:pt x="436" y="536"/>
                  </a:lnTo>
                  <a:lnTo>
                    <a:pt x="436" y="536"/>
                  </a:lnTo>
                  <a:lnTo>
                    <a:pt x="444" y="542"/>
                  </a:lnTo>
                  <a:lnTo>
                    <a:pt x="452" y="549"/>
                  </a:lnTo>
                  <a:lnTo>
                    <a:pt x="469" y="561"/>
                  </a:lnTo>
                  <a:lnTo>
                    <a:pt x="487" y="572"/>
                  </a:lnTo>
                  <a:lnTo>
                    <a:pt x="503" y="584"/>
                  </a:lnTo>
                  <a:lnTo>
                    <a:pt x="503" y="584"/>
                  </a:lnTo>
                  <a:lnTo>
                    <a:pt x="548" y="622"/>
                  </a:lnTo>
                  <a:lnTo>
                    <a:pt x="572" y="640"/>
                  </a:lnTo>
                  <a:lnTo>
                    <a:pt x="595" y="659"/>
                  </a:lnTo>
                  <a:lnTo>
                    <a:pt x="595" y="659"/>
                  </a:lnTo>
                  <a:lnTo>
                    <a:pt x="598" y="663"/>
                  </a:lnTo>
                  <a:lnTo>
                    <a:pt x="602" y="667"/>
                  </a:lnTo>
                  <a:lnTo>
                    <a:pt x="609" y="669"/>
                  </a:lnTo>
                  <a:lnTo>
                    <a:pt x="615" y="670"/>
                  </a:lnTo>
                  <a:lnTo>
                    <a:pt x="619" y="670"/>
                  </a:lnTo>
                  <a:lnTo>
                    <a:pt x="619" y="670"/>
                  </a:lnTo>
                  <a:lnTo>
                    <a:pt x="627" y="669"/>
                  </a:lnTo>
                  <a:lnTo>
                    <a:pt x="633" y="665"/>
                  </a:lnTo>
                  <a:lnTo>
                    <a:pt x="637" y="660"/>
                  </a:lnTo>
                  <a:lnTo>
                    <a:pt x="640" y="653"/>
                  </a:lnTo>
                  <a:lnTo>
                    <a:pt x="640" y="653"/>
                  </a:lnTo>
                  <a:lnTo>
                    <a:pt x="643" y="650"/>
                  </a:lnTo>
                  <a:lnTo>
                    <a:pt x="644" y="646"/>
                  </a:lnTo>
                  <a:lnTo>
                    <a:pt x="644" y="646"/>
                  </a:lnTo>
                  <a:lnTo>
                    <a:pt x="646" y="643"/>
                  </a:lnTo>
                  <a:lnTo>
                    <a:pt x="650" y="639"/>
                  </a:lnTo>
                  <a:lnTo>
                    <a:pt x="660" y="630"/>
                  </a:lnTo>
                  <a:lnTo>
                    <a:pt x="669" y="619"/>
                  </a:lnTo>
                  <a:lnTo>
                    <a:pt x="677" y="613"/>
                  </a:lnTo>
                  <a:lnTo>
                    <a:pt x="677" y="613"/>
                  </a:lnTo>
                  <a:lnTo>
                    <a:pt x="699" y="584"/>
                  </a:lnTo>
                  <a:lnTo>
                    <a:pt x="711" y="570"/>
                  </a:lnTo>
                  <a:lnTo>
                    <a:pt x="722" y="558"/>
                  </a:lnTo>
                  <a:lnTo>
                    <a:pt x="722" y="558"/>
                  </a:lnTo>
                  <a:lnTo>
                    <a:pt x="732" y="548"/>
                  </a:lnTo>
                  <a:lnTo>
                    <a:pt x="741" y="537"/>
                  </a:lnTo>
                  <a:lnTo>
                    <a:pt x="756" y="515"/>
                  </a:lnTo>
                  <a:lnTo>
                    <a:pt x="756" y="515"/>
                  </a:lnTo>
                  <a:lnTo>
                    <a:pt x="768" y="499"/>
                  </a:lnTo>
                  <a:lnTo>
                    <a:pt x="773" y="491"/>
                  </a:lnTo>
                  <a:lnTo>
                    <a:pt x="777" y="482"/>
                  </a:lnTo>
                  <a:lnTo>
                    <a:pt x="777" y="482"/>
                  </a:lnTo>
                  <a:lnTo>
                    <a:pt x="779" y="478"/>
                  </a:lnTo>
                  <a:lnTo>
                    <a:pt x="779" y="473"/>
                  </a:lnTo>
                  <a:lnTo>
                    <a:pt x="779" y="473"/>
                  </a:lnTo>
                  <a:lnTo>
                    <a:pt x="783" y="469"/>
                  </a:lnTo>
                  <a:lnTo>
                    <a:pt x="785" y="464"/>
                  </a:lnTo>
                  <a:lnTo>
                    <a:pt x="786" y="459"/>
                  </a:lnTo>
                  <a:lnTo>
                    <a:pt x="785" y="451"/>
                  </a:lnTo>
                  <a:lnTo>
                    <a:pt x="785" y="451"/>
                  </a:lnTo>
                  <a:lnTo>
                    <a:pt x="781" y="439"/>
                  </a:lnTo>
                  <a:lnTo>
                    <a:pt x="773" y="428"/>
                  </a:lnTo>
                  <a:lnTo>
                    <a:pt x="766" y="419"/>
                  </a:lnTo>
                  <a:lnTo>
                    <a:pt x="755" y="411"/>
                  </a:lnTo>
                  <a:lnTo>
                    <a:pt x="755" y="411"/>
                  </a:lnTo>
                  <a:lnTo>
                    <a:pt x="709" y="379"/>
                  </a:lnTo>
                  <a:lnTo>
                    <a:pt x="687" y="362"/>
                  </a:lnTo>
                  <a:lnTo>
                    <a:pt x="666" y="345"/>
                  </a:lnTo>
                  <a:lnTo>
                    <a:pt x="666" y="345"/>
                  </a:lnTo>
                  <a:lnTo>
                    <a:pt x="631" y="315"/>
                  </a:lnTo>
                  <a:lnTo>
                    <a:pt x="595" y="285"/>
                  </a:lnTo>
                  <a:lnTo>
                    <a:pt x="559" y="256"/>
                  </a:lnTo>
                  <a:lnTo>
                    <a:pt x="541" y="241"/>
                  </a:lnTo>
                  <a:lnTo>
                    <a:pt x="521" y="230"/>
                  </a:lnTo>
                  <a:lnTo>
                    <a:pt x="521" y="230"/>
                  </a:lnTo>
                  <a:lnTo>
                    <a:pt x="478" y="201"/>
                  </a:lnTo>
                  <a:lnTo>
                    <a:pt x="435" y="172"/>
                  </a:lnTo>
                  <a:lnTo>
                    <a:pt x="393" y="141"/>
                  </a:lnTo>
                  <a:lnTo>
                    <a:pt x="353" y="108"/>
                  </a:lnTo>
                  <a:lnTo>
                    <a:pt x="353" y="108"/>
                  </a:lnTo>
                  <a:lnTo>
                    <a:pt x="323" y="83"/>
                  </a:lnTo>
                  <a:lnTo>
                    <a:pt x="293" y="58"/>
                  </a:lnTo>
                  <a:lnTo>
                    <a:pt x="261" y="34"/>
                  </a:lnTo>
                  <a:lnTo>
                    <a:pt x="244" y="23"/>
                  </a:lnTo>
                  <a:lnTo>
                    <a:pt x="227" y="14"/>
                  </a:lnTo>
                  <a:lnTo>
                    <a:pt x="227" y="14"/>
                  </a:lnTo>
                  <a:lnTo>
                    <a:pt x="223" y="6"/>
                  </a:lnTo>
                  <a:lnTo>
                    <a:pt x="216" y="2"/>
                  </a:lnTo>
                  <a:lnTo>
                    <a:pt x="212" y="1"/>
                  </a:lnTo>
                  <a:lnTo>
                    <a:pt x="208" y="0"/>
                  </a:lnTo>
                  <a:lnTo>
                    <a:pt x="204" y="1"/>
                  </a:lnTo>
                  <a:lnTo>
                    <a:pt x="200" y="2"/>
                  </a:lnTo>
                  <a:lnTo>
                    <a:pt x="200" y="2"/>
                  </a:lnTo>
                  <a:lnTo>
                    <a:pt x="195" y="2"/>
                  </a:lnTo>
                  <a:lnTo>
                    <a:pt x="191" y="2"/>
                  </a:lnTo>
                  <a:lnTo>
                    <a:pt x="183" y="6"/>
                  </a:lnTo>
                  <a:lnTo>
                    <a:pt x="178" y="11"/>
                  </a:lnTo>
                  <a:lnTo>
                    <a:pt x="174" y="19"/>
                  </a:lnTo>
                  <a:lnTo>
                    <a:pt x="174" y="19"/>
                  </a:lnTo>
                  <a:lnTo>
                    <a:pt x="148" y="37"/>
                  </a:lnTo>
                  <a:lnTo>
                    <a:pt x="122" y="56"/>
                  </a:lnTo>
                  <a:lnTo>
                    <a:pt x="98" y="75"/>
                  </a:lnTo>
                  <a:lnTo>
                    <a:pt x="74" y="99"/>
                  </a:lnTo>
                  <a:lnTo>
                    <a:pt x="74" y="99"/>
                  </a:lnTo>
                  <a:lnTo>
                    <a:pt x="62" y="109"/>
                  </a:lnTo>
                  <a:lnTo>
                    <a:pt x="47" y="121"/>
                  </a:lnTo>
                  <a:lnTo>
                    <a:pt x="34" y="136"/>
                  </a:lnTo>
                  <a:lnTo>
                    <a:pt x="28" y="142"/>
                  </a:lnTo>
                  <a:lnTo>
                    <a:pt x="24" y="149"/>
                  </a:lnTo>
                  <a:lnTo>
                    <a:pt x="24" y="149"/>
                  </a:lnTo>
                  <a:lnTo>
                    <a:pt x="24" y="150"/>
                  </a:lnTo>
                  <a:lnTo>
                    <a:pt x="24" y="150"/>
                  </a:lnTo>
                  <a:lnTo>
                    <a:pt x="25" y="145"/>
                  </a:lnTo>
                  <a:lnTo>
                    <a:pt x="21" y="150"/>
                  </a:lnTo>
                  <a:lnTo>
                    <a:pt x="21" y="150"/>
                  </a:lnTo>
                  <a:lnTo>
                    <a:pt x="11" y="159"/>
                  </a:lnTo>
                  <a:lnTo>
                    <a:pt x="4" y="167"/>
                  </a:lnTo>
                  <a:lnTo>
                    <a:pt x="3" y="172"/>
                  </a:lnTo>
                  <a:lnTo>
                    <a:pt x="2" y="176"/>
                  </a:lnTo>
                  <a:lnTo>
                    <a:pt x="0" y="187"/>
                  </a:lnTo>
                  <a:lnTo>
                    <a:pt x="3" y="196"/>
                  </a:lnTo>
                  <a:lnTo>
                    <a:pt x="8" y="205"/>
                  </a:lnTo>
                  <a:lnTo>
                    <a:pt x="13" y="215"/>
                  </a:lnTo>
                  <a:lnTo>
                    <a:pt x="21" y="224"/>
                  </a:lnTo>
                  <a:lnTo>
                    <a:pt x="30" y="234"/>
                  </a:lnTo>
                  <a:lnTo>
                    <a:pt x="41" y="241"/>
                  </a:lnTo>
                  <a:lnTo>
                    <a:pt x="60" y="258"/>
                  </a:lnTo>
                  <a:lnTo>
                    <a:pt x="80" y="272"/>
                  </a:lnTo>
                  <a:lnTo>
                    <a:pt x="94" y="281"/>
                  </a:lnTo>
                  <a:lnTo>
                    <a:pt x="94" y="281"/>
                  </a:lnTo>
                  <a:close/>
                  <a:moveTo>
                    <a:pt x="54" y="184"/>
                  </a:moveTo>
                  <a:lnTo>
                    <a:pt x="54" y="184"/>
                  </a:lnTo>
                  <a:lnTo>
                    <a:pt x="106" y="132"/>
                  </a:lnTo>
                  <a:lnTo>
                    <a:pt x="106" y="132"/>
                  </a:lnTo>
                  <a:lnTo>
                    <a:pt x="117" y="120"/>
                  </a:lnTo>
                  <a:lnTo>
                    <a:pt x="128" y="108"/>
                  </a:lnTo>
                  <a:lnTo>
                    <a:pt x="153" y="88"/>
                  </a:lnTo>
                  <a:lnTo>
                    <a:pt x="178" y="70"/>
                  </a:lnTo>
                  <a:lnTo>
                    <a:pt x="204" y="53"/>
                  </a:lnTo>
                  <a:lnTo>
                    <a:pt x="204" y="53"/>
                  </a:lnTo>
                  <a:lnTo>
                    <a:pt x="221" y="64"/>
                  </a:lnTo>
                  <a:lnTo>
                    <a:pt x="240" y="74"/>
                  </a:lnTo>
                  <a:lnTo>
                    <a:pt x="274" y="99"/>
                  </a:lnTo>
                  <a:lnTo>
                    <a:pt x="306" y="126"/>
                  </a:lnTo>
                  <a:lnTo>
                    <a:pt x="335" y="153"/>
                  </a:lnTo>
                  <a:lnTo>
                    <a:pt x="335" y="153"/>
                  </a:lnTo>
                  <a:lnTo>
                    <a:pt x="350" y="167"/>
                  </a:lnTo>
                  <a:lnTo>
                    <a:pt x="365" y="180"/>
                  </a:lnTo>
                  <a:lnTo>
                    <a:pt x="398" y="205"/>
                  </a:lnTo>
                  <a:lnTo>
                    <a:pt x="432" y="227"/>
                  </a:lnTo>
                  <a:lnTo>
                    <a:pt x="466" y="249"/>
                  </a:lnTo>
                  <a:lnTo>
                    <a:pt x="466" y="249"/>
                  </a:lnTo>
                  <a:lnTo>
                    <a:pt x="487" y="261"/>
                  </a:lnTo>
                  <a:lnTo>
                    <a:pt x="507" y="274"/>
                  </a:lnTo>
                  <a:lnTo>
                    <a:pt x="544" y="303"/>
                  </a:lnTo>
                  <a:lnTo>
                    <a:pt x="581" y="333"/>
                  </a:lnTo>
                  <a:lnTo>
                    <a:pt x="618" y="363"/>
                  </a:lnTo>
                  <a:lnTo>
                    <a:pt x="618" y="363"/>
                  </a:lnTo>
                  <a:lnTo>
                    <a:pt x="652" y="392"/>
                  </a:lnTo>
                  <a:lnTo>
                    <a:pt x="686" y="419"/>
                  </a:lnTo>
                  <a:lnTo>
                    <a:pt x="686" y="419"/>
                  </a:lnTo>
                  <a:lnTo>
                    <a:pt x="700" y="428"/>
                  </a:lnTo>
                  <a:lnTo>
                    <a:pt x="716" y="438"/>
                  </a:lnTo>
                  <a:lnTo>
                    <a:pt x="724" y="443"/>
                  </a:lnTo>
                  <a:lnTo>
                    <a:pt x="730" y="448"/>
                  </a:lnTo>
                  <a:lnTo>
                    <a:pt x="737" y="455"/>
                  </a:lnTo>
                  <a:lnTo>
                    <a:pt x="741" y="460"/>
                  </a:lnTo>
                  <a:lnTo>
                    <a:pt x="741" y="460"/>
                  </a:lnTo>
                  <a:lnTo>
                    <a:pt x="737" y="465"/>
                  </a:lnTo>
                  <a:lnTo>
                    <a:pt x="734" y="470"/>
                  </a:lnTo>
                  <a:lnTo>
                    <a:pt x="734" y="470"/>
                  </a:lnTo>
                  <a:lnTo>
                    <a:pt x="729" y="479"/>
                  </a:lnTo>
                  <a:lnTo>
                    <a:pt x="720" y="491"/>
                  </a:lnTo>
                  <a:lnTo>
                    <a:pt x="704" y="511"/>
                  </a:lnTo>
                  <a:lnTo>
                    <a:pt x="704" y="511"/>
                  </a:lnTo>
                  <a:lnTo>
                    <a:pt x="682" y="536"/>
                  </a:lnTo>
                  <a:lnTo>
                    <a:pt x="660" y="561"/>
                  </a:lnTo>
                  <a:lnTo>
                    <a:pt x="660" y="561"/>
                  </a:lnTo>
                  <a:lnTo>
                    <a:pt x="639" y="585"/>
                  </a:lnTo>
                  <a:lnTo>
                    <a:pt x="618" y="609"/>
                  </a:lnTo>
                  <a:lnTo>
                    <a:pt x="618" y="609"/>
                  </a:lnTo>
                  <a:lnTo>
                    <a:pt x="612" y="616"/>
                  </a:lnTo>
                  <a:lnTo>
                    <a:pt x="612" y="616"/>
                  </a:lnTo>
                  <a:lnTo>
                    <a:pt x="560" y="575"/>
                  </a:lnTo>
                  <a:lnTo>
                    <a:pt x="509" y="533"/>
                  </a:lnTo>
                  <a:lnTo>
                    <a:pt x="458" y="491"/>
                  </a:lnTo>
                  <a:lnTo>
                    <a:pt x="406" y="449"/>
                  </a:lnTo>
                  <a:lnTo>
                    <a:pt x="406" y="449"/>
                  </a:lnTo>
                  <a:lnTo>
                    <a:pt x="380" y="430"/>
                  </a:lnTo>
                  <a:lnTo>
                    <a:pt x="351" y="410"/>
                  </a:lnTo>
                  <a:lnTo>
                    <a:pt x="323" y="392"/>
                  </a:lnTo>
                  <a:lnTo>
                    <a:pt x="295" y="372"/>
                  </a:lnTo>
                  <a:lnTo>
                    <a:pt x="295" y="372"/>
                  </a:lnTo>
                  <a:lnTo>
                    <a:pt x="267" y="351"/>
                  </a:lnTo>
                  <a:lnTo>
                    <a:pt x="238" y="329"/>
                  </a:lnTo>
                  <a:lnTo>
                    <a:pt x="210" y="308"/>
                  </a:lnTo>
                  <a:lnTo>
                    <a:pt x="181" y="289"/>
                  </a:lnTo>
                  <a:lnTo>
                    <a:pt x="181" y="289"/>
                  </a:lnTo>
                  <a:lnTo>
                    <a:pt x="168" y="279"/>
                  </a:lnTo>
                  <a:lnTo>
                    <a:pt x="155" y="269"/>
                  </a:lnTo>
                  <a:lnTo>
                    <a:pt x="131" y="248"/>
                  </a:lnTo>
                  <a:lnTo>
                    <a:pt x="118" y="236"/>
                  </a:lnTo>
                  <a:lnTo>
                    <a:pt x="105" y="226"/>
                  </a:lnTo>
                  <a:lnTo>
                    <a:pt x="92" y="217"/>
                  </a:lnTo>
                  <a:lnTo>
                    <a:pt x="79" y="209"/>
                  </a:lnTo>
                  <a:lnTo>
                    <a:pt x="79" y="209"/>
                  </a:lnTo>
                  <a:lnTo>
                    <a:pt x="67" y="205"/>
                  </a:lnTo>
                  <a:lnTo>
                    <a:pt x="63" y="202"/>
                  </a:lnTo>
                  <a:lnTo>
                    <a:pt x="60" y="198"/>
                  </a:lnTo>
                  <a:lnTo>
                    <a:pt x="60" y="198"/>
                  </a:lnTo>
                  <a:lnTo>
                    <a:pt x="57" y="194"/>
                  </a:lnTo>
                  <a:lnTo>
                    <a:pt x="53" y="192"/>
                  </a:lnTo>
                  <a:lnTo>
                    <a:pt x="49" y="190"/>
                  </a:lnTo>
                  <a:lnTo>
                    <a:pt x="47" y="190"/>
                  </a:lnTo>
                  <a:lnTo>
                    <a:pt x="49" y="189"/>
                  </a:lnTo>
                  <a:lnTo>
                    <a:pt x="54" y="184"/>
                  </a:lnTo>
                  <a:lnTo>
                    <a:pt x="54" y="184"/>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07" name="chenying0907 871"/>
            <p:cNvSpPr/>
            <p:nvPr/>
          </p:nvSpPr>
          <p:spPr bwMode="auto">
            <a:xfrm>
              <a:off x="4554538" y="3389313"/>
              <a:ext cx="261938" cy="327025"/>
            </a:xfrm>
            <a:custGeom>
              <a:avLst/>
              <a:gdLst/>
              <a:ahLst/>
              <a:cxnLst>
                <a:cxn ang="0">
                  <a:pos x="547" y="135"/>
                </a:cxn>
                <a:cxn ang="0">
                  <a:pos x="476" y="71"/>
                </a:cxn>
                <a:cxn ang="0">
                  <a:pos x="417" y="33"/>
                </a:cxn>
                <a:cxn ang="0">
                  <a:pos x="405" y="11"/>
                </a:cxn>
                <a:cxn ang="0">
                  <a:pos x="388" y="0"/>
                </a:cxn>
                <a:cxn ang="0">
                  <a:pos x="363" y="14"/>
                </a:cxn>
                <a:cxn ang="0">
                  <a:pos x="366" y="41"/>
                </a:cxn>
                <a:cxn ang="0">
                  <a:pos x="414" y="85"/>
                </a:cxn>
                <a:cxn ang="0">
                  <a:pos x="480" y="132"/>
                </a:cxn>
                <a:cxn ang="0">
                  <a:pos x="557" y="212"/>
                </a:cxn>
                <a:cxn ang="0">
                  <a:pos x="600" y="290"/>
                </a:cxn>
                <a:cxn ang="0">
                  <a:pos x="592" y="337"/>
                </a:cxn>
                <a:cxn ang="0">
                  <a:pos x="554" y="364"/>
                </a:cxn>
                <a:cxn ang="0">
                  <a:pos x="498" y="373"/>
                </a:cxn>
                <a:cxn ang="0">
                  <a:pos x="471" y="387"/>
                </a:cxn>
                <a:cxn ang="0">
                  <a:pos x="473" y="429"/>
                </a:cxn>
                <a:cxn ang="0">
                  <a:pos x="480" y="488"/>
                </a:cxn>
                <a:cxn ang="0">
                  <a:pos x="466" y="517"/>
                </a:cxn>
                <a:cxn ang="0">
                  <a:pos x="433" y="538"/>
                </a:cxn>
                <a:cxn ang="0">
                  <a:pos x="370" y="532"/>
                </a:cxn>
                <a:cxn ang="0">
                  <a:pos x="337" y="536"/>
                </a:cxn>
                <a:cxn ang="0">
                  <a:pos x="323" y="564"/>
                </a:cxn>
                <a:cxn ang="0">
                  <a:pos x="318" y="616"/>
                </a:cxn>
                <a:cxn ang="0">
                  <a:pos x="284" y="660"/>
                </a:cxn>
                <a:cxn ang="0">
                  <a:pos x="227" y="672"/>
                </a:cxn>
                <a:cxn ang="0">
                  <a:pos x="190" y="666"/>
                </a:cxn>
                <a:cxn ang="0">
                  <a:pos x="173" y="683"/>
                </a:cxn>
                <a:cxn ang="0">
                  <a:pos x="163" y="730"/>
                </a:cxn>
                <a:cxn ang="0">
                  <a:pos x="128" y="768"/>
                </a:cxn>
                <a:cxn ang="0">
                  <a:pos x="61" y="777"/>
                </a:cxn>
                <a:cxn ang="0">
                  <a:pos x="18" y="773"/>
                </a:cxn>
                <a:cxn ang="0">
                  <a:pos x="0" y="794"/>
                </a:cxn>
                <a:cxn ang="0">
                  <a:pos x="4" y="811"/>
                </a:cxn>
                <a:cxn ang="0">
                  <a:pos x="23" y="821"/>
                </a:cxn>
                <a:cxn ang="0">
                  <a:pos x="115" y="819"/>
                </a:cxn>
                <a:cxn ang="0">
                  <a:pos x="183" y="794"/>
                </a:cxn>
                <a:cxn ang="0">
                  <a:pos x="213" y="743"/>
                </a:cxn>
                <a:cxn ang="0">
                  <a:pos x="242" y="719"/>
                </a:cxn>
                <a:cxn ang="0">
                  <a:pos x="306" y="704"/>
                </a:cxn>
                <a:cxn ang="0">
                  <a:pos x="349" y="664"/>
                </a:cxn>
                <a:cxn ang="0">
                  <a:pos x="366" y="616"/>
                </a:cxn>
                <a:cxn ang="0">
                  <a:pos x="391" y="590"/>
                </a:cxn>
                <a:cxn ang="0">
                  <a:pos x="443" y="581"/>
                </a:cxn>
                <a:cxn ang="0">
                  <a:pos x="513" y="530"/>
                </a:cxn>
                <a:cxn ang="0">
                  <a:pos x="528" y="484"/>
                </a:cxn>
                <a:cxn ang="0">
                  <a:pos x="520" y="420"/>
                </a:cxn>
                <a:cxn ang="0">
                  <a:pos x="560" y="412"/>
                </a:cxn>
                <a:cxn ang="0">
                  <a:pos x="609" y="387"/>
                </a:cxn>
                <a:cxn ang="0">
                  <a:pos x="651" y="334"/>
                </a:cxn>
                <a:cxn ang="0">
                  <a:pos x="659" y="296"/>
                </a:cxn>
                <a:cxn ang="0">
                  <a:pos x="637" y="249"/>
                </a:cxn>
              </a:cxnLst>
              <a:rect l="0" t="0" r="r" b="b"/>
              <a:pathLst>
                <a:path w="659" h="823">
                  <a:moveTo>
                    <a:pt x="607" y="213"/>
                  </a:moveTo>
                  <a:lnTo>
                    <a:pt x="607" y="213"/>
                  </a:lnTo>
                  <a:lnTo>
                    <a:pt x="587" y="186"/>
                  </a:lnTo>
                  <a:lnTo>
                    <a:pt x="568" y="160"/>
                  </a:lnTo>
                  <a:lnTo>
                    <a:pt x="547" y="135"/>
                  </a:lnTo>
                  <a:lnTo>
                    <a:pt x="522" y="111"/>
                  </a:lnTo>
                  <a:lnTo>
                    <a:pt x="522" y="111"/>
                  </a:lnTo>
                  <a:lnTo>
                    <a:pt x="500" y="90"/>
                  </a:lnTo>
                  <a:lnTo>
                    <a:pt x="488" y="80"/>
                  </a:lnTo>
                  <a:lnTo>
                    <a:pt x="476" y="71"/>
                  </a:lnTo>
                  <a:lnTo>
                    <a:pt x="476" y="71"/>
                  </a:lnTo>
                  <a:lnTo>
                    <a:pt x="458" y="60"/>
                  </a:lnTo>
                  <a:lnTo>
                    <a:pt x="437" y="47"/>
                  </a:lnTo>
                  <a:lnTo>
                    <a:pt x="426" y="41"/>
                  </a:lnTo>
                  <a:lnTo>
                    <a:pt x="417" y="33"/>
                  </a:lnTo>
                  <a:lnTo>
                    <a:pt x="411" y="25"/>
                  </a:lnTo>
                  <a:lnTo>
                    <a:pt x="408" y="20"/>
                  </a:lnTo>
                  <a:lnTo>
                    <a:pt x="407" y="16"/>
                  </a:lnTo>
                  <a:lnTo>
                    <a:pt x="407" y="16"/>
                  </a:lnTo>
                  <a:lnTo>
                    <a:pt x="405" y="11"/>
                  </a:lnTo>
                  <a:lnTo>
                    <a:pt x="403" y="7"/>
                  </a:lnTo>
                  <a:lnTo>
                    <a:pt x="399" y="4"/>
                  </a:lnTo>
                  <a:lnTo>
                    <a:pt x="396" y="1"/>
                  </a:lnTo>
                  <a:lnTo>
                    <a:pt x="392" y="0"/>
                  </a:lnTo>
                  <a:lnTo>
                    <a:pt x="388" y="0"/>
                  </a:lnTo>
                  <a:lnTo>
                    <a:pt x="379" y="0"/>
                  </a:lnTo>
                  <a:lnTo>
                    <a:pt x="371" y="4"/>
                  </a:lnTo>
                  <a:lnTo>
                    <a:pt x="369" y="7"/>
                  </a:lnTo>
                  <a:lnTo>
                    <a:pt x="366" y="11"/>
                  </a:lnTo>
                  <a:lnTo>
                    <a:pt x="363" y="14"/>
                  </a:lnTo>
                  <a:lnTo>
                    <a:pt x="362" y="18"/>
                  </a:lnTo>
                  <a:lnTo>
                    <a:pt x="362" y="22"/>
                  </a:lnTo>
                  <a:lnTo>
                    <a:pt x="362" y="28"/>
                  </a:lnTo>
                  <a:lnTo>
                    <a:pt x="362" y="28"/>
                  </a:lnTo>
                  <a:lnTo>
                    <a:pt x="366" y="41"/>
                  </a:lnTo>
                  <a:lnTo>
                    <a:pt x="373" y="52"/>
                  </a:lnTo>
                  <a:lnTo>
                    <a:pt x="382" y="62"/>
                  </a:lnTo>
                  <a:lnTo>
                    <a:pt x="392" y="71"/>
                  </a:lnTo>
                  <a:lnTo>
                    <a:pt x="403" y="79"/>
                  </a:lnTo>
                  <a:lnTo>
                    <a:pt x="414" y="85"/>
                  </a:lnTo>
                  <a:lnTo>
                    <a:pt x="438" y="99"/>
                  </a:lnTo>
                  <a:lnTo>
                    <a:pt x="438" y="99"/>
                  </a:lnTo>
                  <a:lnTo>
                    <a:pt x="452" y="109"/>
                  </a:lnTo>
                  <a:lnTo>
                    <a:pt x="467" y="120"/>
                  </a:lnTo>
                  <a:lnTo>
                    <a:pt x="480" y="132"/>
                  </a:lnTo>
                  <a:lnTo>
                    <a:pt x="493" y="145"/>
                  </a:lnTo>
                  <a:lnTo>
                    <a:pt x="519" y="171"/>
                  </a:lnTo>
                  <a:lnTo>
                    <a:pt x="543" y="198"/>
                  </a:lnTo>
                  <a:lnTo>
                    <a:pt x="543" y="198"/>
                  </a:lnTo>
                  <a:lnTo>
                    <a:pt x="557" y="212"/>
                  </a:lnTo>
                  <a:lnTo>
                    <a:pt x="570" y="230"/>
                  </a:lnTo>
                  <a:lnTo>
                    <a:pt x="583" y="250"/>
                  </a:lnTo>
                  <a:lnTo>
                    <a:pt x="594" y="271"/>
                  </a:lnTo>
                  <a:lnTo>
                    <a:pt x="598" y="281"/>
                  </a:lnTo>
                  <a:lnTo>
                    <a:pt x="600" y="290"/>
                  </a:lnTo>
                  <a:lnTo>
                    <a:pt x="602" y="301"/>
                  </a:lnTo>
                  <a:lnTo>
                    <a:pt x="602" y="311"/>
                  </a:lnTo>
                  <a:lnTo>
                    <a:pt x="600" y="320"/>
                  </a:lnTo>
                  <a:lnTo>
                    <a:pt x="598" y="330"/>
                  </a:lnTo>
                  <a:lnTo>
                    <a:pt x="592" y="337"/>
                  </a:lnTo>
                  <a:lnTo>
                    <a:pt x="585" y="344"/>
                  </a:lnTo>
                  <a:lnTo>
                    <a:pt x="585" y="344"/>
                  </a:lnTo>
                  <a:lnTo>
                    <a:pt x="569" y="356"/>
                  </a:lnTo>
                  <a:lnTo>
                    <a:pt x="561" y="361"/>
                  </a:lnTo>
                  <a:lnTo>
                    <a:pt x="554" y="364"/>
                  </a:lnTo>
                  <a:lnTo>
                    <a:pt x="537" y="369"/>
                  </a:lnTo>
                  <a:lnTo>
                    <a:pt x="518" y="373"/>
                  </a:lnTo>
                  <a:lnTo>
                    <a:pt x="518" y="373"/>
                  </a:lnTo>
                  <a:lnTo>
                    <a:pt x="507" y="373"/>
                  </a:lnTo>
                  <a:lnTo>
                    <a:pt x="498" y="373"/>
                  </a:lnTo>
                  <a:lnTo>
                    <a:pt x="489" y="374"/>
                  </a:lnTo>
                  <a:lnTo>
                    <a:pt x="480" y="379"/>
                  </a:lnTo>
                  <a:lnTo>
                    <a:pt x="480" y="379"/>
                  </a:lnTo>
                  <a:lnTo>
                    <a:pt x="475" y="383"/>
                  </a:lnTo>
                  <a:lnTo>
                    <a:pt x="471" y="387"/>
                  </a:lnTo>
                  <a:lnTo>
                    <a:pt x="468" y="392"/>
                  </a:lnTo>
                  <a:lnTo>
                    <a:pt x="468" y="399"/>
                  </a:lnTo>
                  <a:lnTo>
                    <a:pt x="468" y="399"/>
                  </a:lnTo>
                  <a:lnTo>
                    <a:pt x="469" y="415"/>
                  </a:lnTo>
                  <a:lnTo>
                    <a:pt x="473" y="429"/>
                  </a:lnTo>
                  <a:lnTo>
                    <a:pt x="477" y="445"/>
                  </a:lnTo>
                  <a:lnTo>
                    <a:pt x="480" y="459"/>
                  </a:lnTo>
                  <a:lnTo>
                    <a:pt x="481" y="473"/>
                  </a:lnTo>
                  <a:lnTo>
                    <a:pt x="481" y="480"/>
                  </a:lnTo>
                  <a:lnTo>
                    <a:pt x="480" y="488"/>
                  </a:lnTo>
                  <a:lnTo>
                    <a:pt x="479" y="496"/>
                  </a:lnTo>
                  <a:lnTo>
                    <a:pt x="475" y="502"/>
                  </a:lnTo>
                  <a:lnTo>
                    <a:pt x="471" y="510"/>
                  </a:lnTo>
                  <a:lnTo>
                    <a:pt x="466" y="517"/>
                  </a:lnTo>
                  <a:lnTo>
                    <a:pt x="466" y="517"/>
                  </a:lnTo>
                  <a:lnTo>
                    <a:pt x="459" y="523"/>
                  </a:lnTo>
                  <a:lnTo>
                    <a:pt x="452" y="530"/>
                  </a:lnTo>
                  <a:lnTo>
                    <a:pt x="446" y="534"/>
                  </a:lnTo>
                  <a:lnTo>
                    <a:pt x="439" y="536"/>
                  </a:lnTo>
                  <a:lnTo>
                    <a:pt x="433" y="538"/>
                  </a:lnTo>
                  <a:lnTo>
                    <a:pt x="425" y="539"/>
                  </a:lnTo>
                  <a:lnTo>
                    <a:pt x="412" y="539"/>
                  </a:lnTo>
                  <a:lnTo>
                    <a:pt x="397" y="538"/>
                  </a:lnTo>
                  <a:lnTo>
                    <a:pt x="383" y="535"/>
                  </a:lnTo>
                  <a:lnTo>
                    <a:pt x="370" y="532"/>
                  </a:lnTo>
                  <a:lnTo>
                    <a:pt x="356" y="531"/>
                  </a:lnTo>
                  <a:lnTo>
                    <a:pt x="356" y="531"/>
                  </a:lnTo>
                  <a:lnTo>
                    <a:pt x="349" y="532"/>
                  </a:lnTo>
                  <a:lnTo>
                    <a:pt x="344" y="534"/>
                  </a:lnTo>
                  <a:lnTo>
                    <a:pt x="337" y="536"/>
                  </a:lnTo>
                  <a:lnTo>
                    <a:pt x="332" y="540"/>
                  </a:lnTo>
                  <a:lnTo>
                    <a:pt x="328" y="545"/>
                  </a:lnTo>
                  <a:lnTo>
                    <a:pt x="324" y="552"/>
                  </a:lnTo>
                  <a:lnTo>
                    <a:pt x="323" y="557"/>
                  </a:lnTo>
                  <a:lnTo>
                    <a:pt x="323" y="564"/>
                  </a:lnTo>
                  <a:lnTo>
                    <a:pt x="323" y="564"/>
                  </a:lnTo>
                  <a:lnTo>
                    <a:pt x="323" y="578"/>
                  </a:lnTo>
                  <a:lnTo>
                    <a:pt x="323" y="592"/>
                  </a:lnTo>
                  <a:lnTo>
                    <a:pt x="320" y="604"/>
                  </a:lnTo>
                  <a:lnTo>
                    <a:pt x="318" y="616"/>
                  </a:lnTo>
                  <a:lnTo>
                    <a:pt x="312" y="628"/>
                  </a:lnTo>
                  <a:lnTo>
                    <a:pt x="307" y="637"/>
                  </a:lnTo>
                  <a:lnTo>
                    <a:pt x="301" y="646"/>
                  </a:lnTo>
                  <a:lnTo>
                    <a:pt x="293" y="654"/>
                  </a:lnTo>
                  <a:lnTo>
                    <a:pt x="284" y="660"/>
                  </a:lnTo>
                  <a:lnTo>
                    <a:pt x="275" y="666"/>
                  </a:lnTo>
                  <a:lnTo>
                    <a:pt x="264" y="670"/>
                  </a:lnTo>
                  <a:lnTo>
                    <a:pt x="252" y="672"/>
                  </a:lnTo>
                  <a:lnTo>
                    <a:pt x="241" y="672"/>
                  </a:lnTo>
                  <a:lnTo>
                    <a:pt x="227" y="672"/>
                  </a:lnTo>
                  <a:lnTo>
                    <a:pt x="214" y="670"/>
                  </a:lnTo>
                  <a:lnTo>
                    <a:pt x="200" y="666"/>
                  </a:lnTo>
                  <a:lnTo>
                    <a:pt x="200" y="666"/>
                  </a:lnTo>
                  <a:lnTo>
                    <a:pt x="195" y="664"/>
                  </a:lnTo>
                  <a:lnTo>
                    <a:pt x="190" y="666"/>
                  </a:lnTo>
                  <a:lnTo>
                    <a:pt x="184" y="667"/>
                  </a:lnTo>
                  <a:lnTo>
                    <a:pt x="180" y="670"/>
                  </a:lnTo>
                  <a:lnTo>
                    <a:pt x="176" y="674"/>
                  </a:lnTo>
                  <a:lnTo>
                    <a:pt x="174" y="677"/>
                  </a:lnTo>
                  <a:lnTo>
                    <a:pt x="173" y="683"/>
                  </a:lnTo>
                  <a:lnTo>
                    <a:pt x="171" y="688"/>
                  </a:lnTo>
                  <a:lnTo>
                    <a:pt x="171" y="688"/>
                  </a:lnTo>
                  <a:lnTo>
                    <a:pt x="170" y="704"/>
                  </a:lnTo>
                  <a:lnTo>
                    <a:pt x="167" y="718"/>
                  </a:lnTo>
                  <a:lnTo>
                    <a:pt x="163" y="730"/>
                  </a:lnTo>
                  <a:lnTo>
                    <a:pt x="158" y="740"/>
                  </a:lnTo>
                  <a:lnTo>
                    <a:pt x="152" y="749"/>
                  </a:lnTo>
                  <a:lnTo>
                    <a:pt x="145" y="756"/>
                  </a:lnTo>
                  <a:lnTo>
                    <a:pt x="137" y="762"/>
                  </a:lnTo>
                  <a:lnTo>
                    <a:pt x="128" y="768"/>
                  </a:lnTo>
                  <a:lnTo>
                    <a:pt x="119" y="770"/>
                  </a:lnTo>
                  <a:lnTo>
                    <a:pt x="108" y="773"/>
                  </a:lnTo>
                  <a:lnTo>
                    <a:pt x="97" y="776"/>
                  </a:lnTo>
                  <a:lnTo>
                    <a:pt x="86" y="777"/>
                  </a:lnTo>
                  <a:lnTo>
                    <a:pt x="61" y="777"/>
                  </a:lnTo>
                  <a:lnTo>
                    <a:pt x="36" y="776"/>
                  </a:lnTo>
                  <a:lnTo>
                    <a:pt x="36" y="776"/>
                  </a:lnTo>
                  <a:lnTo>
                    <a:pt x="30" y="774"/>
                  </a:lnTo>
                  <a:lnTo>
                    <a:pt x="25" y="773"/>
                  </a:lnTo>
                  <a:lnTo>
                    <a:pt x="18" y="773"/>
                  </a:lnTo>
                  <a:lnTo>
                    <a:pt x="13" y="774"/>
                  </a:lnTo>
                  <a:lnTo>
                    <a:pt x="8" y="777"/>
                  </a:lnTo>
                  <a:lnTo>
                    <a:pt x="4" y="782"/>
                  </a:lnTo>
                  <a:lnTo>
                    <a:pt x="1" y="787"/>
                  </a:lnTo>
                  <a:lnTo>
                    <a:pt x="0" y="794"/>
                  </a:lnTo>
                  <a:lnTo>
                    <a:pt x="0" y="798"/>
                  </a:lnTo>
                  <a:lnTo>
                    <a:pt x="0" y="798"/>
                  </a:lnTo>
                  <a:lnTo>
                    <a:pt x="0" y="803"/>
                  </a:lnTo>
                  <a:lnTo>
                    <a:pt x="1" y="807"/>
                  </a:lnTo>
                  <a:lnTo>
                    <a:pt x="4" y="811"/>
                  </a:lnTo>
                  <a:lnTo>
                    <a:pt x="6" y="815"/>
                  </a:lnTo>
                  <a:lnTo>
                    <a:pt x="10" y="817"/>
                  </a:lnTo>
                  <a:lnTo>
                    <a:pt x="14" y="819"/>
                  </a:lnTo>
                  <a:lnTo>
                    <a:pt x="18" y="820"/>
                  </a:lnTo>
                  <a:lnTo>
                    <a:pt x="23" y="821"/>
                  </a:lnTo>
                  <a:lnTo>
                    <a:pt x="23" y="821"/>
                  </a:lnTo>
                  <a:lnTo>
                    <a:pt x="61" y="823"/>
                  </a:lnTo>
                  <a:lnTo>
                    <a:pt x="80" y="823"/>
                  </a:lnTo>
                  <a:lnTo>
                    <a:pt x="97" y="821"/>
                  </a:lnTo>
                  <a:lnTo>
                    <a:pt x="115" y="819"/>
                  </a:lnTo>
                  <a:lnTo>
                    <a:pt x="132" y="815"/>
                  </a:lnTo>
                  <a:lnTo>
                    <a:pt x="150" y="810"/>
                  </a:lnTo>
                  <a:lnTo>
                    <a:pt x="169" y="802"/>
                  </a:lnTo>
                  <a:lnTo>
                    <a:pt x="169" y="802"/>
                  </a:lnTo>
                  <a:lnTo>
                    <a:pt x="183" y="794"/>
                  </a:lnTo>
                  <a:lnTo>
                    <a:pt x="193" y="786"/>
                  </a:lnTo>
                  <a:lnTo>
                    <a:pt x="201" y="776"/>
                  </a:lnTo>
                  <a:lnTo>
                    <a:pt x="207" y="765"/>
                  </a:lnTo>
                  <a:lnTo>
                    <a:pt x="210" y="755"/>
                  </a:lnTo>
                  <a:lnTo>
                    <a:pt x="213" y="743"/>
                  </a:lnTo>
                  <a:lnTo>
                    <a:pt x="214" y="730"/>
                  </a:lnTo>
                  <a:lnTo>
                    <a:pt x="216" y="717"/>
                  </a:lnTo>
                  <a:lnTo>
                    <a:pt x="216" y="717"/>
                  </a:lnTo>
                  <a:lnTo>
                    <a:pt x="229" y="718"/>
                  </a:lnTo>
                  <a:lnTo>
                    <a:pt x="242" y="719"/>
                  </a:lnTo>
                  <a:lnTo>
                    <a:pt x="256" y="719"/>
                  </a:lnTo>
                  <a:lnTo>
                    <a:pt x="269" y="717"/>
                  </a:lnTo>
                  <a:lnTo>
                    <a:pt x="282" y="714"/>
                  </a:lnTo>
                  <a:lnTo>
                    <a:pt x="294" y="709"/>
                  </a:lnTo>
                  <a:lnTo>
                    <a:pt x="306" y="704"/>
                  </a:lnTo>
                  <a:lnTo>
                    <a:pt x="318" y="696"/>
                  </a:lnTo>
                  <a:lnTo>
                    <a:pt x="318" y="696"/>
                  </a:lnTo>
                  <a:lnTo>
                    <a:pt x="331" y="684"/>
                  </a:lnTo>
                  <a:lnTo>
                    <a:pt x="343" y="672"/>
                  </a:lnTo>
                  <a:lnTo>
                    <a:pt x="349" y="664"/>
                  </a:lnTo>
                  <a:lnTo>
                    <a:pt x="353" y="658"/>
                  </a:lnTo>
                  <a:lnTo>
                    <a:pt x="357" y="650"/>
                  </a:lnTo>
                  <a:lnTo>
                    <a:pt x="361" y="642"/>
                  </a:lnTo>
                  <a:lnTo>
                    <a:pt x="361" y="642"/>
                  </a:lnTo>
                  <a:lnTo>
                    <a:pt x="366" y="616"/>
                  </a:lnTo>
                  <a:lnTo>
                    <a:pt x="369" y="600"/>
                  </a:lnTo>
                  <a:lnTo>
                    <a:pt x="370" y="586"/>
                  </a:lnTo>
                  <a:lnTo>
                    <a:pt x="370" y="586"/>
                  </a:lnTo>
                  <a:lnTo>
                    <a:pt x="380" y="589"/>
                  </a:lnTo>
                  <a:lnTo>
                    <a:pt x="391" y="590"/>
                  </a:lnTo>
                  <a:lnTo>
                    <a:pt x="401" y="590"/>
                  </a:lnTo>
                  <a:lnTo>
                    <a:pt x="412" y="590"/>
                  </a:lnTo>
                  <a:lnTo>
                    <a:pt x="422" y="587"/>
                  </a:lnTo>
                  <a:lnTo>
                    <a:pt x="433" y="585"/>
                  </a:lnTo>
                  <a:lnTo>
                    <a:pt x="443" y="581"/>
                  </a:lnTo>
                  <a:lnTo>
                    <a:pt x="454" y="577"/>
                  </a:lnTo>
                  <a:lnTo>
                    <a:pt x="473" y="566"/>
                  </a:lnTo>
                  <a:lnTo>
                    <a:pt x="492" y="552"/>
                  </a:lnTo>
                  <a:lnTo>
                    <a:pt x="506" y="538"/>
                  </a:lnTo>
                  <a:lnTo>
                    <a:pt x="513" y="530"/>
                  </a:lnTo>
                  <a:lnTo>
                    <a:pt x="518" y="521"/>
                  </a:lnTo>
                  <a:lnTo>
                    <a:pt x="518" y="521"/>
                  </a:lnTo>
                  <a:lnTo>
                    <a:pt x="523" y="509"/>
                  </a:lnTo>
                  <a:lnTo>
                    <a:pt x="527" y="497"/>
                  </a:lnTo>
                  <a:lnTo>
                    <a:pt x="528" y="484"/>
                  </a:lnTo>
                  <a:lnTo>
                    <a:pt x="528" y="471"/>
                  </a:lnTo>
                  <a:lnTo>
                    <a:pt x="528" y="456"/>
                  </a:lnTo>
                  <a:lnTo>
                    <a:pt x="526" y="443"/>
                  </a:lnTo>
                  <a:lnTo>
                    <a:pt x="520" y="420"/>
                  </a:lnTo>
                  <a:lnTo>
                    <a:pt x="520" y="420"/>
                  </a:lnTo>
                  <a:lnTo>
                    <a:pt x="519" y="417"/>
                  </a:lnTo>
                  <a:lnTo>
                    <a:pt x="519" y="417"/>
                  </a:lnTo>
                  <a:lnTo>
                    <a:pt x="532" y="416"/>
                  </a:lnTo>
                  <a:lnTo>
                    <a:pt x="532" y="416"/>
                  </a:lnTo>
                  <a:lnTo>
                    <a:pt x="560" y="412"/>
                  </a:lnTo>
                  <a:lnTo>
                    <a:pt x="574" y="409"/>
                  </a:lnTo>
                  <a:lnTo>
                    <a:pt x="586" y="403"/>
                  </a:lnTo>
                  <a:lnTo>
                    <a:pt x="586" y="403"/>
                  </a:lnTo>
                  <a:lnTo>
                    <a:pt x="598" y="395"/>
                  </a:lnTo>
                  <a:lnTo>
                    <a:pt x="609" y="387"/>
                  </a:lnTo>
                  <a:lnTo>
                    <a:pt x="620" y="378"/>
                  </a:lnTo>
                  <a:lnTo>
                    <a:pt x="629" y="368"/>
                  </a:lnTo>
                  <a:lnTo>
                    <a:pt x="638" y="357"/>
                  </a:lnTo>
                  <a:lnTo>
                    <a:pt x="645" y="345"/>
                  </a:lnTo>
                  <a:lnTo>
                    <a:pt x="651" y="334"/>
                  </a:lnTo>
                  <a:lnTo>
                    <a:pt x="656" y="320"/>
                  </a:lnTo>
                  <a:lnTo>
                    <a:pt x="656" y="320"/>
                  </a:lnTo>
                  <a:lnTo>
                    <a:pt x="658" y="311"/>
                  </a:lnTo>
                  <a:lnTo>
                    <a:pt x="659" y="303"/>
                  </a:lnTo>
                  <a:lnTo>
                    <a:pt x="659" y="296"/>
                  </a:lnTo>
                  <a:lnTo>
                    <a:pt x="658" y="288"/>
                  </a:lnTo>
                  <a:lnTo>
                    <a:pt x="655" y="281"/>
                  </a:lnTo>
                  <a:lnTo>
                    <a:pt x="653" y="275"/>
                  </a:lnTo>
                  <a:lnTo>
                    <a:pt x="646" y="262"/>
                  </a:lnTo>
                  <a:lnTo>
                    <a:pt x="637" y="249"/>
                  </a:lnTo>
                  <a:lnTo>
                    <a:pt x="626" y="237"/>
                  </a:lnTo>
                  <a:lnTo>
                    <a:pt x="616" y="225"/>
                  </a:lnTo>
                  <a:lnTo>
                    <a:pt x="607" y="213"/>
                  </a:lnTo>
                  <a:lnTo>
                    <a:pt x="607" y="213"/>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08" name="chenying0907 872"/>
            <p:cNvSpPr/>
            <p:nvPr/>
          </p:nvSpPr>
          <p:spPr bwMode="auto">
            <a:xfrm>
              <a:off x="4781551" y="3371851"/>
              <a:ext cx="85725" cy="120650"/>
            </a:xfrm>
            <a:custGeom>
              <a:avLst/>
              <a:gdLst/>
              <a:ahLst/>
              <a:cxnLst>
                <a:cxn ang="0">
                  <a:pos x="190" y="0"/>
                </a:cxn>
                <a:cxn ang="0">
                  <a:pos x="182" y="1"/>
                </a:cxn>
                <a:cxn ang="0">
                  <a:pos x="172" y="10"/>
                </a:cxn>
                <a:cxn ang="0">
                  <a:pos x="168" y="17"/>
                </a:cxn>
                <a:cxn ang="0">
                  <a:pos x="154" y="68"/>
                </a:cxn>
                <a:cxn ang="0">
                  <a:pos x="133" y="119"/>
                </a:cxn>
                <a:cxn ang="0">
                  <a:pos x="106" y="165"/>
                </a:cxn>
                <a:cxn ang="0">
                  <a:pos x="80" y="196"/>
                </a:cxn>
                <a:cxn ang="0">
                  <a:pos x="71" y="205"/>
                </a:cxn>
                <a:cxn ang="0">
                  <a:pos x="62" y="217"/>
                </a:cxn>
                <a:cxn ang="0">
                  <a:pos x="51" y="227"/>
                </a:cxn>
                <a:cxn ang="0">
                  <a:pos x="45" y="231"/>
                </a:cxn>
                <a:cxn ang="0">
                  <a:pos x="34" y="239"/>
                </a:cxn>
                <a:cxn ang="0">
                  <a:pos x="36" y="243"/>
                </a:cxn>
                <a:cxn ang="0">
                  <a:pos x="40" y="244"/>
                </a:cxn>
                <a:cxn ang="0">
                  <a:pos x="27" y="247"/>
                </a:cxn>
                <a:cxn ang="0">
                  <a:pos x="17" y="256"/>
                </a:cxn>
                <a:cxn ang="0">
                  <a:pos x="14" y="258"/>
                </a:cxn>
                <a:cxn ang="0">
                  <a:pos x="7" y="261"/>
                </a:cxn>
                <a:cxn ang="0">
                  <a:pos x="2" y="272"/>
                </a:cxn>
                <a:cxn ang="0">
                  <a:pos x="3" y="288"/>
                </a:cxn>
                <a:cxn ang="0">
                  <a:pos x="10" y="297"/>
                </a:cxn>
                <a:cxn ang="0">
                  <a:pos x="17" y="301"/>
                </a:cxn>
                <a:cxn ang="0">
                  <a:pos x="23" y="301"/>
                </a:cxn>
                <a:cxn ang="0">
                  <a:pos x="40" y="298"/>
                </a:cxn>
                <a:cxn ang="0">
                  <a:pos x="51" y="286"/>
                </a:cxn>
                <a:cxn ang="0">
                  <a:pos x="63" y="281"/>
                </a:cxn>
                <a:cxn ang="0">
                  <a:pos x="88" y="261"/>
                </a:cxn>
                <a:cxn ang="0">
                  <a:pos x="120" y="226"/>
                </a:cxn>
                <a:cxn ang="0">
                  <a:pos x="134" y="207"/>
                </a:cxn>
                <a:cxn ang="0">
                  <a:pos x="157" y="166"/>
                </a:cxn>
                <a:cxn ang="0">
                  <a:pos x="178" y="125"/>
                </a:cxn>
                <a:cxn ang="0">
                  <a:pos x="195" y="84"/>
                </a:cxn>
                <a:cxn ang="0">
                  <a:pos x="210" y="40"/>
                </a:cxn>
                <a:cxn ang="0">
                  <a:pos x="214" y="35"/>
                </a:cxn>
                <a:cxn ang="0">
                  <a:pos x="216" y="22"/>
                </a:cxn>
                <a:cxn ang="0">
                  <a:pos x="212" y="9"/>
                </a:cxn>
                <a:cxn ang="0">
                  <a:pos x="202" y="1"/>
                </a:cxn>
                <a:cxn ang="0">
                  <a:pos x="194" y="0"/>
                </a:cxn>
              </a:cxnLst>
              <a:rect l="0" t="0" r="r" b="b"/>
              <a:pathLst>
                <a:path w="216" h="301">
                  <a:moveTo>
                    <a:pt x="194" y="0"/>
                  </a:moveTo>
                  <a:lnTo>
                    <a:pt x="190" y="0"/>
                  </a:lnTo>
                  <a:lnTo>
                    <a:pt x="190" y="0"/>
                  </a:lnTo>
                  <a:lnTo>
                    <a:pt x="182" y="1"/>
                  </a:lnTo>
                  <a:lnTo>
                    <a:pt x="176" y="5"/>
                  </a:lnTo>
                  <a:lnTo>
                    <a:pt x="172" y="10"/>
                  </a:lnTo>
                  <a:lnTo>
                    <a:pt x="168" y="17"/>
                  </a:lnTo>
                  <a:lnTo>
                    <a:pt x="168" y="17"/>
                  </a:lnTo>
                  <a:lnTo>
                    <a:pt x="161" y="43"/>
                  </a:lnTo>
                  <a:lnTo>
                    <a:pt x="154" y="68"/>
                  </a:lnTo>
                  <a:lnTo>
                    <a:pt x="144" y="94"/>
                  </a:lnTo>
                  <a:lnTo>
                    <a:pt x="133" y="119"/>
                  </a:lnTo>
                  <a:lnTo>
                    <a:pt x="121" y="142"/>
                  </a:lnTo>
                  <a:lnTo>
                    <a:pt x="106" y="165"/>
                  </a:lnTo>
                  <a:lnTo>
                    <a:pt x="89" y="186"/>
                  </a:lnTo>
                  <a:lnTo>
                    <a:pt x="80" y="196"/>
                  </a:lnTo>
                  <a:lnTo>
                    <a:pt x="71" y="205"/>
                  </a:lnTo>
                  <a:lnTo>
                    <a:pt x="71" y="205"/>
                  </a:lnTo>
                  <a:lnTo>
                    <a:pt x="66" y="210"/>
                  </a:lnTo>
                  <a:lnTo>
                    <a:pt x="62" y="217"/>
                  </a:lnTo>
                  <a:lnTo>
                    <a:pt x="58" y="224"/>
                  </a:lnTo>
                  <a:lnTo>
                    <a:pt x="51" y="227"/>
                  </a:lnTo>
                  <a:lnTo>
                    <a:pt x="51" y="227"/>
                  </a:lnTo>
                  <a:lnTo>
                    <a:pt x="45" y="231"/>
                  </a:lnTo>
                  <a:lnTo>
                    <a:pt x="37" y="237"/>
                  </a:lnTo>
                  <a:lnTo>
                    <a:pt x="34" y="239"/>
                  </a:lnTo>
                  <a:lnTo>
                    <a:pt x="33" y="242"/>
                  </a:lnTo>
                  <a:lnTo>
                    <a:pt x="36" y="243"/>
                  </a:lnTo>
                  <a:lnTo>
                    <a:pt x="40" y="244"/>
                  </a:lnTo>
                  <a:lnTo>
                    <a:pt x="40" y="244"/>
                  </a:lnTo>
                  <a:lnTo>
                    <a:pt x="33" y="244"/>
                  </a:lnTo>
                  <a:lnTo>
                    <a:pt x="27" y="247"/>
                  </a:lnTo>
                  <a:lnTo>
                    <a:pt x="21" y="251"/>
                  </a:lnTo>
                  <a:lnTo>
                    <a:pt x="17" y="256"/>
                  </a:lnTo>
                  <a:lnTo>
                    <a:pt x="17" y="256"/>
                  </a:lnTo>
                  <a:lnTo>
                    <a:pt x="14" y="258"/>
                  </a:lnTo>
                  <a:lnTo>
                    <a:pt x="10" y="259"/>
                  </a:lnTo>
                  <a:lnTo>
                    <a:pt x="7" y="261"/>
                  </a:lnTo>
                  <a:lnTo>
                    <a:pt x="4" y="265"/>
                  </a:lnTo>
                  <a:lnTo>
                    <a:pt x="2" y="272"/>
                  </a:lnTo>
                  <a:lnTo>
                    <a:pt x="0" y="280"/>
                  </a:lnTo>
                  <a:lnTo>
                    <a:pt x="3" y="288"/>
                  </a:lnTo>
                  <a:lnTo>
                    <a:pt x="7" y="294"/>
                  </a:lnTo>
                  <a:lnTo>
                    <a:pt x="10" y="297"/>
                  </a:lnTo>
                  <a:lnTo>
                    <a:pt x="14" y="299"/>
                  </a:lnTo>
                  <a:lnTo>
                    <a:pt x="17" y="301"/>
                  </a:lnTo>
                  <a:lnTo>
                    <a:pt x="23" y="301"/>
                  </a:lnTo>
                  <a:lnTo>
                    <a:pt x="23" y="301"/>
                  </a:lnTo>
                  <a:lnTo>
                    <a:pt x="33" y="301"/>
                  </a:lnTo>
                  <a:lnTo>
                    <a:pt x="40" y="298"/>
                  </a:lnTo>
                  <a:lnTo>
                    <a:pt x="46" y="293"/>
                  </a:lnTo>
                  <a:lnTo>
                    <a:pt x="51" y="286"/>
                  </a:lnTo>
                  <a:lnTo>
                    <a:pt x="51" y="286"/>
                  </a:lnTo>
                  <a:lnTo>
                    <a:pt x="63" y="281"/>
                  </a:lnTo>
                  <a:lnTo>
                    <a:pt x="76" y="272"/>
                  </a:lnTo>
                  <a:lnTo>
                    <a:pt x="88" y="261"/>
                  </a:lnTo>
                  <a:lnTo>
                    <a:pt x="99" y="250"/>
                  </a:lnTo>
                  <a:lnTo>
                    <a:pt x="120" y="226"/>
                  </a:lnTo>
                  <a:lnTo>
                    <a:pt x="134" y="207"/>
                  </a:lnTo>
                  <a:lnTo>
                    <a:pt x="134" y="207"/>
                  </a:lnTo>
                  <a:lnTo>
                    <a:pt x="147" y="187"/>
                  </a:lnTo>
                  <a:lnTo>
                    <a:pt x="157" y="166"/>
                  </a:lnTo>
                  <a:lnTo>
                    <a:pt x="169" y="146"/>
                  </a:lnTo>
                  <a:lnTo>
                    <a:pt x="178" y="125"/>
                  </a:lnTo>
                  <a:lnTo>
                    <a:pt x="188" y="106"/>
                  </a:lnTo>
                  <a:lnTo>
                    <a:pt x="195" y="84"/>
                  </a:lnTo>
                  <a:lnTo>
                    <a:pt x="203" y="63"/>
                  </a:lnTo>
                  <a:lnTo>
                    <a:pt x="210" y="40"/>
                  </a:lnTo>
                  <a:lnTo>
                    <a:pt x="210" y="40"/>
                  </a:lnTo>
                  <a:lnTo>
                    <a:pt x="214" y="35"/>
                  </a:lnTo>
                  <a:lnTo>
                    <a:pt x="215" y="29"/>
                  </a:lnTo>
                  <a:lnTo>
                    <a:pt x="216" y="22"/>
                  </a:lnTo>
                  <a:lnTo>
                    <a:pt x="215" y="16"/>
                  </a:lnTo>
                  <a:lnTo>
                    <a:pt x="212" y="9"/>
                  </a:lnTo>
                  <a:lnTo>
                    <a:pt x="207" y="5"/>
                  </a:lnTo>
                  <a:lnTo>
                    <a:pt x="202" y="1"/>
                  </a:lnTo>
                  <a:lnTo>
                    <a:pt x="194" y="0"/>
                  </a:lnTo>
                  <a:lnTo>
                    <a:pt x="194" y="0"/>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grpSp>
      <p:grpSp>
        <p:nvGrpSpPr>
          <p:cNvPr id="109" name="组合 19"/>
          <p:cNvGrpSpPr/>
          <p:nvPr/>
        </p:nvGrpSpPr>
        <p:grpSpPr>
          <a:xfrm>
            <a:off x="6953631" y="835252"/>
            <a:ext cx="1800863" cy="1709943"/>
            <a:chOff x="4716422" y="2094225"/>
            <a:chExt cx="1748237" cy="2041802"/>
          </a:xfrm>
        </p:grpSpPr>
        <p:grpSp>
          <p:nvGrpSpPr>
            <p:cNvPr id="110" name="组合 18"/>
            <p:cNvGrpSpPr/>
            <p:nvPr/>
          </p:nvGrpSpPr>
          <p:grpSpPr>
            <a:xfrm>
              <a:off x="4716422" y="2094225"/>
              <a:ext cx="1748237" cy="2041802"/>
              <a:chOff x="5802096" y="2064364"/>
              <a:chExt cx="2590449" cy="3025438"/>
            </a:xfrm>
          </p:grpSpPr>
          <p:grpSp>
            <p:nvGrpSpPr>
              <p:cNvPr id="112" name="组合 1"/>
              <p:cNvGrpSpPr/>
              <p:nvPr/>
            </p:nvGrpSpPr>
            <p:grpSpPr>
              <a:xfrm>
                <a:off x="5802096" y="2064364"/>
                <a:ext cx="2590449" cy="2590449"/>
                <a:chOff x="5856865" y="2769088"/>
                <a:chExt cx="1800000" cy="1800000"/>
              </a:xfrm>
            </p:grpSpPr>
            <p:sp>
              <p:nvSpPr>
                <p:cNvPr id="116" name="椭圆 115"/>
                <p:cNvSpPr/>
                <p:nvPr/>
              </p:nvSpPr>
              <p:spPr>
                <a:xfrm>
                  <a:off x="5856865" y="2769088"/>
                  <a:ext cx="1800000" cy="1800000"/>
                </a:xfrm>
                <a:prstGeom prst="ellipse">
                  <a:avLst/>
                </a:prstGeom>
                <a:blipFill>
                  <a:blip r:embed="rId1" cstate="print">
                    <a:duotone>
                      <a:prstClr val="black"/>
                      <a:schemeClr val="accent5">
                        <a:tint val="45000"/>
                        <a:satMod val="400000"/>
                      </a:schemeClr>
                    </a:duotone>
                    <a:lum bright="44000" contrast="78000"/>
                  </a:blip>
                  <a:stretch>
                    <a:fillRect l="-42000" t="-38000" r="-63000" b="-16000"/>
                  </a:stretch>
                </a:bli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117" name="椭圆 116"/>
                <p:cNvSpPr/>
                <p:nvPr/>
              </p:nvSpPr>
              <p:spPr>
                <a:xfrm>
                  <a:off x="5996321" y="2908544"/>
                  <a:ext cx="1521088" cy="1521088"/>
                </a:xfrm>
                <a:prstGeom prst="ellipse">
                  <a:avLst/>
                </a:prstGeom>
                <a:ln>
                  <a:solidFill>
                    <a:srgbClr val="4A67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3" name="组合 112"/>
              <p:cNvGrpSpPr/>
              <p:nvPr/>
            </p:nvGrpSpPr>
            <p:grpSpPr>
              <a:xfrm>
                <a:off x="5844700" y="2213912"/>
                <a:ext cx="1269612" cy="2875890"/>
                <a:chOff x="5844700" y="2213912"/>
                <a:chExt cx="1269612" cy="2875890"/>
              </a:xfrm>
            </p:grpSpPr>
            <p:sp useBgFill="1">
              <p:nvSpPr>
                <p:cNvPr id="114" name="等腰三角形 113"/>
                <p:cNvSpPr/>
                <p:nvPr/>
              </p:nvSpPr>
              <p:spPr>
                <a:xfrm rot="4077603">
                  <a:off x="5583338" y="3282994"/>
                  <a:ext cx="2600055" cy="461892"/>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115" name="矩形 114"/>
                <p:cNvSpPr/>
                <p:nvPr/>
              </p:nvSpPr>
              <p:spPr>
                <a:xfrm rot="20272009">
                  <a:off x="5844700" y="2478381"/>
                  <a:ext cx="885333" cy="261142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111" name="椭圆 110"/>
            <p:cNvSpPr/>
            <p:nvPr/>
          </p:nvSpPr>
          <p:spPr>
            <a:xfrm>
              <a:off x="4851867" y="2229671"/>
              <a:ext cx="1477346" cy="1477346"/>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8" name="组合 19"/>
          <p:cNvGrpSpPr/>
          <p:nvPr/>
        </p:nvGrpSpPr>
        <p:grpSpPr>
          <a:xfrm>
            <a:off x="5181274" y="2671951"/>
            <a:ext cx="1835655" cy="1701656"/>
            <a:chOff x="4716422" y="2094225"/>
            <a:chExt cx="1748237" cy="2041802"/>
          </a:xfrm>
        </p:grpSpPr>
        <p:grpSp>
          <p:nvGrpSpPr>
            <p:cNvPr id="119" name="组合 18"/>
            <p:cNvGrpSpPr/>
            <p:nvPr/>
          </p:nvGrpSpPr>
          <p:grpSpPr>
            <a:xfrm>
              <a:off x="4716422" y="2094225"/>
              <a:ext cx="1748237" cy="2041802"/>
              <a:chOff x="5802096" y="2064364"/>
              <a:chExt cx="2590449" cy="3025438"/>
            </a:xfrm>
          </p:grpSpPr>
          <p:grpSp>
            <p:nvGrpSpPr>
              <p:cNvPr id="121" name="组合 1"/>
              <p:cNvGrpSpPr/>
              <p:nvPr/>
            </p:nvGrpSpPr>
            <p:grpSpPr>
              <a:xfrm>
                <a:off x="5802096" y="2064364"/>
                <a:ext cx="2590449" cy="2590449"/>
                <a:chOff x="5856865" y="2769088"/>
                <a:chExt cx="1800000" cy="1800000"/>
              </a:xfrm>
            </p:grpSpPr>
            <p:sp>
              <p:nvSpPr>
                <p:cNvPr id="125" name="椭圆 124"/>
                <p:cNvSpPr/>
                <p:nvPr/>
              </p:nvSpPr>
              <p:spPr>
                <a:xfrm>
                  <a:off x="5856865" y="2769088"/>
                  <a:ext cx="1800000" cy="1800000"/>
                </a:xfrm>
                <a:prstGeom prst="ellipse">
                  <a:avLst/>
                </a:prstGeom>
                <a:blipFill>
                  <a:blip r:embed="rId1" cstate="print">
                    <a:duotone>
                      <a:prstClr val="black"/>
                      <a:schemeClr val="accent5">
                        <a:tint val="45000"/>
                        <a:satMod val="400000"/>
                      </a:schemeClr>
                    </a:duotone>
                    <a:lum bright="44000" contrast="78000"/>
                  </a:blip>
                  <a:stretch>
                    <a:fillRect l="-42000" t="-38000" r="-63000" b="-16000"/>
                  </a:stretch>
                </a:bli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126" name="椭圆 125"/>
                <p:cNvSpPr/>
                <p:nvPr/>
              </p:nvSpPr>
              <p:spPr>
                <a:xfrm>
                  <a:off x="5996321" y="2908544"/>
                  <a:ext cx="1521088" cy="1521088"/>
                </a:xfrm>
                <a:prstGeom prst="ellipse">
                  <a:avLst/>
                </a:prstGeom>
                <a:ln>
                  <a:solidFill>
                    <a:srgbClr val="4A67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2" name="组合 121"/>
              <p:cNvGrpSpPr/>
              <p:nvPr/>
            </p:nvGrpSpPr>
            <p:grpSpPr>
              <a:xfrm>
                <a:off x="5844700" y="2213912"/>
                <a:ext cx="1269612" cy="2875890"/>
                <a:chOff x="5844700" y="2213912"/>
                <a:chExt cx="1269612" cy="2875890"/>
              </a:xfrm>
            </p:grpSpPr>
            <p:sp useBgFill="1">
              <p:nvSpPr>
                <p:cNvPr id="123" name="等腰三角形 122"/>
                <p:cNvSpPr/>
                <p:nvPr/>
              </p:nvSpPr>
              <p:spPr>
                <a:xfrm rot="4077603">
                  <a:off x="5583338" y="3282994"/>
                  <a:ext cx="2600055" cy="461892"/>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124" name="矩形 123"/>
                <p:cNvSpPr/>
                <p:nvPr/>
              </p:nvSpPr>
              <p:spPr>
                <a:xfrm rot="20272009">
                  <a:off x="5844700" y="2478381"/>
                  <a:ext cx="885333" cy="261142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120" name="椭圆 119"/>
            <p:cNvSpPr/>
            <p:nvPr/>
          </p:nvSpPr>
          <p:spPr>
            <a:xfrm>
              <a:off x="4851867" y="2229671"/>
              <a:ext cx="1477346" cy="1477346"/>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7" name="文本框 126"/>
          <p:cNvSpPr txBox="1"/>
          <p:nvPr/>
        </p:nvSpPr>
        <p:spPr>
          <a:xfrm>
            <a:off x="7025420" y="1337899"/>
            <a:ext cx="1580145" cy="377026"/>
          </a:xfrm>
          <a:prstGeom prst="rect">
            <a:avLst/>
          </a:prstGeom>
          <a:noFill/>
        </p:spPr>
        <p:txBody>
          <a:bodyPr wrap="square" lIns="68580" tIns="34290" rIns="68580" bIns="34290" rtlCol="0">
            <a:spAutoFit/>
          </a:bodyPr>
          <a:lstStyle/>
          <a:p>
            <a:pPr algn="ctr"/>
            <a:r>
              <a:rPr lang="en-US" altLang="zh-CN" sz="2000" dirty="0" smtClean="0">
                <a:solidFill>
                  <a:schemeClr val="accent1"/>
                </a:solidFill>
                <a:latin typeface="Times New Roman" panose="02020603050405020304" pitchFamily="18" charset="0"/>
                <a:ea typeface="方正静蕾简体" panose="03000509000000000000" pitchFamily="65" charset="-122"/>
                <a:cs typeface="Times New Roman" panose="02020603050405020304" pitchFamily="18" charset="0"/>
              </a:rPr>
              <a:t>In-class </a:t>
            </a:r>
            <a:endParaRPr lang="zh-CN" altLang="en-US" sz="2000" dirty="0">
              <a:solidFill>
                <a:schemeClr val="accent1"/>
              </a:solidFill>
              <a:latin typeface="Times New Roman" panose="02020603050405020304" pitchFamily="18" charset="0"/>
              <a:ea typeface="方正静蕾简体" panose="03000509000000000000" pitchFamily="65" charset="-122"/>
              <a:cs typeface="Times New Roman" panose="02020603050405020304" pitchFamily="18" charset="0"/>
            </a:endParaRPr>
          </a:p>
        </p:txBody>
      </p:sp>
      <p:sp>
        <p:nvSpPr>
          <p:cNvPr id="128" name="文本框 127"/>
          <p:cNvSpPr txBox="1"/>
          <p:nvPr/>
        </p:nvSpPr>
        <p:spPr>
          <a:xfrm>
            <a:off x="5291158" y="3162455"/>
            <a:ext cx="1580145" cy="377026"/>
          </a:xfrm>
          <a:prstGeom prst="rect">
            <a:avLst/>
          </a:prstGeom>
          <a:noFill/>
        </p:spPr>
        <p:txBody>
          <a:bodyPr wrap="square" lIns="68580" tIns="34290" rIns="68580" bIns="34290" rtlCol="0">
            <a:spAutoFit/>
          </a:bodyPr>
          <a:lstStyle/>
          <a:p>
            <a:pPr algn="ctr"/>
            <a:r>
              <a:rPr lang="en-US" altLang="zh-CN" sz="2000" dirty="0" smtClean="0">
                <a:solidFill>
                  <a:schemeClr val="accent1"/>
                </a:solidFill>
                <a:latin typeface="Times New Roman" panose="02020603050405020304" pitchFamily="18" charset="0"/>
                <a:ea typeface="方正静蕾简体" panose="03000509000000000000" pitchFamily="65" charset="-122"/>
                <a:cs typeface="Times New Roman" panose="02020603050405020304" pitchFamily="18" charset="0"/>
              </a:rPr>
              <a:t>After-class </a:t>
            </a:r>
            <a:endParaRPr lang="zh-CN" altLang="en-US" sz="2000" dirty="0">
              <a:solidFill>
                <a:schemeClr val="accent1"/>
              </a:solidFill>
              <a:latin typeface="Times New Roman" panose="02020603050405020304" pitchFamily="18" charset="0"/>
              <a:ea typeface="方正静蕾简体" panose="03000509000000000000" pitchFamily="65" charset="-122"/>
              <a:cs typeface="Times New Roman" panose="02020603050405020304" pitchFamily="18" charset="0"/>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7" presetClass="entr" presetSubtype="10"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ppt_w</p:attrName>
                                        </p:attrNameLst>
                                      </p:cBhvr>
                                      <p:tavLst>
                                        <p:tav tm="0">
                                          <p:val>
                                            <p:fltVal val="0"/>
                                          </p:val>
                                        </p:tav>
                                        <p:tav tm="100000">
                                          <p:val>
                                            <p:strVal val="#ppt_w"/>
                                          </p:val>
                                        </p:tav>
                                      </p:tavLst>
                                    </p:anim>
                                    <p:anim calcmode="lin" valueType="num">
                                      <p:cBhvr>
                                        <p:cTn id="14" dur="500" fill="hold"/>
                                        <p:tgtEl>
                                          <p:spTgt spid="11"/>
                                        </p:tgtEl>
                                        <p:attrNameLst>
                                          <p:attrName>ppt_h</p:attrName>
                                        </p:attrNameLst>
                                      </p:cBhvr>
                                      <p:tavLst>
                                        <p:tav tm="0">
                                          <p:val>
                                            <p:strVal val="#ppt_h"/>
                                          </p:val>
                                        </p:tav>
                                        <p:tav tm="100000">
                                          <p:val>
                                            <p:strVal val="#ppt_h"/>
                                          </p:val>
                                        </p:tav>
                                      </p:tavLst>
                                    </p:anim>
                                  </p:childTnLst>
                                </p:cTn>
                              </p:par>
                              <p:par>
                                <p:cTn id="15" presetID="10" presetClass="entr" presetSubtype="0" fill="hold" nodeType="withEffect">
                                  <p:stCondLst>
                                    <p:cond delay="90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par>
                                <p:cTn id="18" presetID="10" presetClass="entr" presetSubtype="0" fill="hold" grpId="0" nodeType="withEffect">
                                  <p:stCondLst>
                                    <p:cond delay="390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500"/>
                                        <p:tgtEl>
                                          <p:spTgt spid="24"/>
                                        </p:tgtEl>
                                      </p:cBhvr>
                                    </p:animEffect>
                                  </p:childTnLst>
                                </p:cTn>
                              </p:par>
                              <p:par>
                                <p:cTn id="21" presetID="10" presetClass="entr" presetSubtype="0" fill="hold" grpId="0" nodeType="withEffect">
                                  <p:stCondLst>
                                    <p:cond delay="510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500"/>
                                        <p:tgtEl>
                                          <p:spTgt spid="25"/>
                                        </p:tgtEl>
                                      </p:cBhvr>
                                    </p:animEffect>
                                  </p:childTnLst>
                                </p:cTn>
                              </p:par>
                              <p:par>
                                <p:cTn id="24" presetID="10" presetClass="entr" presetSubtype="0" fill="hold" grpId="0" nodeType="withEffect">
                                  <p:stCondLst>
                                    <p:cond delay="5100"/>
                                  </p:stCondLst>
                                  <p:childTnLst>
                                    <p:set>
                                      <p:cBhvr>
                                        <p:cTn id="25" dur="1" fill="hold">
                                          <p:stCondLst>
                                            <p:cond delay="0"/>
                                          </p:stCondLst>
                                        </p:cTn>
                                        <p:tgtEl>
                                          <p:spTgt spid="26"/>
                                        </p:tgtEl>
                                        <p:attrNameLst>
                                          <p:attrName>style.visibility</p:attrName>
                                        </p:attrNameLst>
                                      </p:cBhvr>
                                      <p:to>
                                        <p:strVal val="visible"/>
                                      </p:to>
                                    </p:set>
                                    <p:animEffect transition="in" filter="fade">
                                      <p:cBhvr>
                                        <p:cTn id="26" dur="500"/>
                                        <p:tgtEl>
                                          <p:spTgt spid="26"/>
                                        </p:tgtEl>
                                      </p:cBhvr>
                                    </p:animEffect>
                                  </p:childTnLst>
                                </p:cTn>
                              </p:par>
                              <p:par>
                                <p:cTn id="27" presetID="53" presetClass="entr" presetSubtype="16" fill="hold" nodeType="withEffect">
                                  <p:stCondLst>
                                    <p:cond delay="900"/>
                                  </p:stCondLst>
                                  <p:childTnLst>
                                    <p:set>
                                      <p:cBhvr>
                                        <p:cTn id="28" dur="1" fill="hold">
                                          <p:stCondLst>
                                            <p:cond delay="0"/>
                                          </p:stCondLst>
                                        </p:cTn>
                                        <p:tgtEl>
                                          <p:spTgt spid="27"/>
                                        </p:tgtEl>
                                        <p:attrNameLst>
                                          <p:attrName>style.visibility</p:attrName>
                                        </p:attrNameLst>
                                      </p:cBhvr>
                                      <p:to>
                                        <p:strVal val="visible"/>
                                      </p:to>
                                    </p:set>
                                    <p:anim calcmode="lin" valueType="num">
                                      <p:cBhvr>
                                        <p:cTn id="29" dur="500" fill="hold"/>
                                        <p:tgtEl>
                                          <p:spTgt spid="27"/>
                                        </p:tgtEl>
                                        <p:attrNameLst>
                                          <p:attrName>ppt_w</p:attrName>
                                        </p:attrNameLst>
                                      </p:cBhvr>
                                      <p:tavLst>
                                        <p:tav tm="0">
                                          <p:val>
                                            <p:fltVal val="0"/>
                                          </p:val>
                                        </p:tav>
                                        <p:tav tm="100000">
                                          <p:val>
                                            <p:strVal val="#ppt_w"/>
                                          </p:val>
                                        </p:tav>
                                      </p:tavLst>
                                    </p:anim>
                                    <p:anim calcmode="lin" valueType="num">
                                      <p:cBhvr>
                                        <p:cTn id="30" dur="500" fill="hold"/>
                                        <p:tgtEl>
                                          <p:spTgt spid="27"/>
                                        </p:tgtEl>
                                        <p:attrNameLst>
                                          <p:attrName>ppt_h</p:attrName>
                                        </p:attrNameLst>
                                      </p:cBhvr>
                                      <p:tavLst>
                                        <p:tav tm="0">
                                          <p:val>
                                            <p:fltVal val="0"/>
                                          </p:val>
                                        </p:tav>
                                        <p:tav tm="100000">
                                          <p:val>
                                            <p:strVal val="#ppt_h"/>
                                          </p:val>
                                        </p:tav>
                                      </p:tavLst>
                                    </p:anim>
                                    <p:animEffect transition="in" filter="fade">
                                      <p:cBhvr>
                                        <p:cTn id="31" dur="500"/>
                                        <p:tgtEl>
                                          <p:spTgt spid="27"/>
                                        </p:tgtEl>
                                      </p:cBhvr>
                                    </p:animEffect>
                                  </p:childTnLst>
                                </p:cTn>
                              </p:par>
                              <p:par>
                                <p:cTn id="32" presetID="10" presetClass="entr" presetSubtype="0" fill="hold" nodeType="withEffect">
                                  <p:stCondLst>
                                    <p:cond delay="900"/>
                                  </p:stCondLst>
                                  <p:childTnLst>
                                    <p:set>
                                      <p:cBhvr>
                                        <p:cTn id="33" dur="1" fill="hold">
                                          <p:stCondLst>
                                            <p:cond delay="0"/>
                                          </p:stCondLst>
                                        </p:cTn>
                                        <p:tgtEl>
                                          <p:spTgt spid="109"/>
                                        </p:tgtEl>
                                        <p:attrNameLst>
                                          <p:attrName>style.visibility</p:attrName>
                                        </p:attrNameLst>
                                      </p:cBhvr>
                                      <p:to>
                                        <p:strVal val="visible"/>
                                      </p:to>
                                    </p:set>
                                    <p:animEffect transition="in" filter="fade">
                                      <p:cBhvr>
                                        <p:cTn id="34" dur="500"/>
                                        <p:tgtEl>
                                          <p:spTgt spid="109"/>
                                        </p:tgtEl>
                                      </p:cBhvr>
                                    </p:animEffect>
                                  </p:childTnLst>
                                </p:cTn>
                              </p:par>
                              <p:par>
                                <p:cTn id="35" presetID="10" presetClass="entr" presetSubtype="0" fill="hold" nodeType="withEffect">
                                  <p:stCondLst>
                                    <p:cond delay="900"/>
                                  </p:stCondLst>
                                  <p:childTnLst>
                                    <p:set>
                                      <p:cBhvr>
                                        <p:cTn id="36" dur="1" fill="hold">
                                          <p:stCondLst>
                                            <p:cond delay="0"/>
                                          </p:stCondLst>
                                        </p:cTn>
                                        <p:tgtEl>
                                          <p:spTgt spid="118"/>
                                        </p:tgtEl>
                                        <p:attrNameLst>
                                          <p:attrName>style.visibility</p:attrName>
                                        </p:attrNameLst>
                                      </p:cBhvr>
                                      <p:to>
                                        <p:strVal val="visible"/>
                                      </p:to>
                                    </p:set>
                                    <p:animEffect transition="in" filter="fade">
                                      <p:cBhvr>
                                        <p:cTn id="37" dur="500"/>
                                        <p:tgtEl>
                                          <p:spTgt spid="118"/>
                                        </p:tgtEl>
                                      </p:cBhvr>
                                    </p:animEffect>
                                  </p:childTnLst>
                                </p:cTn>
                              </p:par>
                              <p:par>
                                <p:cTn id="38" presetID="10" presetClass="entr" presetSubtype="0" fill="hold" grpId="0" nodeType="withEffect">
                                  <p:stCondLst>
                                    <p:cond delay="3900"/>
                                  </p:stCondLst>
                                  <p:childTnLst>
                                    <p:set>
                                      <p:cBhvr>
                                        <p:cTn id="39" dur="1" fill="hold">
                                          <p:stCondLst>
                                            <p:cond delay="0"/>
                                          </p:stCondLst>
                                        </p:cTn>
                                        <p:tgtEl>
                                          <p:spTgt spid="127"/>
                                        </p:tgtEl>
                                        <p:attrNameLst>
                                          <p:attrName>style.visibility</p:attrName>
                                        </p:attrNameLst>
                                      </p:cBhvr>
                                      <p:to>
                                        <p:strVal val="visible"/>
                                      </p:to>
                                    </p:set>
                                    <p:animEffect transition="in" filter="fade">
                                      <p:cBhvr>
                                        <p:cTn id="40" dur="500"/>
                                        <p:tgtEl>
                                          <p:spTgt spid="127"/>
                                        </p:tgtEl>
                                      </p:cBhvr>
                                    </p:animEffect>
                                  </p:childTnLst>
                                </p:cTn>
                              </p:par>
                              <p:par>
                                <p:cTn id="41" presetID="10" presetClass="entr" presetSubtype="0" fill="hold" grpId="0" nodeType="withEffect">
                                  <p:stCondLst>
                                    <p:cond delay="3900"/>
                                  </p:stCondLst>
                                  <p:childTnLst>
                                    <p:set>
                                      <p:cBhvr>
                                        <p:cTn id="42" dur="1" fill="hold">
                                          <p:stCondLst>
                                            <p:cond delay="0"/>
                                          </p:stCondLst>
                                        </p:cTn>
                                        <p:tgtEl>
                                          <p:spTgt spid="128"/>
                                        </p:tgtEl>
                                        <p:attrNameLst>
                                          <p:attrName>style.visibility</p:attrName>
                                        </p:attrNameLst>
                                      </p:cBhvr>
                                      <p:to>
                                        <p:strVal val="visible"/>
                                      </p:to>
                                    </p:set>
                                    <p:animEffect transition="in" filter="fade">
                                      <p:cBhvr>
                                        <p:cTn id="4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127" grpId="0"/>
      <p:bldP spid="12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26"/>
          <p:cNvSpPr>
            <a:spLocks noGrp="1"/>
          </p:cNvSpPr>
          <p:nvPr>
            <p:ph type="title"/>
          </p:nvPr>
        </p:nvSpPr>
        <p:spPr>
          <a:xfrm>
            <a:off x="753255" y="176193"/>
            <a:ext cx="7803649" cy="523220"/>
          </a:xfrm>
          <a:prstGeom prst="rect">
            <a:avLst/>
          </a:prstGeom>
          <a:solidFill>
            <a:schemeClr val="accent4"/>
          </a:solidFill>
        </p:spPr>
        <p:txBody>
          <a:bodyPr wrap="square">
            <a:spAutoFit/>
          </a:bodyPr>
          <a:lstStyle/>
          <a:p>
            <a:pPr algn="ctr"/>
            <a:r>
              <a:rPr lang="en-US" altLang="zh-CN" sz="2800" b="1" dirty="0" smtClean="0">
                <a:solidFill>
                  <a:schemeClr val="bg1"/>
                </a:solidFill>
                <a:latin typeface="Times New Roman" panose="02020603050405020304" pitchFamily="18" charset="0"/>
                <a:cs typeface="Times New Roman" panose="02020603050405020304" pitchFamily="18" charset="0"/>
              </a:rPr>
              <a:t>Assessment Checklist of the Speech Organization</a:t>
            </a:r>
            <a:endParaRPr lang="zh-CN" altLang="en-US" sz="2800" b="1" dirty="0">
              <a:solidFill>
                <a:schemeClr val="bg1"/>
              </a:solidFill>
              <a:latin typeface="Times New Roman" panose="02020603050405020304" pitchFamily="18" charset="0"/>
              <a:cs typeface="Times New Roman" panose="02020603050405020304" pitchFamily="18" charset="0"/>
            </a:endParaRPr>
          </a:p>
        </p:txBody>
      </p:sp>
      <p:sp>
        <p:nvSpPr>
          <p:cNvPr id="6" name="chenying0907 148"/>
          <p:cNvSpPr/>
          <p:nvPr/>
        </p:nvSpPr>
        <p:spPr>
          <a:xfrm>
            <a:off x="590670" y="997994"/>
            <a:ext cx="7887509" cy="1042593"/>
          </a:xfrm>
          <a:prstGeom prst="rect">
            <a:avLst/>
          </a:prstGeom>
          <a:noFill/>
          <a:ln w="12700" cap="flat">
            <a:noFill/>
            <a:miter lim="400000"/>
          </a:ln>
          <a:effectLst/>
        </p:spPr>
        <p:txBody>
          <a:bodyPr wrap="square" lIns="28575" tIns="28575" rIns="28575" bIns="28575" numCol="1" anchor="ctr">
            <a:spAutoFit/>
          </a:bodyPr>
          <a:lstStyle/>
          <a:p>
            <a:r>
              <a:rPr lang="en-US" altLang="zh-CN" sz="1600" b="1" kern="700" dirty="0" smtClean="0">
                <a:solidFill>
                  <a:srgbClr val="44546A"/>
                </a:solidFill>
                <a:latin typeface="Times New Roman" panose="02020603050405020304" pitchFamily="18" charset="0"/>
                <a:ea typeface="微软雅黑" panose="020B0503020204020204" pitchFamily="34" charset="-122"/>
                <a:cs typeface="Times New Roman" panose="02020603050405020304" pitchFamily="18" charset="0"/>
                <a:sym typeface="+mn-ea"/>
              </a:rPr>
              <a:t>Speaker:</a:t>
            </a:r>
            <a:endParaRPr lang="en-US" altLang="zh-CN" sz="1600" b="1" kern="700" dirty="0" smtClean="0">
              <a:solidFill>
                <a:srgbClr val="44546A"/>
              </a:solidFill>
              <a:latin typeface="Times New Roman" panose="02020603050405020304" pitchFamily="18" charset="0"/>
              <a:ea typeface="微软雅黑" panose="020B0503020204020204" pitchFamily="34" charset="-122"/>
              <a:cs typeface="Times New Roman" panose="02020603050405020304" pitchFamily="18" charset="0"/>
              <a:sym typeface="+mn-ea"/>
            </a:endParaRPr>
          </a:p>
          <a:p>
            <a:r>
              <a:rPr lang="en-US" altLang="zh-CN" sz="1600" b="1" kern="700" dirty="0" smtClean="0">
                <a:solidFill>
                  <a:srgbClr val="44546A"/>
                </a:solidFill>
                <a:latin typeface="Times New Roman" panose="02020603050405020304" pitchFamily="18" charset="0"/>
                <a:ea typeface="微软雅黑" panose="020B0503020204020204" pitchFamily="34" charset="-122"/>
                <a:cs typeface="Times New Roman" panose="02020603050405020304" pitchFamily="18" charset="0"/>
                <a:sym typeface="+mn-ea"/>
              </a:rPr>
              <a:t>Topic: </a:t>
            </a:r>
            <a:r>
              <a:rPr lang="en-US" altLang="zh-CN" sz="1600" kern="700" dirty="0">
                <a:solidFill>
                  <a:schemeClr val="bg1">
                    <a:lumMod val="50000"/>
                  </a:schemeClr>
                </a:solidFill>
                <a:latin typeface="Times New Roman" panose="02020603050405020304" pitchFamily="18" charset="0"/>
                <a:ea typeface="微软雅黑" panose="020B0503020204020204" pitchFamily="34" charset="-122"/>
                <a:cs typeface="Times New Roman" panose="02020603050405020304" pitchFamily="18" charset="0"/>
                <a:sym typeface="+mn-ea"/>
              </a:rPr>
              <a:t>Epidemic Fight in My City/Residential Community </a:t>
            </a:r>
            <a:endParaRPr lang="en-US" altLang="zh-CN" sz="1600" kern="700" dirty="0">
              <a:solidFill>
                <a:schemeClr val="bg1">
                  <a:lumMod val="50000"/>
                </a:schemeClr>
              </a:solidFill>
              <a:latin typeface="Times New Roman" panose="02020603050405020304" pitchFamily="18" charset="0"/>
              <a:ea typeface="微软雅黑" panose="020B0503020204020204" pitchFamily="34" charset="-122"/>
              <a:cs typeface="Times New Roman" panose="02020603050405020304" pitchFamily="18" charset="0"/>
              <a:sym typeface="+mn-ea"/>
            </a:endParaRPr>
          </a:p>
          <a:p>
            <a:endParaRPr lang="en-US" altLang="zh-CN" sz="1600" kern="700" dirty="0">
              <a:solidFill>
                <a:schemeClr val="bg1">
                  <a:lumMod val="50000"/>
                </a:schemeClr>
              </a:solidFill>
              <a:latin typeface="Times New Roman" panose="02020603050405020304" pitchFamily="18" charset="0"/>
              <a:ea typeface="微软雅黑" panose="020B0503020204020204" pitchFamily="34" charset="-122"/>
              <a:cs typeface="Times New Roman" panose="02020603050405020304" pitchFamily="18" charset="0"/>
              <a:sym typeface="+mn-ea"/>
            </a:endParaRPr>
          </a:p>
          <a:p>
            <a:r>
              <a:rPr lang="en-US" altLang="zh-CN" sz="1600" i="1" kern="700" dirty="0" smtClean="0">
                <a:solidFill>
                  <a:schemeClr val="bg1">
                    <a:lumMod val="50000"/>
                  </a:schemeClr>
                </a:solidFill>
                <a:latin typeface="Times New Roman" panose="02020603050405020304" pitchFamily="18" charset="0"/>
                <a:ea typeface="微软雅黑" panose="020B0503020204020204" pitchFamily="34" charset="-122"/>
                <a:cs typeface="Times New Roman" panose="02020603050405020304" pitchFamily="18" charset="0"/>
                <a:sym typeface="+mn-ea"/>
              </a:rPr>
              <a:t>Rate the Speaker on each point:                     5-Excellent   4-Good   3-Average   2-Fair   1-Poor </a:t>
            </a:r>
            <a:endParaRPr lang="zh-CN" altLang="en-US" sz="1600" i="1" dirty="0">
              <a:solidFill>
                <a:schemeClr val="bg1">
                  <a:lumMod val="50000"/>
                </a:schemeClr>
              </a:solidFill>
              <a:latin typeface="方正清刻本悦宋简体" panose="02000000000000000000" pitchFamily="2" charset="-122"/>
              <a:ea typeface="方正清刻本悦宋简体" panose="02000000000000000000" pitchFamily="2" charset="-122"/>
              <a:sym typeface="微软雅黑" panose="020B0503020204020204" pitchFamily="34" charset="-122"/>
            </a:endParaRPr>
          </a:p>
        </p:txBody>
      </p:sp>
      <p:graphicFrame>
        <p:nvGraphicFramePr>
          <p:cNvPr id="11" name="表格 10"/>
          <p:cNvGraphicFramePr>
            <a:graphicFrameLocks noGrp="1"/>
          </p:cNvGraphicFramePr>
          <p:nvPr/>
        </p:nvGraphicFramePr>
        <p:xfrm>
          <a:off x="590670" y="2206050"/>
          <a:ext cx="8208912" cy="1033015"/>
        </p:xfrm>
        <a:graphic>
          <a:graphicData uri="http://schemas.openxmlformats.org/drawingml/2006/table">
            <a:tbl>
              <a:tblPr firstRow="1" bandRow="1">
                <a:tableStyleId>{5C22544A-7EE6-4342-B048-85BDC9FD1C3A}</a:tableStyleId>
              </a:tblPr>
              <a:tblGrid>
                <a:gridCol w="5262123"/>
                <a:gridCol w="2946789"/>
              </a:tblGrid>
              <a:tr h="365927">
                <a:tc gridSpan="2">
                  <a:txBody>
                    <a:bodyPr/>
                    <a:lstStyle/>
                    <a:p>
                      <a:pPr algn="l"/>
                      <a:r>
                        <a:rPr lang="en-US" altLang="zh-CN" dirty="0" smtClean="0">
                          <a:latin typeface="Times New Roman" panose="02020603050405020304" pitchFamily="18" charset="0"/>
                          <a:cs typeface="Times New Roman" panose="02020603050405020304" pitchFamily="18" charset="0"/>
                        </a:rPr>
                        <a:t>Introduction                                                                       Scale </a:t>
                      </a:r>
                      <a:endParaRPr lang="zh-CN" altLang="en-US" dirty="0">
                        <a:latin typeface="Times New Roman" panose="02020603050405020304" pitchFamily="18" charset="0"/>
                        <a:cs typeface="Times New Roman" panose="02020603050405020304" pitchFamily="18" charset="0"/>
                      </a:endParaRPr>
                    </a:p>
                  </a:txBody>
                  <a:tcPr/>
                </a:tc>
                <a:tc hMerge="1">
                  <a:tcPr>
                    <a:lnL w="12700" cap="flat" cmpd="sng" algn="ctr">
                      <a:solidFill>
                        <a:schemeClr val="tx1"/>
                      </a:solidFill>
                      <a:prstDash val="solid"/>
                      <a:round/>
                      <a:headEnd type="none" w="med" len="med"/>
                      <a:tailEnd type="none" w="med" len="med"/>
                    </a:lnL>
                  </a:tcPr>
                </a:tc>
              </a:tr>
              <a:tr h="333544">
                <a:tc>
                  <a:txBody>
                    <a:bodyPr/>
                    <a:lstStyle/>
                    <a:p>
                      <a:r>
                        <a:rPr lang="en-US" altLang="zh-CN" sz="1200" dirty="0" smtClean="0">
                          <a:latin typeface="Times New Roman" panose="02020603050405020304" pitchFamily="18" charset="0"/>
                          <a:cs typeface="Times New Roman" panose="02020603050405020304" pitchFamily="18" charset="0"/>
                        </a:rPr>
                        <a:t>Gained attention and interest</a:t>
                      </a:r>
                      <a:r>
                        <a:rPr lang="en-US" altLang="zh-CN" sz="1200" baseline="0" dirty="0" smtClean="0">
                          <a:latin typeface="Times New Roman" panose="02020603050405020304" pitchFamily="18" charset="0"/>
                          <a:cs typeface="Times New Roman" panose="02020603050405020304" pitchFamily="18" charset="0"/>
                        </a:rPr>
                        <a:t> </a:t>
                      </a:r>
                      <a:endParaRPr lang="zh-CN" altLang="en-US" sz="1200" dirty="0">
                        <a:latin typeface="Times New Roman" panose="02020603050405020304" pitchFamily="18" charset="0"/>
                        <a:cs typeface="Times New Roman" panose="02020603050405020304" pitchFamily="18" charset="0"/>
                      </a:endParaRPr>
                    </a:p>
                  </a:txBody>
                  <a:tcPr/>
                </a:tc>
                <a:tc>
                  <a:txBody>
                    <a:bodyPr/>
                    <a:lstStyle/>
                    <a:p>
                      <a:r>
                        <a:rPr lang="en-US" altLang="zh-CN" sz="1200" dirty="0" smtClean="0">
                          <a:latin typeface="Times New Roman" panose="02020603050405020304" pitchFamily="18" charset="0"/>
                          <a:cs typeface="Times New Roman" panose="02020603050405020304" pitchFamily="18" charset="0"/>
                        </a:rPr>
                        <a:t>5  4  3  2  1</a:t>
                      </a:r>
                      <a:endParaRPr lang="zh-CN" altLang="en-US" sz="1200" dirty="0">
                        <a:latin typeface="Times New Roman" panose="02020603050405020304" pitchFamily="18" charset="0"/>
                        <a:cs typeface="Times New Roman" panose="02020603050405020304" pitchFamily="18" charset="0"/>
                      </a:endParaRPr>
                    </a:p>
                  </a:txBody>
                  <a:tcPr/>
                </a:tc>
              </a:tr>
              <a:tr h="333544">
                <a:tc>
                  <a:txBody>
                    <a:bodyPr/>
                    <a:lstStyle/>
                    <a:p>
                      <a:r>
                        <a:rPr lang="en-US" altLang="zh-CN" sz="1200" dirty="0" smtClean="0">
                          <a:latin typeface="Times New Roman" panose="02020603050405020304" pitchFamily="18" charset="0"/>
                          <a:cs typeface="Times New Roman" panose="02020603050405020304" pitchFamily="18" charset="0"/>
                        </a:rPr>
                        <a:t>Introduced topic clearly</a:t>
                      </a:r>
                      <a:r>
                        <a:rPr lang="en-US" altLang="zh-CN" sz="1200" baseline="0" dirty="0" smtClean="0">
                          <a:latin typeface="Times New Roman" panose="02020603050405020304" pitchFamily="18" charset="0"/>
                          <a:cs typeface="Times New Roman" panose="02020603050405020304" pitchFamily="18" charset="0"/>
                        </a:rPr>
                        <a:t> </a:t>
                      </a:r>
                      <a:endParaRPr lang="zh-CN" altLang="en-US" sz="1200" dirty="0">
                        <a:latin typeface="Times New Roman" panose="02020603050405020304" pitchFamily="18"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dirty="0" smtClean="0">
                          <a:latin typeface="Times New Roman" panose="02020603050405020304" pitchFamily="18" charset="0"/>
                          <a:cs typeface="Times New Roman" panose="02020603050405020304" pitchFamily="18" charset="0"/>
                        </a:rPr>
                        <a:t>5  4  3  2  1</a:t>
                      </a:r>
                      <a:endParaRPr lang="zh-CN" altLang="en-US" sz="1200" dirty="0" smtClean="0">
                        <a:latin typeface="Times New Roman" panose="02020603050405020304" pitchFamily="18" charset="0"/>
                        <a:cs typeface="Times New Roman" panose="02020603050405020304" pitchFamily="18" charset="0"/>
                      </a:endParaRPr>
                    </a:p>
                  </a:txBody>
                  <a:tcPr/>
                </a:tc>
              </a:tr>
            </a:tbl>
          </a:graphicData>
        </a:graphic>
      </p:graphicFrame>
      <p:graphicFrame>
        <p:nvGraphicFramePr>
          <p:cNvPr id="13" name="表格 12"/>
          <p:cNvGraphicFramePr>
            <a:graphicFrameLocks noGrp="1"/>
          </p:cNvGraphicFramePr>
          <p:nvPr/>
        </p:nvGraphicFramePr>
        <p:xfrm>
          <a:off x="590670" y="3219942"/>
          <a:ext cx="8208912" cy="705882"/>
        </p:xfrm>
        <a:graphic>
          <a:graphicData uri="http://schemas.openxmlformats.org/drawingml/2006/table">
            <a:tbl>
              <a:tblPr firstRow="1" bandRow="1">
                <a:tableStyleId>{5C22544A-7EE6-4342-B048-85BDC9FD1C3A}</a:tableStyleId>
              </a:tblPr>
              <a:tblGrid>
                <a:gridCol w="5262123"/>
                <a:gridCol w="2946789"/>
              </a:tblGrid>
              <a:tr h="340122">
                <a:tc gridSpan="2">
                  <a:txBody>
                    <a:bodyPr/>
                    <a:lstStyle/>
                    <a:p>
                      <a:pPr algn="l"/>
                      <a:r>
                        <a:rPr lang="en-US" altLang="zh-CN" dirty="0" smtClean="0">
                          <a:latin typeface="Times New Roman" panose="02020603050405020304" pitchFamily="18" charset="0"/>
                          <a:cs typeface="Times New Roman" panose="02020603050405020304" pitchFamily="18" charset="0"/>
                        </a:rPr>
                        <a:t>Body</a:t>
                      </a:r>
                      <a:r>
                        <a:rPr lang="en-US" altLang="zh-CN" baseline="0" dirty="0" smtClean="0">
                          <a:latin typeface="Times New Roman" panose="02020603050405020304" pitchFamily="18" charset="0"/>
                          <a:cs typeface="Times New Roman" panose="02020603050405020304" pitchFamily="18" charset="0"/>
                        </a:rPr>
                        <a:t> </a:t>
                      </a:r>
                      <a:endParaRPr lang="zh-CN" altLang="en-US" dirty="0">
                        <a:latin typeface="Times New Roman" panose="02020603050405020304" pitchFamily="18" charset="0"/>
                        <a:cs typeface="Times New Roman" panose="02020603050405020304" pitchFamily="18" charset="0"/>
                      </a:endParaRPr>
                    </a:p>
                  </a:txBody>
                  <a:tcPr/>
                </a:tc>
                <a:tc hMerge="1">
                  <a:tcPr>
                    <a:lnL w="12700" cap="flat" cmpd="sng" algn="ctr">
                      <a:solidFill>
                        <a:schemeClr val="tx1"/>
                      </a:solidFill>
                      <a:prstDash val="solid"/>
                      <a:round/>
                      <a:headEnd type="none" w="med" len="med"/>
                      <a:tailEnd type="none" w="med" len="med"/>
                    </a:lnL>
                  </a:tcPr>
                </a:tc>
              </a:tr>
              <a:tr h="340122">
                <a:tc>
                  <a:txBody>
                    <a:bodyPr/>
                    <a:lstStyle/>
                    <a:p>
                      <a:r>
                        <a:rPr lang="en-US" altLang="zh-CN" sz="1200" dirty="0" smtClean="0">
                          <a:latin typeface="Times New Roman" panose="02020603050405020304" pitchFamily="18" charset="0"/>
                          <a:cs typeface="Times New Roman" panose="02020603050405020304" pitchFamily="18" charset="0"/>
                        </a:rPr>
                        <a:t>Topical</a:t>
                      </a:r>
                      <a:r>
                        <a:rPr lang="en-US" altLang="zh-CN" sz="1200" baseline="0" dirty="0" smtClean="0">
                          <a:latin typeface="Times New Roman" panose="02020603050405020304" pitchFamily="18" charset="0"/>
                          <a:cs typeface="Times New Roman" panose="02020603050405020304" pitchFamily="18" charset="0"/>
                        </a:rPr>
                        <a:t> Order </a:t>
                      </a:r>
                      <a:endParaRPr lang="zh-CN" altLang="en-US" sz="1200" dirty="0">
                        <a:latin typeface="Times New Roman" panose="02020603050405020304" pitchFamily="18" charset="0"/>
                        <a:cs typeface="Times New Roman" panose="02020603050405020304" pitchFamily="18" charset="0"/>
                      </a:endParaRPr>
                    </a:p>
                  </a:txBody>
                  <a:tcPr/>
                </a:tc>
                <a:tc>
                  <a:txBody>
                    <a:bodyPr/>
                    <a:lstStyle/>
                    <a:p>
                      <a:r>
                        <a:rPr lang="en-US" altLang="zh-CN" sz="1200" dirty="0" smtClean="0">
                          <a:latin typeface="Times New Roman" panose="02020603050405020304" pitchFamily="18" charset="0"/>
                          <a:cs typeface="Times New Roman" panose="02020603050405020304" pitchFamily="18" charset="0"/>
                        </a:rPr>
                        <a:t> 5  4  3  2  1</a:t>
                      </a:r>
                      <a:endParaRPr lang="zh-CN" altLang="en-US" sz="1200" dirty="0">
                        <a:latin typeface="Times New Roman" panose="02020603050405020304" pitchFamily="18" charset="0"/>
                        <a:cs typeface="Times New Roman" panose="02020603050405020304" pitchFamily="18" charset="0"/>
                      </a:endParaRPr>
                    </a:p>
                  </a:txBody>
                  <a:tcPr/>
                </a:tc>
              </a:tr>
            </a:tbl>
          </a:graphicData>
        </a:graphic>
      </p:graphicFrame>
      <p:graphicFrame>
        <p:nvGraphicFramePr>
          <p:cNvPr id="14" name="表格 13"/>
          <p:cNvGraphicFramePr>
            <a:graphicFrameLocks noGrp="1"/>
          </p:cNvGraphicFramePr>
          <p:nvPr/>
        </p:nvGraphicFramePr>
        <p:xfrm>
          <a:off x="590670" y="3925824"/>
          <a:ext cx="8208912" cy="722868"/>
        </p:xfrm>
        <a:graphic>
          <a:graphicData uri="http://schemas.openxmlformats.org/drawingml/2006/table">
            <a:tbl>
              <a:tblPr firstRow="1" bandRow="1">
                <a:tableStyleId>{5C22544A-7EE6-4342-B048-85BDC9FD1C3A}</a:tableStyleId>
              </a:tblPr>
              <a:tblGrid>
                <a:gridCol w="5279252"/>
                <a:gridCol w="2929660"/>
              </a:tblGrid>
              <a:tr h="330446">
                <a:tc gridSpan="2">
                  <a:txBody>
                    <a:bodyPr/>
                    <a:lstStyle/>
                    <a:p>
                      <a:pPr algn="l"/>
                      <a:r>
                        <a:rPr lang="en-US" altLang="zh-CN" dirty="0" smtClean="0">
                          <a:latin typeface="Times New Roman" panose="02020603050405020304" pitchFamily="18" charset="0"/>
                          <a:cs typeface="Times New Roman" panose="02020603050405020304" pitchFamily="18" charset="0"/>
                        </a:rPr>
                        <a:t>Conclusion</a:t>
                      </a:r>
                      <a:r>
                        <a:rPr lang="en-US" altLang="zh-CN" baseline="0" dirty="0" smtClean="0">
                          <a:latin typeface="Times New Roman" panose="02020603050405020304" pitchFamily="18" charset="0"/>
                          <a:cs typeface="Times New Roman" panose="02020603050405020304" pitchFamily="18" charset="0"/>
                        </a:rPr>
                        <a:t> </a:t>
                      </a:r>
                      <a:endParaRPr lang="zh-CN" altLang="en-US" dirty="0">
                        <a:latin typeface="Times New Roman" panose="02020603050405020304" pitchFamily="18" charset="0"/>
                        <a:cs typeface="Times New Roman" panose="02020603050405020304" pitchFamily="18" charset="0"/>
                      </a:endParaRPr>
                    </a:p>
                  </a:txBody>
                  <a:tcPr/>
                </a:tc>
                <a:tc hMerge="1">
                  <a:tcPr>
                    <a:lnL w="12700" cap="flat" cmpd="sng" algn="ctr">
                      <a:solidFill>
                        <a:schemeClr val="tx1"/>
                      </a:solidFill>
                      <a:prstDash val="solid"/>
                      <a:round/>
                      <a:headEnd type="none" w="med" len="med"/>
                      <a:tailEnd type="none" w="med" len="med"/>
                    </a:lnL>
                  </a:tcPr>
                </a:tc>
              </a:tr>
              <a:tr h="357108">
                <a:tc>
                  <a:txBody>
                    <a:bodyPr/>
                    <a:lstStyle/>
                    <a:p>
                      <a:pPr algn="l"/>
                      <a:r>
                        <a:rPr lang="en-US" altLang="zh-CN" sz="1200" dirty="0" smtClean="0">
                          <a:latin typeface="Times New Roman" panose="02020603050405020304" pitchFamily="18" charset="0"/>
                          <a:cs typeface="Times New Roman" panose="02020603050405020304" pitchFamily="18" charset="0"/>
                        </a:rPr>
                        <a:t>Reinforced central</a:t>
                      </a:r>
                      <a:r>
                        <a:rPr lang="en-US" altLang="zh-CN" sz="1200" baseline="0" dirty="0" smtClean="0">
                          <a:latin typeface="Times New Roman" panose="02020603050405020304" pitchFamily="18" charset="0"/>
                          <a:cs typeface="Times New Roman" panose="02020603050405020304" pitchFamily="18" charset="0"/>
                        </a:rPr>
                        <a:t> idea </a:t>
                      </a:r>
                      <a:endParaRPr lang="zh-CN" altLang="en-US" sz="1200" dirty="0">
                        <a:latin typeface="Times New Roman" panose="02020603050405020304" pitchFamily="18"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dirty="0" smtClean="0">
                          <a:latin typeface="Times New Roman" panose="02020603050405020304" pitchFamily="18" charset="0"/>
                          <a:cs typeface="Times New Roman" panose="02020603050405020304" pitchFamily="18" charset="0"/>
                        </a:rPr>
                        <a:t>5  4  3  2  1</a:t>
                      </a:r>
                      <a:endParaRPr lang="zh-CN" altLang="en-US" sz="1200" dirty="0" smtClean="0">
                        <a:latin typeface="Times New Roman" panose="02020603050405020304" pitchFamily="18" charset="0"/>
                        <a:cs typeface="Times New Roman" panose="02020603050405020304" pitchFamily="18" charset="0"/>
                      </a:endParaRPr>
                    </a:p>
                  </a:txBody>
                  <a:tcPr/>
                </a:tc>
              </a:tr>
            </a:tbl>
          </a:graphicData>
        </a:graphic>
      </p:graphicFrame>
    </p:spTree>
    <p:custDataLst>
      <p:tags r:id="rId1"/>
    </p:custData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500" fill="hold"/>
                                        <p:tgtEl>
                                          <p:spTgt spid="14"/>
                                        </p:tgtEl>
                                        <p:attrNameLst>
                                          <p:attrName>ppt_x</p:attrName>
                                        </p:attrNameLst>
                                      </p:cBhvr>
                                      <p:tavLst>
                                        <p:tav tm="0">
                                          <p:val>
                                            <p:strVal val="#ppt_x"/>
                                          </p:val>
                                        </p:tav>
                                        <p:tav tm="100000">
                                          <p:val>
                                            <p:strVal val="#ppt_x"/>
                                          </p:val>
                                        </p:tav>
                                      </p:tavLst>
                                    </p:anim>
                                    <p:anim calcmode="lin" valueType="num">
                                      <p:cBhvr additive="base">
                                        <p:cTn id="22" dur="500" fill="hold"/>
                                        <p:tgtEl>
                                          <p:spTgt spid="14"/>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26"/>
          <p:cNvSpPr>
            <a:spLocks noGrp="1"/>
          </p:cNvSpPr>
          <p:nvPr>
            <p:ph type="title"/>
          </p:nvPr>
        </p:nvSpPr>
        <p:spPr>
          <a:xfrm>
            <a:off x="908811" y="315404"/>
            <a:ext cx="7488832" cy="523220"/>
          </a:xfrm>
          <a:prstGeom prst="rect">
            <a:avLst/>
          </a:prstGeom>
          <a:solidFill>
            <a:schemeClr val="accent4"/>
          </a:solidFill>
        </p:spPr>
        <p:txBody>
          <a:bodyPr wrap="square">
            <a:spAutoFit/>
          </a:bodyPr>
          <a:lstStyle/>
          <a:p>
            <a:pPr algn="ctr"/>
            <a:r>
              <a:rPr lang="en-US" altLang="zh-CN" sz="2800" b="1" dirty="0" smtClean="0">
                <a:solidFill>
                  <a:schemeClr val="bg1"/>
                </a:solidFill>
                <a:latin typeface="Times New Roman" panose="02020603050405020304" pitchFamily="18" charset="0"/>
                <a:cs typeface="Times New Roman" panose="02020603050405020304" pitchFamily="18" charset="0"/>
              </a:rPr>
              <a:t>Assessment Checklist of the Oral Performance </a:t>
            </a:r>
            <a:endParaRPr lang="zh-CN" altLang="en-US" sz="2800" b="1" dirty="0">
              <a:solidFill>
                <a:schemeClr val="bg1"/>
              </a:solidFill>
              <a:latin typeface="Times New Roman" panose="02020603050405020304" pitchFamily="18" charset="0"/>
              <a:cs typeface="Times New Roman" panose="02020603050405020304" pitchFamily="18" charset="0"/>
            </a:endParaRPr>
          </a:p>
        </p:txBody>
      </p:sp>
      <p:sp>
        <p:nvSpPr>
          <p:cNvPr id="7" name="chenying0907 148"/>
          <p:cNvSpPr/>
          <p:nvPr/>
        </p:nvSpPr>
        <p:spPr>
          <a:xfrm>
            <a:off x="787985" y="952364"/>
            <a:ext cx="7887509" cy="1042593"/>
          </a:xfrm>
          <a:prstGeom prst="rect">
            <a:avLst/>
          </a:prstGeom>
          <a:noFill/>
          <a:ln w="12700" cap="flat">
            <a:noFill/>
            <a:miter lim="400000"/>
          </a:ln>
          <a:effectLst/>
        </p:spPr>
        <p:txBody>
          <a:bodyPr wrap="square" lIns="28575" tIns="28575" rIns="28575" bIns="28575" numCol="1" anchor="ctr">
            <a:spAutoFit/>
          </a:bodyPr>
          <a:lstStyle/>
          <a:p>
            <a:r>
              <a:rPr lang="en-US" altLang="zh-CN" sz="1600" b="1" kern="700" dirty="0" smtClean="0">
                <a:solidFill>
                  <a:srgbClr val="44546A"/>
                </a:solidFill>
                <a:latin typeface="Times New Roman" panose="02020603050405020304" pitchFamily="18" charset="0"/>
                <a:ea typeface="微软雅黑" panose="020B0503020204020204" pitchFamily="34" charset="-122"/>
                <a:cs typeface="Times New Roman" panose="02020603050405020304" pitchFamily="18" charset="0"/>
                <a:sym typeface="+mn-ea"/>
              </a:rPr>
              <a:t>Speaker:</a:t>
            </a:r>
            <a:endParaRPr lang="en-US" altLang="zh-CN" sz="1600" b="1" kern="700" dirty="0" smtClean="0">
              <a:solidFill>
                <a:srgbClr val="44546A"/>
              </a:solidFill>
              <a:latin typeface="Times New Roman" panose="02020603050405020304" pitchFamily="18" charset="0"/>
              <a:ea typeface="微软雅黑" panose="020B0503020204020204" pitchFamily="34" charset="-122"/>
              <a:cs typeface="Times New Roman" panose="02020603050405020304" pitchFamily="18" charset="0"/>
              <a:sym typeface="+mn-ea"/>
            </a:endParaRPr>
          </a:p>
          <a:p>
            <a:r>
              <a:rPr lang="en-US" altLang="zh-CN" sz="1600" b="1" kern="700" dirty="0" smtClean="0">
                <a:solidFill>
                  <a:srgbClr val="44546A"/>
                </a:solidFill>
                <a:latin typeface="Times New Roman" panose="02020603050405020304" pitchFamily="18" charset="0"/>
                <a:ea typeface="微软雅黑" panose="020B0503020204020204" pitchFamily="34" charset="-122"/>
                <a:cs typeface="Times New Roman" panose="02020603050405020304" pitchFamily="18" charset="0"/>
                <a:sym typeface="+mn-ea"/>
              </a:rPr>
              <a:t>Topic: </a:t>
            </a:r>
            <a:r>
              <a:rPr lang="en-US" altLang="zh-CN" sz="1600" kern="700" dirty="0" smtClean="0">
                <a:solidFill>
                  <a:schemeClr val="bg1">
                    <a:lumMod val="50000"/>
                  </a:schemeClr>
                </a:solidFill>
                <a:latin typeface="Times New Roman" panose="02020603050405020304" pitchFamily="18" charset="0"/>
                <a:ea typeface="微软雅黑" panose="020B0503020204020204" pitchFamily="34" charset="-122"/>
                <a:cs typeface="Times New Roman" panose="02020603050405020304" pitchFamily="18" charset="0"/>
                <a:sym typeface="+mn-ea"/>
              </a:rPr>
              <a:t>Epidemic Fight in My City/Residential Community </a:t>
            </a:r>
            <a:endParaRPr lang="en-US" altLang="zh-CN" sz="1600" kern="700" dirty="0" smtClean="0">
              <a:solidFill>
                <a:schemeClr val="bg1">
                  <a:lumMod val="50000"/>
                </a:schemeClr>
              </a:solidFill>
              <a:latin typeface="Times New Roman" panose="02020603050405020304" pitchFamily="18" charset="0"/>
              <a:ea typeface="微软雅黑" panose="020B0503020204020204" pitchFamily="34" charset="-122"/>
              <a:cs typeface="Times New Roman" panose="02020603050405020304" pitchFamily="18" charset="0"/>
              <a:sym typeface="+mn-ea"/>
            </a:endParaRPr>
          </a:p>
          <a:p>
            <a:endParaRPr lang="en-US" altLang="zh-CN" sz="1600" kern="700" dirty="0">
              <a:solidFill>
                <a:schemeClr val="bg1">
                  <a:lumMod val="50000"/>
                </a:schemeClr>
              </a:solidFill>
              <a:latin typeface="Times New Roman" panose="02020603050405020304" pitchFamily="18" charset="0"/>
              <a:ea typeface="微软雅黑" panose="020B0503020204020204" pitchFamily="34" charset="-122"/>
              <a:cs typeface="Times New Roman" panose="02020603050405020304" pitchFamily="18" charset="0"/>
              <a:sym typeface="+mn-ea"/>
            </a:endParaRPr>
          </a:p>
          <a:p>
            <a:r>
              <a:rPr lang="en-US" altLang="zh-CN" sz="1600" i="1" kern="700" dirty="0" smtClean="0">
                <a:solidFill>
                  <a:schemeClr val="bg1">
                    <a:lumMod val="50000"/>
                  </a:schemeClr>
                </a:solidFill>
                <a:latin typeface="Times New Roman" panose="02020603050405020304" pitchFamily="18" charset="0"/>
                <a:ea typeface="微软雅黑" panose="020B0503020204020204" pitchFamily="34" charset="-122"/>
                <a:cs typeface="Times New Roman" panose="02020603050405020304" pitchFamily="18" charset="0"/>
                <a:sym typeface="+mn-ea"/>
              </a:rPr>
              <a:t>Rate the Speaker on each point:                     5-Excellent   4-Good   3-Average   2-Fair   1-Poor </a:t>
            </a:r>
            <a:endParaRPr lang="zh-CN" altLang="en-US" sz="1600" i="1" dirty="0">
              <a:solidFill>
                <a:schemeClr val="bg1">
                  <a:lumMod val="50000"/>
                </a:schemeClr>
              </a:solidFill>
              <a:latin typeface="方正清刻本悦宋简体" panose="02000000000000000000" pitchFamily="2" charset="-122"/>
              <a:ea typeface="方正清刻本悦宋简体" panose="02000000000000000000" pitchFamily="2" charset="-122"/>
              <a:sym typeface="微软雅黑" panose="020B0503020204020204" pitchFamily="34" charset="-122"/>
            </a:endParaRPr>
          </a:p>
        </p:txBody>
      </p:sp>
      <p:graphicFrame>
        <p:nvGraphicFramePr>
          <p:cNvPr id="8" name="表格 7"/>
          <p:cNvGraphicFramePr>
            <a:graphicFrameLocks noGrp="1"/>
          </p:cNvGraphicFramePr>
          <p:nvPr/>
        </p:nvGraphicFramePr>
        <p:xfrm>
          <a:off x="702006" y="2078879"/>
          <a:ext cx="7902441" cy="2971800"/>
        </p:xfrm>
        <a:graphic>
          <a:graphicData uri="http://schemas.openxmlformats.org/drawingml/2006/table">
            <a:tbl>
              <a:tblPr firstRow="1" bandRow="1">
                <a:tableStyleId>{5C22544A-7EE6-4342-B048-85BDC9FD1C3A}</a:tableStyleId>
              </a:tblPr>
              <a:tblGrid>
                <a:gridCol w="7902441"/>
              </a:tblGrid>
              <a:tr h="2844521">
                <a:tc>
                  <a:txBody>
                    <a:bodyPr/>
                    <a:lstStyle/>
                    <a:p>
                      <a:pPr>
                        <a:lnSpc>
                          <a:spcPct val="150000"/>
                        </a:lnSpc>
                      </a:pPr>
                      <a:r>
                        <a:rPr lang="en-US" altLang="zh-CN" sz="1400" b="0" dirty="0" smtClean="0">
                          <a:solidFill>
                            <a:schemeClr val="tx1"/>
                          </a:solidFill>
                          <a:latin typeface="Times New Roman" panose="02020603050405020304" pitchFamily="18" charset="0"/>
                          <a:cs typeface="Times New Roman" panose="02020603050405020304" pitchFamily="18" charset="0"/>
                        </a:rPr>
                        <a:t>Introduction gained attention                                       </a:t>
                      </a:r>
                      <a:endParaRPr lang="en-US" altLang="zh-CN" sz="1400" b="0" dirty="0" smtClean="0">
                        <a:solidFill>
                          <a:schemeClr val="tx1"/>
                        </a:solidFill>
                        <a:latin typeface="Times New Roman" panose="02020603050405020304" pitchFamily="18" charset="0"/>
                        <a:cs typeface="Times New Roman" panose="02020603050405020304" pitchFamily="18" charset="0"/>
                      </a:endParaRPr>
                    </a:p>
                    <a:p>
                      <a:pPr>
                        <a:lnSpc>
                          <a:spcPct val="150000"/>
                        </a:lnSpc>
                      </a:pPr>
                      <a:r>
                        <a:rPr lang="en-US" altLang="zh-CN" sz="1400" b="0" dirty="0" smtClean="0">
                          <a:solidFill>
                            <a:schemeClr val="tx1"/>
                          </a:solidFill>
                          <a:latin typeface="Times New Roman" panose="02020603050405020304" pitchFamily="18" charset="0"/>
                          <a:cs typeface="Times New Roman" panose="02020603050405020304" pitchFamily="18" charset="0"/>
                        </a:rPr>
                        <a:t>Subject introduced</a:t>
                      </a:r>
                      <a:r>
                        <a:rPr lang="en-US" altLang="zh-CN" sz="1400" b="0" baseline="0" dirty="0" smtClean="0">
                          <a:solidFill>
                            <a:schemeClr val="tx1"/>
                          </a:solidFill>
                          <a:latin typeface="Times New Roman" panose="02020603050405020304" pitchFamily="18" charset="0"/>
                          <a:cs typeface="Times New Roman" panose="02020603050405020304" pitchFamily="18" charset="0"/>
                        </a:rPr>
                        <a:t> clearly                                           </a:t>
                      </a:r>
                      <a:endParaRPr lang="en-US" altLang="zh-CN" sz="1400" b="0" baseline="0" dirty="0" smtClean="0">
                        <a:solidFill>
                          <a:schemeClr val="tx1"/>
                        </a:solidFill>
                        <a:latin typeface="Times New Roman" panose="02020603050405020304" pitchFamily="18" charset="0"/>
                        <a:cs typeface="Times New Roman" panose="02020603050405020304" pitchFamily="18" charset="0"/>
                      </a:endParaRPr>
                    </a:p>
                    <a:p>
                      <a:pPr>
                        <a:lnSpc>
                          <a:spcPct val="150000"/>
                        </a:lnSpc>
                      </a:pPr>
                      <a:r>
                        <a:rPr lang="en-US" altLang="zh-CN" sz="1400" b="0" baseline="0" dirty="0" smtClean="0">
                          <a:solidFill>
                            <a:schemeClr val="tx1"/>
                          </a:solidFill>
                          <a:latin typeface="Times New Roman" panose="02020603050405020304" pitchFamily="18" charset="0"/>
                          <a:cs typeface="Times New Roman" panose="02020603050405020304" pitchFamily="18" charset="0"/>
                        </a:rPr>
                        <a:t>Main ideas easily followed                                         </a:t>
                      </a:r>
                      <a:endParaRPr lang="en-US" altLang="zh-CN" sz="1400" b="0" baseline="0" dirty="0" smtClean="0">
                        <a:solidFill>
                          <a:schemeClr val="tx1"/>
                        </a:solidFill>
                        <a:latin typeface="Times New Roman" panose="02020603050405020304" pitchFamily="18" charset="0"/>
                        <a:cs typeface="Times New Roman" panose="02020603050405020304" pitchFamily="18" charset="0"/>
                      </a:endParaRPr>
                    </a:p>
                    <a:p>
                      <a:pPr>
                        <a:lnSpc>
                          <a:spcPct val="150000"/>
                        </a:lnSpc>
                      </a:pPr>
                      <a:r>
                        <a:rPr lang="en-US" altLang="zh-CN" sz="1400" b="0" baseline="0" dirty="0" smtClean="0">
                          <a:solidFill>
                            <a:schemeClr val="tx1"/>
                          </a:solidFill>
                          <a:latin typeface="Times New Roman" panose="02020603050405020304" pitchFamily="18" charset="0"/>
                          <a:cs typeface="Times New Roman" panose="02020603050405020304" pitchFamily="18" charset="0"/>
                        </a:rPr>
                        <a:t>Language clear </a:t>
                      </a:r>
                      <a:endParaRPr lang="en-US" altLang="zh-CN" sz="1400" b="0" baseline="0" dirty="0" smtClean="0">
                        <a:solidFill>
                          <a:schemeClr val="tx1"/>
                        </a:solidFill>
                        <a:latin typeface="Times New Roman" panose="02020603050405020304" pitchFamily="18" charset="0"/>
                        <a:cs typeface="Times New Roman" panose="02020603050405020304" pitchFamily="18" charset="0"/>
                      </a:endParaRPr>
                    </a:p>
                    <a:p>
                      <a:pPr>
                        <a:lnSpc>
                          <a:spcPct val="150000"/>
                        </a:lnSpc>
                      </a:pPr>
                      <a:r>
                        <a:rPr lang="en-US" altLang="zh-CN" sz="1400" b="0" baseline="0" dirty="0" smtClean="0">
                          <a:solidFill>
                            <a:schemeClr val="tx1"/>
                          </a:solidFill>
                          <a:latin typeface="Times New Roman" panose="02020603050405020304" pitchFamily="18" charset="0"/>
                          <a:cs typeface="Times New Roman" panose="02020603050405020304" pitchFamily="18" charset="0"/>
                        </a:rPr>
                        <a:t>Language vivid </a:t>
                      </a:r>
                      <a:endParaRPr lang="en-US" altLang="zh-CN" sz="1400" b="0" baseline="0" dirty="0" smtClean="0">
                        <a:solidFill>
                          <a:schemeClr val="tx1"/>
                        </a:solidFill>
                        <a:latin typeface="Times New Roman" panose="02020603050405020304" pitchFamily="18" charset="0"/>
                        <a:cs typeface="Times New Roman" panose="02020603050405020304" pitchFamily="18" charset="0"/>
                      </a:endParaRPr>
                    </a:p>
                    <a:p>
                      <a:pPr>
                        <a:lnSpc>
                          <a:spcPct val="150000"/>
                        </a:lnSpc>
                      </a:pPr>
                      <a:r>
                        <a:rPr lang="en-US" altLang="zh-CN" sz="1400" b="0" baseline="0" dirty="0" smtClean="0">
                          <a:solidFill>
                            <a:schemeClr val="tx1"/>
                          </a:solidFill>
                          <a:latin typeface="Times New Roman" panose="02020603050405020304" pitchFamily="18" charset="0"/>
                          <a:cs typeface="Times New Roman" panose="02020603050405020304" pitchFamily="18" charset="0"/>
                        </a:rPr>
                        <a:t>Strong conclusion </a:t>
                      </a:r>
                      <a:endParaRPr lang="en-US" altLang="zh-CN" sz="1400" b="0" baseline="0" dirty="0" smtClean="0">
                        <a:solidFill>
                          <a:schemeClr val="tx1"/>
                        </a:solidFill>
                        <a:latin typeface="Times New Roman" panose="02020603050405020304" pitchFamily="18" charset="0"/>
                        <a:cs typeface="Times New Roman" panose="02020603050405020304" pitchFamily="18" charset="0"/>
                      </a:endParaRPr>
                    </a:p>
                    <a:p>
                      <a:pPr>
                        <a:lnSpc>
                          <a:spcPct val="150000"/>
                        </a:lnSpc>
                      </a:pPr>
                      <a:r>
                        <a:rPr lang="en-US" altLang="zh-CN" sz="1400" b="0" baseline="0" dirty="0" smtClean="0">
                          <a:solidFill>
                            <a:schemeClr val="tx1"/>
                          </a:solidFill>
                          <a:latin typeface="Times New Roman" panose="02020603050405020304" pitchFamily="18" charset="0"/>
                          <a:cs typeface="Times New Roman" panose="02020603050405020304" pitchFamily="18" charset="0"/>
                        </a:rPr>
                        <a:t>Sufficient eye contact </a:t>
                      </a:r>
                      <a:endParaRPr lang="en-US" altLang="zh-CN" sz="1400" b="0" baseline="0" dirty="0" smtClean="0">
                        <a:solidFill>
                          <a:schemeClr val="tx1"/>
                        </a:solidFill>
                        <a:latin typeface="Times New Roman" panose="02020603050405020304" pitchFamily="18" charset="0"/>
                        <a:cs typeface="Times New Roman" panose="02020603050405020304" pitchFamily="18" charset="0"/>
                      </a:endParaRPr>
                    </a:p>
                    <a:p>
                      <a:pPr>
                        <a:lnSpc>
                          <a:spcPct val="150000"/>
                        </a:lnSpc>
                      </a:pPr>
                      <a:r>
                        <a:rPr lang="en-US" altLang="zh-CN" sz="1400" b="0" baseline="0" dirty="0" smtClean="0">
                          <a:solidFill>
                            <a:schemeClr val="tx1"/>
                          </a:solidFill>
                          <a:latin typeface="Times New Roman" panose="02020603050405020304" pitchFamily="18" charset="0"/>
                          <a:cs typeface="Times New Roman" panose="02020603050405020304" pitchFamily="18" charset="0"/>
                        </a:rPr>
                        <a:t>Voice used effectively </a:t>
                      </a:r>
                      <a:endParaRPr lang="en-US" altLang="zh-CN" sz="1400" b="0" baseline="0" dirty="0" smtClean="0">
                        <a:solidFill>
                          <a:schemeClr val="tx1"/>
                        </a:solidFill>
                        <a:latin typeface="Times New Roman" panose="02020603050405020304" pitchFamily="18" charset="0"/>
                        <a:cs typeface="Times New Roman" panose="02020603050405020304" pitchFamily="18" charset="0"/>
                      </a:endParaRPr>
                    </a:p>
                    <a:p>
                      <a:pPr>
                        <a:lnSpc>
                          <a:spcPct val="150000"/>
                        </a:lnSpc>
                      </a:pPr>
                      <a:r>
                        <a:rPr lang="en-US" altLang="zh-CN" sz="1400" b="0" dirty="0" smtClean="0">
                          <a:solidFill>
                            <a:schemeClr val="tx1"/>
                          </a:solidFill>
                          <a:latin typeface="Times New Roman" panose="02020603050405020304" pitchFamily="18" charset="0"/>
                          <a:cs typeface="Times New Roman" panose="02020603050405020304" pitchFamily="18" charset="0"/>
                        </a:rPr>
                        <a:t>Nonverbal</a:t>
                      </a:r>
                      <a:r>
                        <a:rPr lang="en-US" altLang="zh-CN" sz="1400" b="0" baseline="0" dirty="0" smtClean="0">
                          <a:solidFill>
                            <a:schemeClr val="tx1"/>
                          </a:solidFill>
                          <a:latin typeface="Times New Roman" panose="02020603050405020304" pitchFamily="18" charset="0"/>
                          <a:cs typeface="Times New Roman" panose="02020603050405020304" pitchFamily="18" charset="0"/>
                        </a:rPr>
                        <a:t> communication effective </a:t>
                      </a:r>
                      <a:endParaRPr lang="zh-CN" altLang="en-US" sz="1400" b="0" dirty="0">
                        <a:solidFill>
                          <a:schemeClr val="tx1"/>
                        </a:solidFill>
                        <a:latin typeface="Times New Roman" panose="02020603050405020304" pitchFamily="18" charset="0"/>
                        <a:cs typeface="Times New Roman" panose="02020603050405020304" pitchFamily="18"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graphicFrame>
        <p:nvGraphicFramePr>
          <p:cNvPr id="9" name="表格 8"/>
          <p:cNvGraphicFramePr>
            <a:graphicFrameLocks noGrp="1"/>
          </p:cNvGraphicFramePr>
          <p:nvPr/>
        </p:nvGraphicFramePr>
        <p:xfrm>
          <a:off x="6192180" y="2089472"/>
          <a:ext cx="2304255" cy="2833928"/>
        </p:xfrm>
        <a:graphic>
          <a:graphicData uri="http://schemas.openxmlformats.org/drawingml/2006/table">
            <a:tbl>
              <a:tblPr firstRow="1" bandRow="1">
                <a:tableStyleId>{5C22544A-7EE6-4342-B048-85BDC9FD1C3A}</a:tableStyleId>
              </a:tblPr>
              <a:tblGrid>
                <a:gridCol w="436071"/>
                <a:gridCol w="450182"/>
                <a:gridCol w="496301"/>
                <a:gridCol w="460851"/>
                <a:gridCol w="460850"/>
              </a:tblGrid>
              <a:tr h="315830">
                <a:tc>
                  <a:txBody>
                    <a:bodyPr/>
                    <a:lstStyle/>
                    <a:p>
                      <a:pPr algn="ctr"/>
                      <a:r>
                        <a:rPr lang="en-US" altLang="zh-CN" sz="1400" dirty="0" smtClean="0">
                          <a:latin typeface="Times New Roman" panose="02020603050405020304" pitchFamily="18" charset="0"/>
                          <a:cs typeface="Times New Roman" panose="02020603050405020304" pitchFamily="18" charset="0"/>
                        </a:rPr>
                        <a:t>5</a:t>
                      </a:r>
                      <a:endParaRPr lang="zh-CN" altLang="en-US" sz="1400" dirty="0">
                        <a:latin typeface="Times New Roman" panose="02020603050405020304" pitchFamily="18" charset="0"/>
                        <a:cs typeface="Times New Roman" panose="02020603050405020304" pitchFamily="18" charset="0"/>
                      </a:endParaRPr>
                    </a:p>
                  </a:txBody>
                  <a:tcPr/>
                </a:tc>
                <a:tc>
                  <a:txBody>
                    <a:bodyPr/>
                    <a:lstStyle/>
                    <a:p>
                      <a:pPr algn="ctr"/>
                      <a:r>
                        <a:rPr lang="en-US" altLang="zh-CN" sz="1400" dirty="0" smtClean="0">
                          <a:latin typeface="Times New Roman" panose="02020603050405020304" pitchFamily="18" charset="0"/>
                          <a:cs typeface="Times New Roman" panose="02020603050405020304" pitchFamily="18" charset="0"/>
                        </a:rPr>
                        <a:t>4</a:t>
                      </a:r>
                      <a:endParaRPr lang="zh-CN" altLang="en-US" sz="1400" dirty="0">
                        <a:latin typeface="Times New Roman" panose="02020603050405020304" pitchFamily="18" charset="0"/>
                        <a:cs typeface="Times New Roman" panose="02020603050405020304" pitchFamily="18" charset="0"/>
                      </a:endParaRPr>
                    </a:p>
                  </a:txBody>
                  <a:tcPr/>
                </a:tc>
                <a:tc>
                  <a:txBody>
                    <a:bodyPr/>
                    <a:lstStyle/>
                    <a:p>
                      <a:pPr algn="ctr"/>
                      <a:r>
                        <a:rPr lang="en-US" altLang="zh-CN" sz="1400" dirty="0" smtClean="0">
                          <a:latin typeface="Times New Roman" panose="02020603050405020304" pitchFamily="18" charset="0"/>
                          <a:cs typeface="Times New Roman" panose="02020603050405020304" pitchFamily="18" charset="0"/>
                        </a:rPr>
                        <a:t>3</a:t>
                      </a:r>
                      <a:endParaRPr lang="zh-CN" altLang="en-US" sz="1400" dirty="0">
                        <a:latin typeface="Times New Roman" panose="02020603050405020304" pitchFamily="18" charset="0"/>
                        <a:cs typeface="Times New Roman" panose="02020603050405020304" pitchFamily="18" charset="0"/>
                      </a:endParaRPr>
                    </a:p>
                  </a:txBody>
                  <a:tcPr/>
                </a:tc>
                <a:tc>
                  <a:txBody>
                    <a:bodyPr/>
                    <a:lstStyle/>
                    <a:p>
                      <a:pPr algn="ctr"/>
                      <a:r>
                        <a:rPr lang="en-US" altLang="zh-CN" sz="1400" dirty="0" smtClean="0">
                          <a:latin typeface="Times New Roman" panose="02020603050405020304" pitchFamily="18" charset="0"/>
                          <a:cs typeface="Times New Roman" panose="02020603050405020304" pitchFamily="18" charset="0"/>
                        </a:rPr>
                        <a:t>2</a:t>
                      </a:r>
                      <a:endParaRPr lang="zh-CN" altLang="en-US" sz="1400" dirty="0">
                        <a:latin typeface="Times New Roman" panose="02020603050405020304" pitchFamily="18" charset="0"/>
                        <a:cs typeface="Times New Roman" panose="02020603050405020304" pitchFamily="18" charset="0"/>
                      </a:endParaRPr>
                    </a:p>
                  </a:txBody>
                  <a:tcPr/>
                </a:tc>
                <a:tc>
                  <a:txBody>
                    <a:bodyPr/>
                    <a:lstStyle/>
                    <a:p>
                      <a:pPr algn="ctr"/>
                      <a:r>
                        <a:rPr lang="en-US" altLang="zh-CN" sz="1400" dirty="0" smtClean="0">
                          <a:latin typeface="Times New Roman" panose="02020603050405020304" pitchFamily="18" charset="0"/>
                          <a:cs typeface="Times New Roman" panose="02020603050405020304" pitchFamily="18" charset="0"/>
                        </a:rPr>
                        <a:t>1</a:t>
                      </a:r>
                      <a:endParaRPr lang="zh-CN" altLang="en-US" sz="1400" dirty="0">
                        <a:latin typeface="Times New Roman" panose="02020603050405020304" pitchFamily="18" charset="0"/>
                        <a:cs typeface="Times New Roman" panose="02020603050405020304" pitchFamily="18" charset="0"/>
                      </a:endParaRPr>
                    </a:p>
                  </a:txBody>
                  <a:tcPr/>
                </a:tc>
              </a:tr>
              <a:tr h="307288">
                <a:tc>
                  <a:txBody>
                    <a:bodyPr/>
                    <a:lstStyle/>
                    <a:p>
                      <a:pPr algn="ctr"/>
                      <a:r>
                        <a:rPr lang="en-US" altLang="zh-CN" sz="1400" dirty="0" smtClean="0">
                          <a:latin typeface="Times New Roman" panose="02020603050405020304" pitchFamily="18" charset="0"/>
                          <a:cs typeface="Times New Roman" panose="02020603050405020304" pitchFamily="18" charset="0"/>
                        </a:rPr>
                        <a:t>5</a:t>
                      </a:r>
                      <a:endParaRPr lang="zh-CN" altLang="en-US" sz="1400" dirty="0">
                        <a:latin typeface="Times New Roman" panose="02020603050405020304" pitchFamily="18" charset="0"/>
                        <a:cs typeface="Times New Roman" panose="02020603050405020304" pitchFamily="18" charset="0"/>
                      </a:endParaRPr>
                    </a:p>
                  </a:txBody>
                  <a:tcPr/>
                </a:tc>
                <a:tc>
                  <a:txBody>
                    <a:bodyPr/>
                    <a:lstStyle/>
                    <a:p>
                      <a:pPr algn="ctr"/>
                      <a:r>
                        <a:rPr lang="en-US" altLang="zh-CN" sz="1400" dirty="0" smtClean="0">
                          <a:latin typeface="Times New Roman" panose="02020603050405020304" pitchFamily="18" charset="0"/>
                          <a:cs typeface="Times New Roman" panose="02020603050405020304" pitchFamily="18" charset="0"/>
                        </a:rPr>
                        <a:t>4</a:t>
                      </a:r>
                      <a:endParaRPr lang="zh-CN" altLang="en-US" sz="1400" dirty="0">
                        <a:latin typeface="Times New Roman" panose="02020603050405020304" pitchFamily="18" charset="0"/>
                        <a:cs typeface="Times New Roman" panose="02020603050405020304" pitchFamily="18" charset="0"/>
                      </a:endParaRPr>
                    </a:p>
                  </a:txBody>
                  <a:tcPr/>
                </a:tc>
                <a:tc>
                  <a:txBody>
                    <a:bodyPr/>
                    <a:lstStyle/>
                    <a:p>
                      <a:pPr algn="ctr"/>
                      <a:r>
                        <a:rPr lang="en-US" altLang="zh-CN" sz="1400" dirty="0" smtClean="0">
                          <a:latin typeface="Times New Roman" panose="02020603050405020304" pitchFamily="18" charset="0"/>
                          <a:cs typeface="Times New Roman" panose="02020603050405020304" pitchFamily="18" charset="0"/>
                        </a:rPr>
                        <a:t>3</a:t>
                      </a:r>
                      <a:endParaRPr lang="zh-CN" altLang="en-US" sz="1400" dirty="0">
                        <a:latin typeface="Times New Roman" panose="02020603050405020304" pitchFamily="18" charset="0"/>
                        <a:cs typeface="Times New Roman" panose="02020603050405020304" pitchFamily="18" charset="0"/>
                      </a:endParaRPr>
                    </a:p>
                  </a:txBody>
                  <a:tcPr/>
                </a:tc>
                <a:tc>
                  <a:txBody>
                    <a:bodyPr/>
                    <a:lstStyle/>
                    <a:p>
                      <a:pPr algn="ctr"/>
                      <a:r>
                        <a:rPr lang="en-US" altLang="zh-CN" sz="1400" dirty="0" smtClean="0">
                          <a:latin typeface="Times New Roman" panose="02020603050405020304" pitchFamily="18" charset="0"/>
                          <a:cs typeface="Times New Roman" panose="02020603050405020304" pitchFamily="18" charset="0"/>
                        </a:rPr>
                        <a:t>2</a:t>
                      </a:r>
                      <a:endParaRPr lang="zh-CN" altLang="en-US" sz="1400" dirty="0">
                        <a:latin typeface="Times New Roman" panose="02020603050405020304" pitchFamily="18" charset="0"/>
                        <a:cs typeface="Times New Roman" panose="02020603050405020304" pitchFamily="18" charset="0"/>
                      </a:endParaRPr>
                    </a:p>
                  </a:txBody>
                  <a:tcPr/>
                </a:tc>
                <a:tc>
                  <a:txBody>
                    <a:bodyPr/>
                    <a:lstStyle/>
                    <a:p>
                      <a:pPr algn="ctr"/>
                      <a:r>
                        <a:rPr lang="en-US" altLang="zh-CN" sz="1400" dirty="0" smtClean="0">
                          <a:latin typeface="Times New Roman" panose="02020603050405020304" pitchFamily="18" charset="0"/>
                          <a:cs typeface="Times New Roman" panose="02020603050405020304" pitchFamily="18" charset="0"/>
                        </a:rPr>
                        <a:t>1</a:t>
                      </a:r>
                      <a:endParaRPr lang="zh-CN" altLang="en-US" sz="1400" dirty="0">
                        <a:latin typeface="Times New Roman" panose="02020603050405020304" pitchFamily="18" charset="0"/>
                        <a:cs typeface="Times New Roman" panose="02020603050405020304" pitchFamily="18" charset="0"/>
                      </a:endParaRPr>
                    </a:p>
                  </a:txBody>
                  <a:tcPr/>
                </a:tc>
              </a:tr>
              <a:tr h="315830">
                <a:tc>
                  <a:txBody>
                    <a:bodyPr/>
                    <a:lstStyle/>
                    <a:p>
                      <a:pPr algn="ctr"/>
                      <a:r>
                        <a:rPr lang="en-US" altLang="zh-CN" sz="1400" dirty="0" smtClean="0">
                          <a:latin typeface="Times New Roman" panose="02020603050405020304" pitchFamily="18" charset="0"/>
                          <a:cs typeface="Times New Roman" panose="02020603050405020304" pitchFamily="18" charset="0"/>
                        </a:rPr>
                        <a:t>5</a:t>
                      </a:r>
                      <a:endParaRPr lang="zh-CN" altLang="en-US" sz="1400" dirty="0">
                        <a:latin typeface="Times New Roman" panose="02020603050405020304" pitchFamily="18" charset="0"/>
                        <a:cs typeface="Times New Roman" panose="02020603050405020304" pitchFamily="18" charset="0"/>
                      </a:endParaRPr>
                    </a:p>
                  </a:txBody>
                  <a:tcPr/>
                </a:tc>
                <a:tc>
                  <a:txBody>
                    <a:bodyPr/>
                    <a:lstStyle/>
                    <a:p>
                      <a:pPr algn="ctr"/>
                      <a:r>
                        <a:rPr lang="en-US" altLang="zh-CN" sz="1400" dirty="0" smtClean="0">
                          <a:latin typeface="Times New Roman" panose="02020603050405020304" pitchFamily="18" charset="0"/>
                          <a:cs typeface="Times New Roman" panose="02020603050405020304" pitchFamily="18" charset="0"/>
                        </a:rPr>
                        <a:t>4</a:t>
                      </a:r>
                      <a:endParaRPr lang="zh-CN" altLang="en-US" sz="1400" dirty="0">
                        <a:latin typeface="Times New Roman" panose="02020603050405020304" pitchFamily="18" charset="0"/>
                        <a:cs typeface="Times New Roman" panose="02020603050405020304" pitchFamily="18" charset="0"/>
                      </a:endParaRPr>
                    </a:p>
                  </a:txBody>
                  <a:tcPr/>
                </a:tc>
                <a:tc>
                  <a:txBody>
                    <a:bodyPr/>
                    <a:lstStyle/>
                    <a:p>
                      <a:pPr algn="ctr"/>
                      <a:r>
                        <a:rPr lang="en-US" altLang="zh-CN" sz="1400" dirty="0" smtClean="0">
                          <a:latin typeface="Times New Roman" panose="02020603050405020304" pitchFamily="18" charset="0"/>
                          <a:cs typeface="Times New Roman" panose="02020603050405020304" pitchFamily="18" charset="0"/>
                        </a:rPr>
                        <a:t>3</a:t>
                      </a:r>
                      <a:endParaRPr lang="zh-CN" altLang="en-US" sz="1400" dirty="0">
                        <a:latin typeface="Times New Roman" panose="02020603050405020304" pitchFamily="18" charset="0"/>
                        <a:cs typeface="Times New Roman" panose="02020603050405020304" pitchFamily="18" charset="0"/>
                      </a:endParaRPr>
                    </a:p>
                  </a:txBody>
                  <a:tcPr/>
                </a:tc>
                <a:tc>
                  <a:txBody>
                    <a:bodyPr/>
                    <a:lstStyle/>
                    <a:p>
                      <a:pPr algn="ctr"/>
                      <a:r>
                        <a:rPr lang="en-US" altLang="zh-CN" sz="1400" dirty="0" smtClean="0">
                          <a:latin typeface="Times New Roman" panose="02020603050405020304" pitchFamily="18" charset="0"/>
                          <a:cs typeface="Times New Roman" panose="02020603050405020304" pitchFamily="18" charset="0"/>
                        </a:rPr>
                        <a:t>2</a:t>
                      </a:r>
                      <a:endParaRPr lang="zh-CN" altLang="en-US" sz="1400" dirty="0">
                        <a:latin typeface="Times New Roman" panose="02020603050405020304" pitchFamily="18" charset="0"/>
                        <a:cs typeface="Times New Roman" panose="02020603050405020304" pitchFamily="18" charset="0"/>
                      </a:endParaRPr>
                    </a:p>
                  </a:txBody>
                  <a:tcPr/>
                </a:tc>
                <a:tc>
                  <a:txBody>
                    <a:bodyPr/>
                    <a:lstStyle/>
                    <a:p>
                      <a:pPr algn="ctr"/>
                      <a:r>
                        <a:rPr lang="en-US" altLang="zh-CN" sz="1400" dirty="0" smtClean="0">
                          <a:latin typeface="Times New Roman" panose="02020603050405020304" pitchFamily="18" charset="0"/>
                          <a:cs typeface="Times New Roman" panose="02020603050405020304" pitchFamily="18" charset="0"/>
                        </a:rPr>
                        <a:t>1</a:t>
                      </a:r>
                      <a:endParaRPr lang="zh-CN" altLang="en-US" sz="1400" dirty="0">
                        <a:latin typeface="Times New Roman" panose="02020603050405020304" pitchFamily="18" charset="0"/>
                        <a:cs typeface="Times New Roman" panose="02020603050405020304" pitchFamily="18" charset="0"/>
                      </a:endParaRPr>
                    </a:p>
                  </a:txBody>
                  <a:tcPr/>
                </a:tc>
              </a:tr>
              <a:tr h="315830">
                <a:tc>
                  <a:txBody>
                    <a:bodyPr/>
                    <a:lstStyle/>
                    <a:p>
                      <a:pPr algn="ctr"/>
                      <a:r>
                        <a:rPr lang="en-US" altLang="zh-CN" sz="1400" dirty="0" smtClean="0">
                          <a:latin typeface="Times New Roman" panose="02020603050405020304" pitchFamily="18" charset="0"/>
                          <a:cs typeface="Times New Roman" panose="02020603050405020304" pitchFamily="18" charset="0"/>
                        </a:rPr>
                        <a:t>5</a:t>
                      </a:r>
                      <a:endParaRPr lang="zh-CN" altLang="en-US" sz="1400" dirty="0">
                        <a:latin typeface="Times New Roman" panose="02020603050405020304" pitchFamily="18" charset="0"/>
                        <a:cs typeface="Times New Roman" panose="02020603050405020304" pitchFamily="18" charset="0"/>
                      </a:endParaRPr>
                    </a:p>
                  </a:txBody>
                  <a:tcPr/>
                </a:tc>
                <a:tc>
                  <a:txBody>
                    <a:bodyPr/>
                    <a:lstStyle/>
                    <a:p>
                      <a:pPr algn="ctr"/>
                      <a:r>
                        <a:rPr lang="en-US" altLang="zh-CN" sz="1400" dirty="0" smtClean="0">
                          <a:latin typeface="Times New Roman" panose="02020603050405020304" pitchFamily="18" charset="0"/>
                          <a:cs typeface="Times New Roman" panose="02020603050405020304" pitchFamily="18" charset="0"/>
                        </a:rPr>
                        <a:t>4</a:t>
                      </a:r>
                      <a:endParaRPr lang="zh-CN" altLang="en-US" sz="1400" dirty="0">
                        <a:latin typeface="Times New Roman" panose="02020603050405020304" pitchFamily="18" charset="0"/>
                        <a:cs typeface="Times New Roman" panose="02020603050405020304" pitchFamily="18" charset="0"/>
                      </a:endParaRPr>
                    </a:p>
                  </a:txBody>
                  <a:tcPr/>
                </a:tc>
                <a:tc>
                  <a:txBody>
                    <a:bodyPr/>
                    <a:lstStyle/>
                    <a:p>
                      <a:pPr algn="ctr"/>
                      <a:r>
                        <a:rPr lang="en-US" altLang="zh-CN" sz="1400" dirty="0" smtClean="0">
                          <a:latin typeface="Times New Roman" panose="02020603050405020304" pitchFamily="18" charset="0"/>
                          <a:cs typeface="Times New Roman" panose="02020603050405020304" pitchFamily="18" charset="0"/>
                        </a:rPr>
                        <a:t>3</a:t>
                      </a:r>
                      <a:endParaRPr lang="zh-CN" altLang="en-US" sz="1400" dirty="0">
                        <a:latin typeface="Times New Roman" panose="02020603050405020304" pitchFamily="18" charset="0"/>
                        <a:cs typeface="Times New Roman" panose="02020603050405020304" pitchFamily="18" charset="0"/>
                      </a:endParaRPr>
                    </a:p>
                  </a:txBody>
                  <a:tcPr/>
                </a:tc>
                <a:tc>
                  <a:txBody>
                    <a:bodyPr/>
                    <a:lstStyle/>
                    <a:p>
                      <a:pPr algn="ctr"/>
                      <a:r>
                        <a:rPr lang="en-US" altLang="zh-CN" sz="1400" dirty="0" smtClean="0">
                          <a:latin typeface="Times New Roman" panose="02020603050405020304" pitchFamily="18" charset="0"/>
                          <a:cs typeface="Times New Roman" panose="02020603050405020304" pitchFamily="18" charset="0"/>
                        </a:rPr>
                        <a:t>2</a:t>
                      </a:r>
                      <a:endParaRPr lang="zh-CN" altLang="en-US" sz="1400" dirty="0">
                        <a:latin typeface="Times New Roman" panose="02020603050405020304" pitchFamily="18" charset="0"/>
                        <a:cs typeface="Times New Roman" panose="02020603050405020304" pitchFamily="18" charset="0"/>
                      </a:endParaRPr>
                    </a:p>
                  </a:txBody>
                  <a:tcPr/>
                </a:tc>
                <a:tc>
                  <a:txBody>
                    <a:bodyPr/>
                    <a:lstStyle/>
                    <a:p>
                      <a:pPr algn="ctr"/>
                      <a:r>
                        <a:rPr lang="en-US" altLang="zh-CN" sz="1400" dirty="0" smtClean="0">
                          <a:latin typeface="Times New Roman" panose="02020603050405020304" pitchFamily="18" charset="0"/>
                          <a:cs typeface="Times New Roman" panose="02020603050405020304" pitchFamily="18" charset="0"/>
                        </a:rPr>
                        <a:t>1</a:t>
                      </a:r>
                      <a:endParaRPr lang="zh-CN" altLang="en-US" sz="1400" dirty="0">
                        <a:latin typeface="Times New Roman" panose="02020603050405020304" pitchFamily="18" charset="0"/>
                        <a:cs typeface="Times New Roman" panose="02020603050405020304" pitchFamily="18" charset="0"/>
                      </a:endParaRPr>
                    </a:p>
                  </a:txBody>
                  <a:tcPr/>
                </a:tc>
              </a:tr>
              <a:tr h="315830">
                <a:tc>
                  <a:txBody>
                    <a:bodyPr/>
                    <a:lstStyle/>
                    <a:p>
                      <a:pPr algn="ctr"/>
                      <a:r>
                        <a:rPr lang="en-US" altLang="zh-CN" sz="1400" dirty="0" smtClean="0">
                          <a:latin typeface="Times New Roman" panose="02020603050405020304" pitchFamily="18" charset="0"/>
                          <a:cs typeface="Times New Roman" panose="02020603050405020304" pitchFamily="18" charset="0"/>
                        </a:rPr>
                        <a:t>5</a:t>
                      </a:r>
                      <a:endParaRPr lang="zh-CN" altLang="en-US" sz="1400" dirty="0">
                        <a:latin typeface="Times New Roman" panose="02020603050405020304" pitchFamily="18" charset="0"/>
                        <a:cs typeface="Times New Roman" panose="02020603050405020304" pitchFamily="18" charset="0"/>
                      </a:endParaRPr>
                    </a:p>
                  </a:txBody>
                  <a:tcPr/>
                </a:tc>
                <a:tc>
                  <a:txBody>
                    <a:bodyPr/>
                    <a:lstStyle/>
                    <a:p>
                      <a:pPr algn="ctr"/>
                      <a:r>
                        <a:rPr lang="en-US" altLang="zh-CN" sz="1400" dirty="0" smtClean="0">
                          <a:latin typeface="Times New Roman" panose="02020603050405020304" pitchFamily="18" charset="0"/>
                          <a:cs typeface="Times New Roman" panose="02020603050405020304" pitchFamily="18" charset="0"/>
                        </a:rPr>
                        <a:t>4</a:t>
                      </a:r>
                      <a:endParaRPr lang="zh-CN" altLang="en-US" sz="1400" dirty="0">
                        <a:latin typeface="Times New Roman" panose="02020603050405020304" pitchFamily="18" charset="0"/>
                        <a:cs typeface="Times New Roman" panose="02020603050405020304" pitchFamily="18" charset="0"/>
                      </a:endParaRPr>
                    </a:p>
                  </a:txBody>
                  <a:tcPr/>
                </a:tc>
                <a:tc>
                  <a:txBody>
                    <a:bodyPr/>
                    <a:lstStyle/>
                    <a:p>
                      <a:pPr algn="ctr"/>
                      <a:r>
                        <a:rPr lang="en-US" altLang="zh-CN" sz="1400" dirty="0" smtClean="0">
                          <a:latin typeface="Times New Roman" panose="02020603050405020304" pitchFamily="18" charset="0"/>
                          <a:cs typeface="Times New Roman" panose="02020603050405020304" pitchFamily="18" charset="0"/>
                        </a:rPr>
                        <a:t>3</a:t>
                      </a:r>
                      <a:endParaRPr lang="zh-CN" altLang="en-US" sz="1400" dirty="0">
                        <a:latin typeface="Times New Roman" panose="02020603050405020304" pitchFamily="18" charset="0"/>
                        <a:cs typeface="Times New Roman" panose="02020603050405020304" pitchFamily="18" charset="0"/>
                      </a:endParaRPr>
                    </a:p>
                  </a:txBody>
                  <a:tcPr/>
                </a:tc>
                <a:tc>
                  <a:txBody>
                    <a:bodyPr/>
                    <a:lstStyle/>
                    <a:p>
                      <a:pPr algn="ctr"/>
                      <a:r>
                        <a:rPr lang="en-US" altLang="zh-CN" sz="1400" dirty="0" smtClean="0">
                          <a:latin typeface="Times New Roman" panose="02020603050405020304" pitchFamily="18" charset="0"/>
                          <a:cs typeface="Times New Roman" panose="02020603050405020304" pitchFamily="18" charset="0"/>
                        </a:rPr>
                        <a:t>2</a:t>
                      </a:r>
                      <a:endParaRPr lang="zh-CN" altLang="en-US" sz="1400" dirty="0">
                        <a:latin typeface="Times New Roman" panose="02020603050405020304" pitchFamily="18" charset="0"/>
                        <a:cs typeface="Times New Roman" panose="02020603050405020304" pitchFamily="18" charset="0"/>
                      </a:endParaRPr>
                    </a:p>
                  </a:txBody>
                  <a:tcPr/>
                </a:tc>
                <a:tc>
                  <a:txBody>
                    <a:bodyPr/>
                    <a:lstStyle/>
                    <a:p>
                      <a:pPr algn="ctr"/>
                      <a:r>
                        <a:rPr lang="en-US" altLang="zh-CN" sz="1400" dirty="0" smtClean="0">
                          <a:latin typeface="Times New Roman" panose="02020603050405020304" pitchFamily="18" charset="0"/>
                          <a:cs typeface="Times New Roman" panose="02020603050405020304" pitchFamily="18" charset="0"/>
                        </a:rPr>
                        <a:t>1</a:t>
                      </a:r>
                      <a:endParaRPr lang="zh-CN" altLang="en-US" sz="1400" dirty="0">
                        <a:latin typeface="Times New Roman" panose="02020603050405020304" pitchFamily="18" charset="0"/>
                        <a:cs typeface="Times New Roman" panose="02020603050405020304" pitchFamily="18" charset="0"/>
                      </a:endParaRPr>
                    </a:p>
                  </a:txBody>
                  <a:tcPr/>
                </a:tc>
              </a:tr>
              <a:tr h="315830">
                <a:tc>
                  <a:txBody>
                    <a:bodyPr/>
                    <a:lstStyle/>
                    <a:p>
                      <a:pPr algn="ctr"/>
                      <a:r>
                        <a:rPr lang="en-US" altLang="zh-CN" sz="1400" dirty="0" smtClean="0">
                          <a:latin typeface="Times New Roman" panose="02020603050405020304" pitchFamily="18" charset="0"/>
                          <a:cs typeface="Times New Roman" panose="02020603050405020304" pitchFamily="18" charset="0"/>
                        </a:rPr>
                        <a:t>5</a:t>
                      </a:r>
                      <a:endParaRPr lang="zh-CN" altLang="en-US" sz="1400" dirty="0">
                        <a:latin typeface="Times New Roman" panose="02020603050405020304" pitchFamily="18" charset="0"/>
                        <a:cs typeface="Times New Roman" panose="02020603050405020304" pitchFamily="18" charset="0"/>
                      </a:endParaRPr>
                    </a:p>
                  </a:txBody>
                  <a:tcPr/>
                </a:tc>
                <a:tc>
                  <a:txBody>
                    <a:bodyPr/>
                    <a:lstStyle/>
                    <a:p>
                      <a:pPr algn="ctr"/>
                      <a:r>
                        <a:rPr lang="en-US" altLang="zh-CN" sz="1400" dirty="0" smtClean="0">
                          <a:latin typeface="Times New Roman" panose="02020603050405020304" pitchFamily="18" charset="0"/>
                          <a:cs typeface="Times New Roman" panose="02020603050405020304" pitchFamily="18" charset="0"/>
                        </a:rPr>
                        <a:t>4</a:t>
                      </a:r>
                      <a:endParaRPr lang="zh-CN" altLang="en-US" sz="1400" dirty="0">
                        <a:latin typeface="Times New Roman" panose="02020603050405020304" pitchFamily="18" charset="0"/>
                        <a:cs typeface="Times New Roman" panose="02020603050405020304" pitchFamily="18" charset="0"/>
                      </a:endParaRPr>
                    </a:p>
                  </a:txBody>
                  <a:tcPr/>
                </a:tc>
                <a:tc>
                  <a:txBody>
                    <a:bodyPr/>
                    <a:lstStyle/>
                    <a:p>
                      <a:pPr algn="ctr"/>
                      <a:r>
                        <a:rPr lang="en-US" altLang="zh-CN" sz="1400" dirty="0" smtClean="0">
                          <a:latin typeface="Times New Roman" panose="02020603050405020304" pitchFamily="18" charset="0"/>
                          <a:cs typeface="Times New Roman" panose="02020603050405020304" pitchFamily="18" charset="0"/>
                        </a:rPr>
                        <a:t>3</a:t>
                      </a:r>
                      <a:endParaRPr lang="zh-CN" altLang="en-US" sz="1400" dirty="0">
                        <a:latin typeface="Times New Roman" panose="02020603050405020304" pitchFamily="18" charset="0"/>
                        <a:cs typeface="Times New Roman" panose="02020603050405020304" pitchFamily="18" charset="0"/>
                      </a:endParaRPr>
                    </a:p>
                  </a:txBody>
                  <a:tcPr/>
                </a:tc>
                <a:tc>
                  <a:txBody>
                    <a:bodyPr/>
                    <a:lstStyle/>
                    <a:p>
                      <a:pPr algn="ctr"/>
                      <a:r>
                        <a:rPr lang="en-US" altLang="zh-CN" sz="1400" dirty="0" smtClean="0">
                          <a:latin typeface="Times New Roman" panose="02020603050405020304" pitchFamily="18" charset="0"/>
                          <a:cs typeface="Times New Roman" panose="02020603050405020304" pitchFamily="18" charset="0"/>
                        </a:rPr>
                        <a:t>2</a:t>
                      </a:r>
                      <a:endParaRPr lang="zh-CN" altLang="en-US" sz="1400" dirty="0">
                        <a:latin typeface="Times New Roman" panose="02020603050405020304" pitchFamily="18" charset="0"/>
                        <a:cs typeface="Times New Roman" panose="02020603050405020304" pitchFamily="18" charset="0"/>
                      </a:endParaRPr>
                    </a:p>
                  </a:txBody>
                  <a:tcPr/>
                </a:tc>
                <a:tc>
                  <a:txBody>
                    <a:bodyPr/>
                    <a:lstStyle/>
                    <a:p>
                      <a:pPr algn="ctr"/>
                      <a:r>
                        <a:rPr lang="en-US" altLang="zh-CN" sz="1400" dirty="0" smtClean="0">
                          <a:latin typeface="Times New Roman" panose="02020603050405020304" pitchFamily="18" charset="0"/>
                          <a:cs typeface="Times New Roman" panose="02020603050405020304" pitchFamily="18" charset="0"/>
                        </a:rPr>
                        <a:t>1</a:t>
                      </a:r>
                      <a:endParaRPr lang="zh-CN" altLang="en-US" sz="1400" dirty="0">
                        <a:latin typeface="Times New Roman" panose="02020603050405020304" pitchFamily="18" charset="0"/>
                        <a:cs typeface="Times New Roman" panose="02020603050405020304" pitchFamily="18" charset="0"/>
                      </a:endParaRPr>
                    </a:p>
                  </a:txBody>
                  <a:tcPr/>
                </a:tc>
              </a:tr>
              <a:tr h="315830">
                <a:tc>
                  <a:txBody>
                    <a:bodyPr/>
                    <a:lstStyle/>
                    <a:p>
                      <a:pPr algn="ctr"/>
                      <a:r>
                        <a:rPr lang="en-US" altLang="zh-CN" sz="1400" dirty="0" smtClean="0">
                          <a:latin typeface="Times New Roman" panose="02020603050405020304" pitchFamily="18" charset="0"/>
                          <a:cs typeface="Times New Roman" panose="02020603050405020304" pitchFamily="18" charset="0"/>
                        </a:rPr>
                        <a:t>5</a:t>
                      </a:r>
                      <a:endParaRPr lang="zh-CN" altLang="en-US" sz="1400" dirty="0">
                        <a:latin typeface="Times New Roman" panose="02020603050405020304" pitchFamily="18" charset="0"/>
                        <a:cs typeface="Times New Roman" panose="02020603050405020304" pitchFamily="18" charset="0"/>
                      </a:endParaRPr>
                    </a:p>
                  </a:txBody>
                  <a:tcPr/>
                </a:tc>
                <a:tc>
                  <a:txBody>
                    <a:bodyPr/>
                    <a:lstStyle/>
                    <a:p>
                      <a:pPr algn="ctr"/>
                      <a:r>
                        <a:rPr lang="en-US" altLang="zh-CN" sz="1400" dirty="0" smtClean="0">
                          <a:latin typeface="Times New Roman" panose="02020603050405020304" pitchFamily="18" charset="0"/>
                          <a:cs typeface="Times New Roman" panose="02020603050405020304" pitchFamily="18" charset="0"/>
                        </a:rPr>
                        <a:t>4</a:t>
                      </a:r>
                      <a:endParaRPr lang="zh-CN" altLang="en-US" sz="1400" dirty="0">
                        <a:latin typeface="Times New Roman" panose="02020603050405020304" pitchFamily="18" charset="0"/>
                        <a:cs typeface="Times New Roman" panose="02020603050405020304" pitchFamily="18" charset="0"/>
                      </a:endParaRPr>
                    </a:p>
                  </a:txBody>
                  <a:tcPr/>
                </a:tc>
                <a:tc>
                  <a:txBody>
                    <a:bodyPr/>
                    <a:lstStyle/>
                    <a:p>
                      <a:pPr algn="ctr"/>
                      <a:r>
                        <a:rPr lang="en-US" altLang="zh-CN" sz="1400" dirty="0" smtClean="0">
                          <a:latin typeface="Times New Roman" panose="02020603050405020304" pitchFamily="18" charset="0"/>
                          <a:cs typeface="Times New Roman" panose="02020603050405020304" pitchFamily="18" charset="0"/>
                        </a:rPr>
                        <a:t>3</a:t>
                      </a:r>
                      <a:endParaRPr lang="zh-CN" altLang="en-US" sz="1400" dirty="0">
                        <a:latin typeface="Times New Roman" panose="02020603050405020304" pitchFamily="18" charset="0"/>
                        <a:cs typeface="Times New Roman" panose="02020603050405020304" pitchFamily="18" charset="0"/>
                      </a:endParaRPr>
                    </a:p>
                  </a:txBody>
                  <a:tcPr/>
                </a:tc>
                <a:tc>
                  <a:txBody>
                    <a:bodyPr/>
                    <a:lstStyle/>
                    <a:p>
                      <a:pPr algn="ctr"/>
                      <a:r>
                        <a:rPr lang="en-US" altLang="zh-CN" sz="1400" dirty="0" smtClean="0">
                          <a:latin typeface="Times New Roman" panose="02020603050405020304" pitchFamily="18" charset="0"/>
                          <a:cs typeface="Times New Roman" panose="02020603050405020304" pitchFamily="18" charset="0"/>
                        </a:rPr>
                        <a:t>2</a:t>
                      </a:r>
                      <a:endParaRPr lang="zh-CN" altLang="en-US" sz="1400" dirty="0">
                        <a:latin typeface="Times New Roman" panose="02020603050405020304" pitchFamily="18" charset="0"/>
                        <a:cs typeface="Times New Roman" panose="02020603050405020304" pitchFamily="18" charset="0"/>
                      </a:endParaRPr>
                    </a:p>
                  </a:txBody>
                  <a:tcPr/>
                </a:tc>
                <a:tc>
                  <a:txBody>
                    <a:bodyPr/>
                    <a:lstStyle/>
                    <a:p>
                      <a:pPr algn="ctr"/>
                      <a:r>
                        <a:rPr lang="en-US" altLang="zh-CN" sz="1400" dirty="0" smtClean="0">
                          <a:latin typeface="Times New Roman" panose="02020603050405020304" pitchFamily="18" charset="0"/>
                          <a:cs typeface="Times New Roman" panose="02020603050405020304" pitchFamily="18" charset="0"/>
                        </a:rPr>
                        <a:t>1</a:t>
                      </a:r>
                      <a:endParaRPr lang="zh-CN" altLang="en-US" sz="1400" dirty="0">
                        <a:latin typeface="Times New Roman" panose="02020603050405020304" pitchFamily="18" charset="0"/>
                        <a:cs typeface="Times New Roman" panose="02020603050405020304" pitchFamily="18" charset="0"/>
                      </a:endParaRPr>
                    </a:p>
                  </a:txBody>
                  <a:tcPr/>
                </a:tc>
              </a:tr>
              <a:tr h="315830">
                <a:tc>
                  <a:txBody>
                    <a:bodyPr/>
                    <a:lstStyle/>
                    <a:p>
                      <a:pPr algn="ctr"/>
                      <a:r>
                        <a:rPr lang="en-US" altLang="zh-CN" sz="1400" dirty="0" smtClean="0">
                          <a:latin typeface="Times New Roman" panose="02020603050405020304" pitchFamily="18" charset="0"/>
                          <a:cs typeface="Times New Roman" panose="02020603050405020304" pitchFamily="18" charset="0"/>
                        </a:rPr>
                        <a:t>5</a:t>
                      </a:r>
                      <a:endParaRPr lang="zh-CN" altLang="en-US" sz="1400" dirty="0">
                        <a:latin typeface="Times New Roman" panose="02020603050405020304" pitchFamily="18" charset="0"/>
                        <a:cs typeface="Times New Roman" panose="02020603050405020304" pitchFamily="18" charset="0"/>
                      </a:endParaRPr>
                    </a:p>
                  </a:txBody>
                  <a:tcPr/>
                </a:tc>
                <a:tc>
                  <a:txBody>
                    <a:bodyPr/>
                    <a:lstStyle/>
                    <a:p>
                      <a:pPr algn="ctr"/>
                      <a:r>
                        <a:rPr lang="en-US" altLang="zh-CN" sz="1400" dirty="0" smtClean="0">
                          <a:latin typeface="Times New Roman" panose="02020603050405020304" pitchFamily="18" charset="0"/>
                          <a:cs typeface="Times New Roman" panose="02020603050405020304" pitchFamily="18" charset="0"/>
                        </a:rPr>
                        <a:t>4</a:t>
                      </a:r>
                      <a:endParaRPr lang="zh-CN" altLang="en-US" sz="1400" dirty="0">
                        <a:latin typeface="Times New Roman" panose="02020603050405020304" pitchFamily="18" charset="0"/>
                        <a:cs typeface="Times New Roman" panose="02020603050405020304" pitchFamily="18" charset="0"/>
                      </a:endParaRPr>
                    </a:p>
                  </a:txBody>
                  <a:tcPr/>
                </a:tc>
                <a:tc>
                  <a:txBody>
                    <a:bodyPr/>
                    <a:lstStyle/>
                    <a:p>
                      <a:pPr algn="ctr"/>
                      <a:r>
                        <a:rPr lang="en-US" altLang="zh-CN" sz="1400" dirty="0" smtClean="0">
                          <a:latin typeface="Times New Roman" panose="02020603050405020304" pitchFamily="18" charset="0"/>
                          <a:cs typeface="Times New Roman" panose="02020603050405020304" pitchFamily="18" charset="0"/>
                        </a:rPr>
                        <a:t>3</a:t>
                      </a:r>
                      <a:endParaRPr lang="zh-CN" altLang="en-US" sz="1400" dirty="0">
                        <a:latin typeface="Times New Roman" panose="02020603050405020304" pitchFamily="18" charset="0"/>
                        <a:cs typeface="Times New Roman" panose="02020603050405020304" pitchFamily="18" charset="0"/>
                      </a:endParaRPr>
                    </a:p>
                  </a:txBody>
                  <a:tcPr/>
                </a:tc>
                <a:tc>
                  <a:txBody>
                    <a:bodyPr/>
                    <a:lstStyle/>
                    <a:p>
                      <a:pPr algn="ctr"/>
                      <a:r>
                        <a:rPr lang="en-US" altLang="zh-CN" sz="1400" dirty="0" smtClean="0">
                          <a:latin typeface="Times New Roman" panose="02020603050405020304" pitchFamily="18" charset="0"/>
                          <a:cs typeface="Times New Roman" panose="02020603050405020304" pitchFamily="18" charset="0"/>
                        </a:rPr>
                        <a:t>2</a:t>
                      </a:r>
                      <a:endParaRPr lang="zh-CN" altLang="en-US" sz="1400" dirty="0">
                        <a:latin typeface="Times New Roman" panose="02020603050405020304" pitchFamily="18" charset="0"/>
                        <a:cs typeface="Times New Roman" panose="02020603050405020304" pitchFamily="18" charset="0"/>
                      </a:endParaRPr>
                    </a:p>
                  </a:txBody>
                  <a:tcPr/>
                </a:tc>
                <a:tc>
                  <a:txBody>
                    <a:bodyPr/>
                    <a:lstStyle/>
                    <a:p>
                      <a:pPr algn="ctr"/>
                      <a:r>
                        <a:rPr lang="en-US" altLang="zh-CN" sz="1400" dirty="0" smtClean="0">
                          <a:latin typeface="Times New Roman" panose="02020603050405020304" pitchFamily="18" charset="0"/>
                          <a:cs typeface="Times New Roman" panose="02020603050405020304" pitchFamily="18" charset="0"/>
                        </a:rPr>
                        <a:t>1</a:t>
                      </a:r>
                      <a:endParaRPr lang="zh-CN" altLang="en-US" sz="1400" dirty="0">
                        <a:latin typeface="Times New Roman" panose="02020603050405020304" pitchFamily="18" charset="0"/>
                        <a:cs typeface="Times New Roman" panose="02020603050405020304" pitchFamily="18" charset="0"/>
                      </a:endParaRPr>
                    </a:p>
                  </a:txBody>
                  <a:tcPr/>
                </a:tc>
              </a:tr>
              <a:tr h="315830">
                <a:tc>
                  <a:txBody>
                    <a:bodyPr/>
                    <a:lstStyle/>
                    <a:p>
                      <a:pPr algn="ctr"/>
                      <a:r>
                        <a:rPr lang="en-US" altLang="zh-CN" sz="1400" dirty="0" smtClean="0">
                          <a:latin typeface="Times New Roman" panose="02020603050405020304" pitchFamily="18" charset="0"/>
                          <a:cs typeface="Times New Roman" panose="02020603050405020304" pitchFamily="18" charset="0"/>
                        </a:rPr>
                        <a:t>5</a:t>
                      </a:r>
                      <a:endParaRPr lang="zh-CN" altLang="en-US" sz="1400" dirty="0">
                        <a:latin typeface="Times New Roman" panose="02020603050405020304" pitchFamily="18" charset="0"/>
                        <a:cs typeface="Times New Roman" panose="02020603050405020304" pitchFamily="18" charset="0"/>
                      </a:endParaRPr>
                    </a:p>
                  </a:txBody>
                  <a:tcPr/>
                </a:tc>
                <a:tc>
                  <a:txBody>
                    <a:bodyPr/>
                    <a:lstStyle/>
                    <a:p>
                      <a:pPr algn="ctr"/>
                      <a:r>
                        <a:rPr lang="en-US" altLang="zh-CN" sz="1400" dirty="0" smtClean="0">
                          <a:latin typeface="Times New Roman" panose="02020603050405020304" pitchFamily="18" charset="0"/>
                          <a:cs typeface="Times New Roman" panose="02020603050405020304" pitchFamily="18" charset="0"/>
                        </a:rPr>
                        <a:t>4</a:t>
                      </a:r>
                      <a:endParaRPr lang="zh-CN" altLang="en-US" sz="1400" dirty="0">
                        <a:latin typeface="Times New Roman" panose="02020603050405020304" pitchFamily="18" charset="0"/>
                        <a:cs typeface="Times New Roman" panose="02020603050405020304" pitchFamily="18" charset="0"/>
                      </a:endParaRPr>
                    </a:p>
                  </a:txBody>
                  <a:tcPr/>
                </a:tc>
                <a:tc>
                  <a:txBody>
                    <a:bodyPr/>
                    <a:lstStyle/>
                    <a:p>
                      <a:pPr algn="ctr"/>
                      <a:r>
                        <a:rPr lang="en-US" altLang="zh-CN" sz="1400" dirty="0" smtClean="0">
                          <a:latin typeface="Times New Roman" panose="02020603050405020304" pitchFamily="18" charset="0"/>
                          <a:cs typeface="Times New Roman" panose="02020603050405020304" pitchFamily="18" charset="0"/>
                        </a:rPr>
                        <a:t>3</a:t>
                      </a:r>
                      <a:endParaRPr lang="zh-CN" altLang="en-US" sz="1400" dirty="0">
                        <a:latin typeface="Times New Roman" panose="02020603050405020304" pitchFamily="18" charset="0"/>
                        <a:cs typeface="Times New Roman" panose="02020603050405020304" pitchFamily="18" charset="0"/>
                      </a:endParaRPr>
                    </a:p>
                  </a:txBody>
                  <a:tcPr/>
                </a:tc>
                <a:tc>
                  <a:txBody>
                    <a:bodyPr/>
                    <a:lstStyle/>
                    <a:p>
                      <a:pPr algn="ctr"/>
                      <a:r>
                        <a:rPr lang="en-US" altLang="zh-CN" sz="1400" dirty="0" smtClean="0">
                          <a:latin typeface="Times New Roman" panose="02020603050405020304" pitchFamily="18" charset="0"/>
                          <a:cs typeface="Times New Roman" panose="02020603050405020304" pitchFamily="18" charset="0"/>
                        </a:rPr>
                        <a:t>2</a:t>
                      </a:r>
                      <a:endParaRPr lang="zh-CN" altLang="en-US" sz="1400" dirty="0">
                        <a:latin typeface="Times New Roman" panose="02020603050405020304" pitchFamily="18" charset="0"/>
                        <a:cs typeface="Times New Roman" panose="02020603050405020304" pitchFamily="18" charset="0"/>
                      </a:endParaRPr>
                    </a:p>
                  </a:txBody>
                  <a:tcPr/>
                </a:tc>
                <a:tc>
                  <a:txBody>
                    <a:bodyPr/>
                    <a:lstStyle/>
                    <a:p>
                      <a:pPr algn="ctr"/>
                      <a:r>
                        <a:rPr lang="en-US" altLang="zh-CN" sz="1400" dirty="0" smtClean="0">
                          <a:latin typeface="Times New Roman" panose="02020603050405020304" pitchFamily="18" charset="0"/>
                          <a:cs typeface="Times New Roman" panose="02020603050405020304" pitchFamily="18" charset="0"/>
                        </a:rPr>
                        <a:t>1</a:t>
                      </a:r>
                      <a:endParaRPr lang="zh-CN" altLang="en-US" sz="1400" dirty="0">
                        <a:latin typeface="Times New Roman" panose="02020603050405020304" pitchFamily="18" charset="0"/>
                        <a:cs typeface="Times New Roman" panose="02020603050405020304" pitchFamily="18" charset="0"/>
                      </a:endParaRPr>
                    </a:p>
                  </a:txBody>
                  <a:tcPr/>
                </a:tc>
              </a:tr>
            </a:tbl>
          </a:graphicData>
        </a:graphic>
      </p:graphicFrame>
    </p:spTree>
    <p:custDataLst>
      <p:tags r:id="rId1"/>
    </p:custData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henying0907 148"/>
          <p:cNvSpPr/>
          <p:nvPr/>
        </p:nvSpPr>
        <p:spPr>
          <a:xfrm>
            <a:off x="1412112" y="1342868"/>
            <a:ext cx="5143248" cy="1037976"/>
          </a:xfrm>
          <a:prstGeom prst="rect">
            <a:avLst/>
          </a:prstGeom>
          <a:noFill/>
          <a:ln w="12700" cap="flat">
            <a:noFill/>
            <a:miter lim="400000"/>
          </a:ln>
          <a:effectLst/>
        </p:spPr>
        <p:txBody>
          <a:bodyPr wrap="square" lIns="28575" tIns="28575" rIns="28575" bIns="28575" numCol="1" anchor="ctr">
            <a:spAutoFit/>
          </a:bodyPr>
          <a:lstStyle/>
          <a:p>
            <a:pPr>
              <a:lnSpc>
                <a:spcPct val="130000"/>
              </a:lnSpc>
              <a:spcBef>
                <a:spcPct val="0"/>
              </a:spcBef>
            </a:pPr>
            <a:r>
              <a:rPr lang="en-US" altLang="zh-CN" sz="2000" b="1" dirty="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sym typeface="+mn-ea"/>
              </a:rPr>
              <a:t>Understand</a:t>
            </a:r>
            <a:r>
              <a:rPr lang="en-US" altLang="zh-CN" sz="2000" b="1" kern="700" dirty="0" smtClean="0">
                <a:solidFill>
                  <a:srgbClr val="FFC000"/>
                </a:solidFill>
                <a:latin typeface="Times New Roman" panose="02020603050405020304" pitchFamily="18" charset="0"/>
                <a:ea typeface="微软雅黑" panose="020B0503020204020204" pitchFamily="34" charset="-122"/>
                <a:cs typeface="Times New Roman" panose="02020603050405020304" pitchFamily="18" charset="0"/>
                <a:sym typeface="+mn-ea"/>
              </a:rPr>
              <a:t> </a:t>
            </a:r>
            <a:r>
              <a:rPr lang="en-US" altLang="zh-CN" sz="2000" dirty="0">
                <a:solidFill>
                  <a:schemeClr val="bg1">
                    <a:lumMod val="50000"/>
                  </a:schemeClr>
                </a:solidFill>
                <a:latin typeface="Times New Roman" panose="02020603050405020304" pitchFamily="18" charset="0"/>
                <a:cs typeface="Times New Roman" panose="02020603050405020304" pitchFamily="18" charset="0"/>
                <a:sym typeface="+mn-ea"/>
              </a:rPr>
              <a:t>the </a:t>
            </a:r>
            <a:r>
              <a:rPr lang="en-US" altLang="zh-CN" sz="2000" dirty="0" smtClean="0">
                <a:solidFill>
                  <a:schemeClr val="bg1">
                    <a:lumMod val="50000"/>
                  </a:schemeClr>
                </a:solidFill>
                <a:latin typeface="Times New Roman" panose="02020603050405020304" pitchFamily="18" charset="0"/>
                <a:cs typeface="Times New Roman" panose="02020603050405020304" pitchFamily="18" charset="0"/>
                <a:sym typeface="+mn-ea"/>
              </a:rPr>
              <a:t>Basic Structure </a:t>
            </a:r>
            <a:r>
              <a:rPr lang="en-US" altLang="zh-CN" sz="2000" dirty="0">
                <a:solidFill>
                  <a:schemeClr val="bg1">
                    <a:lumMod val="50000"/>
                  </a:schemeClr>
                </a:solidFill>
                <a:latin typeface="Times New Roman" panose="02020603050405020304" pitchFamily="18" charset="0"/>
                <a:cs typeface="Times New Roman" panose="02020603050405020304" pitchFamily="18" charset="0"/>
                <a:sym typeface="+mn-ea"/>
              </a:rPr>
              <a:t>of a Speech: Introduction, Body and Conclusion</a:t>
            </a:r>
            <a:endParaRPr lang="en-US" altLang="zh-CN" sz="2000" dirty="0">
              <a:solidFill>
                <a:schemeClr val="bg1">
                  <a:lumMod val="50000"/>
                </a:schemeClr>
              </a:solidFill>
              <a:latin typeface="Times New Roman" panose="02020603050405020304" pitchFamily="18" charset="0"/>
              <a:cs typeface="Times New Roman" panose="02020603050405020304" pitchFamily="18" charset="0"/>
            </a:endParaRPr>
          </a:p>
          <a:p>
            <a:pPr>
              <a:lnSpc>
                <a:spcPct val="130000"/>
              </a:lnSpc>
              <a:spcBef>
                <a:spcPct val="0"/>
              </a:spcBef>
              <a:buNone/>
            </a:pPr>
            <a:endParaRPr lang="zh-CN" altLang="en-US" sz="900" dirty="0">
              <a:solidFill>
                <a:schemeClr val="tx1">
                  <a:lumMod val="50000"/>
                  <a:lumOff val="50000"/>
                </a:schemeClr>
              </a:solidFill>
              <a:latin typeface="方正清刻本悦宋简体" panose="02000000000000000000" pitchFamily="2" charset="-122"/>
              <a:ea typeface="方正清刻本悦宋简体" panose="02000000000000000000" pitchFamily="2" charset="-122"/>
              <a:sym typeface="微软雅黑" panose="020B0503020204020204" pitchFamily="34" charset="-122"/>
            </a:endParaRPr>
          </a:p>
        </p:txBody>
      </p:sp>
      <p:sp>
        <p:nvSpPr>
          <p:cNvPr id="7" name="chenying0907 148"/>
          <p:cNvSpPr/>
          <p:nvPr/>
        </p:nvSpPr>
        <p:spPr>
          <a:xfrm>
            <a:off x="1424158" y="2533555"/>
            <a:ext cx="3308199" cy="637867"/>
          </a:xfrm>
          <a:prstGeom prst="rect">
            <a:avLst/>
          </a:prstGeom>
          <a:noFill/>
          <a:ln w="12700" cap="flat">
            <a:noFill/>
            <a:miter lim="400000"/>
          </a:ln>
          <a:effectLst/>
        </p:spPr>
        <p:txBody>
          <a:bodyPr wrap="square" lIns="28575" tIns="28575" rIns="28575" bIns="28575" numCol="1" anchor="ctr">
            <a:spAutoFit/>
          </a:bodyPr>
          <a:lstStyle/>
          <a:p>
            <a:pPr>
              <a:lnSpc>
                <a:spcPct val="130000"/>
              </a:lnSpc>
              <a:spcBef>
                <a:spcPct val="0"/>
              </a:spcBef>
            </a:pPr>
            <a:r>
              <a:rPr lang="en-US" altLang="zh-CN" sz="2000" b="1" dirty="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sym typeface="+mn-ea"/>
              </a:rPr>
              <a:t>Construct</a:t>
            </a:r>
            <a:r>
              <a:rPr lang="en-US" altLang="zh-CN" sz="2000" b="1" dirty="0">
                <a:solidFill>
                  <a:srgbClr val="44546A"/>
                </a:solidFill>
                <a:latin typeface="Times New Roman" panose="02020603050405020304" pitchFamily="18" charset="0"/>
                <a:ea typeface="微软雅黑" panose="020B0503020204020204" pitchFamily="34" charset="-122"/>
                <a:cs typeface="Times New Roman" panose="02020603050405020304" pitchFamily="18" charset="0"/>
                <a:sym typeface="+mn-ea"/>
              </a:rPr>
              <a:t> </a:t>
            </a:r>
            <a:r>
              <a:rPr lang="en-US" altLang="zh-CN" sz="2000" dirty="0">
                <a:solidFill>
                  <a:schemeClr val="bg1">
                    <a:lumMod val="50000"/>
                  </a:schemeClr>
                </a:solidFill>
                <a:latin typeface="Times New Roman" panose="02020603050405020304" pitchFamily="18" charset="0"/>
                <a:cs typeface="Times New Roman" panose="02020603050405020304" pitchFamily="18" charset="0"/>
                <a:sym typeface="+mn-ea"/>
              </a:rPr>
              <a:t>Your First Speech </a:t>
            </a:r>
            <a:endParaRPr lang="zh-CN" altLang="en-US" sz="900" dirty="0" smtClean="0">
              <a:solidFill>
                <a:schemeClr val="tx1">
                  <a:lumMod val="50000"/>
                  <a:lumOff val="50000"/>
                </a:schemeClr>
              </a:solidFill>
              <a:latin typeface="方正清刻本悦宋简体" panose="02000000000000000000" pitchFamily="2" charset="-122"/>
              <a:ea typeface="方正清刻本悦宋简体" panose="02000000000000000000" pitchFamily="2" charset="-122"/>
              <a:sym typeface="微软雅黑" panose="020B0503020204020204" pitchFamily="34" charset="-122"/>
            </a:endParaRPr>
          </a:p>
          <a:p>
            <a:pPr>
              <a:lnSpc>
                <a:spcPct val="130000"/>
              </a:lnSpc>
              <a:spcBef>
                <a:spcPct val="0"/>
              </a:spcBef>
              <a:buNone/>
            </a:pPr>
            <a:endParaRPr lang="zh-CN" altLang="en-US" sz="900" dirty="0">
              <a:solidFill>
                <a:schemeClr val="tx1">
                  <a:lumMod val="50000"/>
                  <a:lumOff val="50000"/>
                </a:schemeClr>
              </a:solidFill>
              <a:latin typeface="方正清刻本悦宋简体" panose="02000000000000000000" pitchFamily="2" charset="-122"/>
              <a:ea typeface="方正清刻本悦宋简体" panose="02000000000000000000" pitchFamily="2" charset="-122"/>
              <a:sym typeface="微软雅黑" panose="020B0503020204020204" pitchFamily="34" charset="-122"/>
            </a:endParaRPr>
          </a:p>
        </p:txBody>
      </p:sp>
      <p:grpSp>
        <p:nvGrpSpPr>
          <p:cNvPr id="4" name="Group 44"/>
          <p:cNvGrpSpPr/>
          <p:nvPr/>
        </p:nvGrpSpPr>
        <p:grpSpPr>
          <a:xfrm>
            <a:off x="612023" y="1358976"/>
            <a:ext cx="605525" cy="680316"/>
            <a:chOff x="0" y="0"/>
            <a:chExt cx="807366" cy="906807"/>
          </a:xfrm>
        </p:grpSpPr>
        <p:sp>
          <p:nvSpPr>
            <p:cNvPr id="12" name="chenying0907 42"/>
            <p:cNvSpPr/>
            <p:nvPr/>
          </p:nvSpPr>
          <p:spPr>
            <a:xfrm>
              <a:off x="-1" y="101600"/>
              <a:ext cx="792823" cy="805208"/>
            </a:xfrm>
            <a:custGeom>
              <a:avLst/>
              <a:gdLst/>
              <a:ahLst/>
              <a:cxnLst>
                <a:cxn ang="0">
                  <a:pos x="wd2" y="hd2"/>
                </a:cxn>
                <a:cxn ang="5400000">
                  <a:pos x="wd2" y="hd2"/>
                </a:cxn>
                <a:cxn ang="10800000">
                  <a:pos x="wd2" y="hd2"/>
                </a:cxn>
                <a:cxn ang="16200000">
                  <a:pos x="wd2" y="hd2"/>
                </a:cxn>
              </a:cxnLst>
              <a:rect l="0" t="0" r="r" b="b"/>
              <a:pathLst>
                <a:path w="19846" h="19829" extrusionOk="0">
                  <a:moveTo>
                    <a:pt x="13770" y="824"/>
                  </a:moveTo>
                  <a:cubicBezTo>
                    <a:pt x="8089" y="-376"/>
                    <a:pt x="1804" y="-1265"/>
                    <a:pt x="353" y="5681"/>
                  </a:cubicBezTo>
                  <a:cubicBezTo>
                    <a:pt x="-441" y="9482"/>
                    <a:pt x="-115" y="16268"/>
                    <a:pt x="3660" y="18583"/>
                  </a:cubicBezTo>
                  <a:cubicBezTo>
                    <a:pt x="6516" y="20335"/>
                    <a:pt x="12966" y="20052"/>
                    <a:pt x="15977" y="18892"/>
                  </a:cubicBezTo>
                  <a:cubicBezTo>
                    <a:pt x="21159" y="16897"/>
                    <a:pt x="19879" y="11191"/>
                    <a:pt x="19174" y="6766"/>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342900">
                <a:defRPr sz="3000">
                  <a:solidFill>
                    <a:srgbClr val="FFFFFF"/>
                  </a:solidFill>
                  <a:effectLst>
                    <a:outerShdw blurRad="38100" dist="12700" dir="5400000">
                      <a:srgbClr val="000000">
                        <a:alpha val="50000"/>
                      </a:srgbClr>
                    </a:outerShdw>
                  </a:effectLst>
                </a:defRPr>
              </a:pPr>
              <a:endParaRPr dirty="0"/>
            </a:p>
          </p:txBody>
        </p:sp>
        <p:sp>
          <p:nvSpPr>
            <p:cNvPr id="13" name="chenying0907 43"/>
            <p:cNvSpPr/>
            <p:nvPr/>
          </p:nvSpPr>
          <p:spPr>
            <a:xfrm>
              <a:off x="165100" y="-1"/>
              <a:ext cx="642267" cy="718972"/>
            </a:xfrm>
            <a:custGeom>
              <a:avLst/>
              <a:gdLst/>
              <a:ahLst/>
              <a:cxnLst>
                <a:cxn ang="0">
                  <a:pos x="wd2" y="hd2"/>
                </a:cxn>
                <a:cxn ang="5400000">
                  <a:pos x="wd2" y="hd2"/>
                </a:cxn>
                <a:cxn ang="10800000">
                  <a:pos x="wd2" y="hd2"/>
                </a:cxn>
                <a:cxn ang="16200000">
                  <a:pos x="wd2" y="hd2"/>
                </a:cxn>
              </a:cxnLst>
              <a:rect l="0" t="0" r="r" b="b"/>
              <a:pathLst>
                <a:path w="21521" h="21116" extrusionOk="0">
                  <a:moveTo>
                    <a:pt x="21521" y="13"/>
                  </a:moveTo>
                  <a:cubicBezTo>
                    <a:pt x="21600" y="-484"/>
                    <a:pt x="8558" y="13479"/>
                    <a:pt x="8933" y="13772"/>
                  </a:cubicBezTo>
                  <a:cubicBezTo>
                    <a:pt x="6785" y="12126"/>
                    <a:pt x="2898" y="10471"/>
                    <a:pt x="0" y="10120"/>
                  </a:cubicBezTo>
                  <a:cubicBezTo>
                    <a:pt x="1254" y="12620"/>
                    <a:pt x="2166" y="14279"/>
                    <a:pt x="4430" y="16128"/>
                  </a:cubicBezTo>
                  <a:cubicBezTo>
                    <a:pt x="4883" y="16498"/>
                    <a:pt x="10336" y="20581"/>
                    <a:pt x="9763" y="21116"/>
                  </a:cubicBezTo>
                  <a:cubicBezTo>
                    <a:pt x="14957" y="16270"/>
                    <a:pt x="20402" y="7017"/>
                    <a:pt x="21521" y="13"/>
                  </a:cubicBezTo>
                  <a:close/>
                </a:path>
              </a:pathLst>
            </a:custGeom>
            <a:solidFill>
              <a:schemeClr val="accent1"/>
            </a:solidFill>
            <a:ln w="38100" cap="flat">
              <a:solidFill>
                <a:srgbClr val="46537A"/>
              </a:solidFill>
              <a:prstDash val="solid"/>
              <a:miter lim="400000"/>
            </a:ln>
            <a:effectLst/>
          </p:spPr>
          <p:txBody>
            <a:bodyPr wrap="square" lIns="38100" tIns="38100" rIns="38100" bIns="38100" numCol="1" anchor="ctr">
              <a:noAutofit/>
            </a:bodyPr>
            <a:lstStyle/>
            <a:p>
              <a:pPr defTabSz="342900">
                <a:defRPr sz="3000">
                  <a:solidFill>
                    <a:srgbClr val="FFFFFF"/>
                  </a:solidFill>
                  <a:effectLst>
                    <a:outerShdw blurRad="38100" dist="12700" dir="5400000">
                      <a:srgbClr val="000000">
                        <a:alpha val="50000"/>
                      </a:srgbClr>
                    </a:outerShdw>
                  </a:effectLst>
                </a:defRPr>
              </a:pPr>
              <a:endParaRPr dirty="0"/>
            </a:p>
          </p:txBody>
        </p:sp>
      </p:grpSp>
      <p:grpSp>
        <p:nvGrpSpPr>
          <p:cNvPr id="6" name="Group 44"/>
          <p:cNvGrpSpPr/>
          <p:nvPr/>
        </p:nvGrpSpPr>
        <p:grpSpPr>
          <a:xfrm>
            <a:off x="622932" y="2413788"/>
            <a:ext cx="605525" cy="680316"/>
            <a:chOff x="0" y="0"/>
            <a:chExt cx="807366" cy="906807"/>
          </a:xfrm>
        </p:grpSpPr>
        <p:sp>
          <p:nvSpPr>
            <p:cNvPr id="15" name="chenying0907 42"/>
            <p:cNvSpPr/>
            <p:nvPr/>
          </p:nvSpPr>
          <p:spPr>
            <a:xfrm>
              <a:off x="-1" y="101600"/>
              <a:ext cx="792823" cy="805208"/>
            </a:xfrm>
            <a:custGeom>
              <a:avLst/>
              <a:gdLst/>
              <a:ahLst/>
              <a:cxnLst>
                <a:cxn ang="0">
                  <a:pos x="wd2" y="hd2"/>
                </a:cxn>
                <a:cxn ang="5400000">
                  <a:pos x="wd2" y="hd2"/>
                </a:cxn>
                <a:cxn ang="10800000">
                  <a:pos x="wd2" y="hd2"/>
                </a:cxn>
                <a:cxn ang="16200000">
                  <a:pos x="wd2" y="hd2"/>
                </a:cxn>
              </a:cxnLst>
              <a:rect l="0" t="0" r="r" b="b"/>
              <a:pathLst>
                <a:path w="19846" h="19829" extrusionOk="0">
                  <a:moveTo>
                    <a:pt x="13770" y="824"/>
                  </a:moveTo>
                  <a:cubicBezTo>
                    <a:pt x="8089" y="-376"/>
                    <a:pt x="1804" y="-1265"/>
                    <a:pt x="353" y="5681"/>
                  </a:cubicBezTo>
                  <a:cubicBezTo>
                    <a:pt x="-441" y="9482"/>
                    <a:pt x="-115" y="16268"/>
                    <a:pt x="3660" y="18583"/>
                  </a:cubicBezTo>
                  <a:cubicBezTo>
                    <a:pt x="6516" y="20335"/>
                    <a:pt x="12966" y="20052"/>
                    <a:pt x="15977" y="18892"/>
                  </a:cubicBezTo>
                  <a:cubicBezTo>
                    <a:pt x="21159" y="16897"/>
                    <a:pt x="19879" y="11191"/>
                    <a:pt x="19174" y="6766"/>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342900">
                <a:defRPr sz="3000">
                  <a:solidFill>
                    <a:srgbClr val="FFFFFF"/>
                  </a:solidFill>
                  <a:effectLst>
                    <a:outerShdw blurRad="38100" dist="12700" dir="5400000">
                      <a:srgbClr val="000000">
                        <a:alpha val="50000"/>
                      </a:srgbClr>
                    </a:outerShdw>
                  </a:effectLst>
                </a:defRPr>
              </a:pPr>
              <a:endParaRPr dirty="0"/>
            </a:p>
          </p:txBody>
        </p:sp>
        <p:sp>
          <p:nvSpPr>
            <p:cNvPr id="16" name="chenying0907 43"/>
            <p:cNvSpPr/>
            <p:nvPr/>
          </p:nvSpPr>
          <p:spPr>
            <a:xfrm>
              <a:off x="165100" y="-1"/>
              <a:ext cx="642267" cy="718972"/>
            </a:xfrm>
            <a:custGeom>
              <a:avLst/>
              <a:gdLst/>
              <a:ahLst/>
              <a:cxnLst>
                <a:cxn ang="0">
                  <a:pos x="wd2" y="hd2"/>
                </a:cxn>
                <a:cxn ang="5400000">
                  <a:pos x="wd2" y="hd2"/>
                </a:cxn>
                <a:cxn ang="10800000">
                  <a:pos x="wd2" y="hd2"/>
                </a:cxn>
                <a:cxn ang="16200000">
                  <a:pos x="wd2" y="hd2"/>
                </a:cxn>
              </a:cxnLst>
              <a:rect l="0" t="0" r="r" b="b"/>
              <a:pathLst>
                <a:path w="21521" h="21116" extrusionOk="0">
                  <a:moveTo>
                    <a:pt x="21521" y="13"/>
                  </a:moveTo>
                  <a:cubicBezTo>
                    <a:pt x="21600" y="-484"/>
                    <a:pt x="8558" y="13479"/>
                    <a:pt x="8933" y="13772"/>
                  </a:cubicBezTo>
                  <a:cubicBezTo>
                    <a:pt x="6785" y="12126"/>
                    <a:pt x="2898" y="10471"/>
                    <a:pt x="0" y="10120"/>
                  </a:cubicBezTo>
                  <a:cubicBezTo>
                    <a:pt x="1254" y="12620"/>
                    <a:pt x="2166" y="14279"/>
                    <a:pt x="4430" y="16128"/>
                  </a:cubicBezTo>
                  <a:cubicBezTo>
                    <a:pt x="4883" y="16498"/>
                    <a:pt x="10336" y="20581"/>
                    <a:pt x="9763" y="21116"/>
                  </a:cubicBezTo>
                  <a:cubicBezTo>
                    <a:pt x="14957" y="16270"/>
                    <a:pt x="20402" y="7017"/>
                    <a:pt x="21521" y="13"/>
                  </a:cubicBezTo>
                  <a:close/>
                </a:path>
              </a:pathLst>
            </a:custGeom>
            <a:solidFill>
              <a:schemeClr val="accent1"/>
            </a:solidFill>
            <a:ln w="38100" cap="flat">
              <a:solidFill>
                <a:srgbClr val="46537A"/>
              </a:solidFill>
              <a:prstDash val="solid"/>
              <a:miter lim="400000"/>
            </a:ln>
            <a:effectLst/>
          </p:spPr>
          <p:txBody>
            <a:bodyPr wrap="square" lIns="38100" tIns="38100" rIns="38100" bIns="38100" numCol="1" anchor="ctr">
              <a:noAutofit/>
            </a:bodyPr>
            <a:lstStyle/>
            <a:p>
              <a:pPr defTabSz="342900">
                <a:defRPr sz="3000">
                  <a:solidFill>
                    <a:srgbClr val="FFFFFF"/>
                  </a:solidFill>
                  <a:effectLst>
                    <a:outerShdw blurRad="38100" dist="12700" dir="5400000">
                      <a:srgbClr val="000000">
                        <a:alpha val="50000"/>
                      </a:srgbClr>
                    </a:outerShdw>
                  </a:effectLst>
                </a:defRPr>
              </a:pPr>
              <a:endParaRPr dirty="0"/>
            </a:p>
          </p:txBody>
        </p:sp>
      </p:grpSp>
      <p:grpSp>
        <p:nvGrpSpPr>
          <p:cNvPr id="8" name="Group 55"/>
          <p:cNvGrpSpPr/>
          <p:nvPr/>
        </p:nvGrpSpPr>
        <p:grpSpPr>
          <a:xfrm rot="2273417">
            <a:off x="6099838" y="1370015"/>
            <a:ext cx="2763207" cy="2684298"/>
            <a:chOff x="0" y="0"/>
            <a:chExt cx="1149595" cy="1132530"/>
          </a:xfrm>
        </p:grpSpPr>
        <p:sp>
          <p:nvSpPr>
            <p:cNvPr id="22" name="chenying0907 50"/>
            <p:cNvSpPr/>
            <p:nvPr/>
          </p:nvSpPr>
          <p:spPr>
            <a:xfrm>
              <a:off x="495300" y="419100"/>
              <a:ext cx="288999" cy="341770"/>
            </a:xfrm>
            <a:custGeom>
              <a:avLst/>
              <a:gdLst/>
              <a:ahLst/>
              <a:cxnLst>
                <a:cxn ang="0">
                  <a:pos x="wd2" y="hd2"/>
                </a:cxn>
                <a:cxn ang="5400000">
                  <a:pos x="wd2" y="hd2"/>
                </a:cxn>
                <a:cxn ang="10800000">
                  <a:pos x="wd2" y="hd2"/>
                </a:cxn>
                <a:cxn ang="16200000">
                  <a:pos x="wd2" y="hd2"/>
                </a:cxn>
              </a:cxnLst>
              <a:rect l="0" t="0" r="r" b="b"/>
              <a:pathLst>
                <a:path w="20587" h="20953" extrusionOk="0">
                  <a:moveTo>
                    <a:pt x="310" y="19339"/>
                  </a:moveTo>
                  <a:cubicBezTo>
                    <a:pt x="1970" y="21600"/>
                    <a:pt x="8627" y="20962"/>
                    <a:pt x="10626" y="20516"/>
                  </a:cubicBezTo>
                  <a:cubicBezTo>
                    <a:pt x="14392" y="19676"/>
                    <a:pt x="17603" y="17645"/>
                    <a:pt x="19255" y="14542"/>
                  </a:cubicBezTo>
                  <a:cubicBezTo>
                    <a:pt x="21291" y="10718"/>
                    <a:pt x="21600" y="1795"/>
                    <a:pt x="15756" y="0"/>
                  </a:cubicBezTo>
                  <a:cubicBezTo>
                    <a:pt x="14569" y="3871"/>
                    <a:pt x="15031" y="8421"/>
                    <a:pt x="12815" y="11999"/>
                  </a:cubicBezTo>
                  <a:cubicBezTo>
                    <a:pt x="10327" y="16013"/>
                    <a:pt x="4821" y="17658"/>
                    <a:pt x="0" y="18694"/>
                  </a:cubicBezTo>
                  <a:cubicBezTo>
                    <a:pt x="63" y="18932"/>
                    <a:pt x="168" y="19146"/>
                    <a:pt x="310" y="19339"/>
                  </a:cubicBezTo>
                  <a:close/>
                </a:path>
              </a:pathLst>
            </a:custGeom>
            <a:solidFill>
              <a:srgbClr val="E7E4EA"/>
            </a:solidFill>
            <a:ln w="12700" cap="flat">
              <a:noFill/>
              <a:miter lim="400000"/>
            </a:ln>
            <a:effectLst/>
          </p:spPr>
          <p:txBody>
            <a:bodyPr wrap="square" lIns="38100" tIns="38100" rIns="38100" bIns="38100" numCol="1" anchor="ctr">
              <a:noAutofit/>
            </a:bodyPr>
            <a:lstStyle/>
            <a:p>
              <a:pPr defTabSz="342900">
                <a:defRPr sz="3000">
                  <a:solidFill>
                    <a:srgbClr val="FFFFFF"/>
                  </a:solidFill>
                  <a:effectLst>
                    <a:outerShdw blurRad="38100" dist="12700" dir="5400000">
                      <a:srgbClr val="000000">
                        <a:alpha val="50000"/>
                      </a:srgbClr>
                    </a:outerShdw>
                  </a:effectLst>
                </a:defRPr>
              </a:pPr>
              <a:endParaRPr dirty="0"/>
            </a:p>
          </p:txBody>
        </p:sp>
        <p:grpSp>
          <p:nvGrpSpPr>
            <p:cNvPr id="11" name="Group 54"/>
            <p:cNvGrpSpPr/>
            <p:nvPr/>
          </p:nvGrpSpPr>
          <p:grpSpPr>
            <a:xfrm>
              <a:off x="-1" y="0"/>
              <a:ext cx="1149597" cy="1132531"/>
              <a:chOff x="0" y="0"/>
              <a:chExt cx="1149595" cy="1132530"/>
            </a:xfrm>
          </p:grpSpPr>
          <p:sp>
            <p:nvSpPr>
              <p:cNvPr id="24" name="chenying0907 51"/>
              <p:cNvSpPr/>
              <p:nvPr/>
            </p:nvSpPr>
            <p:spPr>
              <a:xfrm>
                <a:off x="0" y="0"/>
                <a:ext cx="1149596" cy="1132531"/>
              </a:xfrm>
              <a:custGeom>
                <a:avLst/>
                <a:gdLst/>
                <a:ahLst/>
                <a:cxnLst>
                  <a:cxn ang="0">
                    <a:pos x="wd2" y="hd2"/>
                  </a:cxn>
                  <a:cxn ang="5400000">
                    <a:pos x="wd2" y="hd2"/>
                  </a:cxn>
                  <a:cxn ang="10800000">
                    <a:pos x="wd2" y="hd2"/>
                  </a:cxn>
                  <a:cxn ang="16200000">
                    <a:pos x="wd2" y="hd2"/>
                  </a:cxn>
                </a:cxnLst>
                <a:rect l="0" t="0" r="r" b="b"/>
                <a:pathLst>
                  <a:path w="18835" h="18188" extrusionOk="0">
                    <a:moveTo>
                      <a:pt x="5118" y="17138"/>
                    </a:moveTo>
                    <a:cubicBezTo>
                      <a:pt x="9702" y="19314"/>
                      <a:pt x="15760" y="18135"/>
                      <a:pt x="17999" y="13346"/>
                    </a:cubicBezTo>
                    <a:cubicBezTo>
                      <a:pt x="21410" y="6050"/>
                      <a:pt x="13777" y="-2286"/>
                      <a:pt x="5944" y="578"/>
                    </a:cubicBezTo>
                    <a:cubicBezTo>
                      <a:pt x="2990" y="1657"/>
                      <a:pt x="197" y="6129"/>
                      <a:pt x="12" y="9065"/>
                    </a:cubicBezTo>
                    <a:cubicBezTo>
                      <a:pt x="-190" y="12266"/>
                      <a:pt x="2170" y="15739"/>
                      <a:pt x="5118" y="17138"/>
                    </a:cubicBezTo>
                    <a:close/>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342900">
                  <a:defRPr sz="3000">
                    <a:solidFill>
                      <a:srgbClr val="FFFFFF"/>
                    </a:solidFill>
                    <a:effectLst>
                      <a:outerShdw blurRad="38100" dist="12700" dir="5400000">
                        <a:srgbClr val="000000">
                          <a:alpha val="50000"/>
                        </a:srgbClr>
                      </a:outerShdw>
                    </a:effectLst>
                  </a:defRPr>
                </a:pPr>
                <a:endParaRPr dirty="0"/>
              </a:p>
            </p:txBody>
          </p:sp>
          <p:sp>
            <p:nvSpPr>
              <p:cNvPr id="25" name="chenying0907 52"/>
              <p:cNvSpPr/>
              <p:nvPr/>
            </p:nvSpPr>
            <p:spPr>
              <a:xfrm>
                <a:off x="190500" y="177800"/>
                <a:ext cx="789686" cy="777962"/>
              </a:xfrm>
              <a:custGeom>
                <a:avLst/>
                <a:gdLst/>
                <a:ahLst/>
                <a:cxnLst>
                  <a:cxn ang="0">
                    <a:pos x="wd2" y="hd2"/>
                  </a:cxn>
                  <a:cxn ang="5400000">
                    <a:pos x="wd2" y="hd2"/>
                  </a:cxn>
                  <a:cxn ang="10800000">
                    <a:pos x="wd2" y="hd2"/>
                  </a:cxn>
                  <a:cxn ang="16200000">
                    <a:pos x="wd2" y="hd2"/>
                  </a:cxn>
                </a:cxnLst>
                <a:rect l="0" t="0" r="r" b="b"/>
                <a:pathLst>
                  <a:path w="18835" h="18188" extrusionOk="0">
                    <a:moveTo>
                      <a:pt x="5118" y="17138"/>
                    </a:moveTo>
                    <a:cubicBezTo>
                      <a:pt x="9703" y="19314"/>
                      <a:pt x="15760" y="18135"/>
                      <a:pt x="18000" y="13346"/>
                    </a:cubicBezTo>
                    <a:cubicBezTo>
                      <a:pt x="21411" y="6050"/>
                      <a:pt x="13778" y="-2286"/>
                      <a:pt x="5945" y="577"/>
                    </a:cubicBezTo>
                    <a:cubicBezTo>
                      <a:pt x="2991" y="1657"/>
                      <a:pt x="198" y="6129"/>
                      <a:pt x="12" y="9065"/>
                    </a:cubicBezTo>
                    <a:cubicBezTo>
                      <a:pt x="-189" y="12266"/>
                      <a:pt x="2171" y="15739"/>
                      <a:pt x="5118" y="17138"/>
                    </a:cubicBezTo>
                    <a:close/>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342900">
                  <a:defRPr sz="3000">
                    <a:solidFill>
                      <a:srgbClr val="FFFFFF"/>
                    </a:solidFill>
                    <a:effectLst>
                      <a:outerShdw blurRad="38100" dist="12700" dir="5400000">
                        <a:srgbClr val="000000">
                          <a:alpha val="50000"/>
                        </a:srgbClr>
                      </a:outerShdw>
                    </a:effectLst>
                  </a:defRPr>
                </a:pPr>
                <a:endParaRPr dirty="0"/>
              </a:p>
            </p:txBody>
          </p:sp>
          <p:sp>
            <p:nvSpPr>
              <p:cNvPr id="26" name="chenying0907 53"/>
              <p:cNvSpPr/>
              <p:nvPr/>
            </p:nvSpPr>
            <p:spPr>
              <a:xfrm>
                <a:off x="381000" y="368300"/>
                <a:ext cx="396756" cy="390866"/>
              </a:xfrm>
              <a:custGeom>
                <a:avLst/>
                <a:gdLst/>
                <a:ahLst/>
                <a:cxnLst>
                  <a:cxn ang="0">
                    <a:pos x="wd2" y="hd2"/>
                  </a:cxn>
                  <a:cxn ang="5400000">
                    <a:pos x="wd2" y="hd2"/>
                  </a:cxn>
                  <a:cxn ang="10800000">
                    <a:pos x="wd2" y="hd2"/>
                  </a:cxn>
                  <a:cxn ang="16200000">
                    <a:pos x="wd2" y="hd2"/>
                  </a:cxn>
                </a:cxnLst>
                <a:rect l="0" t="0" r="r" b="b"/>
                <a:pathLst>
                  <a:path w="18835" h="18188" extrusionOk="0">
                    <a:moveTo>
                      <a:pt x="5118" y="17138"/>
                    </a:moveTo>
                    <a:cubicBezTo>
                      <a:pt x="9702" y="19314"/>
                      <a:pt x="15760" y="18135"/>
                      <a:pt x="17999" y="13346"/>
                    </a:cubicBezTo>
                    <a:cubicBezTo>
                      <a:pt x="21410" y="6050"/>
                      <a:pt x="13777" y="-2286"/>
                      <a:pt x="5944" y="578"/>
                    </a:cubicBezTo>
                    <a:cubicBezTo>
                      <a:pt x="2991" y="1657"/>
                      <a:pt x="197" y="6129"/>
                      <a:pt x="12" y="9065"/>
                    </a:cubicBezTo>
                    <a:cubicBezTo>
                      <a:pt x="-190" y="12266"/>
                      <a:pt x="2170" y="15739"/>
                      <a:pt x="5118" y="17138"/>
                    </a:cubicBezTo>
                    <a:close/>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342900">
                  <a:defRPr sz="3000">
                    <a:solidFill>
                      <a:srgbClr val="FFFFFF"/>
                    </a:solidFill>
                    <a:effectLst>
                      <a:outerShdw blurRad="38100" dist="12700" dir="5400000">
                        <a:srgbClr val="000000">
                          <a:alpha val="50000"/>
                        </a:srgbClr>
                      </a:outerShdw>
                    </a:effectLst>
                  </a:defRPr>
                </a:pPr>
                <a:endParaRPr dirty="0"/>
              </a:p>
            </p:txBody>
          </p:sp>
        </p:grpSp>
      </p:grpSp>
      <p:grpSp>
        <p:nvGrpSpPr>
          <p:cNvPr id="14" name="Group 58"/>
          <p:cNvGrpSpPr/>
          <p:nvPr/>
        </p:nvGrpSpPr>
        <p:grpSpPr>
          <a:xfrm rot="1300015">
            <a:off x="5482463" y="2535697"/>
            <a:ext cx="1689694" cy="1748586"/>
            <a:chOff x="0" y="0"/>
            <a:chExt cx="803139" cy="830875"/>
          </a:xfrm>
        </p:grpSpPr>
        <p:sp>
          <p:nvSpPr>
            <p:cNvPr id="20" name="chenying0907 56"/>
            <p:cNvSpPr/>
            <p:nvPr/>
          </p:nvSpPr>
          <p:spPr>
            <a:xfrm>
              <a:off x="0" y="431800"/>
              <a:ext cx="377118" cy="399076"/>
            </a:xfrm>
            <a:custGeom>
              <a:avLst/>
              <a:gdLst/>
              <a:ahLst/>
              <a:cxnLst>
                <a:cxn ang="0">
                  <a:pos x="wd2" y="hd2"/>
                </a:cxn>
                <a:cxn ang="5400000">
                  <a:pos x="wd2" y="hd2"/>
                </a:cxn>
                <a:cxn ang="10800000">
                  <a:pos x="wd2" y="hd2"/>
                </a:cxn>
                <a:cxn ang="16200000">
                  <a:pos x="wd2" y="hd2"/>
                </a:cxn>
              </a:cxnLst>
              <a:rect l="0" t="0" r="r" b="b"/>
              <a:pathLst>
                <a:path w="21600" h="21600" extrusionOk="0">
                  <a:moveTo>
                    <a:pt x="9127" y="12126"/>
                  </a:moveTo>
                  <a:lnTo>
                    <a:pt x="0" y="9668"/>
                  </a:lnTo>
                  <a:lnTo>
                    <a:pt x="12334" y="0"/>
                  </a:lnTo>
                  <a:lnTo>
                    <a:pt x="19930" y="2881"/>
                  </a:lnTo>
                  <a:lnTo>
                    <a:pt x="21600" y="12126"/>
                  </a:lnTo>
                  <a:lnTo>
                    <a:pt x="10800" y="21600"/>
                  </a:lnTo>
                  <a:cubicBezTo>
                    <a:pt x="10800" y="21600"/>
                    <a:pt x="9127" y="12126"/>
                    <a:pt x="9127" y="12126"/>
                  </a:cubicBezTo>
                  <a:close/>
                </a:path>
              </a:pathLst>
            </a:custGeom>
            <a:solidFill>
              <a:schemeClr val="accent1"/>
            </a:solidFill>
            <a:ln w="38100" cap="flat">
              <a:solidFill>
                <a:srgbClr val="46537A"/>
              </a:solidFill>
              <a:prstDash val="solid"/>
              <a:miter lim="400000"/>
            </a:ln>
            <a:effectLst/>
          </p:spPr>
          <p:txBody>
            <a:bodyPr wrap="square" lIns="38100" tIns="38100" rIns="38100" bIns="38100" numCol="1" anchor="ctr">
              <a:noAutofit/>
            </a:bodyPr>
            <a:lstStyle/>
            <a:p>
              <a:pPr defTabSz="342900">
                <a:defRPr sz="3000">
                  <a:solidFill>
                    <a:srgbClr val="FFFFFF"/>
                  </a:solidFill>
                  <a:effectLst>
                    <a:outerShdw blurRad="38100" dist="12700" dir="5400000">
                      <a:srgbClr val="000000">
                        <a:alpha val="50000"/>
                      </a:srgbClr>
                    </a:outerShdw>
                  </a:effectLst>
                </a:defRPr>
              </a:pPr>
              <a:endParaRPr dirty="0"/>
            </a:p>
          </p:txBody>
        </p:sp>
        <p:sp>
          <p:nvSpPr>
            <p:cNvPr id="21" name="chenying0907 57"/>
            <p:cNvSpPr/>
            <p:nvPr/>
          </p:nvSpPr>
          <p:spPr>
            <a:xfrm>
              <a:off x="165100" y="0"/>
              <a:ext cx="638040" cy="66196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21600" y="0"/>
                    <a:pt x="4432" y="18069"/>
                    <a:pt x="0" y="21600"/>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342900">
                <a:defRPr sz="3000">
                  <a:solidFill>
                    <a:srgbClr val="FFFFFF"/>
                  </a:solidFill>
                  <a:effectLst>
                    <a:outerShdw blurRad="38100" dist="12700" dir="5400000">
                      <a:srgbClr val="000000">
                        <a:alpha val="50000"/>
                      </a:srgbClr>
                    </a:outerShdw>
                  </a:effectLst>
                </a:defRPr>
              </a:pPr>
              <a:endParaRPr dirty="0"/>
            </a:p>
          </p:txBody>
        </p:sp>
      </p:grpSp>
      <p:sp>
        <p:nvSpPr>
          <p:cNvPr id="27" name="标题 26"/>
          <p:cNvSpPr>
            <a:spLocks noGrp="1"/>
          </p:cNvSpPr>
          <p:nvPr>
            <p:ph type="title"/>
          </p:nvPr>
        </p:nvSpPr>
        <p:spPr>
          <a:xfrm>
            <a:off x="1763688" y="327603"/>
            <a:ext cx="5436604" cy="523220"/>
          </a:xfrm>
          <a:prstGeom prst="rect">
            <a:avLst/>
          </a:prstGeom>
          <a:solidFill>
            <a:schemeClr val="accent4"/>
          </a:solidFill>
        </p:spPr>
        <p:txBody>
          <a:bodyPr wrap="square">
            <a:spAutoFit/>
          </a:bodyPr>
          <a:lstStyle/>
          <a:p>
            <a:pPr algn="ctr"/>
            <a:r>
              <a:rPr lang="en-US" altLang="zh-CN" sz="2800" b="1" dirty="0" smtClean="0">
                <a:solidFill>
                  <a:schemeClr val="bg1"/>
                </a:solidFill>
                <a:latin typeface="Times New Roman" panose="02020603050405020304" pitchFamily="18" charset="0"/>
                <a:cs typeface="Times New Roman" panose="02020603050405020304" pitchFamily="18" charset="0"/>
              </a:rPr>
              <a:t>Learning Objectives </a:t>
            </a:r>
            <a:endParaRPr lang="zh-CN" altLang="en-US" sz="2800" b="1" dirty="0">
              <a:solidFill>
                <a:schemeClr val="bg1"/>
              </a:solidFill>
              <a:latin typeface="Times New Roman" panose="02020603050405020304" pitchFamily="18" charset="0"/>
              <a:cs typeface="Times New Roman" panose="02020603050405020304" pitchFamily="18" charset="0"/>
            </a:endParaRPr>
          </a:p>
        </p:txBody>
      </p:sp>
      <p:grpSp>
        <p:nvGrpSpPr>
          <p:cNvPr id="28" name="Group 44"/>
          <p:cNvGrpSpPr/>
          <p:nvPr/>
        </p:nvGrpSpPr>
        <p:grpSpPr>
          <a:xfrm>
            <a:off x="599694" y="3468599"/>
            <a:ext cx="605525" cy="680316"/>
            <a:chOff x="0" y="0"/>
            <a:chExt cx="807366" cy="906807"/>
          </a:xfrm>
        </p:grpSpPr>
        <p:sp>
          <p:nvSpPr>
            <p:cNvPr id="29" name="chenying0907 42"/>
            <p:cNvSpPr/>
            <p:nvPr/>
          </p:nvSpPr>
          <p:spPr>
            <a:xfrm>
              <a:off x="-1" y="101600"/>
              <a:ext cx="792823" cy="805208"/>
            </a:xfrm>
            <a:custGeom>
              <a:avLst/>
              <a:gdLst/>
              <a:ahLst/>
              <a:cxnLst>
                <a:cxn ang="0">
                  <a:pos x="wd2" y="hd2"/>
                </a:cxn>
                <a:cxn ang="5400000">
                  <a:pos x="wd2" y="hd2"/>
                </a:cxn>
                <a:cxn ang="10800000">
                  <a:pos x="wd2" y="hd2"/>
                </a:cxn>
                <a:cxn ang="16200000">
                  <a:pos x="wd2" y="hd2"/>
                </a:cxn>
              </a:cxnLst>
              <a:rect l="0" t="0" r="r" b="b"/>
              <a:pathLst>
                <a:path w="19846" h="19829" extrusionOk="0">
                  <a:moveTo>
                    <a:pt x="13770" y="824"/>
                  </a:moveTo>
                  <a:cubicBezTo>
                    <a:pt x="8089" y="-376"/>
                    <a:pt x="1804" y="-1265"/>
                    <a:pt x="353" y="5681"/>
                  </a:cubicBezTo>
                  <a:cubicBezTo>
                    <a:pt x="-441" y="9482"/>
                    <a:pt x="-115" y="16268"/>
                    <a:pt x="3660" y="18583"/>
                  </a:cubicBezTo>
                  <a:cubicBezTo>
                    <a:pt x="6516" y="20335"/>
                    <a:pt x="12966" y="20052"/>
                    <a:pt x="15977" y="18892"/>
                  </a:cubicBezTo>
                  <a:cubicBezTo>
                    <a:pt x="21159" y="16897"/>
                    <a:pt x="19879" y="11191"/>
                    <a:pt x="19174" y="6766"/>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342900">
                <a:defRPr sz="3000">
                  <a:solidFill>
                    <a:srgbClr val="FFFFFF"/>
                  </a:solidFill>
                  <a:effectLst>
                    <a:outerShdw blurRad="38100" dist="12700" dir="5400000">
                      <a:srgbClr val="000000">
                        <a:alpha val="50000"/>
                      </a:srgbClr>
                    </a:outerShdw>
                  </a:effectLst>
                </a:defRPr>
              </a:pPr>
              <a:endParaRPr dirty="0"/>
            </a:p>
          </p:txBody>
        </p:sp>
        <p:sp>
          <p:nvSpPr>
            <p:cNvPr id="30" name="chenying0907 43"/>
            <p:cNvSpPr/>
            <p:nvPr/>
          </p:nvSpPr>
          <p:spPr>
            <a:xfrm>
              <a:off x="165100" y="-1"/>
              <a:ext cx="642267" cy="718972"/>
            </a:xfrm>
            <a:custGeom>
              <a:avLst/>
              <a:gdLst/>
              <a:ahLst/>
              <a:cxnLst>
                <a:cxn ang="0">
                  <a:pos x="wd2" y="hd2"/>
                </a:cxn>
                <a:cxn ang="5400000">
                  <a:pos x="wd2" y="hd2"/>
                </a:cxn>
                <a:cxn ang="10800000">
                  <a:pos x="wd2" y="hd2"/>
                </a:cxn>
                <a:cxn ang="16200000">
                  <a:pos x="wd2" y="hd2"/>
                </a:cxn>
              </a:cxnLst>
              <a:rect l="0" t="0" r="r" b="b"/>
              <a:pathLst>
                <a:path w="21521" h="21116" extrusionOk="0">
                  <a:moveTo>
                    <a:pt x="21521" y="13"/>
                  </a:moveTo>
                  <a:cubicBezTo>
                    <a:pt x="21600" y="-484"/>
                    <a:pt x="8558" y="13479"/>
                    <a:pt x="8933" y="13772"/>
                  </a:cubicBezTo>
                  <a:cubicBezTo>
                    <a:pt x="6785" y="12126"/>
                    <a:pt x="2898" y="10471"/>
                    <a:pt x="0" y="10120"/>
                  </a:cubicBezTo>
                  <a:cubicBezTo>
                    <a:pt x="1254" y="12620"/>
                    <a:pt x="2166" y="14279"/>
                    <a:pt x="4430" y="16128"/>
                  </a:cubicBezTo>
                  <a:cubicBezTo>
                    <a:pt x="4883" y="16498"/>
                    <a:pt x="10336" y="20581"/>
                    <a:pt x="9763" y="21116"/>
                  </a:cubicBezTo>
                  <a:cubicBezTo>
                    <a:pt x="14957" y="16270"/>
                    <a:pt x="20402" y="7017"/>
                    <a:pt x="21521" y="13"/>
                  </a:cubicBezTo>
                  <a:close/>
                </a:path>
              </a:pathLst>
            </a:custGeom>
            <a:solidFill>
              <a:schemeClr val="accent1"/>
            </a:solidFill>
            <a:ln w="38100" cap="flat">
              <a:solidFill>
                <a:srgbClr val="46537A"/>
              </a:solidFill>
              <a:prstDash val="solid"/>
              <a:miter lim="400000"/>
            </a:ln>
            <a:effectLst/>
          </p:spPr>
          <p:txBody>
            <a:bodyPr wrap="square" lIns="38100" tIns="38100" rIns="38100" bIns="38100" numCol="1" anchor="ctr">
              <a:noAutofit/>
            </a:bodyPr>
            <a:lstStyle/>
            <a:p>
              <a:pPr defTabSz="342900">
                <a:defRPr sz="3000">
                  <a:solidFill>
                    <a:srgbClr val="FFFFFF"/>
                  </a:solidFill>
                  <a:effectLst>
                    <a:outerShdw blurRad="38100" dist="12700" dir="5400000">
                      <a:srgbClr val="000000">
                        <a:alpha val="50000"/>
                      </a:srgbClr>
                    </a:outerShdw>
                  </a:effectLst>
                </a:defRPr>
              </a:pPr>
              <a:endParaRPr dirty="0"/>
            </a:p>
          </p:txBody>
        </p:sp>
      </p:grpSp>
      <p:sp>
        <p:nvSpPr>
          <p:cNvPr id="18" name="矩形 17"/>
          <p:cNvSpPr/>
          <p:nvPr/>
        </p:nvSpPr>
        <p:spPr>
          <a:xfrm>
            <a:off x="1357448" y="3541178"/>
            <a:ext cx="4572000" cy="707886"/>
          </a:xfrm>
          <a:prstGeom prst="rect">
            <a:avLst/>
          </a:prstGeom>
        </p:spPr>
        <p:txBody>
          <a:bodyPr>
            <a:spAutoFit/>
          </a:bodyPr>
          <a:lstStyle/>
          <a:p>
            <a:r>
              <a:rPr lang="en-US" altLang="zh-CN" sz="2000" b="1" dirty="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sym typeface="+mn-ea"/>
              </a:rPr>
              <a:t>Enhance</a:t>
            </a:r>
            <a:r>
              <a:rPr lang="en-US" altLang="zh-CN" sz="2000" b="1" dirty="0">
                <a:solidFill>
                  <a:srgbClr val="44546A"/>
                </a:solidFill>
                <a:latin typeface="Times New Roman" panose="02020603050405020304" pitchFamily="18" charset="0"/>
                <a:ea typeface="微软雅黑" panose="020B0503020204020204" pitchFamily="34" charset="-122"/>
                <a:cs typeface="Times New Roman" panose="02020603050405020304" pitchFamily="18" charset="0"/>
                <a:sym typeface="+mn-ea"/>
              </a:rPr>
              <a:t> </a:t>
            </a:r>
            <a:r>
              <a:rPr lang="en-US" altLang="zh-CN" sz="2000" dirty="0">
                <a:solidFill>
                  <a:schemeClr val="bg1">
                    <a:lumMod val="50000"/>
                  </a:schemeClr>
                </a:solidFill>
                <a:latin typeface="Times New Roman" panose="02020603050405020304" pitchFamily="18" charset="0"/>
                <a:cs typeface="Times New Roman" panose="02020603050405020304" pitchFamily="18" charset="0"/>
                <a:sym typeface="+mn-ea"/>
              </a:rPr>
              <a:t>Cultural Confidence and</a:t>
            </a:r>
            <a:r>
              <a:rPr lang="en-US" altLang="zh-CN" sz="2000" b="1" dirty="0">
                <a:solidFill>
                  <a:srgbClr val="44546A"/>
                </a:solidFill>
                <a:latin typeface="Times New Roman" panose="02020603050405020304" pitchFamily="18" charset="0"/>
                <a:ea typeface="微软雅黑" panose="020B0503020204020204" pitchFamily="34" charset="-122"/>
                <a:cs typeface="Times New Roman" panose="02020603050405020304" pitchFamily="18" charset="0"/>
                <a:sym typeface="+mn-ea"/>
              </a:rPr>
              <a:t> </a:t>
            </a:r>
            <a:r>
              <a:rPr lang="en-US" altLang="zh-CN" sz="2000" b="1" dirty="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sym typeface="+mn-ea"/>
              </a:rPr>
              <a:t>Tell </a:t>
            </a:r>
            <a:r>
              <a:rPr lang="en-US" altLang="zh-CN" sz="2000" dirty="0">
                <a:solidFill>
                  <a:schemeClr val="bg1">
                    <a:lumMod val="50000"/>
                  </a:schemeClr>
                </a:solidFill>
                <a:latin typeface="Times New Roman" panose="02020603050405020304" pitchFamily="18" charset="0"/>
                <a:cs typeface="Times New Roman" panose="02020603050405020304" pitchFamily="18" charset="0"/>
                <a:sym typeface="+mn-ea"/>
              </a:rPr>
              <a:t>China’s Story Well </a:t>
            </a:r>
            <a:endParaRPr lang="zh-CN" altLang="en-US" sz="2000" dirty="0">
              <a:solidFill>
                <a:schemeClr val="tx1">
                  <a:lumMod val="50000"/>
                  <a:lumOff val="50000"/>
                </a:schemeClr>
              </a:solidFill>
              <a:latin typeface="Times New Roman" panose="02020603050405020304" pitchFamily="18" charset="0"/>
              <a:ea typeface="华文细黑" panose="02010600040101010101" pitchFamily="2" charset="-122"/>
              <a:cs typeface="Times New Roman" panose="02020603050405020304" pitchFamily="18" charset="0"/>
            </a:endParaRPr>
          </a:p>
        </p:txBody>
      </p:sp>
      <p:sp>
        <p:nvSpPr>
          <p:cNvPr id="19" name="矩形 18"/>
          <p:cNvSpPr/>
          <p:nvPr/>
        </p:nvSpPr>
        <p:spPr>
          <a:xfrm>
            <a:off x="6902903" y="2356594"/>
            <a:ext cx="1196067" cy="584775"/>
          </a:xfrm>
          <a:prstGeom prst="rect">
            <a:avLst/>
          </a:prstGeom>
        </p:spPr>
        <p:txBody>
          <a:bodyPr wrap="square">
            <a:spAutoFit/>
          </a:bodyPr>
          <a:lstStyle/>
          <a:p>
            <a:pPr algn="ctr"/>
            <a:r>
              <a:rPr lang="en-US" altLang="zh-CN" sz="1600" dirty="0" smtClean="0">
                <a:latin typeface="Times New Roman" panose="02020603050405020304" pitchFamily="18" charset="0"/>
                <a:cs typeface="Times New Roman" panose="02020603050405020304" pitchFamily="18" charset="0"/>
              </a:rPr>
              <a:t>moral education </a:t>
            </a:r>
            <a:endParaRPr lang="zh-CN" altLang="en-US" sz="1600" dirty="0"/>
          </a:p>
        </p:txBody>
      </p:sp>
      <p:sp>
        <p:nvSpPr>
          <p:cNvPr id="23" name="矩形 22"/>
          <p:cNvSpPr/>
          <p:nvPr/>
        </p:nvSpPr>
        <p:spPr>
          <a:xfrm>
            <a:off x="6465065" y="1938643"/>
            <a:ext cx="1967205" cy="369332"/>
          </a:xfrm>
          <a:prstGeom prst="rect">
            <a:avLst/>
          </a:prstGeom>
        </p:spPr>
        <p:txBody>
          <a:bodyPr wrap="none">
            <a:spAutoFit/>
          </a:bodyPr>
          <a:lstStyle/>
          <a:p>
            <a:r>
              <a:rPr lang="en-US" altLang="zh-CN" b="1" dirty="0">
                <a:solidFill>
                  <a:schemeClr val="bg1"/>
                </a:solidFill>
                <a:latin typeface="Times New Roman" panose="02020603050405020304" pitchFamily="18" charset="0"/>
                <a:cs typeface="Times New Roman" panose="02020603050405020304" pitchFamily="18" charset="0"/>
              </a:rPr>
              <a:t>(</a:t>
            </a:r>
            <a:r>
              <a:rPr lang="en-US" altLang="zh-CN" dirty="0">
                <a:latin typeface="Times New Roman" panose="02020603050405020304" pitchFamily="18" charset="0"/>
                <a:cs typeface="Times New Roman" panose="02020603050405020304" pitchFamily="18" charset="0"/>
              </a:rPr>
              <a:t>language learning </a:t>
            </a:r>
            <a:endParaRPr lang="zh-CN" altLang="en-US" dirty="0"/>
          </a:p>
        </p:txBody>
      </p:sp>
    </p:spTree>
    <p:custDataLst>
      <p:tags r:id="rId1"/>
    </p:custData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ppt_x"/>
                                          </p:val>
                                        </p:tav>
                                        <p:tav tm="100000">
                                          <p:val>
                                            <p:strVal val="#ppt_x"/>
                                          </p:val>
                                        </p:tav>
                                      </p:tavLst>
                                    </p:anim>
                                    <p:anim calcmode="lin" valueType="num">
                                      <p:cBhvr additive="base">
                                        <p:cTn id="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additive="base">
                                        <p:cTn id="33" dur="500" fill="hold"/>
                                        <p:tgtEl>
                                          <p:spTgt spid="28"/>
                                        </p:tgtEl>
                                        <p:attrNameLst>
                                          <p:attrName>ppt_x</p:attrName>
                                        </p:attrNameLst>
                                      </p:cBhvr>
                                      <p:tavLst>
                                        <p:tav tm="0">
                                          <p:val>
                                            <p:strVal val="#ppt_x"/>
                                          </p:val>
                                        </p:tav>
                                        <p:tav tm="100000">
                                          <p:val>
                                            <p:strVal val="#ppt_x"/>
                                          </p:val>
                                        </p:tav>
                                      </p:tavLst>
                                    </p:anim>
                                    <p:anim calcmode="lin" valueType="num">
                                      <p:cBhvr additive="base">
                                        <p:cTn id="34" dur="500" fill="hold"/>
                                        <p:tgtEl>
                                          <p:spTgt spid="28"/>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ppt_x"/>
                                          </p:val>
                                        </p:tav>
                                        <p:tav tm="100000">
                                          <p:val>
                                            <p:strVal val="#ppt_x"/>
                                          </p:val>
                                        </p:tav>
                                      </p:tavLst>
                                    </p:anim>
                                    <p:anim calcmode="lin" valueType="num">
                                      <p:cBhvr additive="base">
                                        <p:cTn id="38" dur="500" fill="hold"/>
                                        <p:tgtEl>
                                          <p:spTgt spid="18"/>
                                        </p:tgtEl>
                                        <p:attrNameLst>
                                          <p:attrName>ppt_y</p:attrName>
                                        </p:attrNameLst>
                                      </p:cBhvr>
                                      <p:tavLst>
                                        <p:tav tm="0">
                                          <p:val>
                                            <p:strVal val="1+#ppt_h/2"/>
                                          </p:val>
                                        </p:tav>
                                        <p:tav tm="100000">
                                          <p:val>
                                            <p:strVal val="#ppt_y"/>
                                          </p:val>
                                        </p:tav>
                                      </p:tavLst>
                                    </p:anim>
                                  </p:childTnLst>
                                </p:cTn>
                              </p:par>
                            </p:childTnLst>
                          </p:cTn>
                        </p:par>
                        <p:par>
                          <p:cTn id="39" fill="hold">
                            <p:stCondLst>
                              <p:cond delay="500"/>
                            </p:stCondLst>
                            <p:childTnLst>
                              <p:par>
                                <p:cTn id="40" presetID="0" presetClass="path" presetSubtype="0" fill="hold" nodeType="afterEffect">
                                  <p:stCondLst>
                                    <p:cond delay="0"/>
                                  </p:stCondLst>
                                  <p:childTnLst>
                                    <p:animMotion origin="layout" path="M -0.63203 0.08472 L -1.04167E-6 2.22222E-6 " pathEditMode="relative" rAng="0" ptsTypes="AA">
                                      <p:cBhvr>
                                        <p:cTn id="41" dur="500" fill="hold"/>
                                        <p:tgtEl>
                                          <p:spTgt spid="14"/>
                                        </p:tgtEl>
                                        <p:attrNameLst>
                                          <p:attrName>ppt_x</p:attrName>
                                          <p:attrName>ppt_y</p:attrName>
                                        </p:attrNameLst>
                                      </p:cBhvr>
                                      <p:rCtr x="31589" y="-414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27" grpId="0" animBg="1"/>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矩形 81"/>
          <p:cNvSpPr/>
          <p:nvPr>
            <p:custDataLst>
              <p:tags r:id="rId1"/>
            </p:custDataLst>
          </p:nvPr>
        </p:nvSpPr>
        <p:spPr>
          <a:xfrm>
            <a:off x="215516" y="160276"/>
            <a:ext cx="8424936" cy="4662815"/>
          </a:xfrm>
          <a:prstGeom prst="rect">
            <a:avLst/>
          </a:prstGeom>
        </p:spPr>
        <p:txBody>
          <a:bodyPr wrap="square">
            <a:spAutoFit/>
          </a:bodyPr>
          <a:lstStyle/>
          <a:p>
            <a:pPr algn="l"/>
            <a:r>
              <a:rPr lang="en-US" sz="2400" b="1" dirty="0">
                <a:solidFill>
                  <a:srgbClr val="44546A"/>
                </a:solidFill>
                <a:latin typeface="Times New Roman" panose="02020603050405020304" pitchFamily="18" charset="0"/>
                <a:ea typeface="微软雅黑" panose="020B0503020204020204" pitchFamily="34" charset="-122"/>
                <a:cs typeface="Times New Roman" panose="02020603050405020304" pitchFamily="18" charset="0"/>
              </a:rPr>
              <a:t>参考文献：</a:t>
            </a:r>
            <a:endParaRPr lang="zh-CN" altLang="en-US" sz="2400" dirty="0">
              <a:solidFill>
                <a:schemeClr val="tx1">
                  <a:lumMod val="50000"/>
                  <a:lumOff val="50000"/>
                </a:schemeClr>
              </a:solidFill>
              <a:latin typeface="Times New Roman" panose="02020603050405020304" pitchFamily="18" charset="0"/>
              <a:ea typeface="华文细黑" panose="02010600040101010101" pitchFamily="2" charset="-122"/>
              <a:cs typeface="Times New Roman" panose="02020603050405020304" pitchFamily="18" charset="0"/>
            </a:endParaRPr>
          </a:p>
          <a:p>
            <a:pPr algn="l"/>
            <a:endParaRPr lang="en-US" altLang="zh-CN" sz="2100" dirty="0">
              <a:solidFill>
                <a:schemeClr val="tx1">
                  <a:lumMod val="50000"/>
                  <a:lumOff val="50000"/>
                </a:schemeClr>
              </a:solidFill>
              <a:latin typeface="Times New Roman" panose="02020603050405020304" pitchFamily="18" charset="0"/>
              <a:ea typeface="华文细黑" panose="02010600040101010101" pitchFamily="2" charset="-122"/>
              <a:cs typeface="Times New Roman" panose="02020603050405020304" pitchFamily="18" charset="0"/>
            </a:endParaRPr>
          </a:p>
          <a:p>
            <a:pPr>
              <a:lnSpc>
                <a:spcPct val="150000"/>
              </a:lnSpc>
            </a:pPr>
            <a:r>
              <a:rPr lang="en-US" altLang="zh-CN" dirty="0">
                <a:solidFill>
                  <a:schemeClr val="tx1">
                    <a:lumMod val="50000"/>
                    <a:lumOff val="50000"/>
                  </a:schemeClr>
                </a:solidFill>
                <a:latin typeface="Times New Roman" panose="02020603050405020304" pitchFamily="18" charset="0"/>
                <a:ea typeface="华文细黑" panose="02010600040101010101" pitchFamily="2" charset="-122"/>
                <a:cs typeface="Times New Roman" panose="02020603050405020304" pitchFamily="18" charset="0"/>
              </a:rPr>
              <a:t>[1] </a:t>
            </a:r>
            <a:r>
              <a:rPr lang="zh-CN" altLang="en-US" dirty="0">
                <a:solidFill>
                  <a:schemeClr val="tx1">
                    <a:lumMod val="50000"/>
                    <a:lumOff val="50000"/>
                  </a:schemeClr>
                </a:solidFill>
                <a:latin typeface="Times New Roman" panose="02020603050405020304" pitchFamily="18" charset="0"/>
                <a:ea typeface="华文细黑" panose="02010600040101010101" pitchFamily="2" charset="-122"/>
                <a:cs typeface="Times New Roman" panose="02020603050405020304" pitchFamily="18" charset="0"/>
              </a:rPr>
              <a:t>文秋芳，输出驱动假设在大学英语教学中的应用：思考与建议</a:t>
            </a:r>
            <a:r>
              <a:rPr lang="en-US" altLang="zh-CN" dirty="0">
                <a:solidFill>
                  <a:schemeClr val="tx1">
                    <a:lumMod val="50000"/>
                    <a:lumOff val="50000"/>
                  </a:schemeClr>
                </a:solidFill>
                <a:latin typeface="Times New Roman" panose="02020603050405020304" pitchFamily="18" charset="0"/>
                <a:ea typeface="华文细黑" panose="02010600040101010101" pitchFamily="2" charset="-122"/>
                <a:cs typeface="Times New Roman" panose="02020603050405020304" pitchFamily="18" charset="0"/>
              </a:rPr>
              <a:t>[J], </a:t>
            </a:r>
            <a:r>
              <a:rPr lang="zh-CN" altLang="en-US" dirty="0">
                <a:solidFill>
                  <a:schemeClr val="tx1">
                    <a:lumMod val="50000"/>
                    <a:lumOff val="50000"/>
                  </a:schemeClr>
                </a:solidFill>
                <a:latin typeface="Times New Roman" panose="02020603050405020304" pitchFamily="18" charset="0"/>
                <a:ea typeface="华文细黑" panose="02010600040101010101" pitchFamily="2" charset="-122"/>
                <a:cs typeface="Times New Roman" panose="02020603050405020304" pitchFamily="18" charset="0"/>
              </a:rPr>
              <a:t>外语界，</a:t>
            </a:r>
            <a:r>
              <a:rPr lang="en-US" altLang="zh-CN" dirty="0">
                <a:solidFill>
                  <a:schemeClr val="tx1">
                    <a:lumMod val="50000"/>
                    <a:lumOff val="50000"/>
                  </a:schemeClr>
                </a:solidFill>
                <a:latin typeface="Times New Roman" panose="02020603050405020304" pitchFamily="18" charset="0"/>
                <a:ea typeface="华文细黑" panose="02010600040101010101" pitchFamily="2" charset="-122"/>
                <a:cs typeface="Times New Roman" panose="02020603050405020304" pitchFamily="18" charset="0"/>
              </a:rPr>
              <a:t>2013</a:t>
            </a:r>
            <a:endParaRPr lang="zh-CN" altLang="en-US" dirty="0">
              <a:solidFill>
                <a:schemeClr val="tx1">
                  <a:lumMod val="50000"/>
                  <a:lumOff val="50000"/>
                </a:schemeClr>
              </a:solidFill>
              <a:latin typeface="Times New Roman" panose="02020603050405020304" pitchFamily="18" charset="0"/>
              <a:ea typeface="华文细黑" panose="02010600040101010101" pitchFamily="2" charset="-122"/>
              <a:cs typeface="Times New Roman" panose="02020603050405020304" pitchFamily="18" charset="0"/>
            </a:endParaRPr>
          </a:p>
          <a:p>
            <a:pPr>
              <a:lnSpc>
                <a:spcPct val="150000"/>
              </a:lnSpc>
            </a:pPr>
            <a:r>
              <a:rPr lang="zh-CN" altLang="en-US" dirty="0">
                <a:solidFill>
                  <a:schemeClr val="tx1">
                    <a:lumMod val="50000"/>
                    <a:lumOff val="50000"/>
                  </a:schemeClr>
                </a:solidFill>
                <a:latin typeface="Times New Roman" panose="02020603050405020304" pitchFamily="18" charset="0"/>
                <a:ea typeface="华文细黑" panose="02010600040101010101" pitchFamily="2" charset="-122"/>
                <a:cs typeface="Times New Roman" panose="02020603050405020304" pitchFamily="18" charset="0"/>
              </a:rPr>
              <a:t>     </a:t>
            </a:r>
            <a:r>
              <a:rPr lang="en-US" altLang="zh-CN" dirty="0">
                <a:solidFill>
                  <a:schemeClr val="tx1">
                    <a:lumMod val="50000"/>
                    <a:lumOff val="50000"/>
                  </a:schemeClr>
                </a:solidFill>
                <a:latin typeface="Times New Roman" panose="02020603050405020304" pitchFamily="18" charset="0"/>
                <a:ea typeface="华文细黑" panose="02010600040101010101" pitchFamily="2" charset="-122"/>
                <a:cs typeface="Times New Roman" panose="02020603050405020304" pitchFamily="18" charset="0"/>
              </a:rPr>
              <a:t>(6)：14-22</a:t>
            </a:r>
            <a:r>
              <a:rPr lang="zh-CN" altLang="en-US" dirty="0" smtClean="0">
                <a:solidFill>
                  <a:schemeClr val="tx1">
                    <a:lumMod val="50000"/>
                    <a:lumOff val="50000"/>
                  </a:schemeClr>
                </a:solidFill>
                <a:latin typeface="Times New Roman" panose="02020603050405020304" pitchFamily="18" charset="0"/>
                <a:ea typeface="华文细黑" panose="02010600040101010101" pitchFamily="2" charset="-122"/>
                <a:cs typeface="Times New Roman" panose="02020603050405020304" pitchFamily="18" charset="0"/>
              </a:rPr>
              <a:t>。</a:t>
            </a:r>
            <a:endParaRPr lang="zh-CN" altLang="en-US" dirty="0">
              <a:solidFill>
                <a:schemeClr val="tx1">
                  <a:lumMod val="50000"/>
                  <a:lumOff val="50000"/>
                </a:schemeClr>
              </a:solidFill>
              <a:latin typeface="Times New Roman" panose="02020603050405020304" pitchFamily="18" charset="0"/>
              <a:ea typeface="华文细黑" panose="02010600040101010101" pitchFamily="2" charset="-122"/>
              <a:cs typeface="Times New Roman" panose="02020603050405020304" pitchFamily="18" charset="0"/>
            </a:endParaRPr>
          </a:p>
          <a:p>
            <a:endParaRPr lang="zh-CN" altLang="en-US" dirty="0">
              <a:solidFill>
                <a:schemeClr val="tx1">
                  <a:lumMod val="50000"/>
                  <a:lumOff val="50000"/>
                </a:schemeClr>
              </a:solidFill>
              <a:latin typeface="Times New Roman" panose="02020603050405020304" pitchFamily="18" charset="0"/>
              <a:ea typeface="华文细黑" panose="02010600040101010101" pitchFamily="2" charset="-122"/>
              <a:cs typeface="Times New Roman" panose="02020603050405020304" pitchFamily="18" charset="0"/>
            </a:endParaRPr>
          </a:p>
          <a:p>
            <a:r>
              <a:rPr lang="en-US" altLang="zh-CN" dirty="0">
                <a:solidFill>
                  <a:schemeClr val="tx1">
                    <a:lumMod val="50000"/>
                    <a:lumOff val="50000"/>
                  </a:schemeClr>
                </a:solidFill>
                <a:latin typeface="Times New Roman" panose="02020603050405020304" pitchFamily="18" charset="0"/>
                <a:ea typeface="华文细黑" panose="02010600040101010101" pitchFamily="2" charset="-122"/>
                <a:cs typeface="Times New Roman" panose="02020603050405020304" pitchFamily="18" charset="0"/>
              </a:rPr>
              <a:t>[2] </a:t>
            </a:r>
            <a:r>
              <a:rPr lang="zh-CN" altLang="en-US" dirty="0">
                <a:solidFill>
                  <a:schemeClr val="tx1">
                    <a:lumMod val="50000"/>
                    <a:lumOff val="50000"/>
                  </a:schemeClr>
                </a:solidFill>
                <a:latin typeface="Times New Roman" panose="02020603050405020304" pitchFamily="18" charset="0"/>
                <a:ea typeface="华文细黑" panose="02010600040101010101" pitchFamily="2" charset="-122"/>
                <a:cs typeface="Times New Roman" panose="02020603050405020304" pitchFamily="18" charset="0"/>
              </a:rPr>
              <a:t>文秋芳，构建 </a:t>
            </a:r>
            <a:r>
              <a:rPr lang="en-US" altLang="zh-CN" dirty="0">
                <a:solidFill>
                  <a:schemeClr val="tx1">
                    <a:lumMod val="50000"/>
                    <a:lumOff val="50000"/>
                  </a:schemeClr>
                </a:solidFill>
                <a:latin typeface="Times New Roman" panose="02020603050405020304" pitchFamily="18" charset="0"/>
                <a:ea typeface="华文细黑" panose="02010600040101010101" pitchFamily="2" charset="-122"/>
                <a:cs typeface="Times New Roman" panose="02020603050405020304" pitchFamily="18" charset="0"/>
              </a:rPr>
              <a:t>“</a:t>
            </a:r>
            <a:r>
              <a:rPr lang="zh-CN" altLang="en-US" dirty="0">
                <a:solidFill>
                  <a:schemeClr val="tx1">
                    <a:lumMod val="50000"/>
                    <a:lumOff val="50000"/>
                  </a:schemeClr>
                </a:solidFill>
                <a:latin typeface="Times New Roman" panose="02020603050405020304" pitchFamily="18" charset="0"/>
                <a:ea typeface="华文细黑" panose="02010600040101010101" pitchFamily="2" charset="-122"/>
                <a:cs typeface="Times New Roman" panose="02020603050405020304" pitchFamily="18" charset="0"/>
              </a:rPr>
              <a:t>产出导向法</a:t>
            </a:r>
            <a:r>
              <a:rPr lang="en-US" altLang="zh-CN" dirty="0">
                <a:solidFill>
                  <a:schemeClr val="tx1">
                    <a:lumMod val="50000"/>
                    <a:lumOff val="50000"/>
                  </a:schemeClr>
                </a:solidFill>
                <a:latin typeface="Times New Roman" panose="02020603050405020304" pitchFamily="18" charset="0"/>
                <a:ea typeface="华文细黑" panose="02010600040101010101" pitchFamily="2" charset="-122"/>
                <a:cs typeface="Times New Roman" panose="02020603050405020304" pitchFamily="18" charset="0"/>
              </a:rPr>
              <a:t>”</a:t>
            </a:r>
            <a:r>
              <a:rPr lang="zh-CN" altLang="en-US" dirty="0">
                <a:solidFill>
                  <a:schemeClr val="tx1">
                    <a:lumMod val="50000"/>
                    <a:lumOff val="50000"/>
                  </a:schemeClr>
                </a:solidFill>
                <a:latin typeface="Times New Roman" panose="02020603050405020304" pitchFamily="18" charset="0"/>
                <a:ea typeface="华文细黑" panose="02010600040101010101" pitchFamily="2" charset="-122"/>
                <a:cs typeface="Times New Roman" panose="02020603050405020304" pitchFamily="18" charset="0"/>
              </a:rPr>
              <a:t>理论体系 </a:t>
            </a:r>
            <a:r>
              <a:rPr lang="en-US" altLang="zh-CN" dirty="0">
                <a:solidFill>
                  <a:schemeClr val="tx1">
                    <a:lumMod val="50000"/>
                    <a:lumOff val="50000"/>
                  </a:schemeClr>
                </a:solidFill>
                <a:latin typeface="Times New Roman" panose="02020603050405020304" pitchFamily="18" charset="0"/>
                <a:ea typeface="华文细黑" panose="02010600040101010101" pitchFamily="2" charset="-122"/>
                <a:cs typeface="Times New Roman" panose="02020603050405020304" pitchFamily="18" charset="0"/>
              </a:rPr>
              <a:t>[J], </a:t>
            </a:r>
            <a:r>
              <a:rPr lang="zh-CN" altLang="en-US" dirty="0">
                <a:solidFill>
                  <a:schemeClr val="tx1">
                    <a:lumMod val="50000"/>
                    <a:lumOff val="50000"/>
                  </a:schemeClr>
                </a:solidFill>
                <a:latin typeface="Times New Roman" panose="02020603050405020304" pitchFamily="18" charset="0"/>
                <a:ea typeface="华文细黑" panose="02010600040101010101" pitchFamily="2" charset="-122"/>
                <a:cs typeface="Times New Roman" panose="02020603050405020304" pitchFamily="18" charset="0"/>
              </a:rPr>
              <a:t>外语教学与研究，</a:t>
            </a:r>
            <a:r>
              <a:rPr lang="en-US" altLang="zh-CN" dirty="0">
                <a:solidFill>
                  <a:schemeClr val="tx1">
                    <a:lumMod val="50000"/>
                    <a:lumOff val="50000"/>
                  </a:schemeClr>
                </a:solidFill>
                <a:latin typeface="Times New Roman" panose="02020603050405020304" pitchFamily="18" charset="0"/>
                <a:ea typeface="华文细黑" panose="02010600040101010101" pitchFamily="2" charset="-122"/>
                <a:cs typeface="Times New Roman" panose="02020603050405020304" pitchFamily="18" charset="0"/>
              </a:rPr>
              <a:t>2015</a:t>
            </a:r>
            <a:r>
              <a:rPr lang="zh-CN" altLang="en-US" dirty="0">
                <a:solidFill>
                  <a:schemeClr val="tx1">
                    <a:lumMod val="50000"/>
                    <a:lumOff val="50000"/>
                  </a:schemeClr>
                </a:solidFill>
                <a:latin typeface="Times New Roman" panose="02020603050405020304" pitchFamily="18" charset="0"/>
                <a:ea typeface="华文细黑" panose="02010600040101010101" pitchFamily="2" charset="-122"/>
                <a:cs typeface="Times New Roman" panose="02020603050405020304" pitchFamily="18" charset="0"/>
              </a:rPr>
              <a:t>，</a:t>
            </a:r>
            <a:r>
              <a:rPr lang="en-US" altLang="zh-CN" dirty="0">
                <a:solidFill>
                  <a:schemeClr val="tx1">
                    <a:lumMod val="50000"/>
                    <a:lumOff val="50000"/>
                  </a:schemeClr>
                </a:solidFill>
                <a:latin typeface="Times New Roman" panose="02020603050405020304" pitchFamily="18" charset="0"/>
                <a:ea typeface="华文细黑" panose="02010600040101010101" pitchFamily="2" charset="-122"/>
                <a:cs typeface="Times New Roman" panose="02020603050405020304" pitchFamily="18" charset="0"/>
              </a:rPr>
              <a:t>(4): 547-558</a:t>
            </a:r>
            <a:r>
              <a:rPr lang="zh-CN" altLang="en-US" dirty="0">
                <a:solidFill>
                  <a:schemeClr val="tx1">
                    <a:lumMod val="50000"/>
                    <a:lumOff val="50000"/>
                  </a:schemeClr>
                </a:solidFill>
                <a:latin typeface="Times New Roman" panose="02020603050405020304" pitchFamily="18" charset="0"/>
                <a:ea typeface="华文细黑" panose="02010600040101010101" pitchFamily="2" charset="-122"/>
                <a:cs typeface="Times New Roman" panose="02020603050405020304" pitchFamily="18" charset="0"/>
              </a:rPr>
              <a:t>。</a:t>
            </a:r>
            <a:endParaRPr lang="zh-CN" altLang="en-US" dirty="0">
              <a:solidFill>
                <a:schemeClr val="tx1">
                  <a:lumMod val="50000"/>
                  <a:lumOff val="50000"/>
                </a:schemeClr>
              </a:solidFill>
              <a:latin typeface="Times New Roman" panose="02020603050405020304" pitchFamily="18" charset="0"/>
              <a:ea typeface="华文细黑" panose="02010600040101010101" pitchFamily="2" charset="-122"/>
              <a:cs typeface="Times New Roman" panose="02020603050405020304" pitchFamily="18" charset="0"/>
            </a:endParaRPr>
          </a:p>
          <a:p>
            <a:endParaRPr lang="zh-CN" altLang="en-US" dirty="0">
              <a:solidFill>
                <a:schemeClr val="tx1">
                  <a:lumMod val="50000"/>
                  <a:lumOff val="50000"/>
                </a:schemeClr>
              </a:solidFill>
              <a:latin typeface="Times New Roman" panose="02020603050405020304" pitchFamily="18" charset="0"/>
              <a:ea typeface="华文细黑" panose="02010600040101010101" pitchFamily="2" charset="-122"/>
              <a:cs typeface="Times New Roman" panose="02020603050405020304" pitchFamily="18" charset="0"/>
            </a:endParaRPr>
          </a:p>
          <a:p>
            <a:r>
              <a:rPr lang="en-US" altLang="zh-CN" dirty="0">
                <a:solidFill>
                  <a:schemeClr val="tx1">
                    <a:lumMod val="50000"/>
                    <a:lumOff val="50000"/>
                  </a:schemeClr>
                </a:solidFill>
                <a:latin typeface="Times New Roman" panose="02020603050405020304" pitchFamily="18" charset="0"/>
                <a:ea typeface="华文细黑" panose="02010600040101010101" pitchFamily="2" charset="-122"/>
                <a:cs typeface="Times New Roman" panose="02020603050405020304" pitchFamily="18" charset="0"/>
              </a:rPr>
              <a:t>[3] </a:t>
            </a:r>
            <a:r>
              <a:rPr lang="zh-CN" altLang="en-US" dirty="0">
                <a:solidFill>
                  <a:schemeClr val="tx1">
                    <a:lumMod val="50000"/>
                    <a:lumOff val="50000"/>
                  </a:schemeClr>
                </a:solidFill>
                <a:latin typeface="Times New Roman" panose="02020603050405020304" pitchFamily="18" charset="0"/>
                <a:ea typeface="华文细黑" panose="02010600040101010101" pitchFamily="2" charset="-122"/>
                <a:cs typeface="Times New Roman" panose="02020603050405020304" pitchFamily="18" charset="0"/>
              </a:rPr>
              <a:t>文秋芳，</a:t>
            </a:r>
            <a:r>
              <a:rPr lang="en-US" altLang="zh-CN" dirty="0">
                <a:solidFill>
                  <a:schemeClr val="tx1">
                    <a:lumMod val="50000"/>
                    <a:lumOff val="50000"/>
                  </a:schemeClr>
                </a:solidFill>
                <a:latin typeface="Times New Roman" panose="02020603050405020304" pitchFamily="18" charset="0"/>
                <a:ea typeface="华文细黑" panose="02010600040101010101" pitchFamily="2" charset="-122"/>
                <a:cs typeface="Times New Roman" panose="02020603050405020304" pitchFamily="18" charset="0"/>
              </a:rPr>
              <a:t>“</a:t>
            </a:r>
            <a:r>
              <a:rPr lang="zh-CN" altLang="en-US" dirty="0">
                <a:solidFill>
                  <a:schemeClr val="tx1">
                    <a:lumMod val="50000"/>
                    <a:lumOff val="50000"/>
                  </a:schemeClr>
                </a:solidFill>
                <a:latin typeface="Times New Roman" panose="02020603050405020304" pitchFamily="18" charset="0"/>
                <a:ea typeface="华文细黑" panose="02010600040101010101" pitchFamily="2" charset="-122"/>
                <a:cs typeface="Times New Roman" panose="02020603050405020304" pitchFamily="18" charset="0"/>
              </a:rPr>
              <a:t>产出导向法</a:t>
            </a:r>
            <a:r>
              <a:rPr lang="en-US" altLang="zh-CN" dirty="0">
                <a:solidFill>
                  <a:schemeClr val="tx1">
                    <a:lumMod val="50000"/>
                    <a:lumOff val="50000"/>
                  </a:schemeClr>
                </a:solidFill>
                <a:latin typeface="Times New Roman" panose="02020603050405020304" pitchFamily="18" charset="0"/>
                <a:ea typeface="华文细黑" panose="02010600040101010101" pitchFamily="2" charset="-122"/>
                <a:cs typeface="Times New Roman" panose="02020603050405020304" pitchFamily="18" charset="0"/>
              </a:rPr>
              <a:t>” </a:t>
            </a:r>
            <a:r>
              <a:rPr lang="zh-CN" altLang="en-US" dirty="0">
                <a:solidFill>
                  <a:schemeClr val="tx1">
                    <a:lumMod val="50000"/>
                    <a:lumOff val="50000"/>
                  </a:schemeClr>
                </a:solidFill>
                <a:latin typeface="Times New Roman" panose="02020603050405020304" pitchFamily="18" charset="0"/>
                <a:ea typeface="华文细黑" panose="02010600040101010101" pitchFamily="2" charset="-122"/>
                <a:cs typeface="Times New Roman" panose="02020603050405020304" pitchFamily="18" charset="0"/>
              </a:rPr>
              <a:t>与对外汉语教学 </a:t>
            </a:r>
            <a:r>
              <a:rPr lang="en-US" altLang="zh-CN" dirty="0">
                <a:solidFill>
                  <a:schemeClr val="tx1">
                    <a:lumMod val="50000"/>
                    <a:lumOff val="50000"/>
                  </a:schemeClr>
                </a:solidFill>
                <a:latin typeface="Times New Roman" panose="02020603050405020304" pitchFamily="18" charset="0"/>
                <a:ea typeface="华文细黑" panose="02010600040101010101" pitchFamily="2" charset="-122"/>
                <a:cs typeface="Times New Roman" panose="02020603050405020304" pitchFamily="18" charset="0"/>
              </a:rPr>
              <a:t>[J], </a:t>
            </a:r>
            <a:r>
              <a:rPr lang="zh-CN" altLang="en-US" dirty="0">
                <a:solidFill>
                  <a:schemeClr val="tx1">
                    <a:lumMod val="50000"/>
                    <a:lumOff val="50000"/>
                  </a:schemeClr>
                </a:solidFill>
                <a:latin typeface="Times New Roman" panose="02020603050405020304" pitchFamily="18" charset="0"/>
                <a:ea typeface="华文细黑" panose="02010600040101010101" pitchFamily="2" charset="-122"/>
                <a:cs typeface="Times New Roman" panose="02020603050405020304" pitchFamily="18" charset="0"/>
              </a:rPr>
              <a:t>世界汉语教学，</a:t>
            </a:r>
            <a:r>
              <a:rPr lang="en-US" altLang="zh-CN" dirty="0">
                <a:solidFill>
                  <a:schemeClr val="tx1">
                    <a:lumMod val="50000"/>
                    <a:lumOff val="50000"/>
                  </a:schemeClr>
                </a:solidFill>
                <a:latin typeface="Times New Roman" panose="02020603050405020304" pitchFamily="18" charset="0"/>
                <a:ea typeface="华文细黑" panose="02010600040101010101" pitchFamily="2" charset="-122"/>
                <a:cs typeface="Times New Roman" panose="02020603050405020304" pitchFamily="18" charset="0"/>
              </a:rPr>
              <a:t>2018</a:t>
            </a:r>
            <a:r>
              <a:rPr lang="zh-CN" altLang="en-US" dirty="0">
                <a:solidFill>
                  <a:schemeClr val="tx1">
                    <a:lumMod val="50000"/>
                    <a:lumOff val="50000"/>
                  </a:schemeClr>
                </a:solidFill>
                <a:latin typeface="Times New Roman" panose="02020603050405020304" pitchFamily="18" charset="0"/>
                <a:ea typeface="华文细黑" panose="02010600040101010101" pitchFamily="2" charset="-122"/>
                <a:cs typeface="Times New Roman" panose="02020603050405020304" pitchFamily="18" charset="0"/>
              </a:rPr>
              <a:t>，</a:t>
            </a:r>
            <a:r>
              <a:rPr lang="en-US" altLang="zh-CN" dirty="0">
                <a:solidFill>
                  <a:schemeClr val="tx1">
                    <a:lumMod val="50000"/>
                    <a:lumOff val="50000"/>
                  </a:schemeClr>
                </a:solidFill>
                <a:latin typeface="Times New Roman" panose="02020603050405020304" pitchFamily="18" charset="0"/>
                <a:ea typeface="华文细黑" panose="02010600040101010101" pitchFamily="2" charset="-122"/>
                <a:cs typeface="Times New Roman" panose="02020603050405020304" pitchFamily="18" charset="0"/>
              </a:rPr>
              <a:t>(3): 387-400</a:t>
            </a:r>
            <a:r>
              <a:rPr lang="zh-CN" altLang="en-US" dirty="0">
                <a:solidFill>
                  <a:schemeClr val="tx1">
                    <a:lumMod val="50000"/>
                    <a:lumOff val="50000"/>
                  </a:schemeClr>
                </a:solidFill>
                <a:latin typeface="Times New Roman" panose="02020603050405020304" pitchFamily="18" charset="0"/>
                <a:ea typeface="华文细黑" panose="02010600040101010101" pitchFamily="2" charset="-122"/>
                <a:cs typeface="Times New Roman" panose="02020603050405020304" pitchFamily="18" charset="0"/>
              </a:rPr>
              <a:t>。</a:t>
            </a:r>
            <a:endParaRPr lang="zh-CN" altLang="en-US" dirty="0">
              <a:solidFill>
                <a:schemeClr val="tx1">
                  <a:lumMod val="50000"/>
                  <a:lumOff val="50000"/>
                </a:schemeClr>
              </a:solidFill>
              <a:latin typeface="Times New Roman" panose="02020603050405020304" pitchFamily="18" charset="0"/>
              <a:ea typeface="华文细黑" panose="02010600040101010101" pitchFamily="2" charset="-122"/>
              <a:cs typeface="Times New Roman" panose="02020603050405020304" pitchFamily="18" charset="0"/>
            </a:endParaRPr>
          </a:p>
          <a:p>
            <a:endParaRPr lang="zh-CN" altLang="en-US" dirty="0">
              <a:solidFill>
                <a:schemeClr val="tx1">
                  <a:lumMod val="50000"/>
                  <a:lumOff val="50000"/>
                </a:schemeClr>
              </a:solidFill>
              <a:latin typeface="Times New Roman" panose="02020603050405020304" pitchFamily="18" charset="0"/>
              <a:ea typeface="华文细黑" panose="02010600040101010101" pitchFamily="2" charset="-122"/>
              <a:cs typeface="Times New Roman" panose="02020603050405020304" pitchFamily="18" charset="0"/>
            </a:endParaRPr>
          </a:p>
          <a:p>
            <a:pPr indent="-720090">
              <a:lnSpc>
                <a:spcPct val="150000"/>
              </a:lnSpc>
            </a:pPr>
            <a:r>
              <a:rPr lang="en-US" altLang="zh-CN" dirty="0" smtClean="0">
                <a:solidFill>
                  <a:schemeClr val="tx1">
                    <a:lumMod val="50000"/>
                    <a:lumOff val="50000"/>
                  </a:schemeClr>
                </a:solidFill>
                <a:latin typeface="Times New Roman" panose="02020603050405020304" pitchFamily="18" charset="0"/>
                <a:ea typeface="华文细黑" panose="02010600040101010101" pitchFamily="2" charset="-122"/>
                <a:cs typeface="Times New Roman" panose="02020603050405020304" pitchFamily="18" charset="0"/>
              </a:rPr>
              <a:t>[4] </a:t>
            </a:r>
            <a:r>
              <a:rPr lang="zh-CN" altLang="en-US" dirty="0" smtClean="0">
                <a:solidFill>
                  <a:schemeClr val="tx1">
                    <a:lumMod val="50000"/>
                    <a:lumOff val="50000"/>
                  </a:schemeClr>
                </a:solidFill>
                <a:latin typeface="Times New Roman" panose="02020603050405020304" pitchFamily="18" charset="0"/>
                <a:ea typeface="华文细黑" panose="02010600040101010101" pitchFamily="2" charset="-122"/>
                <a:cs typeface="Times New Roman" panose="02020603050405020304" pitchFamily="18" charset="0"/>
              </a:rPr>
              <a:t>文秋芳，“师生合作评价”：“产出导向法”创设的新评价形式</a:t>
            </a:r>
            <a:r>
              <a:rPr lang="en-US" altLang="zh-CN" dirty="0">
                <a:solidFill>
                  <a:schemeClr val="tx1">
                    <a:lumMod val="50000"/>
                    <a:lumOff val="50000"/>
                  </a:schemeClr>
                </a:solidFill>
                <a:latin typeface="Times New Roman" panose="02020603050405020304" pitchFamily="18" charset="0"/>
                <a:ea typeface="华文细黑" panose="02010600040101010101" pitchFamily="2" charset="-122"/>
                <a:cs typeface="Times New Roman" panose="02020603050405020304" pitchFamily="18" charset="0"/>
              </a:rPr>
              <a:t> </a:t>
            </a:r>
            <a:r>
              <a:rPr lang="en-US" altLang="zh-CN" dirty="0" smtClean="0">
                <a:solidFill>
                  <a:schemeClr val="tx1">
                    <a:lumMod val="50000"/>
                    <a:lumOff val="50000"/>
                  </a:schemeClr>
                </a:solidFill>
                <a:latin typeface="Times New Roman" panose="02020603050405020304" pitchFamily="18" charset="0"/>
                <a:ea typeface="华文细黑" panose="02010600040101010101" pitchFamily="2" charset="-122"/>
                <a:cs typeface="Times New Roman" panose="02020603050405020304" pitchFamily="18" charset="0"/>
              </a:rPr>
              <a:t>[J]</a:t>
            </a:r>
            <a:r>
              <a:rPr lang="zh-CN" altLang="en-US" dirty="0" smtClean="0">
                <a:solidFill>
                  <a:schemeClr val="tx1">
                    <a:lumMod val="50000"/>
                    <a:lumOff val="50000"/>
                  </a:schemeClr>
                </a:solidFill>
                <a:latin typeface="Times New Roman" panose="02020603050405020304" pitchFamily="18" charset="0"/>
                <a:ea typeface="华文细黑" panose="02010600040101010101" pitchFamily="2" charset="-122"/>
                <a:cs typeface="Times New Roman" panose="02020603050405020304" pitchFamily="18" charset="0"/>
              </a:rPr>
              <a:t>，外语界，</a:t>
            </a:r>
            <a:r>
              <a:rPr lang="en-US" altLang="zh-CN" dirty="0">
                <a:solidFill>
                  <a:schemeClr val="tx1">
                    <a:lumMod val="50000"/>
                    <a:lumOff val="50000"/>
                  </a:schemeClr>
                </a:solidFill>
                <a:latin typeface="Times New Roman" panose="02020603050405020304" pitchFamily="18" charset="0"/>
                <a:ea typeface="华文细黑" panose="02010600040101010101" pitchFamily="2" charset="-122"/>
                <a:cs typeface="Times New Roman" panose="02020603050405020304" pitchFamily="18" charset="0"/>
              </a:rPr>
              <a:t> </a:t>
            </a:r>
            <a:endParaRPr lang="en-US" altLang="zh-CN" dirty="0" smtClean="0">
              <a:solidFill>
                <a:schemeClr val="tx1">
                  <a:lumMod val="50000"/>
                  <a:lumOff val="50000"/>
                </a:schemeClr>
              </a:solidFill>
              <a:latin typeface="Times New Roman" panose="02020603050405020304" pitchFamily="18" charset="0"/>
              <a:ea typeface="华文细黑" panose="02010600040101010101" pitchFamily="2" charset="-122"/>
              <a:cs typeface="Times New Roman" panose="02020603050405020304" pitchFamily="18" charset="0"/>
            </a:endParaRPr>
          </a:p>
          <a:p>
            <a:pPr indent="-720090">
              <a:lnSpc>
                <a:spcPct val="150000"/>
              </a:lnSpc>
            </a:pPr>
            <a:r>
              <a:rPr lang="en-US" altLang="zh-CN" dirty="0">
                <a:solidFill>
                  <a:schemeClr val="tx1">
                    <a:lumMod val="50000"/>
                    <a:lumOff val="50000"/>
                  </a:schemeClr>
                </a:solidFill>
                <a:latin typeface="Times New Roman" panose="02020603050405020304" pitchFamily="18" charset="0"/>
                <a:ea typeface="华文细黑" panose="02010600040101010101" pitchFamily="2" charset="-122"/>
                <a:cs typeface="Times New Roman" panose="02020603050405020304" pitchFamily="18" charset="0"/>
              </a:rPr>
              <a:t> </a:t>
            </a:r>
            <a:r>
              <a:rPr lang="en-US" altLang="zh-CN" dirty="0" smtClean="0">
                <a:solidFill>
                  <a:schemeClr val="tx1">
                    <a:lumMod val="50000"/>
                    <a:lumOff val="50000"/>
                  </a:schemeClr>
                </a:solidFill>
                <a:latin typeface="Times New Roman" panose="02020603050405020304" pitchFamily="18" charset="0"/>
                <a:ea typeface="华文细黑" panose="02010600040101010101" pitchFamily="2" charset="-122"/>
                <a:cs typeface="Times New Roman" panose="02020603050405020304" pitchFamily="18" charset="0"/>
              </a:rPr>
              <a:t>     2016,(5): 37-43</a:t>
            </a:r>
            <a:r>
              <a:rPr lang="zh-CN" altLang="en-US" dirty="0" smtClean="0">
                <a:solidFill>
                  <a:schemeClr val="tx1">
                    <a:lumMod val="50000"/>
                    <a:lumOff val="50000"/>
                  </a:schemeClr>
                </a:solidFill>
                <a:latin typeface="Times New Roman" panose="02020603050405020304" pitchFamily="18" charset="0"/>
                <a:ea typeface="华文细黑" panose="02010600040101010101" pitchFamily="2" charset="-122"/>
                <a:cs typeface="Times New Roman" panose="02020603050405020304" pitchFamily="18" charset="0"/>
              </a:rPr>
              <a:t>。</a:t>
            </a:r>
            <a:endParaRPr lang="zh-CN" altLang="en-US" dirty="0" smtClean="0">
              <a:solidFill>
                <a:schemeClr val="tx1">
                  <a:lumMod val="50000"/>
                  <a:lumOff val="50000"/>
                </a:schemeClr>
              </a:solidFill>
              <a:latin typeface="Times New Roman" panose="02020603050405020304" pitchFamily="18" charset="0"/>
              <a:ea typeface="华文细黑" panose="02010600040101010101" pitchFamily="2" charset="-122"/>
              <a:cs typeface="Times New Roman" panose="02020603050405020304" pitchFamily="18" charset="0"/>
            </a:endParaRPr>
          </a:p>
          <a:p>
            <a:pPr indent="-720090">
              <a:lnSpc>
                <a:spcPct val="150000"/>
              </a:lnSpc>
            </a:pPr>
            <a:r>
              <a:rPr lang="en-US" altLang="zh-CN" dirty="0" smtClean="0">
                <a:solidFill>
                  <a:schemeClr val="tx1">
                    <a:lumMod val="50000"/>
                    <a:lumOff val="50000"/>
                  </a:schemeClr>
                </a:solidFill>
                <a:latin typeface="Times New Roman" panose="02020603050405020304" pitchFamily="18" charset="0"/>
                <a:ea typeface="华文细黑" panose="02010600040101010101" pitchFamily="2" charset="-122"/>
                <a:cs typeface="Times New Roman" panose="02020603050405020304" pitchFamily="18" charset="0"/>
              </a:rPr>
              <a:t>[5] Wen, Q.F. (2016). The Production-oriented Approach to Teaching University Students</a:t>
            </a:r>
            <a:endParaRPr lang="zh-CN" altLang="zh-CN" dirty="0" smtClean="0">
              <a:solidFill>
                <a:schemeClr val="tx1">
                  <a:lumMod val="50000"/>
                  <a:lumOff val="50000"/>
                </a:schemeClr>
              </a:solidFill>
              <a:latin typeface="Times New Roman" panose="02020603050405020304" pitchFamily="18" charset="0"/>
              <a:ea typeface="华文细黑" panose="02010600040101010101" pitchFamily="2" charset="-122"/>
              <a:cs typeface="Times New Roman" panose="02020603050405020304" pitchFamily="18" charset="0"/>
            </a:endParaRPr>
          </a:p>
          <a:p>
            <a:pPr indent="-720090">
              <a:lnSpc>
                <a:spcPct val="150000"/>
              </a:lnSpc>
            </a:pPr>
            <a:r>
              <a:rPr lang="en-US" altLang="zh-CN" dirty="0" smtClean="0">
                <a:solidFill>
                  <a:schemeClr val="tx1">
                    <a:lumMod val="50000"/>
                    <a:lumOff val="50000"/>
                  </a:schemeClr>
                </a:solidFill>
                <a:latin typeface="Times New Roman" panose="02020603050405020304" pitchFamily="18" charset="0"/>
                <a:ea typeface="华文细黑" panose="02010600040101010101" pitchFamily="2" charset="-122"/>
                <a:cs typeface="Times New Roman" panose="02020603050405020304" pitchFamily="18" charset="0"/>
              </a:rPr>
              <a:t>     English in China. </a:t>
            </a:r>
            <a:r>
              <a:rPr lang="en-US" altLang="zh-CN" i="1" dirty="0" smtClean="0">
                <a:solidFill>
                  <a:schemeClr val="tx1">
                    <a:lumMod val="50000"/>
                    <a:lumOff val="50000"/>
                  </a:schemeClr>
                </a:solidFill>
                <a:latin typeface="Times New Roman" panose="02020603050405020304" pitchFamily="18" charset="0"/>
                <a:ea typeface="华文细黑" panose="02010600040101010101" pitchFamily="2" charset="-122"/>
                <a:cs typeface="Times New Roman" panose="02020603050405020304" pitchFamily="18" charset="0"/>
              </a:rPr>
              <a:t>Language Teaching 1</a:t>
            </a:r>
            <a:r>
              <a:rPr lang="en-US" altLang="zh-CN" dirty="0" smtClean="0">
                <a:solidFill>
                  <a:schemeClr val="tx1">
                    <a:lumMod val="50000"/>
                    <a:lumOff val="50000"/>
                  </a:schemeClr>
                </a:solidFill>
                <a:latin typeface="Times New Roman" panose="02020603050405020304" pitchFamily="18" charset="0"/>
                <a:ea typeface="华文细黑" panose="02010600040101010101" pitchFamily="2" charset="-122"/>
                <a:cs typeface="Times New Roman" panose="02020603050405020304" pitchFamily="18" charset="0"/>
              </a:rPr>
              <a:t>5:1-15.</a:t>
            </a:r>
            <a:endParaRPr lang="en-US" altLang="zh-CN" dirty="0">
              <a:solidFill>
                <a:schemeClr val="tx1">
                  <a:lumMod val="50000"/>
                  <a:lumOff val="50000"/>
                </a:schemeClr>
              </a:solidFill>
              <a:latin typeface="Times New Roman" panose="02020603050405020304" pitchFamily="18" charset="0"/>
              <a:ea typeface="华文细黑" panose="02010600040101010101" pitchFamily="2"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8" name="组合 67"/>
          <p:cNvGrpSpPr/>
          <p:nvPr/>
        </p:nvGrpSpPr>
        <p:grpSpPr>
          <a:xfrm>
            <a:off x="1079612" y="1024372"/>
            <a:ext cx="1224444" cy="3082326"/>
            <a:chOff x="1080654" y="998304"/>
            <a:chExt cx="1224444" cy="3082326"/>
          </a:xfrm>
        </p:grpSpPr>
        <p:sp>
          <p:nvSpPr>
            <p:cNvPr id="8" name="Freeform 4175"/>
            <p:cNvSpPr>
              <a:spLocks noEditPoints="1"/>
            </p:cNvSpPr>
            <p:nvPr/>
          </p:nvSpPr>
          <p:spPr bwMode="auto">
            <a:xfrm>
              <a:off x="1413116" y="1119972"/>
              <a:ext cx="746017" cy="900366"/>
            </a:xfrm>
            <a:custGeom>
              <a:avLst/>
              <a:gdLst>
                <a:gd name="T0" fmla="*/ 50 w 92"/>
                <a:gd name="T1" fmla="*/ 2 h 111"/>
                <a:gd name="T2" fmla="*/ 34 w 92"/>
                <a:gd name="T3" fmla="*/ 8 h 111"/>
                <a:gd name="T4" fmla="*/ 19 w 92"/>
                <a:gd name="T5" fmla="*/ 18 h 111"/>
                <a:gd name="T6" fmla="*/ 11 w 92"/>
                <a:gd name="T7" fmla="*/ 29 h 111"/>
                <a:gd name="T8" fmla="*/ 6 w 92"/>
                <a:gd name="T9" fmla="*/ 42 h 111"/>
                <a:gd name="T10" fmla="*/ 3 w 92"/>
                <a:gd name="T11" fmla="*/ 56 h 111"/>
                <a:gd name="T12" fmla="*/ 7 w 92"/>
                <a:gd name="T13" fmla="*/ 76 h 111"/>
                <a:gd name="T14" fmla="*/ 15 w 92"/>
                <a:gd name="T15" fmla="*/ 93 h 111"/>
                <a:gd name="T16" fmla="*/ 28 w 92"/>
                <a:gd name="T17" fmla="*/ 104 h 111"/>
                <a:gd name="T18" fmla="*/ 44 w 92"/>
                <a:gd name="T19" fmla="*/ 108 h 111"/>
                <a:gd name="T20" fmla="*/ 59 w 92"/>
                <a:gd name="T21" fmla="*/ 104 h 111"/>
                <a:gd name="T22" fmla="*/ 74 w 92"/>
                <a:gd name="T23" fmla="*/ 93 h 111"/>
                <a:gd name="T24" fmla="*/ 82 w 92"/>
                <a:gd name="T25" fmla="*/ 82 h 111"/>
                <a:gd name="T26" fmla="*/ 87 w 92"/>
                <a:gd name="T27" fmla="*/ 69 h 111"/>
                <a:gd name="T28" fmla="*/ 88 w 92"/>
                <a:gd name="T29" fmla="*/ 56 h 111"/>
                <a:gd name="T30" fmla="*/ 86 w 92"/>
                <a:gd name="T31" fmla="*/ 35 h 111"/>
                <a:gd name="T32" fmla="*/ 78 w 92"/>
                <a:gd name="T33" fmla="*/ 18 h 111"/>
                <a:gd name="T34" fmla="*/ 70 w 92"/>
                <a:gd name="T35" fmla="*/ 10 h 111"/>
                <a:gd name="T36" fmla="*/ 61 w 92"/>
                <a:gd name="T37" fmla="*/ 5 h 111"/>
                <a:gd name="T38" fmla="*/ 50 w 92"/>
                <a:gd name="T39" fmla="*/ 2 h 111"/>
                <a:gd name="T40" fmla="*/ 50 w 92"/>
                <a:gd name="T41" fmla="*/ 2 h 111"/>
                <a:gd name="T42" fmla="*/ 50 w 92"/>
                <a:gd name="T43" fmla="*/ 0 h 111"/>
                <a:gd name="T44" fmla="*/ 65 w 92"/>
                <a:gd name="T45" fmla="*/ 2 h 111"/>
                <a:gd name="T46" fmla="*/ 75 w 92"/>
                <a:gd name="T47" fmla="*/ 10 h 111"/>
                <a:gd name="T48" fmla="*/ 84 w 92"/>
                <a:gd name="T49" fmla="*/ 23 h 111"/>
                <a:gd name="T50" fmla="*/ 89 w 92"/>
                <a:gd name="T51" fmla="*/ 38 h 111"/>
                <a:gd name="T52" fmla="*/ 92 w 92"/>
                <a:gd name="T53" fmla="*/ 56 h 111"/>
                <a:gd name="T54" fmla="*/ 89 w 92"/>
                <a:gd name="T55" fmla="*/ 73 h 111"/>
                <a:gd name="T56" fmla="*/ 82 w 92"/>
                <a:gd name="T57" fmla="*/ 89 h 111"/>
                <a:gd name="T58" fmla="*/ 71 w 92"/>
                <a:gd name="T59" fmla="*/ 101 h 111"/>
                <a:gd name="T60" fmla="*/ 58 w 92"/>
                <a:gd name="T61" fmla="*/ 108 h 111"/>
                <a:gd name="T62" fmla="*/ 44 w 92"/>
                <a:gd name="T63" fmla="*/ 111 h 111"/>
                <a:gd name="T64" fmla="*/ 29 w 92"/>
                <a:gd name="T65" fmla="*/ 108 h 111"/>
                <a:gd name="T66" fmla="*/ 17 w 92"/>
                <a:gd name="T67" fmla="*/ 101 h 111"/>
                <a:gd name="T68" fmla="*/ 8 w 92"/>
                <a:gd name="T69" fmla="*/ 89 h 111"/>
                <a:gd name="T70" fmla="*/ 3 w 92"/>
                <a:gd name="T71" fmla="*/ 73 h 111"/>
                <a:gd name="T72" fmla="*/ 0 w 92"/>
                <a:gd name="T73" fmla="*/ 56 h 111"/>
                <a:gd name="T74" fmla="*/ 3 w 92"/>
                <a:gd name="T75" fmla="*/ 38 h 111"/>
                <a:gd name="T76" fmla="*/ 11 w 92"/>
                <a:gd name="T77" fmla="*/ 22 h 111"/>
                <a:gd name="T78" fmla="*/ 23 w 92"/>
                <a:gd name="T79" fmla="*/ 10 h 111"/>
                <a:gd name="T80" fmla="*/ 36 w 92"/>
                <a:gd name="T81" fmla="*/ 2 h 111"/>
                <a:gd name="T82" fmla="*/ 50 w 92"/>
                <a:gd name="T83"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2" h="111">
                  <a:moveTo>
                    <a:pt x="50" y="2"/>
                  </a:moveTo>
                  <a:lnTo>
                    <a:pt x="34" y="8"/>
                  </a:lnTo>
                  <a:lnTo>
                    <a:pt x="19" y="18"/>
                  </a:lnTo>
                  <a:lnTo>
                    <a:pt x="11" y="29"/>
                  </a:lnTo>
                  <a:lnTo>
                    <a:pt x="6" y="42"/>
                  </a:lnTo>
                  <a:lnTo>
                    <a:pt x="3" y="56"/>
                  </a:lnTo>
                  <a:lnTo>
                    <a:pt x="7" y="76"/>
                  </a:lnTo>
                  <a:lnTo>
                    <a:pt x="15" y="93"/>
                  </a:lnTo>
                  <a:lnTo>
                    <a:pt x="28" y="104"/>
                  </a:lnTo>
                  <a:lnTo>
                    <a:pt x="44" y="108"/>
                  </a:lnTo>
                  <a:lnTo>
                    <a:pt x="59" y="104"/>
                  </a:lnTo>
                  <a:lnTo>
                    <a:pt x="74" y="93"/>
                  </a:lnTo>
                  <a:lnTo>
                    <a:pt x="82" y="82"/>
                  </a:lnTo>
                  <a:lnTo>
                    <a:pt x="87" y="69"/>
                  </a:lnTo>
                  <a:lnTo>
                    <a:pt x="88" y="56"/>
                  </a:lnTo>
                  <a:lnTo>
                    <a:pt x="86" y="35"/>
                  </a:lnTo>
                  <a:lnTo>
                    <a:pt x="78" y="18"/>
                  </a:lnTo>
                  <a:lnTo>
                    <a:pt x="70" y="10"/>
                  </a:lnTo>
                  <a:lnTo>
                    <a:pt x="61" y="5"/>
                  </a:lnTo>
                  <a:lnTo>
                    <a:pt x="50" y="2"/>
                  </a:lnTo>
                  <a:lnTo>
                    <a:pt x="50" y="2"/>
                  </a:lnTo>
                  <a:close/>
                  <a:moveTo>
                    <a:pt x="50" y="0"/>
                  </a:moveTo>
                  <a:lnTo>
                    <a:pt x="65" y="2"/>
                  </a:lnTo>
                  <a:lnTo>
                    <a:pt x="75" y="10"/>
                  </a:lnTo>
                  <a:lnTo>
                    <a:pt x="84" y="23"/>
                  </a:lnTo>
                  <a:lnTo>
                    <a:pt x="89" y="38"/>
                  </a:lnTo>
                  <a:lnTo>
                    <a:pt x="92" y="56"/>
                  </a:lnTo>
                  <a:lnTo>
                    <a:pt x="89" y="73"/>
                  </a:lnTo>
                  <a:lnTo>
                    <a:pt x="82" y="89"/>
                  </a:lnTo>
                  <a:lnTo>
                    <a:pt x="71" y="101"/>
                  </a:lnTo>
                  <a:lnTo>
                    <a:pt x="58" y="108"/>
                  </a:lnTo>
                  <a:lnTo>
                    <a:pt x="44" y="111"/>
                  </a:lnTo>
                  <a:lnTo>
                    <a:pt x="29" y="108"/>
                  </a:lnTo>
                  <a:lnTo>
                    <a:pt x="17" y="101"/>
                  </a:lnTo>
                  <a:lnTo>
                    <a:pt x="8" y="89"/>
                  </a:lnTo>
                  <a:lnTo>
                    <a:pt x="3" y="73"/>
                  </a:lnTo>
                  <a:lnTo>
                    <a:pt x="0" y="56"/>
                  </a:lnTo>
                  <a:lnTo>
                    <a:pt x="3" y="38"/>
                  </a:lnTo>
                  <a:lnTo>
                    <a:pt x="11" y="22"/>
                  </a:lnTo>
                  <a:lnTo>
                    <a:pt x="23" y="10"/>
                  </a:lnTo>
                  <a:lnTo>
                    <a:pt x="36" y="2"/>
                  </a:lnTo>
                  <a:lnTo>
                    <a:pt x="50" y="0"/>
                  </a:lnTo>
                  <a:close/>
                </a:path>
              </a:pathLst>
            </a:custGeom>
            <a:solidFill>
              <a:schemeClr val="accent5"/>
            </a:solidFill>
            <a:ln w="0">
              <a:noFill/>
              <a:prstDash val="solid"/>
              <a:round/>
            </a:ln>
          </p:spPr>
          <p:txBody>
            <a:bodyPr vert="horz" wrap="square" lIns="91440" tIns="45720" rIns="91440" bIns="45720" numCol="1" anchor="t" anchorCtr="0" compatLnSpc="1"/>
            <a:lstStyle/>
            <a:p>
              <a:endParaRPr lang="zh-CN" altLang="en-US"/>
            </a:p>
          </p:txBody>
        </p:sp>
        <p:sp>
          <p:nvSpPr>
            <p:cNvPr id="9" name="Freeform 4176"/>
            <p:cNvSpPr>
              <a:spLocks noEditPoints="1"/>
            </p:cNvSpPr>
            <p:nvPr/>
          </p:nvSpPr>
          <p:spPr bwMode="auto">
            <a:xfrm>
              <a:off x="1405009" y="1103749"/>
              <a:ext cx="762235" cy="924698"/>
            </a:xfrm>
            <a:custGeom>
              <a:avLst/>
              <a:gdLst>
                <a:gd name="T0" fmla="*/ 60 w 94"/>
                <a:gd name="T1" fmla="*/ 108 h 114"/>
                <a:gd name="T2" fmla="*/ 60 w 94"/>
                <a:gd name="T3" fmla="*/ 108 h 114"/>
                <a:gd name="T4" fmla="*/ 11 w 94"/>
                <a:gd name="T5" fmla="*/ 88 h 114"/>
                <a:gd name="T6" fmla="*/ 32 w 94"/>
                <a:gd name="T7" fmla="*/ 109 h 114"/>
                <a:gd name="T8" fmla="*/ 45 w 94"/>
                <a:gd name="T9" fmla="*/ 112 h 114"/>
                <a:gd name="T10" fmla="*/ 32 w 94"/>
                <a:gd name="T11" fmla="*/ 109 h 114"/>
                <a:gd name="T12" fmla="*/ 11 w 94"/>
                <a:gd name="T13" fmla="*/ 88 h 114"/>
                <a:gd name="T14" fmla="*/ 83 w 94"/>
                <a:gd name="T15" fmla="*/ 88 h 114"/>
                <a:gd name="T16" fmla="*/ 83 w 94"/>
                <a:gd name="T17" fmla="*/ 88 h 114"/>
                <a:gd name="T18" fmla="*/ 15 w 94"/>
                <a:gd name="T19" fmla="*/ 24 h 114"/>
                <a:gd name="T20" fmla="*/ 15 w 94"/>
                <a:gd name="T21" fmla="*/ 25 h 114"/>
                <a:gd name="T22" fmla="*/ 25 w 94"/>
                <a:gd name="T23" fmla="*/ 14 h 114"/>
                <a:gd name="T24" fmla="*/ 24 w 94"/>
                <a:gd name="T25" fmla="*/ 14 h 114"/>
                <a:gd name="T26" fmla="*/ 51 w 94"/>
                <a:gd name="T27" fmla="*/ 7 h 114"/>
                <a:gd name="T28" fmla="*/ 35 w 94"/>
                <a:gd name="T29" fmla="*/ 11 h 114"/>
                <a:gd name="T30" fmla="*/ 13 w 94"/>
                <a:gd name="T31" fmla="*/ 32 h 114"/>
                <a:gd name="T32" fmla="*/ 7 w 94"/>
                <a:gd name="T33" fmla="*/ 58 h 114"/>
                <a:gd name="T34" fmla="*/ 17 w 94"/>
                <a:gd name="T35" fmla="*/ 93 h 114"/>
                <a:gd name="T36" fmla="*/ 45 w 94"/>
                <a:gd name="T37" fmla="*/ 109 h 114"/>
                <a:gd name="T38" fmla="*/ 60 w 94"/>
                <a:gd name="T39" fmla="*/ 105 h 114"/>
                <a:gd name="T40" fmla="*/ 84 w 94"/>
                <a:gd name="T41" fmla="*/ 78 h 114"/>
                <a:gd name="T42" fmla="*/ 85 w 94"/>
                <a:gd name="T43" fmla="*/ 37 h 114"/>
                <a:gd name="T44" fmla="*/ 66 w 94"/>
                <a:gd name="T45" fmla="*/ 11 h 114"/>
                <a:gd name="T46" fmla="*/ 51 w 94"/>
                <a:gd name="T47" fmla="*/ 0 h 114"/>
                <a:gd name="T48" fmla="*/ 77 w 94"/>
                <a:gd name="T49" fmla="*/ 12 h 114"/>
                <a:gd name="T50" fmla="*/ 92 w 94"/>
                <a:gd name="T51" fmla="*/ 40 h 114"/>
                <a:gd name="T52" fmla="*/ 92 w 94"/>
                <a:gd name="T53" fmla="*/ 75 h 114"/>
                <a:gd name="T54" fmla="*/ 72 w 94"/>
                <a:gd name="T55" fmla="*/ 104 h 114"/>
                <a:gd name="T56" fmla="*/ 45 w 94"/>
                <a:gd name="T57" fmla="*/ 114 h 114"/>
                <a:gd name="T58" fmla="*/ 18 w 94"/>
                <a:gd name="T59" fmla="*/ 104 h 114"/>
                <a:gd name="T60" fmla="*/ 3 w 94"/>
                <a:gd name="T61" fmla="*/ 75 h 114"/>
                <a:gd name="T62" fmla="*/ 1 w 94"/>
                <a:gd name="T63" fmla="*/ 58 h 114"/>
                <a:gd name="T64" fmla="*/ 3 w 94"/>
                <a:gd name="T65" fmla="*/ 40 h 114"/>
                <a:gd name="T66" fmla="*/ 22 w 94"/>
                <a:gd name="T67" fmla="*/ 11 h 114"/>
                <a:gd name="T68" fmla="*/ 51 w 94"/>
                <a:gd name="T69"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4" h="114">
                  <a:moveTo>
                    <a:pt x="76" y="96"/>
                  </a:moveTo>
                  <a:lnTo>
                    <a:pt x="60" y="108"/>
                  </a:lnTo>
                  <a:lnTo>
                    <a:pt x="47" y="110"/>
                  </a:lnTo>
                  <a:lnTo>
                    <a:pt x="60" y="108"/>
                  </a:lnTo>
                  <a:lnTo>
                    <a:pt x="76" y="96"/>
                  </a:lnTo>
                  <a:close/>
                  <a:moveTo>
                    <a:pt x="11" y="88"/>
                  </a:moveTo>
                  <a:lnTo>
                    <a:pt x="20" y="101"/>
                  </a:lnTo>
                  <a:lnTo>
                    <a:pt x="32" y="109"/>
                  </a:lnTo>
                  <a:lnTo>
                    <a:pt x="45" y="112"/>
                  </a:lnTo>
                  <a:lnTo>
                    <a:pt x="45" y="112"/>
                  </a:lnTo>
                  <a:lnTo>
                    <a:pt x="45" y="112"/>
                  </a:lnTo>
                  <a:lnTo>
                    <a:pt x="32" y="109"/>
                  </a:lnTo>
                  <a:lnTo>
                    <a:pt x="20" y="101"/>
                  </a:lnTo>
                  <a:lnTo>
                    <a:pt x="11" y="88"/>
                  </a:lnTo>
                  <a:close/>
                  <a:moveTo>
                    <a:pt x="85" y="83"/>
                  </a:moveTo>
                  <a:lnTo>
                    <a:pt x="83" y="88"/>
                  </a:lnTo>
                  <a:lnTo>
                    <a:pt x="79" y="92"/>
                  </a:lnTo>
                  <a:lnTo>
                    <a:pt x="83" y="88"/>
                  </a:lnTo>
                  <a:lnTo>
                    <a:pt x="85" y="83"/>
                  </a:lnTo>
                  <a:close/>
                  <a:moveTo>
                    <a:pt x="15" y="24"/>
                  </a:moveTo>
                  <a:lnTo>
                    <a:pt x="15" y="24"/>
                  </a:lnTo>
                  <a:lnTo>
                    <a:pt x="15" y="25"/>
                  </a:lnTo>
                  <a:lnTo>
                    <a:pt x="15" y="24"/>
                  </a:lnTo>
                  <a:close/>
                  <a:moveTo>
                    <a:pt x="25" y="14"/>
                  </a:moveTo>
                  <a:lnTo>
                    <a:pt x="24" y="14"/>
                  </a:lnTo>
                  <a:lnTo>
                    <a:pt x="24" y="14"/>
                  </a:lnTo>
                  <a:lnTo>
                    <a:pt x="25" y="14"/>
                  </a:lnTo>
                  <a:close/>
                  <a:moveTo>
                    <a:pt x="51" y="7"/>
                  </a:moveTo>
                  <a:lnTo>
                    <a:pt x="51" y="7"/>
                  </a:lnTo>
                  <a:lnTo>
                    <a:pt x="35" y="11"/>
                  </a:lnTo>
                  <a:lnTo>
                    <a:pt x="21" y="21"/>
                  </a:lnTo>
                  <a:lnTo>
                    <a:pt x="13" y="32"/>
                  </a:lnTo>
                  <a:lnTo>
                    <a:pt x="8" y="44"/>
                  </a:lnTo>
                  <a:lnTo>
                    <a:pt x="7" y="58"/>
                  </a:lnTo>
                  <a:lnTo>
                    <a:pt x="9" y="78"/>
                  </a:lnTo>
                  <a:lnTo>
                    <a:pt x="17" y="93"/>
                  </a:lnTo>
                  <a:lnTo>
                    <a:pt x="30" y="104"/>
                  </a:lnTo>
                  <a:lnTo>
                    <a:pt x="45" y="109"/>
                  </a:lnTo>
                  <a:lnTo>
                    <a:pt x="45" y="109"/>
                  </a:lnTo>
                  <a:lnTo>
                    <a:pt x="60" y="105"/>
                  </a:lnTo>
                  <a:lnTo>
                    <a:pt x="73" y="93"/>
                  </a:lnTo>
                  <a:lnTo>
                    <a:pt x="84" y="78"/>
                  </a:lnTo>
                  <a:lnTo>
                    <a:pt x="88" y="58"/>
                  </a:lnTo>
                  <a:lnTo>
                    <a:pt x="85" y="37"/>
                  </a:lnTo>
                  <a:lnTo>
                    <a:pt x="77" y="21"/>
                  </a:lnTo>
                  <a:lnTo>
                    <a:pt x="66" y="11"/>
                  </a:lnTo>
                  <a:lnTo>
                    <a:pt x="51" y="7"/>
                  </a:lnTo>
                  <a:close/>
                  <a:moveTo>
                    <a:pt x="51" y="0"/>
                  </a:moveTo>
                  <a:lnTo>
                    <a:pt x="66" y="3"/>
                  </a:lnTo>
                  <a:lnTo>
                    <a:pt x="77" y="12"/>
                  </a:lnTo>
                  <a:lnTo>
                    <a:pt x="87" y="24"/>
                  </a:lnTo>
                  <a:lnTo>
                    <a:pt x="92" y="40"/>
                  </a:lnTo>
                  <a:lnTo>
                    <a:pt x="94" y="58"/>
                  </a:lnTo>
                  <a:lnTo>
                    <a:pt x="92" y="75"/>
                  </a:lnTo>
                  <a:lnTo>
                    <a:pt x="84" y="91"/>
                  </a:lnTo>
                  <a:lnTo>
                    <a:pt x="72" y="104"/>
                  </a:lnTo>
                  <a:lnTo>
                    <a:pt x="59" y="112"/>
                  </a:lnTo>
                  <a:lnTo>
                    <a:pt x="45" y="114"/>
                  </a:lnTo>
                  <a:lnTo>
                    <a:pt x="30" y="112"/>
                  </a:lnTo>
                  <a:lnTo>
                    <a:pt x="18" y="104"/>
                  </a:lnTo>
                  <a:lnTo>
                    <a:pt x="8" y="91"/>
                  </a:lnTo>
                  <a:lnTo>
                    <a:pt x="3" y="75"/>
                  </a:lnTo>
                  <a:lnTo>
                    <a:pt x="0" y="58"/>
                  </a:lnTo>
                  <a:lnTo>
                    <a:pt x="1" y="58"/>
                  </a:lnTo>
                  <a:lnTo>
                    <a:pt x="0" y="58"/>
                  </a:lnTo>
                  <a:lnTo>
                    <a:pt x="3" y="40"/>
                  </a:lnTo>
                  <a:lnTo>
                    <a:pt x="11" y="24"/>
                  </a:lnTo>
                  <a:lnTo>
                    <a:pt x="22" y="11"/>
                  </a:lnTo>
                  <a:lnTo>
                    <a:pt x="37" y="3"/>
                  </a:lnTo>
                  <a:lnTo>
                    <a:pt x="51" y="0"/>
                  </a:lnTo>
                  <a:close/>
                </a:path>
              </a:pathLst>
            </a:custGeom>
            <a:solidFill>
              <a:schemeClr val="accent5"/>
            </a:solidFill>
            <a:ln w="0">
              <a:noFill/>
              <a:prstDash val="solid"/>
              <a:round/>
            </a:ln>
          </p:spPr>
          <p:txBody>
            <a:bodyPr vert="horz" wrap="square" lIns="91440" tIns="45720" rIns="91440" bIns="45720" numCol="1" anchor="t" anchorCtr="0" compatLnSpc="1"/>
            <a:lstStyle/>
            <a:p>
              <a:endParaRPr lang="zh-CN" altLang="en-US"/>
            </a:p>
          </p:txBody>
        </p:sp>
        <p:sp>
          <p:nvSpPr>
            <p:cNvPr id="10" name="Freeform 4177"/>
            <p:cNvSpPr/>
            <p:nvPr/>
          </p:nvSpPr>
          <p:spPr bwMode="auto">
            <a:xfrm>
              <a:off x="1818560" y="1022636"/>
              <a:ext cx="170289" cy="137896"/>
            </a:xfrm>
            <a:custGeom>
              <a:avLst/>
              <a:gdLst>
                <a:gd name="T0" fmla="*/ 15 w 21"/>
                <a:gd name="T1" fmla="*/ 0 h 17"/>
                <a:gd name="T2" fmla="*/ 8 w 21"/>
                <a:gd name="T3" fmla="*/ 13 h 17"/>
                <a:gd name="T4" fmla="*/ 21 w 21"/>
                <a:gd name="T5" fmla="*/ 3 h 17"/>
                <a:gd name="T6" fmla="*/ 15 w 21"/>
                <a:gd name="T7" fmla="*/ 17 h 17"/>
                <a:gd name="T8" fmla="*/ 0 w 21"/>
                <a:gd name="T9" fmla="*/ 13 h 17"/>
                <a:gd name="T10" fmla="*/ 15 w 21"/>
                <a:gd name="T11" fmla="*/ 0 h 17"/>
              </a:gdLst>
              <a:ahLst/>
              <a:cxnLst>
                <a:cxn ang="0">
                  <a:pos x="T0" y="T1"/>
                </a:cxn>
                <a:cxn ang="0">
                  <a:pos x="T2" y="T3"/>
                </a:cxn>
                <a:cxn ang="0">
                  <a:pos x="T4" y="T5"/>
                </a:cxn>
                <a:cxn ang="0">
                  <a:pos x="T6" y="T7"/>
                </a:cxn>
                <a:cxn ang="0">
                  <a:pos x="T8" y="T9"/>
                </a:cxn>
                <a:cxn ang="0">
                  <a:pos x="T10" y="T11"/>
                </a:cxn>
              </a:cxnLst>
              <a:rect l="0" t="0" r="r" b="b"/>
              <a:pathLst>
                <a:path w="21" h="17">
                  <a:moveTo>
                    <a:pt x="15" y="0"/>
                  </a:moveTo>
                  <a:lnTo>
                    <a:pt x="8" y="13"/>
                  </a:lnTo>
                  <a:lnTo>
                    <a:pt x="21" y="3"/>
                  </a:lnTo>
                  <a:lnTo>
                    <a:pt x="15" y="17"/>
                  </a:lnTo>
                  <a:lnTo>
                    <a:pt x="0" y="13"/>
                  </a:lnTo>
                  <a:lnTo>
                    <a:pt x="15" y="0"/>
                  </a:lnTo>
                  <a:close/>
                </a:path>
              </a:pathLst>
            </a:custGeom>
            <a:solidFill>
              <a:schemeClr val="accent5"/>
            </a:solidFill>
            <a:ln w="0">
              <a:noFill/>
              <a:prstDash val="solid"/>
              <a:round/>
            </a:ln>
          </p:spPr>
          <p:txBody>
            <a:bodyPr vert="horz" wrap="square" lIns="91440" tIns="45720" rIns="91440" bIns="45720" numCol="1" anchor="t" anchorCtr="0" compatLnSpc="1"/>
            <a:lstStyle/>
            <a:p>
              <a:endParaRPr lang="zh-CN" altLang="en-US"/>
            </a:p>
          </p:txBody>
        </p:sp>
        <p:sp>
          <p:nvSpPr>
            <p:cNvPr id="11" name="Freeform 4178"/>
            <p:cNvSpPr/>
            <p:nvPr/>
          </p:nvSpPr>
          <p:spPr bwMode="auto">
            <a:xfrm>
              <a:off x="1810453" y="1014527"/>
              <a:ext cx="186507" cy="146005"/>
            </a:xfrm>
            <a:custGeom>
              <a:avLst/>
              <a:gdLst>
                <a:gd name="T0" fmla="*/ 14 w 23"/>
                <a:gd name="T1" fmla="*/ 0 h 18"/>
                <a:gd name="T2" fmla="*/ 17 w 23"/>
                <a:gd name="T3" fmla="*/ 2 h 18"/>
                <a:gd name="T4" fmla="*/ 13 w 23"/>
                <a:gd name="T5" fmla="*/ 9 h 18"/>
                <a:gd name="T6" fmla="*/ 21 w 23"/>
                <a:gd name="T7" fmla="*/ 2 h 18"/>
                <a:gd name="T8" fmla="*/ 23 w 23"/>
                <a:gd name="T9" fmla="*/ 5 h 18"/>
                <a:gd name="T10" fmla="*/ 17 w 23"/>
                <a:gd name="T11" fmla="*/ 18 h 18"/>
                <a:gd name="T12" fmla="*/ 14 w 23"/>
                <a:gd name="T13" fmla="*/ 17 h 18"/>
                <a:gd name="T14" fmla="*/ 17 w 23"/>
                <a:gd name="T15" fmla="*/ 10 h 18"/>
                <a:gd name="T16" fmla="*/ 10 w 23"/>
                <a:gd name="T17" fmla="*/ 15 h 18"/>
                <a:gd name="T18" fmla="*/ 8 w 23"/>
                <a:gd name="T19" fmla="*/ 14 h 18"/>
                <a:gd name="T20" fmla="*/ 10 w 23"/>
                <a:gd name="T21" fmla="*/ 8 h 18"/>
                <a:gd name="T22" fmla="*/ 2 w 23"/>
                <a:gd name="T23" fmla="*/ 15 h 18"/>
                <a:gd name="T24" fmla="*/ 0 w 23"/>
                <a:gd name="T25" fmla="*/ 13 h 18"/>
                <a:gd name="T26" fmla="*/ 14 w 23"/>
                <a:gd name="T2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 h="18">
                  <a:moveTo>
                    <a:pt x="14" y="0"/>
                  </a:moveTo>
                  <a:lnTo>
                    <a:pt x="17" y="2"/>
                  </a:lnTo>
                  <a:lnTo>
                    <a:pt x="13" y="9"/>
                  </a:lnTo>
                  <a:lnTo>
                    <a:pt x="21" y="2"/>
                  </a:lnTo>
                  <a:lnTo>
                    <a:pt x="23" y="5"/>
                  </a:lnTo>
                  <a:lnTo>
                    <a:pt x="17" y="18"/>
                  </a:lnTo>
                  <a:lnTo>
                    <a:pt x="14" y="17"/>
                  </a:lnTo>
                  <a:lnTo>
                    <a:pt x="17" y="10"/>
                  </a:lnTo>
                  <a:lnTo>
                    <a:pt x="10" y="15"/>
                  </a:lnTo>
                  <a:lnTo>
                    <a:pt x="8" y="14"/>
                  </a:lnTo>
                  <a:lnTo>
                    <a:pt x="10" y="8"/>
                  </a:lnTo>
                  <a:lnTo>
                    <a:pt x="2" y="15"/>
                  </a:lnTo>
                  <a:lnTo>
                    <a:pt x="0" y="13"/>
                  </a:lnTo>
                  <a:lnTo>
                    <a:pt x="14" y="0"/>
                  </a:lnTo>
                  <a:close/>
                </a:path>
              </a:pathLst>
            </a:custGeom>
            <a:solidFill>
              <a:schemeClr val="accent5"/>
            </a:solidFill>
            <a:ln w="0">
              <a:noFill/>
              <a:prstDash val="solid"/>
              <a:round/>
            </a:ln>
          </p:spPr>
          <p:txBody>
            <a:bodyPr vert="horz" wrap="square" lIns="91440" tIns="45720" rIns="91440" bIns="45720" numCol="1" anchor="t" anchorCtr="0" compatLnSpc="1"/>
            <a:lstStyle/>
            <a:p>
              <a:endParaRPr lang="zh-CN" altLang="en-US"/>
            </a:p>
          </p:txBody>
        </p:sp>
        <p:sp>
          <p:nvSpPr>
            <p:cNvPr id="12" name="Freeform 4179"/>
            <p:cNvSpPr/>
            <p:nvPr/>
          </p:nvSpPr>
          <p:spPr bwMode="auto">
            <a:xfrm>
              <a:off x="1810453" y="1014527"/>
              <a:ext cx="186507" cy="146005"/>
            </a:xfrm>
            <a:custGeom>
              <a:avLst/>
              <a:gdLst>
                <a:gd name="T0" fmla="*/ 14 w 23"/>
                <a:gd name="T1" fmla="*/ 0 h 18"/>
                <a:gd name="T2" fmla="*/ 17 w 23"/>
                <a:gd name="T3" fmla="*/ 2 h 18"/>
                <a:gd name="T4" fmla="*/ 13 w 23"/>
                <a:gd name="T5" fmla="*/ 9 h 18"/>
                <a:gd name="T6" fmla="*/ 21 w 23"/>
                <a:gd name="T7" fmla="*/ 2 h 18"/>
                <a:gd name="T8" fmla="*/ 23 w 23"/>
                <a:gd name="T9" fmla="*/ 5 h 18"/>
                <a:gd name="T10" fmla="*/ 17 w 23"/>
                <a:gd name="T11" fmla="*/ 18 h 18"/>
                <a:gd name="T12" fmla="*/ 14 w 23"/>
                <a:gd name="T13" fmla="*/ 17 h 18"/>
                <a:gd name="T14" fmla="*/ 17 w 23"/>
                <a:gd name="T15" fmla="*/ 10 h 18"/>
                <a:gd name="T16" fmla="*/ 10 w 23"/>
                <a:gd name="T17" fmla="*/ 15 h 18"/>
                <a:gd name="T18" fmla="*/ 8 w 23"/>
                <a:gd name="T19" fmla="*/ 14 h 18"/>
                <a:gd name="T20" fmla="*/ 10 w 23"/>
                <a:gd name="T21" fmla="*/ 8 h 18"/>
                <a:gd name="T22" fmla="*/ 2 w 23"/>
                <a:gd name="T23" fmla="*/ 15 h 18"/>
                <a:gd name="T24" fmla="*/ 0 w 23"/>
                <a:gd name="T25" fmla="*/ 13 h 18"/>
                <a:gd name="T26" fmla="*/ 14 w 23"/>
                <a:gd name="T2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 h="18">
                  <a:moveTo>
                    <a:pt x="14" y="0"/>
                  </a:moveTo>
                  <a:lnTo>
                    <a:pt x="17" y="2"/>
                  </a:lnTo>
                  <a:lnTo>
                    <a:pt x="13" y="9"/>
                  </a:lnTo>
                  <a:lnTo>
                    <a:pt x="21" y="2"/>
                  </a:lnTo>
                  <a:lnTo>
                    <a:pt x="23" y="5"/>
                  </a:lnTo>
                  <a:lnTo>
                    <a:pt x="17" y="18"/>
                  </a:lnTo>
                  <a:lnTo>
                    <a:pt x="14" y="17"/>
                  </a:lnTo>
                  <a:lnTo>
                    <a:pt x="17" y="10"/>
                  </a:lnTo>
                  <a:lnTo>
                    <a:pt x="10" y="15"/>
                  </a:lnTo>
                  <a:lnTo>
                    <a:pt x="8" y="14"/>
                  </a:lnTo>
                  <a:lnTo>
                    <a:pt x="10" y="8"/>
                  </a:lnTo>
                  <a:lnTo>
                    <a:pt x="2" y="15"/>
                  </a:lnTo>
                  <a:lnTo>
                    <a:pt x="0" y="13"/>
                  </a:lnTo>
                  <a:lnTo>
                    <a:pt x="14" y="0"/>
                  </a:lnTo>
                  <a:close/>
                </a:path>
              </a:pathLst>
            </a:custGeom>
            <a:solidFill>
              <a:schemeClr val="accent5"/>
            </a:solidFill>
            <a:ln w="0">
              <a:noFill/>
              <a:prstDash val="solid"/>
              <a:round/>
            </a:ln>
          </p:spPr>
          <p:txBody>
            <a:bodyPr vert="horz" wrap="square" lIns="91440" tIns="45720" rIns="91440" bIns="45720" numCol="1" anchor="t" anchorCtr="0" compatLnSpc="1"/>
            <a:lstStyle/>
            <a:p>
              <a:endParaRPr lang="zh-CN" altLang="en-US"/>
            </a:p>
          </p:txBody>
        </p:sp>
        <p:sp>
          <p:nvSpPr>
            <p:cNvPr id="13" name="Freeform 4180"/>
            <p:cNvSpPr>
              <a:spLocks noEditPoints="1"/>
            </p:cNvSpPr>
            <p:nvPr/>
          </p:nvSpPr>
          <p:spPr bwMode="auto">
            <a:xfrm>
              <a:off x="1802342" y="998304"/>
              <a:ext cx="210831" cy="186564"/>
            </a:xfrm>
            <a:custGeom>
              <a:avLst/>
              <a:gdLst>
                <a:gd name="T0" fmla="*/ 13 w 26"/>
                <a:gd name="T1" fmla="*/ 11 h 23"/>
                <a:gd name="T2" fmla="*/ 11 w 26"/>
                <a:gd name="T3" fmla="*/ 15 h 23"/>
                <a:gd name="T4" fmla="*/ 11 w 26"/>
                <a:gd name="T5" fmla="*/ 16 h 23"/>
                <a:gd name="T6" fmla="*/ 15 w 26"/>
                <a:gd name="T7" fmla="*/ 12 h 23"/>
                <a:gd name="T8" fmla="*/ 13 w 26"/>
                <a:gd name="T9" fmla="*/ 11 h 23"/>
                <a:gd name="T10" fmla="*/ 22 w 26"/>
                <a:gd name="T11" fmla="*/ 7 h 23"/>
                <a:gd name="T12" fmla="*/ 17 w 26"/>
                <a:gd name="T13" fmla="*/ 11 h 23"/>
                <a:gd name="T14" fmla="*/ 19 w 26"/>
                <a:gd name="T15" fmla="*/ 12 h 23"/>
                <a:gd name="T16" fmla="*/ 19 w 26"/>
                <a:gd name="T17" fmla="*/ 13 h 23"/>
                <a:gd name="T18" fmla="*/ 22 w 26"/>
                <a:gd name="T19" fmla="*/ 7 h 23"/>
                <a:gd name="T20" fmla="*/ 22 w 26"/>
                <a:gd name="T21" fmla="*/ 7 h 23"/>
                <a:gd name="T22" fmla="*/ 15 w 26"/>
                <a:gd name="T23" fmla="*/ 4 h 23"/>
                <a:gd name="T24" fmla="*/ 6 w 26"/>
                <a:gd name="T25" fmla="*/ 13 h 23"/>
                <a:gd name="T26" fmla="*/ 11 w 26"/>
                <a:gd name="T27" fmla="*/ 8 h 23"/>
                <a:gd name="T28" fmla="*/ 13 w 26"/>
                <a:gd name="T29" fmla="*/ 10 h 23"/>
                <a:gd name="T30" fmla="*/ 15 w 26"/>
                <a:gd name="T31" fmla="*/ 4 h 23"/>
                <a:gd name="T32" fmla="*/ 15 w 26"/>
                <a:gd name="T33" fmla="*/ 4 h 23"/>
                <a:gd name="T34" fmla="*/ 15 w 26"/>
                <a:gd name="T35" fmla="*/ 0 h 23"/>
                <a:gd name="T36" fmla="*/ 19 w 26"/>
                <a:gd name="T37" fmla="*/ 3 h 23"/>
                <a:gd name="T38" fmla="*/ 19 w 26"/>
                <a:gd name="T39" fmla="*/ 4 h 23"/>
                <a:gd name="T40" fmla="*/ 18 w 26"/>
                <a:gd name="T41" fmla="*/ 6 h 23"/>
                <a:gd name="T42" fmla="*/ 22 w 26"/>
                <a:gd name="T43" fmla="*/ 3 h 23"/>
                <a:gd name="T44" fmla="*/ 26 w 26"/>
                <a:gd name="T45" fmla="*/ 6 h 23"/>
                <a:gd name="T46" fmla="*/ 18 w 26"/>
                <a:gd name="T47" fmla="*/ 23 h 23"/>
                <a:gd name="T48" fmla="*/ 14 w 26"/>
                <a:gd name="T49" fmla="*/ 20 h 23"/>
                <a:gd name="T50" fmla="*/ 13 w 26"/>
                <a:gd name="T51" fmla="*/ 20 h 23"/>
                <a:gd name="T52" fmla="*/ 13 w 26"/>
                <a:gd name="T53" fmla="*/ 19 h 23"/>
                <a:gd name="T54" fmla="*/ 11 w 26"/>
                <a:gd name="T55" fmla="*/ 20 h 23"/>
                <a:gd name="T56" fmla="*/ 7 w 26"/>
                <a:gd name="T57" fmla="*/ 16 h 23"/>
                <a:gd name="T58" fmla="*/ 7 w 26"/>
                <a:gd name="T59" fmla="*/ 16 h 23"/>
                <a:gd name="T60" fmla="*/ 3 w 26"/>
                <a:gd name="T61" fmla="*/ 20 h 23"/>
                <a:gd name="T62" fmla="*/ 0 w 26"/>
                <a:gd name="T63" fmla="*/ 15 h 23"/>
                <a:gd name="T64" fmla="*/ 15 w 26"/>
                <a:gd name="T6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6" h="23">
                  <a:moveTo>
                    <a:pt x="13" y="11"/>
                  </a:moveTo>
                  <a:lnTo>
                    <a:pt x="11" y="15"/>
                  </a:lnTo>
                  <a:lnTo>
                    <a:pt x="11" y="16"/>
                  </a:lnTo>
                  <a:lnTo>
                    <a:pt x="15" y="12"/>
                  </a:lnTo>
                  <a:lnTo>
                    <a:pt x="13" y="11"/>
                  </a:lnTo>
                  <a:close/>
                  <a:moveTo>
                    <a:pt x="22" y="7"/>
                  </a:moveTo>
                  <a:lnTo>
                    <a:pt x="17" y="11"/>
                  </a:lnTo>
                  <a:lnTo>
                    <a:pt x="19" y="12"/>
                  </a:lnTo>
                  <a:lnTo>
                    <a:pt x="19" y="13"/>
                  </a:lnTo>
                  <a:lnTo>
                    <a:pt x="22" y="7"/>
                  </a:lnTo>
                  <a:lnTo>
                    <a:pt x="22" y="7"/>
                  </a:lnTo>
                  <a:close/>
                  <a:moveTo>
                    <a:pt x="15" y="4"/>
                  </a:moveTo>
                  <a:lnTo>
                    <a:pt x="6" y="13"/>
                  </a:lnTo>
                  <a:lnTo>
                    <a:pt x="11" y="8"/>
                  </a:lnTo>
                  <a:lnTo>
                    <a:pt x="13" y="10"/>
                  </a:lnTo>
                  <a:lnTo>
                    <a:pt x="15" y="4"/>
                  </a:lnTo>
                  <a:lnTo>
                    <a:pt x="15" y="4"/>
                  </a:lnTo>
                  <a:close/>
                  <a:moveTo>
                    <a:pt x="15" y="0"/>
                  </a:moveTo>
                  <a:lnTo>
                    <a:pt x="19" y="3"/>
                  </a:lnTo>
                  <a:lnTo>
                    <a:pt x="19" y="4"/>
                  </a:lnTo>
                  <a:lnTo>
                    <a:pt x="18" y="6"/>
                  </a:lnTo>
                  <a:lnTo>
                    <a:pt x="22" y="3"/>
                  </a:lnTo>
                  <a:lnTo>
                    <a:pt x="26" y="6"/>
                  </a:lnTo>
                  <a:lnTo>
                    <a:pt x="18" y="23"/>
                  </a:lnTo>
                  <a:lnTo>
                    <a:pt x="14" y="20"/>
                  </a:lnTo>
                  <a:lnTo>
                    <a:pt x="13" y="20"/>
                  </a:lnTo>
                  <a:lnTo>
                    <a:pt x="13" y="19"/>
                  </a:lnTo>
                  <a:lnTo>
                    <a:pt x="11" y="20"/>
                  </a:lnTo>
                  <a:lnTo>
                    <a:pt x="7" y="16"/>
                  </a:lnTo>
                  <a:lnTo>
                    <a:pt x="7" y="16"/>
                  </a:lnTo>
                  <a:lnTo>
                    <a:pt x="3" y="20"/>
                  </a:lnTo>
                  <a:lnTo>
                    <a:pt x="0" y="15"/>
                  </a:lnTo>
                  <a:lnTo>
                    <a:pt x="15" y="0"/>
                  </a:lnTo>
                  <a:close/>
                </a:path>
              </a:pathLst>
            </a:custGeom>
            <a:solidFill>
              <a:schemeClr val="accent5"/>
            </a:solidFill>
            <a:ln w="0">
              <a:noFill/>
              <a:prstDash val="solid"/>
              <a:round/>
            </a:ln>
          </p:spPr>
          <p:txBody>
            <a:bodyPr vert="horz" wrap="square" lIns="91440" tIns="45720" rIns="91440" bIns="45720" numCol="1" anchor="t" anchorCtr="0" compatLnSpc="1"/>
            <a:lstStyle/>
            <a:p>
              <a:endParaRPr lang="zh-CN" altLang="en-US"/>
            </a:p>
          </p:txBody>
        </p:sp>
        <p:sp>
          <p:nvSpPr>
            <p:cNvPr id="14" name="Rectangle 4181"/>
            <p:cNvSpPr>
              <a:spLocks noChangeArrowheads="1"/>
            </p:cNvSpPr>
            <p:nvPr/>
          </p:nvSpPr>
          <p:spPr bwMode="auto">
            <a:xfrm>
              <a:off x="1648276" y="1338982"/>
              <a:ext cx="32436" cy="24337"/>
            </a:xfrm>
            <a:prstGeom prst="rect">
              <a:avLst/>
            </a:prstGeom>
            <a:solidFill>
              <a:schemeClr val="accent5"/>
            </a:solidFill>
            <a:ln w="0">
              <a:noFill/>
              <a:prstDash val="solid"/>
              <a:miter lim="800000"/>
            </a:ln>
          </p:spPr>
          <p:txBody>
            <a:bodyPr vert="horz" wrap="square" lIns="91440" tIns="45720" rIns="91440" bIns="45720" numCol="1" anchor="t" anchorCtr="0" compatLnSpc="1"/>
            <a:lstStyle/>
            <a:p>
              <a:endParaRPr lang="zh-CN" altLang="en-US"/>
            </a:p>
          </p:txBody>
        </p:sp>
        <p:sp>
          <p:nvSpPr>
            <p:cNvPr id="15" name="Rectangle 4182"/>
            <p:cNvSpPr>
              <a:spLocks noChangeArrowheads="1"/>
            </p:cNvSpPr>
            <p:nvPr/>
          </p:nvSpPr>
          <p:spPr bwMode="auto">
            <a:xfrm>
              <a:off x="1648276" y="1338982"/>
              <a:ext cx="32436" cy="24337"/>
            </a:xfrm>
            <a:prstGeom prst="rect">
              <a:avLst/>
            </a:prstGeom>
            <a:solidFill>
              <a:schemeClr val="accent5"/>
            </a:solidFill>
            <a:ln w="0">
              <a:noFill/>
              <a:prstDash val="solid"/>
              <a:miter lim="800000"/>
            </a:ln>
          </p:spPr>
          <p:txBody>
            <a:bodyPr vert="horz" wrap="square" lIns="91440" tIns="45720" rIns="91440" bIns="45720" numCol="1" anchor="t" anchorCtr="0" compatLnSpc="1"/>
            <a:lstStyle/>
            <a:p>
              <a:endParaRPr lang="zh-CN" altLang="en-US"/>
            </a:p>
          </p:txBody>
        </p:sp>
        <p:sp>
          <p:nvSpPr>
            <p:cNvPr id="16" name="Rectangle 4183"/>
            <p:cNvSpPr>
              <a:spLocks noChangeArrowheads="1"/>
            </p:cNvSpPr>
            <p:nvPr/>
          </p:nvSpPr>
          <p:spPr bwMode="auto">
            <a:xfrm>
              <a:off x="1640164" y="1322759"/>
              <a:ext cx="48653" cy="48668"/>
            </a:xfrm>
            <a:prstGeom prst="rect">
              <a:avLst/>
            </a:prstGeom>
            <a:solidFill>
              <a:schemeClr val="accent5"/>
            </a:solidFill>
            <a:ln w="0">
              <a:noFill/>
              <a:prstDash val="solid"/>
              <a:miter lim="800000"/>
            </a:ln>
          </p:spPr>
          <p:txBody>
            <a:bodyPr vert="horz" wrap="square" lIns="91440" tIns="45720" rIns="91440" bIns="45720" numCol="1" anchor="t" anchorCtr="0" compatLnSpc="1"/>
            <a:lstStyle/>
            <a:p>
              <a:endParaRPr lang="zh-CN" altLang="en-US"/>
            </a:p>
          </p:txBody>
        </p:sp>
        <p:sp>
          <p:nvSpPr>
            <p:cNvPr id="17" name="Rectangle 4184"/>
            <p:cNvSpPr>
              <a:spLocks noChangeArrowheads="1"/>
            </p:cNvSpPr>
            <p:nvPr/>
          </p:nvSpPr>
          <p:spPr bwMode="auto">
            <a:xfrm>
              <a:off x="1818560" y="1338982"/>
              <a:ext cx="32436" cy="24337"/>
            </a:xfrm>
            <a:prstGeom prst="rect">
              <a:avLst/>
            </a:prstGeom>
            <a:solidFill>
              <a:schemeClr val="accent5"/>
            </a:solidFill>
            <a:ln w="0">
              <a:noFill/>
              <a:prstDash val="solid"/>
              <a:miter lim="800000"/>
            </a:ln>
          </p:spPr>
          <p:txBody>
            <a:bodyPr vert="horz" wrap="square" lIns="91440" tIns="45720" rIns="91440" bIns="45720" numCol="1" anchor="t" anchorCtr="0" compatLnSpc="1"/>
            <a:lstStyle/>
            <a:p>
              <a:endParaRPr lang="zh-CN" altLang="en-US"/>
            </a:p>
          </p:txBody>
        </p:sp>
        <p:sp>
          <p:nvSpPr>
            <p:cNvPr id="18" name="Rectangle 4185"/>
            <p:cNvSpPr>
              <a:spLocks noChangeArrowheads="1"/>
            </p:cNvSpPr>
            <p:nvPr/>
          </p:nvSpPr>
          <p:spPr bwMode="auto">
            <a:xfrm>
              <a:off x="1818560" y="1338982"/>
              <a:ext cx="32436" cy="24337"/>
            </a:xfrm>
            <a:prstGeom prst="rect">
              <a:avLst/>
            </a:prstGeom>
            <a:solidFill>
              <a:schemeClr val="accent5"/>
            </a:solidFill>
            <a:ln w="0">
              <a:noFill/>
              <a:prstDash val="solid"/>
              <a:miter lim="800000"/>
            </a:ln>
          </p:spPr>
          <p:txBody>
            <a:bodyPr vert="horz" wrap="square" lIns="91440" tIns="45720" rIns="91440" bIns="45720" numCol="1" anchor="t" anchorCtr="0" compatLnSpc="1"/>
            <a:lstStyle/>
            <a:p>
              <a:endParaRPr lang="zh-CN" altLang="en-US"/>
            </a:p>
          </p:txBody>
        </p:sp>
        <p:sp>
          <p:nvSpPr>
            <p:cNvPr id="19" name="Freeform 4186"/>
            <p:cNvSpPr>
              <a:spLocks noEditPoints="1"/>
            </p:cNvSpPr>
            <p:nvPr/>
          </p:nvSpPr>
          <p:spPr bwMode="auto">
            <a:xfrm>
              <a:off x="1810453" y="1322759"/>
              <a:ext cx="48653" cy="48668"/>
            </a:xfrm>
            <a:custGeom>
              <a:avLst/>
              <a:gdLst>
                <a:gd name="T0" fmla="*/ 2 w 6"/>
                <a:gd name="T1" fmla="*/ 4 h 6"/>
                <a:gd name="T2" fmla="*/ 2 w 6"/>
                <a:gd name="T3" fmla="*/ 4 h 6"/>
                <a:gd name="T4" fmla="*/ 4 w 6"/>
                <a:gd name="T5" fmla="*/ 4 h 6"/>
                <a:gd name="T6" fmla="*/ 4 w 6"/>
                <a:gd name="T7" fmla="*/ 4 h 6"/>
                <a:gd name="T8" fmla="*/ 2 w 6"/>
                <a:gd name="T9" fmla="*/ 4 h 6"/>
                <a:gd name="T10" fmla="*/ 0 w 6"/>
                <a:gd name="T11" fmla="*/ 0 h 6"/>
                <a:gd name="T12" fmla="*/ 6 w 6"/>
                <a:gd name="T13" fmla="*/ 0 h 6"/>
                <a:gd name="T14" fmla="*/ 6 w 6"/>
                <a:gd name="T15" fmla="*/ 6 h 6"/>
                <a:gd name="T16" fmla="*/ 0 w 6"/>
                <a:gd name="T17" fmla="*/ 6 h 6"/>
                <a:gd name="T18" fmla="*/ 0 w 6"/>
                <a:gd name="T19"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6">
                  <a:moveTo>
                    <a:pt x="2" y="4"/>
                  </a:moveTo>
                  <a:lnTo>
                    <a:pt x="2" y="4"/>
                  </a:lnTo>
                  <a:lnTo>
                    <a:pt x="4" y="4"/>
                  </a:lnTo>
                  <a:lnTo>
                    <a:pt x="4" y="4"/>
                  </a:lnTo>
                  <a:lnTo>
                    <a:pt x="2" y="4"/>
                  </a:lnTo>
                  <a:close/>
                  <a:moveTo>
                    <a:pt x="0" y="0"/>
                  </a:moveTo>
                  <a:lnTo>
                    <a:pt x="6" y="0"/>
                  </a:lnTo>
                  <a:lnTo>
                    <a:pt x="6" y="6"/>
                  </a:lnTo>
                  <a:lnTo>
                    <a:pt x="0" y="6"/>
                  </a:lnTo>
                  <a:lnTo>
                    <a:pt x="0" y="0"/>
                  </a:lnTo>
                  <a:close/>
                </a:path>
              </a:pathLst>
            </a:custGeom>
            <a:solidFill>
              <a:schemeClr val="accent5"/>
            </a:solidFill>
            <a:ln w="0">
              <a:noFill/>
              <a:prstDash val="solid"/>
              <a:round/>
            </a:ln>
          </p:spPr>
          <p:txBody>
            <a:bodyPr vert="horz" wrap="square" lIns="91440" tIns="45720" rIns="91440" bIns="45720" numCol="1" anchor="t" anchorCtr="0" compatLnSpc="1"/>
            <a:lstStyle/>
            <a:p>
              <a:endParaRPr lang="zh-CN" altLang="en-US"/>
            </a:p>
          </p:txBody>
        </p:sp>
        <p:sp>
          <p:nvSpPr>
            <p:cNvPr id="20" name="Freeform 4187"/>
            <p:cNvSpPr/>
            <p:nvPr/>
          </p:nvSpPr>
          <p:spPr bwMode="auto">
            <a:xfrm>
              <a:off x="1550969" y="1647215"/>
              <a:ext cx="445991" cy="178450"/>
            </a:xfrm>
            <a:custGeom>
              <a:avLst/>
              <a:gdLst>
                <a:gd name="T0" fmla="*/ 53 w 55"/>
                <a:gd name="T1" fmla="*/ 0 h 22"/>
                <a:gd name="T2" fmla="*/ 55 w 55"/>
                <a:gd name="T3" fmla="*/ 2 h 22"/>
                <a:gd name="T4" fmla="*/ 54 w 55"/>
                <a:gd name="T5" fmla="*/ 3 h 22"/>
                <a:gd name="T6" fmla="*/ 52 w 55"/>
                <a:gd name="T7" fmla="*/ 8 h 22"/>
                <a:gd name="T8" fmla="*/ 46 w 55"/>
                <a:gd name="T9" fmla="*/ 15 h 22"/>
                <a:gd name="T10" fmla="*/ 38 w 55"/>
                <a:gd name="T11" fmla="*/ 20 h 22"/>
                <a:gd name="T12" fmla="*/ 29 w 55"/>
                <a:gd name="T13" fmla="*/ 22 h 22"/>
                <a:gd name="T14" fmla="*/ 27 w 55"/>
                <a:gd name="T15" fmla="*/ 22 h 22"/>
                <a:gd name="T16" fmla="*/ 19 w 55"/>
                <a:gd name="T17" fmla="*/ 21 h 22"/>
                <a:gd name="T18" fmla="*/ 11 w 55"/>
                <a:gd name="T19" fmla="*/ 16 h 22"/>
                <a:gd name="T20" fmla="*/ 6 w 55"/>
                <a:gd name="T21" fmla="*/ 11 h 22"/>
                <a:gd name="T22" fmla="*/ 2 w 55"/>
                <a:gd name="T23" fmla="*/ 7 h 22"/>
                <a:gd name="T24" fmla="*/ 0 w 55"/>
                <a:gd name="T25" fmla="*/ 4 h 22"/>
                <a:gd name="T26" fmla="*/ 3 w 55"/>
                <a:gd name="T27" fmla="*/ 3 h 22"/>
                <a:gd name="T28" fmla="*/ 3 w 55"/>
                <a:gd name="T29" fmla="*/ 3 h 22"/>
                <a:gd name="T30" fmla="*/ 4 w 55"/>
                <a:gd name="T31" fmla="*/ 5 h 22"/>
                <a:gd name="T32" fmla="*/ 7 w 55"/>
                <a:gd name="T33" fmla="*/ 8 h 22"/>
                <a:gd name="T34" fmla="*/ 10 w 55"/>
                <a:gd name="T35" fmla="*/ 11 h 22"/>
                <a:gd name="T36" fmla="*/ 14 w 55"/>
                <a:gd name="T37" fmla="*/ 15 h 22"/>
                <a:gd name="T38" fmla="*/ 17 w 55"/>
                <a:gd name="T39" fmla="*/ 17 h 22"/>
                <a:gd name="T40" fmla="*/ 23 w 55"/>
                <a:gd name="T41" fmla="*/ 19 h 22"/>
                <a:gd name="T42" fmla="*/ 27 w 55"/>
                <a:gd name="T43" fmla="*/ 20 h 22"/>
                <a:gd name="T44" fmla="*/ 29 w 55"/>
                <a:gd name="T45" fmla="*/ 20 h 22"/>
                <a:gd name="T46" fmla="*/ 34 w 55"/>
                <a:gd name="T47" fmla="*/ 19 h 22"/>
                <a:gd name="T48" fmla="*/ 38 w 55"/>
                <a:gd name="T49" fmla="*/ 16 h 22"/>
                <a:gd name="T50" fmla="*/ 42 w 55"/>
                <a:gd name="T51" fmla="*/ 13 h 22"/>
                <a:gd name="T52" fmla="*/ 46 w 55"/>
                <a:gd name="T53" fmla="*/ 9 h 22"/>
                <a:gd name="T54" fmla="*/ 49 w 55"/>
                <a:gd name="T55" fmla="*/ 5 h 22"/>
                <a:gd name="T56" fmla="*/ 52 w 55"/>
                <a:gd name="T57" fmla="*/ 3 h 22"/>
                <a:gd name="T58" fmla="*/ 53 w 55"/>
                <a:gd name="T59" fmla="*/ 0 h 22"/>
                <a:gd name="T60" fmla="*/ 53 w 55"/>
                <a:gd name="T61"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 h="22">
                  <a:moveTo>
                    <a:pt x="53" y="0"/>
                  </a:moveTo>
                  <a:lnTo>
                    <a:pt x="55" y="2"/>
                  </a:lnTo>
                  <a:lnTo>
                    <a:pt x="54" y="3"/>
                  </a:lnTo>
                  <a:lnTo>
                    <a:pt x="52" y="8"/>
                  </a:lnTo>
                  <a:lnTo>
                    <a:pt x="46" y="15"/>
                  </a:lnTo>
                  <a:lnTo>
                    <a:pt x="38" y="20"/>
                  </a:lnTo>
                  <a:lnTo>
                    <a:pt x="29" y="22"/>
                  </a:lnTo>
                  <a:lnTo>
                    <a:pt x="27" y="22"/>
                  </a:lnTo>
                  <a:lnTo>
                    <a:pt x="19" y="21"/>
                  </a:lnTo>
                  <a:lnTo>
                    <a:pt x="11" y="16"/>
                  </a:lnTo>
                  <a:lnTo>
                    <a:pt x="6" y="11"/>
                  </a:lnTo>
                  <a:lnTo>
                    <a:pt x="2" y="7"/>
                  </a:lnTo>
                  <a:lnTo>
                    <a:pt x="0" y="4"/>
                  </a:lnTo>
                  <a:lnTo>
                    <a:pt x="3" y="3"/>
                  </a:lnTo>
                  <a:lnTo>
                    <a:pt x="3" y="3"/>
                  </a:lnTo>
                  <a:lnTo>
                    <a:pt x="4" y="5"/>
                  </a:lnTo>
                  <a:lnTo>
                    <a:pt x="7" y="8"/>
                  </a:lnTo>
                  <a:lnTo>
                    <a:pt x="10" y="11"/>
                  </a:lnTo>
                  <a:lnTo>
                    <a:pt x="14" y="15"/>
                  </a:lnTo>
                  <a:lnTo>
                    <a:pt x="17" y="17"/>
                  </a:lnTo>
                  <a:lnTo>
                    <a:pt x="23" y="19"/>
                  </a:lnTo>
                  <a:lnTo>
                    <a:pt x="27" y="20"/>
                  </a:lnTo>
                  <a:lnTo>
                    <a:pt x="29" y="20"/>
                  </a:lnTo>
                  <a:lnTo>
                    <a:pt x="34" y="19"/>
                  </a:lnTo>
                  <a:lnTo>
                    <a:pt x="38" y="16"/>
                  </a:lnTo>
                  <a:lnTo>
                    <a:pt x="42" y="13"/>
                  </a:lnTo>
                  <a:lnTo>
                    <a:pt x="46" y="9"/>
                  </a:lnTo>
                  <a:lnTo>
                    <a:pt x="49" y="5"/>
                  </a:lnTo>
                  <a:lnTo>
                    <a:pt x="52" y="3"/>
                  </a:lnTo>
                  <a:lnTo>
                    <a:pt x="53" y="0"/>
                  </a:lnTo>
                  <a:lnTo>
                    <a:pt x="53" y="0"/>
                  </a:lnTo>
                  <a:close/>
                </a:path>
              </a:pathLst>
            </a:custGeom>
            <a:solidFill>
              <a:schemeClr val="accent5"/>
            </a:solidFill>
            <a:ln w="0">
              <a:noFill/>
              <a:prstDash val="solid"/>
              <a:round/>
            </a:ln>
          </p:spPr>
          <p:txBody>
            <a:bodyPr vert="horz" wrap="square" lIns="91440" tIns="45720" rIns="91440" bIns="45720" numCol="1" anchor="t" anchorCtr="0" compatLnSpc="1"/>
            <a:lstStyle/>
            <a:p>
              <a:endParaRPr lang="zh-CN" altLang="en-US"/>
            </a:p>
          </p:txBody>
        </p:sp>
        <p:sp>
          <p:nvSpPr>
            <p:cNvPr id="21" name="Freeform 4188"/>
            <p:cNvSpPr>
              <a:spLocks noEditPoints="1"/>
            </p:cNvSpPr>
            <p:nvPr/>
          </p:nvSpPr>
          <p:spPr bwMode="auto">
            <a:xfrm>
              <a:off x="1526640" y="1630992"/>
              <a:ext cx="494644" cy="219010"/>
            </a:xfrm>
            <a:custGeom>
              <a:avLst/>
              <a:gdLst>
                <a:gd name="T0" fmla="*/ 30 w 61"/>
                <a:gd name="T1" fmla="*/ 23 h 27"/>
                <a:gd name="T2" fmla="*/ 30 w 61"/>
                <a:gd name="T3" fmla="*/ 23 h 27"/>
                <a:gd name="T4" fmla="*/ 30 w 61"/>
                <a:gd name="T5" fmla="*/ 23 h 27"/>
                <a:gd name="T6" fmla="*/ 7 w 61"/>
                <a:gd name="T7" fmla="*/ 10 h 27"/>
                <a:gd name="T8" fmla="*/ 11 w 61"/>
                <a:gd name="T9" fmla="*/ 14 h 27"/>
                <a:gd name="T10" fmla="*/ 18 w 61"/>
                <a:gd name="T11" fmla="*/ 19 h 27"/>
                <a:gd name="T12" fmla="*/ 11 w 61"/>
                <a:gd name="T13" fmla="*/ 14 h 27"/>
                <a:gd name="T14" fmla="*/ 7 w 61"/>
                <a:gd name="T15" fmla="*/ 10 h 27"/>
                <a:gd name="T16" fmla="*/ 51 w 61"/>
                <a:gd name="T17" fmla="*/ 13 h 27"/>
                <a:gd name="T18" fmla="*/ 51 w 61"/>
                <a:gd name="T19" fmla="*/ 13 h 27"/>
                <a:gd name="T20" fmla="*/ 56 w 61"/>
                <a:gd name="T21" fmla="*/ 0 h 27"/>
                <a:gd name="T22" fmla="*/ 60 w 61"/>
                <a:gd name="T23" fmla="*/ 4 h 27"/>
                <a:gd name="T24" fmla="*/ 58 w 61"/>
                <a:gd name="T25" fmla="*/ 6 h 27"/>
                <a:gd name="T26" fmla="*/ 56 w 61"/>
                <a:gd name="T27" fmla="*/ 10 h 27"/>
                <a:gd name="T28" fmla="*/ 49 w 61"/>
                <a:gd name="T29" fmla="*/ 18 h 27"/>
                <a:gd name="T30" fmla="*/ 39 w 61"/>
                <a:gd name="T31" fmla="*/ 24 h 27"/>
                <a:gd name="T32" fmla="*/ 30 w 61"/>
                <a:gd name="T33" fmla="*/ 27 h 27"/>
                <a:gd name="T34" fmla="*/ 11 w 61"/>
                <a:gd name="T35" fmla="*/ 18 h 27"/>
                <a:gd name="T36" fmla="*/ 2 w 61"/>
                <a:gd name="T37" fmla="*/ 7 h 27"/>
                <a:gd name="T38" fmla="*/ 5 w 61"/>
                <a:gd name="T39" fmla="*/ 4 h 27"/>
                <a:gd name="T40" fmla="*/ 7 w 61"/>
                <a:gd name="T41" fmla="*/ 4 h 27"/>
                <a:gd name="T42" fmla="*/ 7 w 61"/>
                <a:gd name="T43" fmla="*/ 4 h 27"/>
                <a:gd name="T44" fmla="*/ 7 w 61"/>
                <a:gd name="T45" fmla="*/ 4 h 27"/>
                <a:gd name="T46" fmla="*/ 7 w 61"/>
                <a:gd name="T47" fmla="*/ 4 h 27"/>
                <a:gd name="T48" fmla="*/ 9 w 61"/>
                <a:gd name="T49" fmla="*/ 6 h 27"/>
                <a:gd name="T50" fmla="*/ 14 w 61"/>
                <a:gd name="T51" fmla="*/ 13 h 27"/>
                <a:gd name="T52" fmla="*/ 22 w 61"/>
                <a:gd name="T53" fmla="*/ 18 h 27"/>
                <a:gd name="T54" fmla="*/ 30 w 61"/>
                <a:gd name="T55" fmla="*/ 21 h 27"/>
                <a:gd name="T56" fmla="*/ 32 w 61"/>
                <a:gd name="T57" fmla="*/ 21 h 27"/>
                <a:gd name="T58" fmla="*/ 41 w 61"/>
                <a:gd name="T59" fmla="*/ 17 h 27"/>
                <a:gd name="T60" fmla="*/ 48 w 61"/>
                <a:gd name="T61" fmla="*/ 10 h 27"/>
                <a:gd name="T62" fmla="*/ 53 w 61"/>
                <a:gd name="T63" fmla="*/ 4 h 27"/>
                <a:gd name="T64" fmla="*/ 55 w 61"/>
                <a:gd name="T65" fmla="*/ 1 h 27"/>
                <a:gd name="T66" fmla="*/ 55 w 61"/>
                <a:gd name="T67" fmla="*/ 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1" h="27">
                  <a:moveTo>
                    <a:pt x="31" y="23"/>
                  </a:moveTo>
                  <a:lnTo>
                    <a:pt x="30" y="23"/>
                  </a:lnTo>
                  <a:lnTo>
                    <a:pt x="30" y="23"/>
                  </a:lnTo>
                  <a:lnTo>
                    <a:pt x="30" y="23"/>
                  </a:lnTo>
                  <a:lnTo>
                    <a:pt x="30" y="23"/>
                  </a:lnTo>
                  <a:lnTo>
                    <a:pt x="30" y="23"/>
                  </a:lnTo>
                  <a:lnTo>
                    <a:pt x="31" y="23"/>
                  </a:lnTo>
                  <a:close/>
                  <a:moveTo>
                    <a:pt x="7" y="10"/>
                  </a:moveTo>
                  <a:lnTo>
                    <a:pt x="10" y="13"/>
                  </a:lnTo>
                  <a:lnTo>
                    <a:pt x="11" y="14"/>
                  </a:lnTo>
                  <a:lnTo>
                    <a:pt x="15" y="17"/>
                  </a:lnTo>
                  <a:lnTo>
                    <a:pt x="18" y="19"/>
                  </a:lnTo>
                  <a:lnTo>
                    <a:pt x="15" y="17"/>
                  </a:lnTo>
                  <a:lnTo>
                    <a:pt x="11" y="14"/>
                  </a:lnTo>
                  <a:lnTo>
                    <a:pt x="10" y="11"/>
                  </a:lnTo>
                  <a:lnTo>
                    <a:pt x="7" y="10"/>
                  </a:lnTo>
                  <a:close/>
                  <a:moveTo>
                    <a:pt x="53" y="9"/>
                  </a:moveTo>
                  <a:lnTo>
                    <a:pt x="51" y="13"/>
                  </a:lnTo>
                  <a:lnTo>
                    <a:pt x="48" y="15"/>
                  </a:lnTo>
                  <a:lnTo>
                    <a:pt x="51" y="13"/>
                  </a:lnTo>
                  <a:lnTo>
                    <a:pt x="53" y="9"/>
                  </a:lnTo>
                  <a:close/>
                  <a:moveTo>
                    <a:pt x="56" y="0"/>
                  </a:moveTo>
                  <a:lnTo>
                    <a:pt x="61" y="4"/>
                  </a:lnTo>
                  <a:lnTo>
                    <a:pt x="60" y="4"/>
                  </a:lnTo>
                  <a:lnTo>
                    <a:pt x="60" y="5"/>
                  </a:lnTo>
                  <a:lnTo>
                    <a:pt x="58" y="6"/>
                  </a:lnTo>
                  <a:lnTo>
                    <a:pt x="58" y="7"/>
                  </a:lnTo>
                  <a:lnTo>
                    <a:pt x="56" y="10"/>
                  </a:lnTo>
                  <a:lnTo>
                    <a:pt x="53" y="14"/>
                  </a:lnTo>
                  <a:lnTo>
                    <a:pt x="49" y="18"/>
                  </a:lnTo>
                  <a:lnTo>
                    <a:pt x="44" y="22"/>
                  </a:lnTo>
                  <a:lnTo>
                    <a:pt x="39" y="24"/>
                  </a:lnTo>
                  <a:lnTo>
                    <a:pt x="32" y="26"/>
                  </a:lnTo>
                  <a:lnTo>
                    <a:pt x="30" y="27"/>
                  </a:lnTo>
                  <a:lnTo>
                    <a:pt x="19" y="23"/>
                  </a:lnTo>
                  <a:lnTo>
                    <a:pt x="11" y="18"/>
                  </a:lnTo>
                  <a:lnTo>
                    <a:pt x="5" y="11"/>
                  </a:lnTo>
                  <a:lnTo>
                    <a:pt x="2" y="7"/>
                  </a:lnTo>
                  <a:lnTo>
                    <a:pt x="0" y="6"/>
                  </a:lnTo>
                  <a:lnTo>
                    <a:pt x="5" y="4"/>
                  </a:lnTo>
                  <a:lnTo>
                    <a:pt x="6" y="4"/>
                  </a:lnTo>
                  <a:lnTo>
                    <a:pt x="7" y="4"/>
                  </a:lnTo>
                  <a:lnTo>
                    <a:pt x="7" y="4"/>
                  </a:lnTo>
                  <a:lnTo>
                    <a:pt x="7" y="4"/>
                  </a:lnTo>
                  <a:lnTo>
                    <a:pt x="7" y="4"/>
                  </a:lnTo>
                  <a:lnTo>
                    <a:pt x="7" y="4"/>
                  </a:lnTo>
                  <a:lnTo>
                    <a:pt x="7" y="4"/>
                  </a:lnTo>
                  <a:lnTo>
                    <a:pt x="7" y="4"/>
                  </a:lnTo>
                  <a:lnTo>
                    <a:pt x="7" y="5"/>
                  </a:lnTo>
                  <a:lnTo>
                    <a:pt x="9" y="6"/>
                  </a:lnTo>
                  <a:lnTo>
                    <a:pt x="11" y="9"/>
                  </a:lnTo>
                  <a:lnTo>
                    <a:pt x="14" y="13"/>
                  </a:lnTo>
                  <a:lnTo>
                    <a:pt x="18" y="15"/>
                  </a:lnTo>
                  <a:lnTo>
                    <a:pt x="22" y="18"/>
                  </a:lnTo>
                  <a:lnTo>
                    <a:pt x="26" y="19"/>
                  </a:lnTo>
                  <a:lnTo>
                    <a:pt x="30" y="21"/>
                  </a:lnTo>
                  <a:lnTo>
                    <a:pt x="30" y="21"/>
                  </a:lnTo>
                  <a:lnTo>
                    <a:pt x="32" y="21"/>
                  </a:lnTo>
                  <a:lnTo>
                    <a:pt x="36" y="19"/>
                  </a:lnTo>
                  <a:lnTo>
                    <a:pt x="41" y="17"/>
                  </a:lnTo>
                  <a:lnTo>
                    <a:pt x="45" y="14"/>
                  </a:lnTo>
                  <a:lnTo>
                    <a:pt x="48" y="10"/>
                  </a:lnTo>
                  <a:lnTo>
                    <a:pt x="51" y="7"/>
                  </a:lnTo>
                  <a:lnTo>
                    <a:pt x="53" y="4"/>
                  </a:lnTo>
                  <a:lnTo>
                    <a:pt x="55" y="2"/>
                  </a:lnTo>
                  <a:lnTo>
                    <a:pt x="55" y="1"/>
                  </a:lnTo>
                  <a:lnTo>
                    <a:pt x="55" y="1"/>
                  </a:lnTo>
                  <a:lnTo>
                    <a:pt x="55" y="1"/>
                  </a:lnTo>
                  <a:lnTo>
                    <a:pt x="56" y="0"/>
                  </a:lnTo>
                  <a:close/>
                </a:path>
              </a:pathLst>
            </a:custGeom>
            <a:solidFill>
              <a:schemeClr val="accent5"/>
            </a:solidFill>
            <a:ln w="0">
              <a:noFill/>
              <a:prstDash val="solid"/>
              <a:round/>
            </a:ln>
          </p:spPr>
          <p:txBody>
            <a:bodyPr vert="horz" wrap="square" lIns="91440" tIns="45720" rIns="91440" bIns="45720" numCol="1" anchor="t" anchorCtr="0" compatLnSpc="1"/>
            <a:lstStyle/>
            <a:p>
              <a:endParaRPr lang="zh-CN" altLang="en-US"/>
            </a:p>
          </p:txBody>
        </p:sp>
        <p:sp>
          <p:nvSpPr>
            <p:cNvPr id="22" name="Freeform 4189"/>
            <p:cNvSpPr/>
            <p:nvPr/>
          </p:nvSpPr>
          <p:spPr bwMode="auto">
            <a:xfrm>
              <a:off x="1721253" y="2012224"/>
              <a:ext cx="105418" cy="146005"/>
            </a:xfrm>
            <a:custGeom>
              <a:avLst/>
              <a:gdLst>
                <a:gd name="T0" fmla="*/ 0 w 13"/>
                <a:gd name="T1" fmla="*/ 0 h 18"/>
                <a:gd name="T2" fmla="*/ 4 w 13"/>
                <a:gd name="T3" fmla="*/ 0 h 18"/>
                <a:gd name="T4" fmla="*/ 4 w 13"/>
                <a:gd name="T5" fmla="*/ 9 h 18"/>
                <a:gd name="T6" fmla="*/ 4 w 13"/>
                <a:gd name="T7" fmla="*/ 9 h 18"/>
                <a:gd name="T8" fmla="*/ 4 w 13"/>
                <a:gd name="T9" fmla="*/ 10 h 18"/>
                <a:gd name="T10" fmla="*/ 4 w 13"/>
                <a:gd name="T11" fmla="*/ 12 h 18"/>
                <a:gd name="T12" fmla="*/ 4 w 13"/>
                <a:gd name="T13" fmla="*/ 13 h 18"/>
                <a:gd name="T14" fmla="*/ 4 w 13"/>
                <a:gd name="T15" fmla="*/ 14 h 18"/>
                <a:gd name="T16" fmla="*/ 7 w 13"/>
                <a:gd name="T17" fmla="*/ 15 h 18"/>
                <a:gd name="T18" fmla="*/ 7 w 13"/>
                <a:gd name="T19" fmla="*/ 15 h 18"/>
                <a:gd name="T20" fmla="*/ 8 w 13"/>
                <a:gd name="T21" fmla="*/ 14 h 18"/>
                <a:gd name="T22" fmla="*/ 10 w 13"/>
                <a:gd name="T23" fmla="*/ 14 h 18"/>
                <a:gd name="T24" fmla="*/ 11 w 13"/>
                <a:gd name="T25" fmla="*/ 12 h 18"/>
                <a:gd name="T26" fmla="*/ 11 w 13"/>
                <a:gd name="T27" fmla="*/ 10 h 18"/>
                <a:gd name="T28" fmla="*/ 11 w 13"/>
                <a:gd name="T29" fmla="*/ 10 h 18"/>
                <a:gd name="T30" fmla="*/ 11 w 13"/>
                <a:gd name="T31" fmla="*/ 10 h 18"/>
                <a:gd name="T32" fmla="*/ 13 w 13"/>
                <a:gd name="T33" fmla="*/ 9 h 18"/>
                <a:gd name="T34" fmla="*/ 13 w 13"/>
                <a:gd name="T35" fmla="*/ 10 h 18"/>
                <a:gd name="T36" fmla="*/ 13 w 13"/>
                <a:gd name="T37" fmla="*/ 10 h 18"/>
                <a:gd name="T38" fmla="*/ 13 w 13"/>
                <a:gd name="T39" fmla="*/ 13 h 18"/>
                <a:gd name="T40" fmla="*/ 13 w 13"/>
                <a:gd name="T41" fmla="*/ 14 h 18"/>
                <a:gd name="T42" fmla="*/ 12 w 13"/>
                <a:gd name="T43" fmla="*/ 15 h 18"/>
                <a:gd name="T44" fmla="*/ 10 w 13"/>
                <a:gd name="T45" fmla="*/ 18 h 18"/>
                <a:gd name="T46" fmla="*/ 7 w 13"/>
                <a:gd name="T47" fmla="*/ 18 h 18"/>
                <a:gd name="T48" fmla="*/ 7 w 13"/>
                <a:gd name="T49" fmla="*/ 18 h 18"/>
                <a:gd name="T50" fmla="*/ 6 w 13"/>
                <a:gd name="T51" fmla="*/ 18 h 18"/>
                <a:gd name="T52" fmla="*/ 3 w 13"/>
                <a:gd name="T53" fmla="*/ 18 h 18"/>
                <a:gd name="T54" fmla="*/ 2 w 13"/>
                <a:gd name="T55" fmla="*/ 15 h 18"/>
                <a:gd name="T56" fmla="*/ 0 w 13"/>
                <a:gd name="T57" fmla="*/ 14 h 18"/>
                <a:gd name="T58" fmla="*/ 0 w 13"/>
                <a:gd name="T59" fmla="*/ 12 h 18"/>
                <a:gd name="T60" fmla="*/ 0 w 13"/>
                <a:gd name="T61" fmla="*/ 10 h 18"/>
                <a:gd name="T62" fmla="*/ 0 w 13"/>
                <a:gd name="T63" fmla="*/ 9 h 18"/>
                <a:gd name="T64" fmla="*/ 0 w 13"/>
                <a:gd name="T65"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 h="18">
                  <a:moveTo>
                    <a:pt x="0" y="0"/>
                  </a:moveTo>
                  <a:lnTo>
                    <a:pt x="4" y="0"/>
                  </a:lnTo>
                  <a:lnTo>
                    <a:pt x="4" y="9"/>
                  </a:lnTo>
                  <a:lnTo>
                    <a:pt x="4" y="9"/>
                  </a:lnTo>
                  <a:lnTo>
                    <a:pt x="4" y="10"/>
                  </a:lnTo>
                  <a:lnTo>
                    <a:pt x="4" y="12"/>
                  </a:lnTo>
                  <a:lnTo>
                    <a:pt x="4" y="13"/>
                  </a:lnTo>
                  <a:lnTo>
                    <a:pt x="4" y="14"/>
                  </a:lnTo>
                  <a:lnTo>
                    <a:pt x="7" y="15"/>
                  </a:lnTo>
                  <a:lnTo>
                    <a:pt x="7" y="15"/>
                  </a:lnTo>
                  <a:lnTo>
                    <a:pt x="8" y="14"/>
                  </a:lnTo>
                  <a:lnTo>
                    <a:pt x="10" y="14"/>
                  </a:lnTo>
                  <a:lnTo>
                    <a:pt x="11" y="12"/>
                  </a:lnTo>
                  <a:lnTo>
                    <a:pt x="11" y="10"/>
                  </a:lnTo>
                  <a:lnTo>
                    <a:pt x="11" y="10"/>
                  </a:lnTo>
                  <a:lnTo>
                    <a:pt x="11" y="10"/>
                  </a:lnTo>
                  <a:lnTo>
                    <a:pt x="13" y="9"/>
                  </a:lnTo>
                  <a:lnTo>
                    <a:pt x="13" y="10"/>
                  </a:lnTo>
                  <a:lnTo>
                    <a:pt x="13" y="10"/>
                  </a:lnTo>
                  <a:lnTo>
                    <a:pt x="13" y="13"/>
                  </a:lnTo>
                  <a:lnTo>
                    <a:pt x="13" y="14"/>
                  </a:lnTo>
                  <a:lnTo>
                    <a:pt x="12" y="15"/>
                  </a:lnTo>
                  <a:lnTo>
                    <a:pt x="10" y="18"/>
                  </a:lnTo>
                  <a:lnTo>
                    <a:pt x="7" y="18"/>
                  </a:lnTo>
                  <a:lnTo>
                    <a:pt x="7" y="18"/>
                  </a:lnTo>
                  <a:lnTo>
                    <a:pt x="6" y="18"/>
                  </a:lnTo>
                  <a:lnTo>
                    <a:pt x="3" y="18"/>
                  </a:lnTo>
                  <a:lnTo>
                    <a:pt x="2" y="15"/>
                  </a:lnTo>
                  <a:lnTo>
                    <a:pt x="0" y="14"/>
                  </a:lnTo>
                  <a:lnTo>
                    <a:pt x="0" y="12"/>
                  </a:lnTo>
                  <a:lnTo>
                    <a:pt x="0" y="10"/>
                  </a:lnTo>
                  <a:lnTo>
                    <a:pt x="0" y="9"/>
                  </a:lnTo>
                  <a:lnTo>
                    <a:pt x="0" y="0"/>
                  </a:lnTo>
                  <a:close/>
                </a:path>
              </a:pathLst>
            </a:custGeom>
            <a:solidFill>
              <a:schemeClr val="accent5"/>
            </a:solidFill>
            <a:ln w="0">
              <a:noFill/>
              <a:prstDash val="solid"/>
              <a:round/>
            </a:ln>
          </p:spPr>
          <p:txBody>
            <a:bodyPr vert="horz" wrap="square" lIns="91440" tIns="45720" rIns="91440" bIns="45720" numCol="1" anchor="t" anchorCtr="0" compatLnSpc="1"/>
            <a:lstStyle/>
            <a:p>
              <a:endParaRPr lang="zh-CN" altLang="en-US"/>
            </a:p>
          </p:txBody>
        </p:sp>
        <p:sp>
          <p:nvSpPr>
            <p:cNvPr id="23" name="Freeform 4190"/>
            <p:cNvSpPr>
              <a:spLocks noEditPoints="1"/>
            </p:cNvSpPr>
            <p:nvPr/>
          </p:nvSpPr>
          <p:spPr bwMode="auto">
            <a:xfrm>
              <a:off x="1713147" y="1996002"/>
              <a:ext cx="129742" cy="170342"/>
            </a:xfrm>
            <a:custGeom>
              <a:avLst/>
              <a:gdLst>
                <a:gd name="T0" fmla="*/ 8 w 16"/>
                <a:gd name="T1" fmla="*/ 19 h 21"/>
                <a:gd name="T2" fmla="*/ 8 w 16"/>
                <a:gd name="T3" fmla="*/ 19 h 21"/>
                <a:gd name="T4" fmla="*/ 8 w 16"/>
                <a:gd name="T5" fmla="*/ 19 h 21"/>
                <a:gd name="T6" fmla="*/ 8 w 16"/>
                <a:gd name="T7" fmla="*/ 19 h 21"/>
                <a:gd name="T8" fmla="*/ 8 w 16"/>
                <a:gd name="T9" fmla="*/ 19 h 21"/>
                <a:gd name="T10" fmla="*/ 4 w 16"/>
                <a:gd name="T11" fmla="*/ 17 h 21"/>
                <a:gd name="T12" fmla="*/ 3 w 16"/>
                <a:gd name="T13" fmla="*/ 17 h 21"/>
                <a:gd name="T14" fmla="*/ 4 w 16"/>
                <a:gd name="T15" fmla="*/ 17 h 21"/>
                <a:gd name="T16" fmla="*/ 4 w 16"/>
                <a:gd name="T17" fmla="*/ 17 h 21"/>
                <a:gd name="T18" fmla="*/ 13 w 16"/>
                <a:gd name="T19" fmla="*/ 14 h 21"/>
                <a:gd name="T20" fmla="*/ 13 w 16"/>
                <a:gd name="T21" fmla="*/ 15 h 21"/>
                <a:gd name="T22" fmla="*/ 13 w 16"/>
                <a:gd name="T23" fmla="*/ 14 h 21"/>
                <a:gd name="T24" fmla="*/ 13 w 16"/>
                <a:gd name="T25" fmla="*/ 14 h 21"/>
                <a:gd name="T26" fmla="*/ 4 w 16"/>
                <a:gd name="T27" fmla="*/ 11 h 21"/>
                <a:gd name="T28" fmla="*/ 3 w 16"/>
                <a:gd name="T29" fmla="*/ 11 h 21"/>
                <a:gd name="T30" fmla="*/ 3 w 16"/>
                <a:gd name="T31" fmla="*/ 12 h 21"/>
                <a:gd name="T32" fmla="*/ 3 w 16"/>
                <a:gd name="T33" fmla="*/ 11 h 21"/>
                <a:gd name="T34" fmla="*/ 4 w 16"/>
                <a:gd name="T35" fmla="*/ 11 h 21"/>
                <a:gd name="T36" fmla="*/ 0 w 16"/>
                <a:gd name="T37" fmla="*/ 0 h 21"/>
                <a:gd name="T38" fmla="*/ 7 w 16"/>
                <a:gd name="T39" fmla="*/ 0 h 21"/>
                <a:gd name="T40" fmla="*/ 7 w 16"/>
                <a:gd name="T41" fmla="*/ 11 h 21"/>
                <a:gd name="T42" fmla="*/ 7 w 16"/>
                <a:gd name="T43" fmla="*/ 11 h 21"/>
                <a:gd name="T44" fmla="*/ 7 w 16"/>
                <a:gd name="T45" fmla="*/ 12 h 21"/>
                <a:gd name="T46" fmla="*/ 7 w 16"/>
                <a:gd name="T47" fmla="*/ 12 h 21"/>
                <a:gd name="T48" fmla="*/ 7 w 16"/>
                <a:gd name="T49" fmla="*/ 14 h 21"/>
                <a:gd name="T50" fmla="*/ 7 w 16"/>
                <a:gd name="T51" fmla="*/ 15 h 21"/>
                <a:gd name="T52" fmla="*/ 7 w 16"/>
                <a:gd name="T53" fmla="*/ 15 h 21"/>
                <a:gd name="T54" fmla="*/ 7 w 16"/>
                <a:gd name="T55" fmla="*/ 15 h 21"/>
                <a:gd name="T56" fmla="*/ 8 w 16"/>
                <a:gd name="T57" fmla="*/ 16 h 21"/>
                <a:gd name="T58" fmla="*/ 8 w 16"/>
                <a:gd name="T59" fmla="*/ 16 h 21"/>
                <a:gd name="T60" fmla="*/ 9 w 16"/>
                <a:gd name="T61" fmla="*/ 15 h 21"/>
                <a:gd name="T62" fmla="*/ 9 w 16"/>
                <a:gd name="T63" fmla="*/ 15 h 21"/>
                <a:gd name="T64" fmla="*/ 9 w 16"/>
                <a:gd name="T65" fmla="*/ 14 h 21"/>
                <a:gd name="T66" fmla="*/ 11 w 16"/>
                <a:gd name="T67" fmla="*/ 12 h 21"/>
                <a:gd name="T68" fmla="*/ 11 w 16"/>
                <a:gd name="T69" fmla="*/ 12 h 21"/>
                <a:gd name="T70" fmla="*/ 9 w 16"/>
                <a:gd name="T71" fmla="*/ 11 h 21"/>
                <a:gd name="T72" fmla="*/ 16 w 16"/>
                <a:gd name="T73" fmla="*/ 10 h 21"/>
                <a:gd name="T74" fmla="*/ 16 w 16"/>
                <a:gd name="T75" fmla="*/ 11 h 21"/>
                <a:gd name="T76" fmla="*/ 16 w 16"/>
                <a:gd name="T77" fmla="*/ 11 h 21"/>
                <a:gd name="T78" fmla="*/ 16 w 16"/>
                <a:gd name="T79" fmla="*/ 12 h 21"/>
                <a:gd name="T80" fmla="*/ 16 w 16"/>
                <a:gd name="T81" fmla="*/ 14 h 21"/>
                <a:gd name="T82" fmla="*/ 16 w 16"/>
                <a:gd name="T83" fmla="*/ 15 h 21"/>
                <a:gd name="T84" fmla="*/ 16 w 16"/>
                <a:gd name="T85" fmla="*/ 17 h 21"/>
                <a:gd name="T86" fmla="*/ 13 w 16"/>
                <a:gd name="T87" fmla="*/ 19 h 21"/>
                <a:gd name="T88" fmla="*/ 12 w 16"/>
                <a:gd name="T89" fmla="*/ 21 h 21"/>
                <a:gd name="T90" fmla="*/ 8 w 16"/>
                <a:gd name="T91" fmla="*/ 21 h 21"/>
                <a:gd name="T92" fmla="*/ 8 w 16"/>
                <a:gd name="T93" fmla="*/ 21 h 21"/>
                <a:gd name="T94" fmla="*/ 7 w 16"/>
                <a:gd name="T95" fmla="*/ 21 h 21"/>
                <a:gd name="T96" fmla="*/ 5 w 16"/>
                <a:gd name="T97" fmla="*/ 21 h 21"/>
                <a:gd name="T98" fmla="*/ 3 w 16"/>
                <a:gd name="T99" fmla="*/ 20 h 21"/>
                <a:gd name="T100" fmla="*/ 1 w 16"/>
                <a:gd name="T101" fmla="*/ 19 h 21"/>
                <a:gd name="T102" fmla="*/ 1 w 16"/>
                <a:gd name="T103" fmla="*/ 19 h 21"/>
                <a:gd name="T104" fmla="*/ 0 w 16"/>
                <a:gd name="T105" fmla="*/ 16 h 21"/>
                <a:gd name="T106" fmla="*/ 0 w 16"/>
                <a:gd name="T107" fmla="*/ 14 h 21"/>
                <a:gd name="T108" fmla="*/ 0 w 16"/>
                <a:gd name="T109" fmla="*/ 12 h 21"/>
                <a:gd name="T110" fmla="*/ 0 w 16"/>
                <a:gd name="T111" fmla="*/ 11 h 21"/>
                <a:gd name="T112" fmla="*/ 0 w 16"/>
                <a:gd name="T113"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 h="21">
                  <a:moveTo>
                    <a:pt x="8" y="19"/>
                  </a:moveTo>
                  <a:lnTo>
                    <a:pt x="8" y="19"/>
                  </a:lnTo>
                  <a:lnTo>
                    <a:pt x="8" y="19"/>
                  </a:lnTo>
                  <a:lnTo>
                    <a:pt x="8" y="19"/>
                  </a:lnTo>
                  <a:lnTo>
                    <a:pt x="8" y="19"/>
                  </a:lnTo>
                  <a:close/>
                  <a:moveTo>
                    <a:pt x="4" y="17"/>
                  </a:moveTo>
                  <a:lnTo>
                    <a:pt x="3" y="17"/>
                  </a:lnTo>
                  <a:lnTo>
                    <a:pt x="4" y="17"/>
                  </a:lnTo>
                  <a:lnTo>
                    <a:pt x="4" y="17"/>
                  </a:lnTo>
                  <a:close/>
                  <a:moveTo>
                    <a:pt x="13" y="14"/>
                  </a:moveTo>
                  <a:lnTo>
                    <a:pt x="13" y="15"/>
                  </a:lnTo>
                  <a:lnTo>
                    <a:pt x="13" y="14"/>
                  </a:lnTo>
                  <a:lnTo>
                    <a:pt x="13" y="14"/>
                  </a:lnTo>
                  <a:close/>
                  <a:moveTo>
                    <a:pt x="4" y="11"/>
                  </a:moveTo>
                  <a:lnTo>
                    <a:pt x="3" y="11"/>
                  </a:lnTo>
                  <a:lnTo>
                    <a:pt x="3" y="12"/>
                  </a:lnTo>
                  <a:lnTo>
                    <a:pt x="3" y="11"/>
                  </a:lnTo>
                  <a:lnTo>
                    <a:pt x="4" y="11"/>
                  </a:lnTo>
                  <a:close/>
                  <a:moveTo>
                    <a:pt x="0" y="0"/>
                  </a:moveTo>
                  <a:lnTo>
                    <a:pt x="7" y="0"/>
                  </a:lnTo>
                  <a:lnTo>
                    <a:pt x="7" y="11"/>
                  </a:lnTo>
                  <a:lnTo>
                    <a:pt x="7" y="11"/>
                  </a:lnTo>
                  <a:lnTo>
                    <a:pt x="7" y="12"/>
                  </a:lnTo>
                  <a:lnTo>
                    <a:pt x="7" y="12"/>
                  </a:lnTo>
                  <a:lnTo>
                    <a:pt x="7" y="14"/>
                  </a:lnTo>
                  <a:lnTo>
                    <a:pt x="7" y="15"/>
                  </a:lnTo>
                  <a:lnTo>
                    <a:pt x="7" y="15"/>
                  </a:lnTo>
                  <a:lnTo>
                    <a:pt x="7" y="15"/>
                  </a:lnTo>
                  <a:lnTo>
                    <a:pt x="8" y="16"/>
                  </a:lnTo>
                  <a:lnTo>
                    <a:pt x="8" y="16"/>
                  </a:lnTo>
                  <a:lnTo>
                    <a:pt x="9" y="15"/>
                  </a:lnTo>
                  <a:lnTo>
                    <a:pt x="9" y="15"/>
                  </a:lnTo>
                  <a:lnTo>
                    <a:pt x="9" y="14"/>
                  </a:lnTo>
                  <a:lnTo>
                    <a:pt x="11" y="12"/>
                  </a:lnTo>
                  <a:lnTo>
                    <a:pt x="11" y="12"/>
                  </a:lnTo>
                  <a:lnTo>
                    <a:pt x="9" y="11"/>
                  </a:lnTo>
                  <a:lnTo>
                    <a:pt x="16" y="10"/>
                  </a:lnTo>
                  <a:lnTo>
                    <a:pt x="16" y="11"/>
                  </a:lnTo>
                  <a:lnTo>
                    <a:pt x="16" y="11"/>
                  </a:lnTo>
                  <a:lnTo>
                    <a:pt x="16" y="12"/>
                  </a:lnTo>
                  <a:lnTo>
                    <a:pt x="16" y="14"/>
                  </a:lnTo>
                  <a:lnTo>
                    <a:pt x="16" y="15"/>
                  </a:lnTo>
                  <a:lnTo>
                    <a:pt x="16" y="17"/>
                  </a:lnTo>
                  <a:lnTo>
                    <a:pt x="13" y="19"/>
                  </a:lnTo>
                  <a:lnTo>
                    <a:pt x="12" y="21"/>
                  </a:lnTo>
                  <a:lnTo>
                    <a:pt x="8" y="21"/>
                  </a:lnTo>
                  <a:lnTo>
                    <a:pt x="8" y="21"/>
                  </a:lnTo>
                  <a:lnTo>
                    <a:pt x="7" y="21"/>
                  </a:lnTo>
                  <a:lnTo>
                    <a:pt x="5" y="21"/>
                  </a:lnTo>
                  <a:lnTo>
                    <a:pt x="3" y="20"/>
                  </a:lnTo>
                  <a:lnTo>
                    <a:pt x="1" y="19"/>
                  </a:lnTo>
                  <a:lnTo>
                    <a:pt x="1" y="19"/>
                  </a:lnTo>
                  <a:lnTo>
                    <a:pt x="0" y="16"/>
                  </a:lnTo>
                  <a:lnTo>
                    <a:pt x="0" y="14"/>
                  </a:lnTo>
                  <a:lnTo>
                    <a:pt x="0" y="12"/>
                  </a:lnTo>
                  <a:lnTo>
                    <a:pt x="0" y="11"/>
                  </a:lnTo>
                  <a:lnTo>
                    <a:pt x="0" y="0"/>
                  </a:lnTo>
                  <a:close/>
                </a:path>
              </a:pathLst>
            </a:custGeom>
            <a:solidFill>
              <a:schemeClr val="accent5"/>
            </a:solidFill>
            <a:ln w="0">
              <a:noFill/>
              <a:prstDash val="solid"/>
              <a:round/>
            </a:ln>
          </p:spPr>
          <p:txBody>
            <a:bodyPr vert="horz" wrap="square" lIns="91440" tIns="45720" rIns="91440" bIns="45720" numCol="1" anchor="t" anchorCtr="0" compatLnSpc="1"/>
            <a:lstStyle/>
            <a:p>
              <a:endParaRPr lang="zh-CN" altLang="en-US"/>
            </a:p>
          </p:txBody>
        </p:sp>
        <p:sp>
          <p:nvSpPr>
            <p:cNvPr id="24" name="Freeform 4191"/>
            <p:cNvSpPr>
              <a:spLocks noEditPoints="1"/>
            </p:cNvSpPr>
            <p:nvPr/>
          </p:nvSpPr>
          <p:spPr bwMode="auto">
            <a:xfrm>
              <a:off x="1437445" y="2052784"/>
              <a:ext cx="543298" cy="835475"/>
            </a:xfrm>
            <a:custGeom>
              <a:avLst/>
              <a:gdLst>
                <a:gd name="T0" fmla="*/ 37 w 67"/>
                <a:gd name="T1" fmla="*/ 4 h 103"/>
                <a:gd name="T2" fmla="*/ 28 w 67"/>
                <a:gd name="T3" fmla="*/ 7 h 103"/>
                <a:gd name="T4" fmla="*/ 18 w 67"/>
                <a:gd name="T5" fmla="*/ 14 h 103"/>
                <a:gd name="T6" fmla="*/ 11 w 67"/>
                <a:gd name="T7" fmla="*/ 26 h 103"/>
                <a:gd name="T8" fmla="*/ 4 w 67"/>
                <a:gd name="T9" fmla="*/ 44 h 103"/>
                <a:gd name="T10" fmla="*/ 4 w 67"/>
                <a:gd name="T11" fmla="*/ 52 h 103"/>
                <a:gd name="T12" fmla="*/ 3 w 67"/>
                <a:gd name="T13" fmla="*/ 59 h 103"/>
                <a:gd name="T14" fmla="*/ 4 w 67"/>
                <a:gd name="T15" fmla="*/ 75 h 103"/>
                <a:gd name="T16" fmla="*/ 9 w 67"/>
                <a:gd name="T17" fmla="*/ 88 h 103"/>
                <a:gd name="T18" fmla="*/ 14 w 67"/>
                <a:gd name="T19" fmla="*/ 97 h 103"/>
                <a:gd name="T20" fmla="*/ 22 w 67"/>
                <a:gd name="T21" fmla="*/ 101 h 103"/>
                <a:gd name="T22" fmla="*/ 24 w 67"/>
                <a:gd name="T23" fmla="*/ 101 h 103"/>
                <a:gd name="T24" fmla="*/ 30 w 67"/>
                <a:gd name="T25" fmla="*/ 98 h 103"/>
                <a:gd name="T26" fmla="*/ 38 w 67"/>
                <a:gd name="T27" fmla="*/ 93 h 103"/>
                <a:gd name="T28" fmla="*/ 46 w 67"/>
                <a:gd name="T29" fmla="*/ 82 h 103"/>
                <a:gd name="T30" fmla="*/ 56 w 67"/>
                <a:gd name="T31" fmla="*/ 65 h 103"/>
                <a:gd name="T32" fmla="*/ 63 w 67"/>
                <a:gd name="T33" fmla="*/ 46 h 103"/>
                <a:gd name="T34" fmla="*/ 64 w 67"/>
                <a:gd name="T35" fmla="*/ 41 h 103"/>
                <a:gd name="T36" fmla="*/ 64 w 67"/>
                <a:gd name="T37" fmla="*/ 37 h 103"/>
                <a:gd name="T38" fmla="*/ 62 w 67"/>
                <a:gd name="T39" fmla="*/ 22 h 103"/>
                <a:gd name="T40" fmla="*/ 55 w 67"/>
                <a:gd name="T41" fmla="*/ 12 h 103"/>
                <a:gd name="T42" fmla="*/ 46 w 67"/>
                <a:gd name="T43" fmla="*/ 5 h 103"/>
                <a:gd name="T44" fmla="*/ 37 w 67"/>
                <a:gd name="T45" fmla="*/ 4 h 103"/>
                <a:gd name="T46" fmla="*/ 37 w 67"/>
                <a:gd name="T47" fmla="*/ 4 h 103"/>
                <a:gd name="T48" fmla="*/ 37 w 67"/>
                <a:gd name="T49" fmla="*/ 0 h 103"/>
                <a:gd name="T50" fmla="*/ 38 w 67"/>
                <a:gd name="T51" fmla="*/ 0 h 103"/>
                <a:gd name="T52" fmla="*/ 47 w 67"/>
                <a:gd name="T53" fmla="*/ 3 h 103"/>
                <a:gd name="T54" fmla="*/ 58 w 67"/>
                <a:gd name="T55" fmla="*/ 10 h 103"/>
                <a:gd name="T56" fmla="*/ 64 w 67"/>
                <a:gd name="T57" fmla="*/ 21 h 103"/>
                <a:gd name="T58" fmla="*/ 67 w 67"/>
                <a:gd name="T59" fmla="*/ 37 h 103"/>
                <a:gd name="T60" fmla="*/ 67 w 67"/>
                <a:gd name="T61" fmla="*/ 42 h 103"/>
                <a:gd name="T62" fmla="*/ 67 w 67"/>
                <a:gd name="T63" fmla="*/ 46 h 103"/>
                <a:gd name="T64" fmla="*/ 60 w 67"/>
                <a:gd name="T65" fmla="*/ 67 h 103"/>
                <a:gd name="T66" fmla="*/ 48 w 67"/>
                <a:gd name="T67" fmla="*/ 85 h 103"/>
                <a:gd name="T68" fmla="*/ 41 w 67"/>
                <a:gd name="T69" fmla="*/ 94 h 103"/>
                <a:gd name="T70" fmla="*/ 31 w 67"/>
                <a:gd name="T71" fmla="*/ 101 h 103"/>
                <a:gd name="T72" fmla="*/ 24 w 67"/>
                <a:gd name="T73" fmla="*/ 103 h 103"/>
                <a:gd name="T74" fmla="*/ 21 w 67"/>
                <a:gd name="T75" fmla="*/ 103 h 103"/>
                <a:gd name="T76" fmla="*/ 13 w 67"/>
                <a:gd name="T77" fmla="*/ 98 h 103"/>
                <a:gd name="T78" fmla="*/ 7 w 67"/>
                <a:gd name="T79" fmla="*/ 89 h 103"/>
                <a:gd name="T80" fmla="*/ 1 w 67"/>
                <a:gd name="T81" fmla="*/ 75 h 103"/>
                <a:gd name="T82" fmla="*/ 0 w 67"/>
                <a:gd name="T83" fmla="*/ 59 h 103"/>
                <a:gd name="T84" fmla="*/ 0 w 67"/>
                <a:gd name="T85" fmla="*/ 51 h 103"/>
                <a:gd name="T86" fmla="*/ 1 w 67"/>
                <a:gd name="T87" fmla="*/ 43 h 103"/>
                <a:gd name="T88" fmla="*/ 7 w 67"/>
                <a:gd name="T89" fmla="*/ 25 h 103"/>
                <a:gd name="T90" fmla="*/ 16 w 67"/>
                <a:gd name="T91" fmla="*/ 12 h 103"/>
                <a:gd name="T92" fmla="*/ 26 w 67"/>
                <a:gd name="T93" fmla="*/ 4 h 103"/>
                <a:gd name="T94" fmla="*/ 37 w 67"/>
                <a:gd name="T95"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7" h="103">
                  <a:moveTo>
                    <a:pt x="37" y="4"/>
                  </a:moveTo>
                  <a:lnTo>
                    <a:pt x="28" y="7"/>
                  </a:lnTo>
                  <a:lnTo>
                    <a:pt x="18" y="14"/>
                  </a:lnTo>
                  <a:lnTo>
                    <a:pt x="11" y="26"/>
                  </a:lnTo>
                  <a:lnTo>
                    <a:pt x="4" y="44"/>
                  </a:lnTo>
                  <a:lnTo>
                    <a:pt x="4" y="52"/>
                  </a:lnTo>
                  <a:lnTo>
                    <a:pt x="3" y="59"/>
                  </a:lnTo>
                  <a:lnTo>
                    <a:pt x="4" y="75"/>
                  </a:lnTo>
                  <a:lnTo>
                    <a:pt x="9" y="88"/>
                  </a:lnTo>
                  <a:lnTo>
                    <a:pt x="14" y="97"/>
                  </a:lnTo>
                  <a:lnTo>
                    <a:pt x="22" y="101"/>
                  </a:lnTo>
                  <a:lnTo>
                    <a:pt x="24" y="101"/>
                  </a:lnTo>
                  <a:lnTo>
                    <a:pt x="30" y="98"/>
                  </a:lnTo>
                  <a:lnTo>
                    <a:pt x="38" y="93"/>
                  </a:lnTo>
                  <a:lnTo>
                    <a:pt x="46" y="82"/>
                  </a:lnTo>
                  <a:lnTo>
                    <a:pt x="56" y="65"/>
                  </a:lnTo>
                  <a:lnTo>
                    <a:pt x="63" y="46"/>
                  </a:lnTo>
                  <a:lnTo>
                    <a:pt x="64" y="41"/>
                  </a:lnTo>
                  <a:lnTo>
                    <a:pt x="64" y="37"/>
                  </a:lnTo>
                  <a:lnTo>
                    <a:pt x="62" y="22"/>
                  </a:lnTo>
                  <a:lnTo>
                    <a:pt x="55" y="12"/>
                  </a:lnTo>
                  <a:lnTo>
                    <a:pt x="46" y="5"/>
                  </a:lnTo>
                  <a:lnTo>
                    <a:pt x="37" y="4"/>
                  </a:lnTo>
                  <a:lnTo>
                    <a:pt x="37" y="4"/>
                  </a:lnTo>
                  <a:close/>
                  <a:moveTo>
                    <a:pt x="37" y="0"/>
                  </a:moveTo>
                  <a:lnTo>
                    <a:pt x="38" y="0"/>
                  </a:lnTo>
                  <a:lnTo>
                    <a:pt x="47" y="3"/>
                  </a:lnTo>
                  <a:lnTo>
                    <a:pt x="58" y="10"/>
                  </a:lnTo>
                  <a:lnTo>
                    <a:pt x="64" y="21"/>
                  </a:lnTo>
                  <a:lnTo>
                    <a:pt x="67" y="37"/>
                  </a:lnTo>
                  <a:lnTo>
                    <a:pt x="67" y="42"/>
                  </a:lnTo>
                  <a:lnTo>
                    <a:pt x="67" y="46"/>
                  </a:lnTo>
                  <a:lnTo>
                    <a:pt x="60" y="67"/>
                  </a:lnTo>
                  <a:lnTo>
                    <a:pt x="48" y="85"/>
                  </a:lnTo>
                  <a:lnTo>
                    <a:pt x="41" y="94"/>
                  </a:lnTo>
                  <a:lnTo>
                    <a:pt x="31" y="101"/>
                  </a:lnTo>
                  <a:lnTo>
                    <a:pt x="24" y="103"/>
                  </a:lnTo>
                  <a:lnTo>
                    <a:pt x="21" y="103"/>
                  </a:lnTo>
                  <a:lnTo>
                    <a:pt x="13" y="98"/>
                  </a:lnTo>
                  <a:lnTo>
                    <a:pt x="7" y="89"/>
                  </a:lnTo>
                  <a:lnTo>
                    <a:pt x="1" y="75"/>
                  </a:lnTo>
                  <a:lnTo>
                    <a:pt x="0" y="59"/>
                  </a:lnTo>
                  <a:lnTo>
                    <a:pt x="0" y="51"/>
                  </a:lnTo>
                  <a:lnTo>
                    <a:pt x="1" y="43"/>
                  </a:lnTo>
                  <a:lnTo>
                    <a:pt x="7" y="25"/>
                  </a:lnTo>
                  <a:lnTo>
                    <a:pt x="16" y="12"/>
                  </a:lnTo>
                  <a:lnTo>
                    <a:pt x="26" y="4"/>
                  </a:lnTo>
                  <a:lnTo>
                    <a:pt x="37" y="0"/>
                  </a:lnTo>
                  <a:close/>
                </a:path>
              </a:pathLst>
            </a:custGeom>
            <a:solidFill>
              <a:schemeClr val="accent5"/>
            </a:solidFill>
            <a:ln w="0">
              <a:noFill/>
              <a:prstDash val="solid"/>
              <a:round/>
            </a:ln>
          </p:spPr>
          <p:txBody>
            <a:bodyPr vert="horz" wrap="square" lIns="91440" tIns="45720" rIns="91440" bIns="45720" numCol="1" anchor="t" anchorCtr="0" compatLnSpc="1"/>
            <a:lstStyle/>
            <a:p>
              <a:endParaRPr lang="zh-CN" altLang="en-US"/>
            </a:p>
          </p:txBody>
        </p:sp>
        <p:sp>
          <p:nvSpPr>
            <p:cNvPr id="25" name="Freeform 4192"/>
            <p:cNvSpPr>
              <a:spLocks noEditPoints="1"/>
            </p:cNvSpPr>
            <p:nvPr/>
          </p:nvSpPr>
          <p:spPr bwMode="auto">
            <a:xfrm>
              <a:off x="1429333" y="2044670"/>
              <a:ext cx="567622" cy="859807"/>
            </a:xfrm>
            <a:custGeom>
              <a:avLst/>
              <a:gdLst>
                <a:gd name="T0" fmla="*/ 23 w 70"/>
                <a:gd name="T1" fmla="*/ 103 h 106"/>
                <a:gd name="T2" fmla="*/ 25 w 70"/>
                <a:gd name="T3" fmla="*/ 103 h 106"/>
                <a:gd name="T4" fmla="*/ 25 w 70"/>
                <a:gd name="T5" fmla="*/ 103 h 106"/>
                <a:gd name="T6" fmla="*/ 19 w 70"/>
                <a:gd name="T7" fmla="*/ 102 h 106"/>
                <a:gd name="T8" fmla="*/ 29 w 70"/>
                <a:gd name="T9" fmla="*/ 102 h 106"/>
                <a:gd name="T10" fmla="*/ 32 w 70"/>
                <a:gd name="T11" fmla="*/ 100 h 106"/>
                <a:gd name="T12" fmla="*/ 67 w 70"/>
                <a:gd name="T13" fmla="*/ 47 h 106"/>
                <a:gd name="T14" fmla="*/ 48 w 70"/>
                <a:gd name="T15" fmla="*/ 85 h 106"/>
                <a:gd name="T16" fmla="*/ 36 w 70"/>
                <a:gd name="T17" fmla="*/ 98 h 106"/>
                <a:gd name="T18" fmla="*/ 48 w 70"/>
                <a:gd name="T19" fmla="*/ 85 h 106"/>
                <a:gd name="T20" fmla="*/ 67 w 70"/>
                <a:gd name="T21" fmla="*/ 47 h 106"/>
                <a:gd name="T22" fmla="*/ 65 w 70"/>
                <a:gd name="T23" fmla="*/ 31 h 106"/>
                <a:gd name="T24" fmla="*/ 67 w 70"/>
                <a:gd name="T25" fmla="*/ 38 h 106"/>
                <a:gd name="T26" fmla="*/ 38 w 70"/>
                <a:gd name="T27" fmla="*/ 6 h 106"/>
                <a:gd name="T28" fmla="*/ 19 w 70"/>
                <a:gd name="T29" fmla="*/ 15 h 106"/>
                <a:gd name="T30" fmla="*/ 8 w 70"/>
                <a:gd name="T31" fmla="*/ 45 h 106"/>
                <a:gd name="T32" fmla="*/ 5 w 70"/>
                <a:gd name="T33" fmla="*/ 60 h 106"/>
                <a:gd name="T34" fmla="*/ 8 w 70"/>
                <a:gd name="T35" fmla="*/ 76 h 106"/>
                <a:gd name="T36" fmla="*/ 17 w 70"/>
                <a:gd name="T37" fmla="*/ 97 h 106"/>
                <a:gd name="T38" fmla="*/ 25 w 70"/>
                <a:gd name="T39" fmla="*/ 100 h 106"/>
                <a:gd name="T40" fmla="*/ 25 w 70"/>
                <a:gd name="T41" fmla="*/ 100 h 106"/>
                <a:gd name="T42" fmla="*/ 25 w 70"/>
                <a:gd name="T43" fmla="*/ 100 h 106"/>
                <a:gd name="T44" fmla="*/ 39 w 70"/>
                <a:gd name="T45" fmla="*/ 93 h 106"/>
                <a:gd name="T46" fmla="*/ 47 w 70"/>
                <a:gd name="T47" fmla="*/ 83 h 106"/>
                <a:gd name="T48" fmla="*/ 56 w 70"/>
                <a:gd name="T49" fmla="*/ 65 h 106"/>
                <a:gd name="T50" fmla="*/ 64 w 70"/>
                <a:gd name="T51" fmla="*/ 42 h 106"/>
                <a:gd name="T52" fmla="*/ 64 w 70"/>
                <a:gd name="T53" fmla="*/ 38 h 106"/>
                <a:gd name="T54" fmla="*/ 55 w 70"/>
                <a:gd name="T55" fmla="*/ 14 h 106"/>
                <a:gd name="T56" fmla="*/ 38 w 70"/>
                <a:gd name="T57" fmla="*/ 6 h 106"/>
                <a:gd name="T58" fmla="*/ 38 w 70"/>
                <a:gd name="T59" fmla="*/ 2 h 106"/>
                <a:gd name="T60" fmla="*/ 38 w 70"/>
                <a:gd name="T61" fmla="*/ 2 h 106"/>
                <a:gd name="T62" fmla="*/ 38 w 70"/>
                <a:gd name="T63" fmla="*/ 0 h 106"/>
                <a:gd name="T64" fmla="*/ 49 w 70"/>
                <a:gd name="T65" fmla="*/ 2 h 106"/>
                <a:gd name="T66" fmla="*/ 67 w 70"/>
                <a:gd name="T67" fmla="*/ 22 h 106"/>
                <a:gd name="T68" fmla="*/ 70 w 70"/>
                <a:gd name="T69" fmla="*/ 38 h 106"/>
                <a:gd name="T70" fmla="*/ 69 w 70"/>
                <a:gd name="T71" fmla="*/ 48 h 106"/>
                <a:gd name="T72" fmla="*/ 51 w 70"/>
                <a:gd name="T73" fmla="*/ 87 h 106"/>
                <a:gd name="T74" fmla="*/ 34 w 70"/>
                <a:gd name="T75" fmla="*/ 103 h 106"/>
                <a:gd name="T76" fmla="*/ 22 w 70"/>
                <a:gd name="T77" fmla="*/ 106 h 106"/>
                <a:gd name="T78" fmla="*/ 22 w 70"/>
                <a:gd name="T79" fmla="*/ 106 h 106"/>
                <a:gd name="T80" fmla="*/ 5 w 70"/>
                <a:gd name="T81" fmla="*/ 90 h 106"/>
                <a:gd name="T82" fmla="*/ 0 w 70"/>
                <a:gd name="T83" fmla="*/ 60 h 106"/>
                <a:gd name="T84" fmla="*/ 1 w 70"/>
                <a:gd name="T85" fmla="*/ 44 h 106"/>
                <a:gd name="T86" fmla="*/ 15 w 70"/>
                <a:gd name="T87" fmla="*/ 11 h 106"/>
                <a:gd name="T88" fmla="*/ 38 w 70"/>
                <a:gd name="T8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0" h="106">
                  <a:moveTo>
                    <a:pt x="19" y="102"/>
                  </a:moveTo>
                  <a:lnTo>
                    <a:pt x="23" y="103"/>
                  </a:lnTo>
                  <a:lnTo>
                    <a:pt x="25" y="103"/>
                  </a:lnTo>
                  <a:lnTo>
                    <a:pt x="25" y="103"/>
                  </a:lnTo>
                  <a:lnTo>
                    <a:pt x="25" y="103"/>
                  </a:lnTo>
                  <a:lnTo>
                    <a:pt x="25" y="103"/>
                  </a:lnTo>
                  <a:lnTo>
                    <a:pt x="23" y="103"/>
                  </a:lnTo>
                  <a:lnTo>
                    <a:pt x="19" y="102"/>
                  </a:lnTo>
                  <a:close/>
                  <a:moveTo>
                    <a:pt x="32" y="100"/>
                  </a:moveTo>
                  <a:lnTo>
                    <a:pt x="29" y="102"/>
                  </a:lnTo>
                  <a:lnTo>
                    <a:pt x="32" y="100"/>
                  </a:lnTo>
                  <a:lnTo>
                    <a:pt x="32" y="100"/>
                  </a:lnTo>
                  <a:close/>
                  <a:moveTo>
                    <a:pt x="67" y="47"/>
                  </a:moveTo>
                  <a:lnTo>
                    <a:pt x="67" y="47"/>
                  </a:lnTo>
                  <a:lnTo>
                    <a:pt x="59" y="66"/>
                  </a:lnTo>
                  <a:lnTo>
                    <a:pt x="48" y="85"/>
                  </a:lnTo>
                  <a:lnTo>
                    <a:pt x="40" y="94"/>
                  </a:lnTo>
                  <a:lnTo>
                    <a:pt x="36" y="98"/>
                  </a:lnTo>
                  <a:lnTo>
                    <a:pt x="40" y="94"/>
                  </a:lnTo>
                  <a:lnTo>
                    <a:pt x="48" y="85"/>
                  </a:lnTo>
                  <a:lnTo>
                    <a:pt x="59" y="66"/>
                  </a:lnTo>
                  <a:lnTo>
                    <a:pt x="67" y="47"/>
                  </a:lnTo>
                  <a:lnTo>
                    <a:pt x="67" y="47"/>
                  </a:lnTo>
                  <a:close/>
                  <a:moveTo>
                    <a:pt x="65" y="31"/>
                  </a:moveTo>
                  <a:lnTo>
                    <a:pt x="67" y="38"/>
                  </a:lnTo>
                  <a:lnTo>
                    <a:pt x="67" y="38"/>
                  </a:lnTo>
                  <a:lnTo>
                    <a:pt x="65" y="31"/>
                  </a:lnTo>
                  <a:close/>
                  <a:moveTo>
                    <a:pt x="38" y="6"/>
                  </a:moveTo>
                  <a:lnTo>
                    <a:pt x="29" y="9"/>
                  </a:lnTo>
                  <a:lnTo>
                    <a:pt x="19" y="15"/>
                  </a:lnTo>
                  <a:lnTo>
                    <a:pt x="13" y="28"/>
                  </a:lnTo>
                  <a:lnTo>
                    <a:pt x="8" y="45"/>
                  </a:lnTo>
                  <a:lnTo>
                    <a:pt x="6" y="53"/>
                  </a:lnTo>
                  <a:lnTo>
                    <a:pt x="5" y="60"/>
                  </a:lnTo>
                  <a:lnTo>
                    <a:pt x="5" y="60"/>
                  </a:lnTo>
                  <a:lnTo>
                    <a:pt x="8" y="76"/>
                  </a:lnTo>
                  <a:lnTo>
                    <a:pt x="12" y="87"/>
                  </a:lnTo>
                  <a:lnTo>
                    <a:pt x="17" y="97"/>
                  </a:lnTo>
                  <a:lnTo>
                    <a:pt x="23" y="100"/>
                  </a:lnTo>
                  <a:lnTo>
                    <a:pt x="25" y="100"/>
                  </a:lnTo>
                  <a:lnTo>
                    <a:pt x="25" y="100"/>
                  </a:lnTo>
                  <a:lnTo>
                    <a:pt x="25" y="100"/>
                  </a:lnTo>
                  <a:lnTo>
                    <a:pt x="25" y="100"/>
                  </a:lnTo>
                  <a:lnTo>
                    <a:pt x="25" y="100"/>
                  </a:lnTo>
                  <a:lnTo>
                    <a:pt x="31" y="98"/>
                  </a:lnTo>
                  <a:lnTo>
                    <a:pt x="39" y="93"/>
                  </a:lnTo>
                  <a:lnTo>
                    <a:pt x="46" y="83"/>
                  </a:lnTo>
                  <a:lnTo>
                    <a:pt x="47" y="83"/>
                  </a:lnTo>
                  <a:lnTo>
                    <a:pt x="46" y="83"/>
                  </a:lnTo>
                  <a:lnTo>
                    <a:pt x="56" y="65"/>
                  </a:lnTo>
                  <a:lnTo>
                    <a:pt x="63" y="47"/>
                  </a:lnTo>
                  <a:lnTo>
                    <a:pt x="64" y="42"/>
                  </a:lnTo>
                  <a:lnTo>
                    <a:pt x="64" y="38"/>
                  </a:lnTo>
                  <a:lnTo>
                    <a:pt x="64" y="38"/>
                  </a:lnTo>
                  <a:lnTo>
                    <a:pt x="61" y="25"/>
                  </a:lnTo>
                  <a:lnTo>
                    <a:pt x="55" y="14"/>
                  </a:lnTo>
                  <a:lnTo>
                    <a:pt x="47" y="9"/>
                  </a:lnTo>
                  <a:lnTo>
                    <a:pt x="38" y="6"/>
                  </a:lnTo>
                  <a:lnTo>
                    <a:pt x="38" y="6"/>
                  </a:lnTo>
                  <a:close/>
                  <a:moveTo>
                    <a:pt x="38" y="2"/>
                  </a:moveTo>
                  <a:lnTo>
                    <a:pt x="38" y="4"/>
                  </a:lnTo>
                  <a:lnTo>
                    <a:pt x="38" y="2"/>
                  </a:lnTo>
                  <a:lnTo>
                    <a:pt x="38" y="2"/>
                  </a:lnTo>
                  <a:close/>
                  <a:moveTo>
                    <a:pt x="38" y="0"/>
                  </a:moveTo>
                  <a:lnTo>
                    <a:pt x="39" y="0"/>
                  </a:lnTo>
                  <a:lnTo>
                    <a:pt x="49" y="2"/>
                  </a:lnTo>
                  <a:lnTo>
                    <a:pt x="60" y="10"/>
                  </a:lnTo>
                  <a:lnTo>
                    <a:pt x="67" y="22"/>
                  </a:lnTo>
                  <a:lnTo>
                    <a:pt x="70" y="38"/>
                  </a:lnTo>
                  <a:lnTo>
                    <a:pt x="70" y="38"/>
                  </a:lnTo>
                  <a:lnTo>
                    <a:pt x="69" y="43"/>
                  </a:lnTo>
                  <a:lnTo>
                    <a:pt x="69" y="48"/>
                  </a:lnTo>
                  <a:lnTo>
                    <a:pt x="63" y="68"/>
                  </a:lnTo>
                  <a:lnTo>
                    <a:pt x="51" y="87"/>
                  </a:lnTo>
                  <a:lnTo>
                    <a:pt x="43" y="97"/>
                  </a:lnTo>
                  <a:lnTo>
                    <a:pt x="34" y="103"/>
                  </a:lnTo>
                  <a:lnTo>
                    <a:pt x="25" y="106"/>
                  </a:lnTo>
                  <a:lnTo>
                    <a:pt x="22" y="106"/>
                  </a:lnTo>
                  <a:lnTo>
                    <a:pt x="22" y="104"/>
                  </a:lnTo>
                  <a:lnTo>
                    <a:pt x="22" y="106"/>
                  </a:lnTo>
                  <a:lnTo>
                    <a:pt x="13" y="100"/>
                  </a:lnTo>
                  <a:lnTo>
                    <a:pt x="5" y="90"/>
                  </a:lnTo>
                  <a:lnTo>
                    <a:pt x="1" y="76"/>
                  </a:lnTo>
                  <a:lnTo>
                    <a:pt x="0" y="60"/>
                  </a:lnTo>
                  <a:lnTo>
                    <a:pt x="0" y="52"/>
                  </a:lnTo>
                  <a:lnTo>
                    <a:pt x="1" y="44"/>
                  </a:lnTo>
                  <a:lnTo>
                    <a:pt x="6" y="26"/>
                  </a:lnTo>
                  <a:lnTo>
                    <a:pt x="15" y="11"/>
                  </a:lnTo>
                  <a:lnTo>
                    <a:pt x="26" y="4"/>
                  </a:lnTo>
                  <a:lnTo>
                    <a:pt x="38" y="0"/>
                  </a:lnTo>
                  <a:close/>
                </a:path>
              </a:pathLst>
            </a:custGeom>
            <a:solidFill>
              <a:schemeClr val="accent5"/>
            </a:solidFill>
            <a:ln w="0">
              <a:noFill/>
              <a:prstDash val="solid"/>
              <a:round/>
            </a:ln>
          </p:spPr>
          <p:txBody>
            <a:bodyPr vert="horz" wrap="square" lIns="91440" tIns="45720" rIns="91440" bIns="45720" numCol="1" anchor="t" anchorCtr="0" compatLnSpc="1"/>
            <a:lstStyle/>
            <a:p>
              <a:endParaRPr lang="zh-CN" altLang="en-US"/>
            </a:p>
          </p:txBody>
        </p:sp>
        <p:sp>
          <p:nvSpPr>
            <p:cNvPr id="26" name="Freeform 4193"/>
            <p:cNvSpPr/>
            <p:nvPr/>
          </p:nvSpPr>
          <p:spPr bwMode="auto">
            <a:xfrm>
              <a:off x="1615840" y="2060893"/>
              <a:ext cx="105418" cy="97337"/>
            </a:xfrm>
            <a:custGeom>
              <a:avLst/>
              <a:gdLst>
                <a:gd name="T0" fmla="*/ 11 w 13"/>
                <a:gd name="T1" fmla="*/ 0 h 12"/>
                <a:gd name="T2" fmla="*/ 13 w 13"/>
                <a:gd name="T3" fmla="*/ 2 h 12"/>
                <a:gd name="T4" fmla="*/ 12 w 13"/>
                <a:gd name="T5" fmla="*/ 3 h 12"/>
                <a:gd name="T6" fmla="*/ 12 w 13"/>
                <a:gd name="T7" fmla="*/ 4 h 12"/>
                <a:gd name="T8" fmla="*/ 11 w 13"/>
                <a:gd name="T9" fmla="*/ 6 h 12"/>
                <a:gd name="T10" fmla="*/ 9 w 13"/>
                <a:gd name="T11" fmla="*/ 7 h 12"/>
                <a:gd name="T12" fmla="*/ 7 w 13"/>
                <a:gd name="T13" fmla="*/ 9 h 12"/>
                <a:gd name="T14" fmla="*/ 6 w 13"/>
                <a:gd name="T15" fmla="*/ 11 h 12"/>
                <a:gd name="T16" fmla="*/ 3 w 13"/>
                <a:gd name="T17" fmla="*/ 12 h 12"/>
                <a:gd name="T18" fmla="*/ 3 w 13"/>
                <a:gd name="T19" fmla="*/ 12 h 12"/>
                <a:gd name="T20" fmla="*/ 2 w 13"/>
                <a:gd name="T21" fmla="*/ 12 h 12"/>
                <a:gd name="T22" fmla="*/ 0 w 13"/>
                <a:gd name="T23" fmla="*/ 11 h 12"/>
                <a:gd name="T24" fmla="*/ 0 w 13"/>
                <a:gd name="T25" fmla="*/ 9 h 12"/>
                <a:gd name="T26" fmla="*/ 0 w 13"/>
                <a:gd name="T27" fmla="*/ 7 h 12"/>
                <a:gd name="T28" fmla="*/ 0 w 13"/>
                <a:gd name="T29" fmla="*/ 6 h 12"/>
                <a:gd name="T30" fmla="*/ 2 w 13"/>
                <a:gd name="T31" fmla="*/ 4 h 12"/>
                <a:gd name="T32" fmla="*/ 4 w 13"/>
                <a:gd name="T33" fmla="*/ 6 h 12"/>
                <a:gd name="T34" fmla="*/ 4 w 13"/>
                <a:gd name="T35" fmla="*/ 6 h 12"/>
                <a:gd name="T36" fmla="*/ 3 w 13"/>
                <a:gd name="T37" fmla="*/ 7 h 12"/>
                <a:gd name="T38" fmla="*/ 3 w 13"/>
                <a:gd name="T39" fmla="*/ 9 h 12"/>
                <a:gd name="T40" fmla="*/ 4 w 13"/>
                <a:gd name="T41" fmla="*/ 8 h 12"/>
                <a:gd name="T42" fmla="*/ 6 w 13"/>
                <a:gd name="T43" fmla="*/ 7 h 12"/>
                <a:gd name="T44" fmla="*/ 7 w 13"/>
                <a:gd name="T45" fmla="*/ 6 h 12"/>
                <a:gd name="T46" fmla="*/ 8 w 13"/>
                <a:gd name="T47" fmla="*/ 3 h 12"/>
                <a:gd name="T48" fmla="*/ 9 w 13"/>
                <a:gd name="T49" fmla="*/ 2 h 12"/>
                <a:gd name="T50" fmla="*/ 11 w 13"/>
                <a:gd name="T51" fmla="*/ 0 h 12"/>
                <a:gd name="T52" fmla="*/ 11 w 13"/>
                <a:gd name="T53"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 h="12">
                  <a:moveTo>
                    <a:pt x="11" y="0"/>
                  </a:moveTo>
                  <a:lnTo>
                    <a:pt x="13" y="2"/>
                  </a:lnTo>
                  <a:lnTo>
                    <a:pt x="12" y="3"/>
                  </a:lnTo>
                  <a:lnTo>
                    <a:pt x="12" y="4"/>
                  </a:lnTo>
                  <a:lnTo>
                    <a:pt x="11" y="6"/>
                  </a:lnTo>
                  <a:lnTo>
                    <a:pt x="9" y="7"/>
                  </a:lnTo>
                  <a:lnTo>
                    <a:pt x="7" y="9"/>
                  </a:lnTo>
                  <a:lnTo>
                    <a:pt x="6" y="11"/>
                  </a:lnTo>
                  <a:lnTo>
                    <a:pt x="3" y="12"/>
                  </a:lnTo>
                  <a:lnTo>
                    <a:pt x="3" y="12"/>
                  </a:lnTo>
                  <a:lnTo>
                    <a:pt x="2" y="12"/>
                  </a:lnTo>
                  <a:lnTo>
                    <a:pt x="0" y="11"/>
                  </a:lnTo>
                  <a:lnTo>
                    <a:pt x="0" y="9"/>
                  </a:lnTo>
                  <a:lnTo>
                    <a:pt x="0" y="7"/>
                  </a:lnTo>
                  <a:lnTo>
                    <a:pt x="0" y="6"/>
                  </a:lnTo>
                  <a:lnTo>
                    <a:pt x="2" y="4"/>
                  </a:lnTo>
                  <a:lnTo>
                    <a:pt x="4" y="6"/>
                  </a:lnTo>
                  <a:lnTo>
                    <a:pt x="4" y="6"/>
                  </a:lnTo>
                  <a:lnTo>
                    <a:pt x="3" y="7"/>
                  </a:lnTo>
                  <a:lnTo>
                    <a:pt x="3" y="9"/>
                  </a:lnTo>
                  <a:lnTo>
                    <a:pt x="4" y="8"/>
                  </a:lnTo>
                  <a:lnTo>
                    <a:pt x="6" y="7"/>
                  </a:lnTo>
                  <a:lnTo>
                    <a:pt x="7" y="6"/>
                  </a:lnTo>
                  <a:lnTo>
                    <a:pt x="8" y="3"/>
                  </a:lnTo>
                  <a:lnTo>
                    <a:pt x="9" y="2"/>
                  </a:lnTo>
                  <a:lnTo>
                    <a:pt x="11" y="0"/>
                  </a:lnTo>
                  <a:lnTo>
                    <a:pt x="11" y="0"/>
                  </a:lnTo>
                  <a:close/>
                </a:path>
              </a:pathLst>
            </a:custGeom>
            <a:solidFill>
              <a:schemeClr val="accent5"/>
            </a:solidFill>
            <a:ln w="0">
              <a:noFill/>
              <a:prstDash val="solid"/>
              <a:round/>
            </a:ln>
          </p:spPr>
          <p:txBody>
            <a:bodyPr vert="horz" wrap="square" lIns="91440" tIns="45720" rIns="91440" bIns="45720" numCol="1" anchor="t" anchorCtr="0" compatLnSpc="1"/>
            <a:lstStyle/>
            <a:p>
              <a:endParaRPr lang="zh-CN" altLang="en-US"/>
            </a:p>
          </p:txBody>
        </p:sp>
        <p:sp>
          <p:nvSpPr>
            <p:cNvPr id="27" name="Freeform 4194"/>
            <p:cNvSpPr>
              <a:spLocks noEditPoints="1"/>
            </p:cNvSpPr>
            <p:nvPr/>
          </p:nvSpPr>
          <p:spPr bwMode="auto">
            <a:xfrm>
              <a:off x="1599622" y="2052784"/>
              <a:ext cx="137854" cy="113559"/>
            </a:xfrm>
            <a:custGeom>
              <a:avLst/>
              <a:gdLst>
                <a:gd name="T0" fmla="*/ 4 w 17"/>
                <a:gd name="T1" fmla="*/ 12 h 14"/>
                <a:gd name="T2" fmla="*/ 2 w 17"/>
                <a:gd name="T3" fmla="*/ 12 h 14"/>
                <a:gd name="T4" fmla="*/ 4 w 17"/>
                <a:gd name="T5" fmla="*/ 12 h 14"/>
                <a:gd name="T6" fmla="*/ 4 w 17"/>
                <a:gd name="T7" fmla="*/ 12 h 14"/>
                <a:gd name="T8" fmla="*/ 4 w 17"/>
                <a:gd name="T9" fmla="*/ 8 h 14"/>
                <a:gd name="T10" fmla="*/ 4 w 17"/>
                <a:gd name="T11" fmla="*/ 8 h 14"/>
                <a:gd name="T12" fmla="*/ 4 w 17"/>
                <a:gd name="T13" fmla="*/ 9 h 14"/>
                <a:gd name="T14" fmla="*/ 4 w 17"/>
                <a:gd name="T15" fmla="*/ 8 h 14"/>
                <a:gd name="T16" fmla="*/ 4 w 17"/>
                <a:gd name="T17" fmla="*/ 8 h 14"/>
                <a:gd name="T18" fmla="*/ 13 w 17"/>
                <a:gd name="T19" fmla="*/ 0 h 14"/>
                <a:gd name="T20" fmla="*/ 13 w 17"/>
                <a:gd name="T21" fmla="*/ 0 h 14"/>
                <a:gd name="T22" fmla="*/ 17 w 17"/>
                <a:gd name="T23" fmla="*/ 3 h 14"/>
                <a:gd name="T24" fmla="*/ 17 w 17"/>
                <a:gd name="T25" fmla="*/ 4 h 14"/>
                <a:gd name="T26" fmla="*/ 15 w 17"/>
                <a:gd name="T27" fmla="*/ 4 h 14"/>
                <a:gd name="T28" fmla="*/ 15 w 17"/>
                <a:gd name="T29" fmla="*/ 5 h 14"/>
                <a:gd name="T30" fmla="*/ 14 w 17"/>
                <a:gd name="T31" fmla="*/ 7 h 14"/>
                <a:gd name="T32" fmla="*/ 13 w 17"/>
                <a:gd name="T33" fmla="*/ 9 h 14"/>
                <a:gd name="T34" fmla="*/ 10 w 17"/>
                <a:gd name="T35" fmla="*/ 10 h 14"/>
                <a:gd name="T36" fmla="*/ 9 w 17"/>
                <a:gd name="T37" fmla="*/ 13 h 14"/>
                <a:gd name="T38" fmla="*/ 8 w 17"/>
                <a:gd name="T39" fmla="*/ 14 h 14"/>
                <a:gd name="T40" fmla="*/ 5 w 17"/>
                <a:gd name="T41" fmla="*/ 14 h 14"/>
                <a:gd name="T42" fmla="*/ 5 w 17"/>
                <a:gd name="T43" fmla="*/ 14 h 14"/>
                <a:gd name="T44" fmla="*/ 2 w 17"/>
                <a:gd name="T45" fmla="*/ 14 h 14"/>
                <a:gd name="T46" fmla="*/ 1 w 17"/>
                <a:gd name="T47" fmla="*/ 13 h 14"/>
                <a:gd name="T48" fmla="*/ 1 w 17"/>
                <a:gd name="T49" fmla="*/ 13 h 14"/>
                <a:gd name="T50" fmla="*/ 0 w 17"/>
                <a:gd name="T51" fmla="*/ 12 h 14"/>
                <a:gd name="T52" fmla="*/ 0 w 17"/>
                <a:gd name="T53" fmla="*/ 10 h 14"/>
                <a:gd name="T54" fmla="*/ 1 w 17"/>
                <a:gd name="T55" fmla="*/ 8 h 14"/>
                <a:gd name="T56" fmla="*/ 1 w 17"/>
                <a:gd name="T57" fmla="*/ 7 h 14"/>
                <a:gd name="T58" fmla="*/ 1 w 17"/>
                <a:gd name="T59" fmla="*/ 5 h 14"/>
                <a:gd name="T60" fmla="*/ 2 w 17"/>
                <a:gd name="T61" fmla="*/ 3 h 14"/>
                <a:gd name="T62" fmla="*/ 4 w 17"/>
                <a:gd name="T63" fmla="*/ 4 h 14"/>
                <a:gd name="T64" fmla="*/ 6 w 17"/>
                <a:gd name="T65" fmla="*/ 5 h 14"/>
                <a:gd name="T66" fmla="*/ 6 w 17"/>
                <a:gd name="T67" fmla="*/ 5 h 14"/>
                <a:gd name="T68" fmla="*/ 6 w 17"/>
                <a:gd name="T69" fmla="*/ 5 h 14"/>
                <a:gd name="T70" fmla="*/ 6 w 17"/>
                <a:gd name="T71" fmla="*/ 5 h 14"/>
                <a:gd name="T72" fmla="*/ 8 w 17"/>
                <a:gd name="T73" fmla="*/ 5 h 14"/>
                <a:gd name="T74" fmla="*/ 8 w 17"/>
                <a:gd name="T75" fmla="*/ 5 h 14"/>
                <a:gd name="T76" fmla="*/ 8 w 17"/>
                <a:gd name="T77" fmla="*/ 5 h 14"/>
                <a:gd name="T78" fmla="*/ 9 w 17"/>
                <a:gd name="T79" fmla="*/ 3 h 14"/>
                <a:gd name="T80" fmla="*/ 10 w 17"/>
                <a:gd name="T81" fmla="*/ 1 h 14"/>
                <a:gd name="T82" fmla="*/ 11 w 17"/>
                <a:gd name="T83" fmla="*/ 0 h 14"/>
                <a:gd name="T84" fmla="*/ 11 w 17"/>
                <a:gd name="T85" fmla="*/ 0 h 14"/>
                <a:gd name="T86" fmla="*/ 11 w 17"/>
                <a:gd name="T87" fmla="*/ 0 h 14"/>
                <a:gd name="T88" fmla="*/ 13 w 17"/>
                <a:gd name="T89"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 h="14">
                  <a:moveTo>
                    <a:pt x="4" y="12"/>
                  </a:moveTo>
                  <a:lnTo>
                    <a:pt x="2" y="12"/>
                  </a:lnTo>
                  <a:lnTo>
                    <a:pt x="4" y="12"/>
                  </a:lnTo>
                  <a:lnTo>
                    <a:pt x="4" y="12"/>
                  </a:lnTo>
                  <a:close/>
                  <a:moveTo>
                    <a:pt x="4" y="8"/>
                  </a:moveTo>
                  <a:lnTo>
                    <a:pt x="4" y="8"/>
                  </a:lnTo>
                  <a:lnTo>
                    <a:pt x="4" y="9"/>
                  </a:lnTo>
                  <a:lnTo>
                    <a:pt x="4" y="8"/>
                  </a:lnTo>
                  <a:lnTo>
                    <a:pt x="4" y="8"/>
                  </a:lnTo>
                  <a:close/>
                  <a:moveTo>
                    <a:pt x="13" y="0"/>
                  </a:moveTo>
                  <a:lnTo>
                    <a:pt x="13" y="0"/>
                  </a:lnTo>
                  <a:lnTo>
                    <a:pt x="17" y="3"/>
                  </a:lnTo>
                  <a:lnTo>
                    <a:pt x="17" y="4"/>
                  </a:lnTo>
                  <a:lnTo>
                    <a:pt x="15" y="4"/>
                  </a:lnTo>
                  <a:lnTo>
                    <a:pt x="15" y="5"/>
                  </a:lnTo>
                  <a:lnTo>
                    <a:pt x="14" y="7"/>
                  </a:lnTo>
                  <a:lnTo>
                    <a:pt x="13" y="9"/>
                  </a:lnTo>
                  <a:lnTo>
                    <a:pt x="10" y="10"/>
                  </a:lnTo>
                  <a:lnTo>
                    <a:pt x="9" y="13"/>
                  </a:lnTo>
                  <a:lnTo>
                    <a:pt x="8" y="14"/>
                  </a:lnTo>
                  <a:lnTo>
                    <a:pt x="5" y="14"/>
                  </a:lnTo>
                  <a:lnTo>
                    <a:pt x="5" y="14"/>
                  </a:lnTo>
                  <a:lnTo>
                    <a:pt x="2" y="14"/>
                  </a:lnTo>
                  <a:lnTo>
                    <a:pt x="1" y="13"/>
                  </a:lnTo>
                  <a:lnTo>
                    <a:pt x="1" y="13"/>
                  </a:lnTo>
                  <a:lnTo>
                    <a:pt x="0" y="12"/>
                  </a:lnTo>
                  <a:lnTo>
                    <a:pt x="0" y="10"/>
                  </a:lnTo>
                  <a:lnTo>
                    <a:pt x="1" y="8"/>
                  </a:lnTo>
                  <a:lnTo>
                    <a:pt x="1" y="7"/>
                  </a:lnTo>
                  <a:lnTo>
                    <a:pt x="1" y="5"/>
                  </a:lnTo>
                  <a:lnTo>
                    <a:pt x="2" y="3"/>
                  </a:lnTo>
                  <a:lnTo>
                    <a:pt x="4" y="4"/>
                  </a:lnTo>
                  <a:lnTo>
                    <a:pt x="6" y="5"/>
                  </a:lnTo>
                  <a:lnTo>
                    <a:pt x="6" y="5"/>
                  </a:lnTo>
                  <a:lnTo>
                    <a:pt x="6" y="5"/>
                  </a:lnTo>
                  <a:lnTo>
                    <a:pt x="6" y="5"/>
                  </a:lnTo>
                  <a:lnTo>
                    <a:pt x="8" y="5"/>
                  </a:lnTo>
                  <a:lnTo>
                    <a:pt x="8" y="5"/>
                  </a:lnTo>
                  <a:lnTo>
                    <a:pt x="8" y="5"/>
                  </a:lnTo>
                  <a:lnTo>
                    <a:pt x="9" y="3"/>
                  </a:lnTo>
                  <a:lnTo>
                    <a:pt x="10" y="1"/>
                  </a:lnTo>
                  <a:lnTo>
                    <a:pt x="11" y="0"/>
                  </a:lnTo>
                  <a:lnTo>
                    <a:pt x="11" y="0"/>
                  </a:lnTo>
                  <a:lnTo>
                    <a:pt x="11" y="0"/>
                  </a:lnTo>
                  <a:lnTo>
                    <a:pt x="13" y="0"/>
                  </a:lnTo>
                  <a:close/>
                </a:path>
              </a:pathLst>
            </a:custGeom>
            <a:solidFill>
              <a:schemeClr val="accent5"/>
            </a:solidFill>
            <a:ln w="0">
              <a:noFill/>
              <a:prstDash val="solid"/>
              <a:round/>
            </a:ln>
          </p:spPr>
          <p:txBody>
            <a:bodyPr vert="horz" wrap="square" lIns="91440" tIns="45720" rIns="91440" bIns="45720" numCol="1" anchor="t" anchorCtr="0" compatLnSpc="1"/>
            <a:lstStyle/>
            <a:p>
              <a:endParaRPr lang="zh-CN" altLang="en-US"/>
            </a:p>
          </p:txBody>
        </p:sp>
        <p:sp>
          <p:nvSpPr>
            <p:cNvPr id="28" name="Freeform 4195"/>
            <p:cNvSpPr/>
            <p:nvPr/>
          </p:nvSpPr>
          <p:spPr bwMode="auto">
            <a:xfrm>
              <a:off x="1583405" y="2109561"/>
              <a:ext cx="170289" cy="632688"/>
            </a:xfrm>
            <a:custGeom>
              <a:avLst/>
              <a:gdLst>
                <a:gd name="T0" fmla="*/ 17 w 21"/>
                <a:gd name="T1" fmla="*/ 0 h 78"/>
                <a:gd name="T2" fmla="*/ 21 w 21"/>
                <a:gd name="T3" fmla="*/ 0 h 78"/>
                <a:gd name="T4" fmla="*/ 21 w 21"/>
                <a:gd name="T5" fmla="*/ 53 h 78"/>
                <a:gd name="T6" fmla="*/ 7 w 21"/>
                <a:gd name="T7" fmla="*/ 78 h 78"/>
                <a:gd name="T8" fmla="*/ 0 w 21"/>
                <a:gd name="T9" fmla="*/ 57 h 78"/>
                <a:gd name="T10" fmla="*/ 10 w 21"/>
                <a:gd name="T11" fmla="*/ 1 h 78"/>
                <a:gd name="T12" fmla="*/ 12 w 21"/>
                <a:gd name="T13" fmla="*/ 2 h 78"/>
                <a:gd name="T14" fmla="*/ 3 w 21"/>
                <a:gd name="T15" fmla="*/ 56 h 78"/>
                <a:gd name="T16" fmla="*/ 8 w 21"/>
                <a:gd name="T17" fmla="*/ 70 h 78"/>
                <a:gd name="T18" fmla="*/ 17 w 21"/>
                <a:gd name="T19" fmla="*/ 52 h 78"/>
                <a:gd name="T20" fmla="*/ 17 w 21"/>
                <a:gd name="T2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78">
                  <a:moveTo>
                    <a:pt x="17" y="0"/>
                  </a:moveTo>
                  <a:lnTo>
                    <a:pt x="21" y="0"/>
                  </a:lnTo>
                  <a:lnTo>
                    <a:pt x="21" y="53"/>
                  </a:lnTo>
                  <a:lnTo>
                    <a:pt x="7" y="78"/>
                  </a:lnTo>
                  <a:lnTo>
                    <a:pt x="0" y="57"/>
                  </a:lnTo>
                  <a:lnTo>
                    <a:pt x="10" y="1"/>
                  </a:lnTo>
                  <a:lnTo>
                    <a:pt x="12" y="2"/>
                  </a:lnTo>
                  <a:lnTo>
                    <a:pt x="3" y="56"/>
                  </a:lnTo>
                  <a:lnTo>
                    <a:pt x="8" y="70"/>
                  </a:lnTo>
                  <a:lnTo>
                    <a:pt x="17" y="52"/>
                  </a:lnTo>
                  <a:lnTo>
                    <a:pt x="17" y="0"/>
                  </a:lnTo>
                  <a:close/>
                </a:path>
              </a:pathLst>
            </a:custGeom>
            <a:solidFill>
              <a:schemeClr val="accent5"/>
            </a:solidFill>
            <a:ln w="0">
              <a:noFill/>
              <a:prstDash val="solid"/>
              <a:round/>
            </a:ln>
          </p:spPr>
          <p:txBody>
            <a:bodyPr vert="horz" wrap="square" lIns="91440" tIns="45720" rIns="91440" bIns="45720" numCol="1" anchor="t" anchorCtr="0" compatLnSpc="1"/>
            <a:lstStyle/>
            <a:p>
              <a:endParaRPr lang="zh-CN" altLang="en-US"/>
            </a:p>
          </p:txBody>
        </p:sp>
        <p:sp>
          <p:nvSpPr>
            <p:cNvPr id="29" name="Freeform 4196"/>
            <p:cNvSpPr>
              <a:spLocks noEditPoints="1"/>
            </p:cNvSpPr>
            <p:nvPr/>
          </p:nvSpPr>
          <p:spPr bwMode="auto">
            <a:xfrm>
              <a:off x="1567187" y="2093338"/>
              <a:ext cx="202725" cy="673247"/>
            </a:xfrm>
            <a:custGeom>
              <a:avLst/>
              <a:gdLst>
                <a:gd name="T0" fmla="*/ 4 w 25"/>
                <a:gd name="T1" fmla="*/ 59 h 83"/>
                <a:gd name="T2" fmla="*/ 4 w 25"/>
                <a:gd name="T3" fmla="*/ 59 h 83"/>
                <a:gd name="T4" fmla="*/ 9 w 25"/>
                <a:gd name="T5" fmla="*/ 76 h 83"/>
                <a:gd name="T6" fmla="*/ 13 w 25"/>
                <a:gd name="T7" fmla="*/ 68 h 83"/>
                <a:gd name="T8" fmla="*/ 9 w 25"/>
                <a:gd name="T9" fmla="*/ 76 h 83"/>
                <a:gd name="T10" fmla="*/ 4 w 25"/>
                <a:gd name="T11" fmla="*/ 59 h 83"/>
                <a:gd name="T12" fmla="*/ 18 w 25"/>
                <a:gd name="T13" fmla="*/ 0 h 83"/>
                <a:gd name="T14" fmla="*/ 25 w 25"/>
                <a:gd name="T15" fmla="*/ 0 h 83"/>
                <a:gd name="T16" fmla="*/ 25 w 25"/>
                <a:gd name="T17" fmla="*/ 55 h 83"/>
                <a:gd name="T18" fmla="*/ 9 w 25"/>
                <a:gd name="T19" fmla="*/ 83 h 83"/>
                <a:gd name="T20" fmla="*/ 1 w 25"/>
                <a:gd name="T21" fmla="*/ 59 h 83"/>
                <a:gd name="T22" fmla="*/ 0 w 25"/>
                <a:gd name="T23" fmla="*/ 59 h 83"/>
                <a:gd name="T24" fmla="*/ 10 w 25"/>
                <a:gd name="T25" fmla="*/ 2 h 83"/>
                <a:gd name="T26" fmla="*/ 12 w 25"/>
                <a:gd name="T27" fmla="*/ 2 h 83"/>
                <a:gd name="T28" fmla="*/ 15 w 25"/>
                <a:gd name="T29" fmla="*/ 3 h 83"/>
                <a:gd name="T30" fmla="*/ 6 w 25"/>
                <a:gd name="T31" fmla="*/ 58 h 83"/>
                <a:gd name="T32" fmla="*/ 10 w 25"/>
                <a:gd name="T33" fmla="*/ 68 h 83"/>
                <a:gd name="T34" fmla="*/ 18 w 25"/>
                <a:gd name="T35" fmla="*/ 54 h 83"/>
                <a:gd name="T36" fmla="*/ 18 w 25"/>
                <a:gd name="T37"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 h="83">
                  <a:moveTo>
                    <a:pt x="4" y="59"/>
                  </a:moveTo>
                  <a:lnTo>
                    <a:pt x="4" y="59"/>
                  </a:lnTo>
                  <a:lnTo>
                    <a:pt x="9" y="76"/>
                  </a:lnTo>
                  <a:lnTo>
                    <a:pt x="13" y="68"/>
                  </a:lnTo>
                  <a:lnTo>
                    <a:pt x="9" y="76"/>
                  </a:lnTo>
                  <a:lnTo>
                    <a:pt x="4" y="59"/>
                  </a:lnTo>
                  <a:close/>
                  <a:moveTo>
                    <a:pt x="18" y="0"/>
                  </a:moveTo>
                  <a:lnTo>
                    <a:pt x="25" y="0"/>
                  </a:lnTo>
                  <a:lnTo>
                    <a:pt x="25" y="55"/>
                  </a:lnTo>
                  <a:lnTo>
                    <a:pt x="9" y="83"/>
                  </a:lnTo>
                  <a:lnTo>
                    <a:pt x="1" y="59"/>
                  </a:lnTo>
                  <a:lnTo>
                    <a:pt x="0" y="59"/>
                  </a:lnTo>
                  <a:lnTo>
                    <a:pt x="10" y="2"/>
                  </a:lnTo>
                  <a:lnTo>
                    <a:pt x="12" y="2"/>
                  </a:lnTo>
                  <a:lnTo>
                    <a:pt x="15" y="3"/>
                  </a:lnTo>
                  <a:lnTo>
                    <a:pt x="6" y="58"/>
                  </a:lnTo>
                  <a:lnTo>
                    <a:pt x="10" y="68"/>
                  </a:lnTo>
                  <a:lnTo>
                    <a:pt x="18" y="54"/>
                  </a:lnTo>
                  <a:lnTo>
                    <a:pt x="18" y="0"/>
                  </a:lnTo>
                  <a:close/>
                </a:path>
              </a:pathLst>
            </a:custGeom>
            <a:solidFill>
              <a:schemeClr val="accent5"/>
            </a:solidFill>
            <a:ln w="0">
              <a:noFill/>
              <a:prstDash val="solid"/>
              <a:round/>
            </a:ln>
          </p:spPr>
          <p:txBody>
            <a:bodyPr vert="horz" wrap="square" lIns="91440" tIns="45720" rIns="91440" bIns="45720" numCol="1" anchor="t" anchorCtr="0" compatLnSpc="1"/>
            <a:lstStyle/>
            <a:p>
              <a:endParaRPr lang="zh-CN" altLang="en-US"/>
            </a:p>
          </p:txBody>
        </p:sp>
        <p:sp>
          <p:nvSpPr>
            <p:cNvPr id="30" name="Freeform 4197"/>
            <p:cNvSpPr/>
            <p:nvPr/>
          </p:nvSpPr>
          <p:spPr bwMode="auto">
            <a:xfrm>
              <a:off x="1883431" y="2125784"/>
              <a:ext cx="413556" cy="681356"/>
            </a:xfrm>
            <a:custGeom>
              <a:avLst/>
              <a:gdLst>
                <a:gd name="T0" fmla="*/ 1 w 51"/>
                <a:gd name="T1" fmla="*/ 0 h 84"/>
                <a:gd name="T2" fmla="*/ 4 w 51"/>
                <a:gd name="T3" fmla="*/ 1 h 84"/>
                <a:gd name="T4" fmla="*/ 11 w 51"/>
                <a:gd name="T5" fmla="*/ 5 h 84"/>
                <a:gd name="T6" fmla="*/ 21 w 51"/>
                <a:gd name="T7" fmla="*/ 12 h 84"/>
                <a:gd name="T8" fmla="*/ 31 w 51"/>
                <a:gd name="T9" fmla="*/ 18 h 84"/>
                <a:gd name="T10" fmla="*/ 41 w 51"/>
                <a:gd name="T11" fmla="*/ 25 h 84"/>
                <a:gd name="T12" fmla="*/ 48 w 51"/>
                <a:gd name="T13" fmla="*/ 30 h 84"/>
                <a:gd name="T14" fmla="*/ 50 w 51"/>
                <a:gd name="T15" fmla="*/ 33 h 84"/>
                <a:gd name="T16" fmla="*/ 51 w 51"/>
                <a:gd name="T17" fmla="*/ 34 h 84"/>
                <a:gd name="T18" fmla="*/ 51 w 51"/>
                <a:gd name="T19" fmla="*/ 35 h 84"/>
                <a:gd name="T20" fmla="*/ 51 w 51"/>
                <a:gd name="T21" fmla="*/ 35 h 84"/>
                <a:gd name="T22" fmla="*/ 51 w 51"/>
                <a:gd name="T23" fmla="*/ 35 h 84"/>
                <a:gd name="T24" fmla="*/ 48 w 51"/>
                <a:gd name="T25" fmla="*/ 38 h 84"/>
                <a:gd name="T26" fmla="*/ 46 w 51"/>
                <a:gd name="T27" fmla="*/ 41 h 84"/>
                <a:gd name="T28" fmla="*/ 42 w 51"/>
                <a:gd name="T29" fmla="*/ 45 h 84"/>
                <a:gd name="T30" fmla="*/ 37 w 51"/>
                <a:gd name="T31" fmla="*/ 49 h 84"/>
                <a:gd name="T32" fmla="*/ 26 w 51"/>
                <a:gd name="T33" fmla="*/ 58 h 84"/>
                <a:gd name="T34" fmla="*/ 16 w 51"/>
                <a:gd name="T35" fmla="*/ 66 h 84"/>
                <a:gd name="T36" fmla="*/ 13 w 51"/>
                <a:gd name="T37" fmla="*/ 68 h 84"/>
                <a:gd name="T38" fmla="*/ 11 w 51"/>
                <a:gd name="T39" fmla="*/ 70 h 84"/>
                <a:gd name="T40" fmla="*/ 9 w 51"/>
                <a:gd name="T41" fmla="*/ 71 h 84"/>
                <a:gd name="T42" fmla="*/ 8 w 51"/>
                <a:gd name="T43" fmla="*/ 72 h 84"/>
                <a:gd name="T44" fmla="*/ 9 w 51"/>
                <a:gd name="T45" fmla="*/ 75 h 84"/>
                <a:gd name="T46" fmla="*/ 9 w 51"/>
                <a:gd name="T47" fmla="*/ 77 h 84"/>
                <a:gd name="T48" fmla="*/ 9 w 51"/>
                <a:gd name="T49" fmla="*/ 80 h 84"/>
                <a:gd name="T50" fmla="*/ 11 w 51"/>
                <a:gd name="T51" fmla="*/ 83 h 84"/>
                <a:gd name="T52" fmla="*/ 11 w 51"/>
                <a:gd name="T53" fmla="*/ 83 h 84"/>
                <a:gd name="T54" fmla="*/ 8 w 51"/>
                <a:gd name="T55" fmla="*/ 84 h 84"/>
                <a:gd name="T56" fmla="*/ 7 w 51"/>
                <a:gd name="T57" fmla="*/ 83 h 84"/>
                <a:gd name="T58" fmla="*/ 7 w 51"/>
                <a:gd name="T59" fmla="*/ 80 h 84"/>
                <a:gd name="T60" fmla="*/ 7 w 51"/>
                <a:gd name="T61" fmla="*/ 77 h 84"/>
                <a:gd name="T62" fmla="*/ 5 w 51"/>
                <a:gd name="T63" fmla="*/ 75 h 84"/>
                <a:gd name="T64" fmla="*/ 5 w 51"/>
                <a:gd name="T65" fmla="*/ 72 h 84"/>
                <a:gd name="T66" fmla="*/ 5 w 51"/>
                <a:gd name="T67" fmla="*/ 70 h 84"/>
                <a:gd name="T68" fmla="*/ 7 w 51"/>
                <a:gd name="T69" fmla="*/ 70 h 84"/>
                <a:gd name="T70" fmla="*/ 9 w 51"/>
                <a:gd name="T71" fmla="*/ 67 h 84"/>
                <a:gd name="T72" fmla="*/ 14 w 51"/>
                <a:gd name="T73" fmla="*/ 63 h 84"/>
                <a:gd name="T74" fmla="*/ 18 w 51"/>
                <a:gd name="T75" fmla="*/ 59 h 84"/>
                <a:gd name="T76" fmla="*/ 30 w 51"/>
                <a:gd name="T77" fmla="*/ 50 h 84"/>
                <a:gd name="T78" fmla="*/ 41 w 51"/>
                <a:gd name="T79" fmla="*/ 42 h 84"/>
                <a:gd name="T80" fmla="*/ 43 w 51"/>
                <a:gd name="T81" fmla="*/ 39 h 84"/>
                <a:gd name="T82" fmla="*/ 46 w 51"/>
                <a:gd name="T83" fmla="*/ 37 h 84"/>
                <a:gd name="T84" fmla="*/ 47 w 51"/>
                <a:gd name="T85" fmla="*/ 35 h 84"/>
                <a:gd name="T86" fmla="*/ 47 w 51"/>
                <a:gd name="T87" fmla="*/ 34 h 84"/>
                <a:gd name="T88" fmla="*/ 47 w 51"/>
                <a:gd name="T89" fmla="*/ 34 h 84"/>
                <a:gd name="T90" fmla="*/ 47 w 51"/>
                <a:gd name="T91" fmla="*/ 34 h 84"/>
                <a:gd name="T92" fmla="*/ 47 w 51"/>
                <a:gd name="T93" fmla="*/ 34 h 84"/>
                <a:gd name="T94" fmla="*/ 46 w 51"/>
                <a:gd name="T95" fmla="*/ 33 h 84"/>
                <a:gd name="T96" fmla="*/ 43 w 51"/>
                <a:gd name="T97" fmla="*/ 30 h 84"/>
                <a:gd name="T98" fmla="*/ 41 w 51"/>
                <a:gd name="T99" fmla="*/ 28 h 84"/>
                <a:gd name="T100" fmla="*/ 35 w 51"/>
                <a:gd name="T101" fmla="*/ 25 h 84"/>
                <a:gd name="T102" fmla="*/ 30 w 51"/>
                <a:gd name="T103" fmla="*/ 21 h 84"/>
                <a:gd name="T104" fmla="*/ 24 w 51"/>
                <a:gd name="T105" fmla="*/ 17 h 84"/>
                <a:gd name="T106" fmla="*/ 14 w 51"/>
                <a:gd name="T107" fmla="*/ 12 h 84"/>
                <a:gd name="T108" fmla="*/ 7 w 51"/>
                <a:gd name="T109" fmla="*/ 7 h 84"/>
                <a:gd name="T110" fmla="*/ 1 w 51"/>
                <a:gd name="T111" fmla="*/ 4 h 84"/>
                <a:gd name="T112" fmla="*/ 0 w 51"/>
                <a:gd name="T113" fmla="*/ 3 h 84"/>
                <a:gd name="T114" fmla="*/ 1 w 51"/>
                <a:gd name="T115"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1" h="84">
                  <a:moveTo>
                    <a:pt x="1" y="0"/>
                  </a:moveTo>
                  <a:lnTo>
                    <a:pt x="4" y="1"/>
                  </a:lnTo>
                  <a:lnTo>
                    <a:pt x="11" y="5"/>
                  </a:lnTo>
                  <a:lnTo>
                    <a:pt x="21" y="12"/>
                  </a:lnTo>
                  <a:lnTo>
                    <a:pt x="31" y="18"/>
                  </a:lnTo>
                  <a:lnTo>
                    <a:pt x="41" y="25"/>
                  </a:lnTo>
                  <a:lnTo>
                    <a:pt x="48" y="30"/>
                  </a:lnTo>
                  <a:lnTo>
                    <a:pt x="50" y="33"/>
                  </a:lnTo>
                  <a:lnTo>
                    <a:pt x="51" y="34"/>
                  </a:lnTo>
                  <a:lnTo>
                    <a:pt x="51" y="35"/>
                  </a:lnTo>
                  <a:lnTo>
                    <a:pt x="51" y="35"/>
                  </a:lnTo>
                  <a:lnTo>
                    <a:pt x="51" y="35"/>
                  </a:lnTo>
                  <a:lnTo>
                    <a:pt x="48" y="38"/>
                  </a:lnTo>
                  <a:lnTo>
                    <a:pt x="46" y="41"/>
                  </a:lnTo>
                  <a:lnTo>
                    <a:pt x="42" y="45"/>
                  </a:lnTo>
                  <a:lnTo>
                    <a:pt x="37" y="49"/>
                  </a:lnTo>
                  <a:lnTo>
                    <a:pt x="26" y="58"/>
                  </a:lnTo>
                  <a:lnTo>
                    <a:pt x="16" y="66"/>
                  </a:lnTo>
                  <a:lnTo>
                    <a:pt x="13" y="68"/>
                  </a:lnTo>
                  <a:lnTo>
                    <a:pt x="11" y="70"/>
                  </a:lnTo>
                  <a:lnTo>
                    <a:pt x="9" y="71"/>
                  </a:lnTo>
                  <a:lnTo>
                    <a:pt x="8" y="72"/>
                  </a:lnTo>
                  <a:lnTo>
                    <a:pt x="9" y="75"/>
                  </a:lnTo>
                  <a:lnTo>
                    <a:pt x="9" y="77"/>
                  </a:lnTo>
                  <a:lnTo>
                    <a:pt x="9" y="80"/>
                  </a:lnTo>
                  <a:lnTo>
                    <a:pt x="11" y="83"/>
                  </a:lnTo>
                  <a:lnTo>
                    <a:pt x="11" y="83"/>
                  </a:lnTo>
                  <a:lnTo>
                    <a:pt x="8" y="84"/>
                  </a:lnTo>
                  <a:lnTo>
                    <a:pt x="7" y="83"/>
                  </a:lnTo>
                  <a:lnTo>
                    <a:pt x="7" y="80"/>
                  </a:lnTo>
                  <a:lnTo>
                    <a:pt x="7" y="77"/>
                  </a:lnTo>
                  <a:lnTo>
                    <a:pt x="5" y="75"/>
                  </a:lnTo>
                  <a:lnTo>
                    <a:pt x="5" y="72"/>
                  </a:lnTo>
                  <a:lnTo>
                    <a:pt x="5" y="70"/>
                  </a:lnTo>
                  <a:lnTo>
                    <a:pt x="7" y="70"/>
                  </a:lnTo>
                  <a:lnTo>
                    <a:pt x="9" y="67"/>
                  </a:lnTo>
                  <a:lnTo>
                    <a:pt x="14" y="63"/>
                  </a:lnTo>
                  <a:lnTo>
                    <a:pt x="18" y="59"/>
                  </a:lnTo>
                  <a:lnTo>
                    <a:pt x="30" y="50"/>
                  </a:lnTo>
                  <a:lnTo>
                    <a:pt x="41" y="42"/>
                  </a:lnTo>
                  <a:lnTo>
                    <a:pt x="43" y="39"/>
                  </a:lnTo>
                  <a:lnTo>
                    <a:pt x="46" y="37"/>
                  </a:lnTo>
                  <a:lnTo>
                    <a:pt x="47" y="35"/>
                  </a:lnTo>
                  <a:lnTo>
                    <a:pt x="47" y="34"/>
                  </a:lnTo>
                  <a:lnTo>
                    <a:pt x="47" y="34"/>
                  </a:lnTo>
                  <a:lnTo>
                    <a:pt x="47" y="34"/>
                  </a:lnTo>
                  <a:lnTo>
                    <a:pt x="47" y="34"/>
                  </a:lnTo>
                  <a:lnTo>
                    <a:pt x="46" y="33"/>
                  </a:lnTo>
                  <a:lnTo>
                    <a:pt x="43" y="30"/>
                  </a:lnTo>
                  <a:lnTo>
                    <a:pt x="41" y="28"/>
                  </a:lnTo>
                  <a:lnTo>
                    <a:pt x="35" y="25"/>
                  </a:lnTo>
                  <a:lnTo>
                    <a:pt x="30" y="21"/>
                  </a:lnTo>
                  <a:lnTo>
                    <a:pt x="24" y="17"/>
                  </a:lnTo>
                  <a:lnTo>
                    <a:pt x="14" y="12"/>
                  </a:lnTo>
                  <a:lnTo>
                    <a:pt x="7" y="7"/>
                  </a:lnTo>
                  <a:lnTo>
                    <a:pt x="1" y="4"/>
                  </a:lnTo>
                  <a:lnTo>
                    <a:pt x="0" y="3"/>
                  </a:lnTo>
                  <a:lnTo>
                    <a:pt x="1" y="0"/>
                  </a:lnTo>
                  <a:close/>
                </a:path>
              </a:pathLst>
            </a:custGeom>
            <a:solidFill>
              <a:schemeClr val="accent5"/>
            </a:solidFill>
            <a:ln w="0">
              <a:noFill/>
              <a:prstDash val="solid"/>
              <a:round/>
            </a:ln>
          </p:spPr>
          <p:txBody>
            <a:bodyPr vert="horz" wrap="square" lIns="91440" tIns="45720" rIns="91440" bIns="45720" numCol="1" anchor="t" anchorCtr="0" compatLnSpc="1"/>
            <a:lstStyle/>
            <a:p>
              <a:endParaRPr lang="zh-CN" altLang="en-US"/>
            </a:p>
          </p:txBody>
        </p:sp>
        <p:sp>
          <p:nvSpPr>
            <p:cNvPr id="31" name="Freeform 4198"/>
            <p:cNvSpPr>
              <a:spLocks noEditPoints="1"/>
            </p:cNvSpPr>
            <p:nvPr/>
          </p:nvSpPr>
          <p:spPr bwMode="auto">
            <a:xfrm>
              <a:off x="1859107" y="2109561"/>
              <a:ext cx="445991" cy="705693"/>
            </a:xfrm>
            <a:custGeom>
              <a:avLst/>
              <a:gdLst>
                <a:gd name="T0" fmla="*/ 11 w 55"/>
                <a:gd name="T1" fmla="*/ 81 h 87"/>
                <a:gd name="T2" fmla="*/ 11 w 55"/>
                <a:gd name="T3" fmla="*/ 78 h 87"/>
                <a:gd name="T4" fmla="*/ 12 w 55"/>
                <a:gd name="T5" fmla="*/ 72 h 87"/>
                <a:gd name="T6" fmla="*/ 11 w 55"/>
                <a:gd name="T7" fmla="*/ 72 h 87"/>
                <a:gd name="T8" fmla="*/ 29 w 55"/>
                <a:gd name="T9" fmla="*/ 57 h 87"/>
                <a:gd name="T10" fmla="*/ 19 w 55"/>
                <a:gd name="T11" fmla="*/ 65 h 87"/>
                <a:gd name="T12" fmla="*/ 29 w 55"/>
                <a:gd name="T13" fmla="*/ 57 h 87"/>
                <a:gd name="T14" fmla="*/ 36 w 55"/>
                <a:gd name="T15" fmla="*/ 52 h 87"/>
                <a:gd name="T16" fmla="*/ 45 w 55"/>
                <a:gd name="T17" fmla="*/ 45 h 87"/>
                <a:gd name="T18" fmla="*/ 51 w 55"/>
                <a:gd name="T19" fmla="*/ 39 h 87"/>
                <a:gd name="T20" fmla="*/ 51 w 55"/>
                <a:gd name="T21" fmla="*/ 39 h 87"/>
                <a:gd name="T22" fmla="*/ 42 w 55"/>
                <a:gd name="T23" fmla="*/ 27 h 87"/>
                <a:gd name="T24" fmla="*/ 42 w 55"/>
                <a:gd name="T25" fmla="*/ 27 h 87"/>
                <a:gd name="T26" fmla="*/ 31 w 55"/>
                <a:gd name="T27" fmla="*/ 19 h 87"/>
                <a:gd name="T28" fmla="*/ 32 w 55"/>
                <a:gd name="T29" fmla="*/ 20 h 87"/>
                <a:gd name="T30" fmla="*/ 19 w 55"/>
                <a:gd name="T31" fmla="*/ 13 h 87"/>
                <a:gd name="T32" fmla="*/ 21 w 55"/>
                <a:gd name="T33" fmla="*/ 14 h 87"/>
                <a:gd name="T34" fmla="*/ 4 w 55"/>
                <a:gd name="T35" fmla="*/ 3 h 87"/>
                <a:gd name="T36" fmla="*/ 10 w 55"/>
                <a:gd name="T37" fmla="*/ 7 h 87"/>
                <a:gd name="T38" fmla="*/ 11 w 55"/>
                <a:gd name="T39" fmla="*/ 7 h 87"/>
                <a:gd name="T40" fmla="*/ 3 w 55"/>
                <a:gd name="T41" fmla="*/ 0 h 87"/>
                <a:gd name="T42" fmla="*/ 6 w 55"/>
                <a:gd name="T43" fmla="*/ 1 h 87"/>
                <a:gd name="T44" fmla="*/ 8 w 55"/>
                <a:gd name="T45" fmla="*/ 2 h 87"/>
                <a:gd name="T46" fmla="*/ 15 w 55"/>
                <a:gd name="T47" fmla="*/ 6 h 87"/>
                <a:gd name="T48" fmla="*/ 25 w 55"/>
                <a:gd name="T49" fmla="*/ 13 h 87"/>
                <a:gd name="T50" fmla="*/ 45 w 55"/>
                <a:gd name="T51" fmla="*/ 26 h 87"/>
                <a:gd name="T52" fmla="*/ 54 w 55"/>
                <a:gd name="T53" fmla="*/ 34 h 87"/>
                <a:gd name="T54" fmla="*/ 55 w 55"/>
                <a:gd name="T55" fmla="*/ 35 h 87"/>
                <a:gd name="T56" fmla="*/ 55 w 55"/>
                <a:gd name="T57" fmla="*/ 37 h 87"/>
                <a:gd name="T58" fmla="*/ 55 w 55"/>
                <a:gd name="T59" fmla="*/ 37 h 87"/>
                <a:gd name="T60" fmla="*/ 53 w 55"/>
                <a:gd name="T61" fmla="*/ 41 h 87"/>
                <a:gd name="T62" fmla="*/ 46 w 55"/>
                <a:gd name="T63" fmla="*/ 48 h 87"/>
                <a:gd name="T64" fmla="*/ 29 w 55"/>
                <a:gd name="T65" fmla="*/ 61 h 87"/>
                <a:gd name="T66" fmla="*/ 16 w 55"/>
                <a:gd name="T67" fmla="*/ 72 h 87"/>
                <a:gd name="T68" fmla="*/ 14 w 55"/>
                <a:gd name="T69" fmla="*/ 74 h 87"/>
                <a:gd name="T70" fmla="*/ 14 w 55"/>
                <a:gd name="T71" fmla="*/ 79 h 87"/>
                <a:gd name="T72" fmla="*/ 15 w 55"/>
                <a:gd name="T73" fmla="*/ 83 h 87"/>
                <a:gd name="T74" fmla="*/ 8 w 55"/>
                <a:gd name="T75" fmla="*/ 87 h 87"/>
                <a:gd name="T76" fmla="*/ 8 w 55"/>
                <a:gd name="T77" fmla="*/ 86 h 87"/>
                <a:gd name="T78" fmla="*/ 8 w 55"/>
                <a:gd name="T79" fmla="*/ 81 h 87"/>
                <a:gd name="T80" fmla="*/ 7 w 55"/>
                <a:gd name="T81" fmla="*/ 74 h 87"/>
                <a:gd name="T82" fmla="*/ 7 w 55"/>
                <a:gd name="T83" fmla="*/ 73 h 87"/>
                <a:gd name="T84" fmla="*/ 8 w 55"/>
                <a:gd name="T85" fmla="*/ 70 h 87"/>
                <a:gd name="T86" fmla="*/ 12 w 55"/>
                <a:gd name="T87" fmla="*/ 68 h 87"/>
                <a:gd name="T88" fmla="*/ 21 w 55"/>
                <a:gd name="T89" fmla="*/ 60 h 87"/>
                <a:gd name="T90" fmla="*/ 44 w 55"/>
                <a:gd name="T91" fmla="*/ 43 h 87"/>
                <a:gd name="T92" fmla="*/ 48 w 55"/>
                <a:gd name="T93" fmla="*/ 37 h 87"/>
                <a:gd name="T94" fmla="*/ 48 w 55"/>
                <a:gd name="T95" fmla="*/ 36 h 87"/>
                <a:gd name="T96" fmla="*/ 42 w 55"/>
                <a:gd name="T97" fmla="*/ 31 h 87"/>
                <a:gd name="T98" fmla="*/ 32 w 55"/>
                <a:gd name="T99" fmla="*/ 24 h 87"/>
                <a:gd name="T100" fmla="*/ 17 w 55"/>
                <a:gd name="T101" fmla="*/ 15 h 87"/>
                <a:gd name="T102" fmla="*/ 4 w 55"/>
                <a:gd name="T103" fmla="*/ 7 h 87"/>
                <a:gd name="T104" fmla="*/ 0 w 55"/>
                <a:gd name="T105" fmla="*/ 5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5" h="87">
                  <a:moveTo>
                    <a:pt x="11" y="78"/>
                  </a:moveTo>
                  <a:lnTo>
                    <a:pt x="11" y="81"/>
                  </a:lnTo>
                  <a:lnTo>
                    <a:pt x="11" y="81"/>
                  </a:lnTo>
                  <a:lnTo>
                    <a:pt x="11" y="78"/>
                  </a:lnTo>
                  <a:close/>
                  <a:moveTo>
                    <a:pt x="14" y="70"/>
                  </a:moveTo>
                  <a:lnTo>
                    <a:pt x="12" y="72"/>
                  </a:lnTo>
                  <a:lnTo>
                    <a:pt x="11" y="72"/>
                  </a:lnTo>
                  <a:lnTo>
                    <a:pt x="11" y="72"/>
                  </a:lnTo>
                  <a:lnTo>
                    <a:pt x="14" y="70"/>
                  </a:lnTo>
                  <a:close/>
                  <a:moveTo>
                    <a:pt x="29" y="57"/>
                  </a:moveTo>
                  <a:lnTo>
                    <a:pt x="23" y="62"/>
                  </a:lnTo>
                  <a:lnTo>
                    <a:pt x="19" y="65"/>
                  </a:lnTo>
                  <a:lnTo>
                    <a:pt x="28" y="58"/>
                  </a:lnTo>
                  <a:lnTo>
                    <a:pt x="29" y="57"/>
                  </a:lnTo>
                  <a:close/>
                  <a:moveTo>
                    <a:pt x="45" y="45"/>
                  </a:moveTo>
                  <a:lnTo>
                    <a:pt x="36" y="52"/>
                  </a:lnTo>
                  <a:lnTo>
                    <a:pt x="38" y="49"/>
                  </a:lnTo>
                  <a:lnTo>
                    <a:pt x="45" y="45"/>
                  </a:lnTo>
                  <a:close/>
                  <a:moveTo>
                    <a:pt x="51" y="37"/>
                  </a:moveTo>
                  <a:lnTo>
                    <a:pt x="51" y="39"/>
                  </a:lnTo>
                  <a:lnTo>
                    <a:pt x="50" y="40"/>
                  </a:lnTo>
                  <a:lnTo>
                    <a:pt x="51" y="39"/>
                  </a:lnTo>
                  <a:lnTo>
                    <a:pt x="51" y="37"/>
                  </a:lnTo>
                  <a:close/>
                  <a:moveTo>
                    <a:pt x="42" y="27"/>
                  </a:moveTo>
                  <a:lnTo>
                    <a:pt x="44" y="28"/>
                  </a:lnTo>
                  <a:lnTo>
                    <a:pt x="42" y="27"/>
                  </a:lnTo>
                  <a:lnTo>
                    <a:pt x="42" y="27"/>
                  </a:lnTo>
                  <a:close/>
                  <a:moveTo>
                    <a:pt x="31" y="19"/>
                  </a:moveTo>
                  <a:lnTo>
                    <a:pt x="33" y="20"/>
                  </a:lnTo>
                  <a:lnTo>
                    <a:pt x="32" y="20"/>
                  </a:lnTo>
                  <a:lnTo>
                    <a:pt x="31" y="19"/>
                  </a:lnTo>
                  <a:close/>
                  <a:moveTo>
                    <a:pt x="19" y="13"/>
                  </a:moveTo>
                  <a:lnTo>
                    <a:pt x="24" y="15"/>
                  </a:lnTo>
                  <a:lnTo>
                    <a:pt x="21" y="14"/>
                  </a:lnTo>
                  <a:lnTo>
                    <a:pt x="19" y="13"/>
                  </a:lnTo>
                  <a:close/>
                  <a:moveTo>
                    <a:pt x="4" y="3"/>
                  </a:moveTo>
                  <a:lnTo>
                    <a:pt x="4" y="3"/>
                  </a:lnTo>
                  <a:lnTo>
                    <a:pt x="10" y="7"/>
                  </a:lnTo>
                  <a:lnTo>
                    <a:pt x="15" y="10"/>
                  </a:lnTo>
                  <a:lnTo>
                    <a:pt x="11" y="7"/>
                  </a:lnTo>
                  <a:lnTo>
                    <a:pt x="4" y="3"/>
                  </a:lnTo>
                  <a:close/>
                  <a:moveTo>
                    <a:pt x="3" y="0"/>
                  </a:moveTo>
                  <a:lnTo>
                    <a:pt x="4" y="1"/>
                  </a:lnTo>
                  <a:lnTo>
                    <a:pt x="6" y="1"/>
                  </a:lnTo>
                  <a:lnTo>
                    <a:pt x="7" y="1"/>
                  </a:lnTo>
                  <a:lnTo>
                    <a:pt x="8" y="2"/>
                  </a:lnTo>
                  <a:lnTo>
                    <a:pt x="11" y="3"/>
                  </a:lnTo>
                  <a:lnTo>
                    <a:pt x="15" y="6"/>
                  </a:lnTo>
                  <a:lnTo>
                    <a:pt x="20" y="9"/>
                  </a:lnTo>
                  <a:lnTo>
                    <a:pt x="25" y="13"/>
                  </a:lnTo>
                  <a:lnTo>
                    <a:pt x="36" y="19"/>
                  </a:lnTo>
                  <a:lnTo>
                    <a:pt x="45" y="26"/>
                  </a:lnTo>
                  <a:lnTo>
                    <a:pt x="53" y="31"/>
                  </a:lnTo>
                  <a:lnTo>
                    <a:pt x="54" y="34"/>
                  </a:lnTo>
                  <a:lnTo>
                    <a:pt x="55" y="35"/>
                  </a:lnTo>
                  <a:lnTo>
                    <a:pt x="55" y="35"/>
                  </a:lnTo>
                  <a:lnTo>
                    <a:pt x="55" y="36"/>
                  </a:lnTo>
                  <a:lnTo>
                    <a:pt x="55" y="37"/>
                  </a:lnTo>
                  <a:lnTo>
                    <a:pt x="55" y="37"/>
                  </a:lnTo>
                  <a:lnTo>
                    <a:pt x="55" y="37"/>
                  </a:lnTo>
                  <a:lnTo>
                    <a:pt x="54" y="40"/>
                  </a:lnTo>
                  <a:lnTo>
                    <a:pt x="53" y="41"/>
                  </a:lnTo>
                  <a:lnTo>
                    <a:pt x="50" y="44"/>
                  </a:lnTo>
                  <a:lnTo>
                    <a:pt x="46" y="48"/>
                  </a:lnTo>
                  <a:lnTo>
                    <a:pt x="41" y="52"/>
                  </a:lnTo>
                  <a:lnTo>
                    <a:pt x="29" y="61"/>
                  </a:lnTo>
                  <a:lnTo>
                    <a:pt x="19" y="69"/>
                  </a:lnTo>
                  <a:lnTo>
                    <a:pt x="16" y="72"/>
                  </a:lnTo>
                  <a:lnTo>
                    <a:pt x="15" y="73"/>
                  </a:lnTo>
                  <a:lnTo>
                    <a:pt x="14" y="74"/>
                  </a:lnTo>
                  <a:lnTo>
                    <a:pt x="14" y="77"/>
                  </a:lnTo>
                  <a:lnTo>
                    <a:pt x="14" y="79"/>
                  </a:lnTo>
                  <a:lnTo>
                    <a:pt x="15" y="82"/>
                  </a:lnTo>
                  <a:lnTo>
                    <a:pt x="15" y="83"/>
                  </a:lnTo>
                  <a:lnTo>
                    <a:pt x="17" y="86"/>
                  </a:lnTo>
                  <a:lnTo>
                    <a:pt x="8" y="87"/>
                  </a:lnTo>
                  <a:lnTo>
                    <a:pt x="8" y="86"/>
                  </a:lnTo>
                  <a:lnTo>
                    <a:pt x="8" y="86"/>
                  </a:lnTo>
                  <a:lnTo>
                    <a:pt x="8" y="85"/>
                  </a:lnTo>
                  <a:lnTo>
                    <a:pt x="8" y="81"/>
                  </a:lnTo>
                  <a:lnTo>
                    <a:pt x="7" y="77"/>
                  </a:lnTo>
                  <a:lnTo>
                    <a:pt x="7" y="74"/>
                  </a:lnTo>
                  <a:lnTo>
                    <a:pt x="8" y="74"/>
                  </a:lnTo>
                  <a:lnTo>
                    <a:pt x="7" y="73"/>
                  </a:lnTo>
                  <a:lnTo>
                    <a:pt x="7" y="72"/>
                  </a:lnTo>
                  <a:lnTo>
                    <a:pt x="8" y="70"/>
                  </a:lnTo>
                  <a:lnTo>
                    <a:pt x="8" y="70"/>
                  </a:lnTo>
                  <a:lnTo>
                    <a:pt x="12" y="68"/>
                  </a:lnTo>
                  <a:lnTo>
                    <a:pt x="16" y="64"/>
                  </a:lnTo>
                  <a:lnTo>
                    <a:pt x="21" y="60"/>
                  </a:lnTo>
                  <a:lnTo>
                    <a:pt x="33" y="51"/>
                  </a:lnTo>
                  <a:lnTo>
                    <a:pt x="44" y="43"/>
                  </a:lnTo>
                  <a:lnTo>
                    <a:pt x="45" y="40"/>
                  </a:lnTo>
                  <a:lnTo>
                    <a:pt x="48" y="37"/>
                  </a:lnTo>
                  <a:lnTo>
                    <a:pt x="49" y="36"/>
                  </a:lnTo>
                  <a:lnTo>
                    <a:pt x="48" y="36"/>
                  </a:lnTo>
                  <a:lnTo>
                    <a:pt x="46" y="34"/>
                  </a:lnTo>
                  <a:lnTo>
                    <a:pt x="42" y="31"/>
                  </a:lnTo>
                  <a:lnTo>
                    <a:pt x="37" y="28"/>
                  </a:lnTo>
                  <a:lnTo>
                    <a:pt x="32" y="24"/>
                  </a:lnTo>
                  <a:lnTo>
                    <a:pt x="27" y="20"/>
                  </a:lnTo>
                  <a:lnTo>
                    <a:pt x="17" y="15"/>
                  </a:lnTo>
                  <a:lnTo>
                    <a:pt x="10" y="10"/>
                  </a:lnTo>
                  <a:lnTo>
                    <a:pt x="4" y="7"/>
                  </a:lnTo>
                  <a:lnTo>
                    <a:pt x="2" y="6"/>
                  </a:lnTo>
                  <a:lnTo>
                    <a:pt x="0" y="5"/>
                  </a:lnTo>
                  <a:lnTo>
                    <a:pt x="3" y="0"/>
                  </a:lnTo>
                  <a:close/>
                </a:path>
              </a:pathLst>
            </a:custGeom>
            <a:solidFill>
              <a:schemeClr val="accent5"/>
            </a:solidFill>
            <a:ln w="0">
              <a:noFill/>
              <a:prstDash val="solid"/>
              <a:round/>
            </a:ln>
          </p:spPr>
          <p:txBody>
            <a:bodyPr vert="horz" wrap="square" lIns="91440" tIns="45720" rIns="91440" bIns="45720" numCol="1" anchor="t" anchorCtr="0" compatLnSpc="1"/>
            <a:lstStyle/>
            <a:p>
              <a:endParaRPr lang="zh-CN" altLang="en-US"/>
            </a:p>
          </p:txBody>
        </p:sp>
        <p:sp>
          <p:nvSpPr>
            <p:cNvPr id="32" name="Freeform 4199"/>
            <p:cNvSpPr/>
            <p:nvPr/>
          </p:nvSpPr>
          <p:spPr bwMode="auto">
            <a:xfrm>
              <a:off x="1923978" y="2701695"/>
              <a:ext cx="72982" cy="73005"/>
            </a:xfrm>
            <a:custGeom>
              <a:avLst/>
              <a:gdLst>
                <a:gd name="T0" fmla="*/ 3 w 9"/>
                <a:gd name="T1" fmla="*/ 0 h 9"/>
                <a:gd name="T2" fmla="*/ 9 w 9"/>
                <a:gd name="T3" fmla="*/ 8 h 9"/>
                <a:gd name="T4" fmla="*/ 7 w 9"/>
                <a:gd name="T5" fmla="*/ 9 h 9"/>
                <a:gd name="T6" fmla="*/ 0 w 9"/>
                <a:gd name="T7" fmla="*/ 1 h 9"/>
                <a:gd name="T8" fmla="*/ 3 w 9"/>
                <a:gd name="T9" fmla="*/ 0 h 9"/>
              </a:gdLst>
              <a:ahLst/>
              <a:cxnLst>
                <a:cxn ang="0">
                  <a:pos x="T0" y="T1"/>
                </a:cxn>
                <a:cxn ang="0">
                  <a:pos x="T2" y="T3"/>
                </a:cxn>
                <a:cxn ang="0">
                  <a:pos x="T4" y="T5"/>
                </a:cxn>
                <a:cxn ang="0">
                  <a:pos x="T6" y="T7"/>
                </a:cxn>
                <a:cxn ang="0">
                  <a:pos x="T8" y="T9"/>
                </a:cxn>
              </a:cxnLst>
              <a:rect l="0" t="0" r="r" b="b"/>
              <a:pathLst>
                <a:path w="9" h="9">
                  <a:moveTo>
                    <a:pt x="3" y="0"/>
                  </a:moveTo>
                  <a:lnTo>
                    <a:pt x="9" y="8"/>
                  </a:lnTo>
                  <a:lnTo>
                    <a:pt x="7" y="9"/>
                  </a:lnTo>
                  <a:lnTo>
                    <a:pt x="0" y="1"/>
                  </a:lnTo>
                  <a:lnTo>
                    <a:pt x="3" y="0"/>
                  </a:lnTo>
                  <a:close/>
                </a:path>
              </a:pathLst>
            </a:custGeom>
            <a:solidFill>
              <a:schemeClr val="accent5"/>
            </a:solidFill>
            <a:ln w="0">
              <a:noFill/>
              <a:prstDash val="solid"/>
              <a:round/>
            </a:ln>
          </p:spPr>
          <p:txBody>
            <a:bodyPr vert="horz" wrap="square" lIns="91440" tIns="45720" rIns="91440" bIns="45720" numCol="1" anchor="t" anchorCtr="0" compatLnSpc="1"/>
            <a:lstStyle/>
            <a:p>
              <a:endParaRPr lang="zh-CN" altLang="en-US"/>
            </a:p>
          </p:txBody>
        </p:sp>
        <p:sp>
          <p:nvSpPr>
            <p:cNvPr id="33" name="Freeform 4200"/>
            <p:cNvSpPr/>
            <p:nvPr/>
          </p:nvSpPr>
          <p:spPr bwMode="auto">
            <a:xfrm>
              <a:off x="1915866" y="2677358"/>
              <a:ext cx="105418" cy="121673"/>
            </a:xfrm>
            <a:custGeom>
              <a:avLst/>
              <a:gdLst>
                <a:gd name="T0" fmla="*/ 4 w 13"/>
                <a:gd name="T1" fmla="*/ 0 h 15"/>
                <a:gd name="T2" fmla="*/ 13 w 13"/>
                <a:gd name="T3" fmla="*/ 11 h 15"/>
                <a:gd name="T4" fmla="*/ 8 w 13"/>
                <a:gd name="T5" fmla="*/ 15 h 15"/>
                <a:gd name="T6" fmla="*/ 0 w 13"/>
                <a:gd name="T7" fmla="*/ 5 h 15"/>
                <a:gd name="T8" fmla="*/ 0 w 13"/>
                <a:gd name="T9" fmla="*/ 4 h 15"/>
                <a:gd name="T10" fmla="*/ 4 w 13"/>
                <a:gd name="T11" fmla="*/ 0 h 15"/>
              </a:gdLst>
              <a:ahLst/>
              <a:cxnLst>
                <a:cxn ang="0">
                  <a:pos x="T0" y="T1"/>
                </a:cxn>
                <a:cxn ang="0">
                  <a:pos x="T2" y="T3"/>
                </a:cxn>
                <a:cxn ang="0">
                  <a:pos x="T4" y="T5"/>
                </a:cxn>
                <a:cxn ang="0">
                  <a:pos x="T6" y="T7"/>
                </a:cxn>
                <a:cxn ang="0">
                  <a:pos x="T8" y="T9"/>
                </a:cxn>
                <a:cxn ang="0">
                  <a:pos x="T10" y="T11"/>
                </a:cxn>
              </a:cxnLst>
              <a:rect l="0" t="0" r="r" b="b"/>
              <a:pathLst>
                <a:path w="13" h="15">
                  <a:moveTo>
                    <a:pt x="4" y="0"/>
                  </a:moveTo>
                  <a:lnTo>
                    <a:pt x="13" y="11"/>
                  </a:lnTo>
                  <a:lnTo>
                    <a:pt x="8" y="15"/>
                  </a:lnTo>
                  <a:lnTo>
                    <a:pt x="0" y="5"/>
                  </a:lnTo>
                  <a:lnTo>
                    <a:pt x="0" y="4"/>
                  </a:lnTo>
                  <a:lnTo>
                    <a:pt x="4" y="0"/>
                  </a:lnTo>
                  <a:close/>
                </a:path>
              </a:pathLst>
            </a:custGeom>
            <a:solidFill>
              <a:schemeClr val="accent5"/>
            </a:solidFill>
            <a:ln w="0">
              <a:noFill/>
              <a:prstDash val="solid"/>
              <a:round/>
            </a:ln>
          </p:spPr>
          <p:txBody>
            <a:bodyPr vert="horz" wrap="square" lIns="91440" tIns="45720" rIns="91440" bIns="45720" numCol="1" anchor="t" anchorCtr="0" compatLnSpc="1"/>
            <a:lstStyle/>
            <a:p>
              <a:endParaRPr lang="zh-CN" altLang="en-US"/>
            </a:p>
          </p:txBody>
        </p:sp>
        <p:sp>
          <p:nvSpPr>
            <p:cNvPr id="34" name="Freeform 4201"/>
            <p:cNvSpPr/>
            <p:nvPr/>
          </p:nvSpPr>
          <p:spPr bwMode="auto">
            <a:xfrm>
              <a:off x="1948302" y="2677358"/>
              <a:ext cx="81089" cy="40559"/>
            </a:xfrm>
            <a:custGeom>
              <a:avLst/>
              <a:gdLst>
                <a:gd name="T0" fmla="*/ 1 w 10"/>
                <a:gd name="T1" fmla="*/ 0 h 5"/>
                <a:gd name="T2" fmla="*/ 10 w 10"/>
                <a:gd name="T3" fmla="*/ 2 h 5"/>
                <a:gd name="T4" fmla="*/ 9 w 10"/>
                <a:gd name="T5" fmla="*/ 5 h 5"/>
                <a:gd name="T6" fmla="*/ 0 w 10"/>
                <a:gd name="T7" fmla="*/ 3 h 5"/>
                <a:gd name="T8" fmla="*/ 1 w 10"/>
                <a:gd name="T9" fmla="*/ 0 h 5"/>
              </a:gdLst>
              <a:ahLst/>
              <a:cxnLst>
                <a:cxn ang="0">
                  <a:pos x="T0" y="T1"/>
                </a:cxn>
                <a:cxn ang="0">
                  <a:pos x="T2" y="T3"/>
                </a:cxn>
                <a:cxn ang="0">
                  <a:pos x="T4" y="T5"/>
                </a:cxn>
                <a:cxn ang="0">
                  <a:pos x="T6" y="T7"/>
                </a:cxn>
                <a:cxn ang="0">
                  <a:pos x="T8" y="T9"/>
                </a:cxn>
              </a:cxnLst>
              <a:rect l="0" t="0" r="r" b="b"/>
              <a:pathLst>
                <a:path w="10" h="5">
                  <a:moveTo>
                    <a:pt x="1" y="0"/>
                  </a:moveTo>
                  <a:lnTo>
                    <a:pt x="10" y="2"/>
                  </a:lnTo>
                  <a:lnTo>
                    <a:pt x="9" y="5"/>
                  </a:lnTo>
                  <a:lnTo>
                    <a:pt x="0" y="3"/>
                  </a:lnTo>
                  <a:lnTo>
                    <a:pt x="1" y="0"/>
                  </a:lnTo>
                  <a:close/>
                </a:path>
              </a:pathLst>
            </a:custGeom>
            <a:solidFill>
              <a:schemeClr val="accent5"/>
            </a:solidFill>
            <a:ln w="0">
              <a:noFill/>
              <a:prstDash val="solid"/>
              <a:round/>
            </a:ln>
          </p:spPr>
          <p:txBody>
            <a:bodyPr vert="horz" wrap="square" lIns="91440" tIns="45720" rIns="91440" bIns="45720" numCol="1" anchor="t" anchorCtr="0" compatLnSpc="1"/>
            <a:lstStyle/>
            <a:p>
              <a:endParaRPr lang="zh-CN" altLang="en-US"/>
            </a:p>
          </p:txBody>
        </p:sp>
        <p:sp>
          <p:nvSpPr>
            <p:cNvPr id="35" name="Freeform 4202"/>
            <p:cNvSpPr>
              <a:spLocks noEditPoints="1"/>
            </p:cNvSpPr>
            <p:nvPr/>
          </p:nvSpPr>
          <p:spPr bwMode="auto">
            <a:xfrm>
              <a:off x="1940196" y="2661135"/>
              <a:ext cx="113524" cy="73005"/>
            </a:xfrm>
            <a:custGeom>
              <a:avLst/>
              <a:gdLst>
                <a:gd name="T0" fmla="*/ 4 w 14"/>
                <a:gd name="T1" fmla="*/ 4 h 9"/>
                <a:gd name="T2" fmla="*/ 4 w 14"/>
                <a:gd name="T3" fmla="*/ 4 h 9"/>
                <a:gd name="T4" fmla="*/ 10 w 14"/>
                <a:gd name="T5" fmla="*/ 5 h 9"/>
                <a:gd name="T6" fmla="*/ 4 w 14"/>
                <a:gd name="T7" fmla="*/ 4 h 9"/>
                <a:gd name="T8" fmla="*/ 1 w 14"/>
                <a:gd name="T9" fmla="*/ 0 h 9"/>
                <a:gd name="T10" fmla="*/ 14 w 14"/>
                <a:gd name="T11" fmla="*/ 4 h 9"/>
                <a:gd name="T12" fmla="*/ 11 w 14"/>
                <a:gd name="T13" fmla="*/ 9 h 9"/>
                <a:gd name="T14" fmla="*/ 1 w 14"/>
                <a:gd name="T15" fmla="*/ 6 h 9"/>
                <a:gd name="T16" fmla="*/ 0 w 14"/>
                <a:gd name="T17" fmla="*/ 6 h 9"/>
                <a:gd name="T18" fmla="*/ 1 w 14"/>
                <a:gd name="T19"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9">
                  <a:moveTo>
                    <a:pt x="4" y="4"/>
                  </a:moveTo>
                  <a:lnTo>
                    <a:pt x="4" y="4"/>
                  </a:lnTo>
                  <a:lnTo>
                    <a:pt x="10" y="5"/>
                  </a:lnTo>
                  <a:lnTo>
                    <a:pt x="4" y="4"/>
                  </a:lnTo>
                  <a:close/>
                  <a:moveTo>
                    <a:pt x="1" y="0"/>
                  </a:moveTo>
                  <a:lnTo>
                    <a:pt x="14" y="4"/>
                  </a:lnTo>
                  <a:lnTo>
                    <a:pt x="11" y="9"/>
                  </a:lnTo>
                  <a:lnTo>
                    <a:pt x="1" y="6"/>
                  </a:lnTo>
                  <a:lnTo>
                    <a:pt x="0" y="6"/>
                  </a:lnTo>
                  <a:lnTo>
                    <a:pt x="1" y="0"/>
                  </a:lnTo>
                  <a:close/>
                </a:path>
              </a:pathLst>
            </a:custGeom>
            <a:solidFill>
              <a:schemeClr val="accent5"/>
            </a:solidFill>
            <a:ln w="0">
              <a:noFill/>
              <a:prstDash val="solid"/>
              <a:round/>
            </a:ln>
          </p:spPr>
          <p:txBody>
            <a:bodyPr vert="horz" wrap="square" lIns="91440" tIns="45720" rIns="91440" bIns="45720" numCol="1" anchor="t" anchorCtr="0" compatLnSpc="1"/>
            <a:lstStyle/>
            <a:p>
              <a:endParaRPr lang="zh-CN" altLang="en-US"/>
            </a:p>
          </p:txBody>
        </p:sp>
        <p:sp>
          <p:nvSpPr>
            <p:cNvPr id="36" name="Freeform 4203"/>
            <p:cNvSpPr/>
            <p:nvPr/>
          </p:nvSpPr>
          <p:spPr bwMode="auto">
            <a:xfrm>
              <a:off x="1169849" y="1744551"/>
              <a:ext cx="381120" cy="616465"/>
            </a:xfrm>
            <a:custGeom>
              <a:avLst/>
              <a:gdLst>
                <a:gd name="T0" fmla="*/ 7 w 47"/>
                <a:gd name="T1" fmla="*/ 0 h 76"/>
                <a:gd name="T2" fmla="*/ 9 w 47"/>
                <a:gd name="T3" fmla="*/ 3 h 76"/>
                <a:gd name="T4" fmla="*/ 4 w 47"/>
                <a:gd name="T5" fmla="*/ 9 h 76"/>
                <a:gd name="T6" fmla="*/ 6 w 47"/>
                <a:gd name="T7" fmla="*/ 16 h 76"/>
                <a:gd name="T8" fmla="*/ 7 w 47"/>
                <a:gd name="T9" fmla="*/ 25 h 76"/>
                <a:gd name="T10" fmla="*/ 9 w 47"/>
                <a:gd name="T11" fmla="*/ 38 h 76"/>
                <a:gd name="T12" fmla="*/ 13 w 47"/>
                <a:gd name="T13" fmla="*/ 52 h 76"/>
                <a:gd name="T14" fmla="*/ 17 w 47"/>
                <a:gd name="T15" fmla="*/ 64 h 76"/>
                <a:gd name="T16" fmla="*/ 20 w 47"/>
                <a:gd name="T17" fmla="*/ 72 h 76"/>
                <a:gd name="T18" fmla="*/ 21 w 47"/>
                <a:gd name="T19" fmla="*/ 73 h 76"/>
                <a:gd name="T20" fmla="*/ 23 w 47"/>
                <a:gd name="T21" fmla="*/ 73 h 76"/>
                <a:gd name="T22" fmla="*/ 25 w 47"/>
                <a:gd name="T23" fmla="*/ 73 h 76"/>
                <a:gd name="T24" fmla="*/ 28 w 47"/>
                <a:gd name="T25" fmla="*/ 72 h 76"/>
                <a:gd name="T26" fmla="*/ 30 w 47"/>
                <a:gd name="T27" fmla="*/ 69 h 76"/>
                <a:gd name="T28" fmla="*/ 33 w 47"/>
                <a:gd name="T29" fmla="*/ 67 h 76"/>
                <a:gd name="T30" fmla="*/ 36 w 47"/>
                <a:gd name="T31" fmla="*/ 64 h 76"/>
                <a:gd name="T32" fmla="*/ 38 w 47"/>
                <a:gd name="T33" fmla="*/ 62 h 76"/>
                <a:gd name="T34" fmla="*/ 41 w 47"/>
                <a:gd name="T35" fmla="*/ 59 h 76"/>
                <a:gd name="T36" fmla="*/ 44 w 47"/>
                <a:gd name="T37" fmla="*/ 56 h 76"/>
                <a:gd name="T38" fmla="*/ 44 w 47"/>
                <a:gd name="T39" fmla="*/ 55 h 76"/>
                <a:gd name="T40" fmla="*/ 45 w 47"/>
                <a:gd name="T41" fmla="*/ 55 h 76"/>
                <a:gd name="T42" fmla="*/ 45 w 47"/>
                <a:gd name="T43" fmla="*/ 55 h 76"/>
                <a:gd name="T44" fmla="*/ 47 w 47"/>
                <a:gd name="T45" fmla="*/ 56 h 76"/>
                <a:gd name="T46" fmla="*/ 46 w 47"/>
                <a:gd name="T47" fmla="*/ 58 h 76"/>
                <a:gd name="T48" fmla="*/ 45 w 47"/>
                <a:gd name="T49" fmla="*/ 59 h 76"/>
                <a:gd name="T50" fmla="*/ 44 w 47"/>
                <a:gd name="T51" fmla="*/ 62 h 76"/>
                <a:gd name="T52" fmla="*/ 41 w 47"/>
                <a:gd name="T53" fmla="*/ 64 h 76"/>
                <a:gd name="T54" fmla="*/ 38 w 47"/>
                <a:gd name="T55" fmla="*/ 67 h 76"/>
                <a:gd name="T56" fmla="*/ 34 w 47"/>
                <a:gd name="T57" fmla="*/ 71 h 76"/>
                <a:gd name="T58" fmla="*/ 30 w 47"/>
                <a:gd name="T59" fmla="*/ 73 h 76"/>
                <a:gd name="T60" fmla="*/ 27 w 47"/>
                <a:gd name="T61" fmla="*/ 76 h 76"/>
                <a:gd name="T62" fmla="*/ 23 w 47"/>
                <a:gd name="T63" fmla="*/ 76 h 76"/>
                <a:gd name="T64" fmla="*/ 23 w 47"/>
                <a:gd name="T65" fmla="*/ 76 h 76"/>
                <a:gd name="T66" fmla="*/ 20 w 47"/>
                <a:gd name="T67" fmla="*/ 76 h 76"/>
                <a:gd name="T68" fmla="*/ 17 w 47"/>
                <a:gd name="T69" fmla="*/ 73 h 76"/>
                <a:gd name="T70" fmla="*/ 15 w 47"/>
                <a:gd name="T71" fmla="*/ 65 h 76"/>
                <a:gd name="T72" fmla="*/ 11 w 47"/>
                <a:gd name="T73" fmla="*/ 52 h 76"/>
                <a:gd name="T74" fmla="*/ 7 w 47"/>
                <a:gd name="T75" fmla="*/ 38 h 76"/>
                <a:gd name="T76" fmla="*/ 4 w 47"/>
                <a:gd name="T77" fmla="*/ 27 h 76"/>
                <a:gd name="T78" fmla="*/ 3 w 47"/>
                <a:gd name="T79" fmla="*/ 18 h 76"/>
                <a:gd name="T80" fmla="*/ 2 w 47"/>
                <a:gd name="T81" fmla="*/ 12 h 76"/>
                <a:gd name="T82" fmla="*/ 0 w 47"/>
                <a:gd name="T83" fmla="*/ 9 h 76"/>
                <a:gd name="T84" fmla="*/ 0 w 47"/>
                <a:gd name="T85" fmla="*/ 9 h 76"/>
                <a:gd name="T86" fmla="*/ 7 w 47"/>
                <a:gd name="T87"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7" h="76">
                  <a:moveTo>
                    <a:pt x="7" y="0"/>
                  </a:moveTo>
                  <a:lnTo>
                    <a:pt x="9" y="3"/>
                  </a:lnTo>
                  <a:lnTo>
                    <a:pt x="4" y="9"/>
                  </a:lnTo>
                  <a:lnTo>
                    <a:pt x="6" y="16"/>
                  </a:lnTo>
                  <a:lnTo>
                    <a:pt x="7" y="25"/>
                  </a:lnTo>
                  <a:lnTo>
                    <a:pt x="9" y="38"/>
                  </a:lnTo>
                  <a:lnTo>
                    <a:pt x="13" y="52"/>
                  </a:lnTo>
                  <a:lnTo>
                    <a:pt x="17" y="64"/>
                  </a:lnTo>
                  <a:lnTo>
                    <a:pt x="20" y="72"/>
                  </a:lnTo>
                  <a:lnTo>
                    <a:pt x="21" y="73"/>
                  </a:lnTo>
                  <a:lnTo>
                    <a:pt x="23" y="73"/>
                  </a:lnTo>
                  <a:lnTo>
                    <a:pt x="25" y="73"/>
                  </a:lnTo>
                  <a:lnTo>
                    <a:pt x="28" y="72"/>
                  </a:lnTo>
                  <a:lnTo>
                    <a:pt x="30" y="69"/>
                  </a:lnTo>
                  <a:lnTo>
                    <a:pt x="33" y="67"/>
                  </a:lnTo>
                  <a:lnTo>
                    <a:pt x="36" y="64"/>
                  </a:lnTo>
                  <a:lnTo>
                    <a:pt x="38" y="62"/>
                  </a:lnTo>
                  <a:lnTo>
                    <a:pt x="41" y="59"/>
                  </a:lnTo>
                  <a:lnTo>
                    <a:pt x="44" y="56"/>
                  </a:lnTo>
                  <a:lnTo>
                    <a:pt x="44" y="55"/>
                  </a:lnTo>
                  <a:lnTo>
                    <a:pt x="45" y="55"/>
                  </a:lnTo>
                  <a:lnTo>
                    <a:pt x="45" y="55"/>
                  </a:lnTo>
                  <a:lnTo>
                    <a:pt x="47" y="56"/>
                  </a:lnTo>
                  <a:lnTo>
                    <a:pt x="46" y="58"/>
                  </a:lnTo>
                  <a:lnTo>
                    <a:pt x="45" y="59"/>
                  </a:lnTo>
                  <a:lnTo>
                    <a:pt x="44" y="62"/>
                  </a:lnTo>
                  <a:lnTo>
                    <a:pt x="41" y="64"/>
                  </a:lnTo>
                  <a:lnTo>
                    <a:pt x="38" y="67"/>
                  </a:lnTo>
                  <a:lnTo>
                    <a:pt x="34" y="71"/>
                  </a:lnTo>
                  <a:lnTo>
                    <a:pt x="30" y="73"/>
                  </a:lnTo>
                  <a:lnTo>
                    <a:pt x="27" y="76"/>
                  </a:lnTo>
                  <a:lnTo>
                    <a:pt x="23" y="76"/>
                  </a:lnTo>
                  <a:lnTo>
                    <a:pt x="23" y="76"/>
                  </a:lnTo>
                  <a:lnTo>
                    <a:pt x="20" y="76"/>
                  </a:lnTo>
                  <a:lnTo>
                    <a:pt x="17" y="73"/>
                  </a:lnTo>
                  <a:lnTo>
                    <a:pt x="15" y="65"/>
                  </a:lnTo>
                  <a:lnTo>
                    <a:pt x="11" y="52"/>
                  </a:lnTo>
                  <a:lnTo>
                    <a:pt x="7" y="38"/>
                  </a:lnTo>
                  <a:lnTo>
                    <a:pt x="4" y="27"/>
                  </a:lnTo>
                  <a:lnTo>
                    <a:pt x="3" y="18"/>
                  </a:lnTo>
                  <a:lnTo>
                    <a:pt x="2" y="12"/>
                  </a:lnTo>
                  <a:lnTo>
                    <a:pt x="0" y="9"/>
                  </a:lnTo>
                  <a:lnTo>
                    <a:pt x="0" y="9"/>
                  </a:lnTo>
                  <a:lnTo>
                    <a:pt x="7" y="0"/>
                  </a:lnTo>
                  <a:close/>
                </a:path>
              </a:pathLst>
            </a:custGeom>
            <a:solidFill>
              <a:schemeClr val="accent5"/>
            </a:solidFill>
            <a:ln w="0">
              <a:noFill/>
              <a:prstDash val="solid"/>
              <a:round/>
            </a:ln>
          </p:spPr>
          <p:txBody>
            <a:bodyPr vert="horz" wrap="square" lIns="91440" tIns="45720" rIns="91440" bIns="45720" numCol="1" anchor="t" anchorCtr="0" compatLnSpc="1"/>
            <a:lstStyle/>
            <a:p>
              <a:endParaRPr lang="zh-CN" altLang="en-US"/>
            </a:p>
          </p:txBody>
        </p:sp>
        <p:sp>
          <p:nvSpPr>
            <p:cNvPr id="37" name="Freeform 4204"/>
            <p:cNvSpPr>
              <a:spLocks noEditPoints="1"/>
            </p:cNvSpPr>
            <p:nvPr/>
          </p:nvSpPr>
          <p:spPr bwMode="auto">
            <a:xfrm>
              <a:off x="1161743" y="1736437"/>
              <a:ext cx="405444" cy="648911"/>
            </a:xfrm>
            <a:custGeom>
              <a:avLst/>
              <a:gdLst>
                <a:gd name="T0" fmla="*/ 18 w 50"/>
                <a:gd name="T1" fmla="*/ 74 h 80"/>
                <a:gd name="T2" fmla="*/ 20 w 50"/>
                <a:gd name="T3" fmla="*/ 74 h 80"/>
                <a:gd name="T4" fmla="*/ 41 w 50"/>
                <a:gd name="T5" fmla="*/ 64 h 80"/>
                <a:gd name="T6" fmla="*/ 35 w 50"/>
                <a:gd name="T7" fmla="*/ 69 h 80"/>
                <a:gd name="T8" fmla="*/ 29 w 50"/>
                <a:gd name="T9" fmla="*/ 74 h 80"/>
                <a:gd name="T10" fmla="*/ 29 w 50"/>
                <a:gd name="T11" fmla="*/ 74 h 80"/>
                <a:gd name="T12" fmla="*/ 35 w 50"/>
                <a:gd name="T13" fmla="*/ 69 h 80"/>
                <a:gd name="T14" fmla="*/ 41 w 50"/>
                <a:gd name="T15" fmla="*/ 64 h 80"/>
                <a:gd name="T16" fmla="*/ 45 w 50"/>
                <a:gd name="T17" fmla="*/ 60 h 80"/>
                <a:gd name="T18" fmla="*/ 46 w 50"/>
                <a:gd name="T19" fmla="*/ 59 h 80"/>
                <a:gd name="T20" fmla="*/ 3 w 50"/>
                <a:gd name="T21" fmla="*/ 10 h 80"/>
                <a:gd name="T22" fmla="*/ 3 w 50"/>
                <a:gd name="T23" fmla="*/ 10 h 80"/>
                <a:gd name="T24" fmla="*/ 8 w 50"/>
                <a:gd name="T25" fmla="*/ 4 h 80"/>
                <a:gd name="T26" fmla="*/ 12 w 50"/>
                <a:gd name="T27" fmla="*/ 2 h 80"/>
                <a:gd name="T28" fmla="*/ 8 w 50"/>
                <a:gd name="T29" fmla="*/ 17 h 80"/>
                <a:gd name="T30" fmla="*/ 13 w 50"/>
                <a:gd name="T31" fmla="*/ 38 h 80"/>
                <a:gd name="T32" fmla="*/ 20 w 50"/>
                <a:gd name="T33" fmla="*/ 65 h 80"/>
                <a:gd name="T34" fmla="*/ 24 w 50"/>
                <a:gd name="T35" fmla="*/ 73 h 80"/>
                <a:gd name="T36" fmla="*/ 24 w 50"/>
                <a:gd name="T37" fmla="*/ 73 h 80"/>
                <a:gd name="T38" fmla="*/ 25 w 50"/>
                <a:gd name="T39" fmla="*/ 73 h 80"/>
                <a:gd name="T40" fmla="*/ 30 w 50"/>
                <a:gd name="T41" fmla="*/ 69 h 80"/>
                <a:gd name="T42" fmla="*/ 37 w 50"/>
                <a:gd name="T43" fmla="*/ 64 h 80"/>
                <a:gd name="T44" fmla="*/ 42 w 50"/>
                <a:gd name="T45" fmla="*/ 59 h 80"/>
                <a:gd name="T46" fmla="*/ 45 w 50"/>
                <a:gd name="T47" fmla="*/ 55 h 80"/>
                <a:gd name="T48" fmla="*/ 45 w 50"/>
                <a:gd name="T49" fmla="*/ 55 h 80"/>
                <a:gd name="T50" fmla="*/ 45 w 50"/>
                <a:gd name="T51" fmla="*/ 56 h 80"/>
                <a:gd name="T52" fmla="*/ 46 w 50"/>
                <a:gd name="T53" fmla="*/ 56 h 80"/>
                <a:gd name="T54" fmla="*/ 50 w 50"/>
                <a:gd name="T55" fmla="*/ 57 h 80"/>
                <a:gd name="T56" fmla="*/ 48 w 50"/>
                <a:gd name="T57" fmla="*/ 60 h 80"/>
                <a:gd name="T58" fmla="*/ 46 w 50"/>
                <a:gd name="T59" fmla="*/ 63 h 80"/>
                <a:gd name="T60" fmla="*/ 41 w 50"/>
                <a:gd name="T61" fmla="*/ 69 h 80"/>
                <a:gd name="T62" fmla="*/ 33 w 50"/>
                <a:gd name="T63" fmla="*/ 76 h 80"/>
                <a:gd name="T64" fmla="*/ 24 w 50"/>
                <a:gd name="T65" fmla="*/ 80 h 80"/>
                <a:gd name="T66" fmla="*/ 21 w 50"/>
                <a:gd name="T67" fmla="*/ 78 h 80"/>
                <a:gd name="T68" fmla="*/ 17 w 50"/>
                <a:gd name="T69" fmla="*/ 76 h 80"/>
                <a:gd name="T70" fmla="*/ 14 w 50"/>
                <a:gd name="T71" fmla="*/ 68 h 80"/>
                <a:gd name="T72" fmla="*/ 7 w 50"/>
                <a:gd name="T73" fmla="*/ 39 h 80"/>
                <a:gd name="T74" fmla="*/ 1 w 50"/>
                <a:gd name="T75" fmla="*/ 17 h 80"/>
                <a:gd name="T76" fmla="*/ 0 w 50"/>
                <a:gd name="T77" fmla="*/ 11 h 80"/>
                <a:gd name="T78" fmla="*/ 0 w 50"/>
                <a:gd name="T79" fmla="*/ 1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0" h="80">
                  <a:moveTo>
                    <a:pt x="20" y="74"/>
                  </a:moveTo>
                  <a:lnTo>
                    <a:pt x="18" y="74"/>
                  </a:lnTo>
                  <a:lnTo>
                    <a:pt x="20" y="74"/>
                  </a:lnTo>
                  <a:lnTo>
                    <a:pt x="20" y="74"/>
                  </a:lnTo>
                  <a:lnTo>
                    <a:pt x="20" y="74"/>
                  </a:lnTo>
                  <a:close/>
                  <a:moveTo>
                    <a:pt x="41" y="64"/>
                  </a:moveTo>
                  <a:lnTo>
                    <a:pt x="38" y="66"/>
                  </a:lnTo>
                  <a:lnTo>
                    <a:pt x="35" y="69"/>
                  </a:lnTo>
                  <a:lnTo>
                    <a:pt x="31" y="72"/>
                  </a:lnTo>
                  <a:lnTo>
                    <a:pt x="29" y="74"/>
                  </a:lnTo>
                  <a:lnTo>
                    <a:pt x="25" y="76"/>
                  </a:lnTo>
                  <a:lnTo>
                    <a:pt x="29" y="74"/>
                  </a:lnTo>
                  <a:lnTo>
                    <a:pt x="31" y="72"/>
                  </a:lnTo>
                  <a:lnTo>
                    <a:pt x="35" y="69"/>
                  </a:lnTo>
                  <a:lnTo>
                    <a:pt x="38" y="66"/>
                  </a:lnTo>
                  <a:lnTo>
                    <a:pt x="41" y="64"/>
                  </a:lnTo>
                  <a:close/>
                  <a:moveTo>
                    <a:pt x="46" y="59"/>
                  </a:moveTo>
                  <a:lnTo>
                    <a:pt x="45" y="60"/>
                  </a:lnTo>
                  <a:lnTo>
                    <a:pt x="43" y="61"/>
                  </a:lnTo>
                  <a:lnTo>
                    <a:pt x="46" y="59"/>
                  </a:lnTo>
                  <a:close/>
                  <a:moveTo>
                    <a:pt x="8" y="4"/>
                  </a:moveTo>
                  <a:lnTo>
                    <a:pt x="3" y="10"/>
                  </a:lnTo>
                  <a:lnTo>
                    <a:pt x="3" y="10"/>
                  </a:lnTo>
                  <a:lnTo>
                    <a:pt x="3" y="10"/>
                  </a:lnTo>
                  <a:lnTo>
                    <a:pt x="3" y="10"/>
                  </a:lnTo>
                  <a:lnTo>
                    <a:pt x="8" y="4"/>
                  </a:lnTo>
                  <a:close/>
                  <a:moveTo>
                    <a:pt x="8" y="0"/>
                  </a:moveTo>
                  <a:lnTo>
                    <a:pt x="12" y="2"/>
                  </a:lnTo>
                  <a:lnTo>
                    <a:pt x="7" y="11"/>
                  </a:lnTo>
                  <a:lnTo>
                    <a:pt x="8" y="17"/>
                  </a:lnTo>
                  <a:lnTo>
                    <a:pt x="10" y="27"/>
                  </a:lnTo>
                  <a:lnTo>
                    <a:pt x="13" y="38"/>
                  </a:lnTo>
                  <a:lnTo>
                    <a:pt x="16" y="52"/>
                  </a:lnTo>
                  <a:lnTo>
                    <a:pt x="20" y="65"/>
                  </a:lnTo>
                  <a:lnTo>
                    <a:pt x="22" y="72"/>
                  </a:lnTo>
                  <a:lnTo>
                    <a:pt x="24" y="73"/>
                  </a:lnTo>
                  <a:lnTo>
                    <a:pt x="24" y="73"/>
                  </a:lnTo>
                  <a:lnTo>
                    <a:pt x="24" y="73"/>
                  </a:lnTo>
                  <a:lnTo>
                    <a:pt x="24" y="73"/>
                  </a:lnTo>
                  <a:lnTo>
                    <a:pt x="25" y="73"/>
                  </a:lnTo>
                  <a:lnTo>
                    <a:pt x="28" y="72"/>
                  </a:lnTo>
                  <a:lnTo>
                    <a:pt x="30" y="69"/>
                  </a:lnTo>
                  <a:lnTo>
                    <a:pt x="33" y="66"/>
                  </a:lnTo>
                  <a:lnTo>
                    <a:pt x="37" y="64"/>
                  </a:lnTo>
                  <a:lnTo>
                    <a:pt x="39" y="61"/>
                  </a:lnTo>
                  <a:lnTo>
                    <a:pt x="42" y="59"/>
                  </a:lnTo>
                  <a:lnTo>
                    <a:pt x="43" y="56"/>
                  </a:lnTo>
                  <a:lnTo>
                    <a:pt x="45" y="55"/>
                  </a:lnTo>
                  <a:lnTo>
                    <a:pt x="45" y="55"/>
                  </a:lnTo>
                  <a:lnTo>
                    <a:pt x="45" y="55"/>
                  </a:lnTo>
                  <a:lnTo>
                    <a:pt x="45" y="55"/>
                  </a:lnTo>
                  <a:lnTo>
                    <a:pt x="45" y="56"/>
                  </a:lnTo>
                  <a:lnTo>
                    <a:pt x="45" y="56"/>
                  </a:lnTo>
                  <a:lnTo>
                    <a:pt x="46" y="56"/>
                  </a:lnTo>
                  <a:lnTo>
                    <a:pt x="47" y="55"/>
                  </a:lnTo>
                  <a:lnTo>
                    <a:pt x="50" y="57"/>
                  </a:lnTo>
                  <a:lnTo>
                    <a:pt x="50" y="59"/>
                  </a:lnTo>
                  <a:lnTo>
                    <a:pt x="48" y="60"/>
                  </a:lnTo>
                  <a:lnTo>
                    <a:pt x="47" y="61"/>
                  </a:lnTo>
                  <a:lnTo>
                    <a:pt x="46" y="63"/>
                  </a:lnTo>
                  <a:lnTo>
                    <a:pt x="43" y="65"/>
                  </a:lnTo>
                  <a:lnTo>
                    <a:pt x="41" y="69"/>
                  </a:lnTo>
                  <a:lnTo>
                    <a:pt x="37" y="72"/>
                  </a:lnTo>
                  <a:lnTo>
                    <a:pt x="33" y="76"/>
                  </a:lnTo>
                  <a:lnTo>
                    <a:pt x="29" y="78"/>
                  </a:lnTo>
                  <a:lnTo>
                    <a:pt x="24" y="80"/>
                  </a:lnTo>
                  <a:lnTo>
                    <a:pt x="24" y="80"/>
                  </a:lnTo>
                  <a:lnTo>
                    <a:pt x="21" y="78"/>
                  </a:lnTo>
                  <a:lnTo>
                    <a:pt x="20" y="77"/>
                  </a:lnTo>
                  <a:lnTo>
                    <a:pt x="17" y="76"/>
                  </a:lnTo>
                  <a:lnTo>
                    <a:pt x="17" y="76"/>
                  </a:lnTo>
                  <a:lnTo>
                    <a:pt x="14" y="68"/>
                  </a:lnTo>
                  <a:lnTo>
                    <a:pt x="10" y="55"/>
                  </a:lnTo>
                  <a:lnTo>
                    <a:pt x="7" y="39"/>
                  </a:lnTo>
                  <a:lnTo>
                    <a:pt x="4" y="26"/>
                  </a:lnTo>
                  <a:lnTo>
                    <a:pt x="1" y="17"/>
                  </a:lnTo>
                  <a:lnTo>
                    <a:pt x="0" y="11"/>
                  </a:lnTo>
                  <a:lnTo>
                    <a:pt x="0" y="11"/>
                  </a:lnTo>
                  <a:lnTo>
                    <a:pt x="0" y="11"/>
                  </a:lnTo>
                  <a:lnTo>
                    <a:pt x="0" y="10"/>
                  </a:lnTo>
                  <a:lnTo>
                    <a:pt x="8" y="0"/>
                  </a:lnTo>
                  <a:close/>
                </a:path>
              </a:pathLst>
            </a:custGeom>
            <a:solidFill>
              <a:schemeClr val="accent5"/>
            </a:solidFill>
            <a:ln w="0">
              <a:noFill/>
              <a:prstDash val="solid"/>
              <a:round/>
            </a:ln>
          </p:spPr>
          <p:txBody>
            <a:bodyPr vert="horz" wrap="square" lIns="91440" tIns="45720" rIns="91440" bIns="45720" numCol="1" anchor="t" anchorCtr="0" compatLnSpc="1"/>
            <a:lstStyle/>
            <a:p>
              <a:endParaRPr lang="zh-CN" altLang="en-US"/>
            </a:p>
          </p:txBody>
        </p:sp>
        <p:sp>
          <p:nvSpPr>
            <p:cNvPr id="38" name="Freeform 4205"/>
            <p:cNvSpPr/>
            <p:nvPr/>
          </p:nvSpPr>
          <p:spPr bwMode="auto">
            <a:xfrm>
              <a:off x="1088760" y="1687769"/>
              <a:ext cx="113524" cy="154119"/>
            </a:xfrm>
            <a:custGeom>
              <a:avLst/>
              <a:gdLst>
                <a:gd name="T0" fmla="*/ 10 w 14"/>
                <a:gd name="T1" fmla="*/ 0 h 19"/>
                <a:gd name="T2" fmla="*/ 14 w 14"/>
                <a:gd name="T3" fmla="*/ 0 h 19"/>
                <a:gd name="T4" fmla="*/ 14 w 14"/>
                <a:gd name="T5" fmla="*/ 19 h 19"/>
                <a:gd name="T6" fmla="*/ 0 w 14"/>
                <a:gd name="T7" fmla="*/ 12 h 19"/>
                <a:gd name="T8" fmla="*/ 1 w 14"/>
                <a:gd name="T9" fmla="*/ 10 h 19"/>
                <a:gd name="T10" fmla="*/ 10 w 14"/>
                <a:gd name="T11" fmla="*/ 14 h 19"/>
                <a:gd name="T12" fmla="*/ 10 w 14"/>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4" h="19">
                  <a:moveTo>
                    <a:pt x="10" y="0"/>
                  </a:moveTo>
                  <a:lnTo>
                    <a:pt x="14" y="0"/>
                  </a:lnTo>
                  <a:lnTo>
                    <a:pt x="14" y="19"/>
                  </a:lnTo>
                  <a:lnTo>
                    <a:pt x="0" y="12"/>
                  </a:lnTo>
                  <a:lnTo>
                    <a:pt x="1" y="10"/>
                  </a:lnTo>
                  <a:lnTo>
                    <a:pt x="10" y="14"/>
                  </a:lnTo>
                  <a:lnTo>
                    <a:pt x="10" y="0"/>
                  </a:lnTo>
                  <a:close/>
                </a:path>
              </a:pathLst>
            </a:custGeom>
            <a:solidFill>
              <a:schemeClr val="accent5"/>
            </a:solidFill>
            <a:ln w="0">
              <a:noFill/>
              <a:prstDash val="solid"/>
              <a:round/>
            </a:ln>
          </p:spPr>
          <p:txBody>
            <a:bodyPr vert="horz" wrap="square" lIns="91440" tIns="45720" rIns="91440" bIns="45720" numCol="1" anchor="t" anchorCtr="0" compatLnSpc="1"/>
            <a:lstStyle/>
            <a:p>
              <a:endParaRPr lang="zh-CN" altLang="en-US"/>
            </a:p>
          </p:txBody>
        </p:sp>
        <p:sp>
          <p:nvSpPr>
            <p:cNvPr id="39" name="Freeform 4206"/>
            <p:cNvSpPr>
              <a:spLocks noEditPoints="1"/>
            </p:cNvSpPr>
            <p:nvPr/>
          </p:nvSpPr>
          <p:spPr bwMode="auto">
            <a:xfrm>
              <a:off x="1080654" y="1671546"/>
              <a:ext cx="137854" cy="186564"/>
            </a:xfrm>
            <a:custGeom>
              <a:avLst/>
              <a:gdLst>
                <a:gd name="T0" fmla="*/ 3 w 17"/>
                <a:gd name="T1" fmla="*/ 13 h 23"/>
                <a:gd name="T2" fmla="*/ 3 w 17"/>
                <a:gd name="T3" fmla="*/ 13 h 23"/>
                <a:gd name="T4" fmla="*/ 13 w 17"/>
                <a:gd name="T5" fmla="*/ 18 h 23"/>
                <a:gd name="T6" fmla="*/ 13 w 17"/>
                <a:gd name="T7" fmla="*/ 18 h 23"/>
                <a:gd name="T8" fmla="*/ 3 w 17"/>
                <a:gd name="T9" fmla="*/ 13 h 23"/>
                <a:gd name="T10" fmla="*/ 10 w 17"/>
                <a:gd name="T11" fmla="*/ 0 h 23"/>
                <a:gd name="T12" fmla="*/ 17 w 17"/>
                <a:gd name="T13" fmla="*/ 0 h 23"/>
                <a:gd name="T14" fmla="*/ 17 w 17"/>
                <a:gd name="T15" fmla="*/ 23 h 23"/>
                <a:gd name="T16" fmla="*/ 1 w 17"/>
                <a:gd name="T17" fmla="*/ 16 h 23"/>
                <a:gd name="T18" fmla="*/ 0 w 17"/>
                <a:gd name="T19" fmla="*/ 14 h 23"/>
                <a:gd name="T20" fmla="*/ 2 w 17"/>
                <a:gd name="T21" fmla="*/ 9 h 23"/>
                <a:gd name="T22" fmla="*/ 10 w 17"/>
                <a:gd name="T23" fmla="*/ 13 h 23"/>
                <a:gd name="T24" fmla="*/ 10 w 17"/>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 h="23">
                  <a:moveTo>
                    <a:pt x="3" y="13"/>
                  </a:moveTo>
                  <a:lnTo>
                    <a:pt x="3" y="13"/>
                  </a:lnTo>
                  <a:lnTo>
                    <a:pt x="13" y="18"/>
                  </a:lnTo>
                  <a:lnTo>
                    <a:pt x="13" y="18"/>
                  </a:lnTo>
                  <a:lnTo>
                    <a:pt x="3" y="13"/>
                  </a:lnTo>
                  <a:close/>
                  <a:moveTo>
                    <a:pt x="10" y="0"/>
                  </a:moveTo>
                  <a:lnTo>
                    <a:pt x="17" y="0"/>
                  </a:lnTo>
                  <a:lnTo>
                    <a:pt x="17" y="23"/>
                  </a:lnTo>
                  <a:lnTo>
                    <a:pt x="1" y="16"/>
                  </a:lnTo>
                  <a:lnTo>
                    <a:pt x="0" y="14"/>
                  </a:lnTo>
                  <a:lnTo>
                    <a:pt x="2" y="9"/>
                  </a:lnTo>
                  <a:lnTo>
                    <a:pt x="10" y="13"/>
                  </a:lnTo>
                  <a:lnTo>
                    <a:pt x="10" y="0"/>
                  </a:lnTo>
                  <a:close/>
                </a:path>
              </a:pathLst>
            </a:custGeom>
            <a:solidFill>
              <a:schemeClr val="accent5"/>
            </a:solidFill>
            <a:ln w="0">
              <a:noFill/>
              <a:prstDash val="solid"/>
              <a:round/>
            </a:ln>
          </p:spPr>
          <p:txBody>
            <a:bodyPr vert="horz" wrap="square" lIns="91440" tIns="45720" rIns="91440" bIns="45720" numCol="1" anchor="t" anchorCtr="0" compatLnSpc="1"/>
            <a:lstStyle/>
            <a:p>
              <a:endParaRPr lang="zh-CN" altLang="en-US"/>
            </a:p>
          </p:txBody>
        </p:sp>
        <p:sp>
          <p:nvSpPr>
            <p:cNvPr id="40" name="Freeform 4207"/>
            <p:cNvSpPr/>
            <p:nvPr/>
          </p:nvSpPr>
          <p:spPr bwMode="auto">
            <a:xfrm>
              <a:off x="1469880" y="2831477"/>
              <a:ext cx="137854" cy="1241044"/>
            </a:xfrm>
            <a:custGeom>
              <a:avLst/>
              <a:gdLst>
                <a:gd name="T0" fmla="*/ 10 w 17"/>
                <a:gd name="T1" fmla="*/ 0 h 153"/>
                <a:gd name="T2" fmla="*/ 17 w 17"/>
                <a:gd name="T3" fmla="*/ 153 h 153"/>
                <a:gd name="T4" fmla="*/ 0 w 17"/>
                <a:gd name="T5" fmla="*/ 153 h 153"/>
                <a:gd name="T6" fmla="*/ 0 w 17"/>
                <a:gd name="T7" fmla="*/ 149 h 153"/>
                <a:gd name="T8" fmla="*/ 14 w 17"/>
                <a:gd name="T9" fmla="*/ 149 h 153"/>
                <a:gd name="T10" fmla="*/ 8 w 17"/>
                <a:gd name="T11" fmla="*/ 1 h 153"/>
                <a:gd name="T12" fmla="*/ 10 w 17"/>
                <a:gd name="T13" fmla="*/ 0 h 153"/>
              </a:gdLst>
              <a:ahLst/>
              <a:cxnLst>
                <a:cxn ang="0">
                  <a:pos x="T0" y="T1"/>
                </a:cxn>
                <a:cxn ang="0">
                  <a:pos x="T2" y="T3"/>
                </a:cxn>
                <a:cxn ang="0">
                  <a:pos x="T4" y="T5"/>
                </a:cxn>
                <a:cxn ang="0">
                  <a:pos x="T6" y="T7"/>
                </a:cxn>
                <a:cxn ang="0">
                  <a:pos x="T8" y="T9"/>
                </a:cxn>
                <a:cxn ang="0">
                  <a:pos x="T10" y="T11"/>
                </a:cxn>
                <a:cxn ang="0">
                  <a:pos x="T12" y="T13"/>
                </a:cxn>
              </a:cxnLst>
              <a:rect l="0" t="0" r="r" b="b"/>
              <a:pathLst>
                <a:path w="17" h="153">
                  <a:moveTo>
                    <a:pt x="10" y="0"/>
                  </a:moveTo>
                  <a:lnTo>
                    <a:pt x="17" y="153"/>
                  </a:lnTo>
                  <a:lnTo>
                    <a:pt x="0" y="153"/>
                  </a:lnTo>
                  <a:lnTo>
                    <a:pt x="0" y="149"/>
                  </a:lnTo>
                  <a:lnTo>
                    <a:pt x="14" y="149"/>
                  </a:lnTo>
                  <a:lnTo>
                    <a:pt x="8" y="1"/>
                  </a:lnTo>
                  <a:lnTo>
                    <a:pt x="10" y="0"/>
                  </a:lnTo>
                  <a:close/>
                </a:path>
              </a:pathLst>
            </a:custGeom>
            <a:solidFill>
              <a:schemeClr val="accent5"/>
            </a:solidFill>
            <a:ln w="0">
              <a:noFill/>
              <a:prstDash val="solid"/>
              <a:round/>
            </a:ln>
          </p:spPr>
          <p:txBody>
            <a:bodyPr vert="horz" wrap="square" lIns="91440" tIns="45720" rIns="91440" bIns="45720" numCol="1" anchor="t" anchorCtr="0" compatLnSpc="1"/>
            <a:lstStyle/>
            <a:p>
              <a:endParaRPr lang="zh-CN" altLang="en-US"/>
            </a:p>
          </p:txBody>
        </p:sp>
        <p:sp>
          <p:nvSpPr>
            <p:cNvPr id="41" name="Freeform 4208"/>
            <p:cNvSpPr>
              <a:spLocks noEditPoints="1"/>
            </p:cNvSpPr>
            <p:nvPr/>
          </p:nvSpPr>
          <p:spPr bwMode="auto">
            <a:xfrm>
              <a:off x="1461769" y="2815254"/>
              <a:ext cx="154071" cy="1265376"/>
            </a:xfrm>
            <a:custGeom>
              <a:avLst/>
              <a:gdLst>
                <a:gd name="T0" fmla="*/ 2 w 19"/>
                <a:gd name="T1" fmla="*/ 153 h 156"/>
                <a:gd name="T2" fmla="*/ 2 w 19"/>
                <a:gd name="T3" fmla="*/ 153 h 156"/>
                <a:gd name="T4" fmla="*/ 17 w 19"/>
                <a:gd name="T5" fmla="*/ 153 h 156"/>
                <a:gd name="T6" fmla="*/ 2 w 19"/>
                <a:gd name="T7" fmla="*/ 153 h 156"/>
                <a:gd name="T8" fmla="*/ 13 w 19"/>
                <a:gd name="T9" fmla="*/ 0 h 156"/>
                <a:gd name="T10" fmla="*/ 19 w 19"/>
                <a:gd name="T11" fmla="*/ 156 h 156"/>
                <a:gd name="T12" fmla="*/ 0 w 19"/>
                <a:gd name="T13" fmla="*/ 156 h 156"/>
                <a:gd name="T14" fmla="*/ 0 w 19"/>
                <a:gd name="T15" fmla="*/ 149 h 156"/>
                <a:gd name="T16" fmla="*/ 13 w 19"/>
                <a:gd name="T17" fmla="*/ 149 h 156"/>
                <a:gd name="T18" fmla="*/ 6 w 19"/>
                <a:gd name="T19" fmla="*/ 0 h 156"/>
                <a:gd name="T20" fmla="*/ 13 w 19"/>
                <a:gd name="T21"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156">
                  <a:moveTo>
                    <a:pt x="2" y="153"/>
                  </a:moveTo>
                  <a:lnTo>
                    <a:pt x="2" y="153"/>
                  </a:lnTo>
                  <a:lnTo>
                    <a:pt x="17" y="153"/>
                  </a:lnTo>
                  <a:lnTo>
                    <a:pt x="2" y="153"/>
                  </a:lnTo>
                  <a:close/>
                  <a:moveTo>
                    <a:pt x="13" y="0"/>
                  </a:moveTo>
                  <a:lnTo>
                    <a:pt x="19" y="156"/>
                  </a:lnTo>
                  <a:lnTo>
                    <a:pt x="0" y="156"/>
                  </a:lnTo>
                  <a:lnTo>
                    <a:pt x="0" y="149"/>
                  </a:lnTo>
                  <a:lnTo>
                    <a:pt x="13" y="149"/>
                  </a:lnTo>
                  <a:lnTo>
                    <a:pt x="6" y="0"/>
                  </a:lnTo>
                  <a:lnTo>
                    <a:pt x="13" y="0"/>
                  </a:lnTo>
                  <a:close/>
                </a:path>
              </a:pathLst>
            </a:custGeom>
            <a:solidFill>
              <a:schemeClr val="accent5"/>
            </a:solidFill>
            <a:ln w="0">
              <a:noFill/>
              <a:prstDash val="solid"/>
              <a:round/>
            </a:ln>
          </p:spPr>
          <p:txBody>
            <a:bodyPr vert="horz" wrap="square" lIns="91440" tIns="45720" rIns="91440" bIns="45720" numCol="1" anchor="t" anchorCtr="0" compatLnSpc="1"/>
            <a:lstStyle/>
            <a:p>
              <a:endParaRPr lang="zh-CN" altLang="en-US"/>
            </a:p>
          </p:txBody>
        </p:sp>
        <p:sp>
          <p:nvSpPr>
            <p:cNvPr id="42" name="Freeform 4209"/>
            <p:cNvSpPr/>
            <p:nvPr/>
          </p:nvSpPr>
          <p:spPr bwMode="auto">
            <a:xfrm>
              <a:off x="1664494" y="2872031"/>
              <a:ext cx="218942" cy="1200485"/>
            </a:xfrm>
            <a:custGeom>
              <a:avLst/>
              <a:gdLst>
                <a:gd name="T0" fmla="*/ 3 w 27"/>
                <a:gd name="T1" fmla="*/ 0 h 148"/>
                <a:gd name="T2" fmla="*/ 13 w 27"/>
                <a:gd name="T3" fmla="*/ 144 h 148"/>
                <a:gd name="T4" fmla="*/ 27 w 27"/>
                <a:gd name="T5" fmla="*/ 144 h 148"/>
                <a:gd name="T6" fmla="*/ 27 w 27"/>
                <a:gd name="T7" fmla="*/ 148 h 148"/>
                <a:gd name="T8" fmla="*/ 10 w 27"/>
                <a:gd name="T9" fmla="*/ 148 h 148"/>
                <a:gd name="T10" fmla="*/ 0 w 27"/>
                <a:gd name="T11" fmla="*/ 0 h 148"/>
                <a:gd name="T12" fmla="*/ 3 w 27"/>
                <a:gd name="T13" fmla="*/ 0 h 148"/>
              </a:gdLst>
              <a:ahLst/>
              <a:cxnLst>
                <a:cxn ang="0">
                  <a:pos x="T0" y="T1"/>
                </a:cxn>
                <a:cxn ang="0">
                  <a:pos x="T2" y="T3"/>
                </a:cxn>
                <a:cxn ang="0">
                  <a:pos x="T4" y="T5"/>
                </a:cxn>
                <a:cxn ang="0">
                  <a:pos x="T6" y="T7"/>
                </a:cxn>
                <a:cxn ang="0">
                  <a:pos x="T8" y="T9"/>
                </a:cxn>
                <a:cxn ang="0">
                  <a:pos x="T10" y="T11"/>
                </a:cxn>
                <a:cxn ang="0">
                  <a:pos x="T12" y="T13"/>
                </a:cxn>
              </a:cxnLst>
              <a:rect l="0" t="0" r="r" b="b"/>
              <a:pathLst>
                <a:path w="27" h="148">
                  <a:moveTo>
                    <a:pt x="3" y="0"/>
                  </a:moveTo>
                  <a:lnTo>
                    <a:pt x="13" y="144"/>
                  </a:lnTo>
                  <a:lnTo>
                    <a:pt x="27" y="144"/>
                  </a:lnTo>
                  <a:lnTo>
                    <a:pt x="27" y="148"/>
                  </a:lnTo>
                  <a:lnTo>
                    <a:pt x="10" y="148"/>
                  </a:lnTo>
                  <a:lnTo>
                    <a:pt x="0" y="0"/>
                  </a:lnTo>
                  <a:lnTo>
                    <a:pt x="3" y="0"/>
                  </a:lnTo>
                  <a:close/>
                </a:path>
              </a:pathLst>
            </a:custGeom>
            <a:solidFill>
              <a:schemeClr val="accent5"/>
            </a:solidFill>
            <a:ln w="0">
              <a:noFill/>
              <a:prstDash val="solid"/>
              <a:round/>
            </a:ln>
          </p:spPr>
          <p:txBody>
            <a:bodyPr vert="horz" wrap="square" lIns="91440" tIns="45720" rIns="91440" bIns="45720" numCol="1" anchor="t" anchorCtr="0" compatLnSpc="1"/>
            <a:lstStyle/>
            <a:p>
              <a:endParaRPr lang="zh-CN" altLang="en-US"/>
            </a:p>
          </p:txBody>
        </p:sp>
        <p:sp>
          <p:nvSpPr>
            <p:cNvPr id="43" name="Freeform 4210"/>
            <p:cNvSpPr>
              <a:spLocks noEditPoints="1"/>
            </p:cNvSpPr>
            <p:nvPr/>
          </p:nvSpPr>
          <p:spPr bwMode="auto">
            <a:xfrm>
              <a:off x="1648276" y="2855808"/>
              <a:ext cx="243266" cy="1224822"/>
            </a:xfrm>
            <a:custGeom>
              <a:avLst/>
              <a:gdLst>
                <a:gd name="T0" fmla="*/ 13 w 30"/>
                <a:gd name="T1" fmla="*/ 148 h 151"/>
                <a:gd name="T2" fmla="*/ 13 w 30"/>
                <a:gd name="T3" fmla="*/ 148 h 151"/>
                <a:gd name="T4" fmla="*/ 28 w 30"/>
                <a:gd name="T5" fmla="*/ 148 h 151"/>
                <a:gd name="T6" fmla="*/ 13 w 30"/>
                <a:gd name="T7" fmla="*/ 148 h 151"/>
                <a:gd name="T8" fmla="*/ 7 w 30"/>
                <a:gd name="T9" fmla="*/ 0 h 151"/>
                <a:gd name="T10" fmla="*/ 16 w 30"/>
                <a:gd name="T11" fmla="*/ 144 h 151"/>
                <a:gd name="T12" fmla="*/ 30 w 30"/>
                <a:gd name="T13" fmla="*/ 144 h 151"/>
                <a:gd name="T14" fmla="*/ 30 w 30"/>
                <a:gd name="T15" fmla="*/ 151 h 151"/>
                <a:gd name="T16" fmla="*/ 9 w 30"/>
                <a:gd name="T17" fmla="*/ 151 h 151"/>
                <a:gd name="T18" fmla="*/ 0 w 30"/>
                <a:gd name="T19" fmla="*/ 0 h 151"/>
                <a:gd name="T20" fmla="*/ 7 w 30"/>
                <a:gd name="T21"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151">
                  <a:moveTo>
                    <a:pt x="13" y="148"/>
                  </a:moveTo>
                  <a:lnTo>
                    <a:pt x="13" y="148"/>
                  </a:lnTo>
                  <a:lnTo>
                    <a:pt x="28" y="148"/>
                  </a:lnTo>
                  <a:lnTo>
                    <a:pt x="13" y="148"/>
                  </a:lnTo>
                  <a:close/>
                  <a:moveTo>
                    <a:pt x="7" y="0"/>
                  </a:moveTo>
                  <a:lnTo>
                    <a:pt x="16" y="144"/>
                  </a:lnTo>
                  <a:lnTo>
                    <a:pt x="30" y="144"/>
                  </a:lnTo>
                  <a:lnTo>
                    <a:pt x="30" y="151"/>
                  </a:lnTo>
                  <a:lnTo>
                    <a:pt x="9" y="151"/>
                  </a:lnTo>
                  <a:lnTo>
                    <a:pt x="0" y="0"/>
                  </a:lnTo>
                  <a:lnTo>
                    <a:pt x="7" y="0"/>
                  </a:lnTo>
                  <a:close/>
                </a:path>
              </a:pathLst>
            </a:custGeom>
            <a:solidFill>
              <a:schemeClr val="accent5"/>
            </a:solidFill>
            <a:ln w="0">
              <a:noFill/>
              <a:prstDash val="solid"/>
              <a:round/>
            </a:ln>
          </p:spPr>
          <p:txBody>
            <a:bodyPr vert="horz" wrap="square" lIns="91440" tIns="45720" rIns="91440" bIns="45720" numCol="1" anchor="t" anchorCtr="0" compatLnSpc="1"/>
            <a:lstStyle/>
            <a:p>
              <a:endParaRPr lang="zh-CN" altLang="en-US"/>
            </a:p>
          </p:txBody>
        </p:sp>
      </p:grpSp>
      <p:sp>
        <p:nvSpPr>
          <p:cNvPr id="44" name="Freeform 4211"/>
          <p:cNvSpPr>
            <a:spLocks noEditPoints="1"/>
          </p:cNvSpPr>
          <p:nvPr/>
        </p:nvSpPr>
        <p:spPr bwMode="auto">
          <a:xfrm>
            <a:off x="2267744" y="2356520"/>
            <a:ext cx="1152128" cy="1636876"/>
          </a:xfrm>
          <a:custGeom>
            <a:avLst/>
            <a:gdLst>
              <a:gd name="T0" fmla="*/ 145 w 150"/>
              <a:gd name="T1" fmla="*/ 4 h 215"/>
              <a:gd name="T2" fmla="*/ 4 w 150"/>
              <a:gd name="T3" fmla="*/ 10 h 215"/>
              <a:gd name="T4" fmla="*/ 22 w 150"/>
              <a:gd name="T5" fmla="*/ 212 h 215"/>
              <a:gd name="T6" fmla="*/ 148 w 150"/>
              <a:gd name="T7" fmla="*/ 204 h 215"/>
              <a:gd name="T8" fmla="*/ 145 w 150"/>
              <a:gd name="T9" fmla="*/ 4 h 215"/>
              <a:gd name="T10" fmla="*/ 148 w 150"/>
              <a:gd name="T11" fmla="*/ 0 h 215"/>
              <a:gd name="T12" fmla="*/ 150 w 150"/>
              <a:gd name="T13" fmla="*/ 207 h 215"/>
              <a:gd name="T14" fmla="*/ 18 w 150"/>
              <a:gd name="T15" fmla="*/ 215 h 215"/>
              <a:gd name="T16" fmla="*/ 0 w 150"/>
              <a:gd name="T17" fmla="*/ 9 h 215"/>
              <a:gd name="T18" fmla="*/ 0 w 150"/>
              <a:gd name="T19" fmla="*/ 8 h 215"/>
              <a:gd name="T20" fmla="*/ 148 w 150"/>
              <a:gd name="T21" fmla="*/ 0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215">
                <a:moveTo>
                  <a:pt x="145" y="4"/>
                </a:moveTo>
                <a:lnTo>
                  <a:pt x="4" y="10"/>
                </a:lnTo>
                <a:lnTo>
                  <a:pt x="22" y="212"/>
                </a:lnTo>
                <a:lnTo>
                  <a:pt x="148" y="204"/>
                </a:lnTo>
                <a:lnTo>
                  <a:pt x="145" y="4"/>
                </a:lnTo>
                <a:close/>
                <a:moveTo>
                  <a:pt x="148" y="0"/>
                </a:moveTo>
                <a:lnTo>
                  <a:pt x="150" y="207"/>
                </a:lnTo>
                <a:lnTo>
                  <a:pt x="18" y="215"/>
                </a:lnTo>
                <a:lnTo>
                  <a:pt x="0" y="9"/>
                </a:lnTo>
                <a:lnTo>
                  <a:pt x="0" y="8"/>
                </a:lnTo>
                <a:lnTo>
                  <a:pt x="148" y="0"/>
                </a:lnTo>
                <a:close/>
              </a:path>
            </a:pathLst>
          </a:custGeom>
          <a:solidFill>
            <a:schemeClr val="accent1"/>
          </a:solidFill>
          <a:ln w="0">
            <a:noFill/>
            <a:prstDash val="solid"/>
            <a:round/>
          </a:ln>
        </p:spPr>
        <p:txBody>
          <a:bodyPr vert="horz" wrap="square" lIns="91440" tIns="45720" rIns="91440" bIns="45720" numCol="1" anchor="t" anchorCtr="0" compatLnSpc="1"/>
          <a:lstStyle/>
          <a:p>
            <a:endParaRPr lang="zh-CN" altLang="en-US"/>
          </a:p>
        </p:txBody>
      </p:sp>
      <p:sp>
        <p:nvSpPr>
          <p:cNvPr id="52" name="矩形 51"/>
          <p:cNvSpPr/>
          <p:nvPr/>
        </p:nvSpPr>
        <p:spPr>
          <a:xfrm>
            <a:off x="2591780" y="2896580"/>
            <a:ext cx="548868" cy="561692"/>
          </a:xfrm>
          <a:prstGeom prst="rect">
            <a:avLst/>
          </a:prstGeom>
        </p:spPr>
        <p:txBody>
          <a:bodyPr wrap="none" lIns="68580" tIns="34290" rIns="68580" bIns="34290">
            <a:spAutoFit/>
          </a:bodyPr>
          <a:lstStyle/>
          <a:p>
            <a:r>
              <a:rPr lang="en-US" altLang="zh-CN" sz="3200" dirty="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rPr>
              <a:t>02</a:t>
            </a:r>
            <a:endParaRPr lang="zh-CN" altLang="en-US" sz="3200" dirty="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66" name="文本框 25"/>
          <p:cNvSpPr txBox="1"/>
          <p:nvPr/>
        </p:nvSpPr>
        <p:spPr>
          <a:xfrm>
            <a:off x="3951508" y="2966700"/>
            <a:ext cx="2857321" cy="438582"/>
          </a:xfrm>
          <a:prstGeom prst="rect">
            <a:avLst/>
          </a:prstGeom>
          <a:noFill/>
        </p:spPr>
        <p:txBody>
          <a:bodyPr wrap="none" lIns="68580" tIns="34290" rIns="68580" bIns="34290" rtlCol="0">
            <a:spAutoFit/>
          </a:bodyPr>
          <a:lstStyle/>
          <a:p>
            <a:r>
              <a:rPr lang="en-US" altLang="zh-CN" sz="2400" dirty="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rPr>
              <a:t>DEMONSTRATION</a:t>
            </a:r>
            <a:endParaRPr lang="zh-CN" altLang="en-US" sz="2400" dirty="0">
              <a:solidFill>
                <a:schemeClr val="accent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67" name="矩形 66"/>
          <p:cNvSpPr/>
          <p:nvPr/>
        </p:nvSpPr>
        <p:spPr>
          <a:xfrm>
            <a:off x="3959194" y="2316291"/>
            <a:ext cx="2628292" cy="461665"/>
          </a:xfrm>
          <a:prstGeom prst="rect">
            <a:avLst/>
          </a:prstGeom>
          <a:solidFill>
            <a:schemeClr val="accent1"/>
          </a:solidFill>
        </p:spPr>
        <p:txBody>
          <a:bodyPr wrap="square">
            <a:spAutoFit/>
          </a:bodyPr>
          <a:lstStyle/>
          <a:p>
            <a:r>
              <a:rPr lang="en-US" altLang="zh-CN" sz="2400" dirty="0">
                <a:solidFill>
                  <a:schemeClr val="bg1"/>
                </a:solidFill>
                <a:latin typeface="Bradley Hand ITC" panose="03070402050302030203" pitchFamily="66" charset="0"/>
                <a:ea typeface="叶根友小京楷简体" panose="02010601030101010101" pitchFamily="2" charset="-122"/>
              </a:rPr>
              <a:t>PART  TWO</a:t>
            </a:r>
            <a:endParaRPr lang="zh-CN" altLang="en-US" sz="2400" dirty="0">
              <a:solidFill>
                <a:schemeClr val="bg1"/>
              </a:solidFill>
            </a:endParaRPr>
          </a:p>
        </p:txBody>
      </p:sp>
    </p:spTree>
  </p:cSld>
  <p:clrMapOvr>
    <a:masterClrMapping/>
  </p:clrMapOvr>
  <p:transition spd="slow" advClick="0" advTm="0">
    <p:rand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noChangeAspect="1"/>
          </p:cNvGrpSpPr>
          <p:nvPr/>
        </p:nvGrpSpPr>
        <p:grpSpPr bwMode="auto">
          <a:xfrm>
            <a:off x="986243" y="1167058"/>
            <a:ext cx="1565672" cy="2155697"/>
            <a:chOff x="1558" y="1280"/>
            <a:chExt cx="1315" cy="1810"/>
          </a:xfrm>
          <a:solidFill>
            <a:srgbClr val="4A67AA"/>
          </a:solidFill>
        </p:grpSpPr>
        <p:sp>
          <p:nvSpPr>
            <p:cNvPr id="3" name="Freeform 5"/>
            <p:cNvSpPr/>
            <p:nvPr/>
          </p:nvSpPr>
          <p:spPr bwMode="auto">
            <a:xfrm>
              <a:off x="1838" y="1280"/>
              <a:ext cx="1035" cy="922"/>
            </a:xfrm>
            <a:custGeom>
              <a:avLst/>
              <a:gdLst>
                <a:gd name="T0" fmla="*/ 9 w 244"/>
                <a:gd name="T1" fmla="*/ 127 h 218"/>
                <a:gd name="T2" fmla="*/ 53 w 244"/>
                <a:gd name="T3" fmla="*/ 203 h 218"/>
                <a:gd name="T4" fmla="*/ 141 w 244"/>
                <a:gd name="T5" fmla="*/ 212 h 218"/>
                <a:gd name="T6" fmla="*/ 209 w 244"/>
                <a:gd name="T7" fmla="*/ 84 h 218"/>
                <a:gd name="T8" fmla="*/ 45 w 244"/>
                <a:gd name="T9" fmla="*/ 42 h 218"/>
                <a:gd name="T10" fmla="*/ 2 w 244"/>
                <a:gd name="T11" fmla="*/ 115 h 218"/>
                <a:gd name="T12" fmla="*/ 44 w 244"/>
                <a:gd name="T13" fmla="*/ 188 h 218"/>
                <a:gd name="T14" fmla="*/ 48 w 244"/>
                <a:gd name="T15" fmla="*/ 181 h 218"/>
                <a:gd name="T16" fmla="*/ 9 w 244"/>
                <a:gd name="T17" fmla="*/ 129 h 218"/>
                <a:gd name="T18" fmla="*/ 53 w 244"/>
                <a:gd name="T19" fmla="*/ 44 h 218"/>
                <a:gd name="T20" fmla="*/ 196 w 244"/>
                <a:gd name="T21" fmla="*/ 80 h 218"/>
                <a:gd name="T22" fmla="*/ 210 w 244"/>
                <a:gd name="T23" fmla="*/ 155 h 218"/>
                <a:gd name="T24" fmla="*/ 141 w 244"/>
                <a:gd name="T25" fmla="*/ 205 h 218"/>
                <a:gd name="T26" fmla="*/ 63 w 244"/>
                <a:gd name="T27" fmla="*/ 199 h 218"/>
                <a:gd name="T28" fmla="*/ 16 w 244"/>
                <a:gd name="T29" fmla="*/ 125 h 218"/>
                <a:gd name="T30" fmla="*/ 9 w 244"/>
                <a:gd name="T31" fmla="*/ 127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4" h="218">
                  <a:moveTo>
                    <a:pt x="9" y="127"/>
                  </a:moveTo>
                  <a:cubicBezTo>
                    <a:pt x="6" y="163"/>
                    <a:pt x="21" y="188"/>
                    <a:pt x="53" y="203"/>
                  </a:cubicBezTo>
                  <a:cubicBezTo>
                    <a:pt x="80" y="216"/>
                    <a:pt x="112" y="218"/>
                    <a:pt x="141" y="212"/>
                  </a:cubicBezTo>
                  <a:cubicBezTo>
                    <a:pt x="201" y="200"/>
                    <a:pt x="244" y="141"/>
                    <a:pt x="209" y="84"/>
                  </a:cubicBezTo>
                  <a:cubicBezTo>
                    <a:pt x="177" y="33"/>
                    <a:pt x="97" y="0"/>
                    <a:pt x="45" y="42"/>
                  </a:cubicBezTo>
                  <a:cubicBezTo>
                    <a:pt x="24" y="59"/>
                    <a:pt x="2" y="86"/>
                    <a:pt x="2" y="115"/>
                  </a:cubicBezTo>
                  <a:cubicBezTo>
                    <a:pt x="1" y="147"/>
                    <a:pt x="21" y="168"/>
                    <a:pt x="44" y="188"/>
                  </a:cubicBezTo>
                  <a:cubicBezTo>
                    <a:pt x="47" y="190"/>
                    <a:pt x="51" y="184"/>
                    <a:pt x="48" y="181"/>
                  </a:cubicBezTo>
                  <a:cubicBezTo>
                    <a:pt x="32" y="166"/>
                    <a:pt x="16" y="151"/>
                    <a:pt x="9" y="129"/>
                  </a:cubicBezTo>
                  <a:cubicBezTo>
                    <a:pt x="0" y="96"/>
                    <a:pt x="28" y="62"/>
                    <a:pt x="53" y="44"/>
                  </a:cubicBezTo>
                  <a:cubicBezTo>
                    <a:pt x="100" y="10"/>
                    <a:pt x="163" y="41"/>
                    <a:pt x="196" y="80"/>
                  </a:cubicBezTo>
                  <a:cubicBezTo>
                    <a:pt x="215" y="101"/>
                    <a:pt x="221" y="129"/>
                    <a:pt x="210" y="155"/>
                  </a:cubicBezTo>
                  <a:cubicBezTo>
                    <a:pt x="199" y="183"/>
                    <a:pt x="168" y="198"/>
                    <a:pt x="141" y="205"/>
                  </a:cubicBezTo>
                  <a:cubicBezTo>
                    <a:pt x="115" y="211"/>
                    <a:pt x="88" y="207"/>
                    <a:pt x="63" y="199"/>
                  </a:cubicBezTo>
                  <a:cubicBezTo>
                    <a:pt x="30" y="187"/>
                    <a:pt x="13" y="160"/>
                    <a:pt x="16" y="125"/>
                  </a:cubicBezTo>
                  <a:cubicBezTo>
                    <a:pt x="16" y="120"/>
                    <a:pt x="9" y="124"/>
                    <a:pt x="9" y="1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 name="Freeform 6"/>
            <p:cNvSpPr/>
            <p:nvPr/>
          </p:nvSpPr>
          <p:spPr bwMode="auto">
            <a:xfrm>
              <a:off x="1775" y="2126"/>
              <a:ext cx="670" cy="537"/>
            </a:xfrm>
            <a:custGeom>
              <a:avLst/>
              <a:gdLst>
                <a:gd name="T0" fmla="*/ 64 w 158"/>
                <a:gd name="T1" fmla="*/ 3 h 127"/>
                <a:gd name="T2" fmla="*/ 32 w 158"/>
                <a:gd name="T3" fmla="*/ 38 h 127"/>
                <a:gd name="T4" fmla="*/ 7 w 158"/>
                <a:gd name="T5" fmla="*/ 76 h 127"/>
                <a:gd name="T6" fmla="*/ 60 w 158"/>
                <a:gd name="T7" fmla="*/ 115 h 127"/>
                <a:gd name="T8" fmla="*/ 139 w 158"/>
                <a:gd name="T9" fmla="*/ 103 h 127"/>
                <a:gd name="T10" fmla="*/ 153 w 158"/>
                <a:gd name="T11" fmla="*/ 5 h 127"/>
                <a:gd name="T12" fmla="*/ 146 w 158"/>
                <a:gd name="T13" fmla="*/ 8 h 127"/>
                <a:gd name="T14" fmla="*/ 142 w 158"/>
                <a:gd name="T15" fmla="*/ 76 h 127"/>
                <a:gd name="T16" fmla="*/ 100 w 158"/>
                <a:gd name="T17" fmla="*/ 111 h 127"/>
                <a:gd name="T18" fmla="*/ 75 w 158"/>
                <a:gd name="T19" fmla="*/ 109 h 127"/>
                <a:gd name="T20" fmla="*/ 15 w 158"/>
                <a:gd name="T21" fmla="*/ 84 h 127"/>
                <a:gd name="T22" fmla="*/ 37 w 158"/>
                <a:gd name="T23" fmla="*/ 41 h 127"/>
                <a:gd name="T24" fmla="*/ 66 w 158"/>
                <a:gd name="T25" fmla="*/ 10 h 127"/>
                <a:gd name="T26" fmla="*/ 64 w 158"/>
                <a:gd name="T27" fmla="*/ 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8" h="127">
                  <a:moveTo>
                    <a:pt x="64" y="3"/>
                  </a:moveTo>
                  <a:cubicBezTo>
                    <a:pt x="51" y="12"/>
                    <a:pt x="42" y="26"/>
                    <a:pt x="32" y="38"/>
                  </a:cubicBezTo>
                  <a:cubicBezTo>
                    <a:pt x="22" y="50"/>
                    <a:pt x="12" y="61"/>
                    <a:pt x="7" y="76"/>
                  </a:cubicBezTo>
                  <a:cubicBezTo>
                    <a:pt x="0" y="104"/>
                    <a:pt x="42" y="113"/>
                    <a:pt x="60" y="115"/>
                  </a:cubicBezTo>
                  <a:cubicBezTo>
                    <a:pt x="86" y="118"/>
                    <a:pt x="121" y="127"/>
                    <a:pt x="139" y="103"/>
                  </a:cubicBezTo>
                  <a:cubicBezTo>
                    <a:pt x="158" y="77"/>
                    <a:pt x="151" y="35"/>
                    <a:pt x="153" y="5"/>
                  </a:cubicBezTo>
                  <a:cubicBezTo>
                    <a:pt x="153" y="0"/>
                    <a:pt x="146" y="4"/>
                    <a:pt x="146" y="8"/>
                  </a:cubicBezTo>
                  <a:cubicBezTo>
                    <a:pt x="145" y="30"/>
                    <a:pt x="147" y="54"/>
                    <a:pt x="142" y="76"/>
                  </a:cubicBezTo>
                  <a:cubicBezTo>
                    <a:pt x="138" y="97"/>
                    <a:pt x="125" y="113"/>
                    <a:pt x="100" y="111"/>
                  </a:cubicBezTo>
                  <a:cubicBezTo>
                    <a:pt x="92" y="110"/>
                    <a:pt x="83" y="110"/>
                    <a:pt x="75" y="109"/>
                  </a:cubicBezTo>
                  <a:cubicBezTo>
                    <a:pt x="54" y="108"/>
                    <a:pt x="24" y="106"/>
                    <a:pt x="15" y="84"/>
                  </a:cubicBezTo>
                  <a:cubicBezTo>
                    <a:pt x="9" y="70"/>
                    <a:pt x="29" y="51"/>
                    <a:pt x="37" y="41"/>
                  </a:cubicBezTo>
                  <a:cubicBezTo>
                    <a:pt x="46" y="30"/>
                    <a:pt x="54" y="18"/>
                    <a:pt x="66" y="10"/>
                  </a:cubicBezTo>
                  <a:cubicBezTo>
                    <a:pt x="70" y="7"/>
                    <a:pt x="69" y="0"/>
                    <a:pt x="6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 name="Freeform 7"/>
            <p:cNvSpPr/>
            <p:nvPr/>
          </p:nvSpPr>
          <p:spPr bwMode="auto">
            <a:xfrm>
              <a:off x="1787" y="2562"/>
              <a:ext cx="365" cy="528"/>
            </a:xfrm>
            <a:custGeom>
              <a:avLst/>
              <a:gdLst>
                <a:gd name="T0" fmla="*/ 35 w 86"/>
                <a:gd name="T1" fmla="*/ 8 h 125"/>
                <a:gd name="T2" fmla="*/ 35 w 86"/>
                <a:gd name="T3" fmla="*/ 5 h 125"/>
                <a:gd name="T4" fmla="*/ 28 w 86"/>
                <a:gd name="T5" fmla="*/ 8 h 125"/>
                <a:gd name="T6" fmla="*/ 52 w 86"/>
                <a:gd name="T7" fmla="*/ 54 h 125"/>
                <a:gd name="T8" fmla="*/ 67 w 86"/>
                <a:gd name="T9" fmla="*/ 80 h 125"/>
                <a:gd name="T10" fmla="*/ 46 w 86"/>
                <a:gd name="T11" fmla="*/ 88 h 125"/>
                <a:gd name="T12" fmla="*/ 10 w 86"/>
                <a:gd name="T13" fmla="*/ 111 h 125"/>
                <a:gd name="T14" fmla="*/ 68 w 86"/>
                <a:gd name="T15" fmla="*/ 110 h 125"/>
                <a:gd name="T16" fmla="*/ 86 w 86"/>
                <a:gd name="T17" fmla="*/ 95 h 125"/>
                <a:gd name="T18" fmla="*/ 60 w 86"/>
                <a:gd name="T19" fmla="*/ 84 h 125"/>
                <a:gd name="T20" fmla="*/ 59 w 86"/>
                <a:gd name="T21" fmla="*/ 91 h 125"/>
                <a:gd name="T22" fmla="*/ 63 w 86"/>
                <a:gd name="T23" fmla="*/ 91 h 125"/>
                <a:gd name="T24" fmla="*/ 68 w 86"/>
                <a:gd name="T25" fmla="*/ 103 h 125"/>
                <a:gd name="T26" fmla="*/ 52 w 86"/>
                <a:gd name="T27" fmla="*/ 107 h 125"/>
                <a:gd name="T28" fmla="*/ 28 w 86"/>
                <a:gd name="T29" fmla="*/ 109 h 125"/>
                <a:gd name="T30" fmla="*/ 21 w 86"/>
                <a:gd name="T31" fmla="*/ 98 h 125"/>
                <a:gd name="T32" fmla="*/ 37 w 86"/>
                <a:gd name="T33" fmla="*/ 95 h 125"/>
                <a:gd name="T34" fmla="*/ 70 w 86"/>
                <a:gd name="T35" fmla="*/ 95 h 125"/>
                <a:gd name="T36" fmla="*/ 73 w 86"/>
                <a:gd name="T37" fmla="*/ 74 h 125"/>
                <a:gd name="T38" fmla="*/ 35 w 86"/>
                <a:gd name="T39" fmla="*/ 4 h 125"/>
                <a:gd name="T40" fmla="*/ 28 w 86"/>
                <a:gd name="T41" fmla="*/ 7 h 125"/>
                <a:gd name="T42" fmla="*/ 28 w 86"/>
                <a:gd name="T43" fmla="*/ 10 h 125"/>
                <a:gd name="T44" fmla="*/ 35 w 86"/>
                <a:gd name="T45" fmla="*/ 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6" h="125">
                  <a:moveTo>
                    <a:pt x="35" y="8"/>
                  </a:moveTo>
                  <a:cubicBezTo>
                    <a:pt x="35" y="7"/>
                    <a:pt x="35" y="6"/>
                    <a:pt x="35" y="5"/>
                  </a:cubicBezTo>
                  <a:cubicBezTo>
                    <a:pt x="33" y="6"/>
                    <a:pt x="31" y="7"/>
                    <a:pt x="28" y="8"/>
                  </a:cubicBezTo>
                  <a:cubicBezTo>
                    <a:pt x="32" y="23"/>
                    <a:pt x="44" y="40"/>
                    <a:pt x="52" y="54"/>
                  </a:cubicBezTo>
                  <a:cubicBezTo>
                    <a:pt x="57" y="62"/>
                    <a:pt x="61" y="72"/>
                    <a:pt x="67" y="80"/>
                  </a:cubicBezTo>
                  <a:cubicBezTo>
                    <a:pt x="77" y="92"/>
                    <a:pt x="51" y="88"/>
                    <a:pt x="46" y="88"/>
                  </a:cubicBezTo>
                  <a:cubicBezTo>
                    <a:pt x="34" y="88"/>
                    <a:pt x="0" y="91"/>
                    <a:pt x="10" y="111"/>
                  </a:cubicBezTo>
                  <a:cubicBezTo>
                    <a:pt x="17" y="125"/>
                    <a:pt x="57" y="113"/>
                    <a:pt x="68" y="110"/>
                  </a:cubicBezTo>
                  <a:cubicBezTo>
                    <a:pt x="74" y="109"/>
                    <a:pt x="86" y="102"/>
                    <a:pt x="86" y="95"/>
                  </a:cubicBezTo>
                  <a:cubicBezTo>
                    <a:pt x="85" y="83"/>
                    <a:pt x="69" y="84"/>
                    <a:pt x="60" y="84"/>
                  </a:cubicBezTo>
                  <a:cubicBezTo>
                    <a:pt x="57" y="84"/>
                    <a:pt x="54" y="91"/>
                    <a:pt x="59" y="91"/>
                  </a:cubicBezTo>
                  <a:cubicBezTo>
                    <a:pt x="60" y="91"/>
                    <a:pt x="62" y="91"/>
                    <a:pt x="63" y="91"/>
                  </a:cubicBezTo>
                  <a:cubicBezTo>
                    <a:pt x="74" y="89"/>
                    <a:pt x="75" y="93"/>
                    <a:pt x="68" y="103"/>
                  </a:cubicBezTo>
                  <a:cubicBezTo>
                    <a:pt x="63" y="105"/>
                    <a:pt x="57" y="106"/>
                    <a:pt x="52" y="107"/>
                  </a:cubicBezTo>
                  <a:cubicBezTo>
                    <a:pt x="44" y="108"/>
                    <a:pt x="36" y="109"/>
                    <a:pt x="28" y="109"/>
                  </a:cubicBezTo>
                  <a:cubicBezTo>
                    <a:pt x="26" y="109"/>
                    <a:pt x="4" y="105"/>
                    <a:pt x="21" y="98"/>
                  </a:cubicBezTo>
                  <a:cubicBezTo>
                    <a:pt x="26" y="96"/>
                    <a:pt x="32" y="96"/>
                    <a:pt x="37" y="95"/>
                  </a:cubicBezTo>
                  <a:cubicBezTo>
                    <a:pt x="48" y="94"/>
                    <a:pt x="59" y="96"/>
                    <a:pt x="70" y="95"/>
                  </a:cubicBezTo>
                  <a:cubicBezTo>
                    <a:pt x="82" y="94"/>
                    <a:pt x="76" y="80"/>
                    <a:pt x="73" y="74"/>
                  </a:cubicBezTo>
                  <a:cubicBezTo>
                    <a:pt x="60" y="54"/>
                    <a:pt x="40" y="28"/>
                    <a:pt x="35" y="4"/>
                  </a:cubicBezTo>
                  <a:cubicBezTo>
                    <a:pt x="34" y="0"/>
                    <a:pt x="28" y="4"/>
                    <a:pt x="28" y="7"/>
                  </a:cubicBezTo>
                  <a:cubicBezTo>
                    <a:pt x="28" y="8"/>
                    <a:pt x="28" y="9"/>
                    <a:pt x="28" y="10"/>
                  </a:cubicBezTo>
                  <a:cubicBezTo>
                    <a:pt x="28" y="15"/>
                    <a:pt x="35" y="11"/>
                    <a:pt x="35"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 name="Freeform 8"/>
            <p:cNvSpPr/>
            <p:nvPr/>
          </p:nvSpPr>
          <p:spPr bwMode="auto">
            <a:xfrm>
              <a:off x="2228" y="2591"/>
              <a:ext cx="276" cy="474"/>
            </a:xfrm>
            <a:custGeom>
              <a:avLst/>
              <a:gdLst>
                <a:gd name="T0" fmla="*/ 2 w 65"/>
                <a:gd name="T1" fmla="*/ 8 h 112"/>
                <a:gd name="T2" fmla="*/ 26 w 65"/>
                <a:gd name="T3" fmla="*/ 44 h 112"/>
                <a:gd name="T4" fmla="*/ 50 w 65"/>
                <a:gd name="T5" fmla="*/ 85 h 112"/>
                <a:gd name="T6" fmla="*/ 55 w 65"/>
                <a:gd name="T7" fmla="*/ 79 h 112"/>
                <a:gd name="T8" fmla="*/ 12 w 65"/>
                <a:gd name="T9" fmla="*/ 85 h 112"/>
                <a:gd name="T10" fmla="*/ 18 w 65"/>
                <a:gd name="T11" fmla="*/ 103 h 112"/>
                <a:gd name="T12" fmla="*/ 64 w 65"/>
                <a:gd name="T13" fmla="*/ 79 h 112"/>
                <a:gd name="T14" fmla="*/ 58 w 65"/>
                <a:gd name="T15" fmla="*/ 79 h 112"/>
                <a:gd name="T16" fmla="*/ 32 w 65"/>
                <a:gd name="T17" fmla="*/ 98 h 112"/>
                <a:gd name="T18" fmla="*/ 25 w 65"/>
                <a:gd name="T19" fmla="*/ 97 h 112"/>
                <a:gd name="T20" fmla="*/ 27 w 65"/>
                <a:gd name="T21" fmla="*/ 86 h 112"/>
                <a:gd name="T22" fmla="*/ 51 w 65"/>
                <a:gd name="T23" fmla="*/ 87 h 112"/>
                <a:gd name="T24" fmla="*/ 56 w 65"/>
                <a:gd name="T25" fmla="*/ 81 h 112"/>
                <a:gd name="T26" fmla="*/ 38 w 65"/>
                <a:gd name="T27" fmla="*/ 49 h 112"/>
                <a:gd name="T28" fmla="*/ 8 w 65"/>
                <a:gd name="T29" fmla="*/ 3 h 112"/>
                <a:gd name="T30" fmla="*/ 2 w 65"/>
                <a:gd name="T31" fmla="*/ 8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 h="112">
                  <a:moveTo>
                    <a:pt x="2" y="8"/>
                  </a:moveTo>
                  <a:cubicBezTo>
                    <a:pt x="10" y="20"/>
                    <a:pt x="18" y="32"/>
                    <a:pt x="26" y="44"/>
                  </a:cubicBezTo>
                  <a:cubicBezTo>
                    <a:pt x="34" y="56"/>
                    <a:pt x="46" y="71"/>
                    <a:pt x="50" y="85"/>
                  </a:cubicBezTo>
                  <a:cubicBezTo>
                    <a:pt x="51" y="83"/>
                    <a:pt x="53" y="81"/>
                    <a:pt x="55" y="79"/>
                  </a:cubicBezTo>
                  <a:cubicBezTo>
                    <a:pt x="40" y="78"/>
                    <a:pt x="23" y="75"/>
                    <a:pt x="12" y="85"/>
                  </a:cubicBezTo>
                  <a:cubicBezTo>
                    <a:pt x="5" y="92"/>
                    <a:pt x="12" y="100"/>
                    <a:pt x="18" y="103"/>
                  </a:cubicBezTo>
                  <a:cubicBezTo>
                    <a:pt x="36" y="112"/>
                    <a:pt x="61" y="99"/>
                    <a:pt x="64" y="79"/>
                  </a:cubicBezTo>
                  <a:cubicBezTo>
                    <a:pt x="65" y="74"/>
                    <a:pt x="58" y="75"/>
                    <a:pt x="58" y="79"/>
                  </a:cubicBezTo>
                  <a:cubicBezTo>
                    <a:pt x="56" y="93"/>
                    <a:pt x="44" y="98"/>
                    <a:pt x="32" y="98"/>
                  </a:cubicBezTo>
                  <a:cubicBezTo>
                    <a:pt x="29" y="98"/>
                    <a:pt x="27" y="97"/>
                    <a:pt x="25" y="97"/>
                  </a:cubicBezTo>
                  <a:cubicBezTo>
                    <a:pt x="16" y="95"/>
                    <a:pt x="17" y="92"/>
                    <a:pt x="27" y="86"/>
                  </a:cubicBezTo>
                  <a:cubicBezTo>
                    <a:pt x="34" y="84"/>
                    <a:pt x="44" y="86"/>
                    <a:pt x="51" y="87"/>
                  </a:cubicBezTo>
                  <a:cubicBezTo>
                    <a:pt x="54" y="87"/>
                    <a:pt x="57" y="84"/>
                    <a:pt x="56" y="81"/>
                  </a:cubicBezTo>
                  <a:cubicBezTo>
                    <a:pt x="53" y="70"/>
                    <a:pt x="44" y="59"/>
                    <a:pt x="38" y="49"/>
                  </a:cubicBezTo>
                  <a:cubicBezTo>
                    <a:pt x="29" y="33"/>
                    <a:pt x="18" y="18"/>
                    <a:pt x="8" y="3"/>
                  </a:cubicBezTo>
                  <a:cubicBezTo>
                    <a:pt x="5" y="0"/>
                    <a:pt x="0" y="5"/>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9"/>
            <p:cNvSpPr/>
            <p:nvPr/>
          </p:nvSpPr>
          <p:spPr bwMode="auto">
            <a:xfrm>
              <a:off x="1783" y="2164"/>
              <a:ext cx="598" cy="355"/>
            </a:xfrm>
            <a:custGeom>
              <a:avLst/>
              <a:gdLst>
                <a:gd name="T0" fmla="*/ 50 w 141"/>
                <a:gd name="T1" fmla="*/ 10 h 84"/>
                <a:gd name="T2" fmla="*/ 52 w 141"/>
                <a:gd name="T3" fmla="*/ 6 h 84"/>
                <a:gd name="T4" fmla="*/ 48 w 141"/>
                <a:gd name="T5" fmla="*/ 2 h 84"/>
                <a:gd name="T6" fmla="*/ 13 w 141"/>
                <a:gd name="T7" fmla="*/ 25 h 84"/>
                <a:gd name="T8" fmla="*/ 1 w 141"/>
                <a:gd name="T9" fmla="*/ 35 h 84"/>
                <a:gd name="T10" fmla="*/ 2 w 141"/>
                <a:gd name="T11" fmla="*/ 39 h 84"/>
                <a:gd name="T12" fmla="*/ 82 w 141"/>
                <a:gd name="T13" fmla="*/ 65 h 84"/>
                <a:gd name="T14" fmla="*/ 120 w 141"/>
                <a:gd name="T15" fmla="*/ 66 h 84"/>
                <a:gd name="T16" fmla="*/ 85 w 141"/>
                <a:gd name="T17" fmla="*/ 61 h 84"/>
                <a:gd name="T18" fmla="*/ 92 w 141"/>
                <a:gd name="T19" fmla="*/ 57 h 84"/>
                <a:gd name="T20" fmla="*/ 106 w 141"/>
                <a:gd name="T21" fmla="*/ 54 h 84"/>
                <a:gd name="T22" fmla="*/ 89 w 141"/>
                <a:gd name="T23" fmla="*/ 60 h 84"/>
                <a:gd name="T24" fmla="*/ 87 w 141"/>
                <a:gd name="T25" fmla="*/ 56 h 84"/>
                <a:gd name="T26" fmla="*/ 25 w 141"/>
                <a:gd name="T27" fmla="*/ 41 h 84"/>
                <a:gd name="T28" fmla="*/ 11 w 141"/>
                <a:gd name="T29" fmla="*/ 35 h 84"/>
                <a:gd name="T30" fmla="*/ 15 w 141"/>
                <a:gd name="T31" fmla="*/ 31 h 84"/>
                <a:gd name="T32" fmla="*/ 50 w 141"/>
                <a:gd name="T33" fmla="*/ 9 h 84"/>
                <a:gd name="T34" fmla="*/ 46 w 141"/>
                <a:gd name="T35" fmla="*/ 5 h 84"/>
                <a:gd name="T36" fmla="*/ 44 w 141"/>
                <a:gd name="T37" fmla="*/ 9 h 84"/>
                <a:gd name="T38" fmla="*/ 50 w 141"/>
                <a:gd name="T39" fmla="*/ 1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1" h="84">
                  <a:moveTo>
                    <a:pt x="50" y="10"/>
                  </a:moveTo>
                  <a:cubicBezTo>
                    <a:pt x="51" y="9"/>
                    <a:pt x="51" y="8"/>
                    <a:pt x="52" y="6"/>
                  </a:cubicBezTo>
                  <a:cubicBezTo>
                    <a:pt x="52" y="4"/>
                    <a:pt x="51" y="0"/>
                    <a:pt x="48" y="2"/>
                  </a:cubicBezTo>
                  <a:cubicBezTo>
                    <a:pt x="36" y="10"/>
                    <a:pt x="25" y="18"/>
                    <a:pt x="13" y="25"/>
                  </a:cubicBezTo>
                  <a:cubicBezTo>
                    <a:pt x="8" y="28"/>
                    <a:pt x="3" y="29"/>
                    <a:pt x="1" y="35"/>
                  </a:cubicBezTo>
                  <a:cubicBezTo>
                    <a:pt x="0" y="36"/>
                    <a:pt x="0" y="38"/>
                    <a:pt x="2" y="39"/>
                  </a:cubicBezTo>
                  <a:cubicBezTo>
                    <a:pt x="10" y="46"/>
                    <a:pt x="82" y="64"/>
                    <a:pt x="82" y="65"/>
                  </a:cubicBezTo>
                  <a:cubicBezTo>
                    <a:pt x="77" y="84"/>
                    <a:pt x="115" y="73"/>
                    <a:pt x="120" y="66"/>
                  </a:cubicBezTo>
                  <a:cubicBezTo>
                    <a:pt x="141" y="41"/>
                    <a:pt x="80" y="41"/>
                    <a:pt x="85" y="61"/>
                  </a:cubicBezTo>
                  <a:cubicBezTo>
                    <a:pt x="87" y="65"/>
                    <a:pt x="93" y="60"/>
                    <a:pt x="92" y="57"/>
                  </a:cubicBezTo>
                  <a:cubicBezTo>
                    <a:pt x="91" y="55"/>
                    <a:pt x="104" y="54"/>
                    <a:pt x="106" y="54"/>
                  </a:cubicBezTo>
                  <a:cubicBezTo>
                    <a:pt x="138" y="53"/>
                    <a:pt x="84" y="81"/>
                    <a:pt x="89" y="60"/>
                  </a:cubicBezTo>
                  <a:cubicBezTo>
                    <a:pt x="90" y="58"/>
                    <a:pt x="89" y="56"/>
                    <a:pt x="87" y="56"/>
                  </a:cubicBezTo>
                  <a:cubicBezTo>
                    <a:pt x="66" y="56"/>
                    <a:pt x="46" y="45"/>
                    <a:pt x="25" y="41"/>
                  </a:cubicBezTo>
                  <a:cubicBezTo>
                    <a:pt x="20" y="40"/>
                    <a:pt x="15" y="38"/>
                    <a:pt x="11" y="35"/>
                  </a:cubicBezTo>
                  <a:cubicBezTo>
                    <a:pt x="7" y="33"/>
                    <a:pt x="10" y="34"/>
                    <a:pt x="15" y="31"/>
                  </a:cubicBezTo>
                  <a:cubicBezTo>
                    <a:pt x="27" y="24"/>
                    <a:pt x="38" y="16"/>
                    <a:pt x="50" y="9"/>
                  </a:cubicBezTo>
                  <a:cubicBezTo>
                    <a:pt x="48" y="7"/>
                    <a:pt x="47" y="6"/>
                    <a:pt x="46" y="5"/>
                  </a:cubicBezTo>
                  <a:cubicBezTo>
                    <a:pt x="45" y="6"/>
                    <a:pt x="45" y="7"/>
                    <a:pt x="44" y="9"/>
                  </a:cubicBezTo>
                  <a:cubicBezTo>
                    <a:pt x="43" y="14"/>
                    <a:pt x="49" y="15"/>
                    <a:pt x="50"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Freeform 10"/>
            <p:cNvSpPr/>
            <p:nvPr/>
          </p:nvSpPr>
          <p:spPr bwMode="auto">
            <a:xfrm>
              <a:off x="2347" y="2227"/>
              <a:ext cx="496" cy="267"/>
            </a:xfrm>
            <a:custGeom>
              <a:avLst/>
              <a:gdLst>
                <a:gd name="T0" fmla="*/ 14 w 117"/>
                <a:gd name="T1" fmla="*/ 9 h 63"/>
                <a:gd name="T2" fmla="*/ 14 w 117"/>
                <a:gd name="T3" fmla="*/ 5 h 63"/>
                <a:gd name="T4" fmla="*/ 7 w 117"/>
                <a:gd name="T5" fmla="*/ 8 h 63"/>
                <a:gd name="T6" fmla="*/ 16 w 117"/>
                <a:gd name="T7" fmla="*/ 42 h 63"/>
                <a:gd name="T8" fmla="*/ 80 w 117"/>
                <a:gd name="T9" fmla="*/ 55 h 63"/>
                <a:gd name="T10" fmla="*/ 82 w 117"/>
                <a:gd name="T11" fmla="*/ 48 h 63"/>
                <a:gd name="T12" fmla="*/ 80 w 117"/>
                <a:gd name="T13" fmla="*/ 48 h 63"/>
                <a:gd name="T14" fmla="*/ 77 w 117"/>
                <a:gd name="T15" fmla="*/ 55 h 63"/>
                <a:gd name="T16" fmla="*/ 116 w 117"/>
                <a:gd name="T17" fmla="*/ 43 h 63"/>
                <a:gd name="T18" fmla="*/ 116 w 117"/>
                <a:gd name="T19" fmla="*/ 40 h 63"/>
                <a:gd name="T20" fmla="*/ 76 w 117"/>
                <a:gd name="T21" fmla="*/ 48 h 63"/>
                <a:gd name="T22" fmla="*/ 109 w 117"/>
                <a:gd name="T23" fmla="*/ 51 h 63"/>
                <a:gd name="T24" fmla="*/ 109 w 117"/>
                <a:gd name="T25" fmla="*/ 44 h 63"/>
                <a:gd name="T26" fmla="*/ 102 w 117"/>
                <a:gd name="T27" fmla="*/ 46 h 63"/>
                <a:gd name="T28" fmla="*/ 91 w 117"/>
                <a:gd name="T29" fmla="*/ 48 h 63"/>
                <a:gd name="T30" fmla="*/ 91 w 117"/>
                <a:gd name="T31" fmla="*/ 45 h 63"/>
                <a:gd name="T32" fmla="*/ 82 w 117"/>
                <a:gd name="T33" fmla="*/ 48 h 63"/>
                <a:gd name="T34" fmla="*/ 79 w 117"/>
                <a:gd name="T35" fmla="*/ 55 h 63"/>
                <a:gd name="T36" fmla="*/ 80 w 117"/>
                <a:gd name="T37" fmla="*/ 55 h 63"/>
                <a:gd name="T38" fmla="*/ 82 w 117"/>
                <a:gd name="T39" fmla="*/ 48 h 63"/>
                <a:gd name="T40" fmla="*/ 35 w 117"/>
                <a:gd name="T41" fmla="*/ 40 h 63"/>
                <a:gd name="T42" fmla="*/ 12 w 117"/>
                <a:gd name="T43" fmla="*/ 23 h 63"/>
                <a:gd name="T44" fmla="*/ 14 w 117"/>
                <a:gd name="T45" fmla="*/ 5 h 63"/>
                <a:gd name="T46" fmla="*/ 7 w 117"/>
                <a:gd name="T47" fmla="*/ 8 h 63"/>
                <a:gd name="T48" fmla="*/ 7 w 117"/>
                <a:gd name="T49" fmla="*/ 12 h 63"/>
                <a:gd name="T50" fmla="*/ 14 w 117"/>
                <a:gd name="T51" fmla="*/ 9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7" h="63">
                  <a:moveTo>
                    <a:pt x="14" y="9"/>
                  </a:moveTo>
                  <a:cubicBezTo>
                    <a:pt x="14" y="8"/>
                    <a:pt x="14" y="7"/>
                    <a:pt x="14" y="5"/>
                  </a:cubicBezTo>
                  <a:cubicBezTo>
                    <a:pt x="14" y="0"/>
                    <a:pt x="7" y="4"/>
                    <a:pt x="7" y="8"/>
                  </a:cubicBezTo>
                  <a:cubicBezTo>
                    <a:pt x="7" y="20"/>
                    <a:pt x="0" y="36"/>
                    <a:pt x="16" y="42"/>
                  </a:cubicBezTo>
                  <a:cubicBezTo>
                    <a:pt x="38" y="49"/>
                    <a:pt x="58" y="55"/>
                    <a:pt x="80" y="55"/>
                  </a:cubicBezTo>
                  <a:cubicBezTo>
                    <a:pt x="84" y="55"/>
                    <a:pt x="86" y="48"/>
                    <a:pt x="82" y="48"/>
                  </a:cubicBezTo>
                  <a:cubicBezTo>
                    <a:pt x="81" y="48"/>
                    <a:pt x="81" y="48"/>
                    <a:pt x="80" y="48"/>
                  </a:cubicBezTo>
                  <a:cubicBezTo>
                    <a:pt x="78" y="48"/>
                    <a:pt x="74" y="53"/>
                    <a:pt x="77" y="55"/>
                  </a:cubicBezTo>
                  <a:cubicBezTo>
                    <a:pt x="87" y="62"/>
                    <a:pt x="111" y="54"/>
                    <a:pt x="116" y="43"/>
                  </a:cubicBezTo>
                  <a:cubicBezTo>
                    <a:pt x="116" y="42"/>
                    <a:pt x="116" y="40"/>
                    <a:pt x="116" y="40"/>
                  </a:cubicBezTo>
                  <a:cubicBezTo>
                    <a:pt x="108" y="32"/>
                    <a:pt x="79" y="35"/>
                    <a:pt x="76" y="48"/>
                  </a:cubicBezTo>
                  <a:cubicBezTo>
                    <a:pt x="73" y="63"/>
                    <a:pt x="103" y="53"/>
                    <a:pt x="109" y="51"/>
                  </a:cubicBezTo>
                  <a:cubicBezTo>
                    <a:pt x="113" y="50"/>
                    <a:pt x="114" y="43"/>
                    <a:pt x="109" y="44"/>
                  </a:cubicBezTo>
                  <a:cubicBezTo>
                    <a:pt x="106" y="45"/>
                    <a:pt x="104" y="46"/>
                    <a:pt x="102" y="46"/>
                  </a:cubicBezTo>
                  <a:cubicBezTo>
                    <a:pt x="98" y="47"/>
                    <a:pt x="95" y="48"/>
                    <a:pt x="91" y="48"/>
                  </a:cubicBezTo>
                  <a:cubicBezTo>
                    <a:pt x="86" y="49"/>
                    <a:pt x="86" y="48"/>
                    <a:pt x="91" y="45"/>
                  </a:cubicBezTo>
                  <a:cubicBezTo>
                    <a:pt x="117" y="41"/>
                    <a:pt x="91" y="54"/>
                    <a:pt x="82" y="48"/>
                  </a:cubicBezTo>
                  <a:cubicBezTo>
                    <a:pt x="81" y="51"/>
                    <a:pt x="80" y="53"/>
                    <a:pt x="79" y="55"/>
                  </a:cubicBezTo>
                  <a:cubicBezTo>
                    <a:pt x="79" y="55"/>
                    <a:pt x="80" y="55"/>
                    <a:pt x="80" y="55"/>
                  </a:cubicBezTo>
                  <a:cubicBezTo>
                    <a:pt x="84" y="55"/>
                    <a:pt x="86" y="48"/>
                    <a:pt x="82" y="48"/>
                  </a:cubicBezTo>
                  <a:cubicBezTo>
                    <a:pt x="65" y="48"/>
                    <a:pt x="50" y="44"/>
                    <a:pt x="35" y="40"/>
                  </a:cubicBezTo>
                  <a:cubicBezTo>
                    <a:pt x="26" y="38"/>
                    <a:pt x="12" y="34"/>
                    <a:pt x="12" y="23"/>
                  </a:cubicBezTo>
                  <a:cubicBezTo>
                    <a:pt x="13" y="17"/>
                    <a:pt x="14" y="11"/>
                    <a:pt x="14" y="5"/>
                  </a:cubicBezTo>
                  <a:cubicBezTo>
                    <a:pt x="14" y="0"/>
                    <a:pt x="7" y="4"/>
                    <a:pt x="7" y="8"/>
                  </a:cubicBezTo>
                  <a:cubicBezTo>
                    <a:pt x="7" y="9"/>
                    <a:pt x="7" y="10"/>
                    <a:pt x="7" y="12"/>
                  </a:cubicBezTo>
                  <a:cubicBezTo>
                    <a:pt x="7" y="17"/>
                    <a:pt x="14" y="13"/>
                    <a:pt x="1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11"/>
            <p:cNvSpPr/>
            <p:nvPr/>
          </p:nvSpPr>
          <p:spPr bwMode="auto">
            <a:xfrm>
              <a:off x="2665" y="1808"/>
              <a:ext cx="55" cy="60"/>
            </a:xfrm>
            <a:custGeom>
              <a:avLst/>
              <a:gdLst>
                <a:gd name="T0" fmla="*/ 8 w 13"/>
                <a:gd name="T1" fmla="*/ 3 h 14"/>
                <a:gd name="T2" fmla="*/ 1 w 13"/>
                <a:gd name="T3" fmla="*/ 8 h 14"/>
                <a:gd name="T4" fmla="*/ 4 w 13"/>
                <a:gd name="T5" fmla="*/ 12 h 14"/>
                <a:gd name="T6" fmla="*/ 9 w 13"/>
                <a:gd name="T7" fmla="*/ 4 h 14"/>
                <a:gd name="T8" fmla="*/ 7 w 13"/>
                <a:gd name="T9" fmla="*/ 2 h 14"/>
                <a:gd name="T10" fmla="*/ 0 w 13"/>
                <a:gd name="T11" fmla="*/ 11 h 14"/>
                <a:gd name="T12" fmla="*/ 5 w 13"/>
                <a:gd name="T13" fmla="*/ 12 h 14"/>
                <a:gd name="T14" fmla="*/ 9 w 13"/>
                <a:gd name="T15" fmla="*/ 5 h 14"/>
                <a:gd name="T16" fmla="*/ 3 w 13"/>
                <a:gd name="T17" fmla="*/ 6 h 14"/>
                <a:gd name="T18" fmla="*/ 2 w 13"/>
                <a:gd name="T19" fmla="*/ 7 h 14"/>
                <a:gd name="T20" fmla="*/ 7 w 13"/>
                <a:gd name="T21" fmla="*/ 8 h 14"/>
                <a:gd name="T22" fmla="*/ 7 w 13"/>
                <a:gd name="T23" fmla="*/ 9 h 14"/>
                <a:gd name="T24" fmla="*/ 5 w 13"/>
                <a:gd name="T25" fmla="*/ 9 h 14"/>
                <a:gd name="T26" fmla="*/ 3 w 13"/>
                <a:gd name="T27" fmla="*/ 7 h 14"/>
                <a:gd name="T28" fmla="*/ 3 w 13"/>
                <a:gd name="T29" fmla="*/ 7 h 14"/>
                <a:gd name="T30" fmla="*/ 4 w 13"/>
                <a:gd name="T31" fmla="*/ 5 h 14"/>
                <a:gd name="T32" fmla="*/ 4 w 13"/>
                <a:gd name="T33" fmla="*/ 5 h 14"/>
                <a:gd name="T34" fmla="*/ 6 w 13"/>
                <a:gd name="T35" fmla="*/ 4 h 14"/>
                <a:gd name="T36" fmla="*/ 5 w 13"/>
                <a:gd name="T37" fmla="*/ 4 h 14"/>
                <a:gd name="T38" fmla="*/ 8 w 13"/>
                <a:gd name="T39" fmla="*/ 8 h 14"/>
                <a:gd name="T40" fmla="*/ 8 w 13"/>
                <a:gd name="T41" fmla="*/ 8 h 14"/>
                <a:gd name="T42" fmla="*/ 7 w 13"/>
                <a:gd name="T43" fmla="*/ 10 h 14"/>
                <a:gd name="T44" fmla="*/ 7 w 13"/>
                <a:gd name="T45" fmla="*/ 10 h 14"/>
                <a:gd name="T46" fmla="*/ 5 w 13"/>
                <a:gd name="T47" fmla="*/ 11 h 14"/>
                <a:gd name="T48" fmla="*/ 7 w 13"/>
                <a:gd name="T49" fmla="*/ 10 h 14"/>
                <a:gd name="T50" fmla="*/ 8 w 13"/>
                <a:gd name="T51"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 h="14">
                  <a:moveTo>
                    <a:pt x="8" y="3"/>
                  </a:moveTo>
                  <a:cubicBezTo>
                    <a:pt x="5" y="3"/>
                    <a:pt x="2" y="5"/>
                    <a:pt x="1" y="8"/>
                  </a:cubicBezTo>
                  <a:cubicBezTo>
                    <a:pt x="1" y="10"/>
                    <a:pt x="2" y="12"/>
                    <a:pt x="4" y="12"/>
                  </a:cubicBezTo>
                  <a:cubicBezTo>
                    <a:pt x="8" y="11"/>
                    <a:pt x="9" y="8"/>
                    <a:pt x="9" y="4"/>
                  </a:cubicBezTo>
                  <a:cubicBezTo>
                    <a:pt x="9" y="3"/>
                    <a:pt x="8" y="2"/>
                    <a:pt x="7" y="2"/>
                  </a:cubicBezTo>
                  <a:cubicBezTo>
                    <a:pt x="3" y="2"/>
                    <a:pt x="0" y="7"/>
                    <a:pt x="0" y="11"/>
                  </a:cubicBezTo>
                  <a:cubicBezTo>
                    <a:pt x="0" y="14"/>
                    <a:pt x="3" y="14"/>
                    <a:pt x="5" y="12"/>
                  </a:cubicBezTo>
                  <a:cubicBezTo>
                    <a:pt x="7" y="10"/>
                    <a:pt x="9" y="8"/>
                    <a:pt x="9" y="5"/>
                  </a:cubicBezTo>
                  <a:cubicBezTo>
                    <a:pt x="10" y="0"/>
                    <a:pt x="3" y="2"/>
                    <a:pt x="3" y="6"/>
                  </a:cubicBezTo>
                  <a:cubicBezTo>
                    <a:pt x="3" y="6"/>
                    <a:pt x="2" y="7"/>
                    <a:pt x="2" y="7"/>
                  </a:cubicBezTo>
                  <a:cubicBezTo>
                    <a:pt x="3" y="7"/>
                    <a:pt x="5" y="8"/>
                    <a:pt x="7" y="8"/>
                  </a:cubicBezTo>
                  <a:cubicBezTo>
                    <a:pt x="7" y="8"/>
                    <a:pt x="7" y="8"/>
                    <a:pt x="7" y="9"/>
                  </a:cubicBezTo>
                  <a:cubicBezTo>
                    <a:pt x="7" y="8"/>
                    <a:pt x="7" y="9"/>
                    <a:pt x="5" y="9"/>
                  </a:cubicBezTo>
                  <a:cubicBezTo>
                    <a:pt x="4" y="8"/>
                    <a:pt x="4" y="7"/>
                    <a:pt x="3" y="7"/>
                  </a:cubicBezTo>
                  <a:cubicBezTo>
                    <a:pt x="3" y="7"/>
                    <a:pt x="3" y="7"/>
                    <a:pt x="3" y="7"/>
                  </a:cubicBezTo>
                  <a:cubicBezTo>
                    <a:pt x="3" y="6"/>
                    <a:pt x="4" y="6"/>
                    <a:pt x="4" y="5"/>
                  </a:cubicBezTo>
                  <a:cubicBezTo>
                    <a:pt x="4" y="5"/>
                    <a:pt x="4" y="5"/>
                    <a:pt x="4" y="5"/>
                  </a:cubicBezTo>
                  <a:cubicBezTo>
                    <a:pt x="5" y="5"/>
                    <a:pt x="5" y="5"/>
                    <a:pt x="6" y="4"/>
                  </a:cubicBezTo>
                  <a:cubicBezTo>
                    <a:pt x="6" y="4"/>
                    <a:pt x="6" y="4"/>
                    <a:pt x="5" y="4"/>
                  </a:cubicBezTo>
                  <a:cubicBezTo>
                    <a:pt x="6" y="6"/>
                    <a:pt x="7" y="7"/>
                    <a:pt x="8" y="8"/>
                  </a:cubicBezTo>
                  <a:cubicBezTo>
                    <a:pt x="8" y="8"/>
                    <a:pt x="8" y="8"/>
                    <a:pt x="8" y="8"/>
                  </a:cubicBezTo>
                  <a:cubicBezTo>
                    <a:pt x="7" y="9"/>
                    <a:pt x="7" y="9"/>
                    <a:pt x="7" y="10"/>
                  </a:cubicBezTo>
                  <a:cubicBezTo>
                    <a:pt x="7" y="10"/>
                    <a:pt x="7" y="10"/>
                    <a:pt x="7" y="10"/>
                  </a:cubicBezTo>
                  <a:cubicBezTo>
                    <a:pt x="6" y="10"/>
                    <a:pt x="6" y="10"/>
                    <a:pt x="5" y="11"/>
                  </a:cubicBezTo>
                  <a:cubicBezTo>
                    <a:pt x="6" y="10"/>
                    <a:pt x="6" y="10"/>
                    <a:pt x="7" y="10"/>
                  </a:cubicBezTo>
                  <a:cubicBezTo>
                    <a:pt x="10" y="10"/>
                    <a:pt x="13" y="3"/>
                    <a:pt x="8"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12"/>
            <p:cNvSpPr/>
            <p:nvPr/>
          </p:nvSpPr>
          <p:spPr bwMode="auto">
            <a:xfrm>
              <a:off x="2648" y="1770"/>
              <a:ext cx="144" cy="195"/>
            </a:xfrm>
            <a:custGeom>
              <a:avLst/>
              <a:gdLst>
                <a:gd name="T0" fmla="*/ 7 w 34"/>
                <a:gd name="T1" fmla="*/ 39 h 46"/>
                <a:gd name="T2" fmla="*/ 7 w 34"/>
                <a:gd name="T3" fmla="*/ 37 h 46"/>
                <a:gd name="T4" fmla="*/ 3 w 34"/>
                <a:gd name="T5" fmla="*/ 42 h 46"/>
                <a:gd name="T6" fmla="*/ 12 w 34"/>
                <a:gd name="T7" fmla="*/ 38 h 46"/>
                <a:gd name="T8" fmla="*/ 18 w 34"/>
                <a:gd name="T9" fmla="*/ 32 h 46"/>
                <a:gd name="T10" fmla="*/ 25 w 34"/>
                <a:gd name="T11" fmla="*/ 26 h 46"/>
                <a:gd name="T12" fmla="*/ 33 w 34"/>
                <a:gd name="T13" fmla="*/ 13 h 46"/>
                <a:gd name="T14" fmla="*/ 30 w 34"/>
                <a:gd name="T15" fmla="*/ 4 h 46"/>
                <a:gd name="T16" fmla="*/ 24 w 34"/>
                <a:gd name="T17" fmla="*/ 9 h 46"/>
                <a:gd name="T18" fmla="*/ 25 w 34"/>
                <a:gd name="T19" fmla="*/ 15 h 46"/>
                <a:gd name="T20" fmla="*/ 20 w 34"/>
                <a:gd name="T21" fmla="*/ 22 h 46"/>
                <a:gd name="T22" fmla="*/ 4 w 34"/>
                <a:gd name="T23" fmla="*/ 35 h 46"/>
                <a:gd name="T24" fmla="*/ 0 w 34"/>
                <a:gd name="T25" fmla="*/ 40 h 46"/>
                <a:gd name="T26" fmla="*/ 0 w 34"/>
                <a:gd name="T27" fmla="*/ 41 h 46"/>
                <a:gd name="T28" fmla="*/ 7 w 34"/>
                <a:gd name="T29" fmla="*/ 39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 h="46">
                  <a:moveTo>
                    <a:pt x="7" y="39"/>
                  </a:moveTo>
                  <a:cubicBezTo>
                    <a:pt x="7" y="38"/>
                    <a:pt x="7" y="38"/>
                    <a:pt x="7" y="37"/>
                  </a:cubicBezTo>
                  <a:cubicBezTo>
                    <a:pt x="5" y="39"/>
                    <a:pt x="4" y="41"/>
                    <a:pt x="3" y="42"/>
                  </a:cubicBezTo>
                  <a:cubicBezTo>
                    <a:pt x="6" y="41"/>
                    <a:pt x="9" y="39"/>
                    <a:pt x="12" y="38"/>
                  </a:cubicBezTo>
                  <a:cubicBezTo>
                    <a:pt x="14" y="36"/>
                    <a:pt x="16" y="34"/>
                    <a:pt x="18" y="32"/>
                  </a:cubicBezTo>
                  <a:cubicBezTo>
                    <a:pt x="20" y="30"/>
                    <a:pt x="23" y="28"/>
                    <a:pt x="25" y="26"/>
                  </a:cubicBezTo>
                  <a:cubicBezTo>
                    <a:pt x="29" y="23"/>
                    <a:pt x="31" y="17"/>
                    <a:pt x="33" y="13"/>
                  </a:cubicBezTo>
                  <a:cubicBezTo>
                    <a:pt x="34" y="9"/>
                    <a:pt x="32" y="6"/>
                    <a:pt x="30" y="4"/>
                  </a:cubicBezTo>
                  <a:cubicBezTo>
                    <a:pt x="28" y="0"/>
                    <a:pt x="22" y="6"/>
                    <a:pt x="24" y="9"/>
                  </a:cubicBezTo>
                  <a:cubicBezTo>
                    <a:pt x="26" y="12"/>
                    <a:pt x="27" y="12"/>
                    <a:pt x="25" y="15"/>
                  </a:cubicBezTo>
                  <a:cubicBezTo>
                    <a:pt x="24" y="18"/>
                    <a:pt x="22" y="21"/>
                    <a:pt x="20" y="22"/>
                  </a:cubicBezTo>
                  <a:cubicBezTo>
                    <a:pt x="15" y="26"/>
                    <a:pt x="10" y="34"/>
                    <a:pt x="4" y="35"/>
                  </a:cubicBezTo>
                  <a:cubicBezTo>
                    <a:pt x="2" y="35"/>
                    <a:pt x="0" y="37"/>
                    <a:pt x="0" y="40"/>
                  </a:cubicBezTo>
                  <a:cubicBezTo>
                    <a:pt x="0" y="40"/>
                    <a:pt x="0" y="40"/>
                    <a:pt x="0" y="41"/>
                  </a:cubicBezTo>
                  <a:cubicBezTo>
                    <a:pt x="0" y="46"/>
                    <a:pt x="7" y="42"/>
                    <a:pt x="7"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13"/>
            <p:cNvSpPr/>
            <p:nvPr/>
          </p:nvSpPr>
          <p:spPr bwMode="auto">
            <a:xfrm>
              <a:off x="2466" y="1635"/>
              <a:ext cx="182" cy="114"/>
            </a:xfrm>
            <a:custGeom>
              <a:avLst/>
              <a:gdLst>
                <a:gd name="T0" fmla="*/ 3 w 43"/>
                <a:gd name="T1" fmla="*/ 23 h 27"/>
                <a:gd name="T2" fmla="*/ 21 w 43"/>
                <a:gd name="T3" fmla="*/ 22 h 27"/>
                <a:gd name="T4" fmla="*/ 31 w 43"/>
                <a:gd name="T5" fmla="*/ 18 h 27"/>
                <a:gd name="T6" fmla="*/ 41 w 43"/>
                <a:gd name="T7" fmla="*/ 8 h 27"/>
                <a:gd name="T8" fmla="*/ 36 w 43"/>
                <a:gd name="T9" fmla="*/ 5 h 27"/>
                <a:gd name="T10" fmla="*/ 21 w 43"/>
                <a:gd name="T11" fmla="*/ 15 h 27"/>
                <a:gd name="T12" fmla="*/ 16 w 43"/>
                <a:gd name="T13" fmla="*/ 17 h 27"/>
                <a:gd name="T14" fmla="*/ 7 w 43"/>
                <a:gd name="T15" fmla="*/ 16 h 27"/>
                <a:gd name="T16" fmla="*/ 3 w 43"/>
                <a:gd name="T17" fmla="*/ 2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27">
                  <a:moveTo>
                    <a:pt x="3" y="23"/>
                  </a:moveTo>
                  <a:cubicBezTo>
                    <a:pt x="8" y="27"/>
                    <a:pt x="16" y="26"/>
                    <a:pt x="21" y="22"/>
                  </a:cubicBezTo>
                  <a:cubicBezTo>
                    <a:pt x="24" y="20"/>
                    <a:pt x="28" y="20"/>
                    <a:pt x="31" y="18"/>
                  </a:cubicBezTo>
                  <a:cubicBezTo>
                    <a:pt x="35" y="15"/>
                    <a:pt x="38" y="12"/>
                    <a:pt x="41" y="8"/>
                  </a:cubicBezTo>
                  <a:cubicBezTo>
                    <a:pt x="43" y="4"/>
                    <a:pt x="38" y="0"/>
                    <a:pt x="36" y="5"/>
                  </a:cubicBezTo>
                  <a:cubicBezTo>
                    <a:pt x="33" y="10"/>
                    <a:pt x="27" y="13"/>
                    <a:pt x="21" y="15"/>
                  </a:cubicBezTo>
                  <a:cubicBezTo>
                    <a:pt x="19" y="15"/>
                    <a:pt x="18" y="17"/>
                    <a:pt x="16" y="17"/>
                  </a:cubicBezTo>
                  <a:cubicBezTo>
                    <a:pt x="13" y="19"/>
                    <a:pt x="10" y="19"/>
                    <a:pt x="7" y="16"/>
                  </a:cubicBezTo>
                  <a:cubicBezTo>
                    <a:pt x="4" y="14"/>
                    <a:pt x="0" y="21"/>
                    <a:pt x="3"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14"/>
            <p:cNvSpPr/>
            <p:nvPr/>
          </p:nvSpPr>
          <p:spPr bwMode="auto">
            <a:xfrm>
              <a:off x="2330" y="1580"/>
              <a:ext cx="127" cy="63"/>
            </a:xfrm>
            <a:custGeom>
              <a:avLst/>
              <a:gdLst>
                <a:gd name="T0" fmla="*/ 25 w 30"/>
                <a:gd name="T1" fmla="*/ 1 h 15"/>
                <a:gd name="T2" fmla="*/ 5 w 30"/>
                <a:gd name="T3" fmla="*/ 8 h 15"/>
                <a:gd name="T4" fmla="*/ 4 w 30"/>
                <a:gd name="T5" fmla="*/ 15 h 15"/>
                <a:gd name="T6" fmla="*/ 6 w 30"/>
                <a:gd name="T7" fmla="*/ 15 h 15"/>
                <a:gd name="T8" fmla="*/ 7 w 30"/>
                <a:gd name="T9" fmla="*/ 8 h 15"/>
                <a:gd name="T10" fmla="*/ 6 w 30"/>
                <a:gd name="T11" fmla="*/ 8 h 15"/>
                <a:gd name="T12" fmla="*/ 5 w 30"/>
                <a:gd name="T13" fmla="*/ 15 h 15"/>
                <a:gd name="T14" fmla="*/ 25 w 30"/>
                <a:gd name="T15" fmla="*/ 8 h 15"/>
                <a:gd name="T16" fmla="*/ 25 w 30"/>
                <a:gd name="T17" fmla="*/ 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15">
                  <a:moveTo>
                    <a:pt x="25" y="1"/>
                  </a:moveTo>
                  <a:cubicBezTo>
                    <a:pt x="18" y="3"/>
                    <a:pt x="11" y="5"/>
                    <a:pt x="5" y="8"/>
                  </a:cubicBezTo>
                  <a:cubicBezTo>
                    <a:pt x="2" y="9"/>
                    <a:pt x="0" y="15"/>
                    <a:pt x="4" y="15"/>
                  </a:cubicBezTo>
                  <a:cubicBezTo>
                    <a:pt x="5" y="15"/>
                    <a:pt x="5" y="15"/>
                    <a:pt x="6" y="15"/>
                  </a:cubicBezTo>
                  <a:cubicBezTo>
                    <a:pt x="9" y="15"/>
                    <a:pt x="12" y="8"/>
                    <a:pt x="7" y="8"/>
                  </a:cubicBezTo>
                  <a:cubicBezTo>
                    <a:pt x="7" y="8"/>
                    <a:pt x="6" y="8"/>
                    <a:pt x="6" y="8"/>
                  </a:cubicBezTo>
                  <a:cubicBezTo>
                    <a:pt x="6" y="10"/>
                    <a:pt x="5" y="13"/>
                    <a:pt x="5" y="15"/>
                  </a:cubicBezTo>
                  <a:cubicBezTo>
                    <a:pt x="12" y="12"/>
                    <a:pt x="18" y="10"/>
                    <a:pt x="25" y="8"/>
                  </a:cubicBezTo>
                  <a:cubicBezTo>
                    <a:pt x="29" y="7"/>
                    <a:pt x="30" y="0"/>
                    <a:pt x="2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15"/>
            <p:cNvSpPr/>
            <p:nvPr/>
          </p:nvSpPr>
          <p:spPr bwMode="auto">
            <a:xfrm>
              <a:off x="2500" y="1546"/>
              <a:ext cx="102" cy="47"/>
            </a:xfrm>
            <a:custGeom>
              <a:avLst/>
              <a:gdLst>
                <a:gd name="T0" fmla="*/ 7 w 24"/>
                <a:gd name="T1" fmla="*/ 7 h 11"/>
                <a:gd name="T2" fmla="*/ 7 w 24"/>
                <a:gd name="T3" fmla="*/ 7 h 11"/>
                <a:gd name="T4" fmla="*/ 6 w 24"/>
                <a:gd name="T5" fmla="*/ 9 h 11"/>
                <a:gd name="T6" fmla="*/ 6 w 24"/>
                <a:gd name="T7" fmla="*/ 10 h 11"/>
                <a:gd name="T8" fmla="*/ 11 w 24"/>
                <a:gd name="T9" fmla="*/ 10 h 11"/>
                <a:gd name="T10" fmla="*/ 20 w 24"/>
                <a:gd name="T11" fmla="*/ 8 h 11"/>
                <a:gd name="T12" fmla="*/ 20 w 24"/>
                <a:gd name="T13" fmla="*/ 1 h 11"/>
                <a:gd name="T14" fmla="*/ 7 w 24"/>
                <a:gd name="T15" fmla="*/ 2 h 11"/>
                <a:gd name="T16" fmla="*/ 0 w 24"/>
                <a:gd name="T17" fmla="*/ 8 h 11"/>
                <a:gd name="T18" fmla="*/ 3 w 24"/>
                <a:gd name="T19" fmla="*/ 11 h 11"/>
                <a:gd name="T20" fmla="*/ 7 w 24"/>
                <a:gd name="T21"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11">
                  <a:moveTo>
                    <a:pt x="7" y="7"/>
                  </a:moveTo>
                  <a:cubicBezTo>
                    <a:pt x="7" y="7"/>
                    <a:pt x="7" y="7"/>
                    <a:pt x="7" y="7"/>
                  </a:cubicBezTo>
                  <a:cubicBezTo>
                    <a:pt x="7" y="8"/>
                    <a:pt x="6" y="9"/>
                    <a:pt x="6" y="9"/>
                  </a:cubicBezTo>
                  <a:cubicBezTo>
                    <a:pt x="5" y="10"/>
                    <a:pt x="5" y="10"/>
                    <a:pt x="6" y="10"/>
                  </a:cubicBezTo>
                  <a:cubicBezTo>
                    <a:pt x="8" y="10"/>
                    <a:pt x="9" y="10"/>
                    <a:pt x="11" y="10"/>
                  </a:cubicBezTo>
                  <a:cubicBezTo>
                    <a:pt x="14" y="10"/>
                    <a:pt x="17" y="9"/>
                    <a:pt x="20" y="8"/>
                  </a:cubicBezTo>
                  <a:cubicBezTo>
                    <a:pt x="23" y="7"/>
                    <a:pt x="24" y="0"/>
                    <a:pt x="20" y="1"/>
                  </a:cubicBezTo>
                  <a:cubicBezTo>
                    <a:pt x="15" y="3"/>
                    <a:pt x="11" y="2"/>
                    <a:pt x="7" y="2"/>
                  </a:cubicBezTo>
                  <a:cubicBezTo>
                    <a:pt x="4" y="3"/>
                    <a:pt x="1" y="4"/>
                    <a:pt x="0" y="8"/>
                  </a:cubicBezTo>
                  <a:cubicBezTo>
                    <a:pt x="0" y="9"/>
                    <a:pt x="1" y="11"/>
                    <a:pt x="3" y="11"/>
                  </a:cubicBezTo>
                  <a:cubicBezTo>
                    <a:pt x="5" y="11"/>
                    <a:pt x="6" y="9"/>
                    <a:pt x="7"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16"/>
            <p:cNvSpPr/>
            <p:nvPr/>
          </p:nvSpPr>
          <p:spPr bwMode="auto">
            <a:xfrm>
              <a:off x="1613" y="2430"/>
              <a:ext cx="106" cy="165"/>
            </a:xfrm>
            <a:custGeom>
              <a:avLst/>
              <a:gdLst>
                <a:gd name="T0" fmla="*/ 20 w 25"/>
                <a:gd name="T1" fmla="*/ 0 h 39"/>
                <a:gd name="T2" fmla="*/ 8 w 25"/>
                <a:gd name="T3" fmla="*/ 36 h 39"/>
                <a:gd name="T4" fmla="*/ 14 w 25"/>
                <a:gd name="T5" fmla="*/ 30 h 39"/>
                <a:gd name="T6" fmla="*/ 19 w 25"/>
                <a:gd name="T7" fmla="*/ 7 h 39"/>
                <a:gd name="T8" fmla="*/ 20 w 25"/>
                <a:gd name="T9" fmla="*/ 0 h 39"/>
              </a:gdLst>
              <a:ahLst/>
              <a:cxnLst>
                <a:cxn ang="0">
                  <a:pos x="T0" y="T1"/>
                </a:cxn>
                <a:cxn ang="0">
                  <a:pos x="T2" y="T3"/>
                </a:cxn>
                <a:cxn ang="0">
                  <a:pos x="T4" y="T5"/>
                </a:cxn>
                <a:cxn ang="0">
                  <a:pos x="T6" y="T7"/>
                </a:cxn>
                <a:cxn ang="0">
                  <a:pos x="T8" y="T9"/>
                </a:cxn>
              </a:cxnLst>
              <a:rect l="0" t="0" r="r" b="b"/>
              <a:pathLst>
                <a:path w="25" h="39">
                  <a:moveTo>
                    <a:pt x="20" y="0"/>
                  </a:moveTo>
                  <a:cubicBezTo>
                    <a:pt x="6" y="2"/>
                    <a:pt x="0" y="26"/>
                    <a:pt x="8" y="36"/>
                  </a:cubicBezTo>
                  <a:cubicBezTo>
                    <a:pt x="11" y="39"/>
                    <a:pt x="17" y="33"/>
                    <a:pt x="14" y="30"/>
                  </a:cubicBezTo>
                  <a:cubicBezTo>
                    <a:pt x="10" y="26"/>
                    <a:pt x="10" y="8"/>
                    <a:pt x="19" y="7"/>
                  </a:cubicBezTo>
                  <a:cubicBezTo>
                    <a:pt x="22" y="7"/>
                    <a:pt x="25" y="0"/>
                    <a:pt x="2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17"/>
            <p:cNvSpPr/>
            <p:nvPr/>
          </p:nvSpPr>
          <p:spPr bwMode="auto">
            <a:xfrm>
              <a:off x="1558" y="2418"/>
              <a:ext cx="60" cy="156"/>
            </a:xfrm>
            <a:custGeom>
              <a:avLst/>
              <a:gdLst>
                <a:gd name="T0" fmla="*/ 6 w 14"/>
                <a:gd name="T1" fmla="*/ 6 h 37"/>
                <a:gd name="T2" fmla="*/ 4 w 14"/>
                <a:gd name="T3" fmla="*/ 11 h 37"/>
                <a:gd name="T4" fmla="*/ 2 w 14"/>
                <a:gd name="T5" fmla="*/ 18 h 37"/>
                <a:gd name="T6" fmla="*/ 0 w 14"/>
                <a:gd name="T7" fmla="*/ 32 h 37"/>
                <a:gd name="T8" fmla="*/ 6 w 14"/>
                <a:gd name="T9" fmla="*/ 30 h 37"/>
                <a:gd name="T10" fmla="*/ 7 w 14"/>
                <a:gd name="T11" fmla="*/ 21 h 37"/>
                <a:gd name="T12" fmla="*/ 10 w 14"/>
                <a:gd name="T13" fmla="*/ 15 h 37"/>
                <a:gd name="T14" fmla="*/ 10 w 14"/>
                <a:gd name="T15" fmla="*/ 12 h 37"/>
                <a:gd name="T16" fmla="*/ 11 w 14"/>
                <a:gd name="T17" fmla="*/ 10 h 37"/>
                <a:gd name="T18" fmla="*/ 13 w 14"/>
                <a:gd name="T19" fmla="*/ 5 h 37"/>
                <a:gd name="T20" fmla="*/ 6 w 14"/>
                <a:gd name="T21" fmla="*/ 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37">
                  <a:moveTo>
                    <a:pt x="6" y="6"/>
                  </a:moveTo>
                  <a:cubicBezTo>
                    <a:pt x="6" y="8"/>
                    <a:pt x="4" y="9"/>
                    <a:pt x="4" y="11"/>
                  </a:cubicBezTo>
                  <a:cubicBezTo>
                    <a:pt x="3" y="14"/>
                    <a:pt x="3" y="16"/>
                    <a:pt x="2" y="18"/>
                  </a:cubicBezTo>
                  <a:cubicBezTo>
                    <a:pt x="0" y="23"/>
                    <a:pt x="0" y="27"/>
                    <a:pt x="0" y="32"/>
                  </a:cubicBezTo>
                  <a:cubicBezTo>
                    <a:pt x="0" y="37"/>
                    <a:pt x="6" y="33"/>
                    <a:pt x="6" y="30"/>
                  </a:cubicBezTo>
                  <a:cubicBezTo>
                    <a:pt x="6" y="27"/>
                    <a:pt x="6" y="24"/>
                    <a:pt x="7" y="21"/>
                  </a:cubicBezTo>
                  <a:cubicBezTo>
                    <a:pt x="8" y="19"/>
                    <a:pt x="9" y="17"/>
                    <a:pt x="10" y="15"/>
                  </a:cubicBezTo>
                  <a:cubicBezTo>
                    <a:pt x="10" y="14"/>
                    <a:pt x="10" y="13"/>
                    <a:pt x="10" y="12"/>
                  </a:cubicBezTo>
                  <a:cubicBezTo>
                    <a:pt x="10" y="10"/>
                    <a:pt x="10" y="12"/>
                    <a:pt x="11" y="10"/>
                  </a:cubicBezTo>
                  <a:cubicBezTo>
                    <a:pt x="12" y="9"/>
                    <a:pt x="13" y="7"/>
                    <a:pt x="13" y="5"/>
                  </a:cubicBezTo>
                  <a:cubicBezTo>
                    <a:pt x="14" y="0"/>
                    <a:pt x="7" y="2"/>
                    <a:pt x="6"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6" name="文本框 29"/>
          <p:cNvSpPr txBox="1"/>
          <p:nvPr/>
        </p:nvSpPr>
        <p:spPr>
          <a:xfrm>
            <a:off x="2171483" y="1533519"/>
            <a:ext cx="5735042" cy="1669688"/>
          </a:xfrm>
          <a:prstGeom prst="rect">
            <a:avLst/>
          </a:prstGeom>
          <a:noFill/>
        </p:spPr>
        <p:txBody>
          <a:bodyPr wrap="square" lIns="68580" tIns="34290" rIns="68580" bIns="34290" rtlCol="0">
            <a:spAutoFit/>
          </a:bodyPr>
          <a:lstStyle/>
          <a:p>
            <a:pPr algn="ctr"/>
            <a:r>
              <a:rPr lang="en-US" altLang="zh-CN" sz="3600" b="1" dirty="0">
                <a:solidFill>
                  <a:schemeClr val="accent2"/>
                </a:solidFill>
                <a:latin typeface="Times New Roman" panose="02020603050405020304" pitchFamily="18" charset="0"/>
                <a:cs typeface="Times New Roman" panose="02020603050405020304" pitchFamily="18" charset="0"/>
                <a:sym typeface="+mn-ea"/>
              </a:rPr>
              <a:t>Unit 3</a:t>
            </a:r>
            <a:endParaRPr lang="en-US" altLang="zh-CN" sz="3600" b="1" dirty="0">
              <a:solidFill>
                <a:schemeClr val="accent2"/>
              </a:solidFill>
              <a:latin typeface="Times New Roman" panose="02020603050405020304" pitchFamily="18" charset="0"/>
              <a:cs typeface="Times New Roman" panose="02020603050405020304" pitchFamily="18" charset="0"/>
              <a:sym typeface="+mn-ea"/>
            </a:endParaRPr>
          </a:p>
          <a:p>
            <a:pPr algn="ctr"/>
            <a:r>
              <a:rPr lang="en-US" altLang="zh-CN" sz="3600" b="1" dirty="0">
                <a:solidFill>
                  <a:schemeClr val="accent2"/>
                </a:solidFill>
                <a:latin typeface="Times New Roman" panose="02020603050405020304" pitchFamily="18" charset="0"/>
                <a:cs typeface="Times New Roman" panose="02020603050405020304" pitchFamily="18" charset="0"/>
                <a:sym typeface="+mn-ea"/>
              </a:rPr>
              <a:t>Giving Your First Speech</a:t>
            </a:r>
            <a:endParaRPr lang="en-US" altLang="zh-CN" sz="3600" b="1" dirty="0">
              <a:solidFill>
                <a:schemeClr val="accent2"/>
              </a:solidFill>
              <a:latin typeface="Times New Roman" panose="02020603050405020304" pitchFamily="18" charset="0"/>
              <a:cs typeface="Times New Roman" panose="02020603050405020304" pitchFamily="18" charset="0"/>
              <a:sym typeface="+mn-ea"/>
            </a:endParaRPr>
          </a:p>
          <a:p>
            <a:pPr algn="ctr"/>
            <a:r>
              <a:rPr lang="en-US" altLang="zh-CN" sz="3200" dirty="0">
                <a:solidFill>
                  <a:srgbClr val="44546A"/>
                </a:solidFill>
                <a:latin typeface="Times New Roman" panose="02020603050405020304" pitchFamily="18" charset="0"/>
                <a:ea typeface="微软雅黑" panose="020B0503020204020204" pitchFamily="34" charset="-122"/>
                <a:cs typeface="Times New Roman" panose="02020603050405020304" pitchFamily="18" charset="0"/>
                <a:sym typeface="+mn-ea"/>
              </a:rPr>
              <a:t> </a:t>
            </a:r>
            <a:endParaRPr lang="zh-CN" altLang="en-US" sz="3200" spc="-150" dirty="0">
              <a:solidFill>
                <a:srgbClr val="44546A"/>
              </a:solidFill>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sp>
        <p:nvSpPr>
          <p:cNvPr id="17" name="Freeform 21"/>
          <p:cNvSpPr/>
          <p:nvPr/>
        </p:nvSpPr>
        <p:spPr bwMode="auto">
          <a:xfrm>
            <a:off x="2093987" y="3023311"/>
            <a:ext cx="5506640" cy="265928"/>
          </a:xfrm>
          <a:custGeom>
            <a:avLst/>
            <a:gdLst>
              <a:gd name="T0" fmla="*/ 3 w 764"/>
              <a:gd name="T1" fmla="*/ 1 h 70"/>
              <a:gd name="T2" fmla="*/ 0 w 764"/>
              <a:gd name="T3" fmla="*/ 4 h 70"/>
              <a:gd name="T4" fmla="*/ 3 w 764"/>
              <a:gd name="T5" fmla="*/ 8 h 70"/>
              <a:gd name="T6" fmla="*/ 183 w 764"/>
              <a:gd name="T7" fmla="*/ 7 h 70"/>
              <a:gd name="T8" fmla="*/ 625 w 764"/>
              <a:gd name="T9" fmla="*/ 9 h 70"/>
              <a:gd name="T10" fmla="*/ 638 w 764"/>
              <a:gd name="T11" fmla="*/ 9 h 70"/>
              <a:gd name="T12" fmla="*/ 517 w 764"/>
              <a:gd name="T13" fmla="*/ 13 h 70"/>
              <a:gd name="T14" fmla="*/ 241 w 764"/>
              <a:gd name="T15" fmla="*/ 22 h 70"/>
              <a:gd name="T16" fmla="*/ 47 w 764"/>
              <a:gd name="T17" fmla="*/ 33 h 70"/>
              <a:gd name="T18" fmla="*/ 47 w 764"/>
              <a:gd name="T19" fmla="*/ 39 h 70"/>
              <a:gd name="T20" fmla="*/ 215 w 764"/>
              <a:gd name="T21" fmla="*/ 33 h 70"/>
              <a:gd name="T22" fmla="*/ 539 w 764"/>
              <a:gd name="T23" fmla="*/ 40 h 70"/>
              <a:gd name="T24" fmla="*/ 530 w 764"/>
              <a:gd name="T25" fmla="*/ 40 h 70"/>
              <a:gd name="T26" fmla="*/ 236 w 764"/>
              <a:gd name="T27" fmla="*/ 60 h 70"/>
              <a:gd name="T28" fmla="*/ 217 w 764"/>
              <a:gd name="T29" fmla="*/ 63 h 70"/>
              <a:gd name="T30" fmla="*/ 215 w 764"/>
              <a:gd name="T31" fmla="*/ 67 h 70"/>
              <a:gd name="T32" fmla="*/ 218 w 764"/>
              <a:gd name="T33" fmla="*/ 70 h 70"/>
              <a:gd name="T34" fmla="*/ 237 w 764"/>
              <a:gd name="T35" fmla="*/ 67 h 70"/>
              <a:gd name="T36" fmla="*/ 530 w 764"/>
              <a:gd name="T37" fmla="*/ 47 h 70"/>
              <a:gd name="T38" fmla="*/ 575 w 764"/>
              <a:gd name="T39" fmla="*/ 47 h 70"/>
              <a:gd name="T40" fmla="*/ 575 w 764"/>
              <a:gd name="T41" fmla="*/ 41 h 70"/>
              <a:gd name="T42" fmla="*/ 573 w 764"/>
              <a:gd name="T43" fmla="*/ 40 h 70"/>
              <a:gd name="T44" fmla="*/ 560 w 764"/>
              <a:gd name="T45" fmla="*/ 37 h 70"/>
              <a:gd name="T46" fmla="*/ 321 w 764"/>
              <a:gd name="T47" fmla="*/ 22 h 70"/>
              <a:gd name="T48" fmla="*/ 517 w 764"/>
              <a:gd name="T49" fmla="*/ 19 h 70"/>
              <a:gd name="T50" fmla="*/ 668 w 764"/>
              <a:gd name="T51" fmla="*/ 14 h 70"/>
              <a:gd name="T52" fmla="*/ 761 w 764"/>
              <a:gd name="T53" fmla="*/ 8 h 70"/>
              <a:gd name="T54" fmla="*/ 763 w 764"/>
              <a:gd name="T55" fmla="*/ 7 h 70"/>
              <a:gd name="T56" fmla="*/ 763 w 764"/>
              <a:gd name="T57" fmla="*/ 2 h 70"/>
              <a:gd name="T58" fmla="*/ 763 w 764"/>
              <a:gd name="T59" fmla="*/ 2 h 70"/>
              <a:gd name="T60" fmla="*/ 759 w 764"/>
              <a:gd name="T61" fmla="*/ 2 h 70"/>
              <a:gd name="T62" fmla="*/ 759 w 764"/>
              <a:gd name="T63" fmla="*/ 2 h 70"/>
              <a:gd name="T64" fmla="*/ 759 w 764"/>
              <a:gd name="T65" fmla="*/ 2 h 70"/>
              <a:gd name="T66" fmla="*/ 682 w 764"/>
              <a:gd name="T67" fmla="*/ 2 h 70"/>
              <a:gd name="T68" fmla="*/ 625 w 764"/>
              <a:gd name="T69" fmla="*/ 2 h 70"/>
              <a:gd name="T70" fmla="*/ 183 w 764"/>
              <a:gd name="T71" fmla="*/ 1 h 70"/>
              <a:gd name="T72" fmla="*/ 3 w 764"/>
              <a:gd name="T73" fmla="*/ 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4" h="70">
                <a:moveTo>
                  <a:pt x="3" y="1"/>
                </a:moveTo>
                <a:cubicBezTo>
                  <a:pt x="1" y="1"/>
                  <a:pt x="0" y="3"/>
                  <a:pt x="0" y="4"/>
                </a:cubicBezTo>
                <a:cubicBezTo>
                  <a:pt x="0" y="6"/>
                  <a:pt x="1" y="8"/>
                  <a:pt x="3" y="8"/>
                </a:cubicBezTo>
                <a:cubicBezTo>
                  <a:pt x="59" y="8"/>
                  <a:pt x="121" y="8"/>
                  <a:pt x="183" y="7"/>
                </a:cubicBezTo>
                <a:cubicBezTo>
                  <a:pt x="330" y="7"/>
                  <a:pt x="473" y="7"/>
                  <a:pt x="625" y="9"/>
                </a:cubicBezTo>
                <a:cubicBezTo>
                  <a:pt x="627" y="9"/>
                  <a:pt x="632" y="9"/>
                  <a:pt x="638" y="9"/>
                </a:cubicBezTo>
                <a:cubicBezTo>
                  <a:pt x="581" y="11"/>
                  <a:pt x="523" y="13"/>
                  <a:pt x="517" y="13"/>
                </a:cubicBezTo>
                <a:cubicBezTo>
                  <a:pt x="414" y="7"/>
                  <a:pt x="327" y="15"/>
                  <a:pt x="241" y="22"/>
                </a:cubicBezTo>
                <a:cubicBezTo>
                  <a:pt x="178" y="28"/>
                  <a:pt x="115" y="33"/>
                  <a:pt x="47" y="33"/>
                </a:cubicBezTo>
                <a:cubicBezTo>
                  <a:pt x="47" y="39"/>
                  <a:pt x="47" y="39"/>
                  <a:pt x="47" y="39"/>
                </a:cubicBezTo>
                <a:cubicBezTo>
                  <a:pt x="108" y="39"/>
                  <a:pt x="162" y="36"/>
                  <a:pt x="215" y="33"/>
                </a:cubicBezTo>
                <a:cubicBezTo>
                  <a:pt x="316" y="28"/>
                  <a:pt x="411" y="22"/>
                  <a:pt x="539" y="40"/>
                </a:cubicBezTo>
                <a:cubicBezTo>
                  <a:pt x="530" y="40"/>
                  <a:pt x="530" y="40"/>
                  <a:pt x="530" y="40"/>
                </a:cubicBezTo>
                <a:cubicBezTo>
                  <a:pt x="427" y="40"/>
                  <a:pt x="355" y="40"/>
                  <a:pt x="236" y="60"/>
                </a:cubicBezTo>
                <a:cubicBezTo>
                  <a:pt x="217" y="63"/>
                  <a:pt x="217" y="63"/>
                  <a:pt x="217" y="63"/>
                </a:cubicBezTo>
                <a:cubicBezTo>
                  <a:pt x="216" y="64"/>
                  <a:pt x="214" y="65"/>
                  <a:pt x="215" y="67"/>
                </a:cubicBezTo>
                <a:cubicBezTo>
                  <a:pt x="215" y="69"/>
                  <a:pt x="217" y="70"/>
                  <a:pt x="218" y="70"/>
                </a:cubicBezTo>
                <a:cubicBezTo>
                  <a:pt x="237" y="67"/>
                  <a:pt x="237" y="67"/>
                  <a:pt x="237" y="67"/>
                </a:cubicBezTo>
                <a:cubicBezTo>
                  <a:pt x="356" y="46"/>
                  <a:pt x="427" y="47"/>
                  <a:pt x="530" y="47"/>
                </a:cubicBezTo>
                <a:cubicBezTo>
                  <a:pt x="546" y="47"/>
                  <a:pt x="563" y="47"/>
                  <a:pt x="575" y="47"/>
                </a:cubicBezTo>
                <a:cubicBezTo>
                  <a:pt x="575" y="41"/>
                  <a:pt x="575" y="41"/>
                  <a:pt x="575" y="41"/>
                </a:cubicBezTo>
                <a:cubicBezTo>
                  <a:pt x="574" y="41"/>
                  <a:pt x="574" y="40"/>
                  <a:pt x="573" y="40"/>
                </a:cubicBezTo>
                <a:cubicBezTo>
                  <a:pt x="569" y="39"/>
                  <a:pt x="561" y="37"/>
                  <a:pt x="560" y="37"/>
                </a:cubicBezTo>
                <a:cubicBezTo>
                  <a:pt x="467" y="23"/>
                  <a:pt x="392" y="20"/>
                  <a:pt x="321" y="22"/>
                </a:cubicBezTo>
                <a:cubicBezTo>
                  <a:pt x="382" y="18"/>
                  <a:pt x="446" y="15"/>
                  <a:pt x="517" y="19"/>
                </a:cubicBezTo>
                <a:cubicBezTo>
                  <a:pt x="524" y="20"/>
                  <a:pt x="602" y="17"/>
                  <a:pt x="668" y="14"/>
                </a:cubicBezTo>
                <a:cubicBezTo>
                  <a:pt x="713" y="12"/>
                  <a:pt x="753" y="10"/>
                  <a:pt x="761" y="8"/>
                </a:cubicBezTo>
                <a:cubicBezTo>
                  <a:pt x="762" y="8"/>
                  <a:pt x="763" y="8"/>
                  <a:pt x="763" y="7"/>
                </a:cubicBezTo>
                <a:cubicBezTo>
                  <a:pt x="764" y="6"/>
                  <a:pt x="764" y="4"/>
                  <a:pt x="763" y="2"/>
                </a:cubicBezTo>
                <a:cubicBezTo>
                  <a:pt x="763" y="2"/>
                  <a:pt x="763" y="2"/>
                  <a:pt x="763" y="2"/>
                </a:cubicBezTo>
                <a:cubicBezTo>
                  <a:pt x="763" y="2"/>
                  <a:pt x="761" y="2"/>
                  <a:pt x="759" y="2"/>
                </a:cubicBezTo>
                <a:cubicBezTo>
                  <a:pt x="759" y="2"/>
                  <a:pt x="759" y="2"/>
                  <a:pt x="759" y="2"/>
                </a:cubicBezTo>
                <a:cubicBezTo>
                  <a:pt x="759" y="2"/>
                  <a:pt x="759" y="2"/>
                  <a:pt x="759" y="2"/>
                </a:cubicBezTo>
                <a:cubicBezTo>
                  <a:pt x="748" y="2"/>
                  <a:pt x="713" y="2"/>
                  <a:pt x="682" y="2"/>
                </a:cubicBezTo>
                <a:cubicBezTo>
                  <a:pt x="655" y="2"/>
                  <a:pt x="631" y="2"/>
                  <a:pt x="625" y="2"/>
                </a:cubicBezTo>
                <a:cubicBezTo>
                  <a:pt x="474" y="0"/>
                  <a:pt x="330" y="1"/>
                  <a:pt x="183" y="1"/>
                </a:cubicBezTo>
                <a:cubicBezTo>
                  <a:pt x="126" y="1"/>
                  <a:pt x="68" y="1"/>
                  <a:pt x="3" y="1"/>
                </a:cubicBezTo>
                <a:close/>
              </a:path>
            </a:pathLst>
          </a:custGeom>
          <a:solidFill>
            <a:srgbClr val="4A67AA"/>
          </a:solidFill>
          <a:ln>
            <a:noFill/>
          </a:ln>
        </p:spPr>
        <p:txBody>
          <a:bodyPr vert="horz" wrap="square" lIns="68580" tIns="34290" rIns="68580" bIns="34290" numCol="1" anchor="t" anchorCtr="0" compatLnSpc="1"/>
          <a:lstStyle/>
          <a:p>
            <a:endParaRPr lang="zh-CN" altLang="en-US"/>
          </a:p>
        </p:txBody>
      </p:sp>
      <p:grpSp>
        <p:nvGrpSpPr>
          <p:cNvPr id="18" name="Group 4"/>
          <p:cNvGrpSpPr>
            <a:grpSpLocks noChangeAspect="1"/>
          </p:cNvGrpSpPr>
          <p:nvPr/>
        </p:nvGrpSpPr>
        <p:grpSpPr bwMode="auto">
          <a:xfrm rot="459736">
            <a:off x="7448826" y="1910253"/>
            <a:ext cx="901870" cy="1053896"/>
            <a:chOff x="3082" y="1214"/>
            <a:chExt cx="1623" cy="1896"/>
          </a:xfrm>
          <a:solidFill>
            <a:schemeClr val="accent1"/>
          </a:solidFill>
        </p:grpSpPr>
        <p:grpSp>
          <p:nvGrpSpPr>
            <p:cNvPr id="19" name="Group 205"/>
            <p:cNvGrpSpPr/>
            <p:nvPr/>
          </p:nvGrpSpPr>
          <p:grpSpPr bwMode="auto">
            <a:xfrm>
              <a:off x="3082" y="1214"/>
              <a:ext cx="1623" cy="1603"/>
              <a:chOff x="3082" y="1214"/>
              <a:chExt cx="1623" cy="1603"/>
            </a:xfrm>
            <a:grpFill/>
          </p:grpSpPr>
          <p:sp>
            <p:nvSpPr>
              <p:cNvPr id="267" name="Freeform 5"/>
              <p:cNvSpPr/>
              <p:nvPr/>
            </p:nvSpPr>
            <p:spPr bwMode="auto">
              <a:xfrm>
                <a:off x="3608" y="2103"/>
                <a:ext cx="13" cy="0"/>
              </a:xfrm>
              <a:custGeom>
                <a:avLst/>
                <a:gdLst>
                  <a:gd name="T0" fmla="*/ 0 w 6"/>
                  <a:gd name="T1" fmla="*/ 6 w 6"/>
                  <a:gd name="T2" fmla="*/ 0 w 6"/>
                </a:gdLst>
                <a:ahLst/>
                <a:cxnLst>
                  <a:cxn ang="0">
                    <a:pos x="T0" y="0"/>
                  </a:cxn>
                  <a:cxn ang="0">
                    <a:pos x="T1" y="0"/>
                  </a:cxn>
                  <a:cxn ang="0">
                    <a:pos x="T2" y="0"/>
                  </a:cxn>
                </a:cxnLst>
                <a:rect l="0" t="0" r="r" b="b"/>
                <a:pathLst>
                  <a:path w="6">
                    <a:moveTo>
                      <a:pt x="0" y="0"/>
                    </a:moveTo>
                    <a:cubicBezTo>
                      <a:pt x="1" y="0"/>
                      <a:pt x="3" y="0"/>
                      <a:pt x="6" y="0"/>
                    </a:cubicBezTo>
                    <a:cubicBezTo>
                      <a:pt x="3" y="0"/>
                      <a:pt x="2"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68" name="Freeform 6"/>
              <p:cNvSpPr/>
              <p:nvPr/>
            </p:nvSpPr>
            <p:spPr bwMode="auto">
              <a:xfrm>
                <a:off x="3576" y="1893"/>
                <a:ext cx="5" cy="0"/>
              </a:xfrm>
              <a:custGeom>
                <a:avLst/>
                <a:gdLst>
                  <a:gd name="T0" fmla="*/ 0 w 2"/>
                  <a:gd name="T1" fmla="*/ 0 w 2"/>
                  <a:gd name="T2" fmla="*/ 0 w 2"/>
                  <a:gd name="T3" fmla="*/ 0 w 2"/>
                  <a:gd name="T4" fmla="*/ 2 w 2"/>
                  <a:gd name="T5" fmla="*/ 2 w 2"/>
                  <a:gd name="T6" fmla="*/ 0 w 2"/>
                </a:gdLst>
                <a:ahLst/>
                <a:cxnLst>
                  <a:cxn ang="0">
                    <a:pos x="T0" y="0"/>
                  </a:cxn>
                  <a:cxn ang="0">
                    <a:pos x="T1" y="0"/>
                  </a:cxn>
                  <a:cxn ang="0">
                    <a:pos x="T2" y="0"/>
                  </a:cxn>
                  <a:cxn ang="0">
                    <a:pos x="T3" y="0"/>
                  </a:cxn>
                  <a:cxn ang="0">
                    <a:pos x="T4" y="0"/>
                  </a:cxn>
                  <a:cxn ang="0">
                    <a:pos x="T5" y="0"/>
                  </a:cxn>
                  <a:cxn ang="0">
                    <a:pos x="T6" y="0"/>
                  </a:cxn>
                </a:cxnLst>
                <a:rect l="0" t="0" r="r" b="b"/>
                <a:pathLst>
                  <a:path w="2">
                    <a:moveTo>
                      <a:pt x="0" y="0"/>
                    </a:moveTo>
                    <a:cubicBezTo>
                      <a:pt x="0" y="0"/>
                      <a:pt x="0" y="0"/>
                      <a:pt x="0" y="0"/>
                    </a:cubicBezTo>
                    <a:cubicBezTo>
                      <a:pt x="0" y="0"/>
                      <a:pt x="0" y="0"/>
                      <a:pt x="0" y="0"/>
                    </a:cubicBezTo>
                    <a:cubicBezTo>
                      <a:pt x="0" y="0"/>
                      <a:pt x="0" y="0"/>
                      <a:pt x="0" y="0"/>
                    </a:cubicBezTo>
                    <a:cubicBezTo>
                      <a:pt x="1" y="0"/>
                      <a:pt x="1" y="0"/>
                      <a:pt x="2" y="0"/>
                    </a:cubicBezTo>
                    <a:cubicBezTo>
                      <a:pt x="2" y="0"/>
                      <a:pt x="2" y="0"/>
                      <a:pt x="2"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69" name="Freeform 7"/>
              <p:cNvSpPr/>
              <p:nvPr/>
            </p:nvSpPr>
            <p:spPr bwMode="auto">
              <a:xfrm>
                <a:off x="3615" y="1903"/>
                <a:ext cx="0" cy="5"/>
              </a:xfrm>
              <a:custGeom>
                <a:avLst/>
                <a:gdLst>
                  <a:gd name="T0" fmla="*/ 2 h 2"/>
                  <a:gd name="T1" fmla="*/ 0 h 2"/>
                  <a:gd name="T2" fmla="*/ 2 h 2"/>
                </a:gdLst>
                <a:ahLst/>
                <a:cxnLst>
                  <a:cxn ang="0">
                    <a:pos x="0" y="T0"/>
                  </a:cxn>
                  <a:cxn ang="0">
                    <a:pos x="0" y="T1"/>
                  </a:cxn>
                  <a:cxn ang="0">
                    <a:pos x="0" y="T2"/>
                  </a:cxn>
                </a:cxnLst>
                <a:rect l="0" t="0" r="r" b="b"/>
                <a:pathLst>
                  <a:path h="2">
                    <a:moveTo>
                      <a:pt x="0" y="2"/>
                    </a:moveTo>
                    <a:cubicBezTo>
                      <a:pt x="0" y="1"/>
                      <a:pt x="0" y="0"/>
                      <a:pt x="0" y="0"/>
                    </a:cubicBezTo>
                    <a:cubicBezTo>
                      <a:pt x="0" y="0"/>
                      <a:pt x="0"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70" name="Freeform 8"/>
              <p:cNvSpPr/>
              <p:nvPr/>
            </p:nvSpPr>
            <p:spPr bwMode="auto">
              <a:xfrm>
                <a:off x="3566" y="1893"/>
                <a:ext cx="6" cy="0"/>
              </a:xfrm>
              <a:custGeom>
                <a:avLst/>
                <a:gdLst>
                  <a:gd name="T0" fmla="*/ 3 w 3"/>
                  <a:gd name="T1" fmla="*/ 3 w 3"/>
                </a:gdLst>
                <a:ahLst/>
                <a:cxnLst>
                  <a:cxn ang="0">
                    <a:pos x="T0" y="0"/>
                  </a:cxn>
                  <a:cxn ang="0">
                    <a:pos x="T1" y="0"/>
                  </a:cxn>
                </a:cxnLst>
                <a:rect l="0" t="0" r="r" b="b"/>
                <a:pathLst>
                  <a:path w="3">
                    <a:moveTo>
                      <a:pt x="3" y="0"/>
                    </a:moveTo>
                    <a:cubicBezTo>
                      <a:pt x="0" y="0"/>
                      <a:pt x="1"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71" name="Freeform 9"/>
              <p:cNvSpPr/>
              <p:nvPr/>
            </p:nvSpPr>
            <p:spPr bwMode="auto">
              <a:xfrm>
                <a:off x="3820" y="2304"/>
                <a:ext cx="2" cy="2"/>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0"/>
                      <a:pt x="1" y="0"/>
                      <a:pt x="1" y="0"/>
                    </a:cubicBezTo>
                    <a:cubicBezTo>
                      <a:pt x="0" y="0"/>
                      <a:pt x="1"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72" name="Freeform 10"/>
              <p:cNvSpPr/>
              <p:nvPr/>
            </p:nvSpPr>
            <p:spPr bwMode="auto">
              <a:xfrm>
                <a:off x="3642" y="2209"/>
                <a:ext cx="2" cy="2"/>
              </a:xfrm>
              <a:custGeom>
                <a:avLst/>
                <a:gdLst>
                  <a:gd name="T0" fmla="*/ 0 w 1"/>
                  <a:gd name="T1" fmla="*/ 1 h 1"/>
                  <a:gd name="T2" fmla="*/ 0 w 1"/>
                  <a:gd name="T3" fmla="*/ 1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0" y="1"/>
                      <a:pt x="0" y="1"/>
                    </a:cubicBezTo>
                    <a:cubicBezTo>
                      <a:pt x="0" y="1"/>
                      <a:pt x="1" y="1"/>
                      <a:pt x="1"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73" name="Freeform 11"/>
              <p:cNvSpPr/>
              <p:nvPr/>
            </p:nvSpPr>
            <p:spPr bwMode="auto">
              <a:xfrm>
                <a:off x="3549" y="2154"/>
                <a:ext cx="2" cy="2"/>
              </a:xfrm>
              <a:custGeom>
                <a:avLst/>
                <a:gdLst>
                  <a:gd name="T0" fmla="*/ 1 w 1"/>
                  <a:gd name="T1" fmla="*/ 0 h 1"/>
                  <a:gd name="T2" fmla="*/ 0 w 1"/>
                  <a:gd name="T3" fmla="*/ 0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0" y="0"/>
                      <a:pt x="0" y="0"/>
                    </a:cubicBezTo>
                    <a:cubicBezTo>
                      <a:pt x="1" y="0"/>
                      <a:pt x="1" y="1"/>
                      <a:pt x="1" y="1"/>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74" name="Freeform 12"/>
              <p:cNvSpPr/>
              <p:nvPr/>
            </p:nvSpPr>
            <p:spPr bwMode="auto">
              <a:xfrm>
                <a:off x="3610" y="1895"/>
                <a:ext cx="9" cy="8"/>
              </a:xfrm>
              <a:custGeom>
                <a:avLst/>
                <a:gdLst>
                  <a:gd name="T0" fmla="*/ 1 w 4"/>
                  <a:gd name="T1" fmla="*/ 1 h 4"/>
                  <a:gd name="T2" fmla="*/ 1 w 4"/>
                  <a:gd name="T3" fmla="*/ 2 h 4"/>
                  <a:gd name="T4" fmla="*/ 0 w 4"/>
                  <a:gd name="T5" fmla="*/ 2 h 4"/>
                  <a:gd name="T6" fmla="*/ 2 w 4"/>
                  <a:gd name="T7" fmla="*/ 4 h 4"/>
                  <a:gd name="T8" fmla="*/ 2 w 4"/>
                  <a:gd name="T9" fmla="*/ 2 h 4"/>
                  <a:gd name="T10" fmla="*/ 3 w 4"/>
                  <a:gd name="T11" fmla="*/ 1 h 4"/>
                  <a:gd name="T12" fmla="*/ 4 w 4"/>
                  <a:gd name="T13" fmla="*/ 0 h 4"/>
                  <a:gd name="T14" fmla="*/ 4 w 4"/>
                  <a:gd name="T15" fmla="*/ 0 h 4"/>
                  <a:gd name="T16" fmla="*/ 4 w 4"/>
                  <a:gd name="T17" fmla="*/ 0 h 4"/>
                  <a:gd name="T18" fmla="*/ 2 w 4"/>
                  <a:gd name="T19" fmla="*/ 0 h 4"/>
                  <a:gd name="T20" fmla="*/ 2 w 4"/>
                  <a:gd name="T21" fmla="*/ 0 h 4"/>
                  <a:gd name="T22" fmla="*/ 1 w 4"/>
                  <a:gd name="T23"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1" y="1"/>
                    </a:moveTo>
                    <a:cubicBezTo>
                      <a:pt x="1" y="2"/>
                      <a:pt x="1" y="2"/>
                      <a:pt x="1" y="2"/>
                    </a:cubicBezTo>
                    <a:cubicBezTo>
                      <a:pt x="1" y="2"/>
                      <a:pt x="0" y="2"/>
                      <a:pt x="0" y="2"/>
                    </a:cubicBezTo>
                    <a:cubicBezTo>
                      <a:pt x="1" y="2"/>
                      <a:pt x="2" y="3"/>
                      <a:pt x="2" y="4"/>
                    </a:cubicBezTo>
                    <a:cubicBezTo>
                      <a:pt x="2" y="3"/>
                      <a:pt x="2" y="3"/>
                      <a:pt x="2" y="2"/>
                    </a:cubicBezTo>
                    <a:cubicBezTo>
                      <a:pt x="3" y="1"/>
                      <a:pt x="3" y="1"/>
                      <a:pt x="3" y="1"/>
                    </a:cubicBezTo>
                    <a:cubicBezTo>
                      <a:pt x="4" y="0"/>
                      <a:pt x="4" y="0"/>
                      <a:pt x="4" y="0"/>
                    </a:cubicBezTo>
                    <a:cubicBezTo>
                      <a:pt x="4" y="0"/>
                      <a:pt x="4" y="0"/>
                      <a:pt x="4" y="0"/>
                    </a:cubicBezTo>
                    <a:cubicBezTo>
                      <a:pt x="4" y="0"/>
                      <a:pt x="4" y="0"/>
                      <a:pt x="4" y="0"/>
                    </a:cubicBezTo>
                    <a:cubicBezTo>
                      <a:pt x="3" y="0"/>
                      <a:pt x="2" y="0"/>
                      <a:pt x="2" y="0"/>
                    </a:cubicBezTo>
                    <a:cubicBezTo>
                      <a:pt x="2" y="0"/>
                      <a:pt x="2" y="0"/>
                      <a:pt x="2" y="0"/>
                    </a:cubicBezTo>
                    <a:lnTo>
                      <a:pt x="1"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75" name="Freeform 13"/>
              <p:cNvSpPr/>
              <p:nvPr/>
            </p:nvSpPr>
            <p:spPr bwMode="auto">
              <a:xfrm>
                <a:off x="3926" y="1914"/>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76" name="Freeform 14"/>
              <p:cNvSpPr/>
              <p:nvPr/>
            </p:nvSpPr>
            <p:spPr bwMode="auto">
              <a:xfrm>
                <a:off x="3810" y="1774"/>
                <a:ext cx="2" cy="4"/>
              </a:xfrm>
              <a:custGeom>
                <a:avLst/>
                <a:gdLst>
                  <a:gd name="T0" fmla="*/ 0 w 1"/>
                  <a:gd name="T1" fmla="*/ 0 h 2"/>
                  <a:gd name="T2" fmla="*/ 0 w 1"/>
                  <a:gd name="T3" fmla="*/ 0 h 2"/>
                  <a:gd name="T4" fmla="*/ 1 w 1"/>
                  <a:gd name="T5" fmla="*/ 2 h 2"/>
                  <a:gd name="T6" fmla="*/ 0 w 1"/>
                  <a:gd name="T7" fmla="*/ 0 h 2"/>
                </a:gdLst>
                <a:ahLst/>
                <a:cxnLst>
                  <a:cxn ang="0">
                    <a:pos x="T0" y="T1"/>
                  </a:cxn>
                  <a:cxn ang="0">
                    <a:pos x="T2" y="T3"/>
                  </a:cxn>
                  <a:cxn ang="0">
                    <a:pos x="T4" y="T5"/>
                  </a:cxn>
                  <a:cxn ang="0">
                    <a:pos x="T6" y="T7"/>
                  </a:cxn>
                </a:cxnLst>
                <a:rect l="0" t="0" r="r" b="b"/>
                <a:pathLst>
                  <a:path w="1" h="2">
                    <a:moveTo>
                      <a:pt x="0" y="0"/>
                    </a:moveTo>
                    <a:cubicBezTo>
                      <a:pt x="0" y="0"/>
                      <a:pt x="0" y="0"/>
                      <a:pt x="0" y="0"/>
                    </a:cubicBezTo>
                    <a:cubicBezTo>
                      <a:pt x="0" y="1"/>
                      <a:pt x="0" y="2"/>
                      <a:pt x="1" y="2"/>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77" name="Freeform 15"/>
              <p:cNvSpPr/>
              <p:nvPr/>
            </p:nvSpPr>
            <p:spPr bwMode="auto">
              <a:xfrm>
                <a:off x="3846" y="2474"/>
                <a:ext cx="0" cy="2"/>
              </a:xfrm>
              <a:custGeom>
                <a:avLst/>
                <a:gdLst>
                  <a:gd name="T0" fmla="*/ 1 h 1"/>
                  <a:gd name="T1" fmla="*/ 0 h 1"/>
                  <a:gd name="T2" fmla="*/ 0 h 1"/>
                  <a:gd name="T3" fmla="*/ 1 h 1"/>
                </a:gdLst>
                <a:ahLst/>
                <a:cxnLst>
                  <a:cxn ang="0">
                    <a:pos x="0" y="T0"/>
                  </a:cxn>
                  <a:cxn ang="0">
                    <a:pos x="0" y="T1"/>
                  </a:cxn>
                  <a:cxn ang="0">
                    <a:pos x="0" y="T2"/>
                  </a:cxn>
                  <a:cxn ang="0">
                    <a:pos x="0" y="T3"/>
                  </a:cxn>
                </a:cxnLst>
                <a:rect l="0" t="0" r="r" b="b"/>
                <a:pathLst>
                  <a:path h="1">
                    <a:moveTo>
                      <a:pt x="0" y="1"/>
                    </a:moveTo>
                    <a:cubicBezTo>
                      <a:pt x="0" y="0"/>
                      <a:pt x="0" y="0"/>
                      <a:pt x="0" y="0"/>
                    </a:cubicBezTo>
                    <a:cubicBezTo>
                      <a:pt x="0" y="0"/>
                      <a:pt x="0" y="0"/>
                      <a:pt x="0" y="0"/>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78" name="Freeform 16"/>
              <p:cNvSpPr/>
              <p:nvPr/>
            </p:nvSpPr>
            <p:spPr bwMode="auto">
              <a:xfrm>
                <a:off x="3943" y="2546"/>
                <a:ext cx="0" cy="2"/>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79" name="Freeform 17"/>
              <p:cNvSpPr/>
              <p:nvPr/>
            </p:nvSpPr>
            <p:spPr bwMode="auto">
              <a:xfrm>
                <a:off x="3846" y="2474"/>
                <a:ext cx="2" cy="2"/>
              </a:xfrm>
              <a:custGeom>
                <a:avLst/>
                <a:gdLst>
                  <a:gd name="T0" fmla="*/ 0 w 1"/>
                  <a:gd name="T1" fmla="*/ 1 h 1"/>
                  <a:gd name="T2" fmla="*/ 0 w 1"/>
                  <a:gd name="T3" fmla="*/ 1 h 1"/>
                  <a:gd name="T4" fmla="*/ 0 w 1"/>
                  <a:gd name="T5" fmla="*/ 1 h 1"/>
                </a:gdLst>
                <a:ahLst/>
                <a:cxnLst>
                  <a:cxn ang="0">
                    <a:pos x="T0" y="T1"/>
                  </a:cxn>
                  <a:cxn ang="0">
                    <a:pos x="T2" y="T3"/>
                  </a:cxn>
                  <a:cxn ang="0">
                    <a:pos x="T4" y="T5"/>
                  </a:cxn>
                </a:cxnLst>
                <a:rect l="0" t="0" r="r" b="b"/>
                <a:pathLst>
                  <a:path w="1" h="1">
                    <a:moveTo>
                      <a:pt x="0" y="1"/>
                    </a:moveTo>
                    <a:cubicBezTo>
                      <a:pt x="0" y="1"/>
                      <a:pt x="0" y="1"/>
                      <a:pt x="0" y="1"/>
                    </a:cubicBezTo>
                    <a:cubicBezTo>
                      <a:pt x="1"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80" name="Freeform 18"/>
              <p:cNvSpPr/>
              <p:nvPr/>
            </p:nvSpPr>
            <p:spPr bwMode="auto">
              <a:xfrm>
                <a:off x="4156" y="220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81" name="Freeform 19"/>
              <p:cNvSpPr/>
              <p:nvPr/>
            </p:nvSpPr>
            <p:spPr bwMode="auto">
              <a:xfrm>
                <a:off x="4056" y="2213"/>
                <a:ext cx="2" cy="2"/>
              </a:xfrm>
              <a:custGeom>
                <a:avLst/>
                <a:gdLst>
                  <a:gd name="T0" fmla="*/ 0 w 1"/>
                  <a:gd name="T1" fmla="*/ 1 h 1"/>
                  <a:gd name="T2" fmla="*/ 0 w 1"/>
                  <a:gd name="T3" fmla="*/ 1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0" y="1"/>
                      <a:pt x="0" y="1"/>
                    </a:cubicBezTo>
                    <a:cubicBezTo>
                      <a:pt x="0" y="0"/>
                      <a:pt x="1" y="0"/>
                      <a:pt x="1"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82" name="Freeform 20"/>
              <p:cNvSpPr/>
              <p:nvPr/>
            </p:nvSpPr>
            <p:spPr bwMode="auto">
              <a:xfrm>
                <a:off x="3837" y="2470"/>
                <a:ext cx="2"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83" name="Freeform 21"/>
              <p:cNvSpPr/>
              <p:nvPr/>
            </p:nvSpPr>
            <p:spPr bwMode="auto">
              <a:xfrm>
                <a:off x="3954" y="2311"/>
                <a:ext cx="0" cy="2"/>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84" name="Freeform 22"/>
              <p:cNvSpPr/>
              <p:nvPr/>
            </p:nvSpPr>
            <p:spPr bwMode="auto">
              <a:xfrm>
                <a:off x="3576" y="189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85" name="Freeform 23"/>
              <p:cNvSpPr/>
              <p:nvPr/>
            </p:nvSpPr>
            <p:spPr bwMode="auto">
              <a:xfrm>
                <a:off x="3281" y="254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86" name="Freeform 24"/>
              <p:cNvSpPr/>
              <p:nvPr/>
            </p:nvSpPr>
            <p:spPr bwMode="auto">
              <a:xfrm>
                <a:off x="3364" y="2470"/>
                <a:ext cx="2" cy="4"/>
              </a:xfrm>
              <a:custGeom>
                <a:avLst/>
                <a:gdLst>
                  <a:gd name="T0" fmla="*/ 1 w 1"/>
                  <a:gd name="T1" fmla="*/ 2 h 2"/>
                  <a:gd name="T2" fmla="*/ 1 w 1"/>
                  <a:gd name="T3" fmla="*/ 1 h 2"/>
                  <a:gd name="T4" fmla="*/ 1 w 1"/>
                  <a:gd name="T5" fmla="*/ 1 h 2"/>
                  <a:gd name="T6" fmla="*/ 1 w 1"/>
                  <a:gd name="T7" fmla="*/ 2 h 2"/>
                </a:gdLst>
                <a:ahLst/>
                <a:cxnLst>
                  <a:cxn ang="0">
                    <a:pos x="T0" y="T1"/>
                  </a:cxn>
                  <a:cxn ang="0">
                    <a:pos x="T2" y="T3"/>
                  </a:cxn>
                  <a:cxn ang="0">
                    <a:pos x="T4" y="T5"/>
                  </a:cxn>
                  <a:cxn ang="0">
                    <a:pos x="T6" y="T7"/>
                  </a:cxn>
                </a:cxnLst>
                <a:rect l="0" t="0" r="r" b="b"/>
                <a:pathLst>
                  <a:path w="1" h="2">
                    <a:moveTo>
                      <a:pt x="1" y="2"/>
                    </a:moveTo>
                    <a:cubicBezTo>
                      <a:pt x="1" y="1"/>
                      <a:pt x="1" y="1"/>
                      <a:pt x="1" y="1"/>
                    </a:cubicBezTo>
                    <a:cubicBezTo>
                      <a:pt x="0" y="0"/>
                      <a:pt x="1" y="1"/>
                      <a:pt x="1" y="1"/>
                    </a:cubicBezTo>
                    <a:cubicBezTo>
                      <a:pt x="1" y="1"/>
                      <a:pt x="1"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87" name="Freeform 25"/>
              <p:cNvSpPr/>
              <p:nvPr/>
            </p:nvSpPr>
            <p:spPr bwMode="auto">
              <a:xfrm>
                <a:off x="3360" y="2470"/>
                <a:ext cx="2" cy="4"/>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0" y="0"/>
                      <a:pt x="0" y="1"/>
                      <a:pt x="1" y="2"/>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88" name="Freeform 26"/>
              <p:cNvSpPr/>
              <p:nvPr/>
            </p:nvSpPr>
            <p:spPr bwMode="auto">
              <a:xfrm>
                <a:off x="3353" y="2470"/>
                <a:ext cx="3" cy="4"/>
              </a:xfrm>
              <a:custGeom>
                <a:avLst/>
                <a:gdLst>
                  <a:gd name="T0" fmla="*/ 1 w 1"/>
                  <a:gd name="T1" fmla="*/ 2 h 2"/>
                  <a:gd name="T2" fmla="*/ 0 w 1"/>
                  <a:gd name="T3" fmla="*/ 1 h 2"/>
                  <a:gd name="T4" fmla="*/ 1 w 1"/>
                  <a:gd name="T5" fmla="*/ 2 h 2"/>
                </a:gdLst>
                <a:ahLst/>
                <a:cxnLst>
                  <a:cxn ang="0">
                    <a:pos x="T0" y="T1"/>
                  </a:cxn>
                  <a:cxn ang="0">
                    <a:pos x="T2" y="T3"/>
                  </a:cxn>
                  <a:cxn ang="0">
                    <a:pos x="T4" y="T5"/>
                  </a:cxn>
                </a:cxnLst>
                <a:rect l="0" t="0" r="r" b="b"/>
                <a:pathLst>
                  <a:path w="1" h="2">
                    <a:moveTo>
                      <a:pt x="1" y="2"/>
                    </a:moveTo>
                    <a:cubicBezTo>
                      <a:pt x="0" y="0"/>
                      <a:pt x="1" y="1"/>
                      <a:pt x="0" y="1"/>
                    </a:cubicBezTo>
                    <a:cubicBezTo>
                      <a:pt x="1" y="1"/>
                      <a:pt x="1"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89" name="Freeform 27"/>
              <p:cNvSpPr/>
              <p:nvPr/>
            </p:nvSpPr>
            <p:spPr bwMode="auto">
              <a:xfrm>
                <a:off x="3392" y="2482"/>
                <a:ext cx="2" cy="5"/>
              </a:xfrm>
              <a:custGeom>
                <a:avLst/>
                <a:gdLst>
                  <a:gd name="T0" fmla="*/ 1 w 1"/>
                  <a:gd name="T1" fmla="*/ 2 h 2"/>
                  <a:gd name="T2" fmla="*/ 1 w 1"/>
                  <a:gd name="T3" fmla="*/ 1 h 2"/>
                  <a:gd name="T4" fmla="*/ 1 w 1"/>
                  <a:gd name="T5" fmla="*/ 2 h 2"/>
                </a:gdLst>
                <a:ahLst/>
                <a:cxnLst>
                  <a:cxn ang="0">
                    <a:pos x="T0" y="T1"/>
                  </a:cxn>
                  <a:cxn ang="0">
                    <a:pos x="T2" y="T3"/>
                  </a:cxn>
                  <a:cxn ang="0">
                    <a:pos x="T4" y="T5"/>
                  </a:cxn>
                </a:cxnLst>
                <a:rect l="0" t="0" r="r" b="b"/>
                <a:pathLst>
                  <a:path w="1" h="2">
                    <a:moveTo>
                      <a:pt x="1" y="2"/>
                    </a:moveTo>
                    <a:cubicBezTo>
                      <a:pt x="1" y="2"/>
                      <a:pt x="1" y="1"/>
                      <a:pt x="1" y="1"/>
                    </a:cubicBezTo>
                    <a:cubicBezTo>
                      <a:pt x="0" y="0"/>
                      <a:pt x="1" y="1"/>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90" name="Freeform 28"/>
              <p:cNvSpPr/>
              <p:nvPr/>
            </p:nvSpPr>
            <p:spPr bwMode="auto">
              <a:xfrm>
                <a:off x="3390" y="2480"/>
                <a:ext cx="2" cy="7"/>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0" y="0"/>
                      <a:pt x="0" y="0"/>
                      <a:pt x="0" y="0"/>
                    </a:cubicBezTo>
                    <a:cubicBezTo>
                      <a:pt x="0" y="2"/>
                      <a:pt x="1" y="2"/>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91" name="Freeform 29"/>
              <p:cNvSpPr/>
              <p:nvPr/>
            </p:nvSpPr>
            <p:spPr bwMode="auto">
              <a:xfrm>
                <a:off x="3341" y="2474"/>
                <a:ext cx="2" cy="4"/>
              </a:xfrm>
              <a:custGeom>
                <a:avLst/>
                <a:gdLst>
                  <a:gd name="T0" fmla="*/ 1 w 1"/>
                  <a:gd name="T1" fmla="*/ 1 h 2"/>
                  <a:gd name="T2" fmla="*/ 0 w 1"/>
                  <a:gd name="T3" fmla="*/ 0 h 2"/>
                  <a:gd name="T4" fmla="*/ 1 w 1"/>
                  <a:gd name="T5" fmla="*/ 2 h 2"/>
                  <a:gd name="T6" fmla="*/ 1 w 1"/>
                  <a:gd name="T7" fmla="*/ 1 h 2"/>
                </a:gdLst>
                <a:ahLst/>
                <a:cxnLst>
                  <a:cxn ang="0">
                    <a:pos x="T0" y="T1"/>
                  </a:cxn>
                  <a:cxn ang="0">
                    <a:pos x="T2" y="T3"/>
                  </a:cxn>
                  <a:cxn ang="0">
                    <a:pos x="T4" y="T5"/>
                  </a:cxn>
                  <a:cxn ang="0">
                    <a:pos x="T6" y="T7"/>
                  </a:cxn>
                </a:cxnLst>
                <a:rect l="0" t="0" r="r" b="b"/>
                <a:pathLst>
                  <a:path w="1" h="2">
                    <a:moveTo>
                      <a:pt x="1" y="1"/>
                    </a:moveTo>
                    <a:cubicBezTo>
                      <a:pt x="0" y="0"/>
                      <a:pt x="0" y="0"/>
                      <a:pt x="0" y="0"/>
                    </a:cubicBezTo>
                    <a:cubicBezTo>
                      <a:pt x="0" y="1"/>
                      <a:pt x="1" y="1"/>
                      <a:pt x="1" y="2"/>
                    </a:cubicBezTo>
                    <a:lnTo>
                      <a:pt x="1"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92" name="Freeform 30"/>
              <p:cNvSpPr/>
              <p:nvPr/>
            </p:nvSpPr>
            <p:spPr bwMode="auto">
              <a:xfrm>
                <a:off x="3822" y="2279"/>
                <a:ext cx="5" cy="4"/>
              </a:xfrm>
              <a:custGeom>
                <a:avLst/>
                <a:gdLst>
                  <a:gd name="T0" fmla="*/ 1 w 2"/>
                  <a:gd name="T1" fmla="*/ 0 h 2"/>
                  <a:gd name="T2" fmla="*/ 0 w 2"/>
                  <a:gd name="T3" fmla="*/ 1 h 2"/>
                  <a:gd name="T4" fmla="*/ 0 w 2"/>
                  <a:gd name="T5" fmla="*/ 2 h 2"/>
                  <a:gd name="T6" fmla="*/ 1 w 2"/>
                  <a:gd name="T7" fmla="*/ 0 h 2"/>
                </a:gdLst>
                <a:ahLst/>
                <a:cxnLst>
                  <a:cxn ang="0">
                    <a:pos x="T0" y="T1"/>
                  </a:cxn>
                  <a:cxn ang="0">
                    <a:pos x="T2" y="T3"/>
                  </a:cxn>
                  <a:cxn ang="0">
                    <a:pos x="T4" y="T5"/>
                  </a:cxn>
                  <a:cxn ang="0">
                    <a:pos x="T6" y="T7"/>
                  </a:cxn>
                </a:cxnLst>
                <a:rect l="0" t="0" r="r" b="b"/>
                <a:pathLst>
                  <a:path w="2" h="2">
                    <a:moveTo>
                      <a:pt x="1" y="0"/>
                    </a:moveTo>
                    <a:cubicBezTo>
                      <a:pt x="1" y="0"/>
                      <a:pt x="0" y="1"/>
                      <a:pt x="0" y="1"/>
                    </a:cubicBezTo>
                    <a:cubicBezTo>
                      <a:pt x="0" y="2"/>
                      <a:pt x="0" y="2"/>
                      <a:pt x="0" y="2"/>
                    </a:cubicBezTo>
                    <a:cubicBezTo>
                      <a:pt x="1" y="1"/>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93" name="Freeform 31"/>
              <p:cNvSpPr/>
              <p:nvPr/>
            </p:nvSpPr>
            <p:spPr bwMode="auto">
              <a:xfrm>
                <a:off x="3292" y="2529"/>
                <a:ext cx="2" cy="2"/>
              </a:xfrm>
              <a:custGeom>
                <a:avLst/>
                <a:gdLst>
                  <a:gd name="T0" fmla="*/ 2 w 2"/>
                  <a:gd name="T1" fmla="*/ 2 h 2"/>
                  <a:gd name="T2" fmla="*/ 0 w 2"/>
                  <a:gd name="T3" fmla="*/ 0 h 2"/>
                  <a:gd name="T4" fmla="*/ 0 w 2"/>
                  <a:gd name="T5" fmla="*/ 0 h 2"/>
                  <a:gd name="T6" fmla="*/ 2 w 2"/>
                  <a:gd name="T7" fmla="*/ 2 h 2"/>
                </a:gdLst>
                <a:ahLst/>
                <a:cxnLst>
                  <a:cxn ang="0">
                    <a:pos x="T0" y="T1"/>
                  </a:cxn>
                  <a:cxn ang="0">
                    <a:pos x="T2" y="T3"/>
                  </a:cxn>
                  <a:cxn ang="0">
                    <a:pos x="T4" y="T5"/>
                  </a:cxn>
                  <a:cxn ang="0">
                    <a:pos x="T6" y="T7"/>
                  </a:cxn>
                </a:cxnLst>
                <a:rect l="0" t="0" r="r" b="b"/>
                <a:pathLst>
                  <a:path w="2" h="2">
                    <a:moveTo>
                      <a:pt x="2" y="2"/>
                    </a:moveTo>
                    <a:lnTo>
                      <a:pt x="0" y="0"/>
                    </a:lnTo>
                    <a:lnTo>
                      <a:pt x="0" y="0"/>
                    </a:lnTo>
                    <a:lnTo>
                      <a:pt x="2"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94" name="Freeform 32"/>
              <p:cNvSpPr/>
              <p:nvPr/>
            </p:nvSpPr>
            <p:spPr bwMode="auto">
              <a:xfrm>
                <a:off x="3699" y="2796"/>
                <a:ext cx="7" cy="5"/>
              </a:xfrm>
              <a:custGeom>
                <a:avLst/>
                <a:gdLst>
                  <a:gd name="T0" fmla="*/ 2 w 3"/>
                  <a:gd name="T1" fmla="*/ 2 h 2"/>
                  <a:gd name="T2" fmla="*/ 2 w 3"/>
                  <a:gd name="T3" fmla="*/ 0 h 2"/>
                  <a:gd name="T4" fmla="*/ 2 w 3"/>
                  <a:gd name="T5" fmla="*/ 2 h 2"/>
                </a:gdLst>
                <a:ahLst/>
                <a:cxnLst>
                  <a:cxn ang="0">
                    <a:pos x="T0" y="T1"/>
                  </a:cxn>
                  <a:cxn ang="0">
                    <a:pos x="T2" y="T3"/>
                  </a:cxn>
                  <a:cxn ang="0">
                    <a:pos x="T4" y="T5"/>
                  </a:cxn>
                </a:cxnLst>
                <a:rect l="0" t="0" r="r" b="b"/>
                <a:pathLst>
                  <a:path w="3" h="2">
                    <a:moveTo>
                      <a:pt x="2" y="2"/>
                    </a:moveTo>
                    <a:cubicBezTo>
                      <a:pt x="3" y="1"/>
                      <a:pt x="2" y="0"/>
                      <a:pt x="2" y="0"/>
                    </a:cubicBezTo>
                    <a:cubicBezTo>
                      <a:pt x="0" y="0"/>
                      <a:pt x="3" y="1"/>
                      <a:pt x="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95" name="Freeform 33"/>
              <p:cNvSpPr/>
              <p:nvPr/>
            </p:nvSpPr>
            <p:spPr bwMode="auto">
              <a:xfrm>
                <a:off x="4616" y="1870"/>
                <a:ext cx="2" cy="2"/>
              </a:xfrm>
              <a:custGeom>
                <a:avLst/>
                <a:gdLst>
                  <a:gd name="T0" fmla="*/ 1 w 1"/>
                  <a:gd name="T1" fmla="*/ 1 h 1"/>
                  <a:gd name="T2" fmla="*/ 0 w 1"/>
                  <a:gd name="T3" fmla="*/ 1 h 1"/>
                  <a:gd name="T4" fmla="*/ 1 w 1"/>
                  <a:gd name="T5" fmla="*/ 1 h 1"/>
                </a:gdLst>
                <a:ahLst/>
                <a:cxnLst>
                  <a:cxn ang="0">
                    <a:pos x="T0" y="T1"/>
                  </a:cxn>
                  <a:cxn ang="0">
                    <a:pos x="T2" y="T3"/>
                  </a:cxn>
                  <a:cxn ang="0">
                    <a:pos x="T4" y="T5"/>
                  </a:cxn>
                </a:cxnLst>
                <a:rect l="0" t="0" r="r" b="b"/>
                <a:pathLst>
                  <a:path w="1" h="1">
                    <a:moveTo>
                      <a:pt x="1" y="1"/>
                    </a:moveTo>
                    <a:cubicBezTo>
                      <a:pt x="0" y="1"/>
                      <a:pt x="0" y="1"/>
                      <a:pt x="0" y="1"/>
                    </a:cubicBezTo>
                    <a:cubicBezTo>
                      <a:pt x="0" y="0"/>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96" name="Freeform 34"/>
              <p:cNvSpPr/>
              <p:nvPr/>
            </p:nvSpPr>
            <p:spPr bwMode="auto">
              <a:xfrm>
                <a:off x="3262" y="2567"/>
                <a:ext cx="4" cy="4"/>
              </a:xfrm>
              <a:custGeom>
                <a:avLst/>
                <a:gdLst>
                  <a:gd name="T0" fmla="*/ 0 w 4"/>
                  <a:gd name="T1" fmla="*/ 2 h 4"/>
                  <a:gd name="T2" fmla="*/ 4 w 4"/>
                  <a:gd name="T3" fmla="*/ 4 h 4"/>
                  <a:gd name="T4" fmla="*/ 0 w 4"/>
                  <a:gd name="T5" fmla="*/ 0 h 4"/>
                  <a:gd name="T6" fmla="*/ 0 w 4"/>
                  <a:gd name="T7" fmla="*/ 2 h 4"/>
                </a:gdLst>
                <a:ahLst/>
                <a:cxnLst>
                  <a:cxn ang="0">
                    <a:pos x="T0" y="T1"/>
                  </a:cxn>
                  <a:cxn ang="0">
                    <a:pos x="T2" y="T3"/>
                  </a:cxn>
                  <a:cxn ang="0">
                    <a:pos x="T4" y="T5"/>
                  </a:cxn>
                  <a:cxn ang="0">
                    <a:pos x="T6" y="T7"/>
                  </a:cxn>
                </a:cxnLst>
                <a:rect l="0" t="0" r="r" b="b"/>
                <a:pathLst>
                  <a:path w="4" h="4">
                    <a:moveTo>
                      <a:pt x="0" y="2"/>
                    </a:moveTo>
                    <a:lnTo>
                      <a:pt x="4" y="4"/>
                    </a:lnTo>
                    <a:lnTo>
                      <a:pt x="0" y="0"/>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97" name="Freeform 35"/>
              <p:cNvSpPr/>
              <p:nvPr/>
            </p:nvSpPr>
            <p:spPr bwMode="auto">
              <a:xfrm>
                <a:off x="3570" y="1893"/>
                <a:ext cx="6" cy="6"/>
              </a:xfrm>
              <a:custGeom>
                <a:avLst/>
                <a:gdLst>
                  <a:gd name="T0" fmla="*/ 1 w 3"/>
                  <a:gd name="T1" fmla="*/ 0 h 3"/>
                  <a:gd name="T2" fmla="*/ 1 w 3"/>
                  <a:gd name="T3" fmla="*/ 0 h 3"/>
                  <a:gd name="T4" fmla="*/ 1 w 3"/>
                  <a:gd name="T5" fmla="*/ 0 h 3"/>
                  <a:gd name="T6" fmla="*/ 1 w 3"/>
                  <a:gd name="T7" fmla="*/ 0 h 3"/>
                  <a:gd name="T8" fmla="*/ 1 w 3"/>
                  <a:gd name="T9" fmla="*/ 0 h 3"/>
                  <a:gd name="T10" fmla="*/ 2 w 3"/>
                  <a:gd name="T11" fmla="*/ 1 h 3"/>
                  <a:gd name="T12" fmla="*/ 0 w 3"/>
                  <a:gd name="T13" fmla="*/ 2 h 3"/>
                  <a:gd name="T14" fmla="*/ 2 w 3"/>
                  <a:gd name="T15" fmla="*/ 2 h 3"/>
                  <a:gd name="T16" fmla="*/ 3 w 3"/>
                  <a:gd name="T17" fmla="*/ 0 h 3"/>
                  <a:gd name="T18" fmla="*/ 1 w 3"/>
                  <a:gd name="T1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3">
                    <a:moveTo>
                      <a:pt x="1" y="0"/>
                    </a:moveTo>
                    <a:cubicBezTo>
                      <a:pt x="1" y="0"/>
                      <a:pt x="1" y="0"/>
                      <a:pt x="1" y="0"/>
                    </a:cubicBezTo>
                    <a:cubicBezTo>
                      <a:pt x="1" y="0"/>
                      <a:pt x="1" y="0"/>
                      <a:pt x="1" y="0"/>
                    </a:cubicBezTo>
                    <a:cubicBezTo>
                      <a:pt x="1" y="0"/>
                      <a:pt x="1" y="0"/>
                      <a:pt x="1" y="0"/>
                    </a:cubicBezTo>
                    <a:cubicBezTo>
                      <a:pt x="1" y="0"/>
                      <a:pt x="1" y="0"/>
                      <a:pt x="1" y="0"/>
                    </a:cubicBezTo>
                    <a:cubicBezTo>
                      <a:pt x="2" y="1"/>
                      <a:pt x="2" y="1"/>
                      <a:pt x="2" y="1"/>
                    </a:cubicBezTo>
                    <a:cubicBezTo>
                      <a:pt x="1" y="2"/>
                      <a:pt x="0" y="0"/>
                      <a:pt x="0" y="2"/>
                    </a:cubicBezTo>
                    <a:cubicBezTo>
                      <a:pt x="0" y="3"/>
                      <a:pt x="1" y="3"/>
                      <a:pt x="2" y="2"/>
                    </a:cubicBezTo>
                    <a:cubicBezTo>
                      <a:pt x="3" y="0"/>
                      <a:pt x="3" y="0"/>
                      <a:pt x="3" y="0"/>
                    </a:cubicBezTo>
                    <a:cubicBezTo>
                      <a:pt x="3" y="0"/>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98" name="Freeform 36"/>
              <p:cNvSpPr/>
              <p:nvPr/>
            </p:nvSpPr>
            <p:spPr bwMode="auto">
              <a:xfrm>
                <a:off x="3207" y="2465"/>
                <a:ext cx="183" cy="174"/>
              </a:xfrm>
              <a:custGeom>
                <a:avLst/>
                <a:gdLst>
                  <a:gd name="T0" fmla="*/ 83 w 86"/>
                  <a:gd name="T1" fmla="*/ 5 h 82"/>
                  <a:gd name="T2" fmla="*/ 80 w 86"/>
                  <a:gd name="T3" fmla="*/ 4 h 82"/>
                  <a:gd name="T4" fmla="*/ 77 w 86"/>
                  <a:gd name="T5" fmla="*/ 8 h 82"/>
                  <a:gd name="T6" fmla="*/ 76 w 86"/>
                  <a:gd name="T7" fmla="*/ 6 h 82"/>
                  <a:gd name="T8" fmla="*/ 72 w 86"/>
                  <a:gd name="T9" fmla="*/ 7 h 82"/>
                  <a:gd name="T10" fmla="*/ 70 w 86"/>
                  <a:gd name="T11" fmla="*/ 4 h 82"/>
                  <a:gd name="T12" fmla="*/ 67 w 86"/>
                  <a:gd name="T13" fmla="*/ 1 h 82"/>
                  <a:gd name="T14" fmla="*/ 68 w 86"/>
                  <a:gd name="T15" fmla="*/ 6 h 82"/>
                  <a:gd name="T16" fmla="*/ 70 w 86"/>
                  <a:gd name="T17" fmla="*/ 10 h 82"/>
                  <a:gd name="T18" fmla="*/ 65 w 86"/>
                  <a:gd name="T19" fmla="*/ 6 h 82"/>
                  <a:gd name="T20" fmla="*/ 65 w 86"/>
                  <a:gd name="T21" fmla="*/ 8 h 82"/>
                  <a:gd name="T22" fmla="*/ 62 w 86"/>
                  <a:gd name="T23" fmla="*/ 6 h 82"/>
                  <a:gd name="T24" fmla="*/ 61 w 86"/>
                  <a:gd name="T25" fmla="*/ 8 h 82"/>
                  <a:gd name="T26" fmla="*/ 59 w 86"/>
                  <a:gd name="T27" fmla="*/ 9 h 82"/>
                  <a:gd name="T28" fmla="*/ 62 w 86"/>
                  <a:gd name="T29" fmla="*/ 15 h 82"/>
                  <a:gd name="T30" fmla="*/ 58 w 86"/>
                  <a:gd name="T31" fmla="*/ 10 h 82"/>
                  <a:gd name="T32" fmla="*/ 57 w 86"/>
                  <a:gd name="T33" fmla="*/ 12 h 82"/>
                  <a:gd name="T34" fmla="*/ 53 w 86"/>
                  <a:gd name="T35" fmla="*/ 17 h 82"/>
                  <a:gd name="T36" fmla="*/ 51 w 86"/>
                  <a:gd name="T37" fmla="*/ 19 h 82"/>
                  <a:gd name="T38" fmla="*/ 48 w 86"/>
                  <a:gd name="T39" fmla="*/ 22 h 82"/>
                  <a:gd name="T40" fmla="*/ 48 w 86"/>
                  <a:gd name="T41" fmla="*/ 24 h 82"/>
                  <a:gd name="T42" fmla="*/ 46 w 86"/>
                  <a:gd name="T43" fmla="*/ 24 h 82"/>
                  <a:gd name="T44" fmla="*/ 45 w 86"/>
                  <a:gd name="T45" fmla="*/ 25 h 82"/>
                  <a:gd name="T46" fmla="*/ 46 w 86"/>
                  <a:gd name="T47" fmla="*/ 27 h 82"/>
                  <a:gd name="T48" fmla="*/ 43 w 86"/>
                  <a:gd name="T49" fmla="*/ 28 h 82"/>
                  <a:gd name="T50" fmla="*/ 40 w 86"/>
                  <a:gd name="T51" fmla="*/ 30 h 82"/>
                  <a:gd name="T52" fmla="*/ 38 w 86"/>
                  <a:gd name="T53" fmla="*/ 32 h 82"/>
                  <a:gd name="T54" fmla="*/ 36 w 86"/>
                  <a:gd name="T55" fmla="*/ 34 h 82"/>
                  <a:gd name="T56" fmla="*/ 36 w 86"/>
                  <a:gd name="T57" fmla="*/ 37 h 82"/>
                  <a:gd name="T58" fmla="*/ 34 w 86"/>
                  <a:gd name="T59" fmla="*/ 36 h 82"/>
                  <a:gd name="T60" fmla="*/ 34 w 86"/>
                  <a:gd name="T61" fmla="*/ 37 h 82"/>
                  <a:gd name="T62" fmla="*/ 31 w 86"/>
                  <a:gd name="T63" fmla="*/ 41 h 82"/>
                  <a:gd name="T64" fmla="*/ 32 w 86"/>
                  <a:gd name="T65" fmla="*/ 45 h 82"/>
                  <a:gd name="T66" fmla="*/ 31 w 86"/>
                  <a:gd name="T67" fmla="*/ 48 h 82"/>
                  <a:gd name="T68" fmla="*/ 28 w 86"/>
                  <a:gd name="T69" fmla="*/ 47 h 82"/>
                  <a:gd name="T70" fmla="*/ 25 w 86"/>
                  <a:gd name="T71" fmla="*/ 53 h 82"/>
                  <a:gd name="T72" fmla="*/ 24 w 86"/>
                  <a:gd name="T73" fmla="*/ 55 h 82"/>
                  <a:gd name="T74" fmla="*/ 18 w 86"/>
                  <a:gd name="T75" fmla="*/ 59 h 82"/>
                  <a:gd name="T76" fmla="*/ 15 w 86"/>
                  <a:gd name="T77" fmla="*/ 59 h 82"/>
                  <a:gd name="T78" fmla="*/ 14 w 86"/>
                  <a:gd name="T79" fmla="*/ 60 h 82"/>
                  <a:gd name="T80" fmla="*/ 11 w 86"/>
                  <a:gd name="T81" fmla="*/ 69 h 82"/>
                  <a:gd name="T82" fmla="*/ 2 w 86"/>
                  <a:gd name="T83" fmla="*/ 75 h 82"/>
                  <a:gd name="T84" fmla="*/ 23 w 86"/>
                  <a:gd name="T85" fmla="*/ 72 h 82"/>
                  <a:gd name="T86" fmla="*/ 28 w 86"/>
                  <a:gd name="T87" fmla="*/ 68 h 82"/>
                  <a:gd name="T88" fmla="*/ 42 w 86"/>
                  <a:gd name="T89" fmla="*/ 48 h 82"/>
                  <a:gd name="T90" fmla="*/ 49 w 86"/>
                  <a:gd name="T91" fmla="*/ 45 h 82"/>
                  <a:gd name="T92" fmla="*/ 55 w 86"/>
                  <a:gd name="T93" fmla="*/ 43 h 82"/>
                  <a:gd name="T94" fmla="*/ 63 w 86"/>
                  <a:gd name="T95" fmla="*/ 35 h 82"/>
                  <a:gd name="T96" fmla="*/ 68 w 86"/>
                  <a:gd name="T97" fmla="*/ 31 h 82"/>
                  <a:gd name="T98" fmla="*/ 74 w 86"/>
                  <a:gd name="T99" fmla="*/ 23 h 82"/>
                  <a:gd name="T100" fmla="*/ 75 w 86"/>
                  <a:gd name="T101" fmla="*/ 16 h 82"/>
                  <a:gd name="T102" fmla="*/ 82 w 86"/>
                  <a:gd name="T103" fmla="*/ 14 h 82"/>
                  <a:gd name="T104" fmla="*/ 84 w 86"/>
                  <a:gd name="T105" fmla="*/ 13 h 82"/>
                  <a:gd name="T106" fmla="*/ 84 w 86"/>
                  <a:gd name="T107" fmla="*/ 7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6" h="82">
                    <a:moveTo>
                      <a:pt x="84" y="7"/>
                    </a:moveTo>
                    <a:cubicBezTo>
                      <a:pt x="85" y="8"/>
                      <a:pt x="85" y="9"/>
                      <a:pt x="86" y="10"/>
                    </a:cubicBezTo>
                    <a:cubicBezTo>
                      <a:pt x="85" y="6"/>
                      <a:pt x="85" y="6"/>
                      <a:pt x="85" y="6"/>
                    </a:cubicBezTo>
                    <a:cubicBezTo>
                      <a:pt x="85" y="7"/>
                      <a:pt x="85" y="6"/>
                      <a:pt x="84" y="5"/>
                    </a:cubicBezTo>
                    <a:cubicBezTo>
                      <a:pt x="84" y="6"/>
                      <a:pt x="84" y="6"/>
                      <a:pt x="84" y="6"/>
                    </a:cubicBezTo>
                    <a:cubicBezTo>
                      <a:pt x="83" y="5"/>
                      <a:pt x="83" y="5"/>
                      <a:pt x="83" y="5"/>
                    </a:cubicBezTo>
                    <a:cubicBezTo>
                      <a:pt x="83" y="5"/>
                      <a:pt x="82" y="4"/>
                      <a:pt x="82" y="6"/>
                    </a:cubicBezTo>
                    <a:cubicBezTo>
                      <a:pt x="83" y="7"/>
                      <a:pt x="83" y="7"/>
                      <a:pt x="83" y="7"/>
                    </a:cubicBezTo>
                    <a:cubicBezTo>
                      <a:pt x="83" y="7"/>
                      <a:pt x="84" y="9"/>
                      <a:pt x="83" y="8"/>
                    </a:cubicBezTo>
                    <a:cubicBezTo>
                      <a:pt x="82" y="6"/>
                      <a:pt x="82" y="6"/>
                      <a:pt x="82" y="6"/>
                    </a:cubicBezTo>
                    <a:cubicBezTo>
                      <a:pt x="82" y="6"/>
                      <a:pt x="82" y="6"/>
                      <a:pt x="82" y="6"/>
                    </a:cubicBezTo>
                    <a:cubicBezTo>
                      <a:pt x="80" y="4"/>
                      <a:pt x="80" y="4"/>
                      <a:pt x="80" y="4"/>
                    </a:cubicBezTo>
                    <a:cubicBezTo>
                      <a:pt x="82" y="7"/>
                      <a:pt x="80" y="5"/>
                      <a:pt x="81" y="6"/>
                    </a:cubicBezTo>
                    <a:cubicBezTo>
                      <a:pt x="80" y="6"/>
                      <a:pt x="80" y="6"/>
                      <a:pt x="80" y="6"/>
                    </a:cubicBezTo>
                    <a:cubicBezTo>
                      <a:pt x="79" y="5"/>
                      <a:pt x="81" y="7"/>
                      <a:pt x="81" y="7"/>
                    </a:cubicBezTo>
                    <a:cubicBezTo>
                      <a:pt x="80" y="7"/>
                      <a:pt x="79" y="5"/>
                      <a:pt x="79" y="4"/>
                    </a:cubicBezTo>
                    <a:cubicBezTo>
                      <a:pt x="78" y="4"/>
                      <a:pt x="79" y="6"/>
                      <a:pt x="77" y="5"/>
                    </a:cubicBezTo>
                    <a:cubicBezTo>
                      <a:pt x="77" y="5"/>
                      <a:pt x="77" y="6"/>
                      <a:pt x="77" y="8"/>
                    </a:cubicBezTo>
                    <a:cubicBezTo>
                      <a:pt x="77" y="8"/>
                      <a:pt x="76" y="5"/>
                      <a:pt x="76" y="6"/>
                    </a:cubicBezTo>
                    <a:cubicBezTo>
                      <a:pt x="75" y="5"/>
                      <a:pt x="74" y="3"/>
                      <a:pt x="74" y="2"/>
                    </a:cubicBezTo>
                    <a:cubicBezTo>
                      <a:pt x="74" y="2"/>
                      <a:pt x="73" y="1"/>
                      <a:pt x="73" y="2"/>
                    </a:cubicBezTo>
                    <a:cubicBezTo>
                      <a:pt x="73" y="1"/>
                      <a:pt x="72" y="0"/>
                      <a:pt x="72" y="0"/>
                    </a:cubicBezTo>
                    <a:cubicBezTo>
                      <a:pt x="73" y="1"/>
                      <a:pt x="74" y="3"/>
                      <a:pt x="74" y="3"/>
                    </a:cubicBezTo>
                    <a:cubicBezTo>
                      <a:pt x="76" y="5"/>
                      <a:pt x="74" y="4"/>
                      <a:pt x="76" y="6"/>
                    </a:cubicBezTo>
                    <a:cubicBezTo>
                      <a:pt x="75" y="6"/>
                      <a:pt x="74" y="6"/>
                      <a:pt x="74" y="7"/>
                    </a:cubicBezTo>
                    <a:cubicBezTo>
                      <a:pt x="74" y="7"/>
                      <a:pt x="73" y="5"/>
                      <a:pt x="73" y="4"/>
                    </a:cubicBezTo>
                    <a:cubicBezTo>
                      <a:pt x="73" y="6"/>
                      <a:pt x="73" y="7"/>
                      <a:pt x="73" y="7"/>
                    </a:cubicBezTo>
                    <a:cubicBezTo>
                      <a:pt x="74" y="8"/>
                      <a:pt x="74" y="8"/>
                      <a:pt x="75" y="10"/>
                    </a:cubicBezTo>
                    <a:cubicBezTo>
                      <a:pt x="75" y="10"/>
                      <a:pt x="75" y="11"/>
                      <a:pt x="75" y="11"/>
                    </a:cubicBezTo>
                    <a:cubicBezTo>
                      <a:pt x="74" y="9"/>
                      <a:pt x="72" y="7"/>
                      <a:pt x="72" y="7"/>
                    </a:cubicBezTo>
                    <a:cubicBezTo>
                      <a:pt x="71" y="5"/>
                      <a:pt x="73" y="7"/>
                      <a:pt x="71" y="5"/>
                    </a:cubicBezTo>
                    <a:cubicBezTo>
                      <a:pt x="70" y="3"/>
                      <a:pt x="71" y="2"/>
                      <a:pt x="72" y="3"/>
                    </a:cubicBezTo>
                    <a:cubicBezTo>
                      <a:pt x="71" y="1"/>
                      <a:pt x="71" y="3"/>
                      <a:pt x="70" y="1"/>
                    </a:cubicBezTo>
                    <a:cubicBezTo>
                      <a:pt x="70" y="1"/>
                      <a:pt x="70" y="3"/>
                      <a:pt x="70" y="3"/>
                    </a:cubicBezTo>
                    <a:cubicBezTo>
                      <a:pt x="71" y="4"/>
                      <a:pt x="71" y="4"/>
                      <a:pt x="71" y="5"/>
                    </a:cubicBezTo>
                    <a:cubicBezTo>
                      <a:pt x="72" y="8"/>
                      <a:pt x="70" y="4"/>
                      <a:pt x="70" y="4"/>
                    </a:cubicBezTo>
                    <a:cubicBezTo>
                      <a:pt x="69" y="3"/>
                      <a:pt x="69" y="3"/>
                      <a:pt x="69" y="3"/>
                    </a:cubicBezTo>
                    <a:cubicBezTo>
                      <a:pt x="69" y="3"/>
                      <a:pt x="69" y="4"/>
                      <a:pt x="69" y="4"/>
                    </a:cubicBezTo>
                    <a:cubicBezTo>
                      <a:pt x="67" y="2"/>
                      <a:pt x="69" y="4"/>
                      <a:pt x="68" y="2"/>
                    </a:cubicBezTo>
                    <a:cubicBezTo>
                      <a:pt x="67" y="0"/>
                      <a:pt x="67" y="0"/>
                      <a:pt x="67" y="0"/>
                    </a:cubicBezTo>
                    <a:cubicBezTo>
                      <a:pt x="66" y="0"/>
                      <a:pt x="68" y="2"/>
                      <a:pt x="67" y="2"/>
                    </a:cubicBezTo>
                    <a:cubicBezTo>
                      <a:pt x="67" y="1"/>
                      <a:pt x="67" y="1"/>
                      <a:pt x="67" y="1"/>
                    </a:cubicBezTo>
                    <a:cubicBezTo>
                      <a:pt x="67" y="2"/>
                      <a:pt x="67" y="2"/>
                      <a:pt x="67" y="2"/>
                    </a:cubicBezTo>
                    <a:cubicBezTo>
                      <a:pt x="68" y="3"/>
                      <a:pt x="69" y="4"/>
                      <a:pt x="69" y="4"/>
                    </a:cubicBezTo>
                    <a:cubicBezTo>
                      <a:pt x="70" y="7"/>
                      <a:pt x="69" y="4"/>
                      <a:pt x="69" y="5"/>
                    </a:cubicBezTo>
                    <a:cubicBezTo>
                      <a:pt x="69" y="7"/>
                      <a:pt x="69" y="5"/>
                      <a:pt x="70" y="6"/>
                    </a:cubicBezTo>
                    <a:cubicBezTo>
                      <a:pt x="71" y="8"/>
                      <a:pt x="70" y="8"/>
                      <a:pt x="70" y="8"/>
                    </a:cubicBezTo>
                    <a:cubicBezTo>
                      <a:pt x="70" y="9"/>
                      <a:pt x="69" y="7"/>
                      <a:pt x="68" y="6"/>
                    </a:cubicBezTo>
                    <a:cubicBezTo>
                      <a:pt x="68" y="6"/>
                      <a:pt x="68" y="5"/>
                      <a:pt x="69" y="6"/>
                    </a:cubicBezTo>
                    <a:cubicBezTo>
                      <a:pt x="68" y="4"/>
                      <a:pt x="67" y="3"/>
                      <a:pt x="66" y="2"/>
                    </a:cubicBezTo>
                    <a:cubicBezTo>
                      <a:pt x="65" y="1"/>
                      <a:pt x="67" y="4"/>
                      <a:pt x="67" y="4"/>
                    </a:cubicBezTo>
                    <a:cubicBezTo>
                      <a:pt x="67" y="3"/>
                      <a:pt x="68" y="5"/>
                      <a:pt x="68" y="6"/>
                    </a:cubicBezTo>
                    <a:cubicBezTo>
                      <a:pt x="70" y="10"/>
                      <a:pt x="66" y="3"/>
                      <a:pt x="66" y="4"/>
                    </a:cubicBezTo>
                    <a:cubicBezTo>
                      <a:pt x="68" y="6"/>
                      <a:pt x="67" y="8"/>
                      <a:pt x="70" y="10"/>
                    </a:cubicBezTo>
                    <a:cubicBezTo>
                      <a:pt x="70" y="11"/>
                      <a:pt x="70" y="12"/>
                      <a:pt x="70" y="12"/>
                    </a:cubicBezTo>
                    <a:cubicBezTo>
                      <a:pt x="69" y="10"/>
                      <a:pt x="69" y="10"/>
                      <a:pt x="68" y="8"/>
                    </a:cubicBezTo>
                    <a:cubicBezTo>
                      <a:pt x="68" y="9"/>
                      <a:pt x="68" y="9"/>
                      <a:pt x="68" y="9"/>
                    </a:cubicBezTo>
                    <a:cubicBezTo>
                      <a:pt x="66" y="6"/>
                      <a:pt x="66" y="6"/>
                      <a:pt x="66" y="6"/>
                    </a:cubicBezTo>
                    <a:cubicBezTo>
                      <a:pt x="64" y="3"/>
                      <a:pt x="64" y="3"/>
                      <a:pt x="64" y="3"/>
                    </a:cubicBezTo>
                    <a:cubicBezTo>
                      <a:pt x="64" y="4"/>
                      <a:pt x="65" y="5"/>
                      <a:pt x="65" y="6"/>
                    </a:cubicBezTo>
                    <a:cubicBezTo>
                      <a:pt x="64" y="5"/>
                      <a:pt x="64" y="4"/>
                      <a:pt x="64" y="4"/>
                    </a:cubicBezTo>
                    <a:cubicBezTo>
                      <a:pt x="64" y="5"/>
                      <a:pt x="65" y="7"/>
                      <a:pt x="65" y="7"/>
                    </a:cubicBezTo>
                    <a:cubicBezTo>
                      <a:pt x="65" y="7"/>
                      <a:pt x="64" y="6"/>
                      <a:pt x="63" y="5"/>
                    </a:cubicBezTo>
                    <a:cubicBezTo>
                      <a:pt x="63" y="4"/>
                      <a:pt x="63" y="4"/>
                      <a:pt x="63" y="4"/>
                    </a:cubicBezTo>
                    <a:cubicBezTo>
                      <a:pt x="63" y="5"/>
                      <a:pt x="62" y="3"/>
                      <a:pt x="62" y="4"/>
                    </a:cubicBezTo>
                    <a:cubicBezTo>
                      <a:pt x="63" y="5"/>
                      <a:pt x="64" y="6"/>
                      <a:pt x="65" y="8"/>
                    </a:cubicBezTo>
                    <a:cubicBezTo>
                      <a:pt x="65" y="8"/>
                      <a:pt x="64" y="7"/>
                      <a:pt x="64" y="7"/>
                    </a:cubicBezTo>
                    <a:cubicBezTo>
                      <a:pt x="63" y="6"/>
                      <a:pt x="63" y="6"/>
                      <a:pt x="63" y="6"/>
                    </a:cubicBezTo>
                    <a:cubicBezTo>
                      <a:pt x="63" y="7"/>
                      <a:pt x="62" y="4"/>
                      <a:pt x="62" y="5"/>
                    </a:cubicBezTo>
                    <a:cubicBezTo>
                      <a:pt x="62" y="6"/>
                      <a:pt x="62" y="6"/>
                      <a:pt x="62" y="6"/>
                    </a:cubicBezTo>
                    <a:cubicBezTo>
                      <a:pt x="62" y="6"/>
                      <a:pt x="62" y="5"/>
                      <a:pt x="61" y="5"/>
                    </a:cubicBezTo>
                    <a:cubicBezTo>
                      <a:pt x="62" y="6"/>
                      <a:pt x="62" y="6"/>
                      <a:pt x="62" y="6"/>
                    </a:cubicBezTo>
                    <a:cubicBezTo>
                      <a:pt x="61" y="5"/>
                      <a:pt x="61" y="5"/>
                      <a:pt x="61" y="5"/>
                    </a:cubicBezTo>
                    <a:cubicBezTo>
                      <a:pt x="62" y="6"/>
                      <a:pt x="63" y="8"/>
                      <a:pt x="61" y="6"/>
                    </a:cubicBezTo>
                    <a:cubicBezTo>
                      <a:pt x="63" y="8"/>
                      <a:pt x="61" y="6"/>
                      <a:pt x="62" y="7"/>
                    </a:cubicBezTo>
                    <a:cubicBezTo>
                      <a:pt x="64" y="9"/>
                      <a:pt x="63" y="9"/>
                      <a:pt x="63" y="9"/>
                    </a:cubicBezTo>
                    <a:cubicBezTo>
                      <a:pt x="62" y="7"/>
                      <a:pt x="63" y="9"/>
                      <a:pt x="63" y="9"/>
                    </a:cubicBezTo>
                    <a:cubicBezTo>
                      <a:pt x="61" y="8"/>
                      <a:pt x="61" y="8"/>
                      <a:pt x="61" y="8"/>
                    </a:cubicBezTo>
                    <a:cubicBezTo>
                      <a:pt x="62" y="9"/>
                      <a:pt x="62" y="9"/>
                      <a:pt x="62" y="9"/>
                    </a:cubicBezTo>
                    <a:cubicBezTo>
                      <a:pt x="60" y="6"/>
                      <a:pt x="62" y="10"/>
                      <a:pt x="61" y="10"/>
                    </a:cubicBezTo>
                    <a:cubicBezTo>
                      <a:pt x="61" y="9"/>
                      <a:pt x="60" y="7"/>
                      <a:pt x="60" y="7"/>
                    </a:cubicBezTo>
                    <a:cubicBezTo>
                      <a:pt x="61" y="9"/>
                      <a:pt x="61" y="10"/>
                      <a:pt x="62" y="11"/>
                    </a:cubicBezTo>
                    <a:cubicBezTo>
                      <a:pt x="61" y="11"/>
                      <a:pt x="60" y="9"/>
                      <a:pt x="59" y="7"/>
                    </a:cubicBezTo>
                    <a:cubicBezTo>
                      <a:pt x="60" y="9"/>
                      <a:pt x="58" y="7"/>
                      <a:pt x="59" y="9"/>
                    </a:cubicBezTo>
                    <a:cubicBezTo>
                      <a:pt x="60" y="9"/>
                      <a:pt x="60" y="10"/>
                      <a:pt x="61" y="11"/>
                    </a:cubicBezTo>
                    <a:cubicBezTo>
                      <a:pt x="61" y="11"/>
                      <a:pt x="60" y="10"/>
                      <a:pt x="60" y="10"/>
                    </a:cubicBezTo>
                    <a:cubicBezTo>
                      <a:pt x="60" y="10"/>
                      <a:pt x="61" y="12"/>
                      <a:pt x="61" y="12"/>
                    </a:cubicBezTo>
                    <a:cubicBezTo>
                      <a:pt x="61" y="12"/>
                      <a:pt x="62" y="14"/>
                      <a:pt x="61" y="13"/>
                    </a:cubicBezTo>
                    <a:cubicBezTo>
                      <a:pt x="60" y="12"/>
                      <a:pt x="61" y="12"/>
                      <a:pt x="60" y="11"/>
                    </a:cubicBezTo>
                    <a:cubicBezTo>
                      <a:pt x="60" y="11"/>
                      <a:pt x="62" y="15"/>
                      <a:pt x="62" y="15"/>
                    </a:cubicBezTo>
                    <a:cubicBezTo>
                      <a:pt x="63" y="16"/>
                      <a:pt x="65" y="18"/>
                      <a:pt x="65" y="19"/>
                    </a:cubicBezTo>
                    <a:cubicBezTo>
                      <a:pt x="64" y="19"/>
                      <a:pt x="65" y="18"/>
                      <a:pt x="63" y="17"/>
                    </a:cubicBezTo>
                    <a:cubicBezTo>
                      <a:pt x="63" y="17"/>
                      <a:pt x="63" y="17"/>
                      <a:pt x="63" y="17"/>
                    </a:cubicBezTo>
                    <a:cubicBezTo>
                      <a:pt x="61" y="15"/>
                      <a:pt x="61" y="13"/>
                      <a:pt x="59" y="11"/>
                    </a:cubicBezTo>
                    <a:cubicBezTo>
                      <a:pt x="60" y="12"/>
                      <a:pt x="60" y="12"/>
                      <a:pt x="60" y="12"/>
                    </a:cubicBezTo>
                    <a:cubicBezTo>
                      <a:pt x="59" y="12"/>
                      <a:pt x="58" y="10"/>
                      <a:pt x="58" y="10"/>
                    </a:cubicBezTo>
                    <a:cubicBezTo>
                      <a:pt x="59" y="12"/>
                      <a:pt x="57" y="11"/>
                      <a:pt x="58" y="11"/>
                    </a:cubicBezTo>
                    <a:cubicBezTo>
                      <a:pt x="59" y="12"/>
                      <a:pt x="58" y="11"/>
                      <a:pt x="58" y="12"/>
                    </a:cubicBezTo>
                    <a:cubicBezTo>
                      <a:pt x="58" y="12"/>
                      <a:pt x="60" y="14"/>
                      <a:pt x="59" y="14"/>
                    </a:cubicBezTo>
                    <a:cubicBezTo>
                      <a:pt x="57" y="11"/>
                      <a:pt x="57" y="11"/>
                      <a:pt x="57" y="11"/>
                    </a:cubicBezTo>
                    <a:cubicBezTo>
                      <a:pt x="56" y="11"/>
                      <a:pt x="58" y="13"/>
                      <a:pt x="57" y="12"/>
                    </a:cubicBezTo>
                    <a:cubicBezTo>
                      <a:pt x="57" y="12"/>
                      <a:pt x="57" y="12"/>
                      <a:pt x="57" y="12"/>
                    </a:cubicBezTo>
                    <a:cubicBezTo>
                      <a:pt x="56" y="12"/>
                      <a:pt x="55" y="13"/>
                      <a:pt x="57" y="17"/>
                    </a:cubicBezTo>
                    <a:cubicBezTo>
                      <a:pt x="56" y="16"/>
                      <a:pt x="55" y="16"/>
                      <a:pt x="54" y="15"/>
                    </a:cubicBezTo>
                    <a:cubicBezTo>
                      <a:pt x="55" y="16"/>
                      <a:pt x="55" y="17"/>
                      <a:pt x="55" y="17"/>
                    </a:cubicBezTo>
                    <a:cubicBezTo>
                      <a:pt x="54" y="16"/>
                      <a:pt x="54" y="16"/>
                      <a:pt x="54" y="16"/>
                    </a:cubicBezTo>
                    <a:cubicBezTo>
                      <a:pt x="53" y="15"/>
                      <a:pt x="54" y="17"/>
                      <a:pt x="54" y="18"/>
                    </a:cubicBezTo>
                    <a:cubicBezTo>
                      <a:pt x="53" y="17"/>
                      <a:pt x="53" y="17"/>
                      <a:pt x="53" y="17"/>
                    </a:cubicBezTo>
                    <a:cubicBezTo>
                      <a:pt x="52" y="16"/>
                      <a:pt x="54" y="18"/>
                      <a:pt x="54" y="18"/>
                    </a:cubicBezTo>
                    <a:cubicBezTo>
                      <a:pt x="53" y="17"/>
                      <a:pt x="53" y="17"/>
                      <a:pt x="53" y="17"/>
                    </a:cubicBezTo>
                    <a:cubicBezTo>
                      <a:pt x="54" y="18"/>
                      <a:pt x="54" y="18"/>
                      <a:pt x="54" y="18"/>
                    </a:cubicBezTo>
                    <a:cubicBezTo>
                      <a:pt x="54" y="19"/>
                      <a:pt x="53" y="19"/>
                      <a:pt x="52" y="17"/>
                    </a:cubicBezTo>
                    <a:cubicBezTo>
                      <a:pt x="53" y="18"/>
                      <a:pt x="53" y="18"/>
                      <a:pt x="53" y="18"/>
                    </a:cubicBezTo>
                    <a:cubicBezTo>
                      <a:pt x="52" y="18"/>
                      <a:pt x="51" y="18"/>
                      <a:pt x="51" y="19"/>
                    </a:cubicBezTo>
                    <a:cubicBezTo>
                      <a:pt x="52" y="19"/>
                      <a:pt x="52" y="20"/>
                      <a:pt x="53" y="21"/>
                    </a:cubicBezTo>
                    <a:cubicBezTo>
                      <a:pt x="55" y="22"/>
                      <a:pt x="53" y="20"/>
                      <a:pt x="54" y="22"/>
                    </a:cubicBezTo>
                    <a:cubicBezTo>
                      <a:pt x="53" y="21"/>
                      <a:pt x="52" y="20"/>
                      <a:pt x="52" y="20"/>
                    </a:cubicBezTo>
                    <a:cubicBezTo>
                      <a:pt x="49" y="18"/>
                      <a:pt x="50" y="21"/>
                      <a:pt x="50" y="20"/>
                    </a:cubicBezTo>
                    <a:cubicBezTo>
                      <a:pt x="50" y="21"/>
                      <a:pt x="50" y="21"/>
                      <a:pt x="50" y="21"/>
                    </a:cubicBezTo>
                    <a:cubicBezTo>
                      <a:pt x="48" y="20"/>
                      <a:pt x="50" y="22"/>
                      <a:pt x="48" y="22"/>
                    </a:cubicBezTo>
                    <a:cubicBezTo>
                      <a:pt x="49" y="22"/>
                      <a:pt x="51" y="25"/>
                      <a:pt x="51" y="25"/>
                    </a:cubicBezTo>
                    <a:cubicBezTo>
                      <a:pt x="52" y="26"/>
                      <a:pt x="49" y="23"/>
                      <a:pt x="48" y="22"/>
                    </a:cubicBezTo>
                    <a:cubicBezTo>
                      <a:pt x="48" y="23"/>
                      <a:pt x="48" y="23"/>
                      <a:pt x="48" y="23"/>
                    </a:cubicBezTo>
                    <a:cubicBezTo>
                      <a:pt x="48" y="23"/>
                      <a:pt x="48" y="23"/>
                      <a:pt x="48" y="23"/>
                    </a:cubicBezTo>
                    <a:cubicBezTo>
                      <a:pt x="48" y="24"/>
                      <a:pt x="49" y="25"/>
                      <a:pt x="48" y="24"/>
                    </a:cubicBezTo>
                    <a:cubicBezTo>
                      <a:pt x="48" y="24"/>
                      <a:pt x="48" y="24"/>
                      <a:pt x="48" y="24"/>
                    </a:cubicBezTo>
                    <a:cubicBezTo>
                      <a:pt x="48" y="24"/>
                      <a:pt x="47" y="23"/>
                      <a:pt x="47" y="23"/>
                    </a:cubicBezTo>
                    <a:cubicBezTo>
                      <a:pt x="48" y="25"/>
                      <a:pt x="47" y="24"/>
                      <a:pt x="48" y="25"/>
                    </a:cubicBezTo>
                    <a:cubicBezTo>
                      <a:pt x="47" y="25"/>
                      <a:pt x="47" y="25"/>
                      <a:pt x="47" y="25"/>
                    </a:cubicBezTo>
                    <a:cubicBezTo>
                      <a:pt x="48" y="26"/>
                      <a:pt x="48" y="26"/>
                      <a:pt x="48" y="26"/>
                    </a:cubicBezTo>
                    <a:cubicBezTo>
                      <a:pt x="47" y="26"/>
                      <a:pt x="47" y="26"/>
                      <a:pt x="47" y="26"/>
                    </a:cubicBezTo>
                    <a:cubicBezTo>
                      <a:pt x="46" y="24"/>
                      <a:pt x="46" y="24"/>
                      <a:pt x="46" y="24"/>
                    </a:cubicBezTo>
                    <a:cubicBezTo>
                      <a:pt x="45" y="24"/>
                      <a:pt x="47" y="25"/>
                      <a:pt x="47" y="26"/>
                    </a:cubicBezTo>
                    <a:cubicBezTo>
                      <a:pt x="48" y="27"/>
                      <a:pt x="47" y="26"/>
                      <a:pt x="46" y="26"/>
                    </a:cubicBezTo>
                    <a:cubicBezTo>
                      <a:pt x="46" y="25"/>
                      <a:pt x="47" y="26"/>
                      <a:pt x="47" y="25"/>
                    </a:cubicBezTo>
                    <a:cubicBezTo>
                      <a:pt x="46" y="24"/>
                      <a:pt x="46" y="25"/>
                      <a:pt x="46" y="25"/>
                    </a:cubicBezTo>
                    <a:cubicBezTo>
                      <a:pt x="46" y="25"/>
                      <a:pt x="47" y="26"/>
                      <a:pt x="46" y="26"/>
                    </a:cubicBezTo>
                    <a:cubicBezTo>
                      <a:pt x="46" y="26"/>
                      <a:pt x="46" y="26"/>
                      <a:pt x="45" y="25"/>
                    </a:cubicBezTo>
                    <a:cubicBezTo>
                      <a:pt x="46" y="26"/>
                      <a:pt x="45" y="26"/>
                      <a:pt x="46" y="27"/>
                    </a:cubicBezTo>
                    <a:cubicBezTo>
                      <a:pt x="46" y="27"/>
                      <a:pt x="47" y="27"/>
                      <a:pt x="47" y="28"/>
                    </a:cubicBezTo>
                    <a:cubicBezTo>
                      <a:pt x="47" y="28"/>
                      <a:pt x="47" y="28"/>
                      <a:pt x="47" y="28"/>
                    </a:cubicBezTo>
                    <a:cubicBezTo>
                      <a:pt x="47" y="27"/>
                      <a:pt x="47" y="27"/>
                      <a:pt x="47" y="27"/>
                    </a:cubicBezTo>
                    <a:cubicBezTo>
                      <a:pt x="47" y="28"/>
                      <a:pt x="46" y="28"/>
                      <a:pt x="47" y="29"/>
                    </a:cubicBezTo>
                    <a:cubicBezTo>
                      <a:pt x="46" y="27"/>
                      <a:pt x="46" y="27"/>
                      <a:pt x="46" y="27"/>
                    </a:cubicBezTo>
                    <a:cubicBezTo>
                      <a:pt x="47" y="28"/>
                      <a:pt x="46" y="28"/>
                      <a:pt x="46" y="29"/>
                    </a:cubicBezTo>
                    <a:cubicBezTo>
                      <a:pt x="45" y="27"/>
                      <a:pt x="44" y="26"/>
                      <a:pt x="44" y="26"/>
                    </a:cubicBezTo>
                    <a:cubicBezTo>
                      <a:pt x="44" y="27"/>
                      <a:pt x="44" y="27"/>
                      <a:pt x="44" y="27"/>
                    </a:cubicBezTo>
                    <a:cubicBezTo>
                      <a:pt x="44" y="28"/>
                      <a:pt x="44" y="27"/>
                      <a:pt x="43" y="27"/>
                    </a:cubicBezTo>
                    <a:cubicBezTo>
                      <a:pt x="42" y="26"/>
                      <a:pt x="46" y="31"/>
                      <a:pt x="45" y="30"/>
                    </a:cubicBezTo>
                    <a:cubicBezTo>
                      <a:pt x="44" y="28"/>
                      <a:pt x="43" y="28"/>
                      <a:pt x="43" y="28"/>
                    </a:cubicBezTo>
                    <a:cubicBezTo>
                      <a:pt x="43" y="29"/>
                      <a:pt x="43" y="29"/>
                      <a:pt x="43" y="29"/>
                    </a:cubicBezTo>
                    <a:cubicBezTo>
                      <a:pt x="44" y="29"/>
                      <a:pt x="42" y="28"/>
                      <a:pt x="44" y="28"/>
                    </a:cubicBezTo>
                    <a:cubicBezTo>
                      <a:pt x="44" y="29"/>
                      <a:pt x="44" y="29"/>
                      <a:pt x="44" y="30"/>
                    </a:cubicBezTo>
                    <a:cubicBezTo>
                      <a:pt x="41" y="27"/>
                      <a:pt x="42" y="30"/>
                      <a:pt x="40" y="29"/>
                    </a:cubicBezTo>
                    <a:cubicBezTo>
                      <a:pt x="42" y="30"/>
                      <a:pt x="41" y="29"/>
                      <a:pt x="41" y="30"/>
                    </a:cubicBezTo>
                    <a:cubicBezTo>
                      <a:pt x="39" y="28"/>
                      <a:pt x="41" y="31"/>
                      <a:pt x="40" y="30"/>
                    </a:cubicBezTo>
                    <a:cubicBezTo>
                      <a:pt x="42" y="32"/>
                      <a:pt x="42" y="32"/>
                      <a:pt x="42" y="32"/>
                    </a:cubicBezTo>
                    <a:cubicBezTo>
                      <a:pt x="40" y="31"/>
                      <a:pt x="44" y="35"/>
                      <a:pt x="41" y="33"/>
                    </a:cubicBezTo>
                    <a:cubicBezTo>
                      <a:pt x="40" y="31"/>
                      <a:pt x="40" y="31"/>
                      <a:pt x="40" y="31"/>
                    </a:cubicBezTo>
                    <a:cubicBezTo>
                      <a:pt x="38" y="29"/>
                      <a:pt x="41" y="33"/>
                      <a:pt x="39" y="31"/>
                    </a:cubicBezTo>
                    <a:cubicBezTo>
                      <a:pt x="39" y="32"/>
                      <a:pt x="40" y="33"/>
                      <a:pt x="41" y="34"/>
                    </a:cubicBezTo>
                    <a:cubicBezTo>
                      <a:pt x="40" y="33"/>
                      <a:pt x="39" y="33"/>
                      <a:pt x="38" y="32"/>
                    </a:cubicBezTo>
                    <a:cubicBezTo>
                      <a:pt x="39" y="33"/>
                      <a:pt x="39" y="33"/>
                      <a:pt x="38" y="33"/>
                    </a:cubicBezTo>
                    <a:cubicBezTo>
                      <a:pt x="38" y="32"/>
                      <a:pt x="38" y="32"/>
                      <a:pt x="38" y="32"/>
                    </a:cubicBezTo>
                    <a:cubicBezTo>
                      <a:pt x="37" y="32"/>
                      <a:pt x="38" y="33"/>
                      <a:pt x="38" y="33"/>
                    </a:cubicBezTo>
                    <a:cubicBezTo>
                      <a:pt x="37" y="32"/>
                      <a:pt x="37" y="33"/>
                      <a:pt x="36" y="33"/>
                    </a:cubicBezTo>
                    <a:cubicBezTo>
                      <a:pt x="37" y="35"/>
                      <a:pt x="35" y="32"/>
                      <a:pt x="37" y="35"/>
                    </a:cubicBezTo>
                    <a:cubicBezTo>
                      <a:pt x="36" y="34"/>
                      <a:pt x="36" y="34"/>
                      <a:pt x="36" y="34"/>
                    </a:cubicBezTo>
                    <a:cubicBezTo>
                      <a:pt x="37" y="35"/>
                      <a:pt x="38" y="36"/>
                      <a:pt x="38" y="37"/>
                    </a:cubicBezTo>
                    <a:cubicBezTo>
                      <a:pt x="36" y="35"/>
                      <a:pt x="36" y="35"/>
                      <a:pt x="36" y="35"/>
                    </a:cubicBezTo>
                    <a:cubicBezTo>
                      <a:pt x="35" y="33"/>
                      <a:pt x="36" y="35"/>
                      <a:pt x="35" y="34"/>
                    </a:cubicBezTo>
                    <a:cubicBezTo>
                      <a:pt x="36" y="35"/>
                      <a:pt x="35" y="34"/>
                      <a:pt x="36" y="35"/>
                    </a:cubicBezTo>
                    <a:cubicBezTo>
                      <a:pt x="36" y="36"/>
                      <a:pt x="36" y="36"/>
                      <a:pt x="36" y="36"/>
                    </a:cubicBezTo>
                    <a:cubicBezTo>
                      <a:pt x="36" y="37"/>
                      <a:pt x="36" y="37"/>
                      <a:pt x="36" y="37"/>
                    </a:cubicBezTo>
                    <a:cubicBezTo>
                      <a:pt x="36" y="38"/>
                      <a:pt x="35" y="36"/>
                      <a:pt x="35" y="36"/>
                    </a:cubicBezTo>
                    <a:cubicBezTo>
                      <a:pt x="34" y="35"/>
                      <a:pt x="34" y="36"/>
                      <a:pt x="35" y="36"/>
                    </a:cubicBezTo>
                    <a:cubicBezTo>
                      <a:pt x="35" y="36"/>
                      <a:pt x="35" y="36"/>
                      <a:pt x="35" y="37"/>
                    </a:cubicBezTo>
                    <a:cubicBezTo>
                      <a:pt x="35" y="36"/>
                      <a:pt x="35" y="36"/>
                      <a:pt x="35" y="36"/>
                    </a:cubicBezTo>
                    <a:cubicBezTo>
                      <a:pt x="35" y="36"/>
                      <a:pt x="35" y="36"/>
                      <a:pt x="35" y="37"/>
                    </a:cubicBezTo>
                    <a:cubicBezTo>
                      <a:pt x="35" y="36"/>
                      <a:pt x="35" y="36"/>
                      <a:pt x="34" y="36"/>
                    </a:cubicBezTo>
                    <a:cubicBezTo>
                      <a:pt x="34" y="36"/>
                      <a:pt x="34" y="36"/>
                      <a:pt x="35" y="36"/>
                    </a:cubicBezTo>
                    <a:cubicBezTo>
                      <a:pt x="34" y="36"/>
                      <a:pt x="34" y="36"/>
                      <a:pt x="34" y="36"/>
                    </a:cubicBezTo>
                    <a:cubicBezTo>
                      <a:pt x="34" y="36"/>
                      <a:pt x="34" y="36"/>
                      <a:pt x="34" y="36"/>
                    </a:cubicBezTo>
                    <a:cubicBezTo>
                      <a:pt x="34" y="36"/>
                      <a:pt x="34" y="36"/>
                      <a:pt x="34" y="36"/>
                    </a:cubicBezTo>
                    <a:cubicBezTo>
                      <a:pt x="33" y="35"/>
                      <a:pt x="33" y="35"/>
                      <a:pt x="33" y="35"/>
                    </a:cubicBezTo>
                    <a:cubicBezTo>
                      <a:pt x="33" y="35"/>
                      <a:pt x="33" y="36"/>
                      <a:pt x="34" y="37"/>
                    </a:cubicBezTo>
                    <a:cubicBezTo>
                      <a:pt x="32" y="36"/>
                      <a:pt x="33" y="38"/>
                      <a:pt x="33" y="39"/>
                    </a:cubicBezTo>
                    <a:cubicBezTo>
                      <a:pt x="33" y="39"/>
                      <a:pt x="32" y="38"/>
                      <a:pt x="33" y="38"/>
                    </a:cubicBezTo>
                    <a:cubicBezTo>
                      <a:pt x="33" y="39"/>
                      <a:pt x="33" y="40"/>
                      <a:pt x="33" y="39"/>
                    </a:cubicBezTo>
                    <a:cubicBezTo>
                      <a:pt x="33" y="40"/>
                      <a:pt x="32" y="38"/>
                      <a:pt x="32" y="38"/>
                    </a:cubicBezTo>
                    <a:cubicBezTo>
                      <a:pt x="31" y="38"/>
                      <a:pt x="33" y="40"/>
                      <a:pt x="32" y="40"/>
                    </a:cubicBezTo>
                    <a:cubicBezTo>
                      <a:pt x="30" y="38"/>
                      <a:pt x="33" y="42"/>
                      <a:pt x="31" y="41"/>
                    </a:cubicBezTo>
                    <a:cubicBezTo>
                      <a:pt x="31" y="41"/>
                      <a:pt x="31" y="40"/>
                      <a:pt x="30" y="39"/>
                    </a:cubicBezTo>
                    <a:cubicBezTo>
                      <a:pt x="30" y="40"/>
                      <a:pt x="30" y="41"/>
                      <a:pt x="31" y="43"/>
                    </a:cubicBezTo>
                    <a:cubicBezTo>
                      <a:pt x="30" y="41"/>
                      <a:pt x="30" y="41"/>
                      <a:pt x="30" y="41"/>
                    </a:cubicBezTo>
                    <a:cubicBezTo>
                      <a:pt x="30" y="41"/>
                      <a:pt x="30" y="42"/>
                      <a:pt x="31" y="43"/>
                    </a:cubicBezTo>
                    <a:cubicBezTo>
                      <a:pt x="32" y="44"/>
                      <a:pt x="32" y="45"/>
                      <a:pt x="32" y="45"/>
                    </a:cubicBezTo>
                    <a:cubicBezTo>
                      <a:pt x="32" y="45"/>
                      <a:pt x="32" y="45"/>
                      <a:pt x="32" y="45"/>
                    </a:cubicBezTo>
                    <a:cubicBezTo>
                      <a:pt x="32" y="46"/>
                      <a:pt x="32" y="46"/>
                      <a:pt x="32" y="46"/>
                    </a:cubicBezTo>
                    <a:cubicBezTo>
                      <a:pt x="31" y="45"/>
                      <a:pt x="31" y="45"/>
                      <a:pt x="31" y="45"/>
                    </a:cubicBezTo>
                    <a:cubicBezTo>
                      <a:pt x="29" y="43"/>
                      <a:pt x="29" y="44"/>
                      <a:pt x="29" y="44"/>
                    </a:cubicBezTo>
                    <a:cubicBezTo>
                      <a:pt x="30" y="45"/>
                      <a:pt x="30" y="45"/>
                      <a:pt x="30" y="45"/>
                    </a:cubicBezTo>
                    <a:cubicBezTo>
                      <a:pt x="30" y="46"/>
                      <a:pt x="29" y="44"/>
                      <a:pt x="29" y="44"/>
                    </a:cubicBezTo>
                    <a:cubicBezTo>
                      <a:pt x="31" y="48"/>
                      <a:pt x="31" y="48"/>
                      <a:pt x="31" y="48"/>
                    </a:cubicBezTo>
                    <a:cubicBezTo>
                      <a:pt x="31" y="48"/>
                      <a:pt x="30" y="47"/>
                      <a:pt x="29" y="46"/>
                    </a:cubicBezTo>
                    <a:cubicBezTo>
                      <a:pt x="29" y="46"/>
                      <a:pt x="31" y="49"/>
                      <a:pt x="31" y="50"/>
                    </a:cubicBezTo>
                    <a:cubicBezTo>
                      <a:pt x="31" y="50"/>
                      <a:pt x="31" y="51"/>
                      <a:pt x="31" y="51"/>
                    </a:cubicBezTo>
                    <a:cubicBezTo>
                      <a:pt x="30" y="50"/>
                      <a:pt x="31" y="51"/>
                      <a:pt x="31" y="51"/>
                    </a:cubicBezTo>
                    <a:cubicBezTo>
                      <a:pt x="30" y="50"/>
                      <a:pt x="30" y="50"/>
                      <a:pt x="30" y="50"/>
                    </a:cubicBezTo>
                    <a:cubicBezTo>
                      <a:pt x="30" y="49"/>
                      <a:pt x="28" y="48"/>
                      <a:pt x="28" y="47"/>
                    </a:cubicBezTo>
                    <a:cubicBezTo>
                      <a:pt x="28" y="48"/>
                      <a:pt x="27" y="47"/>
                      <a:pt x="26" y="47"/>
                    </a:cubicBezTo>
                    <a:cubicBezTo>
                      <a:pt x="28" y="49"/>
                      <a:pt x="27" y="49"/>
                      <a:pt x="28" y="51"/>
                    </a:cubicBezTo>
                    <a:cubicBezTo>
                      <a:pt x="28" y="51"/>
                      <a:pt x="27" y="49"/>
                      <a:pt x="26" y="49"/>
                    </a:cubicBezTo>
                    <a:cubicBezTo>
                      <a:pt x="27" y="50"/>
                      <a:pt x="26" y="50"/>
                      <a:pt x="25" y="50"/>
                    </a:cubicBezTo>
                    <a:cubicBezTo>
                      <a:pt x="25" y="50"/>
                      <a:pt x="25" y="50"/>
                      <a:pt x="25" y="50"/>
                    </a:cubicBezTo>
                    <a:cubicBezTo>
                      <a:pt x="25" y="51"/>
                      <a:pt x="24" y="51"/>
                      <a:pt x="25" y="53"/>
                    </a:cubicBezTo>
                    <a:cubicBezTo>
                      <a:pt x="25" y="52"/>
                      <a:pt x="25" y="52"/>
                      <a:pt x="25" y="52"/>
                    </a:cubicBezTo>
                    <a:cubicBezTo>
                      <a:pt x="24" y="51"/>
                      <a:pt x="27" y="54"/>
                      <a:pt x="25" y="53"/>
                    </a:cubicBezTo>
                    <a:cubicBezTo>
                      <a:pt x="25" y="52"/>
                      <a:pt x="25" y="52"/>
                      <a:pt x="25" y="52"/>
                    </a:cubicBezTo>
                    <a:cubicBezTo>
                      <a:pt x="25" y="53"/>
                      <a:pt x="23" y="52"/>
                      <a:pt x="24" y="54"/>
                    </a:cubicBezTo>
                    <a:cubicBezTo>
                      <a:pt x="24" y="53"/>
                      <a:pt x="24" y="53"/>
                      <a:pt x="24" y="53"/>
                    </a:cubicBezTo>
                    <a:cubicBezTo>
                      <a:pt x="24" y="53"/>
                      <a:pt x="23" y="53"/>
                      <a:pt x="24" y="55"/>
                    </a:cubicBezTo>
                    <a:cubicBezTo>
                      <a:pt x="23" y="53"/>
                      <a:pt x="23" y="53"/>
                      <a:pt x="23" y="53"/>
                    </a:cubicBezTo>
                    <a:cubicBezTo>
                      <a:pt x="22" y="52"/>
                      <a:pt x="24" y="55"/>
                      <a:pt x="23" y="55"/>
                    </a:cubicBezTo>
                    <a:cubicBezTo>
                      <a:pt x="23" y="55"/>
                      <a:pt x="22" y="54"/>
                      <a:pt x="22" y="54"/>
                    </a:cubicBezTo>
                    <a:cubicBezTo>
                      <a:pt x="23" y="55"/>
                      <a:pt x="22" y="55"/>
                      <a:pt x="23" y="55"/>
                    </a:cubicBezTo>
                    <a:cubicBezTo>
                      <a:pt x="21" y="54"/>
                      <a:pt x="21" y="54"/>
                      <a:pt x="21" y="54"/>
                    </a:cubicBezTo>
                    <a:cubicBezTo>
                      <a:pt x="20" y="55"/>
                      <a:pt x="18" y="56"/>
                      <a:pt x="18" y="59"/>
                    </a:cubicBezTo>
                    <a:cubicBezTo>
                      <a:pt x="16" y="57"/>
                      <a:pt x="17" y="57"/>
                      <a:pt x="16" y="56"/>
                    </a:cubicBezTo>
                    <a:cubicBezTo>
                      <a:pt x="18" y="58"/>
                      <a:pt x="16" y="57"/>
                      <a:pt x="16" y="58"/>
                    </a:cubicBezTo>
                    <a:cubicBezTo>
                      <a:pt x="16" y="57"/>
                      <a:pt x="16" y="57"/>
                      <a:pt x="16" y="57"/>
                    </a:cubicBezTo>
                    <a:cubicBezTo>
                      <a:pt x="16" y="58"/>
                      <a:pt x="15" y="57"/>
                      <a:pt x="16" y="58"/>
                    </a:cubicBezTo>
                    <a:cubicBezTo>
                      <a:pt x="16" y="58"/>
                      <a:pt x="16" y="58"/>
                      <a:pt x="16" y="58"/>
                    </a:cubicBezTo>
                    <a:cubicBezTo>
                      <a:pt x="17" y="59"/>
                      <a:pt x="14" y="56"/>
                      <a:pt x="15" y="59"/>
                    </a:cubicBezTo>
                    <a:cubicBezTo>
                      <a:pt x="14" y="57"/>
                      <a:pt x="14" y="57"/>
                      <a:pt x="14" y="57"/>
                    </a:cubicBezTo>
                    <a:cubicBezTo>
                      <a:pt x="16" y="60"/>
                      <a:pt x="13" y="57"/>
                      <a:pt x="15" y="59"/>
                    </a:cubicBezTo>
                    <a:cubicBezTo>
                      <a:pt x="14" y="59"/>
                      <a:pt x="14" y="59"/>
                      <a:pt x="14" y="59"/>
                    </a:cubicBezTo>
                    <a:cubicBezTo>
                      <a:pt x="13" y="58"/>
                      <a:pt x="15" y="61"/>
                      <a:pt x="14" y="60"/>
                    </a:cubicBezTo>
                    <a:cubicBezTo>
                      <a:pt x="14" y="60"/>
                      <a:pt x="14" y="61"/>
                      <a:pt x="15" y="63"/>
                    </a:cubicBezTo>
                    <a:cubicBezTo>
                      <a:pt x="14" y="60"/>
                      <a:pt x="14" y="60"/>
                      <a:pt x="14" y="60"/>
                    </a:cubicBezTo>
                    <a:cubicBezTo>
                      <a:pt x="13" y="62"/>
                      <a:pt x="12" y="63"/>
                      <a:pt x="13" y="65"/>
                    </a:cubicBezTo>
                    <a:cubicBezTo>
                      <a:pt x="12" y="65"/>
                      <a:pt x="12" y="65"/>
                      <a:pt x="12" y="65"/>
                    </a:cubicBezTo>
                    <a:cubicBezTo>
                      <a:pt x="13" y="67"/>
                      <a:pt x="9" y="64"/>
                      <a:pt x="12" y="67"/>
                    </a:cubicBezTo>
                    <a:cubicBezTo>
                      <a:pt x="13" y="69"/>
                      <a:pt x="13" y="69"/>
                      <a:pt x="13" y="69"/>
                    </a:cubicBezTo>
                    <a:cubicBezTo>
                      <a:pt x="11" y="67"/>
                      <a:pt x="11" y="67"/>
                      <a:pt x="11" y="67"/>
                    </a:cubicBezTo>
                    <a:cubicBezTo>
                      <a:pt x="11" y="68"/>
                      <a:pt x="10" y="68"/>
                      <a:pt x="11" y="69"/>
                    </a:cubicBezTo>
                    <a:cubicBezTo>
                      <a:pt x="10" y="68"/>
                      <a:pt x="10" y="68"/>
                      <a:pt x="10" y="68"/>
                    </a:cubicBezTo>
                    <a:cubicBezTo>
                      <a:pt x="10" y="68"/>
                      <a:pt x="11" y="70"/>
                      <a:pt x="11" y="70"/>
                    </a:cubicBezTo>
                    <a:cubicBezTo>
                      <a:pt x="10" y="69"/>
                      <a:pt x="10" y="69"/>
                      <a:pt x="10" y="69"/>
                    </a:cubicBezTo>
                    <a:cubicBezTo>
                      <a:pt x="7" y="68"/>
                      <a:pt x="4" y="67"/>
                      <a:pt x="5" y="71"/>
                    </a:cubicBezTo>
                    <a:cubicBezTo>
                      <a:pt x="5" y="72"/>
                      <a:pt x="3" y="70"/>
                      <a:pt x="3" y="70"/>
                    </a:cubicBezTo>
                    <a:cubicBezTo>
                      <a:pt x="5" y="73"/>
                      <a:pt x="0" y="70"/>
                      <a:pt x="2" y="75"/>
                    </a:cubicBezTo>
                    <a:cubicBezTo>
                      <a:pt x="2" y="77"/>
                      <a:pt x="6" y="82"/>
                      <a:pt x="6" y="82"/>
                    </a:cubicBezTo>
                    <a:cubicBezTo>
                      <a:pt x="7" y="78"/>
                      <a:pt x="10" y="79"/>
                      <a:pt x="14" y="80"/>
                    </a:cubicBezTo>
                    <a:cubicBezTo>
                      <a:pt x="14" y="79"/>
                      <a:pt x="14" y="77"/>
                      <a:pt x="15" y="78"/>
                    </a:cubicBezTo>
                    <a:cubicBezTo>
                      <a:pt x="18" y="75"/>
                      <a:pt x="23" y="77"/>
                      <a:pt x="24" y="73"/>
                    </a:cubicBezTo>
                    <a:cubicBezTo>
                      <a:pt x="23" y="73"/>
                      <a:pt x="23" y="72"/>
                      <a:pt x="23" y="71"/>
                    </a:cubicBezTo>
                    <a:cubicBezTo>
                      <a:pt x="23" y="72"/>
                      <a:pt x="23" y="72"/>
                      <a:pt x="23" y="72"/>
                    </a:cubicBezTo>
                    <a:cubicBezTo>
                      <a:pt x="22" y="71"/>
                      <a:pt x="22" y="71"/>
                      <a:pt x="22" y="71"/>
                    </a:cubicBezTo>
                    <a:cubicBezTo>
                      <a:pt x="23" y="70"/>
                      <a:pt x="24" y="72"/>
                      <a:pt x="24" y="72"/>
                    </a:cubicBezTo>
                    <a:cubicBezTo>
                      <a:pt x="25" y="71"/>
                      <a:pt x="25" y="70"/>
                      <a:pt x="26" y="70"/>
                    </a:cubicBezTo>
                    <a:cubicBezTo>
                      <a:pt x="25" y="68"/>
                      <a:pt x="27" y="69"/>
                      <a:pt x="25" y="67"/>
                    </a:cubicBezTo>
                    <a:cubicBezTo>
                      <a:pt x="26" y="68"/>
                      <a:pt x="26" y="68"/>
                      <a:pt x="26" y="68"/>
                    </a:cubicBezTo>
                    <a:cubicBezTo>
                      <a:pt x="26" y="67"/>
                      <a:pt x="26" y="67"/>
                      <a:pt x="28" y="68"/>
                    </a:cubicBezTo>
                    <a:cubicBezTo>
                      <a:pt x="32" y="68"/>
                      <a:pt x="33" y="64"/>
                      <a:pt x="36" y="63"/>
                    </a:cubicBezTo>
                    <a:cubicBezTo>
                      <a:pt x="39" y="60"/>
                      <a:pt x="40" y="57"/>
                      <a:pt x="43" y="54"/>
                    </a:cubicBezTo>
                    <a:cubicBezTo>
                      <a:pt x="41" y="51"/>
                      <a:pt x="42" y="52"/>
                      <a:pt x="41" y="49"/>
                    </a:cubicBezTo>
                    <a:cubicBezTo>
                      <a:pt x="42" y="50"/>
                      <a:pt x="42" y="50"/>
                      <a:pt x="42" y="50"/>
                    </a:cubicBezTo>
                    <a:cubicBezTo>
                      <a:pt x="41" y="48"/>
                      <a:pt x="42" y="49"/>
                      <a:pt x="44" y="50"/>
                    </a:cubicBezTo>
                    <a:cubicBezTo>
                      <a:pt x="43" y="49"/>
                      <a:pt x="44" y="50"/>
                      <a:pt x="42" y="48"/>
                    </a:cubicBezTo>
                    <a:cubicBezTo>
                      <a:pt x="41" y="47"/>
                      <a:pt x="44" y="50"/>
                      <a:pt x="44" y="49"/>
                    </a:cubicBezTo>
                    <a:cubicBezTo>
                      <a:pt x="45" y="50"/>
                      <a:pt x="43" y="48"/>
                      <a:pt x="44" y="49"/>
                    </a:cubicBezTo>
                    <a:cubicBezTo>
                      <a:pt x="43" y="46"/>
                      <a:pt x="44" y="50"/>
                      <a:pt x="47" y="50"/>
                    </a:cubicBezTo>
                    <a:cubicBezTo>
                      <a:pt x="47" y="49"/>
                      <a:pt x="47" y="46"/>
                      <a:pt x="49" y="46"/>
                    </a:cubicBezTo>
                    <a:cubicBezTo>
                      <a:pt x="49" y="46"/>
                      <a:pt x="48" y="45"/>
                      <a:pt x="48" y="45"/>
                    </a:cubicBezTo>
                    <a:cubicBezTo>
                      <a:pt x="50" y="47"/>
                      <a:pt x="48" y="44"/>
                      <a:pt x="49" y="45"/>
                    </a:cubicBezTo>
                    <a:cubicBezTo>
                      <a:pt x="50" y="46"/>
                      <a:pt x="50" y="46"/>
                      <a:pt x="50" y="46"/>
                    </a:cubicBezTo>
                    <a:cubicBezTo>
                      <a:pt x="51" y="46"/>
                      <a:pt x="50" y="45"/>
                      <a:pt x="52" y="45"/>
                    </a:cubicBezTo>
                    <a:cubicBezTo>
                      <a:pt x="51" y="44"/>
                      <a:pt x="54" y="45"/>
                      <a:pt x="53" y="44"/>
                    </a:cubicBezTo>
                    <a:cubicBezTo>
                      <a:pt x="54" y="45"/>
                      <a:pt x="54" y="44"/>
                      <a:pt x="54" y="45"/>
                    </a:cubicBezTo>
                    <a:cubicBezTo>
                      <a:pt x="52" y="42"/>
                      <a:pt x="56" y="45"/>
                      <a:pt x="55" y="43"/>
                    </a:cubicBezTo>
                    <a:cubicBezTo>
                      <a:pt x="55" y="43"/>
                      <a:pt x="55" y="43"/>
                      <a:pt x="55" y="43"/>
                    </a:cubicBezTo>
                    <a:cubicBezTo>
                      <a:pt x="56" y="42"/>
                      <a:pt x="58" y="42"/>
                      <a:pt x="58" y="39"/>
                    </a:cubicBezTo>
                    <a:cubicBezTo>
                      <a:pt x="59" y="38"/>
                      <a:pt x="62" y="40"/>
                      <a:pt x="62" y="38"/>
                    </a:cubicBezTo>
                    <a:cubicBezTo>
                      <a:pt x="61" y="37"/>
                      <a:pt x="61" y="37"/>
                      <a:pt x="61" y="37"/>
                    </a:cubicBezTo>
                    <a:cubicBezTo>
                      <a:pt x="61" y="36"/>
                      <a:pt x="62" y="37"/>
                      <a:pt x="62" y="38"/>
                    </a:cubicBezTo>
                    <a:cubicBezTo>
                      <a:pt x="61" y="36"/>
                      <a:pt x="63" y="37"/>
                      <a:pt x="64" y="37"/>
                    </a:cubicBezTo>
                    <a:cubicBezTo>
                      <a:pt x="63" y="36"/>
                      <a:pt x="63" y="36"/>
                      <a:pt x="63" y="35"/>
                    </a:cubicBezTo>
                    <a:cubicBezTo>
                      <a:pt x="66" y="36"/>
                      <a:pt x="63" y="33"/>
                      <a:pt x="66" y="34"/>
                    </a:cubicBezTo>
                    <a:cubicBezTo>
                      <a:pt x="63" y="32"/>
                      <a:pt x="65" y="33"/>
                      <a:pt x="64" y="32"/>
                    </a:cubicBezTo>
                    <a:cubicBezTo>
                      <a:pt x="64" y="32"/>
                      <a:pt x="65" y="33"/>
                      <a:pt x="65" y="33"/>
                    </a:cubicBezTo>
                    <a:cubicBezTo>
                      <a:pt x="66" y="33"/>
                      <a:pt x="66" y="32"/>
                      <a:pt x="67" y="33"/>
                    </a:cubicBezTo>
                    <a:cubicBezTo>
                      <a:pt x="67" y="32"/>
                      <a:pt x="66" y="31"/>
                      <a:pt x="66" y="31"/>
                    </a:cubicBezTo>
                    <a:cubicBezTo>
                      <a:pt x="68" y="33"/>
                      <a:pt x="67" y="31"/>
                      <a:pt x="68" y="31"/>
                    </a:cubicBezTo>
                    <a:cubicBezTo>
                      <a:pt x="66" y="29"/>
                      <a:pt x="66" y="28"/>
                      <a:pt x="66" y="28"/>
                    </a:cubicBezTo>
                    <a:cubicBezTo>
                      <a:pt x="68" y="31"/>
                      <a:pt x="68" y="31"/>
                      <a:pt x="68" y="31"/>
                    </a:cubicBezTo>
                    <a:cubicBezTo>
                      <a:pt x="68" y="29"/>
                      <a:pt x="71" y="30"/>
                      <a:pt x="70" y="27"/>
                    </a:cubicBezTo>
                    <a:cubicBezTo>
                      <a:pt x="71" y="28"/>
                      <a:pt x="71" y="28"/>
                      <a:pt x="71" y="28"/>
                    </a:cubicBezTo>
                    <a:cubicBezTo>
                      <a:pt x="71" y="25"/>
                      <a:pt x="73" y="26"/>
                      <a:pt x="72" y="23"/>
                    </a:cubicBezTo>
                    <a:cubicBezTo>
                      <a:pt x="73" y="23"/>
                      <a:pt x="73" y="24"/>
                      <a:pt x="74" y="23"/>
                    </a:cubicBezTo>
                    <a:cubicBezTo>
                      <a:pt x="73" y="22"/>
                      <a:pt x="73" y="22"/>
                      <a:pt x="72" y="20"/>
                    </a:cubicBezTo>
                    <a:cubicBezTo>
                      <a:pt x="72" y="20"/>
                      <a:pt x="73" y="21"/>
                      <a:pt x="74" y="21"/>
                    </a:cubicBezTo>
                    <a:cubicBezTo>
                      <a:pt x="74" y="21"/>
                      <a:pt x="76" y="23"/>
                      <a:pt x="75" y="20"/>
                    </a:cubicBezTo>
                    <a:cubicBezTo>
                      <a:pt x="76" y="21"/>
                      <a:pt x="76" y="21"/>
                      <a:pt x="76" y="21"/>
                    </a:cubicBezTo>
                    <a:cubicBezTo>
                      <a:pt x="76" y="20"/>
                      <a:pt x="75" y="18"/>
                      <a:pt x="76" y="19"/>
                    </a:cubicBezTo>
                    <a:cubicBezTo>
                      <a:pt x="76" y="18"/>
                      <a:pt x="76" y="17"/>
                      <a:pt x="75" y="16"/>
                    </a:cubicBezTo>
                    <a:cubicBezTo>
                      <a:pt x="75" y="16"/>
                      <a:pt x="76" y="18"/>
                      <a:pt x="76" y="17"/>
                    </a:cubicBezTo>
                    <a:cubicBezTo>
                      <a:pt x="77" y="19"/>
                      <a:pt x="77" y="19"/>
                      <a:pt x="77" y="19"/>
                    </a:cubicBezTo>
                    <a:cubicBezTo>
                      <a:pt x="78" y="18"/>
                      <a:pt x="78" y="17"/>
                      <a:pt x="79" y="15"/>
                    </a:cubicBezTo>
                    <a:cubicBezTo>
                      <a:pt x="80" y="17"/>
                      <a:pt x="80" y="15"/>
                      <a:pt x="81" y="15"/>
                    </a:cubicBezTo>
                    <a:cubicBezTo>
                      <a:pt x="81" y="14"/>
                      <a:pt x="82" y="15"/>
                      <a:pt x="81" y="13"/>
                    </a:cubicBezTo>
                    <a:cubicBezTo>
                      <a:pt x="82" y="14"/>
                      <a:pt x="82" y="14"/>
                      <a:pt x="82" y="14"/>
                    </a:cubicBezTo>
                    <a:cubicBezTo>
                      <a:pt x="82" y="14"/>
                      <a:pt x="83" y="13"/>
                      <a:pt x="84" y="14"/>
                    </a:cubicBezTo>
                    <a:cubicBezTo>
                      <a:pt x="84" y="14"/>
                      <a:pt x="83" y="12"/>
                      <a:pt x="83" y="11"/>
                    </a:cubicBezTo>
                    <a:cubicBezTo>
                      <a:pt x="84" y="12"/>
                      <a:pt x="84" y="12"/>
                      <a:pt x="84" y="12"/>
                    </a:cubicBezTo>
                    <a:cubicBezTo>
                      <a:pt x="84" y="11"/>
                      <a:pt x="83" y="10"/>
                      <a:pt x="82" y="8"/>
                    </a:cubicBezTo>
                    <a:cubicBezTo>
                      <a:pt x="83" y="9"/>
                      <a:pt x="82" y="8"/>
                      <a:pt x="83" y="9"/>
                    </a:cubicBezTo>
                    <a:cubicBezTo>
                      <a:pt x="83" y="10"/>
                      <a:pt x="84" y="11"/>
                      <a:pt x="84" y="13"/>
                    </a:cubicBezTo>
                    <a:cubicBezTo>
                      <a:pt x="85" y="13"/>
                      <a:pt x="84" y="10"/>
                      <a:pt x="85" y="11"/>
                    </a:cubicBezTo>
                    <a:cubicBezTo>
                      <a:pt x="86" y="12"/>
                      <a:pt x="86" y="11"/>
                      <a:pt x="85" y="9"/>
                    </a:cubicBezTo>
                    <a:cubicBezTo>
                      <a:pt x="85" y="10"/>
                      <a:pt x="85" y="10"/>
                      <a:pt x="86" y="11"/>
                    </a:cubicBezTo>
                    <a:cubicBezTo>
                      <a:pt x="86" y="11"/>
                      <a:pt x="86" y="11"/>
                      <a:pt x="86" y="10"/>
                    </a:cubicBezTo>
                    <a:cubicBezTo>
                      <a:pt x="86" y="10"/>
                      <a:pt x="85" y="10"/>
                      <a:pt x="85" y="10"/>
                    </a:cubicBezTo>
                    <a:cubicBezTo>
                      <a:pt x="85" y="9"/>
                      <a:pt x="85" y="8"/>
                      <a:pt x="84" y="7"/>
                    </a:cubicBezTo>
                    <a:cubicBezTo>
                      <a:pt x="84" y="7"/>
                      <a:pt x="84" y="7"/>
                      <a:pt x="84" y="7"/>
                    </a:cubicBezTo>
                    <a:cubicBezTo>
                      <a:pt x="83" y="6"/>
                      <a:pt x="84" y="5"/>
                      <a:pt x="84"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99" name="Freeform 37"/>
              <p:cNvSpPr/>
              <p:nvPr/>
            </p:nvSpPr>
            <p:spPr bwMode="auto">
              <a:xfrm>
                <a:off x="3725" y="2268"/>
                <a:ext cx="0" cy="2"/>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00" name="Freeform 38"/>
              <p:cNvSpPr/>
              <p:nvPr/>
            </p:nvSpPr>
            <p:spPr bwMode="auto">
              <a:xfrm>
                <a:off x="3474" y="207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01" name="Freeform 39"/>
              <p:cNvSpPr/>
              <p:nvPr/>
            </p:nvSpPr>
            <p:spPr bwMode="auto">
              <a:xfrm>
                <a:off x="3799" y="2608"/>
                <a:ext cx="2" cy="0"/>
              </a:xfrm>
              <a:custGeom>
                <a:avLst/>
                <a:gdLst>
                  <a:gd name="T0" fmla="*/ 0 w 1"/>
                  <a:gd name="T1" fmla="*/ 1 w 1"/>
                  <a:gd name="T2" fmla="*/ 1 w 1"/>
                  <a:gd name="T3" fmla="*/ 0 w 1"/>
                </a:gdLst>
                <a:ahLst/>
                <a:cxnLst>
                  <a:cxn ang="0">
                    <a:pos x="T0" y="0"/>
                  </a:cxn>
                  <a:cxn ang="0">
                    <a:pos x="T1" y="0"/>
                  </a:cxn>
                  <a:cxn ang="0">
                    <a:pos x="T2" y="0"/>
                  </a:cxn>
                  <a:cxn ang="0">
                    <a:pos x="T3" y="0"/>
                  </a:cxn>
                </a:cxnLst>
                <a:rect l="0" t="0" r="r" b="b"/>
                <a:pathLst>
                  <a:path w="1">
                    <a:moveTo>
                      <a:pt x="0" y="0"/>
                    </a:moveTo>
                    <a:cubicBezTo>
                      <a:pt x="0" y="0"/>
                      <a:pt x="1" y="0"/>
                      <a:pt x="1" y="0"/>
                    </a:cubicBezTo>
                    <a:cubicBezTo>
                      <a:pt x="1" y="0"/>
                      <a:pt x="1"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02" name="Freeform 40"/>
              <p:cNvSpPr/>
              <p:nvPr/>
            </p:nvSpPr>
            <p:spPr bwMode="auto">
              <a:xfrm>
                <a:off x="3470" y="2079"/>
                <a:ext cx="2" cy="3"/>
              </a:xfrm>
              <a:custGeom>
                <a:avLst/>
                <a:gdLst>
                  <a:gd name="T0" fmla="*/ 0 w 1"/>
                  <a:gd name="T1" fmla="*/ 1 h 1"/>
                  <a:gd name="T2" fmla="*/ 1 w 1"/>
                  <a:gd name="T3" fmla="*/ 0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1" y="0"/>
                      <a:pt x="1" y="0"/>
                    </a:cubicBezTo>
                    <a:cubicBezTo>
                      <a:pt x="1" y="0"/>
                      <a:pt x="1" y="0"/>
                      <a:pt x="1"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03" name="Freeform 41"/>
              <p:cNvSpPr/>
              <p:nvPr/>
            </p:nvSpPr>
            <p:spPr bwMode="auto">
              <a:xfrm>
                <a:off x="3825" y="276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04" name="Freeform 42"/>
              <p:cNvSpPr/>
              <p:nvPr/>
            </p:nvSpPr>
            <p:spPr bwMode="auto">
              <a:xfrm>
                <a:off x="3466" y="2152"/>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05" name="Freeform 43"/>
              <p:cNvSpPr/>
              <p:nvPr/>
            </p:nvSpPr>
            <p:spPr bwMode="auto">
              <a:xfrm>
                <a:off x="3916" y="2582"/>
                <a:ext cx="0" cy="2"/>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06" name="Freeform 44"/>
              <p:cNvSpPr/>
              <p:nvPr/>
            </p:nvSpPr>
            <p:spPr bwMode="auto">
              <a:xfrm>
                <a:off x="3899" y="278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07" name="Freeform 45"/>
              <p:cNvSpPr/>
              <p:nvPr/>
            </p:nvSpPr>
            <p:spPr bwMode="auto">
              <a:xfrm>
                <a:off x="3926" y="2582"/>
                <a:ext cx="3" cy="2"/>
              </a:xfrm>
              <a:custGeom>
                <a:avLst/>
                <a:gdLst>
                  <a:gd name="T0" fmla="*/ 0 w 1"/>
                  <a:gd name="T1" fmla="*/ 1 h 1"/>
                  <a:gd name="T2" fmla="*/ 1 w 1"/>
                  <a:gd name="T3" fmla="*/ 1 h 1"/>
                  <a:gd name="T4" fmla="*/ 0 w 1"/>
                  <a:gd name="T5" fmla="*/ 1 h 1"/>
                </a:gdLst>
                <a:ahLst/>
                <a:cxnLst>
                  <a:cxn ang="0">
                    <a:pos x="T0" y="T1"/>
                  </a:cxn>
                  <a:cxn ang="0">
                    <a:pos x="T2" y="T3"/>
                  </a:cxn>
                  <a:cxn ang="0">
                    <a:pos x="T4" y="T5"/>
                  </a:cxn>
                </a:cxnLst>
                <a:rect l="0" t="0" r="r" b="b"/>
                <a:pathLst>
                  <a:path w="1" h="1">
                    <a:moveTo>
                      <a:pt x="0" y="1"/>
                    </a:moveTo>
                    <a:cubicBezTo>
                      <a:pt x="0" y="1"/>
                      <a:pt x="0" y="1"/>
                      <a:pt x="1" y="1"/>
                    </a:cubicBezTo>
                    <a:cubicBezTo>
                      <a:pt x="1"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08" name="Freeform 46"/>
              <p:cNvSpPr/>
              <p:nvPr/>
            </p:nvSpPr>
            <p:spPr bwMode="auto">
              <a:xfrm>
                <a:off x="3850" y="26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09" name="Freeform 47"/>
              <p:cNvSpPr/>
              <p:nvPr/>
            </p:nvSpPr>
            <p:spPr bwMode="auto">
              <a:xfrm>
                <a:off x="3926" y="2584"/>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10" name="Freeform 48"/>
              <p:cNvSpPr/>
              <p:nvPr/>
            </p:nvSpPr>
            <p:spPr bwMode="auto">
              <a:xfrm>
                <a:off x="3810" y="27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11" name="Freeform 49"/>
              <p:cNvSpPr/>
              <p:nvPr/>
            </p:nvSpPr>
            <p:spPr bwMode="auto">
              <a:xfrm>
                <a:off x="3827" y="2270"/>
                <a:ext cx="2" cy="2"/>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1"/>
                      <a:pt x="1" y="0"/>
                      <a:pt x="1" y="0"/>
                    </a:cubicBezTo>
                    <a:cubicBezTo>
                      <a:pt x="0" y="0"/>
                      <a:pt x="1"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12" name="Freeform 50"/>
              <p:cNvSpPr/>
              <p:nvPr/>
            </p:nvSpPr>
            <p:spPr bwMode="auto">
              <a:xfrm>
                <a:off x="3470" y="208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13" name="Freeform 51"/>
              <p:cNvSpPr/>
              <p:nvPr/>
            </p:nvSpPr>
            <p:spPr bwMode="auto">
              <a:xfrm>
                <a:off x="4497" y="2332"/>
                <a:ext cx="2" cy="4"/>
              </a:xfrm>
              <a:custGeom>
                <a:avLst/>
                <a:gdLst>
                  <a:gd name="T0" fmla="*/ 0 w 1"/>
                  <a:gd name="T1" fmla="*/ 2 h 2"/>
                  <a:gd name="T2" fmla="*/ 0 w 1"/>
                  <a:gd name="T3" fmla="*/ 1 h 2"/>
                  <a:gd name="T4" fmla="*/ 0 w 1"/>
                  <a:gd name="T5" fmla="*/ 2 h 2"/>
                </a:gdLst>
                <a:ahLst/>
                <a:cxnLst>
                  <a:cxn ang="0">
                    <a:pos x="T0" y="T1"/>
                  </a:cxn>
                  <a:cxn ang="0">
                    <a:pos x="T2" y="T3"/>
                  </a:cxn>
                  <a:cxn ang="0">
                    <a:pos x="T4" y="T5"/>
                  </a:cxn>
                </a:cxnLst>
                <a:rect l="0" t="0" r="r" b="b"/>
                <a:pathLst>
                  <a:path w="1" h="2">
                    <a:moveTo>
                      <a:pt x="0" y="2"/>
                    </a:moveTo>
                    <a:cubicBezTo>
                      <a:pt x="0" y="2"/>
                      <a:pt x="1" y="0"/>
                      <a:pt x="0" y="1"/>
                    </a:cubicBezTo>
                    <a:cubicBezTo>
                      <a:pt x="1" y="1"/>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14" name="Freeform 52"/>
              <p:cNvSpPr/>
              <p:nvPr/>
            </p:nvSpPr>
            <p:spPr bwMode="auto">
              <a:xfrm>
                <a:off x="4468" y="2319"/>
                <a:ext cx="2" cy="2"/>
              </a:xfrm>
              <a:custGeom>
                <a:avLst/>
                <a:gdLst>
                  <a:gd name="T0" fmla="*/ 2 w 2"/>
                  <a:gd name="T1" fmla="*/ 2 h 2"/>
                  <a:gd name="T2" fmla="*/ 2 w 2"/>
                  <a:gd name="T3" fmla="*/ 0 h 2"/>
                  <a:gd name="T4" fmla="*/ 0 w 2"/>
                  <a:gd name="T5" fmla="*/ 2 h 2"/>
                  <a:gd name="T6" fmla="*/ 2 w 2"/>
                  <a:gd name="T7" fmla="*/ 2 h 2"/>
                </a:gdLst>
                <a:ahLst/>
                <a:cxnLst>
                  <a:cxn ang="0">
                    <a:pos x="T0" y="T1"/>
                  </a:cxn>
                  <a:cxn ang="0">
                    <a:pos x="T2" y="T3"/>
                  </a:cxn>
                  <a:cxn ang="0">
                    <a:pos x="T4" y="T5"/>
                  </a:cxn>
                  <a:cxn ang="0">
                    <a:pos x="T6" y="T7"/>
                  </a:cxn>
                </a:cxnLst>
                <a:rect l="0" t="0" r="r" b="b"/>
                <a:pathLst>
                  <a:path w="2" h="2">
                    <a:moveTo>
                      <a:pt x="2" y="2"/>
                    </a:moveTo>
                    <a:lnTo>
                      <a:pt x="2" y="0"/>
                    </a:lnTo>
                    <a:lnTo>
                      <a:pt x="0" y="2"/>
                    </a:lnTo>
                    <a:lnTo>
                      <a:pt x="2"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15" name="Freeform 53"/>
              <p:cNvSpPr/>
              <p:nvPr/>
            </p:nvSpPr>
            <p:spPr bwMode="auto">
              <a:xfrm>
                <a:off x="4451" y="2270"/>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16" name="Freeform 54"/>
              <p:cNvSpPr/>
              <p:nvPr/>
            </p:nvSpPr>
            <p:spPr bwMode="auto">
              <a:xfrm>
                <a:off x="4385" y="2289"/>
                <a:ext cx="0" cy="3"/>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17" name="Freeform 55"/>
              <p:cNvSpPr/>
              <p:nvPr/>
            </p:nvSpPr>
            <p:spPr bwMode="auto">
              <a:xfrm>
                <a:off x="4381" y="2277"/>
                <a:ext cx="4" cy="2"/>
              </a:xfrm>
              <a:custGeom>
                <a:avLst/>
                <a:gdLst>
                  <a:gd name="T0" fmla="*/ 1 w 2"/>
                  <a:gd name="T1" fmla="*/ 1 h 1"/>
                  <a:gd name="T2" fmla="*/ 1 w 2"/>
                  <a:gd name="T3" fmla="*/ 1 h 1"/>
                  <a:gd name="T4" fmla="*/ 1 w 2"/>
                  <a:gd name="T5" fmla="*/ 0 h 1"/>
                  <a:gd name="T6" fmla="*/ 1 w 2"/>
                  <a:gd name="T7" fmla="*/ 1 h 1"/>
                </a:gdLst>
                <a:ahLst/>
                <a:cxnLst>
                  <a:cxn ang="0">
                    <a:pos x="T0" y="T1"/>
                  </a:cxn>
                  <a:cxn ang="0">
                    <a:pos x="T2" y="T3"/>
                  </a:cxn>
                  <a:cxn ang="0">
                    <a:pos x="T4" y="T5"/>
                  </a:cxn>
                  <a:cxn ang="0">
                    <a:pos x="T6" y="T7"/>
                  </a:cxn>
                </a:cxnLst>
                <a:rect l="0" t="0" r="r" b="b"/>
                <a:pathLst>
                  <a:path w="2" h="1">
                    <a:moveTo>
                      <a:pt x="1" y="1"/>
                    </a:moveTo>
                    <a:cubicBezTo>
                      <a:pt x="0" y="1"/>
                      <a:pt x="1" y="1"/>
                      <a:pt x="1" y="1"/>
                    </a:cubicBezTo>
                    <a:cubicBezTo>
                      <a:pt x="1" y="0"/>
                      <a:pt x="2" y="0"/>
                      <a:pt x="1" y="0"/>
                    </a:cubicBezTo>
                    <a:lnTo>
                      <a:pt x="1"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18" name="Freeform 56"/>
              <p:cNvSpPr/>
              <p:nvPr/>
            </p:nvSpPr>
            <p:spPr bwMode="auto">
              <a:xfrm>
                <a:off x="4383" y="2281"/>
                <a:ext cx="4" cy="2"/>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0" y="1"/>
                      <a:pt x="0" y="1"/>
                      <a:pt x="0" y="1"/>
                    </a:cubicBezTo>
                    <a:cubicBezTo>
                      <a:pt x="0" y="1"/>
                      <a:pt x="1"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19" name="Freeform 57"/>
              <p:cNvSpPr/>
              <p:nvPr/>
            </p:nvSpPr>
            <p:spPr bwMode="auto">
              <a:xfrm>
                <a:off x="4504" y="232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20" name="Freeform 58"/>
              <p:cNvSpPr/>
              <p:nvPr/>
            </p:nvSpPr>
            <p:spPr bwMode="auto">
              <a:xfrm>
                <a:off x="3602" y="1893"/>
                <a:ext cx="27" cy="2"/>
              </a:xfrm>
              <a:custGeom>
                <a:avLst/>
                <a:gdLst>
                  <a:gd name="T0" fmla="*/ 4 w 13"/>
                  <a:gd name="T1" fmla="*/ 1 h 1"/>
                  <a:gd name="T2" fmla="*/ 6 w 13"/>
                  <a:gd name="T3" fmla="*/ 1 h 1"/>
                  <a:gd name="T4" fmla="*/ 6 w 13"/>
                  <a:gd name="T5" fmla="*/ 1 h 1"/>
                  <a:gd name="T6" fmla="*/ 6 w 13"/>
                  <a:gd name="T7" fmla="*/ 1 h 1"/>
                  <a:gd name="T8" fmla="*/ 6 w 13"/>
                  <a:gd name="T9" fmla="*/ 1 h 1"/>
                  <a:gd name="T10" fmla="*/ 6 w 13"/>
                  <a:gd name="T11" fmla="*/ 1 h 1"/>
                  <a:gd name="T12" fmla="*/ 6 w 13"/>
                  <a:gd name="T13" fmla="*/ 1 h 1"/>
                  <a:gd name="T14" fmla="*/ 6 w 13"/>
                  <a:gd name="T15" fmla="*/ 1 h 1"/>
                  <a:gd name="T16" fmla="*/ 4 w 13"/>
                  <a:gd name="T17" fmla="*/ 1 h 1"/>
                  <a:gd name="T18" fmla="*/ 4 w 13"/>
                  <a:gd name="T19"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1">
                    <a:moveTo>
                      <a:pt x="4" y="1"/>
                    </a:moveTo>
                    <a:cubicBezTo>
                      <a:pt x="4" y="1"/>
                      <a:pt x="5" y="1"/>
                      <a:pt x="6" y="1"/>
                    </a:cubicBezTo>
                    <a:cubicBezTo>
                      <a:pt x="6" y="1"/>
                      <a:pt x="6" y="1"/>
                      <a:pt x="6" y="1"/>
                    </a:cubicBezTo>
                    <a:cubicBezTo>
                      <a:pt x="6" y="1"/>
                      <a:pt x="6" y="1"/>
                      <a:pt x="6" y="1"/>
                    </a:cubicBezTo>
                    <a:cubicBezTo>
                      <a:pt x="6" y="1"/>
                      <a:pt x="6" y="1"/>
                      <a:pt x="6" y="1"/>
                    </a:cubicBezTo>
                    <a:cubicBezTo>
                      <a:pt x="6" y="1"/>
                      <a:pt x="6" y="1"/>
                      <a:pt x="6" y="1"/>
                    </a:cubicBezTo>
                    <a:cubicBezTo>
                      <a:pt x="6" y="1"/>
                      <a:pt x="6" y="1"/>
                      <a:pt x="6" y="1"/>
                    </a:cubicBezTo>
                    <a:cubicBezTo>
                      <a:pt x="6" y="1"/>
                      <a:pt x="6" y="1"/>
                      <a:pt x="6" y="1"/>
                    </a:cubicBezTo>
                    <a:cubicBezTo>
                      <a:pt x="0" y="0"/>
                      <a:pt x="13" y="1"/>
                      <a:pt x="4" y="1"/>
                    </a:cubicBezTo>
                    <a:cubicBezTo>
                      <a:pt x="4" y="1"/>
                      <a:pt x="4" y="1"/>
                      <a:pt x="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21" name="Freeform 59"/>
              <p:cNvSpPr/>
              <p:nvPr/>
            </p:nvSpPr>
            <p:spPr bwMode="auto">
              <a:xfrm>
                <a:off x="4495" y="2332"/>
                <a:ext cx="2"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22" name="Freeform 60"/>
              <p:cNvSpPr/>
              <p:nvPr/>
            </p:nvSpPr>
            <p:spPr bwMode="auto">
              <a:xfrm>
                <a:off x="4381" y="2277"/>
                <a:ext cx="4" cy="8"/>
              </a:xfrm>
              <a:custGeom>
                <a:avLst/>
                <a:gdLst>
                  <a:gd name="T0" fmla="*/ 2 w 2"/>
                  <a:gd name="T1" fmla="*/ 1 h 4"/>
                  <a:gd name="T2" fmla="*/ 2 w 2"/>
                  <a:gd name="T3" fmla="*/ 0 h 4"/>
                  <a:gd name="T4" fmla="*/ 1 w 2"/>
                  <a:gd name="T5" fmla="*/ 2 h 4"/>
                  <a:gd name="T6" fmla="*/ 1 w 2"/>
                  <a:gd name="T7" fmla="*/ 2 h 4"/>
                  <a:gd name="T8" fmla="*/ 0 w 2"/>
                  <a:gd name="T9" fmla="*/ 4 h 4"/>
                  <a:gd name="T10" fmla="*/ 2 w 2"/>
                  <a:gd name="T11" fmla="*/ 1 h 4"/>
                </a:gdLst>
                <a:ahLst/>
                <a:cxnLst>
                  <a:cxn ang="0">
                    <a:pos x="T0" y="T1"/>
                  </a:cxn>
                  <a:cxn ang="0">
                    <a:pos x="T2" y="T3"/>
                  </a:cxn>
                  <a:cxn ang="0">
                    <a:pos x="T4" y="T5"/>
                  </a:cxn>
                  <a:cxn ang="0">
                    <a:pos x="T6" y="T7"/>
                  </a:cxn>
                  <a:cxn ang="0">
                    <a:pos x="T8" y="T9"/>
                  </a:cxn>
                  <a:cxn ang="0">
                    <a:pos x="T10" y="T11"/>
                  </a:cxn>
                </a:cxnLst>
                <a:rect l="0" t="0" r="r" b="b"/>
                <a:pathLst>
                  <a:path w="2" h="4">
                    <a:moveTo>
                      <a:pt x="2" y="1"/>
                    </a:moveTo>
                    <a:cubicBezTo>
                      <a:pt x="2" y="1"/>
                      <a:pt x="2" y="0"/>
                      <a:pt x="2" y="0"/>
                    </a:cubicBezTo>
                    <a:cubicBezTo>
                      <a:pt x="1" y="1"/>
                      <a:pt x="1" y="1"/>
                      <a:pt x="1" y="2"/>
                    </a:cubicBezTo>
                    <a:cubicBezTo>
                      <a:pt x="1" y="2"/>
                      <a:pt x="0" y="3"/>
                      <a:pt x="1" y="2"/>
                    </a:cubicBezTo>
                    <a:cubicBezTo>
                      <a:pt x="0" y="3"/>
                      <a:pt x="0" y="4"/>
                      <a:pt x="0" y="4"/>
                    </a:cubicBezTo>
                    <a:cubicBezTo>
                      <a:pt x="1" y="3"/>
                      <a:pt x="1"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23" name="Freeform 61"/>
              <p:cNvSpPr/>
              <p:nvPr/>
            </p:nvSpPr>
            <p:spPr bwMode="auto">
              <a:xfrm>
                <a:off x="4519" y="2328"/>
                <a:ext cx="2" cy="2"/>
              </a:xfrm>
              <a:custGeom>
                <a:avLst/>
                <a:gdLst>
                  <a:gd name="T0" fmla="*/ 0 w 2"/>
                  <a:gd name="T1" fmla="*/ 2 h 2"/>
                  <a:gd name="T2" fmla="*/ 0 w 2"/>
                  <a:gd name="T3" fmla="*/ 2 h 2"/>
                  <a:gd name="T4" fmla="*/ 2 w 2"/>
                  <a:gd name="T5" fmla="*/ 0 h 2"/>
                  <a:gd name="T6" fmla="*/ 0 w 2"/>
                  <a:gd name="T7" fmla="*/ 2 h 2"/>
                </a:gdLst>
                <a:ahLst/>
                <a:cxnLst>
                  <a:cxn ang="0">
                    <a:pos x="T0" y="T1"/>
                  </a:cxn>
                  <a:cxn ang="0">
                    <a:pos x="T2" y="T3"/>
                  </a:cxn>
                  <a:cxn ang="0">
                    <a:pos x="T4" y="T5"/>
                  </a:cxn>
                  <a:cxn ang="0">
                    <a:pos x="T6" y="T7"/>
                  </a:cxn>
                </a:cxnLst>
                <a:rect l="0" t="0" r="r" b="b"/>
                <a:pathLst>
                  <a:path w="2" h="2">
                    <a:moveTo>
                      <a:pt x="0" y="2"/>
                    </a:moveTo>
                    <a:lnTo>
                      <a:pt x="0" y="2"/>
                    </a:lnTo>
                    <a:lnTo>
                      <a:pt x="2" y="0"/>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24" name="Freeform 62"/>
              <p:cNvSpPr/>
              <p:nvPr/>
            </p:nvSpPr>
            <p:spPr bwMode="auto">
              <a:xfrm>
                <a:off x="4504" y="2325"/>
                <a:ext cx="0" cy="3"/>
              </a:xfrm>
              <a:custGeom>
                <a:avLst/>
                <a:gdLst>
                  <a:gd name="T0" fmla="*/ 1 h 1"/>
                  <a:gd name="T1" fmla="*/ 1 h 1"/>
                  <a:gd name="T2" fmla="*/ 1 h 1"/>
                </a:gdLst>
                <a:ahLst/>
                <a:cxnLst>
                  <a:cxn ang="0">
                    <a:pos x="0" y="T0"/>
                  </a:cxn>
                  <a:cxn ang="0">
                    <a:pos x="0" y="T1"/>
                  </a:cxn>
                  <a:cxn ang="0">
                    <a:pos x="0" y="T2"/>
                  </a:cxn>
                </a:cxnLst>
                <a:rect l="0" t="0" r="r" b="b"/>
                <a:pathLst>
                  <a:path h="1">
                    <a:moveTo>
                      <a:pt x="0" y="1"/>
                    </a:moveTo>
                    <a:cubicBezTo>
                      <a:pt x="0" y="1"/>
                      <a:pt x="0" y="1"/>
                      <a:pt x="0" y="1"/>
                    </a:cubicBezTo>
                    <a:cubicBezTo>
                      <a:pt x="0"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25" name="Freeform 63"/>
              <p:cNvSpPr/>
              <p:nvPr/>
            </p:nvSpPr>
            <p:spPr bwMode="auto">
              <a:xfrm>
                <a:off x="4391" y="2294"/>
                <a:ext cx="4" cy="4"/>
              </a:xfrm>
              <a:custGeom>
                <a:avLst/>
                <a:gdLst>
                  <a:gd name="T0" fmla="*/ 1 w 2"/>
                  <a:gd name="T1" fmla="*/ 1 h 2"/>
                  <a:gd name="T2" fmla="*/ 1 w 2"/>
                  <a:gd name="T3" fmla="*/ 1 h 2"/>
                  <a:gd name="T4" fmla="*/ 1 w 2"/>
                  <a:gd name="T5" fmla="*/ 1 h 2"/>
                </a:gdLst>
                <a:ahLst/>
                <a:cxnLst>
                  <a:cxn ang="0">
                    <a:pos x="T0" y="T1"/>
                  </a:cxn>
                  <a:cxn ang="0">
                    <a:pos x="T2" y="T3"/>
                  </a:cxn>
                  <a:cxn ang="0">
                    <a:pos x="T4" y="T5"/>
                  </a:cxn>
                </a:cxnLst>
                <a:rect l="0" t="0" r="r" b="b"/>
                <a:pathLst>
                  <a:path w="2" h="2">
                    <a:moveTo>
                      <a:pt x="1" y="1"/>
                    </a:moveTo>
                    <a:cubicBezTo>
                      <a:pt x="0" y="2"/>
                      <a:pt x="1" y="1"/>
                      <a:pt x="1" y="1"/>
                    </a:cubicBezTo>
                    <a:cubicBezTo>
                      <a:pt x="2" y="0"/>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26" name="Freeform 64"/>
              <p:cNvSpPr/>
              <p:nvPr/>
            </p:nvSpPr>
            <p:spPr bwMode="auto">
              <a:xfrm>
                <a:off x="4381" y="2281"/>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27" name="Freeform 65"/>
              <p:cNvSpPr/>
              <p:nvPr/>
            </p:nvSpPr>
            <p:spPr bwMode="auto">
              <a:xfrm>
                <a:off x="3332" y="1903"/>
                <a:ext cx="2" cy="7"/>
              </a:xfrm>
              <a:custGeom>
                <a:avLst/>
                <a:gdLst>
                  <a:gd name="T0" fmla="*/ 0 w 1"/>
                  <a:gd name="T1" fmla="*/ 3 h 3"/>
                  <a:gd name="T2" fmla="*/ 1 w 1"/>
                  <a:gd name="T3" fmla="*/ 3 h 3"/>
                  <a:gd name="T4" fmla="*/ 1 w 1"/>
                  <a:gd name="T5" fmla="*/ 0 h 3"/>
                  <a:gd name="T6" fmla="*/ 0 w 1"/>
                  <a:gd name="T7" fmla="*/ 3 h 3"/>
                </a:gdLst>
                <a:ahLst/>
                <a:cxnLst>
                  <a:cxn ang="0">
                    <a:pos x="T0" y="T1"/>
                  </a:cxn>
                  <a:cxn ang="0">
                    <a:pos x="T2" y="T3"/>
                  </a:cxn>
                  <a:cxn ang="0">
                    <a:pos x="T4" y="T5"/>
                  </a:cxn>
                  <a:cxn ang="0">
                    <a:pos x="T6" y="T7"/>
                  </a:cxn>
                </a:cxnLst>
                <a:rect l="0" t="0" r="r" b="b"/>
                <a:pathLst>
                  <a:path w="1" h="3">
                    <a:moveTo>
                      <a:pt x="0" y="3"/>
                    </a:moveTo>
                    <a:cubicBezTo>
                      <a:pt x="0" y="3"/>
                      <a:pt x="0" y="3"/>
                      <a:pt x="1" y="3"/>
                    </a:cubicBezTo>
                    <a:cubicBezTo>
                      <a:pt x="1" y="2"/>
                      <a:pt x="1" y="1"/>
                      <a:pt x="1" y="0"/>
                    </a:cubicBezTo>
                    <a:lnTo>
                      <a:pt x="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28" name="Freeform 66"/>
              <p:cNvSpPr/>
              <p:nvPr/>
            </p:nvSpPr>
            <p:spPr bwMode="auto">
              <a:xfrm>
                <a:off x="3566" y="2372"/>
                <a:ext cx="2" cy="2"/>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1"/>
                      <a:pt x="1" y="1"/>
                      <a:pt x="0" y="0"/>
                    </a:cubicBezTo>
                    <a:cubicBezTo>
                      <a:pt x="0" y="1"/>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29" name="Freeform 67"/>
              <p:cNvSpPr/>
              <p:nvPr/>
            </p:nvSpPr>
            <p:spPr bwMode="auto">
              <a:xfrm>
                <a:off x="3474" y="2073"/>
                <a:ext cx="0" cy="2"/>
              </a:xfrm>
              <a:custGeom>
                <a:avLst/>
                <a:gdLst>
                  <a:gd name="T0" fmla="*/ 1 h 1"/>
                  <a:gd name="T1" fmla="*/ 0 h 1"/>
                  <a:gd name="T2" fmla="*/ 0 h 1"/>
                  <a:gd name="T3" fmla="*/ 1 h 1"/>
                </a:gdLst>
                <a:ahLst/>
                <a:cxnLst>
                  <a:cxn ang="0">
                    <a:pos x="0" y="T0"/>
                  </a:cxn>
                  <a:cxn ang="0">
                    <a:pos x="0" y="T1"/>
                  </a:cxn>
                  <a:cxn ang="0">
                    <a:pos x="0" y="T2"/>
                  </a:cxn>
                  <a:cxn ang="0">
                    <a:pos x="0" y="T3"/>
                  </a:cxn>
                </a:cxnLst>
                <a:rect l="0" t="0" r="r" b="b"/>
                <a:pathLst>
                  <a:path h="1">
                    <a:moveTo>
                      <a:pt x="0" y="1"/>
                    </a:moveTo>
                    <a:cubicBezTo>
                      <a:pt x="0" y="1"/>
                      <a:pt x="0" y="0"/>
                      <a:pt x="0" y="0"/>
                    </a:cubicBezTo>
                    <a:cubicBezTo>
                      <a:pt x="0" y="0"/>
                      <a:pt x="0" y="0"/>
                      <a:pt x="0" y="0"/>
                    </a:cubicBezTo>
                    <a:cubicBezTo>
                      <a:pt x="0"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30" name="Freeform 68"/>
              <p:cNvSpPr/>
              <p:nvPr/>
            </p:nvSpPr>
            <p:spPr bwMode="auto">
              <a:xfrm>
                <a:off x="4060" y="1568"/>
                <a:ext cx="2" cy="3"/>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0"/>
                      <a:pt x="1" y="0"/>
                      <a:pt x="0" y="0"/>
                    </a:cubicBezTo>
                    <a:cubicBezTo>
                      <a:pt x="0" y="1"/>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31" name="Freeform 69"/>
              <p:cNvSpPr/>
              <p:nvPr/>
            </p:nvSpPr>
            <p:spPr bwMode="auto">
              <a:xfrm>
                <a:off x="3472" y="2073"/>
                <a:ext cx="2" cy="0"/>
              </a:xfrm>
              <a:custGeom>
                <a:avLst/>
                <a:gdLst>
                  <a:gd name="T0" fmla="*/ 1 w 1"/>
                  <a:gd name="T1" fmla="*/ 0 w 1"/>
                  <a:gd name="T2" fmla="*/ 0 w 1"/>
                  <a:gd name="T3" fmla="*/ 1 w 1"/>
                  <a:gd name="T4" fmla="*/ 1 w 1"/>
                </a:gdLst>
                <a:ahLst/>
                <a:cxnLst>
                  <a:cxn ang="0">
                    <a:pos x="T0" y="0"/>
                  </a:cxn>
                  <a:cxn ang="0">
                    <a:pos x="T1" y="0"/>
                  </a:cxn>
                  <a:cxn ang="0">
                    <a:pos x="T2" y="0"/>
                  </a:cxn>
                  <a:cxn ang="0">
                    <a:pos x="T3" y="0"/>
                  </a:cxn>
                  <a:cxn ang="0">
                    <a:pos x="T4" y="0"/>
                  </a:cxn>
                </a:cxnLst>
                <a:rect l="0" t="0" r="r" b="b"/>
                <a:pathLst>
                  <a:path w="1">
                    <a:moveTo>
                      <a:pt x="1" y="0"/>
                    </a:moveTo>
                    <a:cubicBezTo>
                      <a:pt x="1" y="0"/>
                      <a:pt x="0" y="0"/>
                      <a:pt x="0" y="0"/>
                    </a:cubicBezTo>
                    <a:cubicBezTo>
                      <a:pt x="0" y="0"/>
                      <a:pt x="0" y="0"/>
                      <a:pt x="0" y="0"/>
                    </a:cubicBezTo>
                    <a:cubicBezTo>
                      <a:pt x="0" y="0"/>
                      <a:pt x="0" y="0"/>
                      <a:pt x="1"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32" name="Freeform 70"/>
              <p:cNvSpPr/>
              <p:nvPr/>
            </p:nvSpPr>
            <p:spPr bwMode="auto">
              <a:xfrm>
                <a:off x="3474" y="2073"/>
                <a:ext cx="0" cy="2"/>
              </a:xfrm>
              <a:custGeom>
                <a:avLst/>
                <a:gdLst>
                  <a:gd name="T0" fmla="*/ 0 h 1"/>
                  <a:gd name="T1" fmla="*/ 1 h 1"/>
                  <a:gd name="T2" fmla="*/ 1 h 1"/>
                  <a:gd name="T3" fmla="*/ 1 h 1"/>
                  <a:gd name="T4" fmla="*/ 1 h 1"/>
                  <a:gd name="T5" fmla="*/ 1 h 1"/>
                  <a:gd name="T6" fmla="*/ 0 h 1"/>
                  <a:gd name="T7" fmla="*/ 0 h 1"/>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1">
                    <a:moveTo>
                      <a:pt x="0" y="0"/>
                    </a:move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33" name="Freeform 71"/>
              <p:cNvSpPr/>
              <p:nvPr/>
            </p:nvSpPr>
            <p:spPr bwMode="auto">
              <a:xfrm>
                <a:off x="3702" y="1530"/>
                <a:ext cx="4" cy="2"/>
              </a:xfrm>
              <a:custGeom>
                <a:avLst/>
                <a:gdLst>
                  <a:gd name="T0" fmla="*/ 0 w 2"/>
                  <a:gd name="T1" fmla="*/ 1 h 1"/>
                  <a:gd name="T2" fmla="*/ 0 w 2"/>
                  <a:gd name="T3" fmla="*/ 1 h 1"/>
                  <a:gd name="T4" fmla="*/ 2 w 2"/>
                  <a:gd name="T5" fmla="*/ 0 h 1"/>
                  <a:gd name="T6" fmla="*/ 0 w 2"/>
                  <a:gd name="T7" fmla="*/ 1 h 1"/>
                </a:gdLst>
                <a:ahLst/>
                <a:cxnLst>
                  <a:cxn ang="0">
                    <a:pos x="T0" y="T1"/>
                  </a:cxn>
                  <a:cxn ang="0">
                    <a:pos x="T2" y="T3"/>
                  </a:cxn>
                  <a:cxn ang="0">
                    <a:pos x="T4" y="T5"/>
                  </a:cxn>
                  <a:cxn ang="0">
                    <a:pos x="T6" y="T7"/>
                  </a:cxn>
                </a:cxnLst>
                <a:rect l="0" t="0" r="r" b="b"/>
                <a:pathLst>
                  <a:path w="2" h="1">
                    <a:moveTo>
                      <a:pt x="0" y="1"/>
                    </a:moveTo>
                    <a:cubicBezTo>
                      <a:pt x="0" y="1"/>
                      <a:pt x="0" y="1"/>
                      <a:pt x="0" y="1"/>
                    </a:cubicBezTo>
                    <a:cubicBezTo>
                      <a:pt x="0" y="1"/>
                      <a:pt x="1" y="0"/>
                      <a:pt x="2"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34" name="Freeform 72"/>
              <p:cNvSpPr/>
              <p:nvPr/>
            </p:nvSpPr>
            <p:spPr bwMode="auto">
              <a:xfrm>
                <a:off x="3421" y="2084"/>
                <a:ext cx="17" cy="15"/>
              </a:xfrm>
              <a:custGeom>
                <a:avLst/>
                <a:gdLst>
                  <a:gd name="T0" fmla="*/ 2 w 8"/>
                  <a:gd name="T1" fmla="*/ 5 h 7"/>
                  <a:gd name="T2" fmla="*/ 4 w 8"/>
                  <a:gd name="T3" fmla="*/ 2 h 7"/>
                  <a:gd name="T4" fmla="*/ 2 w 8"/>
                  <a:gd name="T5" fmla="*/ 5 h 7"/>
                </a:gdLst>
                <a:ahLst/>
                <a:cxnLst>
                  <a:cxn ang="0">
                    <a:pos x="T0" y="T1"/>
                  </a:cxn>
                  <a:cxn ang="0">
                    <a:pos x="T2" y="T3"/>
                  </a:cxn>
                  <a:cxn ang="0">
                    <a:pos x="T4" y="T5"/>
                  </a:cxn>
                </a:cxnLst>
                <a:rect l="0" t="0" r="r" b="b"/>
                <a:pathLst>
                  <a:path w="8" h="7">
                    <a:moveTo>
                      <a:pt x="2" y="5"/>
                    </a:moveTo>
                    <a:cubicBezTo>
                      <a:pt x="8" y="0"/>
                      <a:pt x="0" y="7"/>
                      <a:pt x="4" y="2"/>
                    </a:cubicBezTo>
                    <a:cubicBezTo>
                      <a:pt x="2" y="3"/>
                      <a:pt x="2" y="4"/>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35" name="Freeform 73"/>
              <p:cNvSpPr/>
              <p:nvPr/>
            </p:nvSpPr>
            <p:spPr bwMode="auto">
              <a:xfrm>
                <a:off x="4381" y="2247"/>
                <a:ext cx="2" cy="4"/>
              </a:xfrm>
              <a:custGeom>
                <a:avLst/>
                <a:gdLst>
                  <a:gd name="T0" fmla="*/ 0 w 1"/>
                  <a:gd name="T1" fmla="*/ 1 h 2"/>
                  <a:gd name="T2" fmla="*/ 1 w 1"/>
                  <a:gd name="T3" fmla="*/ 0 h 2"/>
                  <a:gd name="T4" fmla="*/ 0 w 1"/>
                  <a:gd name="T5" fmla="*/ 1 h 2"/>
                </a:gdLst>
                <a:ahLst/>
                <a:cxnLst>
                  <a:cxn ang="0">
                    <a:pos x="T0" y="T1"/>
                  </a:cxn>
                  <a:cxn ang="0">
                    <a:pos x="T2" y="T3"/>
                  </a:cxn>
                  <a:cxn ang="0">
                    <a:pos x="T4" y="T5"/>
                  </a:cxn>
                </a:cxnLst>
                <a:rect l="0" t="0" r="r" b="b"/>
                <a:pathLst>
                  <a:path w="1" h="2">
                    <a:moveTo>
                      <a:pt x="0" y="1"/>
                    </a:moveTo>
                    <a:cubicBezTo>
                      <a:pt x="0" y="2"/>
                      <a:pt x="0" y="0"/>
                      <a:pt x="1" y="0"/>
                    </a:cubicBezTo>
                    <a:cubicBezTo>
                      <a:pt x="1" y="0"/>
                      <a:pt x="1"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36" name="Freeform 74"/>
              <p:cNvSpPr/>
              <p:nvPr/>
            </p:nvSpPr>
            <p:spPr bwMode="auto">
              <a:xfrm>
                <a:off x="4381" y="2247"/>
                <a:ext cx="2" cy="6"/>
              </a:xfrm>
              <a:custGeom>
                <a:avLst/>
                <a:gdLst>
                  <a:gd name="T0" fmla="*/ 1 w 1"/>
                  <a:gd name="T1" fmla="*/ 0 h 3"/>
                  <a:gd name="T2" fmla="*/ 0 w 1"/>
                  <a:gd name="T3" fmla="*/ 3 h 3"/>
                  <a:gd name="T4" fmla="*/ 1 w 1"/>
                  <a:gd name="T5" fmla="*/ 0 h 3"/>
                </a:gdLst>
                <a:ahLst/>
                <a:cxnLst>
                  <a:cxn ang="0">
                    <a:pos x="T0" y="T1"/>
                  </a:cxn>
                  <a:cxn ang="0">
                    <a:pos x="T2" y="T3"/>
                  </a:cxn>
                  <a:cxn ang="0">
                    <a:pos x="T4" y="T5"/>
                  </a:cxn>
                </a:cxnLst>
                <a:rect l="0" t="0" r="r" b="b"/>
                <a:pathLst>
                  <a:path w="1" h="3">
                    <a:moveTo>
                      <a:pt x="1" y="0"/>
                    </a:moveTo>
                    <a:cubicBezTo>
                      <a:pt x="0" y="3"/>
                      <a:pt x="0" y="3"/>
                      <a:pt x="0" y="3"/>
                    </a:cubicBezTo>
                    <a:cubicBezTo>
                      <a:pt x="1" y="2"/>
                      <a:pt x="1"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37" name="Freeform 75"/>
              <p:cNvSpPr/>
              <p:nvPr/>
            </p:nvSpPr>
            <p:spPr bwMode="auto">
              <a:xfrm>
                <a:off x="3914" y="153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38" name="Freeform 76"/>
              <p:cNvSpPr/>
              <p:nvPr/>
            </p:nvSpPr>
            <p:spPr bwMode="auto">
              <a:xfrm>
                <a:off x="3317" y="1492"/>
                <a:ext cx="1064" cy="1219"/>
              </a:xfrm>
              <a:custGeom>
                <a:avLst/>
                <a:gdLst>
                  <a:gd name="T0" fmla="*/ 307 w 501"/>
                  <a:gd name="T1" fmla="*/ 7 h 575"/>
                  <a:gd name="T2" fmla="*/ 204 w 501"/>
                  <a:gd name="T3" fmla="*/ 13 h 575"/>
                  <a:gd name="T4" fmla="*/ 130 w 501"/>
                  <a:gd name="T5" fmla="*/ 42 h 575"/>
                  <a:gd name="T6" fmla="*/ 23 w 501"/>
                  <a:gd name="T7" fmla="*/ 152 h 575"/>
                  <a:gd name="T8" fmla="*/ 0 w 501"/>
                  <a:gd name="T9" fmla="*/ 247 h 575"/>
                  <a:gd name="T10" fmla="*/ 50 w 501"/>
                  <a:gd name="T11" fmla="*/ 385 h 575"/>
                  <a:gd name="T12" fmla="*/ 111 w 501"/>
                  <a:gd name="T13" fmla="*/ 430 h 575"/>
                  <a:gd name="T14" fmla="*/ 184 w 501"/>
                  <a:gd name="T15" fmla="*/ 490 h 575"/>
                  <a:gd name="T16" fmla="*/ 202 w 501"/>
                  <a:gd name="T17" fmla="*/ 528 h 575"/>
                  <a:gd name="T18" fmla="*/ 213 w 501"/>
                  <a:gd name="T19" fmla="*/ 562 h 575"/>
                  <a:gd name="T20" fmla="*/ 214 w 501"/>
                  <a:gd name="T21" fmla="*/ 567 h 575"/>
                  <a:gd name="T22" fmla="*/ 211 w 501"/>
                  <a:gd name="T23" fmla="*/ 536 h 575"/>
                  <a:gd name="T24" fmla="*/ 199 w 501"/>
                  <a:gd name="T25" fmla="*/ 494 h 575"/>
                  <a:gd name="T26" fmla="*/ 165 w 501"/>
                  <a:gd name="T27" fmla="*/ 454 h 575"/>
                  <a:gd name="T28" fmla="*/ 164 w 501"/>
                  <a:gd name="T29" fmla="*/ 451 h 575"/>
                  <a:gd name="T30" fmla="*/ 135 w 501"/>
                  <a:gd name="T31" fmla="*/ 430 h 575"/>
                  <a:gd name="T32" fmla="*/ 134 w 501"/>
                  <a:gd name="T33" fmla="*/ 428 h 575"/>
                  <a:gd name="T34" fmla="*/ 125 w 501"/>
                  <a:gd name="T35" fmla="*/ 419 h 575"/>
                  <a:gd name="T36" fmla="*/ 97 w 501"/>
                  <a:gd name="T37" fmla="*/ 407 h 575"/>
                  <a:gd name="T38" fmla="*/ 85 w 501"/>
                  <a:gd name="T39" fmla="*/ 394 h 575"/>
                  <a:gd name="T40" fmla="*/ 77 w 501"/>
                  <a:gd name="T41" fmla="*/ 384 h 575"/>
                  <a:gd name="T42" fmla="*/ 63 w 501"/>
                  <a:gd name="T43" fmla="*/ 368 h 575"/>
                  <a:gd name="T44" fmla="*/ 49 w 501"/>
                  <a:gd name="T45" fmla="*/ 353 h 575"/>
                  <a:gd name="T46" fmla="*/ 40 w 501"/>
                  <a:gd name="T47" fmla="*/ 338 h 575"/>
                  <a:gd name="T48" fmla="*/ 25 w 501"/>
                  <a:gd name="T49" fmla="*/ 323 h 575"/>
                  <a:gd name="T50" fmla="*/ 29 w 501"/>
                  <a:gd name="T51" fmla="*/ 315 h 575"/>
                  <a:gd name="T52" fmla="*/ 21 w 501"/>
                  <a:gd name="T53" fmla="*/ 247 h 575"/>
                  <a:gd name="T54" fmla="*/ 23 w 501"/>
                  <a:gd name="T55" fmla="*/ 221 h 575"/>
                  <a:gd name="T56" fmla="*/ 26 w 501"/>
                  <a:gd name="T57" fmla="*/ 191 h 575"/>
                  <a:gd name="T58" fmla="*/ 56 w 501"/>
                  <a:gd name="T59" fmla="*/ 133 h 575"/>
                  <a:gd name="T60" fmla="*/ 74 w 501"/>
                  <a:gd name="T61" fmla="*/ 107 h 575"/>
                  <a:gd name="T62" fmla="*/ 84 w 501"/>
                  <a:gd name="T63" fmla="*/ 99 h 575"/>
                  <a:gd name="T64" fmla="*/ 90 w 501"/>
                  <a:gd name="T65" fmla="*/ 91 h 575"/>
                  <a:gd name="T66" fmla="*/ 110 w 501"/>
                  <a:gd name="T67" fmla="*/ 80 h 575"/>
                  <a:gd name="T68" fmla="*/ 129 w 501"/>
                  <a:gd name="T69" fmla="*/ 65 h 575"/>
                  <a:gd name="T70" fmla="*/ 182 w 501"/>
                  <a:gd name="T71" fmla="*/ 36 h 575"/>
                  <a:gd name="T72" fmla="*/ 211 w 501"/>
                  <a:gd name="T73" fmla="*/ 29 h 575"/>
                  <a:gd name="T74" fmla="*/ 253 w 501"/>
                  <a:gd name="T75" fmla="*/ 19 h 575"/>
                  <a:gd name="T76" fmla="*/ 281 w 501"/>
                  <a:gd name="T77" fmla="*/ 19 h 575"/>
                  <a:gd name="T78" fmla="*/ 284 w 501"/>
                  <a:gd name="T79" fmla="*/ 19 h 575"/>
                  <a:gd name="T80" fmla="*/ 320 w 501"/>
                  <a:gd name="T81" fmla="*/ 24 h 575"/>
                  <a:gd name="T82" fmla="*/ 369 w 501"/>
                  <a:gd name="T83" fmla="*/ 42 h 575"/>
                  <a:gd name="T84" fmla="*/ 388 w 501"/>
                  <a:gd name="T85" fmla="*/ 53 h 575"/>
                  <a:gd name="T86" fmla="*/ 407 w 501"/>
                  <a:gd name="T87" fmla="*/ 71 h 575"/>
                  <a:gd name="T88" fmla="*/ 435 w 501"/>
                  <a:gd name="T89" fmla="*/ 107 h 575"/>
                  <a:gd name="T90" fmla="*/ 462 w 501"/>
                  <a:gd name="T91" fmla="*/ 154 h 575"/>
                  <a:gd name="T92" fmla="*/ 471 w 501"/>
                  <a:gd name="T93" fmla="*/ 184 h 575"/>
                  <a:gd name="T94" fmla="*/ 464 w 501"/>
                  <a:gd name="T95" fmla="*/ 279 h 575"/>
                  <a:gd name="T96" fmla="*/ 451 w 501"/>
                  <a:gd name="T97" fmla="*/ 307 h 575"/>
                  <a:gd name="T98" fmla="*/ 395 w 501"/>
                  <a:gd name="T99" fmla="*/ 377 h 575"/>
                  <a:gd name="T100" fmla="*/ 368 w 501"/>
                  <a:gd name="T101" fmla="*/ 412 h 575"/>
                  <a:gd name="T102" fmla="*/ 363 w 501"/>
                  <a:gd name="T103" fmla="*/ 573 h 575"/>
                  <a:gd name="T104" fmla="*/ 446 w 501"/>
                  <a:gd name="T105" fmla="*/ 342 h 575"/>
                  <a:gd name="T106" fmla="*/ 463 w 501"/>
                  <a:gd name="T107" fmla="*/ 118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01" h="575">
                    <a:moveTo>
                      <a:pt x="463" y="118"/>
                    </a:moveTo>
                    <a:cubicBezTo>
                      <a:pt x="439" y="74"/>
                      <a:pt x="402" y="38"/>
                      <a:pt x="355" y="17"/>
                    </a:cubicBezTo>
                    <a:cubicBezTo>
                      <a:pt x="347" y="17"/>
                      <a:pt x="337" y="12"/>
                      <a:pt x="328" y="12"/>
                    </a:cubicBezTo>
                    <a:cubicBezTo>
                      <a:pt x="328" y="11"/>
                      <a:pt x="328" y="11"/>
                      <a:pt x="328" y="11"/>
                    </a:cubicBezTo>
                    <a:cubicBezTo>
                      <a:pt x="320" y="11"/>
                      <a:pt x="319" y="8"/>
                      <a:pt x="310" y="5"/>
                    </a:cubicBezTo>
                    <a:cubicBezTo>
                      <a:pt x="309" y="7"/>
                      <a:pt x="306" y="5"/>
                      <a:pt x="307" y="7"/>
                    </a:cubicBezTo>
                    <a:cubicBezTo>
                      <a:pt x="303" y="8"/>
                      <a:pt x="301" y="3"/>
                      <a:pt x="296" y="4"/>
                    </a:cubicBezTo>
                    <a:cubicBezTo>
                      <a:pt x="296" y="3"/>
                      <a:pt x="296" y="5"/>
                      <a:pt x="295" y="4"/>
                    </a:cubicBezTo>
                    <a:cubicBezTo>
                      <a:pt x="282" y="5"/>
                      <a:pt x="298" y="3"/>
                      <a:pt x="282" y="0"/>
                    </a:cubicBezTo>
                    <a:cubicBezTo>
                      <a:pt x="259" y="0"/>
                      <a:pt x="236" y="5"/>
                      <a:pt x="215" y="9"/>
                    </a:cubicBezTo>
                    <a:cubicBezTo>
                      <a:pt x="216" y="9"/>
                      <a:pt x="217" y="10"/>
                      <a:pt x="215" y="11"/>
                    </a:cubicBezTo>
                    <a:cubicBezTo>
                      <a:pt x="212" y="8"/>
                      <a:pt x="208" y="13"/>
                      <a:pt x="204" y="13"/>
                    </a:cubicBezTo>
                    <a:cubicBezTo>
                      <a:pt x="204" y="12"/>
                      <a:pt x="206" y="12"/>
                      <a:pt x="207" y="11"/>
                    </a:cubicBezTo>
                    <a:cubicBezTo>
                      <a:pt x="197" y="13"/>
                      <a:pt x="190" y="17"/>
                      <a:pt x="181" y="19"/>
                    </a:cubicBezTo>
                    <a:cubicBezTo>
                      <a:pt x="173" y="24"/>
                      <a:pt x="163" y="25"/>
                      <a:pt x="158" y="29"/>
                    </a:cubicBezTo>
                    <a:cubicBezTo>
                      <a:pt x="159" y="27"/>
                      <a:pt x="154" y="30"/>
                      <a:pt x="152" y="30"/>
                    </a:cubicBezTo>
                    <a:cubicBezTo>
                      <a:pt x="148" y="37"/>
                      <a:pt x="136" y="37"/>
                      <a:pt x="131" y="43"/>
                    </a:cubicBezTo>
                    <a:cubicBezTo>
                      <a:pt x="130" y="42"/>
                      <a:pt x="130" y="42"/>
                      <a:pt x="130" y="42"/>
                    </a:cubicBezTo>
                    <a:cubicBezTo>
                      <a:pt x="110" y="54"/>
                      <a:pt x="88" y="68"/>
                      <a:pt x="70" y="87"/>
                    </a:cubicBezTo>
                    <a:cubicBezTo>
                      <a:pt x="59" y="96"/>
                      <a:pt x="48" y="108"/>
                      <a:pt x="39" y="121"/>
                    </a:cubicBezTo>
                    <a:cubicBezTo>
                      <a:pt x="38" y="123"/>
                      <a:pt x="40" y="122"/>
                      <a:pt x="39" y="124"/>
                    </a:cubicBezTo>
                    <a:cubicBezTo>
                      <a:pt x="37" y="127"/>
                      <a:pt x="38" y="123"/>
                      <a:pt x="37" y="124"/>
                    </a:cubicBezTo>
                    <a:cubicBezTo>
                      <a:pt x="34" y="132"/>
                      <a:pt x="28" y="140"/>
                      <a:pt x="23" y="148"/>
                    </a:cubicBezTo>
                    <a:cubicBezTo>
                      <a:pt x="23" y="150"/>
                      <a:pt x="22" y="152"/>
                      <a:pt x="23" y="152"/>
                    </a:cubicBezTo>
                    <a:cubicBezTo>
                      <a:pt x="17" y="161"/>
                      <a:pt x="14" y="176"/>
                      <a:pt x="9" y="185"/>
                    </a:cubicBezTo>
                    <a:cubicBezTo>
                      <a:pt x="14" y="183"/>
                      <a:pt x="10" y="192"/>
                      <a:pt x="10" y="196"/>
                    </a:cubicBezTo>
                    <a:cubicBezTo>
                      <a:pt x="9" y="198"/>
                      <a:pt x="8" y="198"/>
                      <a:pt x="8" y="197"/>
                    </a:cubicBezTo>
                    <a:cubicBezTo>
                      <a:pt x="6" y="205"/>
                      <a:pt x="5" y="209"/>
                      <a:pt x="3" y="219"/>
                    </a:cubicBezTo>
                    <a:cubicBezTo>
                      <a:pt x="2" y="223"/>
                      <a:pt x="4" y="225"/>
                      <a:pt x="3" y="230"/>
                    </a:cubicBezTo>
                    <a:cubicBezTo>
                      <a:pt x="0" y="233"/>
                      <a:pt x="1" y="241"/>
                      <a:pt x="0" y="247"/>
                    </a:cubicBezTo>
                    <a:cubicBezTo>
                      <a:pt x="2" y="245"/>
                      <a:pt x="4" y="252"/>
                      <a:pt x="3" y="257"/>
                    </a:cubicBezTo>
                    <a:cubicBezTo>
                      <a:pt x="0" y="256"/>
                      <a:pt x="0" y="256"/>
                      <a:pt x="0" y="256"/>
                    </a:cubicBezTo>
                    <a:cubicBezTo>
                      <a:pt x="1" y="272"/>
                      <a:pt x="0" y="297"/>
                      <a:pt x="9" y="316"/>
                    </a:cubicBezTo>
                    <a:cubicBezTo>
                      <a:pt x="8" y="318"/>
                      <a:pt x="8" y="318"/>
                      <a:pt x="8" y="318"/>
                    </a:cubicBezTo>
                    <a:cubicBezTo>
                      <a:pt x="17" y="337"/>
                      <a:pt x="25" y="356"/>
                      <a:pt x="39" y="370"/>
                    </a:cubicBezTo>
                    <a:cubicBezTo>
                      <a:pt x="42" y="375"/>
                      <a:pt x="47" y="381"/>
                      <a:pt x="50" y="385"/>
                    </a:cubicBezTo>
                    <a:cubicBezTo>
                      <a:pt x="56" y="390"/>
                      <a:pt x="58" y="391"/>
                      <a:pt x="63" y="393"/>
                    </a:cubicBezTo>
                    <a:cubicBezTo>
                      <a:pt x="65" y="395"/>
                      <a:pt x="65" y="397"/>
                      <a:pt x="65" y="398"/>
                    </a:cubicBezTo>
                    <a:cubicBezTo>
                      <a:pt x="71" y="405"/>
                      <a:pt x="76" y="411"/>
                      <a:pt x="83" y="414"/>
                    </a:cubicBezTo>
                    <a:cubicBezTo>
                      <a:pt x="83" y="415"/>
                      <a:pt x="83" y="415"/>
                      <a:pt x="83" y="415"/>
                    </a:cubicBezTo>
                    <a:cubicBezTo>
                      <a:pt x="89" y="419"/>
                      <a:pt x="98" y="423"/>
                      <a:pt x="104" y="429"/>
                    </a:cubicBezTo>
                    <a:cubicBezTo>
                      <a:pt x="106" y="429"/>
                      <a:pt x="113" y="433"/>
                      <a:pt x="111" y="430"/>
                    </a:cubicBezTo>
                    <a:cubicBezTo>
                      <a:pt x="114" y="431"/>
                      <a:pt x="111" y="433"/>
                      <a:pt x="115" y="433"/>
                    </a:cubicBezTo>
                    <a:cubicBezTo>
                      <a:pt x="111" y="433"/>
                      <a:pt x="111" y="433"/>
                      <a:pt x="111" y="433"/>
                    </a:cubicBezTo>
                    <a:cubicBezTo>
                      <a:pt x="125" y="443"/>
                      <a:pt x="138" y="450"/>
                      <a:pt x="152" y="459"/>
                    </a:cubicBezTo>
                    <a:cubicBezTo>
                      <a:pt x="154" y="464"/>
                      <a:pt x="165" y="469"/>
                      <a:pt x="170" y="476"/>
                    </a:cubicBezTo>
                    <a:cubicBezTo>
                      <a:pt x="175" y="479"/>
                      <a:pt x="180" y="487"/>
                      <a:pt x="185" y="489"/>
                    </a:cubicBezTo>
                    <a:cubicBezTo>
                      <a:pt x="184" y="490"/>
                      <a:pt x="184" y="490"/>
                      <a:pt x="184" y="490"/>
                    </a:cubicBezTo>
                    <a:cubicBezTo>
                      <a:pt x="188" y="495"/>
                      <a:pt x="194" y="503"/>
                      <a:pt x="196" y="512"/>
                    </a:cubicBezTo>
                    <a:cubicBezTo>
                      <a:pt x="198" y="518"/>
                      <a:pt x="200" y="517"/>
                      <a:pt x="202" y="521"/>
                    </a:cubicBezTo>
                    <a:cubicBezTo>
                      <a:pt x="201" y="521"/>
                      <a:pt x="201" y="521"/>
                      <a:pt x="201" y="521"/>
                    </a:cubicBezTo>
                    <a:cubicBezTo>
                      <a:pt x="203" y="525"/>
                      <a:pt x="206" y="526"/>
                      <a:pt x="207" y="528"/>
                    </a:cubicBezTo>
                    <a:cubicBezTo>
                      <a:pt x="207" y="532"/>
                      <a:pt x="208" y="532"/>
                      <a:pt x="208" y="536"/>
                    </a:cubicBezTo>
                    <a:cubicBezTo>
                      <a:pt x="207" y="532"/>
                      <a:pt x="205" y="530"/>
                      <a:pt x="202" y="528"/>
                    </a:cubicBezTo>
                    <a:cubicBezTo>
                      <a:pt x="203" y="534"/>
                      <a:pt x="207" y="539"/>
                      <a:pt x="206" y="543"/>
                    </a:cubicBezTo>
                    <a:cubicBezTo>
                      <a:pt x="207" y="547"/>
                      <a:pt x="207" y="551"/>
                      <a:pt x="209" y="551"/>
                    </a:cubicBezTo>
                    <a:cubicBezTo>
                      <a:pt x="209" y="552"/>
                      <a:pt x="208" y="555"/>
                      <a:pt x="207" y="552"/>
                    </a:cubicBezTo>
                    <a:cubicBezTo>
                      <a:pt x="208" y="556"/>
                      <a:pt x="208" y="558"/>
                      <a:pt x="209" y="560"/>
                    </a:cubicBezTo>
                    <a:cubicBezTo>
                      <a:pt x="209" y="560"/>
                      <a:pt x="209" y="559"/>
                      <a:pt x="209" y="558"/>
                    </a:cubicBezTo>
                    <a:cubicBezTo>
                      <a:pt x="211" y="560"/>
                      <a:pt x="211" y="563"/>
                      <a:pt x="213" y="562"/>
                    </a:cubicBezTo>
                    <a:cubicBezTo>
                      <a:pt x="212" y="561"/>
                      <a:pt x="212" y="560"/>
                      <a:pt x="212" y="558"/>
                    </a:cubicBezTo>
                    <a:cubicBezTo>
                      <a:pt x="213" y="559"/>
                      <a:pt x="214" y="565"/>
                      <a:pt x="213" y="567"/>
                    </a:cubicBezTo>
                    <a:cubicBezTo>
                      <a:pt x="212" y="569"/>
                      <a:pt x="210" y="563"/>
                      <a:pt x="210" y="566"/>
                    </a:cubicBezTo>
                    <a:cubicBezTo>
                      <a:pt x="213" y="575"/>
                      <a:pt x="213" y="575"/>
                      <a:pt x="213" y="575"/>
                    </a:cubicBezTo>
                    <a:cubicBezTo>
                      <a:pt x="213" y="573"/>
                      <a:pt x="214" y="570"/>
                      <a:pt x="215" y="571"/>
                    </a:cubicBezTo>
                    <a:cubicBezTo>
                      <a:pt x="214" y="567"/>
                      <a:pt x="214" y="567"/>
                      <a:pt x="214" y="567"/>
                    </a:cubicBezTo>
                    <a:cubicBezTo>
                      <a:pt x="215" y="567"/>
                      <a:pt x="215" y="567"/>
                      <a:pt x="215" y="567"/>
                    </a:cubicBezTo>
                    <a:cubicBezTo>
                      <a:pt x="214" y="560"/>
                      <a:pt x="215" y="555"/>
                      <a:pt x="214" y="548"/>
                    </a:cubicBezTo>
                    <a:cubicBezTo>
                      <a:pt x="212" y="551"/>
                      <a:pt x="212" y="551"/>
                      <a:pt x="212" y="551"/>
                    </a:cubicBezTo>
                    <a:cubicBezTo>
                      <a:pt x="212" y="547"/>
                      <a:pt x="209" y="543"/>
                      <a:pt x="210" y="539"/>
                    </a:cubicBezTo>
                    <a:cubicBezTo>
                      <a:pt x="211" y="541"/>
                      <a:pt x="211" y="539"/>
                      <a:pt x="212" y="539"/>
                    </a:cubicBezTo>
                    <a:cubicBezTo>
                      <a:pt x="212" y="538"/>
                      <a:pt x="211" y="537"/>
                      <a:pt x="211" y="536"/>
                    </a:cubicBezTo>
                    <a:cubicBezTo>
                      <a:pt x="214" y="538"/>
                      <a:pt x="214" y="538"/>
                      <a:pt x="214" y="538"/>
                    </a:cubicBezTo>
                    <a:cubicBezTo>
                      <a:pt x="210" y="536"/>
                      <a:pt x="210" y="526"/>
                      <a:pt x="210" y="525"/>
                    </a:cubicBezTo>
                    <a:cubicBezTo>
                      <a:pt x="210" y="525"/>
                      <a:pt x="210" y="525"/>
                      <a:pt x="210" y="525"/>
                    </a:cubicBezTo>
                    <a:cubicBezTo>
                      <a:pt x="209" y="519"/>
                      <a:pt x="209" y="527"/>
                      <a:pt x="208" y="523"/>
                    </a:cubicBezTo>
                    <a:cubicBezTo>
                      <a:pt x="207" y="519"/>
                      <a:pt x="210" y="520"/>
                      <a:pt x="210" y="517"/>
                    </a:cubicBezTo>
                    <a:cubicBezTo>
                      <a:pt x="207" y="511"/>
                      <a:pt x="202" y="501"/>
                      <a:pt x="199" y="494"/>
                    </a:cubicBezTo>
                    <a:cubicBezTo>
                      <a:pt x="196" y="489"/>
                      <a:pt x="191" y="484"/>
                      <a:pt x="186" y="481"/>
                    </a:cubicBezTo>
                    <a:cubicBezTo>
                      <a:pt x="183" y="477"/>
                      <a:pt x="189" y="480"/>
                      <a:pt x="184" y="476"/>
                    </a:cubicBezTo>
                    <a:cubicBezTo>
                      <a:pt x="186" y="476"/>
                      <a:pt x="186" y="475"/>
                      <a:pt x="186" y="474"/>
                    </a:cubicBezTo>
                    <a:cubicBezTo>
                      <a:pt x="185" y="474"/>
                      <a:pt x="179" y="467"/>
                      <a:pt x="181" y="471"/>
                    </a:cubicBezTo>
                    <a:cubicBezTo>
                      <a:pt x="176" y="466"/>
                      <a:pt x="169" y="460"/>
                      <a:pt x="163" y="455"/>
                    </a:cubicBezTo>
                    <a:cubicBezTo>
                      <a:pt x="165" y="457"/>
                      <a:pt x="167" y="456"/>
                      <a:pt x="165" y="454"/>
                    </a:cubicBezTo>
                    <a:cubicBezTo>
                      <a:pt x="162" y="453"/>
                      <a:pt x="156" y="450"/>
                      <a:pt x="151" y="445"/>
                    </a:cubicBezTo>
                    <a:cubicBezTo>
                      <a:pt x="150" y="447"/>
                      <a:pt x="152" y="448"/>
                      <a:pt x="150" y="449"/>
                    </a:cubicBezTo>
                    <a:cubicBezTo>
                      <a:pt x="149" y="449"/>
                      <a:pt x="147" y="449"/>
                      <a:pt x="146" y="447"/>
                    </a:cubicBezTo>
                    <a:cubicBezTo>
                      <a:pt x="147" y="445"/>
                      <a:pt x="148" y="443"/>
                      <a:pt x="144" y="440"/>
                    </a:cubicBezTo>
                    <a:cubicBezTo>
                      <a:pt x="146" y="438"/>
                      <a:pt x="152" y="446"/>
                      <a:pt x="151" y="442"/>
                    </a:cubicBezTo>
                    <a:cubicBezTo>
                      <a:pt x="154" y="442"/>
                      <a:pt x="163" y="448"/>
                      <a:pt x="164" y="451"/>
                    </a:cubicBezTo>
                    <a:cubicBezTo>
                      <a:pt x="170" y="452"/>
                      <a:pt x="161" y="448"/>
                      <a:pt x="163" y="447"/>
                    </a:cubicBezTo>
                    <a:cubicBezTo>
                      <a:pt x="159" y="444"/>
                      <a:pt x="157" y="444"/>
                      <a:pt x="151" y="440"/>
                    </a:cubicBezTo>
                    <a:cubicBezTo>
                      <a:pt x="150" y="440"/>
                      <a:pt x="152" y="442"/>
                      <a:pt x="148" y="441"/>
                    </a:cubicBezTo>
                    <a:cubicBezTo>
                      <a:pt x="142" y="439"/>
                      <a:pt x="143" y="435"/>
                      <a:pt x="141" y="434"/>
                    </a:cubicBezTo>
                    <a:cubicBezTo>
                      <a:pt x="144" y="435"/>
                      <a:pt x="144" y="435"/>
                      <a:pt x="144" y="435"/>
                    </a:cubicBezTo>
                    <a:cubicBezTo>
                      <a:pt x="141" y="432"/>
                      <a:pt x="139" y="432"/>
                      <a:pt x="135" y="430"/>
                    </a:cubicBezTo>
                    <a:cubicBezTo>
                      <a:pt x="136" y="426"/>
                      <a:pt x="142" y="434"/>
                      <a:pt x="144" y="433"/>
                    </a:cubicBezTo>
                    <a:cubicBezTo>
                      <a:pt x="143" y="429"/>
                      <a:pt x="143" y="429"/>
                      <a:pt x="143" y="429"/>
                    </a:cubicBezTo>
                    <a:cubicBezTo>
                      <a:pt x="137" y="425"/>
                      <a:pt x="140" y="430"/>
                      <a:pt x="134" y="425"/>
                    </a:cubicBezTo>
                    <a:cubicBezTo>
                      <a:pt x="135" y="425"/>
                      <a:pt x="135" y="425"/>
                      <a:pt x="135" y="425"/>
                    </a:cubicBezTo>
                    <a:cubicBezTo>
                      <a:pt x="131" y="423"/>
                      <a:pt x="131" y="423"/>
                      <a:pt x="131" y="423"/>
                    </a:cubicBezTo>
                    <a:cubicBezTo>
                      <a:pt x="131" y="424"/>
                      <a:pt x="130" y="426"/>
                      <a:pt x="134" y="428"/>
                    </a:cubicBezTo>
                    <a:cubicBezTo>
                      <a:pt x="130" y="429"/>
                      <a:pt x="131" y="427"/>
                      <a:pt x="125" y="424"/>
                    </a:cubicBezTo>
                    <a:cubicBezTo>
                      <a:pt x="122" y="424"/>
                      <a:pt x="127" y="425"/>
                      <a:pt x="126" y="427"/>
                    </a:cubicBezTo>
                    <a:cubicBezTo>
                      <a:pt x="126" y="428"/>
                      <a:pt x="123" y="426"/>
                      <a:pt x="120" y="425"/>
                    </a:cubicBezTo>
                    <a:cubicBezTo>
                      <a:pt x="116" y="422"/>
                      <a:pt x="119" y="421"/>
                      <a:pt x="118" y="419"/>
                    </a:cubicBezTo>
                    <a:cubicBezTo>
                      <a:pt x="119" y="420"/>
                      <a:pt x="122" y="422"/>
                      <a:pt x="121" y="422"/>
                    </a:cubicBezTo>
                    <a:cubicBezTo>
                      <a:pt x="127" y="424"/>
                      <a:pt x="121" y="418"/>
                      <a:pt x="125" y="419"/>
                    </a:cubicBezTo>
                    <a:cubicBezTo>
                      <a:pt x="122" y="415"/>
                      <a:pt x="121" y="417"/>
                      <a:pt x="118" y="416"/>
                    </a:cubicBezTo>
                    <a:cubicBezTo>
                      <a:pt x="119" y="417"/>
                      <a:pt x="117" y="418"/>
                      <a:pt x="117" y="419"/>
                    </a:cubicBezTo>
                    <a:cubicBezTo>
                      <a:pt x="108" y="418"/>
                      <a:pt x="115" y="413"/>
                      <a:pt x="108" y="409"/>
                    </a:cubicBezTo>
                    <a:cubicBezTo>
                      <a:pt x="108" y="413"/>
                      <a:pt x="98" y="407"/>
                      <a:pt x="100" y="413"/>
                    </a:cubicBezTo>
                    <a:cubicBezTo>
                      <a:pt x="98" y="412"/>
                      <a:pt x="96" y="411"/>
                      <a:pt x="95" y="410"/>
                    </a:cubicBezTo>
                    <a:cubicBezTo>
                      <a:pt x="98" y="409"/>
                      <a:pt x="93" y="407"/>
                      <a:pt x="97" y="407"/>
                    </a:cubicBezTo>
                    <a:cubicBezTo>
                      <a:pt x="95" y="405"/>
                      <a:pt x="95" y="405"/>
                      <a:pt x="95" y="405"/>
                    </a:cubicBezTo>
                    <a:cubicBezTo>
                      <a:pt x="100" y="406"/>
                      <a:pt x="100" y="406"/>
                      <a:pt x="100" y="406"/>
                    </a:cubicBezTo>
                    <a:cubicBezTo>
                      <a:pt x="98" y="403"/>
                      <a:pt x="95" y="399"/>
                      <a:pt x="94" y="397"/>
                    </a:cubicBezTo>
                    <a:cubicBezTo>
                      <a:pt x="91" y="395"/>
                      <a:pt x="94" y="399"/>
                      <a:pt x="90" y="397"/>
                    </a:cubicBezTo>
                    <a:cubicBezTo>
                      <a:pt x="92" y="397"/>
                      <a:pt x="91" y="394"/>
                      <a:pt x="89" y="393"/>
                    </a:cubicBezTo>
                    <a:cubicBezTo>
                      <a:pt x="92" y="396"/>
                      <a:pt x="87" y="395"/>
                      <a:pt x="85" y="394"/>
                    </a:cubicBezTo>
                    <a:cubicBezTo>
                      <a:pt x="82" y="392"/>
                      <a:pt x="81" y="388"/>
                      <a:pt x="81" y="388"/>
                    </a:cubicBezTo>
                    <a:cubicBezTo>
                      <a:pt x="86" y="389"/>
                      <a:pt x="86" y="389"/>
                      <a:pt x="86" y="389"/>
                    </a:cubicBezTo>
                    <a:cubicBezTo>
                      <a:pt x="82" y="388"/>
                      <a:pt x="85" y="388"/>
                      <a:pt x="82" y="386"/>
                    </a:cubicBezTo>
                    <a:cubicBezTo>
                      <a:pt x="81" y="386"/>
                      <a:pt x="78" y="386"/>
                      <a:pt x="77" y="387"/>
                    </a:cubicBezTo>
                    <a:cubicBezTo>
                      <a:pt x="75" y="385"/>
                      <a:pt x="74" y="383"/>
                      <a:pt x="73" y="383"/>
                    </a:cubicBezTo>
                    <a:cubicBezTo>
                      <a:pt x="77" y="384"/>
                      <a:pt x="77" y="384"/>
                      <a:pt x="77" y="384"/>
                    </a:cubicBezTo>
                    <a:cubicBezTo>
                      <a:pt x="73" y="381"/>
                      <a:pt x="79" y="381"/>
                      <a:pt x="74" y="378"/>
                    </a:cubicBezTo>
                    <a:cubicBezTo>
                      <a:pt x="72" y="378"/>
                      <a:pt x="72" y="378"/>
                      <a:pt x="72" y="378"/>
                    </a:cubicBezTo>
                    <a:cubicBezTo>
                      <a:pt x="72" y="377"/>
                      <a:pt x="72" y="376"/>
                      <a:pt x="73" y="377"/>
                    </a:cubicBezTo>
                    <a:cubicBezTo>
                      <a:pt x="71" y="377"/>
                      <a:pt x="69" y="375"/>
                      <a:pt x="68" y="374"/>
                    </a:cubicBezTo>
                    <a:cubicBezTo>
                      <a:pt x="69" y="373"/>
                      <a:pt x="69" y="373"/>
                      <a:pt x="69" y="373"/>
                    </a:cubicBezTo>
                    <a:cubicBezTo>
                      <a:pt x="67" y="372"/>
                      <a:pt x="63" y="371"/>
                      <a:pt x="63" y="368"/>
                    </a:cubicBezTo>
                    <a:cubicBezTo>
                      <a:pt x="62" y="371"/>
                      <a:pt x="65" y="370"/>
                      <a:pt x="66" y="373"/>
                    </a:cubicBezTo>
                    <a:cubicBezTo>
                      <a:pt x="66" y="377"/>
                      <a:pt x="62" y="372"/>
                      <a:pt x="62" y="371"/>
                    </a:cubicBezTo>
                    <a:cubicBezTo>
                      <a:pt x="64" y="370"/>
                      <a:pt x="58" y="367"/>
                      <a:pt x="56" y="364"/>
                    </a:cubicBezTo>
                    <a:cubicBezTo>
                      <a:pt x="56" y="363"/>
                      <a:pt x="55" y="361"/>
                      <a:pt x="55" y="360"/>
                    </a:cubicBezTo>
                    <a:cubicBezTo>
                      <a:pt x="53" y="360"/>
                      <a:pt x="53" y="360"/>
                      <a:pt x="53" y="360"/>
                    </a:cubicBezTo>
                    <a:cubicBezTo>
                      <a:pt x="56" y="357"/>
                      <a:pt x="49" y="356"/>
                      <a:pt x="49" y="353"/>
                    </a:cubicBezTo>
                    <a:cubicBezTo>
                      <a:pt x="50" y="354"/>
                      <a:pt x="51" y="353"/>
                      <a:pt x="51" y="351"/>
                    </a:cubicBezTo>
                    <a:cubicBezTo>
                      <a:pt x="50" y="355"/>
                      <a:pt x="45" y="349"/>
                      <a:pt x="44" y="350"/>
                    </a:cubicBezTo>
                    <a:cubicBezTo>
                      <a:pt x="42" y="345"/>
                      <a:pt x="48" y="349"/>
                      <a:pt x="48" y="347"/>
                    </a:cubicBezTo>
                    <a:cubicBezTo>
                      <a:pt x="45" y="346"/>
                      <a:pt x="46" y="341"/>
                      <a:pt x="43" y="341"/>
                    </a:cubicBezTo>
                    <a:cubicBezTo>
                      <a:pt x="44" y="345"/>
                      <a:pt x="41" y="341"/>
                      <a:pt x="40" y="341"/>
                    </a:cubicBezTo>
                    <a:cubicBezTo>
                      <a:pt x="38" y="337"/>
                      <a:pt x="41" y="341"/>
                      <a:pt x="40" y="338"/>
                    </a:cubicBezTo>
                    <a:cubicBezTo>
                      <a:pt x="39" y="336"/>
                      <a:pt x="36" y="335"/>
                      <a:pt x="37" y="338"/>
                    </a:cubicBezTo>
                    <a:cubicBezTo>
                      <a:pt x="36" y="335"/>
                      <a:pt x="32" y="333"/>
                      <a:pt x="32" y="330"/>
                    </a:cubicBezTo>
                    <a:cubicBezTo>
                      <a:pt x="33" y="328"/>
                      <a:pt x="36" y="335"/>
                      <a:pt x="36" y="333"/>
                    </a:cubicBezTo>
                    <a:cubicBezTo>
                      <a:pt x="32" y="326"/>
                      <a:pt x="30" y="331"/>
                      <a:pt x="27" y="325"/>
                    </a:cubicBezTo>
                    <a:cubicBezTo>
                      <a:pt x="27" y="328"/>
                      <a:pt x="24" y="327"/>
                      <a:pt x="22" y="324"/>
                    </a:cubicBezTo>
                    <a:cubicBezTo>
                      <a:pt x="19" y="317"/>
                      <a:pt x="24" y="327"/>
                      <a:pt x="25" y="323"/>
                    </a:cubicBezTo>
                    <a:cubicBezTo>
                      <a:pt x="23" y="321"/>
                      <a:pt x="23" y="321"/>
                      <a:pt x="23" y="321"/>
                    </a:cubicBezTo>
                    <a:cubicBezTo>
                      <a:pt x="25" y="316"/>
                      <a:pt x="31" y="327"/>
                      <a:pt x="32" y="322"/>
                    </a:cubicBezTo>
                    <a:cubicBezTo>
                      <a:pt x="30" y="320"/>
                      <a:pt x="30" y="320"/>
                      <a:pt x="30" y="320"/>
                    </a:cubicBezTo>
                    <a:cubicBezTo>
                      <a:pt x="31" y="320"/>
                      <a:pt x="32" y="321"/>
                      <a:pt x="33" y="319"/>
                    </a:cubicBezTo>
                    <a:cubicBezTo>
                      <a:pt x="30" y="319"/>
                      <a:pt x="30" y="313"/>
                      <a:pt x="29" y="312"/>
                    </a:cubicBezTo>
                    <a:cubicBezTo>
                      <a:pt x="27" y="312"/>
                      <a:pt x="30" y="315"/>
                      <a:pt x="29" y="315"/>
                    </a:cubicBezTo>
                    <a:cubicBezTo>
                      <a:pt x="27" y="312"/>
                      <a:pt x="24" y="311"/>
                      <a:pt x="24" y="306"/>
                    </a:cubicBezTo>
                    <a:cubicBezTo>
                      <a:pt x="26" y="308"/>
                      <a:pt x="26" y="304"/>
                      <a:pt x="27" y="305"/>
                    </a:cubicBezTo>
                    <a:cubicBezTo>
                      <a:pt x="27" y="303"/>
                      <a:pt x="25" y="305"/>
                      <a:pt x="25" y="301"/>
                    </a:cubicBezTo>
                    <a:cubicBezTo>
                      <a:pt x="26" y="301"/>
                      <a:pt x="26" y="301"/>
                      <a:pt x="26" y="301"/>
                    </a:cubicBezTo>
                    <a:cubicBezTo>
                      <a:pt x="23" y="289"/>
                      <a:pt x="22" y="272"/>
                      <a:pt x="18" y="260"/>
                    </a:cubicBezTo>
                    <a:cubicBezTo>
                      <a:pt x="20" y="258"/>
                      <a:pt x="20" y="254"/>
                      <a:pt x="21" y="247"/>
                    </a:cubicBezTo>
                    <a:cubicBezTo>
                      <a:pt x="21" y="250"/>
                      <a:pt x="19" y="247"/>
                      <a:pt x="19" y="246"/>
                    </a:cubicBezTo>
                    <a:cubicBezTo>
                      <a:pt x="21" y="242"/>
                      <a:pt x="21" y="242"/>
                      <a:pt x="21" y="242"/>
                    </a:cubicBezTo>
                    <a:cubicBezTo>
                      <a:pt x="23" y="239"/>
                      <a:pt x="22" y="233"/>
                      <a:pt x="21" y="230"/>
                    </a:cubicBezTo>
                    <a:cubicBezTo>
                      <a:pt x="22" y="229"/>
                      <a:pt x="22" y="229"/>
                      <a:pt x="23" y="229"/>
                    </a:cubicBezTo>
                    <a:cubicBezTo>
                      <a:pt x="24" y="225"/>
                      <a:pt x="22" y="225"/>
                      <a:pt x="22" y="224"/>
                    </a:cubicBezTo>
                    <a:cubicBezTo>
                      <a:pt x="23" y="221"/>
                      <a:pt x="23" y="221"/>
                      <a:pt x="23" y="221"/>
                    </a:cubicBezTo>
                    <a:cubicBezTo>
                      <a:pt x="22" y="221"/>
                      <a:pt x="22" y="221"/>
                      <a:pt x="22" y="221"/>
                    </a:cubicBezTo>
                    <a:cubicBezTo>
                      <a:pt x="22" y="217"/>
                      <a:pt x="23" y="213"/>
                      <a:pt x="25" y="213"/>
                    </a:cubicBezTo>
                    <a:cubicBezTo>
                      <a:pt x="25" y="212"/>
                      <a:pt x="25" y="211"/>
                      <a:pt x="24" y="212"/>
                    </a:cubicBezTo>
                    <a:cubicBezTo>
                      <a:pt x="26" y="209"/>
                      <a:pt x="28" y="200"/>
                      <a:pt x="29" y="193"/>
                    </a:cubicBezTo>
                    <a:cubicBezTo>
                      <a:pt x="28" y="196"/>
                      <a:pt x="27" y="196"/>
                      <a:pt x="26" y="196"/>
                    </a:cubicBezTo>
                    <a:cubicBezTo>
                      <a:pt x="24" y="194"/>
                      <a:pt x="27" y="194"/>
                      <a:pt x="26" y="191"/>
                    </a:cubicBezTo>
                    <a:cubicBezTo>
                      <a:pt x="27" y="192"/>
                      <a:pt x="28" y="189"/>
                      <a:pt x="28" y="192"/>
                    </a:cubicBezTo>
                    <a:cubicBezTo>
                      <a:pt x="33" y="185"/>
                      <a:pt x="36" y="173"/>
                      <a:pt x="40" y="164"/>
                    </a:cubicBezTo>
                    <a:cubicBezTo>
                      <a:pt x="40" y="162"/>
                      <a:pt x="40" y="162"/>
                      <a:pt x="39" y="161"/>
                    </a:cubicBezTo>
                    <a:cubicBezTo>
                      <a:pt x="45" y="156"/>
                      <a:pt x="47" y="148"/>
                      <a:pt x="51" y="142"/>
                    </a:cubicBezTo>
                    <a:cubicBezTo>
                      <a:pt x="49" y="143"/>
                      <a:pt x="48" y="139"/>
                      <a:pt x="50" y="136"/>
                    </a:cubicBezTo>
                    <a:cubicBezTo>
                      <a:pt x="51" y="131"/>
                      <a:pt x="53" y="136"/>
                      <a:pt x="56" y="133"/>
                    </a:cubicBezTo>
                    <a:cubicBezTo>
                      <a:pt x="57" y="131"/>
                      <a:pt x="59" y="128"/>
                      <a:pt x="60" y="127"/>
                    </a:cubicBezTo>
                    <a:cubicBezTo>
                      <a:pt x="60" y="127"/>
                      <a:pt x="60" y="127"/>
                      <a:pt x="60" y="127"/>
                    </a:cubicBezTo>
                    <a:cubicBezTo>
                      <a:pt x="61" y="125"/>
                      <a:pt x="63" y="121"/>
                      <a:pt x="65" y="120"/>
                    </a:cubicBezTo>
                    <a:cubicBezTo>
                      <a:pt x="65" y="120"/>
                      <a:pt x="65" y="120"/>
                      <a:pt x="65" y="120"/>
                    </a:cubicBezTo>
                    <a:cubicBezTo>
                      <a:pt x="67" y="118"/>
                      <a:pt x="69" y="117"/>
                      <a:pt x="71" y="115"/>
                    </a:cubicBezTo>
                    <a:cubicBezTo>
                      <a:pt x="70" y="113"/>
                      <a:pt x="75" y="109"/>
                      <a:pt x="74" y="107"/>
                    </a:cubicBezTo>
                    <a:cubicBezTo>
                      <a:pt x="75" y="107"/>
                      <a:pt x="74" y="107"/>
                      <a:pt x="75" y="107"/>
                    </a:cubicBezTo>
                    <a:cubicBezTo>
                      <a:pt x="74" y="106"/>
                      <a:pt x="74" y="106"/>
                      <a:pt x="74" y="106"/>
                    </a:cubicBezTo>
                    <a:cubicBezTo>
                      <a:pt x="78" y="103"/>
                      <a:pt x="78" y="103"/>
                      <a:pt x="78" y="103"/>
                    </a:cubicBezTo>
                    <a:cubicBezTo>
                      <a:pt x="78" y="104"/>
                      <a:pt x="78" y="105"/>
                      <a:pt x="78" y="106"/>
                    </a:cubicBezTo>
                    <a:cubicBezTo>
                      <a:pt x="82" y="103"/>
                      <a:pt x="78" y="104"/>
                      <a:pt x="79" y="101"/>
                    </a:cubicBezTo>
                    <a:cubicBezTo>
                      <a:pt x="81" y="98"/>
                      <a:pt x="82" y="99"/>
                      <a:pt x="84" y="99"/>
                    </a:cubicBezTo>
                    <a:cubicBezTo>
                      <a:pt x="84" y="100"/>
                      <a:pt x="82" y="100"/>
                      <a:pt x="81" y="101"/>
                    </a:cubicBezTo>
                    <a:cubicBezTo>
                      <a:pt x="81" y="103"/>
                      <a:pt x="83" y="100"/>
                      <a:pt x="84" y="101"/>
                    </a:cubicBezTo>
                    <a:cubicBezTo>
                      <a:pt x="85" y="100"/>
                      <a:pt x="84" y="98"/>
                      <a:pt x="86" y="97"/>
                    </a:cubicBezTo>
                    <a:cubicBezTo>
                      <a:pt x="88" y="96"/>
                      <a:pt x="92" y="92"/>
                      <a:pt x="92" y="93"/>
                    </a:cubicBezTo>
                    <a:cubicBezTo>
                      <a:pt x="93" y="91"/>
                      <a:pt x="95" y="90"/>
                      <a:pt x="96" y="88"/>
                    </a:cubicBezTo>
                    <a:cubicBezTo>
                      <a:pt x="94" y="89"/>
                      <a:pt x="91" y="91"/>
                      <a:pt x="90" y="91"/>
                    </a:cubicBezTo>
                    <a:cubicBezTo>
                      <a:pt x="91" y="90"/>
                      <a:pt x="94" y="87"/>
                      <a:pt x="94" y="87"/>
                    </a:cubicBezTo>
                    <a:cubicBezTo>
                      <a:pt x="94" y="88"/>
                      <a:pt x="94" y="88"/>
                      <a:pt x="94" y="88"/>
                    </a:cubicBezTo>
                    <a:cubicBezTo>
                      <a:pt x="94" y="87"/>
                      <a:pt x="99" y="84"/>
                      <a:pt x="96" y="85"/>
                    </a:cubicBezTo>
                    <a:cubicBezTo>
                      <a:pt x="100" y="84"/>
                      <a:pt x="100" y="84"/>
                      <a:pt x="100" y="84"/>
                    </a:cubicBezTo>
                    <a:cubicBezTo>
                      <a:pt x="100" y="82"/>
                      <a:pt x="103" y="80"/>
                      <a:pt x="105" y="78"/>
                    </a:cubicBezTo>
                    <a:cubicBezTo>
                      <a:pt x="106" y="80"/>
                      <a:pt x="106" y="82"/>
                      <a:pt x="110" y="80"/>
                    </a:cubicBezTo>
                    <a:cubicBezTo>
                      <a:pt x="113" y="76"/>
                      <a:pt x="113" y="76"/>
                      <a:pt x="113" y="76"/>
                    </a:cubicBezTo>
                    <a:cubicBezTo>
                      <a:pt x="115" y="74"/>
                      <a:pt x="116" y="74"/>
                      <a:pt x="116" y="75"/>
                    </a:cubicBezTo>
                    <a:cubicBezTo>
                      <a:pt x="124" y="71"/>
                      <a:pt x="121" y="66"/>
                      <a:pt x="128" y="64"/>
                    </a:cubicBezTo>
                    <a:cubicBezTo>
                      <a:pt x="126" y="67"/>
                      <a:pt x="129" y="66"/>
                      <a:pt x="132" y="65"/>
                    </a:cubicBezTo>
                    <a:cubicBezTo>
                      <a:pt x="131" y="65"/>
                      <a:pt x="131" y="64"/>
                      <a:pt x="132" y="63"/>
                    </a:cubicBezTo>
                    <a:cubicBezTo>
                      <a:pt x="131" y="63"/>
                      <a:pt x="132" y="65"/>
                      <a:pt x="129" y="65"/>
                    </a:cubicBezTo>
                    <a:cubicBezTo>
                      <a:pt x="128" y="65"/>
                      <a:pt x="131" y="63"/>
                      <a:pt x="132" y="62"/>
                    </a:cubicBezTo>
                    <a:cubicBezTo>
                      <a:pt x="139" y="63"/>
                      <a:pt x="150" y="53"/>
                      <a:pt x="160" y="50"/>
                    </a:cubicBezTo>
                    <a:cubicBezTo>
                      <a:pt x="158" y="48"/>
                      <a:pt x="163" y="48"/>
                      <a:pt x="164" y="46"/>
                    </a:cubicBezTo>
                    <a:cubicBezTo>
                      <a:pt x="165" y="49"/>
                      <a:pt x="169" y="43"/>
                      <a:pt x="172" y="44"/>
                    </a:cubicBezTo>
                    <a:cubicBezTo>
                      <a:pt x="170" y="42"/>
                      <a:pt x="170" y="42"/>
                      <a:pt x="170" y="42"/>
                    </a:cubicBezTo>
                    <a:cubicBezTo>
                      <a:pt x="176" y="41"/>
                      <a:pt x="177" y="34"/>
                      <a:pt x="182" y="36"/>
                    </a:cubicBezTo>
                    <a:cubicBezTo>
                      <a:pt x="185" y="35"/>
                      <a:pt x="182" y="38"/>
                      <a:pt x="181" y="39"/>
                    </a:cubicBezTo>
                    <a:cubicBezTo>
                      <a:pt x="186" y="40"/>
                      <a:pt x="191" y="32"/>
                      <a:pt x="196" y="34"/>
                    </a:cubicBezTo>
                    <a:cubicBezTo>
                      <a:pt x="196" y="33"/>
                      <a:pt x="194" y="32"/>
                      <a:pt x="197" y="30"/>
                    </a:cubicBezTo>
                    <a:cubicBezTo>
                      <a:pt x="201" y="30"/>
                      <a:pt x="207" y="29"/>
                      <a:pt x="207" y="29"/>
                    </a:cubicBezTo>
                    <a:cubicBezTo>
                      <a:pt x="209" y="28"/>
                      <a:pt x="210" y="27"/>
                      <a:pt x="213" y="27"/>
                    </a:cubicBezTo>
                    <a:cubicBezTo>
                      <a:pt x="213" y="28"/>
                      <a:pt x="212" y="28"/>
                      <a:pt x="211" y="29"/>
                    </a:cubicBezTo>
                    <a:cubicBezTo>
                      <a:pt x="215" y="28"/>
                      <a:pt x="219" y="26"/>
                      <a:pt x="222" y="24"/>
                    </a:cubicBezTo>
                    <a:cubicBezTo>
                      <a:pt x="225" y="26"/>
                      <a:pt x="233" y="23"/>
                      <a:pt x="238" y="23"/>
                    </a:cubicBezTo>
                    <a:cubicBezTo>
                      <a:pt x="241" y="20"/>
                      <a:pt x="247" y="23"/>
                      <a:pt x="247" y="20"/>
                    </a:cubicBezTo>
                    <a:cubicBezTo>
                      <a:pt x="247" y="20"/>
                      <a:pt x="247" y="20"/>
                      <a:pt x="248" y="21"/>
                    </a:cubicBezTo>
                    <a:cubicBezTo>
                      <a:pt x="249" y="19"/>
                      <a:pt x="251" y="17"/>
                      <a:pt x="253" y="17"/>
                    </a:cubicBezTo>
                    <a:cubicBezTo>
                      <a:pt x="253" y="19"/>
                      <a:pt x="253" y="19"/>
                      <a:pt x="253" y="19"/>
                    </a:cubicBezTo>
                    <a:cubicBezTo>
                      <a:pt x="252" y="22"/>
                      <a:pt x="260" y="19"/>
                      <a:pt x="261" y="20"/>
                    </a:cubicBezTo>
                    <a:cubicBezTo>
                      <a:pt x="258" y="19"/>
                      <a:pt x="263" y="20"/>
                      <a:pt x="263" y="18"/>
                    </a:cubicBezTo>
                    <a:cubicBezTo>
                      <a:pt x="266" y="18"/>
                      <a:pt x="266" y="18"/>
                      <a:pt x="266" y="18"/>
                    </a:cubicBezTo>
                    <a:cubicBezTo>
                      <a:pt x="271" y="17"/>
                      <a:pt x="267" y="17"/>
                      <a:pt x="273" y="16"/>
                    </a:cubicBezTo>
                    <a:cubicBezTo>
                      <a:pt x="276" y="16"/>
                      <a:pt x="274" y="19"/>
                      <a:pt x="273" y="19"/>
                    </a:cubicBezTo>
                    <a:cubicBezTo>
                      <a:pt x="275" y="20"/>
                      <a:pt x="278" y="19"/>
                      <a:pt x="281" y="19"/>
                    </a:cubicBezTo>
                    <a:cubicBezTo>
                      <a:pt x="280" y="18"/>
                      <a:pt x="280" y="18"/>
                      <a:pt x="281" y="18"/>
                    </a:cubicBezTo>
                    <a:cubicBezTo>
                      <a:pt x="281" y="18"/>
                      <a:pt x="281" y="18"/>
                      <a:pt x="281" y="19"/>
                    </a:cubicBezTo>
                    <a:cubicBezTo>
                      <a:pt x="282" y="18"/>
                      <a:pt x="283" y="18"/>
                      <a:pt x="285" y="18"/>
                    </a:cubicBezTo>
                    <a:cubicBezTo>
                      <a:pt x="285" y="19"/>
                      <a:pt x="285" y="19"/>
                      <a:pt x="285" y="19"/>
                    </a:cubicBezTo>
                    <a:cubicBezTo>
                      <a:pt x="283" y="19"/>
                      <a:pt x="282" y="19"/>
                      <a:pt x="281" y="19"/>
                    </a:cubicBezTo>
                    <a:cubicBezTo>
                      <a:pt x="282" y="19"/>
                      <a:pt x="283" y="19"/>
                      <a:pt x="284" y="19"/>
                    </a:cubicBezTo>
                    <a:cubicBezTo>
                      <a:pt x="285" y="19"/>
                      <a:pt x="285" y="19"/>
                      <a:pt x="285" y="19"/>
                    </a:cubicBezTo>
                    <a:cubicBezTo>
                      <a:pt x="286" y="19"/>
                      <a:pt x="287" y="19"/>
                      <a:pt x="288" y="20"/>
                    </a:cubicBezTo>
                    <a:cubicBezTo>
                      <a:pt x="287" y="21"/>
                      <a:pt x="287" y="21"/>
                      <a:pt x="287" y="21"/>
                    </a:cubicBezTo>
                    <a:cubicBezTo>
                      <a:pt x="289" y="22"/>
                      <a:pt x="294" y="20"/>
                      <a:pt x="294" y="20"/>
                    </a:cubicBezTo>
                    <a:cubicBezTo>
                      <a:pt x="303" y="22"/>
                      <a:pt x="318" y="23"/>
                      <a:pt x="322" y="24"/>
                    </a:cubicBezTo>
                    <a:cubicBezTo>
                      <a:pt x="319" y="23"/>
                      <a:pt x="318" y="24"/>
                      <a:pt x="320" y="24"/>
                    </a:cubicBezTo>
                    <a:cubicBezTo>
                      <a:pt x="323" y="25"/>
                      <a:pt x="326" y="24"/>
                      <a:pt x="326" y="25"/>
                    </a:cubicBezTo>
                    <a:cubicBezTo>
                      <a:pt x="329" y="25"/>
                      <a:pt x="328" y="27"/>
                      <a:pt x="332" y="28"/>
                    </a:cubicBezTo>
                    <a:cubicBezTo>
                      <a:pt x="332" y="29"/>
                      <a:pt x="333" y="27"/>
                      <a:pt x="332" y="27"/>
                    </a:cubicBezTo>
                    <a:cubicBezTo>
                      <a:pt x="337" y="31"/>
                      <a:pt x="347" y="31"/>
                      <a:pt x="354" y="36"/>
                    </a:cubicBezTo>
                    <a:cubicBezTo>
                      <a:pt x="353" y="36"/>
                      <a:pt x="352" y="36"/>
                      <a:pt x="351" y="37"/>
                    </a:cubicBezTo>
                    <a:cubicBezTo>
                      <a:pt x="357" y="38"/>
                      <a:pt x="363" y="41"/>
                      <a:pt x="369" y="42"/>
                    </a:cubicBezTo>
                    <a:cubicBezTo>
                      <a:pt x="368" y="42"/>
                      <a:pt x="368" y="43"/>
                      <a:pt x="366" y="43"/>
                    </a:cubicBezTo>
                    <a:cubicBezTo>
                      <a:pt x="369" y="44"/>
                      <a:pt x="372" y="46"/>
                      <a:pt x="375" y="47"/>
                    </a:cubicBezTo>
                    <a:cubicBezTo>
                      <a:pt x="375" y="47"/>
                      <a:pt x="375" y="47"/>
                      <a:pt x="375" y="47"/>
                    </a:cubicBezTo>
                    <a:cubicBezTo>
                      <a:pt x="373" y="44"/>
                      <a:pt x="378" y="46"/>
                      <a:pt x="381" y="48"/>
                    </a:cubicBezTo>
                    <a:cubicBezTo>
                      <a:pt x="380" y="48"/>
                      <a:pt x="380" y="48"/>
                      <a:pt x="380" y="48"/>
                    </a:cubicBezTo>
                    <a:cubicBezTo>
                      <a:pt x="384" y="51"/>
                      <a:pt x="385" y="50"/>
                      <a:pt x="388" y="53"/>
                    </a:cubicBezTo>
                    <a:cubicBezTo>
                      <a:pt x="390" y="55"/>
                      <a:pt x="386" y="52"/>
                      <a:pt x="386" y="53"/>
                    </a:cubicBezTo>
                    <a:cubicBezTo>
                      <a:pt x="386" y="56"/>
                      <a:pt x="393" y="61"/>
                      <a:pt x="394" y="62"/>
                    </a:cubicBezTo>
                    <a:cubicBezTo>
                      <a:pt x="395" y="62"/>
                      <a:pt x="396" y="63"/>
                      <a:pt x="397" y="62"/>
                    </a:cubicBezTo>
                    <a:cubicBezTo>
                      <a:pt x="400" y="64"/>
                      <a:pt x="397" y="64"/>
                      <a:pt x="399" y="66"/>
                    </a:cubicBezTo>
                    <a:cubicBezTo>
                      <a:pt x="409" y="69"/>
                      <a:pt x="409" y="69"/>
                      <a:pt x="409" y="69"/>
                    </a:cubicBezTo>
                    <a:cubicBezTo>
                      <a:pt x="408" y="69"/>
                      <a:pt x="410" y="73"/>
                      <a:pt x="407" y="71"/>
                    </a:cubicBezTo>
                    <a:cubicBezTo>
                      <a:pt x="412" y="76"/>
                      <a:pt x="417" y="77"/>
                      <a:pt x="422" y="80"/>
                    </a:cubicBezTo>
                    <a:cubicBezTo>
                      <a:pt x="423" y="82"/>
                      <a:pt x="428" y="87"/>
                      <a:pt x="430" y="89"/>
                    </a:cubicBezTo>
                    <a:cubicBezTo>
                      <a:pt x="429" y="90"/>
                      <a:pt x="428" y="87"/>
                      <a:pt x="427" y="87"/>
                    </a:cubicBezTo>
                    <a:cubicBezTo>
                      <a:pt x="428" y="91"/>
                      <a:pt x="428" y="91"/>
                      <a:pt x="428" y="91"/>
                    </a:cubicBezTo>
                    <a:cubicBezTo>
                      <a:pt x="425" y="87"/>
                      <a:pt x="427" y="93"/>
                      <a:pt x="424" y="91"/>
                    </a:cubicBezTo>
                    <a:cubicBezTo>
                      <a:pt x="428" y="94"/>
                      <a:pt x="432" y="102"/>
                      <a:pt x="435" y="107"/>
                    </a:cubicBezTo>
                    <a:cubicBezTo>
                      <a:pt x="435" y="102"/>
                      <a:pt x="440" y="113"/>
                      <a:pt x="443" y="111"/>
                    </a:cubicBezTo>
                    <a:cubicBezTo>
                      <a:pt x="447" y="117"/>
                      <a:pt x="443" y="115"/>
                      <a:pt x="443" y="118"/>
                    </a:cubicBezTo>
                    <a:cubicBezTo>
                      <a:pt x="448" y="124"/>
                      <a:pt x="451" y="130"/>
                      <a:pt x="453" y="136"/>
                    </a:cubicBezTo>
                    <a:cubicBezTo>
                      <a:pt x="453" y="136"/>
                      <a:pt x="453" y="136"/>
                      <a:pt x="453" y="136"/>
                    </a:cubicBezTo>
                    <a:cubicBezTo>
                      <a:pt x="456" y="141"/>
                      <a:pt x="459" y="150"/>
                      <a:pt x="464" y="155"/>
                    </a:cubicBezTo>
                    <a:cubicBezTo>
                      <a:pt x="463" y="154"/>
                      <a:pt x="463" y="155"/>
                      <a:pt x="462" y="154"/>
                    </a:cubicBezTo>
                    <a:cubicBezTo>
                      <a:pt x="463" y="160"/>
                      <a:pt x="465" y="154"/>
                      <a:pt x="466" y="161"/>
                    </a:cubicBezTo>
                    <a:cubicBezTo>
                      <a:pt x="465" y="160"/>
                      <a:pt x="465" y="160"/>
                      <a:pt x="465" y="160"/>
                    </a:cubicBezTo>
                    <a:cubicBezTo>
                      <a:pt x="467" y="164"/>
                      <a:pt x="467" y="169"/>
                      <a:pt x="470" y="173"/>
                    </a:cubicBezTo>
                    <a:cubicBezTo>
                      <a:pt x="469" y="174"/>
                      <a:pt x="469" y="173"/>
                      <a:pt x="468" y="172"/>
                    </a:cubicBezTo>
                    <a:cubicBezTo>
                      <a:pt x="470" y="177"/>
                      <a:pt x="471" y="182"/>
                      <a:pt x="474" y="186"/>
                    </a:cubicBezTo>
                    <a:cubicBezTo>
                      <a:pt x="473" y="186"/>
                      <a:pt x="472" y="186"/>
                      <a:pt x="471" y="184"/>
                    </a:cubicBezTo>
                    <a:cubicBezTo>
                      <a:pt x="471" y="189"/>
                      <a:pt x="474" y="189"/>
                      <a:pt x="474" y="193"/>
                    </a:cubicBezTo>
                    <a:cubicBezTo>
                      <a:pt x="475" y="194"/>
                      <a:pt x="474" y="197"/>
                      <a:pt x="474" y="196"/>
                    </a:cubicBezTo>
                    <a:cubicBezTo>
                      <a:pt x="475" y="198"/>
                      <a:pt x="476" y="205"/>
                      <a:pt x="477" y="207"/>
                    </a:cubicBezTo>
                    <a:cubicBezTo>
                      <a:pt x="476" y="208"/>
                      <a:pt x="476" y="209"/>
                      <a:pt x="475" y="212"/>
                    </a:cubicBezTo>
                    <a:cubicBezTo>
                      <a:pt x="478" y="236"/>
                      <a:pt x="473" y="260"/>
                      <a:pt x="467" y="283"/>
                    </a:cubicBezTo>
                    <a:cubicBezTo>
                      <a:pt x="463" y="286"/>
                      <a:pt x="467" y="277"/>
                      <a:pt x="464" y="279"/>
                    </a:cubicBezTo>
                    <a:cubicBezTo>
                      <a:pt x="467" y="280"/>
                      <a:pt x="464" y="283"/>
                      <a:pt x="461" y="290"/>
                    </a:cubicBezTo>
                    <a:cubicBezTo>
                      <a:pt x="461" y="290"/>
                      <a:pt x="461" y="290"/>
                      <a:pt x="461" y="290"/>
                    </a:cubicBezTo>
                    <a:cubicBezTo>
                      <a:pt x="460" y="293"/>
                      <a:pt x="458" y="294"/>
                      <a:pt x="457" y="297"/>
                    </a:cubicBezTo>
                    <a:cubicBezTo>
                      <a:pt x="458" y="297"/>
                      <a:pt x="458" y="297"/>
                      <a:pt x="458" y="297"/>
                    </a:cubicBezTo>
                    <a:cubicBezTo>
                      <a:pt x="458" y="301"/>
                      <a:pt x="452" y="303"/>
                      <a:pt x="453" y="306"/>
                    </a:cubicBezTo>
                    <a:cubicBezTo>
                      <a:pt x="451" y="307"/>
                      <a:pt x="451" y="307"/>
                      <a:pt x="451" y="307"/>
                    </a:cubicBezTo>
                    <a:cubicBezTo>
                      <a:pt x="451" y="312"/>
                      <a:pt x="447" y="312"/>
                      <a:pt x="447" y="316"/>
                    </a:cubicBezTo>
                    <a:cubicBezTo>
                      <a:pt x="447" y="316"/>
                      <a:pt x="447" y="316"/>
                      <a:pt x="447" y="316"/>
                    </a:cubicBezTo>
                    <a:cubicBezTo>
                      <a:pt x="443" y="320"/>
                      <a:pt x="442" y="327"/>
                      <a:pt x="439" y="328"/>
                    </a:cubicBezTo>
                    <a:cubicBezTo>
                      <a:pt x="437" y="332"/>
                      <a:pt x="434" y="337"/>
                      <a:pt x="435" y="339"/>
                    </a:cubicBezTo>
                    <a:cubicBezTo>
                      <a:pt x="433" y="339"/>
                      <a:pt x="433" y="338"/>
                      <a:pt x="433" y="337"/>
                    </a:cubicBezTo>
                    <a:cubicBezTo>
                      <a:pt x="422" y="352"/>
                      <a:pt x="406" y="365"/>
                      <a:pt x="395" y="377"/>
                    </a:cubicBezTo>
                    <a:cubicBezTo>
                      <a:pt x="394" y="378"/>
                      <a:pt x="395" y="377"/>
                      <a:pt x="395" y="376"/>
                    </a:cubicBezTo>
                    <a:cubicBezTo>
                      <a:pt x="389" y="385"/>
                      <a:pt x="378" y="390"/>
                      <a:pt x="378" y="398"/>
                    </a:cubicBezTo>
                    <a:cubicBezTo>
                      <a:pt x="377" y="402"/>
                      <a:pt x="377" y="402"/>
                      <a:pt x="377" y="402"/>
                    </a:cubicBezTo>
                    <a:cubicBezTo>
                      <a:pt x="375" y="403"/>
                      <a:pt x="375" y="402"/>
                      <a:pt x="373" y="403"/>
                    </a:cubicBezTo>
                    <a:cubicBezTo>
                      <a:pt x="373" y="406"/>
                      <a:pt x="368" y="411"/>
                      <a:pt x="369" y="413"/>
                    </a:cubicBezTo>
                    <a:cubicBezTo>
                      <a:pt x="368" y="414"/>
                      <a:pt x="369" y="412"/>
                      <a:pt x="368" y="412"/>
                    </a:cubicBezTo>
                    <a:cubicBezTo>
                      <a:pt x="365" y="416"/>
                      <a:pt x="365" y="422"/>
                      <a:pt x="363" y="426"/>
                    </a:cubicBezTo>
                    <a:cubicBezTo>
                      <a:pt x="363" y="424"/>
                      <a:pt x="363" y="424"/>
                      <a:pt x="363" y="424"/>
                    </a:cubicBezTo>
                    <a:cubicBezTo>
                      <a:pt x="349" y="443"/>
                      <a:pt x="340" y="473"/>
                      <a:pt x="342" y="493"/>
                    </a:cubicBezTo>
                    <a:cubicBezTo>
                      <a:pt x="343" y="498"/>
                      <a:pt x="340" y="495"/>
                      <a:pt x="340" y="497"/>
                    </a:cubicBezTo>
                    <a:cubicBezTo>
                      <a:pt x="342" y="517"/>
                      <a:pt x="338" y="542"/>
                      <a:pt x="349" y="558"/>
                    </a:cubicBezTo>
                    <a:cubicBezTo>
                      <a:pt x="355" y="570"/>
                      <a:pt x="363" y="573"/>
                      <a:pt x="363" y="573"/>
                    </a:cubicBezTo>
                    <a:cubicBezTo>
                      <a:pt x="346" y="542"/>
                      <a:pt x="349" y="513"/>
                      <a:pt x="356" y="481"/>
                    </a:cubicBezTo>
                    <a:cubicBezTo>
                      <a:pt x="356" y="470"/>
                      <a:pt x="359" y="457"/>
                      <a:pt x="363" y="448"/>
                    </a:cubicBezTo>
                    <a:cubicBezTo>
                      <a:pt x="376" y="404"/>
                      <a:pt x="410" y="388"/>
                      <a:pt x="444" y="349"/>
                    </a:cubicBezTo>
                    <a:cubicBezTo>
                      <a:pt x="442" y="350"/>
                      <a:pt x="443" y="348"/>
                      <a:pt x="444" y="346"/>
                    </a:cubicBezTo>
                    <a:cubicBezTo>
                      <a:pt x="445" y="345"/>
                      <a:pt x="445" y="345"/>
                      <a:pt x="445" y="345"/>
                    </a:cubicBezTo>
                    <a:cubicBezTo>
                      <a:pt x="446" y="342"/>
                      <a:pt x="446" y="342"/>
                      <a:pt x="446" y="342"/>
                    </a:cubicBezTo>
                    <a:cubicBezTo>
                      <a:pt x="448" y="339"/>
                      <a:pt x="449" y="341"/>
                      <a:pt x="447" y="344"/>
                    </a:cubicBezTo>
                    <a:cubicBezTo>
                      <a:pt x="459" y="329"/>
                      <a:pt x="467" y="314"/>
                      <a:pt x="475" y="297"/>
                    </a:cubicBezTo>
                    <a:cubicBezTo>
                      <a:pt x="474" y="295"/>
                      <a:pt x="479" y="288"/>
                      <a:pt x="477" y="286"/>
                    </a:cubicBezTo>
                    <a:cubicBezTo>
                      <a:pt x="478" y="286"/>
                      <a:pt x="478" y="286"/>
                      <a:pt x="478" y="287"/>
                    </a:cubicBezTo>
                    <a:cubicBezTo>
                      <a:pt x="481" y="274"/>
                      <a:pt x="482" y="274"/>
                      <a:pt x="487" y="263"/>
                    </a:cubicBezTo>
                    <a:cubicBezTo>
                      <a:pt x="501" y="211"/>
                      <a:pt x="485" y="161"/>
                      <a:pt x="463" y="1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39" name="Rectangle 77"/>
              <p:cNvSpPr>
                <a:spLocks noChangeArrowheads="1"/>
              </p:cNvSpPr>
              <p:nvPr/>
            </p:nvSpPr>
            <p:spPr bwMode="auto">
              <a:xfrm>
                <a:off x="4586" y="1893"/>
                <a:ext cx="1"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40" name="Freeform 78"/>
              <p:cNvSpPr/>
              <p:nvPr/>
            </p:nvSpPr>
            <p:spPr bwMode="auto">
              <a:xfrm>
                <a:off x="3937" y="2817"/>
                <a:ext cx="2" cy="0"/>
              </a:xfrm>
              <a:custGeom>
                <a:avLst/>
                <a:gdLst>
                  <a:gd name="T0" fmla="*/ 0 w 1"/>
                  <a:gd name="T1" fmla="*/ 1 w 1"/>
                  <a:gd name="T2" fmla="*/ 1 w 1"/>
                  <a:gd name="T3" fmla="*/ 0 w 1"/>
                </a:gdLst>
                <a:ahLst/>
                <a:cxnLst>
                  <a:cxn ang="0">
                    <a:pos x="T0" y="0"/>
                  </a:cxn>
                  <a:cxn ang="0">
                    <a:pos x="T1" y="0"/>
                  </a:cxn>
                  <a:cxn ang="0">
                    <a:pos x="T2" y="0"/>
                  </a:cxn>
                  <a:cxn ang="0">
                    <a:pos x="T3" y="0"/>
                  </a:cxn>
                </a:cxnLst>
                <a:rect l="0" t="0" r="r" b="b"/>
                <a:pathLst>
                  <a:path w="1">
                    <a:moveTo>
                      <a:pt x="0" y="0"/>
                    </a:moveTo>
                    <a:cubicBezTo>
                      <a:pt x="0" y="0"/>
                      <a:pt x="1" y="0"/>
                      <a:pt x="1" y="0"/>
                    </a:cubicBezTo>
                    <a:cubicBezTo>
                      <a:pt x="1" y="0"/>
                      <a:pt x="1" y="0"/>
                      <a:pt x="1"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41" name="Freeform 79"/>
              <p:cNvSpPr/>
              <p:nvPr/>
            </p:nvSpPr>
            <p:spPr bwMode="auto">
              <a:xfrm>
                <a:off x="4629" y="1859"/>
                <a:ext cx="2" cy="2"/>
              </a:xfrm>
              <a:custGeom>
                <a:avLst/>
                <a:gdLst>
                  <a:gd name="T0" fmla="*/ 2 w 2"/>
                  <a:gd name="T1" fmla="*/ 2 h 2"/>
                  <a:gd name="T2" fmla="*/ 2 w 2"/>
                  <a:gd name="T3" fmla="*/ 2 h 2"/>
                  <a:gd name="T4" fmla="*/ 0 w 2"/>
                  <a:gd name="T5" fmla="*/ 0 h 2"/>
                  <a:gd name="T6" fmla="*/ 2 w 2"/>
                  <a:gd name="T7" fmla="*/ 2 h 2"/>
                </a:gdLst>
                <a:ahLst/>
                <a:cxnLst>
                  <a:cxn ang="0">
                    <a:pos x="T0" y="T1"/>
                  </a:cxn>
                  <a:cxn ang="0">
                    <a:pos x="T2" y="T3"/>
                  </a:cxn>
                  <a:cxn ang="0">
                    <a:pos x="T4" y="T5"/>
                  </a:cxn>
                  <a:cxn ang="0">
                    <a:pos x="T6" y="T7"/>
                  </a:cxn>
                </a:cxnLst>
                <a:rect l="0" t="0" r="r" b="b"/>
                <a:pathLst>
                  <a:path w="2" h="2">
                    <a:moveTo>
                      <a:pt x="2" y="2"/>
                    </a:moveTo>
                    <a:lnTo>
                      <a:pt x="2" y="2"/>
                    </a:lnTo>
                    <a:lnTo>
                      <a:pt x="0" y="0"/>
                    </a:lnTo>
                    <a:lnTo>
                      <a:pt x="2"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42" name="Freeform 80"/>
              <p:cNvSpPr/>
              <p:nvPr/>
            </p:nvSpPr>
            <p:spPr bwMode="auto">
              <a:xfrm>
                <a:off x="3967" y="2813"/>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43" name="Freeform 81"/>
              <p:cNvSpPr/>
              <p:nvPr/>
            </p:nvSpPr>
            <p:spPr bwMode="auto">
              <a:xfrm>
                <a:off x="4618" y="1878"/>
                <a:ext cx="2" cy="4"/>
              </a:xfrm>
              <a:custGeom>
                <a:avLst/>
                <a:gdLst>
                  <a:gd name="T0" fmla="*/ 0 w 1"/>
                  <a:gd name="T1" fmla="*/ 1 h 2"/>
                  <a:gd name="T2" fmla="*/ 1 w 1"/>
                  <a:gd name="T3" fmla="*/ 2 h 2"/>
                  <a:gd name="T4" fmla="*/ 0 w 1"/>
                  <a:gd name="T5" fmla="*/ 1 h 2"/>
                </a:gdLst>
                <a:ahLst/>
                <a:cxnLst>
                  <a:cxn ang="0">
                    <a:pos x="T0" y="T1"/>
                  </a:cxn>
                  <a:cxn ang="0">
                    <a:pos x="T2" y="T3"/>
                  </a:cxn>
                  <a:cxn ang="0">
                    <a:pos x="T4" y="T5"/>
                  </a:cxn>
                </a:cxnLst>
                <a:rect l="0" t="0" r="r" b="b"/>
                <a:pathLst>
                  <a:path w="1" h="2">
                    <a:moveTo>
                      <a:pt x="0" y="1"/>
                    </a:moveTo>
                    <a:cubicBezTo>
                      <a:pt x="0" y="0"/>
                      <a:pt x="1" y="2"/>
                      <a:pt x="1" y="2"/>
                    </a:cubicBezTo>
                    <a:cubicBezTo>
                      <a:pt x="1" y="1"/>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44" name="Freeform 82"/>
              <p:cNvSpPr/>
              <p:nvPr/>
            </p:nvSpPr>
            <p:spPr bwMode="auto">
              <a:xfrm>
                <a:off x="3814" y="226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45" name="Freeform 83"/>
              <p:cNvSpPr/>
              <p:nvPr/>
            </p:nvSpPr>
            <p:spPr bwMode="auto">
              <a:xfrm>
                <a:off x="3876" y="2438"/>
                <a:ext cx="2"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0" y="0"/>
                      <a:pt x="0"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46" name="Freeform 84"/>
              <p:cNvSpPr/>
              <p:nvPr/>
            </p:nvSpPr>
            <p:spPr bwMode="auto">
              <a:xfrm>
                <a:off x="4618" y="187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47" name="Freeform 85"/>
              <p:cNvSpPr/>
              <p:nvPr/>
            </p:nvSpPr>
            <p:spPr bwMode="auto">
              <a:xfrm>
                <a:off x="3801" y="2272"/>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48" name="Freeform 86"/>
              <p:cNvSpPr/>
              <p:nvPr/>
            </p:nvSpPr>
            <p:spPr bwMode="auto">
              <a:xfrm>
                <a:off x="3808" y="2266"/>
                <a:ext cx="2" cy="2"/>
              </a:xfrm>
              <a:custGeom>
                <a:avLst/>
                <a:gdLst>
                  <a:gd name="T0" fmla="*/ 1 w 1"/>
                  <a:gd name="T1" fmla="*/ 0 h 1"/>
                  <a:gd name="T2" fmla="*/ 0 w 1"/>
                  <a:gd name="T3" fmla="*/ 0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1" y="0"/>
                      <a:pt x="0" y="0"/>
                    </a:cubicBezTo>
                    <a:cubicBezTo>
                      <a:pt x="1" y="0"/>
                      <a:pt x="1" y="1"/>
                      <a:pt x="1" y="1"/>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49" name="Freeform 87"/>
              <p:cNvSpPr/>
              <p:nvPr/>
            </p:nvSpPr>
            <p:spPr bwMode="auto">
              <a:xfrm>
                <a:off x="3878" y="2393"/>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50" name="Freeform 88"/>
              <p:cNvSpPr/>
              <p:nvPr/>
            </p:nvSpPr>
            <p:spPr bwMode="auto">
              <a:xfrm>
                <a:off x="3810" y="2266"/>
                <a:ext cx="6" cy="0"/>
              </a:xfrm>
              <a:custGeom>
                <a:avLst/>
                <a:gdLst>
                  <a:gd name="T0" fmla="*/ 1 w 3"/>
                  <a:gd name="T1" fmla="*/ 0 w 3"/>
                  <a:gd name="T2" fmla="*/ 1 w 3"/>
                </a:gdLst>
                <a:ahLst/>
                <a:cxnLst>
                  <a:cxn ang="0">
                    <a:pos x="T0" y="0"/>
                  </a:cxn>
                  <a:cxn ang="0">
                    <a:pos x="T1" y="0"/>
                  </a:cxn>
                  <a:cxn ang="0">
                    <a:pos x="T2" y="0"/>
                  </a:cxn>
                </a:cxnLst>
                <a:rect l="0" t="0" r="r" b="b"/>
                <a:pathLst>
                  <a:path w="3">
                    <a:moveTo>
                      <a:pt x="1" y="0"/>
                    </a:moveTo>
                    <a:cubicBezTo>
                      <a:pt x="0" y="0"/>
                      <a:pt x="0" y="0"/>
                      <a:pt x="0" y="0"/>
                    </a:cubicBezTo>
                    <a:cubicBezTo>
                      <a:pt x="3"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51" name="Freeform 89"/>
              <p:cNvSpPr/>
              <p:nvPr/>
            </p:nvSpPr>
            <p:spPr bwMode="auto">
              <a:xfrm>
                <a:off x="3935" y="2247"/>
                <a:ext cx="2"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52" name="Freeform 90"/>
              <p:cNvSpPr/>
              <p:nvPr/>
            </p:nvSpPr>
            <p:spPr bwMode="auto">
              <a:xfrm>
                <a:off x="3876" y="2213"/>
                <a:ext cx="2"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53" name="Oval 91"/>
              <p:cNvSpPr>
                <a:spLocks noChangeArrowheads="1"/>
              </p:cNvSpPr>
              <p:nvPr/>
            </p:nvSpPr>
            <p:spPr bwMode="auto">
              <a:xfrm>
                <a:off x="3814" y="2266"/>
                <a:ext cx="1" cy="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54" name="Freeform 92"/>
              <p:cNvSpPr/>
              <p:nvPr/>
            </p:nvSpPr>
            <p:spPr bwMode="auto">
              <a:xfrm>
                <a:off x="3801" y="2007"/>
                <a:ext cx="5" cy="7"/>
              </a:xfrm>
              <a:custGeom>
                <a:avLst/>
                <a:gdLst>
                  <a:gd name="T0" fmla="*/ 1 w 2"/>
                  <a:gd name="T1" fmla="*/ 0 h 3"/>
                  <a:gd name="T2" fmla="*/ 2 w 2"/>
                  <a:gd name="T3" fmla="*/ 3 h 3"/>
                  <a:gd name="T4" fmla="*/ 1 w 2"/>
                  <a:gd name="T5" fmla="*/ 2 h 3"/>
                  <a:gd name="T6" fmla="*/ 1 w 2"/>
                  <a:gd name="T7" fmla="*/ 0 h 3"/>
                </a:gdLst>
                <a:ahLst/>
                <a:cxnLst>
                  <a:cxn ang="0">
                    <a:pos x="T0" y="T1"/>
                  </a:cxn>
                  <a:cxn ang="0">
                    <a:pos x="T2" y="T3"/>
                  </a:cxn>
                  <a:cxn ang="0">
                    <a:pos x="T4" y="T5"/>
                  </a:cxn>
                  <a:cxn ang="0">
                    <a:pos x="T6" y="T7"/>
                  </a:cxn>
                </a:cxnLst>
                <a:rect l="0" t="0" r="r" b="b"/>
                <a:pathLst>
                  <a:path w="2" h="3">
                    <a:moveTo>
                      <a:pt x="1" y="0"/>
                    </a:moveTo>
                    <a:cubicBezTo>
                      <a:pt x="0" y="0"/>
                      <a:pt x="0" y="1"/>
                      <a:pt x="2" y="3"/>
                    </a:cubicBezTo>
                    <a:cubicBezTo>
                      <a:pt x="1" y="2"/>
                      <a:pt x="1" y="2"/>
                      <a:pt x="1" y="2"/>
                    </a:cubicBezTo>
                    <a:cubicBezTo>
                      <a:pt x="1" y="1"/>
                      <a:pt x="1"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55" name="Freeform 93"/>
              <p:cNvSpPr/>
              <p:nvPr/>
            </p:nvSpPr>
            <p:spPr bwMode="auto">
              <a:xfrm>
                <a:off x="3837" y="245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56" name="Freeform 94"/>
              <p:cNvSpPr/>
              <p:nvPr/>
            </p:nvSpPr>
            <p:spPr bwMode="auto">
              <a:xfrm>
                <a:off x="4398" y="2296"/>
                <a:ext cx="2" cy="2"/>
              </a:xfrm>
              <a:custGeom>
                <a:avLst/>
                <a:gdLst>
                  <a:gd name="T0" fmla="*/ 0 w 1"/>
                  <a:gd name="T1" fmla="*/ 0 h 1"/>
                  <a:gd name="T2" fmla="*/ 0 w 1"/>
                  <a:gd name="T3" fmla="*/ 1 h 1"/>
                  <a:gd name="T4" fmla="*/ 1 w 1"/>
                  <a:gd name="T5" fmla="*/ 0 h 1"/>
                  <a:gd name="T6" fmla="*/ 0 w 1"/>
                  <a:gd name="T7" fmla="*/ 0 h 1"/>
                </a:gdLst>
                <a:ahLst/>
                <a:cxnLst>
                  <a:cxn ang="0">
                    <a:pos x="T0" y="T1"/>
                  </a:cxn>
                  <a:cxn ang="0">
                    <a:pos x="T2" y="T3"/>
                  </a:cxn>
                  <a:cxn ang="0">
                    <a:pos x="T4" y="T5"/>
                  </a:cxn>
                  <a:cxn ang="0">
                    <a:pos x="T6" y="T7"/>
                  </a:cxn>
                </a:cxnLst>
                <a:rect l="0" t="0" r="r" b="b"/>
                <a:pathLst>
                  <a:path w="1" h="1">
                    <a:moveTo>
                      <a:pt x="0" y="0"/>
                    </a:moveTo>
                    <a:cubicBezTo>
                      <a:pt x="0" y="1"/>
                      <a:pt x="0" y="1"/>
                      <a:pt x="0" y="1"/>
                    </a:cubicBezTo>
                    <a:cubicBezTo>
                      <a:pt x="0" y="1"/>
                      <a:pt x="0"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57" name="Freeform 95"/>
              <p:cNvSpPr/>
              <p:nvPr/>
            </p:nvSpPr>
            <p:spPr bwMode="auto">
              <a:xfrm>
                <a:off x="4376" y="2249"/>
                <a:ext cx="227" cy="119"/>
              </a:xfrm>
              <a:custGeom>
                <a:avLst/>
                <a:gdLst>
                  <a:gd name="T0" fmla="*/ 90 w 107"/>
                  <a:gd name="T1" fmla="*/ 34 h 56"/>
                  <a:gd name="T2" fmla="*/ 75 w 107"/>
                  <a:gd name="T3" fmla="*/ 23 h 56"/>
                  <a:gd name="T4" fmla="*/ 59 w 107"/>
                  <a:gd name="T5" fmla="*/ 22 h 56"/>
                  <a:gd name="T6" fmla="*/ 54 w 107"/>
                  <a:gd name="T7" fmla="*/ 18 h 56"/>
                  <a:gd name="T8" fmla="*/ 44 w 107"/>
                  <a:gd name="T9" fmla="*/ 13 h 56"/>
                  <a:gd name="T10" fmla="*/ 37 w 107"/>
                  <a:gd name="T11" fmla="*/ 9 h 56"/>
                  <a:gd name="T12" fmla="*/ 30 w 107"/>
                  <a:gd name="T13" fmla="*/ 11 h 56"/>
                  <a:gd name="T14" fmla="*/ 20 w 107"/>
                  <a:gd name="T15" fmla="*/ 8 h 56"/>
                  <a:gd name="T16" fmla="*/ 15 w 107"/>
                  <a:gd name="T17" fmla="*/ 6 h 56"/>
                  <a:gd name="T18" fmla="*/ 9 w 107"/>
                  <a:gd name="T19" fmla="*/ 1 h 56"/>
                  <a:gd name="T20" fmla="*/ 6 w 107"/>
                  <a:gd name="T21" fmla="*/ 1 h 56"/>
                  <a:gd name="T22" fmla="*/ 3 w 107"/>
                  <a:gd name="T23" fmla="*/ 3 h 56"/>
                  <a:gd name="T24" fmla="*/ 0 w 107"/>
                  <a:gd name="T25" fmla="*/ 5 h 56"/>
                  <a:gd name="T26" fmla="*/ 1 w 107"/>
                  <a:gd name="T27" fmla="*/ 8 h 56"/>
                  <a:gd name="T28" fmla="*/ 6 w 107"/>
                  <a:gd name="T29" fmla="*/ 9 h 56"/>
                  <a:gd name="T30" fmla="*/ 8 w 107"/>
                  <a:gd name="T31" fmla="*/ 14 h 56"/>
                  <a:gd name="T32" fmla="*/ 3 w 107"/>
                  <a:gd name="T33" fmla="*/ 19 h 56"/>
                  <a:gd name="T34" fmla="*/ 5 w 107"/>
                  <a:gd name="T35" fmla="*/ 20 h 56"/>
                  <a:gd name="T36" fmla="*/ 8 w 107"/>
                  <a:gd name="T37" fmla="*/ 18 h 56"/>
                  <a:gd name="T38" fmla="*/ 8 w 107"/>
                  <a:gd name="T39" fmla="*/ 20 h 56"/>
                  <a:gd name="T40" fmla="*/ 12 w 107"/>
                  <a:gd name="T41" fmla="*/ 17 h 56"/>
                  <a:gd name="T42" fmla="*/ 11 w 107"/>
                  <a:gd name="T43" fmla="*/ 22 h 56"/>
                  <a:gd name="T44" fmla="*/ 11 w 107"/>
                  <a:gd name="T45" fmla="*/ 25 h 56"/>
                  <a:gd name="T46" fmla="*/ 13 w 107"/>
                  <a:gd name="T47" fmla="*/ 23 h 56"/>
                  <a:gd name="T48" fmla="*/ 14 w 107"/>
                  <a:gd name="T49" fmla="*/ 25 h 56"/>
                  <a:gd name="T50" fmla="*/ 17 w 107"/>
                  <a:gd name="T51" fmla="*/ 22 h 56"/>
                  <a:gd name="T52" fmla="*/ 21 w 107"/>
                  <a:gd name="T53" fmla="*/ 18 h 56"/>
                  <a:gd name="T54" fmla="*/ 20 w 107"/>
                  <a:gd name="T55" fmla="*/ 23 h 56"/>
                  <a:gd name="T56" fmla="*/ 24 w 107"/>
                  <a:gd name="T57" fmla="*/ 26 h 56"/>
                  <a:gd name="T58" fmla="*/ 26 w 107"/>
                  <a:gd name="T59" fmla="*/ 27 h 56"/>
                  <a:gd name="T60" fmla="*/ 28 w 107"/>
                  <a:gd name="T61" fmla="*/ 27 h 56"/>
                  <a:gd name="T62" fmla="*/ 33 w 107"/>
                  <a:gd name="T63" fmla="*/ 29 h 56"/>
                  <a:gd name="T64" fmla="*/ 35 w 107"/>
                  <a:gd name="T65" fmla="*/ 30 h 56"/>
                  <a:gd name="T66" fmla="*/ 36 w 107"/>
                  <a:gd name="T67" fmla="*/ 30 h 56"/>
                  <a:gd name="T68" fmla="*/ 38 w 107"/>
                  <a:gd name="T69" fmla="*/ 28 h 56"/>
                  <a:gd name="T70" fmla="*/ 39 w 107"/>
                  <a:gd name="T71" fmla="*/ 31 h 56"/>
                  <a:gd name="T72" fmla="*/ 41 w 107"/>
                  <a:gd name="T73" fmla="*/ 30 h 56"/>
                  <a:gd name="T74" fmla="*/ 44 w 107"/>
                  <a:gd name="T75" fmla="*/ 33 h 56"/>
                  <a:gd name="T76" fmla="*/ 48 w 107"/>
                  <a:gd name="T77" fmla="*/ 34 h 56"/>
                  <a:gd name="T78" fmla="*/ 50 w 107"/>
                  <a:gd name="T79" fmla="*/ 37 h 56"/>
                  <a:gd name="T80" fmla="*/ 52 w 107"/>
                  <a:gd name="T81" fmla="*/ 36 h 56"/>
                  <a:gd name="T82" fmla="*/ 52 w 107"/>
                  <a:gd name="T83" fmla="*/ 37 h 56"/>
                  <a:gd name="T84" fmla="*/ 55 w 107"/>
                  <a:gd name="T85" fmla="*/ 37 h 56"/>
                  <a:gd name="T86" fmla="*/ 58 w 107"/>
                  <a:gd name="T87" fmla="*/ 38 h 56"/>
                  <a:gd name="T88" fmla="*/ 61 w 107"/>
                  <a:gd name="T89" fmla="*/ 38 h 56"/>
                  <a:gd name="T90" fmla="*/ 67 w 107"/>
                  <a:gd name="T91" fmla="*/ 33 h 56"/>
                  <a:gd name="T92" fmla="*/ 67 w 107"/>
                  <a:gd name="T93" fmla="*/ 38 h 56"/>
                  <a:gd name="T94" fmla="*/ 71 w 107"/>
                  <a:gd name="T95" fmla="*/ 39 h 56"/>
                  <a:gd name="T96" fmla="*/ 73 w 107"/>
                  <a:gd name="T97" fmla="*/ 40 h 56"/>
                  <a:gd name="T98" fmla="*/ 79 w 107"/>
                  <a:gd name="T99" fmla="*/ 44 h 56"/>
                  <a:gd name="T100" fmla="*/ 81 w 107"/>
                  <a:gd name="T101" fmla="*/ 46 h 56"/>
                  <a:gd name="T102" fmla="*/ 90 w 107"/>
                  <a:gd name="T103" fmla="*/ 46 h 56"/>
                  <a:gd name="T104" fmla="*/ 93 w 107"/>
                  <a:gd name="T105" fmla="*/ 47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7" h="56">
                    <a:moveTo>
                      <a:pt x="102" y="41"/>
                    </a:moveTo>
                    <a:cubicBezTo>
                      <a:pt x="101" y="41"/>
                      <a:pt x="100" y="41"/>
                      <a:pt x="100" y="40"/>
                    </a:cubicBezTo>
                    <a:cubicBezTo>
                      <a:pt x="96" y="38"/>
                      <a:pt x="96" y="32"/>
                      <a:pt x="92" y="32"/>
                    </a:cubicBezTo>
                    <a:cubicBezTo>
                      <a:pt x="91" y="33"/>
                      <a:pt x="91" y="34"/>
                      <a:pt x="90" y="34"/>
                    </a:cubicBezTo>
                    <a:cubicBezTo>
                      <a:pt x="91" y="33"/>
                      <a:pt x="91" y="33"/>
                      <a:pt x="91" y="33"/>
                    </a:cubicBezTo>
                    <a:cubicBezTo>
                      <a:pt x="90" y="34"/>
                      <a:pt x="90" y="34"/>
                      <a:pt x="90" y="34"/>
                    </a:cubicBezTo>
                    <a:cubicBezTo>
                      <a:pt x="89" y="34"/>
                      <a:pt x="90" y="33"/>
                      <a:pt x="91" y="33"/>
                    </a:cubicBezTo>
                    <a:cubicBezTo>
                      <a:pt x="89" y="32"/>
                      <a:pt x="88" y="32"/>
                      <a:pt x="87" y="31"/>
                    </a:cubicBezTo>
                    <a:cubicBezTo>
                      <a:pt x="86" y="32"/>
                      <a:pt x="86" y="30"/>
                      <a:pt x="85" y="32"/>
                    </a:cubicBezTo>
                    <a:cubicBezTo>
                      <a:pt x="86" y="31"/>
                      <a:pt x="86" y="31"/>
                      <a:pt x="86" y="31"/>
                    </a:cubicBezTo>
                    <a:cubicBezTo>
                      <a:pt x="84" y="32"/>
                      <a:pt x="84" y="32"/>
                      <a:pt x="85" y="29"/>
                    </a:cubicBezTo>
                    <a:cubicBezTo>
                      <a:pt x="82" y="25"/>
                      <a:pt x="78" y="26"/>
                      <a:pt x="75" y="23"/>
                    </a:cubicBezTo>
                    <a:cubicBezTo>
                      <a:pt x="72" y="22"/>
                      <a:pt x="68" y="22"/>
                      <a:pt x="64" y="21"/>
                    </a:cubicBezTo>
                    <a:cubicBezTo>
                      <a:pt x="62" y="24"/>
                      <a:pt x="62" y="23"/>
                      <a:pt x="60" y="25"/>
                    </a:cubicBezTo>
                    <a:cubicBezTo>
                      <a:pt x="61" y="24"/>
                      <a:pt x="61" y="24"/>
                      <a:pt x="61" y="24"/>
                    </a:cubicBezTo>
                    <a:cubicBezTo>
                      <a:pt x="60" y="25"/>
                      <a:pt x="60" y="24"/>
                      <a:pt x="60" y="22"/>
                    </a:cubicBezTo>
                    <a:cubicBezTo>
                      <a:pt x="60" y="23"/>
                      <a:pt x="60" y="22"/>
                      <a:pt x="59" y="24"/>
                    </a:cubicBezTo>
                    <a:cubicBezTo>
                      <a:pt x="58" y="26"/>
                      <a:pt x="60" y="21"/>
                      <a:pt x="59" y="22"/>
                    </a:cubicBezTo>
                    <a:cubicBezTo>
                      <a:pt x="60" y="21"/>
                      <a:pt x="59" y="23"/>
                      <a:pt x="59" y="22"/>
                    </a:cubicBezTo>
                    <a:cubicBezTo>
                      <a:pt x="57" y="24"/>
                      <a:pt x="60" y="22"/>
                      <a:pt x="59" y="19"/>
                    </a:cubicBezTo>
                    <a:cubicBezTo>
                      <a:pt x="57" y="19"/>
                      <a:pt x="55" y="20"/>
                      <a:pt x="54" y="19"/>
                    </a:cubicBezTo>
                    <a:cubicBezTo>
                      <a:pt x="54" y="19"/>
                      <a:pt x="54" y="20"/>
                      <a:pt x="54" y="20"/>
                    </a:cubicBezTo>
                    <a:cubicBezTo>
                      <a:pt x="55" y="17"/>
                      <a:pt x="53" y="21"/>
                      <a:pt x="53" y="19"/>
                    </a:cubicBezTo>
                    <a:cubicBezTo>
                      <a:pt x="53" y="19"/>
                      <a:pt x="53" y="19"/>
                      <a:pt x="54" y="18"/>
                    </a:cubicBezTo>
                    <a:cubicBezTo>
                      <a:pt x="54" y="17"/>
                      <a:pt x="52" y="18"/>
                      <a:pt x="52" y="17"/>
                    </a:cubicBezTo>
                    <a:cubicBezTo>
                      <a:pt x="51" y="18"/>
                      <a:pt x="52" y="15"/>
                      <a:pt x="51" y="16"/>
                    </a:cubicBezTo>
                    <a:cubicBezTo>
                      <a:pt x="51" y="15"/>
                      <a:pt x="51" y="15"/>
                      <a:pt x="51" y="15"/>
                    </a:cubicBezTo>
                    <a:cubicBezTo>
                      <a:pt x="49" y="18"/>
                      <a:pt x="50" y="13"/>
                      <a:pt x="49" y="15"/>
                    </a:cubicBezTo>
                    <a:cubicBezTo>
                      <a:pt x="49" y="14"/>
                      <a:pt x="49" y="14"/>
                      <a:pt x="49" y="14"/>
                    </a:cubicBezTo>
                    <a:cubicBezTo>
                      <a:pt x="47" y="14"/>
                      <a:pt x="46" y="12"/>
                      <a:pt x="44" y="13"/>
                    </a:cubicBezTo>
                    <a:cubicBezTo>
                      <a:pt x="43" y="13"/>
                      <a:pt x="43" y="10"/>
                      <a:pt x="41" y="11"/>
                    </a:cubicBezTo>
                    <a:cubicBezTo>
                      <a:pt x="40" y="12"/>
                      <a:pt x="40" y="12"/>
                      <a:pt x="40" y="12"/>
                    </a:cubicBezTo>
                    <a:cubicBezTo>
                      <a:pt x="40" y="12"/>
                      <a:pt x="41" y="11"/>
                      <a:pt x="41" y="11"/>
                    </a:cubicBezTo>
                    <a:cubicBezTo>
                      <a:pt x="40" y="12"/>
                      <a:pt x="40" y="10"/>
                      <a:pt x="39" y="10"/>
                    </a:cubicBezTo>
                    <a:cubicBezTo>
                      <a:pt x="39" y="10"/>
                      <a:pt x="39" y="10"/>
                      <a:pt x="39" y="11"/>
                    </a:cubicBezTo>
                    <a:cubicBezTo>
                      <a:pt x="39" y="9"/>
                      <a:pt x="37" y="11"/>
                      <a:pt x="37" y="9"/>
                    </a:cubicBezTo>
                    <a:cubicBezTo>
                      <a:pt x="35" y="12"/>
                      <a:pt x="35" y="11"/>
                      <a:pt x="35" y="11"/>
                    </a:cubicBezTo>
                    <a:cubicBezTo>
                      <a:pt x="35" y="11"/>
                      <a:pt x="35" y="10"/>
                      <a:pt x="35" y="10"/>
                    </a:cubicBezTo>
                    <a:cubicBezTo>
                      <a:pt x="35" y="10"/>
                      <a:pt x="34" y="10"/>
                      <a:pt x="34" y="9"/>
                    </a:cubicBezTo>
                    <a:cubicBezTo>
                      <a:pt x="34" y="9"/>
                      <a:pt x="33" y="11"/>
                      <a:pt x="33" y="10"/>
                    </a:cubicBezTo>
                    <a:cubicBezTo>
                      <a:pt x="34" y="8"/>
                      <a:pt x="32" y="10"/>
                      <a:pt x="32" y="9"/>
                    </a:cubicBezTo>
                    <a:cubicBezTo>
                      <a:pt x="31" y="10"/>
                      <a:pt x="30" y="12"/>
                      <a:pt x="30" y="11"/>
                    </a:cubicBezTo>
                    <a:cubicBezTo>
                      <a:pt x="32" y="8"/>
                      <a:pt x="32" y="8"/>
                      <a:pt x="32" y="8"/>
                    </a:cubicBezTo>
                    <a:cubicBezTo>
                      <a:pt x="30" y="9"/>
                      <a:pt x="30" y="6"/>
                      <a:pt x="27" y="8"/>
                    </a:cubicBezTo>
                    <a:cubicBezTo>
                      <a:pt x="28" y="7"/>
                      <a:pt x="28" y="7"/>
                      <a:pt x="28" y="7"/>
                    </a:cubicBezTo>
                    <a:cubicBezTo>
                      <a:pt x="26" y="8"/>
                      <a:pt x="25" y="5"/>
                      <a:pt x="23" y="7"/>
                    </a:cubicBezTo>
                    <a:cubicBezTo>
                      <a:pt x="23" y="6"/>
                      <a:pt x="23" y="6"/>
                      <a:pt x="22" y="5"/>
                    </a:cubicBezTo>
                    <a:cubicBezTo>
                      <a:pt x="21" y="7"/>
                      <a:pt x="21" y="6"/>
                      <a:pt x="20" y="8"/>
                    </a:cubicBezTo>
                    <a:cubicBezTo>
                      <a:pt x="19" y="8"/>
                      <a:pt x="20" y="7"/>
                      <a:pt x="20" y="6"/>
                    </a:cubicBezTo>
                    <a:cubicBezTo>
                      <a:pt x="20" y="6"/>
                      <a:pt x="21" y="3"/>
                      <a:pt x="19" y="5"/>
                    </a:cubicBezTo>
                    <a:cubicBezTo>
                      <a:pt x="20" y="4"/>
                      <a:pt x="20" y="4"/>
                      <a:pt x="20" y="4"/>
                    </a:cubicBezTo>
                    <a:cubicBezTo>
                      <a:pt x="18" y="5"/>
                      <a:pt x="17" y="6"/>
                      <a:pt x="17" y="5"/>
                    </a:cubicBezTo>
                    <a:cubicBezTo>
                      <a:pt x="16" y="6"/>
                      <a:pt x="16" y="6"/>
                      <a:pt x="15" y="7"/>
                    </a:cubicBezTo>
                    <a:cubicBezTo>
                      <a:pt x="15" y="7"/>
                      <a:pt x="16" y="5"/>
                      <a:pt x="15" y="6"/>
                    </a:cubicBezTo>
                    <a:cubicBezTo>
                      <a:pt x="16" y="5"/>
                      <a:pt x="16" y="5"/>
                      <a:pt x="16" y="5"/>
                    </a:cubicBezTo>
                    <a:cubicBezTo>
                      <a:pt x="16" y="4"/>
                      <a:pt x="14" y="4"/>
                      <a:pt x="13" y="4"/>
                    </a:cubicBezTo>
                    <a:cubicBezTo>
                      <a:pt x="14" y="2"/>
                      <a:pt x="11" y="4"/>
                      <a:pt x="12" y="2"/>
                    </a:cubicBezTo>
                    <a:cubicBezTo>
                      <a:pt x="11" y="3"/>
                      <a:pt x="11" y="1"/>
                      <a:pt x="9" y="4"/>
                    </a:cubicBezTo>
                    <a:cubicBezTo>
                      <a:pt x="10" y="3"/>
                      <a:pt x="10" y="3"/>
                      <a:pt x="10" y="3"/>
                    </a:cubicBezTo>
                    <a:cubicBezTo>
                      <a:pt x="9" y="2"/>
                      <a:pt x="9" y="2"/>
                      <a:pt x="9" y="1"/>
                    </a:cubicBezTo>
                    <a:cubicBezTo>
                      <a:pt x="8" y="0"/>
                      <a:pt x="7" y="2"/>
                      <a:pt x="7" y="3"/>
                    </a:cubicBezTo>
                    <a:cubicBezTo>
                      <a:pt x="7" y="1"/>
                      <a:pt x="7" y="1"/>
                      <a:pt x="7" y="1"/>
                    </a:cubicBezTo>
                    <a:cubicBezTo>
                      <a:pt x="7" y="2"/>
                      <a:pt x="5" y="4"/>
                      <a:pt x="4" y="5"/>
                    </a:cubicBezTo>
                    <a:cubicBezTo>
                      <a:pt x="5" y="4"/>
                      <a:pt x="4" y="5"/>
                      <a:pt x="4" y="4"/>
                    </a:cubicBezTo>
                    <a:cubicBezTo>
                      <a:pt x="5" y="3"/>
                      <a:pt x="6" y="2"/>
                      <a:pt x="7" y="1"/>
                    </a:cubicBezTo>
                    <a:cubicBezTo>
                      <a:pt x="7" y="0"/>
                      <a:pt x="5" y="3"/>
                      <a:pt x="6" y="1"/>
                    </a:cubicBezTo>
                    <a:cubicBezTo>
                      <a:pt x="6" y="0"/>
                      <a:pt x="5" y="0"/>
                      <a:pt x="4" y="2"/>
                    </a:cubicBezTo>
                    <a:cubicBezTo>
                      <a:pt x="5" y="1"/>
                      <a:pt x="5" y="1"/>
                      <a:pt x="5" y="0"/>
                    </a:cubicBezTo>
                    <a:cubicBezTo>
                      <a:pt x="5" y="0"/>
                      <a:pt x="5" y="0"/>
                      <a:pt x="4" y="1"/>
                    </a:cubicBezTo>
                    <a:cubicBezTo>
                      <a:pt x="4" y="1"/>
                      <a:pt x="4" y="1"/>
                      <a:pt x="4" y="1"/>
                    </a:cubicBezTo>
                    <a:cubicBezTo>
                      <a:pt x="3" y="2"/>
                      <a:pt x="3" y="2"/>
                      <a:pt x="2" y="4"/>
                    </a:cubicBezTo>
                    <a:cubicBezTo>
                      <a:pt x="2" y="3"/>
                      <a:pt x="3" y="3"/>
                      <a:pt x="3" y="3"/>
                    </a:cubicBezTo>
                    <a:cubicBezTo>
                      <a:pt x="2" y="4"/>
                      <a:pt x="1" y="5"/>
                      <a:pt x="2" y="3"/>
                    </a:cubicBezTo>
                    <a:cubicBezTo>
                      <a:pt x="2" y="2"/>
                      <a:pt x="3" y="2"/>
                      <a:pt x="4" y="1"/>
                    </a:cubicBezTo>
                    <a:cubicBezTo>
                      <a:pt x="1" y="3"/>
                      <a:pt x="1" y="3"/>
                      <a:pt x="1" y="3"/>
                    </a:cubicBezTo>
                    <a:cubicBezTo>
                      <a:pt x="2" y="2"/>
                      <a:pt x="1" y="3"/>
                      <a:pt x="0" y="5"/>
                    </a:cubicBezTo>
                    <a:cubicBezTo>
                      <a:pt x="1" y="4"/>
                      <a:pt x="1" y="4"/>
                      <a:pt x="1" y="4"/>
                    </a:cubicBezTo>
                    <a:cubicBezTo>
                      <a:pt x="0" y="5"/>
                      <a:pt x="0" y="5"/>
                      <a:pt x="0" y="5"/>
                    </a:cubicBezTo>
                    <a:cubicBezTo>
                      <a:pt x="1" y="5"/>
                      <a:pt x="0" y="6"/>
                      <a:pt x="2" y="6"/>
                    </a:cubicBezTo>
                    <a:cubicBezTo>
                      <a:pt x="2" y="4"/>
                      <a:pt x="2" y="4"/>
                      <a:pt x="2" y="4"/>
                    </a:cubicBezTo>
                    <a:cubicBezTo>
                      <a:pt x="3" y="4"/>
                      <a:pt x="4" y="3"/>
                      <a:pt x="3" y="4"/>
                    </a:cubicBezTo>
                    <a:cubicBezTo>
                      <a:pt x="2" y="6"/>
                      <a:pt x="2" y="6"/>
                      <a:pt x="2" y="6"/>
                    </a:cubicBezTo>
                    <a:cubicBezTo>
                      <a:pt x="2" y="6"/>
                      <a:pt x="3" y="6"/>
                      <a:pt x="3" y="6"/>
                    </a:cubicBezTo>
                    <a:cubicBezTo>
                      <a:pt x="1" y="8"/>
                      <a:pt x="1" y="8"/>
                      <a:pt x="1" y="8"/>
                    </a:cubicBezTo>
                    <a:cubicBezTo>
                      <a:pt x="3" y="5"/>
                      <a:pt x="3" y="7"/>
                      <a:pt x="3" y="7"/>
                    </a:cubicBezTo>
                    <a:cubicBezTo>
                      <a:pt x="3" y="7"/>
                      <a:pt x="3" y="7"/>
                      <a:pt x="3" y="7"/>
                    </a:cubicBezTo>
                    <a:cubicBezTo>
                      <a:pt x="2" y="9"/>
                      <a:pt x="3" y="6"/>
                      <a:pt x="4" y="6"/>
                    </a:cubicBezTo>
                    <a:cubicBezTo>
                      <a:pt x="4" y="7"/>
                      <a:pt x="2" y="9"/>
                      <a:pt x="2" y="10"/>
                    </a:cubicBezTo>
                    <a:cubicBezTo>
                      <a:pt x="2" y="10"/>
                      <a:pt x="4" y="9"/>
                      <a:pt x="3" y="11"/>
                    </a:cubicBezTo>
                    <a:cubicBezTo>
                      <a:pt x="4" y="10"/>
                      <a:pt x="5" y="10"/>
                      <a:pt x="6" y="9"/>
                    </a:cubicBezTo>
                    <a:cubicBezTo>
                      <a:pt x="6" y="9"/>
                      <a:pt x="4" y="11"/>
                      <a:pt x="5" y="11"/>
                    </a:cubicBezTo>
                    <a:cubicBezTo>
                      <a:pt x="5" y="11"/>
                      <a:pt x="4" y="12"/>
                      <a:pt x="4" y="13"/>
                    </a:cubicBezTo>
                    <a:cubicBezTo>
                      <a:pt x="5" y="12"/>
                      <a:pt x="4" y="13"/>
                      <a:pt x="5" y="11"/>
                    </a:cubicBezTo>
                    <a:cubicBezTo>
                      <a:pt x="6" y="12"/>
                      <a:pt x="6" y="13"/>
                      <a:pt x="7" y="12"/>
                    </a:cubicBezTo>
                    <a:cubicBezTo>
                      <a:pt x="7" y="12"/>
                      <a:pt x="6" y="14"/>
                      <a:pt x="5" y="15"/>
                    </a:cubicBezTo>
                    <a:cubicBezTo>
                      <a:pt x="6" y="13"/>
                      <a:pt x="7" y="13"/>
                      <a:pt x="8" y="14"/>
                    </a:cubicBezTo>
                    <a:cubicBezTo>
                      <a:pt x="9" y="12"/>
                      <a:pt x="8" y="12"/>
                      <a:pt x="9" y="11"/>
                    </a:cubicBezTo>
                    <a:cubicBezTo>
                      <a:pt x="10" y="10"/>
                      <a:pt x="10" y="10"/>
                      <a:pt x="10" y="10"/>
                    </a:cubicBezTo>
                    <a:cubicBezTo>
                      <a:pt x="9" y="11"/>
                      <a:pt x="8" y="14"/>
                      <a:pt x="8" y="14"/>
                    </a:cubicBezTo>
                    <a:cubicBezTo>
                      <a:pt x="6" y="16"/>
                      <a:pt x="8" y="13"/>
                      <a:pt x="6" y="16"/>
                    </a:cubicBezTo>
                    <a:cubicBezTo>
                      <a:pt x="5" y="18"/>
                      <a:pt x="4" y="17"/>
                      <a:pt x="5" y="16"/>
                    </a:cubicBezTo>
                    <a:cubicBezTo>
                      <a:pt x="3" y="18"/>
                      <a:pt x="5" y="17"/>
                      <a:pt x="3" y="19"/>
                    </a:cubicBezTo>
                    <a:cubicBezTo>
                      <a:pt x="4" y="19"/>
                      <a:pt x="5" y="18"/>
                      <a:pt x="5" y="18"/>
                    </a:cubicBezTo>
                    <a:cubicBezTo>
                      <a:pt x="6" y="17"/>
                      <a:pt x="6" y="16"/>
                      <a:pt x="7" y="16"/>
                    </a:cubicBezTo>
                    <a:cubicBezTo>
                      <a:pt x="8" y="14"/>
                      <a:pt x="6" y="17"/>
                      <a:pt x="6" y="18"/>
                    </a:cubicBezTo>
                    <a:cubicBezTo>
                      <a:pt x="6" y="18"/>
                      <a:pt x="6" y="18"/>
                      <a:pt x="6" y="18"/>
                    </a:cubicBezTo>
                    <a:cubicBezTo>
                      <a:pt x="6" y="19"/>
                      <a:pt x="7" y="18"/>
                      <a:pt x="7" y="18"/>
                    </a:cubicBezTo>
                    <a:cubicBezTo>
                      <a:pt x="5" y="21"/>
                      <a:pt x="6" y="18"/>
                      <a:pt x="5" y="20"/>
                    </a:cubicBezTo>
                    <a:cubicBezTo>
                      <a:pt x="4" y="22"/>
                      <a:pt x="4" y="22"/>
                      <a:pt x="4" y="22"/>
                    </a:cubicBezTo>
                    <a:cubicBezTo>
                      <a:pt x="4" y="22"/>
                      <a:pt x="6" y="19"/>
                      <a:pt x="6" y="20"/>
                    </a:cubicBezTo>
                    <a:cubicBezTo>
                      <a:pt x="5" y="21"/>
                      <a:pt x="5" y="21"/>
                      <a:pt x="5" y="21"/>
                    </a:cubicBezTo>
                    <a:cubicBezTo>
                      <a:pt x="6" y="21"/>
                      <a:pt x="6" y="21"/>
                      <a:pt x="6" y="21"/>
                    </a:cubicBezTo>
                    <a:cubicBezTo>
                      <a:pt x="6" y="20"/>
                      <a:pt x="7" y="18"/>
                      <a:pt x="7" y="18"/>
                    </a:cubicBezTo>
                    <a:cubicBezTo>
                      <a:pt x="9" y="16"/>
                      <a:pt x="7" y="18"/>
                      <a:pt x="8" y="18"/>
                    </a:cubicBezTo>
                    <a:cubicBezTo>
                      <a:pt x="9" y="16"/>
                      <a:pt x="8" y="18"/>
                      <a:pt x="9" y="16"/>
                    </a:cubicBezTo>
                    <a:cubicBezTo>
                      <a:pt x="9" y="15"/>
                      <a:pt x="10" y="15"/>
                      <a:pt x="10" y="15"/>
                    </a:cubicBezTo>
                    <a:cubicBezTo>
                      <a:pt x="10" y="15"/>
                      <a:pt x="9" y="17"/>
                      <a:pt x="9" y="18"/>
                    </a:cubicBezTo>
                    <a:cubicBezTo>
                      <a:pt x="9" y="18"/>
                      <a:pt x="8" y="18"/>
                      <a:pt x="9" y="17"/>
                    </a:cubicBezTo>
                    <a:cubicBezTo>
                      <a:pt x="7" y="19"/>
                      <a:pt x="7" y="21"/>
                      <a:pt x="6" y="21"/>
                    </a:cubicBezTo>
                    <a:cubicBezTo>
                      <a:pt x="6" y="23"/>
                      <a:pt x="7" y="20"/>
                      <a:pt x="8" y="20"/>
                    </a:cubicBezTo>
                    <a:cubicBezTo>
                      <a:pt x="7" y="21"/>
                      <a:pt x="8" y="19"/>
                      <a:pt x="9" y="18"/>
                    </a:cubicBezTo>
                    <a:cubicBezTo>
                      <a:pt x="12" y="14"/>
                      <a:pt x="7" y="21"/>
                      <a:pt x="8" y="21"/>
                    </a:cubicBezTo>
                    <a:cubicBezTo>
                      <a:pt x="10" y="18"/>
                      <a:pt x="11" y="18"/>
                      <a:pt x="12" y="15"/>
                    </a:cubicBezTo>
                    <a:cubicBezTo>
                      <a:pt x="13" y="14"/>
                      <a:pt x="13" y="14"/>
                      <a:pt x="13" y="14"/>
                    </a:cubicBezTo>
                    <a:cubicBezTo>
                      <a:pt x="12" y="16"/>
                      <a:pt x="13" y="16"/>
                      <a:pt x="11" y="17"/>
                    </a:cubicBezTo>
                    <a:cubicBezTo>
                      <a:pt x="12" y="17"/>
                      <a:pt x="12" y="17"/>
                      <a:pt x="12" y="17"/>
                    </a:cubicBezTo>
                    <a:cubicBezTo>
                      <a:pt x="10" y="19"/>
                      <a:pt x="10" y="19"/>
                      <a:pt x="10" y="19"/>
                    </a:cubicBezTo>
                    <a:cubicBezTo>
                      <a:pt x="10" y="21"/>
                      <a:pt x="9" y="22"/>
                      <a:pt x="9" y="23"/>
                    </a:cubicBezTo>
                    <a:cubicBezTo>
                      <a:pt x="10" y="22"/>
                      <a:pt x="10" y="21"/>
                      <a:pt x="10" y="21"/>
                    </a:cubicBezTo>
                    <a:cubicBezTo>
                      <a:pt x="10" y="22"/>
                      <a:pt x="9" y="23"/>
                      <a:pt x="10" y="23"/>
                    </a:cubicBezTo>
                    <a:cubicBezTo>
                      <a:pt x="10" y="22"/>
                      <a:pt x="11" y="20"/>
                      <a:pt x="11" y="20"/>
                    </a:cubicBezTo>
                    <a:cubicBezTo>
                      <a:pt x="12" y="20"/>
                      <a:pt x="11" y="22"/>
                      <a:pt x="11" y="22"/>
                    </a:cubicBezTo>
                    <a:cubicBezTo>
                      <a:pt x="10" y="24"/>
                      <a:pt x="10" y="24"/>
                      <a:pt x="10" y="24"/>
                    </a:cubicBezTo>
                    <a:cubicBezTo>
                      <a:pt x="11" y="23"/>
                      <a:pt x="9" y="24"/>
                      <a:pt x="10" y="24"/>
                    </a:cubicBezTo>
                    <a:cubicBezTo>
                      <a:pt x="12" y="20"/>
                      <a:pt x="12" y="20"/>
                      <a:pt x="12" y="20"/>
                    </a:cubicBezTo>
                    <a:cubicBezTo>
                      <a:pt x="13" y="20"/>
                      <a:pt x="12" y="21"/>
                      <a:pt x="12" y="21"/>
                    </a:cubicBezTo>
                    <a:cubicBezTo>
                      <a:pt x="11" y="22"/>
                      <a:pt x="11" y="22"/>
                      <a:pt x="11" y="22"/>
                    </a:cubicBezTo>
                    <a:cubicBezTo>
                      <a:pt x="12" y="22"/>
                      <a:pt x="10" y="25"/>
                      <a:pt x="11" y="25"/>
                    </a:cubicBezTo>
                    <a:cubicBezTo>
                      <a:pt x="12" y="23"/>
                      <a:pt x="12" y="23"/>
                      <a:pt x="12" y="23"/>
                    </a:cubicBezTo>
                    <a:cubicBezTo>
                      <a:pt x="11" y="25"/>
                      <a:pt x="11" y="25"/>
                      <a:pt x="11" y="25"/>
                    </a:cubicBezTo>
                    <a:cubicBezTo>
                      <a:pt x="11" y="24"/>
                      <a:pt x="12" y="24"/>
                      <a:pt x="12" y="24"/>
                    </a:cubicBezTo>
                    <a:cubicBezTo>
                      <a:pt x="11" y="25"/>
                      <a:pt x="11" y="25"/>
                      <a:pt x="11" y="25"/>
                    </a:cubicBezTo>
                    <a:cubicBezTo>
                      <a:pt x="12" y="24"/>
                      <a:pt x="13" y="22"/>
                      <a:pt x="12" y="24"/>
                    </a:cubicBezTo>
                    <a:cubicBezTo>
                      <a:pt x="14" y="22"/>
                      <a:pt x="12" y="24"/>
                      <a:pt x="13" y="23"/>
                    </a:cubicBezTo>
                    <a:cubicBezTo>
                      <a:pt x="13" y="21"/>
                      <a:pt x="14" y="21"/>
                      <a:pt x="14" y="21"/>
                    </a:cubicBezTo>
                    <a:cubicBezTo>
                      <a:pt x="13" y="24"/>
                      <a:pt x="14" y="22"/>
                      <a:pt x="14" y="22"/>
                    </a:cubicBezTo>
                    <a:cubicBezTo>
                      <a:pt x="14" y="23"/>
                      <a:pt x="14" y="23"/>
                      <a:pt x="14" y="24"/>
                    </a:cubicBezTo>
                    <a:cubicBezTo>
                      <a:pt x="15" y="22"/>
                      <a:pt x="15" y="22"/>
                      <a:pt x="15" y="22"/>
                    </a:cubicBezTo>
                    <a:cubicBezTo>
                      <a:pt x="13" y="25"/>
                      <a:pt x="15" y="22"/>
                      <a:pt x="15" y="23"/>
                    </a:cubicBezTo>
                    <a:cubicBezTo>
                      <a:pt x="14" y="24"/>
                      <a:pt x="14" y="25"/>
                      <a:pt x="14" y="25"/>
                    </a:cubicBezTo>
                    <a:cubicBezTo>
                      <a:pt x="15" y="23"/>
                      <a:pt x="16" y="23"/>
                      <a:pt x="16" y="21"/>
                    </a:cubicBezTo>
                    <a:cubicBezTo>
                      <a:pt x="16" y="22"/>
                      <a:pt x="15" y="24"/>
                      <a:pt x="14" y="26"/>
                    </a:cubicBezTo>
                    <a:cubicBezTo>
                      <a:pt x="15" y="24"/>
                      <a:pt x="14" y="27"/>
                      <a:pt x="15" y="25"/>
                    </a:cubicBezTo>
                    <a:cubicBezTo>
                      <a:pt x="15" y="24"/>
                      <a:pt x="16" y="23"/>
                      <a:pt x="17" y="22"/>
                    </a:cubicBezTo>
                    <a:cubicBezTo>
                      <a:pt x="17" y="23"/>
                      <a:pt x="16" y="23"/>
                      <a:pt x="16" y="24"/>
                    </a:cubicBezTo>
                    <a:cubicBezTo>
                      <a:pt x="16" y="24"/>
                      <a:pt x="17" y="23"/>
                      <a:pt x="17" y="22"/>
                    </a:cubicBezTo>
                    <a:cubicBezTo>
                      <a:pt x="17" y="22"/>
                      <a:pt x="19" y="20"/>
                      <a:pt x="18" y="22"/>
                    </a:cubicBezTo>
                    <a:cubicBezTo>
                      <a:pt x="18" y="23"/>
                      <a:pt x="17" y="22"/>
                      <a:pt x="17" y="23"/>
                    </a:cubicBezTo>
                    <a:cubicBezTo>
                      <a:pt x="17" y="24"/>
                      <a:pt x="19" y="20"/>
                      <a:pt x="20" y="20"/>
                    </a:cubicBezTo>
                    <a:cubicBezTo>
                      <a:pt x="20" y="19"/>
                      <a:pt x="22" y="16"/>
                      <a:pt x="22" y="15"/>
                    </a:cubicBezTo>
                    <a:cubicBezTo>
                      <a:pt x="23" y="16"/>
                      <a:pt x="22" y="16"/>
                      <a:pt x="21" y="18"/>
                    </a:cubicBezTo>
                    <a:cubicBezTo>
                      <a:pt x="21" y="18"/>
                      <a:pt x="21" y="18"/>
                      <a:pt x="21" y="18"/>
                    </a:cubicBezTo>
                    <a:cubicBezTo>
                      <a:pt x="20" y="21"/>
                      <a:pt x="18" y="22"/>
                      <a:pt x="18" y="24"/>
                    </a:cubicBezTo>
                    <a:cubicBezTo>
                      <a:pt x="18" y="23"/>
                      <a:pt x="18" y="23"/>
                      <a:pt x="18" y="23"/>
                    </a:cubicBezTo>
                    <a:cubicBezTo>
                      <a:pt x="17" y="26"/>
                      <a:pt x="17" y="26"/>
                      <a:pt x="17" y="26"/>
                    </a:cubicBezTo>
                    <a:cubicBezTo>
                      <a:pt x="18" y="24"/>
                      <a:pt x="18" y="26"/>
                      <a:pt x="18" y="26"/>
                    </a:cubicBezTo>
                    <a:cubicBezTo>
                      <a:pt x="19" y="24"/>
                      <a:pt x="17" y="26"/>
                      <a:pt x="18" y="25"/>
                    </a:cubicBezTo>
                    <a:cubicBezTo>
                      <a:pt x="19" y="25"/>
                      <a:pt x="20" y="22"/>
                      <a:pt x="20" y="23"/>
                    </a:cubicBezTo>
                    <a:cubicBezTo>
                      <a:pt x="18" y="26"/>
                      <a:pt x="18" y="26"/>
                      <a:pt x="18" y="26"/>
                    </a:cubicBezTo>
                    <a:cubicBezTo>
                      <a:pt x="18" y="27"/>
                      <a:pt x="19" y="24"/>
                      <a:pt x="19" y="25"/>
                    </a:cubicBezTo>
                    <a:cubicBezTo>
                      <a:pt x="19" y="26"/>
                      <a:pt x="19" y="26"/>
                      <a:pt x="19" y="26"/>
                    </a:cubicBezTo>
                    <a:cubicBezTo>
                      <a:pt x="19" y="27"/>
                      <a:pt x="21" y="28"/>
                      <a:pt x="23" y="24"/>
                    </a:cubicBezTo>
                    <a:cubicBezTo>
                      <a:pt x="23" y="26"/>
                      <a:pt x="23" y="26"/>
                      <a:pt x="23" y="27"/>
                    </a:cubicBezTo>
                    <a:cubicBezTo>
                      <a:pt x="23" y="27"/>
                      <a:pt x="24" y="26"/>
                      <a:pt x="24" y="26"/>
                    </a:cubicBezTo>
                    <a:cubicBezTo>
                      <a:pt x="23" y="28"/>
                      <a:pt x="23" y="28"/>
                      <a:pt x="23" y="28"/>
                    </a:cubicBezTo>
                    <a:cubicBezTo>
                      <a:pt x="23" y="29"/>
                      <a:pt x="24" y="27"/>
                      <a:pt x="25" y="26"/>
                    </a:cubicBezTo>
                    <a:cubicBezTo>
                      <a:pt x="25" y="28"/>
                      <a:pt x="25" y="28"/>
                      <a:pt x="25" y="28"/>
                    </a:cubicBezTo>
                    <a:cubicBezTo>
                      <a:pt x="24" y="29"/>
                      <a:pt x="25" y="27"/>
                      <a:pt x="26" y="26"/>
                    </a:cubicBezTo>
                    <a:cubicBezTo>
                      <a:pt x="25" y="28"/>
                      <a:pt x="25" y="28"/>
                      <a:pt x="25" y="28"/>
                    </a:cubicBezTo>
                    <a:cubicBezTo>
                      <a:pt x="26" y="27"/>
                      <a:pt x="26" y="27"/>
                      <a:pt x="26" y="27"/>
                    </a:cubicBezTo>
                    <a:cubicBezTo>
                      <a:pt x="26" y="26"/>
                      <a:pt x="27" y="26"/>
                      <a:pt x="26" y="28"/>
                    </a:cubicBezTo>
                    <a:cubicBezTo>
                      <a:pt x="26" y="27"/>
                      <a:pt x="26" y="27"/>
                      <a:pt x="26" y="27"/>
                    </a:cubicBezTo>
                    <a:cubicBezTo>
                      <a:pt x="26" y="28"/>
                      <a:pt x="27" y="29"/>
                      <a:pt x="27" y="28"/>
                    </a:cubicBezTo>
                    <a:cubicBezTo>
                      <a:pt x="28" y="28"/>
                      <a:pt x="28" y="27"/>
                      <a:pt x="28" y="26"/>
                    </a:cubicBezTo>
                    <a:cubicBezTo>
                      <a:pt x="29" y="24"/>
                      <a:pt x="28" y="26"/>
                      <a:pt x="29" y="25"/>
                    </a:cubicBezTo>
                    <a:cubicBezTo>
                      <a:pt x="28" y="27"/>
                      <a:pt x="28" y="27"/>
                      <a:pt x="28" y="27"/>
                    </a:cubicBezTo>
                    <a:cubicBezTo>
                      <a:pt x="27" y="30"/>
                      <a:pt x="29" y="28"/>
                      <a:pt x="30" y="29"/>
                    </a:cubicBezTo>
                    <a:cubicBezTo>
                      <a:pt x="31" y="28"/>
                      <a:pt x="31" y="28"/>
                      <a:pt x="31" y="28"/>
                    </a:cubicBezTo>
                    <a:cubicBezTo>
                      <a:pt x="30" y="30"/>
                      <a:pt x="32" y="28"/>
                      <a:pt x="32" y="30"/>
                    </a:cubicBezTo>
                    <a:cubicBezTo>
                      <a:pt x="32" y="29"/>
                      <a:pt x="33" y="26"/>
                      <a:pt x="34" y="26"/>
                    </a:cubicBezTo>
                    <a:cubicBezTo>
                      <a:pt x="35" y="25"/>
                      <a:pt x="33" y="29"/>
                      <a:pt x="32" y="30"/>
                    </a:cubicBezTo>
                    <a:cubicBezTo>
                      <a:pt x="33" y="29"/>
                      <a:pt x="33" y="29"/>
                      <a:pt x="33" y="29"/>
                    </a:cubicBezTo>
                    <a:cubicBezTo>
                      <a:pt x="33" y="30"/>
                      <a:pt x="33" y="30"/>
                      <a:pt x="33" y="30"/>
                    </a:cubicBezTo>
                    <a:cubicBezTo>
                      <a:pt x="34" y="29"/>
                      <a:pt x="34" y="28"/>
                      <a:pt x="34" y="29"/>
                    </a:cubicBezTo>
                    <a:cubicBezTo>
                      <a:pt x="34" y="29"/>
                      <a:pt x="34" y="29"/>
                      <a:pt x="34" y="29"/>
                    </a:cubicBezTo>
                    <a:cubicBezTo>
                      <a:pt x="34" y="30"/>
                      <a:pt x="34" y="31"/>
                      <a:pt x="34" y="31"/>
                    </a:cubicBezTo>
                    <a:cubicBezTo>
                      <a:pt x="35" y="29"/>
                      <a:pt x="35" y="30"/>
                      <a:pt x="36" y="29"/>
                    </a:cubicBezTo>
                    <a:cubicBezTo>
                      <a:pt x="35" y="30"/>
                      <a:pt x="35" y="30"/>
                      <a:pt x="35" y="30"/>
                    </a:cubicBezTo>
                    <a:cubicBezTo>
                      <a:pt x="36" y="28"/>
                      <a:pt x="36" y="28"/>
                      <a:pt x="36" y="28"/>
                    </a:cubicBezTo>
                    <a:cubicBezTo>
                      <a:pt x="36" y="29"/>
                      <a:pt x="36" y="29"/>
                      <a:pt x="36" y="29"/>
                    </a:cubicBezTo>
                    <a:cubicBezTo>
                      <a:pt x="35" y="31"/>
                      <a:pt x="35" y="31"/>
                      <a:pt x="35" y="31"/>
                    </a:cubicBezTo>
                    <a:cubicBezTo>
                      <a:pt x="35" y="32"/>
                      <a:pt x="36" y="29"/>
                      <a:pt x="36" y="29"/>
                    </a:cubicBezTo>
                    <a:cubicBezTo>
                      <a:pt x="37" y="28"/>
                      <a:pt x="37" y="29"/>
                      <a:pt x="36" y="30"/>
                    </a:cubicBezTo>
                    <a:cubicBezTo>
                      <a:pt x="36" y="30"/>
                      <a:pt x="36" y="29"/>
                      <a:pt x="36" y="30"/>
                    </a:cubicBezTo>
                    <a:cubicBezTo>
                      <a:pt x="35" y="31"/>
                      <a:pt x="36" y="30"/>
                      <a:pt x="36" y="31"/>
                    </a:cubicBezTo>
                    <a:cubicBezTo>
                      <a:pt x="36" y="31"/>
                      <a:pt x="37" y="29"/>
                      <a:pt x="37" y="30"/>
                    </a:cubicBezTo>
                    <a:cubicBezTo>
                      <a:pt x="37" y="30"/>
                      <a:pt x="37" y="30"/>
                      <a:pt x="37" y="31"/>
                    </a:cubicBezTo>
                    <a:cubicBezTo>
                      <a:pt x="37" y="30"/>
                      <a:pt x="37" y="31"/>
                      <a:pt x="38" y="30"/>
                    </a:cubicBezTo>
                    <a:cubicBezTo>
                      <a:pt x="38" y="30"/>
                      <a:pt x="38" y="29"/>
                      <a:pt x="38" y="28"/>
                    </a:cubicBezTo>
                    <a:cubicBezTo>
                      <a:pt x="38" y="28"/>
                      <a:pt x="39" y="28"/>
                      <a:pt x="38" y="28"/>
                    </a:cubicBezTo>
                    <a:cubicBezTo>
                      <a:pt x="38" y="29"/>
                      <a:pt x="38" y="29"/>
                      <a:pt x="38" y="29"/>
                    </a:cubicBezTo>
                    <a:cubicBezTo>
                      <a:pt x="38" y="28"/>
                      <a:pt x="38" y="29"/>
                      <a:pt x="39" y="28"/>
                    </a:cubicBezTo>
                    <a:cubicBezTo>
                      <a:pt x="38" y="30"/>
                      <a:pt x="38" y="30"/>
                      <a:pt x="38" y="30"/>
                    </a:cubicBezTo>
                    <a:cubicBezTo>
                      <a:pt x="39" y="29"/>
                      <a:pt x="39" y="29"/>
                      <a:pt x="39" y="29"/>
                    </a:cubicBezTo>
                    <a:cubicBezTo>
                      <a:pt x="39" y="30"/>
                      <a:pt x="38" y="32"/>
                      <a:pt x="38" y="32"/>
                    </a:cubicBezTo>
                    <a:cubicBezTo>
                      <a:pt x="39" y="31"/>
                      <a:pt x="39" y="31"/>
                      <a:pt x="39" y="31"/>
                    </a:cubicBezTo>
                    <a:cubicBezTo>
                      <a:pt x="39" y="31"/>
                      <a:pt x="39" y="31"/>
                      <a:pt x="39" y="32"/>
                    </a:cubicBezTo>
                    <a:cubicBezTo>
                      <a:pt x="39" y="33"/>
                      <a:pt x="41" y="28"/>
                      <a:pt x="41" y="30"/>
                    </a:cubicBezTo>
                    <a:cubicBezTo>
                      <a:pt x="40" y="31"/>
                      <a:pt x="40" y="32"/>
                      <a:pt x="40" y="32"/>
                    </a:cubicBezTo>
                    <a:cubicBezTo>
                      <a:pt x="40" y="32"/>
                      <a:pt x="41" y="31"/>
                      <a:pt x="41" y="31"/>
                    </a:cubicBezTo>
                    <a:cubicBezTo>
                      <a:pt x="41" y="31"/>
                      <a:pt x="40" y="33"/>
                      <a:pt x="40" y="31"/>
                    </a:cubicBezTo>
                    <a:cubicBezTo>
                      <a:pt x="41" y="30"/>
                      <a:pt x="41" y="31"/>
                      <a:pt x="41" y="30"/>
                    </a:cubicBezTo>
                    <a:cubicBezTo>
                      <a:pt x="40" y="35"/>
                      <a:pt x="42" y="32"/>
                      <a:pt x="42" y="34"/>
                    </a:cubicBezTo>
                    <a:cubicBezTo>
                      <a:pt x="43" y="32"/>
                      <a:pt x="43" y="34"/>
                      <a:pt x="43" y="33"/>
                    </a:cubicBezTo>
                    <a:cubicBezTo>
                      <a:pt x="42" y="35"/>
                      <a:pt x="44" y="33"/>
                      <a:pt x="43" y="34"/>
                    </a:cubicBezTo>
                    <a:cubicBezTo>
                      <a:pt x="44" y="32"/>
                      <a:pt x="44" y="32"/>
                      <a:pt x="44" y="32"/>
                    </a:cubicBezTo>
                    <a:cubicBezTo>
                      <a:pt x="44" y="33"/>
                      <a:pt x="46" y="29"/>
                      <a:pt x="45" y="31"/>
                    </a:cubicBezTo>
                    <a:cubicBezTo>
                      <a:pt x="45" y="32"/>
                      <a:pt x="45" y="33"/>
                      <a:pt x="44" y="33"/>
                    </a:cubicBezTo>
                    <a:cubicBezTo>
                      <a:pt x="44" y="36"/>
                      <a:pt x="46" y="32"/>
                      <a:pt x="45" y="35"/>
                    </a:cubicBezTo>
                    <a:cubicBezTo>
                      <a:pt x="46" y="34"/>
                      <a:pt x="46" y="32"/>
                      <a:pt x="47" y="31"/>
                    </a:cubicBezTo>
                    <a:cubicBezTo>
                      <a:pt x="47" y="33"/>
                      <a:pt x="47" y="34"/>
                      <a:pt x="46" y="34"/>
                    </a:cubicBezTo>
                    <a:cubicBezTo>
                      <a:pt x="47" y="34"/>
                      <a:pt x="47" y="33"/>
                      <a:pt x="47" y="34"/>
                    </a:cubicBezTo>
                    <a:cubicBezTo>
                      <a:pt x="47" y="35"/>
                      <a:pt x="47" y="35"/>
                      <a:pt x="46" y="35"/>
                    </a:cubicBezTo>
                    <a:cubicBezTo>
                      <a:pt x="46" y="36"/>
                      <a:pt x="47" y="35"/>
                      <a:pt x="48" y="34"/>
                    </a:cubicBezTo>
                    <a:cubicBezTo>
                      <a:pt x="47" y="36"/>
                      <a:pt x="48" y="35"/>
                      <a:pt x="48" y="37"/>
                    </a:cubicBezTo>
                    <a:cubicBezTo>
                      <a:pt x="49" y="35"/>
                      <a:pt x="48" y="38"/>
                      <a:pt x="49" y="35"/>
                    </a:cubicBezTo>
                    <a:cubicBezTo>
                      <a:pt x="49" y="36"/>
                      <a:pt x="49" y="36"/>
                      <a:pt x="49" y="36"/>
                    </a:cubicBezTo>
                    <a:cubicBezTo>
                      <a:pt x="50" y="35"/>
                      <a:pt x="51" y="33"/>
                      <a:pt x="51" y="33"/>
                    </a:cubicBezTo>
                    <a:cubicBezTo>
                      <a:pt x="50" y="35"/>
                      <a:pt x="50" y="35"/>
                      <a:pt x="50" y="35"/>
                    </a:cubicBezTo>
                    <a:cubicBezTo>
                      <a:pt x="49" y="37"/>
                      <a:pt x="50" y="36"/>
                      <a:pt x="50" y="37"/>
                    </a:cubicBezTo>
                    <a:cubicBezTo>
                      <a:pt x="50" y="35"/>
                      <a:pt x="50" y="37"/>
                      <a:pt x="51" y="36"/>
                    </a:cubicBezTo>
                    <a:cubicBezTo>
                      <a:pt x="51" y="35"/>
                      <a:pt x="51" y="35"/>
                      <a:pt x="51" y="35"/>
                    </a:cubicBezTo>
                    <a:cubicBezTo>
                      <a:pt x="52" y="35"/>
                      <a:pt x="52" y="34"/>
                      <a:pt x="52" y="34"/>
                    </a:cubicBezTo>
                    <a:cubicBezTo>
                      <a:pt x="52" y="34"/>
                      <a:pt x="51" y="36"/>
                      <a:pt x="51" y="36"/>
                    </a:cubicBezTo>
                    <a:cubicBezTo>
                      <a:pt x="51" y="37"/>
                      <a:pt x="51" y="37"/>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7"/>
                      <a:pt x="52" y="37"/>
                      <a:pt x="52" y="37"/>
                    </a:cubicBezTo>
                    <a:cubicBezTo>
                      <a:pt x="52" y="37"/>
                      <a:pt x="52" y="37"/>
                      <a:pt x="52" y="37"/>
                    </a:cubicBezTo>
                    <a:cubicBezTo>
                      <a:pt x="52" y="37"/>
                      <a:pt x="52" y="37"/>
                      <a:pt x="52" y="37"/>
                    </a:cubicBezTo>
                    <a:cubicBezTo>
                      <a:pt x="51" y="39"/>
                      <a:pt x="51" y="39"/>
                      <a:pt x="51" y="39"/>
                    </a:cubicBezTo>
                    <a:cubicBezTo>
                      <a:pt x="51" y="39"/>
                      <a:pt x="52" y="37"/>
                      <a:pt x="53" y="37"/>
                    </a:cubicBezTo>
                    <a:cubicBezTo>
                      <a:pt x="53" y="38"/>
                      <a:pt x="54" y="37"/>
                      <a:pt x="55" y="37"/>
                    </a:cubicBezTo>
                    <a:cubicBezTo>
                      <a:pt x="55" y="37"/>
                      <a:pt x="54" y="38"/>
                      <a:pt x="55" y="37"/>
                    </a:cubicBezTo>
                    <a:cubicBezTo>
                      <a:pt x="55" y="37"/>
                      <a:pt x="56" y="36"/>
                      <a:pt x="55" y="37"/>
                    </a:cubicBezTo>
                    <a:cubicBezTo>
                      <a:pt x="56" y="36"/>
                      <a:pt x="55" y="38"/>
                      <a:pt x="55" y="38"/>
                    </a:cubicBezTo>
                    <a:cubicBezTo>
                      <a:pt x="55" y="38"/>
                      <a:pt x="56" y="37"/>
                      <a:pt x="56" y="37"/>
                    </a:cubicBezTo>
                    <a:cubicBezTo>
                      <a:pt x="55" y="39"/>
                      <a:pt x="58" y="36"/>
                      <a:pt x="57" y="38"/>
                    </a:cubicBezTo>
                    <a:cubicBezTo>
                      <a:pt x="58" y="37"/>
                      <a:pt x="57" y="38"/>
                      <a:pt x="57" y="39"/>
                    </a:cubicBezTo>
                    <a:cubicBezTo>
                      <a:pt x="57" y="38"/>
                      <a:pt x="58" y="38"/>
                      <a:pt x="59" y="36"/>
                    </a:cubicBezTo>
                    <a:cubicBezTo>
                      <a:pt x="58" y="38"/>
                      <a:pt x="58" y="38"/>
                      <a:pt x="58" y="38"/>
                    </a:cubicBezTo>
                    <a:cubicBezTo>
                      <a:pt x="59" y="38"/>
                      <a:pt x="59" y="38"/>
                      <a:pt x="60" y="37"/>
                    </a:cubicBezTo>
                    <a:cubicBezTo>
                      <a:pt x="60" y="36"/>
                      <a:pt x="61" y="35"/>
                      <a:pt x="61" y="35"/>
                    </a:cubicBezTo>
                    <a:cubicBezTo>
                      <a:pt x="61" y="35"/>
                      <a:pt x="61" y="35"/>
                      <a:pt x="61" y="35"/>
                    </a:cubicBezTo>
                    <a:cubicBezTo>
                      <a:pt x="61" y="36"/>
                      <a:pt x="62" y="35"/>
                      <a:pt x="62" y="35"/>
                    </a:cubicBezTo>
                    <a:cubicBezTo>
                      <a:pt x="62" y="36"/>
                      <a:pt x="62" y="35"/>
                      <a:pt x="61" y="36"/>
                    </a:cubicBezTo>
                    <a:cubicBezTo>
                      <a:pt x="60" y="39"/>
                      <a:pt x="61" y="38"/>
                      <a:pt x="61" y="38"/>
                    </a:cubicBezTo>
                    <a:cubicBezTo>
                      <a:pt x="62" y="37"/>
                      <a:pt x="62" y="37"/>
                      <a:pt x="62" y="37"/>
                    </a:cubicBezTo>
                    <a:cubicBezTo>
                      <a:pt x="63" y="36"/>
                      <a:pt x="61" y="38"/>
                      <a:pt x="62" y="38"/>
                    </a:cubicBezTo>
                    <a:cubicBezTo>
                      <a:pt x="64" y="34"/>
                      <a:pt x="64" y="34"/>
                      <a:pt x="64" y="34"/>
                    </a:cubicBezTo>
                    <a:cubicBezTo>
                      <a:pt x="64" y="34"/>
                      <a:pt x="64" y="36"/>
                      <a:pt x="63" y="37"/>
                    </a:cubicBezTo>
                    <a:cubicBezTo>
                      <a:pt x="64" y="37"/>
                      <a:pt x="65" y="34"/>
                      <a:pt x="66" y="33"/>
                    </a:cubicBezTo>
                    <a:cubicBezTo>
                      <a:pt x="66" y="34"/>
                      <a:pt x="67" y="33"/>
                      <a:pt x="67" y="33"/>
                    </a:cubicBezTo>
                    <a:cubicBezTo>
                      <a:pt x="67" y="34"/>
                      <a:pt x="67" y="33"/>
                      <a:pt x="67" y="34"/>
                    </a:cubicBezTo>
                    <a:cubicBezTo>
                      <a:pt x="66" y="35"/>
                      <a:pt x="66" y="35"/>
                      <a:pt x="66" y="35"/>
                    </a:cubicBezTo>
                    <a:cubicBezTo>
                      <a:pt x="66" y="35"/>
                      <a:pt x="65" y="37"/>
                      <a:pt x="65" y="38"/>
                    </a:cubicBezTo>
                    <a:cubicBezTo>
                      <a:pt x="65" y="37"/>
                      <a:pt x="66" y="39"/>
                      <a:pt x="66" y="39"/>
                    </a:cubicBezTo>
                    <a:cubicBezTo>
                      <a:pt x="67" y="36"/>
                      <a:pt x="67" y="38"/>
                      <a:pt x="68" y="36"/>
                    </a:cubicBezTo>
                    <a:cubicBezTo>
                      <a:pt x="69" y="36"/>
                      <a:pt x="67" y="38"/>
                      <a:pt x="67" y="38"/>
                    </a:cubicBezTo>
                    <a:cubicBezTo>
                      <a:pt x="68" y="38"/>
                      <a:pt x="68" y="39"/>
                      <a:pt x="69" y="39"/>
                    </a:cubicBezTo>
                    <a:cubicBezTo>
                      <a:pt x="69" y="39"/>
                      <a:pt x="69" y="39"/>
                      <a:pt x="69" y="39"/>
                    </a:cubicBezTo>
                    <a:cubicBezTo>
                      <a:pt x="69" y="38"/>
                      <a:pt x="70" y="39"/>
                      <a:pt x="71" y="38"/>
                    </a:cubicBezTo>
                    <a:cubicBezTo>
                      <a:pt x="70" y="39"/>
                      <a:pt x="70" y="39"/>
                      <a:pt x="70" y="39"/>
                    </a:cubicBezTo>
                    <a:cubicBezTo>
                      <a:pt x="70" y="40"/>
                      <a:pt x="72" y="36"/>
                      <a:pt x="72" y="37"/>
                    </a:cubicBezTo>
                    <a:cubicBezTo>
                      <a:pt x="71" y="39"/>
                      <a:pt x="71" y="39"/>
                      <a:pt x="71" y="39"/>
                    </a:cubicBezTo>
                    <a:cubicBezTo>
                      <a:pt x="72" y="38"/>
                      <a:pt x="71" y="40"/>
                      <a:pt x="72" y="38"/>
                    </a:cubicBezTo>
                    <a:cubicBezTo>
                      <a:pt x="72" y="39"/>
                      <a:pt x="72" y="39"/>
                      <a:pt x="72" y="39"/>
                    </a:cubicBezTo>
                    <a:cubicBezTo>
                      <a:pt x="72" y="39"/>
                      <a:pt x="73" y="39"/>
                      <a:pt x="74" y="38"/>
                    </a:cubicBezTo>
                    <a:cubicBezTo>
                      <a:pt x="73" y="40"/>
                      <a:pt x="73" y="40"/>
                      <a:pt x="73" y="40"/>
                    </a:cubicBezTo>
                    <a:cubicBezTo>
                      <a:pt x="72" y="41"/>
                      <a:pt x="74" y="38"/>
                      <a:pt x="74" y="39"/>
                    </a:cubicBezTo>
                    <a:cubicBezTo>
                      <a:pt x="74" y="39"/>
                      <a:pt x="74" y="40"/>
                      <a:pt x="73" y="40"/>
                    </a:cubicBezTo>
                    <a:cubicBezTo>
                      <a:pt x="74" y="39"/>
                      <a:pt x="75" y="39"/>
                      <a:pt x="75" y="39"/>
                    </a:cubicBezTo>
                    <a:cubicBezTo>
                      <a:pt x="74" y="41"/>
                      <a:pt x="74" y="41"/>
                      <a:pt x="74" y="41"/>
                    </a:cubicBezTo>
                    <a:cubicBezTo>
                      <a:pt x="76" y="42"/>
                      <a:pt x="77" y="43"/>
                      <a:pt x="80" y="42"/>
                    </a:cubicBezTo>
                    <a:cubicBezTo>
                      <a:pt x="79" y="44"/>
                      <a:pt x="79" y="43"/>
                      <a:pt x="78" y="45"/>
                    </a:cubicBezTo>
                    <a:cubicBezTo>
                      <a:pt x="79" y="43"/>
                      <a:pt x="79" y="44"/>
                      <a:pt x="79" y="44"/>
                    </a:cubicBezTo>
                    <a:cubicBezTo>
                      <a:pt x="79" y="44"/>
                      <a:pt x="79" y="44"/>
                      <a:pt x="79" y="44"/>
                    </a:cubicBezTo>
                    <a:cubicBezTo>
                      <a:pt x="80" y="44"/>
                      <a:pt x="79" y="45"/>
                      <a:pt x="80" y="45"/>
                    </a:cubicBezTo>
                    <a:cubicBezTo>
                      <a:pt x="80" y="44"/>
                      <a:pt x="80" y="44"/>
                      <a:pt x="80" y="44"/>
                    </a:cubicBezTo>
                    <a:cubicBezTo>
                      <a:pt x="81" y="43"/>
                      <a:pt x="79" y="47"/>
                      <a:pt x="81" y="45"/>
                    </a:cubicBezTo>
                    <a:cubicBezTo>
                      <a:pt x="80" y="46"/>
                      <a:pt x="80" y="46"/>
                      <a:pt x="80" y="46"/>
                    </a:cubicBezTo>
                    <a:cubicBezTo>
                      <a:pt x="81" y="44"/>
                      <a:pt x="80" y="47"/>
                      <a:pt x="81" y="46"/>
                    </a:cubicBezTo>
                    <a:cubicBezTo>
                      <a:pt x="81" y="46"/>
                      <a:pt x="81" y="46"/>
                      <a:pt x="81" y="46"/>
                    </a:cubicBezTo>
                    <a:cubicBezTo>
                      <a:pt x="81" y="47"/>
                      <a:pt x="83" y="44"/>
                      <a:pt x="82" y="46"/>
                    </a:cubicBezTo>
                    <a:cubicBezTo>
                      <a:pt x="83" y="46"/>
                      <a:pt x="83" y="46"/>
                      <a:pt x="84" y="44"/>
                    </a:cubicBezTo>
                    <a:cubicBezTo>
                      <a:pt x="83" y="46"/>
                      <a:pt x="83" y="46"/>
                      <a:pt x="83" y="46"/>
                    </a:cubicBezTo>
                    <a:cubicBezTo>
                      <a:pt x="85" y="46"/>
                      <a:pt x="86" y="47"/>
                      <a:pt x="88" y="46"/>
                    </a:cubicBezTo>
                    <a:cubicBezTo>
                      <a:pt x="87" y="47"/>
                      <a:pt x="87" y="47"/>
                      <a:pt x="87" y="47"/>
                    </a:cubicBezTo>
                    <a:cubicBezTo>
                      <a:pt x="89" y="45"/>
                      <a:pt x="87" y="49"/>
                      <a:pt x="90" y="46"/>
                    </a:cubicBezTo>
                    <a:cubicBezTo>
                      <a:pt x="92" y="45"/>
                      <a:pt x="92" y="45"/>
                      <a:pt x="92" y="45"/>
                    </a:cubicBezTo>
                    <a:cubicBezTo>
                      <a:pt x="90" y="47"/>
                      <a:pt x="90" y="47"/>
                      <a:pt x="90" y="47"/>
                    </a:cubicBezTo>
                    <a:cubicBezTo>
                      <a:pt x="91" y="46"/>
                      <a:pt x="91" y="47"/>
                      <a:pt x="92" y="46"/>
                    </a:cubicBezTo>
                    <a:cubicBezTo>
                      <a:pt x="91" y="47"/>
                      <a:pt x="91" y="47"/>
                      <a:pt x="91" y="47"/>
                    </a:cubicBezTo>
                    <a:cubicBezTo>
                      <a:pt x="91" y="47"/>
                      <a:pt x="93" y="45"/>
                      <a:pt x="93" y="46"/>
                    </a:cubicBezTo>
                    <a:cubicBezTo>
                      <a:pt x="93" y="47"/>
                      <a:pt x="93" y="47"/>
                      <a:pt x="93" y="47"/>
                    </a:cubicBezTo>
                    <a:cubicBezTo>
                      <a:pt x="92" y="50"/>
                      <a:pt x="93" y="54"/>
                      <a:pt x="96" y="51"/>
                    </a:cubicBezTo>
                    <a:cubicBezTo>
                      <a:pt x="97" y="51"/>
                      <a:pt x="95" y="53"/>
                      <a:pt x="95" y="53"/>
                    </a:cubicBezTo>
                    <a:cubicBezTo>
                      <a:pt x="99" y="51"/>
                      <a:pt x="97" y="56"/>
                      <a:pt x="101" y="53"/>
                    </a:cubicBezTo>
                    <a:cubicBezTo>
                      <a:pt x="103" y="52"/>
                      <a:pt x="107" y="48"/>
                      <a:pt x="107" y="48"/>
                    </a:cubicBezTo>
                    <a:cubicBezTo>
                      <a:pt x="103" y="48"/>
                      <a:pt x="103" y="45"/>
                      <a:pt x="102"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58" name="Freeform 96"/>
              <p:cNvSpPr/>
              <p:nvPr/>
            </p:nvSpPr>
            <p:spPr bwMode="auto">
              <a:xfrm>
                <a:off x="4117" y="223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59" name="Freeform 97"/>
              <p:cNvSpPr/>
              <p:nvPr/>
            </p:nvSpPr>
            <p:spPr bwMode="auto">
              <a:xfrm>
                <a:off x="4487" y="232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60" name="Freeform 98"/>
              <p:cNvSpPr/>
              <p:nvPr/>
            </p:nvSpPr>
            <p:spPr bwMode="auto">
              <a:xfrm>
                <a:off x="4387" y="2285"/>
                <a:ext cx="2" cy="4"/>
              </a:xfrm>
              <a:custGeom>
                <a:avLst/>
                <a:gdLst>
                  <a:gd name="T0" fmla="*/ 1 w 1"/>
                  <a:gd name="T1" fmla="*/ 0 h 2"/>
                  <a:gd name="T2" fmla="*/ 0 w 1"/>
                  <a:gd name="T3" fmla="*/ 1 h 2"/>
                  <a:gd name="T4" fmla="*/ 1 w 1"/>
                  <a:gd name="T5" fmla="*/ 0 h 2"/>
                </a:gdLst>
                <a:ahLst/>
                <a:cxnLst>
                  <a:cxn ang="0">
                    <a:pos x="T0" y="T1"/>
                  </a:cxn>
                  <a:cxn ang="0">
                    <a:pos x="T2" y="T3"/>
                  </a:cxn>
                  <a:cxn ang="0">
                    <a:pos x="T4" y="T5"/>
                  </a:cxn>
                </a:cxnLst>
                <a:rect l="0" t="0" r="r" b="b"/>
                <a:pathLst>
                  <a:path w="1" h="2">
                    <a:moveTo>
                      <a:pt x="1" y="0"/>
                    </a:moveTo>
                    <a:cubicBezTo>
                      <a:pt x="0" y="2"/>
                      <a:pt x="1" y="1"/>
                      <a:pt x="0" y="1"/>
                    </a:cubicBezTo>
                    <a:cubicBezTo>
                      <a:pt x="1"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61" name="Freeform 99"/>
              <p:cNvSpPr/>
              <p:nvPr/>
            </p:nvSpPr>
            <p:spPr bwMode="auto">
              <a:xfrm>
                <a:off x="4508" y="1933"/>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62" name="Freeform 100"/>
              <p:cNvSpPr/>
              <p:nvPr/>
            </p:nvSpPr>
            <p:spPr bwMode="auto">
              <a:xfrm>
                <a:off x="4487" y="2285"/>
                <a:ext cx="2"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0" y="0"/>
                      <a:pt x="0"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63" name="Freeform 101"/>
              <p:cNvSpPr/>
              <p:nvPr/>
            </p:nvSpPr>
            <p:spPr bwMode="auto">
              <a:xfrm>
                <a:off x="4514" y="1929"/>
                <a:ext cx="0" cy="4"/>
              </a:xfrm>
              <a:custGeom>
                <a:avLst/>
                <a:gdLst>
                  <a:gd name="T0" fmla="*/ 1 h 2"/>
                  <a:gd name="T1" fmla="*/ 1 h 2"/>
                  <a:gd name="T2" fmla="*/ 1 h 2"/>
                </a:gdLst>
                <a:ahLst/>
                <a:cxnLst>
                  <a:cxn ang="0">
                    <a:pos x="0" y="T0"/>
                  </a:cxn>
                  <a:cxn ang="0">
                    <a:pos x="0" y="T1"/>
                  </a:cxn>
                  <a:cxn ang="0">
                    <a:pos x="0" y="T2"/>
                  </a:cxn>
                </a:cxnLst>
                <a:rect l="0" t="0" r="r" b="b"/>
                <a:pathLst>
                  <a:path h="2">
                    <a:moveTo>
                      <a:pt x="0" y="1"/>
                    </a:moveTo>
                    <a:cubicBezTo>
                      <a:pt x="0" y="0"/>
                      <a:pt x="0" y="1"/>
                      <a:pt x="0" y="1"/>
                    </a:cubicBezTo>
                    <a:cubicBezTo>
                      <a:pt x="0" y="2"/>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64" name="Freeform 102"/>
              <p:cNvSpPr/>
              <p:nvPr/>
            </p:nvSpPr>
            <p:spPr bwMode="auto">
              <a:xfrm>
                <a:off x="4506" y="1927"/>
                <a:ext cx="0" cy="4"/>
              </a:xfrm>
              <a:custGeom>
                <a:avLst/>
                <a:gdLst>
                  <a:gd name="T0" fmla="*/ 1 h 2"/>
                  <a:gd name="T1" fmla="*/ 0 h 2"/>
                  <a:gd name="T2" fmla="*/ 1 h 2"/>
                </a:gdLst>
                <a:ahLst/>
                <a:cxnLst>
                  <a:cxn ang="0">
                    <a:pos x="0" y="T0"/>
                  </a:cxn>
                  <a:cxn ang="0">
                    <a:pos x="0" y="T1"/>
                  </a:cxn>
                  <a:cxn ang="0">
                    <a:pos x="0" y="T2"/>
                  </a:cxn>
                </a:cxnLst>
                <a:rect l="0" t="0" r="r" b="b"/>
                <a:pathLst>
                  <a:path h="2">
                    <a:moveTo>
                      <a:pt x="0" y="1"/>
                    </a:moveTo>
                    <a:cubicBezTo>
                      <a:pt x="0" y="1"/>
                      <a:pt x="0" y="0"/>
                      <a:pt x="0" y="0"/>
                    </a:cubicBezTo>
                    <a:cubicBezTo>
                      <a:pt x="0" y="2"/>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65" name="Freeform 103"/>
              <p:cNvSpPr/>
              <p:nvPr/>
            </p:nvSpPr>
            <p:spPr bwMode="auto">
              <a:xfrm>
                <a:off x="4516" y="1927"/>
                <a:ext cx="0" cy="2"/>
              </a:xfrm>
              <a:custGeom>
                <a:avLst/>
                <a:gdLst>
                  <a:gd name="T0" fmla="*/ 0 h 1"/>
                  <a:gd name="T1" fmla="*/ 1 h 1"/>
                  <a:gd name="T2" fmla="*/ 0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66" name="Freeform 104"/>
              <p:cNvSpPr/>
              <p:nvPr/>
            </p:nvSpPr>
            <p:spPr bwMode="auto">
              <a:xfrm>
                <a:off x="4495" y="1925"/>
                <a:ext cx="2" cy="4"/>
              </a:xfrm>
              <a:custGeom>
                <a:avLst/>
                <a:gdLst>
                  <a:gd name="T0" fmla="*/ 1 w 1"/>
                  <a:gd name="T1" fmla="*/ 1 h 2"/>
                  <a:gd name="T2" fmla="*/ 0 w 1"/>
                  <a:gd name="T3" fmla="*/ 0 h 2"/>
                  <a:gd name="T4" fmla="*/ 1 w 1"/>
                  <a:gd name="T5" fmla="*/ 1 h 2"/>
                  <a:gd name="T6" fmla="*/ 1 w 1"/>
                  <a:gd name="T7" fmla="*/ 1 h 2"/>
                </a:gdLst>
                <a:ahLst/>
                <a:cxnLst>
                  <a:cxn ang="0">
                    <a:pos x="T0" y="T1"/>
                  </a:cxn>
                  <a:cxn ang="0">
                    <a:pos x="T2" y="T3"/>
                  </a:cxn>
                  <a:cxn ang="0">
                    <a:pos x="T4" y="T5"/>
                  </a:cxn>
                  <a:cxn ang="0">
                    <a:pos x="T6" y="T7"/>
                  </a:cxn>
                </a:cxnLst>
                <a:rect l="0" t="0" r="r" b="b"/>
                <a:pathLst>
                  <a:path w="1" h="2">
                    <a:moveTo>
                      <a:pt x="1" y="1"/>
                    </a:moveTo>
                    <a:cubicBezTo>
                      <a:pt x="1" y="1"/>
                      <a:pt x="0" y="0"/>
                      <a:pt x="0" y="0"/>
                    </a:cubicBezTo>
                    <a:cubicBezTo>
                      <a:pt x="1" y="1"/>
                      <a:pt x="1" y="1"/>
                      <a:pt x="1" y="1"/>
                    </a:cubicBezTo>
                    <a:cubicBezTo>
                      <a:pt x="1" y="2"/>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67" name="Freeform 105"/>
              <p:cNvSpPr/>
              <p:nvPr/>
            </p:nvSpPr>
            <p:spPr bwMode="auto">
              <a:xfrm>
                <a:off x="3201" y="2162"/>
                <a:ext cx="0" cy="4"/>
              </a:xfrm>
              <a:custGeom>
                <a:avLst/>
                <a:gdLst>
                  <a:gd name="T0" fmla="*/ 2 h 2"/>
                  <a:gd name="T1" fmla="*/ 1 h 2"/>
                  <a:gd name="T2" fmla="*/ 2 h 2"/>
                </a:gdLst>
                <a:ahLst/>
                <a:cxnLst>
                  <a:cxn ang="0">
                    <a:pos x="0" y="T0"/>
                  </a:cxn>
                  <a:cxn ang="0">
                    <a:pos x="0" y="T1"/>
                  </a:cxn>
                  <a:cxn ang="0">
                    <a:pos x="0" y="T2"/>
                  </a:cxn>
                </a:cxnLst>
                <a:rect l="0" t="0" r="r" b="b"/>
                <a:pathLst>
                  <a:path h="2">
                    <a:moveTo>
                      <a:pt x="0" y="2"/>
                    </a:moveTo>
                    <a:cubicBezTo>
                      <a:pt x="0" y="0"/>
                      <a:pt x="0" y="1"/>
                      <a:pt x="0" y="1"/>
                    </a:cubicBezTo>
                    <a:cubicBezTo>
                      <a:pt x="0" y="1"/>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68" name="Freeform 106"/>
              <p:cNvSpPr/>
              <p:nvPr/>
            </p:nvSpPr>
            <p:spPr bwMode="auto">
              <a:xfrm>
                <a:off x="3544" y="1543"/>
                <a:ext cx="3"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69" name="Freeform 107"/>
              <p:cNvSpPr/>
              <p:nvPr/>
            </p:nvSpPr>
            <p:spPr bwMode="auto">
              <a:xfrm>
                <a:off x="3914" y="1418"/>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70" name="Freeform 108"/>
              <p:cNvSpPr/>
              <p:nvPr/>
            </p:nvSpPr>
            <p:spPr bwMode="auto">
              <a:xfrm>
                <a:off x="3916" y="1409"/>
                <a:ext cx="4" cy="2"/>
              </a:xfrm>
              <a:custGeom>
                <a:avLst/>
                <a:gdLst>
                  <a:gd name="T0" fmla="*/ 0 w 2"/>
                  <a:gd name="T1" fmla="*/ 1 h 1"/>
                  <a:gd name="T2" fmla="*/ 1 w 2"/>
                  <a:gd name="T3" fmla="*/ 0 h 1"/>
                  <a:gd name="T4" fmla="*/ 0 w 2"/>
                  <a:gd name="T5" fmla="*/ 1 h 1"/>
                </a:gdLst>
                <a:ahLst/>
                <a:cxnLst>
                  <a:cxn ang="0">
                    <a:pos x="T0" y="T1"/>
                  </a:cxn>
                  <a:cxn ang="0">
                    <a:pos x="T2" y="T3"/>
                  </a:cxn>
                  <a:cxn ang="0">
                    <a:pos x="T4" y="T5"/>
                  </a:cxn>
                </a:cxnLst>
                <a:rect l="0" t="0" r="r" b="b"/>
                <a:pathLst>
                  <a:path w="2" h="1">
                    <a:moveTo>
                      <a:pt x="0" y="1"/>
                    </a:moveTo>
                    <a:cubicBezTo>
                      <a:pt x="2" y="1"/>
                      <a:pt x="0" y="1"/>
                      <a:pt x="1" y="0"/>
                    </a:cubicBezTo>
                    <a:cubicBezTo>
                      <a:pt x="1"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71" name="Freeform 109"/>
              <p:cNvSpPr/>
              <p:nvPr/>
            </p:nvSpPr>
            <p:spPr bwMode="auto">
              <a:xfrm>
                <a:off x="3893" y="1441"/>
                <a:ext cx="4" cy="4"/>
              </a:xfrm>
              <a:custGeom>
                <a:avLst/>
                <a:gdLst>
                  <a:gd name="T0" fmla="*/ 2 w 2"/>
                  <a:gd name="T1" fmla="*/ 1 h 2"/>
                  <a:gd name="T2" fmla="*/ 1 w 2"/>
                  <a:gd name="T3" fmla="*/ 1 h 2"/>
                  <a:gd name="T4" fmla="*/ 2 w 2"/>
                  <a:gd name="T5" fmla="*/ 1 h 2"/>
                </a:gdLst>
                <a:ahLst/>
                <a:cxnLst>
                  <a:cxn ang="0">
                    <a:pos x="T0" y="T1"/>
                  </a:cxn>
                  <a:cxn ang="0">
                    <a:pos x="T2" y="T3"/>
                  </a:cxn>
                  <a:cxn ang="0">
                    <a:pos x="T4" y="T5"/>
                  </a:cxn>
                </a:cxnLst>
                <a:rect l="0" t="0" r="r" b="b"/>
                <a:pathLst>
                  <a:path w="2" h="2">
                    <a:moveTo>
                      <a:pt x="2" y="1"/>
                    </a:moveTo>
                    <a:cubicBezTo>
                      <a:pt x="2" y="0"/>
                      <a:pt x="1" y="1"/>
                      <a:pt x="1" y="1"/>
                    </a:cubicBezTo>
                    <a:cubicBezTo>
                      <a:pt x="0" y="2"/>
                      <a:pt x="1"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72" name="Freeform 110"/>
              <p:cNvSpPr/>
              <p:nvPr/>
            </p:nvSpPr>
            <p:spPr bwMode="auto">
              <a:xfrm>
                <a:off x="3893" y="1437"/>
                <a:ext cx="6" cy="6"/>
              </a:xfrm>
              <a:custGeom>
                <a:avLst/>
                <a:gdLst>
                  <a:gd name="T0" fmla="*/ 0 w 3"/>
                  <a:gd name="T1" fmla="*/ 3 h 3"/>
                  <a:gd name="T2" fmla="*/ 3 w 3"/>
                  <a:gd name="T3" fmla="*/ 0 h 3"/>
                  <a:gd name="T4" fmla="*/ 0 w 3"/>
                  <a:gd name="T5" fmla="*/ 3 h 3"/>
                </a:gdLst>
                <a:ahLst/>
                <a:cxnLst>
                  <a:cxn ang="0">
                    <a:pos x="T0" y="T1"/>
                  </a:cxn>
                  <a:cxn ang="0">
                    <a:pos x="T2" y="T3"/>
                  </a:cxn>
                  <a:cxn ang="0">
                    <a:pos x="T4" y="T5"/>
                  </a:cxn>
                </a:cxnLst>
                <a:rect l="0" t="0" r="r" b="b"/>
                <a:pathLst>
                  <a:path w="3" h="3">
                    <a:moveTo>
                      <a:pt x="0" y="3"/>
                    </a:moveTo>
                    <a:cubicBezTo>
                      <a:pt x="3" y="0"/>
                      <a:pt x="3" y="0"/>
                      <a:pt x="3" y="0"/>
                    </a:cubicBezTo>
                    <a:cubicBezTo>
                      <a:pt x="1" y="1"/>
                      <a:pt x="1" y="2"/>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73" name="Freeform 111"/>
              <p:cNvSpPr/>
              <p:nvPr/>
            </p:nvSpPr>
            <p:spPr bwMode="auto">
              <a:xfrm>
                <a:off x="3909" y="1418"/>
                <a:ext cx="5" cy="0"/>
              </a:xfrm>
              <a:custGeom>
                <a:avLst/>
                <a:gdLst>
                  <a:gd name="T0" fmla="*/ 0 w 2"/>
                  <a:gd name="T1" fmla="*/ 2 w 2"/>
                  <a:gd name="T2" fmla="*/ 1 w 2"/>
                  <a:gd name="T3" fmla="*/ 0 w 2"/>
                </a:gdLst>
                <a:ahLst/>
                <a:cxnLst>
                  <a:cxn ang="0">
                    <a:pos x="T0" y="0"/>
                  </a:cxn>
                  <a:cxn ang="0">
                    <a:pos x="T1" y="0"/>
                  </a:cxn>
                  <a:cxn ang="0">
                    <a:pos x="T2" y="0"/>
                  </a:cxn>
                  <a:cxn ang="0">
                    <a:pos x="T3" y="0"/>
                  </a:cxn>
                </a:cxnLst>
                <a:rect l="0" t="0" r="r" b="b"/>
                <a:pathLst>
                  <a:path w="2">
                    <a:moveTo>
                      <a:pt x="0" y="0"/>
                    </a:moveTo>
                    <a:cubicBezTo>
                      <a:pt x="1" y="0"/>
                      <a:pt x="1" y="0"/>
                      <a:pt x="2" y="0"/>
                    </a:cubicBezTo>
                    <a:cubicBezTo>
                      <a:pt x="2"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74" name="Freeform 112"/>
              <p:cNvSpPr/>
              <p:nvPr/>
            </p:nvSpPr>
            <p:spPr bwMode="auto">
              <a:xfrm>
                <a:off x="3912" y="1416"/>
                <a:ext cx="4"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2" y="0"/>
                      <a:pt x="1" y="0"/>
                      <a:pt x="0" y="0"/>
                    </a:cubicBez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75" name="Freeform 113"/>
              <p:cNvSpPr/>
              <p:nvPr/>
            </p:nvSpPr>
            <p:spPr bwMode="auto">
              <a:xfrm>
                <a:off x="4472" y="1804"/>
                <a:ext cx="233" cy="133"/>
              </a:xfrm>
              <a:custGeom>
                <a:avLst/>
                <a:gdLst>
                  <a:gd name="T0" fmla="*/ 86 w 110"/>
                  <a:gd name="T1" fmla="*/ 5 h 63"/>
                  <a:gd name="T2" fmla="*/ 79 w 110"/>
                  <a:gd name="T3" fmla="*/ 7 h 63"/>
                  <a:gd name="T4" fmla="*/ 58 w 110"/>
                  <a:gd name="T5" fmla="*/ 24 h 63"/>
                  <a:gd name="T6" fmla="*/ 50 w 110"/>
                  <a:gd name="T7" fmla="*/ 26 h 63"/>
                  <a:gd name="T8" fmla="*/ 44 w 110"/>
                  <a:gd name="T9" fmla="*/ 26 h 63"/>
                  <a:gd name="T10" fmla="*/ 34 w 110"/>
                  <a:gd name="T11" fmla="*/ 31 h 63"/>
                  <a:gd name="T12" fmla="*/ 28 w 110"/>
                  <a:gd name="T13" fmla="*/ 33 h 63"/>
                  <a:gd name="T14" fmla="*/ 17 w 110"/>
                  <a:gd name="T15" fmla="*/ 38 h 63"/>
                  <a:gd name="T16" fmla="*/ 13 w 110"/>
                  <a:gd name="T17" fmla="*/ 45 h 63"/>
                  <a:gd name="T18" fmla="*/ 5 w 110"/>
                  <a:gd name="T19" fmla="*/ 47 h 63"/>
                  <a:gd name="T20" fmla="*/ 1 w 110"/>
                  <a:gd name="T21" fmla="*/ 50 h 63"/>
                  <a:gd name="T22" fmla="*/ 3 w 110"/>
                  <a:gd name="T23" fmla="*/ 55 h 63"/>
                  <a:gd name="T24" fmla="*/ 3 w 110"/>
                  <a:gd name="T25" fmla="*/ 56 h 63"/>
                  <a:gd name="T26" fmla="*/ 5 w 110"/>
                  <a:gd name="T27" fmla="*/ 55 h 63"/>
                  <a:gd name="T28" fmla="*/ 9 w 110"/>
                  <a:gd name="T29" fmla="*/ 56 h 63"/>
                  <a:gd name="T30" fmla="*/ 12 w 110"/>
                  <a:gd name="T31" fmla="*/ 58 h 63"/>
                  <a:gd name="T32" fmla="*/ 12 w 110"/>
                  <a:gd name="T33" fmla="*/ 51 h 63"/>
                  <a:gd name="T34" fmla="*/ 15 w 110"/>
                  <a:gd name="T35" fmla="*/ 57 h 63"/>
                  <a:gd name="T36" fmla="*/ 18 w 110"/>
                  <a:gd name="T37" fmla="*/ 61 h 63"/>
                  <a:gd name="T38" fmla="*/ 16 w 110"/>
                  <a:gd name="T39" fmla="*/ 54 h 63"/>
                  <a:gd name="T40" fmla="*/ 19 w 110"/>
                  <a:gd name="T41" fmla="*/ 59 h 63"/>
                  <a:gd name="T42" fmla="*/ 21 w 110"/>
                  <a:gd name="T43" fmla="*/ 60 h 63"/>
                  <a:gd name="T44" fmla="*/ 22 w 110"/>
                  <a:gd name="T45" fmla="*/ 60 h 63"/>
                  <a:gd name="T46" fmla="*/ 23 w 110"/>
                  <a:gd name="T47" fmla="*/ 60 h 63"/>
                  <a:gd name="T48" fmla="*/ 23 w 110"/>
                  <a:gd name="T49" fmla="*/ 55 h 63"/>
                  <a:gd name="T50" fmla="*/ 26 w 110"/>
                  <a:gd name="T51" fmla="*/ 58 h 63"/>
                  <a:gd name="T52" fmla="*/ 26 w 110"/>
                  <a:gd name="T53" fmla="*/ 54 h 63"/>
                  <a:gd name="T54" fmla="*/ 27 w 110"/>
                  <a:gd name="T55" fmla="*/ 54 h 63"/>
                  <a:gd name="T56" fmla="*/ 29 w 110"/>
                  <a:gd name="T57" fmla="*/ 54 h 63"/>
                  <a:gd name="T58" fmla="*/ 34 w 110"/>
                  <a:gd name="T59" fmla="*/ 51 h 63"/>
                  <a:gd name="T60" fmla="*/ 36 w 110"/>
                  <a:gd name="T61" fmla="*/ 51 h 63"/>
                  <a:gd name="T62" fmla="*/ 40 w 110"/>
                  <a:gd name="T63" fmla="*/ 49 h 63"/>
                  <a:gd name="T64" fmla="*/ 44 w 110"/>
                  <a:gd name="T65" fmla="*/ 47 h 63"/>
                  <a:gd name="T66" fmla="*/ 45 w 110"/>
                  <a:gd name="T67" fmla="*/ 45 h 63"/>
                  <a:gd name="T68" fmla="*/ 46 w 110"/>
                  <a:gd name="T69" fmla="*/ 45 h 63"/>
                  <a:gd name="T70" fmla="*/ 46 w 110"/>
                  <a:gd name="T71" fmla="*/ 42 h 63"/>
                  <a:gd name="T72" fmla="*/ 49 w 110"/>
                  <a:gd name="T73" fmla="*/ 42 h 63"/>
                  <a:gd name="T74" fmla="*/ 53 w 110"/>
                  <a:gd name="T75" fmla="*/ 42 h 63"/>
                  <a:gd name="T76" fmla="*/ 55 w 110"/>
                  <a:gd name="T77" fmla="*/ 39 h 63"/>
                  <a:gd name="T78" fmla="*/ 60 w 110"/>
                  <a:gd name="T79" fmla="*/ 39 h 63"/>
                  <a:gd name="T80" fmla="*/ 61 w 110"/>
                  <a:gd name="T81" fmla="*/ 38 h 63"/>
                  <a:gd name="T82" fmla="*/ 62 w 110"/>
                  <a:gd name="T83" fmla="*/ 38 h 63"/>
                  <a:gd name="T84" fmla="*/ 64 w 110"/>
                  <a:gd name="T85" fmla="*/ 40 h 63"/>
                  <a:gd name="T86" fmla="*/ 66 w 110"/>
                  <a:gd name="T87" fmla="*/ 35 h 63"/>
                  <a:gd name="T88" fmla="*/ 68 w 110"/>
                  <a:gd name="T89" fmla="*/ 30 h 63"/>
                  <a:gd name="T90" fmla="*/ 71 w 110"/>
                  <a:gd name="T91" fmla="*/ 31 h 63"/>
                  <a:gd name="T92" fmla="*/ 72 w 110"/>
                  <a:gd name="T93" fmla="*/ 26 h 63"/>
                  <a:gd name="T94" fmla="*/ 76 w 110"/>
                  <a:gd name="T95" fmla="*/ 26 h 63"/>
                  <a:gd name="T96" fmla="*/ 79 w 110"/>
                  <a:gd name="T97" fmla="*/ 24 h 63"/>
                  <a:gd name="T98" fmla="*/ 82 w 110"/>
                  <a:gd name="T99" fmla="*/ 23 h 63"/>
                  <a:gd name="T100" fmla="*/ 88 w 110"/>
                  <a:gd name="T101" fmla="*/ 20 h 63"/>
                  <a:gd name="T102" fmla="*/ 91 w 110"/>
                  <a:gd name="T103" fmla="*/ 16 h 63"/>
                  <a:gd name="T104" fmla="*/ 97 w 110"/>
                  <a:gd name="T105" fmla="*/ 13 h 63"/>
                  <a:gd name="T106" fmla="*/ 105 w 110"/>
                  <a:gd name="T107" fmla="*/ 1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63">
                    <a:moveTo>
                      <a:pt x="108" y="1"/>
                    </a:moveTo>
                    <a:cubicBezTo>
                      <a:pt x="106" y="4"/>
                      <a:pt x="103" y="2"/>
                      <a:pt x="100" y="0"/>
                    </a:cubicBezTo>
                    <a:cubicBezTo>
                      <a:pt x="99" y="1"/>
                      <a:pt x="98" y="2"/>
                      <a:pt x="97" y="1"/>
                    </a:cubicBezTo>
                    <a:cubicBezTo>
                      <a:pt x="94" y="3"/>
                      <a:pt x="88" y="0"/>
                      <a:pt x="85" y="3"/>
                    </a:cubicBezTo>
                    <a:cubicBezTo>
                      <a:pt x="86" y="4"/>
                      <a:pt x="86" y="5"/>
                      <a:pt x="86" y="5"/>
                    </a:cubicBezTo>
                    <a:cubicBezTo>
                      <a:pt x="86" y="5"/>
                      <a:pt x="86" y="5"/>
                      <a:pt x="86" y="5"/>
                    </a:cubicBezTo>
                    <a:cubicBezTo>
                      <a:pt x="86" y="6"/>
                      <a:pt x="86" y="6"/>
                      <a:pt x="86" y="6"/>
                    </a:cubicBezTo>
                    <a:cubicBezTo>
                      <a:pt x="86" y="7"/>
                      <a:pt x="85" y="5"/>
                      <a:pt x="85" y="5"/>
                    </a:cubicBezTo>
                    <a:cubicBezTo>
                      <a:pt x="84" y="5"/>
                      <a:pt x="83" y="6"/>
                      <a:pt x="82" y="6"/>
                    </a:cubicBezTo>
                    <a:cubicBezTo>
                      <a:pt x="82" y="8"/>
                      <a:pt x="81" y="7"/>
                      <a:pt x="82" y="9"/>
                    </a:cubicBezTo>
                    <a:cubicBezTo>
                      <a:pt x="81" y="8"/>
                      <a:pt x="81" y="8"/>
                      <a:pt x="81" y="8"/>
                    </a:cubicBezTo>
                    <a:cubicBezTo>
                      <a:pt x="81" y="10"/>
                      <a:pt x="81" y="10"/>
                      <a:pt x="79" y="7"/>
                    </a:cubicBezTo>
                    <a:cubicBezTo>
                      <a:pt x="75" y="7"/>
                      <a:pt x="72" y="10"/>
                      <a:pt x="68" y="11"/>
                    </a:cubicBezTo>
                    <a:cubicBezTo>
                      <a:pt x="65" y="13"/>
                      <a:pt x="63" y="16"/>
                      <a:pt x="60" y="19"/>
                    </a:cubicBezTo>
                    <a:cubicBezTo>
                      <a:pt x="60" y="22"/>
                      <a:pt x="59" y="21"/>
                      <a:pt x="60" y="24"/>
                    </a:cubicBezTo>
                    <a:cubicBezTo>
                      <a:pt x="59" y="23"/>
                      <a:pt x="59" y="23"/>
                      <a:pt x="59" y="23"/>
                    </a:cubicBezTo>
                    <a:cubicBezTo>
                      <a:pt x="59" y="24"/>
                      <a:pt x="59" y="23"/>
                      <a:pt x="57" y="22"/>
                    </a:cubicBezTo>
                    <a:cubicBezTo>
                      <a:pt x="58" y="23"/>
                      <a:pt x="57" y="22"/>
                      <a:pt x="58" y="24"/>
                    </a:cubicBezTo>
                    <a:cubicBezTo>
                      <a:pt x="59" y="26"/>
                      <a:pt x="57" y="22"/>
                      <a:pt x="57" y="23"/>
                    </a:cubicBezTo>
                    <a:cubicBezTo>
                      <a:pt x="56" y="22"/>
                      <a:pt x="57" y="24"/>
                      <a:pt x="57" y="23"/>
                    </a:cubicBezTo>
                    <a:cubicBezTo>
                      <a:pt x="57" y="26"/>
                      <a:pt x="56" y="22"/>
                      <a:pt x="55" y="21"/>
                    </a:cubicBezTo>
                    <a:cubicBezTo>
                      <a:pt x="53" y="22"/>
                      <a:pt x="53" y="25"/>
                      <a:pt x="51" y="25"/>
                    </a:cubicBezTo>
                    <a:cubicBezTo>
                      <a:pt x="51" y="24"/>
                      <a:pt x="51" y="26"/>
                      <a:pt x="51" y="26"/>
                    </a:cubicBezTo>
                    <a:cubicBezTo>
                      <a:pt x="50" y="23"/>
                      <a:pt x="51" y="27"/>
                      <a:pt x="50" y="26"/>
                    </a:cubicBezTo>
                    <a:cubicBezTo>
                      <a:pt x="50" y="25"/>
                      <a:pt x="50" y="25"/>
                      <a:pt x="50" y="25"/>
                    </a:cubicBezTo>
                    <a:cubicBezTo>
                      <a:pt x="49" y="24"/>
                      <a:pt x="49" y="26"/>
                      <a:pt x="48" y="25"/>
                    </a:cubicBezTo>
                    <a:cubicBezTo>
                      <a:pt x="48" y="26"/>
                      <a:pt x="46" y="24"/>
                      <a:pt x="46" y="26"/>
                    </a:cubicBezTo>
                    <a:cubicBezTo>
                      <a:pt x="46" y="24"/>
                      <a:pt x="46" y="25"/>
                      <a:pt x="45" y="24"/>
                    </a:cubicBezTo>
                    <a:cubicBezTo>
                      <a:pt x="46" y="28"/>
                      <a:pt x="44" y="24"/>
                      <a:pt x="44" y="26"/>
                    </a:cubicBezTo>
                    <a:cubicBezTo>
                      <a:pt x="44" y="26"/>
                      <a:pt x="44" y="26"/>
                      <a:pt x="44" y="26"/>
                    </a:cubicBezTo>
                    <a:cubicBezTo>
                      <a:pt x="42" y="26"/>
                      <a:pt x="40" y="26"/>
                      <a:pt x="39" y="29"/>
                    </a:cubicBezTo>
                    <a:cubicBezTo>
                      <a:pt x="39" y="29"/>
                      <a:pt x="36" y="27"/>
                      <a:pt x="36" y="29"/>
                    </a:cubicBezTo>
                    <a:cubicBezTo>
                      <a:pt x="36" y="30"/>
                      <a:pt x="36" y="30"/>
                      <a:pt x="36" y="30"/>
                    </a:cubicBezTo>
                    <a:cubicBezTo>
                      <a:pt x="36" y="30"/>
                      <a:pt x="36" y="29"/>
                      <a:pt x="36" y="29"/>
                    </a:cubicBezTo>
                    <a:cubicBezTo>
                      <a:pt x="36" y="30"/>
                      <a:pt x="34" y="29"/>
                      <a:pt x="34" y="29"/>
                    </a:cubicBezTo>
                    <a:cubicBezTo>
                      <a:pt x="34" y="30"/>
                      <a:pt x="34" y="30"/>
                      <a:pt x="34" y="31"/>
                    </a:cubicBezTo>
                    <a:cubicBezTo>
                      <a:pt x="32" y="29"/>
                      <a:pt x="33" y="33"/>
                      <a:pt x="31" y="31"/>
                    </a:cubicBezTo>
                    <a:cubicBezTo>
                      <a:pt x="32" y="34"/>
                      <a:pt x="32" y="33"/>
                      <a:pt x="32" y="34"/>
                    </a:cubicBezTo>
                    <a:cubicBezTo>
                      <a:pt x="32" y="33"/>
                      <a:pt x="31" y="33"/>
                      <a:pt x="31" y="32"/>
                    </a:cubicBezTo>
                    <a:cubicBezTo>
                      <a:pt x="31" y="32"/>
                      <a:pt x="30" y="33"/>
                      <a:pt x="30" y="32"/>
                    </a:cubicBezTo>
                    <a:cubicBezTo>
                      <a:pt x="29" y="32"/>
                      <a:pt x="30" y="34"/>
                      <a:pt x="29" y="34"/>
                    </a:cubicBezTo>
                    <a:cubicBezTo>
                      <a:pt x="28" y="32"/>
                      <a:pt x="28" y="34"/>
                      <a:pt x="28" y="33"/>
                    </a:cubicBezTo>
                    <a:cubicBezTo>
                      <a:pt x="28" y="35"/>
                      <a:pt x="28" y="37"/>
                      <a:pt x="28" y="36"/>
                    </a:cubicBezTo>
                    <a:cubicBezTo>
                      <a:pt x="27" y="33"/>
                      <a:pt x="27" y="33"/>
                      <a:pt x="27" y="33"/>
                    </a:cubicBezTo>
                    <a:cubicBezTo>
                      <a:pt x="26" y="35"/>
                      <a:pt x="24" y="32"/>
                      <a:pt x="23" y="36"/>
                    </a:cubicBezTo>
                    <a:cubicBezTo>
                      <a:pt x="23" y="35"/>
                      <a:pt x="23" y="35"/>
                      <a:pt x="23" y="35"/>
                    </a:cubicBezTo>
                    <a:cubicBezTo>
                      <a:pt x="22" y="37"/>
                      <a:pt x="20" y="36"/>
                      <a:pt x="19" y="39"/>
                    </a:cubicBezTo>
                    <a:cubicBezTo>
                      <a:pt x="18" y="38"/>
                      <a:pt x="18" y="38"/>
                      <a:pt x="17" y="38"/>
                    </a:cubicBezTo>
                    <a:cubicBezTo>
                      <a:pt x="17" y="40"/>
                      <a:pt x="17" y="40"/>
                      <a:pt x="17" y="42"/>
                    </a:cubicBezTo>
                    <a:cubicBezTo>
                      <a:pt x="17" y="42"/>
                      <a:pt x="16" y="41"/>
                      <a:pt x="16" y="40"/>
                    </a:cubicBezTo>
                    <a:cubicBezTo>
                      <a:pt x="15" y="40"/>
                      <a:pt x="14" y="38"/>
                      <a:pt x="14" y="41"/>
                    </a:cubicBezTo>
                    <a:cubicBezTo>
                      <a:pt x="14" y="39"/>
                      <a:pt x="14" y="39"/>
                      <a:pt x="14" y="39"/>
                    </a:cubicBezTo>
                    <a:cubicBezTo>
                      <a:pt x="14" y="41"/>
                      <a:pt x="13" y="43"/>
                      <a:pt x="12" y="42"/>
                    </a:cubicBezTo>
                    <a:cubicBezTo>
                      <a:pt x="13" y="43"/>
                      <a:pt x="12" y="44"/>
                      <a:pt x="13" y="45"/>
                    </a:cubicBezTo>
                    <a:cubicBezTo>
                      <a:pt x="13" y="45"/>
                      <a:pt x="12" y="43"/>
                      <a:pt x="12" y="44"/>
                    </a:cubicBezTo>
                    <a:cubicBezTo>
                      <a:pt x="12" y="42"/>
                      <a:pt x="12" y="42"/>
                      <a:pt x="12" y="42"/>
                    </a:cubicBezTo>
                    <a:cubicBezTo>
                      <a:pt x="10" y="43"/>
                      <a:pt x="9" y="44"/>
                      <a:pt x="8" y="46"/>
                    </a:cubicBezTo>
                    <a:cubicBezTo>
                      <a:pt x="7" y="44"/>
                      <a:pt x="7" y="46"/>
                      <a:pt x="6" y="45"/>
                    </a:cubicBezTo>
                    <a:cubicBezTo>
                      <a:pt x="6" y="47"/>
                      <a:pt x="4" y="46"/>
                      <a:pt x="6" y="48"/>
                    </a:cubicBezTo>
                    <a:cubicBezTo>
                      <a:pt x="5" y="47"/>
                      <a:pt x="5" y="47"/>
                      <a:pt x="5" y="47"/>
                    </a:cubicBezTo>
                    <a:cubicBezTo>
                      <a:pt x="4" y="47"/>
                      <a:pt x="4" y="48"/>
                      <a:pt x="2" y="48"/>
                    </a:cubicBezTo>
                    <a:cubicBezTo>
                      <a:pt x="2" y="48"/>
                      <a:pt x="3" y="50"/>
                      <a:pt x="3" y="51"/>
                    </a:cubicBezTo>
                    <a:cubicBezTo>
                      <a:pt x="2" y="50"/>
                      <a:pt x="2" y="50"/>
                      <a:pt x="2" y="50"/>
                    </a:cubicBezTo>
                    <a:cubicBezTo>
                      <a:pt x="2" y="51"/>
                      <a:pt x="4" y="52"/>
                      <a:pt x="5" y="53"/>
                    </a:cubicBezTo>
                    <a:cubicBezTo>
                      <a:pt x="4" y="53"/>
                      <a:pt x="4" y="54"/>
                      <a:pt x="4" y="53"/>
                    </a:cubicBezTo>
                    <a:cubicBezTo>
                      <a:pt x="3" y="52"/>
                      <a:pt x="2" y="51"/>
                      <a:pt x="1" y="50"/>
                    </a:cubicBezTo>
                    <a:cubicBezTo>
                      <a:pt x="0" y="50"/>
                      <a:pt x="2" y="53"/>
                      <a:pt x="1" y="51"/>
                    </a:cubicBezTo>
                    <a:cubicBezTo>
                      <a:pt x="0" y="51"/>
                      <a:pt x="0" y="52"/>
                      <a:pt x="1" y="53"/>
                    </a:cubicBezTo>
                    <a:cubicBezTo>
                      <a:pt x="1" y="53"/>
                      <a:pt x="0" y="53"/>
                      <a:pt x="0" y="52"/>
                    </a:cubicBezTo>
                    <a:cubicBezTo>
                      <a:pt x="0" y="52"/>
                      <a:pt x="0" y="53"/>
                      <a:pt x="0" y="53"/>
                    </a:cubicBezTo>
                    <a:cubicBezTo>
                      <a:pt x="0" y="53"/>
                      <a:pt x="0" y="53"/>
                      <a:pt x="0" y="53"/>
                    </a:cubicBezTo>
                    <a:cubicBezTo>
                      <a:pt x="1" y="54"/>
                      <a:pt x="1" y="54"/>
                      <a:pt x="3" y="55"/>
                    </a:cubicBezTo>
                    <a:cubicBezTo>
                      <a:pt x="3" y="55"/>
                      <a:pt x="2" y="55"/>
                      <a:pt x="3" y="55"/>
                    </a:cubicBezTo>
                    <a:cubicBezTo>
                      <a:pt x="4" y="56"/>
                      <a:pt x="4" y="56"/>
                      <a:pt x="3" y="56"/>
                    </a:cubicBezTo>
                    <a:cubicBezTo>
                      <a:pt x="1" y="55"/>
                      <a:pt x="1" y="54"/>
                      <a:pt x="0" y="54"/>
                    </a:cubicBezTo>
                    <a:cubicBezTo>
                      <a:pt x="2" y="56"/>
                      <a:pt x="2" y="56"/>
                      <a:pt x="2" y="56"/>
                    </a:cubicBezTo>
                    <a:cubicBezTo>
                      <a:pt x="2" y="56"/>
                      <a:pt x="3" y="56"/>
                      <a:pt x="4" y="57"/>
                    </a:cubicBezTo>
                    <a:cubicBezTo>
                      <a:pt x="3" y="56"/>
                      <a:pt x="3" y="56"/>
                      <a:pt x="3" y="56"/>
                    </a:cubicBezTo>
                    <a:cubicBezTo>
                      <a:pt x="4" y="57"/>
                      <a:pt x="4" y="57"/>
                      <a:pt x="4" y="57"/>
                    </a:cubicBezTo>
                    <a:cubicBezTo>
                      <a:pt x="4" y="56"/>
                      <a:pt x="6" y="57"/>
                      <a:pt x="5" y="56"/>
                    </a:cubicBezTo>
                    <a:cubicBezTo>
                      <a:pt x="4" y="55"/>
                      <a:pt x="4" y="55"/>
                      <a:pt x="4" y="55"/>
                    </a:cubicBezTo>
                    <a:cubicBezTo>
                      <a:pt x="4" y="55"/>
                      <a:pt x="3" y="53"/>
                      <a:pt x="4" y="54"/>
                    </a:cubicBezTo>
                    <a:cubicBezTo>
                      <a:pt x="6" y="56"/>
                      <a:pt x="6" y="56"/>
                      <a:pt x="6" y="56"/>
                    </a:cubicBezTo>
                    <a:cubicBezTo>
                      <a:pt x="6" y="56"/>
                      <a:pt x="5" y="55"/>
                      <a:pt x="5" y="55"/>
                    </a:cubicBezTo>
                    <a:cubicBezTo>
                      <a:pt x="7" y="57"/>
                      <a:pt x="7" y="57"/>
                      <a:pt x="7" y="57"/>
                    </a:cubicBezTo>
                    <a:cubicBezTo>
                      <a:pt x="5" y="55"/>
                      <a:pt x="7" y="56"/>
                      <a:pt x="7" y="55"/>
                    </a:cubicBezTo>
                    <a:cubicBezTo>
                      <a:pt x="7" y="56"/>
                      <a:pt x="7" y="56"/>
                      <a:pt x="7" y="56"/>
                    </a:cubicBezTo>
                    <a:cubicBezTo>
                      <a:pt x="8" y="56"/>
                      <a:pt x="6" y="55"/>
                      <a:pt x="6" y="54"/>
                    </a:cubicBezTo>
                    <a:cubicBezTo>
                      <a:pt x="6" y="55"/>
                      <a:pt x="8" y="56"/>
                      <a:pt x="9" y="57"/>
                    </a:cubicBezTo>
                    <a:cubicBezTo>
                      <a:pt x="9" y="57"/>
                      <a:pt x="8" y="55"/>
                      <a:pt x="9" y="56"/>
                    </a:cubicBezTo>
                    <a:cubicBezTo>
                      <a:pt x="9" y="56"/>
                      <a:pt x="9" y="55"/>
                      <a:pt x="9" y="53"/>
                    </a:cubicBezTo>
                    <a:cubicBezTo>
                      <a:pt x="9" y="53"/>
                      <a:pt x="10" y="56"/>
                      <a:pt x="10" y="55"/>
                    </a:cubicBezTo>
                    <a:cubicBezTo>
                      <a:pt x="11" y="56"/>
                      <a:pt x="12" y="58"/>
                      <a:pt x="12" y="59"/>
                    </a:cubicBezTo>
                    <a:cubicBezTo>
                      <a:pt x="13" y="59"/>
                      <a:pt x="14" y="60"/>
                      <a:pt x="13" y="60"/>
                    </a:cubicBezTo>
                    <a:cubicBezTo>
                      <a:pt x="13" y="60"/>
                      <a:pt x="14" y="61"/>
                      <a:pt x="14" y="61"/>
                    </a:cubicBezTo>
                    <a:cubicBezTo>
                      <a:pt x="14" y="60"/>
                      <a:pt x="12" y="58"/>
                      <a:pt x="12" y="58"/>
                    </a:cubicBezTo>
                    <a:cubicBezTo>
                      <a:pt x="11" y="56"/>
                      <a:pt x="12" y="57"/>
                      <a:pt x="11" y="55"/>
                    </a:cubicBezTo>
                    <a:cubicBezTo>
                      <a:pt x="11" y="55"/>
                      <a:pt x="12" y="55"/>
                      <a:pt x="12" y="55"/>
                    </a:cubicBezTo>
                    <a:cubicBezTo>
                      <a:pt x="12" y="55"/>
                      <a:pt x="13" y="56"/>
                      <a:pt x="14" y="57"/>
                    </a:cubicBezTo>
                    <a:cubicBezTo>
                      <a:pt x="13" y="56"/>
                      <a:pt x="13" y="55"/>
                      <a:pt x="14" y="55"/>
                    </a:cubicBezTo>
                    <a:cubicBezTo>
                      <a:pt x="13" y="53"/>
                      <a:pt x="13" y="53"/>
                      <a:pt x="12" y="52"/>
                    </a:cubicBezTo>
                    <a:cubicBezTo>
                      <a:pt x="12" y="51"/>
                      <a:pt x="12" y="51"/>
                      <a:pt x="12" y="51"/>
                    </a:cubicBezTo>
                    <a:cubicBezTo>
                      <a:pt x="13" y="52"/>
                      <a:pt x="14" y="55"/>
                      <a:pt x="14" y="55"/>
                    </a:cubicBezTo>
                    <a:cubicBezTo>
                      <a:pt x="15" y="57"/>
                      <a:pt x="14" y="55"/>
                      <a:pt x="15" y="57"/>
                    </a:cubicBezTo>
                    <a:cubicBezTo>
                      <a:pt x="16" y="59"/>
                      <a:pt x="15" y="60"/>
                      <a:pt x="14" y="58"/>
                    </a:cubicBezTo>
                    <a:cubicBezTo>
                      <a:pt x="15" y="61"/>
                      <a:pt x="15" y="59"/>
                      <a:pt x="16" y="61"/>
                    </a:cubicBezTo>
                    <a:cubicBezTo>
                      <a:pt x="16" y="61"/>
                      <a:pt x="15" y="59"/>
                      <a:pt x="16" y="59"/>
                    </a:cubicBezTo>
                    <a:cubicBezTo>
                      <a:pt x="15" y="58"/>
                      <a:pt x="15" y="58"/>
                      <a:pt x="15" y="57"/>
                    </a:cubicBezTo>
                    <a:cubicBezTo>
                      <a:pt x="14" y="54"/>
                      <a:pt x="16" y="58"/>
                      <a:pt x="16" y="58"/>
                    </a:cubicBezTo>
                    <a:cubicBezTo>
                      <a:pt x="16" y="59"/>
                      <a:pt x="16" y="59"/>
                      <a:pt x="16" y="59"/>
                    </a:cubicBezTo>
                    <a:cubicBezTo>
                      <a:pt x="17" y="60"/>
                      <a:pt x="16" y="58"/>
                      <a:pt x="17" y="58"/>
                    </a:cubicBezTo>
                    <a:cubicBezTo>
                      <a:pt x="18" y="61"/>
                      <a:pt x="16" y="58"/>
                      <a:pt x="17" y="60"/>
                    </a:cubicBezTo>
                    <a:cubicBezTo>
                      <a:pt x="18" y="62"/>
                      <a:pt x="18" y="62"/>
                      <a:pt x="18" y="62"/>
                    </a:cubicBezTo>
                    <a:cubicBezTo>
                      <a:pt x="19" y="63"/>
                      <a:pt x="17" y="60"/>
                      <a:pt x="18" y="61"/>
                    </a:cubicBezTo>
                    <a:cubicBezTo>
                      <a:pt x="18" y="62"/>
                      <a:pt x="18" y="62"/>
                      <a:pt x="18" y="62"/>
                    </a:cubicBezTo>
                    <a:cubicBezTo>
                      <a:pt x="18" y="61"/>
                      <a:pt x="18" y="61"/>
                      <a:pt x="18" y="61"/>
                    </a:cubicBezTo>
                    <a:cubicBezTo>
                      <a:pt x="18" y="60"/>
                      <a:pt x="17" y="58"/>
                      <a:pt x="17" y="58"/>
                    </a:cubicBezTo>
                    <a:cubicBezTo>
                      <a:pt x="16" y="55"/>
                      <a:pt x="17" y="58"/>
                      <a:pt x="17" y="57"/>
                    </a:cubicBezTo>
                    <a:cubicBezTo>
                      <a:pt x="16" y="55"/>
                      <a:pt x="17" y="57"/>
                      <a:pt x="16" y="56"/>
                    </a:cubicBezTo>
                    <a:cubicBezTo>
                      <a:pt x="16" y="54"/>
                      <a:pt x="16" y="54"/>
                      <a:pt x="16" y="54"/>
                    </a:cubicBezTo>
                    <a:cubicBezTo>
                      <a:pt x="16" y="54"/>
                      <a:pt x="17" y="55"/>
                      <a:pt x="17" y="57"/>
                    </a:cubicBezTo>
                    <a:cubicBezTo>
                      <a:pt x="17" y="57"/>
                      <a:pt x="17" y="57"/>
                      <a:pt x="17" y="56"/>
                    </a:cubicBezTo>
                    <a:cubicBezTo>
                      <a:pt x="17" y="58"/>
                      <a:pt x="18" y="60"/>
                      <a:pt x="19" y="61"/>
                    </a:cubicBezTo>
                    <a:cubicBezTo>
                      <a:pt x="19" y="62"/>
                      <a:pt x="18" y="60"/>
                      <a:pt x="18" y="59"/>
                    </a:cubicBezTo>
                    <a:cubicBezTo>
                      <a:pt x="18" y="59"/>
                      <a:pt x="18" y="57"/>
                      <a:pt x="18" y="57"/>
                    </a:cubicBezTo>
                    <a:cubicBezTo>
                      <a:pt x="16" y="52"/>
                      <a:pt x="19" y="60"/>
                      <a:pt x="19" y="59"/>
                    </a:cubicBezTo>
                    <a:cubicBezTo>
                      <a:pt x="18" y="56"/>
                      <a:pt x="18" y="55"/>
                      <a:pt x="17" y="52"/>
                    </a:cubicBezTo>
                    <a:cubicBezTo>
                      <a:pt x="17" y="51"/>
                      <a:pt x="17" y="50"/>
                      <a:pt x="17" y="51"/>
                    </a:cubicBezTo>
                    <a:cubicBezTo>
                      <a:pt x="18" y="53"/>
                      <a:pt x="18" y="52"/>
                      <a:pt x="18" y="54"/>
                    </a:cubicBezTo>
                    <a:cubicBezTo>
                      <a:pt x="18" y="54"/>
                      <a:pt x="18" y="54"/>
                      <a:pt x="18" y="54"/>
                    </a:cubicBezTo>
                    <a:cubicBezTo>
                      <a:pt x="19" y="56"/>
                      <a:pt x="19" y="56"/>
                      <a:pt x="19" y="56"/>
                    </a:cubicBezTo>
                    <a:cubicBezTo>
                      <a:pt x="21" y="60"/>
                      <a:pt x="21" y="60"/>
                      <a:pt x="21" y="60"/>
                    </a:cubicBezTo>
                    <a:cubicBezTo>
                      <a:pt x="21" y="59"/>
                      <a:pt x="20" y="58"/>
                      <a:pt x="20" y="57"/>
                    </a:cubicBezTo>
                    <a:cubicBezTo>
                      <a:pt x="20" y="58"/>
                      <a:pt x="21" y="59"/>
                      <a:pt x="21" y="59"/>
                    </a:cubicBezTo>
                    <a:cubicBezTo>
                      <a:pt x="20" y="59"/>
                      <a:pt x="20" y="56"/>
                      <a:pt x="20" y="56"/>
                    </a:cubicBezTo>
                    <a:cubicBezTo>
                      <a:pt x="20" y="56"/>
                      <a:pt x="21" y="58"/>
                      <a:pt x="21" y="58"/>
                    </a:cubicBezTo>
                    <a:cubicBezTo>
                      <a:pt x="22" y="60"/>
                      <a:pt x="22" y="60"/>
                      <a:pt x="22" y="60"/>
                    </a:cubicBezTo>
                    <a:cubicBezTo>
                      <a:pt x="21" y="58"/>
                      <a:pt x="22" y="61"/>
                      <a:pt x="22" y="60"/>
                    </a:cubicBezTo>
                    <a:cubicBezTo>
                      <a:pt x="22" y="59"/>
                      <a:pt x="21" y="57"/>
                      <a:pt x="21" y="56"/>
                    </a:cubicBezTo>
                    <a:cubicBezTo>
                      <a:pt x="21" y="55"/>
                      <a:pt x="22" y="56"/>
                      <a:pt x="22" y="56"/>
                    </a:cubicBezTo>
                    <a:cubicBezTo>
                      <a:pt x="22" y="57"/>
                      <a:pt x="22" y="57"/>
                      <a:pt x="22" y="57"/>
                    </a:cubicBezTo>
                    <a:cubicBezTo>
                      <a:pt x="22" y="57"/>
                      <a:pt x="23" y="61"/>
                      <a:pt x="23" y="60"/>
                    </a:cubicBezTo>
                    <a:cubicBezTo>
                      <a:pt x="22" y="58"/>
                      <a:pt x="22" y="58"/>
                      <a:pt x="22" y="58"/>
                    </a:cubicBezTo>
                    <a:cubicBezTo>
                      <a:pt x="23" y="58"/>
                      <a:pt x="23" y="59"/>
                      <a:pt x="23" y="60"/>
                    </a:cubicBezTo>
                    <a:cubicBezTo>
                      <a:pt x="23" y="58"/>
                      <a:pt x="23" y="59"/>
                      <a:pt x="23" y="58"/>
                    </a:cubicBezTo>
                    <a:cubicBezTo>
                      <a:pt x="23" y="59"/>
                      <a:pt x="23" y="59"/>
                      <a:pt x="23" y="59"/>
                    </a:cubicBezTo>
                    <a:cubicBezTo>
                      <a:pt x="23" y="58"/>
                      <a:pt x="23" y="56"/>
                      <a:pt x="24" y="58"/>
                    </a:cubicBezTo>
                    <a:cubicBezTo>
                      <a:pt x="23" y="56"/>
                      <a:pt x="23" y="58"/>
                      <a:pt x="23" y="57"/>
                    </a:cubicBezTo>
                    <a:cubicBezTo>
                      <a:pt x="22" y="55"/>
                      <a:pt x="22" y="55"/>
                      <a:pt x="22" y="55"/>
                    </a:cubicBezTo>
                    <a:cubicBezTo>
                      <a:pt x="23" y="58"/>
                      <a:pt x="23" y="55"/>
                      <a:pt x="23" y="55"/>
                    </a:cubicBezTo>
                    <a:cubicBezTo>
                      <a:pt x="24" y="56"/>
                      <a:pt x="24" y="56"/>
                      <a:pt x="24" y="57"/>
                    </a:cubicBezTo>
                    <a:cubicBezTo>
                      <a:pt x="24" y="55"/>
                      <a:pt x="24" y="55"/>
                      <a:pt x="24" y="55"/>
                    </a:cubicBezTo>
                    <a:cubicBezTo>
                      <a:pt x="25" y="59"/>
                      <a:pt x="24" y="54"/>
                      <a:pt x="24" y="55"/>
                    </a:cubicBezTo>
                    <a:cubicBezTo>
                      <a:pt x="25" y="56"/>
                      <a:pt x="25" y="58"/>
                      <a:pt x="25" y="58"/>
                    </a:cubicBezTo>
                    <a:cubicBezTo>
                      <a:pt x="24" y="56"/>
                      <a:pt x="25" y="55"/>
                      <a:pt x="24" y="53"/>
                    </a:cubicBezTo>
                    <a:cubicBezTo>
                      <a:pt x="25" y="54"/>
                      <a:pt x="25" y="56"/>
                      <a:pt x="26" y="58"/>
                    </a:cubicBezTo>
                    <a:cubicBezTo>
                      <a:pt x="25" y="56"/>
                      <a:pt x="26" y="59"/>
                      <a:pt x="26" y="57"/>
                    </a:cubicBezTo>
                    <a:cubicBezTo>
                      <a:pt x="25" y="56"/>
                      <a:pt x="25" y="55"/>
                      <a:pt x="25" y="54"/>
                    </a:cubicBezTo>
                    <a:cubicBezTo>
                      <a:pt x="26" y="54"/>
                      <a:pt x="25" y="55"/>
                      <a:pt x="26" y="56"/>
                    </a:cubicBezTo>
                    <a:cubicBezTo>
                      <a:pt x="26" y="56"/>
                      <a:pt x="26" y="54"/>
                      <a:pt x="25" y="53"/>
                    </a:cubicBezTo>
                    <a:cubicBezTo>
                      <a:pt x="26" y="53"/>
                      <a:pt x="25" y="51"/>
                      <a:pt x="26" y="52"/>
                    </a:cubicBezTo>
                    <a:cubicBezTo>
                      <a:pt x="26" y="54"/>
                      <a:pt x="26" y="53"/>
                      <a:pt x="26" y="54"/>
                    </a:cubicBezTo>
                    <a:cubicBezTo>
                      <a:pt x="27" y="54"/>
                      <a:pt x="25" y="50"/>
                      <a:pt x="26" y="50"/>
                    </a:cubicBezTo>
                    <a:cubicBezTo>
                      <a:pt x="25" y="49"/>
                      <a:pt x="25" y="46"/>
                      <a:pt x="25" y="45"/>
                    </a:cubicBezTo>
                    <a:cubicBezTo>
                      <a:pt x="25" y="45"/>
                      <a:pt x="25" y="46"/>
                      <a:pt x="25" y="48"/>
                    </a:cubicBezTo>
                    <a:cubicBezTo>
                      <a:pt x="25" y="48"/>
                      <a:pt x="25" y="48"/>
                      <a:pt x="25" y="48"/>
                    </a:cubicBezTo>
                    <a:cubicBezTo>
                      <a:pt x="27" y="50"/>
                      <a:pt x="26" y="52"/>
                      <a:pt x="27" y="55"/>
                    </a:cubicBezTo>
                    <a:cubicBezTo>
                      <a:pt x="27" y="54"/>
                      <a:pt x="27" y="54"/>
                      <a:pt x="27" y="54"/>
                    </a:cubicBezTo>
                    <a:cubicBezTo>
                      <a:pt x="28" y="57"/>
                      <a:pt x="28" y="57"/>
                      <a:pt x="28" y="57"/>
                    </a:cubicBezTo>
                    <a:cubicBezTo>
                      <a:pt x="27" y="55"/>
                      <a:pt x="28" y="56"/>
                      <a:pt x="28" y="55"/>
                    </a:cubicBezTo>
                    <a:cubicBezTo>
                      <a:pt x="28" y="54"/>
                      <a:pt x="28" y="56"/>
                      <a:pt x="28" y="55"/>
                    </a:cubicBezTo>
                    <a:cubicBezTo>
                      <a:pt x="28" y="54"/>
                      <a:pt x="27" y="51"/>
                      <a:pt x="28" y="52"/>
                    </a:cubicBezTo>
                    <a:cubicBezTo>
                      <a:pt x="29" y="55"/>
                      <a:pt x="29" y="55"/>
                      <a:pt x="29" y="55"/>
                    </a:cubicBezTo>
                    <a:cubicBezTo>
                      <a:pt x="29" y="56"/>
                      <a:pt x="28" y="53"/>
                      <a:pt x="29" y="54"/>
                    </a:cubicBezTo>
                    <a:cubicBezTo>
                      <a:pt x="29" y="55"/>
                      <a:pt x="29" y="55"/>
                      <a:pt x="29" y="55"/>
                    </a:cubicBezTo>
                    <a:cubicBezTo>
                      <a:pt x="30" y="55"/>
                      <a:pt x="32" y="55"/>
                      <a:pt x="31" y="51"/>
                    </a:cubicBezTo>
                    <a:cubicBezTo>
                      <a:pt x="32" y="52"/>
                      <a:pt x="32" y="52"/>
                      <a:pt x="33" y="53"/>
                    </a:cubicBezTo>
                    <a:cubicBezTo>
                      <a:pt x="33" y="53"/>
                      <a:pt x="33" y="51"/>
                      <a:pt x="33" y="51"/>
                    </a:cubicBezTo>
                    <a:cubicBezTo>
                      <a:pt x="34" y="53"/>
                      <a:pt x="34" y="53"/>
                      <a:pt x="34" y="53"/>
                    </a:cubicBezTo>
                    <a:cubicBezTo>
                      <a:pt x="34" y="54"/>
                      <a:pt x="34" y="52"/>
                      <a:pt x="34" y="51"/>
                    </a:cubicBezTo>
                    <a:cubicBezTo>
                      <a:pt x="35" y="52"/>
                      <a:pt x="35" y="52"/>
                      <a:pt x="35" y="52"/>
                    </a:cubicBezTo>
                    <a:cubicBezTo>
                      <a:pt x="35" y="54"/>
                      <a:pt x="35" y="51"/>
                      <a:pt x="35" y="51"/>
                    </a:cubicBezTo>
                    <a:cubicBezTo>
                      <a:pt x="35" y="52"/>
                      <a:pt x="35" y="52"/>
                      <a:pt x="35" y="52"/>
                    </a:cubicBezTo>
                    <a:cubicBezTo>
                      <a:pt x="35" y="51"/>
                      <a:pt x="35" y="51"/>
                      <a:pt x="35" y="51"/>
                    </a:cubicBezTo>
                    <a:cubicBezTo>
                      <a:pt x="35" y="50"/>
                      <a:pt x="35" y="50"/>
                      <a:pt x="36" y="52"/>
                    </a:cubicBezTo>
                    <a:cubicBezTo>
                      <a:pt x="36" y="51"/>
                      <a:pt x="36" y="51"/>
                      <a:pt x="36" y="51"/>
                    </a:cubicBezTo>
                    <a:cubicBezTo>
                      <a:pt x="37" y="52"/>
                      <a:pt x="37" y="52"/>
                      <a:pt x="38" y="51"/>
                    </a:cubicBezTo>
                    <a:cubicBezTo>
                      <a:pt x="37" y="51"/>
                      <a:pt x="37" y="50"/>
                      <a:pt x="37" y="49"/>
                    </a:cubicBezTo>
                    <a:cubicBezTo>
                      <a:pt x="36" y="46"/>
                      <a:pt x="37" y="49"/>
                      <a:pt x="37" y="47"/>
                    </a:cubicBezTo>
                    <a:cubicBezTo>
                      <a:pt x="37" y="48"/>
                      <a:pt x="38" y="49"/>
                      <a:pt x="38" y="50"/>
                    </a:cubicBezTo>
                    <a:cubicBezTo>
                      <a:pt x="39" y="52"/>
                      <a:pt x="39" y="50"/>
                      <a:pt x="40" y="50"/>
                    </a:cubicBezTo>
                    <a:cubicBezTo>
                      <a:pt x="40" y="49"/>
                      <a:pt x="40" y="49"/>
                      <a:pt x="40" y="49"/>
                    </a:cubicBezTo>
                    <a:cubicBezTo>
                      <a:pt x="42" y="51"/>
                      <a:pt x="41" y="48"/>
                      <a:pt x="42" y="49"/>
                    </a:cubicBezTo>
                    <a:cubicBezTo>
                      <a:pt x="42" y="48"/>
                      <a:pt x="41" y="45"/>
                      <a:pt x="41" y="45"/>
                    </a:cubicBezTo>
                    <a:cubicBezTo>
                      <a:pt x="41" y="43"/>
                      <a:pt x="42" y="47"/>
                      <a:pt x="43" y="48"/>
                    </a:cubicBezTo>
                    <a:cubicBezTo>
                      <a:pt x="43" y="48"/>
                      <a:pt x="43" y="47"/>
                      <a:pt x="43" y="47"/>
                    </a:cubicBezTo>
                    <a:cubicBezTo>
                      <a:pt x="43" y="48"/>
                      <a:pt x="43" y="48"/>
                      <a:pt x="43" y="48"/>
                    </a:cubicBezTo>
                    <a:cubicBezTo>
                      <a:pt x="43" y="47"/>
                      <a:pt x="43" y="46"/>
                      <a:pt x="44" y="47"/>
                    </a:cubicBezTo>
                    <a:cubicBezTo>
                      <a:pt x="44" y="47"/>
                      <a:pt x="44" y="47"/>
                      <a:pt x="44" y="47"/>
                    </a:cubicBezTo>
                    <a:cubicBezTo>
                      <a:pt x="44" y="47"/>
                      <a:pt x="45" y="48"/>
                      <a:pt x="45" y="48"/>
                    </a:cubicBezTo>
                    <a:cubicBezTo>
                      <a:pt x="44" y="46"/>
                      <a:pt x="45" y="47"/>
                      <a:pt x="45" y="45"/>
                    </a:cubicBezTo>
                    <a:cubicBezTo>
                      <a:pt x="45" y="46"/>
                      <a:pt x="45" y="46"/>
                      <a:pt x="45" y="46"/>
                    </a:cubicBezTo>
                    <a:cubicBezTo>
                      <a:pt x="45" y="44"/>
                      <a:pt x="45" y="44"/>
                      <a:pt x="45" y="44"/>
                    </a:cubicBezTo>
                    <a:cubicBezTo>
                      <a:pt x="45" y="45"/>
                      <a:pt x="45" y="45"/>
                      <a:pt x="45" y="45"/>
                    </a:cubicBezTo>
                    <a:cubicBezTo>
                      <a:pt x="46" y="47"/>
                      <a:pt x="46" y="47"/>
                      <a:pt x="46" y="47"/>
                    </a:cubicBezTo>
                    <a:cubicBezTo>
                      <a:pt x="46" y="48"/>
                      <a:pt x="45" y="45"/>
                      <a:pt x="45" y="45"/>
                    </a:cubicBezTo>
                    <a:cubicBezTo>
                      <a:pt x="45" y="43"/>
                      <a:pt x="46" y="45"/>
                      <a:pt x="46" y="45"/>
                    </a:cubicBezTo>
                    <a:cubicBezTo>
                      <a:pt x="46" y="46"/>
                      <a:pt x="46" y="45"/>
                      <a:pt x="46" y="45"/>
                    </a:cubicBezTo>
                    <a:cubicBezTo>
                      <a:pt x="46" y="47"/>
                      <a:pt x="46" y="46"/>
                      <a:pt x="46" y="47"/>
                    </a:cubicBezTo>
                    <a:cubicBezTo>
                      <a:pt x="46" y="47"/>
                      <a:pt x="46" y="45"/>
                      <a:pt x="46" y="45"/>
                    </a:cubicBezTo>
                    <a:cubicBezTo>
                      <a:pt x="46" y="45"/>
                      <a:pt x="47" y="45"/>
                      <a:pt x="47" y="46"/>
                    </a:cubicBezTo>
                    <a:cubicBezTo>
                      <a:pt x="47" y="45"/>
                      <a:pt x="47" y="45"/>
                      <a:pt x="47" y="45"/>
                    </a:cubicBezTo>
                    <a:cubicBezTo>
                      <a:pt x="47" y="44"/>
                      <a:pt x="46" y="44"/>
                      <a:pt x="46" y="43"/>
                    </a:cubicBezTo>
                    <a:cubicBezTo>
                      <a:pt x="46" y="43"/>
                      <a:pt x="46" y="42"/>
                      <a:pt x="46" y="43"/>
                    </a:cubicBezTo>
                    <a:cubicBezTo>
                      <a:pt x="46" y="43"/>
                      <a:pt x="46" y="43"/>
                      <a:pt x="46" y="43"/>
                    </a:cubicBezTo>
                    <a:cubicBezTo>
                      <a:pt x="46" y="43"/>
                      <a:pt x="47" y="43"/>
                      <a:pt x="46" y="42"/>
                    </a:cubicBezTo>
                    <a:cubicBezTo>
                      <a:pt x="47" y="44"/>
                      <a:pt x="47" y="44"/>
                      <a:pt x="47" y="44"/>
                    </a:cubicBezTo>
                    <a:cubicBezTo>
                      <a:pt x="47" y="43"/>
                      <a:pt x="47" y="43"/>
                      <a:pt x="47" y="42"/>
                    </a:cubicBezTo>
                    <a:cubicBezTo>
                      <a:pt x="48" y="44"/>
                      <a:pt x="49" y="46"/>
                      <a:pt x="49" y="46"/>
                    </a:cubicBezTo>
                    <a:cubicBezTo>
                      <a:pt x="49" y="44"/>
                      <a:pt x="49" y="44"/>
                      <a:pt x="49" y="44"/>
                    </a:cubicBezTo>
                    <a:cubicBezTo>
                      <a:pt x="49" y="44"/>
                      <a:pt x="49" y="44"/>
                      <a:pt x="50" y="45"/>
                    </a:cubicBezTo>
                    <a:cubicBezTo>
                      <a:pt x="51" y="46"/>
                      <a:pt x="48" y="40"/>
                      <a:pt x="49" y="42"/>
                    </a:cubicBezTo>
                    <a:cubicBezTo>
                      <a:pt x="50" y="44"/>
                      <a:pt x="50" y="44"/>
                      <a:pt x="51" y="44"/>
                    </a:cubicBezTo>
                    <a:cubicBezTo>
                      <a:pt x="50" y="43"/>
                      <a:pt x="50" y="43"/>
                      <a:pt x="50" y="43"/>
                    </a:cubicBezTo>
                    <a:cubicBezTo>
                      <a:pt x="50" y="42"/>
                      <a:pt x="51" y="45"/>
                      <a:pt x="50" y="43"/>
                    </a:cubicBezTo>
                    <a:cubicBezTo>
                      <a:pt x="50" y="42"/>
                      <a:pt x="50" y="42"/>
                      <a:pt x="50" y="42"/>
                    </a:cubicBezTo>
                    <a:cubicBezTo>
                      <a:pt x="52" y="46"/>
                      <a:pt x="52" y="42"/>
                      <a:pt x="54" y="44"/>
                    </a:cubicBezTo>
                    <a:cubicBezTo>
                      <a:pt x="52" y="42"/>
                      <a:pt x="54" y="43"/>
                      <a:pt x="53" y="42"/>
                    </a:cubicBezTo>
                    <a:cubicBezTo>
                      <a:pt x="54" y="45"/>
                      <a:pt x="54" y="42"/>
                      <a:pt x="54" y="43"/>
                    </a:cubicBezTo>
                    <a:cubicBezTo>
                      <a:pt x="53" y="41"/>
                      <a:pt x="53" y="41"/>
                      <a:pt x="53" y="41"/>
                    </a:cubicBezTo>
                    <a:cubicBezTo>
                      <a:pt x="54" y="42"/>
                      <a:pt x="53" y="37"/>
                      <a:pt x="54" y="40"/>
                    </a:cubicBezTo>
                    <a:cubicBezTo>
                      <a:pt x="55" y="40"/>
                      <a:pt x="55" y="41"/>
                      <a:pt x="55" y="42"/>
                    </a:cubicBezTo>
                    <a:cubicBezTo>
                      <a:pt x="56" y="44"/>
                      <a:pt x="55" y="39"/>
                      <a:pt x="56" y="42"/>
                    </a:cubicBezTo>
                    <a:cubicBezTo>
                      <a:pt x="56" y="41"/>
                      <a:pt x="55" y="40"/>
                      <a:pt x="55" y="39"/>
                    </a:cubicBezTo>
                    <a:cubicBezTo>
                      <a:pt x="56" y="40"/>
                      <a:pt x="57" y="41"/>
                      <a:pt x="57" y="41"/>
                    </a:cubicBezTo>
                    <a:cubicBezTo>
                      <a:pt x="57" y="41"/>
                      <a:pt x="57" y="40"/>
                      <a:pt x="57" y="40"/>
                    </a:cubicBezTo>
                    <a:cubicBezTo>
                      <a:pt x="57" y="41"/>
                      <a:pt x="57" y="41"/>
                      <a:pt x="57" y="42"/>
                    </a:cubicBezTo>
                    <a:cubicBezTo>
                      <a:pt x="58" y="42"/>
                      <a:pt x="58" y="41"/>
                      <a:pt x="58" y="40"/>
                    </a:cubicBezTo>
                    <a:cubicBezTo>
                      <a:pt x="59" y="41"/>
                      <a:pt x="59" y="40"/>
                      <a:pt x="60" y="41"/>
                    </a:cubicBezTo>
                    <a:cubicBezTo>
                      <a:pt x="59" y="39"/>
                      <a:pt x="61" y="42"/>
                      <a:pt x="60" y="39"/>
                    </a:cubicBezTo>
                    <a:cubicBezTo>
                      <a:pt x="60" y="40"/>
                      <a:pt x="60" y="40"/>
                      <a:pt x="60" y="40"/>
                    </a:cubicBezTo>
                    <a:cubicBezTo>
                      <a:pt x="60" y="39"/>
                      <a:pt x="59" y="37"/>
                      <a:pt x="59" y="37"/>
                    </a:cubicBezTo>
                    <a:cubicBezTo>
                      <a:pt x="60" y="39"/>
                      <a:pt x="60" y="39"/>
                      <a:pt x="60" y="39"/>
                    </a:cubicBezTo>
                    <a:cubicBezTo>
                      <a:pt x="61" y="41"/>
                      <a:pt x="61" y="39"/>
                      <a:pt x="61" y="40"/>
                    </a:cubicBezTo>
                    <a:cubicBezTo>
                      <a:pt x="60" y="38"/>
                      <a:pt x="62" y="40"/>
                      <a:pt x="61" y="38"/>
                    </a:cubicBezTo>
                    <a:cubicBezTo>
                      <a:pt x="61" y="38"/>
                      <a:pt x="61" y="38"/>
                      <a:pt x="61" y="38"/>
                    </a:cubicBezTo>
                    <a:cubicBezTo>
                      <a:pt x="61" y="37"/>
                      <a:pt x="60" y="37"/>
                      <a:pt x="61" y="36"/>
                    </a:cubicBezTo>
                    <a:cubicBezTo>
                      <a:pt x="61" y="36"/>
                      <a:pt x="62" y="38"/>
                      <a:pt x="62" y="38"/>
                    </a:cubicBezTo>
                    <a:cubicBezTo>
                      <a:pt x="62" y="39"/>
                      <a:pt x="62" y="38"/>
                      <a:pt x="62" y="38"/>
                    </a:cubicBezTo>
                    <a:cubicBezTo>
                      <a:pt x="62" y="38"/>
                      <a:pt x="62" y="38"/>
                      <a:pt x="62" y="37"/>
                    </a:cubicBezTo>
                    <a:cubicBezTo>
                      <a:pt x="62" y="38"/>
                      <a:pt x="62" y="38"/>
                      <a:pt x="62" y="38"/>
                    </a:cubicBezTo>
                    <a:cubicBezTo>
                      <a:pt x="62" y="38"/>
                      <a:pt x="62" y="38"/>
                      <a:pt x="62" y="38"/>
                    </a:cubicBezTo>
                    <a:cubicBezTo>
                      <a:pt x="62" y="38"/>
                      <a:pt x="62" y="38"/>
                      <a:pt x="62" y="38"/>
                    </a:cubicBezTo>
                    <a:cubicBezTo>
                      <a:pt x="62" y="38"/>
                      <a:pt x="62" y="38"/>
                      <a:pt x="62" y="38"/>
                    </a:cubicBezTo>
                    <a:cubicBezTo>
                      <a:pt x="62" y="38"/>
                      <a:pt x="63" y="38"/>
                      <a:pt x="63" y="38"/>
                    </a:cubicBezTo>
                    <a:cubicBezTo>
                      <a:pt x="63" y="38"/>
                      <a:pt x="63" y="38"/>
                      <a:pt x="63" y="38"/>
                    </a:cubicBezTo>
                    <a:cubicBezTo>
                      <a:pt x="63" y="38"/>
                      <a:pt x="63" y="38"/>
                      <a:pt x="63" y="38"/>
                    </a:cubicBezTo>
                    <a:cubicBezTo>
                      <a:pt x="64" y="40"/>
                      <a:pt x="64" y="40"/>
                      <a:pt x="64" y="40"/>
                    </a:cubicBezTo>
                    <a:cubicBezTo>
                      <a:pt x="64" y="40"/>
                      <a:pt x="64" y="38"/>
                      <a:pt x="63" y="37"/>
                    </a:cubicBezTo>
                    <a:cubicBezTo>
                      <a:pt x="64" y="38"/>
                      <a:pt x="65" y="36"/>
                      <a:pt x="65" y="36"/>
                    </a:cubicBezTo>
                    <a:cubicBezTo>
                      <a:pt x="65" y="36"/>
                      <a:pt x="65" y="37"/>
                      <a:pt x="65" y="36"/>
                    </a:cubicBezTo>
                    <a:cubicBezTo>
                      <a:pt x="65" y="36"/>
                      <a:pt x="65" y="34"/>
                      <a:pt x="65" y="35"/>
                    </a:cubicBezTo>
                    <a:cubicBezTo>
                      <a:pt x="65" y="35"/>
                      <a:pt x="66" y="36"/>
                      <a:pt x="66" y="36"/>
                    </a:cubicBezTo>
                    <a:cubicBezTo>
                      <a:pt x="66" y="37"/>
                      <a:pt x="66" y="35"/>
                      <a:pt x="66" y="35"/>
                    </a:cubicBezTo>
                    <a:cubicBezTo>
                      <a:pt x="67" y="37"/>
                      <a:pt x="66" y="33"/>
                      <a:pt x="67" y="34"/>
                    </a:cubicBezTo>
                    <a:cubicBezTo>
                      <a:pt x="67" y="34"/>
                      <a:pt x="68" y="35"/>
                      <a:pt x="68" y="36"/>
                    </a:cubicBezTo>
                    <a:cubicBezTo>
                      <a:pt x="68" y="35"/>
                      <a:pt x="68" y="34"/>
                      <a:pt x="68" y="32"/>
                    </a:cubicBezTo>
                    <a:cubicBezTo>
                      <a:pt x="68" y="34"/>
                      <a:pt x="68" y="34"/>
                      <a:pt x="68" y="34"/>
                    </a:cubicBezTo>
                    <a:cubicBezTo>
                      <a:pt x="69" y="34"/>
                      <a:pt x="69" y="33"/>
                      <a:pt x="69" y="32"/>
                    </a:cubicBezTo>
                    <a:cubicBezTo>
                      <a:pt x="68" y="31"/>
                      <a:pt x="68" y="30"/>
                      <a:pt x="68" y="30"/>
                    </a:cubicBezTo>
                    <a:cubicBezTo>
                      <a:pt x="68" y="30"/>
                      <a:pt x="68" y="30"/>
                      <a:pt x="68" y="30"/>
                    </a:cubicBezTo>
                    <a:cubicBezTo>
                      <a:pt x="68" y="29"/>
                      <a:pt x="68" y="29"/>
                      <a:pt x="68" y="29"/>
                    </a:cubicBezTo>
                    <a:cubicBezTo>
                      <a:pt x="69" y="30"/>
                      <a:pt x="68" y="30"/>
                      <a:pt x="69" y="30"/>
                    </a:cubicBezTo>
                    <a:cubicBezTo>
                      <a:pt x="70" y="33"/>
                      <a:pt x="70" y="31"/>
                      <a:pt x="70" y="32"/>
                    </a:cubicBezTo>
                    <a:cubicBezTo>
                      <a:pt x="70" y="30"/>
                      <a:pt x="70" y="30"/>
                      <a:pt x="70" y="30"/>
                    </a:cubicBezTo>
                    <a:cubicBezTo>
                      <a:pt x="70" y="29"/>
                      <a:pt x="71" y="31"/>
                      <a:pt x="71" y="31"/>
                    </a:cubicBezTo>
                    <a:cubicBezTo>
                      <a:pt x="69" y="26"/>
                      <a:pt x="69" y="26"/>
                      <a:pt x="69" y="26"/>
                    </a:cubicBezTo>
                    <a:cubicBezTo>
                      <a:pt x="69" y="27"/>
                      <a:pt x="71" y="28"/>
                      <a:pt x="71" y="29"/>
                    </a:cubicBezTo>
                    <a:cubicBezTo>
                      <a:pt x="71" y="29"/>
                      <a:pt x="70" y="26"/>
                      <a:pt x="70" y="24"/>
                    </a:cubicBezTo>
                    <a:cubicBezTo>
                      <a:pt x="70" y="25"/>
                      <a:pt x="70" y="24"/>
                      <a:pt x="70" y="23"/>
                    </a:cubicBezTo>
                    <a:cubicBezTo>
                      <a:pt x="71" y="25"/>
                      <a:pt x="70" y="23"/>
                      <a:pt x="71" y="24"/>
                    </a:cubicBezTo>
                    <a:cubicBezTo>
                      <a:pt x="72" y="26"/>
                      <a:pt x="72" y="26"/>
                      <a:pt x="72" y="26"/>
                    </a:cubicBezTo>
                    <a:cubicBezTo>
                      <a:pt x="71" y="26"/>
                      <a:pt x="73" y="28"/>
                      <a:pt x="73" y="29"/>
                    </a:cubicBezTo>
                    <a:cubicBezTo>
                      <a:pt x="73" y="28"/>
                      <a:pt x="74" y="28"/>
                      <a:pt x="75" y="29"/>
                    </a:cubicBezTo>
                    <a:cubicBezTo>
                      <a:pt x="73" y="26"/>
                      <a:pt x="74" y="27"/>
                      <a:pt x="73" y="25"/>
                    </a:cubicBezTo>
                    <a:cubicBezTo>
                      <a:pt x="74" y="24"/>
                      <a:pt x="74" y="27"/>
                      <a:pt x="75" y="27"/>
                    </a:cubicBezTo>
                    <a:cubicBezTo>
                      <a:pt x="75" y="26"/>
                      <a:pt x="76" y="26"/>
                      <a:pt x="76" y="26"/>
                    </a:cubicBezTo>
                    <a:cubicBezTo>
                      <a:pt x="76" y="26"/>
                      <a:pt x="76" y="26"/>
                      <a:pt x="76" y="26"/>
                    </a:cubicBezTo>
                    <a:cubicBezTo>
                      <a:pt x="76" y="25"/>
                      <a:pt x="77" y="26"/>
                      <a:pt x="77" y="23"/>
                    </a:cubicBezTo>
                    <a:cubicBezTo>
                      <a:pt x="77" y="25"/>
                      <a:pt x="77" y="25"/>
                      <a:pt x="77" y="25"/>
                    </a:cubicBezTo>
                    <a:cubicBezTo>
                      <a:pt x="78" y="25"/>
                      <a:pt x="76" y="22"/>
                      <a:pt x="77" y="23"/>
                    </a:cubicBezTo>
                    <a:cubicBezTo>
                      <a:pt x="78" y="24"/>
                      <a:pt x="78" y="24"/>
                      <a:pt x="78" y="24"/>
                    </a:cubicBezTo>
                    <a:cubicBezTo>
                      <a:pt x="78" y="23"/>
                      <a:pt x="79" y="25"/>
                      <a:pt x="78" y="23"/>
                    </a:cubicBezTo>
                    <a:cubicBezTo>
                      <a:pt x="79" y="24"/>
                      <a:pt x="79" y="24"/>
                      <a:pt x="79" y="24"/>
                    </a:cubicBezTo>
                    <a:cubicBezTo>
                      <a:pt x="79" y="23"/>
                      <a:pt x="79" y="24"/>
                      <a:pt x="79" y="22"/>
                    </a:cubicBezTo>
                    <a:cubicBezTo>
                      <a:pt x="80" y="24"/>
                      <a:pt x="80" y="24"/>
                      <a:pt x="80" y="24"/>
                    </a:cubicBezTo>
                    <a:cubicBezTo>
                      <a:pt x="80" y="25"/>
                      <a:pt x="79" y="22"/>
                      <a:pt x="80" y="22"/>
                    </a:cubicBezTo>
                    <a:cubicBezTo>
                      <a:pt x="80" y="22"/>
                      <a:pt x="81" y="23"/>
                      <a:pt x="81" y="23"/>
                    </a:cubicBezTo>
                    <a:cubicBezTo>
                      <a:pt x="80" y="22"/>
                      <a:pt x="81" y="22"/>
                      <a:pt x="81" y="21"/>
                    </a:cubicBezTo>
                    <a:cubicBezTo>
                      <a:pt x="82" y="23"/>
                      <a:pt x="82" y="23"/>
                      <a:pt x="82" y="23"/>
                    </a:cubicBezTo>
                    <a:cubicBezTo>
                      <a:pt x="84" y="22"/>
                      <a:pt x="86" y="22"/>
                      <a:pt x="86" y="19"/>
                    </a:cubicBezTo>
                    <a:cubicBezTo>
                      <a:pt x="88" y="21"/>
                      <a:pt x="87" y="21"/>
                      <a:pt x="87" y="22"/>
                    </a:cubicBezTo>
                    <a:cubicBezTo>
                      <a:pt x="87" y="20"/>
                      <a:pt x="87" y="22"/>
                      <a:pt x="88" y="21"/>
                    </a:cubicBezTo>
                    <a:cubicBezTo>
                      <a:pt x="88" y="21"/>
                      <a:pt x="88" y="21"/>
                      <a:pt x="88" y="21"/>
                    </a:cubicBezTo>
                    <a:cubicBezTo>
                      <a:pt x="88" y="20"/>
                      <a:pt x="89" y="22"/>
                      <a:pt x="89" y="21"/>
                    </a:cubicBezTo>
                    <a:cubicBezTo>
                      <a:pt x="88" y="20"/>
                      <a:pt x="88" y="20"/>
                      <a:pt x="88" y="20"/>
                    </a:cubicBezTo>
                    <a:cubicBezTo>
                      <a:pt x="88" y="19"/>
                      <a:pt x="90" y="23"/>
                      <a:pt x="89" y="20"/>
                    </a:cubicBezTo>
                    <a:cubicBezTo>
                      <a:pt x="90" y="22"/>
                      <a:pt x="90" y="22"/>
                      <a:pt x="90" y="22"/>
                    </a:cubicBezTo>
                    <a:cubicBezTo>
                      <a:pt x="89" y="19"/>
                      <a:pt x="91" y="22"/>
                      <a:pt x="90" y="20"/>
                    </a:cubicBezTo>
                    <a:cubicBezTo>
                      <a:pt x="90" y="20"/>
                      <a:pt x="90" y="20"/>
                      <a:pt x="90" y="20"/>
                    </a:cubicBezTo>
                    <a:cubicBezTo>
                      <a:pt x="91" y="21"/>
                      <a:pt x="90" y="17"/>
                      <a:pt x="91" y="19"/>
                    </a:cubicBezTo>
                    <a:cubicBezTo>
                      <a:pt x="91" y="19"/>
                      <a:pt x="91" y="18"/>
                      <a:pt x="91" y="16"/>
                    </a:cubicBezTo>
                    <a:cubicBezTo>
                      <a:pt x="92" y="19"/>
                      <a:pt x="92" y="19"/>
                      <a:pt x="92" y="19"/>
                    </a:cubicBezTo>
                    <a:cubicBezTo>
                      <a:pt x="93" y="17"/>
                      <a:pt x="94" y="17"/>
                      <a:pt x="94" y="14"/>
                    </a:cubicBezTo>
                    <a:cubicBezTo>
                      <a:pt x="95" y="15"/>
                      <a:pt x="95" y="15"/>
                      <a:pt x="95" y="15"/>
                    </a:cubicBezTo>
                    <a:cubicBezTo>
                      <a:pt x="95" y="13"/>
                      <a:pt x="97" y="17"/>
                      <a:pt x="96" y="13"/>
                    </a:cubicBezTo>
                    <a:cubicBezTo>
                      <a:pt x="96" y="11"/>
                      <a:pt x="96" y="11"/>
                      <a:pt x="96" y="11"/>
                    </a:cubicBezTo>
                    <a:cubicBezTo>
                      <a:pt x="97" y="13"/>
                      <a:pt x="97" y="13"/>
                      <a:pt x="97" y="13"/>
                    </a:cubicBezTo>
                    <a:cubicBezTo>
                      <a:pt x="97" y="12"/>
                      <a:pt x="98" y="13"/>
                      <a:pt x="97" y="11"/>
                    </a:cubicBezTo>
                    <a:cubicBezTo>
                      <a:pt x="98" y="13"/>
                      <a:pt x="98" y="13"/>
                      <a:pt x="98" y="13"/>
                    </a:cubicBezTo>
                    <a:cubicBezTo>
                      <a:pt x="98" y="13"/>
                      <a:pt x="98" y="10"/>
                      <a:pt x="98" y="11"/>
                    </a:cubicBezTo>
                    <a:cubicBezTo>
                      <a:pt x="98" y="11"/>
                      <a:pt x="98" y="11"/>
                      <a:pt x="98" y="11"/>
                    </a:cubicBezTo>
                    <a:cubicBezTo>
                      <a:pt x="101" y="14"/>
                      <a:pt x="104" y="15"/>
                      <a:pt x="104" y="11"/>
                    </a:cubicBezTo>
                    <a:cubicBezTo>
                      <a:pt x="104" y="10"/>
                      <a:pt x="105" y="13"/>
                      <a:pt x="105" y="13"/>
                    </a:cubicBezTo>
                    <a:cubicBezTo>
                      <a:pt x="106" y="9"/>
                      <a:pt x="109" y="14"/>
                      <a:pt x="109" y="8"/>
                    </a:cubicBezTo>
                    <a:cubicBezTo>
                      <a:pt x="110" y="6"/>
                      <a:pt x="108" y="1"/>
                      <a:pt x="108"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76" name="Freeform 114"/>
              <p:cNvSpPr/>
              <p:nvPr/>
            </p:nvSpPr>
            <p:spPr bwMode="auto">
              <a:xfrm>
                <a:off x="3897" y="1269"/>
                <a:ext cx="6" cy="2"/>
              </a:xfrm>
              <a:custGeom>
                <a:avLst/>
                <a:gdLst>
                  <a:gd name="T0" fmla="*/ 6 w 6"/>
                  <a:gd name="T1" fmla="*/ 0 h 2"/>
                  <a:gd name="T2" fmla="*/ 6 w 6"/>
                  <a:gd name="T3" fmla="*/ 0 h 2"/>
                  <a:gd name="T4" fmla="*/ 0 w 6"/>
                  <a:gd name="T5" fmla="*/ 2 h 2"/>
                  <a:gd name="T6" fmla="*/ 6 w 6"/>
                  <a:gd name="T7" fmla="*/ 0 h 2"/>
                </a:gdLst>
                <a:ahLst/>
                <a:cxnLst>
                  <a:cxn ang="0">
                    <a:pos x="T0" y="T1"/>
                  </a:cxn>
                  <a:cxn ang="0">
                    <a:pos x="T2" y="T3"/>
                  </a:cxn>
                  <a:cxn ang="0">
                    <a:pos x="T4" y="T5"/>
                  </a:cxn>
                  <a:cxn ang="0">
                    <a:pos x="T6" y="T7"/>
                  </a:cxn>
                </a:cxnLst>
                <a:rect l="0" t="0" r="r" b="b"/>
                <a:pathLst>
                  <a:path w="6" h="2">
                    <a:moveTo>
                      <a:pt x="6" y="0"/>
                    </a:moveTo>
                    <a:lnTo>
                      <a:pt x="6" y="0"/>
                    </a:lnTo>
                    <a:lnTo>
                      <a:pt x="0" y="2"/>
                    </a:lnTo>
                    <a:lnTo>
                      <a:pt x="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77" name="Freeform 115"/>
              <p:cNvSpPr/>
              <p:nvPr/>
            </p:nvSpPr>
            <p:spPr bwMode="auto">
              <a:xfrm>
                <a:off x="3935" y="1214"/>
                <a:ext cx="78" cy="253"/>
              </a:xfrm>
              <a:custGeom>
                <a:avLst/>
                <a:gdLst>
                  <a:gd name="T0" fmla="*/ 15 w 37"/>
                  <a:gd name="T1" fmla="*/ 54 h 119"/>
                  <a:gd name="T2" fmla="*/ 12 w 37"/>
                  <a:gd name="T3" fmla="*/ 62 h 119"/>
                  <a:gd name="T4" fmla="*/ 8 w 37"/>
                  <a:gd name="T5" fmla="*/ 67 h 119"/>
                  <a:gd name="T6" fmla="*/ 6 w 37"/>
                  <a:gd name="T7" fmla="*/ 78 h 119"/>
                  <a:gd name="T8" fmla="*/ 4 w 37"/>
                  <a:gd name="T9" fmla="*/ 84 h 119"/>
                  <a:gd name="T10" fmla="*/ 2 w 37"/>
                  <a:gd name="T11" fmla="*/ 96 h 119"/>
                  <a:gd name="T12" fmla="*/ 5 w 37"/>
                  <a:gd name="T13" fmla="*/ 103 h 119"/>
                  <a:gd name="T14" fmla="*/ 2 w 37"/>
                  <a:gd name="T15" fmla="*/ 111 h 119"/>
                  <a:gd name="T16" fmla="*/ 2 w 37"/>
                  <a:gd name="T17" fmla="*/ 115 h 119"/>
                  <a:gd name="T18" fmla="*/ 7 w 37"/>
                  <a:gd name="T19" fmla="*/ 117 h 119"/>
                  <a:gd name="T20" fmla="*/ 8 w 37"/>
                  <a:gd name="T21" fmla="*/ 117 h 119"/>
                  <a:gd name="T22" fmla="*/ 9 w 37"/>
                  <a:gd name="T23" fmla="*/ 115 h 119"/>
                  <a:gd name="T24" fmla="*/ 12 w 37"/>
                  <a:gd name="T25" fmla="*/ 113 h 119"/>
                  <a:gd name="T26" fmla="*/ 15 w 37"/>
                  <a:gd name="T27" fmla="*/ 110 h 119"/>
                  <a:gd name="T28" fmla="*/ 17 w 37"/>
                  <a:gd name="T29" fmla="*/ 110 h 119"/>
                  <a:gd name="T30" fmla="*/ 17 w 37"/>
                  <a:gd name="T31" fmla="*/ 108 h 119"/>
                  <a:gd name="T32" fmla="*/ 18 w 37"/>
                  <a:gd name="T33" fmla="*/ 108 h 119"/>
                  <a:gd name="T34" fmla="*/ 21 w 37"/>
                  <a:gd name="T35" fmla="*/ 108 h 119"/>
                  <a:gd name="T36" fmla="*/ 15 w 37"/>
                  <a:gd name="T37" fmla="*/ 104 h 119"/>
                  <a:gd name="T38" fmla="*/ 18 w 37"/>
                  <a:gd name="T39" fmla="*/ 104 h 119"/>
                  <a:gd name="T40" fmla="*/ 20 w 37"/>
                  <a:gd name="T41" fmla="*/ 104 h 119"/>
                  <a:gd name="T42" fmla="*/ 22 w 37"/>
                  <a:gd name="T43" fmla="*/ 102 h 119"/>
                  <a:gd name="T44" fmla="*/ 20 w 37"/>
                  <a:gd name="T45" fmla="*/ 100 h 119"/>
                  <a:gd name="T46" fmla="*/ 22 w 37"/>
                  <a:gd name="T47" fmla="*/ 99 h 119"/>
                  <a:gd name="T48" fmla="*/ 15 w 37"/>
                  <a:gd name="T49" fmla="*/ 95 h 119"/>
                  <a:gd name="T50" fmla="*/ 21 w 37"/>
                  <a:gd name="T51" fmla="*/ 97 h 119"/>
                  <a:gd name="T52" fmla="*/ 24 w 37"/>
                  <a:gd name="T53" fmla="*/ 92 h 119"/>
                  <a:gd name="T54" fmla="*/ 24 w 37"/>
                  <a:gd name="T55" fmla="*/ 89 h 119"/>
                  <a:gd name="T56" fmla="*/ 21 w 37"/>
                  <a:gd name="T57" fmla="*/ 85 h 119"/>
                  <a:gd name="T58" fmla="*/ 26 w 37"/>
                  <a:gd name="T59" fmla="*/ 81 h 119"/>
                  <a:gd name="T60" fmla="*/ 24 w 37"/>
                  <a:gd name="T61" fmla="*/ 78 h 119"/>
                  <a:gd name="T62" fmla="*/ 25 w 37"/>
                  <a:gd name="T63" fmla="*/ 77 h 119"/>
                  <a:gd name="T64" fmla="*/ 23 w 37"/>
                  <a:gd name="T65" fmla="*/ 75 h 119"/>
                  <a:gd name="T66" fmla="*/ 27 w 37"/>
                  <a:gd name="T67" fmla="*/ 75 h 119"/>
                  <a:gd name="T68" fmla="*/ 26 w 37"/>
                  <a:gd name="T69" fmla="*/ 72 h 119"/>
                  <a:gd name="T70" fmla="*/ 25 w 37"/>
                  <a:gd name="T71" fmla="*/ 67 h 119"/>
                  <a:gd name="T72" fmla="*/ 29 w 37"/>
                  <a:gd name="T73" fmla="*/ 65 h 119"/>
                  <a:gd name="T74" fmla="*/ 28 w 37"/>
                  <a:gd name="T75" fmla="*/ 61 h 119"/>
                  <a:gd name="T76" fmla="*/ 29 w 37"/>
                  <a:gd name="T77" fmla="*/ 59 h 119"/>
                  <a:gd name="T78" fmla="*/ 29 w 37"/>
                  <a:gd name="T79" fmla="*/ 59 h 119"/>
                  <a:gd name="T80" fmla="*/ 29 w 37"/>
                  <a:gd name="T81" fmla="*/ 56 h 119"/>
                  <a:gd name="T82" fmla="*/ 27 w 37"/>
                  <a:gd name="T83" fmla="*/ 51 h 119"/>
                  <a:gd name="T84" fmla="*/ 25 w 37"/>
                  <a:gd name="T85" fmla="*/ 49 h 119"/>
                  <a:gd name="T86" fmla="*/ 27 w 37"/>
                  <a:gd name="T87" fmla="*/ 47 h 119"/>
                  <a:gd name="T88" fmla="*/ 29 w 37"/>
                  <a:gd name="T89" fmla="*/ 44 h 119"/>
                  <a:gd name="T90" fmla="*/ 27 w 37"/>
                  <a:gd name="T91" fmla="*/ 39 h 119"/>
                  <a:gd name="T92" fmla="*/ 28 w 37"/>
                  <a:gd name="T93" fmla="*/ 37 h 119"/>
                  <a:gd name="T94" fmla="*/ 31 w 37"/>
                  <a:gd name="T95" fmla="*/ 30 h 119"/>
                  <a:gd name="T96" fmla="*/ 32 w 37"/>
                  <a:gd name="T97" fmla="*/ 27 h 119"/>
                  <a:gd name="T98" fmla="*/ 29 w 37"/>
                  <a:gd name="T99" fmla="*/ 19 h 119"/>
                  <a:gd name="T100" fmla="*/ 30 w 37"/>
                  <a:gd name="T101" fmla="*/ 16 h 119"/>
                  <a:gd name="T102" fmla="*/ 26 w 37"/>
                  <a:gd name="T103" fmla="*/ 0 h 119"/>
                  <a:gd name="T104" fmla="*/ 18 w 37"/>
                  <a:gd name="T105" fmla="*/ 21 h 119"/>
                  <a:gd name="T106" fmla="*/ 11 w 37"/>
                  <a:gd name="T107" fmla="*/ 38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7" h="119">
                    <a:moveTo>
                      <a:pt x="11" y="38"/>
                    </a:moveTo>
                    <a:cubicBezTo>
                      <a:pt x="11" y="42"/>
                      <a:pt x="12" y="46"/>
                      <a:pt x="12" y="50"/>
                    </a:cubicBezTo>
                    <a:cubicBezTo>
                      <a:pt x="15" y="51"/>
                      <a:pt x="13" y="52"/>
                      <a:pt x="16" y="53"/>
                    </a:cubicBezTo>
                    <a:cubicBezTo>
                      <a:pt x="15" y="53"/>
                      <a:pt x="15" y="53"/>
                      <a:pt x="15" y="53"/>
                    </a:cubicBezTo>
                    <a:cubicBezTo>
                      <a:pt x="16" y="53"/>
                      <a:pt x="14" y="53"/>
                      <a:pt x="13" y="54"/>
                    </a:cubicBezTo>
                    <a:cubicBezTo>
                      <a:pt x="14" y="54"/>
                      <a:pt x="13" y="54"/>
                      <a:pt x="15" y="54"/>
                    </a:cubicBezTo>
                    <a:cubicBezTo>
                      <a:pt x="17" y="55"/>
                      <a:pt x="12" y="54"/>
                      <a:pt x="13" y="55"/>
                    </a:cubicBezTo>
                    <a:cubicBezTo>
                      <a:pt x="13" y="55"/>
                      <a:pt x="14" y="55"/>
                      <a:pt x="14" y="55"/>
                    </a:cubicBezTo>
                    <a:cubicBezTo>
                      <a:pt x="16" y="56"/>
                      <a:pt x="13" y="55"/>
                      <a:pt x="11" y="55"/>
                    </a:cubicBezTo>
                    <a:cubicBezTo>
                      <a:pt x="11" y="57"/>
                      <a:pt x="13" y="59"/>
                      <a:pt x="11" y="61"/>
                    </a:cubicBezTo>
                    <a:cubicBezTo>
                      <a:pt x="11" y="60"/>
                      <a:pt x="13" y="61"/>
                      <a:pt x="13" y="61"/>
                    </a:cubicBezTo>
                    <a:cubicBezTo>
                      <a:pt x="9" y="60"/>
                      <a:pt x="13" y="62"/>
                      <a:pt x="12" y="62"/>
                    </a:cubicBezTo>
                    <a:cubicBezTo>
                      <a:pt x="11" y="61"/>
                      <a:pt x="11" y="61"/>
                      <a:pt x="11" y="61"/>
                    </a:cubicBezTo>
                    <a:cubicBezTo>
                      <a:pt x="9" y="62"/>
                      <a:pt x="11" y="63"/>
                      <a:pt x="10" y="63"/>
                    </a:cubicBezTo>
                    <a:cubicBezTo>
                      <a:pt x="11" y="64"/>
                      <a:pt x="8" y="64"/>
                      <a:pt x="9" y="65"/>
                    </a:cubicBezTo>
                    <a:cubicBezTo>
                      <a:pt x="8" y="64"/>
                      <a:pt x="8" y="65"/>
                      <a:pt x="8" y="65"/>
                    </a:cubicBezTo>
                    <a:cubicBezTo>
                      <a:pt x="11" y="66"/>
                      <a:pt x="6" y="66"/>
                      <a:pt x="8" y="67"/>
                    </a:cubicBezTo>
                    <a:cubicBezTo>
                      <a:pt x="8" y="67"/>
                      <a:pt x="8" y="67"/>
                      <a:pt x="8" y="67"/>
                    </a:cubicBezTo>
                    <a:cubicBezTo>
                      <a:pt x="8" y="68"/>
                      <a:pt x="6" y="70"/>
                      <a:pt x="8" y="72"/>
                    </a:cubicBezTo>
                    <a:cubicBezTo>
                      <a:pt x="8" y="73"/>
                      <a:pt x="4" y="73"/>
                      <a:pt x="5" y="75"/>
                    </a:cubicBezTo>
                    <a:cubicBezTo>
                      <a:pt x="7" y="76"/>
                      <a:pt x="7" y="76"/>
                      <a:pt x="7" y="76"/>
                    </a:cubicBezTo>
                    <a:cubicBezTo>
                      <a:pt x="7" y="76"/>
                      <a:pt x="6" y="75"/>
                      <a:pt x="5" y="75"/>
                    </a:cubicBezTo>
                    <a:cubicBezTo>
                      <a:pt x="7" y="76"/>
                      <a:pt x="5" y="76"/>
                      <a:pt x="5" y="77"/>
                    </a:cubicBezTo>
                    <a:cubicBezTo>
                      <a:pt x="5" y="77"/>
                      <a:pt x="5" y="78"/>
                      <a:pt x="6" y="78"/>
                    </a:cubicBezTo>
                    <a:cubicBezTo>
                      <a:pt x="4" y="78"/>
                      <a:pt x="7" y="80"/>
                      <a:pt x="5" y="80"/>
                    </a:cubicBezTo>
                    <a:cubicBezTo>
                      <a:pt x="8" y="81"/>
                      <a:pt x="6" y="80"/>
                      <a:pt x="7" y="81"/>
                    </a:cubicBezTo>
                    <a:cubicBezTo>
                      <a:pt x="7" y="81"/>
                      <a:pt x="6" y="81"/>
                      <a:pt x="5" y="81"/>
                    </a:cubicBezTo>
                    <a:cubicBezTo>
                      <a:pt x="6" y="81"/>
                      <a:pt x="6" y="82"/>
                      <a:pt x="4" y="82"/>
                    </a:cubicBezTo>
                    <a:cubicBezTo>
                      <a:pt x="5" y="82"/>
                      <a:pt x="6" y="83"/>
                      <a:pt x="6" y="83"/>
                    </a:cubicBezTo>
                    <a:cubicBezTo>
                      <a:pt x="3" y="83"/>
                      <a:pt x="5" y="84"/>
                      <a:pt x="4" y="84"/>
                    </a:cubicBezTo>
                    <a:cubicBezTo>
                      <a:pt x="6" y="85"/>
                      <a:pt x="8" y="86"/>
                      <a:pt x="7" y="86"/>
                    </a:cubicBezTo>
                    <a:cubicBezTo>
                      <a:pt x="4" y="85"/>
                      <a:pt x="4" y="85"/>
                      <a:pt x="4" y="85"/>
                    </a:cubicBezTo>
                    <a:cubicBezTo>
                      <a:pt x="5" y="86"/>
                      <a:pt x="2" y="87"/>
                      <a:pt x="4" y="90"/>
                    </a:cubicBezTo>
                    <a:cubicBezTo>
                      <a:pt x="3" y="89"/>
                      <a:pt x="3" y="89"/>
                      <a:pt x="3" y="89"/>
                    </a:cubicBezTo>
                    <a:cubicBezTo>
                      <a:pt x="4" y="91"/>
                      <a:pt x="1" y="92"/>
                      <a:pt x="4" y="95"/>
                    </a:cubicBezTo>
                    <a:cubicBezTo>
                      <a:pt x="3" y="95"/>
                      <a:pt x="2" y="95"/>
                      <a:pt x="2" y="96"/>
                    </a:cubicBezTo>
                    <a:cubicBezTo>
                      <a:pt x="3" y="97"/>
                      <a:pt x="3" y="97"/>
                      <a:pt x="5" y="98"/>
                    </a:cubicBezTo>
                    <a:cubicBezTo>
                      <a:pt x="5" y="98"/>
                      <a:pt x="4" y="98"/>
                      <a:pt x="3" y="98"/>
                    </a:cubicBezTo>
                    <a:cubicBezTo>
                      <a:pt x="2" y="98"/>
                      <a:pt x="0" y="98"/>
                      <a:pt x="2" y="99"/>
                    </a:cubicBezTo>
                    <a:cubicBezTo>
                      <a:pt x="1" y="99"/>
                      <a:pt x="1" y="99"/>
                      <a:pt x="1" y="99"/>
                    </a:cubicBezTo>
                    <a:cubicBezTo>
                      <a:pt x="2" y="100"/>
                      <a:pt x="4" y="101"/>
                      <a:pt x="2" y="102"/>
                    </a:cubicBezTo>
                    <a:cubicBezTo>
                      <a:pt x="3" y="102"/>
                      <a:pt x="3" y="103"/>
                      <a:pt x="5" y="103"/>
                    </a:cubicBezTo>
                    <a:cubicBezTo>
                      <a:pt x="5" y="103"/>
                      <a:pt x="3" y="103"/>
                      <a:pt x="4" y="103"/>
                    </a:cubicBezTo>
                    <a:cubicBezTo>
                      <a:pt x="2" y="102"/>
                      <a:pt x="2" y="102"/>
                      <a:pt x="2" y="102"/>
                    </a:cubicBezTo>
                    <a:cubicBezTo>
                      <a:pt x="1" y="104"/>
                      <a:pt x="2" y="105"/>
                      <a:pt x="3" y="107"/>
                    </a:cubicBezTo>
                    <a:cubicBezTo>
                      <a:pt x="0" y="107"/>
                      <a:pt x="3" y="108"/>
                      <a:pt x="1" y="109"/>
                    </a:cubicBezTo>
                    <a:cubicBezTo>
                      <a:pt x="2" y="110"/>
                      <a:pt x="0" y="110"/>
                      <a:pt x="3" y="111"/>
                    </a:cubicBezTo>
                    <a:cubicBezTo>
                      <a:pt x="2" y="111"/>
                      <a:pt x="2" y="111"/>
                      <a:pt x="2" y="111"/>
                    </a:cubicBezTo>
                    <a:cubicBezTo>
                      <a:pt x="1" y="111"/>
                      <a:pt x="2" y="112"/>
                      <a:pt x="1" y="113"/>
                    </a:cubicBezTo>
                    <a:cubicBezTo>
                      <a:pt x="1" y="114"/>
                      <a:pt x="3" y="114"/>
                      <a:pt x="4" y="114"/>
                    </a:cubicBezTo>
                    <a:cubicBezTo>
                      <a:pt x="2" y="114"/>
                      <a:pt x="2" y="114"/>
                      <a:pt x="2" y="114"/>
                    </a:cubicBezTo>
                    <a:cubicBezTo>
                      <a:pt x="3" y="115"/>
                      <a:pt x="5" y="115"/>
                      <a:pt x="7" y="115"/>
                    </a:cubicBezTo>
                    <a:cubicBezTo>
                      <a:pt x="6" y="115"/>
                      <a:pt x="7" y="115"/>
                      <a:pt x="6" y="115"/>
                    </a:cubicBezTo>
                    <a:cubicBezTo>
                      <a:pt x="5" y="115"/>
                      <a:pt x="4" y="115"/>
                      <a:pt x="2" y="115"/>
                    </a:cubicBezTo>
                    <a:cubicBezTo>
                      <a:pt x="1" y="116"/>
                      <a:pt x="5" y="116"/>
                      <a:pt x="3" y="117"/>
                    </a:cubicBezTo>
                    <a:cubicBezTo>
                      <a:pt x="2" y="117"/>
                      <a:pt x="3" y="118"/>
                      <a:pt x="5" y="117"/>
                    </a:cubicBezTo>
                    <a:cubicBezTo>
                      <a:pt x="4" y="117"/>
                      <a:pt x="4" y="118"/>
                      <a:pt x="3" y="118"/>
                    </a:cubicBezTo>
                    <a:cubicBezTo>
                      <a:pt x="3" y="118"/>
                      <a:pt x="3" y="118"/>
                      <a:pt x="4" y="118"/>
                    </a:cubicBezTo>
                    <a:cubicBezTo>
                      <a:pt x="4" y="118"/>
                      <a:pt x="4" y="118"/>
                      <a:pt x="4" y="118"/>
                    </a:cubicBezTo>
                    <a:cubicBezTo>
                      <a:pt x="5" y="118"/>
                      <a:pt x="5" y="118"/>
                      <a:pt x="7" y="117"/>
                    </a:cubicBezTo>
                    <a:cubicBezTo>
                      <a:pt x="7" y="117"/>
                      <a:pt x="6" y="117"/>
                      <a:pt x="7" y="117"/>
                    </a:cubicBezTo>
                    <a:cubicBezTo>
                      <a:pt x="8" y="117"/>
                      <a:pt x="8" y="117"/>
                      <a:pt x="7" y="118"/>
                    </a:cubicBezTo>
                    <a:cubicBezTo>
                      <a:pt x="6" y="118"/>
                      <a:pt x="5" y="118"/>
                      <a:pt x="4" y="119"/>
                    </a:cubicBezTo>
                    <a:cubicBezTo>
                      <a:pt x="7" y="118"/>
                      <a:pt x="7" y="118"/>
                      <a:pt x="7" y="118"/>
                    </a:cubicBezTo>
                    <a:cubicBezTo>
                      <a:pt x="7" y="118"/>
                      <a:pt x="8" y="118"/>
                      <a:pt x="9" y="117"/>
                    </a:cubicBezTo>
                    <a:cubicBezTo>
                      <a:pt x="8" y="117"/>
                      <a:pt x="8" y="117"/>
                      <a:pt x="8" y="117"/>
                    </a:cubicBezTo>
                    <a:cubicBezTo>
                      <a:pt x="9" y="117"/>
                      <a:pt x="9" y="117"/>
                      <a:pt x="9" y="117"/>
                    </a:cubicBezTo>
                    <a:cubicBezTo>
                      <a:pt x="9" y="117"/>
                      <a:pt x="10" y="116"/>
                      <a:pt x="9" y="116"/>
                    </a:cubicBezTo>
                    <a:cubicBezTo>
                      <a:pt x="7" y="116"/>
                      <a:pt x="7" y="116"/>
                      <a:pt x="7" y="116"/>
                    </a:cubicBezTo>
                    <a:cubicBezTo>
                      <a:pt x="7" y="116"/>
                      <a:pt x="5" y="116"/>
                      <a:pt x="7" y="116"/>
                    </a:cubicBezTo>
                    <a:cubicBezTo>
                      <a:pt x="9" y="115"/>
                      <a:pt x="9" y="115"/>
                      <a:pt x="9" y="115"/>
                    </a:cubicBezTo>
                    <a:cubicBezTo>
                      <a:pt x="9" y="115"/>
                      <a:pt x="8" y="115"/>
                      <a:pt x="9" y="115"/>
                    </a:cubicBezTo>
                    <a:cubicBezTo>
                      <a:pt x="11" y="115"/>
                      <a:pt x="11" y="115"/>
                      <a:pt x="11" y="115"/>
                    </a:cubicBezTo>
                    <a:cubicBezTo>
                      <a:pt x="8" y="115"/>
                      <a:pt x="10" y="114"/>
                      <a:pt x="9" y="114"/>
                    </a:cubicBezTo>
                    <a:cubicBezTo>
                      <a:pt x="10" y="114"/>
                      <a:pt x="10" y="114"/>
                      <a:pt x="10" y="114"/>
                    </a:cubicBezTo>
                    <a:cubicBezTo>
                      <a:pt x="11" y="114"/>
                      <a:pt x="8" y="114"/>
                      <a:pt x="8" y="114"/>
                    </a:cubicBezTo>
                    <a:cubicBezTo>
                      <a:pt x="9" y="114"/>
                      <a:pt x="11" y="114"/>
                      <a:pt x="12" y="114"/>
                    </a:cubicBezTo>
                    <a:cubicBezTo>
                      <a:pt x="12" y="113"/>
                      <a:pt x="10" y="113"/>
                      <a:pt x="12" y="113"/>
                    </a:cubicBezTo>
                    <a:cubicBezTo>
                      <a:pt x="11" y="112"/>
                      <a:pt x="10" y="112"/>
                      <a:pt x="9" y="111"/>
                    </a:cubicBezTo>
                    <a:cubicBezTo>
                      <a:pt x="9" y="111"/>
                      <a:pt x="12" y="112"/>
                      <a:pt x="11" y="111"/>
                    </a:cubicBezTo>
                    <a:cubicBezTo>
                      <a:pt x="12" y="111"/>
                      <a:pt x="13" y="111"/>
                      <a:pt x="14" y="111"/>
                    </a:cubicBezTo>
                    <a:cubicBezTo>
                      <a:pt x="13" y="111"/>
                      <a:pt x="14" y="111"/>
                      <a:pt x="12" y="111"/>
                    </a:cubicBezTo>
                    <a:cubicBezTo>
                      <a:pt x="12" y="110"/>
                      <a:pt x="13" y="110"/>
                      <a:pt x="12" y="109"/>
                    </a:cubicBezTo>
                    <a:cubicBezTo>
                      <a:pt x="12" y="109"/>
                      <a:pt x="14" y="110"/>
                      <a:pt x="15" y="110"/>
                    </a:cubicBezTo>
                    <a:cubicBezTo>
                      <a:pt x="13" y="109"/>
                      <a:pt x="13" y="109"/>
                      <a:pt x="13" y="108"/>
                    </a:cubicBezTo>
                    <a:cubicBezTo>
                      <a:pt x="11" y="108"/>
                      <a:pt x="11" y="108"/>
                      <a:pt x="10" y="108"/>
                    </a:cubicBezTo>
                    <a:cubicBezTo>
                      <a:pt x="9" y="108"/>
                      <a:pt x="9" y="107"/>
                      <a:pt x="9" y="107"/>
                    </a:cubicBezTo>
                    <a:cubicBezTo>
                      <a:pt x="11" y="108"/>
                      <a:pt x="13" y="108"/>
                      <a:pt x="14" y="108"/>
                    </a:cubicBezTo>
                    <a:cubicBezTo>
                      <a:pt x="16" y="108"/>
                      <a:pt x="13" y="108"/>
                      <a:pt x="16" y="109"/>
                    </a:cubicBezTo>
                    <a:cubicBezTo>
                      <a:pt x="18" y="109"/>
                      <a:pt x="18" y="110"/>
                      <a:pt x="17" y="110"/>
                    </a:cubicBezTo>
                    <a:cubicBezTo>
                      <a:pt x="19" y="111"/>
                      <a:pt x="17" y="110"/>
                      <a:pt x="19" y="110"/>
                    </a:cubicBezTo>
                    <a:cubicBezTo>
                      <a:pt x="19" y="110"/>
                      <a:pt x="18" y="110"/>
                      <a:pt x="18" y="109"/>
                    </a:cubicBezTo>
                    <a:cubicBezTo>
                      <a:pt x="17" y="109"/>
                      <a:pt x="16" y="109"/>
                      <a:pt x="15" y="108"/>
                    </a:cubicBezTo>
                    <a:cubicBezTo>
                      <a:pt x="13" y="108"/>
                      <a:pt x="17" y="108"/>
                      <a:pt x="17" y="108"/>
                    </a:cubicBezTo>
                    <a:cubicBezTo>
                      <a:pt x="18" y="109"/>
                      <a:pt x="18" y="109"/>
                      <a:pt x="18" y="109"/>
                    </a:cubicBezTo>
                    <a:cubicBezTo>
                      <a:pt x="19" y="109"/>
                      <a:pt x="17" y="108"/>
                      <a:pt x="17" y="108"/>
                    </a:cubicBezTo>
                    <a:cubicBezTo>
                      <a:pt x="21" y="109"/>
                      <a:pt x="18" y="108"/>
                      <a:pt x="20" y="109"/>
                    </a:cubicBezTo>
                    <a:cubicBezTo>
                      <a:pt x="22" y="109"/>
                      <a:pt x="22" y="109"/>
                      <a:pt x="22" y="109"/>
                    </a:cubicBezTo>
                    <a:cubicBezTo>
                      <a:pt x="22" y="109"/>
                      <a:pt x="19" y="109"/>
                      <a:pt x="20" y="108"/>
                    </a:cubicBezTo>
                    <a:cubicBezTo>
                      <a:pt x="21" y="109"/>
                      <a:pt x="21" y="109"/>
                      <a:pt x="21" y="109"/>
                    </a:cubicBezTo>
                    <a:cubicBezTo>
                      <a:pt x="21" y="108"/>
                      <a:pt x="21" y="108"/>
                      <a:pt x="21" y="108"/>
                    </a:cubicBezTo>
                    <a:cubicBezTo>
                      <a:pt x="20" y="108"/>
                      <a:pt x="18" y="108"/>
                      <a:pt x="18" y="108"/>
                    </a:cubicBezTo>
                    <a:cubicBezTo>
                      <a:pt x="15" y="107"/>
                      <a:pt x="18" y="108"/>
                      <a:pt x="17" y="107"/>
                    </a:cubicBezTo>
                    <a:cubicBezTo>
                      <a:pt x="15" y="106"/>
                      <a:pt x="17" y="107"/>
                      <a:pt x="16" y="107"/>
                    </a:cubicBezTo>
                    <a:cubicBezTo>
                      <a:pt x="14" y="106"/>
                      <a:pt x="14" y="106"/>
                      <a:pt x="14" y="106"/>
                    </a:cubicBezTo>
                    <a:cubicBezTo>
                      <a:pt x="14" y="105"/>
                      <a:pt x="16" y="106"/>
                      <a:pt x="17" y="106"/>
                    </a:cubicBezTo>
                    <a:cubicBezTo>
                      <a:pt x="17" y="106"/>
                      <a:pt x="17" y="107"/>
                      <a:pt x="16" y="106"/>
                    </a:cubicBezTo>
                    <a:cubicBezTo>
                      <a:pt x="18" y="107"/>
                      <a:pt x="20" y="107"/>
                      <a:pt x="21" y="108"/>
                    </a:cubicBezTo>
                    <a:cubicBezTo>
                      <a:pt x="22" y="108"/>
                      <a:pt x="20" y="107"/>
                      <a:pt x="20" y="107"/>
                    </a:cubicBezTo>
                    <a:cubicBezTo>
                      <a:pt x="19" y="107"/>
                      <a:pt x="18" y="107"/>
                      <a:pt x="17" y="106"/>
                    </a:cubicBezTo>
                    <a:cubicBezTo>
                      <a:pt x="13" y="105"/>
                      <a:pt x="21" y="107"/>
                      <a:pt x="20" y="106"/>
                    </a:cubicBezTo>
                    <a:cubicBezTo>
                      <a:pt x="17" y="106"/>
                      <a:pt x="16" y="104"/>
                      <a:pt x="13" y="104"/>
                    </a:cubicBezTo>
                    <a:cubicBezTo>
                      <a:pt x="12" y="104"/>
                      <a:pt x="12" y="103"/>
                      <a:pt x="12" y="103"/>
                    </a:cubicBezTo>
                    <a:cubicBezTo>
                      <a:pt x="14" y="104"/>
                      <a:pt x="13" y="103"/>
                      <a:pt x="15" y="104"/>
                    </a:cubicBezTo>
                    <a:cubicBezTo>
                      <a:pt x="15" y="104"/>
                      <a:pt x="15" y="104"/>
                      <a:pt x="15" y="104"/>
                    </a:cubicBezTo>
                    <a:cubicBezTo>
                      <a:pt x="18" y="105"/>
                      <a:pt x="18" y="105"/>
                      <a:pt x="18" y="105"/>
                    </a:cubicBezTo>
                    <a:cubicBezTo>
                      <a:pt x="22" y="106"/>
                      <a:pt x="22" y="106"/>
                      <a:pt x="22" y="106"/>
                    </a:cubicBezTo>
                    <a:cubicBezTo>
                      <a:pt x="21" y="105"/>
                      <a:pt x="20" y="105"/>
                      <a:pt x="19" y="105"/>
                    </a:cubicBezTo>
                    <a:cubicBezTo>
                      <a:pt x="20" y="105"/>
                      <a:pt x="21" y="105"/>
                      <a:pt x="21" y="105"/>
                    </a:cubicBezTo>
                    <a:cubicBezTo>
                      <a:pt x="20" y="105"/>
                      <a:pt x="18" y="104"/>
                      <a:pt x="18" y="104"/>
                    </a:cubicBezTo>
                    <a:cubicBezTo>
                      <a:pt x="18" y="103"/>
                      <a:pt x="20" y="104"/>
                      <a:pt x="20" y="104"/>
                    </a:cubicBezTo>
                    <a:cubicBezTo>
                      <a:pt x="22" y="105"/>
                      <a:pt x="22" y="105"/>
                      <a:pt x="22" y="105"/>
                    </a:cubicBezTo>
                    <a:cubicBezTo>
                      <a:pt x="21" y="104"/>
                      <a:pt x="23" y="105"/>
                      <a:pt x="22" y="105"/>
                    </a:cubicBezTo>
                    <a:cubicBezTo>
                      <a:pt x="21" y="104"/>
                      <a:pt x="20" y="104"/>
                      <a:pt x="18" y="103"/>
                    </a:cubicBezTo>
                    <a:cubicBezTo>
                      <a:pt x="18" y="103"/>
                      <a:pt x="19" y="103"/>
                      <a:pt x="19" y="103"/>
                    </a:cubicBezTo>
                    <a:cubicBezTo>
                      <a:pt x="20" y="104"/>
                      <a:pt x="20" y="104"/>
                      <a:pt x="20" y="104"/>
                    </a:cubicBezTo>
                    <a:cubicBezTo>
                      <a:pt x="20" y="103"/>
                      <a:pt x="23" y="104"/>
                      <a:pt x="23" y="104"/>
                    </a:cubicBezTo>
                    <a:cubicBezTo>
                      <a:pt x="21" y="103"/>
                      <a:pt x="21" y="103"/>
                      <a:pt x="21" y="103"/>
                    </a:cubicBezTo>
                    <a:cubicBezTo>
                      <a:pt x="23" y="104"/>
                      <a:pt x="23" y="104"/>
                      <a:pt x="23" y="104"/>
                    </a:cubicBezTo>
                    <a:cubicBezTo>
                      <a:pt x="22" y="103"/>
                      <a:pt x="22" y="103"/>
                      <a:pt x="21" y="103"/>
                    </a:cubicBezTo>
                    <a:cubicBezTo>
                      <a:pt x="23" y="103"/>
                      <a:pt x="23" y="103"/>
                      <a:pt x="23" y="103"/>
                    </a:cubicBezTo>
                    <a:cubicBezTo>
                      <a:pt x="22" y="103"/>
                      <a:pt x="20" y="102"/>
                      <a:pt x="22" y="102"/>
                    </a:cubicBezTo>
                    <a:cubicBezTo>
                      <a:pt x="19" y="102"/>
                      <a:pt x="22" y="103"/>
                      <a:pt x="20" y="102"/>
                    </a:cubicBezTo>
                    <a:cubicBezTo>
                      <a:pt x="19" y="102"/>
                      <a:pt x="19" y="101"/>
                      <a:pt x="19" y="101"/>
                    </a:cubicBezTo>
                    <a:cubicBezTo>
                      <a:pt x="21" y="102"/>
                      <a:pt x="19" y="101"/>
                      <a:pt x="19" y="101"/>
                    </a:cubicBezTo>
                    <a:cubicBezTo>
                      <a:pt x="20" y="101"/>
                      <a:pt x="21" y="101"/>
                      <a:pt x="21" y="101"/>
                    </a:cubicBezTo>
                    <a:cubicBezTo>
                      <a:pt x="19" y="101"/>
                      <a:pt x="19" y="101"/>
                      <a:pt x="19" y="101"/>
                    </a:cubicBezTo>
                    <a:cubicBezTo>
                      <a:pt x="23" y="102"/>
                      <a:pt x="19" y="100"/>
                      <a:pt x="20" y="100"/>
                    </a:cubicBezTo>
                    <a:cubicBezTo>
                      <a:pt x="21" y="101"/>
                      <a:pt x="22" y="101"/>
                      <a:pt x="23" y="101"/>
                    </a:cubicBezTo>
                    <a:cubicBezTo>
                      <a:pt x="20" y="100"/>
                      <a:pt x="20" y="99"/>
                      <a:pt x="18" y="99"/>
                    </a:cubicBezTo>
                    <a:cubicBezTo>
                      <a:pt x="19" y="99"/>
                      <a:pt x="21" y="100"/>
                      <a:pt x="23" y="101"/>
                    </a:cubicBezTo>
                    <a:cubicBezTo>
                      <a:pt x="21" y="100"/>
                      <a:pt x="25" y="101"/>
                      <a:pt x="22" y="100"/>
                    </a:cubicBezTo>
                    <a:cubicBezTo>
                      <a:pt x="21" y="100"/>
                      <a:pt x="21" y="99"/>
                      <a:pt x="19" y="99"/>
                    </a:cubicBezTo>
                    <a:cubicBezTo>
                      <a:pt x="20" y="98"/>
                      <a:pt x="21" y="99"/>
                      <a:pt x="22" y="99"/>
                    </a:cubicBezTo>
                    <a:cubicBezTo>
                      <a:pt x="21" y="99"/>
                      <a:pt x="19" y="98"/>
                      <a:pt x="19" y="98"/>
                    </a:cubicBezTo>
                    <a:cubicBezTo>
                      <a:pt x="19" y="98"/>
                      <a:pt x="17" y="97"/>
                      <a:pt x="19" y="97"/>
                    </a:cubicBezTo>
                    <a:cubicBezTo>
                      <a:pt x="20" y="98"/>
                      <a:pt x="19" y="98"/>
                      <a:pt x="20" y="98"/>
                    </a:cubicBezTo>
                    <a:cubicBezTo>
                      <a:pt x="21" y="98"/>
                      <a:pt x="17" y="96"/>
                      <a:pt x="16" y="96"/>
                    </a:cubicBezTo>
                    <a:cubicBezTo>
                      <a:pt x="15" y="95"/>
                      <a:pt x="13" y="94"/>
                      <a:pt x="12" y="94"/>
                    </a:cubicBezTo>
                    <a:cubicBezTo>
                      <a:pt x="13" y="93"/>
                      <a:pt x="13" y="94"/>
                      <a:pt x="15" y="95"/>
                    </a:cubicBezTo>
                    <a:cubicBezTo>
                      <a:pt x="14" y="94"/>
                      <a:pt x="14" y="94"/>
                      <a:pt x="14" y="94"/>
                    </a:cubicBezTo>
                    <a:cubicBezTo>
                      <a:pt x="17" y="95"/>
                      <a:pt x="19" y="97"/>
                      <a:pt x="21" y="97"/>
                    </a:cubicBezTo>
                    <a:cubicBezTo>
                      <a:pt x="20" y="97"/>
                      <a:pt x="20" y="97"/>
                      <a:pt x="20" y="97"/>
                    </a:cubicBezTo>
                    <a:cubicBezTo>
                      <a:pt x="23" y="98"/>
                      <a:pt x="23" y="98"/>
                      <a:pt x="23" y="98"/>
                    </a:cubicBezTo>
                    <a:cubicBezTo>
                      <a:pt x="21" y="97"/>
                      <a:pt x="23" y="97"/>
                      <a:pt x="22" y="97"/>
                    </a:cubicBezTo>
                    <a:cubicBezTo>
                      <a:pt x="21" y="96"/>
                      <a:pt x="23" y="97"/>
                      <a:pt x="21" y="97"/>
                    </a:cubicBezTo>
                    <a:cubicBezTo>
                      <a:pt x="21" y="97"/>
                      <a:pt x="19" y="95"/>
                      <a:pt x="20" y="95"/>
                    </a:cubicBezTo>
                    <a:cubicBezTo>
                      <a:pt x="23" y="97"/>
                      <a:pt x="23" y="97"/>
                      <a:pt x="23" y="97"/>
                    </a:cubicBezTo>
                    <a:cubicBezTo>
                      <a:pt x="23" y="97"/>
                      <a:pt x="21" y="96"/>
                      <a:pt x="22" y="96"/>
                    </a:cubicBezTo>
                    <a:cubicBezTo>
                      <a:pt x="23" y="96"/>
                      <a:pt x="23" y="96"/>
                      <a:pt x="23" y="96"/>
                    </a:cubicBezTo>
                    <a:cubicBezTo>
                      <a:pt x="23" y="96"/>
                      <a:pt x="24" y="94"/>
                      <a:pt x="20" y="92"/>
                    </a:cubicBezTo>
                    <a:cubicBezTo>
                      <a:pt x="22" y="92"/>
                      <a:pt x="22" y="92"/>
                      <a:pt x="24" y="92"/>
                    </a:cubicBezTo>
                    <a:cubicBezTo>
                      <a:pt x="23" y="92"/>
                      <a:pt x="22" y="91"/>
                      <a:pt x="22" y="91"/>
                    </a:cubicBezTo>
                    <a:cubicBezTo>
                      <a:pt x="24" y="91"/>
                      <a:pt x="24" y="91"/>
                      <a:pt x="24" y="91"/>
                    </a:cubicBezTo>
                    <a:cubicBezTo>
                      <a:pt x="25" y="91"/>
                      <a:pt x="23" y="90"/>
                      <a:pt x="23" y="90"/>
                    </a:cubicBezTo>
                    <a:cubicBezTo>
                      <a:pt x="24" y="90"/>
                      <a:pt x="24" y="90"/>
                      <a:pt x="24" y="90"/>
                    </a:cubicBezTo>
                    <a:cubicBezTo>
                      <a:pt x="25" y="90"/>
                      <a:pt x="23" y="89"/>
                      <a:pt x="23" y="89"/>
                    </a:cubicBezTo>
                    <a:cubicBezTo>
                      <a:pt x="24" y="89"/>
                      <a:pt x="24" y="89"/>
                      <a:pt x="24" y="89"/>
                    </a:cubicBezTo>
                    <a:cubicBezTo>
                      <a:pt x="23" y="89"/>
                      <a:pt x="23" y="89"/>
                      <a:pt x="23" y="89"/>
                    </a:cubicBezTo>
                    <a:cubicBezTo>
                      <a:pt x="22" y="88"/>
                      <a:pt x="23" y="88"/>
                      <a:pt x="25" y="89"/>
                    </a:cubicBezTo>
                    <a:cubicBezTo>
                      <a:pt x="23" y="88"/>
                      <a:pt x="23" y="88"/>
                      <a:pt x="23" y="88"/>
                    </a:cubicBezTo>
                    <a:cubicBezTo>
                      <a:pt x="25" y="88"/>
                      <a:pt x="25" y="88"/>
                      <a:pt x="25" y="86"/>
                    </a:cubicBezTo>
                    <a:cubicBezTo>
                      <a:pt x="24" y="87"/>
                      <a:pt x="23" y="86"/>
                      <a:pt x="22" y="86"/>
                    </a:cubicBezTo>
                    <a:cubicBezTo>
                      <a:pt x="20" y="86"/>
                      <a:pt x="22" y="86"/>
                      <a:pt x="21" y="85"/>
                    </a:cubicBezTo>
                    <a:cubicBezTo>
                      <a:pt x="24" y="86"/>
                      <a:pt x="24" y="86"/>
                      <a:pt x="24" y="86"/>
                    </a:cubicBezTo>
                    <a:cubicBezTo>
                      <a:pt x="27" y="86"/>
                      <a:pt x="25" y="85"/>
                      <a:pt x="25" y="84"/>
                    </a:cubicBezTo>
                    <a:cubicBezTo>
                      <a:pt x="24" y="83"/>
                      <a:pt x="24" y="83"/>
                      <a:pt x="24" y="83"/>
                    </a:cubicBezTo>
                    <a:cubicBezTo>
                      <a:pt x="27" y="83"/>
                      <a:pt x="24" y="82"/>
                      <a:pt x="25" y="82"/>
                    </a:cubicBezTo>
                    <a:cubicBezTo>
                      <a:pt x="24" y="82"/>
                      <a:pt x="22" y="81"/>
                      <a:pt x="22" y="80"/>
                    </a:cubicBezTo>
                    <a:cubicBezTo>
                      <a:pt x="20" y="79"/>
                      <a:pt x="25" y="81"/>
                      <a:pt x="26" y="81"/>
                    </a:cubicBezTo>
                    <a:cubicBezTo>
                      <a:pt x="25" y="80"/>
                      <a:pt x="25" y="80"/>
                      <a:pt x="25" y="80"/>
                    </a:cubicBezTo>
                    <a:cubicBezTo>
                      <a:pt x="25" y="80"/>
                      <a:pt x="25" y="80"/>
                      <a:pt x="25" y="80"/>
                    </a:cubicBezTo>
                    <a:cubicBezTo>
                      <a:pt x="24" y="80"/>
                      <a:pt x="24" y="79"/>
                      <a:pt x="25" y="79"/>
                    </a:cubicBezTo>
                    <a:cubicBezTo>
                      <a:pt x="25" y="79"/>
                      <a:pt x="25" y="79"/>
                      <a:pt x="25" y="79"/>
                    </a:cubicBezTo>
                    <a:cubicBezTo>
                      <a:pt x="25" y="79"/>
                      <a:pt x="26" y="79"/>
                      <a:pt x="26" y="79"/>
                    </a:cubicBezTo>
                    <a:cubicBezTo>
                      <a:pt x="24" y="78"/>
                      <a:pt x="26" y="78"/>
                      <a:pt x="24" y="78"/>
                    </a:cubicBezTo>
                    <a:cubicBezTo>
                      <a:pt x="25" y="78"/>
                      <a:pt x="25" y="78"/>
                      <a:pt x="25" y="78"/>
                    </a:cubicBezTo>
                    <a:cubicBezTo>
                      <a:pt x="23" y="77"/>
                      <a:pt x="23" y="77"/>
                      <a:pt x="23" y="77"/>
                    </a:cubicBezTo>
                    <a:cubicBezTo>
                      <a:pt x="24" y="77"/>
                      <a:pt x="24" y="77"/>
                      <a:pt x="24" y="77"/>
                    </a:cubicBezTo>
                    <a:cubicBezTo>
                      <a:pt x="26" y="78"/>
                      <a:pt x="26" y="78"/>
                      <a:pt x="26" y="78"/>
                    </a:cubicBezTo>
                    <a:cubicBezTo>
                      <a:pt x="27" y="78"/>
                      <a:pt x="25" y="77"/>
                      <a:pt x="24" y="77"/>
                    </a:cubicBezTo>
                    <a:cubicBezTo>
                      <a:pt x="23" y="76"/>
                      <a:pt x="24" y="77"/>
                      <a:pt x="25" y="77"/>
                    </a:cubicBezTo>
                    <a:cubicBezTo>
                      <a:pt x="26" y="77"/>
                      <a:pt x="25" y="77"/>
                      <a:pt x="25" y="77"/>
                    </a:cubicBezTo>
                    <a:cubicBezTo>
                      <a:pt x="26" y="78"/>
                      <a:pt x="25" y="77"/>
                      <a:pt x="26" y="77"/>
                    </a:cubicBezTo>
                    <a:cubicBezTo>
                      <a:pt x="26" y="77"/>
                      <a:pt x="24" y="77"/>
                      <a:pt x="25" y="77"/>
                    </a:cubicBezTo>
                    <a:cubicBezTo>
                      <a:pt x="25" y="76"/>
                      <a:pt x="25" y="76"/>
                      <a:pt x="26" y="76"/>
                    </a:cubicBezTo>
                    <a:cubicBezTo>
                      <a:pt x="26" y="76"/>
                      <a:pt x="26" y="76"/>
                      <a:pt x="25" y="75"/>
                    </a:cubicBezTo>
                    <a:cubicBezTo>
                      <a:pt x="25" y="76"/>
                      <a:pt x="24" y="76"/>
                      <a:pt x="23" y="75"/>
                    </a:cubicBezTo>
                    <a:cubicBezTo>
                      <a:pt x="23" y="75"/>
                      <a:pt x="23" y="75"/>
                      <a:pt x="23" y="75"/>
                    </a:cubicBezTo>
                    <a:cubicBezTo>
                      <a:pt x="24" y="75"/>
                      <a:pt x="24" y="75"/>
                      <a:pt x="24" y="75"/>
                    </a:cubicBezTo>
                    <a:cubicBezTo>
                      <a:pt x="23" y="75"/>
                      <a:pt x="24" y="75"/>
                      <a:pt x="22" y="75"/>
                    </a:cubicBezTo>
                    <a:cubicBezTo>
                      <a:pt x="25" y="75"/>
                      <a:pt x="25" y="75"/>
                      <a:pt x="25" y="75"/>
                    </a:cubicBezTo>
                    <a:cubicBezTo>
                      <a:pt x="23" y="74"/>
                      <a:pt x="23" y="74"/>
                      <a:pt x="23" y="74"/>
                    </a:cubicBezTo>
                    <a:cubicBezTo>
                      <a:pt x="25" y="74"/>
                      <a:pt x="27" y="75"/>
                      <a:pt x="27" y="75"/>
                    </a:cubicBezTo>
                    <a:cubicBezTo>
                      <a:pt x="26" y="74"/>
                      <a:pt x="26" y="74"/>
                      <a:pt x="26" y="74"/>
                    </a:cubicBezTo>
                    <a:cubicBezTo>
                      <a:pt x="26" y="73"/>
                      <a:pt x="26" y="74"/>
                      <a:pt x="27" y="74"/>
                    </a:cubicBezTo>
                    <a:cubicBezTo>
                      <a:pt x="28" y="73"/>
                      <a:pt x="22" y="72"/>
                      <a:pt x="24" y="72"/>
                    </a:cubicBezTo>
                    <a:cubicBezTo>
                      <a:pt x="26" y="72"/>
                      <a:pt x="26" y="72"/>
                      <a:pt x="27" y="72"/>
                    </a:cubicBezTo>
                    <a:cubicBezTo>
                      <a:pt x="27" y="72"/>
                      <a:pt x="26" y="72"/>
                      <a:pt x="26" y="72"/>
                    </a:cubicBezTo>
                    <a:cubicBezTo>
                      <a:pt x="25" y="72"/>
                      <a:pt x="27" y="72"/>
                      <a:pt x="26" y="72"/>
                    </a:cubicBezTo>
                    <a:cubicBezTo>
                      <a:pt x="25" y="72"/>
                      <a:pt x="25" y="72"/>
                      <a:pt x="25" y="72"/>
                    </a:cubicBezTo>
                    <a:cubicBezTo>
                      <a:pt x="29" y="72"/>
                      <a:pt x="26" y="70"/>
                      <a:pt x="28" y="70"/>
                    </a:cubicBezTo>
                    <a:cubicBezTo>
                      <a:pt x="26" y="69"/>
                      <a:pt x="28" y="69"/>
                      <a:pt x="27" y="69"/>
                    </a:cubicBezTo>
                    <a:cubicBezTo>
                      <a:pt x="29" y="70"/>
                      <a:pt x="27" y="68"/>
                      <a:pt x="28" y="69"/>
                    </a:cubicBezTo>
                    <a:cubicBezTo>
                      <a:pt x="26" y="68"/>
                      <a:pt x="26" y="68"/>
                      <a:pt x="26" y="68"/>
                    </a:cubicBezTo>
                    <a:cubicBezTo>
                      <a:pt x="27" y="68"/>
                      <a:pt x="22" y="66"/>
                      <a:pt x="25" y="67"/>
                    </a:cubicBezTo>
                    <a:cubicBezTo>
                      <a:pt x="26" y="67"/>
                      <a:pt x="27" y="67"/>
                      <a:pt x="27" y="68"/>
                    </a:cubicBezTo>
                    <a:cubicBezTo>
                      <a:pt x="30" y="68"/>
                      <a:pt x="25" y="66"/>
                      <a:pt x="29" y="67"/>
                    </a:cubicBezTo>
                    <a:cubicBezTo>
                      <a:pt x="28" y="66"/>
                      <a:pt x="26" y="66"/>
                      <a:pt x="25" y="65"/>
                    </a:cubicBezTo>
                    <a:cubicBezTo>
                      <a:pt x="26" y="65"/>
                      <a:pt x="28" y="65"/>
                      <a:pt x="28" y="65"/>
                    </a:cubicBezTo>
                    <a:cubicBezTo>
                      <a:pt x="28" y="65"/>
                      <a:pt x="27" y="65"/>
                      <a:pt x="28" y="65"/>
                    </a:cubicBezTo>
                    <a:cubicBezTo>
                      <a:pt x="28" y="65"/>
                      <a:pt x="28" y="65"/>
                      <a:pt x="29" y="65"/>
                    </a:cubicBezTo>
                    <a:cubicBezTo>
                      <a:pt x="30" y="65"/>
                      <a:pt x="28" y="64"/>
                      <a:pt x="28" y="64"/>
                    </a:cubicBezTo>
                    <a:cubicBezTo>
                      <a:pt x="30" y="64"/>
                      <a:pt x="29" y="63"/>
                      <a:pt x="30" y="63"/>
                    </a:cubicBezTo>
                    <a:cubicBezTo>
                      <a:pt x="28" y="62"/>
                      <a:pt x="31" y="63"/>
                      <a:pt x="28" y="62"/>
                    </a:cubicBezTo>
                    <a:cubicBezTo>
                      <a:pt x="29" y="62"/>
                      <a:pt x="29" y="62"/>
                      <a:pt x="29" y="62"/>
                    </a:cubicBezTo>
                    <a:cubicBezTo>
                      <a:pt x="28" y="62"/>
                      <a:pt x="26" y="61"/>
                      <a:pt x="26" y="61"/>
                    </a:cubicBezTo>
                    <a:cubicBezTo>
                      <a:pt x="28" y="61"/>
                      <a:pt x="28" y="61"/>
                      <a:pt x="28" y="61"/>
                    </a:cubicBezTo>
                    <a:cubicBezTo>
                      <a:pt x="30" y="62"/>
                      <a:pt x="29" y="61"/>
                      <a:pt x="30" y="61"/>
                    </a:cubicBezTo>
                    <a:cubicBezTo>
                      <a:pt x="28" y="61"/>
                      <a:pt x="30" y="61"/>
                      <a:pt x="28" y="61"/>
                    </a:cubicBezTo>
                    <a:cubicBezTo>
                      <a:pt x="28" y="60"/>
                      <a:pt x="28" y="60"/>
                      <a:pt x="28" y="60"/>
                    </a:cubicBezTo>
                    <a:cubicBezTo>
                      <a:pt x="27" y="60"/>
                      <a:pt x="27" y="60"/>
                      <a:pt x="27" y="59"/>
                    </a:cubicBezTo>
                    <a:cubicBezTo>
                      <a:pt x="27" y="59"/>
                      <a:pt x="29" y="60"/>
                      <a:pt x="29" y="60"/>
                    </a:cubicBezTo>
                    <a:cubicBezTo>
                      <a:pt x="30" y="60"/>
                      <a:pt x="29" y="60"/>
                      <a:pt x="29" y="59"/>
                    </a:cubicBezTo>
                    <a:cubicBezTo>
                      <a:pt x="29" y="59"/>
                      <a:pt x="29" y="59"/>
                      <a:pt x="28" y="59"/>
                    </a:cubicBezTo>
                    <a:cubicBezTo>
                      <a:pt x="29" y="59"/>
                      <a:pt x="29" y="59"/>
                      <a:pt x="29" y="59"/>
                    </a:cubicBezTo>
                    <a:cubicBezTo>
                      <a:pt x="29" y="59"/>
                      <a:pt x="29" y="59"/>
                      <a:pt x="29" y="59"/>
                    </a:cubicBezTo>
                    <a:cubicBezTo>
                      <a:pt x="29" y="59"/>
                      <a:pt x="29" y="59"/>
                      <a:pt x="29" y="59"/>
                    </a:cubicBezTo>
                    <a:cubicBezTo>
                      <a:pt x="29" y="59"/>
                      <a:pt x="29" y="59"/>
                      <a:pt x="29" y="59"/>
                    </a:cubicBezTo>
                    <a:cubicBezTo>
                      <a:pt x="29" y="59"/>
                      <a:pt x="29" y="59"/>
                      <a:pt x="29" y="59"/>
                    </a:cubicBezTo>
                    <a:cubicBezTo>
                      <a:pt x="29" y="59"/>
                      <a:pt x="29" y="59"/>
                      <a:pt x="29" y="59"/>
                    </a:cubicBezTo>
                    <a:cubicBezTo>
                      <a:pt x="29" y="59"/>
                      <a:pt x="29" y="59"/>
                      <a:pt x="30" y="59"/>
                    </a:cubicBezTo>
                    <a:cubicBezTo>
                      <a:pt x="31" y="59"/>
                      <a:pt x="31" y="59"/>
                      <a:pt x="31" y="59"/>
                    </a:cubicBezTo>
                    <a:cubicBezTo>
                      <a:pt x="31" y="59"/>
                      <a:pt x="30" y="58"/>
                      <a:pt x="29" y="58"/>
                    </a:cubicBezTo>
                    <a:cubicBezTo>
                      <a:pt x="30" y="58"/>
                      <a:pt x="29" y="56"/>
                      <a:pt x="28" y="56"/>
                    </a:cubicBezTo>
                    <a:cubicBezTo>
                      <a:pt x="28" y="56"/>
                      <a:pt x="30" y="56"/>
                      <a:pt x="29" y="56"/>
                    </a:cubicBezTo>
                    <a:cubicBezTo>
                      <a:pt x="29" y="56"/>
                      <a:pt x="27" y="55"/>
                      <a:pt x="28" y="55"/>
                    </a:cubicBezTo>
                    <a:cubicBezTo>
                      <a:pt x="28" y="55"/>
                      <a:pt x="30" y="55"/>
                      <a:pt x="30" y="55"/>
                    </a:cubicBezTo>
                    <a:cubicBezTo>
                      <a:pt x="30" y="55"/>
                      <a:pt x="28" y="55"/>
                      <a:pt x="28" y="55"/>
                    </a:cubicBezTo>
                    <a:cubicBezTo>
                      <a:pt x="31" y="55"/>
                      <a:pt x="27" y="53"/>
                      <a:pt x="29" y="53"/>
                    </a:cubicBezTo>
                    <a:cubicBezTo>
                      <a:pt x="29" y="53"/>
                      <a:pt x="30" y="53"/>
                      <a:pt x="30" y="53"/>
                    </a:cubicBezTo>
                    <a:cubicBezTo>
                      <a:pt x="30" y="53"/>
                      <a:pt x="29" y="52"/>
                      <a:pt x="27" y="51"/>
                    </a:cubicBezTo>
                    <a:cubicBezTo>
                      <a:pt x="29" y="52"/>
                      <a:pt x="29" y="52"/>
                      <a:pt x="29" y="52"/>
                    </a:cubicBezTo>
                    <a:cubicBezTo>
                      <a:pt x="29" y="51"/>
                      <a:pt x="29" y="51"/>
                      <a:pt x="27" y="50"/>
                    </a:cubicBezTo>
                    <a:cubicBezTo>
                      <a:pt x="27" y="51"/>
                      <a:pt x="28" y="51"/>
                      <a:pt x="28" y="51"/>
                    </a:cubicBezTo>
                    <a:cubicBezTo>
                      <a:pt x="27" y="51"/>
                      <a:pt x="25" y="50"/>
                      <a:pt x="26" y="50"/>
                    </a:cubicBezTo>
                    <a:cubicBezTo>
                      <a:pt x="26" y="50"/>
                      <a:pt x="26" y="50"/>
                      <a:pt x="26" y="50"/>
                    </a:cubicBezTo>
                    <a:cubicBezTo>
                      <a:pt x="26" y="50"/>
                      <a:pt x="25" y="49"/>
                      <a:pt x="25" y="49"/>
                    </a:cubicBezTo>
                    <a:cubicBezTo>
                      <a:pt x="26" y="49"/>
                      <a:pt x="26" y="49"/>
                      <a:pt x="27" y="49"/>
                    </a:cubicBezTo>
                    <a:cubicBezTo>
                      <a:pt x="29" y="50"/>
                      <a:pt x="28" y="49"/>
                      <a:pt x="29" y="49"/>
                    </a:cubicBezTo>
                    <a:cubicBezTo>
                      <a:pt x="27" y="48"/>
                      <a:pt x="27" y="48"/>
                      <a:pt x="27" y="48"/>
                    </a:cubicBezTo>
                    <a:cubicBezTo>
                      <a:pt x="26" y="48"/>
                      <a:pt x="29" y="49"/>
                      <a:pt x="29" y="48"/>
                    </a:cubicBezTo>
                    <a:cubicBezTo>
                      <a:pt x="24" y="47"/>
                      <a:pt x="24" y="47"/>
                      <a:pt x="24" y="47"/>
                    </a:cubicBezTo>
                    <a:cubicBezTo>
                      <a:pt x="24" y="47"/>
                      <a:pt x="26" y="47"/>
                      <a:pt x="27" y="47"/>
                    </a:cubicBezTo>
                    <a:cubicBezTo>
                      <a:pt x="27" y="47"/>
                      <a:pt x="24" y="46"/>
                      <a:pt x="22" y="45"/>
                    </a:cubicBezTo>
                    <a:cubicBezTo>
                      <a:pt x="23" y="45"/>
                      <a:pt x="22" y="44"/>
                      <a:pt x="22" y="44"/>
                    </a:cubicBezTo>
                    <a:cubicBezTo>
                      <a:pt x="23" y="44"/>
                      <a:pt x="22" y="44"/>
                      <a:pt x="23" y="44"/>
                    </a:cubicBezTo>
                    <a:cubicBezTo>
                      <a:pt x="25" y="44"/>
                      <a:pt x="25" y="44"/>
                      <a:pt x="25" y="44"/>
                    </a:cubicBezTo>
                    <a:cubicBezTo>
                      <a:pt x="25" y="45"/>
                      <a:pt x="27" y="45"/>
                      <a:pt x="28" y="45"/>
                    </a:cubicBezTo>
                    <a:cubicBezTo>
                      <a:pt x="27" y="45"/>
                      <a:pt x="28" y="44"/>
                      <a:pt x="29" y="44"/>
                    </a:cubicBezTo>
                    <a:cubicBezTo>
                      <a:pt x="26" y="44"/>
                      <a:pt x="27" y="43"/>
                      <a:pt x="25" y="42"/>
                    </a:cubicBezTo>
                    <a:cubicBezTo>
                      <a:pt x="24" y="42"/>
                      <a:pt x="27" y="43"/>
                      <a:pt x="28" y="43"/>
                    </a:cubicBezTo>
                    <a:cubicBezTo>
                      <a:pt x="27" y="42"/>
                      <a:pt x="27" y="41"/>
                      <a:pt x="27" y="41"/>
                    </a:cubicBezTo>
                    <a:cubicBezTo>
                      <a:pt x="28" y="41"/>
                      <a:pt x="28" y="41"/>
                      <a:pt x="28" y="41"/>
                    </a:cubicBezTo>
                    <a:cubicBezTo>
                      <a:pt x="27" y="40"/>
                      <a:pt x="28" y="40"/>
                      <a:pt x="26" y="39"/>
                    </a:cubicBezTo>
                    <a:cubicBezTo>
                      <a:pt x="27" y="39"/>
                      <a:pt x="27" y="39"/>
                      <a:pt x="27" y="39"/>
                    </a:cubicBezTo>
                    <a:cubicBezTo>
                      <a:pt x="28" y="39"/>
                      <a:pt x="24" y="38"/>
                      <a:pt x="26" y="38"/>
                    </a:cubicBezTo>
                    <a:cubicBezTo>
                      <a:pt x="27" y="39"/>
                      <a:pt x="27" y="39"/>
                      <a:pt x="27" y="39"/>
                    </a:cubicBezTo>
                    <a:cubicBezTo>
                      <a:pt x="26" y="38"/>
                      <a:pt x="28" y="38"/>
                      <a:pt x="26" y="37"/>
                    </a:cubicBezTo>
                    <a:cubicBezTo>
                      <a:pt x="27" y="37"/>
                      <a:pt x="27" y="38"/>
                      <a:pt x="28" y="38"/>
                    </a:cubicBezTo>
                    <a:cubicBezTo>
                      <a:pt x="27" y="37"/>
                      <a:pt x="27" y="37"/>
                      <a:pt x="26" y="36"/>
                    </a:cubicBezTo>
                    <a:cubicBezTo>
                      <a:pt x="28" y="37"/>
                      <a:pt x="28" y="37"/>
                      <a:pt x="28" y="37"/>
                    </a:cubicBezTo>
                    <a:cubicBezTo>
                      <a:pt x="29" y="37"/>
                      <a:pt x="26" y="36"/>
                      <a:pt x="27" y="36"/>
                    </a:cubicBezTo>
                    <a:cubicBezTo>
                      <a:pt x="27" y="36"/>
                      <a:pt x="28" y="36"/>
                      <a:pt x="28" y="36"/>
                    </a:cubicBezTo>
                    <a:cubicBezTo>
                      <a:pt x="27" y="35"/>
                      <a:pt x="27" y="35"/>
                      <a:pt x="27" y="35"/>
                    </a:cubicBezTo>
                    <a:cubicBezTo>
                      <a:pt x="29" y="35"/>
                      <a:pt x="29" y="35"/>
                      <a:pt x="29" y="35"/>
                    </a:cubicBezTo>
                    <a:cubicBezTo>
                      <a:pt x="29" y="33"/>
                      <a:pt x="30" y="31"/>
                      <a:pt x="28" y="29"/>
                    </a:cubicBezTo>
                    <a:cubicBezTo>
                      <a:pt x="31" y="29"/>
                      <a:pt x="30" y="30"/>
                      <a:pt x="31" y="30"/>
                    </a:cubicBezTo>
                    <a:cubicBezTo>
                      <a:pt x="29" y="29"/>
                      <a:pt x="31" y="29"/>
                      <a:pt x="30" y="29"/>
                    </a:cubicBezTo>
                    <a:cubicBezTo>
                      <a:pt x="30" y="29"/>
                      <a:pt x="30" y="29"/>
                      <a:pt x="30" y="29"/>
                    </a:cubicBezTo>
                    <a:cubicBezTo>
                      <a:pt x="30" y="28"/>
                      <a:pt x="31" y="28"/>
                      <a:pt x="31" y="28"/>
                    </a:cubicBezTo>
                    <a:cubicBezTo>
                      <a:pt x="30" y="28"/>
                      <a:pt x="30" y="28"/>
                      <a:pt x="30" y="28"/>
                    </a:cubicBezTo>
                    <a:cubicBezTo>
                      <a:pt x="29" y="27"/>
                      <a:pt x="33" y="28"/>
                      <a:pt x="30" y="27"/>
                    </a:cubicBezTo>
                    <a:cubicBezTo>
                      <a:pt x="32" y="27"/>
                      <a:pt x="32" y="27"/>
                      <a:pt x="32" y="27"/>
                    </a:cubicBezTo>
                    <a:cubicBezTo>
                      <a:pt x="30" y="26"/>
                      <a:pt x="33" y="27"/>
                      <a:pt x="31" y="26"/>
                    </a:cubicBezTo>
                    <a:cubicBezTo>
                      <a:pt x="31" y="26"/>
                      <a:pt x="31" y="26"/>
                      <a:pt x="31" y="26"/>
                    </a:cubicBezTo>
                    <a:cubicBezTo>
                      <a:pt x="33" y="26"/>
                      <a:pt x="29" y="25"/>
                      <a:pt x="31" y="25"/>
                    </a:cubicBezTo>
                    <a:cubicBezTo>
                      <a:pt x="31" y="25"/>
                      <a:pt x="30" y="24"/>
                      <a:pt x="28" y="24"/>
                    </a:cubicBezTo>
                    <a:cubicBezTo>
                      <a:pt x="31" y="24"/>
                      <a:pt x="31" y="24"/>
                      <a:pt x="31" y="24"/>
                    </a:cubicBezTo>
                    <a:cubicBezTo>
                      <a:pt x="30" y="23"/>
                      <a:pt x="31" y="21"/>
                      <a:pt x="29" y="19"/>
                    </a:cubicBezTo>
                    <a:cubicBezTo>
                      <a:pt x="30" y="20"/>
                      <a:pt x="30" y="20"/>
                      <a:pt x="30" y="20"/>
                    </a:cubicBezTo>
                    <a:cubicBezTo>
                      <a:pt x="28" y="18"/>
                      <a:pt x="33" y="19"/>
                      <a:pt x="29" y="17"/>
                    </a:cubicBezTo>
                    <a:cubicBezTo>
                      <a:pt x="27" y="16"/>
                      <a:pt x="27" y="16"/>
                      <a:pt x="27" y="16"/>
                    </a:cubicBezTo>
                    <a:cubicBezTo>
                      <a:pt x="30" y="17"/>
                      <a:pt x="30" y="17"/>
                      <a:pt x="30" y="17"/>
                    </a:cubicBezTo>
                    <a:cubicBezTo>
                      <a:pt x="29" y="16"/>
                      <a:pt x="30" y="16"/>
                      <a:pt x="28" y="15"/>
                    </a:cubicBezTo>
                    <a:cubicBezTo>
                      <a:pt x="30" y="16"/>
                      <a:pt x="30" y="16"/>
                      <a:pt x="30" y="16"/>
                    </a:cubicBezTo>
                    <a:cubicBezTo>
                      <a:pt x="30" y="15"/>
                      <a:pt x="28" y="14"/>
                      <a:pt x="28" y="14"/>
                    </a:cubicBezTo>
                    <a:cubicBezTo>
                      <a:pt x="29" y="14"/>
                      <a:pt x="29" y="14"/>
                      <a:pt x="29" y="14"/>
                    </a:cubicBezTo>
                    <a:cubicBezTo>
                      <a:pt x="33" y="14"/>
                      <a:pt x="36" y="12"/>
                      <a:pt x="32" y="9"/>
                    </a:cubicBezTo>
                    <a:cubicBezTo>
                      <a:pt x="32" y="9"/>
                      <a:pt x="35" y="10"/>
                      <a:pt x="34" y="10"/>
                    </a:cubicBezTo>
                    <a:cubicBezTo>
                      <a:pt x="32" y="7"/>
                      <a:pt x="37" y="7"/>
                      <a:pt x="33" y="4"/>
                    </a:cubicBezTo>
                    <a:cubicBezTo>
                      <a:pt x="32" y="2"/>
                      <a:pt x="26" y="0"/>
                      <a:pt x="26" y="0"/>
                    </a:cubicBezTo>
                    <a:cubicBezTo>
                      <a:pt x="28" y="3"/>
                      <a:pt x="24" y="5"/>
                      <a:pt x="21" y="7"/>
                    </a:cubicBezTo>
                    <a:cubicBezTo>
                      <a:pt x="21" y="8"/>
                      <a:pt x="21" y="9"/>
                      <a:pt x="20" y="10"/>
                    </a:cubicBezTo>
                    <a:cubicBezTo>
                      <a:pt x="20" y="13"/>
                      <a:pt x="14" y="16"/>
                      <a:pt x="15" y="20"/>
                    </a:cubicBezTo>
                    <a:cubicBezTo>
                      <a:pt x="16" y="20"/>
                      <a:pt x="17" y="21"/>
                      <a:pt x="17" y="21"/>
                    </a:cubicBezTo>
                    <a:cubicBezTo>
                      <a:pt x="16" y="21"/>
                      <a:pt x="16" y="21"/>
                      <a:pt x="16" y="21"/>
                    </a:cubicBezTo>
                    <a:cubicBezTo>
                      <a:pt x="18" y="21"/>
                      <a:pt x="18" y="21"/>
                      <a:pt x="18" y="21"/>
                    </a:cubicBezTo>
                    <a:cubicBezTo>
                      <a:pt x="18" y="22"/>
                      <a:pt x="16" y="21"/>
                      <a:pt x="16" y="21"/>
                    </a:cubicBezTo>
                    <a:cubicBezTo>
                      <a:pt x="15" y="22"/>
                      <a:pt x="16" y="24"/>
                      <a:pt x="15" y="25"/>
                    </a:cubicBezTo>
                    <a:cubicBezTo>
                      <a:pt x="17" y="25"/>
                      <a:pt x="15" y="26"/>
                      <a:pt x="17" y="26"/>
                    </a:cubicBezTo>
                    <a:cubicBezTo>
                      <a:pt x="16" y="26"/>
                      <a:pt x="16" y="26"/>
                      <a:pt x="16" y="26"/>
                    </a:cubicBezTo>
                    <a:cubicBezTo>
                      <a:pt x="17" y="27"/>
                      <a:pt x="17" y="27"/>
                      <a:pt x="14" y="28"/>
                    </a:cubicBezTo>
                    <a:cubicBezTo>
                      <a:pt x="12" y="31"/>
                      <a:pt x="12" y="35"/>
                      <a:pt x="11"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78" name="Freeform 116"/>
              <p:cNvSpPr/>
              <p:nvPr/>
            </p:nvSpPr>
            <p:spPr bwMode="auto">
              <a:xfrm>
                <a:off x="3914" y="130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79" name="Freeform 117"/>
              <p:cNvSpPr/>
              <p:nvPr/>
            </p:nvSpPr>
            <p:spPr bwMode="auto">
              <a:xfrm>
                <a:off x="3364" y="247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80" name="Freeform 118"/>
              <p:cNvSpPr/>
              <p:nvPr/>
            </p:nvSpPr>
            <p:spPr bwMode="auto">
              <a:xfrm>
                <a:off x="3920" y="1403"/>
                <a:ext cx="4" cy="2"/>
              </a:xfrm>
              <a:custGeom>
                <a:avLst/>
                <a:gdLst>
                  <a:gd name="T0" fmla="*/ 1 w 2"/>
                  <a:gd name="T1" fmla="*/ 1 h 1"/>
                  <a:gd name="T2" fmla="*/ 1 w 2"/>
                  <a:gd name="T3" fmla="*/ 0 h 1"/>
                  <a:gd name="T4" fmla="*/ 1 w 2"/>
                  <a:gd name="T5" fmla="*/ 1 h 1"/>
                </a:gdLst>
                <a:ahLst/>
                <a:cxnLst>
                  <a:cxn ang="0">
                    <a:pos x="T0" y="T1"/>
                  </a:cxn>
                  <a:cxn ang="0">
                    <a:pos x="T2" y="T3"/>
                  </a:cxn>
                  <a:cxn ang="0">
                    <a:pos x="T4" y="T5"/>
                  </a:cxn>
                </a:cxnLst>
                <a:rect l="0" t="0" r="r" b="b"/>
                <a:pathLst>
                  <a:path w="2" h="1">
                    <a:moveTo>
                      <a:pt x="1" y="1"/>
                    </a:moveTo>
                    <a:cubicBezTo>
                      <a:pt x="2" y="1"/>
                      <a:pt x="0" y="0"/>
                      <a:pt x="1" y="0"/>
                    </a:cubicBezTo>
                    <a:cubicBezTo>
                      <a:pt x="0" y="0"/>
                      <a:pt x="1"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81" name="Freeform 119"/>
              <p:cNvSpPr/>
              <p:nvPr/>
            </p:nvSpPr>
            <p:spPr bwMode="auto">
              <a:xfrm>
                <a:off x="3918" y="1401"/>
                <a:ext cx="4" cy="0"/>
              </a:xfrm>
              <a:custGeom>
                <a:avLst/>
                <a:gdLst>
                  <a:gd name="T0" fmla="*/ 0 w 2"/>
                  <a:gd name="T1" fmla="*/ 2 w 2"/>
                  <a:gd name="T2" fmla="*/ 0 w 2"/>
                </a:gdLst>
                <a:ahLst/>
                <a:cxnLst>
                  <a:cxn ang="0">
                    <a:pos x="T0" y="0"/>
                  </a:cxn>
                  <a:cxn ang="0">
                    <a:pos x="T1" y="0"/>
                  </a:cxn>
                  <a:cxn ang="0">
                    <a:pos x="T2" y="0"/>
                  </a:cxn>
                </a:cxnLst>
                <a:rect l="0" t="0" r="r" b="b"/>
                <a:pathLst>
                  <a:path w="2">
                    <a:moveTo>
                      <a:pt x="0" y="0"/>
                    </a:moveTo>
                    <a:cubicBezTo>
                      <a:pt x="2" y="0"/>
                      <a:pt x="2" y="0"/>
                      <a:pt x="2" y="0"/>
                    </a:cubicBezTo>
                    <a:cubicBezTo>
                      <a:pt x="2"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82" name="Freeform 120"/>
              <p:cNvSpPr/>
              <p:nvPr/>
            </p:nvSpPr>
            <p:spPr bwMode="auto">
              <a:xfrm>
                <a:off x="3920" y="1411"/>
                <a:ext cx="4"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2" y="0"/>
                      <a:pt x="1" y="0"/>
                      <a:pt x="0" y="0"/>
                    </a:cubicBez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83" name="Freeform 121"/>
              <p:cNvSpPr/>
              <p:nvPr/>
            </p:nvSpPr>
            <p:spPr bwMode="auto">
              <a:xfrm>
                <a:off x="3477" y="150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84" name="Freeform 122"/>
              <p:cNvSpPr/>
              <p:nvPr/>
            </p:nvSpPr>
            <p:spPr bwMode="auto">
              <a:xfrm>
                <a:off x="3453" y="1458"/>
                <a:ext cx="2"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0"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85" name="Freeform 123"/>
              <p:cNvSpPr/>
              <p:nvPr/>
            </p:nvSpPr>
            <p:spPr bwMode="auto">
              <a:xfrm>
                <a:off x="3477" y="1422"/>
                <a:ext cx="2"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86" name="Freeform 124"/>
              <p:cNvSpPr/>
              <p:nvPr/>
            </p:nvSpPr>
            <p:spPr bwMode="auto">
              <a:xfrm>
                <a:off x="4603" y="1884"/>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87" name="Freeform 125"/>
              <p:cNvSpPr/>
              <p:nvPr/>
            </p:nvSpPr>
            <p:spPr bwMode="auto">
              <a:xfrm>
                <a:off x="3540" y="1530"/>
                <a:ext cx="4" cy="2"/>
              </a:xfrm>
              <a:custGeom>
                <a:avLst/>
                <a:gdLst>
                  <a:gd name="T0" fmla="*/ 1 w 2"/>
                  <a:gd name="T1" fmla="*/ 1 h 1"/>
                  <a:gd name="T2" fmla="*/ 1 w 2"/>
                  <a:gd name="T3" fmla="*/ 0 h 1"/>
                  <a:gd name="T4" fmla="*/ 1 w 2"/>
                  <a:gd name="T5" fmla="*/ 1 h 1"/>
                </a:gdLst>
                <a:ahLst/>
                <a:cxnLst>
                  <a:cxn ang="0">
                    <a:pos x="T0" y="T1"/>
                  </a:cxn>
                  <a:cxn ang="0">
                    <a:pos x="T2" y="T3"/>
                  </a:cxn>
                  <a:cxn ang="0">
                    <a:pos x="T4" y="T5"/>
                  </a:cxn>
                </a:cxnLst>
                <a:rect l="0" t="0" r="r" b="b"/>
                <a:pathLst>
                  <a:path w="2" h="1">
                    <a:moveTo>
                      <a:pt x="1" y="1"/>
                    </a:moveTo>
                    <a:cubicBezTo>
                      <a:pt x="2" y="0"/>
                      <a:pt x="0" y="0"/>
                      <a:pt x="1" y="0"/>
                    </a:cubicBezTo>
                    <a:cubicBezTo>
                      <a:pt x="0" y="0"/>
                      <a:pt x="1"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88" name="Rectangle 126"/>
              <p:cNvSpPr>
                <a:spLocks noChangeArrowheads="1"/>
              </p:cNvSpPr>
              <p:nvPr/>
            </p:nvSpPr>
            <p:spPr bwMode="auto">
              <a:xfrm>
                <a:off x="3489" y="1441"/>
                <a:ext cx="2"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89" name="Freeform 127"/>
              <p:cNvSpPr/>
              <p:nvPr/>
            </p:nvSpPr>
            <p:spPr bwMode="auto">
              <a:xfrm>
                <a:off x="3375" y="1310"/>
                <a:ext cx="174" cy="269"/>
              </a:xfrm>
              <a:custGeom>
                <a:avLst/>
                <a:gdLst>
                  <a:gd name="T0" fmla="*/ 11 w 82"/>
                  <a:gd name="T1" fmla="*/ 27 h 127"/>
                  <a:gd name="T2" fmla="*/ 20 w 82"/>
                  <a:gd name="T3" fmla="*/ 47 h 127"/>
                  <a:gd name="T4" fmla="*/ 34 w 82"/>
                  <a:gd name="T5" fmla="*/ 60 h 127"/>
                  <a:gd name="T6" fmla="*/ 37 w 82"/>
                  <a:gd name="T7" fmla="*/ 68 h 127"/>
                  <a:gd name="T8" fmla="*/ 43 w 82"/>
                  <a:gd name="T9" fmla="*/ 80 h 127"/>
                  <a:gd name="T10" fmla="*/ 47 w 82"/>
                  <a:gd name="T11" fmla="*/ 89 h 127"/>
                  <a:gd name="T12" fmla="*/ 53 w 82"/>
                  <a:gd name="T13" fmla="*/ 94 h 127"/>
                  <a:gd name="T14" fmla="*/ 60 w 82"/>
                  <a:gd name="T15" fmla="*/ 105 h 127"/>
                  <a:gd name="T16" fmla="*/ 63 w 82"/>
                  <a:gd name="T17" fmla="*/ 111 h 127"/>
                  <a:gd name="T18" fmla="*/ 63 w 82"/>
                  <a:gd name="T19" fmla="*/ 121 h 127"/>
                  <a:gd name="T20" fmla="*/ 65 w 82"/>
                  <a:gd name="T21" fmla="*/ 124 h 127"/>
                  <a:gd name="T22" fmla="*/ 69 w 82"/>
                  <a:gd name="T23" fmla="*/ 126 h 127"/>
                  <a:gd name="T24" fmla="*/ 72 w 82"/>
                  <a:gd name="T25" fmla="*/ 126 h 127"/>
                  <a:gd name="T26" fmla="*/ 73 w 82"/>
                  <a:gd name="T27" fmla="*/ 123 h 127"/>
                  <a:gd name="T28" fmla="*/ 71 w 82"/>
                  <a:gd name="T29" fmla="*/ 118 h 127"/>
                  <a:gd name="T30" fmla="*/ 73 w 82"/>
                  <a:gd name="T31" fmla="*/ 112 h 127"/>
                  <a:gd name="T32" fmla="*/ 80 w 82"/>
                  <a:gd name="T33" fmla="*/ 112 h 127"/>
                  <a:gd name="T34" fmla="*/ 80 w 82"/>
                  <a:gd name="T35" fmla="*/ 109 h 127"/>
                  <a:gd name="T36" fmla="*/ 76 w 82"/>
                  <a:gd name="T37" fmla="*/ 108 h 127"/>
                  <a:gd name="T38" fmla="*/ 78 w 82"/>
                  <a:gd name="T39" fmla="*/ 107 h 127"/>
                  <a:gd name="T40" fmla="*/ 73 w 82"/>
                  <a:gd name="T41" fmla="*/ 105 h 127"/>
                  <a:gd name="T42" fmla="*/ 77 w 82"/>
                  <a:gd name="T43" fmla="*/ 102 h 127"/>
                  <a:gd name="T44" fmla="*/ 78 w 82"/>
                  <a:gd name="T45" fmla="*/ 100 h 127"/>
                  <a:gd name="T46" fmla="*/ 76 w 82"/>
                  <a:gd name="T47" fmla="*/ 100 h 127"/>
                  <a:gd name="T48" fmla="*/ 76 w 82"/>
                  <a:gd name="T49" fmla="*/ 96 h 127"/>
                  <a:gd name="T50" fmla="*/ 71 w 82"/>
                  <a:gd name="T51" fmla="*/ 96 h 127"/>
                  <a:gd name="T52" fmla="*/ 65 w 82"/>
                  <a:gd name="T53" fmla="*/ 95 h 127"/>
                  <a:gd name="T54" fmla="*/ 70 w 82"/>
                  <a:gd name="T55" fmla="*/ 92 h 127"/>
                  <a:gd name="T56" fmla="*/ 68 w 82"/>
                  <a:gd name="T57" fmla="*/ 86 h 127"/>
                  <a:gd name="T58" fmla="*/ 67 w 82"/>
                  <a:gd name="T59" fmla="*/ 84 h 127"/>
                  <a:gd name="T60" fmla="*/ 65 w 82"/>
                  <a:gd name="T61" fmla="*/ 81 h 127"/>
                  <a:gd name="T62" fmla="*/ 62 w 82"/>
                  <a:gd name="T63" fmla="*/ 75 h 127"/>
                  <a:gd name="T64" fmla="*/ 60 w 82"/>
                  <a:gd name="T65" fmla="*/ 73 h 127"/>
                  <a:gd name="T66" fmla="*/ 59 w 82"/>
                  <a:gd name="T67" fmla="*/ 72 h 127"/>
                  <a:gd name="T68" fmla="*/ 57 w 82"/>
                  <a:gd name="T69" fmla="*/ 71 h 127"/>
                  <a:gd name="T70" fmla="*/ 58 w 82"/>
                  <a:gd name="T71" fmla="*/ 68 h 127"/>
                  <a:gd name="T72" fmla="*/ 55 w 82"/>
                  <a:gd name="T73" fmla="*/ 67 h 127"/>
                  <a:gd name="T74" fmla="*/ 54 w 82"/>
                  <a:gd name="T75" fmla="*/ 62 h 127"/>
                  <a:gd name="T76" fmla="*/ 51 w 82"/>
                  <a:gd name="T77" fmla="*/ 58 h 127"/>
                  <a:gd name="T78" fmla="*/ 51 w 82"/>
                  <a:gd name="T79" fmla="*/ 54 h 127"/>
                  <a:gd name="T80" fmla="*/ 48 w 82"/>
                  <a:gd name="T81" fmla="*/ 53 h 127"/>
                  <a:gd name="T82" fmla="*/ 49 w 82"/>
                  <a:gd name="T83" fmla="*/ 53 h 127"/>
                  <a:gd name="T84" fmla="*/ 45 w 82"/>
                  <a:gd name="T85" fmla="*/ 50 h 127"/>
                  <a:gd name="T86" fmla="*/ 43 w 82"/>
                  <a:gd name="T87" fmla="*/ 46 h 127"/>
                  <a:gd name="T88" fmla="*/ 41 w 82"/>
                  <a:gd name="T89" fmla="*/ 44 h 127"/>
                  <a:gd name="T90" fmla="*/ 32 w 82"/>
                  <a:gd name="T91" fmla="*/ 44 h 127"/>
                  <a:gd name="T92" fmla="*/ 35 w 82"/>
                  <a:gd name="T93" fmla="*/ 39 h 127"/>
                  <a:gd name="T94" fmla="*/ 31 w 82"/>
                  <a:gd name="T95" fmla="*/ 36 h 127"/>
                  <a:gd name="T96" fmla="*/ 30 w 82"/>
                  <a:gd name="T97" fmla="*/ 32 h 127"/>
                  <a:gd name="T98" fmla="*/ 26 w 82"/>
                  <a:gd name="T99" fmla="*/ 24 h 127"/>
                  <a:gd name="T100" fmla="*/ 25 w 82"/>
                  <a:gd name="T101" fmla="*/ 21 h 127"/>
                  <a:gd name="T102" fmla="*/ 15 w 82"/>
                  <a:gd name="T103" fmla="*/ 15 h 127"/>
                  <a:gd name="T104" fmla="*/ 13 w 82"/>
                  <a:gd name="T105" fmla="*/ 1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2" h="127">
                    <a:moveTo>
                      <a:pt x="1" y="12"/>
                    </a:moveTo>
                    <a:cubicBezTo>
                      <a:pt x="2" y="13"/>
                      <a:pt x="4" y="14"/>
                      <a:pt x="3" y="15"/>
                    </a:cubicBezTo>
                    <a:cubicBezTo>
                      <a:pt x="6" y="19"/>
                      <a:pt x="4" y="25"/>
                      <a:pt x="8" y="28"/>
                    </a:cubicBezTo>
                    <a:cubicBezTo>
                      <a:pt x="9" y="27"/>
                      <a:pt x="10" y="27"/>
                      <a:pt x="10" y="27"/>
                    </a:cubicBezTo>
                    <a:cubicBezTo>
                      <a:pt x="10" y="27"/>
                      <a:pt x="10" y="27"/>
                      <a:pt x="10" y="27"/>
                    </a:cubicBezTo>
                    <a:cubicBezTo>
                      <a:pt x="11" y="27"/>
                      <a:pt x="11" y="27"/>
                      <a:pt x="11" y="27"/>
                    </a:cubicBezTo>
                    <a:cubicBezTo>
                      <a:pt x="11" y="27"/>
                      <a:pt x="10" y="28"/>
                      <a:pt x="9" y="28"/>
                    </a:cubicBezTo>
                    <a:cubicBezTo>
                      <a:pt x="10" y="29"/>
                      <a:pt x="12" y="30"/>
                      <a:pt x="12" y="32"/>
                    </a:cubicBezTo>
                    <a:cubicBezTo>
                      <a:pt x="14" y="31"/>
                      <a:pt x="13" y="33"/>
                      <a:pt x="15" y="32"/>
                    </a:cubicBezTo>
                    <a:cubicBezTo>
                      <a:pt x="14" y="32"/>
                      <a:pt x="14" y="32"/>
                      <a:pt x="14" y="32"/>
                    </a:cubicBezTo>
                    <a:cubicBezTo>
                      <a:pt x="15" y="33"/>
                      <a:pt x="15" y="33"/>
                      <a:pt x="13" y="35"/>
                    </a:cubicBezTo>
                    <a:cubicBezTo>
                      <a:pt x="14" y="40"/>
                      <a:pt x="18" y="43"/>
                      <a:pt x="20" y="47"/>
                    </a:cubicBezTo>
                    <a:cubicBezTo>
                      <a:pt x="22" y="50"/>
                      <a:pt x="26" y="53"/>
                      <a:pt x="29" y="57"/>
                    </a:cubicBezTo>
                    <a:cubicBezTo>
                      <a:pt x="32" y="56"/>
                      <a:pt x="31" y="57"/>
                      <a:pt x="34" y="56"/>
                    </a:cubicBezTo>
                    <a:cubicBezTo>
                      <a:pt x="33" y="57"/>
                      <a:pt x="33" y="57"/>
                      <a:pt x="33" y="57"/>
                    </a:cubicBezTo>
                    <a:cubicBezTo>
                      <a:pt x="35" y="57"/>
                      <a:pt x="34" y="58"/>
                      <a:pt x="33" y="59"/>
                    </a:cubicBezTo>
                    <a:cubicBezTo>
                      <a:pt x="34" y="59"/>
                      <a:pt x="33" y="59"/>
                      <a:pt x="35" y="58"/>
                    </a:cubicBezTo>
                    <a:cubicBezTo>
                      <a:pt x="37" y="58"/>
                      <a:pt x="33" y="60"/>
                      <a:pt x="34" y="60"/>
                    </a:cubicBezTo>
                    <a:cubicBezTo>
                      <a:pt x="33" y="60"/>
                      <a:pt x="35" y="59"/>
                      <a:pt x="35" y="60"/>
                    </a:cubicBezTo>
                    <a:cubicBezTo>
                      <a:pt x="37" y="60"/>
                      <a:pt x="33" y="60"/>
                      <a:pt x="32" y="62"/>
                    </a:cubicBezTo>
                    <a:cubicBezTo>
                      <a:pt x="34" y="64"/>
                      <a:pt x="37" y="65"/>
                      <a:pt x="37" y="67"/>
                    </a:cubicBezTo>
                    <a:cubicBezTo>
                      <a:pt x="37" y="67"/>
                      <a:pt x="38" y="66"/>
                      <a:pt x="38" y="66"/>
                    </a:cubicBezTo>
                    <a:cubicBezTo>
                      <a:pt x="35" y="68"/>
                      <a:pt x="39" y="66"/>
                      <a:pt x="38" y="67"/>
                    </a:cubicBezTo>
                    <a:cubicBezTo>
                      <a:pt x="37" y="68"/>
                      <a:pt x="37" y="68"/>
                      <a:pt x="37" y="68"/>
                    </a:cubicBezTo>
                    <a:cubicBezTo>
                      <a:pt x="36" y="69"/>
                      <a:pt x="39" y="69"/>
                      <a:pt x="38" y="70"/>
                    </a:cubicBezTo>
                    <a:cubicBezTo>
                      <a:pt x="39" y="70"/>
                      <a:pt x="37" y="72"/>
                      <a:pt x="39" y="72"/>
                    </a:cubicBezTo>
                    <a:cubicBezTo>
                      <a:pt x="38" y="72"/>
                      <a:pt x="38" y="73"/>
                      <a:pt x="38" y="73"/>
                    </a:cubicBezTo>
                    <a:cubicBezTo>
                      <a:pt x="41" y="72"/>
                      <a:pt x="37" y="75"/>
                      <a:pt x="40" y="74"/>
                    </a:cubicBezTo>
                    <a:cubicBezTo>
                      <a:pt x="39" y="75"/>
                      <a:pt x="39" y="75"/>
                      <a:pt x="39" y="75"/>
                    </a:cubicBezTo>
                    <a:cubicBezTo>
                      <a:pt x="41" y="76"/>
                      <a:pt x="41" y="79"/>
                      <a:pt x="43" y="80"/>
                    </a:cubicBezTo>
                    <a:cubicBezTo>
                      <a:pt x="44" y="81"/>
                      <a:pt x="42" y="84"/>
                      <a:pt x="44" y="84"/>
                    </a:cubicBezTo>
                    <a:cubicBezTo>
                      <a:pt x="46" y="84"/>
                      <a:pt x="46" y="84"/>
                      <a:pt x="46" y="84"/>
                    </a:cubicBezTo>
                    <a:cubicBezTo>
                      <a:pt x="46" y="84"/>
                      <a:pt x="45" y="84"/>
                      <a:pt x="44" y="84"/>
                    </a:cubicBezTo>
                    <a:cubicBezTo>
                      <a:pt x="46" y="84"/>
                      <a:pt x="45" y="86"/>
                      <a:pt x="45" y="87"/>
                    </a:cubicBezTo>
                    <a:cubicBezTo>
                      <a:pt x="46" y="87"/>
                      <a:pt x="46" y="87"/>
                      <a:pt x="47" y="86"/>
                    </a:cubicBezTo>
                    <a:cubicBezTo>
                      <a:pt x="45" y="88"/>
                      <a:pt x="48" y="88"/>
                      <a:pt x="47" y="89"/>
                    </a:cubicBezTo>
                    <a:cubicBezTo>
                      <a:pt x="50" y="88"/>
                      <a:pt x="49" y="89"/>
                      <a:pt x="50" y="89"/>
                    </a:cubicBezTo>
                    <a:cubicBezTo>
                      <a:pt x="50" y="89"/>
                      <a:pt x="49" y="90"/>
                      <a:pt x="48" y="90"/>
                    </a:cubicBezTo>
                    <a:cubicBezTo>
                      <a:pt x="49" y="91"/>
                      <a:pt x="49" y="91"/>
                      <a:pt x="49" y="92"/>
                    </a:cubicBezTo>
                    <a:cubicBezTo>
                      <a:pt x="49" y="92"/>
                      <a:pt x="51" y="92"/>
                      <a:pt x="51" y="92"/>
                    </a:cubicBezTo>
                    <a:cubicBezTo>
                      <a:pt x="49" y="93"/>
                      <a:pt x="51" y="93"/>
                      <a:pt x="50" y="94"/>
                    </a:cubicBezTo>
                    <a:cubicBezTo>
                      <a:pt x="52" y="93"/>
                      <a:pt x="54" y="93"/>
                      <a:pt x="53" y="94"/>
                    </a:cubicBezTo>
                    <a:cubicBezTo>
                      <a:pt x="51" y="95"/>
                      <a:pt x="51" y="95"/>
                      <a:pt x="51" y="95"/>
                    </a:cubicBezTo>
                    <a:cubicBezTo>
                      <a:pt x="53" y="95"/>
                      <a:pt x="51" y="98"/>
                      <a:pt x="55" y="99"/>
                    </a:cubicBezTo>
                    <a:cubicBezTo>
                      <a:pt x="53" y="99"/>
                      <a:pt x="53" y="99"/>
                      <a:pt x="53" y="99"/>
                    </a:cubicBezTo>
                    <a:cubicBezTo>
                      <a:pt x="56" y="100"/>
                      <a:pt x="54" y="103"/>
                      <a:pt x="58" y="103"/>
                    </a:cubicBezTo>
                    <a:cubicBezTo>
                      <a:pt x="57" y="104"/>
                      <a:pt x="56" y="105"/>
                      <a:pt x="57" y="105"/>
                    </a:cubicBezTo>
                    <a:cubicBezTo>
                      <a:pt x="58" y="105"/>
                      <a:pt x="58" y="106"/>
                      <a:pt x="60" y="105"/>
                    </a:cubicBezTo>
                    <a:cubicBezTo>
                      <a:pt x="61" y="106"/>
                      <a:pt x="59" y="106"/>
                      <a:pt x="59" y="106"/>
                    </a:cubicBezTo>
                    <a:cubicBezTo>
                      <a:pt x="59" y="107"/>
                      <a:pt x="57" y="108"/>
                      <a:pt x="59" y="108"/>
                    </a:cubicBezTo>
                    <a:cubicBezTo>
                      <a:pt x="58" y="109"/>
                      <a:pt x="58" y="109"/>
                      <a:pt x="58" y="109"/>
                    </a:cubicBezTo>
                    <a:cubicBezTo>
                      <a:pt x="59" y="109"/>
                      <a:pt x="61" y="109"/>
                      <a:pt x="60" y="110"/>
                    </a:cubicBezTo>
                    <a:cubicBezTo>
                      <a:pt x="61" y="110"/>
                      <a:pt x="62" y="111"/>
                      <a:pt x="64" y="110"/>
                    </a:cubicBezTo>
                    <a:cubicBezTo>
                      <a:pt x="64" y="110"/>
                      <a:pt x="61" y="111"/>
                      <a:pt x="63" y="111"/>
                    </a:cubicBezTo>
                    <a:cubicBezTo>
                      <a:pt x="61" y="111"/>
                      <a:pt x="61" y="111"/>
                      <a:pt x="61" y="111"/>
                    </a:cubicBezTo>
                    <a:cubicBezTo>
                      <a:pt x="61" y="113"/>
                      <a:pt x="62" y="114"/>
                      <a:pt x="63" y="115"/>
                    </a:cubicBezTo>
                    <a:cubicBezTo>
                      <a:pt x="61" y="116"/>
                      <a:pt x="64" y="116"/>
                      <a:pt x="62" y="117"/>
                    </a:cubicBezTo>
                    <a:cubicBezTo>
                      <a:pt x="64" y="118"/>
                      <a:pt x="62" y="119"/>
                      <a:pt x="65" y="119"/>
                    </a:cubicBezTo>
                    <a:cubicBezTo>
                      <a:pt x="64" y="119"/>
                      <a:pt x="64" y="119"/>
                      <a:pt x="64" y="119"/>
                    </a:cubicBezTo>
                    <a:cubicBezTo>
                      <a:pt x="64" y="120"/>
                      <a:pt x="64" y="121"/>
                      <a:pt x="63" y="121"/>
                    </a:cubicBezTo>
                    <a:cubicBezTo>
                      <a:pt x="63" y="122"/>
                      <a:pt x="65" y="122"/>
                      <a:pt x="66" y="122"/>
                    </a:cubicBezTo>
                    <a:cubicBezTo>
                      <a:pt x="64" y="122"/>
                      <a:pt x="64" y="122"/>
                      <a:pt x="64" y="122"/>
                    </a:cubicBezTo>
                    <a:cubicBezTo>
                      <a:pt x="65" y="123"/>
                      <a:pt x="67" y="123"/>
                      <a:pt x="69" y="123"/>
                    </a:cubicBezTo>
                    <a:cubicBezTo>
                      <a:pt x="68" y="123"/>
                      <a:pt x="69" y="123"/>
                      <a:pt x="68" y="124"/>
                    </a:cubicBezTo>
                    <a:cubicBezTo>
                      <a:pt x="67" y="123"/>
                      <a:pt x="66" y="123"/>
                      <a:pt x="64" y="123"/>
                    </a:cubicBezTo>
                    <a:cubicBezTo>
                      <a:pt x="63" y="123"/>
                      <a:pt x="67" y="124"/>
                      <a:pt x="65" y="124"/>
                    </a:cubicBezTo>
                    <a:cubicBezTo>
                      <a:pt x="64" y="125"/>
                      <a:pt x="65" y="125"/>
                      <a:pt x="67" y="125"/>
                    </a:cubicBezTo>
                    <a:cubicBezTo>
                      <a:pt x="66" y="125"/>
                      <a:pt x="66" y="125"/>
                      <a:pt x="65" y="125"/>
                    </a:cubicBezTo>
                    <a:cubicBezTo>
                      <a:pt x="65" y="126"/>
                      <a:pt x="65" y="126"/>
                      <a:pt x="66" y="126"/>
                    </a:cubicBezTo>
                    <a:cubicBezTo>
                      <a:pt x="66" y="126"/>
                      <a:pt x="66" y="126"/>
                      <a:pt x="66" y="126"/>
                    </a:cubicBezTo>
                    <a:cubicBezTo>
                      <a:pt x="67" y="126"/>
                      <a:pt x="67" y="126"/>
                      <a:pt x="69" y="126"/>
                    </a:cubicBezTo>
                    <a:cubicBezTo>
                      <a:pt x="69" y="126"/>
                      <a:pt x="68" y="126"/>
                      <a:pt x="69" y="126"/>
                    </a:cubicBezTo>
                    <a:cubicBezTo>
                      <a:pt x="70" y="126"/>
                      <a:pt x="71" y="126"/>
                      <a:pt x="69" y="126"/>
                    </a:cubicBezTo>
                    <a:cubicBezTo>
                      <a:pt x="68" y="127"/>
                      <a:pt x="67" y="126"/>
                      <a:pt x="66" y="126"/>
                    </a:cubicBezTo>
                    <a:cubicBezTo>
                      <a:pt x="70" y="127"/>
                      <a:pt x="70" y="127"/>
                      <a:pt x="70" y="127"/>
                    </a:cubicBezTo>
                    <a:cubicBezTo>
                      <a:pt x="69" y="127"/>
                      <a:pt x="69" y="127"/>
                      <a:pt x="71" y="127"/>
                    </a:cubicBezTo>
                    <a:cubicBezTo>
                      <a:pt x="70" y="126"/>
                      <a:pt x="70" y="126"/>
                      <a:pt x="70" y="126"/>
                    </a:cubicBezTo>
                    <a:cubicBezTo>
                      <a:pt x="72" y="126"/>
                      <a:pt x="72" y="126"/>
                      <a:pt x="72" y="126"/>
                    </a:cubicBezTo>
                    <a:cubicBezTo>
                      <a:pt x="71" y="126"/>
                      <a:pt x="72" y="125"/>
                      <a:pt x="71" y="125"/>
                    </a:cubicBezTo>
                    <a:cubicBezTo>
                      <a:pt x="70" y="125"/>
                      <a:pt x="70" y="125"/>
                      <a:pt x="70" y="125"/>
                    </a:cubicBezTo>
                    <a:cubicBezTo>
                      <a:pt x="69" y="125"/>
                      <a:pt x="67" y="124"/>
                      <a:pt x="69" y="124"/>
                    </a:cubicBezTo>
                    <a:cubicBezTo>
                      <a:pt x="71" y="124"/>
                      <a:pt x="71" y="124"/>
                      <a:pt x="71" y="124"/>
                    </a:cubicBezTo>
                    <a:cubicBezTo>
                      <a:pt x="71" y="124"/>
                      <a:pt x="70" y="124"/>
                      <a:pt x="71" y="123"/>
                    </a:cubicBezTo>
                    <a:cubicBezTo>
                      <a:pt x="73" y="123"/>
                      <a:pt x="73" y="123"/>
                      <a:pt x="73" y="123"/>
                    </a:cubicBezTo>
                    <a:cubicBezTo>
                      <a:pt x="70" y="124"/>
                      <a:pt x="72" y="122"/>
                      <a:pt x="71" y="122"/>
                    </a:cubicBezTo>
                    <a:cubicBezTo>
                      <a:pt x="72" y="122"/>
                      <a:pt x="72" y="122"/>
                      <a:pt x="72" y="122"/>
                    </a:cubicBezTo>
                    <a:cubicBezTo>
                      <a:pt x="73" y="122"/>
                      <a:pt x="70" y="123"/>
                      <a:pt x="70" y="122"/>
                    </a:cubicBezTo>
                    <a:cubicBezTo>
                      <a:pt x="71" y="122"/>
                      <a:pt x="73" y="122"/>
                      <a:pt x="74" y="121"/>
                    </a:cubicBezTo>
                    <a:cubicBezTo>
                      <a:pt x="74" y="121"/>
                      <a:pt x="72" y="120"/>
                      <a:pt x="74" y="119"/>
                    </a:cubicBezTo>
                    <a:cubicBezTo>
                      <a:pt x="73" y="118"/>
                      <a:pt x="72" y="118"/>
                      <a:pt x="71" y="118"/>
                    </a:cubicBezTo>
                    <a:cubicBezTo>
                      <a:pt x="71" y="117"/>
                      <a:pt x="74" y="117"/>
                      <a:pt x="73" y="117"/>
                    </a:cubicBezTo>
                    <a:cubicBezTo>
                      <a:pt x="74" y="117"/>
                      <a:pt x="75" y="117"/>
                      <a:pt x="75" y="116"/>
                    </a:cubicBezTo>
                    <a:cubicBezTo>
                      <a:pt x="74" y="116"/>
                      <a:pt x="75" y="115"/>
                      <a:pt x="73" y="116"/>
                    </a:cubicBezTo>
                    <a:cubicBezTo>
                      <a:pt x="74" y="115"/>
                      <a:pt x="74" y="114"/>
                      <a:pt x="73" y="114"/>
                    </a:cubicBezTo>
                    <a:cubicBezTo>
                      <a:pt x="73" y="114"/>
                      <a:pt x="75" y="114"/>
                      <a:pt x="76" y="113"/>
                    </a:cubicBezTo>
                    <a:cubicBezTo>
                      <a:pt x="74" y="113"/>
                      <a:pt x="73" y="113"/>
                      <a:pt x="73" y="112"/>
                    </a:cubicBezTo>
                    <a:cubicBezTo>
                      <a:pt x="72" y="112"/>
                      <a:pt x="72" y="113"/>
                      <a:pt x="70" y="113"/>
                    </a:cubicBezTo>
                    <a:cubicBezTo>
                      <a:pt x="70" y="113"/>
                      <a:pt x="69" y="113"/>
                      <a:pt x="69" y="113"/>
                    </a:cubicBezTo>
                    <a:cubicBezTo>
                      <a:pt x="71" y="112"/>
                      <a:pt x="74" y="112"/>
                      <a:pt x="74" y="111"/>
                    </a:cubicBezTo>
                    <a:cubicBezTo>
                      <a:pt x="77" y="111"/>
                      <a:pt x="73" y="112"/>
                      <a:pt x="76" y="111"/>
                    </a:cubicBezTo>
                    <a:cubicBezTo>
                      <a:pt x="78" y="111"/>
                      <a:pt x="79" y="112"/>
                      <a:pt x="77" y="113"/>
                    </a:cubicBezTo>
                    <a:cubicBezTo>
                      <a:pt x="80" y="113"/>
                      <a:pt x="78" y="112"/>
                      <a:pt x="80" y="112"/>
                    </a:cubicBezTo>
                    <a:cubicBezTo>
                      <a:pt x="80" y="111"/>
                      <a:pt x="78" y="111"/>
                      <a:pt x="78" y="111"/>
                    </a:cubicBezTo>
                    <a:cubicBezTo>
                      <a:pt x="77" y="111"/>
                      <a:pt x="77" y="111"/>
                      <a:pt x="76" y="111"/>
                    </a:cubicBezTo>
                    <a:cubicBezTo>
                      <a:pt x="73" y="111"/>
                      <a:pt x="77" y="110"/>
                      <a:pt x="77" y="110"/>
                    </a:cubicBezTo>
                    <a:cubicBezTo>
                      <a:pt x="78" y="110"/>
                      <a:pt x="78" y="110"/>
                      <a:pt x="78" y="110"/>
                    </a:cubicBezTo>
                    <a:cubicBezTo>
                      <a:pt x="79" y="109"/>
                      <a:pt x="77" y="110"/>
                      <a:pt x="77" y="109"/>
                    </a:cubicBezTo>
                    <a:cubicBezTo>
                      <a:pt x="80" y="108"/>
                      <a:pt x="78" y="110"/>
                      <a:pt x="80" y="109"/>
                    </a:cubicBezTo>
                    <a:cubicBezTo>
                      <a:pt x="82" y="109"/>
                      <a:pt x="82" y="109"/>
                      <a:pt x="82" y="109"/>
                    </a:cubicBezTo>
                    <a:cubicBezTo>
                      <a:pt x="82" y="108"/>
                      <a:pt x="79" y="109"/>
                      <a:pt x="80" y="108"/>
                    </a:cubicBezTo>
                    <a:cubicBezTo>
                      <a:pt x="81" y="108"/>
                      <a:pt x="81" y="108"/>
                      <a:pt x="81" y="108"/>
                    </a:cubicBezTo>
                    <a:cubicBezTo>
                      <a:pt x="80" y="108"/>
                      <a:pt x="80" y="108"/>
                      <a:pt x="80" y="108"/>
                    </a:cubicBezTo>
                    <a:cubicBezTo>
                      <a:pt x="79" y="108"/>
                      <a:pt x="77" y="108"/>
                      <a:pt x="77" y="109"/>
                    </a:cubicBezTo>
                    <a:cubicBezTo>
                      <a:pt x="74" y="109"/>
                      <a:pt x="77" y="109"/>
                      <a:pt x="76" y="108"/>
                    </a:cubicBezTo>
                    <a:cubicBezTo>
                      <a:pt x="74" y="108"/>
                      <a:pt x="76" y="108"/>
                      <a:pt x="75" y="109"/>
                    </a:cubicBezTo>
                    <a:cubicBezTo>
                      <a:pt x="73" y="109"/>
                      <a:pt x="73" y="109"/>
                      <a:pt x="73" y="108"/>
                    </a:cubicBezTo>
                    <a:cubicBezTo>
                      <a:pt x="72" y="108"/>
                      <a:pt x="74" y="108"/>
                      <a:pt x="75" y="107"/>
                    </a:cubicBezTo>
                    <a:cubicBezTo>
                      <a:pt x="76" y="107"/>
                      <a:pt x="76" y="108"/>
                      <a:pt x="75" y="108"/>
                    </a:cubicBezTo>
                    <a:cubicBezTo>
                      <a:pt x="77" y="108"/>
                      <a:pt x="79" y="107"/>
                      <a:pt x="80" y="107"/>
                    </a:cubicBezTo>
                    <a:cubicBezTo>
                      <a:pt x="81" y="106"/>
                      <a:pt x="79" y="107"/>
                      <a:pt x="78" y="107"/>
                    </a:cubicBezTo>
                    <a:cubicBezTo>
                      <a:pt x="78" y="107"/>
                      <a:pt x="76" y="107"/>
                      <a:pt x="76" y="107"/>
                    </a:cubicBezTo>
                    <a:cubicBezTo>
                      <a:pt x="71" y="107"/>
                      <a:pt x="79" y="106"/>
                      <a:pt x="78" y="105"/>
                    </a:cubicBezTo>
                    <a:cubicBezTo>
                      <a:pt x="75" y="106"/>
                      <a:pt x="74" y="105"/>
                      <a:pt x="70" y="107"/>
                    </a:cubicBezTo>
                    <a:cubicBezTo>
                      <a:pt x="70" y="107"/>
                      <a:pt x="69" y="107"/>
                      <a:pt x="69" y="106"/>
                    </a:cubicBezTo>
                    <a:cubicBezTo>
                      <a:pt x="71" y="106"/>
                      <a:pt x="71" y="106"/>
                      <a:pt x="73" y="105"/>
                    </a:cubicBezTo>
                    <a:cubicBezTo>
                      <a:pt x="73" y="105"/>
                      <a:pt x="73" y="105"/>
                      <a:pt x="73" y="105"/>
                    </a:cubicBezTo>
                    <a:cubicBezTo>
                      <a:pt x="75" y="105"/>
                      <a:pt x="75" y="105"/>
                      <a:pt x="75" y="105"/>
                    </a:cubicBezTo>
                    <a:cubicBezTo>
                      <a:pt x="79" y="103"/>
                      <a:pt x="79" y="103"/>
                      <a:pt x="79" y="103"/>
                    </a:cubicBezTo>
                    <a:cubicBezTo>
                      <a:pt x="78" y="103"/>
                      <a:pt x="77" y="104"/>
                      <a:pt x="76" y="103"/>
                    </a:cubicBezTo>
                    <a:cubicBezTo>
                      <a:pt x="77" y="103"/>
                      <a:pt x="78" y="103"/>
                      <a:pt x="78" y="102"/>
                    </a:cubicBezTo>
                    <a:cubicBezTo>
                      <a:pt x="77" y="103"/>
                      <a:pt x="75" y="103"/>
                      <a:pt x="75" y="103"/>
                    </a:cubicBezTo>
                    <a:cubicBezTo>
                      <a:pt x="74" y="103"/>
                      <a:pt x="76" y="102"/>
                      <a:pt x="77" y="102"/>
                    </a:cubicBezTo>
                    <a:cubicBezTo>
                      <a:pt x="79" y="102"/>
                      <a:pt x="79" y="102"/>
                      <a:pt x="79" y="102"/>
                    </a:cubicBezTo>
                    <a:cubicBezTo>
                      <a:pt x="77" y="102"/>
                      <a:pt x="79" y="101"/>
                      <a:pt x="79" y="101"/>
                    </a:cubicBezTo>
                    <a:cubicBezTo>
                      <a:pt x="77" y="101"/>
                      <a:pt x="76" y="102"/>
                      <a:pt x="74" y="102"/>
                    </a:cubicBezTo>
                    <a:cubicBezTo>
                      <a:pt x="74" y="102"/>
                      <a:pt x="75" y="101"/>
                      <a:pt x="75" y="101"/>
                    </a:cubicBezTo>
                    <a:cubicBezTo>
                      <a:pt x="76" y="101"/>
                      <a:pt x="76" y="101"/>
                      <a:pt x="76" y="101"/>
                    </a:cubicBezTo>
                    <a:cubicBezTo>
                      <a:pt x="76" y="101"/>
                      <a:pt x="79" y="100"/>
                      <a:pt x="78" y="100"/>
                    </a:cubicBezTo>
                    <a:cubicBezTo>
                      <a:pt x="77" y="100"/>
                      <a:pt x="77" y="100"/>
                      <a:pt x="77" y="100"/>
                    </a:cubicBezTo>
                    <a:cubicBezTo>
                      <a:pt x="77" y="100"/>
                      <a:pt x="78" y="100"/>
                      <a:pt x="78" y="100"/>
                    </a:cubicBezTo>
                    <a:cubicBezTo>
                      <a:pt x="77" y="100"/>
                      <a:pt x="77" y="99"/>
                      <a:pt x="77" y="99"/>
                    </a:cubicBezTo>
                    <a:cubicBezTo>
                      <a:pt x="78" y="99"/>
                      <a:pt x="78" y="99"/>
                      <a:pt x="78" y="99"/>
                    </a:cubicBezTo>
                    <a:cubicBezTo>
                      <a:pt x="77" y="99"/>
                      <a:pt x="75" y="99"/>
                      <a:pt x="76" y="99"/>
                    </a:cubicBezTo>
                    <a:cubicBezTo>
                      <a:pt x="74" y="100"/>
                      <a:pt x="77" y="99"/>
                      <a:pt x="76" y="100"/>
                    </a:cubicBezTo>
                    <a:cubicBezTo>
                      <a:pt x="74" y="100"/>
                      <a:pt x="74" y="100"/>
                      <a:pt x="73" y="100"/>
                    </a:cubicBezTo>
                    <a:cubicBezTo>
                      <a:pt x="76" y="99"/>
                      <a:pt x="73" y="99"/>
                      <a:pt x="73" y="99"/>
                    </a:cubicBezTo>
                    <a:cubicBezTo>
                      <a:pt x="74" y="98"/>
                      <a:pt x="75" y="98"/>
                      <a:pt x="75" y="98"/>
                    </a:cubicBezTo>
                    <a:cubicBezTo>
                      <a:pt x="73" y="98"/>
                      <a:pt x="73" y="98"/>
                      <a:pt x="73" y="98"/>
                    </a:cubicBezTo>
                    <a:cubicBezTo>
                      <a:pt x="77" y="97"/>
                      <a:pt x="73" y="98"/>
                      <a:pt x="73" y="97"/>
                    </a:cubicBezTo>
                    <a:cubicBezTo>
                      <a:pt x="75" y="97"/>
                      <a:pt x="76" y="96"/>
                      <a:pt x="76" y="96"/>
                    </a:cubicBezTo>
                    <a:cubicBezTo>
                      <a:pt x="74" y="97"/>
                      <a:pt x="73" y="97"/>
                      <a:pt x="71" y="97"/>
                    </a:cubicBezTo>
                    <a:cubicBezTo>
                      <a:pt x="72" y="96"/>
                      <a:pt x="75" y="96"/>
                      <a:pt x="76" y="96"/>
                    </a:cubicBezTo>
                    <a:cubicBezTo>
                      <a:pt x="74" y="96"/>
                      <a:pt x="77" y="94"/>
                      <a:pt x="75" y="95"/>
                    </a:cubicBezTo>
                    <a:cubicBezTo>
                      <a:pt x="74" y="96"/>
                      <a:pt x="73" y="96"/>
                      <a:pt x="72" y="96"/>
                    </a:cubicBezTo>
                    <a:cubicBezTo>
                      <a:pt x="72" y="95"/>
                      <a:pt x="73" y="96"/>
                      <a:pt x="74" y="95"/>
                    </a:cubicBezTo>
                    <a:cubicBezTo>
                      <a:pt x="74" y="95"/>
                      <a:pt x="72" y="95"/>
                      <a:pt x="71" y="96"/>
                    </a:cubicBezTo>
                    <a:cubicBezTo>
                      <a:pt x="71" y="95"/>
                      <a:pt x="69" y="96"/>
                      <a:pt x="70" y="95"/>
                    </a:cubicBezTo>
                    <a:cubicBezTo>
                      <a:pt x="72" y="94"/>
                      <a:pt x="71" y="95"/>
                      <a:pt x="72" y="95"/>
                    </a:cubicBezTo>
                    <a:cubicBezTo>
                      <a:pt x="72" y="94"/>
                      <a:pt x="68" y="96"/>
                      <a:pt x="68" y="95"/>
                    </a:cubicBezTo>
                    <a:cubicBezTo>
                      <a:pt x="67" y="96"/>
                      <a:pt x="64" y="97"/>
                      <a:pt x="63" y="97"/>
                    </a:cubicBezTo>
                    <a:cubicBezTo>
                      <a:pt x="63" y="96"/>
                      <a:pt x="64" y="97"/>
                      <a:pt x="66" y="96"/>
                    </a:cubicBezTo>
                    <a:cubicBezTo>
                      <a:pt x="65" y="95"/>
                      <a:pt x="65" y="95"/>
                      <a:pt x="65" y="95"/>
                    </a:cubicBezTo>
                    <a:cubicBezTo>
                      <a:pt x="68" y="94"/>
                      <a:pt x="70" y="95"/>
                      <a:pt x="72" y="93"/>
                    </a:cubicBezTo>
                    <a:cubicBezTo>
                      <a:pt x="71" y="93"/>
                      <a:pt x="71" y="93"/>
                      <a:pt x="71" y="93"/>
                    </a:cubicBezTo>
                    <a:cubicBezTo>
                      <a:pt x="72" y="93"/>
                      <a:pt x="74" y="93"/>
                      <a:pt x="74" y="92"/>
                    </a:cubicBezTo>
                    <a:cubicBezTo>
                      <a:pt x="72" y="93"/>
                      <a:pt x="74" y="92"/>
                      <a:pt x="73" y="92"/>
                    </a:cubicBezTo>
                    <a:cubicBezTo>
                      <a:pt x="71" y="92"/>
                      <a:pt x="74" y="92"/>
                      <a:pt x="72" y="92"/>
                    </a:cubicBezTo>
                    <a:cubicBezTo>
                      <a:pt x="72" y="92"/>
                      <a:pt x="69" y="93"/>
                      <a:pt x="70" y="92"/>
                    </a:cubicBezTo>
                    <a:cubicBezTo>
                      <a:pt x="73" y="91"/>
                      <a:pt x="73" y="91"/>
                      <a:pt x="73" y="91"/>
                    </a:cubicBezTo>
                    <a:cubicBezTo>
                      <a:pt x="74" y="91"/>
                      <a:pt x="71" y="92"/>
                      <a:pt x="72" y="91"/>
                    </a:cubicBezTo>
                    <a:cubicBezTo>
                      <a:pt x="73" y="91"/>
                      <a:pt x="73" y="91"/>
                      <a:pt x="73" y="91"/>
                    </a:cubicBezTo>
                    <a:cubicBezTo>
                      <a:pt x="72" y="89"/>
                      <a:pt x="72" y="88"/>
                      <a:pt x="67" y="88"/>
                    </a:cubicBezTo>
                    <a:cubicBezTo>
                      <a:pt x="69" y="87"/>
                      <a:pt x="69" y="87"/>
                      <a:pt x="70" y="86"/>
                    </a:cubicBezTo>
                    <a:cubicBezTo>
                      <a:pt x="69" y="86"/>
                      <a:pt x="68" y="86"/>
                      <a:pt x="68" y="86"/>
                    </a:cubicBezTo>
                    <a:cubicBezTo>
                      <a:pt x="69" y="85"/>
                      <a:pt x="69" y="85"/>
                      <a:pt x="69" y="85"/>
                    </a:cubicBezTo>
                    <a:cubicBezTo>
                      <a:pt x="70" y="84"/>
                      <a:pt x="68" y="85"/>
                      <a:pt x="67" y="85"/>
                    </a:cubicBezTo>
                    <a:cubicBezTo>
                      <a:pt x="68" y="84"/>
                      <a:pt x="68" y="84"/>
                      <a:pt x="68" y="84"/>
                    </a:cubicBezTo>
                    <a:cubicBezTo>
                      <a:pt x="69" y="83"/>
                      <a:pt x="67" y="84"/>
                      <a:pt x="67" y="84"/>
                    </a:cubicBezTo>
                    <a:cubicBezTo>
                      <a:pt x="68" y="84"/>
                      <a:pt x="68" y="84"/>
                      <a:pt x="68" y="84"/>
                    </a:cubicBezTo>
                    <a:cubicBezTo>
                      <a:pt x="67" y="84"/>
                      <a:pt x="67" y="84"/>
                      <a:pt x="67" y="84"/>
                    </a:cubicBezTo>
                    <a:cubicBezTo>
                      <a:pt x="66" y="84"/>
                      <a:pt x="66" y="83"/>
                      <a:pt x="68" y="83"/>
                    </a:cubicBezTo>
                    <a:cubicBezTo>
                      <a:pt x="67" y="83"/>
                      <a:pt x="67" y="83"/>
                      <a:pt x="67" y="83"/>
                    </a:cubicBezTo>
                    <a:cubicBezTo>
                      <a:pt x="68" y="82"/>
                      <a:pt x="67" y="81"/>
                      <a:pt x="66" y="81"/>
                    </a:cubicBezTo>
                    <a:cubicBezTo>
                      <a:pt x="66" y="82"/>
                      <a:pt x="65" y="82"/>
                      <a:pt x="64" y="82"/>
                    </a:cubicBezTo>
                    <a:cubicBezTo>
                      <a:pt x="62" y="83"/>
                      <a:pt x="64" y="82"/>
                      <a:pt x="63" y="82"/>
                    </a:cubicBezTo>
                    <a:cubicBezTo>
                      <a:pt x="64" y="82"/>
                      <a:pt x="64" y="81"/>
                      <a:pt x="65" y="81"/>
                    </a:cubicBezTo>
                    <a:cubicBezTo>
                      <a:pt x="68" y="79"/>
                      <a:pt x="65" y="79"/>
                      <a:pt x="65" y="78"/>
                    </a:cubicBezTo>
                    <a:cubicBezTo>
                      <a:pt x="64" y="78"/>
                      <a:pt x="64" y="78"/>
                      <a:pt x="64" y="78"/>
                    </a:cubicBezTo>
                    <a:cubicBezTo>
                      <a:pt x="66" y="77"/>
                      <a:pt x="63" y="77"/>
                      <a:pt x="64" y="76"/>
                    </a:cubicBezTo>
                    <a:cubicBezTo>
                      <a:pt x="63" y="76"/>
                      <a:pt x="60" y="77"/>
                      <a:pt x="60" y="77"/>
                    </a:cubicBezTo>
                    <a:cubicBezTo>
                      <a:pt x="58" y="78"/>
                      <a:pt x="62" y="76"/>
                      <a:pt x="63" y="75"/>
                    </a:cubicBezTo>
                    <a:cubicBezTo>
                      <a:pt x="62" y="75"/>
                      <a:pt x="62" y="75"/>
                      <a:pt x="62" y="75"/>
                    </a:cubicBezTo>
                    <a:cubicBezTo>
                      <a:pt x="62" y="75"/>
                      <a:pt x="62" y="75"/>
                      <a:pt x="62" y="75"/>
                    </a:cubicBezTo>
                    <a:cubicBezTo>
                      <a:pt x="61" y="75"/>
                      <a:pt x="60" y="75"/>
                      <a:pt x="61" y="74"/>
                    </a:cubicBezTo>
                    <a:cubicBezTo>
                      <a:pt x="61" y="74"/>
                      <a:pt x="61" y="74"/>
                      <a:pt x="61" y="74"/>
                    </a:cubicBezTo>
                    <a:cubicBezTo>
                      <a:pt x="61" y="74"/>
                      <a:pt x="62" y="73"/>
                      <a:pt x="62" y="73"/>
                    </a:cubicBezTo>
                    <a:cubicBezTo>
                      <a:pt x="60" y="74"/>
                      <a:pt x="61" y="72"/>
                      <a:pt x="59" y="73"/>
                    </a:cubicBezTo>
                    <a:cubicBezTo>
                      <a:pt x="60" y="73"/>
                      <a:pt x="60" y="73"/>
                      <a:pt x="60" y="73"/>
                    </a:cubicBezTo>
                    <a:cubicBezTo>
                      <a:pt x="59" y="73"/>
                      <a:pt x="59" y="73"/>
                      <a:pt x="59" y="73"/>
                    </a:cubicBezTo>
                    <a:cubicBezTo>
                      <a:pt x="59" y="73"/>
                      <a:pt x="59" y="73"/>
                      <a:pt x="59" y="73"/>
                    </a:cubicBezTo>
                    <a:cubicBezTo>
                      <a:pt x="61" y="72"/>
                      <a:pt x="61" y="72"/>
                      <a:pt x="61" y="72"/>
                    </a:cubicBezTo>
                    <a:cubicBezTo>
                      <a:pt x="62" y="71"/>
                      <a:pt x="60" y="72"/>
                      <a:pt x="59" y="73"/>
                    </a:cubicBezTo>
                    <a:cubicBezTo>
                      <a:pt x="57" y="73"/>
                      <a:pt x="59" y="72"/>
                      <a:pt x="59" y="72"/>
                    </a:cubicBezTo>
                    <a:cubicBezTo>
                      <a:pt x="60" y="71"/>
                      <a:pt x="59" y="72"/>
                      <a:pt x="59" y="72"/>
                    </a:cubicBezTo>
                    <a:cubicBezTo>
                      <a:pt x="61" y="72"/>
                      <a:pt x="60" y="72"/>
                      <a:pt x="61" y="71"/>
                    </a:cubicBezTo>
                    <a:cubicBezTo>
                      <a:pt x="61" y="71"/>
                      <a:pt x="59" y="72"/>
                      <a:pt x="59" y="72"/>
                    </a:cubicBezTo>
                    <a:cubicBezTo>
                      <a:pt x="59" y="71"/>
                      <a:pt x="58" y="71"/>
                      <a:pt x="60" y="70"/>
                    </a:cubicBezTo>
                    <a:cubicBezTo>
                      <a:pt x="59" y="71"/>
                      <a:pt x="59" y="70"/>
                      <a:pt x="58" y="70"/>
                    </a:cubicBezTo>
                    <a:cubicBezTo>
                      <a:pt x="58" y="71"/>
                      <a:pt x="58" y="71"/>
                      <a:pt x="57" y="72"/>
                    </a:cubicBezTo>
                    <a:cubicBezTo>
                      <a:pt x="57" y="72"/>
                      <a:pt x="56" y="72"/>
                      <a:pt x="57" y="71"/>
                    </a:cubicBezTo>
                    <a:cubicBezTo>
                      <a:pt x="57" y="71"/>
                      <a:pt x="57" y="71"/>
                      <a:pt x="57" y="71"/>
                    </a:cubicBezTo>
                    <a:cubicBezTo>
                      <a:pt x="57" y="71"/>
                      <a:pt x="57" y="71"/>
                      <a:pt x="56" y="72"/>
                    </a:cubicBezTo>
                    <a:cubicBezTo>
                      <a:pt x="58" y="70"/>
                      <a:pt x="58" y="70"/>
                      <a:pt x="58" y="70"/>
                    </a:cubicBezTo>
                    <a:cubicBezTo>
                      <a:pt x="56" y="71"/>
                      <a:pt x="56" y="70"/>
                      <a:pt x="56" y="70"/>
                    </a:cubicBezTo>
                    <a:cubicBezTo>
                      <a:pt x="57" y="69"/>
                      <a:pt x="59" y="69"/>
                      <a:pt x="59" y="68"/>
                    </a:cubicBezTo>
                    <a:cubicBezTo>
                      <a:pt x="58" y="68"/>
                      <a:pt x="58" y="68"/>
                      <a:pt x="58" y="68"/>
                    </a:cubicBezTo>
                    <a:cubicBezTo>
                      <a:pt x="57" y="68"/>
                      <a:pt x="58" y="68"/>
                      <a:pt x="59" y="68"/>
                    </a:cubicBezTo>
                    <a:cubicBezTo>
                      <a:pt x="59" y="66"/>
                      <a:pt x="54" y="69"/>
                      <a:pt x="55" y="68"/>
                    </a:cubicBezTo>
                    <a:cubicBezTo>
                      <a:pt x="57" y="67"/>
                      <a:pt x="57" y="67"/>
                      <a:pt x="57" y="66"/>
                    </a:cubicBezTo>
                    <a:cubicBezTo>
                      <a:pt x="56" y="67"/>
                      <a:pt x="56" y="67"/>
                      <a:pt x="56" y="67"/>
                    </a:cubicBezTo>
                    <a:cubicBezTo>
                      <a:pt x="55" y="67"/>
                      <a:pt x="58" y="66"/>
                      <a:pt x="56" y="67"/>
                    </a:cubicBezTo>
                    <a:cubicBezTo>
                      <a:pt x="55" y="68"/>
                      <a:pt x="56" y="67"/>
                      <a:pt x="55" y="67"/>
                    </a:cubicBezTo>
                    <a:cubicBezTo>
                      <a:pt x="59" y="65"/>
                      <a:pt x="55" y="65"/>
                      <a:pt x="57" y="63"/>
                    </a:cubicBezTo>
                    <a:cubicBezTo>
                      <a:pt x="54" y="64"/>
                      <a:pt x="56" y="63"/>
                      <a:pt x="55" y="63"/>
                    </a:cubicBezTo>
                    <a:cubicBezTo>
                      <a:pt x="57" y="62"/>
                      <a:pt x="54" y="63"/>
                      <a:pt x="55" y="62"/>
                    </a:cubicBezTo>
                    <a:cubicBezTo>
                      <a:pt x="53" y="63"/>
                      <a:pt x="53" y="63"/>
                      <a:pt x="53" y="63"/>
                    </a:cubicBezTo>
                    <a:cubicBezTo>
                      <a:pt x="54" y="62"/>
                      <a:pt x="49" y="64"/>
                      <a:pt x="52" y="63"/>
                    </a:cubicBezTo>
                    <a:cubicBezTo>
                      <a:pt x="52" y="62"/>
                      <a:pt x="54" y="62"/>
                      <a:pt x="54" y="62"/>
                    </a:cubicBezTo>
                    <a:cubicBezTo>
                      <a:pt x="56" y="60"/>
                      <a:pt x="51" y="62"/>
                      <a:pt x="54" y="60"/>
                    </a:cubicBezTo>
                    <a:cubicBezTo>
                      <a:pt x="53" y="60"/>
                      <a:pt x="52" y="61"/>
                      <a:pt x="51" y="61"/>
                    </a:cubicBezTo>
                    <a:cubicBezTo>
                      <a:pt x="52" y="61"/>
                      <a:pt x="52" y="59"/>
                      <a:pt x="53" y="59"/>
                    </a:cubicBezTo>
                    <a:cubicBezTo>
                      <a:pt x="52" y="59"/>
                      <a:pt x="52" y="60"/>
                      <a:pt x="52" y="59"/>
                    </a:cubicBezTo>
                    <a:cubicBezTo>
                      <a:pt x="53" y="59"/>
                      <a:pt x="53" y="59"/>
                      <a:pt x="53" y="59"/>
                    </a:cubicBezTo>
                    <a:cubicBezTo>
                      <a:pt x="54" y="58"/>
                      <a:pt x="52" y="58"/>
                      <a:pt x="51" y="58"/>
                    </a:cubicBezTo>
                    <a:cubicBezTo>
                      <a:pt x="53" y="57"/>
                      <a:pt x="52" y="57"/>
                      <a:pt x="52" y="56"/>
                    </a:cubicBezTo>
                    <a:cubicBezTo>
                      <a:pt x="50" y="57"/>
                      <a:pt x="53" y="55"/>
                      <a:pt x="50" y="56"/>
                    </a:cubicBezTo>
                    <a:cubicBezTo>
                      <a:pt x="51" y="56"/>
                      <a:pt x="51" y="56"/>
                      <a:pt x="51" y="56"/>
                    </a:cubicBezTo>
                    <a:cubicBezTo>
                      <a:pt x="50" y="56"/>
                      <a:pt x="48" y="57"/>
                      <a:pt x="48" y="57"/>
                    </a:cubicBezTo>
                    <a:cubicBezTo>
                      <a:pt x="50" y="56"/>
                      <a:pt x="50" y="56"/>
                      <a:pt x="50" y="56"/>
                    </a:cubicBezTo>
                    <a:cubicBezTo>
                      <a:pt x="52" y="54"/>
                      <a:pt x="50" y="55"/>
                      <a:pt x="51" y="54"/>
                    </a:cubicBezTo>
                    <a:cubicBezTo>
                      <a:pt x="49" y="55"/>
                      <a:pt x="51" y="54"/>
                      <a:pt x="49" y="55"/>
                    </a:cubicBezTo>
                    <a:cubicBezTo>
                      <a:pt x="49" y="55"/>
                      <a:pt x="49" y="55"/>
                      <a:pt x="49" y="55"/>
                    </a:cubicBezTo>
                    <a:cubicBezTo>
                      <a:pt x="48" y="55"/>
                      <a:pt x="48" y="55"/>
                      <a:pt x="47" y="55"/>
                    </a:cubicBezTo>
                    <a:cubicBezTo>
                      <a:pt x="47" y="55"/>
                      <a:pt x="49" y="54"/>
                      <a:pt x="49" y="54"/>
                    </a:cubicBezTo>
                    <a:cubicBezTo>
                      <a:pt x="50" y="53"/>
                      <a:pt x="49" y="53"/>
                      <a:pt x="49" y="53"/>
                    </a:cubicBezTo>
                    <a:cubicBezTo>
                      <a:pt x="49" y="53"/>
                      <a:pt x="49" y="53"/>
                      <a:pt x="48" y="53"/>
                    </a:cubicBezTo>
                    <a:cubicBezTo>
                      <a:pt x="48" y="53"/>
                      <a:pt x="48" y="53"/>
                      <a:pt x="48" y="53"/>
                    </a:cubicBezTo>
                    <a:cubicBezTo>
                      <a:pt x="48" y="53"/>
                      <a:pt x="48" y="53"/>
                      <a:pt x="48" y="53"/>
                    </a:cubicBezTo>
                    <a:cubicBezTo>
                      <a:pt x="48" y="53"/>
                      <a:pt x="48" y="53"/>
                      <a:pt x="48" y="53"/>
                    </a:cubicBezTo>
                    <a:cubicBezTo>
                      <a:pt x="48" y="53"/>
                      <a:pt x="48" y="53"/>
                      <a:pt x="49" y="53"/>
                    </a:cubicBezTo>
                    <a:cubicBezTo>
                      <a:pt x="49" y="53"/>
                      <a:pt x="49" y="53"/>
                      <a:pt x="49" y="53"/>
                    </a:cubicBezTo>
                    <a:cubicBezTo>
                      <a:pt x="49" y="53"/>
                      <a:pt x="49" y="53"/>
                      <a:pt x="49" y="53"/>
                    </a:cubicBezTo>
                    <a:cubicBezTo>
                      <a:pt x="49" y="52"/>
                      <a:pt x="49" y="52"/>
                      <a:pt x="49" y="52"/>
                    </a:cubicBezTo>
                    <a:cubicBezTo>
                      <a:pt x="50" y="51"/>
                      <a:pt x="50" y="51"/>
                      <a:pt x="50" y="51"/>
                    </a:cubicBezTo>
                    <a:cubicBezTo>
                      <a:pt x="50" y="51"/>
                      <a:pt x="48" y="52"/>
                      <a:pt x="48" y="52"/>
                    </a:cubicBezTo>
                    <a:cubicBezTo>
                      <a:pt x="49" y="50"/>
                      <a:pt x="46" y="50"/>
                      <a:pt x="46" y="50"/>
                    </a:cubicBezTo>
                    <a:cubicBezTo>
                      <a:pt x="46" y="50"/>
                      <a:pt x="47" y="50"/>
                      <a:pt x="46" y="50"/>
                    </a:cubicBezTo>
                    <a:cubicBezTo>
                      <a:pt x="46" y="50"/>
                      <a:pt x="44" y="50"/>
                      <a:pt x="45" y="50"/>
                    </a:cubicBezTo>
                    <a:cubicBezTo>
                      <a:pt x="45" y="50"/>
                      <a:pt x="46" y="49"/>
                      <a:pt x="46" y="49"/>
                    </a:cubicBezTo>
                    <a:cubicBezTo>
                      <a:pt x="46" y="48"/>
                      <a:pt x="45" y="49"/>
                      <a:pt x="45" y="49"/>
                    </a:cubicBezTo>
                    <a:cubicBezTo>
                      <a:pt x="47" y="47"/>
                      <a:pt x="43" y="49"/>
                      <a:pt x="44" y="47"/>
                    </a:cubicBezTo>
                    <a:cubicBezTo>
                      <a:pt x="44" y="47"/>
                      <a:pt x="45" y="47"/>
                      <a:pt x="45" y="47"/>
                    </a:cubicBezTo>
                    <a:cubicBezTo>
                      <a:pt x="44" y="47"/>
                      <a:pt x="43" y="46"/>
                      <a:pt x="41" y="47"/>
                    </a:cubicBezTo>
                    <a:cubicBezTo>
                      <a:pt x="43" y="46"/>
                      <a:pt x="43" y="46"/>
                      <a:pt x="43" y="46"/>
                    </a:cubicBezTo>
                    <a:cubicBezTo>
                      <a:pt x="43" y="46"/>
                      <a:pt x="42" y="46"/>
                      <a:pt x="41" y="46"/>
                    </a:cubicBezTo>
                    <a:cubicBezTo>
                      <a:pt x="40" y="47"/>
                      <a:pt x="39" y="47"/>
                      <a:pt x="39" y="47"/>
                    </a:cubicBezTo>
                    <a:cubicBezTo>
                      <a:pt x="39" y="47"/>
                      <a:pt x="39" y="47"/>
                      <a:pt x="39" y="47"/>
                    </a:cubicBezTo>
                    <a:cubicBezTo>
                      <a:pt x="38" y="46"/>
                      <a:pt x="38" y="46"/>
                      <a:pt x="38" y="46"/>
                    </a:cubicBezTo>
                    <a:cubicBezTo>
                      <a:pt x="39" y="46"/>
                      <a:pt x="39" y="46"/>
                      <a:pt x="39" y="46"/>
                    </a:cubicBezTo>
                    <a:cubicBezTo>
                      <a:pt x="42" y="44"/>
                      <a:pt x="40" y="44"/>
                      <a:pt x="41" y="44"/>
                    </a:cubicBezTo>
                    <a:cubicBezTo>
                      <a:pt x="39" y="44"/>
                      <a:pt x="39" y="44"/>
                      <a:pt x="39" y="44"/>
                    </a:cubicBezTo>
                    <a:cubicBezTo>
                      <a:pt x="38" y="44"/>
                      <a:pt x="40" y="43"/>
                      <a:pt x="40" y="43"/>
                    </a:cubicBezTo>
                    <a:cubicBezTo>
                      <a:pt x="35" y="45"/>
                      <a:pt x="35" y="45"/>
                      <a:pt x="35" y="45"/>
                    </a:cubicBezTo>
                    <a:cubicBezTo>
                      <a:pt x="36" y="45"/>
                      <a:pt x="37" y="44"/>
                      <a:pt x="38" y="43"/>
                    </a:cubicBezTo>
                    <a:cubicBezTo>
                      <a:pt x="37" y="43"/>
                      <a:pt x="35" y="44"/>
                      <a:pt x="33" y="45"/>
                    </a:cubicBezTo>
                    <a:cubicBezTo>
                      <a:pt x="33" y="44"/>
                      <a:pt x="32" y="44"/>
                      <a:pt x="32" y="44"/>
                    </a:cubicBezTo>
                    <a:cubicBezTo>
                      <a:pt x="33" y="43"/>
                      <a:pt x="32" y="44"/>
                      <a:pt x="33" y="44"/>
                    </a:cubicBezTo>
                    <a:cubicBezTo>
                      <a:pt x="34" y="43"/>
                      <a:pt x="34" y="43"/>
                      <a:pt x="34" y="43"/>
                    </a:cubicBezTo>
                    <a:cubicBezTo>
                      <a:pt x="34" y="43"/>
                      <a:pt x="36" y="41"/>
                      <a:pt x="37" y="41"/>
                    </a:cubicBezTo>
                    <a:cubicBezTo>
                      <a:pt x="36" y="41"/>
                      <a:pt x="36" y="40"/>
                      <a:pt x="36" y="39"/>
                    </a:cubicBezTo>
                    <a:cubicBezTo>
                      <a:pt x="34" y="41"/>
                      <a:pt x="35" y="39"/>
                      <a:pt x="33" y="41"/>
                    </a:cubicBezTo>
                    <a:cubicBezTo>
                      <a:pt x="32" y="40"/>
                      <a:pt x="34" y="39"/>
                      <a:pt x="35" y="39"/>
                    </a:cubicBezTo>
                    <a:cubicBezTo>
                      <a:pt x="33" y="39"/>
                      <a:pt x="34" y="38"/>
                      <a:pt x="33" y="37"/>
                    </a:cubicBezTo>
                    <a:cubicBezTo>
                      <a:pt x="34" y="37"/>
                      <a:pt x="34" y="37"/>
                      <a:pt x="34" y="37"/>
                    </a:cubicBezTo>
                    <a:cubicBezTo>
                      <a:pt x="33" y="37"/>
                      <a:pt x="33" y="36"/>
                      <a:pt x="31" y="37"/>
                    </a:cubicBezTo>
                    <a:cubicBezTo>
                      <a:pt x="32" y="36"/>
                      <a:pt x="32" y="36"/>
                      <a:pt x="32" y="36"/>
                    </a:cubicBezTo>
                    <a:cubicBezTo>
                      <a:pt x="32" y="35"/>
                      <a:pt x="29" y="38"/>
                      <a:pt x="30" y="36"/>
                    </a:cubicBezTo>
                    <a:cubicBezTo>
                      <a:pt x="31" y="36"/>
                      <a:pt x="31" y="36"/>
                      <a:pt x="31" y="36"/>
                    </a:cubicBezTo>
                    <a:cubicBezTo>
                      <a:pt x="30" y="36"/>
                      <a:pt x="32" y="34"/>
                      <a:pt x="30" y="35"/>
                    </a:cubicBezTo>
                    <a:cubicBezTo>
                      <a:pt x="31" y="34"/>
                      <a:pt x="31" y="34"/>
                      <a:pt x="31" y="34"/>
                    </a:cubicBezTo>
                    <a:cubicBezTo>
                      <a:pt x="30" y="34"/>
                      <a:pt x="30" y="34"/>
                      <a:pt x="28" y="34"/>
                    </a:cubicBezTo>
                    <a:cubicBezTo>
                      <a:pt x="30" y="33"/>
                      <a:pt x="30" y="33"/>
                      <a:pt x="30" y="33"/>
                    </a:cubicBezTo>
                    <a:cubicBezTo>
                      <a:pt x="31" y="32"/>
                      <a:pt x="28" y="34"/>
                      <a:pt x="29" y="33"/>
                    </a:cubicBezTo>
                    <a:cubicBezTo>
                      <a:pt x="29" y="33"/>
                      <a:pt x="29" y="32"/>
                      <a:pt x="30" y="32"/>
                    </a:cubicBezTo>
                    <a:cubicBezTo>
                      <a:pt x="28" y="33"/>
                      <a:pt x="28" y="32"/>
                      <a:pt x="28" y="32"/>
                    </a:cubicBezTo>
                    <a:cubicBezTo>
                      <a:pt x="29" y="31"/>
                      <a:pt x="29" y="31"/>
                      <a:pt x="29" y="31"/>
                    </a:cubicBezTo>
                    <a:cubicBezTo>
                      <a:pt x="28" y="29"/>
                      <a:pt x="27" y="27"/>
                      <a:pt x="24" y="26"/>
                    </a:cubicBezTo>
                    <a:cubicBezTo>
                      <a:pt x="26" y="24"/>
                      <a:pt x="26" y="26"/>
                      <a:pt x="27" y="24"/>
                    </a:cubicBezTo>
                    <a:cubicBezTo>
                      <a:pt x="25" y="26"/>
                      <a:pt x="26" y="24"/>
                      <a:pt x="25" y="24"/>
                    </a:cubicBezTo>
                    <a:cubicBezTo>
                      <a:pt x="26" y="24"/>
                      <a:pt x="26" y="24"/>
                      <a:pt x="26" y="24"/>
                    </a:cubicBezTo>
                    <a:cubicBezTo>
                      <a:pt x="25" y="24"/>
                      <a:pt x="26" y="23"/>
                      <a:pt x="25" y="23"/>
                    </a:cubicBezTo>
                    <a:cubicBezTo>
                      <a:pt x="25" y="24"/>
                      <a:pt x="25" y="24"/>
                      <a:pt x="25" y="24"/>
                    </a:cubicBezTo>
                    <a:cubicBezTo>
                      <a:pt x="24" y="24"/>
                      <a:pt x="27" y="21"/>
                      <a:pt x="25" y="23"/>
                    </a:cubicBezTo>
                    <a:cubicBezTo>
                      <a:pt x="26" y="22"/>
                      <a:pt x="26" y="22"/>
                      <a:pt x="26" y="22"/>
                    </a:cubicBezTo>
                    <a:cubicBezTo>
                      <a:pt x="23" y="23"/>
                      <a:pt x="26" y="21"/>
                      <a:pt x="24" y="22"/>
                    </a:cubicBezTo>
                    <a:cubicBezTo>
                      <a:pt x="25" y="21"/>
                      <a:pt x="25" y="21"/>
                      <a:pt x="25" y="21"/>
                    </a:cubicBezTo>
                    <a:cubicBezTo>
                      <a:pt x="25" y="20"/>
                      <a:pt x="22" y="22"/>
                      <a:pt x="23" y="21"/>
                    </a:cubicBezTo>
                    <a:cubicBezTo>
                      <a:pt x="23" y="20"/>
                      <a:pt x="22" y="20"/>
                      <a:pt x="20" y="21"/>
                    </a:cubicBezTo>
                    <a:cubicBezTo>
                      <a:pt x="23" y="20"/>
                      <a:pt x="23" y="20"/>
                      <a:pt x="23" y="20"/>
                    </a:cubicBezTo>
                    <a:cubicBezTo>
                      <a:pt x="21" y="19"/>
                      <a:pt x="20" y="17"/>
                      <a:pt x="17" y="17"/>
                    </a:cubicBezTo>
                    <a:cubicBezTo>
                      <a:pt x="18" y="16"/>
                      <a:pt x="18" y="16"/>
                      <a:pt x="18" y="16"/>
                    </a:cubicBezTo>
                    <a:cubicBezTo>
                      <a:pt x="16" y="17"/>
                      <a:pt x="19" y="13"/>
                      <a:pt x="15" y="15"/>
                    </a:cubicBezTo>
                    <a:cubicBezTo>
                      <a:pt x="13" y="16"/>
                      <a:pt x="13" y="16"/>
                      <a:pt x="13" y="16"/>
                    </a:cubicBezTo>
                    <a:cubicBezTo>
                      <a:pt x="15" y="14"/>
                      <a:pt x="15" y="14"/>
                      <a:pt x="15" y="14"/>
                    </a:cubicBezTo>
                    <a:cubicBezTo>
                      <a:pt x="14" y="14"/>
                      <a:pt x="15" y="13"/>
                      <a:pt x="13" y="14"/>
                    </a:cubicBezTo>
                    <a:cubicBezTo>
                      <a:pt x="15" y="13"/>
                      <a:pt x="15" y="13"/>
                      <a:pt x="15" y="13"/>
                    </a:cubicBezTo>
                    <a:cubicBezTo>
                      <a:pt x="15" y="13"/>
                      <a:pt x="12" y="14"/>
                      <a:pt x="12" y="13"/>
                    </a:cubicBezTo>
                    <a:cubicBezTo>
                      <a:pt x="13" y="13"/>
                      <a:pt x="13" y="13"/>
                      <a:pt x="13" y="13"/>
                    </a:cubicBezTo>
                    <a:cubicBezTo>
                      <a:pt x="15" y="9"/>
                      <a:pt x="16" y="6"/>
                      <a:pt x="11" y="6"/>
                    </a:cubicBezTo>
                    <a:cubicBezTo>
                      <a:pt x="11" y="6"/>
                      <a:pt x="13" y="4"/>
                      <a:pt x="13" y="4"/>
                    </a:cubicBezTo>
                    <a:cubicBezTo>
                      <a:pt x="9" y="4"/>
                      <a:pt x="13" y="0"/>
                      <a:pt x="7" y="1"/>
                    </a:cubicBezTo>
                    <a:cubicBezTo>
                      <a:pt x="6" y="0"/>
                      <a:pt x="0" y="2"/>
                      <a:pt x="0" y="2"/>
                    </a:cubicBezTo>
                    <a:cubicBezTo>
                      <a:pt x="3" y="4"/>
                      <a:pt x="3" y="8"/>
                      <a:pt x="1"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90" name="Freeform 128"/>
              <p:cNvSpPr/>
              <p:nvPr/>
            </p:nvSpPr>
            <p:spPr bwMode="auto">
              <a:xfrm>
                <a:off x="3538" y="1526"/>
                <a:ext cx="2"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1" y="0"/>
                      <a:pt x="0" y="0"/>
                      <a:pt x="0" y="0"/>
                    </a:cubicBezTo>
                    <a:cubicBezTo>
                      <a:pt x="0" y="0"/>
                      <a:pt x="0"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91" name="Freeform 129"/>
              <p:cNvSpPr/>
              <p:nvPr/>
            </p:nvSpPr>
            <p:spPr bwMode="auto">
              <a:xfrm>
                <a:off x="3460" y="1407"/>
                <a:ext cx="2" cy="2"/>
              </a:xfrm>
              <a:custGeom>
                <a:avLst/>
                <a:gdLst>
                  <a:gd name="T0" fmla="*/ 1 w 1"/>
                  <a:gd name="T1" fmla="*/ 0 h 1"/>
                  <a:gd name="T2" fmla="*/ 1 w 1"/>
                  <a:gd name="T3" fmla="*/ 0 h 1"/>
                  <a:gd name="T4" fmla="*/ 1 w 1"/>
                  <a:gd name="T5" fmla="*/ 0 h 1"/>
                </a:gdLst>
                <a:ahLst/>
                <a:cxnLst>
                  <a:cxn ang="0">
                    <a:pos x="T0" y="T1"/>
                  </a:cxn>
                  <a:cxn ang="0">
                    <a:pos x="T2" y="T3"/>
                  </a:cxn>
                  <a:cxn ang="0">
                    <a:pos x="T4" y="T5"/>
                  </a:cxn>
                </a:cxnLst>
                <a:rect l="0" t="0" r="r" b="b"/>
                <a:pathLst>
                  <a:path w="1" h="1">
                    <a:moveTo>
                      <a:pt x="1" y="0"/>
                    </a:moveTo>
                    <a:cubicBezTo>
                      <a:pt x="1" y="0"/>
                      <a:pt x="1" y="0"/>
                      <a:pt x="1" y="0"/>
                    </a:cubicBezTo>
                    <a:cubicBezTo>
                      <a:pt x="0"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92" name="Freeform 130"/>
              <p:cNvSpPr/>
              <p:nvPr/>
            </p:nvSpPr>
            <p:spPr bwMode="auto">
              <a:xfrm>
                <a:off x="3445" y="1392"/>
                <a:ext cx="4" cy="2"/>
              </a:xfrm>
              <a:custGeom>
                <a:avLst/>
                <a:gdLst>
                  <a:gd name="T0" fmla="*/ 4 w 4"/>
                  <a:gd name="T1" fmla="*/ 0 h 2"/>
                  <a:gd name="T2" fmla="*/ 4 w 4"/>
                  <a:gd name="T3" fmla="*/ 0 h 2"/>
                  <a:gd name="T4" fmla="*/ 0 w 4"/>
                  <a:gd name="T5" fmla="*/ 2 h 2"/>
                  <a:gd name="T6" fmla="*/ 4 w 4"/>
                  <a:gd name="T7" fmla="*/ 0 h 2"/>
                </a:gdLst>
                <a:ahLst/>
                <a:cxnLst>
                  <a:cxn ang="0">
                    <a:pos x="T0" y="T1"/>
                  </a:cxn>
                  <a:cxn ang="0">
                    <a:pos x="T2" y="T3"/>
                  </a:cxn>
                  <a:cxn ang="0">
                    <a:pos x="T4" y="T5"/>
                  </a:cxn>
                  <a:cxn ang="0">
                    <a:pos x="T6" y="T7"/>
                  </a:cxn>
                </a:cxnLst>
                <a:rect l="0" t="0" r="r" b="b"/>
                <a:pathLst>
                  <a:path w="4" h="2">
                    <a:moveTo>
                      <a:pt x="4" y="0"/>
                    </a:moveTo>
                    <a:lnTo>
                      <a:pt x="4" y="0"/>
                    </a:lnTo>
                    <a:lnTo>
                      <a:pt x="0" y="2"/>
                    </a:lnTo>
                    <a:lnTo>
                      <a:pt x="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93" name="Freeform 131"/>
              <p:cNvSpPr/>
              <p:nvPr/>
            </p:nvSpPr>
            <p:spPr bwMode="auto">
              <a:xfrm>
                <a:off x="3468" y="1405"/>
                <a:ext cx="4" cy="0"/>
              </a:xfrm>
              <a:custGeom>
                <a:avLst/>
                <a:gdLst>
                  <a:gd name="T0" fmla="*/ 2 w 2"/>
                  <a:gd name="T1" fmla="*/ 1 w 2"/>
                  <a:gd name="T2" fmla="*/ 2 w 2"/>
                </a:gdLst>
                <a:ahLst/>
                <a:cxnLst>
                  <a:cxn ang="0">
                    <a:pos x="T0" y="0"/>
                  </a:cxn>
                  <a:cxn ang="0">
                    <a:pos x="T1" y="0"/>
                  </a:cxn>
                  <a:cxn ang="0">
                    <a:pos x="T2" y="0"/>
                  </a:cxn>
                </a:cxnLst>
                <a:rect l="0" t="0" r="r" b="b"/>
                <a:pathLst>
                  <a:path w="2">
                    <a:moveTo>
                      <a:pt x="2" y="0"/>
                    </a:moveTo>
                    <a:cubicBezTo>
                      <a:pt x="2" y="0"/>
                      <a:pt x="0" y="0"/>
                      <a:pt x="1" y="0"/>
                    </a:cubicBezTo>
                    <a:cubicBezTo>
                      <a:pt x="1" y="0"/>
                      <a:pt x="2"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94" name="Freeform 132"/>
              <p:cNvSpPr/>
              <p:nvPr/>
            </p:nvSpPr>
            <p:spPr bwMode="auto">
              <a:xfrm>
                <a:off x="3515" y="157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95" name="Freeform 133"/>
              <p:cNvSpPr/>
              <p:nvPr/>
            </p:nvSpPr>
            <p:spPr bwMode="auto">
              <a:xfrm>
                <a:off x="3470" y="1407"/>
                <a:ext cx="2" cy="2"/>
              </a:xfrm>
              <a:custGeom>
                <a:avLst/>
                <a:gdLst>
                  <a:gd name="T0" fmla="*/ 0 w 1"/>
                  <a:gd name="T1" fmla="*/ 1 h 1"/>
                  <a:gd name="T2" fmla="*/ 0 w 1"/>
                  <a:gd name="T3" fmla="*/ 1 h 1"/>
                  <a:gd name="T4" fmla="*/ 0 w 1"/>
                  <a:gd name="T5" fmla="*/ 1 h 1"/>
                </a:gdLst>
                <a:ahLst/>
                <a:cxnLst>
                  <a:cxn ang="0">
                    <a:pos x="T0" y="T1"/>
                  </a:cxn>
                  <a:cxn ang="0">
                    <a:pos x="T2" y="T3"/>
                  </a:cxn>
                  <a:cxn ang="0">
                    <a:pos x="T4" y="T5"/>
                  </a:cxn>
                </a:cxnLst>
                <a:rect l="0" t="0" r="r" b="b"/>
                <a:pathLst>
                  <a:path w="1" h="1">
                    <a:moveTo>
                      <a:pt x="0" y="1"/>
                    </a:moveTo>
                    <a:cubicBezTo>
                      <a:pt x="0" y="1"/>
                      <a:pt x="0" y="1"/>
                      <a:pt x="0" y="1"/>
                    </a:cubicBezTo>
                    <a:cubicBezTo>
                      <a:pt x="1"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96" name="Freeform 134"/>
              <p:cNvSpPr/>
              <p:nvPr/>
            </p:nvSpPr>
            <p:spPr bwMode="auto">
              <a:xfrm>
                <a:off x="3462" y="1407"/>
                <a:ext cx="2"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0" y="0"/>
                      <a:pt x="0" y="0"/>
                      <a:pt x="1"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97" name="Freeform 135"/>
              <p:cNvSpPr/>
              <p:nvPr/>
            </p:nvSpPr>
            <p:spPr bwMode="auto">
              <a:xfrm>
                <a:off x="3909" y="1416"/>
                <a:ext cx="11" cy="2"/>
              </a:xfrm>
              <a:custGeom>
                <a:avLst/>
                <a:gdLst>
                  <a:gd name="T0" fmla="*/ 1 w 5"/>
                  <a:gd name="T1" fmla="*/ 1 h 1"/>
                  <a:gd name="T2" fmla="*/ 0 w 5"/>
                  <a:gd name="T3" fmla="*/ 1 h 1"/>
                  <a:gd name="T4" fmla="*/ 2 w 5"/>
                  <a:gd name="T5" fmla="*/ 1 h 1"/>
                  <a:gd name="T6" fmla="*/ 3 w 5"/>
                  <a:gd name="T7" fmla="*/ 1 h 1"/>
                  <a:gd name="T8" fmla="*/ 5 w 5"/>
                  <a:gd name="T9" fmla="*/ 0 h 1"/>
                  <a:gd name="T10" fmla="*/ 1 w 5"/>
                  <a:gd name="T11" fmla="*/ 1 h 1"/>
                </a:gdLst>
                <a:ahLst/>
                <a:cxnLst>
                  <a:cxn ang="0">
                    <a:pos x="T0" y="T1"/>
                  </a:cxn>
                  <a:cxn ang="0">
                    <a:pos x="T2" y="T3"/>
                  </a:cxn>
                  <a:cxn ang="0">
                    <a:pos x="T4" y="T5"/>
                  </a:cxn>
                  <a:cxn ang="0">
                    <a:pos x="T6" y="T7"/>
                  </a:cxn>
                  <a:cxn ang="0">
                    <a:pos x="T8" y="T9"/>
                  </a:cxn>
                  <a:cxn ang="0">
                    <a:pos x="T10" y="T11"/>
                  </a:cxn>
                </a:cxnLst>
                <a:rect l="0" t="0" r="r" b="b"/>
                <a:pathLst>
                  <a:path w="5" h="1">
                    <a:moveTo>
                      <a:pt x="1" y="1"/>
                    </a:moveTo>
                    <a:cubicBezTo>
                      <a:pt x="1" y="1"/>
                      <a:pt x="1" y="1"/>
                      <a:pt x="0" y="1"/>
                    </a:cubicBezTo>
                    <a:cubicBezTo>
                      <a:pt x="1" y="1"/>
                      <a:pt x="2" y="1"/>
                      <a:pt x="2" y="1"/>
                    </a:cubicBezTo>
                    <a:cubicBezTo>
                      <a:pt x="3" y="1"/>
                      <a:pt x="4" y="1"/>
                      <a:pt x="3" y="1"/>
                    </a:cubicBezTo>
                    <a:cubicBezTo>
                      <a:pt x="4" y="0"/>
                      <a:pt x="5" y="0"/>
                      <a:pt x="5" y="0"/>
                    </a:cubicBezTo>
                    <a:cubicBezTo>
                      <a:pt x="4" y="0"/>
                      <a:pt x="2"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98" name="Freeform 136"/>
              <p:cNvSpPr/>
              <p:nvPr/>
            </p:nvSpPr>
            <p:spPr bwMode="auto">
              <a:xfrm>
                <a:off x="4491" y="1382"/>
                <a:ext cx="2" cy="4"/>
              </a:xfrm>
              <a:custGeom>
                <a:avLst/>
                <a:gdLst>
                  <a:gd name="T0" fmla="*/ 1 w 1"/>
                  <a:gd name="T1" fmla="*/ 1 h 2"/>
                  <a:gd name="T2" fmla="*/ 0 w 1"/>
                  <a:gd name="T3" fmla="*/ 1 h 2"/>
                  <a:gd name="T4" fmla="*/ 1 w 1"/>
                  <a:gd name="T5" fmla="*/ 1 h 2"/>
                </a:gdLst>
                <a:ahLst/>
                <a:cxnLst>
                  <a:cxn ang="0">
                    <a:pos x="T0" y="T1"/>
                  </a:cxn>
                  <a:cxn ang="0">
                    <a:pos x="T2" y="T3"/>
                  </a:cxn>
                  <a:cxn ang="0">
                    <a:pos x="T4" y="T5"/>
                  </a:cxn>
                </a:cxnLst>
                <a:rect l="0" t="0" r="r" b="b"/>
                <a:pathLst>
                  <a:path w="1" h="2">
                    <a:moveTo>
                      <a:pt x="1" y="1"/>
                    </a:moveTo>
                    <a:cubicBezTo>
                      <a:pt x="0" y="0"/>
                      <a:pt x="1" y="2"/>
                      <a:pt x="0" y="1"/>
                    </a:cubicBezTo>
                    <a:cubicBezTo>
                      <a:pt x="1" y="2"/>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99" name="Freeform 137"/>
              <p:cNvSpPr/>
              <p:nvPr/>
            </p:nvSpPr>
            <p:spPr bwMode="auto">
              <a:xfrm>
                <a:off x="4368" y="1484"/>
                <a:ext cx="2"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00" name="Freeform 138"/>
              <p:cNvSpPr/>
              <p:nvPr/>
            </p:nvSpPr>
            <p:spPr bwMode="auto">
              <a:xfrm>
                <a:off x="4504" y="1378"/>
                <a:ext cx="2" cy="2"/>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0"/>
                      <a:pt x="0" y="0"/>
                      <a:pt x="1" y="1"/>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01" name="Freeform 139"/>
              <p:cNvSpPr/>
              <p:nvPr/>
            </p:nvSpPr>
            <p:spPr bwMode="auto">
              <a:xfrm>
                <a:off x="4506" y="1382"/>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0"/>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02" name="Freeform 140"/>
              <p:cNvSpPr/>
              <p:nvPr/>
            </p:nvSpPr>
            <p:spPr bwMode="auto">
              <a:xfrm>
                <a:off x="4368" y="149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03" name="Freeform 141"/>
              <p:cNvSpPr/>
              <p:nvPr/>
            </p:nvSpPr>
            <p:spPr bwMode="auto">
              <a:xfrm>
                <a:off x="4364" y="1484"/>
                <a:ext cx="2" cy="4"/>
              </a:xfrm>
              <a:custGeom>
                <a:avLst/>
                <a:gdLst>
                  <a:gd name="T0" fmla="*/ 1 w 1"/>
                  <a:gd name="T1" fmla="*/ 1 h 2"/>
                  <a:gd name="T2" fmla="*/ 0 w 1"/>
                  <a:gd name="T3" fmla="*/ 0 h 2"/>
                  <a:gd name="T4" fmla="*/ 1 w 1"/>
                  <a:gd name="T5" fmla="*/ 1 h 2"/>
                </a:gdLst>
                <a:ahLst/>
                <a:cxnLst>
                  <a:cxn ang="0">
                    <a:pos x="T0" y="T1"/>
                  </a:cxn>
                  <a:cxn ang="0">
                    <a:pos x="T2" y="T3"/>
                  </a:cxn>
                  <a:cxn ang="0">
                    <a:pos x="T4" y="T5"/>
                  </a:cxn>
                </a:cxnLst>
                <a:rect l="0" t="0" r="r" b="b"/>
                <a:pathLst>
                  <a:path w="1" h="2">
                    <a:moveTo>
                      <a:pt x="1" y="1"/>
                    </a:moveTo>
                    <a:cubicBezTo>
                      <a:pt x="1" y="1"/>
                      <a:pt x="0" y="0"/>
                      <a:pt x="0" y="0"/>
                    </a:cubicBezTo>
                    <a:cubicBezTo>
                      <a:pt x="0" y="0"/>
                      <a:pt x="1" y="2"/>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04" name="Freeform 142"/>
              <p:cNvSpPr/>
              <p:nvPr/>
            </p:nvSpPr>
            <p:spPr bwMode="auto">
              <a:xfrm>
                <a:off x="4368" y="1492"/>
                <a:ext cx="2" cy="2"/>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0" y="1"/>
                      <a:pt x="1" y="1"/>
                    </a:cubicBezTo>
                    <a:cubicBezTo>
                      <a:pt x="1" y="1"/>
                      <a:pt x="1"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05" name="Freeform 143"/>
              <p:cNvSpPr/>
              <p:nvPr/>
            </p:nvSpPr>
            <p:spPr bwMode="auto">
              <a:xfrm>
                <a:off x="4487" y="1388"/>
                <a:ext cx="2" cy="2"/>
              </a:xfrm>
              <a:custGeom>
                <a:avLst/>
                <a:gdLst>
                  <a:gd name="T0" fmla="*/ 1 w 1"/>
                  <a:gd name="T1" fmla="*/ 1 h 1"/>
                  <a:gd name="T2" fmla="*/ 0 w 1"/>
                  <a:gd name="T3" fmla="*/ 0 h 1"/>
                  <a:gd name="T4" fmla="*/ 0 w 1"/>
                  <a:gd name="T5" fmla="*/ 1 h 1"/>
                  <a:gd name="T6" fmla="*/ 1 w 1"/>
                  <a:gd name="T7" fmla="*/ 1 h 1"/>
                </a:gdLst>
                <a:ahLst/>
                <a:cxnLst>
                  <a:cxn ang="0">
                    <a:pos x="T0" y="T1"/>
                  </a:cxn>
                  <a:cxn ang="0">
                    <a:pos x="T2" y="T3"/>
                  </a:cxn>
                  <a:cxn ang="0">
                    <a:pos x="T4" y="T5"/>
                  </a:cxn>
                  <a:cxn ang="0">
                    <a:pos x="T6" y="T7"/>
                  </a:cxn>
                </a:cxnLst>
                <a:rect l="0" t="0" r="r" b="b"/>
                <a:pathLst>
                  <a:path w="1" h="1">
                    <a:moveTo>
                      <a:pt x="1" y="1"/>
                    </a:moveTo>
                    <a:cubicBezTo>
                      <a:pt x="0" y="0"/>
                      <a:pt x="0" y="0"/>
                      <a:pt x="0" y="0"/>
                    </a:cubicBezTo>
                    <a:cubicBezTo>
                      <a:pt x="0" y="0"/>
                      <a:pt x="0" y="1"/>
                      <a:pt x="0" y="1"/>
                    </a:cubicBezTo>
                    <a:cubicBezTo>
                      <a:pt x="0" y="1"/>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06" name="Freeform 144"/>
              <p:cNvSpPr/>
              <p:nvPr/>
            </p:nvSpPr>
            <p:spPr bwMode="auto">
              <a:xfrm>
                <a:off x="4514" y="1382"/>
                <a:ext cx="2" cy="4"/>
              </a:xfrm>
              <a:custGeom>
                <a:avLst/>
                <a:gdLst>
                  <a:gd name="T0" fmla="*/ 0 w 1"/>
                  <a:gd name="T1" fmla="*/ 2 h 2"/>
                  <a:gd name="T2" fmla="*/ 1 w 1"/>
                  <a:gd name="T3" fmla="*/ 0 h 2"/>
                  <a:gd name="T4" fmla="*/ 0 w 1"/>
                  <a:gd name="T5" fmla="*/ 2 h 2"/>
                </a:gdLst>
                <a:ahLst/>
                <a:cxnLst>
                  <a:cxn ang="0">
                    <a:pos x="T0" y="T1"/>
                  </a:cxn>
                  <a:cxn ang="0">
                    <a:pos x="T2" y="T3"/>
                  </a:cxn>
                  <a:cxn ang="0">
                    <a:pos x="T4" y="T5"/>
                  </a:cxn>
                </a:cxnLst>
                <a:rect l="0" t="0" r="r" b="b"/>
                <a:pathLst>
                  <a:path w="1" h="2">
                    <a:moveTo>
                      <a:pt x="0" y="2"/>
                    </a:moveTo>
                    <a:cubicBezTo>
                      <a:pt x="1" y="0"/>
                      <a:pt x="1" y="0"/>
                      <a:pt x="1" y="0"/>
                    </a:cubicBezTo>
                    <a:cubicBezTo>
                      <a:pt x="0" y="0"/>
                      <a:pt x="0"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07" name="Freeform 145"/>
              <p:cNvSpPr/>
              <p:nvPr/>
            </p:nvSpPr>
            <p:spPr bwMode="auto">
              <a:xfrm>
                <a:off x="4548" y="1397"/>
                <a:ext cx="2" cy="6"/>
              </a:xfrm>
              <a:custGeom>
                <a:avLst/>
                <a:gdLst>
                  <a:gd name="T0" fmla="*/ 0 w 1"/>
                  <a:gd name="T1" fmla="*/ 0 h 3"/>
                  <a:gd name="T2" fmla="*/ 1 w 1"/>
                  <a:gd name="T3" fmla="*/ 3 h 3"/>
                  <a:gd name="T4" fmla="*/ 0 w 1"/>
                  <a:gd name="T5" fmla="*/ 0 h 3"/>
                </a:gdLst>
                <a:ahLst/>
                <a:cxnLst>
                  <a:cxn ang="0">
                    <a:pos x="T0" y="T1"/>
                  </a:cxn>
                  <a:cxn ang="0">
                    <a:pos x="T2" y="T3"/>
                  </a:cxn>
                  <a:cxn ang="0">
                    <a:pos x="T4" y="T5"/>
                  </a:cxn>
                </a:cxnLst>
                <a:rect l="0" t="0" r="r" b="b"/>
                <a:pathLst>
                  <a:path w="1" h="3">
                    <a:moveTo>
                      <a:pt x="0" y="0"/>
                    </a:moveTo>
                    <a:cubicBezTo>
                      <a:pt x="0" y="1"/>
                      <a:pt x="1" y="2"/>
                      <a:pt x="1" y="3"/>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08" name="Freeform 146"/>
              <p:cNvSpPr/>
              <p:nvPr/>
            </p:nvSpPr>
            <p:spPr bwMode="auto">
              <a:xfrm>
                <a:off x="4550" y="1399"/>
                <a:ext cx="3" cy="4"/>
              </a:xfrm>
              <a:custGeom>
                <a:avLst/>
                <a:gdLst>
                  <a:gd name="T0" fmla="*/ 1 w 1"/>
                  <a:gd name="T1" fmla="*/ 2 h 2"/>
                  <a:gd name="T2" fmla="*/ 1 w 1"/>
                  <a:gd name="T3" fmla="*/ 1 h 2"/>
                  <a:gd name="T4" fmla="*/ 1 w 1"/>
                  <a:gd name="T5" fmla="*/ 2 h 2"/>
                </a:gdLst>
                <a:ahLst/>
                <a:cxnLst>
                  <a:cxn ang="0">
                    <a:pos x="T0" y="T1"/>
                  </a:cxn>
                  <a:cxn ang="0">
                    <a:pos x="T2" y="T3"/>
                  </a:cxn>
                  <a:cxn ang="0">
                    <a:pos x="T4" y="T5"/>
                  </a:cxn>
                </a:cxnLst>
                <a:rect l="0" t="0" r="r" b="b"/>
                <a:pathLst>
                  <a:path w="1" h="2">
                    <a:moveTo>
                      <a:pt x="1" y="2"/>
                    </a:moveTo>
                    <a:cubicBezTo>
                      <a:pt x="1" y="2"/>
                      <a:pt x="1" y="2"/>
                      <a:pt x="1" y="1"/>
                    </a:cubicBezTo>
                    <a:cubicBezTo>
                      <a:pt x="0" y="0"/>
                      <a:pt x="1" y="1"/>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09" name="Freeform 147"/>
              <p:cNvSpPr/>
              <p:nvPr/>
            </p:nvSpPr>
            <p:spPr bwMode="auto">
              <a:xfrm>
                <a:off x="4521" y="1382"/>
                <a:ext cx="0" cy="4"/>
              </a:xfrm>
              <a:custGeom>
                <a:avLst/>
                <a:gdLst>
                  <a:gd name="T0" fmla="*/ 2 h 2"/>
                  <a:gd name="T1" fmla="*/ 1 h 2"/>
                  <a:gd name="T2" fmla="*/ 1 h 2"/>
                  <a:gd name="T3" fmla="*/ 2 h 2"/>
                </a:gdLst>
                <a:ahLst/>
                <a:cxnLst>
                  <a:cxn ang="0">
                    <a:pos x="0" y="T0"/>
                  </a:cxn>
                  <a:cxn ang="0">
                    <a:pos x="0" y="T1"/>
                  </a:cxn>
                  <a:cxn ang="0">
                    <a:pos x="0" y="T2"/>
                  </a:cxn>
                  <a:cxn ang="0">
                    <a:pos x="0" y="T3"/>
                  </a:cxn>
                </a:cxnLst>
                <a:rect l="0" t="0" r="r" b="b"/>
                <a:pathLst>
                  <a:path h="2">
                    <a:moveTo>
                      <a:pt x="0" y="2"/>
                    </a:moveTo>
                    <a:cubicBezTo>
                      <a:pt x="0" y="1"/>
                      <a:pt x="0" y="1"/>
                      <a:pt x="0" y="1"/>
                    </a:cubicBezTo>
                    <a:cubicBezTo>
                      <a:pt x="0" y="0"/>
                      <a:pt x="0" y="1"/>
                      <a:pt x="0" y="1"/>
                    </a:cubicBezTo>
                    <a:cubicBezTo>
                      <a:pt x="0" y="1"/>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10" name="Freeform 148"/>
              <p:cNvSpPr/>
              <p:nvPr/>
            </p:nvSpPr>
            <p:spPr bwMode="auto">
              <a:xfrm>
                <a:off x="4516" y="1378"/>
                <a:ext cx="5" cy="8"/>
              </a:xfrm>
              <a:custGeom>
                <a:avLst/>
                <a:gdLst>
                  <a:gd name="T0" fmla="*/ 2 w 2"/>
                  <a:gd name="T1" fmla="*/ 4 h 4"/>
                  <a:gd name="T2" fmla="*/ 1 w 2"/>
                  <a:gd name="T3" fmla="*/ 2 h 4"/>
                  <a:gd name="T4" fmla="*/ 0 w 2"/>
                  <a:gd name="T5" fmla="*/ 2 h 4"/>
                  <a:gd name="T6" fmla="*/ 0 w 2"/>
                  <a:gd name="T7" fmla="*/ 0 h 4"/>
                  <a:gd name="T8" fmla="*/ 2 w 2"/>
                  <a:gd name="T9" fmla="*/ 4 h 4"/>
                  <a:gd name="T10" fmla="*/ 2 w 2"/>
                  <a:gd name="T11" fmla="*/ 4 h 4"/>
                </a:gdLst>
                <a:ahLst/>
                <a:cxnLst>
                  <a:cxn ang="0">
                    <a:pos x="T0" y="T1"/>
                  </a:cxn>
                  <a:cxn ang="0">
                    <a:pos x="T2" y="T3"/>
                  </a:cxn>
                  <a:cxn ang="0">
                    <a:pos x="T4" y="T5"/>
                  </a:cxn>
                  <a:cxn ang="0">
                    <a:pos x="T6" y="T7"/>
                  </a:cxn>
                  <a:cxn ang="0">
                    <a:pos x="T8" y="T9"/>
                  </a:cxn>
                  <a:cxn ang="0">
                    <a:pos x="T10" y="T11"/>
                  </a:cxn>
                </a:cxnLst>
                <a:rect l="0" t="0" r="r" b="b"/>
                <a:pathLst>
                  <a:path w="2" h="4">
                    <a:moveTo>
                      <a:pt x="2" y="4"/>
                    </a:moveTo>
                    <a:cubicBezTo>
                      <a:pt x="2" y="3"/>
                      <a:pt x="1" y="3"/>
                      <a:pt x="1" y="2"/>
                    </a:cubicBezTo>
                    <a:cubicBezTo>
                      <a:pt x="1" y="2"/>
                      <a:pt x="0" y="1"/>
                      <a:pt x="0" y="2"/>
                    </a:cubicBezTo>
                    <a:cubicBezTo>
                      <a:pt x="0" y="1"/>
                      <a:pt x="0" y="0"/>
                      <a:pt x="0" y="0"/>
                    </a:cubicBezTo>
                    <a:cubicBezTo>
                      <a:pt x="0" y="1"/>
                      <a:pt x="1" y="3"/>
                      <a:pt x="2" y="4"/>
                    </a:cubicBezTo>
                    <a:cubicBezTo>
                      <a:pt x="2" y="4"/>
                      <a:pt x="2" y="4"/>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11" name="Freeform 149"/>
              <p:cNvSpPr/>
              <p:nvPr/>
            </p:nvSpPr>
            <p:spPr bwMode="auto">
              <a:xfrm>
                <a:off x="4519" y="1380"/>
                <a:ext cx="2" cy="2"/>
              </a:xfrm>
              <a:custGeom>
                <a:avLst/>
                <a:gdLst>
                  <a:gd name="T0" fmla="*/ 0 w 1"/>
                  <a:gd name="T1" fmla="*/ 0 h 1"/>
                  <a:gd name="T2" fmla="*/ 0 w 1"/>
                  <a:gd name="T3" fmla="*/ 1 h 1"/>
                  <a:gd name="T4" fmla="*/ 0 w 1"/>
                  <a:gd name="T5" fmla="*/ 0 h 1"/>
                </a:gdLst>
                <a:ahLst/>
                <a:cxnLst>
                  <a:cxn ang="0">
                    <a:pos x="T0" y="T1"/>
                  </a:cxn>
                  <a:cxn ang="0">
                    <a:pos x="T2" y="T3"/>
                  </a:cxn>
                  <a:cxn ang="0">
                    <a:pos x="T4" y="T5"/>
                  </a:cxn>
                </a:cxnLst>
                <a:rect l="0" t="0" r="r" b="b"/>
                <a:pathLst>
                  <a:path w="1" h="1">
                    <a:moveTo>
                      <a:pt x="0" y="0"/>
                    </a:moveTo>
                    <a:cubicBezTo>
                      <a:pt x="0" y="1"/>
                      <a:pt x="0" y="1"/>
                      <a:pt x="0" y="1"/>
                    </a:cubicBezTo>
                    <a:cubicBezTo>
                      <a:pt x="0" y="1"/>
                      <a:pt x="1"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12" name="Freeform 150"/>
              <p:cNvSpPr/>
              <p:nvPr/>
            </p:nvSpPr>
            <p:spPr bwMode="auto">
              <a:xfrm>
                <a:off x="3876" y="135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13" name="Freeform 151"/>
              <p:cNvSpPr/>
              <p:nvPr/>
            </p:nvSpPr>
            <p:spPr bwMode="auto">
              <a:xfrm>
                <a:off x="4465" y="1920"/>
                <a:ext cx="5" cy="0"/>
              </a:xfrm>
              <a:custGeom>
                <a:avLst/>
                <a:gdLst>
                  <a:gd name="T0" fmla="*/ 1 w 2"/>
                  <a:gd name="T1" fmla="*/ 1 w 2"/>
                  <a:gd name="T2" fmla="*/ 1 w 2"/>
                </a:gdLst>
                <a:ahLst/>
                <a:cxnLst>
                  <a:cxn ang="0">
                    <a:pos x="T0" y="0"/>
                  </a:cxn>
                  <a:cxn ang="0">
                    <a:pos x="T1" y="0"/>
                  </a:cxn>
                  <a:cxn ang="0">
                    <a:pos x="T2" y="0"/>
                  </a:cxn>
                </a:cxnLst>
                <a:rect l="0" t="0" r="r" b="b"/>
                <a:pathLst>
                  <a:path w="2">
                    <a:moveTo>
                      <a:pt x="1" y="0"/>
                    </a:moveTo>
                    <a:cubicBezTo>
                      <a:pt x="0" y="0"/>
                      <a:pt x="0" y="0"/>
                      <a:pt x="1" y="0"/>
                    </a:cubicBezTo>
                    <a:cubicBezTo>
                      <a:pt x="2"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14" name="Freeform 152"/>
              <p:cNvSpPr/>
              <p:nvPr/>
            </p:nvSpPr>
            <p:spPr bwMode="auto">
              <a:xfrm>
                <a:off x="4468" y="1918"/>
                <a:ext cx="6" cy="5"/>
              </a:xfrm>
              <a:custGeom>
                <a:avLst/>
                <a:gdLst>
                  <a:gd name="T0" fmla="*/ 0 w 3"/>
                  <a:gd name="T1" fmla="*/ 0 h 2"/>
                  <a:gd name="T2" fmla="*/ 3 w 3"/>
                  <a:gd name="T3" fmla="*/ 2 h 2"/>
                  <a:gd name="T4" fmla="*/ 0 w 3"/>
                  <a:gd name="T5" fmla="*/ 0 h 2"/>
                </a:gdLst>
                <a:ahLst/>
                <a:cxnLst>
                  <a:cxn ang="0">
                    <a:pos x="T0" y="T1"/>
                  </a:cxn>
                  <a:cxn ang="0">
                    <a:pos x="T2" y="T3"/>
                  </a:cxn>
                  <a:cxn ang="0">
                    <a:pos x="T4" y="T5"/>
                  </a:cxn>
                </a:cxnLst>
                <a:rect l="0" t="0" r="r" b="b"/>
                <a:pathLst>
                  <a:path w="3" h="2">
                    <a:moveTo>
                      <a:pt x="0" y="0"/>
                    </a:moveTo>
                    <a:cubicBezTo>
                      <a:pt x="3" y="2"/>
                      <a:pt x="3" y="2"/>
                      <a:pt x="3" y="2"/>
                    </a:cubicBezTo>
                    <a:cubicBezTo>
                      <a:pt x="2" y="1"/>
                      <a:pt x="1"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15" name="Freeform 153"/>
              <p:cNvSpPr/>
              <p:nvPr/>
            </p:nvSpPr>
            <p:spPr bwMode="auto">
              <a:xfrm>
                <a:off x="3912" y="1286"/>
                <a:ext cx="4" cy="2"/>
              </a:xfrm>
              <a:custGeom>
                <a:avLst/>
                <a:gdLst>
                  <a:gd name="T0" fmla="*/ 2 w 2"/>
                  <a:gd name="T1" fmla="*/ 0 h 1"/>
                  <a:gd name="T2" fmla="*/ 1 w 2"/>
                  <a:gd name="T3" fmla="*/ 1 h 1"/>
                  <a:gd name="T4" fmla="*/ 2 w 2"/>
                  <a:gd name="T5" fmla="*/ 0 h 1"/>
                </a:gdLst>
                <a:ahLst/>
                <a:cxnLst>
                  <a:cxn ang="0">
                    <a:pos x="T0" y="T1"/>
                  </a:cxn>
                  <a:cxn ang="0">
                    <a:pos x="T2" y="T3"/>
                  </a:cxn>
                  <a:cxn ang="0">
                    <a:pos x="T4" y="T5"/>
                  </a:cxn>
                </a:cxnLst>
                <a:rect l="0" t="0" r="r" b="b"/>
                <a:pathLst>
                  <a:path w="2" h="1">
                    <a:moveTo>
                      <a:pt x="2" y="0"/>
                    </a:moveTo>
                    <a:cubicBezTo>
                      <a:pt x="2" y="1"/>
                      <a:pt x="0" y="1"/>
                      <a:pt x="1" y="1"/>
                    </a:cubicBezTo>
                    <a:cubicBezTo>
                      <a:pt x="1" y="0"/>
                      <a:pt x="2" y="1"/>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16" name="Freeform 154"/>
              <p:cNvSpPr/>
              <p:nvPr/>
            </p:nvSpPr>
            <p:spPr bwMode="auto">
              <a:xfrm>
                <a:off x="3876" y="132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17" name="Rectangle 155"/>
              <p:cNvSpPr>
                <a:spLocks noChangeArrowheads="1"/>
              </p:cNvSpPr>
              <p:nvPr/>
            </p:nvSpPr>
            <p:spPr bwMode="auto">
              <a:xfrm>
                <a:off x="4402" y="1454"/>
                <a:ext cx="1"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18" name="Freeform 156"/>
              <p:cNvSpPr/>
              <p:nvPr/>
            </p:nvSpPr>
            <p:spPr bwMode="auto">
              <a:xfrm>
                <a:off x="4546" y="1401"/>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19" name="Freeform 157"/>
              <p:cNvSpPr/>
              <p:nvPr/>
            </p:nvSpPr>
            <p:spPr bwMode="auto">
              <a:xfrm>
                <a:off x="3914" y="129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20" name="Freeform 158"/>
              <p:cNvSpPr/>
              <p:nvPr/>
            </p:nvSpPr>
            <p:spPr bwMode="auto">
              <a:xfrm>
                <a:off x="4423" y="14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21" name="Freeform 159"/>
              <p:cNvSpPr/>
              <p:nvPr/>
            </p:nvSpPr>
            <p:spPr bwMode="auto">
              <a:xfrm>
                <a:off x="4465" y="1456"/>
                <a:ext cx="3"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0"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22" name="Freeform 160"/>
              <p:cNvSpPr/>
              <p:nvPr/>
            </p:nvSpPr>
            <p:spPr bwMode="auto">
              <a:xfrm>
                <a:off x="4355" y="1509"/>
                <a:ext cx="4" cy="4"/>
              </a:xfrm>
              <a:custGeom>
                <a:avLst/>
                <a:gdLst>
                  <a:gd name="T0" fmla="*/ 0 w 4"/>
                  <a:gd name="T1" fmla="*/ 0 h 4"/>
                  <a:gd name="T2" fmla="*/ 0 w 4"/>
                  <a:gd name="T3" fmla="*/ 2 h 4"/>
                  <a:gd name="T4" fmla="*/ 4 w 4"/>
                  <a:gd name="T5" fmla="*/ 4 h 4"/>
                  <a:gd name="T6" fmla="*/ 0 w 4"/>
                  <a:gd name="T7" fmla="*/ 0 h 4"/>
                </a:gdLst>
                <a:ahLst/>
                <a:cxnLst>
                  <a:cxn ang="0">
                    <a:pos x="T0" y="T1"/>
                  </a:cxn>
                  <a:cxn ang="0">
                    <a:pos x="T2" y="T3"/>
                  </a:cxn>
                  <a:cxn ang="0">
                    <a:pos x="T4" y="T5"/>
                  </a:cxn>
                  <a:cxn ang="0">
                    <a:pos x="T6" y="T7"/>
                  </a:cxn>
                </a:cxnLst>
                <a:rect l="0" t="0" r="r" b="b"/>
                <a:pathLst>
                  <a:path w="4" h="4">
                    <a:moveTo>
                      <a:pt x="0" y="0"/>
                    </a:moveTo>
                    <a:lnTo>
                      <a:pt x="0" y="2"/>
                    </a:lnTo>
                    <a:lnTo>
                      <a:pt x="4" y="4"/>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23" name="Freeform 161"/>
              <p:cNvSpPr/>
              <p:nvPr/>
            </p:nvSpPr>
            <p:spPr bwMode="auto">
              <a:xfrm>
                <a:off x="4383" y="147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24" name="Freeform 162"/>
              <p:cNvSpPr/>
              <p:nvPr/>
            </p:nvSpPr>
            <p:spPr bwMode="auto">
              <a:xfrm>
                <a:off x="4287" y="1378"/>
                <a:ext cx="261" cy="237"/>
              </a:xfrm>
              <a:custGeom>
                <a:avLst/>
                <a:gdLst>
                  <a:gd name="T0" fmla="*/ 27 w 123"/>
                  <a:gd name="T1" fmla="*/ 92 h 112"/>
                  <a:gd name="T2" fmla="*/ 33 w 123"/>
                  <a:gd name="T3" fmla="*/ 85 h 112"/>
                  <a:gd name="T4" fmla="*/ 52 w 123"/>
                  <a:gd name="T5" fmla="*/ 57 h 112"/>
                  <a:gd name="T6" fmla="*/ 61 w 123"/>
                  <a:gd name="T7" fmla="*/ 52 h 112"/>
                  <a:gd name="T8" fmla="*/ 69 w 123"/>
                  <a:gd name="T9" fmla="*/ 49 h 112"/>
                  <a:gd name="T10" fmla="*/ 81 w 123"/>
                  <a:gd name="T11" fmla="*/ 39 h 112"/>
                  <a:gd name="T12" fmla="*/ 89 w 123"/>
                  <a:gd name="T13" fmla="*/ 34 h 112"/>
                  <a:gd name="T14" fmla="*/ 100 w 123"/>
                  <a:gd name="T15" fmla="*/ 25 h 112"/>
                  <a:gd name="T16" fmla="*/ 105 w 123"/>
                  <a:gd name="T17" fmla="*/ 17 h 112"/>
                  <a:gd name="T18" fmla="*/ 115 w 123"/>
                  <a:gd name="T19" fmla="*/ 15 h 112"/>
                  <a:gd name="T20" fmla="*/ 119 w 123"/>
                  <a:gd name="T21" fmla="*/ 14 h 112"/>
                  <a:gd name="T22" fmla="*/ 121 w 123"/>
                  <a:gd name="T23" fmla="*/ 8 h 112"/>
                  <a:gd name="T24" fmla="*/ 122 w 123"/>
                  <a:gd name="T25" fmla="*/ 7 h 112"/>
                  <a:gd name="T26" fmla="*/ 118 w 123"/>
                  <a:gd name="T27" fmla="*/ 7 h 112"/>
                  <a:gd name="T28" fmla="*/ 113 w 123"/>
                  <a:gd name="T29" fmla="*/ 5 h 112"/>
                  <a:gd name="T30" fmla="*/ 107 w 123"/>
                  <a:gd name="T31" fmla="*/ 4 h 112"/>
                  <a:gd name="T32" fmla="*/ 106 w 123"/>
                  <a:gd name="T33" fmla="*/ 3 h 112"/>
                  <a:gd name="T34" fmla="*/ 102 w 123"/>
                  <a:gd name="T35" fmla="*/ 4 h 112"/>
                  <a:gd name="T36" fmla="*/ 101 w 123"/>
                  <a:gd name="T37" fmla="*/ 4 h 112"/>
                  <a:gd name="T38" fmla="*/ 99 w 123"/>
                  <a:gd name="T39" fmla="*/ 2 h 112"/>
                  <a:gd name="T40" fmla="*/ 98 w 123"/>
                  <a:gd name="T41" fmla="*/ 9 h 112"/>
                  <a:gd name="T42" fmla="*/ 96 w 123"/>
                  <a:gd name="T43" fmla="*/ 8 h 112"/>
                  <a:gd name="T44" fmla="*/ 93 w 123"/>
                  <a:gd name="T45" fmla="*/ 7 h 112"/>
                  <a:gd name="T46" fmla="*/ 91 w 123"/>
                  <a:gd name="T47" fmla="*/ 7 h 112"/>
                  <a:gd name="T48" fmla="*/ 89 w 123"/>
                  <a:gd name="T49" fmla="*/ 10 h 112"/>
                  <a:gd name="T50" fmla="*/ 87 w 123"/>
                  <a:gd name="T51" fmla="*/ 10 h 112"/>
                  <a:gd name="T52" fmla="*/ 89 w 123"/>
                  <a:gd name="T53" fmla="*/ 18 h 112"/>
                  <a:gd name="T54" fmla="*/ 85 w 123"/>
                  <a:gd name="T55" fmla="*/ 12 h 112"/>
                  <a:gd name="T56" fmla="*/ 78 w 123"/>
                  <a:gd name="T57" fmla="*/ 16 h 112"/>
                  <a:gd name="T58" fmla="*/ 75 w 123"/>
                  <a:gd name="T59" fmla="*/ 18 h 112"/>
                  <a:gd name="T60" fmla="*/ 75 w 123"/>
                  <a:gd name="T61" fmla="*/ 24 h 112"/>
                  <a:gd name="T62" fmla="*/ 67 w 123"/>
                  <a:gd name="T63" fmla="*/ 25 h 112"/>
                  <a:gd name="T64" fmla="*/ 65 w 123"/>
                  <a:gd name="T65" fmla="*/ 29 h 112"/>
                  <a:gd name="T66" fmla="*/ 64 w 123"/>
                  <a:gd name="T67" fmla="*/ 29 h 112"/>
                  <a:gd name="T68" fmla="*/ 64 w 123"/>
                  <a:gd name="T69" fmla="*/ 32 h 112"/>
                  <a:gd name="T70" fmla="*/ 60 w 123"/>
                  <a:gd name="T71" fmla="*/ 30 h 112"/>
                  <a:gd name="T72" fmla="*/ 59 w 123"/>
                  <a:gd name="T73" fmla="*/ 34 h 112"/>
                  <a:gd name="T74" fmla="*/ 55 w 123"/>
                  <a:gd name="T75" fmla="*/ 39 h 112"/>
                  <a:gd name="T76" fmla="*/ 50 w 123"/>
                  <a:gd name="T77" fmla="*/ 39 h 112"/>
                  <a:gd name="T78" fmla="*/ 47 w 123"/>
                  <a:gd name="T79" fmla="*/ 43 h 112"/>
                  <a:gd name="T80" fmla="*/ 45 w 123"/>
                  <a:gd name="T81" fmla="*/ 45 h 112"/>
                  <a:gd name="T82" fmla="*/ 44 w 123"/>
                  <a:gd name="T83" fmla="*/ 45 h 112"/>
                  <a:gd name="T84" fmla="*/ 42 w 123"/>
                  <a:gd name="T85" fmla="*/ 48 h 112"/>
                  <a:gd name="T86" fmla="*/ 39 w 123"/>
                  <a:gd name="T87" fmla="*/ 54 h 112"/>
                  <a:gd name="T88" fmla="*/ 38 w 123"/>
                  <a:gd name="T89" fmla="*/ 56 h 112"/>
                  <a:gd name="T90" fmla="*/ 38 w 123"/>
                  <a:gd name="T91" fmla="*/ 63 h 112"/>
                  <a:gd name="T92" fmla="*/ 34 w 123"/>
                  <a:gd name="T93" fmla="*/ 65 h 112"/>
                  <a:gd name="T94" fmla="*/ 30 w 123"/>
                  <a:gd name="T95" fmla="*/ 69 h 112"/>
                  <a:gd name="T96" fmla="*/ 27 w 123"/>
                  <a:gd name="T97" fmla="*/ 71 h 112"/>
                  <a:gd name="T98" fmla="*/ 19 w 123"/>
                  <a:gd name="T99" fmla="*/ 78 h 112"/>
                  <a:gd name="T100" fmla="*/ 17 w 123"/>
                  <a:gd name="T101" fmla="*/ 80 h 112"/>
                  <a:gd name="T102" fmla="*/ 13 w 123"/>
                  <a:gd name="T103" fmla="*/ 88 h 112"/>
                  <a:gd name="T104" fmla="*/ 12 w 123"/>
                  <a:gd name="T105" fmla="*/ 95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3" h="112">
                    <a:moveTo>
                      <a:pt x="9" y="112"/>
                    </a:moveTo>
                    <a:cubicBezTo>
                      <a:pt x="9" y="108"/>
                      <a:pt x="13" y="106"/>
                      <a:pt x="17" y="105"/>
                    </a:cubicBezTo>
                    <a:cubicBezTo>
                      <a:pt x="17" y="104"/>
                      <a:pt x="17" y="102"/>
                      <a:pt x="18" y="102"/>
                    </a:cubicBezTo>
                    <a:cubicBezTo>
                      <a:pt x="20" y="98"/>
                      <a:pt x="27" y="98"/>
                      <a:pt x="28" y="93"/>
                    </a:cubicBezTo>
                    <a:cubicBezTo>
                      <a:pt x="27" y="93"/>
                      <a:pt x="27" y="92"/>
                      <a:pt x="26" y="91"/>
                    </a:cubicBezTo>
                    <a:cubicBezTo>
                      <a:pt x="27" y="92"/>
                      <a:pt x="27" y="92"/>
                      <a:pt x="27" y="92"/>
                    </a:cubicBezTo>
                    <a:cubicBezTo>
                      <a:pt x="26" y="91"/>
                      <a:pt x="26" y="91"/>
                      <a:pt x="26" y="91"/>
                    </a:cubicBezTo>
                    <a:cubicBezTo>
                      <a:pt x="26" y="90"/>
                      <a:pt x="28" y="92"/>
                      <a:pt x="28" y="92"/>
                    </a:cubicBezTo>
                    <a:cubicBezTo>
                      <a:pt x="29" y="91"/>
                      <a:pt x="29" y="89"/>
                      <a:pt x="31" y="88"/>
                    </a:cubicBezTo>
                    <a:cubicBezTo>
                      <a:pt x="29" y="86"/>
                      <a:pt x="31" y="87"/>
                      <a:pt x="29" y="85"/>
                    </a:cubicBezTo>
                    <a:cubicBezTo>
                      <a:pt x="30" y="86"/>
                      <a:pt x="30" y="86"/>
                      <a:pt x="30" y="86"/>
                    </a:cubicBezTo>
                    <a:cubicBezTo>
                      <a:pt x="30" y="84"/>
                      <a:pt x="30" y="84"/>
                      <a:pt x="33" y="85"/>
                    </a:cubicBezTo>
                    <a:cubicBezTo>
                      <a:pt x="38" y="83"/>
                      <a:pt x="40" y="79"/>
                      <a:pt x="43" y="76"/>
                    </a:cubicBezTo>
                    <a:cubicBezTo>
                      <a:pt x="46" y="72"/>
                      <a:pt x="48" y="68"/>
                      <a:pt x="52" y="64"/>
                    </a:cubicBezTo>
                    <a:cubicBezTo>
                      <a:pt x="50" y="61"/>
                      <a:pt x="52" y="61"/>
                      <a:pt x="50" y="59"/>
                    </a:cubicBezTo>
                    <a:cubicBezTo>
                      <a:pt x="51" y="59"/>
                      <a:pt x="51" y="59"/>
                      <a:pt x="51" y="59"/>
                    </a:cubicBezTo>
                    <a:cubicBezTo>
                      <a:pt x="51" y="58"/>
                      <a:pt x="52" y="59"/>
                      <a:pt x="54" y="59"/>
                    </a:cubicBezTo>
                    <a:cubicBezTo>
                      <a:pt x="53" y="58"/>
                      <a:pt x="54" y="59"/>
                      <a:pt x="52" y="57"/>
                    </a:cubicBezTo>
                    <a:cubicBezTo>
                      <a:pt x="51" y="56"/>
                      <a:pt x="55" y="59"/>
                      <a:pt x="54" y="58"/>
                    </a:cubicBezTo>
                    <a:cubicBezTo>
                      <a:pt x="55" y="59"/>
                      <a:pt x="53" y="57"/>
                      <a:pt x="54" y="58"/>
                    </a:cubicBezTo>
                    <a:cubicBezTo>
                      <a:pt x="53" y="55"/>
                      <a:pt x="55" y="59"/>
                      <a:pt x="57" y="59"/>
                    </a:cubicBezTo>
                    <a:cubicBezTo>
                      <a:pt x="58" y="57"/>
                      <a:pt x="58" y="54"/>
                      <a:pt x="61" y="54"/>
                    </a:cubicBezTo>
                    <a:cubicBezTo>
                      <a:pt x="61" y="54"/>
                      <a:pt x="60" y="52"/>
                      <a:pt x="60" y="52"/>
                    </a:cubicBezTo>
                    <a:cubicBezTo>
                      <a:pt x="62" y="55"/>
                      <a:pt x="60" y="51"/>
                      <a:pt x="61" y="52"/>
                    </a:cubicBezTo>
                    <a:cubicBezTo>
                      <a:pt x="62" y="53"/>
                      <a:pt x="62" y="53"/>
                      <a:pt x="62" y="53"/>
                    </a:cubicBezTo>
                    <a:cubicBezTo>
                      <a:pt x="63" y="54"/>
                      <a:pt x="63" y="51"/>
                      <a:pt x="64" y="52"/>
                    </a:cubicBezTo>
                    <a:cubicBezTo>
                      <a:pt x="64" y="50"/>
                      <a:pt x="67" y="52"/>
                      <a:pt x="66" y="50"/>
                    </a:cubicBezTo>
                    <a:cubicBezTo>
                      <a:pt x="67" y="52"/>
                      <a:pt x="67" y="51"/>
                      <a:pt x="68" y="51"/>
                    </a:cubicBezTo>
                    <a:cubicBezTo>
                      <a:pt x="66" y="48"/>
                      <a:pt x="70" y="51"/>
                      <a:pt x="69" y="49"/>
                    </a:cubicBezTo>
                    <a:cubicBezTo>
                      <a:pt x="69" y="49"/>
                      <a:pt x="69" y="49"/>
                      <a:pt x="69" y="49"/>
                    </a:cubicBezTo>
                    <a:cubicBezTo>
                      <a:pt x="71" y="48"/>
                      <a:pt x="73" y="47"/>
                      <a:pt x="74" y="44"/>
                    </a:cubicBezTo>
                    <a:cubicBezTo>
                      <a:pt x="75" y="43"/>
                      <a:pt x="78" y="45"/>
                      <a:pt x="79" y="42"/>
                    </a:cubicBezTo>
                    <a:cubicBezTo>
                      <a:pt x="78" y="41"/>
                      <a:pt x="78" y="41"/>
                      <a:pt x="78" y="41"/>
                    </a:cubicBezTo>
                    <a:cubicBezTo>
                      <a:pt x="78" y="41"/>
                      <a:pt x="79" y="42"/>
                      <a:pt x="79" y="42"/>
                    </a:cubicBezTo>
                    <a:cubicBezTo>
                      <a:pt x="79" y="40"/>
                      <a:pt x="81" y="41"/>
                      <a:pt x="81" y="41"/>
                    </a:cubicBezTo>
                    <a:cubicBezTo>
                      <a:pt x="81" y="40"/>
                      <a:pt x="81" y="40"/>
                      <a:pt x="81" y="39"/>
                    </a:cubicBezTo>
                    <a:cubicBezTo>
                      <a:pt x="83" y="41"/>
                      <a:pt x="82" y="37"/>
                      <a:pt x="84" y="38"/>
                    </a:cubicBezTo>
                    <a:cubicBezTo>
                      <a:pt x="82" y="36"/>
                      <a:pt x="84" y="37"/>
                      <a:pt x="84" y="36"/>
                    </a:cubicBezTo>
                    <a:cubicBezTo>
                      <a:pt x="84" y="36"/>
                      <a:pt x="84" y="36"/>
                      <a:pt x="85" y="37"/>
                    </a:cubicBezTo>
                    <a:cubicBezTo>
                      <a:pt x="85" y="36"/>
                      <a:pt x="85" y="36"/>
                      <a:pt x="87" y="36"/>
                    </a:cubicBezTo>
                    <a:cubicBezTo>
                      <a:pt x="87" y="36"/>
                      <a:pt x="86" y="34"/>
                      <a:pt x="87" y="34"/>
                    </a:cubicBezTo>
                    <a:cubicBezTo>
                      <a:pt x="88" y="36"/>
                      <a:pt x="88" y="34"/>
                      <a:pt x="89" y="34"/>
                    </a:cubicBezTo>
                    <a:cubicBezTo>
                      <a:pt x="87" y="32"/>
                      <a:pt x="87" y="31"/>
                      <a:pt x="88" y="31"/>
                    </a:cubicBezTo>
                    <a:cubicBezTo>
                      <a:pt x="89" y="34"/>
                      <a:pt x="89" y="34"/>
                      <a:pt x="89" y="34"/>
                    </a:cubicBezTo>
                    <a:cubicBezTo>
                      <a:pt x="90" y="31"/>
                      <a:pt x="93" y="33"/>
                      <a:pt x="93" y="29"/>
                    </a:cubicBezTo>
                    <a:cubicBezTo>
                      <a:pt x="94" y="30"/>
                      <a:pt x="94" y="30"/>
                      <a:pt x="94" y="30"/>
                    </a:cubicBezTo>
                    <a:cubicBezTo>
                      <a:pt x="95" y="28"/>
                      <a:pt x="98" y="29"/>
                      <a:pt x="98" y="25"/>
                    </a:cubicBezTo>
                    <a:cubicBezTo>
                      <a:pt x="99" y="25"/>
                      <a:pt x="100" y="26"/>
                      <a:pt x="100" y="25"/>
                    </a:cubicBezTo>
                    <a:cubicBezTo>
                      <a:pt x="100" y="24"/>
                      <a:pt x="101" y="24"/>
                      <a:pt x="100" y="22"/>
                    </a:cubicBezTo>
                    <a:cubicBezTo>
                      <a:pt x="100" y="21"/>
                      <a:pt x="101" y="22"/>
                      <a:pt x="101" y="23"/>
                    </a:cubicBezTo>
                    <a:cubicBezTo>
                      <a:pt x="102" y="23"/>
                      <a:pt x="104" y="25"/>
                      <a:pt x="103" y="22"/>
                    </a:cubicBezTo>
                    <a:cubicBezTo>
                      <a:pt x="104" y="23"/>
                      <a:pt x="104" y="23"/>
                      <a:pt x="104" y="23"/>
                    </a:cubicBezTo>
                    <a:cubicBezTo>
                      <a:pt x="104" y="22"/>
                      <a:pt x="104" y="20"/>
                      <a:pt x="106" y="21"/>
                    </a:cubicBezTo>
                    <a:cubicBezTo>
                      <a:pt x="105" y="19"/>
                      <a:pt x="106" y="19"/>
                      <a:pt x="105" y="17"/>
                    </a:cubicBezTo>
                    <a:cubicBezTo>
                      <a:pt x="105" y="17"/>
                      <a:pt x="106" y="19"/>
                      <a:pt x="106" y="18"/>
                    </a:cubicBezTo>
                    <a:cubicBezTo>
                      <a:pt x="106" y="20"/>
                      <a:pt x="106" y="20"/>
                      <a:pt x="106" y="20"/>
                    </a:cubicBezTo>
                    <a:cubicBezTo>
                      <a:pt x="108" y="20"/>
                      <a:pt x="109" y="18"/>
                      <a:pt x="110" y="16"/>
                    </a:cubicBezTo>
                    <a:cubicBezTo>
                      <a:pt x="112" y="19"/>
                      <a:pt x="112" y="16"/>
                      <a:pt x="113" y="17"/>
                    </a:cubicBezTo>
                    <a:cubicBezTo>
                      <a:pt x="113" y="15"/>
                      <a:pt x="115" y="17"/>
                      <a:pt x="114" y="14"/>
                    </a:cubicBezTo>
                    <a:cubicBezTo>
                      <a:pt x="115" y="15"/>
                      <a:pt x="115" y="15"/>
                      <a:pt x="115" y="15"/>
                    </a:cubicBezTo>
                    <a:cubicBezTo>
                      <a:pt x="115" y="15"/>
                      <a:pt x="116" y="15"/>
                      <a:pt x="117" y="15"/>
                    </a:cubicBezTo>
                    <a:cubicBezTo>
                      <a:pt x="118" y="16"/>
                      <a:pt x="118" y="14"/>
                      <a:pt x="118" y="13"/>
                    </a:cubicBezTo>
                    <a:cubicBezTo>
                      <a:pt x="118" y="14"/>
                      <a:pt x="118" y="14"/>
                      <a:pt x="118" y="14"/>
                    </a:cubicBezTo>
                    <a:cubicBezTo>
                      <a:pt x="118" y="13"/>
                      <a:pt x="118" y="11"/>
                      <a:pt x="118" y="9"/>
                    </a:cubicBezTo>
                    <a:cubicBezTo>
                      <a:pt x="119" y="10"/>
                      <a:pt x="118" y="9"/>
                      <a:pt x="119" y="10"/>
                    </a:cubicBezTo>
                    <a:cubicBezTo>
                      <a:pt x="119" y="11"/>
                      <a:pt x="119" y="13"/>
                      <a:pt x="119" y="14"/>
                    </a:cubicBezTo>
                    <a:cubicBezTo>
                      <a:pt x="120" y="15"/>
                      <a:pt x="119" y="11"/>
                      <a:pt x="120" y="13"/>
                    </a:cubicBezTo>
                    <a:cubicBezTo>
                      <a:pt x="121" y="14"/>
                      <a:pt x="121" y="13"/>
                      <a:pt x="121" y="11"/>
                    </a:cubicBezTo>
                    <a:cubicBezTo>
                      <a:pt x="121" y="12"/>
                      <a:pt x="121" y="12"/>
                      <a:pt x="121" y="13"/>
                    </a:cubicBezTo>
                    <a:cubicBezTo>
                      <a:pt x="122" y="13"/>
                      <a:pt x="122" y="13"/>
                      <a:pt x="122" y="12"/>
                    </a:cubicBezTo>
                    <a:cubicBezTo>
                      <a:pt x="122" y="12"/>
                      <a:pt x="122" y="12"/>
                      <a:pt x="122" y="12"/>
                    </a:cubicBezTo>
                    <a:cubicBezTo>
                      <a:pt x="122" y="10"/>
                      <a:pt x="122" y="10"/>
                      <a:pt x="121" y="8"/>
                    </a:cubicBezTo>
                    <a:cubicBezTo>
                      <a:pt x="121" y="9"/>
                      <a:pt x="121" y="9"/>
                      <a:pt x="121" y="9"/>
                    </a:cubicBezTo>
                    <a:cubicBezTo>
                      <a:pt x="121" y="7"/>
                      <a:pt x="121" y="7"/>
                      <a:pt x="122" y="8"/>
                    </a:cubicBezTo>
                    <a:cubicBezTo>
                      <a:pt x="122" y="10"/>
                      <a:pt x="122" y="11"/>
                      <a:pt x="122" y="11"/>
                    </a:cubicBezTo>
                    <a:cubicBezTo>
                      <a:pt x="123" y="7"/>
                      <a:pt x="123" y="7"/>
                      <a:pt x="123" y="7"/>
                    </a:cubicBezTo>
                    <a:cubicBezTo>
                      <a:pt x="123" y="9"/>
                      <a:pt x="122" y="8"/>
                      <a:pt x="122" y="6"/>
                    </a:cubicBezTo>
                    <a:cubicBezTo>
                      <a:pt x="122" y="7"/>
                      <a:pt x="122" y="7"/>
                      <a:pt x="122" y="7"/>
                    </a:cubicBezTo>
                    <a:cubicBezTo>
                      <a:pt x="122" y="6"/>
                      <a:pt x="122" y="6"/>
                      <a:pt x="122" y="6"/>
                    </a:cubicBezTo>
                    <a:cubicBezTo>
                      <a:pt x="121" y="7"/>
                      <a:pt x="120" y="5"/>
                      <a:pt x="120" y="7"/>
                    </a:cubicBezTo>
                    <a:cubicBezTo>
                      <a:pt x="120" y="8"/>
                      <a:pt x="120" y="8"/>
                      <a:pt x="120" y="8"/>
                    </a:cubicBezTo>
                    <a:cubicBezTo>
                      <a:pt x="120" y="8"/>
                      <a:pt x="120" y="11"/>
                      <a:pt x="119" y="9"/>
                    </a:cubicBezTo>
                    <a:cubicBezTo>
                      <a:pt x="119" y="7"/>
                      <a:pt x="119" y="7"/>
                      <a:pt x="119" y="7"/>
                    </a:cubicBezTo>
                    <a:cubicBezTo>
                      <a:pt x="119" y="7"/>
                      <a:pt x="119" y="8"/>
                      <a:pt x="118" y="7"/>
                    </a:cubicBezTo>
                    <a:cubicBezTo>
                      <a:pt x="118" y="5"/>
                      <a:pt x="118" y="5"/>
                      <a:pt x="118" y="5"/>
                    </a:cubicBezTo>
                    <a:cubicBezTo>
                      <a:pt x="119" y="8"/>
                      <a:pt x="117" y="6"/>
                      <a:pt x="117" y="7"/>
                    </a:cubicBezTo>
                    <a:cubicBezTo>
                      <a:pt x="117" y="6"/>
                      <a:pt x="117" y="6"/>
                      <a:pt x="117" y="6"/>
                    </a:cubicBezTo>
                    <a:cubicBezTo>
                      <a:pt x="116" y="6"/>
                      <a:pt x="117" y="8"/>
                      <a:pt x="117" y="8"/>
                    </a:cubicBezTo>
                    <a:cubicBezTo>
                      <a:pt x="117" y="8"/>
                      <a:pt x="116" y="5"/>
                      <a:pt x="115" y="4"/>
                    </a:cubicBezTo>
                    <a:cubicBezTo>
                      <a:pt x="115" y="5"/>
                      <a:pt x="114" y="7"/>
                      <a:pt x="113" y="5"/>
                    </a:cubicBezTo>
                    <a:cubicBezTo>
                      <a:pt x="112" y="6"/>
                      <a:pt x="112" y="7"/>
                      <a:pt x="112" y="8"/>
                    </a:cubicBezTo>
                    <a:cubicBezTo>
                      <a:pt x="111" y="8"/>
                      <a:pt x="111" y="6"/>
                      <a:pt x="111" y="7"/>
                    </a:cubicBezTo>
                    <a:cubicBezTo>
                      <a:pt x="111" y="6"/>
                      <a:pt x="110" y="5"/>
                      <a:pt x="110" y="4"/>
                    </a:cubicBezTo>
                    <a:cubicBezTo>
                      <a:pt x="110" y="5"/>
                      <a:pt x="109" y="4"/>
                      <a:pt x="110" y="7"/>
                    </a:cubicBezTo>
                    <a:cubicBezTo>
                      <a:pt x="109" y="6"/>
                      <a:pt x="108" y="6"/>
                      <a:pt x="107" y="7"/>
                    </a:cubicBezTo>
                    <a:cubicBezTo>
                      <a:pt x="108" y="7"/>
                      <a:pt x="107" y="5"/>
                      <a:pt x="107" y="4"/>
                    </a:cubicBezTo>
                    <a:cubicBezTo>
                      <a:pt x="107" y="6"/>
                      <a:pt x="106" y="7"/>
                      <a:pt x="106" y="7"/>
                    </a:cubicBezTo>
                    <a:cubicBezTo>
                      <a:pt x="106" y="9"/>
                      <a:pt x="106" y="9"/>
                      <a:pt x="107" y="10"/>
                    </a:cubicBezTo>
                    <a:cubicBezTo>
                      <a:pt x="107" y="10"/>
                      <a:pt x="107" y="11"/>
                      <a:pt x="107" y="11"/>
                    </a:cubicBezTo>
                    <a:cubicBezTo>
                      <a:pt x="106" y="9"/>
                      <a:pt x="105" y="7"/>
                      <a:pt x="104" y="7"/>
                    </a:cubicBezTo>
                    <a:cubicBezTo>
                      <a:pt x="104" y="4"/>
                      <a:pt x="106" y="7"/>
                      <a:pt x="104" y="4"/>
                    </a:cubicBezTo>
                    <a:cubicBezTo>
                      <a:pt x="104" y="2"/>
                      <a:pt x="105" y="2"/>
                      <a:pt x="106" y="3"/>
                    </a:cubicBezTo>
                    <a:cubicBezTo>
                      <a:pt x="105" y="1"/>
                      <a:pt x="105" y="3"/>
                      <a:pt x="104" y="1"/>
                    </a:cubicBezTo>
                    <a:cubicBezTo>
                      <a:pt x="104" y="1"/>
                      <a:pt x="104" y="2"/>
                      <a:pt x="103" y="3"/>
                    </a:cubicBezTo>
                    <a:cubicBezTo>
                      <a:pt x="104" y="4"/>
                      <a:pt x="104" y="4"/>
                      <a:pt x="104" y="5"/>
                    </a:cubicBezTo>
                    <a:cubicBezTo>
                      <a:pt x="105" y="8"/>
                      <a:pt x="103" y="4"/>
                      <a:pt x="103" y="4"/>
                    </a:cubicBezTo>
                    <a:cubicBezTo>
                      <a:pt x="103" y="3"/>
                      <a:pt x="103" y="3"/>
                      <a:pt x="103" y="3"/>
                    </a:cubicBezTo>
                    <a:cubicBezTo>
                      <a:pt x="102" y="2"/>
                      <a:pt x="102" y="4"/>
                      <a:pt x="102" y="4"/>
                    </a:cubicBezTo>
                    <a:cubicBezTo>
                      <a:pt x="100" y="1"/>
                      <a:pt x="102" y="3"/>
                      <a:pt x="102" y="1"/>
                    </a:cubicBezTo>
                    <a:cubicBezTo>
                      <a:pt x="101" y="0"/>
                      <a:pt x="101" y="0"/>
                      <a:pt x="101" y="0"/>
                    </a:cubicBezTo>
                    <a:cubicBezTo>
                      <a:pt x="100" y="0"/>
                      <a:pt x="101" y="2"/>
                      <a:pt x="100" y="2"/>
                    </a:cubicBezTo>
                    <a:cubicBezTo>
                      <a:pt x="100" y="1"/>
                      <a:pt x="100" y="1"/>
                      <a:pt x="100" y="1"/>
                    </a:cubicBezTo>
                    <a:cubicBezTo>
                      <a:pt x="100" y="1"/>
                      <a:pt x="100" y="1"/>
                      <a:pt x="100" y="1"/>
                    </a:cubicBezTo>
                    <a:cubicBezTo>
                      <a:pt x="100" y="3"/>
                      <a:pt x="101" y="4"/>
                      <a:pt x="101" y="4"/>
                    </a:cubicBezTo>
                    <a:cubicBezTo>
                      <a:pt x="102" y="7"/>
                      <a:pt x="101" y="4"/>
                      <a:pt x="101" y="5"/>
                    </a:cubicBezTo>
                    <a:cubicBezTo>
                      <a:pt x="101" y="7"/>
                      <a:pt x="101" y="5"/>
                      <a:pt x="102" y="7"/>
                    </a:cubicBezTo>
                    <a:cubicBezTo>
                      <a:pt x="102" y="8"/>
                      <a:pt x="102" y="8"/>
                      <a:pt x="102" y="9"/>
                    </a:cubicBezTo>
                    <a:cubicBezTo>
                      <a:pt x="101" y="9"/>
                      <a:pt x="101" y="7"/>
                      <a:pt x="100" y="6"/>
                    </a:cubicBezTo>
                    <a:cubicBezTo>
                      <a:pt x="100" y="6"/>
                      <a:pt x="100" y="5"/>
                      <a:pt x="101" y="6"/>
                    </a:cubicBezTo>
                    <a:cubicBezTo>
                      <a:pt x="101" y="4"/>
                      <a:pt x="99" y="3"/>
                      <a:pt x="99" y="2"/>
                    </a:cubicBezTo>
                    <a:cubicBezTo>
                      <a:pt x="98" y="1"/>
                      <a:pt x="99" y="4"/>
                      <a:pt x="99" y="4"/>
                    </a:cubicBezTo>
                    <a:cubicBezTo>
                      <a:pt x="99" y="3"/>
                      <a:pt x="99" y="5"/>
                      <a:pt x="100" y="6"/>
                    </a:cubicBezTo>
                    <a:cubicBezTo>
                      <a:pt x="101" y="11"/>
                      <a:pt x="98" y="3"/>
                      <a:pt x="97" y="4"/>
                    </a:cubicBezTo>
                    <a:cubicBezTo>
                      <a:pt x="99" y="7"/>
                      <a:pt x="98" y="8"/>
                      <a:pt x="100" y="11"/>
                    </a:cubicBezTo>
                    <a:cubicBezTo>
                      <a:pt x="100" y="12"/>
                      <a:pt x="100" y="13"/>
                      <a:pt x="100" y="12"/>
                    </a:cubicBezTo>
                    <a:cubicBezTo>
                      <a:pt x="99" y="10"/>
                      <a:pt x="99" y="11"/>
                      <a:pt x="98" y="9"/>
                    </a:cubicBezTo>
                    <a:cubicBezTo>
                      <a:pt x="98" y="9"/>
                      <a:pt x="98" y="9"/>
                      <a:pt x="98" y="9"/>
                    </a:cubicBezTo>
                    <a:cubicBezTo>
                      <a:pt x="98" y="7"/>
                      <a:pt x="98" y="7"/>
                      <a:pt x="98" y="7"/>
                    </a:cubicBezTo>
                    <a:cubicBezTo>
                      <a:pt x="97" y="5"/>
                      <a:pt x="95" y="4"/>
                      <a:pt x="95" y="4"/>
                    </a:cubicBezTo>
                    <a:cubicBezTo>
                      <a:pt x="95" y="5"/>
                      <a:pt x="96" y="5"/>
                      <a:pt x="96" y="6"/>
                    </a:cubicBezTo>
                    <a:cubicBezTo>
                      <a:pt x="95" y="5"/>
                      <a:pt x="95" y="4"/>
                      <a:pt x="94" y="4"/>
                    </a:cubicBezTo>
                    <a:cubicBezTo>
                      <a:pt x="95" y="5"/>
                      <a:pt x="96" y="7"/>
                      <a:pt x="96" y="8"/>
                    </a:cubicBezTo>
                    <a:cubicBezTo>
                      <a:pt x="95" y="8"/>
                      <a:pt x="94" y="6"/>
                      <a:pt x="94" y="6"/>
                    </a:cubicBezTo>
                    <a:cubicBezTo>
                      <a:pt x="94" y="4"/>
                      <a:pt x="94" y="4"/>
                      <a:pt x="94" y="4"/>
                    </a:cubicBezTo>
                    <a:cubicBezTo>
                      <a:pt x="94" y="6"/>
                      <a:pt x="93" y="3"/>
                      <a:pt x="93" y="4"/>
                    </a:cubicBezTo>
                    <a:cubicBezTo>
                      <a:pt x="93" y="5"/>
                      <a:pt x="94" y="7"/>
                      <a:pt x="94" y="8"/>
                    </a:cubicBezTo>
                    <a:cubicBezTo>
                      <a:pt x="94" y="9"/>
                      <a:pt x="94" y="8"/>
                      <a:pt x="94" y="8"/>
                    </a:cubicBezTo>
                    <a:cubicBezTo>
                      <a:pt x="93" y="7"/>
                      <a:pt x="93" y="7"/>
                      <a:pt x="93" y="7"/>
                    </a:cubicBezTo>
                    <a:cubicBezTo>
                      <a:pt x="93" y="7"/>
                      <a:pt x="92" y="4"/>
                      <a:pt x="92" y="5"/>
                    </a:cubicBezTo>
                    <a:cubicBezTo>
                      <a:pt x="92" y="6"/>
                      <a:pt x="92" y="6"/>
                      <a:pt x="92" y="6"/>
                    </a:cubicBezTo>
                    <a:cubicBezTo>
                      <a:pt x="92" y="6"/>
                      <a:pt x="92" y="6"/>
                      <a:pt x="91" y="5"/>
                    </a:cubicBezTo>
                    <a:cubicBezTo>
                      <a:pt x="92" y="6"/>
                      <a:pt x="91" y="6"/>
                      <a:pt x="92" y="6"/>
                    </a:cubicBezTo>
                    <a:cubicBezTo>
                      <a:pt x="91" y="5"/>
                      <a:pt x="91" y="5"/>
                      <a:pt x="91" y="5"/>
                    </a:cubicBezTo>
                    <a:cubicBezTo>
                      <a:pt x="91" y="6"/>
                      <a:pt x="92" y="9"/>
                      <a:pt x="91" y="7"/>
                    </a:cubicBezTo>
                    <a:cubicBezTo>
                      <a:pt x="92" y="9"/>
                      <a:pt x="91" y="7"/>
                      <a:pt x="92" y="8"/>
                    </a:cubicBezTo>
                    <a:cubicBezTo>
                      <a:pt x="93" y="9"/>
                      <a:pt x="92" y="9"/>
                      <a:pt x="92" y="10"/>
                    </a:cubicBezTo>
                    <a:cubicBezTo>
                      <a:pt x="91" y="7"/>
                      <a:pt x="91" y="10"/>
                      <a:pt x="91" y="10"/>
                    </a:cubicBezTo>
                    <a:cubicBezTo>
                      <a:pt x="91" y="9"/>
                      <a:pt x="90" y="9"/>
                      <a:pt x="90" y="8"/>
                    </a:cubicBezTo>
                    <a:cubicBezTo>
                      <a:pt x="91" y="10"/>
                      <a:pt x="91" y="10"/>
                      <a:pt x="91" y="10"/>
                    </a:cubicBezTo>
                    <a:cubicBezTo>
                      <a:pt x="89" y="7"/>
                      <a:pt x="90" y="11"/>
                      <a:pt x="89" y="10"/>
                    </a:cubicBezTo>
                    <a:cubicBezTo>
                      <a:pt x="89" y="9"/>
                      <a:pt x="88" y="8"/>
                      <a:pt x="88" y="7"/>
                    </a:cubicBezTo>
                    <a:cubicBezTo>
                      <a:pt x="90" y="10"/>
                      <a:pt x="89" y="11"/>
                      <a:pt x="90" y="12"/>
                    </a:cubicBezTo>
                    <a:cubicBezTo>
                      <a:pt x="89" y="12"/>
                      <a:pt x="88" y="9"/>
                      <a:pt x="87" y="8"/>
                    </a:cubicBezTo>
                    <a:cubicBezTo>
                      <a:pt x="88" y="10"/>
                      <a:pt x="86" y="7"/>
                      <a:pt x="87" y="9"/>
                    </a:cubicBezTo>
                    <a:cubicBezTo>
                      <a:pt x="88" y="10"/>
                      <a:pt x="88" y="11"/>
                      <a:pt x="88" y="12"/>
                    </a:cubicBezTo>
                    <a:cubicBezTo>
                      <a:pt x="88" y="12"/>
                      <a:pt x="88" y="11"/>
                      <a:pt x="87" y="10"/>
                    </a:cubicBezTo>
                    <a:cubicBezTo>
                      <a:pt x="87" y="10"/>
                      <a:pt x="88" y="12"/>
                      <a:pt x="88" y="13"/>
                    </a:cubicBezTo>
                    <a:cubicBezTo>
                      <a:pt x="88" y="13"/>
                      <a:pt x="89" y="15"/>
                      <a:pt x="88" y="14"/>
                    </a:cubicBezTo>
                    <a:cubicBezTo>
                      <a:pt x="87" y="12"/>
                      <a:pt x="88" y="13"/>
                      <a:pt x="87" y="12"/>
                    </a:cubicBezTo>
                    <a:cubicBezTo>
                      <a:pt x="86" y="12"/>
                      <a:pt x="89" y="16"/>
                      <a:pt x="88" y="16"/>
                    </a:cubicBezTo>
                    <a:cubicBezTo>
                      <a:pt x="89" y="17"/>
                      <a:pt x="90" y="20"/>
                      <a:pt x="90" y="21"/>
                    </a:cubicBezTo>
                    <a:cubicBezTo>
                      <a:pt x="89" y="21"/>
                      <a:pt x="90" y="20"/>
                      <a:pt x="89" y="18"/>
                    </a:cubicBezTo>
                    <a:cubicBezTo>
                      <a:pt x="89" y="18"/>
                      <a:pt x="89" y="18"/>
                      <a:pt x="89" y="18"/>
                    </a:cubicBezTo>
                    <a:cubicBezTo>
                      <a:pt x="87" y="16"/>
                      <a:pt x="87" y="14"/>
                      <a:pt x="86" y="12"/>
                    </a:cubicBezTo>
                    <a:cubicBezTo>
                      <a:pt x="86" y="13"/>
                      <a:pt x="86" y="13"/>
                      <a:pt x="86" y="13"/>
                    </a:cubicBezTo>
                    <a:cubicBezTo>
                      <a:pt x="85" y="12"/>
                      <a:pt x="85" y="11"/>
                      <a:pt x="84" y="10"/>
                    </a:cubicBezTo>
                    <a:cubicBezTo>
                      <a:pt x="85" y="12"/>
                      <a:pt x="84" y="11"/>
                      <a:pt x="84" y="11"/>
                    </a:cubicBezTo>
                    <a:cubicBezTo>
                      <a:pt x="85" y="13"/>
                      <a:pt x="84" y="11"/>
                      <a:pt x="85" y="12"/>
                    </a:cubicBezTo>
                    <a:cubicBezTo>
                      <a:pt x="84" y="13"/>
                      <a:pt x="86" y="15"/>
                      <a:pt x="85" y="15"/>
                    </a:cubicBezTo>
                    <a:cubicBezTo>
                      <a:pt x="83" y="12"/>
                      <a:pt x="83" y="12"/>
                      <a:pt x="83" y="12"/>
                    </a:cubicBezTo>
                    <a:cubicBezTo>
                      <a:pt x="82" y="11"/>
                      <a:pt x="84" y="14"/>
                      <a:pt x="83" y="13"/>
                    </a:cubicBezTo>
                    <a:cubicBezTo>
                      <a:pt x="83" y="12"/>
                      <a:pt x="83" y="12"/>
                      <a:pt x="83" y="12"/>
                    </a:cubicBezTo>
                    <a:cubicBezTo>
                      <a:pt x="81" y="13"/>
                      <a:pt x="80" y="14"/>
                      <a:pt x="81" y="18"/>
                    </a:cubicBezTo>
                    <a:cubicBezTo>
                      <a:pt x="80" y="17"/>
                      <a:pt x="79" y="17"/>
                      <a:pt x="78" y="16"/>
                    </a:cubicBezTo>
                    <a:cubicBezTo>
                      <a:pt x="78" y="17"/>
                      <a:pt x="79" y="18"/>
                      <a:pt x="79" y="18"/>
                    </a:cubicBezTo>
                    <a:cubicBezTo>
                      <a:pt x="77" y="17"/>
                      <a:pt x="77" y="17"/>
                      <a:pt x="77" y="17"/>
                    </a:cubicBezTo>
                    <a:cubicBezTo>
                      <a:pt x="76" y="16"/>
                      <a:pt x="77" y="18"/>
                      <a:pt x="77" y="19"/>
                    </a:cubicBezTo>
                    <a:cubicBezTo>
                      <a:pt x="76" y="18"/>
                      <a:pt x="76" y="18"/>
                      <a:pt x="76" y="18"/>
                    </a:cubicBezTo>
                    <a:cubicBezTo>
                      <a:pt x="75" y="17"/>
                      <a:pt x="76" y="19"/>
                      <a:pt x="76" y="19"/>
                    </a:cubicBezTo>
                    <a:cubicBezTo>
                      <a:pt x="75" y="18"/>
                      <a:pt x="75" y="18"/>
                      <a:pt x="75" y="18"/>
                    </a:cubicBezTo>
                    <a:cubicBezTo>
                      <a:pt x="76" y="20"/>
                      <a:pt x="76" y="20"/>
                      <a:pt x="76" y="20"/>
                    </a:cubicBezTo>
                    <a:cubicBezTo>
                      <a:pt x="76" y="20"/>
                      <a:pt x="76" y="20"/>
                      <a:pt x="74" y="19"/>
                    </a:cubicBezTo>
                    <a:cubicBezTo>
                      <a:pt x="75" y="19"/>
                      <a:pt x="75" y="19"/>
                      <a:pt x="75" y="20"/>
                    </a:cubicBezTo>
                    <a:cubicBezTo>
                      <a:pt x="74" y="19"/>
                      <a:pt x="73" y="20"/>
                      <a:pt x="73" y="21"/>
                    </a:cubicBezTo>
                    <a:cubicBezTo>
                      <a:pt x="74" y="21"/>
                      <a:pt x="74" y="21"/>
                      <a:pt x="75" y="23"/>
                    </a:cubicBezTo>
                    <a:cubicBezTo>
                      <a:pt x="76" y="25"/>
                      <a:pt x="74" y="22"/>
                      <a:pt x="75" y="24"/>
                    </a:cubicBezTo>
                    <a:cubicBezTo>
                      <a:pt x="74" y="23"/>
                      <a:pt x="74" y="22"/>
                      <a:pt x="73" y="22"/>
                    </a:cubicBezTo>
                    <a:cubicBezTo>
                      <a:pt x="71" y="20"/>
                      <a:pt x="71" y="22"/>
                      <a:pt x="70" y="23"/>
                    </a:cubicBezTo>
                    <a:cubicBezTo>
                      <a:pt x="70" y="24"/>
                      <a:pt x="70" y="24"/>
                      <a:pt x="70" y="24"/>
                    </a:cubicBezTo>
                    <a:cubicBezTo>
                      <a:pt x="68" y="22"/>
                      <a:pt x="69" y="25"/>
                      <a:pt x="68" y="24"/>
                    </a:cubicBezTo>
                    <a:cubicBezTo>
                      <a:pt x="68" y="25"/>
                      <a:pt x="70" y="28"/>
                      <a:pt x="69" y="28"/>
                    </a:cubicBezTo>
                    <a:cubicBezTo>
                      <a:pt x="70" y="30"/>
                      <a:pt x="68" y="26"/>
                      <a:pt x="67" y="25"/>
                    </a:cubicBezTo>
                    <a:cubicBezTo>
                      <a:pt x="67" y="26"/>
                      <a:pt x="67" y="26"/>
                      <a:pt x="67" y="26"/>
                    </a:cubicBezTo>
                    <a:cubicBezTo>
                      <a:pt x="66" y="26"/>
                      <a:pt x="66" y="26"/>
                      <a:pt x="66" y="26"/>
                    </a:cubicBezTo>
                    <a:cubicBezTo>
                      <a:pt x="67" y="27"/>
                      <a:pt x="67" y="28"/>
                      <a:pt x="66" y="27"/>
                    </a:cubicBezTo>
                    <a:cubicBezTo>
                      <a:pt x="66" y="27"/>
                      <a:pt x="66" y="27"/>
                      <a:pt x="66" y="27"/>
                    </a:cubicBezTo>
                    <a:cubicBezTo>
                      <a:pt x="66" y="27"/>
                      <a:pt x="65" y="26"/>
                      <a:pt x="64" y="27"/>
                    </a:cubicBezTo>
                    <a:cubicBezTo>
                      <a:pt x="65" y="28"/>
                      <a:pt x="64" y="28"/>
                      <a:pt x="65" y="29"/>
                    </a:cubicBezTo>
                    <a:cubicBezTo>
                      <a:pt x="65" y="28"/>
                      <a:pt x="65" y="28"/>
                      <a:pt x="65" y="28"/>
                    </a:cubicBezTo>
                    <a:cubicBezTo>
                      <a:pt x="65" y="30"/>
                      <a:pt x="65" y="30"/>
                      <a:pt x="65" y="30"/>
                    </a:cubicBezTo>
                    <a:cubicBezTo>
                      <a:pt x="65" y="29"/>
                      <a:pt x="65" y="29"/>
                      <a:pt x="65" y="29"/>
                    </a:cubicBezTo>
                    <a:cubicBezTo>
                      <a:pt x="64" y="28"/>
                      <a:pt x="64" y="28"/>
                      <a:pt x="64" y="28"/>
                    </a:cubicBezTo>
                    <a:cubicBezTo>
                      <a:pt x="63" y="27"/>
                      <a:pt x="64" y="29"/>
                      <a:pt x="65" y="30"/>
                    </a:cubicBezTo>
                    <a:cubicBezTo>
                      <a:pt x="65" y="31"/>
                      <a:pt x="64" y="30"/>
                      <a:pt x="64" y="29"/>
                    </a:cubicBezTo>
                    <a:cubicBezTo>
                      <a:pt x="63" y="29"/>
                      <a:pt x="64" y="30"/>
                      <a:pt x="64" y="29"/>
                    </a:cubicBezTo>
                    <a:cubicBezTo>
                      <a:pt x="63" y="28"/>
                      <a:pt x="63" y="29"/>
                      <a:pt x="63" y="28"/>
                    </a:cubicBezTo>
                    <a:cubicBezTo>
                      <a:pt x="63" y="28"/>
                      <a:pt x="64" y="30"/>
                      <a:pt x="63" y="30"/>
                    </a:cubicBezTo>
                    <a:cubicBezTo>
                      <a:pt x="63" y="30"/>
                      <a:pt x="63" y="31"/>
                      <a:pt x="62" y="29"/>
                    </a:cubicBezTo>
                    <a:cubicBezTo>
                      <a:pt x="62" y="30"/>
                      <a:pt x="62" y="30"/>
                      <a:pt x="62" y="31"/>
                    </a:cubicBezTo>
                    <a:cubicBezTo>
                      <a:pt x="63" y="31"/>
                      <a:pt x="63" y="31"/>
                      <a:pt x="64" y="32"/>
                    </a:cubicBezTo>
                    <a:cubicBezTo>
                      <a:pt x="64" y="32"/>
                      <a:pt x="64" y="33"/>
                      <a:pt x="63" y="32"/>
                    </a:cubicBezTo>
                    <a:cubicBezTo>
                      <a:pt x="63" y="32"/>
                      <a:pt x="63" y="32"/>
                      <a:pt x="63" y="32"/>
                    </a:cubicBezTo>
                    <a:cubicBezTo>
                      <a:pt x="63" y="32"/>
                      <a:pt x="63" y="32"/>
                      <a:pt x="64" y="33"/>
                    </a:cubicBezTo>
                    <a:cubicBezTo>
                      <a:pt x="62" y="32"/>
                      <a:pt x="62" y="32"/>
                      <a:pt x="62" y="32"/>
                    </a:cubicBezTo>
                    <a:cubicBezTo>
                      <a:pt x="63" y="33"/>
                      <a:pt x="62" y="33"/>
                      <a:pt x="62" y="33"/>
                    </a:cubicBezTo>
                    <a:cubicBezTo>
                      <a:pt x="61" y="32"/>
                      <a:pt x="60" y="30"/>
                      <a:pt x="60" y="30"/>
                    </a:cubicBezTo>
                    <a:cubicBezTo>
                      <a:pt x="60" y="32"/>
                      <a:pt x="60" y="32"/>
                      <a:pt x="60" y="32"/>
                    </a:cubicBezTo>
                    <a:cubicBezTo>
                      <a:pt x="60" y="32"/>
                      <a:pt x="60" y="32"/>
                      <a:pt x="59" y="31"/>
                    </a:cubicBezTo>
                    <a:cubicBezTo>
                      <a:pt x="58" y="31"/>
                      <a:pt x="61" y="36"/>
                      <a:pt x="60" y="35"/>
                    </a:cubicBezTo>
                    <a:cubicBezTo>
                      <a:pt x="59" y="33"/>
                      <a:pt x="59" y="33"/>
                      <a:pt x="58" y="33"/>
                    </a:cubicBezTo>
                    <a:cubicBezTo>
                      <a:pt x="58" y="34"/>
                      <a:pt x="58" y="34"/>
                      <a:pt x="58" y="34"/>
                    </a:cubicBezTo>
                    <a:cubicBezTo>
                      <a:pt x="59" y="35"/>
                      <a:pt x="58" y="33"/>
                      <a:pt x="59" y="34"/>
                    </a:cubicBezTo>
                    <a:cubicBezTo>
                      <a:pt x="60" y="34"/>
                      <a:pt x="59" y="34"/>
                      <a:pt x="59" y="35"/>
                    </a:cubicBezTo>
                    <a:cubicBezTo>
                      <a:pt x="56" y="32"/>
                      <a:pt x="57" y="35"/>
                      <a:pt x="55" y="34"/>
                    </a:cubicBezTo>
                    <a:cubicBezTo>
                      <a:pt x="56" y="36"/>
                      <a:pt x="55" y="35"/>
                      <a:pt x="55" y="36"/>
                    </a:cubicBezTo>
                    <a:cubicBezTo>
                      <a:pt x="54" y="34"/>
                      <a:pt x="55" y="37"/>
                      <a:pt x="54" y="36"/>
                    </a:cubicBezTo>
                    <a:cubicBezTo>
                      <a:pt x="55" y="38"/>
                      <a:pt x="55" y="38"/>
                      <a:pt x="55" y="38"/>
                    </a:cubicBezTo>
                    <a:cubicBezTo>
                      <a:pt x="54" y="37"/>
                      <a:pt x="57" y="41"/>
                      <a:pt x="55" y="39"/>
                    </a:cubicBezTo>
                    <a:cubicBezTo>
                      <a:pt x="54" y="39"/>
                      <a:pt x="54" y="38"/>
                      <a:pt x="53" y="37"/>
                    </a:cubicBezTo>
                    <a:cubicBezTo>
                      <a:pt x="51" y="35"/>
                      <a:pt x="54" y="40"/>
                      <a:pt x="52" y="38"/>
                    </a:cubicBezTo>
                    <a:cubicBezTo>
                      <a:pt x="52" y="38"/>
                      <a:pt x="53" y="40"/>
                      <a:pt x="54" y="41"/>
                    </a:cubicBezTo>
                    <a:cubicBezTo>
                      <a:pt x="53" y="40"/>
                      <a:pt x="51" y="39"/>
                      <a:pt x="51" y="39"/>
                    </a:cubicBezTo>
                    <a:cubicBezTo>
                      <a:pt x="51" y="40"/>
                      <a:pt x="51" y="40"/>
                      <a:pt x="51" y="40"/>
                    </a:cubicBezTo>
                    <a:cubicBezTo>
                      <a:pt x="50" y="39"/>
                      <a:pt x="50" y="39"/>
                      <a:pt x="50" y="39"/>
                    </a:cubicBezTo>
                    <a:cubicBezTo>
                      <a:pt x="49" y="39"/>
                      <a:pt x="50" y="40"/>
                      <a:pt x="50" y="41"/>
                    </a:cubicBezTo>
                    <a:cubicBezTo>
                      <a:pt x="49" y="39"/>
                      <a:pt x="48" y="41"/>
                      <a:pt x="47" y="40"/>
                    </a:cubicBezTo>
                    <a:cubicBezTo>
                      <a:pt x="49" y="42"/>
                      <a:pt x="46" y="40"/>
                      <a:pt x="48" y="43"/>
                    </a:cubicBezTo>
                    <a:cubicBezTo>
                      <a:pt x="47" y="42"/>
                      <a:pt x="47" y="42"/>
                      <a:pt x="47" y="42"/>
                    </a:cubicBezTo>
                    <a:cubicBezTo>
                      <a:pt x="48" y="43"/>
                      <a:pt x="49" y="44"/>
                      <a:pt x="49" y="45"/>
                    </a:cubicBezTo>
                    <a:cubicBezTo>
                      <a:pt x="47" y="43"/>
                      <a:pt x="47" y="43"/>
                      <a:pt x="47" y="43"/>
                    </a:cubicBezTo>
                    <a:cubicBezTo>
                      <a:pt x="46" y="41"/>
                      <a:pt x="47" y="43"/>
                      <a:pt x="46" y="42"/>
                    </a:cubicBezTo>
                    <a:cubicBezTo>
                      <a:pt x="47" y="43"/>
                      <a:pt x="45" y="42"/>
                      <a:pt x="46" y="44"/>
                    </a:cubicBezTo>
                    <a:cubicBezTo>
                      <a:pt x="47" y="44"/>
                      <a:pt x="47" y="44"/>
                      <a:pt x="47" y="44"/>
                    </a:cubicBezTo>
                    <a:cubicBezTo>
                      <a:pt x="47" y="45"/>
                      <a:pt x="47" y="45"/>
                      <a:pt x="47" y="46"/>
                    </a:cubicBezTo>
                    <a:cubicBezTo>
                      <a:pt x="47" y="46"/>
                      <a:pt x="45" y="44"/>
                      <a:pt x="45" y="44"/>
                    </a:cubicBezTo>
                    <a:cubicBezTo>
                      <a:pt x="45" y="44"/>
                      <a:pt x="45" y="44"/>
                      <a:pt x="45" y="45"/>
                    </a:cubicBezTo>
                    <a:cubicBezTo>
                      <a:pt x="45" y="45"/>
                      <a:pt x="45" y="45"/>
                      <a:pt x="45" y="45"/>
                    </a:cubicBezTo>
                    <a:cubicBezTo>
                      <a:pt x="45" y="45"/>
                      <a:pt x="45" y="45"/>
                      <a:pt x="45" y="45"/>
                    </a:cubicBezTo>
                    <a:cubicBezTo>
                      <a:pt x="45" y="45"/>
                      <a:pt x="45" y="45"/>
                      <a:pt x="45" y="45"/>
                    </a:cubicBezTo>
                    <a:cubicBezTo>
                      <a:pt x="45" y="45"/>
                      <a:pt x="45" y="45"/>
                      <a:pt x="45" y="45"/>
                    </a:cubicBezTo>
                    <a:cubicBezTo>
                      <a:pt x="45" y="45"/>
                      <a:pt x="45" y="45"/>
                      <a:pt x="45" y="45"/>
                    </a:cubicBezTo>
                    <a:cubicBezTo>
                      <a:pt x="45" y="45"/>
                      <a:pt x="44" y="45"/>
                      <a:pt x="44" y="45"/>
                    </a:cubicBezTo>
                    <a:cubicBezTo>
                      <a:pt x="44" y="45"/>
                      <a:pt x="44" y="45"/>
                      <a:pt x="44" y="45"/>
                    </a:cubicBezTo>
                    <a:cubicBezTo>
                      <a:pt x="44" y="45"/>
                      <a:pt x="44" y="45"/>
                      <a:pt x="44" y="45"/>
                    </a:cubicBezTo>
                    <a:cubicBezTo>
                      <a:pt x="43" y="44"/>
                      <a:pt x="43" y="44"/>
                      <a:pt x="43" y="44"/>
                    </a:cubicBezTo>
                    <a:cubicBezTo>
                      <a:pt x="43" y="44"/>
                      <a:pt x="43" y="45"/>
                      <a:pt x="44" y="46"/>
                    </a:cubicBezTo>
                    <a:cubicBezTo>
                      <a:pt x="42" y="46"/>
                      <a:pt x="42" y="48"/>
                      <a:pt x="42" y="49"/>
                    </a:cubicBezTo>
                    <a:cubicBezTo>
                      <a:pt x="42" y="49"/>
                      <a:pt x="41" y="48"/>
                      <a:pt x="42" y="48"/>
                    </a:cubicBezTo>
                    <a:cubicBezTo>
                      <a:pt x="42" y="49"/>
                      <a:pt x="42" y="50"/>
                      <a:pt x="42" y="49"/>
                    </a:cubicBezTo>
                    <a:cubicBezTo>
                      <a:pt x="42" y="50"/>
                      <a:pt x="41" y="48"/>
                      <a:pt x="40" y="49"/>
                    </a:cubicBezTo>
                    <a:cubicBezTo>
                      <a:pt x="40" y="48"/>
                      <a:pt x="41" y="50"/>
                      <a:pt x="41" y="50"/>
                    </a:cubicBezTo>
                    <a:cubicBezTo>
                      <a:pt x="39" y="48"/>
                      <a:pt x="41" y="52"/>
                      <a:pt x="39" y="51"/>
                    </a:cubicBezTo>
                    <a:cubicBezTo>
                      <a:pt x="40" y="52"/>
                      <a:pt x="39" y="51"/>
                      <a:pt x="39" y="50"/>
                    </a:cubicBezTo>
                    <a:cubicBezTo>
                      <a:pt x="39" y="51"/>
                      <a:pt x="38" y="52"/>
                      <a:pt x="39" y="54"/>
                    </a:cubicBezTo>
                    <a:cubicBezTo>
                      <a:pt x="38" y="53"/>
                      <a:pt x="38" y="53"/>
                      <a:pt x="38" y="53"/>
                    </a:cubicBezTo>
                    <a:cubicBezTo>
                      <a:pt x="38" y="53"/>
                      <a:pt x="38" y="53"/>
                      <a:pt x="38" y="54"/>
                    </a:cubicBezTo>
                    <a:cubicBezTo>
                      <a:pt x="39" y="55"/>
                      <a:pt x="40" y="56"/>
                      <a:pt x="39" y="56"/>
                    </a:cubicBezTo>
                    <a:cubicBezTo>
                      <a:pt x="39" y="56"/>
                      <a:pt x="39" y="56"/>
                      <a:pt x="39" y="56"/>
                    </a:cubicBezTo>
                    <a:cubicBezTo>
                      <a:pt x="39" y="56"/>
                      <a:pt x="39" y="57"/>
                      <a:pt x="39" y="57"/>
                    </a:cubicBezTo>
                    <a:cubicBezTo>
                      <a:pt x="38" y="57"/>
                      <a:pt x="39" y="57"/>
                      <a:pt x="38" y="56"/>
                    </a:cubicBezTo>
                    <a:cubicBezTo>
                      <a:pt x="36" y="54"/>
                      <a:pt x="36" y="56"/>
                      <a:pt x="36" y="56"/>
                    </a:cubicBezTo>
                    <a:cubicBezTo>
                      <a:pt x="37" y="57"/>
                      <a:pt x="37" y="57"/>
                      <a:pt x="37" y="57"/>
                    </a:cubicBezTo>
                    <a:cubicBezTo>
                      <a:pt x="37" y="58"/>
                      <a:pt x="36" y="56"/>
                      <a:pt x="36" y="56"/>
                    </a:cubicBezTo>
                    <a:cubicBezTo>
                      <a:pt x="38" y="61"/>
                      <a:pt x="38" y="61"/>
                      <a:pt x="38" y="61"/>
                    </a:cubicBezTo>
                    <a:cubicBezTo>
                      <a:pt x="38" y="60"/>
                      <a:pt x="37" y="59"/>
                      <a:pt x="36" y="58"/>
                    </a:cubicBezTo>
                    <a:cubicBezTo>
                      <a:pt x="36" y="59"/>
                      <a:pt x="37" y="61"/>
                      <a:pt x="38" y="63"/>
                    </a:cubicBezTo>
                    <a:cubicBezTo>
                      <a:pt x="38" y="63"/>
                      <a:pt x="38" y="64"/>
                      <a:pt x="38" y="64"/>
                    </a:cubicBezTo>
                    <a:cubicBezTo>
                      <a:pt x="37" y="63"/>
                      <a:pt x="38" y="64"/>
                      <a:pt x="37" y="63"/>
                    </a:cubicBezTo>
                    <a:cubicBezTo>
                      <a:pt x="36" y="63"/>
                      <a:pt x="36" y="63"/>
                      <a:pt x="36" y="63"/>
                    </a:cubicBezTo>
                    <a:cubicBezTo>
                      <a:pt x="36" y="62"/>
                      <a:pt x="34" y="61"/>
                      <a:pt x="34" y="60"/>
                    </a:cubicBezTo>
                    <a:cubicBezTo>
                      <a:pt x="34" y="61"/>
                      <a:pt x="33" y="61"/>
                      <a:pt x="32" y="61"/>
                    </a:cubicBezTo>
                    <a:cubicBezTo>
                      <a:pt x="34" y="63"/>
                      <a:pt x="32" y="63"/>
                      <a:pt x="34" y="65"/>
                    </a:cubicBezTo>
                    <a:cubicBezTo>
                      <a:pt x="34" y="65"/>
                      <a:pt x="32" y="63"/>
                      <a:pt x="32" y="63"/>
                    </a:cubicBezTo>
                    <a:cubicBezTo>
                      <a:pt x="32" y="64"/>
                      <a:pt x="31" y="64"/>
                      <a:pt x="31" y="65"/>
                    </a:cubicBezTo>
                    <a:cubicBezTo>
                      <a:pt x="30" y="65"/>
                      <a:pt x="30" y="65"/>
                      <a:pt x="30" y="65"/>
                    </a:cubicBezTo>
                    <a:cubicBezTo>
                      <a:pt x="30" y="66"/>
                      <a:pt x="29" y="66"/>
                      <a:pt x="30" y="68"/>
                    </a:cubicBezTo>
                    <a:cubicBezTo>
                      <a:pt x="30" y="67"/>
                      <a:pt x="30" y="67"/>
                      <a:pt x="30" y="67"/>
                    </a:cubicBezTo>
                    <a:cubicBezTo>
                      <a:pt x="28" y="67"/>
                      <a:pt x="32" y="69"/>
                      <a:pt x="30" y="69"/>
                    </a:cubicBezTo>
                    <a:cubicBezTo>
                      <a:pt x="29" y="68"/>
                      <a:pt x="29" y="68"/>
                      <a:pt x="29" y="68"/>
                    </a:cubicBezTo>
                    <a:cubicBezTo>
                      <a:pt x="30" y="69"/>
                      <a:pt x="28" y="68"/>
                      <a:pt x="29" y="70"/>
                    </a:cubicBezTo>
                    <a:cubicBezTo>
                      <a:pt x="28" y="68"/>
                      <a:pt x="28" y="68"/>
                      <a:pt x="28" y="68"/>
                    </a:cubicBezTo>
                    <a:cubicBezTo>
                      <a:pt x="28" y="69"/>
                      <a:pt x="28" y="69"/>
                      <a:pt x="28" y="71"/>
                    </a:cubicBezTo>
                    <a:cubicBezTo>
                      <a:pt x="27" y="69"/>
                      <a:pt x="27" y="69"/>
                      <a:pt x="27" y="69"/>
                    </a:cubicBezTo>
                    <a:cubicBezTo>
                      <a:pt x="26" y="69"/>
                      <a:pt x="28" y="71"/>
                      <a:pt x="27" y="71"/>
                    </a:cubicBezTo>
                    <a:cubicBezTo>
                      <a:pt x="27" y="71"/>
                      <a:pt x="26" y="71"/>
                      <a:pt x="26" y="70"/>
                    </a:cubicBezTo>
                    <a:cubicBezTo>
                      <a:pt x="27" y="71"/>
                      <a:pt x="26" y="72"/>
                      <a:pt x="27" y="72"/>
                    </a:cubicBezTo>
                    <a:cubicBezTo>
                      <a:pt x="25" y="71"/>
                      <a:pt x="25" y="71"/>
                      <a:pt x="25" y="71"/>
                    </a:cubicBezTo>
                    <a:cubicBezTo>
                      <a:pt x="23" y="73"/>
                      <a:pt x="21" y="75"/>
                      <a:pt x="21" y="78"/>
                    </a:cubicBezTo>
                    <a:cubicBezTo>
                      <a:pt x="19" y="77"/>
                      <a:pt x="20" y="77"/>
                      <a:pt x="19" y="76"/>
                    </a:cubicBezTo>
                    <a:cubicBezTo>
                      <a:pt x="20" y="77"/>
                      <a:pt x="19" y="77"/>
                      <a:pt x="19" y="78"/>
                    </a:cubicBezTo>
                    <a:cubicBezTo>
                      <a:pt x="19" y="77"/>
                      <a:pt x="19" y="77"/>
                      <a:pt x="19" y="77"/>
                    </a:cubicBezTo>
                    <a:cubicBezTo>
                      <a:pt x="19" y="78"/>
                      <a:pt x="18" y="77"/>
                      <a:pt x="18" y="78"/>
                    </a:cubicBezTo>
                    <a:cubicBezTo>
                      <a:pt x="18" y="78"/>
                      <a:pt x="18" y="78"/>
                      <a:pt x="18" y="78"/>
                    </a:cubicBezTo>
                    <a:cubicBezTo>
                      <a:pt x="19" y="80"/>
                      <a:pt x="16" y="77"/>
                      <a:pt x="18" y="79"/>
                    </a:cubicBezTo>
                    <a:cubicBezTo>
                      <a:pt x="16" y="78"/>
                      <a:pt x="16" y="78"/>
                      <a:pt x="16" y="78"/>
                    </a:cubicBezTo>
                    <a:cubicBezTo>
                      <a:pt x="18" y="80"/>
                      <a:pt x="15" y="78"/>
                      <a:pt x="17" y="80"/>
                    </a:cubicBezTo>
                    <a:cubicBezTo>
                      <a:pt x="16" y="80"/>
                      <a:pt x="16" y="80"/>
                      <a:pt x="16" y="80"/>
                    </a:cubicBezTo>
                    <a:cubicBezTo>
                      <a:pt x="15" y="79"/>
                      <a:pt x="18" y="82"/>
                      <a:pt x="16" y="81"/>
                    </a:cubicBezTo>
                    <a:cubicBezTo>
                      <a:pt x="16" y="82"/>
                      <a:pt x="16" y="83"/>
                      <a:pt x="17" y="84"/>
                    </a:cubicBezTo>
                    <a:cubicBezTo>
                      <a:pt x="15" y="82"/>
                      <a:pt x="15" y="82"/>
                      <a:pt x="15" y="82"/>
                    </a:cubicBezTo>
                    <a:cubicBezTo>
                      <a:pt x="15" y="85"/>
                      <a:pt x="13" y="86"/>
                      <a:pt x="14" y="89"/>
                    </a:cubicBezTo>
                    <a:cubicBezTo>
                      <a:pt x="13" y="88"/>
                      <a:pt x="13" y="88"/>
                      <a:pt x="13" y="88"/>
                    </a:cubicBezTo>
                    <a:cubicBezTo>
                      <a:pt x="14" y="90"/>
                      <a:pt x="10" y="89"/>
                      <a:pt x="13" y="92"/>
                    </a:cubicBezTo>
                    <a:cubicBezTo>
                      <a:pt x="14" y="93"/>
                      <a:pt x="14" y="93"/>
                      <a:pt x="14" y="93"/>
                    </a:cubicBezTo>
                    <a:cubicBezTo>
                      <a:pt x="12" y="92"/>
                      <a:pt x="12" y="92"/>
                      <a:pt x="12" y="92"/>
                    </a:cubicBezTo>
                    <a:cubicBezTo>
                      <a:pt x="13" y="93"/>
                      <a:pt x="11" y="93"/>
                      <a:pt x="13" y="94"/>
                    </a:cubicBezTo>
                    <a:cubicBezTo>
                      <a:pt x="12" y="94"/>
                      <a:pt x="12" y="93"/>
                      <a:pt x="12" y="93"/>
                    </a:cubicBezTo>
                    <a:cubicBezTo>
                      <a:pt x="11" y="93"/>
                      <a:pt x="13" y="95"/>
                      <a:pt x="12" y="95"/>
                    </a:cubicBezTo>
                    <a:cubicBezTo>
                      <a:pt x="11" y="95"/>
                      <a:pt x="11" y="95"/>
                      <a:pt x="11" y="95"/>
                    </a:cubicBezTo>
                    <a:cubicBezTo>
                      <a:pt x="8" y="95"/>
                      <a:pt x="4" y="96"/>
                      <a:pt x="6" y="100"/>
                    </a:cubicBezTo>
                    <a:cubicBezTo>
                      <a:pt x="6" y="101"/>
                      <a:pt x="4" y="99"/>
                      <a:pt x="4" y="99"/>
                    </a:cubicBezTo>
                    <a:cubicBezTo>
                      <a:pt x="6" y="103"/>
                      <a:pt x="0" y="102"/>
                      <a:pt x="3" y="107"/>
                    </a:cubicBezTo>
                    <a:cubicBezTo>
                      <a:pt x="4" y="109"/>
                      <a:pt x="9" y="112"/>
                      <a:pt x="9" y="1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25" name="Freeform 163"/>
              <p:cNvSpPr/>
              <p:nvPr/>
            </p:nvSpPr>
            <p:spPr bwMode="auto">
              <a:xfrm>
                <a:off x="4499" y="1925"/>
                <a:ext cx="3" cy="4"/>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1" y="2"/>
                      <a:pt x="1" y="2"/>
                      <a:pt x="1" y="2"/>
                    </a:cubicBezTo>
                    <a:cubicBezTo>
                      <a:pt x="1" y="2"/>
                      <a:pt x="1"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26" name="Freeform 164"/>
              <p:cNvSpPr/>
              <p:nvPr/>
            </p:nvSpPr>
            <p:spPr bwMode="auto">
              <a:xfrm>
                <a:off x="3914" y="1322"/>
                <a:ext cx="2"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27" name="Freeform 165"/>
              <p:cNvSpPr/>
              <p:nvPr/>
            </p:nvSpPr>
            <p:spPr bwMode="auto">
              <a:xfrm>
                <a:off x="3122" y="2198"/>
                <a:ext cx="2" cy="4"/>
              </a:xfrm>
              <a:custGeom>
                <a:avLst/>
                <a:gdLst>
                  <a:gd name="T0" fmla="*/ 0 w 2"/>
                  <a:gd name="T1" fmla="*/ 0 h 4"/>
                  <a:gd name="T2" fmla="*/ 0 w 2"/>
                  <a:gd name="T3" fmla="*/ 0 h 4"/>
                  <a:gd name="T4" fmla="*/ 2 w 2"/>
                  <a:gd name="T5" fmla="*/ 4 h 4"/>
                  <a:gd name="T6" fmla="*/ 0 w 2"/>
                  <a:gd name="T7" fmla="*/ 0 h 4"/>
                </a:gdLst>
                <a:ahLst/>
                <a:cxnLst>
                  <a:cxn ang="0">
                    <a:pos x="T0" y="T1"/>
                  </a:cxn>
                  <a:cxn ang="0">
                    <a:pos x="T2" y="T3"/>
                  </a:cxn>
                  <a:cxn ang="0">
                    <a:pos x="T4" y="T5"/>
                  </a:cxn>
                  <a:cxn ang="0">
                    <a:pos x="T6" y="T7"/>
                  </a:cxn>
                </a:cxnLst>
                <a:rect l="0" t="0" r="r" b="b"/>
                <a:pathLst>
                  <a:path w="2" h="4">
                    <a:moveTo>
                      <a:pt x="0" y="0"/>
                    </a:moveTo>
                    <a:lnTo>
                      <a:pt x="0" y="0"/>
                    </a:lnTo>
                    <a:lnTo>
                      <a:pt x="2" y="4"/>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28" name="Freeform 166"/>
              <p:cNvSpPr/>
              <p:nvPr/>
            </p:nvSpPr>
            <p:spPr bwMode="auto">
              <a:xfrm>
                <a:off x="3126" y="2183"/>
                <a:ext cx="3" cy="3"/>
              </a:xfrm>
              <a:custGeom>
                <a:avLst/>
                <a:gdLst>
                  <a:gd name="T0" fmla="*/ 0 w 1"/>
                  <a:gd name="T1" fmla="*/ 1 h 1"/>
                  <a:gd name="T2" fmla="*/ 0 w 1"/>
                  <a:gd name="T3" fmla="*/ 0 h 1"/>
                  <a:gd name="T4" fmla="*/ 0 w 1"/>
                  <a:gd name="T5" fmla="*/ 1 h 1"/>
                </a:gdLst>
                <a:ahLst/>
                <a:cxnLst>
                  <a:cxn ang="0">
                    <a:pos x="T0" y="T1"/>
                  </a:cxn>
                  <a:cxn ang="0">
                    <a:pos x="T2" y="T3"/>
                  </a:cxn>
                  <a:cxn ang="0">
                    <a:pos x="T4" y="T5"/>
                  </a:cxn>
                </a:cxnLst>
                <a:rect l="0" t="0" r="r" b="b"/>
                <a:pathLst>
                  <a:path w="1" h="1">
                    <a:moveTo>
                      <a:pt x="0" y="1"/>
                    </a:moveTo>
                    <a:cubicBezTo>
                      <a:pt x="0" y="1"/>
                      <a:pt x="0" y="0"/>
                      <a:pt x="0" y="0"/>
                    </a:cubicBezTo>
                    <a:cubicBezTo>
                      <a:pt x="0" y="0"/>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29" name="Freeform 167"/>
              <p:cNvSpPr/>
              <p:nvPr/>
            </p:nvSpPr>
            <p:spPr bwMode="auto">
              <a:xfrm>
                <a:off x="3540" y="1543"/>
                <a:ext cx="2" cy="2"/>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0"/>
                      <a:pt x="0" y="0"/>
                      <a:pt x="1" y="0"/>
                    </a:cubicBezTo>
                    <a:cubicBezTo>
                      <a:pt x="0"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30" name="Freeform 168"/>
              <p:cNvSpPr/>
              <p:nvPr/>
            </p:nvSpPr>
            <p:spPr bwMode="auto">
              <a:xfrm>
                <a:off x="3156" y="221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31" name="Freeform 169"/>
              <p:cNvSpPr/>
              <p:nvPr/>
            </p:nvSpPr>
            <p:spPr bwMode="auto">
              <a:xfrm>
                <a:off x="3129" y="2183"/>
                <a:ext cx="0" cy="3"/>
              </a:xfrm>
              <a:custGeom>
                <a:avLst/>
                <a:gdLst>
                  <a:gd name="T0" fmla="*/ 1 h 1"/>
                  <a:gd name="T1" fmla="*/ 1 h 1"/>
                  <a:gd name="T2" fmla="*/ 1 h 1"/>
                </a:gdLst>
                <a:ahLst/>
                <a:cxnLst>
                  <a:cxn ang="0">
                    <a:pos x="0" y="T0"/>
                  </a:cxn>
                  <a:cxn ang="0">
                    <a:pos x="0" y="T1"/>
                  </a:cxn>
                  <a:cxn ang="0">
                    <a:pos x="0" y="T2"/>
                  </a:cxn>
                </a:cxnLst>
                <a:rect l="0" t="0" r="r" b="b"/>
                <a:pathLst>
                  <a:path h="1">
                    <a:moveTo>
                      <a:pt x="0" y="1"/>
                    </a:moveTo>
                    <a:cubicBezTo>
                      <a:pt x="0" y="1"/>
                      <a:pt x="0" y="1"/>
                      <a:pt x="0" y="1"/>
                    </a:cubicBezTo>
                    <a:cubicBezTo>
                      <a:pt x="0"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32" name="Freeform 170"/>
              <p:cNvSpPr/>
              <p:nvPr/>
            </p:nvSpPr>
            <p:spPr bwMode="auto">
              <a:xfrm>
                <a:off x="3129" y="219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33" name="Freeform 171"/>
              <p:cNvSpPr/>
              <p:nvPr/>
            </p:nvSpPr>
            <p:spPr bwMode="auto">
              <a:xfrm>
                <a:off x="3129" y="2192"/>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34" name="Freeform 172"/>
              <p:cNvSpPr/>
              <p:nvPr/>
            </p:nvSpPr>
            <p:spPr bwMode="auto">
              <a:xfrm>
                <a:off x="3205" y="2162"/>
                <a:ext cx="2" cy="9"/>
              </a:xfrm>
              <a:custGeom>
                <a:avLst/>
                <a:gdLst>
                  <a:gd name="T0" fmla="*/ 1 w 1"/>
                  <a:gd name="T1" fmla="*/ 2 h 4"/>
                  <a:gd name="T2" fmla="*/ 1 w 1"/>
                  <a:gd name="T3" fmla="*/ 0 h 4"/>
                  <a:gd name="T4" fmla="*/ 1 w 1"/>
                  <a:gd name="T5" fmla="*/ 4 h 4"/>
                  <a:gd name="T6" fmla="*/ 1 w 1"/>
                  <a:gd name="T7" fmla="*/ 4 h 4"/>
                  <a:gd name="T8" fmla="*/ 1 w 1"/>
                  <a:gd name="T9" fmla="*/ 3 h 4"/>
                  <a:gd name="T10" fmla="*/ 1 w 1"/>
                  <a:gd name="T11" fmla="*/ 2 h 4"/>
                </a:gdLst>
                <a:ahLst/>
                <a:cxnLst>
                  <a:cxn ang="0">
                    <a:pos x="T0" y="T1"/>
                  </a:cxn>
                  <a:cxn ang="0">
                    <a:pos x="T2" y="T3"/>
                  </a:cxn>
                  <a:cxn ang="0">
                    <a:pos x="T4" y="T5"/>
                  </a:cxn>
                  <a:cxn ang="0">
                    <a:pos x="T6" y="T7"/>
                  </a:cxn>
                  <a:cxn ang="0">
                    <a:pos x="T8" y="T9"/>
                  </a:cxn>
                  <a:cxn ang="0">
                    <a:pos x="T10" y="T11"/>
                  </a:cxn>
                </a:cxnLst>
                <a:rect l="0" t="0" r="r" b="b"/>
                <a:pathLst>
                  <a:path w="1" h="4">
                    <a:moveTo>
                      <a:pt x="1" y="2"/>
                    </a:moveTo>
                    <a:cubicBezTo>
                      <a:pt x="1" y="1"/>
                      <a:pt x="1" y="0"/>
                      <a:pt x="1" y="0"/>
                    </a:cubicBezTo>
                    <a:cubicBezTo>
                      <a:pt x="1" y="1"/>
                      <a:pt x="0" y="3"/>
                      <a:pt x="1" y="4"/>
                    </a:cubicBezTo>
                    <a:cubicBezTo>
                      <a:pt x="1" y="4"/>
                      <a:pt x="1" y="4"/>
                      <a:pt x="1" y="4"/>
                    </a:cubicBezTo>
                    <a:cubicBezTo>
                      <a:pt x="1" y="4"/>
                      <a:pt x="1" y="3"/>
                      <a:pt x="1" y="3"/>
                    </a:cubicBezTo>
                    <a:cubicBezTo>
                      <a:pt x="1" y="3"/>
                      <a:pt x="1" y="1"/>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35" name="Freeform 173"/>
              <p:cNvSpPr/>
              <p:nvPr/>
            </p:nvSpPr>
            <p:spPr bwMode="auto">
              <a:xfrm>
                <a:off x="3207" y="2166"/>
                <a:ext cx="0" cy="3"/>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36" name="Freeform 174"/>
              <p:cNvSpPr/>
              <p:nvPr/>
            </p:nvSpPr>
            <p:spPr bwMode="auto">
              <a:xfrm>
                <a:off x="3207" y="2169"/>
                <a:ext cx="0" cy="4"/>
              </a:xfrm>
              <a:custGeom>
                <a:avLst/>
                <a:gdLst>
                  <a:gd name="T0" fmla="*/ 2 h 2"/>
                  <a:gd name="T1" fmla="*/ 1 h 2"/>
                  <a:gd name="T2" fmla="*/ 1 h 2"/>
                  <a:gd name="T3" fmla="*/ 2 h 2"/>
                </a:gdLst>
                <a:ahLst/>
                <a:cxnLst>
                  <a:cxn ang="0">
                    <a:pos x="0" y="T0"/>
                  </a:cxn>
                  <a:cxn ang="0">
                    <a:pos x="0" y="T1"/>
                  </a:cxn>
                  <a:cxn ang="0">
                    <a:pos x="0" y="T2"/>
                  </a:cxn>
                  <a:cxn ang="0">
                    <a:pos x="0" y="T3"/>
                  </a:cxn>
                </a:cxnLst>
                <a:rect l="0" t="0" r="r" b="b"/>
                <a:pathLst>
                  <a:path h="2">
                    <a:moveTo>
                      <a:pt x="0" y="2"/>
                    </a:moveTo>
                    <a:cubicBezTo>
                      <a:pt x="0" y="1"/>
                      <a:pt x="0" y="1"/>
                      <a:pt x="0" y="1"/>
                    </a:cubicBezTo>
                    <a:cubicBezTo>
                      <a:pt x="0" y="0"/>
                      <a:pt x="0" y="1"/>
                      <a:pt x="0" y="1"/>
                    </a:cubicBezTo>
                    <a:cubicBezTo>
                      <a:pt x="0" y="1"/>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37" name="Freeform 175"/>
              <p:cNvSpPr/>
              <p:nvPr/>
            </p:nvSpPr>
            <p:spPr bwMode="auto">
              <a:xfrm>
                <a:off x="3194" y="2156"/>
                <a:ext cx="0" cy="6"/>
              </a:xfrm>
              <a:custGeom>
                <a:avLst/>
                <a:gdLst>
                  <a:gd name="T0" fmla="*/ 2 h 3"/>
                  <a:gd name="T1" fmla="*/ 2 h 3"/>
                  <a:gd name="T2" fmla="*/ 2 h 3"/>
                </a:gdLst>
                <a:ahLst/>
                <a:cxnLst>
                  <a:cxn ang="0">
                    <a:pos x="0" y="T0"/>
                  </a:cxn>
                  <a:cxn ang="0">
                    <a:pos x="0" y="T1"/>
                  </a:cxn>
                  <a:cxn ang="0">
                    <a:pos x="0" y="T2"/>
                  </a:cxn>
                </a:cxnLst>
                <a:rect l="0" t="0" r="r" b="b"/>
                <a:pathLst>
                  <a:path h="3">
                    <a:moveTo>
                      <a:pt x="0" y="2"/>
                    </a:moveTo>
                    <a:cubicBezTo>
                      <a:pt x="0" y="0"/>
                      <a:pt x="0" y="2"/>
                      <a:pt x="0" y="2"/>
                    </a:cubicBezTo>
                    <a:cubicBezTo>
                      <a:pt x="0" y="3"/>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38" name="Freeform 176"/>
              <p:cNvSpPr/>
              <p:nvPr/>
            </p:nvSpPr>
            <p:spPr bwMode="auto">
              <a:xfrm>
                <a:off x="3209" y="2196"/>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0"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39" name="Freeform 177"/>
              <p:cNvSpPr/>
              <p:nvPr/>
            </p:nvSpPr>
            <p:spPr bwMode="auto">
              <a:xfrm>
                <a:off x="3472" y="207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40" name="Freeform 178"/>
              <p:cNvSpPr/>
              <p:nvPr/>
            </p:nvSpPr>
            <p:spPr bwMode="auto">
              <a:xfrm>
                <a:off x="3201" y="2158"/>
                <a:ext cx="0" cy="2"/>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41" name="Freeform 179"/>
              <p:cNvSpPr/>
              <p:nvPr/>
            </p:nvSpPr>
            <p:spPr bwMode="auto">
              <a:xfrm>
                <a:off x="3211" y="2194"/>
                <a:ext cx="2" cy="4"/>
              </a:xfrm>
              <a:custGeom>
                <a:avLst/>
                <a:gdLst>
                  <a:gd name="T0" fmla="*/ 1 w 1"/>
                  <a:gd name="T1" fmla="*/ 1 h 2"/>
                  <a:gd name="T2" fmla="*/ 0 w 1"/>
                  <a:gd name="T3" fmla="*/ 2 h 2"/>
                  <a:gd name="T4" fmla="*/ 1 w 1"/>
                  <a:gd name="T5" fmla="*/ 1 h 2"/>
                </a:gdLst>
                <a:ahLst/>
                <a:cxnLst>
                  <a:cxn ang="0">
                    <a:pos x="T0" y="T1"/>
                  </a:cxn>
                  <a:cxn ang="0">
                    <a:pos x="T2" y="T3"/>
                  </a:cxn>
                  <a:cxn ang="0">
                    <a:pos x="T4" y="T5"/>
                  </a:cxn>
                </a:cxnLst>
                <a:rect l="0" t="0" r="r" b="b"/>
                <a:pathLst>
                  <a:path w="1" h="2">
                    <a:moveTo>
                      <a:pt x="1" y="1"/>
                    </a:moveTo>
                    <a:cubicBezTo>
                      <a:pt x="1" y="0"/>
                      <a:pt x="1" y="1"/>
                      <a:pt x="0" y="2"/>
                    </a:cubicBezTo>
                    <a:cubicBezTo>
                      <a:pt x="0" y="2"/>
                      <a:pt x="0" y="2"/>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42" name="Freeform 180"/>
              <p:cNvSpPr/>
              <p:nvPr/>
            </p:nvSpPr>
            <p:spPr bwMode="auto">
              <a:xfrm>
                <a:off x="3317" y="2561"/>
                <a:ext cx="0" cy="2"/>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0"/>
                    </a:cubicBezTo>
                    <a:cubicBezTo>
                      <a:pt x="0" y="0"/>
                      <a:pt x="0" y="0"/>
                      <a:pt x="0" y="1"/>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43" name="Freeform 181"/>
              <p:cNvSpPr/>
              <p:nvPr/>
            </p:nvSpPr>
            <p:spPr bwMode="auto">
              <a:xfrm>
                <a:off x="3345" y="2535"/>
                <a:ext cx="2"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0" y="0"/>
                    </a:cubicBezTo>
                    <a:cubicBezTo>
                      <a:pt x="0" y="0"/>
                      <a:pt x="0"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44" name="Freeform 182"/>
              <p:cNvSpPr/>
              <p:nvPr/>
            </p:nvSpPr>
            <p:spPr bwMode="auto">
              <a:xfrm>
                <a:off x="3211" y="2192"/>
                <a:ext cx="2" cy="6"/>
              </a:xfrm>
              <a:custGeom>
                <a:avLst/>
                <a:gdLst>
                  <a:gd name="T0" fmla="*/ 0 w 1"/>
                  <a:gd name="T1" fmla="*/ 3 h 3"/>
                  <a:gd name="T2" fmla="*/ 1 w 1"/>
                  <a:gd name="T3" fmla="*/ 0 h 3"/>
                  <a:gd name="T4" fmla="*/ 0 w 1"/>
                  <a:gd name="T5" fmla="*/ 3 h 3"/>
                </a:gdLst>
                <a:ahLst/>
                <a:cxnLst>
                  <a:cxn ang="0">
                    <a:pos x="T0" y="T1"/>
                  </a:cxn>
                  <a:cxn ang="0">
                    <a:pos x="T2" y="T3"/>
                  </a:cxn>
                  <a:cxn ang="0">
                    <a:pos x="T4" y="T5"/>
                  </a:cxn>
                </a:cxnLst>
                <a:rect l="0" t="0" r="r" b="b"/>
                <a:pathLst>
                  <a:path w="1" h="3">
                    <a:moveTo>
                      <a:pt x="0" y="3"/>
                    </a:moveTo>
                    <a:cubicBezTo>
                      <a:pt x="1" y="0"/>
                      <a:pt x="1" y="0"/>
                      <a:pt x="1" y="0"/>
                    </a:cubicBezTo>
                    <a:cubicBezTo>
                      <a:pt x="0" y="1"/>
                      <a:pt x="0" y="2"/>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45" name="Freeform 183"/>
              <p:cNvSpPr/>
              <p:nvPr/>
            </p:nvSpPr>
            <p:spPr bwMode="auto">
              <a:xfrm>
                <a:off x="3266" y="2548"/>
                <a:ext cx="3" cy="2"/>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0"/>
                      <a:pt x="1" y="1"/>
                      <a:pt x="1" y="1"/>
                    </a:cubicBezTo>
                    <a:cubicBezTo>
                      <a:pt x="1"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46" name="Freeform 184"/>
              <p:cNvSpPr/>
              <p:nvPr/>
            </p:nvSpPr>
            <p:spPr bwMode="auto">
              <a:xfrm>
                <a:off x="3271" y="254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47" name="Freeform 185"/>
              <p:cNvSpPr/>
              <p:nvPr/>
            </p:nvSpPr>
            <p:spPr bwMode="auto">
              <a:xfrm>
                <a:off x="3273" y="2557"/>
                <a:ext cx="0" cy="2"/>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48" name="Freeform 186"/>
              <p:cNvSpPr/>
              <p:nvPr/>
            </p:nvSpPr>
            <p:spPr bwMode="auto">
              <a:xfrm>
                <a:off x="3271" y="2557"/>
                <a:ext cx="2"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0"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49" name="Freeform 187"/>
              <p:cNvSpPr/>
              <p:nvPr/>
            </p:nvSpPr>
            <p:spPr bwMode="auto">
              <a:xfrm>
                <a:off x="4616" y="188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50" name="Freeform 188"/>
              <p:cNvSpPr/>
              <p:nvPr/>
            </p:nvSpPr>
            <p:spPr bwMode="auto">
              <a:xfrm>
                <a:off x="3175" y="2211"/>
                <a:ext cx="0" cy="2"/>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51" name="Freeform 189"/>
              <p:cNvSpPr/>
              <p:nvPr/>
            </p:nvSpPr>
            <p:spPr bwMode="auto">
              <a:xfrm>
                <a:off x="3137" y="218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52" name="Freeform 190"/>
              <p:cNvSpPr/>
              <p:nvPr/>
            </p:nvSpPr>
            <p:spPr bwMode="auto">
              <a:xfrm>
                <a:off x="3203" y="2166"/>
                <a:ext cx="2" cy="5"/>
              </a:xfrm>
              <a:custGeom>
                <a:avLst/>
                <a:gdLst>
                  <a:gd name="T0" fmla="*/ 1 w 1"/>
                  <a:gd name="T1" fmla="*/ 0 h 2"/>
                  <a:gd name="T2" fmla="*/ 0 w 1"/>
                  <a:gd name="T3" fmla="*/ 2 h 2"/>
                  <a:gd name="T4" fmla="*/ 1 w 1"/>
                  <a:gd name="T5" fmla="*/ 0 h 2"/>
                </a:gdLst>
                <a:ahLst/>
                <a:cxnLst>
                  <a:cxn ang="0">
                    <a:pos x="T0" y="T1"/>
                  </a:cxn>
                  <a:cxn ang="0">
                    <a:pos x="T2" y="T3"/>
                  </a:cxn>
                  <a:cxn ang="0">
                    <a:pos x="T4" y="T5"/>
                  </a:cxn>
                </a:cxnLst>
                <a:rect l="0" t="0" r="r" b="b"/>
                <a:pathLst>
                  <a:path w="1" h="2">
                    <a:moveTo>
                      <a:pt x="1" y="0"/>
                    </a:moveTo>
                    <a:cubicBezTo>
                      <a:pt x="1" y="0"/>
                      <a:pt x="1" y="1"/>
                      <a:pt x="0" y="2"/>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53" name="Freeform 191"/>
              <p:cNvSpPr/>
              <p:nvPr/>
            </p:nvSpPr>
            <p:spPr bwMode="auto">
              <a:xfrm>
                <a:off x="4497" y="1929"/>
                <a:ext cx="2" cy="2"/>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0"/>
                      <a:pt x="1" y="0"/>
                      <a:pt x="0" y="0"/>
                    </a:cubicBezTo>
                    <a:cubicBezTo>
                      <a:pt x="0"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54" name="Freeform 192"/>
              <p:cNvSpPr/>
              <p:nvPr/>
            </p:nvSpPr>
            <p:spPr bwMode="auto">
              <a:xfrm>
                <a:off x="3082" y="2156"/>
                <a:ext cx="131" cy="91"/>
              </a:xfrm>
              <a:custGeom>
                <a:avLst/>
                <a:gdLst>
                  <a:gd name="T0" fmla="*/ 46 w 62"/>
                  <a:gd name="T1" fmla="*/ 23 h 43"/>
                  <a:gd name="T2" fmla="*/ 51 w 62"/>
                  <a:gd name="T3" fmla="*/ 20 h 43"/>
                  <a:gd name="T4" fmla="*/ 54 w 62"/>
                  <a:gd name="T5" fmla="*/ 19 h 43"/>
                  <a:gd name="T6" fmla="*/ 58 w 62"/>
                  <a:gd name="T7" fmla="*/ 21 h 43"/>
                  <a:gd name="T8" fmla="*/ 60 w 62"/>
                  <a:gd name="T9" fmla="*/ 20 h 43"/>
                  <a:gd name="T10" fmla="*/ 61 w 62"/>
                  <a:gd name="T11" fmla="*/ 16 h 43"/>
                  <a:gd name="T12" fmla="*/ 62 w 62"/>
                  <a:gd name="T13" fmla="*/ 13 h 43"/>
                  <a:gd name="T14" fmla="*/ 62 w 62"/>
                  <a:gd name="T15" fmla="*/ 11 h 43"/>
                  <a:gd name="T16" fmla="*/ 58 w 62"/>
                  <a:gd name="T17" fmla="*/ 12 h 43"/>
                  <a:gd name="T18" fmla="*/ 56 w 62"/>
                  <a:gd name="T19" fmla="*/ 9 h 43"/>
                  <a:gd name="T20" fmla="*/ 57 w 62"/>
                  <a:gd name="T21" fmla="*/ 2 h 43"/>
                  <a:gd name="T22" fmla="*/ 56 w 62"/>
                  <a:gd name="T23" fmla="*/ 2 h 43"/>
                  <a:gd name="T24" fmla="*/ 55 w 62"/>
                  <a:gd name="T25" fmla="*/ 5 h 43"/>
                  <a:gd name="T26" fmla="*/ 54 w 62"/>
                  <a:gd name="T27" fmla="*/ 3 h 43"/>
                  <a:gd name="T28" fmla="*/ 53 w 62"/>
                  <a:gd name="T29" fmla="*/ 8 h 43"/>
                  <a:gd name="T30" fmla="*/ 51 w 62"/>
                  <a:gd name="T31" fmla="*/ 3 h 43"/>
                  <a:gd name="T32" fmla="*/ 51 w 62"/>
                  <a:gd name="T33" fmla="*/ 1 h 43"/>
                  <a:gd name="T34" fmla="*/ 50 w 62"/>
                  <a:gd name="T35" fmla="*/ 4 h 43"/>
                  <a:gd name="T36" fmla="*/ 49 w 62"/>
                  <a:gd name="T37" fmla="*/ 2 h 43"/>
                  <a:gd name="T38" fmla="*/ 48 w 62"/>
                  <a:gd name="T39" fmla="*/ 7 h 43"/>
                  <a:gd name="T40" fmla="*/ 47 w 62"/>
                  <a:gd name="T41" fmla="*/ 12 h 43"/>
                  <a:gd name="T42" fmla="*/ 46 w 62"/>
                  <a:gd name="T43" fmla="*/ 7 h 43"/>
                  <a:gd name="T44" fmla="*/ 43 w 62"/>
                  <a:gd name="T45" fmla="*/ 7 h 43"/>
                  <a:gd name="T46" fmla="*/ 42 w 62"/>
                  <a:gd name="T47" fmla="*/ 7 h 43"/>
                  <a:gd name="T48" fmla="*/ 40 w 62"/>
                  <a:gd name="T49" fmla="*/ 8 h 43"/>
                  <a:gd name="T50" fmla="*/ 37 w 62"/>
                  <a:gd name="T51" fmla="*/ 9 h 43"/>
                  <a:gd name="T52" fmla="*/ 36 w 62"/>
                  <a:gd name="T53" fmla="*/ 10 h 43"/>
                  <a:gd name="T54" fmla="*/ 36 w 62"/>
                  <a:gd name="T55" fmla="*/ 10 h 43"/>
                  <a:gd name="T56" fmla="*/ 35 w 62"/>
                  <a:gd name="T57" fmla="*/ 12 h 43"/>
                  <a:gd name="T58" fmla="*/ 34 w 62"/>
                  <a:gd name="T59" fmla="*/ 10 h 43"/>
                  <a:gd name="T60" fmla="*/ 33 w 62"/>
                  <a:gd name="T61" fmla="*/ 12 h 43"/>
                  <a:gd name="T62" fmla="*/ 30 w 62"/>
                  <a:gd name="T63" fmla="*/ 11 h 43"/>
                  <a:gd name="T64" fmla="*/ 28 w 62"/>
                  <a:gd name="T65" fmla="*/ 12 h 43"/>
                  <a:gd name="T66" fmla="*/ 26 w 62"/>
                  <a:gd name="T67" fmla="*/ 12 h 43"/>
                  <a:gd name="T68" fmla="*/ 26 w 62"/>
                  <a:gd name="T69" fmla="*/ 14 h 43"/>
                  <a:gd name="T70" fmla="*/ 25 w 62"/>
                  <a:gd name="T71" fmla="*/ 13 h 43"/>
                  <a:gd name="T72" fmla="*/ 24 w 62"/>
                  <a:gd name="T73" fmla="*/ 15 h 43"/>
                  <a:gd name="T74" fmla="*/ 22 w 62"/>
                  <a:gd name="T75" fmla="*/ 16 h 43"/>
                  <a:gd name="T76" fmla="*/ 21 w 62"/>
                  <a:gd name="T77" fmla="*/ 17 h 43"/>
                  <a:gd name="T78" fmla="*/ 22 w 62"/>
                  <a:gd name="T79" fmla="*/ 25 h 43"/>
                  <a:gd name="T80" fmla="*/ 19 w 62"/>
                  <a:gd name="T81" fmla="*/ 21 h 43"/>
                  <a:gd name="T82" fmla="*/ 17 w 62"/>
                  <a:gd name="T83" fmla="*/ 23 h 43"/>
                  <a:gd name="T84" fmla="*/ 16 w 62"/>
                  <a:gd name="T85" fmla="*/ 23 h 43"/>
                  <a:gd name="T86" fmla="*/ 11 w 62"/>
                  <a:gd name="T87" fmla="*/ 24 h 43"/>
                  <a:gd name="T88" fmla="*/ 10 w 62"/>
                  <a:gd name="T89" fmla="*/ 24 h 43"/>
                  <a:gd name="T90" fmla="*/ 8 w 62"/>
                  <a:gd name="T91" fmla="*/ 31 h 43"/>
                  <a:gd name="T92" fmla="*/ 7 w 62"/>
                  <a:gd name="T93" fmla="*/ 32 h 43"/>
                  <a:gd name="T94" fmla="*/ 12 w 62"/>
                  <a:gd name="T95" fmla="*/ 41 h 43"/>
                  <a:gd name="T96" fmla="*/ 18 w 62"/>
                  <a:gd name="T97" fmla="*/ 38 h 43"/>
                  <a:gd name="T98" fmla="*/ 28 w 62"/>
                  <a:gd name="T99" fmla="*/ 27 h 43"/>
                  <a:gd name="T100" fmla="*/ 31 w 62"/>
                  <a:gd name="T101" fmla="*/ 31 h 43"/>
                  <a:gd name="T102" fmla="*/ 36 w 62"/>
                  <a:gd name="T103" fmla="*/ 29 h 43"/>
                  <a:gd name="T104" fmla="*/ 41 w 62"/>
                  <a:gd name="T105" fmla="*/ 2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2" h="43">
                    <a:moveTo>
                      <a:pt x="44" y="25"/>
                    </a:moveTo>
                    <a:cubicBezTo>
                      <a:pt x="44" y="25"/>
                      <a:pt x="44" y="26"/>
                      <a:pt x="44" y="26"/>
                    </a:cubicBezTo>
                    <a:cubicBezTo>
                      <a:pt x="44" y="26"/>
                      <a:pt x="44" y="26"/>
                      <a:pt x="45" y="27"/>
                    </a:cubicBezTo>
                    <a:cubicBezTo>
                      <a:pt x="45" y="26"/>
                      <a:pt x="45" y="25"/>
                      <a:pt x="45" y="25"/>
                    </a:cubicBezTo>
                    <a:cubicBezTo>
                      <a:pt x="46" y="27"/>
                      <a:pt x="46" y="25"/>
                      <a:pt x="46" y="26"/>
                    </a:cubicBezTo>
                    <a:cubicBezTo>
                      <a:pt x="46" y="24"/>
                      <a:pt x="46" y="22"/>
                      <a:pt x="46" y="23"/>
                    </a:cubicBezTo>
                    <a:cubicBezTo>
                      <a:pt x="46" y="26"/>
                      <a:pt x="46" y="26"/>
                      <a:pt x="46" y="26"/>
                    </a:cubicBezTo>
                    <a:cubicBezTo>
                      <a:pt x="47" y="24"/>
                      <a:pt x="48" y="27"/>
                      <a:pt x="48" y="23"/>
                    </a:cubicBezTo>
                    <a:cubicBezTo>
                      <a:pt x="48" y="25"/>
                      <a:pt x="48" y="25"/>
                      <a:pt x="48" y="25"/>
                    </a:cubicBezTo>
                    <a:cubicBezTo>
                      <a:pt x="49" y="23"/>
                      <a:pt x="50" y="25"/>
                      <a:pt x="50" y="22"/>
                    </a:cubicBezTo>
                    <a:cubicBezTo>
                      <a:pt x="50" y="23"/>
                      <a:pt x="51" y="23"/>
                      <a:pt x="51" y="23"/>
                    </a:cubicBezTo>
                    <a:cubicBezTo>
                      <a:pt x="51" y="22"/>
                      <a:pt x="51" y="22"/>
                      <a:pt x="51" y="20"/>
                    </a:cubicBezTo>
                    <a:cubicBezTo>
                      <a:pt x="51" y="20"/>
                      <a:pt x="52" y="21"/>
                      <a:pt x="52" y="21"/>
                    </a:cubicBezTo>
                    <a:cubicBezTo>
                      <a:pt x="52" y="22"/>
                      <a:pt x="52" y="24"/>
                      <a:pt x="52" y="22"/>
                    </a:cubicBezTo>
                    <a:cubicBezTo>
                      <a:pt x="52" y="23"/>
                      <a:pt x="52" y="23"/>
                      <a:pt x="52" y="23"/>
                    </a:cubicBezTo>
                    <a:cubicBezTo>
                      <a:pt x="53" y="22"/>
                      <a:pt x="53" y="20"/>
                      <a:pt x="53" y="21"/>
                    </a:cubicBezTo>
                    <a:cubicBezTo>
                      <a:pt x="54" y="20"/>
                      <a:pt x="54" y="20"/>
                      <a:pt x="54" y="18"/>
                    </a:cubicBezTo>
                    <a:cubicBezTo>
                      <a:pt x="54" y="18"/>
                      <a:pt x="54" y="20"/>
                      <a:pt x="54" y="19"/>
                    </a:cubicBezTo>
                    <a:cubicBezTo>
                      <a:pt x="54" y="21"/>
                      <a:pt x="54" y="21"/>
                      <a:pt x="54" y="21"/>
                    </a:cubicBezTo>
                    <a:cubicBezTo>
                      <a:pt x="54" y="21"/>
                      <a:pt x="55" y="20"/>
                      <a:pt x="56" y="19"/>
                    </a:cubicBezTo>
                    <a:cubicBezTo>
                      <a:pt x="56" y="22"/>
                      <a:pt x="56" y="19"/>
                      <a:pt x="57" y="21"/>
                    </a:cubicBezTo>
                    <a:cubicBezTo>
                      <a:pt x="57" y="19"/>
                      <a:pt x="57" y="21"/>
                      <a:pt x="58" y="18"/>
                    </a:cubicBezTo>
                    <a:cubicBezTo>
                      <a:pt x="57" y="20"/>
                      <a:pt x="57" y="20"/>
                      <a:pt x="57" y="20"/>
                    </a:cubicBezTo>
                    <a:cubicBezTo>
                      <a:pt x="58" y="20"/>
                      <a:pt x="58" y="20"/>
                      <a:pt x="58" y="21"/>
                    </a:cubicBezTo>
                    <a:cubicBezTo>
                      <a:pt x="58" y="21"/>
                      <a:pt x="59" y="19"/>
                      <a:pt x="59" y="18"/>
                    </a:cubicBezTo>
                    <a:cubicBezTo>
                      <a:pt x="59" y="20"/>
                      <a:pt x="59" y="20"/>
                      <a:pt x="59" y="20"/>
                    </a:cubicBezTo>
                    <a:cubicBezTo>
                      <a:pt x="59" y="19"/>
                      <a:pt x="60" y="17"/>
                      <a:pt x="60" y="15"/>
                    </a:cubicBezTo>
                    <a:cubicBezTo>
                      <a:pt x="60" y="16"/>
                      <a:pt x="60" y="15"/>
                      <a:pt x="60" y="16"/>
                    </a:cubicBezTo>
                    <a:cubicBezTo>
                      <a:pt x="60" y="17"/>
                      <a:pt x="59" y="19"/>
                      <a:pt x="59" y="20"/>
                    </a:cubicBezTo>
                    <a:cubicBezTo>
                      <a:pt x="59" y="21"/>
                      <a:pt x="60" y="18"/>
                      <a:pt x="60" y="20"/>
                    </a:cubicBezTo>
                    <a:cubicBezTo>
                      <a:pt x="60" y="20"/>
                      <a:pt x="60" y="20"/>
                      <a:pt x="60" y="18"/>
                    </a:cubicBezTo>
                    <a:cubicBezTo>
                      <a:pt x="60" y="20"/>
                      <a:pt x="60" y="20"/>
                      <a:pt x="60" y="20"/>
                    </a:cubicBezTo>
                    <a:cubicBezTo>
                      <a:pt x="60" y="20"/>
                      <a:pt x="60" y="20"/>
                      <a:pt x="60" y="19"/>
                    </a:cubicBezTo>
                    <a:cubicBezTo>
                      <a:pt x="60" y="19"/>
                      <a:pt x="60" y="19"/>
                      <a:pt x="60" y="19"/>
                    </a:cubicBezTo>
                    <a:cubicBezTo>
                      <a:pt x="61" y="17"/>
                      <a:pt x="61" y="17"/>
                      <a:pt x="62" y="15"/>
                    </a:cubicBezTo>
                    <a:cubicBezTo>
                      <a:pt x="61" y="16"/>
                      <a:pt x="61" y="16"/>
                      <a:pt x="61" y="16"/>
                    </a:cubicBezTo>
                    <a:cubicBezTo>
                      <a:pt x="62" y="15"/>
                      <a:pt x="62" y="14"/>
                      <a:pt x="62" y="16"/>
                    </a:cubicBezTo>
                    <a:cubicBezTo>
                      <a:pt x="61" y="17"/>
                      <a:pt x="61" y="18"/>
                      <a:pt x="61" y="19"/>
                    </a:cubicBezTo>
                    <a:cubicBezTo>
                      <a:pt x="62" y="15"/>
                      <a:pt x="62" y="15"/>
                      <a:pt x="62" y="15"/>
                    </a:cubicBezTo>
                    <a:cubicBezTo>
                      <a:pt x="62" y="16"/>
                      <a:pt x="62" y="16"/>
                      <a:pt x="62" y="14"/>
                    </a:cubicBezTo>
                    <a:cubicBezTo>
                      <a:pt x="62" y="15"/>
                      <a:pt x="62" y="15"/>
                      <a:pt x="62" y="15"/>
                    </a:cubicBezTo>
                    <a:cubicBezTo>
                      <a:pt x="62" y="13"/>
                      <a:pt x="62" y="13"/>
                      <a:pt x="62" y="13"/>
                    </a:cubicBezTo>
                    <a:cubicBezTo>
                      <a:pt x="62" y="14"/>
                      <a:pt x="62" y="12"/>
                      <a:pt x="61" y="14"/>
                    </a:cubicBezTo>
                    <a:cubicBezTo>
                      <a:pt x="61" y="15"/>
                      <a:pt x="61" y="15"/>
                      <a:pt x="61" y="15"/>
                    </a:cubicBezTo>
                    <a:cubicBezTo>
                      <a:pt x="61" y="15"/>
                      <a:pt x="60" y="17"/>
                      <a:pt x="61" y="15"/>
                    </a:cubicBezTo>
                    <a:cubicBezTo>
                      <a:pt x="61" y="13"/>
                      <a:pt x="61" y="13"/>
                      <a:pt x="61" y="13"/>
                    </a:cubicBezTo>
                    <a:cubicBezTo>
                      <a:pt x="61" y="13"/>
                      <a:pt x="61" y="14"/>
                      <a:pt x="61" y="14"/>
                    </a:cubicBezTo>
                    <a:cubicBezTo>
                      <a:pt x="62" y="11"/>
                      <a:pt x="62" y="11"/>
                      <a:pt x="62" y="11"/>
                    </a:cubicBezTo>
                    <a:cubicBezTo>
                      <a:pt x="61" y="15"/>
                      <a:pt x="61" y="12"/>
                      <a:pt x="60" y="13"/>
                    </a:cubicBezTo>
                    <a:cubicBezTo>
                      <a:pt x="61" y="12"/>
                      <a:pt x="61" y="12"/>
                      <a:pt x="61" y="12"/>
                    </a:cubicBezTo>
                    <a:cubicBezTo>
                      <a:pt x="61" y="11"/>
                      <a:pt x="60" y="14"/>
                      <a:pt x="60" y="14"/>
                    </a:cubicBezTo>
                    <a:cubicBezTo>
                      <a:pt x="60" y="13"/>
                      <a:pt x="61" y="11"/>
                      <a:pt x="61" y="10"/>
                    </a:cubicBezTo>
                    <a:cubicBezTo>
                      <a:pt x="60" y="10"/>
                      <a:pt x="59" y="12"/>
                      <a:pt x="59" y="10"/>
                    </a:cubicBezTo>
                    <a:cubicBezTo>
                      <a:pt x="59" y="10"/>
                      <a:pt x="59" y="11"/>
                      <a:pt x="58" y="12"/>
                    </a:cubicBezTo>
                    <a:cubicBezTo>
                      <a:pt x="58" y="12"/>
                      <a:pt x="59" y="9"/>
                      <a:pt x="58" y="11"/>
                    </a:cubicBezTo>
                    <a:cubicBezTo>
                      <a:pt x="58" y="10"/>
                      <a:pt x="58" y="9"/>
                      <a:pt x="59" y="8"/>
                    </a:cubicBezTo>
                    <a:cubicBezTo>
                      <a:pt x="58" y="9"/>
                      <a:pt x="58" y="8"/>
                      <a:pt x="58" y="10"/>
                    </a:cubicBezTo>
                    <a:cubicBezTo>
                      <a:pt x="58" y="9"/>
                      <a:pt x="57" y="9"/>
                      <a:pt x="57" y="9"/>
                    </a:cubicBezTo>
                    <a:cubicBezTo>
                      <a:pt x="57" y="9"/>
                      <a:pt x="57" y="8"/>
                      <a:pt x="57" y="7"/>
                    </a:cubicBezTo>
                    <a:cubicBezTo>
                      <a:pt x="57" y="8"/>
                      <a:pt x="56" y="9"/>
                      <a:pt x="56" y="9"/>
                    </a:cubicBezTo>
                    <a:cubicBezTo>
                      <a:pt x="56" y="11"/>
                      <a:pt x="56" y="11"/>
                      <a:pt x="56" y="12"/>
                    </a:cubicBezTo>
                    <a:cubicBezTo>
                      <a:pt x="56" y="13"/>
                      <a:pt x="56" y="13"/>
                      <a:pt x="56" y="13"/>
                    </a:cubicBezTo>
                    <a:cubicBezTo>
                      <a:pt x="56" y="11"/>
                      <a:pt x="56" y="9"/>
                      <a:pt x="56" y="9"/>
                    </a:cubicBezTo>
                    <a:cubicBezTo>
                      <a:pt x="56" y="6"/>
                      <a:pt x="56" y="9"/>
                      <a:pt x="56" y="6"/>
                    </a:cubicBezTo>
                    <a:cubicBezTo>
                      <a:pt x="56" y="4"/>
                      <a:pt x="57" y="4"/>
                      <a:pt x="57" y="5"/>
                    </a:cubicBezTo>
                    <a:cubicBezTo>
                      <a:pt x="58" y="3"/>
                      <a:pt x="57" y="5"/>
                      <a:pt x="57" y="2"/>
                    </a:cubicBezTo>
                    <a:cubicBezTo>
                      <a:pt x="57" y="3"/>
                      <a:pt x="57" y="4"/>
                      <a:pt x="56" y="4"/>
                    </a:cubicBezTo>
                    <a:cubicBezTo>
                      <a:pt x="56" y="5"/>
                      <a:pt x="56" y="6"/>
                      <a:pt x="56" y="7"/>
                    </a:cubicBezTo>
                    <a:cubicBezTo>
                      <a:pt x="56" y="9"/>
                      <a:pt x="56" y="5"/>
                      <a:pt x="56" y="5"/>
                    </a:cubicBezTo>
                    <a:cubicBezTo>
                      <a:pt x="56" y="4"/>
                      <a:pt x="56" y="4"/>
                      <a:pt x="56" y="4"/>
                    </a:cubicBezTo>
                    <a:cubicBezTo>
                      <a:pt x="56" y="3"/>
                      <a:pt x="55" y="5"/>
                      <a:pt x="55" y="5"/>
                    </a:cubicBezTo>
                    <a:cubicBezTo>
                      <a:pt x="55" y="1"/>
                      <a:pt x="56" y="4"/>
                      <a:pt x="56" y="2"/>
                    </a:cubicBezTo>
                    <a:cubicBezTo>
                      <a:pt x="56" y="0"/>
                      <a:pt x="56" y="0"/>
                      <a:pt x="56" y="0"/>
                    </a:cubicBezTo>
                    <a:cubicBezTo>
                      <a:pt x="55" y="0"/>
                      <a:pt x="56" y="3"/>
                      <a:pt x="55" y="2"/>
                    </a:cubicBezTo>
                    <a:cubicBezTo>
                      <a:pt x="55" y="1"/>
                      <a:pt x="55" y="1"/>
                      <a:pt x="55" y="1"/>
                    </a:cubicBezTo>
                    <a:cubicBezTo>
                      <a:pt x="55" y="1"/>
                      <a:pt x="55" y="1"/>
                      <a:pt x="55" y="1"/>
                    </a:cubicBezTo>
                    <a:cubicBezTo>
                      <a:pt x="55" y="3"/>
                      <a:pt x="55" y="4"/>
                      <a:pt x="55" y="4"/>
                    </a:cubicBezTo>
                    <a:cubicBezTo>
                      <a:pt x="55" y="7"/>
                      <a:pt x="55" y="5"/>
                      <a:pt x="55" y="5"/>
                    </a:cubicBezTo>
                    <a:cubicBezTo>
                      <a:pt x="54" y="7"/>
                      <a:pt x="55" y="5"/>
                      <a:pt x="55" y="7"/>
                    </a:cubicBezTo>
                    <a:cubicBezTo>
                      <a:pt x="55" y="8"/>
                      <a:pt x="54" y="9"/>
                      <a:pt x="54" y="9"/>
                    </a:cubicBezTo>
                    <a:cubicBezTo>
                      <a:pt x="54" y="9"/>
                      <a:pt x="54" y="7"/>
                      <a:pt x="54" y="6"/>
                    </a:cubicBezTo>
                    <a:cubicBezTo>
                      <a:pt x="54" y="5"/>
                      <a:pt x="54" y="5"/>
                      <a:pt x="54" y="6"/>
                    </a:cubicBezTo>
                    <a:cubicBezTo>
                      <a:pt x="55" y="4"/>
                      <a:pt x="54" y="3"/>
                      <a:pt x="55" y="1"/>
                    </a:cubicBezTo>
                    <a:cubicBezTo>
                      <a:pt x="54" y="0"/>
                      <a:pt x="54" y="2"/>
                      <a:pt x="54" y="3"/>
                    </a:cubicBezTo>
                    <a:cubicBezTo>
                      <a:pt x="54" y="3"/>
                      <a:pt x="54" y="5"/>
                      <a:pt x="54" y="5"/>
                    </a:cubicBezTo>
                    <a:cubicBezTo>
                      <a:pt x="54" y="10"/>
                      <a:pt x="54" y="2"/>
                      <a:pt x="53" y="3"/>
                    </a:cubicBezTo>
                    <a:cubicBezTo>
                      <a:pt x="53" y="6"/>
                      <a:pt x="53" y="7"/>
                      <a:pt x="53" y="10"/>
                    </a:cubicBezTo>
                    <a:cubicBezTo>
                      <a:pt x="53" y="11"/>
                      <a:pt x="53" y="12"/>
                      <a:pt x="53" y="11"/>
                    </a:cubicBezTo>
                    <a:cubicBezTo>
                      <a:pt x="53" y="9"/>
                      <a:pt x="53" y="10"/>
                      <a:pt x="53" y="8"/>
                    </a:cubicBezTo>
                    <a:cubicBezTo>
                      <a:pt x="53" y="8"/>
                      <a:pt x="53" y="8"/>
                      <a:pt x="53" y="8"/>
                    </a:cubicBezTo>
                    <a:cubicBezTo>
                      <a:pt x="53" y="5"/>
                      <a:pt x="53" y="5"/>
                      <a:pt x="53" y="5"/>
                    </a:cubicBezTo>
                    <a:cubicBezTo>
                      <a:pt x="53" y="4"/>
                      <a:pt x="52" y="2"/>
                      <a:pt x="52" y="1"/>
                    </a:cubicBezTo>
                    <a:cubicBezTo>
                      <a:pt x="52" y="2"/>
                      <a:pt x="52" y="3"/>
                      <a:pt x="52" y="4"/>
                    </a:cubicBezTo>
                    <a:cubicBezTo>
                      <a:pt x="52" y="3"/>
                      <a:pt x="52" y="2"/>
                      <a:pt x="52" y="2"/>
                    </a:cubicBezTo>
                    <a:cubicBezTo>
                      <a:pt x="52" y="3"/>
                      <a:pt x="52" y="5"/>
                      <a:pt x="52" y="5"/>
                    </a:cubicBezTo>
                    <a:cubicBezTo>
                      <a:pt x="52" y="5"/>
                      <a:pt x="51" y="3"/>
                      <a:pt x="51" y="3"/>
                    </a:cubicBezTo>
                    <a:cubicBezTo>
                      <a:pt x="52" y="1"/>
                      <a:pt x="52" y="1"/>
                      <a:pt x="52" y="1"/>
                    </a:cubicBezTo>
                    <a:cubicBezTo>
                      <a:pt x="52" y="3"/>
                      <a:pt x="52" y="0"/>
                      <a:pt x="51" y="1"/>
                    </a:cubicBezTo>
                    <a:cubicBezTo>
                      <a:pt x="51" y="2"/>
                      <a:pt x="51" y="4"/>
                      <a:pt x="51" y="5"/>
                    </a:cubicBezTo>
                    <a:cubicBezTo>
                      <a:pt x="51" y="6"/>
                      <a:pt x="51" y="4"/>
                      <a:pt x="51" y="5"/>
                    </a:cubicBezTo>
                    <a:cubicBezTo>
                      <a:pt x="51" y="3"/>
                      <a:pt x="51" y="3"/>
                      <a:pt x="51" y="3"/>
                    </a:cubicBezTo>
                    <a:cubicBezTo>
                      <a:pt x="51" y="4"/>
                      <a:pt x="51" y="0"/>
                      <a:pt x="51" y="1"/>
                    </a:cubicBezTo>
                    <a:cubicBezTo>
                      <a:pt x="51" y="3"/>
                      <a:pt x="51" y="3"/>
                      <a:pt x="51" y="3"/>
                    </a:cubicBezTo>
                    <a:cubicBezTo>
                      <a:pt x="51" y="2"/>
                      <a:pt x="51" y="2"/>
                      <a:pt x="51" y="1"/>
                    </a:cubicBezTo>
                    <a:cubicBezTo>
                      <a:pt x="51" y="2"/>
                      <a:pt x="50" y="2"/>
                      <a:pt x="50" y="2"/>
                    </a:cubicBezTo>
                    <a:cubicBezTo>
                      <a:pt x="50" y="1"/>
                      <a:pt x="50" y="1"/>
                      <a:pt x="50" y="1"/>
                    </a:cubicBezTo>
                    <a:cubicBezTo>
                      <a:pt x="50" y="2"/>
                      <a:pt x="50" y="4"/>
                      <a:pt x="50" y="2"/>
                    </a:cubicBezTo>
                    <a:cubicBezTo>
                      <a:pt x="50" y="5"/>
                      <a:pt x="50" y="2"/>
                      <a:pt x="50" y="4"/>
                    </a:cubicBezTo>
                    <a:cubicBezTo>
                      <a:pt x="51" y="5"/>
                      <a:pt x="50" y="5"/>
                      <a:pt x="50" y="6"/>
                    </a:cubicBezTo>
                    <a:cubicBezTo>
                      <a:pt x="50" y="3"/>
                      <a:pt x="50" y="5"/>
                      <a:pt x="50" y="5"/>
                    </a:cubicBezTo>
                    <a:cubicBezTo>
                      <a:pt x="50" y="4"/>
                      <a:pt x="49" y="4"/>
                      <a:pt x="49" y="3"/>
                    </a:cubicBezTo>
                    <a:cubicBezTo>
                      <a:pt x="49" y="5"/>
                      <a:pt x="49" y="5"/>
                      <a:pt x="49" y="5"/>
                    </a:cubicBezTo>
                    <a:cubicBezTo>
                      <a:pt x="49" y="2"/>
                      <a:pt x="49" y="6"/>
                      <a:pt x="49" y="5"/>
                    </a:cubicBezTo>
                    <a:cubicBezTo>
                      <a:pt x="49" y="4"/>
                      <a:pt x="49" y="2"/>
                      <a:pt x="49" y="2"/>
                    </a:cubicBezTo>
                    <a:cubicBezTo>
                      <a:pt x="49" y="4"/>
                      <a:pt x="49" y="5"/>
                      <a:pt x="49" y="7"/>
                    </a:cubicBezTo>
                    <a:cubicBezTo>
                      <a:pt x="48" y="6"/>
                      <a:pt x="49" y="4"/>
                      <a:pt x="48" y="2"/>
                    </a:cubicBezTo>
                    <a:cubicBezTo>
                      <a:pt x="48" y="4"/>
                      <a:pt x="48" y="0"/>
                      <a:pt x="48" y="3"/>
                    </a:cubicBezTo>
                    <a:cubicBezTo>
                      <a:pt x="48" y="6"/>
                      <a:pt x="48" y="6"/>
                      <a:pt x="48" y="6"/>
                    </a:cubicBezTo>
                    <a:cubicBezTo>
                      <a:pt x="48" y="6"/>
                      <a:pt x="48" y="5"/>
                      <a:pt x="48" y="4"/>
                    </a:cubicBezTo>
                    <a:cubicBezTo>
                      <a:pt x="48" y="4"/>
                      <a:pt x="48" y="6"/>
                      <a:pt x="48" y="7"/>
                    </a:cubicBezTo>
                    <a:cubicBezTo>
                      <a:pt x="48" y="6"/>
                      <a:pt x="48" y="9"/>
                      <a:pt x="47" y="7"/>
                    </a:cubicBezTo>
                    <a:cubicBezTo>
                      <a:pt x="47" y="6"/>
                      <a:pt x="48" y="7"/>
                      <a:pt x="48" y="5"/>
                    </a:cubicBezTo>
                    <a:cubicBezTo>
                      <a:pt x="47" y="5"/>
                      <a:pt x="48" y="9"/>
                      <a:pt x="47" y="10"/>
                    </a:cubicBezTo>
                    <a:cubicBezTo>
                      <a:pt x="48" y="11"/>
                      <a:pt x="48" y="14"/>
                      <a:pt x="48" y="15"/>
                    </a:cubicBezTo>
                    <a:cubicBezTo>
                      <a:pt x="47" y="14"/>
                      <a:pt x="48" y="14"/>
                      <a:pt x="47" y="12"/>
                    </a:cubicBezTo>
                    <a:cubicBezTo>
                      <a:pt x="47" y="12"/>
                      <a:pt x="47" y="12"/>
                      <a:pt x="47" y="12"/>
                    </a:cubicBezTo>
                    <a:cubicBezTo>
                      <a:pt x="47" y="9"/>
                      <a:pt x="47" y="7"/>
                      <a:pt x="47" y="5"/>
                    </a:cubicBezTo>
                    <a:cubicBezTo>
                      <a:pt x="47" y="6"/>
                      <a:pt x="47" y="6"/>
                      <a:pt x="47" y="6"/>
                    </a:cubicBezTo>
                    <a:cubicBezTo>
                      <a:pt x="47" y="3"/>
                      <a:pt x="47" y="3"/>
                      <a:pt x="47" y="3"/>
                    </a:cubicBezTo>
                    <a:cubicBezTo>
                      <a:pt x="47" y="5"/>
                      <a:pt x="46" y="3"/>
                      <a:pt x="46" y="4"/>
                    </a:cubicBezTo>
                    <a:cubicBezTo>
                      <a:pt x="46" y="6"/>
                      <a:pt x="46" y="3"/>
                      <a:pt x="46" y="5"/>
                    </a:cubicBezTo>
                    <a:cubicBezTo>
                      <a:pt x="46" y="5"/>
                      <a:pt x="47" y="8"/>
                      <a:pt x="46" y="7"/>
                    </a:cubicBezTo>
                    <a:cubicBezTo>
                      <a:pt x="46" y="4"/>
                      <a:pt x="46" y="4"/>
                      <a:pt x="46" y="4"/>
                    </a:cubicBezTo>
                    <a:cubicBezTo>
                      <a:pt x="46" y="3"/>
                      <a:pt x="46" y="6"/>
                      <a:pt x="46" y="5"/>
                    </a:cubicBezTo>
                    <a:cubicBezTo>
                      <a:pt x="46" y="4"/>
                      <a:pt x="46" y="4"/>
                      <a:pt x="46" y="4"/>
                    </a:cubicBezTo>
                    <a:cubicBezTo>
                      <a:pt x="45" y="4"/>
                      <a:pt x="44" y="4"/>
                      <a:pt x="44" y="8"/>
                    </a:cubicBezTo>
                    <a:cubicBezTo>
                      <a:pt x="44" y="6"/>
                      <a:pt x="43" y="6"/>
                      <a:pt x="43" y="5"/>
                    </a:cubicBezTo>
                    <a:cubicBezTo>
                      <a:pt x="43" y="6"/>
                      <a:pt x="43" y="7"/>
                      <a:pt x="43" y="7"/>
                    </a:cubicBezTo>
                    <a:cubicBezTo>
                      <a:pt x="43" y="5"/>
                      <a:pt x="43" y="5"/>
                      <a:pt x="43" y="5"/>
                    </a:cubicBezTo>
                    <a:cubicBezTo>
                      <a:pt x="42" y="4"/>
                      <a:pt x="42" y="6"/>
                      <a:pt x="42" y="7"/>
                    </a:cubicBezTo>
                    <a:cubicBezTo>
                      <a:pt x="42" y="6"/>
                      <a:pt x="42" y="6"/>
                      <a:pt x="42" y="6"/>
                    </a:cubicBezTo>
                    <a:cubicBezTo>
                      <a:pt x="42" y="4"/>
                      <a:pt x="42" y="7"/>
                      <a:pt x="42" y="7"/>
                    </a:cubicBezTo>
                    <a:cubicBezTo>
                      <a:pt x="42" y="6"/>
                      <a:pt x="42" y="6"/>
                      <a:pt x="42" y="6"/>
                    </a:cubicBezTo>
                    <a:cubicBezTo>
                      <a:pt x="42" y="7"/>
                      <a:pt x="42" y="7"/>
                      <a:pt x="42" y="7"/>
                    </a:cubicBezTo>
                    <a:cubicBezTo>
                      <a:pt x="42" y="8"/>
                      <a:pt x="42" y="8"/>
                      <a:pt x="41" y="6"/>
                    </a:cubicBezTo>
                    <a:cubicBezTo>
                      <a:pt x="41" y="7"/>
                      <a:pt x="41" y="7"/>
                      <a:pt x="41" y="7"/>
                    </a:cubicBezTo>
                    <a:cubicBezTo>
                      <a:pt x="41" y="6"/>
                      <a:pt x="41" y="6"/>
                      <a:pt x="40" y="7"/>
                    </a:cubicBezTo>
                    <a:cubicBezTo>
                      <a:pt x="41" y="7"/>
                      <a:pt x="41" y="8"/>
                      <a:pt x="41" y="9"/>
                    </a:cubicBezTo>
                    <a:cubicBezTo>
                      <a:pt x="41" y="12"/>
                      <a:pt x="41" y="9"/>
                      <a:pt x="41" y="10"/>
                    </a:cubicBezTo>
                    <a:cubicBezTo>
                      <a:pt x="40" y="8"/>
                      <a:pt x="40" y="8"/>
                      <a:pt x="40" y="8"/>
                    </a:cubicBezTo>
                    <a:cubicBezTo>
                      <a:pt x="40" y="5"/>
                      <a:pt x="39" y="7"/>
                      <a:pt x="39" y="7"/>
                    </a:cubicBezTo>
                    <a:cubicBezTo>
                      <a:pt x="39" y="8"/>
                      <a:pt x="39" y="8"/>
                      <a:pt x="39" y="8"/>
                    </a:cubicBezTo>
                    <a:cubicBezTo>
                      <a:pt x="38" y="6"/>
                      <a:pt x="38" y="8"/>
                      <a:pt x="38" y="8"/>
                    </a:cubicBezTo>
                    <a:cubicBezTo>
                      <a:pt x="38" y="9"/>
                      <a:pt x="38" y="11"/>
                      <a:pt x="38" y="11"/>
                    </a:cubicBezTo>
                    <a:cubicBezTo>
                      <a:pt x="38" y="13"/>
                      <a:pt x="38" y="9"/>
                      <a:pt x="37" y="8"/>
                    </a:cubicBezTo>
                    <a:cubicBezTo>
                      <a:pt x="37" y="9"/>
                      <a:pt x="37" y="9"/>
                      <a:pt x="37" y="9"/>
                    </a:cubicBezTo>
                    <a:cubicBezTo>
                      <a:pt x="37" y="8"/>
                      <a:pt x="37" y="8"/>
                      <a:pt x="37" y="8"/>
                    </a:cubicBezTo>
                    <a:cubicBezTo>
                      <a:pt x="37" y="9"/>
                      <a:pt x="37" y="10"/>
                      <a:pt x="37" y="9"/>
                    </a:cubicBezTo>
                    <a:cubicBezTo>
                      <a:pt x="37" y="9"/>
                      <a:pt x="37" y="9"/>
                      <a:pt x="37" y="9"/>
                    </a:cubicBezTo>
                    <a:cubicBezTo>
                      <a:pt x="36" y="9"/>
                      <a:pt x="36" y="8"/>
                      <a:pt x="36" y="8"/>
                    </a:cubicBezTo>
                    <a:cubicBezTo>
                      <a:pt x="36" y="10"/>
                      <a:pt x="36" y="9"/>
                      <a:pt x="36" y="10"/>
                    </a:cubicBezTo>
                    <a:cubicBezTo>
                      <a:pt x="36" y="10"/>
                      <a:pt x="36" y="10"/>
                      <a:pt x="36" y="10"/>
                    </a:cubicBezTo>
                    <a:cubicBezTo>
                      <a:pt x="36" y="11"/>
                      <a:pt x="36" y="11"/>
                      <a:pt x="36" y="11"/>
                    </a:cubicBezTo>
                    <a:cubicBezTo>
                      <a:pt x="36" y="10"/>
                      <a:pt x="36" y="10"/>
                      <a:pt x="36" y="10"/>
                    </a:cubicBezTo>
                    <a:cubicBezTo>
                      <a:pt x="36" y="9"/>
                      <a:pt x="36" y="9"/>
                      <a:pt x="36" y="9"/>
                    </a:cubicBezTo>
                    <a:cubicBezTo>
                      <a:pt x="35" y="8"/>
                      <a:pt x="36" y="10"/>
                      <a:pt x="36" y="11"/>
                    </a:cubicBezTo>
                    <a:cubicBezTo>
                      <a:pt x="36" y="12"/>
                      <a:pt x="36" y="11"/>
                      <a:pt x="35" y="10"/>
                    </a:cubicBezTo>
                    <a:cubicBezTo>
                      <a:pt x="35" y="9"/>
                      <a:pt x="36" y="10"/>
                      <a:pt x="36" y="10"/>
                    </a:cubicBezTo>
                    <a:cubicBezTo>
                      <a:pt x="35" y="9"/>
                      <a:pt x="35" y="9"/>
                      <a:pt x="35" y="9"/>
                    </a:cubicBezTo>
                    <a:cubicBezTo>
                      <a:pt x="35" y="9"/>
                      <a:pt x="36" y="10"/>
                      <a:pt x="35" y="10"/>
                    </a:cubicBezTo>
                    <a:cubicBezTo>
                      <a:pt x="35" y="10"/>
                      <a:pt x="35" y="10"/>
                      <a:pt x="35" y="9"/>
                    </a:cubicBezTo>
                    <a:cubicBezTo>
                      <a:pt x="35" y="10"/>
                      <a:pt x="35" y="10"/>
                      <a:pt x="35" y="10"/>
                    </a:cubicBezTo>
                    <a:cubicBezTo>
                      <a:pt x="35" y="11"/>
                      <a:pt x="35" y="11"/>
                      <a:pt x="35" y="12"/>
                    </a:cubicBezTo>
                    <a:cubicBezTo>
                      <a:pt x="35" y="12"/>
                      <a:pt x="35" y="13"/>
                      <a:pt x="35" y="12"/>
                    </a:cubicBezTo>
                    <a:cubicBezTo>
                      <a:pt x="35" y="12"/>
                      <a:pt x="35" y="12"/>
                      <a:pt x="35" y="12"/>
                    </a:cubicBezTo>
                    <a:cubicBezTo>
                      <a:pt x="35" y="12"/>
                      <a:pt x="35" y="12"/>
                      <a:pt x="35" y="13"/>
                    </a:cubicBezTo>
                    <a:cubicBezTo>
                      <a:pt x="35" y="11"/>
                      <a:pt x="35" y="11"/>
                      <a:pt x="35" y="11"/>
                    </a:cubicBezTo>
                    <a:cubicBezTo>
                      <a:pt x="35" y="12"/>
                      <a:pt x="35" y="12"/>
                      <a:pt x="35" y="13"/>
                    </a:cubicBezTo>
                    <a:cubicBezTo>
                      <a:pt x="34" y="11"/>
                      <a:pt x="34" y="9"/>
                      <a:pt x="33" y="9"/>
                    </a:cubicBezTo>
                    <a:cubicBezTo>
                      <a:pt x="34" y="10"/>
                      <a:pt x="34" y="10"/>
                      <a:pt x="34" y="10"/>
                    </a:cubicBezTo>
                    <a:cubicBezTo>
                      <a:pt x="34" y="11"/>
                      <a:pt x="33" y="10"/>
                      <a:pt x="33" y="9"/>
                    </a:cubicBezTo>
                    <a:cubicBezTo>
                      <a:pt x="33" y="8"/>
                      <a:pt x="34" y="14"/>
                      <a:pt x="33" y="13"/>
                    </a:cubicBezTo>
                    <a:cubicBezTo>
                      <a:pt x="33" y="11"/>
                      <a:pt x="33" y="10"/>
                      <a:pt x="32" y="10"/>
                    </a:cubicBezTo>
                    <a:cubicBezTo>
                      <a:pt x="33" y="10"/>
                      <a:pt x="33" y="11"/>
                      <a:pt x="33" y="11"/>
                    </a:cubicBezTo>
                    <a:cubicBezTo>
                      <a:pt x="33" y="12"/>
                      <a:pt x="32" y="10"/>
                      <a:pt x="33" y="11"/>
                    </a:cubicBezTo>
                    <a:cubicBezTo>
                      <a:pt x="33" y="12"/>
                      <a:pt x="33" y="12"/>
                      <a:pt x="33" y="12"/>
                    </a:cubicBezTo>
                    <a:cubicBezTo>
                      <a:pt x="32" y="8"/>
                      <a:pt x="32" y="11"/>
                      <a:pt x="31" y="9"/>
                    </a:cubicBezTo>
                    <a:cubicBezTo>
                      <a:pt x="31" y="12"/>
                      <a:pt x="31" y="10"/>
                      <a:pt x="31" y="11"/>
                    </a:cubicBezTo>
                    <a:cubicBezTo>
                      <a:pt x="30" y="9"/>
                      <a:pt x="31" y="12"/>
                      <a:pt x="30" y="10"/>
                    </a:cubicBezTo>
                    <a:cubicBezTo>
                      <a:pt x="31" y="13"/>
                      <a:pt x="31" y="13"/>
                      <a:pt x="31" y="13"/>
                    </a:cubicBezTo>
                    <a:cubicBezTo>
                      <a:pt x="30" y="11"/>
                      <a:pt x="32" y="16"/>
                      <a:pt x="31" y="13"/>
                    </a:cubicBezTo>
                    <a:cubicBezTo>
                      <a:pt x="30" y="13"/>
                      <a:pt x="30" y="12"/>
                      <a:pt x="30" y="11"/>
                    </a:cubicBezTo>
                    <a:cubicBezTo>
                      <a:pt x="29" y="9"/>
                      <a:pt x="30" y="14"/>
                      <a:pt x="29" y="11"/>
                    </a:cubicBezTo>
                    <a:cubicBezTo>
                      <a:pt x="30" y="14"/>
                      <a:pt x="30" y="14"/>
                      <a:pt x="30" y="14"/>
                    </a:cubicBezTo>
                    <a:cubicBezTo>
                      <a:pt x="30" y="13"/>
                      <a:pt x="29" y="12"/>
                      <a:pt x="29" y="11"/>
                    </a:cubicBezTo>
                    <a:cubicBezTo>
                      <a:pt x="29" y="12"/>
                      <a:pt x="29" y="13"/>
                      <a:pt x="29" y="12"/>
                    </a:cubicBezTo>
                    <a:cubicBezTo>
                      <a:pt x="28" y="11"/>
                      <a:pt x="28" y="11"/>
                      <a:pt x="28" y="11"/>
                    </a:cubicBezTo>
                    <a:cubicBezTo>
                      <a:pt x="28" y="10"/>
                      <a:pt x="28" y="11"/>
                      <a:pt x="28" y="12"/>
                    </a:cubicBezTo>
                    <a:cubicBezTo>
                      <a:pt x="28" y="11"/>
                      <a:pt x="28" y="12"/>
                      <a:pt x="27" y="11"/>
                    </a:cubicBezTo>
                    <a:cubicBezTo>
                      <a:pt x="28" y="13"/>
                      <a:pt x="26" y="10"/>
                      <a:pt x="27" y="13"/>
                    </a:cubicBezTo>
                    <a:cubicBezTo>
                      <a:pt x="27" y="12"/>
                      <a:pt x="27" y="12"/>
                      <a:pt x="27" y="12"/>
                    </a:cubicBezTo>
                    <a:cubicBezTo>
                      <a:pt x="27" y="13"/>
                      <a:pt x="28" y="15"/>
                      <a:pt x="28" y="15"/>
                    </a:cubicBezTo>
                    <a:cubicBezTo>
                      <a:pt x="27" y="13"/>
                      <a:pt x="27" y="13"/>
                      <a:pt x="27" y="13"/>
                    </a:cubicBezTo>
                    <a:cubicBezTo>
                      <a:pt x="26" y="11"/>
                      <a:pt x="27" y="13"/>
                      <a:pt x="26" y="12"/>
                    </a:cubicBezTo>
                    <a:cubicBezTo>
                      <a:pt x="27" y="13"/>
                      <a:pt x="26" y="12"/>
                      <a:pt x="26" y="13"/>
                    </a:cubicBezTo>
                    <a:cubicBezTo>
                      <a:pt x="26" y="14"/>
                      <a:pt x="26" y="14"/>
                      <a:pt x="26" y="14"/>
                    </a:cubicBezTo>
                    <a:cubicBezTo>
                      <a:pt x="27" y="15"/>
                      <a:pt x="27" y="15"/>
                      <a:pt x="27" y="15"/>
                    </a:cubicBezTo>
                    <a:cubicBezTo>
                      <a:pt x="26" y="15"/>
                      <a:pt x="26" y="13"/>
                      <a:pt x="26" y="13"/>
                    </a:cubicBezTo>
                    <a:cubicBezTo>
                      <a:pt x="25" y="12"/>
                      <a:pt x="26" y="13"/>
                      <a:pt x="26" y="13"/>
                    </a:cubicBezTo>
                    <a:cubicBezTo>
                      <a:pt x="26" y="13"/>
                      <a:pt x="26" y="13"/>
                      <a:pt x="26" y="14"/>
                    </a:cubicBezTo>
                    <a:cubicBezTo>
                      <a:pt x="26" y="13"/>
                      <a:pt x="26" y="13"/>
                      <a:pt x="26" y="13"/>
                    </a:cubicBezTo>
                    <a:cubicBezTo>
                      <a:pt x="26" y="13"/>
                      <a:pt x="26" y="13"/>
                      <a:pt x="26" y="14"/>
                    </a:cubicBezTo>
                    <a:cubicBezTo>
                      <a:pt x="26" y="13"/>
                      <a:pt x="26" y="13"/>
                      <a:pt x="25" y="13"/>
                    </a:cubicBezTo>
                    <a:cubicBezTo>
                      <a:pt x="26" y="13"/>
                      <a:pt x="26" y="13"/>
                      <a:pt x="26" y="13"/>
                    </a:cubicBezTo>
                    <a:cubicBezTo>
                      <a:pt x="25" y="13"/>
                      <a:pt x="25" y="13"/>
                      <a:pt x="25" y="13"/>
                    </a:cubicBezTo>
                    <a:cubicBezTo>
                      <a:pt x="25" y="13"/>
                      <a:pt x="25" y="13"/>
                      <a:pt x="25" y="13"/>
                    </a:cubicBezTo>
                    <a:cubicBezTo>
                      <a:pt x="25" y="13"/>
                      <a:pt x="25" y="13"/>
                      <a:pt x="25" y="13"/>
                    </a:cubicBezTo>
                    <a:cubicBezTo>
                      <a:pt x="25" y="11"/>
                      <a:pt x="25" y="11"/>
                      <a:pt x="25" y="11"/>
                    </a:cubicBezTo>
                    <a:cubicBezTo>
                      <a:pt x="24" y="11"/>
                      <a:pt x="25" y="13"/>
                      <a:pt x="25" y="13"/>
                    </a:cubicBezTo>
                    <a:cubicBezTo>
                      <a:pt x="24" y="12"/>
                      <a:pt x="24" y="14"/>
                      <a:pt x="24" y="15"/>
                    </a:cubicBezTo>
                    <a:cubicBezTo>
                      <a:pt x="24" y="15"/>
                      <a:pt x="24" y="14"/>
                      <a:pt x="24" y="14"/>
                    </a:cubicBezTo>
                    <a:cubicBezTo>
                      <a:pt x="24" y="15"/>
                      <a:pt x="24" y="16"/>
                      <a:pt x="24" y="15"/>
                    </a:cubicBezTo>
                    <a:cubicBezTo>
                      <a:pt x="24" y="16"/>
                      <a:pt x="23" y="14"/>
                      <a:pt x="23" y="14"/>
                    </a:cubicBezTo>
                    <a:cubicBezTo>
                      <a:pt x="23" y="14"/>
                      <a:pt x="24" y="15"/>
                      <a:pt x="24" y="15"/>
                    </a:cubicBezTo>
                    <a:cubicBezTo>
                      <a:pt x="23" y="13"/>
                      <a:pt x="23" y="17"/>
                      <a:pt x="23" y="15"/>
                    </a:cubicBezTo>
                    <a:cubicBezTo>
                      <a:pt x="23" y="15"/>
                      <a:pt x="22" y="14"/>
                      <a:pt x="22" y="14"/>
                    </a:cubicBezTo>
                    <a:cubicBezTo>
                      <a:pt x="22" y="15"/>
                      <a:pt x="22" y="16"/>
                      <a:pt x="23" y="17"/>
                    </a:cubicBezTo>
                    <a:cubicBezTo>
                      <a:pt x="22" y="16"/>
                      <a:pt x="22" y="16"/>
                      <a:pt x="22" y="16"/>
                    </a:cubicBezTo>
                    <a:cubicBezTo>
                      <a:pt x="22" y="16"/>
                      <a:pt x="22" y="16"/>
                      <a:pt x="22" y="17"/>
                    </a:cubicBezTo>
                    <a:cubicBezTo>
                      <a:pt x="23" y="18"/>
                      <a:pt x="23" y="20"/>
                      <a:pt x="23" y="19"/>
                    </a:cubicBezTo>
                    <a:cubicBezTo>
                      <a:pt x="23" y="19"/>
                      <a:pt x="23" y="19"/>
                      <a:pt x="23" y="19"/>
                    </a:cubicBezTo>
                    <a:cubicBezTo>
                      <a:pt x="22" y="20"/>
                      <a:pt x="22" y="20"/>
                      <a:pt x="22" y="20"/>
                    </a:cubicBezTo>
                    <a:cubicBezTo>
                      <a:pt x="22" y="19"/>
                      <a:pt x="22" y="20"/>
                      <a:pt x="22" y="19"/>
                    </a:cubicBezTo>
                    <a:cubicBezTo>
                      <a:pt x="21" y="16"/>
                      <a:pt x="21" y="17"/>
                      <a:pt x="21" y="17"/>
                    </a:cubicBezTo>
                    <a:cubicBezTo>
                      <a:pt x="21" y="19"/>
                      <a:pt x="21" y="19"/>
                      <a:pt x="21" y="19"/>
                    </a:cubicBezTo>
                    <a:cubicBezTo>
                      <a:pt x="21" y="19"/>
                      <a:pt x="21" y="17"/>
                      <a:pt x="21" y="17"/>
                    </a:cubicBezTo>
                    <a:cubicBezTo>
                      <a:pt x="22" y="22"/>
                      <a:pt x="22" y="22"/>
                      <a:pt x="22" y="22"/>
                    </a:cubicBezTo>
                    <a:cubicBezTo>
                      <a:pt x="22" y="22"/>
                      <a:pt x="21" y="20"/>
                      <a:pt x="21" y="19"/>
                    </a:cubicBezTo>
                    <a:cubicBezTo>
                      <a:pt x="21" y="20"/>
                      <a:pt x="22" y="22"/>
                      <a:pt x="22" y="24"/>
                    </a:cubicBezTo>
                    <a:cubicBezTo>
                      <a:pt x="22" y="24"/>
                      <a:pt x="22" y="25"/>
                      <a:pt x="22" y="25"/>
                    </a:cubicBezTo>
                    <a:cubicBezTo>
                      <a:pt x="21" y="24"/>
                      <a:pt x="22" y="25"/>
                      <a:pt x="22" y="24"/>
                    </a:cubicBezTo>
                    <a:cubicBezTo>
                      <a:pt x="21" y="22"/>
                      <a:pt x="21" y="22"/>
                      <a:pt x="21" y="22"/>
                    </a:cubicBezTo>
                    <a:cubicBezTo>
                      <a:pt x="21" y="22"/>
                      <a:pt x="20" y="20"/>
                      <a:pt x="20" y="19"/>
                    </a:cubicBezTo>
                    <a:cubicBezTo>
                      <a:pt x="20" y="20"/>
                      <a:pt x="19" y="19"/>
                      <a:pt x="19" y="19"/>
                    </a:cubicBezTo>
                    <a:cubicBezTo>
                      <a:pt x="20" y="22"/>
                      <a:pt x="19" y="21"/>
                      <a:pt x="20" y="23"/>
                    </a:cubicBezTo>
                    <a:cubicBezTo>
                      <a:pt x="20" y="24"/>
                      <a:pt x="19" y="21"/>
                      <a:pt x="19" y="21"/>
                    </a:cubicBezTo>
                    <a:cubicBezTo>
                      <a:pt x="19" y="22"/>
                      <a:pt x="18" y="21"/>
                      <a:pt x="18" y="22"/>
                    </a:cubicBezTo>
                    <a:cubicBezTo>
                      <a:pt x="18" y="21"/>
                      <a:pt x="18" y="21"/>
                      <a:pt x="18" y="21"/>
                    </a:cubicBezTo>
                    <a:cubicBezTo>
                      <a:pt x="18" y="22"/>
                      <a:pt x="17" y="21"/>
                      <a:pt x="18" y="24"/>
                    </a:cubicBezTo>
                    <a:cubicBezTo>
                      <a:pt x="17" y="22"/>
                      <a:pt x="17" y="22"/>
                      <a:pt x="17" y="22"/>
                    </a:cubicBezTo>
                    <a:cubicBezTo>
                      <a:pt x="17" y="22"/>
                      <a:pt x="19" y="25"/>
                      <a:pt x="18" y="24"/>
                    </a:cubicBezTo>
                    <a:cubicBezTo>
                      <a:pt x="17" y="23"/>
                      <a:pt x="17" y="23"/>
                      <a:pt x="17" y="23"/>
                    </a:cubicBezTo>
                    <a:cubicBezTo>
                      <a:pt x="18" y="24"/>
                      <a:pt x="16" y="22"/>
                      <a:pt x="17" y="24"/>
                    </a:cubicBezTo>
                    <a:cubicBezTo>
                      <a:pt x="17" y="23"/>
                      <a:pt x="17" y="23"/>
                      <a:pt x="17" y="23"/>
                    </a:cubicBezTo>
                    <a:cubicBezTo>
                      <a:pt x="17" y="23"/>
                      <a:pt x="16" y="23"/>
                      <a:pt x="17" y="25"/>
                    </a:cubicBezTo>
                    <a:cubicBezTo>
                      <a:pt x="16" y="23"/>
                      <a:pt x="16" y="23"/>
                      <a:pt x="16" y="23"/>
                    </a:cubicBezTo>
                    <a:cubicBezTo>
                      <a:pt x="15" y="22"/>
                      <a:pt x="17" y="25"/>
                      <a:pt x="16" y="24"/>
                    </a:cubicBezTo>
                    <a:cubicBezTo>
                      <a:pt x="16" y="24"/>
                      <a:pt x="16" y="23"/>
                      <a:pt x="16" y="23"/>
                    </a:cubicBezTo>
                    <a:cubicBezTo>
                      <a:pt x="16" y="24"/>
                      <a:pt x="16" y="24"/>
                      <a:pt x="16" y="25"/>
                    </a:cubicBezTo>
                    <a:cubicBezTo>
                      <a:pt x="15" y="23"/>
                      <a:pt x="15" y="23"/>
                      <a:pt x="15" y="23"/>
                    </a:cubicBezTo>
                    <a:cubicBezTo>
                      <a:pt x="14" y="23"/>
                      <a:pt x="13" y="23"/>
                      <a:pt x="13" y="26"/>
                    </a:cubicBezTo>
                    <a:cubicBezTo>
                      <a:pt x="11" y="24"/>
                      <a:pt x="12" y="24"/>
                      <a:pt x="11" y="23"/>
                    </a:cubicBezTo>
                    <a:cubicBezTo>
                      <a:pt x="12" y="25"/>
                      <a:pt x="11" y="24"/>
                      <a:pt x="11" y="24"/>
                    </a:cubicBezTo>
                    <a:cubicBezTo>
                      <a:pt x="11" y="24"/>
                      <a:pt x="11" y="24"/>
                      <a:pt x="11" y="24"/>
                    </a:cubicBezTo>
                    <a:cubicBezTo>
                      <a:pt x="11" y="25"/>
                      <a:pt x="11" y="23"/>
                      <a:pt x="11" y="24"/>
                    </a:cubicBezTo>
                    <a:cubicBezTo>
                      <a:pt x="11" y="25"/>
                      <a:pt x="11" y="25"/>
                      <a:pt x="11" y="25"/>
                    </a:cubicBezTo>
                    <a:cubicBezTo>
                      <a:pt x="12" y="26"/>
                      <a:pt x="10" y="22"/>
                      <a:pt x="11" y="25"/>
                    </a:cubicBezTo>
                    <a:cubicBezTo>
                      <a:pt x="10" y="23"/>
                      <a:pt x="10" y="23"/>
                      <a:pt x="10" y="23"/>
                    </a:cubicBezTo>
                    <a:cubicBezTo>
                      <a:pt x="11" y="26"/>
                      <a:pt x="9" y="23"/>
                      <a:pt x="10" y="25"/>
                    </a:cubicBezTo>
                    <a:cubicBezTo>
                      <a:pt x="10" y="24"/>
                      <a:pt x="10" y="24"/>
                      <a:pt x="10" y="24"/>
                    </a:cubicBezTo>
                    <a:cubicBezTo>
                      <a:pt x="9" y="24"/>
                      <a:pt x="11" y="27"/>
                      <a:pt x="10" y="25"/>
                    </a:cubicBezTo>
                    <a:cubicBezTo>
                      <a:pt x="10" y="26"/>
                      <a:pt x="10" y="26"/>
                      <a:pt x="11" y="28"/>
                    </a:cubicBezTo>
                    <a:cubicBezTo>
                      <a:pt x="9" y="26"/>
                      <a:pt x="9" y="26"/>
                      <a:pt x="9" y="26"/>
                    </a:cubicBezTo>
                    <a:cubicBezTo>
                      <a:pt x="9" y="27"/>
                      <a:pt x="8" y="27"/>
                      <a:pt x="9" y="30"/>
                    </a:cubicBezTo>
                    <a:cubicBezTo>
                      <a:pt x="8" y="29"/>
                      <a:pt x="8" y="29"/>
                      <a:pt x="8" y="29"/>
                    </a:cubicBezTo>
                    <a:cubicBezTo>
                      <a:pt x="9" y="31"/>
                      <a:pt x="6" y="27"/>
                      <a:pt x="8" y="31"/>
                    </a:cubicBezTo>
                    <a:cubicBezTo>
                      <a:pt x="9" y="33"/>
                      <a:pt x="9" y="33"/>
                      <a:pt x="9" y="33"/>
                    </a:cubicBezTo>
                    <a:cubicBezTo>
                      <a:pt x="8" y="30"/>
                      <a:pt x="8" y="30"/>
                      <a:pt x="8" y="30"/>
                    </a:cubicBezTo>
                    <a:cubicBezTo>
                      <a:pt x="8" y="32"/>
                      <a:pt x="7" y="31"/>
                      <a:pt x="8" y="32"/>
                    </a:cubicBezTo>
                    <a:cubicBezTo>
                      <a:pt x="7" y="31"/>
                      <a:pt x="7" y="31"/>
                      <a:pt x="7" y="31"/>
                    </a:cubicBezTo>
                    <a:cubicBezTo>
                      <a:pt x="7" y="31"/>
                      <a:pt x="8" y="33"/>
                      <a:pt x="8" y="33"/>
                    </a:cubicBezTo>
                    <a:cubicBezTo>
                      <a:pt x="7" y="32"/>
                      <a:pt x="7" y="32"/>
                      <a:pt x="7" y="32"/>
                    </a:cubicBezTo>
                    <a:cubicBezTo>
                      <a:pt x="5" y="30"/>
                      <a:pt x="2" y="29"/>
                      <a:pt x="4" y="33"/>
                    </a:cubicBezTo>
                    <a:cubicBezTo>
                      <a:pt x="4" y="33"/>
                      <a:pt x="3" y="31"/>
                      <a:pt x="3" y="31"/>
                    </a:cubicBezTo>
                    <a:cubicBezTo>
                      <a:pt x="4" y="34"/>
                      <a:pt x="0" y="30"/>
                      <a:pt x="2" y="35"/>
                    </a:cubicBezTo>
                    <a:cubicBezTo>
                      <a:pt x="3" y="36"/>
                      <a:pt x="6" y="41"/>
                      <a:pt x="6" y="41"/>
                    </a:cubicBezTo>
                    <a:cubicBezTo>
                      <a:pt x="6" y="39"/>
                      <a:pt x="9" y="40"/>
                      <a:pt x="11" y="42"/>
                    </a:cubicBezTo>
                    <a:cubicBezTo>
                      <a:pt x="11" y="41"/>
                      <a:pt x="11" y="40"/>
                      <a:pt x="12" y="41"/>
                    </a:cubicBezTo>
                    <a:cubicBezTo>
                      <a:pt x="13" y="40"/>
                      <a:pt x="17" y="43"/>
                      <a:pt x="17" y="40"/>
                    </a:cubicBezTo>
                    <a:cubicBezTo>
                      <a:pt x="17" y="40"/>
                      <a:pt x="16" y="39"/>
                      <a:pt x="16" y="38"/>
                    </a:cubicBezTo>
                    <a:cubicBezTo>
                      <a:pt x="17" y="39"/>
                      <a:pt x="17" y="39"/>
                      <a:pt x="17" y="39"/>
                    </a:cubicBezTo>
                    <a:cubicBezTo>
                      <a:pt x="16" y="38"/>
                      <a:pt x="16" y="38"/>
                      <a:pt x="16" y="38"/>
                    </a:cubicBezTo>
                    <a:cubicBezTo>
                      <a:pt x="16" y="37"/>
                      <a:pt x="17" y="39"/>
                      <a:pt x="17" y="39"/>
                    </a:cubicBezTo>
                    <a:cubicBezTo>
                      <a:pt x="17" y="39"/>
                      <a:pt x="18" y="38"/>
                      <a:pt x="18" y="38"/>
                    </a:cubicBezTo>
                    <a:cubicBezTo>
                      <a:pt x="18" y="36"/>
                      <a:pt x="19" y="38"/>
                      <a:pt x="18" y="36"/>
                    </a:cubicBezTo>
                    <a:cubicBezTo>
                      <a:pt x="18" y="37"/>
                      <a:pt x="18" y="37"/>
                      <a:pt x="18" y="37"/>
                    </a:cubicBezTo>
                    <a:cubicBezTo>
                      <a:pt x="18" y="36"/>
                      <a:pt x="18" y="35"/>
                      <a:pt x="20" y="38"/>
                    </a:cubicBezTo>
                    <a:cubicBezTo>
                      <a:pt x="22" y="39"/>
                      <a:pt x="23" y="37"/>
                      <a:pt x="25" y="37"/>
                    </a:cubicBezTo>
                    <a:cubicBezTo>
                      <a:pt x="26" y="35"/>
                      <a:pt x="27" y="33"/>
                      <a:pt x="29" y="32"/>
                    </a:cubicBezTo>
                    <a:cubicBezTo>
                      <a:pt x="28" y="28"/>
                      <a:pt x="29" y="30"/>
                      <a:pt x="28" y="27"/>
                    </a:cubicBezTo>
                    <a:cubicBezTo>
                      <a:pt x="29" y="28"/>
                      <a:pt x="29" y="28"/>
                      <a:pt x="29" y="28"/>
                    </a:cubicBezTo>
                    <a:cubicBezTo>
                      <a:pt x="28" y="26"/>
                      <a:pt x="29" y="28"/>
                      <a:pt x="30" y="29"/>
                    </a:cubicBezTo>
                    <a:cubicBezTo>
                      <a:pt x="29" y="28"/>
                      <a:pt x="30" y="29"/>
                      <a:pt x="29" y="27"/>
                    </a:cubicBezTo>
                    <a:cubicBezTo>
                      <a:pt x="29" y="25"/>
                      <a:pt x="30" y="30"/>
                      <a:pt x="30" y="29"/>
                    </a:cubicBezTo>
                    <a:cubicBezTo>
                      <a:pt x="30" y="29"/>
                      <a:pt x="30" y="27"/>
                      <a:pt x="30" y="28"/>
                    </a:cubicBezTo>
                    <a:cubicBezTo>
                      <a:pt x="30" y="26"/>
                      <a:pt x="30" y="29"/>
                      <a:pt x="31" y="31"/>
                    </a:cubicBezTo>
                    <a:cubicBezTo>
                      <a:pt x="32" y="30"/>
                      <a:pt x="32" y="28"/>
                      <a:pt x="33" y="29"/>
                    </a:cubicBezTo>
                    <a:cubicBezTo>
                      <a:pt x="33" y="29"/>
                      <a:pt x="33" y="27"/>
                      <a:pt x="33" y="27"/>
                    </a:cubicBezTo>
                    <a:cubicBezTo>
                      <a:pt x="34" y="30"/>
                      <a:pt x="33" y="26"/>
                      <a:pt x="33" y="27"/>
                    </a:cubicBezTo>
                    <a:cubicBezTo>
                      <a:pt x="34" y="28"/>
                      <a:pt x="34" y="28"/>
                      <a:pt x="34" y="28"/>
                    </a:cubicBezTo>
                    <a:cubicBezTo>
                      <a:pt x="34" y="30"/>
                      <a:pt x="34" y="28"/>
                      <a:pt x="35" y="29"/>
                    </a:cubicBezTo>
                    <a:cubicBezTo>
                      <a:pt x="35" y="28"/>
                      <a:pt x="36" y="30"/>
                      <a:pt x="36" y="29"/>
                    </a:cubicBezTo>
                    <a:cubicBezTo>
                      <a:pt x="36" y="30"/>
                      <a:pt x="36" y="29"/>
                      <a:pt x="36" y="30"/>
                    </a:cubicBezTo>
                    <a:cubicBezTo>
                      <a:pt x="36" y="26"/>
                      <a:pt x="37" y="31"/>
                      <a:pt x="37" y="29"/>
                    </a:cubicBezTo>
                    <a:cubicBezTo>
                      <a:pt x="37" y="29"/>
                      <a:pt x="37" y="29"/>
                      <a:pt x="37" y="29"/>
                    </a:cubicBezTo>
                    <a:cubicBezTo>
                      <a:pt x="38" y="29"/>
                      <a:pt x="39" y="29"/>
                      <a:pt x="40" y="27"/>
                    </a:cubicBezTo>
                    <a:cubicBezTo>
                      <a:pt x="40" y="27"/>
                      <a:pt x="41" y="30"/>
                      <a:pt x="41" y="28"/>
                    </a:cubicBezTo>
                    <a:cubicBezTo>
                      <a:pt x="41" y="27"/>
                      <a:pt x="41" y="27"/>
                      <a:pt x="41" y="27"/>
                    </a:cubicBezTo>
                    <a:cubicBezTo>
                      <a:pt x="41" y="27"/>
                      <a:pt x="41" y="28"/>
                      <a:pt x="42" y="28"/>
                    </a:cubicBezTo>
                    <a:cubicBezTo>
                      <a:pt x="42" y="27"/>
                      <a:pt x="42" y="28"/>
                      <a:pt x="43" y="28"/>
                    </a:cubicBezTo>
                    <a:cubicBezTo>
                      <a:pt x="43" y="28"/>
                      <a:pt x="43" y="27"/>
                      <a:pt x="42" y="27"/>
                    </a:cubicBezTo>
                    <a:cubicBezTo>
                      <a:pt x="43" y="29"/>
                      <a:pt x="43" y="26"/>
                      <a:pt x="44" y="27"/>
                    </a:cubicBezTo>
                    <a:cubicBezTo>
                      <a:pt x="43" y="24"/>
                      <a:pt x="44" y="26"/>
                      <a:pt x="4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55" name="Freeform 193"/>
              <p:cNvSpPr/>
              <p:nvPr/>
            </p:nvSpPr>
            <p:spPr bwMode="auto">
              <a:xfrm>
                <a:off x="3192" y="2160"/>
                <a:ext cx="0" cy="2"/>
              </a:xfrm>
              <a:custGeom>
                <a:avLst/>
                <a:gdLst>
                  <a:gd name="T0" fmla="*/ 1 h 1"/>
                  <a:gd name="T1" fmla="*/ 0 h 1"/>
                  <a:gd name="T2" fmla="*/ 1 h 1"/>
                  <a:gd name="T3" fmla="*/ 1 h 1"/>
                </a:gdLst>
                <a:ahLst/>
                <a:cxnLst>
                  <a:cxn ang="0">
                    <a:pos x="0" y="T0"/>
                  </a:cxn>
                  <a:cxn ang="0">
                    <a:pos x="0" y="T1"/>
                  </a:cxn>
                  <a:cxn ang="0">
                    <a:pos x="0" y="T2"/>
                  </a:cxn>
                  <a:cxn ang="0">
                    <a:pos x="0" y="T3"/>
                  </a:cxn>
                </a:cxnLst>
                <a:rect l="0" t="0" r="r" b="b"/>
                <a:pathLst>
                  <a:path h="1">
                    <a:moveTo>
                      <a:pt x="0" y="1"/>
                    </a:moveTo>
                    <a:cubicBezTo>
                      <a:pt x="0" y="0"/>
                      <a:pt x="0" y="0"/>
                      <a:pt x="0" y="0"/>
                    </a:cubicBezTo>
                    <a:cubicBezTo>
                      <a:pt x="0" y="0"/>
                      <a:pt x="0"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56" name="Freeform 194"/>
              <p:cNvSpPr/>
              <p:nvPr/>
            </p:nvSpPr>
            <p:spPr bwMode="auto">
              <a:xfrm>
                <a:off x="3146" y="2177"/>
                <a:ext cx="2" cy="2"/>
              </a:xfrm>
              <a:custGeom>
                <a:avLst/>
                <a:gdLst>
                  <a:gd name="T0" fmla="*/ 0 w 2"/>
                  <a:gd name="T1" fmla="*/ 0 h 2"/>
                  <a:gd name="T2" fmla="*/ 0 w 2"/>
                  <a:gd name="T3" fmla="*/ 2 h 2"/>
                  <a:gd name="T4" fmla="*/ 2 w 2"/>
                  <a:gd name="T5" fmla="*/ 2 h 2"/>
                  <a:gd name="T6" fmla="*/ 0 w 2"/>
                  <a:gd name="T7" fmla="*/ 0 h 2"/>
                </a:gdLst>
                <a:ahLst/>
                <a:cxnLst>
                  <a:cxn ang="0">
                    <a:pos x="T0" y="T1"/>
                  </a:cxn>
                  <a:cxn ang="0">
                    <a:pos x="T2" y="T3"/>
                  </a:cxn>
                  <a:cxn ang="0">
                    <a:pos x="T4" y="T5"/>
                  </a:cxn>
                  <a:cxn ang="0">
                    <a:pos x="T6" y="T7"/>
                  </a:cxn>
                </a:cxnLst>
                <a:rect l="0" t="0" r="r" b="b"/>
                <a:pathLst>
                  <a:path w="2" h="2">
                    <a:moveTo>
                      <a:pt x="0" y="0"/>
                    </a:moveTo>
                    <a:lnTo>
                      <a:pt x="0" y="2"/>
                    </a:lnTo>
                    <a:lnTo>
                      <a:pt x="2" y="2"/>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57" name="Freeform 195"/>
              <p:cNvSpPr/>
              <p:nvPr/>
            </p:nvSpPr>
            <p:spPr bwMode="auto">
              <a:xfrm>
                <a:off x="3264" y="1853"/>
                <a:ext cx="2" cy="4"/>
              </a:xfrm>
              <a:custGeom>
                <a:avLst/>
                <a:gdLst>
                  <a:gd name="T0" fmla="*/ 0 w 1"/>
                  <a:gd name="T1" fmla="*/ 1 h 2"/>
                  <a:gd name="T2" fmla="*/ 0 w 1"/>
                  <a:gd name="T3" fmla="*/ 1 h 2"/>
                  <a:gd name="T4" fmla="*/ 0 w 1"/>
                  <a:gd name="T5" fmla="*/ 1 h 2"/>
                </a:gdLst>
                <a:ahLst/>
                <a:cxnLst>
                  <a:cxn ang="0">
                    <a:pos x="T0" y="T1"/>
                  </a:cxn>
                  <a:cxn ang="0">
                    <a:pos x="T2" y="T3"/>
                  </a:cxn>
                  <a:cxn ang="0">
                    <a:pos x="T4" y="T5"/>
                  </a:cxn>
                </a:cxnLst>
                <a:rect l="0" t="0" r="r" b="b"/>
                <a:pathLst>
                  <a:path w="1" h="2">
                    <a:moveTo>
                      <a:pt x="0" y="1"/>
                    </a:moveTo>
                    <a:cubicBezTo>
                      <a:pt x="1" y="0"/>
                      <a:pt x="0" y="2"/>
                      <a:pt x="0" y="1"/>
                    </a:cubicBezTo>
                    <a:cubicBezTo>
                      <a:pt x="0" y="2"/>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58" name="Freeform 196"/>
              <p:cNvSpPr/>
              <p:nvPr/>
            </p:nvSpPr>
            <p:spPr bwMode="auto">
              <a:xfrm>
                <a:off x="3209" y="1836"/>
                <a:ext cx="2" cy="2"/>
              </a:xfrm>
              <a:custGeom>
                <a:avLst/>
                <a:gdLst>
                  <a:gd name="T0" fmla="*/ 2 w 2"/>
                  <a:gd name="T1" fmla="*/ 0 h 2"/>
                  <a:gd name="T2" fmla="*/ 0 w 2"/>
                  <a:gd name="T3" fmla="*/ 0 h 2"/>
                  <a:gd name="T4" fmla="*/ 0 w 2"/>
                  <a:gd name="T5" fmla="*/ 2 h 2"/>
                  <a:gd name="T6" fmla="*/ 2 w 2"/>
                  <a:gd name="T7" fmla="*/ 0 h 2"/>
                </a:gdLst>
                <a:ahLst/>
                <a:cxnLst>
                  <a:cxn ang="0">
                    <a:pos x="T0" y="T1"/>
                  </a:cxn>
                  <a:cxn ang="0">
                    <a:pos x="T2" y="T3"/>
                  </a:cxn>
                  <a:cxn ang="0">
                    <a:pos x="T4" y="T5"/>
                  </a:cxn>
                  <a:cxn ang="0">
                    <a:pos x="T6" y="T7"/>
                  </a:cxn>
                </a:cxnLst>
                <a:rect l="0" t="0" r="r" b="b"/>
                <a:pathLst>
                  <a:path w="2" h="2">
                    <a:moveTo>
                      <a:pt x="2" y="0"/>
                    </a:moveTo>
                    <a:lnTo>
                      <a:pt x="0" y="0"/>
                    </a:lnTo>
                    <a:lnTo>
                      <a:pt x="0" y="2"/>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59" name="Freeform 197"/>
              <p:cNvSpPr/>
              <p:nvPr/>
            </p:nvSpPr>
            <p:spPr bwMode="auto">
              <a:xfrm>
                <a:off x="3343" y="2470"/>
                <a:ext cx="2" cy="4"/>
              </a:xfrm>
              <a:custGeom>
                <a:avLst/>
                <a:gdLst>
                  <a:gd name="T0" fmla="*/ 1 w 1"/>
                  <a:gd name="T1" fmla="*/ 1 h 2"/>
                  <a:gd name="T2" fmla="*/ 0 w 1"/>
                  <a:gd name="T3" fmla="*/ 1 h 2"/>
                  <a:gd name="T4" fmla="*/ 1 w 1"/>
                  <a:gd name="T5" fmla="*/ 1 h 2"/>
                </a:gdLst>
                <a:ahLst/>
                <a:cxnLst>
                  <a:cxn ang="0">
                    <a:pos x="T0" y="T1"/>
                  </a:cxn>
                  <a:cxn ang="0">
                    <a:pos x="T2" y="T3"/>
                  </a:cxn>
                  <a:cxn ang="0">
                    <a:pos x="T4" y="T5"/>
                  </a:cxn>
                </a:cxnLst>
                <a:rect l="0" t="0" r="r" b="b"/>
                <a:pathLst>
                  <a:path w="1" h="2">
                    <a:moveTo>
                      <a:pt x="1" y="1"/>
                    </a:moveTo>
                    <a:cubicBezTo>
                      <a:pt x="0" y="0"/>
                      <a:pt x="1" y="2"/>
                      <a:pt x="0" y="1"/>
                    </a:cubicBezTo>
                    <a:cubicBezTo>
                      <a:pt x="1" y="2"/>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60" name="Freeform 198"/>
              <p:cNvSpPr/>
              <p:nvPr/>
            </p:nvSpPr>
            <p:spPr bwMode="auto">
              <a:xfrm>
                <a:off x="3186" y="183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61" name="Freeform 199"/>
              <p:cNvSpPr/>
              <p:nvPr/>
            </p:nvSpPr>
            <p:spPr bwMode="auto">
              <a:xfrm>
                <a:off x="3188" y="1825"/>
                <a:ext cx="2" cy="4"/>
              </a:xfrm>
              <a:custGeom>
                <a:avLst/>
                <a:gdLst>
                  <a:gd name="T0" fmla="*/ 1 w 1"/>
                  <a:gd name="T1" fmla="*/ 0 h 2"/>
                  <a:gd name="T2" fmla="*/ 1 w 1"/>
                  <a:gd name="T3" fmla="*/ 1 h 2"/>
                  <a:gd name="T4" fmla="*/ 1 w 1"/>
                  <a:gd name="T5" fmla="*/ 0 h 2"/>
                </a:gdLst>
                <a:ahLst/>
                <a:cxnLst>
                  <a:cxn ang="0">
                    <a:pos x="T0" y="T1"/>
                  </a:cxn>
                  <a:cxn ang="0">
                    <a:pos x="T2" y="T3"/>
                  </a:cxn>
                  <a:cxn ang="0">
                    <a:pos x="T4" y="T5"/>
                  </a:cxn>
                </a:cxnLst>
                <a:rect l="0" t="0" r="r" b="b"/>
                <a:pathLst>
                  <a:path w="1" h="2">
                    <a:moveTo>
                      <a:pt x="1" y="0"/>
                    </a:moveTo>
                    <a:cubicBezTo>
                      <a:pt x="1" y="0"/>
                      <a:pt x="0" y="2"/>
                      <a:pt x="1" y="1"/>
                    </a:cubicBezTo>
                    <a:cubicBezTo>
                      <a:pt x="1"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62" name="Freeform 200"/>
              <p:cNvSpPr/>
              <p:nvPr/>
            </p:nvSpPr>
            <p:spPr bwMode="auto">
              <a:xfrm>
                <a:off x="3184" y="1833"/>
                <a:ext cx="2" cy="3"/>
              </a:xfrm>
              <a:custGeom>
                <a:avLst/>
                <a:gdLst>
                  <a:gd name="T0" fmla="*/ 1 w 1"/>
                  <a:gd name="T1" fmla="*/ 0 h 1"/>
                  <a:gd name="T2" fmla="*/ 0 w 1"/>
                  <a:gd name="T3" fmla="*/ 0 h 1"/>
                  <a:gd name="T4" fmla="*/ 1 w 1"/>
                  <a:gd name="T5" fmla="*/ 0 h 1"/>
                </a:gdLst>
                <a:ahLst/>
                <a:cxnLst>
                  <a:cxn ang="0">
                    <a:pos x="T0" y="T1"/>
                  </a:cxn>
                  <a:cxn ang="0">
                    <a:pos x="T2" y="T3"/>
                  </a:cxn>
                  <a:cxn ang="0">
                    <a:pos x="T4" y="T5"/>
                  </a:cxn>
                </a:cxnLst>
                <a:rect l="0" t="0" r="r" b="b"/>
                <a:pathLst>
                  <a:path w="1" h="1">
                    <a:moveTo>
                      <a:pt x="1" y="0"/>
                    </a:moveTo>
                    <a:cubicBezTo>
                      <a:pt x="1" y="0"/>
                      <a:pt x="1" y="0"/>
                      <a:pt x="0" y="0"/>
                    </a:cubicBezTo>
                    <a:cubicBezTo>
                      <a:pt x="0"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63" name="Freeform 201"/>
              <p:cNvSpPr/>
              <p:nvPr/>
            </p:nvSpPr>
            <p:spPr bwMode="auto">
              <a:xfrm>
                <a:off x="3351" y="2465"/>
                <a:ext cx="2" cy="5"/>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0" y="0"/>
                      <a:pt x="0" y="1"/>
                      <a:pt x="1" y="2"/>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64" name="Freeform 202"/>
              <p:cNvSpPr/>
              <p:nvPr/>
            </p:nvSpPr>
            <p:spPr bwMode="auto">
              <a:xfrm>
                <a:off x="3173" y="1831"/>
                <a:ext cx="2" cy="5"/>
              </a:xfrm>
              <a:custGeom>
                <a:avLst/>
                <a:gdLst>
                  <a:gd name="T0" fmla="*/ 2 w 2"/>
                  <a:gd name="T1" fmla="*/ 0 h 5"/>
                  <a:gd name="T2" fmla="*/ 2 w 2"/>
                  <a:gd name="T3" fmla="*/ 0 h 5"/>
                  <a:gd name="T4" fmla="*/ 0 w 2"/>
                  <a:gd name="T5" fmla="*/ 5 h 5"/>
                  <a:gd name="T6" fmla="*/ 2 w 2"/>
                  <a:gd name="T7" fmla="*/ 0 h 5"/>
                </a:gdLst>
                <a:ahLst/>
                <a:cxnLst>
                  <a:cxn ang="0">
                    <a:pos x="T0" y="T1"/>
                  </a:cxn>
                  <a:cxn ang="0">
                    <a:pos x="T2" y="T3"/>
                  </a:cxn>
                  <a:cxn ang="0">
                    <a:pos x="T4" y="T5"/>
                  </a:cxn>
                  <a:cxn ang="0">
                    <a:pos x="T6" y="T7"/>
                  </a:cxn>
                </a:cxnLst>
                <a:rect l="0" t="0" r="r" b="b"/>
                <a:pathLst>
                  <a:path w="2" h="5">
                    <a:moveTo>
                      <a:pt x="2" y="0"/>
                    </a:moveTo>
                    <a:lnTo>
                      <a:pt x="2" y="0"/>
                    </a:lnTo>
                    <a:lnTo>
                      <a:pt x="0" y="5"/>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65" name="Freeform 203"/>
              <p:cNvSpPr/>
              <p:nvPr/>
            </p:nvSpPr>
            <p:spPr bwMode="auto">
              <a:xfrm>
                <a:off x="3536" y="1554"/>
                <a:ext cx="8" cy="2"/>
              </a:xfrm>
              <a:custGeom>
                <a:avLst/>
                <a:gdLst>
                  <a:gd name="T0" fmla="*/ 0 w 4"/>
                  <a:gd name="T1" fmla="*/ 1 h 1"/>
                  <a:gd name="T2" fmla="*/ 0 w 4"/>
                  <a:gd name="T3" fmla="*/ 1 h 1"/>
                  <a:gd name="T4" fmla="*/ 1 w 4"/>
                  <a:gd name="T5" fmla="*/ 1 h 1"/>
                  <a:gd name="T6" fmla="*/ 2 w 4"/>
                  <a:gd name="T7" fmla="*/ 0 h 1"/>
                  <a:gd name="T8" fmla="*/ 4 w 4"/>
                  <a:gd name="T9" fmla="*/ 0 h 1"/>
                  <a:gd name="T10" fmla="*/ 0 w 4"/>
                  <a:gd name="T11" fmla="*/ 1 h 1"/>
                </a:gdLst>
                <a:ahLst/>
                <a:cxnLst>
                  <a:cxn ang="0">
                    <a:pos x="T0" y="T1"/>
                  </a:cxn>
                  <a:cxn ang="0">
                    <a:pos x="T2" y="T3"/>
                  </a:cxn>
                  <a:cxn ang="0">
                    <a:pos x="T4" y="T5"/>
                  </a:cxn>
                  <a:cxn ang="0">
                    <a:pos x="T6" y="T7"/>
                  </a:cxn>
                  <a:cxn ang="0">
                    <a:pos x="T8" y="T9"/>
                  </a:cxn>
                  <a:cxn ang="0">
                    <a:pos x="T10" y="T11"/>
                  </a:cxn>
                </a:cxnLst>
                <a:rect l="0" t="0" r="r" b="b"/>
                <a:pathLst>
                  <a:path w="4" h="1">
                    <a:moveTo>
                      <a:pt x="0" y="1"/>
                    </a:moveTo>
                    <a:cubicBezTo>
                      <a:pt x="0" y="1"/>
                      <a:pt x="0" y="1"/>
                      <a:pt x="0" y="1"/>
                    </a:cubicBezTo>
                    <a:cubicBezTo>
                      <a:pt x="0" y="1"/>
                      <a:pt x="1" y="1"/>
                      <a:pt x="1" y="1"/>
                    </a:cubicBezTo>
                    <a:cubicBezTo>
                      <a:pt x="2" y="1"/>
                      <a:pt x="3" y="1"/>
                      <a:pt x="2" y="0"/>
                    </a:cubicBezTo>
                    <a:cubicBezTo>
                      <a:pt x="3" y="0"/>
                      <a:pt x="4" y="0"/>
                      <a:pt x="4" y="0"/>
                    </a:cubicBezTo>
                    <a:cubicBezTo>
                      <a:pt x="3" y="0"/>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66" name="Freeform 204"/>
              <p:cNvSpPr/>
              <p:nvPr/>
            </p:nvSpPr>
            <p:spPr bwMode="auto">
              <a:xfrm>
                <a:off x="3538" y="1556"/>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grpSp>
        <p:grpSp>
          <p:nvGrpSpPr>
            <p:cNvPr id="20" name="Group 406"/>
            <p:cNvGrpSpPr/>
            <p:nvPr/>
          </p:nvGrpSpPr>
          <p:grpSpPr bwMode="auto">
            <a:xfrm>
              <a:off x="3112" y="1551"/>
              <a:ext cx="1462" cy="1559"/>
              <a:chOff x="3112" y="1551"/>
              <a:chExt cx="1462" cy="1559"/>
            </a:xfrm>
            <a:grpFill/>
          </p:grpSpPr>
          <p:sp>
            <p:nvSpPr>
              <p:cNvPr id="67" name="Freeform 206"/>
              <p:cNvSpPr/>
              <p:nvPr/>
            </p:nvSpPr>
            <p:spPr bwMode="auto">
              <a:xfrm>
                <a:off x="3534" y="1558"/>
                <a:ext cx="4" cy="0"/>
              </a:xfrm>
              <a:custGeom>
                <a:avLst/>
                <a:gdLst>
                  <a:gd name="T0" fmla="*/ 1 w 2"/>
                  <a:gd name="T1" fmla="*/ 2 w 2"/>
                  <a:gd name="T2" fmla="*/ 1 w 2"/>
                  <a:gd name="T3" fmla="*/ 1 w 2"/>
                </a:gdLst>
                <a:ahLst/>
                <a:cxnLst>
                  <a:cxn ang="0">
                    <a:pos x="T0" y="0"/>
                  </a:cxn>
                  <a:cxn ang="0">
                    <a:pos x="T1" y="0"/>
                  </a:cxn>
                  <a:cxn ang="0">
                    <a:pos x="T2" y="0"/>
                  </a:cxn>
                  <a:cxn ang="0">
                    <a:pos x="T3" y="0"/>
                  </a:cxn>
                </a:cxnLst>
                <a:rect l="0" t="0" r="r" b="b"/>
                <a:pathLst>
                  <a:path w="2">
                    <a:moveTo>
                      <a:pt x="1" y="0"/>
                    </a:moveTo>
                    <a:cubicBezTo>
                      <a:pt x="1" y="0"/>
                      <a:pt x="2" y="0"/>
                      <a:pt x="2" y="0"/>
                    </a:cubicBezTo>
                    <a:cubicBezTo>
                      <a:pt x="2" y="0"/>
                      <a:pt x="1" y="0"/>
                      <a:pt x="1" y="0"/>
                    </a:cubicBezTo>
                    <a:cubicBezTo>
                      <a:pt x="1"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68" name="Freeform 207"/>
              <p:cNvSpPr/>
              <p:nvPr/>
            </p:nvSpPr>
            <p:spPr bwMode="auto">
              <a:xfrm>
                <a:off x="3513" y="1581"/>
                <a:ext cx="4" cy="2"/>
              </a:xfrm>
              <a:custGeom>
                <a:avLst/>
                <a:gdLst>
                  <a:gd name="T0" fmla="*/ 1 w 2"/>
                  <a:gd name="T1" fmla="*/ 1 h 1"/>
                  <a:gd name="T2" fmla="*/ 0 w 2"/>
                  <a:gd name="T3" fmla="*/ 0 h 1"/>
                  <a:gd name="T4" fmla="*/ 1 w 2"/>
                  <a:gd name="T5" fmla="*/ 1 h 1"/>
                </a:gdLst>
                <a:ahLst/>
                <a:cxnLst>
                  <a:cxn ang="0">
                    <a:pos x="T0" y="T1"/>
                  </a:cxn>
                  <a:cxn ang="0">
                    <a:pos x="T2" y="T3"/>
                  </a:cxn>
                  <a:cxn ang="0">
                    <a:pos x="T4" y="T5"/>
                  </a:cxn>
                </a:cxnLst>
                <a:rect l="0" t="0" r="r" b="b"/>
                <a:pathLst>
                  <a:path w="2" h="1">
                    <a:moveTo>
                      <a:pt x="1" y="1"/>
                    </a:moveTo>
                    <a:cubicBezTo>
                      <a:pt x="2" y="0"/>
                      <a:pt x="1" y="1"/>
                      <a:pt x="0" y="0"/>
                    </a:cubicBezTo>
                    <a:cubicBezTo>
                      <a:pt x="0" y="1"/>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69" name="Freeform 208"/>
              <p:cNvSpPr/>
              <p:nvPr/>
            </p:nvSpPr>
            <p:spPr bwMode="auto">
              <a:xfrm>
                <a:off x="3513" y="1579"/>
                <a:ext cx="6" cy="2"/>
              </a:xfrm>
              <a:custGeom>
                <a:avLst/>
                <a:gdLst>
                  <a:gd name="T0" fmla="*/ 0 w 3"/>
                  <a:gd name="T1" fmla="*/ 1 h 1"/>
                  <a:gd name="T2" fmla="*/ 3 w 3"/>
                  <a:gd name="T3" fmla="*/ 1 h 1"/>
                  <a:gd name="T4" fmla="*/ 0 w 3"/>
                  <a:gd name="T5" fmla="*/ 1 h 1"/>
                </a:gdLst>
                <a:ahLst/>
                <a:cxnLst>
                  <a:cxn ang="0">
                    <a:pos x="T0" y="T1"/>
                  </a:cxn>
                  <a:cxn ang="0">
                    <a:pos x="T2" y="T3"/>
                  </a:cxn>
                  <a:cxn ang="0">
                    <a:pos x="T4" y="T5"/>
                  </a:cxn>
                </a:cxnLst>
                <a:rect l="0" t="0" r="r" b="b"/>
                <a:pathLst>
                  <a:path w="3" h="1">
                    <a:moveTo>
                      <a:pt x="0" y="1"/>
                    </a:moveTo>
                    <a:cubicBezTo>
                      <a:pt x="3" y="1"/>
                      <a:pt x="3" y="1"/>
                      <a:pt x="3" y="1"/>
                    </a:cubicBezTo>
                    <a:cubicBezTo>
                      <a:pt x="2" y="0"/>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70" name="Freeform 209"/>
              <p:cNvSpPr/>
              <p:nvPr/>
            </p:nvSpPr>
            <p:spPr bwMode="auto">
              <a:xfrm>
                <a:off x="3536" y="1551"/>
                <a:ext cx="4" cy="3"/>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2" y="0"/>
                      <a:pt x="1" y="0"/>
                      <a:pt x="0" y="0"/>
                    </a:cubicBezTo>
                    <a:lnTo>
                      <a:pt x="2"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71" name="Freeform 210"/>
              <p:cNvSpPr/>
              <p:nvPr/>
            </p:nvSpPr>
            <p:spPr bwMode="auto">
              <a:xfrm>
                <a:off x="3112" y="1810"/>
                <a:ext cx="161" cy="87"/>
              </a:xfrm>
              <a:custGeom>
                <a:avLst/>
                <a:gdLst>
                  <a:gd name="T0" fmla="*/ 12 w 76"/>
                  <a:gd name="T1" fmla="*/ 18 h 41"/>
                  <a:gd name="T2" fmla="*/ 22 w 76"/>
                  <a:gd name="T3" fmla="*/ 26 h 41"/>
                  <a:gd name="T4" fmla="*/ 33 w 76"/>
                  <a:gd name="T5" fmla="*/ 25 h 41"/>
                  <a:gd name="T6" fmla="*/ 37 w 76"/>
                  <a:gd name="T7" fmla="*/ 28 h 41"/>
                  <a:gd name="T8" fmla="*/ 43 w 76"/>
                  <a:gd name="T9" fmla="*/ 32 h 41"/>
                  <a:gd name="T10" fmla="*/ 48 w 76"/>
                  <a:gd name="T11" fmla="*/ 35 h 41"/>
                  <a:gd name="T12" fmla="*/ 53 w 76"/>
                  <a:gd name="T13" fmla="*/ 33 h 41"/>
                  <a:gd name="T14" fmla="*/ 60 w 76"/>
                  <a:gd name="T15" fmla="*/ 35 h 41"/>
                  <a:gd name="T16" fmla="*/ 63 w 76"/>
                  <a:gd name="T17" fmla="*/ 36 h 41"/>
                  <a:gd name="T18" fmla="*/ 67 w 76"/>
                  <a:gd name="T19" fmla="*/ 40 h 41"/>
                  <a:gd name="T20" fmla="*/ 69 w 76"/>
                  <a:gd name="T21" fmla="*/ 40 h 41"/>
                  <a:gd name="T22" fmla="*/ 72 w 76"/>
                  <a:gd name="T23" fmla="*/ 38 h 41"/>
                  <a:gd name="T24" fmla="*/ 74 w 76"/>
                  <a:gd name="T25" fmla="*/ 36 h 41"/>
                  <a:gd name="T26" fmla="*/ 75 w 76"/>
                  <a:gd name="T27" fmla="*/ 34 h 41"/>
                  <a:gd name="T28" fmla="*/ 71 w 76"/>
                  <a:gd name="T29" fmla="*/ 33 h 41"/>
                  <a:gd name="T30" fmla="*/ 72 w 76"/>
                  <a:gd name="T31" fmla="*/ 31 h 41"/>
                  <a:gd name="T32" fmla="*/ 71 w 76"/>
                  <a:gd name="T33" fmla="*/ 29 h 41"/>
                  <a:gd name="T34" fmla="*/ 73 w 76"/>
                  <a:gd name="T35" fmla="*/ 25 h 41"/>
                  <a:gd name="T36" fmla="*/ 75 w 76"/>
                  <a:gd name="T37" fmla="*/ 22 h 41"/>
                  <a:gd name="T38" fmla="*/ 71 w 76"/>
                  <a:gd name="T39" fmla="*/ 25 h 41"/>
                  <a:gd name="T40" fmla="*/ 67 w 76"/>
                  <a:gd name="T41" fmla="*/ 28 h 41"/>
                  <a:gd name="T42" fmla="*/ 70 w 76"/>
                  <a:gd name="T43" fmla="*/ 22 h 41"/>
                  <a:gd name="T44" fmla="*/ 69 w 76"/>
                  <a:gd name="T45" fmla="*/ 23 h 41"/>
                  <a:gd name="T46" fmla="*/ 70 w 76"/>
                  <a:gd name="T47" fmla="*/ 20 h 41"/>
                  <a:gd name="T48" fmla="*/ 68 w 76"/>
                  <a:gd name="T49" fmla="*/ 20 h 41"/>
                  <a:gd name="T50" fmla="*/ 67 w 76"/>
                  <a:gd name="T51" fmla="*/ 19 h 41"/>
                  <a:gd name="T52" fmla="*/ 62 w 76"/>
                  <a:gd name="T53" fmla="*/ 24 h 41"/>
                  <a:gd name="T54" fmla="*/ 66 w 76"/>
                  <a:gd name="T55" fmla="*/ 18 h 41"/>
                  <a:gd name="T56" fmla="*/ 65 w 76"/>
                  <a:gd name="T57" fmla="*/ 18 h 41"/>
                  <a:gd name="T58" fmla="*/ 60 w 76"/>
                  <a:gd name="T59" fmla="*/ 17 h 41"/>
                  <a:gd name="T60" fmla="*/ 58 w 76"/>
                  <a:gd name="T61" fmla="*/ 17 h 41"/>
                  <a:gd name="T62" fmla="*/ 55 w 76"/>
                  <a:gd name="T63" fmla="*/ 15 h 41"/>
                  <a:gd name="T64" fmla="*/ 53 w 76"/>
                  <a:gd name="T65" fmla="*/ 16 h 41"/>
                  <a:gd name="T66" fmla="*/ 53 w 76"/>
                  <a:gd name="T67" fmla="*/ 15 h 41"/>
                  <a:gd name="T68" fmla="*/ 52 w 76"/>
                  <a:gd name="T69" fmla="*/ 14 h 41"/>
                  <a:gd name="T70" fmla="*/ 50 w 76"/>
                  <a:gd name="T71" fmla="*/ 16 h 41"/>
                  <a:gd name="T72" fmla="*/ 49 w 76"/>
                  <a:gd name="T73" fmla="*/ 13 h 41"/>
                  <a:gd name="T74" fmla="*/ 47 w 76"/>
                  <a:gd name="T75" fmla="*/ 12 h 41"/>
                  <a:gd name="T76" fmla="*/ 45 w 76"/>
                  <a:gd name="T77" fmla="*/ 12 h 41"/>
                  <a:gd name="T78" fmla="*/ 43 w 76"/>
                  <a:gd name="T79" fmla="*/ 11 h 41"/>
                  <a:gd name="T80" fmla="*/ 40 w 76"/>
                  <a:gd name="T81" fmla="*/ 13 h 41"/>
                  <a:gd name="T82" fmla="*/ 40 w 76"/>
                  <a:gd name="T83" fmla="*/ 11 h 41"/>
                  <a:gd name="T84" fmla="*/ 40 w 76"/>
                  <a:gd name="T85" fmla="*/ 11 h 41"/>
                  <a:gd name="T86" fmla="*/ 37 w 76"/>
                  <a:gd name="T87" fmla="*/ 10 h 41"/>
                  <a:gd name="T88" fmla="*/ 34 w 76"/>
                  <a:gd name="T89" fmla="*/ 13 h 41"/>
                  <a:gd name="T90" fmla="*/ 31 w 76"/>
                  <a:gd name="T91" fmla="*/ 14 h 41"/>
                  <a:gd name="T92" fmla="*/ 31 w 76"/>
                  <a:gd name="T93" fmla="*/ 10 h 41"/>
                  <a:gd name="T94" fmla="*/ 26 w 76"/>
                  <a:gd name="T95" fmla="*/ 12 h 41"/>
                  <a:gd name="T96" fmla="*/ 24 w 76"/>
                  <a:gd name="T97" fmla="*/ 12 h 41"/>
                  <a:gd name="T98" fmla="*/ 20 w 76"/>
                  <a:gd name="T99" fmla="*/ 9 h 41"/>
                  <a:gd name="T100" fmla="*/ 20 w 76"/>
                  <a:gd name="T101" fmla="*/ 7 h 41"/>
                  <a:gd name="T102" fmla="*/ 18 w 76"/>
                  <a:gd name="T103" fmla="*/ 6 h 41"/>
                  <a:gd name="T104" fmla="*/ 11 w 76"/>
                  <a:gd name="T105" fmla="*/ 8 h 41"/>
                  <a:gd name="T106" fmla="*/ 4 w 76"/>
                  <a:gd name="T107" fmla="*/ 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6" h="41">
                    <a:moveTo>
                      <a:pt x="3" y="15"/>
                    </a:moveTo>
                    <a:cubicBezTo>
                      <a:pt x="4" y="15"/>
                      <a:pt x="5" y="15"/>
                      <a:pt x="5" y="16"/>
                    </a:cubicBezTo>
                    <a:cubicBezTo>
                      <a:pt x="7" y="16"/>
                      <a:pt x="8" y="22"/>
                      <a:pt x="11" y="21"/>
                    </a:cubicBezTo>
                    <a:cubicBezTo>
                      <a:pt x="11" y="20"/>
                      <a:pt x="11" y="19"/>
                      <a:pt x="12" y="19"/>
                    </a:cubicBezTo>
                    <a:cubicBezTo>
                      <a:pt x="11" y="20"/>
                      <a:pt x="11" y="20"/>
                      <a:pt x="11" y="20"/>
                    </a:cubicBezTo>
                    <a:cubicBezTo>
                      <a:pt x="12" y="18"/>
                      <a:pt x="12" y="18"/>
                      <a:pt x="12" y="18"/>
                    </a:cubicBezTo>
                    <a:cubicBezTo>
                      <a:pt x="13" y="18"/>
                      <a:pt x="12" y="20"/>
                      <a:pt x="11" y="20"/>
                    </a:cubicBezTo>
                    <a:cubicBezTo>
                      <a:pt x="12" y="21"/>
                      <a:pt x="13" y="20"/>
                      <a:pt x="14" y="21"/>
                    </a:cubicBezTo>
                    <a:cubicBezTo>
                      <a:pt x="15" y="19"/>
                      <a:pt x="15" y="21"/>
                      <a:pt x="15" y="19"/>
                    </a:cubicBezTo>
                    <a:cubicBezTo>
                      <a:pt x="15" y="20"/>
                      <a:pt x="15" y="20"/>
                      <a:pt x="15" y="20"/>
                    </a:cubicBezTo>
                    <a:cubicBezTo>
                      <a:pt x="16" y="19"/>
                      <a:pt x="16" y="19"/>
                      <a:pt x="16" y="22"/>
                    </a:cubicBezTo>
                    <a:cubicBezTo>
                      <a:pt x="17" y="25"/>
                      <a:pt x="20" y="24"/>
                      <a:pt x="22" y="26"/>
                    </a:cubicBezTo>
                    <a:cubicBezTo>
                      <a:pt x="24" y="27"/>
                      <a:pt x="27" y="26"/>
                      <a:pt x="30" y="26"/>
                    </a:cubicBezTo>
                    <a:cubicBezTo>
                      <a:pt x="31" y="23"/>
                      <a:pt x="31" y="25"/>
                      <a:pt x="33" y="22"/>
                    </a:cubicBezTo>
                    <a:cubicBezTo>
                      <a:pt x="32" y="23"/>
                      <a:pt x="32" y="23"/>
                      <a:pt x="32" y="23"/>
                    </a:cubicBezTo>
                    <a:cubicBezTo>
                      <a:pt x="33" y="22"/>
                      <a:pt x="33" y="24"/>
                      <a:pt x="33" y="25"/>
                    </a:cubicBezTo>
                    <a:cubicBezTo>
                      <a:pt x="33" y="24"/>
                      <a:pt x="33" y="25"/>
                      <a:pt x="34" y="23"/>
                    </a:cubicBezTo>
                    <a:cubicBezTo>
                      <a:pt x="34" y="22"/>
                      <a:pt x="33" y="26"/>
                      <a:pt x="33" y="25"/>
                    </a:cubicBezTo>
                    <a:cubicBezTo>
                      <a:pt x="33" y="26"/>
                      <a:pt x="34" y="24"/>
                      <a:pt x="34" y="24"/>
                    </a:cubicBezTo>
                    <a:cubicBezTo>
                      <a:pt x="35" y="23"/>
                      <a:pt x="33" y="25"/>
                      <a:pt x="33" y="28"/>
                    </a:cubicBezTo>
                    <a:cubicBezTo>
                      <a:pt x="34" y="27"/>
                      <a:pt x="36" y="26"/>
                      <a:pt x="37" y="27"/>
                    </a:cubicBezTo>
                    <a:cubicBezTo>
                      <a:pt x="36" y="28"/>
                      <a:pt x="37" y="26"/>
                      <a:pt x="37" y="26"/>
                    </a:cubicBezTo>
                    <a:cubicBezTo>
                      <a:pt x="36" y="29"/>
                      <a:pt x="38" y="25"/>
                      <a:pt x="37" y="27"/>
                    </a:cubicBezTo>
                    <a:cubicBezTo>
                      <a:pt x="37" y="27"/>
                      <a:pt x="37" y="27"/>
                      <a:pt x="37" y="28"/>
                    </a:cubicBezTo>
                    <a:cubicBezTo>
                      <a:pt x="37" y="29"/>
                      <a:pt x="38" y="27"/>
                      <a:pt x="38" y="29"/>
                    </a:cubicBezTo>
                    <a:cubicBezTo>
                      <a:pt x="39" y="28"/>
                      <a:pt x="38" y="31"/>
                      <a:pt x="39" y="29"/>
                    </a:cubicBezTo>
                    <a:cubicBezTo>
                      <a:pt x="38" y="31"/>
                      <a:pt x="39" y="30"/>
                      <a:pt x="38" y="31"/>
                    </a:cubicBezTo>
                    <a:cubicBezTo>
                      <a:pt x="40" y="28"/>
                      <a:pt x="38" y="33"/>
                      <a:pt x="40" y="30"/>
                    </a:cubicBezTo>
                    <a:cubicBezTo>
                      <a:pt x="40" y="31"/>
                      <a:pt x="40" y="31"/>
                      <a:pt x="40" y="31"/>
                    </a:cubicBezTo>
                    <a:cubicBezTo>
                      <a:pt x="41" y="31"/>
                      <a:pt x="41" y="33"/>
                      <a:pt x="43" y="32"/>
                    </a:cubicBezTo>
                    <a:cubicBezTo>
                      <a:pt x="44" y="31"/>
                      <a:pt x="43" y="35"/>
                      <a:pt x="44" y="34"/>
                    </a:cubicBezTo>
                    <a:cubicBezTo>
                      <a:pt x="45" y="32"/>
                      <a:pt x="45" y="32"/>
                      <a:pt x="45" y="32"/>
                    </a:cubicBezTo>
                    <a:cubicBezTo>
                      <a:pt x="45" y="32"/>
                      <a:pt x="45" y="33"/>
                      <a:pt x="45" y="34"/>
                    </a:cubicBezTo>
                    <a:cubicBezTo>
                      <a:pt x="46" y="33"/>
                      <a:pt x="45" y="34"/>
                      <a:pt x="46" y="35"/>
                    </a:cubicBezTo>
                    <a:cubicBezTo>
                      <a:pt x="46" y="34"/>
                      <a:pt x="46" y="34"/>
                      <a:pt x="47" y="33"/>
                    </a:cubicBezTo>
                    <a:cubicBezTo>
                      <a:pt x="46" y="36"/>
                      <a:pt x="48" y="33"/>
                      <a:pt x="48" y="35"/>
                    </a:cubicBezTo>
                    <a:cubicBezTo>
                      <a:pt x="49" y="32"/>
                      <a:pt x="49" y="33"/>
                      <a:pt x="49" y="33"/>
                    </a:cubicBezTo>
                    <a:cubicBezTo>
                      <a:pt x="49" y="33"/>
                      <a:pt x="49" y="34"/>
                      <a:pt x="48" y="34"/>
                    </a:cubicBezTo>
                    <a:cubicBezTo>
                      <a:pt x="49" y="34"/>
                      <a:pt x="49" y="34"/>
                      <a:pt x="49" y="35"/>
                    </a:cubicBezTo>
                    <a:cubicBezTo>
                      <a:pt x="50" y="35"/>
                      <a:pt x="51" y="33"/>
                      <a:pt x="50" y="34"/>
                    </a:cubicBezTo>
                    <a:cubicBezTo>
                      <a:pt x="49" y="36"/>
                      <a:pt x="51" y="34"/>
                      <a:pt x="51" y="35"/>
                    </a:cubicBezTo>
                    <a:cubicBezTo>
                      <a:pt x="52" y="33"/>
                      <a:pt x="53" y="32"/>
                      <a:pt x="53" y="33"/>
                    </a:cubicBezTo>
                    <a:cubicBezTo>
                      <a:pt x="51" y="35"/>
                      <a:pt x="51" y="35"/>
                      <a:pt x="51" y="35"/>
                    </a:cubicBezTo>
                    <a:cubicBezTo>
                      <a:pt x="53" y="34"/>
                      <a:pt x="52" y="37"/>
                      <a:pt x="55" y="35"/>
                    </a:cubicBezTo>
                    <a:cubicBezTo>
                      <a:pt x="54" y="36"/>
                      <a:pt x="54" y="36"/>
                      <a:pt x="54" y="36"/>
                    </a:cubicBezTo>
                    <a:cubicBezTo>
                      <a:pt x="56" y="35"/>
                      <a:pt x="55" y="38"/>
                      <a:pt x="58" y="35"/>
                    </a:cubicBezTo>
                    <a:cubicBezTo>
                      <a:pt x="57" y="36"/>
                      <a:pt x="57" y="37"/>
                      <a:pt x="57" y="37"/>
                    </a:cubicBezTo>
                    <a:cubicBezTo>
                      <a:pt x="58" y="36"/>
                      <a:pt x="58" y="36"/>
                      <a:pt x="60" y="35"/>
                    </a:cubicBezTo>
                    <a:cubicBezTo>
                      <a:pt x="60" y="35"/>
                      <a:pt x="59" y="36"/>
                      <a:pt x="59" y="36"/>
                    </a:cubicBezTo>
                    <a:cubicBezTo>
                      <a:pt x="59" y="37"/>
                      <a:pt x="58" y="39"/>
                      <a:pt x="60" y="37"/>
                    </a:cubicBezTo>
                    <a:cubicBezTo>
                      <a:pt x="59" y="38"/>
                      <a:pt x="59" y="38"/>
                      <a:pt x="59" y="38"/>
                    </a:cubicBezTo>
                    <a:cubicBezTo>
                      <a:pt x="60" y="37"/>
                      <a:pt x="62" y="36"/>
                      <a:pt x="61" y="38"/>
                    </a:cubicBezTo>
                    <a:cubicBezTo>
                      <a:pt x="62" y="37"/>
                      <a:pt x="62" y="36"/>
                      <a:pt x="63" y="35"/>
                    </a:cubicBezTo>
                    <a:cubicBezTo>
                      <a:pt x="64" y="35"/>
                      <a:pt x="62" y="37"/>
                      <a:pt x="63" y="36"/>
                    </a:cubicBezTo>
                    <a:cubicBezTo>
                      <a:pt x="62" y="37"/>
                      <a:pt x="62" y="37"/>
                      <a:pt x="62" y="37"/>
                    </a:cubicBezTo>
                    <a:cubicBezTo>
                      <a:pt x="62" y="38"/>
                      <a:pt x="63" y="38"/>
                      <a:pt x="64" y="38"/>
                    </a:cubicBezTo>
                    <a:cubicBezTo>
                      <a:pt x="63" y="40"/>
                      <a:pt x="65" y="38"/>
                      <a:pt x="65" y="39"/>
                    </a:cubicBezTo>
                    <a:cubicBezTo>
                      <a:pt x="66" y="38"/>
                      <a:pt x="65" y="40"/>
                      <a:pt x="67" y="38"/>
                    </a:cubicBezTo>
                    <a:cubicBezTo>
                      <a:pt x="66" y="39"/>
                      <a:pt x="66" y="39"/>
                      <a:pt x="66" y="39"/>
                    </a:cubicBezTo>
                    <a:cubicBezTo>
                      <a:pt x="66" y="39"/>
                      <a:pt x="67" y="40"/>
                      <a:pt x="67" y="40"/>
                    </a:cubicBezTo>
                    <a:cubicBezTo>
                      <a:pt x="67" y="41"/>
                      <a:pt x="68" y="39"/>
                      <a:pt x="69" y="39"/>
                    </a:cubicBezTo>
                    <a:cubicBezTo>
                      <a:pt x="68" y="40"/>
                      <a:pt x="68" y="40"/>
                      <a:pt x="68" y="40"/>
                    </a:cubicBezTo>
                    <a:cubicBezTo>
                      <a:pt x="68" y="39"/>
                      <a:pt x="70" y="38"/>
                      <a:pt x="71" y="37"/>
                    </a:cubicBezTo>
                    <a:cubicBezTo>
                      <a:pt x="71" y="38"/>
                      <a:pt x="71" y="37"/>
                      <a:pt x="71" y="38"/>
                    </a:cubicBezTo>
                    <a:cubicBezTo>
                      <a:pt x="70" y="38"/>
                      <a:pt x="69" y="39"/>
                      <a:pt x="68" y="41"/>
                    </a:cubicBezTo>
                    <a:cubicBezTo>
                      <a:pt x="67" y="41"/>
                      <a:pt x="70" y="39"/>
                      <a:pt x="69" y="40"/>
                    </a:cubicBezTo>
                    <a:cubicBezTo>
                      <a:pt x="69" y="41"/>
                      <a:pt x="69" y="41"/>
                      <a:pt x="70" y="39"/>
                    </a:cubicBezTo>
                    <a:cubicBezTo>
                      <a:pt x="69" y="41"/>
                      <a:pt x="69" y="41"/>
                      <a:pt x="69" y="41"/>
                    </a:cubicBezTo>
                    <a:cubicBezTo>
                      <a:pt x="69" y="41"/>
                      <a:pt x="69" y="41"/>
                      <a:pt x="70" y="40"/>
                    </a:cubicBezTo>
                    <a:cubicBezTo>
                      <a:pt x="70" y="41"/>
                      <a:pt x="70" y="40"/>
                      <a:pt x="70" y="40"/>
                    </a:cubicBezTo>
                    <a:cubicBezTo>
                      <a:pt x="71" y="39"/>
                      <a:pt x="71" y="39"/>
                      <a:pt x="73" y="38"/>
                    </a:cubicBezTo>
                    <a:cubicBezTo>
                      <a:pt x="72" y="38"/>
                      <a:pt x="72" y="38"/>
                      <a:pt x="72" y="38"/>
                    </a:cubicBezTo>
                    <a:cubicBezTo>
                      <a:pt x="73" y="37"/>
                      <a:pt x="74" y="37"/>
                      <a:pt x="73" y="38"/>
                    </a:cubicBezTo>
                    <a:cubicBezTo>
                      <a:pt x="72" y="39"/>
                      <a:pt x="71" y="40"/>
                      <a:pt x="70" y="40"/>
                    </a:cubicBezTo>
                    <a:cubicBezTo>
                      <a:pt x="74" y="38"/>
                      <a:pt x="74" y="38"/>
                      <a:pt x="74" y="38"/>
                    </a:cubicBezTo>
                    <a:cubicBezTo>
                      <a:pt x="73" y="39"/>
                      <a:pt x="73" y="38"/>
                      <a:pt x="74" y="37"/>
                    </a:cubicBezTo>
                    <a:cubicBezTo>
                      <a:pt x="73" y="38"/>
                      <a:pt x="73" y="38"/>
                      <a:pt x="73" y="38"/>
                    </a:cubicBezTo>
                    <a:cubicBezTo>
                      <a:pt x="74" y="36"/>
                      <a:pt x="74" y="36"/>
                      <a:pt x="74" y="36"/>
                    </a:cubicBezTo>
                    <a:cubicBezTo>
                      <a:pt x="74" y="37"/>
                      <a:pt x="75" y="35"/>
                      <a:pt x="73" y="36"/>
                    </a:cubicBezTo>
                    <a:cubicBezTo>
                      <a:pt x="72" y="37"/>
                      <a:pt x="72" y="37"/>
                      <a:pt x="72" y="37"/>
                    </a:cubicBezTo>
                    <a:cubicBezTo>
                      <a:pt x="72" y="37"/>
                      <a:pt x="71" y="39"/>
                      <a:pt x="72" y="37"/>
                    </a:cubicBezTo>
                    <a:cubicBezTo>
                      <a:pt x="73" y="36"/>
                      <a:pt x="73" y="36"/>
                      <a:pt x="73" y="36"/>
                    </a:cubicBezTo>
                    <a:cubicBezTo>
                      <a:pt x="73" y="36"/>
                      <a:pt x="73" y="36"/>
                      <a:pt x="73" y="36"/>
                    </a:cubicBezTo>
                    <a:cubicBezTo>
                      <a:pt x="75" y="34"/>
                      <a:pt x="75" y="34"/>
                      <a:pt x="75" y="34"/>
                    </a:cubicBezTo>
                    <a:cubicBezTo>
                      <a:pt x="72" y="37"/>
                      <a:pt x="73" y="35"/>
                      <a:pt x="73" y="35"/>
                    </a:cubicBezTo>
                    <a:cubicBezTo>
                      <a:pt x="73" y="35"/>
                      <a:pt x="73" y="35"/>
                      <a:pt x="73" y="35"/>
                    </a:cubicBezTo>
                    <a:cubicBezTo>
                      <a:pt x="74" y="34"/>
                      <a:pt x="72" y="36"/>
                      <a:pt x="72" y="36"/>
                    </a:cubicBezTo>
                    <a:cubicBezTo>
                      <a:pt x="72" y="35"/>
                      <a:pt x="74" y="33"/>
                      <a:pt x="75" y="33"/>
                    </a:cubicBezTo>
                    <a:cubicBezTo>
                      <a:pt x="74" y="32"/>
                      <a:pt x="72" y="33"/>
                      <a:pt x="73" y="32"/>
                    </a:cubicBezTo>
                    <a:cubicBezTo>
                      <a:pt x="73" y="32"/>
                      <a:pt x="72" y="32"/>
                      <a:pt x="71" y="33"/>
                    </a:cubicBezTo>
                    <a:cubicBezTo>
                      <a:pt x="71" y="33"/>
                      <a:pt x="73" y="31"/>
                      <a:pt x="72" y="32"/>
                    </a:cubicBezTo>
                    <a:cubicBezTo>
                      <a:pt x="73" y="30"/>
                      <a:pt x="74" y="29"/>
                      <a:pt x="75" y="28"/>
                    </a:cubicBezTo>
                    <a:cubicBezTo>
                      <a:pt x="75" y="28"/>
                      <a:pt x="76" y="27"/>
                      <a:pt x="75" y="27"/>
                    </a:cubicBezTo>
                    <a:cubicBezTo>
                      <a:pt x="76" y="27"/>
                      <a:pt x="76" y="26"/>
                      <a:pt x="76" y="26"/>
                    </a:cubicBezTo>
                    <a:cubicBezTo>
                      <a:pt x="75" y="27"/>
                      <a:pt x="74" y="28"/>
                      <a:pt x="74" y="29"/>
                    </a:cubicBezTo>
                    <a:cubicBezTo>
                      <a:pt x="73" y="31"/>
                      <a:pt x="74" y="29"/>
                      <a:pt x="72" y="31"/>
                    </a:cubicBezTo>
                    <a:cubicBezTo>
                      <a:pt x="72" y="30"/>
                      <a:pt x="72" y="30"/>
                      <a:pt x="71" y="30"/>
                    </a:cubicBezTo>
                    <a:cubicBezTo>
                      <a:pt x="71" y="30"/>
                      <a:pt x="72" y="29"/>
                      <a:pt x="73" y="28"/>
                    </a:cubicBezTo>
                    <a:cubicBezTo>
                      <a:pt x="72" y="29"/>
                      <a:pt x="71" y="30"/>
                      <a:pt x="71" y="29"/>
                    </a:cubicBezTo>
                    <a:cubicBezTo>
                      <a:pt x="70" y="31"/>
                      <a:pt x="70" y="31"/>
                      <a:pt x="69" y="32"/>
                    </a:cubicBezTo>
                    <a:cubicBezTo>
                      <a:pt x="68" y="32"/>
                      <a:pt x="68" y="33"/>
                      <a:pt x="68" y="33"/>
                    </a:cubicBezTo>
                    <a:cubicBezTo>
                      <a:pt x="69" y="31"/>
                      <a:pt x="71" y="29"/>
                      <a:pt x="71" y="29"/>
                    </a:cubicBezTo>
                    <a:cubicBezTo>
                      <a:pt x="72" y="27"/>
                      <a:pt x="71" y="29"/>
                      <a:pt x="72" y="27"/>
                    </a:cubicBezTo>
                    <a:cubicBezTo>
                      <a:pt x="74" y="25"/>
                      <a:pt x="75" y="26"/>
                      <a:pt x="74" y="27"/>
                    </a:cubicBezTo>
                    <a:cubicBezTo>
                      <a:pt x="76" y="25"/>
                      <a:pt x="74" y="26"/>
                      <a:pt x="75" y="25"/>
                    </a:cubicBezTo>
                    <a:cubicBezTo>
                      <a:pt x="75" y="25"/>
                      <a:pt x="74" y="25"/>
                      <a:pt x="73" y="26"/>
                    </a:cubicBezTo>
                    <a:cubicBezTo>
                      <a:pt x="73" y="26"/>
                      <a:pt x="73" y="27"/>
                      <a:pt x="72" y="27"/>
                    </a:cubicBezTo>
                    <a:cubicBezTo>
                      <a:pt x="70" y="29"/>
                      <a:pt x="73" y="26"/>
                      <a:pt x="73" y="25"/>
                    </a:cubicBezTo>
                    <a:cubicBezTo>
                      <a:pt x="73" y="25"/>
                      <a:pt x="73" y="25"/>
                      <a:pt x="73" y="25"/>
                    </a:cubicBezTo>
                    <a:cubicBezTo>
                      <a:pt x="74" y="24"/>
                      <a:pt x="72" y="26"/>
                      <a:pt x="72" y="25"/>
                    </a:cubicBezTo>
                    <a:cubicBezTo>
                      <a:pt x="74" y="23"/>
                      <a:pt x="73" y="25"/>
                      <a:pt x="74" y="24"/>
                    </a:cubicBezTo>
                    <a:cubicBezTo>
                      <a:pt x="76" y="22"/>
                      <a:pt x="76" y="22"/>
                      <a:pt x="76" y="22"/>
                    </a:cubicBezTo>
                    <a:cubicBezTo>
                      <a:pt x="75" y="21"/>
                      <a:pt x="74" y="24"/>
                      <a:pt x="74" y="23"/>
                    </a:cubicBezTo>
                    <a:cubicBezTo>
                      <a:pt x="75" y="22"/>
                      <a:pt x="75" y="22"/>
                      <a:pt x="75" y="22"/>
                    </a:cubicBezTo>
                    <a:cubicBezTo>
                      <a:pt x="74" y="22"/>
                      <a:pt x="74" y="22"/>
                      <a:pt x="74" y="22"/>
                    </a:cubicBezTo>
                    <a:cubicBezTo>
                      <a:pt x="73" y="23"/>
                      <a:pt x="72" y="25"/>
                      <a:pt x="73" y="25"/>
                    </a:cubicBezTo>
                    <a:cubicBezTo>
                      <a:pt x="70" y="27"/>
                      <a:pt x="72" y="25"/>
                      <a:pt x="71" y="25"/>
                    </a:cubicBezTo>
                    <a:cubicBezTo>
                      <a:pt x="70" y="27"/>
                      <a:pt x="72" y="25"/>
                      <a:pt x="71" y="27"/>
                    </a:cubicBezTo>
                    <a:cubicBezTo>
                      <a:pt x="70" y="28"/>
                      <a:pt x="69" y="28"/>
                      <a:pt x="69" y="28"/>
                    </a:cubicBezTo>
                    <a:cubicBezTo>
                      <a:pt x="69" y="28"/>
                      <a:pt x="70" y="26"/>
                      <a:pt x="71" y="25"/>
                    </a:cubicBezTo>
                    <a:cubicBezTo>
                      <a:pt x="71" y="25"/>
                      <a:pt x="71" y="25"/>
                      <a:pt x="71" y="26"/>
                    </a:cubicBezTo>
                    <a:cubicBezTo>
                      <a:pt x="72" y="25"/>
                      <a:pt x="73" y="23"/>
                      <a:pt x="74" y="22"/>
                    </a:cubicBezTo>
                    <a:cubicBezTo>
                      <a:pt x="74" y="21"/>
                      <a:pt x="72" y="24"/>
                      <a:pt x="72" y="23"/>
                    </a:cubicBezTo>
                    <a:cubicBezTo>
                      <a:pt x="73" y="23"/>
                      <a:pt x="71" y="24"/>
                      <a:pt x="71" y="25"/>
                    </a:cubicBezTo>
                    <a:cubicBezTo>
                      <a:pt x="68" y="29"/>
                      <a:pt x="73" y="22"/>
                      <a:pt x="72" y="22"/>
                    </a:cubicBezTo>
                    <a:cubicBezTo>
                      <a:pt x="70" y="25"/>
                      <a:pt x="69" y="25"/>
                      <a:pt x="67" y="28"/>
                    </a:cubicBezTo>
                    <a:cubicBezTo>
                      <a:pt x="67" y="29"/>
                      <a:pt x="66" y="29"/>
                      <a:pt x="66" y="29"/>
                    </a:cubicBezTo>
                    <a:cubicBezTo>
                      <a:pt x="68" y="27"/>
                      <a:pt x="67" y="27"/>
                      <a:pt x="69" y="26"/>
                    </a:cubicBezTo>
                    <a:cubicBezTo>
                      <a:pt x="68" y="26"/>
                      <a:pt x="68" y="26"/>
                      <a:pt x="68" y="26"/>
                    </a:cubicBezTo>
                    <a:cubicBezTo>
                      <a:pt x="70" y="24"/>
                      <a:pt x="70" y="24"/>
                      <a:pt x="70" y="24"/>
                    </a:cubicBezTo>
                    <a:cubicBezTo>
                      <a:pt x="71" y="23"/>
                      <a:pt x="71" y="21"/>
                      <a:pt x="72" y="21"/>
                    </a:cubicBezTo>
                    <a:cubicBezTo>
                      <a:pt x="71" y="21"/>
                      <a:pt x="71" y="22"/>
                      <a:pt x="70" y="22"/>
                    </a:cubicBezTo>
                    <a:cubicBezTo>
                      <a:pt x="71" y="22"/>
                      <a:pt x="71" y="21"/>
                      <a:pt x="71" y="21"/>
                    </a:cubicBezTo>
                    <a:cubicBezTo>
                      <a:pt x="71" y="22"/>
                      <a:pt x="69" y="23"/>
                      <a:pt x="69" y="23"/>
                    </a:cubicBezTo>
                    <a:cubicBezTo>
                      <a:pt x="69" y="23"/>
                      <a:pt x="70" y="22"/>
                      <a:pt x="70" y="21"/>
                    </a:cubicBezTo>
                    <a:cubicBezTo>
                      <a:pt x="71" y="20"/>
                      <a:pt x="71" y="20"/>
                      <a:pt x="71" y="20"/>
                    </a:cubicBezTo>
                    <a:cubicBezTo>
                      <a:pt x="70" y="21"/>
                      <a:pt x="72" y="19"/>
                      <a:pt x="71" y="20"/>
                    </a:cubicBezTo>
                    <a:cubicBezTo>
                      <a:pt x="69" y="23"/>
                      <a:pt x="69" y="23"/>
                      <a:pt x="69" y="23"/>
                    </a:cubicBezTo>
                    <a:cubicBezTo>
                      <a:pt x="68" y="23"/>
                      <a:pt x="69" y="22"/>
                      <a:pt x="69" y="22"/>
                    </a:cubicBezTo>
                    <a:cubicBezTo>
                      <a:pt x="70" y="21"/>
                      <a:pt x="70" y="21"/>
                      <a:pt x="70" y="21"/>
                    </a:cubicBezTo>
                    <a:cubicBezTo>
                      <a:pt x="69" y="22"/>
                      <a:pt x="71" y="19"/>
                      <a:pt x="71" y="19"/>
                    </a:cubicBezTo>
                    <a:cubicBezTo>
                      <a:pt x="70" y="21"/>
                      <a:pt x="70" y="21"/>
                      <a:pt x="70" y="21"/>
                    </a:cubicBezTo>
                    <a:cubicBezTo>
                      <a:pt x="71" y="19"/>
                      <a:pt x="71" y="19"/>
                      <a:pt x="71" y="19"/>
                    </a:cubicBezTo>
                    <a:cubicBezTo>
                      <a:pt x="70" y="20"/>
                      <a:pt x="70" y="20"/>
                      <a:pt x="70" y="20"/>
                    </a:cubicBezTo>
                    <a:cubicBezTo>
                      <a:pt x="70" y="19"/>
                      <a:pt x="70" y="19"/>
                      <a:pt x="70" y="19"/>
                    </a:cubicBezTo>
                    <a:cubicBezTo>
                      <a:pt x="70" y="20"/>
                      <a:pt x="68" y="22"/>
                      <a:pt x="69" y="20"/>
                    </a:cubicBezTo>
                    <a:cubicBezTo>
                      <a:pt x="68" y="22"/>
                      <a:pt x="69" y="20"/>
                      <a:pt x="69" y="21"/>
                    </a:cubicBezTo>
                    <a:cubicBezTo>
                      <a:pt x="68" y="23"/>
                      <a:pt x="68" y="22"/>
                      <a:pt x="67" y="22"/>
                    </a:cubicBezTo>
                    <a:cubicBezTo>
                      <a:pt x="69" y="20"/>
                      <a:pt x="67" y="22"/>
                      <a:pt x="67" y="22"/>
                    </a:cubicBezTo>
                    <a:cubicBezTo>
                      <a:pt x="68" y="20"/>
                      <a:pt x="68" y="20"/>
                      <a:pt x="68" y="20"/>
                    </a:cubicBezTo>
                    <a:cubicBezTo>
                      <a:pt x="67" y="22"/>
                      <a:pt x="67" y="22"/>
                      <a:pt x="67" y="22"/>
                    </a:cubicBezTo>
                    <a:cubicBezTo>
                      <a:pt x="69" y="19"/>
                      <a:pt x="66" y="22"/>
                      <a:pt x="67" y="21"/>
                    </a:cubicBezTo>
                    <a:cubicBezTo>
                      <a:pt x="67" y="20"/>
                      <a:pt x="68" y="19"/>
                      <a:pt x="68" y="18"/>
                    </a:cubicBezTo>
                    <a:cubicBezTo>
                      <a:pt x="67" y="21"/>
                      <a:pt x="66" y="21"/>
                      <a:pt x="65" y="23"/>
                    </a:cubicBezTo>
                    <a:cubicBezTo>
                      <a:pt x="66" y="22"/>
                      <a:pt x="67" y="20"/>
                      <a:pt x="68" y="18"/>
                    </a:cubicBezTo>
                    <a:cubicBezTo>
                      <a:pt x="67" y="20"/>
                      <a:pt x="69" y="17"/>
                      <a:pt x="67" y="19"/>
                    </a:cubicBezTo>
                    <a:cubicBezTo>
                      <a:pt x="67" y="20"/>
                      <a:pt x="66" y="20"/>
                      <a:pt x="65" y="21"/>
                    </a:cubicBezTo>
                    <a:cubicBezTo>
                      <a:pt x="65" y="21"/>
                      <a:pt x="66" y="20"/>
                      <a:pt x="66" y="19"/>
                    </a:cubicBezTo>
                    <a:cubicBezTo>
                      <a:pt x="66" y="20"/>
                      <a:pt x="65" y="21"/>
                      <a:pt x="65" y="22"/>
                    </a:cubicBezTo>
                    <a:cubicBezTo>
                      <a:pt x="65" y="21"/>
                      <a:pt x="63" y="23"/>
                      <a:pt x="64" y="22"/>
                    </a:cubicBezTo>
                    <a:cubicBezTo>
                      <a:pt x="65" y="21"/>
                      <a:pt x="65" y="22"/>
                      <a:pt x="65" y="20"/>
                    </a:cubicBezTo>
                    <a:cubicBezTo>
                      <a:pt x="65" y="20"/>
                      <a:pt x="63" y="24"/>
                      <a:pt x="62" y="24"/>
                    </a:cubicBezTo>
                    <a:cubicBezTo>
                      <a:pt x="62" y="25"/>
                      <a:pt x="60" y="27"/>
                      <a:pt x="60" y="28"/>
                    </a:cubicBezTo>
                    <a:cubicBezTo>
                      <a:pt x="60" y="27"/>
                      <a:pt x="60" y="27"/>
                      <a:pt x="61" y="25"/>
                    </a:cubicBezTo>
                    <a:cubicBezTo>
                      <a:pt x="61" y="26"/>
                      <a:pt x="61" y="26"/>
                      <a:pt x="61" y="26"/>
                    </a:cubicBezTo>
                    <a:cubicBezTo>
                      <a:pt x="62" y="23"/>
                      <a:pt x="64" y="22"/>
                      <a:pt x="65" y="20"/>
                    </a:cubicBezTo>
                    <a:cubicBezTo>
                      <a:pt x="64" y="20"/>
                      <a:pt x="64" y="20"/>
                      <a:pt x="64" y="20"/>
                    </a:cubicBezTo>
                    <a:cubicBezTo>
                      <a:pt x="66" y="18"/>
                      <a:pt x="66" y="18"/>
                      <a:pt x="66" y="18"/>
                    </a:cubicBezTo>
                    <a:cubicBezTo>
                      <a:pt x="65" y="19"/>
                      <a:pt x="65" y="18"/>
                      <a:pt x="65" y="18"/>
                    </a:cubicBezTo>
                    <a:cubicBezTo>
                      <a:pt x="64" y="20"/>
                      <a:pt x="65" y="18"/>
                      <a:pt x="65" y="19"/>
                    </a:cubicBezTo>
                    <a:cubicBezTo>
                      <a:pt x="64" y="19"/>
                      <a:pt x="63" y="22"/>
                      <a:pt x="63" y="21"/>
                    </a:cubicBezTo>
                    <a:cubicBezTo>
                      <a:pt x="65" y="18"/>
                      <a:pt x="65" y="18"/>
                      <a:pt x="65" y="18"/>
                    </a:cubicBezTo>
                    <a:cubicBezTo>
                      <a:pt x="65" y="17"/>
                      <a:pt x="64" y="20"/>
                      <a:pt x="64" y="19"/>
                    </a:cubicBezTo>
                    <a:cubicBezTo>
                      <a:pt x="65" y="18"/>
                      <a:pt x="65" y="18"/>
                      <a:pt x="65" y="18"/>
                    </a:cubicBezTo>
                    <a:cubicBezTo>
                      <a:pt x="64" y="17"/>
                      <a:pt x="63" y="17"/>
                      <a:pt x="60" y="20"/>
                    </a:cubicBezTo>
                    <a:cubicBezTo>
                      <a:pt x="61" y="19"/>
                      <a:pt x="61" y="18"/>
                      <a:pt x="61" y="17"/>
                    </a:cubicBezTo>
                    <a:cubicBezTo>
                      <a:pt x="61" y="18"/>
                      <a:pt x="60" y="19"/>
                      <a:pt x="60" y="19"/>
                    </a:cubicBezTo>
                    <a:cubicBezTo>
                      <a:pt x="61" y="17"/>
                      <a:pt x="61" y="17"/>
                      <a:pt x="61" y="17"/>
                    </a:cubicBezTo>
                    <a:cubicBezTo>
                      <a:pt x="61" y="16"/>
                      <a:pt x="60" y="17"/>
                      <a:pt x="59" y="18"/>
                    </a:cubicBezTo>
                    <a:cubicBezTo>
                      <a:pt x="60" y="17"/>
                      <a:pt x="60" y="17"/>
                      <a:pt x="60" y="17"/>
                    </a:cubicBezTo>
                    <a:cubicBezTo>
                      <a:pt x="61" y="16"/>
                      <a:pt x="59" y="18"/>
                      <a:pt x="59" y="18"/>
                    </a:cubicBezTo>
                    <a:cubicBezTo>
                      <a:pt x="60" y="17"/>
                      <a:pt x="60" y="17"/>
                      <a:pt x="60" y="17"/>
                    </a:cubicBezTo>
                    <a:cubicBezTo>
                      <a:pt x="59" y="18"/>
                      <a:pt x="59" y="18"/>
                      <a:pt x="59" y="18"/>
                    </a:cubicBezTo>
                    <a:cubicBezTo>
                      <a:pt x="58" y="19"/>
                      <a:pt x="58" y="18"/>
                      <a:pt x="60" y="16"/>
                    </a:cubicBezTo>
                    <a:cubicBezTo>
                      <a:pt x="59" y="18"/>
                      <a:pt x="59" y="18"/>
                      <a:pt x="59" y="18"/>
                    </a:cubicBezTo>
                    <a:cubicBezTo>
                      <a:pt x="59" y="16"/>
                      <a:pt x="59" y="16"/>
                      <a:pt x="58" y="17"/>
                    </a:cubicBezTo>
                    <a:cubicBezTo>
                      <a:pt x="58" y="17"/>
                      <a:pt x="58" y="18"/>
                      <a:pt x="57" y="19"/>
                    </a:cubicBezTo>
                    <a:cubicBezTo>
                      <a:pt x="56" y="21"/>
                      <a:pt x="57" y="19"/>
                      <a:pt x="56" y="20"/>
                    </a:cubicBezTo>
                    <a:cubicBezTo>
                      <a:pt x="57" y="18"/>
                      <a:pt x="57" y="18"/>
                      <a:pt x="57" y="18"/>
                    </a:cubicBezTo>
                    <a:cubicBezTo>
                      <a:pt x="59" y="15"/>
                      <a:pt x="57" y="17"/>
                      <a:pt x="56" y="16"/>
                    </a:cubicBezTo>
                    <a:cubicBezTo>
                      <a:pt x="56" y="17"/>
                      <a:pt x="56" y="17"/>
                      <a:pt x="56" y="17"/>
                    </a:cubicBezTo>
                    <a:cubicBezTo>
                      <a:pt x="57" y="15"/>
                      <a:pt x="55" y="17"/>
                      <a:pt x="55" y="15"/>
                    </a:cubicBezTo>
                    <a:cubicBezTo>
                      <a:pt x="55" y="16"/>
                      <a:pt x="53" y="19"/>
                      <a:pt x="53" y="19"/>
                    </a:cubicBezTo>
                    <a:cubicBezTo>
                      <a:pt x="52" y="20"/>
                      <a:pt x="54" y="16"/>
                      <a:pt x="55" y="15"/>
                    </a:cubicBezTo>
                    <a:cubicBezTo>
                      <a:pt x="54" y="16"/>
                      <a:pt x="54" y="16"/>
                      <a:pt x="54" y="16"/>
                    </a:cubicBezTo>
                    <a:cubicBezTo>
                      <a:pt x="54" y="16"/>
                      <a:pt x="54" y="16"/>
                      <a:pt x="54" y="16"/>
                    </a:cubicBezTo>
                    <a:cubicBezTo>
                      <a:pt x="53" y="16"/>
                      <a:pt x="53" y="17"/>
                      <a:pt x="53" y="16"/>
                    </a:cubicBezTo>
                    <a:cubicBezTo>
                      <a:pt x="53" y="16"/>
                      <a:pt x="53" y="16"/>
                      <a:pt x="53" y="16"/>
                    </a:cubicBezTo>
                    <a:cubicBezTo>
                      <a:pt x="53" y="16"/>
                      <a:pt x="54" y="14"/>
                      <a:pt x="53" y="15"/>
                    </a:cubicBezTo>
                    <a:cubicBezTo>
                      <a:pt x="52" y="16"/>
                      <a:pt x="53" y="15"/>
                      <a:pt x="52" y="16"/>
                    </a:cubicBezTo>
                    <a:cubicBezTo>
                      <a:pt x="52" y="16"/>
                      <a:pt x="52" y="16"/>
                      <a:pt x="52" y="16"/>
                    </a:cubicBezTo>
                    <a:cubicBezTo>
                      <a:pt x="51" y="17"/>
                      <a:pt x="51" y="17"/>
                      <a:pt x="51" y="17"/>
                    </a:cubicBezTo>
                    <a:cubicBezTo>
                      <a:pt x="52" y="16"/>
                      <a:pt x="52" y="16"/>
                      <a:pt x="52" y="16"/>
                    </a:cubicBezTo>
                    <a:cubicBezTo>
                      <a:pt x="53" y="15"/>
                      <a:pt x="53" y="15"/>
                      <a:pt x="53" y="15"/>
                    </a:cubicBezTo>
                    <a:cubicBezTo>
                      <a:pt x="53" y="14"/>
                      <a:pt x="52" y="16"/>
                      <a:pt x="51" y="17"/>
                    </a:cubicBezTo>
                    <a:cubicBezTo>
                      <a:pt x="51" y="18"/>
                      <a:pt x="51" y="16"/>
                      <a:pt x="51" y="16"/>
                    </a:cubicBezTo>
                    <a:cubicBezTo>
                      <a:pt x="52" y="15"/>
                      <a:pt x="51" y="16"/>
                      <a:pt x="52" y="16"/>
                    </a:cubicBezTo>
                    <a:cubicBezTo>
                      <a:pt x="52" y="15"/>
                      <a:pt x="52" y="15"/>
                      <a:pt x="52" y="14"/>
                    </a:cubicBezTo>
                    <a:cubicBezTo>
                      <a:pt x="52" y="14"/>
                      <a:pt x="51" y="16"/>
                      <a:pt x="51" y="16"/>
                    </a:cubicBezTo>
                    <a:cubicBezTo>
                      <a:pt x="51" y="15"/>
                      <a:pt x="51" y="16"/>
                      <a:pt x="52" y="14"/>
                    </a:cubicBezTo>
                    <a:cubicBezTo>
                      <a:pt x="51" y="15"/>
                      <a:pt x="51" y="15"/>
                      <a:pt x="51" y="15"/>
                    </a:cubicBezTo>
                    <a:cubicBezTo>
                      <a:pt x="51" y="16"/>
                      <a:pt x="51" y="16"/>
                      <a:pt x="50" y="17"/>
                    </a:cubicBezTo>
                    <a:cubicBezTo>
                      <a:pt x="50" y="17"/>
                      <a:pt x="49" y="18"/>
                      <a:pt x="50" y="17"/>
                    </a:cubicBezTo>
                    <a:cubicBezTo>
                      <a:pt x="50" y="17"/>
                      <a:pt x="50" y="17"/>
                      <a:pt x="50" y="17"/>
                    </a:cubicBezTo>
                    <a:cubicBezTo>
                      <a:pt x="50" y="17"/>
                      <a:pt x="50" y="16"/>
                      <a:pt x="49" y="18"/>
                    </a:cubicBezTo>
                    <a:cubicBezTo>
                      <a:pt x="50" y="16"/>
                      <a:pt x="50" y="16"/>
                      <a:pt x="50" y="16"/>
                    </a:cubicBezTo>
                    <a:cubicBezTo>
                      <a:pt x="49" y="17"/>
                      <a:pt x="49" y="17"/>
                      <a:pt x="49" y="17"/>
                    </a:cubicBezTo>
                    <a:cubicBezTo>
                      <a:pt x="50" y="15"/>
                      <a:pt x="51" y="14"/>
                      <a:pt x="51" y="13"/>
                    </a:cubicBezTo>
                    <a:cubicBezTo>
                      <a:pt x="50" y="15"/>
                      <a:pt x="50" y="15"/>
                      <a:pt x="50" y="15"/>
                    </a:cubicBezTo>
                    <a:cubicBezTo>
                      <a:pt x="49" y="15"/>
                      <a:pt x="50" y="14"/>
                      <a:pt x="50" y="14"/>
                    </a:cubicBezTo>
                    <a:cubicBezTo>
                      <a:pt x="50" y="12"/>
                      <a:pt x="47" y="18"/>
                      <a:pt x="48" y="16"/>
                    </a:cubicBezTo>
                    <a:cubicBezTo>
                      <a:pt x="49" y="14"/>
                      <a:pt x="49" y="14"/>
                      <a:pt x="49" y="13"/>
                    </a:cubicBezTo>
                    <a:cubicBezTo>
                      <a:pt x="49" y="14"/>
                      <a:pt x="48" y="14"/>
                      <a:pt x="48" y="14"/>
                    </a:cubicBezTo>
                    <a:cubicBezTo>
                      <a:pt x="48" y="15"/>
                      <a:pt x="49" y="13"/>
                      <a:pt x="49" y="14"/>
                    </a:cubicBezTo>
                    <a:cubicBezTo>
                      <a:pt x="48" y="16"/>
                      <a:pt x="48" y="15"/>
                      <a:pt x="48" y="15"/>
                    </a:cubicBezTo>
                    <a:cubicBezTo>
                      <a:pt x="50" y="11"/>
                      <a:pt x="47" y="14"/>
                      <a:pt x="48" y="12"/>
                    </a:cubicBezTo>
                    <a:cubicBezTo>
                      <a:pt x="47" y="14"/>
                      <a:pt x="47" y="12"/>
                      <a:pt x="47" y="13"/>
                    </a:cubicBezTo>
                    <a:cubicBezTo>
                      <a:pt x="48" y="11"/>
                      <a:pt x="46" y="13"/>
                      <a:pt x="47" y="12"/>
                    </a:cubicBezTo>
                    <a:cubicBezTo>
                      <a:pt x="46" y="14"/>
                      <a:pt x="46" y="14"/>
                      <a:pt x="46" y="14"/>
                    </a:cubicBezTo>
                    <a:cubicBezTo>
                      <a:pt x="46" y="13"/>
                      <a:pt x="44" y="18"/>
                      <a:pt x="45" y="15"/>
                    </a:cubicBezTo>
                    <a:cubicBezTo>
                      <a:pt x="45" y="14"/>
                      <a:pt x="46" y="13"/>
                      <a:pt x="46" y="13"/>
                    </a:cubicBezTo>
                    <a:cubicBezTo>
                      <a:pt x="47" y="10"/>
                      <a:pt x="44" y="14"/>
                      <a:pt x="46" y="12"/>
                    </a:cubicBezTo>
                    <a:cubicBezTo>
                      <a:pt x="45" y="12"/>
                      <a:pt x="44" y="14"/>
                      <a:pt x="44" y="15"/>
                    </a:cubicBezTo>
                    <a:cubicBezTo>
                      <a:pt x="44" y="14"/>
                      <a:pt x="44" y="12"/>
                      <a:pt x="45" y="12"/>
                    </a:cubicBezTo>
                    <a:cubicBezTo>
                      <a:pt x="44" y="12"/>
                      <a:pt x="44" y="13"/>
                      <a:pt x="44" y="12"/>
                    </a:cubicBezTo>
                    <a:cubicBezTo>
                      <a:pt x="44" y="11"/>
                      <a:pt x="45" y="11"/>
                      <a:pt x="45" y="11"/>
                    </a:cubicBezTo>
                    <a:cubicBezTo>
                      <a:pt x="45" y="10"/>
                      <a:pt x="44" y="11"/>
                      <a:pt x="44" y="12"/>
                    </a:cubicBezTo>
                    <a:cubicBezTo>
                      <a:pt x="44" y="10"/>
                      <a:pt x="43" y="11"/>
                      <a:pt x="44" y="10"/>
                    </a:cubicBezTo>
                    <a:cubicBezTo>
                      <a:pt x="42" y="12"/>
                      <a:pt x="44" y="9"/>
                      <a:pt x="42" y="12"/>
                    </a:cubicBezTo>
                    <a:cubicBezTo>
                      <a:pt x="43" y="11"/>
                      <a:pt x="43" y="11"/>
                      <a:pt x="43" y="11"/>
                    </a:cubicBezTo>
                    <a:cubicBezTo>
                      <a:pt x="42" y="12"/>
                      <a:pt x="41" y="13"/>
                      <a:pt x="41" y="13"/>
                    </a:cubicBezTo>
                    <a:cubicBezTo>
                      <a:pt x="42" y="12"/>
                      <a:pt x="42" y="12"/>
                      <a:pt x="42" y="12"/>
                    </a:cubicBezTo>
                    <a:cubicBezTo>
                      <a:pt x="43" y="9"/>
                      <a:pt x="42" y="11"/>
                      <a:pt x="42" y="10"/>
                    </a:cubicBezTo>
                    <a:cubicBezTo>
                      <a:pt x="42" y="11"/>
                      <a:pt x="42" y="10"/>
                      <a:pt x="42" y="11"/>
                    </a:cubicBezTo>
                    <a:cubicBezTo>
                      <a:pt x="41" y="12"/>
                      <a:pt x="41" y="12"/>
                      <a:pt x="41" y="12"/>
                    </a:cubicBezTo>
                    <a:cubicBezTo>
                      <a:pt x="40" y="13"/>
                      <a:pt x="40" y="13"/>
                      <a:pt x="40" y="13"/>
                    </a:cubicBezTo>
                    <a:cubicBezTo>
                      <a:pt x="40" y="13"/>
                      <a:pt x="41" y="11"/>
                      <a:pt x="41" y="11"/>
                    </a:cubicBezTo>
                    <a:cubicBezTo>
                      <a:pt x="41" y="10"/>
                      <a:pt x="41" y="10"/>
                      <a:pt x="41" y="11"/>
                    </a:cubicBezTo>
                    <a:cubicBezTo>
                      <a:pt x="41" y="11"/>
                      <a:pt x="41" y="11"/>
                      <a:pt x="41" y="11"/>
                    </a:cubicBezTo>
                    <a:cubicBezTo>
                      <a:pt x="41" y="11"/>
                      <a:pt x="41" y="11"/>
                      <a:pt x="41" y="11"/>
                    </a:cubicBezTo>
                    <a:cubicBezTo>
                      <a:pt x="41" y="11"/>
                      <a:pt x="40" y="11"/>
                      <a:pt x="40" y="11"/>
                    </a:cubicBezTo>
                    <a:cubicBezTo>
                      <a:pt x="40" y="11"/>
                      <a:pt x="40" y="11"/>
                      <a:pt x="40" y="11"/>
                    </a:cubicBezTo>
                    <a:cubicBezTo>
                      <a:pt x="41" y="11"/>
                      <a:pt x="41" y="11"/>
                      <a:pt x="41" y="11"/>
                    </a:cubicBezTo>
                    <a:cubicBezTo>
                      <a:pt x="41" y="10"/>
                      <a:pt x="41" y="10"/>
                      <a:pt x="41" y="10"/>
                    </a:cubicBezTo>
                    <a:cubicBezTo>
                      <a:pt x="41" y="10"/>
                      <a:pt x="41" y="10"/>
                      <a:pt x="41" y="10"/>
                    </a:cubicBezTo>
                    <a:cubicBezTo>
                      <a:pt x="41" y="10"/>
                      <a:pt x="41" y="10"/>
                      <a:pt x="41" y="10"/>
                    </a:cubicBezTo>
                    <a:cubicBezTo>
                      <a:pt x="41" y="8"/>
                      <a:pt x="41" y="8"/>
                      <a:pt x="41" y="8"/>
                    </a:cubicBezTo>
                    <a:cubicBezTo>
                      <a:pt x="41" y="8"/>
                      <a:pt x="40" y="10"/>
                      <a:pt x="40" y="11"/>
                    </a:cubicBezTo>
                    <a:cubicBezTo>
                      <a:pt x="40" y="9"/>
                      <a:pt x="39" y="10"/>
                      <a:pt x="38" y="11"/>
                    </a:cubicBezTo>
                    <a:cubicBezTo>
                      <a:pt x="38" y="11"/>
                      <a:pt x="39" y="10"/>
                      <a:pt x="39" y="10"/>
                    </a:cubicBezTo>
                    <a:cubicBezTo>
                      <a:pt x="38" y="10"/>
                      <a:pt x="38" y="12"/>
                      <a:pt x="38" y="11"/>
                    </a:cubicBezTo>
                    <a:cubicBezTo>
                      <a:pt x="38" y="11"/>
                      <a:pt x="38" y="10"/>
                      <a:pt x="38" y="9"/>
                    </a:cubicBezTo>
                    <a:cubicBezTo>
                      <a:pt x="38" y="9"/>
                      <a:pt x="38" y="11"/>
                      <a:pt x="38" y="11"/>
                    </a:cubicBezTo>
                    <a:cubicBezTo>
                      <a:pt x="38" y="8"/>
                      <a:pt x="36" y="12"/>
                      <a:pt x="37" y="10"/>
                    </a:cubicBezTo>
                    <a:cubicBezTo>
                      <a:pt x="36" y="10"/>
                      <a:pt x="37" y="9"/>
                      <a:pt x="37" y="9"/>
                    </a:cubicBezTo>
                    <a:cubicBezTo>
                      <a:pt x="37" y="9"/>
                      <a:pt x="36" y="10"/>
                      <a:pt x="35" y="11"/>
                    </a:cubicBezTo>
                    <a:cubicBezTo>
                      <a:pt x="36" y="10"/>
                      <a:pt x="36" y="10"/>
                      <a:pt x="36" y="10"/>
                    </a:cubicBezTo>
                    <a:cubicBezTo>
                      <a:pt x="36" y="10"/>
                      <a:pt x="35" y="10"/>
                      <a:pt x="35" y="11"/>
                    </a:cubicBezTo>
                    <a:cubicBezTo>
                      <a:pt x="34" y="12"/>
                      <a:pt x="34" y="13"/>
                      <a:pt x="34" y="13"/>
                    </a:cubicBezTo>
                    <a:cubicBezTo>
                      <a:pt x="34" y="13"/>
                      <a:pt x="34" y="13"/>
                      <a:pt x="34" y="13"/>
                    </a:cubicBezTo>
                    <a:cubicBezTo>
                      <a:pt x="33" y="12"/>
                      <a:pt x="33" y="13"/>
                      <a:pt x="33" y="13"/>
                    </a:cubicBezTo>
                    <a:cubicBezTo>
                      <a:pt x="33" y="12"/>
                      <a:pt x="33" y="13"/>
                      <a:pt x="34" y="12"/>
                    </a:cubicBezTo>
                    <a:cubicBezTo>
                      <a:pt x="35" y="10"/>
                      <a:pt x="34" y="10"/>
                      <a:pt x="34" y="10"/>
                    </a:cubicBezTo>
                    <a:cubicBezTo>
                      <a:pt x="33" y="11"/>
                      <a:pt x="33" y="11"/>
                      <a:pt x="33" y="11"/>
                    </a:cubicBezTo>
                    <a:cubicBezTo>
                      <a:pt x="33" y="12"/>
                      <a:pt x="34" y="10"/>
                      <a:pt x="33" y="10"/>
                    </a:cubicBezTo>
                    <a:cubicBezTo>
                      <a:pt x="31" y="14"/>
                      <a:pt x="31" y="14"/>
                      <a:pt x="31" y="14"/>
                    </a:cubicBezTo>
                    <a:cubicBezTo>
                      <a:pt x="31" y="14"/>
                      <a:pt x="32" y="12"/>
                      <a:pt x="32" y="11"/>
                    </a:cubicBezTo>
                    <a:cubicBezTo>
                      <a:pt x="32" y="12"/>
                      <a:pt x="30" y="14"/>
                      <a:pt x="29" y="15"/>
                    </a:cubicBezTo>
                    <a:cubicBezTo>
                      <a:pt x="30" y="15"/>
                      <a:pt x="29" y="16"/>
                      <a:pt x="29" y="16"/>
                    </a:cubicBezTo>
                    <a:cubicBezTo>
                      <a:pt x="29" y="15"/>
                      <a:pt x="29" y="16"/>
                      <a:pt x="29" y="15"/>
                    </a:cubicBezTo>
                    <a:cubicBezTo>
                      <a:pt x="30" y="14"/>
                      <a:pt x="30" y="14"/>
                      <a:pt x="30" y="14"/>
                    </a:cubicBezTo>
                    <a:cubicBezTo>
                      <a:pt x="30" y="13"/>
                      <a:pt x="31" y="11"/>
                      <a:pt x="31" y="10"/>
                    </a:cubicBezTo>
                    <a:cubicBezTo>
                      <a:pt x="31" y="11"/>
                      <a:pt x="31" y="10"/>
                      <a:pt x="30" y="10"/>
                    </a:cubicBezTo>
                    <a:cubicBezTo>
                      <a:pt x="29" y="12"/>
                      <a:pt x="29" y="11"/>
                      <a:pt x="28" y="13"/>
                    </a:cubicBezTo>
                    <a:cubicBezTo>
                      <a:pt x="28" y="13"/>
                      <a:pt x="29" y="11"/>
                      <a:pt x="29" y="11"/>
                    </a:cubicBezTo>
                    <a:cubicBezTo>
                      <a:pt x="28" y="11"/>
                      <a:pt x="28" y="10"/>
                      <a:pt x="28" y="11"/>
                    </a:cubicBezTo>
                    <a:cubicBezTo>
                      <a:pt x="28" y="10"/>
                      <a:pt x="28" y="10"/>
                      <a:pt x="28" y="10"/>
                    </a:cubicBezTo>
                    <a:cubicBezTo>
                      <a:pt x="28" y="11"/>
                      <a:pt x="27" y="10"/>
                      <a:pt x="26" y="12"/>
                    </a:cubicBezTo>
                    <a:cubicBezTo>
                      <a:pt x="27" y="11"/>
                      <a:pt x="27" y="11"/>
                      <a:pt x="27" y="11"/>
                    </a:cubicBezTo>
                    <a:cubicBezTo>
                      <a:pt x="27" y="10"/>
                      <a:pt x="25" y="14"/>
                      <a:pt x="26" y="12"/>
                    </a:cubicBezTo>
                    <a:cubicBezTo>
                      <a:pt x="26" y="11"/>
                      <a:pt x="26" y="11"/>
                      <a:pt x="26" y="11"/>
                    </a:cubicBezTo>
                    <a:cubicBezTo>
                      <a:pt x="26" y="12"/>
                      <a:pt x="26" y="10"/>
                      <a:pt x="25" y="11"/>
                    </a:cubicBezTo>
                    <a:cubicBezTo>
                      <a:pt x="26" y="10"/>
                      <a:pt x="26" y="10"/>
                      <a:pt x="26" y="10"/>
                    </a:cubicBezTo>
                    <a:cubicBezTo>
                      <a:pt x="26" y="11"/>
                      <a:pt x="25" y="10"/>
                      <a:pt x="24" y="12"/>
                    </a:cubicBezTo>
                    <a:cubicBezTo>
                      <a:pt x="25" y="10"/>
                      <a:pt x="25" y="10"/>
                      <a:pt x="25" y="10"/>
                    </a:cubicBezTo>
                    <a:cubicBezTo>
                      <a:pt x="26" y="9"/>
                      <a:pt x="24" y="12"/>
                      <a:pt x="24" y="11"/>
                    </a:cubicBezTo>
                    <a:cubicBezTo>
                      <a:pt x="24" y="11"/>
                      <a:pt x="25" y="10"/>
                      <a:pt x="25" y="10"/>
                    </a:cubicBezTo>
                    <a:cubicBezTo>
                      <a:pt x="24" y="11"/>
                      <a:pt x="24" y="11"/>
                      <a:pt x="24" y="11"/>
                    </a:cubicBezTo>
                    <a:cubicBezTo>
                      <a:pt x="24" y="9"/>
                      <a:pt x="24" y="9"/>
                      <a:pt x="24" y="9"/>
                    </a:cubicBezTo>
                    <a:cubicBezTo>
                      <a:pt x="23" y="8"/>
                      <a:pt x="22" y="8"/>
                      <a:pt x="20" y="9"/>
                    </a:cubicBezTo>
                    <a:cubicBezTo>
                      <a:pt x="21" y="7"/>
                      <a:pt x="21" y="8"/>
                      <a:pt x="22" y="6"/>
                    </a:cubicBezTo>
                    <a:cubicBezTo>
                      <a:pt x="21" y="8"/>
                      <a:pt x="21" y="7"/>
                      <a:pt x="21" y="7"/>
                    </a:cubicBezTo>
                    <a:cubicBezTo>
                      <a:pt x="21" y="7"/>
                      <a:pt x="21" y="7"/>
                      <a:pt x="21" y="7"/>
                    </a:cubicBezTo>
                    <a:cubicBezTo>
                      <a:pt x="20" y="7"/>
                      <a:pt x="21" y="6"/>
                      <a:pt x="20" y="6"/>
                    </a:cubicBezTo>
                    <a:cubicBezTo>
                      <a:pt x="20" y="7"/>
                      <a:pt x="20" y="7"/>
                      <a:pt x="20" y="7"/>
                    </a:cubicBezTo>
                    <a:cubicBezTo>
                      <a:pt x="19" y="8"/>
                      <a:pt x="21" y="4"/>
                      <a:pt x="20" y="7"/>
                    </a:cubicBezTo>
                    <a:cubicBezTo>
                      <a:pt x="20" y="5"/>
                      <a:pt x="20" y="5"/>
                      <a:pt x="20" y="5"/>
                    </a:cubicBezTo>
                    <a:cubicBezTo>
                      <a:pt x="19" y="7"/>
                      <a:pt x="20" y="4"/>
                      <a:pt x="19" y="6"/>
                    </a:cubicBezTo>
                    <a:cubicBezTo>
                      <a:pt x="19" y="6"/>
                      <a:pt x="19" y="6"/>
                      <a:pt x="19" y="6"/>
                    </a:cubicBezTo>
                    <a:cubicBezTo>
                      <a:pt x="20" y="5"/>
                      <a:pt x="18" y="8"/>
                      <a:pt x="18" y="6"/>
                    </a:cubicBezTo>
                    <a:cubicBezTo>
                      <a:pt x="18" y="6"/>
                      <a:pt x="18" y="7"/>
                      <a:pt x="17" y="8"/>
                    </a:cubicBezTo>
                    <a:cubicBezTo>
                      <a:pt x="18" y="6"/>
                      <a:pt x="18" y="6"/>
                      <a:pt x="18" y="6"/>
                    </a:cubicBezTo>
                    <a:cubicBezTo>
                      <a:pt x="17" y="7"/>
                      <a:pt x="16" y="6"/>
                      <a:pt x="14" y="8"/>
                    </a:cubicBezTo>
                    <a:cubicBezTo>
                      <a:pt x="14" y="7"/>
                      <a:pt x="14" y="7"/>
                      <a:pt x="14" y="7"/>
                    </a:cubicBezTo>
                    <a:cubicBezTo>
                      <a:pt x="13" y="8"/>
                      <a:pt x="15" y="4"/>
                      <a:pt x="12" y="8"/>
                    </a:cubicBezTo>
                    <a:cubicBezTo>
                      <a:pt x="11" y="9"/>
                      <a:pt x="11" y="9"/>
                      <a:pt x="11" y="9"/>
                    </a:cubicBezTo>
                    <a:cubicBezTo>
                      <a:pt x="12" y="7"/>
                      <a:pt x="12" y="7"/>
                      <a:pt x="12" y="7"/>
                    </a:cubicBezTo>
                    <a:cubicBezTo>
                      <a:pt x="12" y="8"/>
                      <a:pt x="12" y="7"/>
                      <a:pt x="11" y="8"/>
                    </a:cubicBezTo>
                    <a:cubicBezTo>
                      <a:pt x="12" y="7"/>
                      <a:pt x="12" y="7"/>
                      <a:pt x="12" y="7"/>
                    </a:cubicBezTo>
                    <a:cubicBezTo>
                      <a:pt x="12" y="7"/>
                      <a:pt x="10" y="9"/>
                      <a:pt x="10" y="8"/>
                    </a:cubicBezTo>
                    <a:cubicBezTo>
                      <a:pt x="11" y="8"/>
                      <a:pt x="11" y="8"/>
                      <a:pt x="11" y="8"/>
                    </a:cubicBezTo>
                    <a:cubicBezTo>
                      <a:pt x="11" y="4"/>
                      <a:pt x="11" y="1"/>
                      <a:pt x="8" y="5"/>
                    </a:cubicBezTo>
                    <a:cubicBezTo>
                      <a:pt x="7" y="5"/>
                      <a:pt x="9" y="2"/>
                      <a:pt x="9" y="3"/>
                    </a:cubicBezTo>
                    <a:cubicBezTo>
                      <a:pt x="6" y="5"/>
                      <a:pt x="8" y="0"/>
                      <a:pt x="4" y="4"/>
                    </a:cubicBezTo>
                    <a:cubicBezTo>
                      <a:pt x="3" y="5"/>
                      <a:pt x="0" y="10"/>
                      <a:pt x="0" y="10"/>
                    </a:cubicBezTo>
                    <a:cubicBezTo>
                      <a:pt x="3" y="9"/>
                      <a:pt x="3" y="12"/>
                      <a:pt x="3"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72" name="Freeform 211"/>
              <p:cNvSpPr/>
              <p:nvPr/>
            </p:nvSpPr>
            <p:spPr bwMode="auto">
              <a:xfrm>
                <a:off x="3266" y="1867"/>
                <a:ext cx="5" cy="3"/>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2" y="0"/>
                      <a:pt x="1" y="0"/>
                      <a:pt x="0" y="1"/>
                    </a:cubicBez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73" name="Freeform 212"/>
              <p:cNvSpPr/>
              <p:nvPr/>
            </p:nvSpPr>
            <p:spPr bwMode="auto">
              <a:xfrm>
                <a:off x="3266" y="1861"/>
                <a:ext cx="3" cy="4"/>
              </a:xfrm>
              <a:custGeom>
                <a:avLst/>
                <a:gdLst>
                  <a:gd name="T0" fmla="*/ 0 w 1"/>
                  <a:gd name="T1" fmla="*/ 2 h 2"/>
                  <a:gd name="T2" fmla="*/ 1 w 1"/>
                  <a:gd name="T3" fmla="*/ 1 h 2"/>
                  <a:gd name="T4" fmla="*/ 0 w 1"/>
                  <a:gd name="T5" fmla="*/ 2 h 2"/>
                </a:gdLst>
                <a:ahLst/>
                <a:cxnLst>
                  <a:cxn ang="0">
                    <a:pos x="T0" y="T1"/>
                  </a:cxn>
                  <a:cxn ang="0">
                    <a:pos x="T2" y="T3"/>
                  </a:cxn>
                  <a:cxn ang="0">
                    <a:pos x="T4" y="T5"/>
                  </a:cxn>
                </a:cxnLst>
                <a:rect l="0" t="0" r="r" b="b"/>
                <a:pathLst>
                  <a:path w="1" h="2">
                    <a:moveTo>
                      <a:pt x="0" y="2"/>
                    </a:moveTo>
                    <a:cubicBezTo>
                      <a:pt x="1" y="0"/>
                      <a:pt x="0" y="1"/>
                      <a:pt x="1" y="1"/>
                    </a:cubicBezTo>
                    <a:cubicBezTo>
                      <a:pt x="0" y="1"/>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74" name="Freeform 213"/>
              <p:cNvSpPr/>
              <p:nvPr/>
            </p:nvSpPr>
            <p:spPr bwMode="auto">
              <a:xfrm>
                <a:off x="3260" y="1855"/>
                <a:ext cx="2" cy="2"/>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0"/>
                      <a:pt x="1" y="0"/>
                      <a:pt x="1" y="0"/>
                    </a:cubicBezTo>
                    <a:cubicBezTo>
                      <a:pt x="1"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75" name="Freeform 214"/>
              <p:cNvSpPr/>
              <p:nvPr/>
            </p:nvSpPr>
            <p:spPr bwMode="auto">
              <a:xfrm>
                <a:off x="3260" y="1893"/>
                <a:ext cx="4" cy="6"/>
              </a:xfrm>
              <a:custGeom>
                <a:avLst/>
                <a:gdLst>
                  <a:gd name="T0" fmla="*/ 0 w 2"/>
                  <a:gd name="T1" fmla="*/ 3 h 3"/>
                  <a:gd name="T2" fmla="*/ 2 w 2"/>
                  <a:gd name="T3" fmla="*/ 0 h 3"/>
                  <a:gd name="T4" fmla="*/ 0 w 2"/>
                  <a:gd name="T5" fmla="*/ 3 h 3"/>
                </a:gdLst>
                <a:ahLst/>
                <a:cxnLst>
                  <a:cxn ang="0">
                    <a:pos x="T0" y="T1"/>
                  </a:cxn>
                  <a:cxn ang="0">
                    <a:pos x="T2" y="T3"/>
                  </a:cxn>
                  <a:cxn ang="0">
                    <a:pos x="T4" y="T5"/>
                  </a:cxn>
                </a:cxnLst>
                <a:rect l="0" t="0" r="r" b="b"/>
                <a:pathLst>
                  <a:path w="2" h="3">
                    <a:moveTo>
                      <a:pt x="0" y="3"/>
                    </a:moveTo>
                    <a:cubicBezTo>
                      <a:pt x="2" y="0"/>
                      <a:pt x="2" y="0"/>
                      <a:pt x="2" y="0"/>
                    </a:cubicBezTo>
                    <a:cubicBezTo>
                      <a:pt x="1" y="1"/>
                      <a:pt x="1" y="2"/>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76" name="Freeform 215"/>
              <p:cNvSpPr/>
              <p:nvPr/>
            </p:nvSpPr>
            <p:spPr bwMode="auto">
              <a:xfrm>
                <a:off x="3269" y="1870"/>
                <a:ext cx="2" cy="4"/>
              </a:xfrm>
              <a:custGeom>
                <a:avLst/>
                <a:gdLst>
                  <a:gd name="T0" fmla="*/ 1 w 1"/>
                  <a:gd name="T1" fmla="*/ 1 h 2"/>
                  <a:gd name="T2" fmla="*/ 0 w 1"/>
                  <a:gd name="T3" fmla="*/ 1 h 2"/>
                  <a:gd name="T4" fmla="*/ 0 w 1"/>
                  <a:gd name="T5" fmla="*/ 2 h 2"/>
                  <a:gd name="T6" fmla="*/ 1 w 1"/>
                  <a:gd name="T7" fmla="*/ 1 h 2"/>
                </a:gdLst>
                <a:ahLst/>
                <a:cxnLst>
                  <a:cxn ang="0">
                    <a:pos x="T0" y="T1"/>
                  </a:cxn>
                  <a:cxn ang="0">
                    <a:pos x="T2" y="T3"/>
                  </a:cxn>
                  <a:cxn ang="0">
                    <a:pos x="T4" y="T5"/>
                  </a:cxn>
                  <a:cxn ang="0">
                    <a:pos x="T6" y="T7"/>
                  </a:cxn>
                </a:cxnLst>
                <a:rect l="0" t="0" r="r" b="b"/>
                <a:pathLst>
                  <a:path w="1" h="2">
                    <a:moveTo>
                      <a:pt x="1" y="1"/>
                    </a:moveTo>
                    <a:cubicBezTo>
                      <a:pt x="1" y="0"/>
                      <a:pt x="0" y="1"/>
                      <a:pt x="0" y="1"/>
                    </a:cubicBezTo>
                    <a:cubicBezTo>
                      <a:pt x="0" y="1"/>
                      <a:pt x="0" y="2"/>
                      <a:pt x="0" y="2"/>
                    </a:cubicBezTo>
                    <a:lnTo>
                      <a:pt x="1"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77" name="Freeform 216"/>
              <p:cNvSpPr/>
              <p:nvPr/>
            </p:nvSpPr>
            <p:spPr bwMode="auto">
              <a:xfrm>
                <a:off x="3260" y="1895"/>
                <a:ext cx="4" cy="4"/>
              </a:xfrm>
              <a:custGeom>
                <a:avLst/>
                <a:gdLst>
                  <a:gd name="T0" fmla="*/ 1 w 2"/>
                  <a:gd name="T1" fmla="*/ 1 h 2"/>
                  <a:gd name="T2" fmla="*/ 1 w 2"/>
                  <a:gd name="T3" fmla="*/ 2 h 2"/>
                  <a:gd name="T4" fmla="*/ 1 w 2"/>
                  <a:gd name="T5" fmla="*/ 1 h 2"/>
                </a:gdLst>
                <a:ahLst/>
                <a:cxnLst>
                  <a:cxn ang="0">
                    <a:pos x="T0" y="T1"/>
                  </a:cxn>
                  <a:cxn ang="0">
                    <a:pos x="T2" y="T3"/>
                  </a:cxn>
                  <a:cxn ang="0">
                    <a:pos x="T4" y="T5"/>
                  </a:cxn>
                </a:cxnLst>
                <a:rect l="0" t="0" r="r" b="b"/>
                <a:pathLst>
                  <a:path w="2" h="2">
                    <a:moveTo>
                      <a:pt x="1" y="1"/>
                    </a:moveTo>
                    <a:cubicBezTo>
                      <a:pt x="2" y="0"/>
                      <a:pt x="1" y="2"/>
                      <a:pt x="1" y="2"/>
                    </a:cubicBezTo>
                    <a:cubicBezTo>
                      <a:pt x="0" y="2"/>
                      <a:pt x="1" y="2"/>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78" name="Freeform 217"/>
              <p:cNvSpPr/>
              <p:nvPr/>
            </p:nvSpPr>
            <p:spPr bwMode="auto">
              <a:xfrm>
                <a:off x="4538" y="187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79" name="Freeform 218"/>
              <p:cNvSpPr/>
              <p:nvPr/>
            </p:nvSpPr>
            <p:spPr bwMode="auto">
              <a:xfrm>
                <a:off x="3213" y="1882"/>
                <a:ext cx="0" cy="2"/>
              </a:xfrm>
              <a:custGeom>
                <a:avLst/>
                <a:gdLst>
                  <a:gd name="T0" fmla="*/ 1 h 1"/>
                  <a:gd name="T1" fmla="*/ 0 h 1"/>
                  <a:gd name="T2" fmla="*/ 0 h 1"/>
                  <a:gd name="T3" fmla="*/ 1 h 1"/>
                </a:gdLst>
                <a:ahLst/>
                <a:cxnLst>
                  <a:cxn ang="0">
                    <a:pos x="0" y="T0"/>
                  </a:cxn>
                  <a:cxn ang="0">
                    <a:pos x="0" y="T1"/>
                  </a:cxn>
                  <a:cxn ang="0">
                    <a:pos x="0" y="T2"/>
                  </a:cxn>
                  <a:cxn ang="0">
                    <a:pos x="0" y="T3"/>
                  </a:cxn>
                </a:cxnLst>
                <a:rect l="0" t="0" r="r" b="b"/>
                <a:pathLst>
                  <a:path h="1">
                    <a:moveTo>
                      <a:pt x="0" y="1"/>
                    </a:moveTo>
                    <a:cubicBezTo>
                      <a:pt x="0" y="0"/>
                      <a:pt x="0" y="0"/>
                      <a:pt x="0" y="0"/>
                    </a:cubicBezTo>
                    <a:cubicBezTo>
                      <a:pt x="0" y="0"/>
                      <a:pt x="0" y="0"/>
                      <a:pt x="0"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80" name="Freeform 219"/>
              <p:cNvSpPr/>
              <p:nvPr/>
            </p:nvSpPr>
            <p:spPr bwMode="auto">
              <a:xfrm>
                <a:off x="3190" y="1827"/>
                <a:ext cx="2" cy="2"/>
              </a:xfrm>
              <a:custGeom>
                <a:avLst/>
                <a:gdLst>
                  <a:gd name="T0" fmla="*/ 0 w 1"/>
                  <a:gd name="T1" fmla="*/ 1 h 1"/>
                  <a:gd name="T2" fmla="*/ 0 w 1"/>
                  <a:gd name="T3" fmla="*/ 1 h 1"/>
                  <a:gd name="T4" fmla="*/ 0 w 1"/>
                  <a:gd name="T5" fmla="*/ 1 h 1"/>
                </a:gdLst>
                <a:ahLst/>
                <a:cxnLst>
                  <a:cxn ang="0">
                    <a:pos x="T0" y="T1"/>
                  </a:cxn>
                  <a:cxn ang="0">
                    <a:pos x="T2" y="T3"/>
                  </a:cxn>
                  <a:cxn ang="0">
                    <a:pos x="T4" y="T5"/>
                  </a:cxn>
                </a:cxnLst>
                <a:rect l="0" t="0" r="r" b="b"/>
                <a:pathLst>
                  <a:path w="1" h="1">
                    <a:moveTo>
                      <a:pt x="0" y="1"/>
                    </a:moveTo>
                    <a:cubicBezTo>
                      <a:pt x="0" y="1"/>
                      <a:pt x="0" y="1"/>
                      <a:pt x="0" y="1"/>
                    </a:cubicBezTo>
                    <a:cubicBezTo>
                      <a:pt x="1"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81" name="Freeform 220"/>
              <p:cNvSpPr/>
              <p:nvPr/>
            </p:nvSpPr>
            <p:spPr bwMode="auto">
              <a:xfrm>
                <a:off x="3271" y="1870"/>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82" name="Freeform 221"/>
              <p:cNvSpPr/>
              <p:nvPr/>
            </p:nvSpPr>
            <p:spPr bwMode="auto">
              <a:xfrm>
                <a:off x="3190" y="1872"/>
                <a:ext cx="2"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0"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83" name="Freeform 222"/>
              <p:cNvSpPr/>
              <p:nvPr/>
            </p:nvSpPr>
            <p:spPr bwMode="auto">
              <a:xfrm>
                <a:off x="4574" y="1855"/>
                <a:ext cx="0" cy="2"/>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84" name="Freeform 223"/>
              <p:cNvSpPr/>
              <p:nvPr/>
            </p:nvSpPr>
            <p:spPr bwMode="auto">
              <a:xfrm>
                <a:off x="3199" y="183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85" name="Freeform 224"/>
              <p:cNvSpPr/>
              <p:nvPr/>
            </p:nvSpPr>
            <p:spPr bwMode="auto">
              <a:xfrm>
                <a:off x="3271" y="1859"/>
                <a:ext cx="2" cy="2"/>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0"/>
                      <a:pt x="0" y="0"/>
                      <a:pt x="0" y="1"/>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86" name="Freeform 225"/>
              <p:cNvSpPr/>
              <p:nvPr/>
            </p:nvSpPr>
            <p:spPr bwMode="auto">
              <a:xfrm>
                <a:off x="3742" y="3006"/>
                <a:ext cx="6" cy="9"/>
              </a:xfrm>
              <a:custGeom>
                <a:avLst/>
                <a:gdLst>
                  <a:gd name="T0" fmla="*/ 3 w 3"/>
                  <a:gd name="T1" fmla="*/ 0 h 4"/>
                  <a:gd name="T2" fmla="*/ 1 w 3"/>
                  <a:gd name="T3" fmla="*/ 1 h 4"/>
                  <a:gd name="T4" fmla="*/ 1 w 3"/>
                  <a:gd name="T5" fmla="*/ 3 h 4"/>
                  <a:gd name="T6" fmla="*/ 0 w 3"/>
                  <a:gd name="T7" fmla="*/ 4 h 4"/>
                  <a:gd name="T8" fmla="*/ 2 w 3"/>
                  <a:gd name="T9" fmla="*/ 1 h 4"/>
                  <a:gd name="T10" fmla="*/ 3 w 3"/>
                  <a:gd name="T11" fmla="*/ 0 h 4"/>
                </a:gdLst>
                <a:ahLst/>
                <a:cxnLst>
                  <a:cxn ang="0">
                    <a:pos x="T0" y="T1"/>
                  </a:cxn>
                  <a:cxn ang="0">
                    <a:pos x="T2" y="T3"/>
                  </a:cxn>
                  <a:cxn ang="0">
                    <a:pos x="T4" y="T5"/>
                  </a:cxn>
                  <a:cxn ang="0">
                    <a:pos x="T6" y="T7"/>
                  </a:cxn>
                  <a:cxn ang="0">
                    <a:pos x="T8" y="T9"/>
                  </a:cxn>
                  <a:cxn ang="0">
                    <a:pos x="T10" y="T11"/>
                  </a:cxn>
                </a:cxnLst>
                <a:rect l="0" t="0" r="r" b="b"/>
                <a:pathLst>
                  <a:path w="3" h="4">
                    <a:moveTo>
                      <a:pt x="3" y="0"/>
                    </a:moveTo>
                    <a:cubicBezTo>
                      <a:pt x="2" y="1"/>
                      <a:pt x="2" y="1"/>
                      <a:pt x="1" y="1"/>
                    </a:cubicBezTo>
                    <a:cubicBezTo>
                      <a:pt x="1" y="2"/>
                      <a:pt x="0" y="3"/>
                      <a:pt x="1" y="3"/>
                    </a:cubicBezTo>
                    <a:cubicBezTo>
                      <a:pt x="1" y="3"/>
                      <a:pt x="0" y="4"/>
                      <a:pt x="0" y="4"/>
                    </a:cubicBezTo>
                    <a:cubicBezTo>
                      <a:pt x="1" y="4"/>
                      <a:pt x="2" y="2"/>
                      <a:pt x="2" y="1"/>
                    </a:cubicBezTo>
                    <a:cubicBezTo>
                      <a:pt x="3" y="1"/>
                      <a:pt x="3"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87" name="Freeform 226"/>
              <p:cNvSpPr/>
              <p:nvPr/>
            </p:nvSpPr>
            <p:spPr bwMode="auto">
              <a:xfrm>
                <a:off x="3988" y="301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88" name="Freeform 227"/>
              <p:cNvSpPr/>
              <p:nvPr/>
            </p:nvSpPr>
            <p:spPr bwMode="auto">
              <a:xfrm>
                <a:off x="3742" y="3008"/>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89" name="Rectangle 228"/>
              <p:cNvSpPr>
                <a:spLocks noChangeArrowheads="1"/>
              </p:cNvSpPr>
              <p:nvPr/>
            </p:nvSpPr>
            <p:spPr bwMode="auto">
              <a:xfrm>
                <a:off x="3748" y="3015"/>
                <a:ext cx="4"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90" name="Freeform 229"/>
              <p:cNvSpPr/>
              <p:nvPr/>
            </p:nvSpPr>
            <p:spPr bwMode="auto">
              <a:xfrm>
                <a:off x="3744" y="2894"/>
                <a:ext cx="2" cy="10"/>
              </a:xfrm>
              <a:custGeom>
                <a:avLst/>
                <a:gdLst>
                  <a:gd name="T0" fmla="*/ 0 w 1"/>
                  <a:gd name="T1" fmla="*/ 2 h 5"/>
                  <a:gd name="T2" fmla="*/ 1 w 1"/>
                  <a:gd name="T3" fmla="*/ 3 h 5"/>
                  <a:gd name="T4" fmla="*/ 0 w 1"/>
                  <a:gd name="T5" fmla="*/ 5 h 5"/>
                  <a:gd name="T6" fmla="*/ 1 w 1"/>
                  <a:gd name="T7" fmla="*/ 1 h 5"/>
                  <a:gd name="T8" fmla="*/ 1 w 1"/>
                  <a:gd name="T9" fmla="*/ 0 h 5"/>
                  <a:gd name="T10" fmla="*/ 0 w 1"/>
                  <a:gd name="T11" fmla="*/ 2 h 5"/>
                </a:gdLst>
                <a:ahLst/>
                <a:cxnLst>
                  <a:cxn ang="0">
                    <a:pos x="T0" y="T1"/>
                  </a:cxn>
                  <a:cxn ang="0">
                    <a:pos x="T2" y="T3"/>
                  </a:cxn>
                  <a:cxn ang="0">
                    <a:pos x="T4" y="T5"/>
                  </a:cxn>
                  <a:cxn ang="0">
                    <a:pos x="T6" y="T7"/>
                  </a:cxn>
                  <a:cxn ang="0">
                    <a:pos x="T8" y="T9"/>
                  </a:cxn>
                  <a:cxn ang="0">
                    <a:pos x="T10" y="T11"/>
                  </a:cxn>
                </a:cxnLst>
                <a:rect l="0" t="0" r="r" b="b"/>
                <a:pathLst>
                  <a:path w="1" h="5">
                    <a:moveTo>
                      <a:pt x="0" y="2"/>
                    </a:moveTo>
                    <a:cubicBezTo>
                      <a:pt x="0" y="2"/>
                      <a:pt x="0" y="4"/>
                      <a:pt x="1" y="3"/>
                    </a:cubicBezTo>
                    <a:cubicBezTo>
                      <a:pt x="1" y="3"/>
                      <a:pt x="0" y="4"/>
                      <a:pt x="0" y="5"/>
                    </a:cubicBezTo>
                    <a:cubicBezTo>
                      <a:pt x="1" y="4"/>
                      <a:pt x="1" y="1"/>
                      <a:pt x="1" y="1"/>
                    </a:cubicBezTo>
                    <a:cubicBezTo>
                      <a:pt x="1" y="0"/>
                      <a:pt x="1" y="0"/>
                      <a:pt x="1" y="0"/>
                    </a:cubicBezTo>
                    <a:cubicBezTo>
                      <a:pt x="1" y="1"/>
                      <a:pt x="0"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91" name="Freeform 230"/>
              <p:cNvSpPr/>
              <p:nvPr/>
            </p:nvSpPr>
            <p:spPr bwMode="auto">
              <a:xfrm>
                <a:off x="3744" y="3004"/>
                <a:ext cx="2" cy="2"/>
              </a:xfrm>
              <a:custGeom>
                <a:avLst/>
                <a:gdLst>
                  <a:gd name="T0" fmla="*/ 1 w 1"/>
                  <a:gd name="T1" fmla="*/ 1 h 1"/>
                  <a:gd name="T2" fmla="*/ 1 w 1"/>
                  <a:gd name="T3" fmla="*/ 0 h 1"/>
                  <a:gd name="T4" fmla="*/ 0 w 1"/>
                  <a:gd name="T5" fmla="*/ 1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0"/>
                      <a:pt x="1" y="0"/>
                    </a:cubicBezTo>
                    <a:cubicBezTo>
                      <a:pt x="1" y="1"/>
                      <a:pt x="0" y="1"/>
                      <a:pt x="0" y="1"/>
                    </a:cubicBezTo>
                    <a:cubicBezTo>
                      <a:pt x="0" y="1"/>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92" name="Freeform 231"/>
              <p:cNvSpPr/>
              <p:nvPr/>
            </p:nvSpPr>
            <p:spPr bwMode="auto">
              <a:xfrm>
                <a:off x="3742" y="2892"/>
                <a:ext cx="2" cy="4"/>
              </a:xfrm>
              <a:custGeom>
                <a:avLst/>
                <a:gdLst>
                  <a:gd name="T0" fmla="*/ 1 w 1"/>
                  <a:gd name="T1" fmla="*/ 1 h 2"/>
                  <a:gd name="T2" fmla="*/ 0 w 1"/>
                  <a:gd name="T3" fmla="*/ 2 h 2"/>
                  <a:gd name="T4" fmla="*/ 1 w 1"/>
                  <a:gd name="T5" fmla="*/ 1 h 2"/>
                  <a:gd name="T6" fmla="*/ 1 w 1"/>
                  <a:gd name="T7" fmla="*/ 1 h 2"/>
                </a:gdLst>
                <a:ahLst/>
                <a:cxnLst>
                  <a:cxn ang="0">
                    <a:pos x="T0" y="T1"/>
                  </a:cxn>
                  <a:cxn ang="0">
                    <a:pos x="T2" y="T3"/>
                  </a:cxn>
                  <a:cxn ang="0">
                    <a:pos x="T4" y="T5"/>
                  </a:cxn>
                  <a:cxn ang="0">
                    <a:pos x="T6" y="T7"/>
                  </a:cxn>
                </a:cxnLst>
                <a:rect l="0" t="0" r="r" b="b"/>
                <a:pathLst>
                  <a:path w="1" h="2">
                    <a:moveTo>
                      <a:pt x="1" y="1"/>
                    </a:moveTo>
                    <a:cubicBezTo>
                      <a:pt x="1" y="1"/>
                      <a:pt x="1" y="2"/>
                      <a:pt x="0" y="2"/>
                    </a:cubicBezTo>
                    <a:cubicBezTo>
                      <a:pt x="0" y="2"/>
                      <a:pt x="1" y="1"/>
                      <a:pt x="1" y="1"/>
                    </a:cubicBezTo>
                    <a:cubicBezTo>
                      <a:pt x="1" y="1"/>
                      <a:pt x="1"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93" name="Freeform 232"/>
              <p:cNvSpPr/>
              <p:nvPr/>
            </p:nvSpPr>
            <p:spPr bwMode="auto">
              <a:xfrm>
                <a:off x="3772" y="3038"/>
                <a:ext cx="4" cy="4"/>
              </a:xfrm>
              <a:custGeom>
                <a:avLst/>
                <a:gdLst>
                  <a:gd name="T0" fmla="*/ 1 w 2"/>
                  <a:gd name="T1" fmla="*/ 0 h 2"/>
                  <a:gd name="T2" fmla="*/ 2 w 2"/>
                  <a:gd name="T3" fmla="*/ 1 h 2"/>
                  <a:gd name="T4" fmla="*/ 1 w 2"/>
                  <a:gd name="T5" fmla="*/ 0 h 2"/>
                </a:gdLst>
                <a:ahLst/>
                <a:cxnLst>
                  <a:cxn ang="0">
                    <a:pos x="T0" y="T1"/>
                  </a:cxn>
                  <a:cxn ang="0">
                    <a:pos x="T2" y="T3"/>
                  </a:cxn>
                  <a:cxn ang="0">
                    <a:pos x="T4" y="T5"/>
                  </a:cxn>
                </a:cxnLst>
                <a:rect l="0" t="0" r="r" b="b"/>
                <a:pathLst>
                  <a:path w="2" h="2">
                    <a:moveTo>
                      <a:pt x="1" y="0"/>
                    </a:moveTo>
                    <a:cubicBezTo>
                      <a:pt x="0" y="2"/>
                      <a:pt x="2" y="0"/>
                      <a:pt x="2" y="1"/>
                    </a:cubicBezTo>
                    <a:cubicBezTo>
                      <a:pt x="2"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94" name="Freeform 233"/>
              <p:cNvSpPr/>
              <p:nvPr/>
            </p:nvSpPr>
            <p:spPr bwMode="auto">
              <a:xfrm>
                <a:off x="3895" y="3083"/>
                <a:ext cx="0" cy="2"/>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95" name="Freeform 234"/>
              <p:cNvSpPr/>
              <p:nvPr/>
            </p:nvSpPr>
            <p:spPr bwMode="auto">
              <a:xfrm>
                <a:off x="3602" y="182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96" name="Freeform 235"/>
              <p:cNvSpPr/>
              <p:nvPr/>
            </p:nvSpPr>
            <p:spPr bwMode="auto">
              <a:xfrm>
                <a:off x="3742" y="2898"/>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97" name="Freeform 236"/>
              <p:cNvSpPr/>
              <p:nvPr/>
            </p:nvSpPr>
            <p:spPr bwMode="auto">
              <a:xfrm>
                <a:off x="3602" y="182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98" name="Freeform 237"/>
              <p:cNvSpPr/>
              <p:nvPr/>
            </p:nvSpPr>
            <p:spPr bwMode="auto">
              <a:xfrm>
                <a:off x="3755" y="3027"/>
                <a:ext cx="2" cy="3"/>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0" y="1"/>
                      <a:pt x="0"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99" name="Oval 238"/>
              <p:cNvSpPr>
                <a:spLocks noChangeArrowheads="1"/>
              </p:cNvSpPr>
              <p:nvPr/>
            </p:nvSpPr>
            <p:spPr bwMode="auto">
              <a:xfrm>
                <a:off x="3602" y="1823"/>
                <a:ext cx="1" cy="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00" name="Freeform 239"/>
              <p:cNvSpPr/>
              <p:nvPr/>
            </p:nvSpPr>
            <p:spPr bwMode="auto">
              <a:xfrm>
                <a:off x="3922" y="2890"/>
                <a:ext cx="0" cy="2"/>
              </a:xfrm>
              <a:custGeom>
                <a:avLst/>
                <a:gdLst>
                  <a:gd name="T0" fmla="*/ 2 h 2"/>
                  <a:gd name="T1" fmla="*/ 0 h 2"/>
                  <a:gd name="T2" fmla="*/ 2 h 2"/>
                  <a:gd name="T3" fmla="*/ 2 h 2"/>
                </a:gdLst>
                <a:ahLst/>
                <a:cxnLst>
                  <a:cxn ang="0">
                    <a:pos x="0" y="T0"/>
                  </a:cxn>
                  <a:cxn ang="0">
                    <a:pos x="0" y="T1"/>
                  </a:cxn>
                  <a:cxn ang="0">
                    <a:pos x="0" y="T2"/>
                  </a:cxn>
                  <a:cxn ang="0">
                    <a:pos x="0" y="T3"/>
                  </a:cxn>
                </a:cxnLst>
                <a:rect l="0" t="0" r="r" b="b"/>
                <a:pathLst>
                  <a:path h="2">
                    <a:moveTo>
                      <a:pt x="0" y="2"/>
                    </a:moveTo>
                    <a:lnTo>
                      <a:pt x="0" y="0"/>
                    </a:lnTo>
                    <a:lnTo>
                      <a:pt x="0" y="2"/>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01" name="Freeform 240"/>
              <p:cNvSpPr/>
              <p:nvPr/>
            </p:nvSpPr>
            <p:spPr bwMode="auto">
              <a:xfrm>
                <a:off x="3975" y="287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02" name="Freeform 241"/>
              <p:cNvSpPr/>
              <p:nvPr/>
            </p:nvSpPr>
            <p:spPr bwMode="auto">
              <a:xfrm>
                <a:off x="3954" y="288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03" name="Freeform 242"/>
              <p:cNvSpPr/>
              <p:nvPr/>
            </p:nvSpPr>
            <p:spPr bwMode="auto">
              <a:xfrm>
                <a:off x="3725" y="2760"/>
                <a:ext cx="399" cy="159"/>
              </a:xfrm>
              <a:custGeom>
                <a:avLst/>
                <a:gdLst>
                  <a:gd name="T0" fmla="*/ 11 w 188"/>
                  <a:gd name="T1" fmla="*/ 59 h 75"/>
                  <a:gd name="T2" fmla="*/ 17 w 188"/>
                  <a:gd name="T3" fmla="*/ 64 h 75"/>
                  <a:gd name="T4" fmla="*/ 14 w 188"/>
                  <a:gd name="T5" fmla="*/ 70 h 75"/>
                  <a:gd name="T6" fmla="*/ 17 w 188"/>
                  <a:gd name="T7" fmla="*/ 71 h 75"/>
                  <a:gd name="T8" fmla="*/ 21 w 188"/>
                  <a:gd name="T9" fmla="*/ 69 h 75"/>
                  <a:gd name="T10" fmla="*/ 22 w 188"/>
                  <a:gd name="T11" fmla="*/ 71 h 75"/>
                  <a:gd name="T12" fmla="*/ 27 w 188"/>
                  <a:gd name="T13" fmla="*/ 67 h 75"/>
                  <a:gd name="T14" fmla="*/ 30 w 188"/>
                  <a:gd name="T15" fmla="*/ 72 h 75"/>
                  <a:gd name="T16" fmla="*/ 31 w 188"/>
                  <a:gd name="T17" fmla="*/ 74 h 75"/>
                  <a:gd name="T18" fmla="*/ 33 w 188"/>
                  <a:gd name="T19" fmla="*/ 72 h 75"/>
                  <a:gd name="T20" fmla="*/ 37 w 188"/>
                  <a:gd name="T21" fmla="*/ 74 h 75"/>
                  <a:gd name="T22" fmla="*/ 40 w 188"/>
                  <a:gd name="T23" fmla="*/ 69 h 75"/>
                  <a:gd name="T24" fmla="*/ 43 w 188"/>
                  <a:gd name="T25" fmla="*/ 64 h 75"/>
                  <a:gd name="T26" fmla="*/ 45 w 188"/>
                  <a:gd name="T27" fmla="*/ 69 h 75"/>
                  <a:gd name="T28" fmla="*/ 54 w 188"/>
                  <a:gd name="T29" fmla="*/ 69 h 75"/>
                  <a:gd name="T30" fmla="*/ 58 w 188"/>
                  <a:gd name="T31" fmla="*/ 69 h 75"/>
                  <a:gd name="T32" fmla="*/ 62 w 188"/>
                  <a:gd name="T33" fmla="*/ 68 h 75"/>
                  <a:gd name="T34" fmla="*/ 73 w 188"/>
                  <a:gd name="T35" fmla="*/ 66 h 75"/>
                  <a:gd name="T36" fmla="*/ 76 w 188"/>
                  <a:gd name="T37" fmla="*/ 65 h 75"/>
                  <a:gd name="T38" fmla="*/ 77 w 188"/>
                  <a:gd name="T39" fmla="*/ 64 h 75"/>
                  <a:gd name="T40" fmla="*/ 80 w 188"/>
                  <a:gd name="T41" fmla="*/ 62 h 75"/>
                  <a:gd name="T42" fmla="*/ 83 w 188"/>
                  <a:gd name="T43" fmla="*/ 63 h 75"/>
                  <a:gd name="T44" fmla="*/ 86 w 188"/>
                  <a:gd name="T45" fmla="*/ 61 h 75"/>
                  <a:gd name="T46" fmla="*/ 94 w 188"/>
                  <a:gd name="T47" fmla="*/ 61 h 75"/>
                  <a:gd name="T48" fmla="*/ 100 w 188"/>
                  <a:gd name="T49" fmla="*/ 59 h 75"/>
                  <a:gd name="T50" fmla="*/ 105 w 188"/>
                  <a:gd name="T51" fmla="*/ 59 h 75"/>
                  <a:gd name="T52" fmla="*/ 108 w 188"/>
                  <a:gd name="T53" fmla="*/ 57 h 75"/>
                  <a:gd name="T54" fmla="*/ 109 w 188"/>
                  <a:gd name="T55" fmla="*/ 57 h 75"/>
                  <a:gd name="T56" fmla="*/ 114 w 188"/>
                  <a:gd name="T57" fmla="*/ 54 h 75"/>
                  <a:gd name="T58" fmla="*/ 120 w 188"/>
                  <a:gd name="T59" fmla="*/ 53 h 75"/>
                  <a:gd name="T60" fmla="*/ 124 w 188"/>
                  <a:gd name="T61" fmla="*/ 50 h 75"/>
                  <a:gd name="T62" fmla="*/ 127 w 188"/>
                  <a:gd name="T63" fmla="*/ 41 h 75"/>
                  <a:gd name="T64" fmla="*/ 133 w 188"/>
                  <a:gd name="T65" fmla="*/ 44 h 75"/>
                  <a:gd name="T66" fmla="*/ 139 w 188"/>
                  <a:gd name="T67" fmla="*/ 41 h 75"/>
                  <a:gd name="T68" fmla="*/ 144 w 188"/>
                  <a:gd name="T69" fmla="*/ 39 h 75"/>
                  <a:gd name="T70" fmla="*/ 156 w 188"/>
                  <a:gd name="T71" fmla="*/ 34 h 75"/>
                  <a:gd name="T72" fmla="*/ 160 w 188"/>
                  <a:gd name="T73" fmla="*/ 33 h 75"/>
                  <a:gd name="T74" fmla="*/ 170 w 188"/>
                  <a:gd name="T75" fmla="*/ 21 h 75"/>
                  <a:gd name="T76" fmla="*/ 173 w 188"/>
                  <a:gd name="T77" fmla="*/ 18 h 75"/>
                  <a:gd name="T78" fmla="*/ 169 w 188"/>
                  <a:gd name="T79" fmla="*/ 9 h 75"/>
                  <a:gd name="T80" fmla="*/ 149 w 188"/>
                  <a:gd name="T81" fmla="*/ 20 h 75"/>
                  <a:gd name="T82" fmla="*/ 110 w 188"/>
                  <a:gd name="T83" fmla="*/ 42 h 75"/>
                  <a:gd name="T84" fmla="*/ 103 w 188"/>
                  <a:gd name="T85" fmla="*/ 39 h 75"/>
                  <a:gd name="T86" fmla="*/ 88 w 188"/>
                  <a:gd name="T87" fmla="*/ 44 h 75"/>
                  <a:gd name="T88" fmla="*/ 69 w 188"/>
                  <a:gd name="T89" fmla="*/ 48 h 75"/>
                  <a:gd name="T90" fmla="*/ 59 w 188"/>
                  <a:gd name="T91" fmla="*/ 49 h 75"/>
                  <a:gd name="T92" fmla="*/ 44 w 188"/>
                  <a:gd name="T93" fmla="*/ 52 h 75"/>
                  <a:gd name="T94" fmla="*/ 29 w 188"/>
                  <a:gd name="T95" fmla="*/ 53 h 75"/>
                  <a:gd name="T96" fmla="*/ 19 w 188"/>
                  <a:gd name="T97" fmla="*/ 53 h 75"/>
                  <a:gd name="T98" fmla="*/ 10 w 188"/>
                  <a:gd name="T99" fmla="*/ 49 h 75"/>
                  <a:gd name="T100" fmla="*/ 7 w 188"/>
                  <a:gd name="T101" fmla="*/ 47 h 75"/>
                  <a:gd name="T102" fmla="*/ 5 w 188"/>
                  <a:gd name="T103" fmla="*/ 47 h 75"/>
                  <a:gd name="T104" fmla="*/ 3 w 188"/>
                  <a:gd name="T105" fmla="*/ 5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88" h="75">
                    <a:moveTo>
                      <a:pt x="5" y="55"/>
                    </a:moveTo>
                    <a:cubicBezTo>
                      <a:pt x="5" y="55"/>
                      <a:pt x="5" y="55"/>
                      <a:pt x="5" y="55"/>
                    </a:cubicBezTo>
                    <a:cubicBezTo>
                      <a:pt x="5" y="57"/>
                      <a:pt x="5" y="54"/>
                      <a:pt x="6" y="54"/>
                    </a:cubicBezTo>
                    <a:cubicBezTo>
                      <a:pt x="6" y="55"/>
                      <a:pt x="4" y="57"/>
                      <a:pt x="4" y="58"/>
                    </a:cubicBezTo>
                    <a:cubicBezTo>
                      <a:pt x="5" y="58"/>
                      <a:pt x="7" y="58"/>
                      <a:pt x="7" y="60"/>
                    </a:cubicBezTo>
                    <a:cubicBezTo>
                      <a:pt x="8" y="60"/>
                      <a:pt x="10" y="59"/>
                      <a:pt x="11" y="59"/>
                    </a:cubicBezTo>
                    <a:cubicBezTo>
                      <a:pt x="12" y="59"/>
                      <a:pt x="10" y="61"/>
                      <a:pt x="11" y="60"/>
                    </a:cubicBezTo>
                    <a:cubicBezTo>
                      <a:pt x="11" y="61"/>
                      <a:pt x="10" y="62"/>
                      <a:pt x="10" y="63"/>
                    </a:cubicBezTo>
                    <a:cubicBezTo>
                      <a:pt x="10" y="62"/>
                      <a:pt x="11" y="64"/>
                      <a:pt x="12" y="61"/>
                    </a:cubicBezTo>
                    <a:cubicBezTo>
                      <a:pt x="12" y="62"/>
                      <a:pt x="14" y="63"/>
                      <a:pt x="15" y="63"/>
                    </a:cubicBezTo>
                    <a:cubicBezTo>
                      <a:pt x="14" y="63"/>
                      <a:pt x="14" y="64"/>
                      <a:pt x="14" y="65"/>
                    </a:cubicBezTo>
                    <a:cubicBezTo>
                      <a:pt x="15" y="64"/>
                      <a:pt x="16" y="63"/>
                      <a:pt x="17" y="64"/>
                    </a:cubicBezTo>
                    <a:cubicBezTo>
                      <a:pt x="17" y="62"/>
                      <a:pt x="17" y="62"/>
                      <a:pt x="18" y="60"/>
                    </a:cubicBezTo>
                    <a:cubicBezTo>
                      <a:pt x="18" y="60"/>
                      <a:pt x="18" y="59"/>
                      <a:pt x="18" y="60"/>
                    </a:cubicBezTo>
                    <a:cubicBezTo>
                      <a:pt x="18" y="61"/>
                      <a:pt x="17" y="64"/>
                      <a:pt x="18" y="64"/>
                    </a:cubicBezTo>
                    <a:cubicBezTo>
                      <a:pt x="17" y="67"/>
                      <a:pt x="17" y="64"/>
                      <a:pt x="16" y="67"/>
                    </a:cubicBezTo>
                    <a:cubicBezTo>
                      <a:pt x="15" y="69"/>
                      <a:pt x="14" y="68"/>
                      <a:pt x="14" y="67"/>
                    </a:cubicBezTo>
                    <a:cubicBezTo>
                      <a:pt x="12" y="69"/>
                      <a:pt x="14" y="67"/>
                      <a:pt x="14" y="70"/>
                    </a:cubicBezTo>
                    <a:cubicBezTo>
                      <a:pt x="14" y="70"/>
                      <a:pt x="15" y="68"/>
                      <a:pt x="16" y="68"/>
                    </a:cubicBezTo>
                    <a:cubicBezTo>
                      <a:pt x="17" y="67"/>
                      <a:pt x="16" y="67"/>
                      <a:pt x="17" y="66"/>
                    </a:cubicBezTo>
                    <a:cubicBezTo>
                      <a:pt x="19" y="64"/>
                      <a:pt x="18" y="68"/>
                      <a:pt x="18" y="68"/>
                    </a:cubicBezTo>
                    <a:cubicBezTo>
                      <a:pt x="17" y="69"/>
                      <a:pt x="17" y="69"/>
                      <a:pt x="17" y="69"/>
                    </a:cubicBezTo>
                    <a:cubicBezTo>
                      <a:pt x="18" y="70"/>
                      <a:pt x="18" y="68"/>
                      <a:pt x="19" y="69"/>
                    </a:cubicBezTo>
                    <a:cubicBezTo>
                      <a:pt x="19" y="72"/>
                      <a:pt x="18" y="69"/>
                      <a:pt x="17" y="71"/>
                    </a:cubicBezTo>
                    <a:cubicBezTo>
                      <a:pt x="17" y="73"/>
                      <a:pt x="17" y="73"/>
                      <a:pt x="17" y="73"/>
                    </a:cubicBezTo>
                    <a:cubicBezTo>
                      <a:pt x="18" y="74"/>
                      <a:pt x="18" y="70"/>
                      <a:pt x="19" y="72"/>
                    </a:cubicBezTo>
                    <a:cubicBezTo>
                      <a:pt x="19" y="73"/>
                      <a:pt x="19" y="73"/>
                      <a:pt x="19" y="73"/>
                    </a:cubicBezTo>
                    <a:cubicBezTo>
                      <a:pt x="20" y="72"/>
                      <a:pt x="20" y="72"/>
                      <a:pt x="20" y="72"/>
                    </a:cubicBezTo>
                    <a:cubicBezTo>
                      <a:pt x="20" y="71"/>
                      <a:pt x="20" y="69"/>
                      <a:pt x="19" y="69"/>
                    </a:cubicBezTo>
                    <a:cubicBezTo>
                      <a:pt x="20" y="66"/>
                      <a:pt x="20" y="69"/>
                      <a:pt x="21" y="69"/>
                    </a:cubicBezTo>
                    <a:cubicBezTo>
                      <a:pt x="22" y="67"/>
                      <a:pt x="21" y="69"/>
                      <a:pt x="21" y="67"/>
                    </a:cubicBezTo>
                    <a:cubicBezTo>
                      <a:pt x="21" y="65"/>
                      <a:pt x="22" y="65"/>
                      <a:pt x="22" y="65"/>
                    </a:cubicBezTo>
                    <a:cubicBezTo>
                      <a:pt x="23" y="65"/>
                      <a:pt x="22" y="67"/>
                      <a:pt x="22" y="68"/>
                    </a:cubicBezTo>
                    <a:cubicBezTo>
                      <a:pt x="22" y="69"/>
                      <a:pt x="22" y="69"/>
                      <a:pt x="22" y="68"/>
                    </a:cubicBezTo>
                    <a:cubicBezTo>
                      <a:pt x="21" y="69"/>
                      <a:pt x="22" y="71"/>
                      <a:pt x="21" y="73"/>
                    </a:cubicBezTo>
                    <a:cubicBezTo>
                      <a:pt x="21" y="74"/>
                      <a:pt x="22" y="72"/>
                      <a:pt x="22" y="71"/>
                    </a:cubicBezTo>
                    <a:cubicBezTo>
                      <a:pt x="22" y="71"/>
                      <a:pt x="23" y="69"/>
                      <a:pt x="22" y="69"/>
                    </a:cubicBezTo>
                    <a:cubicBezTo>
                      <a:pt x="25" y="64"/>
                      <a:pt x="23" y="72"/>
                      <a:pt x="24" y="72"/>
                    </a:cubicBezTo>
                    <a:cubicBezTo>
                      <a:pt x="24" y="69"/>
                      <a:pt x="26" y="68"/>
                      <a:pt x="26" y="64"/>
                    </a:cubicBezTo>
                    <a:cubicBezTo>
                      <a:pt x="26" y="64"/>
                      <a:pt x="27" y="63"/>
                      <a:pt x="27" y="63"/>
                    </a:cubicBezTo>
                    <a:cubicBezTo>
                      <a:pt x="26" y="65"/>
                      <a:pt x="27" y="65"/>
                      <a:pt x="26" y="67"/>
                    </a:cubicBezTo>
                    <a:cubicBezTo>
                      <a:pt x="27" y="67"/>
                      <a:pt x="27" y="67"/>
                      <a:pt x="27" y="67"/>
                    </a:cubicBezTo>
                    <a:cubicBezTo>
                      <a:pt x="26" y="69"/>
                      <a:pt x="26" y="69"/>
                      <a:pt x="26" y="69"/>
                    </a:cubicBezTo>
                    <a:cubicBezTo>
                      <a:pt x="26" y="71"/>
                      <a:pt x="27" y="72"/>
                      <a:pt x="27" y="73"/>
                    </a:cubicBezTo>
                    <a:cubicBezTo>
                      <a:pt x="28" y="73"/>
                      <a:pt x="27" y="71"/>
                      <a:pt x="28" y="71"/>
                    </a:cubicBezTo>
                    <a:cubicBezTo>
                      <a:pt x="27" y="72"/>
                      <a:pt x="28" y="73"/>
                      <a:pt x="28" y="73"/>
                    </a:cubicBezTo>
                    <a:cubicBezTo>
                      <a:pt x="27" y="72"/>
                      <a:pt x="28" y="70"/>
                      <a:pt x="29" y="70"/>
                    </a:cubicBezTo>
                    <a:cubicBezTo>
                      <a:pt x="29" y="70"/>
                      <a:pt x="30" y="72"/>
                      <a:pt x="30" y="72"/>
                    </a:cubicBezTo>
                    <a:cubicBezTo>
                      <a:pt x="29" y="74"/>
                      <a:pt x="29" y="74"/>
                      <a:pt x="29" y="74"/>
                    </a:cubicBezTo>
                    <a:cubicBezTo>
                      <a:pt x="29" y="72"/>
                      <a:pt x="29" y="75"/>
                      <a:pt x="29" y="74"/>
                    </a:cubicBezTo>
                    <a:cubicBezTo>
                      <a:pt x="30" y="73"/>
                      <a:pt x="30" y="71"/>
                      <a:pt x="30" y="70"/>
                    </a:cubicBezTo>
                    <a:cubicBezTo>
                      <a:pt x="31" y="69"/>
                      <a:pt x="31" y="71"/>
                      <a:pt x="31" y="70"/>
                    </a:cubicBezTo>
                    <a:cubicBezTo>
                      <a:pt x="30" y="72"/>
                      <a:pt x="30" y="72"/>
                      <a:pt x="30" y="72"/>
                    </a:cubicBezTo>
                    <a:cubicBezTo>
                      <a:pt x="31" y="71"/>
                      <a:pt x="30" y="75"/>
                      <a:pt x="31" y="74"/>
                    </a:cubicBezTo>
                    <a:cubicBezTo>
                      <a:pt x="32" y="73"/>
                      <a:pt x="32" y="73"/>
                      <a:pt x="32" y="73"/>
                    </a:cubicBezTo>
                    <a:cubicBezTo>
                      <a:pt x="32" y="74"/>
                      <a:pt x="32" y="74"/>
                      <a:pt x="32" y="74"/>
                    </a:cubicBezTo>
                    <a:cubicBezTo>
                      <a:pt x="32" y="73"/>
                      <a:pt x="32" y="73"/>
                      <a:pt x="33" y="73"/>
                    </a:cubicBezTo>
                    <a:cubicBezTo>
                      <a:pt x="33" y="74"/>
                      <a:pt x="33" y="74"/>
                      <a:pt x="33" y="74"/>
                    </a:cubicBezTo>
                    <a:cubicBezTo>
                      <a:pt x="33" y="73"/>
                      <a:pt x="34" y="71"/>
                      <a:pt x="34" y="73"/>
                    </a:cubicBezTo>
                    <a:cubicBezTo>
                      <a:pt x="34" y="70"/>
                      <a:pt x="33" y="73"/>
                      <a:pt x="33" y="72"/>
                    </a:cubicBezTo>
                    <a:cubicBezTo>
                      <a:pt x="33" y="70"/>
                      <a:pt x="34" y="70"/>
                      <a:pt x="34" y="70"/>
                    </a:cubicBezTo>
                    <a:cubicBezTo>
                      <a:pt x="34" y="72"/>
                      <a:pt x="35" y="70"/>
                      <a:pt x="35" y="70"/>
                    </a:cubicBezTo>
                    <a:cubicBezTo>
                      <a:pt x="35" y="71"/>
                      <a:pt x="35" y="72"/>
                      <a:pt x="36" y="72"/>
                    </a:cubicBezTo>
                    <a:cubicBezTo>
                      <a:pt x="36" y="70"/>
                      <a:pt x="36" y="70"/>
                      <a:pt x="36" y="70"/>
                    </a:cubicBezTo>
                    <a:cubicBezTo>
                      <a:pt x="36" y="74"/>
                      <a:pt x="37" y="70"/>
                      <a:pt x="37" y="71"/>
                    </a:cubicBezTo>
                    <a:cubicBezTo>
                      <a:pt x="37" y="72"/>
                      <a:pt x="37" y="73"/>
                      <a:pt x="37" y="74"/>
                    </a:cubicBezTo>
                    <a:cubicBezTo>
                      <a:pt x="37" y="71"/>
                      <a:pt x="38" y="70"/>
                      <a:pt x="38" y="69"/>
                    </a:cubicBezTo>
                    <a:cubicBezTo>
                      <a:pt x="39" y="70"/>
                      <a:pt x="38" y="72"/>
                      <a:pt x="38" y="74"/>
                    </a:cubicBezTo>
                    <a:cubicBezTo>
                      <a:pt x="38" y="72"/>
                      <a:pt x="39" y="75"/>
                      <a:pt x="39" y="73"/>
                    </a:cubicBezTo>
                    <a:cubicBezTo>
                      <a:pt x="39" y="72"/>
                      <a:pt x="39" y="71"/>
                      <a:pt x="39" y="70"/>
                    </a:cubicBezTo>
                    <a:cubicBezTo>
                      <a:pt x="40" y="70"/>
                      <a:pt x="39" y="71"/>
                      <a:pt x="40" y="72"/>
                    </a:cubicBezTo>
                    <a:cubicBezTo>
                      <a:pt x="40" y="72"/>
                      <a:pt x="41" y="69"/>
                      <a:pt x="40" y="69"/>
                    </a:cubicBezTo>
                    <a:cubicBezTo>
                      <a:pt x="41" y="69"/>
                      <a:pt x="41" y="67"/>
                      <a:pt x="42" y="68"/>
                    </a:cubicBezTo>
                    <a:cubicBezTo>
                      <a:pt x="42" y="70"/>
                      <a:pt x="41" y="69"/>
                      <a:pt x="41" y="70"/>
                    </a:cubicBezTo>
                    <a:cubicBezTo>
                      <a:pt x="42" y="70"/>
                      <a:pt x="41" y="66"/>
                      <a:pt x="42" y="66"/>
                    </a:cubicBezTo>
                    <a:cubicBezTo>
                      <a:pt x="42" y="65"/>
                      <a:pt x="42" y="62"/>
                      <a:pt x="43" y="61"/>
                    </a:cubicBezTo>
                    <a:cubicBezTo>
                      <a:pt x="44" y="62"/>
                      <a:pt x="42" y="62"/>
                      <a:pt x="43" y="64"/>
                    </a:cubicBezTo>
                    <a:cubicBezTo>
                      <a:pt x="43" y="64"/>
                      <a:pt x="43" y="64"/>
                      <a:pt x="43" y="64"/>
                    </a:cubicBezTo>
                    <a:cubicBezTo>
                      <a:pt x="44" y="67"/>
                      <a:pt x="42" y="68"/>
                      <a:pt x="43" y="71"/>
                    </a:cubicBezTo>
                    <a:cubicBezTo>
                      <a:pt x="43" y="70"/>
                      <a:pt x="43" y="70"/>
                      <a:pt x="43" y="70"/>
                    </a:cubicBezTo>
                    <a:cubicBezTo>
                      <a:pt x="43" y="73"/>
                      <a:pt x="43" y="73"/>
                      <a:pt x="43" y="73"/>
                    </a:cubicBezTo>
                    <a:cubicBezTo>
                      <a:pt x="43" y="71"/>
                      <a:pt x="44" y="72"/>
                      <a:pt x="44" y="72"/>
                    </a:cubicBezTo>
                    <a:cubicBezTo>
                      <a:pt x="44" y="70"/>
                      <a:pt x="44" y="72"/>
                      <a:pt x="44" y="71"/>
                    </a:cubicBezTo>
                    <a:cubicBezTo>
                      <a:pt x="44" y="71"/>
                      <a:pt x="45" y="68"/>
                      <a:pt x="45" y="69"/>
                    </a:cubicBezTo>
                    <a:cubicBezTo>
                      <a:pt x="45" y="70"/>
                      <a:pt x="46" y="71"/>
                      <a:pt x="45" y="72"/>
                    </a:cubicBezTo>
                    <a:cubicBezTo>
                      <a:pt x="46" y="73"/>
                      <a:pt x="45" y="70"/>
                      <a:pt x="46" y="71"/>
                    </a:cubicBezTo>
                    <a:cubicBezTo>
                      <a:pt x="46" y="72"/>
                      <a:pt x="46" y="72"/>
                      <a:pt x="46" y="72"/>
                    </a:cubicBezTo>
                    <a:cubicBezTo>
                      <a:pt x="48" y="72"/>
                      <a:pt x="50" y="72"/>
                      <a:pt x="52" y="68"/>
                    </a:cubicBezTo>
                    <a:cubicBezTo>
                      <a:pt x="52" y="70"/>
                      <a:pt x="53" y="70"/>
                      <a:pt x="54" y="71"/>
                    </a:cubicBezTo>
                    <a:cubicBezTo>
                      <a:pt x="53" y="70"/>
                      <a:pt x="54" y="69"/>
                      <a:pt x="54" y="69"/>
                    </a:cubicBezTo>
                    <a:cubicBezTo>
                      <a:pt x="55" y="71"/>
                      <a:pt x="55" y="71"/>
                      <a:pt x="55" y="71"/>
                    </a:cubicBezTo>
                    <a:cubicBezTo>
                      <a:pt x="56" y="72"/>
                      <a:pt x="56" y="70"/>
                      <a:pt x="57" y="69"/>
                    </a:cubicBezTo>
                    <a:cubicBezTo>
                      <a:pt x="57" y="70"/>
                      <a:pt x="57" y="70"/>
                      <a:pt x="57" y="70"/>
                    </a:cubicBezTo>
                    <a:cubicBezTo>
                      <a:pt x="58" y="71"/>
                      <a:pt x="57" y="69"/>
                      <a:pt x="58" y="69"/>
                    </a:cubicBezTo>
                    <a:cubicBezTo>
                      <a:pt x="58" y="70"/>
                      <a:pt x="58" y="70"/>
                      <a:pt x="58" y="70"/>
                    </a:cubicBezTo>
                    <a:cubicBezTo>
                      <a:pt x="58" y="69"/>
                      <a:pt x="58" y="69"/>
                      <a:pt x="58" y="69"/>
                    </a:cubicBezTo>
                    <a:cubicBezTo>
                      <a:pt x="59" y="68"/>
                      <a:pt x="59" y="68"/>
                      <a:pt x="59" y="70"/>
                    </a:cubicBezTo>
                    <a:cubicBezTo>
                      <a:pt x="60" y="70"/>
                      <a:pt x="60" y="69"/>
                      <a:pt x="59" y="69"/>
                    </a:cubicBezTo>
                    <a:cubicBezTo>
                      <a:pt x="60" y="70"/>
                      <a:pt x="61" y="70"/>
                      <a:pt x="62" y="69"/>
                    </a:cubicBezTo>
                    <a:cubicBezTo>
                      <a:pt x="62" y="68"/>
                      <a:pt x="62" y="68"/>
                      <a:pt x="62" y="66"/>
                    </a:cubicBezTo>
                    <a:cubicBezTo>
                      <a:pt x="61" y="64"/>
                      <a:pt x="62" y="67"/>
                      <a:pt x="62" y="65"/>
                    </a:cubicBezTo>
                    <a:cubicBezTo>
                      <a:pt x="62" y="66"/>
                      <a:pt x="63" y="67"/>
                      <a:pt x="62" y="68"/>
                    </a:cubicBezTo>
                    <a:cubicBezTo>
                      <a:pt x="64" y="71"/>
                      <a:pt x="65" y="68"/>
                      <a:pt x="67" y="68"/>
                    </a:cubicBezTo>
                    <a:cubicBezTo>
                      <a:pt x="67" y="67"/>
                      <a:pt x="67" y="67"/>
                      <a:pt x="67" y="67"/>
                    </a:cubicBezTo>
                    <a:cubicBezTo>
                      <a:pt x="68" y="69"/>
                      <a:pt x="69" y="67"/>
                      <a:pt x="70" y="67"/>
                    </a:cubicBezTo>
                    <a:cubicBezTo>
                      <a:pt x="70" y="66"/>
                      <a:pt x="70" y="64"/>
                      <a:pt x="71" y="64"/>
                    </a:cubicBezTo>
                    <a:cubicBezTo>
                      <a:pt x="71" y="61"/>
                      <a:pt x="71" y="66"/>
                      <a:pt x="72" y="67"/>
                    </a:cubicBezTo>
                    <a:cubicBezTo>
                      <a:pt x="72" y="66"/>
                      <a:pt x="73" y="66"/>
                      <a:pt x="73" y="66"/>
                    </a:cubicBezTo>
                    <a:cubicBezTo>
                      <a:pt x="73" y="66"/>
                      <a:pt x="73" y="66"/>
                      <a:pt x="73" y="66"/>
                    </a:cubicBezTo>
                    <a:cubicBezTo>
                      <a:pt x="73" y="65"/>
                      <a:pt x="73" y="65"/>
                      <a:pt x="74" y="65"/>
                    </a:cubicBezTo>
                    <a:cubicBezTo>
                      <a:pt x="74" y="66"/>
                      <a:pt x="74" y="66"/>
                      <a:pt x="74" y="66"/>
                    </a:cubicBezTo>
                    <a:cubicBezTo>
                      <a:pt x="74" y="66"/>
                      <a:pt x="75" y="67"/>
                      <a:pt x="75" y="67"/>
                    </a:cubicBezTo>
                    <a:cubicBezTo>
                      <a:pt x="75" y="65"/>
                      <a:pt x="76" y="66"/>
                      <a:pt x="76" y="64"/>
                    </a:cubicBezTo>
                    <a:cubicBezTo>
                      <a:pt x="76" y="65"/>
                      <a:pt x="76" y="65"/>
                      <a:pt x="76" y="65"/>
                    </a:cubicBezTo>
                    <a:cubicBezTo>
                      <a:pt x="76" y="63"/>
                      <a:pt x="76" y="63"/>
                      <a:pt x="76" y="63"/>
                    </a:cubicBezTo>
                    <a:cubicBezTo>
                      <a:pt x="77" y="64"/>
                      <a:pt x="77" y="64"/>
                      <a:pt x="77" y="64"/>
                    </a:cubicBezTo>
                    <a:cubicBezTo>
                      <a:pt x="77" y="66"/>
                      <a:pt x="77" y="66"/>
                      <a:pt x="77" y="66"/>
                    </a:cubicBezTo>
                    <a:cubicBezTo>
                      <a:pt x="78" y="67"/>
                      <a:pt x="77" y="64"/>
                      <a:pt x="77" y="63"/>
                    </a:cubicBezTo>
                    <a:cubicBezTo>
                      <a:pt x="77" y="62"/>
                      <a:pt x="78" y="64"/>
                      <a:pt x="78" y="64"/>
                    </a:cubicBezTo>
                    <a:cubicBezTo>
                      <a:pt x="78" y="65"/>
                      <a:pt x="78" y="64"/>
                      <a:pt x="77" y="64"/>
                    </a:cubicBezTo>
                    <a:cubicBezTo>
                      <a:pt x="77" y="66"/>
                      <a:pt x="78" y="65"/>
                      <a:pt x="78" y="66"/>
                    </a:cubicBezTo>
                    <a:cubicBezTo>
                      <a:pt x="78" y="66"/>
                      <a:pt x="78" y="64"/>
                      <a:pt x="78" y="64"/>
                    </a:cubicBezTo>
                    <a:cubicBezTo>
                      <a:pt x="79" y="64"/>
                      <a:pt x="79" y="64"/>
                      <a:pt x="80" y="65"/>
                    </a:cubicBezTo>
                    <a:cubicBezTo>
                      <a:pt x="80" y="64"/>
                      <a:pt x="80" y="65"/>
                      <a:pt x="80" y="64"/>
                    </a:cubicBezTo>
                    <a:cubicBezTo>
                      <a:pt x="80" y="64"/>
                      <a:pt x="79" y="63"/>
                      <a:pt x="79" y="62"/>
                    </a:cubicBezTo>
                    <a:cubicBezTo>
                      <a:pt x="79" y="62"/>
                      <a:pt x="80" y="61"/>
                      <a:pt x="80" y="62"/>
                    </a:cubicBezTo>
                    <a:cubicBezTo>
                      <a:pt x="80" y="63"/>
                      <a:pt x="80" y="63"/>
                      <a:pt x="80" y="63"/>
                    </a:cubicBezTo>
                    <a:cubicBezTo>
                      <a:pt x="80" y="62"/>
                      <a:pt x="81" y="62"/>
                      <a:pt x="80" y="61"/>
                    </a:cubicBezTo>
                    <a:cubicBezTo>
                      <a:pt x="81" y="63"/>
                      <a:pt x="81" y="63"/>
                      <a:pt x="81" y="63"/>
                    </a:cubicBezTo>
                    <a:cubicBezTo>
                      <a:pt x="81" y="62"/>
                      <a:pt x="81" y="62"/>
                      <a:pt x="82" y="61"/>
                    </a:cubicBezTo>
                    <a:cubicBezTo>
                      <a:pt x="82" y="63"/>
                      <a:pt x="82" y="65"/>
                      <a:pt x="83" y="65"/>
                    </a:cubicBezTo>
                    <a:cubicBezTo>
                      <a:pt x="83" y="63"/>
                      <a:pt x="83" y="63"/>
                      <a:pt x="83" y="63"/>
                    </a:cubicBezTo>
                    <a:cubicBezTo>
                      <a:pt x="84" y="63"/>
                      <a:pt x="84" y="64"/>
                      <a:pt x="84" y="65"/>
                    </a:cubicBezTo>
                    <a:cubicBezTo>
                      <a:pt x="85" y="65"/>
                      <a:pt x="84" y="60"/>
                      <a:pt x="85" y="61"/>
                    </a:cubicBezTo>
                    <a:cubicBezTo>
                      <a:pt x="85" y="63"/>
                      <a:pt x="86" y="63"/>
                      <a:pt x="86" y="64"/>
                    </a:cubicBezTo>
                    <a:cubicBezTo>
                      <a:pt x="86" y="63"/>
                      <a:pt x="86" y="63"/>
                      <a:pt x="86" y="62"/>
                    </a:cubicBezTo>
                    <a:cubicBezTo>
                      <a:pt x="86" y="62"/>
                      <a:pt x="86" y="64"/>
                      <a:pt x="86" y="63"/>
                    </a:cubicBezTo>
                    <a:cubicBezTo>
                      <a:pt x="85" y="61"/>
                      <a:pt x="86" y="62"/>
                      <a:pt x="86" y="61"/>
                    </a:cubicBezTo>
                    <a:cubicBezTo>
                      <a:pt x="88" y="65"/>
                      <a:pt x="89" y="62"/>
                      <a:pt x="91" y="64"/>
                    </a:cubicBezTo>
                    <a:cubicBezTo>
                      <a:pt x="90" y="61"/>
                      <a:pt x="91" y="63"/>
                      <a:pt x="91" y="62"/>
                    </a:cubicBezTo>
                    <a:cubicBezTo>
                      <a:pt x="92" y="64"/>
                      <a:pt x="92" y="61"/>
                      <a:pt x="93" y="63"/>
                    </a:cubicBezTo>
                    <a:cubicBezTo>
                      <a:pt x="92" y="60"/>
                      <a:pt x="92" y="60"/>
                      <a:pt x="92" y="60"/>
                    </a:cubicBezTo>
                    <a:cubicBezTo>
                      <a:pt x="93" y="61"/>
                      <a:pt x="92" y="56"/>
                      <a:pt x="94" y="59"/>
                    </a:cubicBezTo>
                    <a:cubicBezTo>
                      <a:pt x="94" y="60"/>
                      <a:pt x="94" y="61"/>
                      <a:pt x="94" y="61"/>
                    </a:cubicBezTo>
                    <a:cubicBezTo>
                      <a:pt x="95" y="64"/>
                      <a:pt x="95" y="59"/>
                      <a:pt x="96" y="62"/>
                    </a:cubicBezTo>
                    <a:cubicBezTo>
                      <a:pt x="96" y="61"/>
                      <a:pt x="95" y="59"/>
                      <a:pt x="96" y="58"/>
                    </a:cubicBezTo>
                    <a:cubicBezTo>
                      <a:pt x="96" y="59"/>
                      <a:pt x="98" y="60"/>
                      <a:pt x="98" y="60"/>
                    </a:cubicBezTo>
                    <a:cubicBezTo>
                      <a:pt x="98" y="60"/>
                      <a:pt x="98" y="59"/>
                      <a:pt x="98" y="60"/>
                    </a:cubicBezTo>
                    <a:cubicBezTo>
                      <a:pt x="99" y="61"/>
                      <a:pt x="98" y="61"/>
                      <a:pt x="98" y="61"/>
                    </a:cubicBezTo>
                    <a:cubicBezTo>
                      <a:pt x="99" y="62"/>
                      <a:pt x="99" y="60"/>
                      <a:pt x="100" y="59"/>
                    </a:cubicBezTo>
                    <a:cubicBezTo>
                      <a:pt x="101" y="61"/>
                      <a:pt x="101" y="60"/>
                      <a:pt x="102" y="61"/>
                    </a:cubicBezTo>
                    <a:cubicBezTo>
                      <a:pt x="102" y="58"/>
                      <a:pt x="104" y="61"/>
                      <a:pt x="103" y="58"/>
                    </a:cubicBezTo>
                    <a:cubicBezTo>
                      <a:pt x="103" y="59"/>
                      <a:pt x="103" y="59"/>
                      <a:pt x="103" y="59"/>
                    </a:cubicBezTo>
                    <a:cubicBezTo>
                      <a:pt x="104" y="58"/>
                      <a:pt x="103" y="56"/>
                      <a:pt x="104" y="56"/>
                    </a:cubicBezTo>
                    <a:cubicBezTo>
                      <a:pt x="104" y="58"/>
                      <a:pt x="104" y="58"/>
                      <a:pt x="104" y="58"/>
                    </a:cubicBezTo>
                    <a:cubicBezTo>
                      <a:pt x="105" y="61"/>
                      <a:pt x="105" y="58"/>
                      <a:pt x="105" y="59"/>
                    </a:cubicBezTo>
                    <a:cubicBezTo>
                      <a:pt x="105" y="58"/>
                      <a:pt x="106" y="59"/>
                      <a:pt x="106" y="58"/>
                    </a:cubicBezTo>
                    <a:cubicBezTo>
                      <a:pt x="106" y="57"/>
                      <a:pt x="106" y="57"/>
                      <a:pt x="106" y="57"/>
                    </a:cubicBezTo>
                    <a:cubicBezTo>
                      <a:pt x="106" y="56"/>
                      <a:pt x="106" y="56"/>
                      <a:pt x="106" y="56"/>
                    </a:cubicBezTo>
                    <a:cubicBezTo>
                      <a:pt x="107" y="55"/>
                      <a:pt x="107" y="58"/>
                      <a:pt x="107" y="58"/>
                    </a:cubicBezTo>
                    <a:cubicBezTo>
                      <a:pt x="107" y="59"/>
                      <a:pt x="108" y="58"/>
                      <a:pt x="108" y="57"/>
                    </a:cubicBezTo>
                    <a:cubicBezTo>
                      <a:pt x="108" y="57"/>
                      <a:pt x="108" y="57"/>
                      <a:pt x="108" y="57"/>
                    </a:cubicBezTo>
                    <a:cubicBezTo>
                      <a:pt x="108" y="57"/>
                      <a:pt x="108" y="57"/>
                      <a:pt x="108" y="57"/>
                    </a:cubicBezTo>
                    <a:cubicBezTo>
                      <a:pt x="108" y="57"/>
                      <a:pt x="108" y="57"/>
                      <a:pt x="108" y="57"/>
                    </a:cubicBezTo>
                    <a:cubicBezTo>
                      <a:pt x="108" y="57"/>
                      <a:pt x="108" y="57"/>
                      <a:pt x="108" y="57"/>
                    </a:cubicBezTo>
                    <a:cubicBezTo>
                      <a:pt x="108" y="57"/>
                      <a:pt x="108" y="57"/>
                      <a:pt x="108" y="57"/>
                    </a:cubicBezTo>
                    <a:cubicBezTo>
                      <a:pt x="108" y="57"/>
                      <a:pt x="108" y="57"/>
                      <a:pt x="109" y="57"/>
                    </a:cubicBezTo>
                    <a:cubicBezTo>
                      <a:pt x="109" y="57"/>
                      <a:pt x="109" y="57"/>
                      <a:pt x="109" y="57"/>
                    </a:cubicBezTo>
                    <a:cubicBezTo>
                      <a:pt x="109" y="57"/>
                      <a:pt x="109" y="57"/>
                      <a:pt x="109" y="58"/>
                    </a:cubicBezTo>
                    <a:cubicBezTo>
                      <a:pt x="109" y="59"/>
                      <a:pt x="109" y="59"/>
                      <a:pt x="109" y="59"/>
                    </a:cubicBezTo>
                    <a:cubicBezTo>
                      <a:pt x="110" y="59"/>
                      <a:pt x="110" y="57"/>
                      <a:pt x="110" y="57"/>
                    </a:cubicBezTo>
                    <a:cubicBezTo>
                      <a:pt x="111" y="58"/>
                      <a:pt x="113" y="56"/>
                      <a:pt x="113" y="55"/>
                    </a:cubicBezTo>
                    <a:cubicBezTo>
                      <a:pt x="113" y="55"/>
                      <a:pt x="113" y="56"/>
                      <a:pt x="113" y="55"/>
                    </a:cubicBezTo>
                    <a:cubicBezTo>
                      <a:pt x="114" y="55"/>
                      <a:pt x="114" y="53"/>
                      <a:pt x="114" y="54"/>
                    </a:cubicBezTo>
                    <a:cubicBezTo>
                      <a:pt x="114" y="54"/>
                      <a:pt x="115" y="55"/>
                      <a:pt x="115" y="55"/>
                    </a:cubicBezTo>
                    <a:cubicBezTo>
                      <a:pt x="115" y="56"/>
                      <a:pt x="115" y="54"/>
                      <a:pt x="115" y="54"/>
                    </a:cubicBezTo>
                    <a:cubicBezTo>
                      <a:pt x="116" y="56"/>
                      <a:pt x="116" y="52"/>
                      <a:pt x="118" y="53"/>
                    </a:cubicBezTo>
                    <a:cubicBezTo>
                      <a:pt x="118" y="53"/>
                      <a:pt x="118" y="54"/>
                      <a:pt x="118" y="55"/>
                    </a:cubicBezTo>
                    <a:cubicBezTo>
                      <a:pt x="119" y="54"/>
                      <a:pt x="119" y="53"/>
                      <a:pt x="120" y="51"/>
                    </a:cubicBezTo>
                    <a:cubicBezTo>
                      <a:pt x="120" y="53"/>
                      <a:pt x="120" y="53"/>
                      <a:pt x="120" y="53"/>
                    </a:cubicBezTo>
                    <a:cubicBezTo>
                      <a:pt x="120" y="52"/>
                      <a:pt x="121" y="52"/>
                      <a:pt x="121" y="51"/>
                    </a:cubicBezTo>
                    <a:cubicBezTo>
                      <a:pt x="120" y="50"/>
                      <a:pt x="120" y="48"/>
                      <a:pt x="121" y="49"/>
                    </a:cubicBezTo>
                    <a:cubicBezTo>
                      <a:pt x="121" y="49"/>
                      <a:pt x="121" y="49"/>
                      <a:pt x="121" y="49"/>
                    </a:cubicBezTo>
                    <a:cubicBezTo>
                      <a:pt x="122" y="48"/>
                      <a:pt x="122" y="48"/>
                      <a:pt x="122" y="48"/>
                    </a:cubicBezTo>
                    <a:cubicBezTo>
                      <a:pt x="122" y="48"/>
                      <a:pt x="122" y="48"/>
                      <a:pt x="122" y="49"/>
                    </a:cubicBezTo>
                    <a:cubicBezTo>
                      <a:pt x="123" y="51"/>
                      <a:pt x="124" y="50"/>
                      <a:pt x="124" y="50"/>
                    </a:cubicBezTo>
                    <a:cubicBezTo>
                      <a:pt x="124" y="49"/>
                      <a:pt x="124" y="49"/>
                      <a:pt x="124" y="49"/>
                    </a:cubicBezTo>
                    <a:cubicBezTo>
                      <a:pt x="124" y="48"/>
                      <a:pt x="125" y="50"/>
                      <a:pt x="125" y="50"/>
                    </a:cubicBezTo>
                    <a:cubicBezTo>
                      <a:pt x="125" y="45"/>
                      <a:pt x="125" y="45"/>
                      <a:pt x="125" y="45"/>
                    </a:cubicBezTo>
                    <a:cubicBezTo>
                      <a:pt x="125" y="45"/>
                      <a:pt x="126" y="47"/>
                      <a:pt x="126" y="48"/>
                    </a:cubicBezTo>
                    <a:cubicBezTo>
                      <a:pt x="127" y="47"/>
                      <a:pt x="126" y="44"/>
                      <a:pt x="126" y="42"/>
                    </a:cubicBezTo>
                    <a:cubicBezTo>
                      <a:pt x="127" y="43"/>
                      <a:pt x="127" y="41"/>
                      <a:pt x="127" y="41"/>
                    </a:cubicBezTo>
                    <a:cubicBezTo>
                      <a:pt x="128" y="42"/>
                      <a:pt x="127" y="41"/>
                      <a:pt x="127" y="42"/>
                    </a:cubicBezTo>
                    <a:cubicBezTo>
                      <a:pt x="128" y="43"/>
                      <a:pt x="128" y="43"/>
                      <a:pt x="128" y="43"/>
                    </a:cubicBezTo>
                    <a:cubicBezTo>
                      <a:pt x="128" y="44"/>
                      <a:pt x="129" y="46"/>
                      <a:pt x="129" y="47"/>
                    </a:cubicBezTo>
                    <a:cubicBezTo>
                      <a:pt x="129" y="46"/>
                      <a:pt x="131" y="46"/>
                      <a:pt x="132" y="46"/>
                    </a:cubicBezTo>
                    <a:cubicBezTo>
                      <a:pt x="130" y="44"/>
                      <a:pt x="132" y="45"/>
                      <a:pt x="132" y="42"/>
                    </a:cubicBezTo>
                    <a:cubicBezTo>
                      <a:pt x="132" y="41"/>
                      <a:pt x="133" y="44"/>
                      <a:pt x="133" y="44"/>
                    </a:cubicBezTo>
                    <a:cubicBezTo>
                      <a:pt x="134" y="43"/>
                      <a:pt x="135" y="44"/>
                      <a:pt x="136" y="43"/>
                    </a:cubicBezTo>
                    <a:cubicBezTo>
                      <a:pt x="136" y="43"/>
                      <a:pt x="136" y="43"/>
                      <a:pt x="136" y="43"/>
                    </a:cubicBezTo>
                    <a:cubicBezTo>
                      <a:pt x="136" y="42"/>
                      <a:pt x="138" y="43"/>
                      <a:pt x="138" y="40"/>
                    </a:cubicBezTo>
                    <a:cubicBezTo>
                      <a:pt x="138" y="42"/>
                      <a:pt x="138" y="42"/>
                      <a:pt x="138" y="42"/>
                    </a:cubicBezTo>
                    <a:cubicBezTo>
                      <a:pt x="139" y="42"/>
                      <a:pt x="137" y="39"/>
                      <a:pt x="139" y="40"/>
                    </a:cubicBezTo>
                    <a:cubicBezTo>
                      <a:pt x="139" y="41"/>
                      <a:pt x="139" y="41"/>
                      <a:pt x="139" y="41"/>
                    </a:cubicBezTo>
                    <a:cubicBezTo>
                      <a:pt x="139" y="40"/>
                      <a:pt x="140" y="42"/>
                      <a:pt x="140" y="39"/>
                    </a:cubicBezTo>
                    <a:cubicBezTo>
                      <a:pt x="141" y="41"/>
                      <a:pt x="141" y="41"/>
                      <a:pt x="141" y="41"/>
                    </a:cubicBezTo>
                    <a:cubicBezTo>
                      <a:pt x="141" y="40"/>
                      <a:pt x="142" y="40"/>
                      <a:pt x="142" y="38"/>
                    </a:cubicBezTo>
                    <a:cubicBezTo>
                      <a:pt x="142" y="40"/>
                      <a:pt x="142" y="40"/>
                      <a:pt x="142" y="40"/>
                    </a:cubicBezTo>
                    <a:cubicBezTo>
                      <a:pt x="143" y="41"/>
                      <a:pt x="142" y="38"/>
                      <a:pt x="143" y="38"/>
                    </a:cubicBezTo>
                    <a:cubicBezTo>
                      <a:pt x="143" y="38"/>
                      <a:pt x="144" y="39"/>
                      <a:pt x="144" y="39"/>
                    </a:cubicBezTo>
                    <a:cubicBezTo>
                      <a:pt x="143" y="38"/>
                      <a:pt x="144" y="38"/>
                      <a:pt x="144" y="37"/>
                    </a:cubicBezTo>
                    <a:cubicBezTo>
                      <a:pt x="146" y="39"/>
                      <a:pt x="146" y="39"/>
                      <a:pt x="146" y="39"/>
                    </a:cubicBezTo>
                    <a:cubicBezTo>
                      <a:pt x="149" y="37"/>
                      <a:pt x="152" y="36"/>
                      <a:pt x="154" y="33"/>
                    </a:cubicBezTo>
                    <a:cubicBezTo>
                      <a:pt x="156" y="35"/>
                      <a:pt x="154" y="35"/>
                      <a:pt x="155" y="36"/>
                    </a:cubicBezTo>
                    <a:cubicBezTo>
                      <a:pt x="154" y="34"/>
                      <a:pt x="155" y="35"/>
                      <a:pt x="156" y="34"/>
                    </a:cubicBezTo>
                    <a:cubicBezTo>
                      <a:pt x="156" y="34"/>
                      <a:pt x="156" y="34"/>
                      <a:pt x="156" y="34"/>
                    </a:cubicBezTo>
                    <a:cubicBezTo>
                      <a:pt x="156" y="34"/>
                      <a:pt x="157" y="35"/>
                      <a:pt x="157" y="34"/>
                    </a:cubicBezTo>
                    <a:cubicBezTo>
                      <a:pt x="157" y="34"/>
                      <a:pt x="157" y="34"/>
                      <a:pt x="157" y="34"/>
                    </a:cubicBezTo>
                    <a:cubicBezTo>
                      <a:pt x="157" y="32"/>
                      <a:pt x="159" y="36"/>
                      <a:pt x="158" y="33"/>
                    </a:cubicBezTo>
                    <a:cubicBezTo>
                      <a:pt x="159" y="34"/>
                      <a:pt x="159" y="34"/>
                      <a:pt x="159" y="34"/>
                    </a:cubicBezTo>
                    <a:cubicBezTo>
                      <a:pt x="158" y="32"/>
                      <a:pt x="160" y="35"/>
                      <a:pt x="160" y="33"/>
                    </a:cubicBezTo>
                    <a:cubicBezTo>
                      <a:pt x="160" y="33"/>
                      <a:pt x="160" y="33"/>
                      <a:pt x="160" y="33"/>
                    </a:cubicBezTo>
                    <a:cubicBezTo>
                      <a:pt x="161" y="34"/>
                      <a:pt x="160" y="30"/>
                      <a:pt x="161" y="32"/>
                    </a:cubicBezTo>
                    <a:cubicBezTo>
                      <a:pt x="162" y="31"/>
                      <a:pt x="162" y="30"/>
                      <a:pt x="161" y="28"/>
                    </a:cubicBezTo>
                    <a:cubicBezTo>
                      <a:pt x="162" y="30"/>
                      <a:pt x="162" y="30"/>
                      <a:pt x="162" y="30"/>
                    </a:cubicBezTo>
                    <a:cubicBezTo>
                      <a:pt x="164" y="28"/>
                      <a:pt x="167" y="27"/>
                      <a:pt x="167" y="24"/>
                    </a:cubicBezTo>
                    <a:cubicBezTo>
                      <a:pt x="168" y="25"/>
                      <a:pt x="168" y="25"/>
                      <a:pt x="168" y="25"/>
                    </a:cubicBezTo>
                    <a:cubicBezTo>
                      <a:pt x="167" y="22"/>
                      <a:pt x="171" y="25"/>
                      <a:pt x="170" y="21"/>
                    </a:cubicBezTo>
                    <a:cubicBezTo>
                      <a:pt x="169" y="19"/>
                      <a:pt x="169" y="19"/>
                      <a:pt x="169" y="19"/>
                    </a:cubicBezTo>
                    <a:cubicBezTo>
                      <a:pt x="171" y="21"/>
                      <a:pt x="171" y="21"/>
                      <a:pt x="171" y="21"/>
                    </a:cubicBezTo>
                    <a:cubicBezTo>
                      <a:pt x="170" y="20"/>
                      <a:pt x="172" y="20"/>
                      <a:pt x="171" y="19"/>
                    </a:cubicBezTo>
                    <a:cubicBezTo>
                      <a:pt x="171" y="19"/>
                      <a:pt x="171" y="19"/>
                      <a:pt x="172" y="20"/>
                    </a:cubicBezTo>
                    <a:cubicBezTo>
                      <a:pt x="172" y="20"/>
                      <a:pt x="171" y="17"/>
                      <a:pt x="172" y="17"/>
                    </a:cubicBezTo>
                    <a:cubicBezTo>
                      <a:pt x="173" y="18"/>
                      <a:pt x="173" y="18"/>
                      <a:pt x="173" y="18"/>
                    </a:cubicBezTo>
                    <a:cubicBezTo>
                      <a:pt x="177" y="19"/>
                      <a:pt x="182" y="18"/>
                      <a:pt x="181" y="13"/>
                    </a:cubicBezTo>
                    <a:cubicBezTo>
                      <a:pt x="181" y="12"/>
                      <a:pt x="183" y="14"/>
                      <a:pt x="183" y="14"/>
                    </a:cubicBezTo>
                    <a:cubicBezTo>
                      <a:pt x="182" y="10"/>
                      <a:pt x="188" y="11"/>
                      <a:pt x="186" y="6"/>
                    </a:cubicBezTo>
                    <a:cubicBezTo>
                      <a:pt x="186" y="4"/>
                      <a:pt x="182" y="0"/>
                      <a:pt x="182" y="0"/>
                    </a:cubicBezTo>
                    <a:cubicBezTo>
                      <a:pt x="180" y="4"/>
                      <a:pt x="176" y="5"/>
                      <a:pt x="171" y="6"/>
                    </a:cubicBezTo>
                    <a:cubicBezTo>
                      <a:pt x="171" y="7"/>
                      <a:pt x="170" y="9"/>
                      <a:pt x="169" y="9"/>
                    </a:cubicBezTo>
                    <a:cubicBezTo>
                      <a:pt x="165" y="12"/>
                      <a:pt x="158" y="11"/>
                      <a:pt x="154" y="16"/>
                    </a:cubicBezTo>
                    <a:cubicBezTo>
                      <a:pt x="155" y="16"/>
                      <a:pt x="155" y="18"/>
                      <a:pt x="155" y="18"/>
                    </a:cubicBezTo>
                    <a:cubicBezTo>
                      <a:pt x="155" y="18"/>
                      <a:pt x="155" y="18"/>
                      <a:pt x="155" y="18"/>
                    </a:cubicBezTo>
                    <a:cubicBezTo>
                      <a:pt x="155" y="19"/>
                      <a:pt x="155" y="19"/>
                      <a:pt x="155" y="19"/>
                    </a:cubicBezTo>
                    <a:cubicBezTo>
                      <a:pt x="155" y="19"/>
                      <a:pt x="154" y="18"/>
                      <a:pt x="154" y="17"/>
                    </a:cubicBezTo>
                    <a:cubicBezTo>
                      <a:pt x="153" y="19"/>
                      <a:pt x="151" y="20"/>
                      <a:pt x="149" y="20"/>
                    </a:cubicBezTo>
                    <a:cubicBezTo>
                      <a:pt x="150" y="22"/>
                      <a:pt x="148" y="21"/>
                      <a:pt x="149" y="23"/>
                    </a:cubicBezTo>
                    <a:cubicBezTo>
                      <a:pt x="148" y="22"/>
                      <a:pt x="148" y="22"/>
                      <a:pt x="148" y="22"/>
                    </a:cubicBezTo>
                    <a:cubicBezTo>
                      <a:pt x="147" y="24"/>
                      <a:pt x="147" y="24"/>
                      <a:pt x="145" y="22"/>
                    </a:cubicBezTo>
                    <a:cubicBezTo>
                      <a:pt x="139" y="23"/>
                      <a:pt x="134" y="27"/>
                      <a:pt x="128" y="28"/>
                    </a:cubicBezTo>
                    <a:cubicBezTo>
                      <a:pt x="123" y="30"/>
                      <a:pt x="118" y="35"/>
                      <a:pt x="112" y="37"/>
                    </a:cubicBezTo>
                    <a:cubicBezTo>
                      <a:pt x="112" y="40"/>
                      <a:pt x="110" y="39"/>
                      <a:pt x="110" y="42"/>
                    </a:cubicBezTo>
                    <a:cubicBezTo>
                      <a:pt x="110" y="41"/>
                      <a:pt x="110" y="41"/>
                      <a:pt x="110" y="41"/>
                    </a:cubicBezTo>
                    <a:cubicBezTo>
                      <a:pt x="109" y="43"/>
                      <a:pt x="109" y="41"/>
                      <a:pt x="107" y="40"/>
                    </a:cubicBezTo>
                    <a:cubicBezTo>
                      <a:pt x="107" y="42"/>
                      <a:pt x="107" y="41"/>
                      <a:pt x="107" y="43"/>
                    </a:cubicBezTo>
                    <a:cubicBezTo>
                      <a:pt x="107" y="45"/>
                      <a:pt x="106" y="40"/>
                      <a:pt x="106" y="41"/>
                    </a:cubicBezTo>
                    <a:cubicBezTo>
                      <a:pt x="105" y="41"/>
                      <a:pt x="106" y="42"/>
                      <a:pt x="106" y="42"/>
                    </a:cubicBezTo>
                    <a:cubicBezTo>
                      <a:pt x="105" y="45"/>
                      <a:pt x="106" y="41"/>
                      <a:pt x="103" y="39"/>
                    </a:cubicBezTo>
                    <a:cubicBezTo>
                      <a:pt x="101" y="41"/>
                      <a:pt x="98" y="44"/>
                      <a:pt x="95" y="43"/>
                    </a:cubicBezTo>
                    <a:cubicBezTo>
                      <a:pt x="95" y="43"/>
                      <a:pt x="96" y="44"/>
                      <a:pt x="96" y="44"/>
                    </a:cubicBezTo>
                    <a:cubicBezTo>
                      <a:pt x="95" y="41"/>
                      <a:pt x="95" y="46"/>
                      <a:pt x="94" y="44"/>
                    </a:cubicBezTo>
                    <a:cubicBezTo>
                      <a:pt x="94" y="44"/>
                      <a:pt x="94" y="43"/>
                      <a:pt x="94" y="43"/>
                    </a:cubicBezTo>
                    <a:cubicBezTo>
                      <a:pt x="93" y="42"/>
                      <a:pt x="92" y="44"/>
                      <a:pt x="91" y="43"/>
                    </a:cubicBezTo>
                    <a:cubicBezTo>
                      <a:pt x="90" y="45"/>
                      <a:pt x="88" y="42"/>
                      <a:pt x="88" y="44"/>
                    </a:cubicBezTo>
                    <a:cubicBezTo>
                      <a:pt x="88" y="43"/>
                      <a:pt x="87" y="43"/>
                      <a:pt x="87" y="43"/>
                    </a:cubicBezTo>
                    <a:cubicBezTo>
                      <a:pt x="87" y="47"/>
                      <a:pt x="84" y="42"/>
                      <a:pt x="84" y="44"/>
                    </a:cubicBezTo>
                    <a:cubicBezTo>
                      <a:pt x="84" y="44"/>
                      <a:pt x="84" y="44"/>
                      <a:pt x="84" y="44"/>
                    </a:cubicBezTo>
                    <a:cubicBezTo>
                      <a:pt x="81" y="45"/>
                      <a:pt x="77" y="45"/>
                      <a:pt x="75" y="47"/>
                    </a:cubicBezTo>
                    <a:cubicBezTo>
                      <a:pt x="73" y="47"/>
                      <a:pt x="70" y="44"/>
                      <a:pt x="69" y="46"/>
                    </a:cubicBezTo>
                    <a:cubicBezTo>
                      <a:pt x="69" y="48"/>
                      <a:pt x="69" y="48"/>
                      <a:pt x="69" y="48"/>
                    </a:cubicBezTo>
                    <a:cubicBezTo>
                      <a:pt x="68" y="48"/>
                      <a:pt x="69" y="47"/>
                      <a:pt x="68" y="46"/>
                    </a:cubicBezTo>
                    <a:cubicBezTo>
                      <a:pt x="68" y="48"/>
                      <a:pt x="66" y="47"/>
                      <a:pt x="65" y="47"/>
                    </a:cubicBezTo>
                    <a:cubicBezTo>
                      <a:pt x="65" y="47"/>
                      <a:pt x="65" y="48"/>
                      <a:pt x="65" y="49"/>
                    </a:cubicBezTo>
                    <a:cubicBezTo>
                      <a:pt x="63" y="46"/>
                      <a:pt x="62" y="50"/>
                      <a:pt x="60" y="48"/>
                    </a:cubicBezTo>
                    <a:cubicBezTo>
                      <a:pt x="61" y="51"/>
                      <a:pt x="60" y="50"/>
                      <a:pt x="59" y="51"/>
                    </a:cubicBezTo>
                    <a:cubicBezTo>
                      <a:pt x="59" y="51"/>
                      <a:pt x="59" y="50"/>
                      <a:pt x="59" y="49"/>
                    </a:cubicBezTo>
                    <a:cubicBezTo>
                      <a:pt x="58" y="50"/>
                      <a:pt x="57" y="50"/>
                      <a:pt x="56" y="49"/>
                    </a:cubicBezTo>
                    <a:cubicBezTo>
                      <a:pt x="56" y="49"/>
                      <a:pt x="56" y="51"/>
                      <a:pt x="55" y="51"/>
                    </a:cubicBezTo>
                    <a:cubicBezTo>
                      <a:pt x="54" y="49"/>
                      <a:pt x="54" y="51"/>
                      <a:pt x="53" y="50"/>
                    </a:cubicBezTo>
                    <a:cubicBezTo>
                      <a:pt x="54" y="52"/>
                      <a:pt x="52" y="54"/>
                      <a:pt x="52" y="53"/>
                    </a:cubicBezTo>
                    <a:cubicBezTo>
                      <a:pt x="52" y="50"/>
                      <a:pt x="52" y="50"/>
                      <a:pt x="52" y="50"/>
                    </a:cubicBezTo>
                    <a:cubicBezTo>
                      <a:pt x="50" y="52"/>
                      <a:pt x="47" y="49"/>
                      <a:pt x="44" y="52"/>
                    </a:cubicBezTo>
                    <a:cubicBezTo>
                      <a:pt x="44" y="51"/>
                      <a:pt x="44" y="51"/>
                      <a:pt x="44" y="51"/>
                    </a:cubicBezTo>
                    <a:cubicBezTo>
                      <a:pt x="42" y="53"/>
                      <a:pt x="39" y="51"/>
                      <a:pt x="37" y="54"/>
                    </a:cubicBezTo>
                    <a:cubicBezTo>
                      <a:pt x="36" y="53"/>
                      <a:pt x="35" y="52"/>
                      <a:pt x="35" y="52"/>
                    </a:cubicBezTo>
                    <a:cubicBezTo>
                      <a:pt x="34" y="53"/>
                      <a:pt x="33" y="53"/>
                      <a:pt x="32" y="55"/>
                    </a:cubicBezTo>
                    <a:cubicBezTo>
                      <a:pt x="32" y="56"/>
                      <a:pt x="32" y="54"/>
                      <a:pt x="32" y="54"/>
                    </a:cubicBezTo>
                    <a:cubicBezTo>
                      <a:pt x="31" y="53"/>
                      <a:pt x="30" y="51"/>
                      <a:pt x="29" y="53"/>
                    </a:cubicBezTo>
                    <a:cubicBezTo>
                      <a:pt x="29" y="52"/>
                      <a:pt x="29" y="52"/>
                      <a:pt x="29" y="52"/>
                    </a:cubicBezTo>
                    <a:cubicBezTo>
                      <a:pt x="28" y="53"/>
                      <a:pt x="27" y="55"/>
                      <a:pt x="26" y="53"/>
                    </a:cubicBezTo>
                    <a:cubicBezTo>
                      <a:pt x="25" y="54"/>
                      <a:pt x="24" y="55"/>
                      <a:pt x="25" y="56"/>
                    </a:cubicBezTo>
                    <a:cubicBezTo>
                      <a:pt x="24" y="56"/>
                      <a:pt x="25" y="54"/>
                      <a:pt x="24" y="55"/>
                    </a:cubicBezTo>
                    <a:cubicBezTo>
                      <a:pt x="25" y="53"/>
                      <a:pt x="25" y="53"/>
                      <a:pt x="25" y="53"/>
                    </a:cubicBezTo>
                    <a:cubicBezTo>
                      <a:pt x="23" y="52"/>
                      <a:pt x="21" y="53"/>
                      <a:pt x="19" y="53"/>
                    </a:cubicBezTo>
                    <a:cubicBezTo>
                      <a:pt x="19" y="51"/>
                      <a:pt x="17" y="53"/>
                      <a:pt x="16" y="51"/>
                    </a:cubicBezTo>
                    <a:cubicBezTo>
                      <a:pt x="15" y="52"/>
                      <a:pt x="15" y="50"/>
                      <a:pt x="13" y="53"/>
                    </a:cubicBezTo>
                    <a:cubicBezTo>
                      <a:pt x="14" y="51"/>
                      <a:pt x="14" y="51"/>
                      <a:pt x="14" y="51"/>
                    </a:cubicBezTo>
                    <a:cubicBezTo>
                      <a:pt x="13" y="51"/>
                      <a:pt x="12" y="51"/>
                      <a:pt x="11" y="49"/>
                    </a:cubicBezTo>
                    <a:cubicBezTo>
                      <a:pt x="11" y="49"/>
                      <a:pt x="10" y="50"/>
                      <a:pt x="9" y="51"/>
                    </a:cubicBezTo>
                    <a:cubicBezTo>
                      <a:pt x="10" y="49"/>
                      <a:pt x="10" y="49"/>
                      <a:pt x="10" y="49"/>
                    </a:cubicBezTo>
                    <a:cubicBezTo>
                      <a:pt x="9" y="50"/>
                      <a:pt x="7" y="51"/>
                      <a:pt x="6" y="52"/>
                    </a:cubicBezTo>
                    <a:cubicBezTo>
                      <a:pt x="6" y="51"/>
                      <a:pt x="6" y="52"/>
                      <a:pt x="6" y="51"/>
                    </a:cubicBezTo>
                    <a:cubicBezTo>
                      <a:pt x="7" y="51"/>
                      <a:pt x="8" y="50"/>
                      <a:pt x="9" y="48"/>
                    </a:cubicBezTo>
                    <a:cubicBezTo>
                      <a:pt x="9" y="48"/>
                      <a:pt x="6" y="50"/>
                      <a:pt x="7" y="48"/>
                    </a:cubicBezTo>
                    <a:cubicBezTo>
                      <a:pt x="7" y="47"/>
                      <a:pt x="7" y="47"/>
                      <a:pt x="5" y="49"/>
                    </a:cubicBezTo>
                    <a:cubicBezTo>
                      <a:pt x="6" y="48"/>
                      <a:pt x="6" y="48"/>
                      <a:pt x="7" y="47"/>
                    </a:cubicBezTo>
                    <a:cubicBezTo>
                      <a:pt x="6" y="47"/>
                      <a:pt x="6" y="47"/>
                      <a:pt x="5" y="47"/>
                    </a:cubicBezTo>
                    <a:cubicBezTo>
                      <a:pt x="6" y="47"/>
                      <a:pt x="5" y="47"/>
                      <a:pt x="5" y="48"/>
                    </a:cubicBezTo>
                    <a:cubicBezTo>
                      <a:pt x="4" y="48"/>
                      <a:pt x="4" y="48"/>
                      <a:pt x="2" y="49"/>
                    </a:cubicBezTo>
                    <a:cubicBezTo>
                      <a:pt x="3" y="49"/>
                      <a:pt x="3" y="49"/>
                      <a:pt x="3" y="49"/>
                    </a:cubicBezTo>
                    <a:cubicBezTo>
                      <a:pt x="2" y="50"/>
                      <a:pt x="1" y="50"/>
                      <a:pt x="2" y="49"/>
                    </a:cubicBezTo>
                    <a:cubicBezTo>
                      <a:pt x="3" y="48"/>
                      <a:pt x="4" y="48"/>
                      <a:pt x="5" y="47"/>
                    </a:cubicBezTo>
                    <a:cubicBezTo>
                      <a:pt x="1" y="48"/>
                      <a:pt x="1" y="48"/>
                      <a:pt x="1" y="48"/>
                    </a:cubicBezTo>
                    <a:cubicBezTo>
                      <a:pt x="2" y="48"/>
                      <a:pt x="2" y="49"/>
                      <a:pt x="1" y="49"/>
                    </a:cubicBezTo>
                    <a:cubicBezTo>
                      <a:pt x="2" y="49"/>
                      <a:pt x="2" y="49"/>
                      <a:pt x="2" y="49"/>
                    </a:cubicBezTo>
                    <a:cubicBezTo>
                      <a:pt x="0" y="50"/>
                      <a:pt x="0" y="50"/>
                      <a:pt x="0" y="50"/>
                    </a:cubicBezTo>
                    <a:cubicBezTo>
                      <a:pt x="1" y="51"/>
                      <a:pt x="1" y="52"/>
                      <a:pt x="2" y="52"/>
                    </a:cubicBezTo>
                    <a:cubicBezTo>
                      <a:pt x="3" y="51"/>
                      <a:pt x="3" y="51"/>
                      <a:pt x="3" y="51"/>
                    </a:cubicBezTo>
                    <a:cubicBezTo>
                      <a:pt x="4" y="51"/>
                      <a:pt x="5" y="50"/>
                      <a:pt x="5" y="52"/>
                    </a:cubicBezTo>
                    <a:cubicBezTo>
                      <a:pt x="4" y="52"/>
                      <a:pt x="4" y="53"/>
                      <a:pt x="3" y="53"/>
                    </a:cubicBezTo>
                    <a:cubicBezTo>
                      <a:pt x="4" y="53"/>
                      <a:pt x="4" y="53"/>
                      <a:pt x="4" y="53"/>
                    </a:cubicBezTo>
                    <a:cubicBezTo>
                      <a:pt x="2" y="55"/>
                      <a:pt x="2" y="55"/>
                      <a:pt x="2" y="55"/>
                    </a:cubicBezTo>
                    <a:cubicBezTo>
                      <a:pt x="5" y="52"/>
                      <a:pt x="4" y="55"/>
                      <a:pt x="5" y="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04" name="Freeform 243"/>
              <p:cNvSpPr/>
              <p:nvPr/>
            </p:nvSpPr>
            <p:spPr bwMode="auto">
              <a:xfrm>
                <a:off x="4005" y="2851"/>
                <a:ext cx="2" cy="5"/>
              </a:xfrm>
              <a:custGeom>
                <a:avLst/>
                <a:gdLst>
                  <a:gd name="T0" fmla="*/ 2 w 2"/>
                  <a:gd name="T1" fmla="*/ 5 h 5"/>
                  <a:gd name="T2" fmla="*/ 2 w 2"/>
                  <a:gd name="T3" fmla="*/ 5 h 5"/>
                  <a:gd name="T4" fmla="*/ 0 w 2"/>
                  <a:gd name="T5" fmla="*/ 0 h 5"/>
                  <a:gd name="T6" fmla="*/ 2 w 2"/>
                  <a:gd name="T7" fmla="*/ 5 h 5"/>
                </a:gdLst>
                <a:ahLst/>
                <a:cxnLst>
                  <a:cxn ang="0">
                    <a:pos x="T0" y="T1"/>
                  </a:cxn>
                  <a:cxn ang="0">
                    <a:pos x="T2" y="T3"/>
                  </a:cxn>
                  <a:cxn ang="0">
                    <a:pos x="T4" y="T5"/>
                  </a:cxn>
                  <a:cxn ang="0">
                    <a:pos x="T6" y="T7"/>
                  </a:cxn>
                </a:cxnLst>
                <a:rect l="0" t="0" r="r" b="b"/>
                <a:pathLst>
                  <a:path w="2" h="5">
                    <a:moveTo>
                      <a:pt x="2" y="5"/>
                    </a:moveTo>
                    <a:lnTo>
                      <a:pt x="2" y="5"/>
                    </a:lnTo>
                    <a:lnTo>
                      <a:pt x="0" y="0"/>
                    </a:lnTo>
                    <a:lnTo>
                      <a:pt x="2"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05" name="Freeform 244"/>
              <p:cNvSpPr/>
              <p:nvPr/>
            </p:nvSpPr>
            <p:spPr bwMode="auto">
              <a:xfrm>
                <a:off x="3980" y="2866"/>
                <a:ext cx="2" cy="2"/>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1"/>
                      <a:pt x="1" y="1"/>
                      <a:pt x="1" y="0"/>
                    </a:cubicBezTo>
                    <a:cubicBezTo>
                      <a:pt x="0" y="0"/>
                      <a:pt x="1"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06" name="Freeform 245"/>
              <p:cNvSpPr/>
              <p:nvPr/>
            </p:nvSpPr>
            <p:spPr bwMode="auto">
              <a:xfrm>
                <a:off x="3982" y="286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07" name="Freeform 246"/>
              <p:cNvSpPr/>
              <p:nvPr/>
            </p:nvSpPr>
            <p:spPr bwMode="auto">
              <a:xfrm>
                <a:off x="3748" y="2898"/>
                <a:ext cx="4" cy="2"/>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0" y="1"/>
                      <a:pt x="0" y="1"/>
                      <a:pt x="0" y="1"/>
                    </a:cubicBezTo>
                    <a:cubicBezTo>
                      <a:pt x="0" y="1"/>
                      <a:pt x="2" y="1"/>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08" name="Freeform 247"/>
              <p:cNvSpPr/>
              <p:nvPr/>
            </p:nvSpPr>
            <p:spPr bwMode="auto">
              <a:xfrm>
                <a:off x="3980" y="2875"/>
                <a:ext cx="2" cy="4"/>
              </a:xfrm>
              <a:custGeom>
                <a:avLst/>
                <a:gdLst>
                  <a:gd name="T0" fmla="*/ 0 w 1"/>
                  <a:gd name="T1" fmla="*/ 1 h 2"/>
                  <a:gd name="T2" fmla="*/ 1 w 1"/>
                  <a:gd name="T3" fmla="*/ 2 h 2"/>
                  <a:gd name="T4" fmla="*/ 0 w 1"/>
                  <a:gd name="T5" fmla="*/ 1 h 2"/>
                </a:gdLst>
                <a:ahLst/>
                <a:cxnLst>
                  <a:cxn ang="0">
                    <a:pos x="T0" y="T1"/>
                  </a:cxn>
                  <a:cxn ang="0">
                    <a:pos x="T2" y="T3"/>
                  </a:cxn>
                  <a:cxn ang="0">
                    <a:pos x="T4" y="T5"/>
                  </a:cxn>
                </a:cxnLst>
                <a:rect l="0" t="0" r="r" b="b"/>
                <a:pathLst>
                  <a:path w="1" h="2">
                    <a:moveTo>
                      <a:pt x="0" y="1"/>
                    </a:moveTo>
                    <a:cubicBezTo>
                      <a:pt x="1" y="0"/>
                      <a:pt x="0" y="2"/>
                      <a:pt x="1" y="2"/>
                    </a:cubicBezTo>
                    <a:cubicBezTo>
                      <a:pt x="1" y="2"/>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09" name="Freeform 248"/>
              <p:cNvSpPr/>
              <p:nvPr/>
            </p:nvSpPr>
            <p:spPr bwMode="auto">
              <a:xfrm>
                <a:off x="3757" y="2909"/>
                <a:ext cx="2" cy="4"/>
              </a:xfrm>
              <a:custGeom>
                <a:avLst/>
                <a:gdLst>
                  <a:gd name="T0" fmla="*/ 1 w 1"/>
                  <a:gd name="T1" fmla="*/ 0 h 2"/>
                  <a:gd name="T2" fmla="*/ 0 w 1"/>
                  <a:gd name="T3" fmla="*/ 1 h 2"/>
                  <a:gd name="T4" fmla="*/ 1 w 1"/>
                  <a:gd name="T5" fmla="*/ 0 h 2"/>
                </a:gdLst>
                <a:ahLst/>
                <a:cxnLst>
                  <a:cxn ang="0">
                    <a:pos x="T0" y="T1"/>
                  </a:cxn>
                  <a:cxn ang="0">
                    <a:pos x="T2" y="T3"/>
                  </a:cxn>
                  <a:cxn ang="0">
                    <a:pos x="T4" y="T5"/>
                  </a:cxn>
                </a:cxnLst>
                <a:rect l="0" t="0" r="r" b="b"/>
                <a:pathLst>
                  <a:path w="1" h="2">
                    <a:moveTo>
                      <a:pt x="1" y="0"/>
                    </a:moveTo>
                    <a:cubicBezTo>
                      <a:pt x="0" y="1"/>
                      <a:pt x="0" y="1"/>
                      <a:pt x="0" y="1"/>
                    </a:cubicBezTo>
                    <a:cubicBezTo>
                      <a:pt x="1" y="2"/>
                      <a:pt x="1"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10" name="Freeform 249"/>
              <p:cNvSpPr/>
              <p:nvPr/>
            </p:nvSpPr>
            <p:spPr bwMode="auto">
              <a:xfrm>
                <a:off x="3776" y="2913"/>
                <a:ext cx="2" cy="4"/>
              </a:xfrm>
              <a:custGeom>
                <a:avLst/>
                <a:gdLst>
                  <a:gd name="T0" fmla="*/ 0 w 1"/>
                  <a:gd name="T1" fmla="*/ 1 h 2"/>
                  <a:gd name="T2" fmla="*/ 1 w 1"/>
                  <a:gd name="T3" fmla="*/ 1 h 2"/>
                  <a:gd name="T4" fmla="*/ 0 w 1"/>
                  <a:gd name="T5" fmla="*/ 1 h 2"/>
                </a:gdLst>
                <a:ahLst/>
                <a:cxnLst>
                  <a:cxn ang="0">
                    <a:pos x="T0" y="T1"/>
                  </a:cxn>
                  <a:cxn ang="0">
                    <a:pos x="T2" y="T3"/>
                  </a:cxn>
                  <a:cxn ang="0">
                    <a:pos x="T4" y="T5"/>
                  </a:cxn>
                </a:cxnLst>
                <a:rect l="0" t="0" r="r" b="b"/>
                <a:pathLst>
                  <a:path w="1" h="2">
                    <a:moveTo>
                      <a:pt x="0" y="1"/>
                    </a:moveTo>
                    <a:cubicBezTo>
                      <a:pt x="0" y="2"/>
                      <a:pt x="1" y="0"/>
                      <a:pt x="1" y="1"/>
                    </a:cubicBezTo>
                    <a:cubicBezTo>
                      <a:pt x="1" y="0"/>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11" name="Freeform 250"/>
              <p:cNvSpPr/>
              <p:nvPr/>
            </p:nvSpPr>
            <p:spPr bwMode="auto">
              <a:xfrm>
                <a:off x="3759" y="2904"/>
                <a:ext cx="2" cy="5"/>
              </a:xfrm>
              <a:custGeom>
                <a:avLst/>
                <a:gdLst>
                  <a:gd name="T0" fmla="*/ 1 w 1"/>
                  <a:gd name="T1" fmla="*/ 0 h 2"/>
                  <a:gd name="T2" fmla="*/ 1 w 1"/>
                  <a:gd name="T3" fmla="*/ 1 h 2"/>
                  <a:gd name="T4" fmla="*/ 1 w 1"/>
                  <a:gd name="T5" fmla="*/ 0 h 2"/>
                </a:gdLst>
                <a:ahLst/>
                <a:cxnLst>
                  <a:cxn ang="0">
                    <a:pos x="T0" y="T1"/>
                  </a:cxn>
                  <a:cxn ang="0">
                    <a:pos x="T2" y="T3"/>
                  </a:cxn>
                  <a:cxn ang="0">
                    <a:pos x="T4" y="T5"/>
                  </a:cxn>
                </a:cxnLst>
                <a:rect l="0" t="0" r="r" b="b"/>
                <a:pathLst>
                  <a:path w="1" h="2">
                    <a:moveTo>
                      <a:pt x="1" y="0"/>
                    </a:moveTo>
                    <a:cubicBezTo>
                      <a:pt x="0" y="2"/>
                      <a:pt x="1" y="0"/>
                      <a:pt x="1" y="1"/>
                    </a:cubicBezTo>
                    <a:cubicBezTo>
                      <a:pt x="1"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12" name="Freeform 251"/>
              <p:cNvSpPr/>
              <p:nvPr/>
            </p:nvSpPr>
            <p:spPr bwMode="auto">
              <a:xfrm>
                <a:off x="3893" y="3080"/>
                <a:ext cx="4" cy="9"/>
              </a:xfrm>
              <a:custGeom>
                <a:avLst/>
                <a:gdLst>
                  <a:gd name="T0" fmla="*/ 2 w 2"/>
                  <a:gd name="T1" fmla="*/ 0 h 4"/>
                  <a:gd name="T2" fmla="*/ 1 w 2"/>
                  <a:gd name="T3" fmla="*/ 1 h 4"/>
                  <a:gd name="T4" fmla="*/ 1 w 2"/>
                  <a:gd name="T5" fmla="*/ 2 h 4"/>
                  <a:gd name="T6" fmla="*/ 0 w 2"/>
                  <a:gd name="T7" fmla="*/ 4 h 4"/>
                  <a:gd name="T8" fmla="*/ 2 w 2"/>
                  <a:gd name="T9" fmla="*/ 1 h 4"/>
                  <a:gd name="T10" fmla="*/ 2 w 2"/>
                  <a:gd name="T11" fmla="*/ 0 h 4"/>
                </a:gdLst>
                <a:ahLst/>
                <a:cxnLst>
                  <a:cxn ang="0">
                    <a:pos x="T0" y="T1"/>
                  </a:cxn>
                  <a:cxn ang="0">
                    <a:pos x="T2" y="T3"/>
                  </a:cxn>
                  <a:cxn ang="0">
                    <a:pos x="T4" y="T5"/>
                  </a:cxn>
                  <a:cxn ang="0">
                    <a:pos x="T6" y="T7"/>
                  </a:cxn>
                  <a:cxn ang="0">
                    <a:pos x="T8" y="T9"/>
                  </a:cxn>
                  <a:cxn ang="0">
                    <a:pos x="T10" y="T11"/>
                  </a:cxn>
                </a:cxnLst>
                <a:rect l="0" t="0" r="r" b="b"/>
                <a:pathLst>
                  <a:path w="2" h="4">
                    <a:moveTo>
                      <a:pt x="2" y="0"/>
                    </a:moveTo>
                    <a:cubicBezTo>
                      <a:pt x="2" y="1"/>
                      <a:pt x="2" y="1"/>
                      <a:pt x="1" y="1"/>
                    </a:cubicBezTo>
                    <a:cubicBezTo>
                      <a:pt x="1" y="2"/>
                      <a:pt x="0" y="3"/>
                      <a:pt x="1" y="2"/>
                    </a:cubicBezTo>
                    <a:cubicBezTo>
                      <a:pt x="1" y="3"/>
                      <a:pt x="0" y="3"/>
                      <a:pt x="0" y="4"/>
                    </a:cubicBezTo>
                    <a:cubicBezTo>
                      <a:pt x="1" y="3"/>
                      <a:pt x="2" y="1"/>
                      <a:pt x="2" y="1"/>
                    </a:cubicBezTo>
                    <a:cubicBezTo>
                      <a:pt x="2" y="0"/>
                      <a:pt x="2"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13" name="Freeform 252"/>
              <p:cNvSpPr/>
              <p:nvPr/>
            </p:nvSpPr>
            <p:spPr bwMode="auto">
              <a:xfrm>
                <a:off x="3786" y="2913"/>
                <a:ext cx="0" cy="2"/>
              </a:xfrm>
              <a:custGeom>
                <a:avLst/>
                <a:gdLst>
                  <a:gd name="T0" fmla="*/ 1 h 1"/>
                  <a:gd name="T1" fmla="*/ 0 h 1"/>
                  <a:gd name="T2" fmla="*/ 0 h 1"/>
                  <a:gd name="T3" fmla="*/ 1 h 1"/>
                </a:gdLst>
                <a:ahLst/>
                <a:cxnLst>
                  <a:cxn ang="0">
                    <a:pos x="0" y="T0"/>
                  </a:cxn>
                  <a:cxn ang="0">
                    <a:pos x="0" y="T1"/>
                  </a:cxn>
                  <a:cxn ang="0">
                    <a:pos x="0" y="T2"/>
                  </a:cxn>
                  <a:cxn ang="0">
                    <a:pos x="0" y="T3"/>
                  </a:cxn>
                </a:cxnLst>
                <a:rect l="0" t="0" r="r" b="b"/>
                <a:pathLst>
                  <a:path h="1">
                    <a:moveTo>
                      <a:pt x="0" y="1"/>
                    </a:moveTo>
                    <a:cubicBezTo>
                      <a:pt x="0" y="1"/>
                      <a:pt x="0" y="0"/>
                      <a:pt x="0" y="0"/>
                    </a:cubicBezTo>
                    <a:cubicBezTo>
                      <a:pt x="0" y="0"/>
                      <a:pt x="0" y="0"/>
                      <a:pt x="0"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14" name="Freeform 253"/>
              <p:cNvSpPr/>
              <p:nvPr/>
            </p:nvSpPr>
            <p:spPr bwMode="auto">
              <a:xfrm>
                <a:off x="3952" y="306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15" name="Freeform 254"/>
              <p:cNvSpPr>
                <a:spLocks noEditPoints="1"/>
              </p:cNvSpPr>
              <p:nvPr/>
            </p:nvSpPr>
            <p:spPr bwMode="auto">
              <a:xfrm>
                <a:off x="3895" y="3015"/>
                <a:ext cx="152" cy="95"/>
              </a:xfrm>
              <a:custGeom>
                <a:avLst/>
                <a:gdLst>
                  <a:gd name="T0" fmla="*/ 54 w 72"/>
                  <a:gd name="T1" fmla="*/ 4 h 45"/>
                  <a:gd name="T2" fmla="*/ 55 w 72"/>
                  <a:gd name="T3" fmla="*/ 8 h 45"/>
                  <a:gd name="T4" fmla="*/ 44 w 72"/>
                  <a:gd name="T5" fmla="*/ 20 h 45"/>
                  <a:gd name="T6" fmla="*/ 38 w 72"/>
                  <a:gd name="T7" fmla="*/ 21 h 45"/>
                  <a:gd name="T8" fmla="*/ 35 w 72"/>
                  <a:gd name="T9" fmla="*/ 21 h 45"/>
                  <a:gd name="T10" fmla="*/ 30 w 72"/>
                  <a:gd name="T11" fmla="*/ 22 h 45"/>
                  <a:gd name="T12" fmla="*/ 27 w 72"/>
                  <a:gd name="T13" fmla="*/ 22 h 45"/>
                  <a:gd name="T14" fmla="*/ 21 w 72"/>
                  <a:gd name="T15" fmla="*/ 23 h 45"/>
                  <a:gd name="T16" fmla="*/ 16 w 72"/>
                  <a:gd name="T17" fmla="*/ 23 h 45"/>
                  <a:gd name="T18" fmla="*/ 11 w 72"/>
                  <a:gd name="T19" fmla="*/ 23 h 45"/>
                  <a:gd name="T20" fmla="*/ 9 w 72"/>
                  <a:gd name="T21" fmla="*/ 21 h 45"/>
                  <a:gd name="T22" fmla="*/ 8 w 72"/>
                  <a:gd name="T23" fmla="*/ 20 h 45"/>
                  <a:gd name="T24" fmla="*/ 7 w 72"/>
                  <a:gd name="T25" fmla="*/ 20 h 45"/>
                  <a:gd name="T26" fmla="*/ 4 w 72"/>
                  <a:gd name="T27" fmla="*/ 22 h 45"/>
                  <a:gd name="T28" fmla="*/ 2 w 72"/>
                  <a:gd name="T29" fmla="*/ 25 h 45"/>
                  <a:gd name="T30" fmla="*/ 2 w 72"/>
                  <a:gd name="T31" fmla="*/ 31 h 45"/>
                  <a:gd name="T32" fmla="*/ 8 w 72"/>
                  <a:gd name="T33" fmla="*/ 29 h 45"/>
                  <a:gd name="T34" fmla="*/ 4 w 72"/>
                  <a:gd name="T35" fmla="*/ 34 h 45"/>
                  <a:gd name="T36" fmla="*/ 3 w 72"/>
                  <a:gd name="T37" fmla="*/ 39 h 45"/>
                  <a:gd name="T38" fmla="*/ 8 w 72"/>
                  <a:gd name="T39" fmla="*/ 33 h 45"/>
                  <a:gd name="T40" fmla="*/ 6 w 72"/>
                  <a:gd name="T41" fmla="*/ 39 h 45"/>
                  <a:gd name="T42" fmla="*/ 7 w 72"/>
                  <a:gd name="T43" fmla="*/ 41 h 45"/>
                  <a:gd name="T44" fmla="*/ 8 w 72"/>
                  <a:gd name="T45" fmla="*/ 42 h 45"/>
                  <a:gd name="T46" fmla="*/ 9 w 72"/>
                  <a:gd name="T47" fmla="*/ 43 h 45"/>
                  <a:gd name="T48" fmla="*/ 12 w 72"/>
                  <a:gd name="T49" fmla="*/ 40 h 45"/>
                  <a:gd name="T50" fmla="*/ 13 w 72"/>
                  <a:gd name="T51" fmla="*/ 44 h 45"/>
                  <a:gd name="T52" fmla="*/ 15 w 72"/>
                  <a:gd name="T53" fmla="*/ 40 h 45"/>
                  <a:gd name="T54" fmla="*/ 16 w 72"/>
                  <a:gd name="T55" fmla="*/ 40 h 45"/>
                  <a:gd name="T56" fmla="*/ 17 w 72"/>
                  <a:gd name="T57" fmla="*/ 42 h 45"/>
                  <a:gd name="T58" fmla="*/ 23 w 72"/>
                  <a:gd name="T59" fmla="*/ 41 h 45"/>
                  <a:gd name="T60" fmla="*/ 24 w 72"/>
                  <a:gd name="T61" fmla="*/ 41 h 45"/>
                  <a:gd name="T62" fmla="*/ 28 w 72"/>
                  <a:gd name="T63" fmla="*/ 41 h 45"/>
                  <a:gd name="T64" fmla="*/ 31 w 72"/>
                  <a:gd name="T65" fmla="*/ 40 h 45"/>
                  <a:gd name="T66" fmla="*/ 33 w 72"/>
                  <a:gd name="T67" fmla="*/ 39 h 45"/>
                  <a:gd name="T68" fmla="*/ 34 w 72"/>
                  <a:gd name="T69" fmla="*/ 40 h 45"/>
                  <a:gd name="T70" fmla="*/ 34 w 72"/>
                  <a:gd name="T71" fmla="*/ 37 h 45"/>
                  <a:gd name="T72" fmla="*/ 37 w 72"/>
                  <a:gd name="T73" fmla="*/ 38 h 45"/>
                  <a:gd name="T74" fmla="*/ 41 w 72"/>
                  <a:gd name="T75" fmla="*/ 39 h 45"/>
                  <a:gd name="T76" fmla="*/ 43 w 72"/>
                  <a:gd name="T77" fmla="*/ 35 h 45"/>
                  <a:gd name="T78" fmla="*/ 46 w 72"/>
                  <a:gd name="T79" fmla="*/ 35 h 45"/>
                  <a:gd name="T80" fmla="*/ 47 w 72"/>
                  <a:gd name="T81" fmla="*/ 34 h 45"/>
                  <a:gd name="T82" fmla="*/ 49 w 72"/>
                  <a:gd name="T83" fmla="*/ 34 h 45"/>
                  <a:gd name="T84" fmla="*/ 50 w 72"/>
                  <a:gd name="T85" fmla="*/ 36 h 45"/>
                  <a:gd name="T86" fmla="*/ 51 w 72"/>
                  <a:gd name="T87" fmla="*/ 32 h 45"/>
                  <a:gd name="T88" fmla="*/ 52 w 72"/>
                  <a:gd name="T89" fmla="*/ 27 h 45"/>
                  <a:gd name="T90" fmla="*/ 54 w 72"/>
                  <a:gd name="T91" fmla="*/ 28 h 45"/>
                  <a:gd name="T92" fmla="*/ 54 w 72"/>
                  <a:gd name="T93" fmla="*/ 23 h 45"/>
                  <a:gd name="T94" fmla="*/ 58 w 72"/>
                  <a:gd name="T95" fmla="*/ 23 h 45"/>
                  <a:gd name="T96" fmla="*/ 59 w 72"/>
                  <a:gd name="T97" fmla="*/ 21 h 45"/>
                  <a:gd name="T98" fmla="*/ 61 w 72"/>
                  <a:gd name="T99" fmla="*/ 20 h 45"/>
                  <a:gd name="T100" fmla="*/ 65 w 72"/>
                  <a:gd name="T101" fmla="*/ 17 h 45"/>
                  <a:gd name="T102" fmla="*/ 65 w 72"/>
                  <a:gd name="T103" fmla="*/ 13 h 45"/>
                  <a:gd name="T104" fmla="*/ 67 w 72"/>
                  <a:gd name="T105" fmla="*/ 8 h 45"/>
                  <a:gd name="T106" fmla="*/ 61 w 72"/>
                  <a:gd name="T107" fmla="*/ 9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2" h="45">
                    <a:moveTo>
                      <a:pt x="68" y="4"/>
                    </a:moveTo>
                    <a:cubicBezTo>
                      <a:pt x="67" y="4"/>
                      <a:pt x="70" y="3"/>
                      <a:pt x="70" y="3"/>
                    </a:cubicBezTo>
                    <a:cubicBezTo>
                      <a:pt x="66" y="4"/>
                      <a:pt x="69" y="0"/>
                      <a:pt x="65" y="3"/>
                    </a:cubicBezTo>
                    <a:cubicBezTo>
                      <a:pt x="64" y="3"/>
                      <a:pt x="63" y="5"/>
                      <a:pt x="63" y="6"/>
                    </a:cubicBezTo>
                    <a:cubicBezTo>
                      <a:pt x="62" y="6"/>
                      <a:pt x="61" y="6"/>
                      <a:pt x="61" y="6"/>
                    </a:cubicBezTo>
                    <a:cubicBezTo>
                      <a:pt x="59" y="4"/>
                      <a:pt x="51" y="2"/>
                      <a:pt x="54" y="4"/>
                    </a:cubicBezTo>
                    <a:cubicBezTo>
                      <a:pt x="55" y="4"/>
                      <a:pt x="56" y="5"/>
                      <a:pt x="56" y="5"/>
                    </a:cubicBezTo>
                    <a:cubicBezTo>
                      <a:pt x="56" y="5"/>
                      <a:pt x="56" y="5"/>
                      <a:pt x="56" y="5"/>
                    </a:cubicBezTo>
                    <a:cubicBezTo>
                      <a:pt x="57" y="6"/>
                      <a:pt x="57" y="6"/>
                      <a:pt x="57" y="6"/>
                    </a:cubicBezTo>
                    <a:cubicBezTo>
                      <a:pt x="57" y="6"/>
                      <a:pt x="55" y="5"/>
                      <a:pt x="55" y="4"/>
                    </a:cubicBezTo>
                    <a:cubicBezTo>
                      <a:pt x="55" y="5"/>
                      <a:pt x="55" y="6"/>
                      <a:pt x="54" y="6"/>
                    </a:cubicBezTo>
                    <a:cubicBezTo>
                      <a:pt x="55" y="7"/>
                      <a:pt x="54" y="6"/>
                      <a:pt x="55" y="8"/>
                    </a:cubicBezTo>
                    <a:cubicBezTo>
                      <a:pt x="55" y="7"/>
                      <a:pt x="55" y="7"/>
                      <a:pt x="55" y="7"/>
                    </a:cubicBezTo>
                    <a:cubicBezTo>
                      <a:pt x="55" y="8"/>
                      <a:pt x="55" y="8"/>
                      <a:pt x="53" y="7"/>
                    </a:cubicBezTo>
                    <a:cubicBezTo>
                      <a:pt x="50" y="7"/>
                      <a:pt x="49" y="9"/>
                      <a:pt x="47" y="10"/>
                    </a:cubicBezTo>
                    <a:cubicBezTo>
                      <a:pt x="46" y="12"/>
                      <a:pt x="45" y="14"/>
                      <a:pt x="43" y="16"/>
                    </a:cubicBezTo>
                    <a:cubicBezTo>
                      <a:pt x="44" y="19"/>
                      <a:pt x="43" y="18"/>
                      <a:pt x="44" y="21"/>
                    </a:cubicBezTo>
                    <a:cubicBezTo>
                      <a:pt x="44" y="20"/>
                      <a:pt x="44" y="20"/>
                      <a:pt x="44" y="20"/>
                    </a:cubicBezTo>
                    <a:cubicBezTo>
                      <a:pt x="44" y="22"/>
                      <a:pt x="43" y="20"/>
                      <a:pt x="42" y="19"/>
                    </a:cubicBezTo>
                    <a:cubicBezTo>
                      <a:pt x="43" y="21"/>
                      <a:pt x="42" y="20"/>
                      <a:pt x="43" y="22"/>
                    </a:cubicBezTo>
                    <a:cubicBezTo>
                      <a:pt x="44" y="23"/>
                      <a:pt x="41" y="19"/>
                      <a:pt x="42" y="20"/>
                    </a:cubicBezTo>
                    <a:cubicBezTo>
                      <a:pt x="41" y="20"/>
                      <a:pt x="42" y="21"/>
                      <a:pt x="42" y="21"/>
                    </a:cubicBezTo>
                    <a:cubicBezTo>
                      <a:pt x="42" y="23"/>
                      <a:pt x="41" y="20"/>
                      <a:pt x="40" y="18"/>
                    </a:cubicBezTo>
                    <a:cubicBezTo>
                      <a:pt x="39" y="19"/>
                      <a:pt x="39" y="22"/>
                      <a:pt x="38" y="21"/>
                    </a:cubicBezTo>
                    <a:cubicBezTo>
                      <a:pt x="38" y="21"/>
                      <a:pt x="38" y="22"/>
                      <a:pt x="38" y="22"/>
                    </a:cubicBezTo>
                    <a:cubicBezTo>
                      <a:pt x="37" y="19"/>
                      <a:pt x="38" y="23"/>
                      <a:pt x="38" y="22"/>
                    </a:cubicBezTo>
                    <a:cubicBezTo>
                      <a:pt x="37" y="21"/>
                      <a:pt x="37" y="21"/>
                      <a:pt x="37" y="21"/>
                    </a:cubicBezTo>
                    <a:cubicBezTo>
                      <a:pt x="36" y="20"/>
                      <a:pt x="37" y="22"/>
                      <a:pt x="36" y="21"/>
                    </a:cubicBezTo>
                    <a:cubicBezTo>
                      <a:pt x="36" y="21"/>
                      <a:pt x="36" y="21"/>
                      <a:pt x="36" y="21"/>
                    </a:cubicBezTo>
                    <a:cubicBezTo>
                      <a:pt x="36" y="23"/>
                      <a:pt x="35" y="20"/>
                      <a:pt x="35" y="21"/>
                    </a:cubicBezTo>
                    <a:cubicBezTo>
                      <a:pt x="35" y="20"/>
                      <a:pt x="35" y="21"/>
                      <a:pt x="35" y="20"/>
                    </a:cubicBezTo>
                    <a:cubicBezTo>
                      <a:pt x="36" y="24"/>
                      <a:pt x="34" y="19"/>
                      <a:pt x="34" y="21"/>
                    </a:cubicBezTo>
                    <a:cubicBezTo>
                      <a:pt x="34" y="21"/>
                      <a:pt x="34" y="21"/>
                      <a:pt x="34" y="21"/>
                    </a:cubicBezTo>
                    <a:cubicBezTo>
                      <a:pt x="34" y="21"/>
                      <a:pt x="34" y="20"/>
                      <a:pt x="32" y="22"/>
                    </a:cubicBezTo>
                    <a:cubicBezTo>
                      <a:pt x="32" y="22"/>
                      <a:pt x="31" y="19"/>
                      <a:pt x="30" y="21"/>
                    </a:cubicBezTo>
                    <a:cubicBezTo>
                      <a:pt x="30" y="22"/>
                      <a:pt x="30" y="22"/>
                      <a:pt x="30" y="22"/>
                    </a:cubicBezTo>
                    <a:cubicBezTo>
                      <a:pt x="30" y="22"/>
                      <a:pt x="30" y="21"/>
                      <a:pt x="30" y="21"/>
                    </a:cubicBezTo>
                    <a:cubicBezTo>
                      <a:pt x="30" y="22"/>
                      <a:pt x="30" y="20"/>
                      <a:pt x="29" y="20"/>
                    </a:cubicBezTo>
                    <a:cubicBezTo>
                      <a:pt x="29" y="21"/>
                      <a:pt x="29" y="21"/>
                      <a:pt x="29" y="22"/>
                    </a:cubicBezTo>
                    <a:cubicBezTo>
                      <a:pt x="29" y="20"/>
                      <a:pt x="28" y="23"/>
                      <a:pt x="27" y="21"/>
                    </a:cubicBezTo>
                    <a:cubicBezTo>
                      <a:pt x="27" y="25"/>
                      <a:pt x="27" y="23"/>
                      <a:pt x="27" y="24"/>
                    </a:cubicBezTo>
                    <a:cubicBezTo>
                      <a:pt x="27" y="24"/>
                      <a:pt x="27" y="23"/>
                      <a:pt x="27" y="22"/>
                    </a:cubicBezTo>
                    <a:cubicBezTo>
                      <a:pt x="26" y="22"/>
                      <a:pt x="26" y="22"/>
                      <a:pt x="26" y="21"/>
                    </a:cubicBezTo>
                    <a:cubicBezTo>
                      <a:pt x="26" y="22"/>
                      <a:pt x="25" y="24"/>
                      <a:pt x="25" y="23"/>
                    </a:cubicBezTo>
                    <a:cubicBezTo>
                      <a:pt x="25" y="21"/>
                      <a:pt x="25" y="23"/>
                      <a:pt x="25" y="22"/>
                    </a:cubicBezTo>
                    <a:cubicBezTo>
                      <a:pt x="24" y="24"/>
                      <a:pt x="24" y="25"/>
                      <a:pt x="24" y="25"/>
                    </a:cubicBezTo>
                    <a:cubicBezTo>
                      <a:pt x="24" y="22"/>
                      <a:pt x="24" y="22"/>
                      <a:pt x="24" y="22"/>
                    </a:cubicBezTo>
                    <a:cubicBezTo>
                      <a:pt x="23" y="23"/>
                      <a:pt x="23" y="20"/>
                      <a:pt x="21" y="23"/>
                    </a:cubicBezTo>
                    <a:cubicBezTo>
                      <a:pt x="22" y="22"/>
                      <a:pt x="22" y="22"/>
                      <a:pt x="22" y="22"/>
                    </a:cubicBezTo>
                    <a:cubicBezTo>
                      <a:pt x="20" y="23"/>
                      <a:pt x="20" y="21"/>
                      <a:pt x="18" y="24"/>
                    </a:cubicBezTo>
                    <a:cubicBezTo>
                      <a:pt x="18" y="23"/>
                      <a:pt x="18" y="22"/>
                      <a:pt x="18" y="22"/>
                    </a:cubicBezTo>
                    <a:cubicBezTo>
                      <a:pt x="17" y="24"/>
                      <a:pt x="17" y="23"/>
                      <a:pt x="16" y="25"/>
                    </a:cubicBezTo>
                    <a:cubicBezTo>
                      <a:pt x="16" y="25"/>
                      <a:pt x="16" y="24"/>
                      <a:pt x="16" y="24"/>
                    </a:cubicBezTo>
                    <a:cubicBezTo>
                      <a:pt x="16" y="23"/>
                      <a:pt x="17" y="21"/>
                      <a:pt x="16" y="23"/>
                    </a:cubicBezTo>
                    <a:cubicBezTo>
                      <a:pt x="16" y="22"/>
                      <a:pt x="16" y="22"/>
                      <a:pt x="16" y="22"/>
                    </a:cubicBezTo>
                    <a:cubicBezTo>
                      <a:pt x="15" y="23"/>
                      <a:pt x="14" y="24"/>
                      <a:pt x="15" y="23"/>
                    </a:cubicBezTo>
                    <a:cubicBezTo>
                      <a:pt x="14" y="24"/>
                      <a:pt x="13" y="24"/>
                      <a:pt x="13" y="26"/>
                    </a:cubicBezTo>
                    <a:cubicBezTo>
                      <a:pt x="12" y="26"/>
                      <a:pt x="14" y="23"/>
                      <a:pt x="13" y="25"/>
                    </a:cubicBezTo>
                    <a:cubicBezTo>
                      <a:pt x="14" y="23"/>
                      <a:pt x="14" y="23"/>
                      <a:pt x="14" y="23"/>
                    </a:cubicBezTo>
                    <a:cubicBezTo>
                      <a:pt x="14" y="22"/>
                      <a:pt x="12" y="23"/>
                      <a:pt x="11" y="23"/>
                    </a:cubicBezTo>
                    <a:cubicBezTo>
                      <a:pt x="12" y="21"/>
                      <a:pt x="10" y="23"/>
                      <a:pt x="11" y="22"/>
                    </a:cubicBezTo>
                    <a:cubicBezTo>
                      <a:pt x="10" y="23"/>
                      <a:pt x="11" y="21"/>
                      <a:pt x="9" y="23"/>
                    </a:cubicBezTo>
                    <a:cubicBezTo>
                      <a:pt x="10" y="22"/>
                      <a:pt x="10" y="22"/>
                      <a:pt x="10" y="22"/>
                    </a:cubicBezTo>
                    <a:cubicBezTo>
                      <a:pt x="10" y="22"/>
                      <a:pt x="10" y="21"/>
                      <a:pt x="10" y="21"/>
                    </a:cubicBezTo>
                    <a:cubicBezTo>
                      <a:pt x="10" y="20"/>
                      <a:pt x="8" y="21"/>
                      <a:pt x="8" y="22"/>
                    </a:cubicBezTo>
                    <a:cubicBezTo>
                      <a:pt x="9" y="21"/>
                      <a:pt x="9" y="21"/>
                      <a:pt x="9" y="21"/>
                    </a:cubicBezTo>
                    <a:cubicBezTo>
                      <a:pt x="8" y="21"/>
                      <a:pt x="6" y="22"/>
                      <a:pt x="5" y="23"/>
                    </a:cubicBezTo>
                    <a:cubicBezTo>
                      <a:pt x="6" y="22"/>
                      <a:pt x="5" y="23"/>
                      <a:pt x="5" y="22"/>
                    </a:cubicBezTo>
                    <a:cubicBezTo>
                      <a:pt x="6" y="22"/>
                      <a:pt x="8" y="21"/>
                      <a:pt x="9" y="20"/>
                    </a:cubicBezTo>
                    <a:cubicBezTo>
                      <a:pt x="10" y="20"/>
                      <a:pt x="6" y="21"/>
                      <a:pt x="8" y="20"/>
                    </a:cubicBezTo>
                    <a:cubicBezTo>
                      <a:pt x="9" y="20"/>
                      <a:pt x="8" y="20"/>
                      <a:pt x="6" y="21"/>
                    </a:cubicBezTo>
                    <a:cubicBezTo>
                      <a:pt x="8" y="20"/>
                      <a:pt x="8" y="20"/>
                      <a:pt x="8" y="20"/>
                    </a:cubicBezTo>
                    <a:cubicBezTo>
                      <a:pt x="8" y="20"/>
                      <a:pt x="8" y="20"/>
                      <a:pt x="7" y="20"/>
                    </a:cubicBezTo>
                    <a:cubicBezTo>
                      <a:pt x="7" y="20"/>
                      <a:pt x="7" y="20"/>
                      <a:pt x="7" y="20"/>
                    </a:cubicBezTo>
                    <a:cubicBezTo>
                      <a:pt x="5" y="21"/>
                      <a:pt x="5" y="20"/>
                      <a:pt x="3" y="21"/>
                    </a:cubicBezTo>
                    <a:cubicBezTo>
                      <a:pt x="4" y="21"/>
                      <a:pt x="4" y="21"/>
                      <a:pt x="4" y="21"/>
                    </a:cubicBezTo>
                    <a:cubicBezTo>
                      <a:pt x="3" y="22"/>
                      <a:pt x="2" y="22"/>
                      <a:pt x="3" y="21"/>
                    </a:cubicBezTo>
                    <a:cubicBezTo>
                      <a:pt x="5" y="20"/>
                      <a:pt x="6" y="20"/>
                      <a:pt x="7" y="20"/>
                    </a:cubicBezTo>
                    <a:cubicBezTo>
                      <a:pt x="3" y="21"/>
                      <a:pt x="3" y="21"/>
                      <a:pt x="3" y="21"/>
                    </a:cubicBezTo>
                    <a:cubicBezTo>
                      <a:pt x="4" y="20"/>
                      <a:pt x="3" y="21"/>
                      <a:pt x="2" y="21"/>
                    </a:cubicBezTo>
                    <a:cubicBezTo>
                      <a:pt x="3" y="21"/>
                      <a:pt x="3" y="21"/>
                      <a:pt x="3" y="21"/>
                    </a:cubicBezTo>
                    <a:cubicBezTo>
                      <a:pt x="1" y="22"/>
                      <a:pt x="1" y="22"/>
                      <a:pt x="1" y="22"/>
                    </a:cubicBezTo>
                    <a:cubicBezTo>
                      <a:pt x="2" y="22"/>
                      <a:pt x="1" y="23"/>
                      <a:pt x="2" y="23"/>
                    </a:cubicBezTo>
                    <a:cubicBezTo>
                      <a:pt x="4" y="22"/>
                      <a:pt x="4" y="22"/>
                      <a:pt x="4" y="22"/>
                    </a:cubicBezTo>
                    <a:cubicBezTo>
                      <a:pt x="4" y="22"/>
                      <a:pt x="6" y="21"/>
                      <a:pt x="4" y="22"/>
                    </a:cubicBezTo>
                    <a:cubicBezTo>
                      <a:pt x="2" y="23"/>
                      <a:pt x="2" y="23"/>
                      <a:pt x="2" y="23"/>
                    </a:cubicBezTo>
                    <a:cubicBezTo>
                      <a:pt x="3" y="23"/>
                      <a:pt x="3" y="23"/>
                      <a:pt x="3" y="23"/>
                    </a:cubicBezTo>
                    <a:cubicBezTo>
                      <a:pt x="1" y="25"/>
                      <a:pt x="1" y="25"/>
                      <a:pt x="1" y="25"/>
                    </a:cubicBezTo>
                    <a:cubicBezTo>
                      <a:pt x="4" y="23"/>
                      <a:pt x="2" y="25"/>
                      <a:pt x="3" y="24"/>
                    </a:cubicBezTo>
                    <a:cubicBezTo>
                      <a:pt x="2" y="25"/>
                      <a:pt x="2" y="25"/>
                      <a:pt x="2" y="25"/>
                    </a:cubicBezTo>
                    <a:cubicBezTo>
                      <a:pt x="2" y="26"/>
                      <a:pt x="4" y="24"/>
                      <a:pt x="4" y="24"/>
                    </a:cubicBezTo>
                    <a:cubicBezTo>
                      <a:pt x="4" y="24"/>
                      <a:pt x="1" y="26"/>
                      <a:pt x="1" y="27"/>
                    </a:cubicBezTo>
                    <a:cubicBezTo>
                      <a:pt x="1" y="27"/>
                      <a:pt x="3" y="26"/>
                      <a:pt x="2" y="28"/>
                    </a:cubicBezTo>
                    <a:cubicBezTo>
                      <a:pt x="2" y="28"/>
                      <a:pt x="4" y="28"/>
                      <a:pt x="5" y="27"/>
                    </a:cubicBezTo>
                    <a:cubicBezTo>
                      <a:pt x="5" y="28"/>
                      <a:pt x="3" y="29"/>
                      <a:pt x="4" y="29"/>
                    </a:cubicBezTo>
                    <a:cubicBezTo>
                      <a:pt x="3" y="29"/>
                      <a:pt x="2" y="30"/>
                      <a:pt x="2" y="31"/>
                    </a:cubicBezTo>
                    <a:cubicBezTo>
                      <a:pt x="3" y="30"/>
                      <a:pt x="2" y="32"/>
                      <a:pt x="4" y="30"/>
                    </a:cubicBezTo>
                    <a:cubicBezTo>
                      <a:pt x="4" y="30"/>
                      <a:pt x="4" y="31"/>
                      <a:pt x="5" y="31"/>
                    </a:cubicBezTo>
                    <a:cubicBezTo>
                      <a:pt x="4" y="31"/>
                      <a:pt x="3" y="33"/>
                      <a:pt x="3" y="33"/>
                    </a:cubicBezTo>
                    <a:cubicBezTo>
                      <a:pt x="4" y="32"/>
                      <a:pt x="5" y="32"/>
                      <a:pt x="5" y="32"/>
                    </a:cubicBezTo>
                    <a:cubicBezTo>
                      <a:pt x="6" y="31"/>
                      <a:pt x="6" y="31"/>
                      <a:pt x="7" y="29"/>
                    </a:cubicBezTo>
                    <a:cubicBezTo>
                      <a:pt x="7" y="29"/>
                      <a:pt x="8" y="28"/>
                      <a:pt x="8" y="29"/>
                    </a:cubicBezTo>
                    <a:cubicBezTo>
                      <a:pt x="7" y="30"/>
                      <a:pt x="5" y="32"/>
                      <a:pt x="6" y="33"/>
                    </a:cubicBezTo>
                    <a:cubicBezTo>
                      <a:pt x="4" y="35"/>
                      <a:pt x="5" y="32"/>
                      <a:pt x="4" y="34"/>
                    </a:cubicBezTo>
                    <a:cubicBezTo>
                      <a:pt x="2" y="36"/>
                      <a:pt x="2" y="36"/>
                      <a:pt x="2" y="35"/>
                    </a:cubicBezTo>
                    <a:cubicBezTo>
                      <a:pt x="0" y="36"/>
                      <a:pt x="2" y="35"/>
                      <a:pt x="1" y="37"/>
                    </a:cubicBezTo>
                    <a:cubicBezTo>
                      <a:pt x="1" y="37"/>
                      <a:pt x="2" y="36"/>
                      <a:pt x="3" y="36"/>
                    </a:cubicBezTo>
                    <a:cubicBezTo>
                      <a:pt x="4" y="35"/>
                      <a:pt x="4" y="35"/>
                      <a:pt x="4" y="34"/>
                    </a:cubicBezTo>
                    <a:cubicBezTo>
                      <a:pt x="6" y="32"/>
                      <a:pt x="4" y="36"/>
                      <a:pt x="4" y="36"/>
                    </a:cubicBezTo>
                    <a:cubicBezTo>
                      <a:pt x="3" y="36"/>
                      <a:pt x="3" y="36"/>
                      <a:pt x="3" y="36"/>
                    </a:cubicBezTo>
                    <a:cubicBezTo>
                      <a:pt x="3" y="37"/>
                      <a:pt x="4" y="36"/>
                      <a:pt x="4" y="36"/>
                    </a:cubicBezTo>
                    <a:cubicBezTo>
                      <a:pt x="3" y="39"/>
                      <a:pt x="4" y="36"/>
                      <a:pt x="3" y="38"/>
                    </a:cubicBezTo>
                    <a:cubicBezTo>
                      <a:pt x="1" y="40"/>
                      <a:pt x="1" y="40"/>
                      <a:pt x="1" y="40"/>
                    </a:cubicBezTo>
                    <a:cubicBezTo>
                      <a:pt x="2" y="41"/>
                      <a:pt x="3" y="38"/>
                      <a:pt x="3" y="39"/>
                    </a:cubicBezTo>
                    <a:cubicBezTo>
                      <a:pt x="2" y="40"/>
                      <a:pt x="2" y="40"/>
                      <a:pt x="2" y="40"/>
                    </a:cubicBezTo>
                    <a:cubicBezTo>
                      <a:pt x="3" y="39"/>
                      <a:pt x="3" y="39"/>
                      <a:pt x="3" y="39"/>
                    </a:cubicBezTo>
                    <a:cubicBezTo>
                      <a:pt x="4" y="38"/>
                      <a:pt x="5" y="37"/>
                      <a:pt x="4" y="37"/>
                    </a:cubicBezTo>
                    <a:cubicBezTo>
                      <a:pt x="6" y="34"/>
                      <a:pt x="5" y="37"/>
                      <a:pt x="6" y="36"/>
                    </a:cubicBezTo>
                    <a:cubicBezTo>
                      <a:pt x="7" y="35"/>
                      <a:pt x="5" y="36"/>
                      <a:pt x="6" y="35"/>
                    </a:cubicBezTo>
                    <a:cubicBezTo>
                      <a:pt x="7" y="33"/>
                      <a:pt x="7" y="34"/>
                      <a:pt x="8" y="33"/>
                    </a:cubicBezTo>
                    <a:cubicBezTo>
                      <a:pt x="8" y="34"/>
                      <a:pt x="7" y="35"/>
                      <a:pt x="6" y="36"/>
                    </a:cubicBezTo>
                    <a:cubicBezTo>
                      <a:pt x="6" y="36"/>
                      <a:pt x="6" y="36"/>
                      <a:pt x="6" y="36"/>
                    </a:cubicBezTo>
                    <a:cubicBezTo>
                      <a:pt x="5" y="37"/>
                      <a:pt x="5" y="39"/>
                      <a:pt x="4" y="40"/>
                    </a:cubicBezTo>
                    <a:cubicBezTo>
                      <a:pt x="4" y="41"/>
                      <a:pt x="5" y="38"/>
                      <a:pt x="5" y="39"/>
                    </a:cubicBezTo>
                    <a:cubicBezTo>
                      <a:pt x="5" y="39"/>
                      <a:pt x="6" y="37"/>
                      <a:pt x="6" y="37"/>
                    </a:cubicBezTo>
                    <a:cubicBezTo>
                      <a:pt x="9" y="33"/>
                      <a:pt x="5" y="40"/>
                      <a:pt x="6" y="39"/>
                    </a:cubicBezTo>
                    <a:cubicBezTo>
                      <a:pt x="7" y="37"/>
                      <a:pt x="9" y="36"/>
                      <a:pt x="10" y="33"/>
                    </a:cubicBezTo>
                    <a:cubicBezTo>
                      <a:pt x="10" y="32"/>
                      <a:pt x="11" y="32"/>
                      <a:pt x="11" y="32"/>
                    </a:cubicBezTo>
                    <a:cubicBezTo>
                      <a:pt x="10" y="34"/>
                      <a:pt x="10" y="34"/>
                      <a:pt x="9" y="35"/>
                    </a:cubicBezTo>
                    <a:cubicBezTo>
                      <a:pt x="9" y="35"/>
                      <a:pt x="9" y="35"/>
                      <a:pt x="9" y="35"/>
                    </a:cubicBezTo>
                    <a:cubicBezTo>
                      <a:pt x="8" y="38"/>
                      <a:pt x="8" y="38"/>
                      <a:pt x="8" y="38"/>
                    </a:cubicBezTo>
                    <a:cubicBezTo>
                      <a:pt x="7" y="39"/>
                      <a:pt x="7" y="40"/>
                      <a:pt x="7" y="41"/>
                    </a:cubicBezTo>
                    <a:cubicBezTo>
                      <a:pt x="8" y="41"/>
                      <a:pt x="8" y="40"/>
                      <a:pt x="8" y="39"/>
                    </a:cubicBezTo>
                    <a:cubicBezTo>
                      <a:pt x="8" y="40"/>
                      <a:pt x="7" y="41"/>
                      <a:pt x="8" y="41"/>
                    </a:cubicBezTo>
                    <a:cubicBezTo>
                      <a:pt x="8" y="40"/>
                      <a:pt x="9" y="38"/>
                      <a:pt x="9" y="38"/>
                    </a:cubicBezTo>
                    <a:cubicBezTo>
                      <a:pt x="10" y="38"/>
                      <a:pt x="9" y="40"/>
                      <a:pt x="9" y="41"/>
                    </a:cubicBezTo>
                    <a:cubicBezTo>
                      <a:pt x="8" y="42"/>
                      <a:pt x="8" y="42"/>
                      <a:pt x="8" y="42"/>
                    </a:cubicBezTo>
                    <a:cubicBezTo>
                      <a:pt x="9" y="41"/>
                      <a:pt x="8" y="43"/>
                      <a:pt x="8" y="42"/>
                    </a:cubicBezTo>
                    <a:cubicBezTo>
                      <a:pt x="9" y="41"/>
                      <a:pt x="9" y="40"/>
                      <a:pt x="10" y="38"/>
                    </a:cubicBezTo>
                    <a:cubicBezTo>
                      <a:pt x="11" y="38"/>
                      <a:pt x="10" y="40"/>
                      <a:pt x="10" y="39"/>
                    </a:cubicBezTo>
                    <a:cubicBezTo>
                      <a:pt x="9" y="40"/>
                      <a:pt x="9" y="40"/>
                      <a:pt x="9" y="40"/>
                    </a:cubicBezTo>
                    <a:cubicBezTo>
                      <a:pt x="10" y="40"/>
                      <a:pt x="8" y="43"/>
                      <a:pt x="9" y="43"/>
                    </a:cubicBezTo>
                    <a:cubicBezTo>
                      <a:pt x="10" y="41"/>
                      <a:pt x="10" y="41"/>
                      <a:pt x="10" y="41"/>
                    </a:cubicBezTo>
                    <a:cubicBezTo>
                      <a:pt x="9" y="43"/>
                      <a:pt x="9" y="43"/>
                      <a:pt x="9" y="43"/>
                    </a:cubicBezTo>
                    <a:cubicBezTo>
                      <a:pt x="10" y="42"/>
                      <a:pt x="10" y="42"/>
                      <a:pt x="10" y="42"/>
                    </a:cubicBezTo>
                    <a:cubicBezTo>
                      <a:pt x="10" y="43"/>
                      <a:pt x="10" y="43"/>
                      <a:pt x="10" y="43"/>
                    </a:cubicBezTo>
                    <a:cubicBezTo>
                      <a:pt x="10" y="42"/>
                      <a:pt x="11" y="40"/>
                      <a:pt x="11" y="42"/>
                    </a:cubicBezTo>
                    <a:cubicBezTo>
                      <a:pt x="12" y="40"/>
                      <a:pt x="11" y="42"/>
                      <a:pt x="11" y="41"/>
                    </a:cubicBezTo>
                    <a:cubicBezTo>
                      <a:pt x="11" y="39"/>
                      <a:pt x="12" y="39"/>
                      <a:pt x="12" y="39"/>
                    </a:cubicBezTo>
                    <a:cubicBezTo>
                      <a:pt x="11" y="42"/>
                      <a:pt x="12" y="39"/>
                      <a:pt x="12" y="40"/>
                    </a:cubicBezTo>
                    <a:cubicBezTo>
                      <a:pt x="12" y="41"/>
                      <a:pt x="12" y="41"/>
                      <a:pt x="12" y="42"/>
                    </a:cubicBezTo>
                    <a:cubicBezTo>
                      <a:pt x="13" y="40"/>
                      <a:pt x="13" y="40"/>
                      <a:pt x="13" y="40"/>
                    </a:cubicBezTo>
                    <a:cubicBezTo>
                      <a:pt x="12" y="43"/>
                      <a:pt x="13" y="39"/>
                      <a:pt x="13" y="41"/>
                    </a:cubicBezTo>
                    <a:cubicBezTo>
                      <a:pt x="13" y="42"/>
                      <a:pt x="12" y="43"/>
                      <a:pt x="12" y="43"/>
                    </a:cubicBezTo>
                    <a:cubicBezTo>
                      <a:pt x="13" y="41"/>
                      <a:pt x="14" y="40"/>
                      <a:pt x="14" y="39"/>
                    </a:cubicBezTo>
                    <a:cubicBezTo>
                      <a:pt x="14" y="40"/>
                      <a:pt x="13" y="42"/>
                      <a:pt x="13" y="44"/>
                    </a:cubicBezTo>
                    <a:cubicBezTo>
                      <a:pt x="14" y="42"/>
                      <a:pt x="13" y="45"/>
                      <a:pt x="14" y="43"/>
                    </a:cubicBezTo>
                    <a:cubicBezTo>
                      <a:pt x="14" y="42"/>
                      <a:pt x="14" y="41"/>
                      <a:pt x="15" y="40"/>
                    </a:cubicBezTo>
                    <a:cubicBezTo>
                      <a:pt x="15" y="40"/>
                      <a:pt x="14" y="41"/>
                      <a:pt x="14" y="42"/>
                    </a:cubicBezTo>
                    <a:cubicBezTo>
                      <a:pt x="14" y="42"/>
                      <a:pt x="15" y="40"/>
                      <a:pt x="15" y="39"/>
                    </a:cubicBezTo>
                    <a:cubicBezTo>
                      <a:pt x="15" y="39"/>
                      <a:pt x="16" y="37"/>
                      <a:pt x="16" y="39"/>
                    </a:cubicBezTo>
                    <a:cubicBezTo>
                      <a:pt x="16" y="40"/>
                      <a:pt x="15" y="39"/>
                      <a:pt x="15" y="40"/>
                    </a:cubicBezTo>
                    <a:cubicBezTo>
                      <a:pt x="16" y="41"/>
                      <a:pt x="17" y="37"/>
                      <a:pt x="17" y="36"/>
                    </a:cubicBezTo>
                    <a:cubicBezTo>
                      <a:pt x="17" y="35"/>
                      <a:pt x="18" y="32"/>
                      <a:pt x="19" y="31"/>
                    </a:cubicBezTo>
                    <a:cubicBezTo>
                      <a:pt x="19" y="32"/>
                      <a:pt x="18" y="32"/>
                      <a:pt x="18" y="34"/>
                    </a:cubicBezTo>
                    <a:cubicBezTo>
                      <a:pt x="18" y="34"/>
                      <a:pt x="18" y="34"/>
                      <a:pt x="18" y="34"/>
                    </a:cubicBezTo>
                    <a:cubicBezTo>
                      <a:pt x="18" y="37"/>
                      <a:pt x="16" y="39"/>
                      <a:pt x="16" y="41"/>
                    </a:cubicBezTo>
                    <a:cubicBezTo>
                      <a:pt x="16" y="40"/>
                      <a:pt x="16" y="40"/>
                      <a:pt x="16" y="40"/>
                    </a:cubicBezTo>
                    <a:cubicBezTo>
                      <a:pt x="16" y="43"/>
                      <a:pt x="16" y="43"/>
                      <a:pt x="16" y="43"/>
                    </a:cubicBezTo>
                    <a:cubicBezTo>
                      <a:pt x="16" y="41"/>
                      <a:pt x="16" y="43"/>
                      <a:pt x="16" y="42"/>
                    </a:cubicBezTo>
                    <a:cubicBezTo>
                      <a:pt x="17" y="41"/>
                      <a:pt x="16" y="43"/>
                      <a:pt x="16" y="41"/>
                    </a:cubicBezTo>
                    <a:cubicBezTo>
                      <a:pt x="17" y="41"/>
                      <a:pt x="18" y="38"/>
                      <a:pt x="18" y="39"/>
                    </a:cubicBezTo>
                    <a:cubicBezTo>
                      <a:pt x="17" y="43"/>
                      <a:pt x="17" y="43"/>
                      <a:pt x="17" y="43"/>
                    </a:cubicBezTo>
                    <a:cubicBezTo>
                      <a:pt x="17" y="43"/>
                      <a:pt x="17" y="41"/>
                      <a:pt x="17" y="42"/>
                    </a:cubicBezTo>
                    <a:cubicBezTo>
                      <a:pt x="17" y="43"/>
                      <a:pt x="17" y="43"/>
                      <a:pt x="17" y="43"/>
                    </a:cubicBezTo>
                    <a:cubicBezTo>
                      <a:pt x="18" y="43"/>
                      <a:pt x="19" y="43"/>
                      <a:pt x="21" y="39"/>
                    </a:cubicBezTo>
                    <a:cubicBezTo>
                      <a:pt x="21" y="41"/>
                      <a:pt x="21" y="41"/>
                      <a:pt x="21" y="42"/>
                    </a:cubicBezTo>
                    <a:cubicBezTo>
                      <a:pt x="21" y="42"/>
                      <a:pt x="22" y="41"/>
                      <a:pt x="22" y="41"/>
                    </a:cubicBezTo>
                    <a:cubicBezTo>
                      <a:pt x="22" y="43"/>
                      <a:pt x="22" y="43"/>
                      <a:pt x="22" y="43"/>
                    </a:cubicBezTo>
                    <a:cubicBezTo>
                      <a:pt x="22" y="44"/>
                      <a:pt x="23" y="42"/>
                      <a:pt x="23" y="41"/>
                    </a:cubicBezTo>
                    <a:cubicBezTo>
                      <a:pt x="23" y="42"/>
                      <a:pt x="23" y="42"/>
                      <a:pt x="23" y="42"/>
                    </a:cubicBezTo>
                    <a:cubicBezTo>
                      <a:pt x="23" y="44"/>
                      <a:pt x="23" y="41"/>
                      <a:pt x="23" y="41"/>
                    </a:cubicBezTo>
                    <a:cubicBezTo>
                      <a:pt x="23" y="42"/>
                      <a:pt x="23" y="42"/>
                      <a:pt x="23" y="42"/>
                    </a:cubicBezTo>
                    <a:cubicBezTo>
                      <a:pt x="24" y="41"/>
                      <a:pt x="24" y="41"/>
                      <a:pt x="24" y="41"/>
                    </a:cubicBezTo>
                    <a:cubicBezTo>
                      <a:pt x="24" y="40"/>
                      <a:pt x="24" y="41"/>
                      <a:pt x="24" y="43"/>
                    </a:cubicBezTo>
                    <a:cubicBezTo>
                      <a:pt x="24" y="41"/>
                      <a:pt x="24" y="41"/>
                      <a:pt x="24" y="41"/>
                    </a:cubicBezTo>
                    <a:cubicBezTo>
                      <a:pt x="24" y="43"/>
                      <a:pt x="25" y="43"/>
                      <a:pt x="26" y="42"/>
                    </a:cubicBezTo>
                    <a:cubicBezTo>
                      <a:pt x="25" y="42"/>
                      <a:pt x="25" y="41"/>
                      <a:pt x="26" y="39"/>
                    </a:cubicBezTo>
                    <a:cubicBezTo>
                      <a:pt x="26" y="37"/>
                      <a:pt x="26" y="40"/>
                      <a:pt x="26" y="39"/>
                    </a:cubicBezTo>
                    <a:cubicBezTo>
                      <a:pt x="26" y="41"/>
                      <a:pt x="26" y="41"/>
                      <a:pt x="26" y="41"/>
                    </a:cubicBezTo>
                    <a:cubicBezTo>
                      <a:pt x="26" y="44"/>
                      <a:pt x="27" y="42"/>
                      <a:pt x="28" y="42"/>
                    </a:cubicBezTo>
                    <a:cubicBezTo>
                      <a:pt x="28" y="41"/>
                      <a:pt x="28" y="41"/>
                      <a:pt x="28" y="41"/>
                    </a:cubicBezTo>
                    <a:cubicBezTo>
                      <a:pt x="28" y="43"/>
                      <a:pt x="29" y="41"/>
                      <a:pt x="30" y="42"/>
                    </a:cubicBezTo>
                    <a:cubicBezTo>
                      <a:pt x="30" y="41"/>
                      <a:pt x="30" y="38"/>
                      <a:pt x="30" y="38"/>
                    </a:cubicBezTo>
                    <a:cubicBezTo>
                      <a:pt x="30" y="36"/>
                      <a:pt x="30" y="41"/>
                      <a:pt x="30" y="42"/>
                    </a:cubicBezTo>
                    <a:cubicBezTo>
                      <a:pt x="31" y="41"/>
                      <a:pt x="31" y="41"/>
                      <a:pt x="31" y="41"/>
                    </a:cubicBezTo>
                    <a:cubicBezTo>
                      <a:pt x="31" y="41"/>
                      <a:pt x="31" y="41"/>
                      <a:pt x="31" y="41"/>
                    </a:cubicBezTo>
                    <a:cubicBezTo>
                      <a:pt x="31" y="40"/>
                      <a:pt x="31" y="39"/>
                      <a:pt x="31" y="40"/>
                    </a:cubicBezTo>
                    <a:cubicBezTo>
                      <a:pt x="31" y="41"/>
                      <a:pt x="31" y="41"/>
                      <a:pt x="31" y="41"/>
                    </a:cubicBezTo>
                    <a:cubicBezTo>
                      <a:pt x="32" y="41"/>
                      <a:pt x="32" y="42"/>
                      <a:pt x="32" y="42"/>
                    </a:cubicBezTo>
                    <a:cubicBezTo>
                      <a:pt x="32" y="40"/>
                      <a:pt x="33" y="41"/>
                      <a:pt x="33" y="39"/>
                    </a:cubicBezTo>
                    <a:cubicBezTo>
                      <a:pt x="33" y="40"/>
                      <a:pt x="33" y="40"/>
                      <a:pt x="33" y="40"/>
                    </a:cubicBezTo>
                    <a:cubicBezTo>
                      <a:pt x="33" y="39"/>
                      <a:pt x="33" y="39"/>
                      <a:pt x="33" y="39"/>
                    </a:cubicBezTo>
                    <a:cubicBezTo>
                      <a:pt x="33" y="39"/>
                      <a:pt x="33" y="39"/>
                      <a:pt x="33" y="39"/>
                    </a:cubicBezTo>
                    <a:cubicBezTo>
                      <a:pt x="33" y="41"/>
                      <a:pt x="33" y="41"/>
                      <a:pt x="33" y="41"/>
                    </a:cubicBezTo>
                    <a:cubicBezTo>
                      <a:pt x="33" y="42"/>
                      <a:pt x="33" y="40"/>
                      <a:pt x="33" y="39"/>
                    </a:cubicBezTo>
                    <a:cubicBezTo>
                      <a:pt x="33" y="38"/>
                      <a:pt x="33" y="39"/>
                      <a:pt x="33" y="40"/>
                    </a:cubicBezTo>
                    <a:cubicBezTo>
                      <a:pt x="33" y="41"/>
                      <a:pt x="33" y="40"/>
                      <a:pt x="33" y="40"/>
                    </a:cubicBezTo>
                    <a:cubicBezTo>
                      <a:pt x="33" y="41"/>
                      <a:pt x="33" y="40"/>
                      <a:pt x="33" y="41"/>
                    </a:cubicBezTo>
                    <a:cubicBezTo>
                      <a:pt x="33" y="41"/>
                      <a:pt x="33" y="39"/>
                      <a:pt x="34" y="40"/>
                    </a:cubicBezTo>
                    <a:cubicBezTo>
                      <a:pt x="34" y="40"/>
                      <a:pt x="34" y="40"/>
                      <a:pt x="34" y="41"/>
                    </a:cubicBezTo>
                    <a:cubicBezTo>
                      <a:pt x="34" y="40"/>
                      <a:pt x="34" y="40"/>
                      <a:pt x="35" y="40"/>
                    </a:cubicBezTo>
                    <a:cubicBezTo>
                      <a:pt x="34" y="39"/>
                      <a:pt x="34" y="39"/>
                      <a:pt x="34" y="38"/>
                    </a:cubicBezTo>
                    <a:cubicBezTo>
                      <a:pt x="34" y="38"/>
                      <a:pt x="34" y="37"/>
                      <a:pt x="34" y="38"/>
                    </a:cubicBezTo>
                    <a:cubicBezTo>
                      <a:pt x="34" y="38"/>
                      <a:pt x="34" y="38"/>
                      <a:pt x="34" y="38"/>
                    </a:cubicBezTo>
                    <a:cubicBezTo>
                      <a:pt x="34" y="38"/>
                      <a:pt x="35" y="39"/>
                      <a:pt x="34" y="37"/>
                    </a:cubicBezTo>
                    <a:cubicBezTo>
                      <a:pt x="35" y="39"/>
                      <a:pt x="35" y="39"/>
                      <a:pt x="35" y="39"/>
                    </a:cubicBezTo>
                    <a:cubicBezTo>
                      <a:pt x="35" y="38"/>
                      <a:pt x="35" y="38"/>
                      <a:pt x="35" y="38"/>
                    </a:cubicBezTo>
                    <a:cubicBezTo>
                      <a:pt x="35" y="39"/>
                      <a:pt x="35" y="41"/>
                      <a:pt x="36" y="42"/>
                    </a:cubicBezTo>
                    <a:cubicBezTo>
                      <a:pt x="36" y="40"/>
                      <a:pt x="36" y="40"/>
                      <a:pt x="36" y="40"/>
                    </a:cubicBezTo>
                    <a:cubicBezTo>
                      <a:pt x="36" y="40"/>
                      <a:pt x="37" y="40"/>
                      <a:pt x="37" y="41"/>
                    </a:cubicBezTo>
                    <a:cubicBezTo>
                      <a:pt x="38" y="42"/>
                      <a:pt x="37" y="36"/>
                      <a:pt x="37" y="38"/>
                    </a:cubicBezTo>
                    <a:cubicBezTo>
                      <a:pt x="38" y="40"/>
                      <a:pt x="38" y="40"/>
                      <a:pt x="38" y="40"/>
                    </a:cubicBezTo>
                    <a:cubicBezTo>
                      <a:pt x="38" y="40"/>
                      <a:pt x="38" y="39"/>
                      <a:pt x="38" y="39"/>
                    </a:cubicBezTo>
                    <a:cubicBezTo>
                      <a:pt x="38" y="38"/>
                      <a:pt x="38" y="41"/>
                      <a:pt x="38" y="39"/>
                    </a:cubicBezTo>
                    <a:cubicBezTo>
                      <a:pt x="38" y="38"/>
                      <a:pt x="38" y="38"/>
                      <a:pt x="38" y="38"/>
                    </a:cubicBezTo>
                    <a:cubicBezTo>
                      <a:pt x="39" y="42"/>
                      <a:pt x="40" y="38"/>
                      <a:pt x="41" y="40"/>
                    </a:cubicBezTo>
                    <a:cubicBezTo>
                      <a:pt x="40" y="38"/>
                      <a:pt x="41" y="39"/>
                      <a:pt x="41" y="39"/>
                    </a:cubicBezTo>
                    <a:cubicBezTo>
                      <a:pt x="42" y="41"/>
                      <a:pt x="41" y="38"/>
                      <a:pt x="42" y="39"/>
                    </a:cubicBezTo>
                    <a:cubicBezTo>
                      <a:pt x="41" y="37"/>
                      <a:pt x="41" y="37"/>
                      <a:pt x="41" y="37"/>
                    </a:cubicBezTo>
                    <a:cubicBezTo>
                      <a:pt x="42" y="38"/>
                      <a:pt x="40" y="33"/>
                      <a:pt x="42" y="36"/>
                    </a:cubicBezTo>
                    <a:cubicBezTo>
                      <a:pt x="42" y="37"/>
                      <a:pt x="42" y="38"/>
                      <a:pt x="42" y="38"/>
                    </a:cubicBezTo>
                    <a:cubicBezTo>
                      <a:pt x="44" y="41"/>
                      <a:pt x="42" y="36"/>
                      <a:pt x="44" y="38"/>
                    </a:cubicBezTo>
                    <a:cubicBezTo>
                      <a:pt x="43" y="37"/>
                      <a:pt x="43" y="36"/>
                      <a:pt x="43" y="35"/>
                    </a:cubicBezTo>
                    <a:cubicBezTo>
                      <a:pt x="43" y="36"/>
                      <a:pt x="44" y="37"/>
                      <a:pt x="44" y="37"/>
                    </a:cubicBezTo>
                    <a:cubicBezTo>
                      <a:pt x="44" y="37"/>
                      <a:pt x="44" y="36"/>
                      <a:pt x="44" y="37"/>
                    </a:cubicBezTo>
                    <a:cubicBezTo>
                      <a:pt x="45" y="37"/>
                      <a:pt x="45" y="38"/>
                      <a:pt x="45" y="38"/>
                    </a:cubicBezTo>
                    <a:cubicBezTo>
                      <a:pt x="45" y="38"/>
                      <a:pt x="45" y="37"/>
                      <a:pt x="45" y="36"/>
                    </a:cubicBezTo>
                    <a:cubicBezTo>
                      <a:pt x="46" y="38"/>
                      <a:pt x="46" y="37"/>
                      <a:pt x="47" y="38"/>
                    </a:cubicBezTo>
                    <a:cubicBezTo>
                      <a:pt x="46" y="35"/>
                      <a:pt x="48" y="38"/>
                      <a:pt x="46" y="35"/>
                    </a:cubicBezTo>
                    <a:cubicBezTo>
                      <a:pt x="47" y="36"/>
                      <a:pt x="47" y="36"/>
                      <a:pt x="47" y="36"/>
                    </a:cubicBezTo>
                    <a:cubicBezTo>
                      <a:pt x="46" y="35"/>
                      <a:pt x="46" y="34"/>
                      <a:pt x="46" y="33"/>
                    </a:cubicBezTo>
                    <a:cubicBezTo>
                      <a:pt x="47" y="35"/>
                      <a:pt x="47" y="35"/>
                      <a:pt x="47" y="35"/>
                    </a:cubicBezTo>
                    <a:cubicBezTo>
                      <a:pt x="48" y="37"/>
                      <a:pt x="47" y="35"/>
                      <a:pt x="48" y="37"/>
                    </a:cubicBezTo>
                    <a:cubicBezTo>
                      <a:pt x="47" y="35"/>
                      <a:pt x="48" y="36"/>
                      <a:pt x="47" y="35"/>
                    </a:cubicBezTo>
                    <a:cubicBezTo>
                      <a:pt x="47" y="34"/>
                      <a:pt x="47" y="34"/>
                      <a:pt x="47" y="34"/>
                    </a:cubicBezTo>
                    <a:cubicBezTo>
                      <a:pt x="47" y="34"/>
                      <a:pt x="47" y="33"/>
                      <a:pt x="47" y="33"/>
                    </a:cubicBezTo>
                    <a:cubicBezTo>
                      <a:pt x="47" y="33"/>
                      <a:pt x="48" y="35"/>
                      <a:pt x="48" y="35"/>
                    </a:cubicBezTo>
                    <a:cubicBezTo>
                      <a:pt x="49" y="36"/>
                      <a:pt x="49" y="35"/>
                      <a:pt x="48" y="35"/>
                    </a:cubicBezTo>
                    <a:cubicBezTo>
                      <a:pt x="48" y="35"/>
                      <a:pt x="48" y="35"/>
                      <a:pt x="48" y="34"/>
                    </a:cubicBezTo>
                    <a:cubicBezTo>
                      <a:pt x="48" y="34"/>
                      <a:pt x="48" y="35"/>
                      <a:pt x="48" y="35"/>
                    </a:cubicBezTo>
                    <a:cubicBezTo>
                      <a:pt x="48" y="34"/>
                      <a:pt x="48" y="34"/>
                      <a:pt x="49" y="34"/>
                    </a:cubicBezTo>
                    <a:cubicBezTo>
                      <a:pt x="49" y="34"/>
                      <a:pt x="49" y="34"/>
                      <a:pt x="49" y="34"/>
                    </a:cubicBezTo>
                    <a:cubicBezTo>
                      <a:pt x="49" y="34"/>
                      <a:pt x="49" y="35"/>
                      <a:pt x="49" y="35"/>
                    </a:cubicBezTo>
                    <a:cubicBezTo>
                      <a:pt x="49" y="35"/>
                      <a:pt x="49" y="35"/>
                      <a:pt x="49" y="35"/>
                    </a:cubicBezTo>
                    <a:cubicBezTo>
                      <a:pt x="49" y="35"/>
                      <a:pt x="49" y="35"/>
                      <a:pt x="49" y="35"/>
                    </a:cubicBezTo>
                    <a:cubicBezTo>
                      <a:pt x="49" y="35"/>
                      <a:pt x="49" y="35"/>
                      <a:pt x="49" y="35"/>
                    </a:cubicBezTo>
                    <a:cubicBezTo>
                      <a:pt x="50" y="36"/>
                      <a:pt x="50" y="36"/>
                      <a:pt x="50" y="36"/>
                    </a:cubicBezTo>
                    <a:cubicBezTo>
                      <a:pt x="50" y="36"/>
                      <a:pt x="50" y="35"/>
                      <a:pt x="49" y="34"/>
                    </a:cubicBezTo>
                    <a:cubicBezTo>
                      <a:pt x="50" y="35"/>
                      <a:pt x="50" y="33"/>
                      <a:pt x="50" y="32"/>
                    </a:cubicBezTo>
                    <a:cubicBezTo>
                      <a:pt x="50" y="33"/>
                      <a:pt x="51" y="34"/>
                      <a:pt x="50" y="33"/>
                    </a:cubicBezTo>
                    <a:cubicBezTo>
                      <a:pt x="50" y="33"/>
                      <a:pt x="50" y="31"/>
                      <a:pt x="50" y="32"/>
                    </a:cubicBezTo>
                    <a:cubicBezTo>
                      <a:pt x="50" y="32"/>
                      <a:pt x="51" y="33"/>
                      <a:pt x="51" y="33"/>
                    </a:cubicBezTo>
                    <a:cubicBezTo>
                      <a:pt x="52" y="33"/>
                      <a:pt x="51" y="32"/>
                      <a:pt x="51" y="32"/>
                    </a:cubicBezTo>
                    <a:cubicBezTo>
                      <a:pt x="52" y="34"/>
                      <a:pt x="51" y="30"/>
                      <a:pt x="52" y="31"/>
                    </a:cubicBezTo>
                    <a:cubicBezTo>
                      <a:pt x="52" y="31"/>
                      <a:pt x="53" y="32"/>
                      <a:pt x="53" y="33"/>
                    </a:cubicBezTo>
                    <a:cubicBezTo>
                      <a:pt x="53" y="32"/>
                      <a:pt x="53" y="31"/>
                      <a:pt x="52" y="29"/>
                    </a:cubicBezTo>
                    <a:cubicBezTo>
                      <a:pt x="53" y="31"/>
                      <a:pt x="53" y="31"/>
                      <a:pt x="53" y="31"/>
                    </a:cubicBezTo>
                    <a:cubicBezTo>
                      <a:pt x="53" y="31"/>
                      <a:pt x="53" y="30"/>
                      <a:pt x="53" y="29"/>
                    </a:cubicBezTo>
                    <a:cubicBezTo>
                      <a:pt x="52" y="28"/>
                      <a:pt x="51" y="27"/>
                      <a:pt x="52" y="27"/>
                    </a:cubicBezTo>
                    <a:cubicBezTo>
                      <a:pt x="52" y="27"/>
                      <a:pt x="52" y="27"/>
                      <a:pt x="52" y="27"/>
                    </a:cubicBezTo>
                    <a:cubicBezTo>
                      <a:pt x="52" y="26"/>
                      <a:pt x="52" y="26"/>
                      <a:pt x="52" y="26"/>
                    </a:cubicBezTo>
                    <a:cubicBezTo>
                      <a:pt x="52" y="27"/>
                      <a:pt x="52" y="27"/>
                      <a:pt x="53" y="28"/>
                    </a:cubicBezTo>
                    <a:cubicBezTo>
                      <a:pt x="54" y="30"/>
                      <a:pt x="54" y="29"/>
                      <a:pt x="54" y="29"/>
                    </a:cubicBezTo>
                    <a:cubicBezTo>
                      <a:pt x="53" y="27"/>
                      <a:pt x="53" y="27"/>
                      <a:pt x="53" y="27"/>
                    </a:cubicBezTo>
                    <a:cubicBezTo>
                      <a:pt x="53" y="27"/>
                      <a:pt x="54" y="29"/>
                      <a:pt x="54" y="28"/>
                    </a:cubicBezTo>
                    <a:cubicBezTo>
                      <a:pt x="52" y="24"/>
                      <a:pt x="52" y="24"/>
                      <a:pt x="52" y="24"/>
                    </a:cubicBezTo>
                    <a:cubicBezTo>
                      <a:pt x="52" y="24"/>
                      <a:pt x="54" y="26"/>
                      <a:pt x="54" y="27"/>
                    </a:cubicBezTo>
                    <a:cubicBezTo>
                      <a:pt x="54" y="26"/>
                      <a:pt x="53" y="24"/>
                      <a:pt x="52" y="22"/>
                    </a:cubicBezTo>
                    <a:cubicBezTo>
                      <a:pt x="52" y="22"/>
                      <a:pt x="52" y="21"/>
                      <a:pt x="52" y="21"/>
                    </a:cubicBezTo>
                    <a:cubicBezTo>
                      <a:pt x="53" y="22"/>
                      <a:pt x="52" y="21"/>
                      <a:pt x="53" y="22"/>
                    </a:cubicBezTo>
                    <a:cubicBezTo>
                      <a:pt x="54" y="23"/>
                      <a:pt x="54" y="23"/>
                      <a:pt x="54" y="23"/>
                    </a:cubicBezTo>
                    <a:cubicBezTo>
                      <a:pt x="54" y="23"/>
                      <a:pt x="55" y="25"/>
                      <a:pt x="55" y="26"/>
                    </a:cubicBezTo>
                    <a:cubicBezTo>
                      <a:pt x="55" y="25"/>
                      <a:pt x="56" y="26"/>
                      <a:pt x="57" y="26"/>
                    </a:cubicBezTo>
                    <a:cubicBezTo>
                      <a:pt x="55" y="23"/>
                      <a:pt x="56" y="24"/>
                      <a:pt x="55" y="22"/>
                    </a:cubicBezTo>
                    <a:cubicBezTo>
                      <a:pt x="55" y="22"/>
                      <a:pt x="56" y="24"/>
                      <a:pt x="57" y="24"/>
                    </a:cubicBezTo>
                    <a:cubicBezTo>
                      <a:pt x="56" y="23"/>
                      <a:pt x="57" y="23"/>
                      <a:pt x="57" y="23"/>
                    </a:cubicBezTo>
                    <a:cubicBezTo>
                      <a:pt x="58" y="23"/>
                      <a:pt x="58" y="23"/>
                      <a:pt x="58" y="23"/>
                    </a:cubicBezTo>
                    <a:cubicBezTo>
                      <a:pt x="57" y="23"/>
                      <a:pt x="58" y="23"/>
                      <a:pt x="57" y="21"/>
                    </a:cubicBezTo>
                    <a:cubicBezTo>
                      <a:pt x="58" y="22"/>
                      <a:pt x="58" y="22"/>
                      <a:pt x="58" y="22"/>
                    </a:cubicBezTo>
                    <a:cubicBezTo>
                      <a:pt x="59" y="22"/>
                      <a:pt x="56" y="19"/>
                      <a:pt x="57" y="20"/>
                    </a:cubicBezTo>
                    <a:cubicBezTo>
                      <a:pt x="58" y="21"/>
                      <a:pt x="58" y="21"/>
                      <a:pt x="58" y="21"/>
                    </a:cubicBezTo>
                    <a:cubicBezTo>
                      <a:pt x="57" y="20"/>
                      <a:pt x="59" y="22"/>
                      <a:pt x="58" y="20"/>
                    </a:cubicBezTo>
                    <a:cubicBezTo>
                      <a:pt x="59" y="21"/>
                      <a:pt x="59" y="21"/>
                      <a:pt x="59" y="21"/>
                    </a:cubicBezTo>
                    <a:cubicBezTo>
                      <a:pt x="59" y="21"/>
                      <a:pt x="59" y="21"/>
                      <a:pt x="58" y="19"/>
                    </a:cubicBezTo>
                    <a:cubicBezTo>
                      <a:pt x="60" y="21"/>
                      <a:pt x="60" y="21"/>
                      <a:pt x="60" y="21"/>
                    </a:cubicBezTo>
                    <a:cubicBezTo>
                      <a:pt x="60" y="22"/>
                      <a:pt x="58" y="19"/>
                      <a:pt x="59" y="19"/>
                    </a:cubicBezTo>
                    <a:cubicBezTo>
                      <a:pt x="59" y="19"/>
                      <a:pt x="60" y="20"/>
                      <a:pt x="60" y="20"/>
                    </a:cubicBezTo>
                    <a:cubicBezTo>
                      <a:pt x="59" y="19"/>
                      <a:pt x="60" y="19"/>
                      <a:pt x="60" y="19"/>
                    </a:cubicBezTo>
                    <a:cubicBezTo>
                      <a:pt x="61" y="20"/>
                      <a:pt x="61" y="20"/>
                      <a:pt x="61" y="20"/>
                    </a:cubicBezTo>
                    <a:cubicBezTo>
                      <a:pt x="62" y="19"/>
                      <a:pt x="64" y="18"/>
                      <a:pt x="63" y="16"/>
                    </a:cubicBezTo>
                    <a:cubicBezTo>
                      <a:pt x="65" y="17"/>
                      <a:pt x="64" y="17"/>
                      <a:pt x="65" y="18"/>
                    </a:cubicBezTo>
                    <a:cubicBezTo>
                      <a:pt x="64" y="17"/>
                      <a:pt x="65" y="18"/>
                      <a:pt x="65" y="17"/>
                    </a:cubicBezTo>
                    <a:cubicBezTo>
                      <a:pt x="65" y="17"/>
                      <a:pt x="65" y="17"/>
                      <a:pt x="65" y="17"/>
                    </a:cubicBezTo>
                    <a:cubicBezTo>
                      <a:pt x="65" y="17"/>
                      <a:pt x="66" y="18"/>
                      <a:pt x="66" y="17"/>
                    </a:cubicBezTo>
                    <a:cubicBezTo>
                      <a:pt x="65" y="17"/>
                      <a:pt x="65" y="17"/>
                      <a:pt x="65" y="17"/>
                    </a:cubicBezTo>
                    <a:cubicBezTo>
                      <a:pt x="64" y="15"/>
                      <a:pt x="68" y="18"/>
                      <a:pt x="66" y="16"/>
                    </a:cubicBezTo>
                    <a:cubicBezTo>
                      <a:pt x="67" y="17"/>
                      <a:pt x="67" y="17"/>
                      <a:pt x="67" y="17"/>
                    </a:cubicBezTo>
                    <a:cubicBezTo>
                      <a:pt x="65" y="15"/>
                      <a:pt x="68" y="17"/>
                      <a:pt x="66" y="16"/>
                    </a:cubicBezTo>
                    <a:cubicBezTo>
                      <a:pt x="67" y="16"/>
                      <a:pt x="67" y="16"/>
                      <a:pt x="67" y="16"/>
                    </a:cubicBezTo>
                    <a:cubicBezTo>
                      <a:pt x="68" y="17"/>
                      <a:pt x="65" y="14"/>
                      <a:pt x="67" y="15"/>
                    </a:cubicBezTo>
                    <a:cubicBezTo>
                      <a:pt x="67" y="15"/>
                      <a:pt x="66" y="14"/>
                      <a:pt x="65" y="13"/>
                    </a:cubicBezTo>
                    <a:cubicBezTo>
                      <a:pt x="67" y="14"/>
                      <a:pt x="67" y="14"/>
                      <a:pt x="67" y="14"/>
                    </a:cubicBezTo>
                    <a:cubicBezTo>
                      <a:pt x="67" y="13"/>
                      <a:pt x="68" y="12"/>
                      <a:pt x="66" y="10"/>
                    </a:cubicBezTo>
                    <a:cubicBezTo>
                      <a:pt x="67" y="10"/>
                      <a:pt x="67" y="10"/>
                      <a:pt x="67" y="10"/>
                    </a:cubicBezTo>
                    <a:cubicBezTo>
                      <a:pt x="65" y="9"/>
                      <a:pt x="70" y="11"/>
                      <a:pt x="66" y="8"/>
                    </a:cubicBezTo>
                    <a:cubicBezTo>
                      <a:pt x="65" y="7"/>
                      <a:pt x="65" y="7"/>
                      <a:pt x="65" y="7"/>
                    </a:cubicBezTo>
                    <a:cubicBezTo>
                      <a:pt x="67" y="8"/>
                      <a:pt x="67" y="8"/>
                      <a:pt x="67" y="8"/>
                    </a:cubicBezTo>
                    <a:cubicBezTo>
                      <a:pt x="66" y="8"/>
                      <a:pt x="67" y="8"/>
                      <a:pt x="66" y="7"/>
                    </a:cubicBezTo>
                    <a:cubicBezTo>
                      <a:pt x="67" y="8"/>
                      <a:pt x="67" y="8"/>
                      <a:pt x="67" y="8"/>
                    </a:cubicBezTo>
                    <a:cubicBezTo>
                      <a:pt x="67" y="8"/>
                      <a:pt x="65" y="6"/>
                      <a:pt x="65" y="7"/>
                    </a:cubicBezTo>
                    <a:cubicBezTo>
                      <a:pt x="66" y="7"/>
                      <a:pt x="66" y="7"/>
                      <a:pt x="66" y="7"/>
                    </a:cubicBezTo>
                    <a:cubicBezTo>
                      <a:pt x="69" y="7"/>
                      <a:pt x="72" y="3"/>
                      <a:pt x="68" y="4"/>
                    </a:cubicBezTo>
                    <a:close/>
                    <a:moveTo>
                      <a:pt x="61" y="9"/>
                    </a:moveTo>
                    <a:cubicBezTo>
                      <a:pt x="60" y="9"/>
                      <a:pt x="61" y="7"/>
                      <a:pt x="62" y="6"/>
                    </a:cubicBezTo>
                    <a:cubicBezTo>
                      <a:pt x="62" y="8"/>
                      <a:pt x="61" y="9"/>
                      <a:pt x="61"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16" name="Freeform 255"/>
              <p:cNvSpPr/>
              <p:nvPr/>
            </p:nvSpPr>
            <p:spPr bwMode="auto">
              <a:xfrm>
                <a:off x="4011" y="3063"/>
                <a:ext cx="5" cy="5"/>
              </a:xfrm>
              <a:custGeom>
                <a:avLst/>
                <a:gdLst>
                  <a:gd name="T0" fmla="*/ 5 w 5"/>
                  <a:gd name="T1" fmla="*/ 5 h 5"/>
                  <a:gd name="T2" fmla="*/ 0 w 5"/>
                  <a:gd name="T3" fmla="*/ 0 h 5"/>
                  <a:gd name="T4" fmla="*/ 2 w 5"/>
                  <a:gd name="T5" fmla="*/ 5 h 5"/>
                  <a:gd name="T6" fmla="*/ 5 w 5"/>
                  <a:gd name="T7" fmla="*/ 5 h 5"/>
                </a:gdLst>
                <a:ahLst/>
                <a:cxnLst>
                  <a:cxn ang="0">
                    <a:pos x="T0" y="T1"/>
                  </a:cxn>
                  <a:cxn ang="0">
                    <a:pos x="T2" y="T3"/>
                  </a:cxn>
                  <a:cxn ang="0">
                    <a:pos x="T4" y="T5"/>
                  </a:cxn>
                  <a:cxn ang="0">
                    <a:pos x="T6" y="T7"/>
                  </a:cxn>
                </a:cxnLst>
                <a:rect l="0" t="0" r="r" b="b"/>
                <a:pathLst>
                  <a:path w="5" h="5">
                    <a:moveTo>
                      <a:pt x="5" y="5"/>
                    </a:moveTo>
                    <a:lnTo>
                      <a:pt x="0" y="0"/>
                    </a:lnTo>
                    <a:lnTo>
                      <a:pt x="2" y="5"/>
                    </a:lnTo>
                    <a:lnTo>
                      <a:pt x="5"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17" name="Freeform 256"/>
              <p:cNvSpPr/>
              <p:nvPr/>
            </p:nvSpPr>
            <p:spPr bwMode="auto">
              <a:xfrm>
                <a:off x="3912" y="3100"/>
                <a:ext cx="2" cy="2"/>
              </a:xfrm>
              <a:custGeom>
                <a:avLst/>
                <a:gdLst>
                  <a:gd name="T0" fmla="*/ 0 w 1"/>
                  <a:gd name="T1" fmla="*/ 0 h 1"/>
                  <a:gd name="T2" fmla="*/ 0 w 1"/>
                  <a:gd name="T3" fmla="*/ 1 h 1"/>
                  <a:gd name="T4" fmla="*/ 1 w 1"/>
                  <a:gd name="T5" fmla="*/ 0 h 1"/>
                  <a:gd name="T6" fmla="*/ 0 w 1"/>
                  <a:gd name="T7" fmla="*/ 0 h 1"/>
                </a:gdLst>
                <a:ahLst/>
                <a:cxnLst>
                  <a:cxn ang="0">
                    <a:pos x="T0" y="T1"/>
                  </a:cxn>
                  <a:cxn ang="0">
                    <a:pos x="T2" y="T3"/>
                  </a:cxn>
                  <a:cxn ang="0">
                    <a:pos x="T4" y="T5"/>
                  </a:cxn>
                  <a:cxn ang="0">
                    <a:pos x="T6" y="T7"/>
                  </a:cxn>
                </a:cxnLst>
                <a:rect l="0" t="0" r="r" b="b"/>
                <a:pathLst>
                  <a:path w="1" h="1">
                    <a:moveTo>
                      <a:pt x="0" y="0"/>
                    </a:moveTo>
                    <a:cubicBezTo>
                      <a:pt x="0" y="1"/>
                      <a:pt x="0" y="1"/>
                      <a:pt x="0" y="1"/>
                    </a:cubicBezTo>
                    <a:cubicBezTo>
                      <a:pt x="0" y="1"/>
                      <a:pt x="1" y="1"/>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18" name="Freeform 257"/>
              <p:cNvSpPr/>
              <p:nvPr/>
            </p:nvSpPr>
            <p:spPr bwMode="auto">
              <a:xfrm>
                <a:off x="3996" y="3089"/>
                <a:ext cx="3" cy="0"/>
              </a:xfrm>
              <a:custGeom>
                <a:avLst/>
                <a:gdLst>
                  <a:gd name="T0" fmla="*/ 0 w 1"/>
                  <a:gd name="T1" fmla="*/ 1 w 1"/>
                  <a:gd name="T2" fmla="*/ 0 w 1"/>
                  <a:gd name="T3" fmla="*/ 0 w 1"/>
                </a:gdLst>
                <a:ahLst/>
                <a:cxnLst>
                  <a:cxn ang="0">
                    <a:pos x="T0" y="0"/>
                  </a:cxn>
                  <a:cxn ang="0">
                    <a:pos x="T1" y="0"/>
                  </a:cxn>
                  <a:cxn ang="0">
                    <a:pos x="T2" y="0"/>
                  </a:cxn>
                  <a:cxn ang="0">
                    <a:pos x="T3" y="0"/>
                  </a:cxn>
                </a:cxnLst>
                <a:rect l="0" t="0" r="r" b="b"/>
                <a:pathLst>
                  <a:path w="1">
                    <a:moveTo>
                      <a:pt x="0" y="0"/>
                    </a:moveTo>
                    <a:cubicBezTo>
                      <a:pt x="1" y="0"/>
                      <a:pt x="1" y="0"/>
                      <a:pt x="1" y="0"/>
                    </a:cubicBezTo>
                    <a:cubicBezTo>
                      <a:pt x="1"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19" name="Oval 258"/>
              <p:cNvSpPr>
                <a:spLocks noChangeArrowheads="1"/>
              </p:cNvSpPr>
              <p:nvPr/>
            </p:nvSpPr>
            <p:spPr bwMode="auto">
              <a:xfrm>
                <a:off x="3595" y="1825"/>
                <a:ext cx="1" cy="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20" name="Freeform 259"/>
              <p:cNvSpPr/>
              <p:nvPr/>
            </p:nvSpPr>
            <p:spPr bwMode="auto">
              <a:xfrm>
                <a:off x="3598" y="1825"/>
                <a:ext cx="2" cy="0"/>
              </a:xfrm>
              <a:custGeom>
                <a:avLst/>
                <a:gdLst>
                  <a:gd name="T0" fmla="*/ 1 w 1"/>
                  <a:gd name="T1" fmla="*/ 1 w 1"/>
                  <a:gd name="T2" fmla="*/ 0 w 1"/>
                  <a:gd name="T3" fmla="*/ 0 w 1"/>
                  <a:gd name="T4" fmla="*/ 1 w 1"/>
                </a:gdLst>
                <a:ahLst/>
                <a:cxnLst>
                  <a:cxn ang="0">
                    <a:pos x="T0" y="0"/>
                  </a:cxn>
                  <a:cxn ang="0">
                    <a:pos x="T1" y="0"/>
                  </a:cxn>
                  <a:cxn ang="0">
                    <a:pos x="T2" y="0"/>
                  </a:cxn>
                  <a:cxn ang="0">
                    <a:pos x="T3" y="0"/>
                  </a:cxn>
                  <a:cxn ang="0">
                    <a:pos x="T4" y="0"/>
                  </a:cxn>
                </a:cxnLst>
                <a:rect l="0" t="0" r="r" b="b"/>
                <a:pathLst>
                  <a:path w="1">
                    <a:moveTo>
                      <a:pt x="1" y="0"/>
                    </a:moveTo>
                    <a:cubicBezTo>
                      <a:pt x="1" y="0"/>
                      <a:pt x="1" y="0"/>
                      <a:pt x="1" y="0"/>
                    </a:cubicBezTo>
                    <a:cubicBezTo>
                      <a:pt x="1" y="0"/>
                      <a:pt x="0" y="0"/>
                      <a:pt x="0" y="0"/>
                    </a:cubicBezTo>
                    <a:cubicBezTo>
                      <a:pt x="0" y="0"/>
                      <a:pt x="0"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21" name="Freeform 260"/>
              <p:cNvSpPr/>
              <p:nvPr/>
            </p:nvSpPr>
            <p:spPr bwMode="auto">
              <a:xfrm>
                <a:off x="3918" y="285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22" name="Freeform 261"/>
              <p:cNvSpPr/>
              <p:nvPr/>
            </p:nvSpPr>
            <p:spPr bwMode="auto">
              <a:xfrm>
                <a:off x="3924" y="3038"/>
                <a:ext cx="2" cy="2"/>
              </a:xfrm>
              <a:custGeom>
                <a:avLst/>
                <a:gdLst>
                  <a:gd name="T0" fmla="*/ 0 w 2"/>
                  <a:gd name="T1" fmla="*/ 0 h 2"/>
                  <a:gd name="T2" fmla="*/ 2 w 2"/>
                  <a:gd name="T3" fmla="*/ 2 h 2"/>
                  <a:gd name="T4" fmla="*/ 2 w 2"/>
                  <a:gd name="T5" fmla="*/ 0 h 2"/>
                  <a:gd name="T6" fmla="*/ 0 w 2"/>
                  <a:gd name="T7" fmla="*/ 0 h 2"/>
                </a:gdLst>
                <a:ahLst/>
                <a:cxnLst>
                  <a:cxn ang="0">
                    <a:pos x="T0" y="T1"/>
                  </a:cxn>
                  <a:cxn ang="0">
                    <a:pos x="T2" y="T3"/>
                  </a:cxn>
                  <a:cxn ang="0">
                    <a:pos x="T4" y="T5"/>
                  </a:cxn>
                  <a:cxn ang="0">
                    <a:pos x="T6" y="T7"/>
                  </a:cxn>
                </a:cxnLst>
                <a:rect l="0" t="0" r="r" b="b"/>
                <a:pathLst>
                  <a:path w="2" h="2">
                    <a:moveTo>
                      <a:pt x="0" y="0"/>
                    </a:moveTo>
                    <a:lnTo>
                      <a:pt x="2" y="2"/>
                    </a:lnTo>
                    <a:lnTo>
                      <a:pt x="2"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23" name="Freeform 262"/>
              <p:cNvSpPr/>
              <p:nvPr/>
            </p:nvSpPr>
            <p:spPr bwMode="auto">
              <a:xfrm>
                <a:off x="3986" y="3027"/>
                <a:ext cx="2" cy="3"/>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1"/>
                      <a:pt x="0" y="0"/>
                      <a:pt x="0" y="0"/>
                    </a:cubicBezTo>
                    <a:cubicBezTo>
                      <a:pt x="0" y="0"/>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24" name="Freeform 263"/>
              <p:cNvSpPr/>
              <p:nvPr/>
            </p:nvSpPr>
            <p:spPr bwMode="auto">
              <a:xfrm>
                <a:off x="3899" y="3091"/>
                <a:ext cx="2" cy="2"/>
              </a:xfrm>
              <a:custGeom>
                <a:avLst/>
                <a:gdLst>
                  <a:gd name="T0" fmla="*/ 1 w 1"/>
                  <a:gd name="T1" fmla="*/ 0 h 1"/>
                  <a:gd name="T2" fmla="*/ 1 w 1"/>
                  <a:gd name="T3" fmla="*/ 1 h 1"/>
                  <a:gd name="T4" fmla="*/ 1 w 1"/>
                  <a:gd name="T5" fmla="*/ 0 h 1"/>
                </a:gdLst>
                <a:ahLst/>
                <a:cxnLst>
                  <a:cxn ang="0">
                    <a:pos x="T0" y="T1"/>
                  </a:cxn>
                  <a:cxn ang="0">
                    <a:pos x="T2" y="T3"/>
                  </a:cxn>
                  <a:cxn ang="0">
                    <a:pos x="T4" y="T5"/>
                  </a:cxn>
                </a:cxnLst>
                <a:rect l="0" t="0" r="r" b="b"/>
                <a:pathLst>
                  <a:path w="1" h="1">
                    <a:moveTo>
                      <a:pt x="1" y="0"/>
                    </a:moveTo>
                    <a:cubicBezTo>
                      <a:pt x="0" y="1"/>
                      <a:pt x="1" y="0"/>
                      <a:pt x="1" y="1"/>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25" name="Rectangle 264"/>
              <p:cNvSpPr>
                <a:spLocks noChangeArrowheads="1"/>
              </p:cNvSpPr>
              <p:nvPr/>
            </p:nvSpPr>
            <p:spPr bwMode="auto">
              <a:xfrm>
                <a:off x="4013" y="3004"/>
                <a:ext cx="1" cy="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26" name="Freeform 265"/>
              <p:cNvSpPr/>
              <p:nvPr/>
            </p:nvSpPr>
            <p:spPr bwMode="auto">
              <a:xfrm>
                <a:off x="3903" y="3055"/>
                <a:ext cx="6" cy="2"/>
              </a:xfrm>
              <a:custGeom>
                <a:avLst/>
                <a:gdLst>
                  <a:gd name="T0" fmla="*/ 3 w 3"/>
                  <a:gd name="T1" fmla="*/ 0 h 1"/>
                  <a:gd name="T2" fmla="*/ 0 w 3"/>
                  <a:gd name="T3" fmla="*/ 1 h 1"/>
                  <a:gd name="T4" fmla="*/ 3 w 3"/>
                  <a:gd name="T5" fmla="*/ 0 h 1"/>
                </a:gdLst>
                <a:ahLst/>
                <a:cxnLst>
                  <a:cxn ang="0">
                    <a:pos x="T0" y="T1"/>
                  </a:cxn>
                  <a:cxn ang="0">
                    <a:pos x="T2" y="T3"/>
                  </a:cxn>
                  <a:cxn ang="0">
                    <a:pos x="T4" y="T5"/>
                  </a:cxn>
                </a:cxnLst>
                <a:rect l="0" t="0" r="r" b="b"/>
                <a:pathLst>
                  <a:path w="3" h="1">
                    <a:moveTo>
                      <a:pt x="3" y="0"/>
                    </a:moveTo>
                    <a:cubicBezTo>
                      <a:pt x="0" y="1"/>
                      <a:pt x="0" y="1"/>
                      <a:pt x="0" y="1"/>
                    </a:cubicBezTo>
                    <a:cubicBezTo>
                      <a:pt x="2" y="1"/>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27" name="Freeform 266"/>
              <p:cNvSpPr/>
              <p:nvPr/>
            </p:nvSpPr>
            <p:spPr bwMode="auto">
              <a:xfrm>
                <a:off x="3905" y="3055"/>
                <a:ext cx="4" cy="0"/>
              </a:xfrm>
              <a:custGeom>
                <a:avLst/>
                <a:gdLst>
                  <a:gd name="T0" fmla="*/ 1 w 2"/>
                  <a:gd name="T1" fmla="*/ 2 w 2"/>
                  <a:gd name="T2" fmla="*/ 1 w 2"/>
                </a:gdLst>
                <a:ahLst/>
                <a:cxnLst>
                  <a:cxn ang="0">
                    <a:pos x="T0" y="0"/>
                  </a:cxn>
                  <a:cxn ang="0">
                    <a:pos x="T1" y="0"/>
                  </a:cxn>
                  <a:cxn ang="0">
                    <a:pos x="T2" y="0"/>
                  </a:cxn>
                </a:cxnLst>
                <a:rect l="0" t="0" r="r" b="b"/>
                <a:pathLst>
                  <a:path w="2">
                    <a:moveTo>
                      <a:pt x="1" y="0"/>
                    </a:moveTo>
                    <a:cubicBezTo>
                      <a:pt x="0" y="0"/>
                      <a:pt x="1" y="0"/>
                      <a:pt x="2" y="0"/>
                    </a:cubicBezTo>
                    <a:cubicBezTo>
                      <a:pt x="2" y="0"/>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28" name="Freeform 267"/>
              <p:cNvSpPr/>
              <p:nvPr/>
            </p:nvSpPr>
            <p:spPr bwMode="auto">
              <a:xfrm>
                <a:off x="3897" y="3085"/>
                <a:ext cx="4" cy="2"/>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0" y="1"/>
                      <a:pt x="0" y="1"/>
                      <a:pt x="0" y="1"/>
                    </a:cubicBezTo>
                    <a:cubicBezTo>
                      <a:pt x="0" y="1"/>
                      <a:pt x="1" y="1"/>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29" name="Freeform 268"/>
              <p:cNvSpPr/>
              <p:nvPr/>
            </p:nvSpPr>
            <p:spPr bwMode="auto">
              <a:xfrm>
                <a:off x="3897" y="3095"/>
                <a:ext cx="2" cy="2"/>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1"/>
                      <a:pt x="0" y="0"/>
                      <a:pt x="1"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30" name="Freeform 269"/>
              <p:cNvSpPr/>
              <p:nvPr/>
            </p:nvSpPr>
            <p:spPr bwMode="auto">
              <a:xfrm>
                <a:off x="3984" y="3095"/>
                <a:ext cx="0" cy="2"/>
              </a:xfrm>
              <a:custGeom>
                <a:avLst/>
                <a:gdLst>
                  <a:gd name="T0" fmla="*/ 2 h 2"/>
                  <a:gd name="T1" fmla="*/ 2 h 2"/>
                  <a:gd name="T2" fmla="*/ 0 h 2"/>
                  <a:gd name="T3" fmla="*/ 2 h 2"/>
                </a:gdLst>
                <a:ahLst/>
                <a:cxnLst>
                  <a:cxn ang="0">
                    <a:pos x="0" y="T0"/>
                  </a:cxn>
                  <a:cxn ang="0">
                    <a:pos x="0" y="T1"/>
                  </a:cxn>
                  <a:cxn ang="0">
                    <a:pos x="0" y="T2"/>
                  </a:cxn>
                  <a:cxn ang="0">
                    <a:pos x="0" y="T3"/>
                  </a:cxn>
                </a:cxnLst>
                <a:rect l="0" t="0" r="r" b="b"/>
                <a:pathLst>
                  <a:path h="2">
                    <a:moveTo>
                      <a:pt x="0" y="2"/>
                    </a:moveTo>
                    <a:lnTo>
                      <a:pt x="0" y="2"/>
                    </a:lnTo>
                    <a:lnTo>
                      <a:pt x="0" y="0"/>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31" name="Freeform 270"/>
              <p:cNvSpPr/>
              <p:nvPr/>
            </p:nvSpPr>
            <p:spPr bwMode="auto">
              <a:xfrm>
                <a:off x="3600" y="182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32" name="Freeform 271"/>
              <p:cNvSpPr/>
              <p:nvPr/>
            </p:nvSpPr>
            <p:spPr bwMode="auto">
              <a:xfrm>
                <a:off x="3905" y="3100"/>
                <a:ext cx="4" cy="4"/>
              </a:xfrm>
              <a:custGeom>
                <a:avLst/>
                <a:gdLst>
                  <a:gd name="T0" fmla="*/ 1 w 2"/>
                  <a:gd name="T1" fmla="*/ 0 h 2"/>
                  <a:gd name="T2" fmla="*/ 1 w 2"/>
                  <a:gd name="T3" fmla="*/ 1 h 2"/>
                  <a:gd name="T4" fmla="*/ 1 w 2"/>
                  <a:gd name="T5" fmla="*/ 0 h 2"/>
                </a:gdLst>
                <a:ahLst/>
                <a:cxnLst>
                  <a:cxn ang="0">
                    <a:pos x="T0" y="T1"/>
                  </a:cxn>
                  <a:cxn ang="0">
                    <a:pos x="T2" y="T3"/>
                  </a:cxn>
                  <a:cxn ang="0">
                    <a:pos x="T4" y="T5"/>
                  </a:cxn>
                </a:cxnLst>
                <a:rect l="0" t="0" r="r" b="b"/>
                <a:pathLst>
                  <a:path w="2" h="2">
                    <a:moveTo>
                      <a:pt x="1" y="0"/>
                    </a:moveTo>
                    <a:cubicBezTo>
                      <a:pt x="0" y="2"/>
                      <a:pt x="1" y="0"/>
                      <a:pt x="1" y="1"/>
                    </a:cubicBezTo>
                    <a:cubicBezTo>
                      <a:pt x="2"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33" name="Freeform 272"/>
              <p:cNvSpPr/>
              <p:nvPr/>
            </p:nvSpPr>
            <p:spPr bwMode="auto">
              <a:xfrm>
                <a:off x="4230" y="2480"/>
                <a:ext cx="4" cy="2"/>
              </a:xfrm>
              <a:custGeom>
                <a:avLst/>
                <a:gdLst>
                  <a:gd name="T0" fmla="*/ 1 w 2"/>
                  <a:gd name="T1" fmla="*/ 1 h 1"/>
                  <a:gd name="T2" fmla="*/ 2 w 2"/>
                  <a:gd name="T3" fmla="*/ 1 h 1"/>
                  <a:gd name="T4" fmla="*/ 1 w 2"/>
                  <a:gd name="T5" fmla="*/ 1 h 1"/>
                </a:gdLst>
                <a:ahLst/>
                <a:cxnLst>
                  <a:cxn ang="0">
                    <a:pos x="T0" y="T1"/>
                  </a:cxn>
                  <a:cxn ang="0">
                    <a:pos x="T2" y="T3"/>
                  </a:cxn>
                  <a:cxn ang="0">
                    <a:pos x="T4" y="T5"/>
                  </a:cxn>
                </a:cxnLst>
                <a:rect l="0" t="0" r="r" b="b"/>
                <a:pathLst>
                  <a:path w="2" h="1">
                    <a:moveTo>
                      <a:pt x="1" y="1"/>
                    </a:moveTo>
                    <a:cubicBezTo>
                      <a:pt x="0" y="1"/>
                      <a:pt x="1" y="1"/>
                      <a:pt x="2" y="1"/>
                    </a:cubicBezTo>
                    <a:cubicBezTo>
                      <a:pt x="2" y="0"/>
                      <a:pt x="2"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34" name="Freeform 273"/>
              <p:cNvSpPr/>
              <p:nvPr/>
            </p:nvSpPr>
            <p:spPr bwMode="auto">
              <a:xfrm>
                <a:off x="3895" y="3080"/>
                <a:ext cx="4" cy="3"/>
              </a:xfrm>
              <a:custGeom>
                <a:avLst/>
                <a:gdLst>
                  <a:gd name="T0" fmla="*/ 0 w 2"/>
                  <a:gd name="T1" fmla="*/ 0 h 1"/>
                  <a:gd name="T2" fmla="*/ 1 w 2"/>
                  <a:gd name="T3" fmla="*/ 0 h 1"/>
                  <a:gd name="T4" fmla="*/ 1 w 2"/>
                  <a:gd name="T5" fmla="*/ 0 h 1"/>
                  <a:gd name="T6" fmla="*/ 0 w 2"/>
                  <a:gd name="T7" fmla="*/ 0 h 1"/>
                </a:gdLst>
                <a:ahLst/>
                <a:cxnLst>
                  <a:cxn ang="0">
                    <a:pos x="T0" y="T1"/>
                  </a:cxn>
                  <a:cxn ang="0">
                    <a:pos x="T2" y="T3"/>
                  </a:cxn>
                  <a:cxn ang="0">
                    <a:pos x="T4" y="T5"/>
                  </a:cxn>
                  <a:cxn ang="0">
                    <a:pos x="T6" y="T7"/>
                  </a:cxn>
                </a:cxnLst>
                <a:rect l="0" t="0" r="r" b="b"/>
                <a:pathLst>
                  <a:path w="2" h="1">
                    <a:moveTo>
                      <a:pt x="0" y="0"/>
                    </a:moveTo>
                    <a:cubicBezTo>
                      <a:pt x="0" y="1"/>
                      <a:pt x="1" y="0"/>
                      <a:pt x="1" y="0"/>
                    </a:cubicBezTo>
                    <a:cubicBezTo>
                      <a:pt x="1" y="0"/>
                      <a:pt x="2"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35" name="Freeform 274"/>
              <p:cNvSpPr/>
              <p:nvPr/>
            </p:nvSpPr>
            <p:spPr bwMode="auto">
              <a:xfrm>
                <a:off x="4007" y="3076"/>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36" name="Freeform 275"/>
              <p:cNvSpPr/>
              <p:nvPr/>
            </p:nvSpPr>
            <p:spPr bwMode="auto">
              <a:xfrm>
                <a:off x="3598" y="182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37" name="Freeform 276"/>
              <p:cNvSpPr/>
              <p:nvPr/>
            </p:nvSpPr>
            <p:spPr bwMode="auto">
              <a:xfrm>
                <a:off x="4005" y="3074"/>
                <a:ext cx="2" cy="2"/>
              </a:xfrm>
              <a:custGeom>
                <a:avLst/>
                <a:gdLst>
                  <a:gd name="T0" fmla="*/ 1 w 1"/>
                  <a:gd name="T1" fmla="*/ 1 h 1"/>
                  <a:gd name="T2" fmla="*/ 0 w 1"/>
                  <a:gd name="T3" fmla="*/ 1 h 1"/>
                  <a:gd name="T4" fmla="*/ 1 w 1"/>
                  <a:gd name="T5" fmla="*/ 1 h 1"/>
                </a:gdLst>
                <a:ahLst/>
                <a:cxnLst>
                  <a:cxn ang="0">
                    <a:pos x="T0" y="T1"/>
                  </a:cxn>
                  <a:cxn ang="0">
                    <a:pos x="T2" y="T3"/>
                  </a:cxn>
                  <a:cxn ang="0">
                    <a:pos x="T4" y="T5"/>
                  </a:cxn>
                </a:cxnLst>
                <a:rect l="0" t="0" r="r" b="b"/>
                <a:pathLst>
                  <a:path w="1" h="1">
                    <a:moveTo>
                      <a:pt x="1" y="1"/>
                    </a:moveTo>
                    <a:cubicBezTo>
                      <a:pt x="1" y="1"/>
                      <a:pt x="1" y="1"/>
                      <a:pt x="0" y="1"/>
                    </a:cubicBezTo>
                    <a:cubicBezTo>
                      <a:pt x="0" y="0"/>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38" name="Freeform 277"/>
              <p:cNvSpPr/>
              <p:nvPr/>
            </p:nvSpPr>
            <p:spPr bwMode="auto">
              <a:xfrm>
                <a:off x="4007" y="308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39" name="Freeform 278"/>
              <p:cNvSpPr/>
              <p:nvPr/>
            </p:nvSpPr>
            <p:spPr bwMode="auto">
              <a:xfrm>
                <a:off x="3598" y="1823"/>
                <a:ext cx="2"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40" name="Freeform 279"/>
              <p:cNvSpPr/>
              <p:nvPr/>
            </p:nvSpPr>
            <p:spPr bwMode="auto">
              <a:xfrm>
                <a:off x="3598" y="1823"/>
                <a:ext cx="2" cy="0"/>
              </a:xfrm>
              <a:custGeom>
                <a:avLst/>
                <a:gdLst>
                  <a:gd name="T0" fmla="*/ 1 w 1"/>
                  <a:gd name="T1" fmla="*/ 1 w 1"/>
                  <a:gd name="T2" fmla="*/ 0 w 1"/>
                  <a:gd name="T3" fmla="*/ 0 w 1"/>
                  <a:gd name="T4" fmla="*/ 0 w 1"/>
                  <a:gd name="T5" fmla="*/ 1 w 1"/>
                </a:gdLst>
                <a:ahLst/>
                <a:cxnLst>
                  <a:cxn ang="0">
                    <a:pos x="T0" y="0"/>
                  </a:cxn>
                  <a:cxn ang="0">
                    <a:pos x="T1" y="0"/>
                  </a:cxn>
                  <a:cxn ang="0">
                    <a:pos x="T2" y="0"/>
                  </a:cxn>
                  <a:cxn ang="0">
                    <a:pos x="T3" y="0"/>
                  </a:cxn>
                  <a:cxn ang="0">
                    <a:pos x="T4" y="0"/>
                  </a:cxn>
                  <a:cxn ang="0">
                    <a:pos x="T5" y="0"/>
                  </a:cxn>
                </a:cxnLst>
                <a:rect l="0" t="0" r="r" b="b"/>
                <a:pathLst>
                  <a:path w="1">
                    <a:moveTo>
                      <a:pt x="1" y="0"/>
                    </a:moveTo>
                    <a:cubicBezTo>
                      <a:pt x="1" y="0"/>
                      <a:pt x="1" y="0"/>
                      <a:pt x="1" y="0"/>
                    </a:cubicBezTo>
                    <a:cubicBezTo>
                      <a:pt x="1" y="0"/>
                      <a:pt x="0" y="0"/>
                      <a:pt x="0" y="0"/>
                    </a:cubicBezTo>
                    <a:cubicBezTo>
                      <a:pt x="0" y="0"/>
                      <a:pt x="0" y="0"/>
                      <a:pt x="0" y="0"/>
                    </a:cubicBezTo>
                    <a:cubicBezTo>
                      <a:pt x="0" y="0"/>
                      <a:pt x="0"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41" name="Freeform 280"/>
              <p:cNvSpPr/>
              <p:nvPr/>
            </p:nvSpPr>
            <p:spPr bwMode="auto">
              <a:xfrm>
                <a:off x="4009" y="3083"/>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42" name="Freeform 281"/>
              <p:cNvSpPr/>
              <p:nvPr/>
            </p:nvSpPr>
            <p:spPr bwMode="auto">
              <a:xfrm>
                <a:off x="3602" y="182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43" name="Freeform 282"/>
              <p:cNvSpPr/>
              <p:nvPr/>
            </p:nvSpPr>
            <p:spPr bwMode="auto">
              <a:xfrm>
                <a:off x="3929" y="1870"/>
                <a:ext cx="4" cy="8"/>
              </a:xfrm>
              <a:custGeom>
                <a:avLst/>
                <a:gdLst>
                  <a:gd name="T0" fmla="*/ 2 w 2"/>
                  <a:gd name="T1" fmla="*/ 1 h 4"/>
                  <a:gd name="T2" fmla="*/ 1 w 2"/>
                  <a:gd name="T3" fmla="*/ 4 h 4"/>
                  <a:gd name="T4" fmla="*/ 2 w 2"/>
                  <a:gd name="T5" fmla="*/ 1 h 4"/>
                </a:gdLst>
                <a:ahLst/>
                <a:cxnLst>
                  <a:cxn ang="0">
                    <a:pos x="T0" y="T1"/>
                  </a:cxn>
                  <a:cxn ang="0">
                    <a:pos x="T2" y="T3"/>
                  </a:cxn>
                  <a:cxn ang="0">
                    <a:pos x="T4" y="T5"/>
                  </a:cxn>
                </a:cxnLst>
                <a:rect l="0" t="0" r="r" b="b"/>
                <a:pathLst>
                  <a:path w="2" h="4">
                    <a:moveTo>
                      <a:pt x="2" y="1"/>
                    </a:moveTo>
                    <a:cubicBezTo>
                      <a:pt x="2" y="1"/>
                      <a:pt x="0" y="1"/>
                      <a:pt x="1" y="4"/>
                    </a:cubicBezTo>
                    <a:cubicBezTo>
                      <a:pt x="1" y="0"/>
                      <a:pt x="2" y="4"/>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44" name="Freeform 283"/>
              <p:cNvSpPr/>
              <p:nvPr/>
            </p:nvSpPr>
            <p:spPr bwMode="auto">
              <a:xfrm>
                <a:off x="3687" y="1579"/>
                <a:ext cx="4" cy="4"/>
              </a:xfrm>
              <a:custGeom>
                <a:avLst/>
                <a:gdLst>
                  <a:gd name="T0" fmla="*/ 0 w 4"/>
                  <a:gd name="T1" fmla="*/ 4 h 4"/>
                  <a:gd name="T2" fmla="*/ 4 w 4"/>
                  <a:gd name="T3" fmla="*/ 0 h 4"/>
                  <a:gd name="T4" fmla="*/ 0 w 4"/>
                  <a:gd name="T5" fmla="*/ 2 h 4"/>
                  <a:gd name="T6" fmla="*/ 0 w 4"/>
                  <a:gd name="T7" fmla="*/ 4 h 4"/>
                </a:gdLst>
                <a:ahLst/>
                <a:cxnLst>
                  <a:cxn ang="0">
                    <a:pos x="T0" y="T1"/>
                  </a:cxn>
                  <a:cxn ang="0">
                    <a:pos x="T2" y="T3"/>
                  </a:cxn>
                  <a:cxn ang="0">
                    <a:pos x="T4" y="T5"/>
                  </a:cxn>
                  <a:cxn ang="0">
                    <a:pos x="T6" y="T7"/>
                  </a:cxn>
                </a:cxnLst>
                <a:rect l="0" t="0" r="r" b="b"/>
                <a:pathLst>
                  <a:path w="4" h="4">
                    <a:moveTo>
                      <a:pt x="0" y="4"/>
                    </a:moveTo>
                    <a:lnTo>
                      <a:pt x="4" y="0"/>
                    </a:lnTo>
                    <a:lnTo>
                      <a:pt x="0" y="2"/>
                    </a:lnTo>
                    <a:lnTo>
                      <a:pt x="0"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45" name="Freeform 284"/>
              <p:cNvSpPr/>
              <p:nvPr/>
            </p:nvSpPr>
            <p:spPr bwMode="auto">
              <a:xfrm>
                <a:off x="4086" y="1583"/>
                <a:ext cx="8" cy="4"/>
              </a:xfrm>
              <a:custGeom>
                <a:avLst/>
                <a:gdLst>
                  <a:gd name="T0" fmla="*/ 2 w 4"/>
                  <a:gd name="T1" fmla="*/ 2 h 2"/>
                  <a:gd name="T2" fmla="*/ 1 w 4"/>
                  <a:gd name="T3" fmla="*/ 0 h 2"/>
                  <a:gd name="T4" fmla="*/ 2 w 4"/>
                  <a:gd name="T5" fmla="*/ 2 h 2"/>
                </a:gdLst>
                <a:ahLst/>
                <a:cxnLst>
                  <a:cxn ang="0">
                    <a:pos x="T0" y="T1"/>
                  </a:cxn>
                  <a:cxn ang="0">
                    <a:pos x="T2" y="T3"/>
                  </a:cxn>
                  <a:cxn ang="0">
                    <a:pos x="T4" y="T5"/>
                  </a:cxn>
                </a:cxnLst>
                <a:rect l="0" t="0" r="r" b="b"/>
                <a:pathLst>
                  <a:path w="4" h="2">
                    <a:moveTo>
                      <a:pt x="2" y="2"/>
                    </a:moveTo>
                    <a:cubicBezTo>
                      <a:pt x="2" y="2"/>
                      <a:pt x="3" y="1"/>
                      <a:pt x="1" y="0"/>
                    </a:cubicBezTo>
                    <a:cubicBezTo>
                      <a:pt x="4" y="2"/>
                      <a:pt x="0" y="1"/>
                      <a:pt x="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46" name="Freeform 285"/>
              <p:cNvSpPr/>
              <p:nvPr/>
            </p:nvSpPr>
            <p:spPr bwMode="auto">
              <a:xfrm>
                <a:off x="3574" y="1912"/>
                <a:ext cx="2" cy="21"/>
              </a:xfrm>
              <a:custGeom>
                <a:avLst/>
                <a:gdLst>
                  <a:gd name="T0" fmla="*/ 0 w 1"/>
                  <a:gd name="T1" fmla="*/ 0 h 10"/>
                  <a:gd name="T2" fmla="*/ 1 w 1"/>
                  <a:gd name="T3" fmla="*/ 10 h 10"/>
                  <a:gd name="T4" fmla="*/ 0 w 1"/>
                  <a:gd name="T5" fmla="*/ 0 h 10"/>
                </a:gdLst>
                <a:ahLst/>
                <a:cxnLst>
                  <a:cxn ang="0">
                    <a:pos x="T0" y="T1"/>
                  </a:cxn>
                  <a:cxn ang="0">
                    <a:pos x="T2" y="T3"/>
                  </a:cxn>
                  <a:cxn ang="0">
                    <a:pos x="T4" y="T5"/>
                  </a:cxn>
                </a:cxnLst>
                <a:rect l="0" t="0" r="r" b="b"/>
                <a:pathLst>
                  <a:path w="1" h="10">
                    <a:moveTo>
                      <a:pt x="0" y="0"/>
                    </a:moveTo>
                    <a:cubicBezTo>
                      <a:pt x="0" y="4"/>
                      <a:pt x="0" y="10"/>
                      <a:pt x="1" y="1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47" name="Freeform 286"/>
              <p:cNvSpPr>
                <a:spLocks noEditPoints="1"/>
              </p:cNvSpPr>
              <p:nvPr/>
            </p:nvSpPr>
            <p:spPr bwMode="auto">
              <a:xfrm>
                <a:off x="3559" y="1774"/>
                <a:ext cx="77" cy="91"/>
              </a:xfrm>
              <a:custGeom>
                <a:avLst/>
                <a:gdLst>
                  <a:gd name="T0" fmla="*/ 32 w 36"/>
                  <a:gd name="T1" fmla="*/ 19 h 43"/>
                  <a:gd name="T2" fmla="*/ 27 w 36"/>
                  <a:gd name="T3" fmla="*/ 2 h 43"/>
                  <a:gd name="T4" fmla="*/ 8 w 36"/>
                  <a:gd name="T5" fmla="*/ 14 h 43"/>
                  <a:gd name="T6" fmla="*/ 16 w 36"/>
                  <a:gd name="T7" fmla="*/ 25 h 43"/>
                  <a:gd name="T8" fmla="*/ 16 w 36"/>
                  <a:gd name="T9" fmla="*/ 24 h 43"/>
                  <a:gd name="T10" fmla="*/ 17 w 36"/>
                  <a:gd name="T11" fmla="*/ 24 h 43"/>
                  <a:gd name="T12" fmla="*/ 17 w 36"/>
                  <a:gd name="T13" fmla="*/ 23 h 43"/>
                  <a:gd name="T14" fmla="*/ 17 w 36"/>
                  <a:gd name="T15" fmla="*/ 24 h 43"/>
                  <a:gd name="T16" fmla="*/ 19 w 36"/>
                  <a:gd name="T17" fmla="*/ 23 h 43"/>
                  <a:gd name="T18" fmla="*/ 18 w 36"/>
                  <a:gd name="T19" fmla="*/ 24 h 43"/>
                  <a:gd name="T20" fmla="*/ 17 w 36"/>
                  <a:gd name="T21" fmla="*/ 24 h 43"/>
                  <a:gd name="T22" fmla="*/ 19 w 36"/>
                  <a:gd name="T23" fmla="*/ 23 h 43"/>
                  <a:gd name="T24" fmla="*/ 20 w 36"/>
                  <a:gd name="T25" fmla="*/ 23 h 43"/>
                  <a:gd name="T26" fmla="*/ 21 w 36"/>
                  <a:gd name="T27" fmla="*/ 24 h 43"/>
                  <a:gd name="T28" fmla="*/ 21 w 36"/>
                  <a:gd name="T29" fmla="*/ 23 h 43"/>
                  <a:gd name="T30" fmla="*/ 21 w 36"/>
                  <a:gd name="T31" fmla="*/ 23 h 43"/>
                  <a:gd name="T32" fmla="*/ 21 w 36"/>
                  <a:gd name="T33" fmla="*/ 23 h 43"/>
                  <a:gd name="T34" fmla="*/ 21 w 36"/>
                  <a:gd name="T35" fmla="*/ 24 h 43"/>
                  <a:gd name="T36" fmla="*/ 22 w 36"/>
                  <a:gd name="T37" fmla="*/ 24 h 43"/>
                  <a:gd name="T38" fmla="*/ 22 w 36"/>
                  <a:gd name="T39" fmla="*/ 24 h 43"/>
                  <a:gd name="T40" fmla="*/ 22 w 36"/>
                  <a:gd name="T41" fmla="*/ 19 h 43"/>
                  <a:gd name="T42" fmla="*/ 22 w 36"/>
                  <a:gd name="T43" fmla="*/ 19 h 43"/>
                  <a:gd name="T44" fmla="*/ 23 w 36"/>
                  <a:gd name="T45" fmla="*/ 23 h 43"/>
                  <a:gd name="T46" fmla="*/ 27 w 36"/>
                  <a:gd name="T47" fmla="*/ 24 h 43"/>
                  <a:gd name="T48" fmla="*/ 25 w 36"/>
                  <a:gd name="T49" fmla="*/ 24 h 43"/>
                  <a:gd name="T50" fmla="*/ 25 w 36"/>
                  <a:gd name="T51" fmla="*/ 24 h 43"/>
                  <a:gd name="T52" fmla="*/ 26 w 36"/>
                  <a:gd name="T53" fmla="*/ 23 h 43"/>
                  <a:gd name="T54" fmla="*/ 25 w 36"/>
                  <a:gd name="T55" fmla="*/ 24 h 43"/>
                  <a:gd name="T56" fmla="*/ 24 w 36"/>
                  <a:gd name="T57" fmla="*/ 24 h 43"/>
                  <a:gd name="T58" fmla="*/ 24 w 36"/>
                  <a:gd name="T59" fmla="*/ 22 h 43"/>
                  <a:gd name="T60" fmla="*/ 24 w 36"/>
                  <a:gd name="T61" fmla="*/ 24 h 43"/>
                  <a:gd name="T62" fmla="*/ 23 w 36"/>
                  <a:gd name="T63" fmla="*/ 24 h 43"/>
                  <a:gd name="T64" fmla="*/ 23 w 36"/>
                  <a:gd name="T65" fmla="*/ 24 h 43"/>
                  <a:gd name="T66" fmla="*/ 24 w 36"/>
                  <a:gd name="T67" fmla="*/ 24 h 43"/>
                  <a:gd name="T68" fmla="*/ 24 w 36"/>
                  <a:gd name="T69" fmla="*/ 24 h 43"/>
                  <a:gd name="T70" fmla="*/ 25 w 36"/>
                  <a:gd name="T71" fmla="*/ 24 h 43"/>
                  <a:gd name="T72" fmla="*/ 29 w 36"/>
                  <a:gd name="T73" fmla="*/ 24 h 43"/>
                  <a:gd name="T74" fmla="*/ 26 w 36"/>
                  <a:gd name="T75" fmla="*/ 24 h 43"/>
                  <a:gd name="T76" fmla="*/ 24 w 36"/>
                  <a:gd name="T77" fmla="*/ 22 h 43"/>
                  <a:gd name="T78" fmla="*/ 23 w 36"/>
                  <a:gd name="T79" fmla="*/ 21 h 43"/>
                  <a:gd name="T80" fmla="*/ 24 w 36"/>
                  <a:gd name="T81" fmla="*/ 21 h 43"/>
                  <a:gd name="T82" fmla="*/ 24 w 36"/>
                  <a:gd name="T83" fmla="*/ 21 h 43"/>
                  <a:gd name="T84" fmla="*/ 23 w 36"/>
                  <a:gd name="T85" fmla="*/ 20 h 43"/>
                  <a:gd name="T86" fmla="*/ 22 w 36"/>
                  <a:gd name="T87" fmla="*/ 19 h 43"/>
                  <a:gd name="T88" fmla="*/ 22 w 36"/>
                  <a:gd name="T89" fmla="*/ 20 h 43"/>
                  <a:gd name="T90" fmla="*/ 21 w 36"/>
                  <a:gd name="T91" fmla="*/ 19 h 43"/>
                  <a:gd name="T92" fmla="*/ 22 w 36"/>
                  <a:gd name="T93" fmla="*/ 21 h 43"/>
                  <a:gd name="T94" fmla="*/ 20 w 36"/>
                  <a:gd name="T95" fmla="*/ 21 h 43"/>
                  <a:gd name="T96" fmla="*/ 17 w 36"/>
                  <a:gd name="T97" fmla="*/ 20 h 43"/>
                  <a:gd name="T98" fmla="*/ 20 w 36"/>
                  <a:gd name="T99" fmla="*/ 19 h 43"/>
                  <a:gd name="T100" fmla="*/ 18 w 36"/>
                  <a:gd name="T101" fmla="*/ 18 h 43"/>
                  <a:gd name="T102" fmla="*/ 19 w 36"/>
                  <a:gd name="T103" fmla="*/ 18 h 43"/>
                  <a:gd name="T104" fmla="*/ 20 w 36"/>
                  <a:gd name="T105" fmla="*/ 18 h 43"/>
                  <a:gd name="T106" fmla="*/ 21 w 36"/>
                  <a:gd name="T107" fmla="*/ 19 h 43"/>
                  <a:gd name="T108" fmla="*/ 20 w 36"/>
                  <a:gd name="T109" fmla="*/ 18 h 43"/>
                  <a:gd name="T110" fmla="*/ 18 w 36"/>
                  <a:gd name="T111" fmla="*/ 18 h 43"/>
                  <a:gd name="T112" fmla="*/ 18 w 36"/>
                  <a:gd name="T113" fmla="*/ 18 h 43"/>
                  <a:gd name="T114" fmla="*/ 15 w 36"/>
                  <a:gd name="T115" fmla="*/ 18 h 43"/>
                  <a:gd name="T116" fmla="*/ 18 w 36"/>
                  <a:gd name="T117" fmla="*/ 18 h 43"/>
                  <a:gd name="T118" fmla="*/ 18 w 36"/>
                  <a:gd name="T119" fmla="*/ 18 h 43"/>
                  <a:gd name="T120" fmla="*/ 17 w 36"/>
                  <a:gd name="T121" fmla="*/ 19 h 43"/>
                  <a:gd name="T122" fmla="*/ 16 w 36"/>
                  <a:gd name="T123" fmla="*/ 25 h 43"/>
                  <a:gd name="T124" fmla="*/ 14 w 36"/>
                  <a:gd name="T125" fmla="*/ 29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6" h="43">
                    <a:moveTo>
                      <a:pt x="5" y="16"/>
                    </a:moveTo>
                    <a:cubicBezTo>
                      <a:pt x="6" y="19"/>
                      <a:pt x="3" y="20"/>
                      <a:pt x="0" y="23"/>
                    </a:cubicBezTo>
                    <a:cubicBezTo>
                      <a:pt x="0" y="23"/>
                      <a:pt x="1" y="25"/>
                      <a:pt x="1" y="28"/>
                    </a:cubicBezTo>
                    <a:cubicBezTo>
                      <a:pt x="5" y="39"/>
                      <a:pt x="13" y="43"/>
                      <a:pt x="19" y="41"/>
                    </a:cubicBezTo>
                    <a:cubicBezTo>
                      <a:pt x="18" y="40"/>
                      <a:pt x="18" y="39"/>
                      <a:pt x="19" y="39"/>
                    </a:cubicBezTo>
                    <a:cubicBezTo>
                      <a:pt x="19" y="39"/>
                      <a:pt x="19" y="39"/>
                      <a:pt x="19" y="39"/>
                    </a:cubicBezTo>
                    <a:cubicBezTo>
                      <a:pt x="19" y="38"/>
                      <a:pt x="19" y="38"/>
                      <a:pt x="19" y="38"/>
                    </a:cubicBezTo>
                    <a:cubicBezTo>
                      <a:pt x="19" y="38"/>
                      <a:pt x="19" y="39"/>
                      <a:pt x="19" y="40"/>
                    </a:cubicBezTo>
                    <a:cubicBezTo>
                      <a:pt x="20" y="39"/>
                      <a:pt x="21" y="39"/>
                      <a:pt x="23" y="39"/>
                    </a:cubicBezTo>
                    <a:cubicBezTo>
                      <a:pt x="22" y="36"/>
                      <a:pt x="23" y="38"/>
                      <a:pt x="23" y="36"/>
                    </a:cubicBezTo>
                    <a:cubicBezTo>
                      <a:pt x="23" y="37"/>
                      <a:pt x="23" y="37"/>
                      <a:pt x="23" y="37"/>
                    </a:cubicBezTo>
                    <a:cubicBezTo>
                      <a:pt x="23" y="36"/>
                      <a:pt x="23" y="36"/>
                      <a:pt x="25" y="38"/>
                    </a:cubicBezTo>
                    <a:cubicBezTo>
                      <a:pt x="29" y="38"/>
                      <a:pt x="31" y="35"/>
                      <a:pt x="33" y="33"/>
                    </a:cubicBezTo>
                    <a:cubicBezTo>
                      <a:pt x="36" y="30"/>
                      <a:pt x="36" y="26"/>
                      <a:pt x="36" y="21"/>
                    </a:cubicBezTo>
                    <a:cubicBezTo>
                      <a:pt x="33" y="20"/>
                      <a:pt x="35" y="19"/>
                      <a:pt x="32" y="19"/>
                    </a:cubicBezTo>
                    <a:cubicBezTo>
                      <a:pt x="33" y="19"/>
                      <a:pt x="33" y="19"/>
                      <a:pt x="33" y="19"/>
                    </a:cubicBezTo>
                    <a:cubicBezTo>
                      <a:pt x="31" y="18"/>
                      <a:pt x="33" y="18"/>
                      <a:pt x="34" y="17"/>
                    </a:cubicBezTo>
                    <a:cubicBezTo>
                      <a:pt x="33" y="17"/>
                      <a:pt x="34" y="17"/>
                      <a:pt x="32" y="17"/>
                    </a:cubicBezTo>
                    <a:cubicBezTo>
                      <a:pt x="30" y="17"/>
                      <a:pt x="35" y="17"/>
                      <a:pt x="34" y="16"/>
                    </a:cubicBezTo>
                    <a:cubicBezTo>
                      <a:pt x="34" y="16"/>
                      <a:pt x="33" y="17"/>
                      <a:pt x="33" y="16"/>
                    </a:cubicBezTo>
                    <a:cubicBezTo>
                      <a:pt x="31" y="16"/>
                      <a:pt x="34" y="17"/>
                      <a:pt x="36" y="15"/>
                    </a:cubicBezTo>
                    <a:cubicBezTo>
                      <a:pt x="35" y="13"/>
                      <a:pt x="32" y="12"/>
                      <a:pt x="33" y="10"/>
                    </a:cubicBezTo>
                    <a:cubicBezTo>
                      <a:pt x="33" y="11"/>
                      <a:pt x="32" y="11"/>
                      <a:pt x="32" y="11"/>
                    </a:cubicBezTo>
                    <a:cubicBezTo>
                      <a:pt x="35" y="9"/>
                      <a:pt x="31" y="11"/>
                      <a:pt x="32" y="10"/>
                    </a:cubicBezTo>
                    <a:cubicBezTo>
                      <a:pt x="33" y="10"/>
                      <a:pt x="33" y="10"/>
                      <a:pt x="33" y="10"/>
                    </a:cubicBezTo>
                    <a:cubicBezTo>
                      <a:pt x="34" y="9"/>
                      <a:pt x="32" y="9"/>
                      <a:pt x="32" y="7"/>
                    </a:cubicBezTo>
                    <a:cubicBezTo>
                      <a:pt x="30" y="7"/>
                      <a:pt x="32" y="5"/>
                      <a:pt x="30" y="5"/>
                    </a:cubicBezTo>
                    <a:cubicBezTo>
                      <a:pt x="31" y="5"/>
                      <a:pt x="30" y="4"/>
                      <a:pt x="30" y="4"/>
                    </a:cubicBezTo>
                    <a:cubicBezTo>
                      <a:pt x="27" y="6"/>
                      <a:pt x="29" y="1"/>
                      <a:pt x="27" y="3"/>
                    </a:cubicBezTo>
                    <a:cubicBezTo>
                      <a:pt x="27" y="2"/>
                      <a:pt x="27" y="2"/>
                      <a:pt x="27" y="2"/>
                    </a:cubicBezTo>
                    <a:cubicBezTo>
                      <a:pt x="25" y="1"/>
                      <a:pt x="21" y="0"/>
                      <a:pt x="18" y="3"/>
                    </a:cubicBezTo>
                    <a:cubicBezTo>
                      <a:pt x="16" y="3"/>
                      <a:pt x="12" y="1"/>
                      <a:pt x="13" y="3"/>
                    </a:cubicBezTo>
                    <a:cubicBezTo>
                      <a:pt x="13" y="5"/>
                      <a:pt x="13" y="5"/>
                      <a:pt x="13" y="5"/>
                    </a:cubicBezTo>
                    <a:cubicBezTo>
                      <a:pt x="13" y="5"/>
                      <a:pt x="13" y="4"/>
                      <a:pt x="12" y="3"/>
                    </a:cubicBezTo>
                    <a:cubicBezTo>
                      <a:pt x="13" y="5"/>
                      <a:pt x="11" y="4"/>
                      <a:pt x="11" y="4"/>
                    </a:cubicBezTo>
                    <a:cubicBezTo>
                      <a:pt x="11" y="5"/>
                      <a:pt x="11" y="5"/>
                      <a:pt x="11" y="6"/>
                    </a:cubicBezTo>
                    <a:cubicBezTo>
                      <a:pt x="9" y="4"/>
                      <a:pt x="11" y="8"/>
                      <a:pt x="9" y="7"/>
                    </a:cubicBezTo>
                    <a:cubicBezTo>
                      <a:pt x="12" y="9"/>
                      <a:pt x="10" y="8"/>
                      <a:pt x="10" y="9"/>
                    </a:cubicBezTo>
                    <a:cubicBezTo>
                      <a:pt x="10" y="9"/>
                      <a:pt x="10" y="9"/>
                      <a:pt x="9" y="8"/>
                    </a:cubicBezTo>
                    <a:cubicBezTo>
                      <a:pt x="9" y="9"/>
                      <a:pt x="9" y="9"/>
                      <a:pt x="8" y="9"/>
                    </a:cubicBezTo>
                    <a:cubicBezTo>
                      <a:pt x="8" y="9"/>
                      <a:pt x="10" y="10"/>
                      <a:pt x="9" y="10"/>
                    </a:cubicBezTo>
                    <a:cubicBezTo>
                      <a:pt x="7" y="9"/>
                      <a:pt x="9" y="11"/>
                      <a:pt x="8" y="10"/>
                    </a:cubicBezTo>
                    <a:cubicBezTo>
                      <a:pt x="10" y="11"/>
                      <a:pt x="11" y="13"/>
                      <a:pt x="10" y="12"/>
                    </a:cubicBezTo>
                    <a:cubicBezTo>
                      <a:pt x="8" y="11"/>
                      <a:pt x="8" y="11"/>
                      <a:pt x="8" y="11"/>
                    </a:cubicBezTo>
                    <a:cubicBezTo>
                      <a:pt x="9" y="12"/>
                      <a:pt x="5" y="12"/>
                      <a:pt x="8" y="14"/>
                    </a:cubicBezTo>
                    <a:cubicBezTo>
                      <a:pt x="6" y="13"/>
                      <a:pt x="6" y="13"/>
                      <a:pt x="6" y="13"/>
                    </a:cubicBezTo>
                    <a:cubicBezTo>
                      <a:pt x="8" y="15"/>
                      <a:pt x="6" y="15"/>
                      <a:pt x="8" y="17"/>
                    </a:cubicBezTo>
                    <a:cubicBezTo>
                      <a:pt x="8" y="17"/>
                      <a:pt x="7" y="17"/>
                      <a:pt x="7" y="17"/>
                    </a:cubicBezTo>
                    <a:cubicBezTo>
                      <a:pt x="6" y="17"/>
                      <a:pt x="5" y="16"/>
                      <a:pt x="5" y="16"/>
                    </a:cubicBezTo>
                    <a:close/>
                    <a:moveTo>
                      <a:pt x="16" y="26"/>
                    </a:moveTo>
                    <a:cubicBezTo>
                      <a:pt x="16" y="26"/>
                      <a:pt x="16" y="26"/>
                      <a:pt x="16" y="26"/>
                    </a:cubicBezTo>
                    <a:cubicBezTo>
                      <a:pt x="16" y="27"/>
                      <a:pt x="16" y="27"/>
                      <a:pt x="16" y="26"/>
                    </a:cubicBezTo>
                    <a:close/>
                    <a:moveTo>
                      <a:pt x="17" y="24"/>
                    </a:moveTo>
                    <a:cubicBezTo>
                      <a:pt x="17" y="25"/>
                      <a:pt x="16" y="25"/>
                      <a:pt x="17" y="27"/>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4"/>
                      <a:pt x="16" y="24"/>
                      <a:pt x="17" y="24"/>
                    </a:cubicBezTo>
                    <a:cubicBezTo>
                      <a:pt x="17" y="25"/>
                      <a:pt x="17" y="25"/>
                      <a:pt x="17" y="24"/>
                    </a:cubicBezTo>
                    <a:close/>
                    <a:moveTo>
                      <a:pt x="16" y="25"/>
                    </a:move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4"/>
                      <a:pt x="16" y="24"/>
                      <a:pt x="16" y="24"/>
                    </a:cubicBezTo>
                    <a:cubicBezTo>
                      <a:pt x="16" y="25"/>
                      <a:pt x="17" y="23"/>
                      <a:pt x="16" y="24"/>
                    </a:cubicBezTo>
                    <a:cubicBezTo>
                      <a:pt x="16" y="24"/>
                      <a:pt x="16" y="24"/>
                      <a:pt x="16" y="24"/>
                    </a:cubicBezTo>
                    <a:cubicBezTo>
                      <a:pt x="16" y="24"/>
                      <a:pt x="16" y="24"/>
                      <a:pt x="16" y="24"/>
                    </a:cubicBezTo>
                    <a:cubicBezTo>
                      <a:pt x="16" y="24"/>
                      <a:pt x="16" y="24"/>
                      <a:pt x="16" y="24"/>
                    </a:cubicBezTo>
                    <a:cubicBezTo>
                      <a:pt x="16" y="24"/>
                      <a:pt x="16" y="24"/>
                      <a:pt x="16" y="24"/>
                    </a:cubicBezTo>
                    <a:cubicBezTo>
                      <a:pt x="17" y="24"/>
                      <a:pt x="17" y="24"/>
                      <a:pt x="17" y="24"/>
                    </a:cubicBezTo>
                    <a:cubicBezTo>
                      <a:pt x="17" y="24"/>
                      <a:pt x="17" y="24"/>
                      <a:pt x="17" y="24"/>
                    </a:cubicBezTo>
                    <a:cubicBezTo>
                      <a:pt x="16" y="25"/>
                      <a:pt x="17" y="24"/>
                      <a:pt x="16" y="24"/>
                    </a:cubicBezTo>
                    <a:cubicBezTo>
                      <a:pt x="17" y="24"/>
                      <a:pt x="17" y="24"/>
                      <a:pt x="17" y="24"/>
                    </a:cubicBezTo>
                    <a:cubicBezTo>
                      <a:pt x="17" y="24"/>
                      <a:pt x="17" y="24"/>
                      <a:pt x="17" y="24"/>
                    </a:cubicBezTo>
                    <a:cubicBezTo>
                      <a:pt x="17" y="24"/>
                      <a:pt x="16" y="24"/>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lose/>
                    <a:moveTo>
                      <a:pt x="17" y="24"/>
                    </a:move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lose/>
                    <a:moveTo>
                      <a:pt x="17" y="23"/>
                    </a:moveTo>
                    <a:cubicBezTo>
                      <a:pt x="17" y="23"/>
                      <a:pt x="17" y="23"/>
                      <a:pt x="17" y="23"/>
                    </a:cubicBezTo>
                    <a:cubicBezTo>
                      <a:pt x="17" y="23"/>
                      <a:pt x="17" y="23"/>
                      <a:pt x="17" y="23"/>
                    </a:cubicBezTo>
                    <a:cubicBezTo>
                      <a:pt x="17" y="23"/>
                      <a:pt x="17" y="23"/>
                      <a:pt x="17" y="23"/>
                    </a:cubicBezTo>
                    <a:cubicBezTo>
                      <a:pt x="17" y="23"/>
                      <a:pt x="17" y="23"/>
                      <a:pt x="17" y="23"/>
                    </a:cubicBezTo>
                    <a:close/>
                    <a:moveTo>
                      <a:pt x="17" y="24"/>
                    </a:moveTo>
                    <a:cubicBezTo>
                      <a:pt x="17" y="24"/>
                      <a:pt x="17" y="24"/>
                      <a:pt x="17" y="24"/>
                    </a:cubicBezTo>
                    <a:cubicBezTo>
                      <a:pt x="17" y="24"/>
                      <a:pt x="17" y="24"/>
                      <a:pt x="17" y="24"/>
                    </a:cubicBezTo>
                    <a:cubicBezTo>
                      <a:pt x="17" y="24"/>
                      <a:pt x="17" y="24"/>
                      <a:pt x="17" y="24"/>
                    </a:cubicBezTo>
                    <a:close/>
                    <a:moveTo>
                      <a:pt x="17" y="23"/>
                    </a:moveTo>
                    <a:cubicBezTo>
                      <a:pt x="17" y="23"/>
                      <a:pt x="17" y="23"/>
                      <a:pt x="17" y="23"/>
                    </a:cubicBezTo>
                    <a:cubicBezTo>
                      <a:pt x="18" y="23"/>
                      <a:pt x="18" y="23"/>
                      <a:pt x="18" y="23"/>
                    </a:cubicBezTo>
                    <a:cubicBezTo>
                      <a:pt x="18" y="23"/>
                      <a:pt x="17" y="23"/>
                      <a:pt x="17" y="23"/>
                    </a:cubicBezTo>
                    <a:cubicBezTo>
                      <a:pt x="17" y="23"/>
                      <a:pt x="17" y="23"/>
                      <a:pt x="17" y="23"/>
                    </a:cubicBezTo>
                    <a:cubicBezTo>
                      <a:pt x="17" y="23"/>
                      <a:pt x="17" y="23"/>
                      <a:pt x="17" y="23"/>
                    </a:cubicBezTo>
                    <a:cubicBezTo>
                      <a:pt x="17" y="23"/>
                      <a:pt x="17" y="23"/>
                      <a:pt x="17" y="23"/>
                    </a:cubicBezTo>
                    <a:close/>
                    <a:moveTo>
                      <a:pt x="17" y="24"/>
                    </a:moveTo>
                    <a:cubicBezTo>
                      <a:pt x="17" y="24"/>
                      <a:pt x="17" y="24"/>
                      <a:pt x="17" y="24"/>
                    </a:cubicBezTo>
                    <a:cubicBezTo>
                      <a:pt x="17" y="24"/>
                      <a:pt x="17" y="24"/>
                      <a:pt x="17" y="24"/>
                    </a:cubicBezTo>
                    <a:cubicBezTo>
                      <a:pt x="17" y="24"/>
                      <a:pt x="17" y="24"/>
                      <a:pt x="17" y="24"/>
                    </a:cubicBezTo>
                    <a:close/>
                    <a:moveTo>
                      <a:pt x="17" y="24"/>
                    </a:moveTo>
                    <a:cubicBezTo>
                      <a:pt x="17" y="24"/>
                      <a:pt x="17" y="24"/>
                      <a:pt x="17" y="24"/>
                    </a:cubicBezTo>
                    <a:cubicBezTo>
                      <a:pt x="17" y="24"/>
                      <a:pt x="17" y="24"/>
                      <a:pt x="17" y="24"/>
                    </a:cubicBezTo>
                    <a:close/>
                    <a:moveTo>
                      <a:pt x="17" y="24"/>
                    </a:moveTo>
                    <a:cubicBezTo>
                      <a:pt x="17" y="24"/>
                      <a:pt x="17" y="24"/>
                      <a:pt x="17" y="24"/>
                    </a:cubicBezTo>
                    <a:cubicBezTo>
                      <a:pt x="17" y="24"/>
                      <a:pt x="17" y="24"/>
                      <a:pt x="17" y="24"/>
                    </a:cubicBezTo>
                    <a:cubicBezTo>
                      <a:pt x="18" y="25"/>
                      <a:pt x="17" y="24"/>
                      <a:pt x="17" y="24"/>
                    </a:cubicBezTo>
                    <a:close/>
                    <a:moveTo>
                      <a:pt x="18" y="24"/>
                    </a:moveTo>
                    <a:cubicBezTo>
                      <a:pt x="18" y="24"/>
                      <a:pt x="18" y="24"/>
                      <a:pt x="18" y="24"/>
                    </a:cubicBezTo>
                    <a:cubicBezTo>
                      <a:pt x="18" y="24"/>
                      <a:pt x="18" y="24"/>
                      <a:pt x="18" y="24"/>
                    </a:cubicBezTo>
                    <a:cubicBezTo>
                      <a:pt x="18" y="24"/>
                      <a:pt x="18" y="24"/>
                      <a:pt x="18" y="24"/>
                    </a:cubicBezTo>
                    <a:close/>
                    <a:moveTo>
                      <a:pt x="20" y="23"/>
                    </a:moveTo>
                    <a:cubicBezTo>
                      <a:pt x="20" y="23"/>
                      <a:pt x="20" y="23"/>
                      <a:pt x="20" y="23"/>
                    </a:cubicBezTo>
                    <a:cubicBezTo>
                      <a:pt x="20" y="23"/>
                      <a:pt x="19" y="23"/>
                      <a:pt x="19" y="23"/>
                    </a:cubicBezTo>
                    <a:cubicBezTo>
                      <a:pt x="19" y="23"/>
                      <a:pt x="18" y="23"/>
                      <a:pt x="18" y="24"/>
                    </a:cubicBezTo>
                    <a:cubicBezTo>
                      <a:pt x="18" y="24"/>
                      <a:pt x="18" y="24"/>
                      <a:pt x="18" y="24"/>
                    </a:cubicBezTo>
                    <a:cubicBezTo>
                      <a:pt x="19" y="23"/>
                      <a:pt x="19" y="23"/>
                      <a:pt x="18" y="24"/>
                    </a:cubicBezTo>
                    <a:cubicBezTo>
                      <a:pt x="19" y="23"/>
                      <a:pt x="19" y="23"/>
                      <a:pt x="19" y="23"/>
                    </a:cubicBezTo>
                    <a:cubicBezTo>
                      <a:pt x="19" y="23"/>
                      <a:pt x="19" y="23"/>
                      <a:pt x="19" y="24"/>
                    </a:cubicBezTo>
                    <a:cubicBezTo>
                      <a:pt x="19" y="24"/>
                      <a:pt x="19" y="24"/>
                      <a:pt x="19" y="24"/>
                    </a:cubicBezTo>
                    <a:cubicBezTo>
                      <a:pt x="19" y="24"/>
                      <a:pt x="19" y="24"/>
                      <a:pt x="19" y="24"/>
                    </a:cubicBezTo>
                    <a:cubicBezTo>
                      <a:pt x="19" y="24"/>
                      <a:pt x="19" y="24"/>
                      <a:pt x="19" y="24"/>
                    </a:cubicBezTo>
                    <a:cubicBezTo>
                      <a:pt x="19" y="24"/>
                      <a:pt x="18" y="25"/>
                      <a:pt x="19" y="26"/>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3"/>
                      <a:pt x="17" y="23"/>
                    </a:cubicBezTo>
                    <a:cubicBezTo>
                      <a:pt x="17" y="23"/>
                      <a:pt x="18" y="23"/>
                      <a:pt x="18" y="23"/>
                    </a:cubicBezTo>
                    <a:cubicBezTo>
                      <a:pt x="18" y="23"/>
                      <a:pt x="18" y="23"/>
                      <a:pt x="18" y="24"/>
                    </a:cubicBezTo>
                    <a:cubicBezTo>
                      <a:pt x="18" y="24"/>
                      <a:pt x="18" y="24"/>
                      <a:pt x="18" y="24"/>
                    </a:cubicBezTo>
                    <a:cubicBezTo>
                      <a:pt x="18" y="23"/>
                      <a:pt x="18" y="23"/>
                      <a:pt x="18" y="23"/>
                    </a:cubicBezTo>
                    <a:cubicBezTo>
                      <a:pt x="18" y="23"/>
                      <a:pt x="18" y="23"/>
                      <a:pt x="18" y="23"/>
                    </a:cubicBezTo>
                    <a:cubicBezTo>
                      <a:pt x="18" y="22"/>
                      <a:pt x="17" y="22"/>
                      <a:pt x="17" y="22"/>
                    </a:cubicBezTo>
                    <a:cubicBezTo>
                      <a:pt x="18" y="22"/>
                      <a:pt x="18" y="23"/>
                      <a:pt x="18" y="23"/>
                    </a:cubicBezTo>
                    <a:cubicBezTo>
                      <a:pt x="19" y="22"/>
                      <a:pt x="19" y="22"/>
                      <a:pt x="19" y="22"/>
                    </a:cubicBezTo>
                    <a:cubicBezTo>
                      <a:pt x="19" y="22"/>
                      <a:pt x="19" y="23"/>
                      <a:pt x="19" y="23"/>
                    </a:cubicBezTo>
                    <a:cubicBezTo>
                      <a:pt x="19" y="23"/>
                      <a:pt x="20" y="23"/>
                      <a:pt x="20" y="23"/>
                    </a:cubicBezTo>
                    <a:cubicBezTo>
                      <a:pt x="20" y="23"/>
                      <a:pt x="20" y="23"/>
                      <a:pt x="20" y="23"/>
                    </a:cubicBezTo>
                    <a:cubicBezTo>
                      <a:pt x="20" y="23"/>
                      <a:pt x="20" y="23"/>
                      <a:pt x="20" y="23"/>
                    </a:cubicBezTo>
                    <a:cubicBezTo>
                      <a:pt x="20" y="23"/>
                      <a:pt x="20" y="23"/>
                      <a:pt x="20" y="23"/>
                    </a:cubicBezTo>
                    <a:cubicBezTo>
                      <a:pt x="20" y="23"/>
                      <a:pt x="20" y="23"/>
                      <a:pt x="20" y="23"/>
                    </a:cubicBezTo>
                    <a:cubicBezTo>
                      <a:pt x="20" y="23"/>
                      <a:pt x="21" y="23"/>
                      <a:pt x="21" y="23"/>
                    </a:cubicBezTo>
                    <a:cubicBezTo>
                      <a:pt x="21" y="23"/>
                      <a:pt x="21" y="23"/>
                      <a:pt x="21" y="23"/>
                    </a:cubicBezTo>
                    <a:cubicBezTo>
                      <a:pt x="21" y="23"/>
                      <a:pt x="21" y="23"/>
                      <a:pt x="21" y="23"/>
                    </a:cubicBezTo>
                    <a:cubicBezTo>
                      <a:pt x="21" y="23"/>
                      <a:pt x="21" y="23"/>
                      <a:pt x="21" y="23"/>
                    </a:cubicBezTo>
                    <a:cubicBezTo>
                      <a:pt x="21" y="23"/>
                      <a:pt x="21" y="23"/>
                      <a:pt x="21" y="23"/>
                    </a:cubicBezTo>
                    <a:cubicBezTo>
                      <a:pt x="21" y="23"/>
                      <a:pt x="21" y="23"/>
                      <a:pt x="21" y="23"/>
                    </a:cubicBezTo>
                    <a:cubicBezTo>
                      <a:pt x="21" y="23"/>
                      <a:pt x="21" y="23"/>
                      <a:pt x="20" y="23"/>
                    </a:cubicBezTo>
                    <a:cubicBezTo>
                      <a:pt x="20" y="23"/>
                      <a:pt x="20" y="23"/>
                      <a:pt x="20" y="23"/>
                    </a:cubicBezTo>
                    <a:cubicBezTo>
                      <a:pt x="20" y="23"/>
                      <a:pt x="20" y="23"/>
                      <a:pt x="20" y="23"/>
                    </a:cubicBezTo>
                    <a:cubicBezTo>
                      <a:pt x="20" y="23"/>
                      <a:pt x="20" y="23"/>
                      <a:pt x="20" y="23"/>
                    </a:cubicBezTo>
                    <a:cubicBezTo>
                      <a:pt x="20" y="23"/>
                      <a:pt x="20" y="23"/>
                      <a:pt x="20" y="23"/>
                    </a:cubicBezTo>
                    <a:cubicBezTo>
                      <a:pt x="20" y="23"/>
                      <a:pt x="20" y="23"/>
                      <a:pt x="20" y="23"/>
                    </a:cubicBezTo>
                    <a:cubicBezTo>
                      <a:pt x="20" y="23"/>
                      <a:pt x="20" y="23"/>
                      <a:pt x="21" y="23"/>
                    </a:cubicBezTo>
                    <a:cubicBezTo>
                      <a:pt x="20" y="23"/>
                      <a:pt x="20" y="23"/>
                      <a:pt x="20" y="23"/>
                    </a:cubicBezTo>
                    <a:cubicBezTo>
                      <a:pt x="20" y="23"/>
                      <a:pt x="20" y="23"/>
                      <a:pt x="20" y="23"/>
                    </a:cubicBezTo>
                    <a:cubicBezTo>
                      <a:pt x="20" y="23"/>
                      <a:pt x="20" y="23"/>
                      <a:pt x="20" y="23"/>
                    </a:cubicBezTo>
                    <a:cubicBezTo>
                      <a:pt x="20" y="23"/>
                      <a:pt x="20" y="23"/>
                      <a:pt x="20" y="23"/>
                    </a:cubicBezTo>
                    <a:cubicBezTo>
                      <a:pt x="20" y="23"/>
                      <a:pt x="20" y="23"/>
                      <a:pt x="20" y="23"/>
                    </a:cubicBezTo>
                    <a:cubicBezTo>
                      <a:pt x="20" y="23"/>
                      <a:pt x="20" y="23"/>
                      <a:pt x="20" y="23"/>
                    </a:cubicBezTo>
                    <a:close/>
                    <a:moveTo>
                      <a:pt x="21" y="24"/>
                    </a:moveTo>
                    <a:cubicBezTo>
                      <a:pt x="21" y="24"/>
                      <a:pt x="21" y="24"/>
                      <a:pt x="21" y="24"/>
                    </a:cubicBezTo>
                    <a:cubicBezTo>
                      <a:pt x="21" y="24"/>
                      <a:pt x="21" y="24"/>
                      <a:pt x="21" y="24"/>
                    </a:cubicBezTo>
                    <a:cubicBezTo>
                      <a:pt x="21" y="24"/>
                      <a:pt x="21" y="24"/>
                      <a:pt x="21" y="24"/>
                    </a:cubicBezTo>
                    <a:cubicBezTo>
                      <a:pt x="21" y="24"/>
                      <a:pt x="21" y="24"/>
                      <a:pt x="21" y="24"/>
                    </a:cubicBezTo>
                    <a:close/>
                    <a:moveTo>
                      <a:pt x="21" y="24"/>
                    </a:moveTo>
                    <a:cubicBezTo>
                      <a:pt x="21" y="24"/>
                      <a:pt x="21" y="24"/>
                      <a:pt x="21" y="24"/>
                    </a:cubicBezTo>
                    <a:cubicBezTo>
                      <a:pt x="21" y="24"/>
                      <a:pt x="21" y="24"/>
                      <a:pt x="21" y="24"/>
                    </a:cubicBezTo>
                    <a:cubicBezTo>
                      <a:pt x="21" y="24"/>
                      <a:pt x="21" y="24"/>
                      <a:pt x="21" y="24"/>
                    </a:cubicBezTo>
                    <a:close/>
                    <a:moveTo>
                      <a:pt x="21" y="24"/>
                    </a:moveTo>
                    <a:cubicBezTo>
                      <a:pt x="21" y="24"/>
                      <a:pt x="21" y="24"/>
                      <a:pt x="21" y="24"/>
                    </a:cubicBezTo>
                    <a:cubicBezTo>
                      <a:pt x="21" y="24"/>
                      <a:pt x="21" y="24"/>
                      <a:pt x="21" y="24"/>
                    </a:cubicBezTo>
                    <a:cubicBezTo>
                      <a:pt x="21" y="24"/>
                      <a:pt x="21" y="24"/>
                      <a:pt x="21" y="24"/>
                    </a:cubicBezTo>
                    <a:cubicBezTo>
                      <a:pt x="21" y="24"/>
                      <a:pt x="21" y="24"/>
                      <a:pt x="21" y="24"/>
                    </a:cubicBezTo>
                    <a:close/>
                    <a:moveTo>
                      <a:pt x="21" y="24"/>
                    </a:moveTo>
                    <a:cubicBezTo>
                      <a:pt x="21" y="24"/>
                      <a:pt x="21" y="24"/>
                      <a:pt x="21" y="24"/>
                    </a:cubicBezTo>
                    <a:cubicBezTo>
                      <a:pt x="21" y="24"/>
                      <a:pt x="21" y="24"/>
                      <a:pt x="21" y="24"/>
                    </a:cubicBezTo>
                    <a:cubicBezTo>
                      <a:pt x="21" y="24"/>
                      <a:pt x="21" y="24"/>
                      <a:pt x="21" y="24"/>
                    </a:cubicBezTo>
                    <a:close/>
                    <a:moveTo>
                      <a:pt x="21" y="23"/>
                    </a:moveTo>
                    <a:cubicBezTo>
                      <a:pt x="21" y="23"/>
                      <a:pt x="21" y="23"/>
                      <a:pt x="21" y="23"/>
                    </a:cubicBezTo>
                    <a:cubicBezTo>
                      <a:pt x="21" y="23"/>
                      <a:pt x="21" y="23"/>
                      <a:pt x="21" y="23"/>
                    </a:cubicBezTo>
                    <a:cubicBezTo>
                      <a:pt x="21" y="23"/>
                      <a:pt x="21" y="23"/>
                      <a:pt x="21" y="23"/>
                    </a:cubicBezTo>
                    <a:cubicBezTo>
                      <a:pt x="21" y="23"/>
                      <a:pt x="21" y="23"/>
                      <a:pt x="21" y="23"/>
                    </a:cubicBezTo>
                    <a:close/>
                    <a:moveTo>
                      <a:pt x="21" y="23"/>
                    </a:moveTo>
                    <a:cubicBezTo>
                      <a:pt x="21" y="23"/>
                      <a:pt x="21" y="23"/>
                      <a:pt x="21" y="23"/>
                    </a:cubicBezTo>
                    <a:cubicBezTo>
                      <a:pt x="21" y="23"/>
                      <a:pt x="21" y="23"/>
                      <a:pt x="21" y="23"/>
                    </a:cubicBezTo>
                    <a:cubicBezTo>
                      <a:pt x="21" y="23"/>
                      <a:pt x="21" y="23"/>
                      <a:pt x="21" y="23"/>
                    </a:cubicBezTo>
                    <a:cubicBezTo>
                      <a:pt x="21" y="23"/>
                      <a:pt x="21" y="23"/>
                      <a:pt x="21" y="23"/>
                    </a:cubicBezTo>
                    <a:close/>
                    <a:moveTo>
                      <a:pt x="21" y="23"/>
                    </a:moveTo>
                    <a:cubicBezTo>
                      <a:pt x="21" y="23"/>
                      <a:pt x="21" y="23"/>
                      <a:pt x="21" y="23"/>
                    </a:cubicBezTo>
                    <a:cubicBezTo>
                      <a:pt x="21" y="23"/>
                      <a:pt x="21" y="23"/>
                      <a:pt x="21" y="23"/>
                    </a:cubicBezTo>
                    <a:cubicBezTo>
                      <a:pt x="21" y="23"/>
                      <a:pt x="21" y="23"/>
                      <a:pt x="21" y="23"/>
                    </a:cubicBezTo>
                    <a:cubicBezTo>
                      <a:pt x="21" y="23"/>
                      <a:pt x="21" y="23"/>
                      <a:pt x="21" y="23"/>
                    </a:cubicBezTo>
                    <a:cubicBezTo>
                      <a:pt x="21" y="23"/>
                      <a:pt x="21" y="23"/>
                      <a:pt x="21" y="23"/>
                    </a:cubicBezTo>
                    <a:cubicBezTo>
                      <a:pt x="21" y="23"/>
                      <a:pt x="21" y="23"/>
                      <a:pt x="21" y="23"/>
                    </a:cubicBezTo>
                    <a:close/>
                    <a:moveTo>
                      <a:pt x="21" y="23"/>
                    </a:moveTo>
                    <a:cubicBezTo>
                      <a:pt x="21" y="23"/>
                      <a:pt x="21" y="23"/>
                      <a:pt x="21" y="23"/>
                    </a:cubicBezTo>
                    <a:cubicBezTo>
                      <a:pt x="21" y="23"/>
                      <a:pt x="21" y="23"/>
                      <a:pt x="21" y="23"/>
                    </a:cubicBezTo>
                    <a:cubicBezTo>
                      <a:pt x="21" y="23"/>
                      <a:pt x="21" y="23"/>
                      <a:pt x="21" y="23"/>
                    </a:cubicBezTo>
                    <a:cubicBezTo>
                      <a:pt x="21" y="23"/>
                      <a:pt x="21" y="23"/>
                      <a:pt x="21" y="23"/>
                    </a:cubicBezTo>
                    <a:close/>
                    <a:moveTo>
                      <a:pt x="21" y="24"/>
                    </a:moveTo>
                    <a:cubicBezTo>
                      <a:pt x="21" y="24"/>
                      <a:pt x="21" y="24"/>
                      <a:pt x="21" y="24"/>
                    </a:cubicBezTo>
                    <a:cubicBezTo>
                      <a:pt x="20" y="24"/>
                      <a:pt x="20" y="24"/>
                      <a:pt x="20" y="24"/>
                    </a:cubicBezTo>
                    <a:cubicBezTo>
                      <a:pt x="20" y="24"/>
                      <a:pt x="21" y="24"/>
                      <a:pt x="21" y="24"/>
                    </a:cubicBezTo>
                    <a:cubicBezTo>
                      <a:pt x="21" y="24"/>
                      <a:pt x="21" y="24"/>
                      <a:pt x="21" y="24"/>
                    </a:cubicBezTo>
                    <a:close/>
                    <a:moveTo>
                      <a:pt x="21" y="24"/>
                    </a:moveTo>
                    <a:cubicBezTo>
                      <a:pt x="21" y="24"/>
                      <a:pt x="21" y="24"/>
                      <a:pt x="21" y="24"/>
                    </a:cubicBezTo>
                    <a:cubicBezTo>
                      <a:pt x="21" y="24"/>
                      <a:pt x="21" y="24"/>
                      <a:pt x="21" y="24"/>
                    </a:cubicBezTo>
                    <a:cubicBezTo>
                      <a:pt x="21" y="24"/>
                      <a:pt x="21" y="24"/>
                      <a:pt x="21" y="24"/>
                    </a:cubicBezTo>
                    <a:cubicBezTo>
                      <a:pt x="21" y="24"/>
                      <a:pt x="21" y="24"/>
                      <a:pt x="21" y="24"/>
                    </a:cubicBezTo>
                    <a:close/>
                    <a:moveTo>
                      <a:pt x="21" y="23"/>
                    </a:moveTo>
                    <a:cubicBezTo>
                      <a:pt x="21" y="23"/>
                      <a:pt x="21" y="23"/>
                      <a:pt x="21" y="23"/>
                    </a:cubicBezTo>
                    <a:cubicBezTo>
                      <a:pt x="21" y="23"/>
                      <a:pt x="21" y="23"/>
                      <a:pt x="21" y="23"/>
                    </a:cubicBezTo>
                    <a:cubicBezTo>
                      <a:pt x="21" y="23"/>
                      <a:pt x="21" y="23"/>
                      <a:pt x="21" y="23"/>
                    </a:cubicBezTo>
                    <a:close/>
                    <a:moveTo>
                      <a:pt x="20" y="24"/>
                    </a:moveTo>
                    <a:cubicBezTo>
                      <a:pt x="20" y="24"/>
                      <a:pt x="20" y="24"/>
                      <a:pt x="20" y="24"/>
                    </a:cubicBezTo>
                    <a:cubicBezTo>
                      <a:pt x="20" y="24"/>
                      <a:pt x="20" y="24"/>
                      <a:pt x="20" y="24"/>
                    </a:cubicBezTo>
                    <a:cubicBezTo>
                      <a:pt x="20" y="24"/>
                      <a:pt x="20" y="24"/>
                      <a:pt x="20" y="24"/>
                    </a:cubicBezTo>
                    <a:cubicBezTo>
                      <a:pt x="20" y="24"/>
                      <a:pt x="20" y="24"/>
                      <a:pt x="20" y="24"/>
                    </a:cubicBezTo>
                    <a:close/>
                    <a:moveTo>
                      <a:pt x="20" y="24"/>
                    </a:moveTo>
                    <a:cubicBezTo>
                      <a:pt x="20" y="24"/>
                      <a:pt x="20" y="24"/>
                      <a:pt x="20" y="24"/>
                    </a:cubicBezTo>
                    <a:cubicBezTo>
                      <a:pt x="21" y="24"/>
                      <a:pt x="21" y="24"/>
                      <a:pt x="21" y="25"/>
                    </a:cubicBezTo>
                    <a:lnTo>
                      <a:pt x="20" y="24"/>
                    </a:lnTo>
                    <a:close/>
                    <a:moveTo>
                      <a:pt x="21" y="24"/>
                    </a:moveTo>
                    <a:cubicBezTo>
                      <a:pt x="21" y="24"/>
                      <a:pt x="21" y="24"/>
                      <a:pt x="21" y="24"/>
                    </a:cubicBezTo>
                    <a:cubicBezTo>
                      <a:pt x="21" y="24"/>
                      <a:pt x="21" y="24"/>
                      <a:pt x="21" y="24"/>
                    </a:cubicBezTo>
                    <a:cubicBezTo>
                      <a:pt x="21" y="24"/>
                      <a:pt x="21" y="24"/>
                      <a:pt x="21" y="24"/>
                    </a:cubicBezTo>
                    <a:close/>
                    <a:moveTo>
                      <a:pt x="21" y="24"/>
                    </a:moveTo>
                    <a:cubicBezTo>
                      <a:pt x="21" y="24"/>
                      <a:pt x="21" y="24"/>
                      <a:pt x="21" y="24"/>
                    </a:cubicBezTo>
                    <a:cubicBezTo>
                      <a:pt x="21" y="24"/>
                      <a:pt x="21" y="24"/>
                      <a:pt x="22" y="25"/>
                    </a:cubicBezTo>
                    <a:lnTo>
                      <a:pt x="21" y="24"/>
                    </a:lnTo>
                    <a:close/>
                    <a:moveTo>
                      <a:pt x="22" y="23"/>
                    </a:moveTo>
                    <a:cubicBezTo>
                      <a:pt x="21" y="23"/>
                      <a:pt x="21" y="23"/>
                      <a:pt x="21" y="23"/>
                    </a:cubicBezTo>
                    <a:cubicBezTo>
                      <a:pt x="22" y="23"/>
                      <a:pt x="22" y="23"/>
                      <a:pt x="22" y="23"/>
                    </a:cubicBezTo>
                    <a:cubicBezTo>
                      <a:pt x="22" y="23"/>
                      <a:pt x="22" y="23"/>
                      <a:pt x="22" y="23"/>
                    </a:cubicBezTo>
                    <a:cubicBezTo>
                      <a:pt x="22" y="23"/>
                      <a:pt x="22" y="23"/>
                      <a:pt x="22" y="23"/>
                    </a:cubicBezTo>
                    <a:close/>
                    <a:moveTo>
                      <a:pt x="22" y="23"/>
                    </a:moveTo>
                    <a:cubicBezTo>
                      <a:pt x="22" y="23"/>
                      <a:pt x="22" y="23"/>
                      <a:pt x="22" y="23"/>
                    </a:cubicBezTo>
                    <a:cubicBezTo>
                      <a:pt x="22" y="24"/>
                      <a:pt x="22" y="24"/>
                      <a:pt x="22" y="24"/>
                    </a:cubicBezTo>
                    <a:cubicBezTo>
                      <a:pt x="22" y="24"/>
                      <a:pt x="22" y="24"/>
                      <a:pt x="22" y="24"/>
                    </a:cubicBezTo>
                    <a:cubicBezTo>
                      <a:pt x="22" y="24"/>
                      <a:pt x="22" y="24"/>
                      <a:pt x="22" y="24"/>
                    </a:cubicBezTo>
                    <a:lnTo>
                      <a:pt x="22" y="23"/>
                    </a:lnTo>
                    <a:close/>
                    <a:moveTo>
                      <a:pt x="22" y="23"/>
                    </a:moveTo>
                    <a:cubicBezTo>
                      <a:pt x="22" y="23"/>
                      <a:pt x="22" y="23"/>
                      <a:pt x="22" y="23"/>
                    </a:cubicBezTo>
                    <a:cubicBezTo>
                      <a:pt x="22" y="23"/>
                      <a:pt x="22" y="23"/>
                      <a:pt x="22" y="23"/>
                    </a:cubicBezTo>
                    <a:cubicBezTo>
                      <a:pt x="22" y="23"/>
                      <a:pt x="22" y="23"/>
                      <a:pt x="22" y="23"/>
                    </a:cubicBezTo>
                    <a:close/>
                    <a:moveTo>
                      <a:pt x="22" y="24"/>
                    </a:moveTo>
                    <a:cubicBezTo>
                      <a:pt x="22" y="24"/>
                      <a:pt x="22" y="24"/>
                      <a:pt x="22" y="24"/>
                    </a:cubicBezTo>
                    <a:cubicBezTo>
                      <a:pt x="22" y="24"/>
                      <a:pt x="22" y="24"/>
                      <a:pt x="22" y="24"/>
                    </a:cubicBezTo>
                    <a:cubicBezTo>
                      <a:pt x="22" y="24"/>
                      <a:pt x="22" y="24"/>
                      <a:pt x="22" y="24"/>
                    </a:cubicBezTo>
                    <a:cubicBezTo>
                      <a:pt x="22" y="24"/>
                      <a:pt x="22" y="24"/>
                      <a:pt x="22" y="24"/>
                    </a:cubicBezTo>
                    <a:close/>
                    <a:moveTo>
                      <a:pt x="22" y="24"/>
                    </a:moveTo>
                    <a:cubicBezTo>
                      <a:pt x="22" y="24"/>
                      <a:pt x="22" y="24"/>
                      <a:pt x="22" y="24"/>
                    </a:cubicBezTo>
                    <a:cubicBezTo>
                      <a:pt x="22" y="24"/>
                      <a:pt x="22" y="24"/>
                      <a:pt x="22" y="24"/>
                    </a:cubicBezTo>
                    <a:close/>
                    <a:moveTo>
                      <a:pt x="22" y="24"/>
                    </a:moveTo>
                    <a:cubicBezTo>
                      <a:pt x="22" y="24"/>
                      <a:pt x="22" y="24"/>
                      <a:pt x="22" y="24"/>
                    </a:cubicBezTo>
                    <a:cubicBezTo>
                      <a:pt x="22" y="24"/>
                      <a:pt x="22" y="24"/>
                      <a:pt x="22" y="24"/>
                    </a:cubicBezTo>
                    <a:cubicBezTo>
                      <a:pt x="22" y="24"/>
                      <a:pt x="23" y="24"/>
                      <a:pt x="22" y="24"/>
                    </a:cubicBezTo>
                    <a:close/>
                    <a:moveTo>
                      <a:pt x="22" y="22"/>
                    </a:moveTo>
                    <a:cubicBezTo>
                      <a:pt x="22" y="22"/>
                      <a:pt x="22" y="22"/>
                      <a:pt x="22" y="22"/>
                    </a:cubicBezTo>
                    <a:cubicBezTo>
                      <a:pt x="23" y="22"/>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2"/>
                      <a:pt x="23" y="22"/>
                      <a:pt x="23" y="22"/>
                    </a:cubicBezTo>
                    <a:cubicBezTo>
                      <a:pt x="23" y="22"/>
                      <a:pt x="23" y="22"/>
                      <a:pt x="22" y="22"/>
                    </a:cubicBezTo>
                    <a:close/>
                    <a:moveTo>
                      <a:pt x="22" y="19"/>
                    </a:moveTo>
                    <a:cubicBezTo>
                      <a:pt x="22" y="19"/>
                      <a:pt x="22" y="19"/>
                      <a:pt x="22" y="19"/>
                    </a:cubicBezTo>
                    <a:cubicBezTo>
                      <a:pt x="22" y="19"/>
                      <a:pt x="22" y="19"/>
                      <a:pt x="22" y="19"/>
                    </a:cubicBezTo>
                    <a:cubicBezTo>
                      <a:pt x="22" y="19"/>
                      <a:pt x="22" y="19"/>
                      <a:pt x="22" y="19"/>
                    </a:cubicBezTo>
                    <a:close/>
                    <a:moveTo>
                      <a:pt x="22" y="19"/>
                    </a:moveTo>
                    <a:cubicBezTo>
                      <a:pt x="22" y="19"/>
                      <a:pt x="22" y="19"/>
                      <a:pt x="22" y="19"/>
                    </a:cubicBezTo>
                    <a:cubicBezTo>
                      <a:pt x="22" y="19"/>
                      <a:pt x="22" y="19"/>
                      <a:pt x="22" y="19"/>
                    </a:cubicBezTo>
                    <a:cubicBezTo>
                      <a:pt x="22" y="19"/>
                      <a:pt x="22" y="19"/>
                      <a:pt x="22" y="19"/>
                    </a:cubicBezTo>
                    <a:close/>
                    <a:moveTo>
                      <a:pt x="22" y="19"/>
                    </a:moveTo>
                    <a:cubicBezTo>
                      <a:pt x="22" y="20"/>
                      <a:pt x="22" y="20"/>
                      <a:pt x="22" y="20"/>
                    </a:cubicBezTo>
                    <a:cubicBezTo>
                      <a:pt x="22" y="20"/>
                      <a:pt x="22" y="20"/>
                      <a:pt x="22" y="20"/>
                    </a:cubicBezTo>
                    <a:cubicBezTo>
                      <a:pt x="22" y="19"/>
                      <a:pt x="22" y="19"/>
                      <a:pt x="22" y="19"/>
                    </a:cubicBezTo>
                    <a:cubicBezTo>
                      <a:pt x="22" y="19"/>
                      <a:pt x="22" y="19"/>
                      <a:pt x="22" y="19"/>
                    </a:cubicBezTo>
                    <a:close/>
                    <a:moveTo>
                      <a:pt x="22" y="19"/>
                    </a:moveTo>
                    <a:cubicBezTo>
                      <a:pt x="23" y="20"/>
                      <a:pt x="23" y="20"/>
                      <a:pt x="23" y="20"/>
                    </a:cubicBezTo>
                    <a:cubicBezTo>
                      <a:pt x="23" y="20"/>
                      <a:pt x="22" y="20"/>
                      <a:pt x="22" y="20"/>
                    </a:cubicBezTo>
                    <a:cubicBezTo>
                      <a:pt x="22" y="20"/>
                      <a:pt x="22" y="19"/>
                      <a:pt x="22" y="19"/>
                    </a:cubicBezTo>
                    <a:close/>
                    <a:moveTo>
                      <a:pt x="22" y="19"/>
                    </a:moveTo>
                    <a:cubicBezTo>
                      <a:pt x="22" y="19"/>
                      <a:pt x="22" y="19"/>
                      <a:pt x="22" y="19"/>
                    </a:cubicBezTo>
                    <a:cubicBezTo>
                      <a:pt x="22" y="19"/>
                      <a:pt x="22" y="19"/>
                      <a:pt x="22" y="19"/>
                    </a:cubicBezTo>
                    <a:cubicBezTo>
                      <a:pt x="23" y="20"/>
                      <a:pt x="23" y="20"/>
                      <a:pt x="23" y="20"/>
                    </a:cubicBezTo>
                    <a:cubicBezTo>
                      <a:pt x="23" y="20"/>
                      <a:pt x="23" y="20"/>
                      <a:pt x="23" y="20"/>
                    </a:cubicBezTo>
                    <a:cubicBezTo>
                      <a:pt x="23" y="20"/>
                      <a:pt x="23" y="20"/>
                      <a:pt x="22" y="19"/>
                    </a:cubicBezTo>
                    <a:close/>
                    <a:moveTo>
                      <a:pt x="22" y="20"/>
                    </a:moveTo>
                    <a:cubicBezTo>
                      <a:pt x="22" y="20"/>
                      <a:pt x="22" y="20"/>
                      <a:pt x="22" y="20"/>
                    </a:cubicBezTo>
                    <a:cubicBezTo>
                      <a:pt x="22" y="20"/>
                      <a:pt x="22" y="20"/>
                      <a:pt x="22" y="20"/>
                    </a:cubicBezTo>
                    <a:cubicBezTo>
                      <a:pt x="22" y="20"/>
                      <a:pt x="22" y="20"/>
                      <a:pt x="22" y="20"/>
                    </a:cubicBezTo>
                    <a:close/>
                    <a:moveTo>
                      <a:pt x="23" y="23"/>
                    </a:moveTo>
                    <a:cubicBezTo>
                      <a:pt x="23" y="23"/>
                      <a:pt x="23" y="22"/>
                      <a:pt x="22" y="22"/>
                    </a:cubicBezTo>
                    <a:cubicBezTo>
                      <a:pt x="22" y="22"/>
                      <a:pt x="23" y="22"/>
                      <a:pt x="23" y="22"/>
                    </a:cubicBezTo>
                    <a:cubicBezTo>
                      <a:pt x="23" y="22"/>
                      <a:pt x="23" y="22"/>
                      <a:pt x="23" y="23"/>
                    </a:cubicBezTo>
                    <a:cubicBezTo>
                      <a:pt x="23" y="23"/>
                      <a:pt x="23" y="23"/>
                      <a:pt x="23" y="23"/>
                    </a:cubicBezTo>
                    <a:close/>
                    <a:moveTo>
                      <a:pt x="23" y="22"/>
                    </a:moveTo>
                    <a:cubicBezTo>
                      <a:pt x="23" y="22"/>
                      <a:pt x="23" y="22"/>
                      <a:pt x="23" y="22"/>
                    </a:cubicBezTo>
                    <a:cubicBezTo>
                      <a:pt x="23" y="22"/>
                      <a:pt x="23" y="22"/>
                      <a:pt x="23" y="23"/>
                    </a:cubicBezTo>
                    <a:cubicBezTo>
                      <a:pt x="23" y="23"/>
                      <a:pt x="23" y="23"/>
                      <a:pt x="23" y="23"/>
                    </a:cubicBezTo>
                    <a:cubicBezTo>
                      <a:pt x="23" y="23"/>
                      <a:pt x="23" y="22"/>
                      <a:pt x="23" y="22"/>
                    </a:cubicBezTo>
                    <a:close/>
                    <a:moveTo>
                      <a:pt x="27" y="24"/>
                    </a:moveTo>
                    <a:cubicBezTo>
                      <a:pt x="26" y="24"/>
                      <a:pt x="27" y="24"/>
                      <a:pt x="27" y="24"/>
                    </a:cubicBezTo>
                    <a:cubicBezTo>
                      <a:pt x="27" y="24"/>
                      <a:pt x="27" y="24"/>
                      <a:pt x="27" y="24"/>
                    </a:cubicBezTo>
                    <a:close/>
                    <a:moveTo>
                      <a:pt x="27" y="24"/>
                    </a:moveTo>
                    <a:cubicBezTo>
                      <a:pt x="27" y="24"/>
                      <a:pt x="27" y="24"/>
                      <a:pt x="27" y="24"/>
                    </a:cubicBezTo>
                    <a:cubicBezTo>
                      <a:pt x="27" y="24"/>
                      <a:pt x="27" y="24"/>
                      <a:pt x="27" y="24"/>
                    </a:cubicBezTo>
                    <a:cubicBezTo>
                      <a:pt x="27" y="24"/>
                      <a:pt x="27" y="24"/>
                      <a:pt x="27" y="24"/>
                    </a:cubicBezTo>
                    <a:cubicBezTo>
                      <a:pt x="27" y="24"/>
                      <a:pt x="27" y="24"/>
                      <a:pt x="27" y="24"/>
                    </a:cubicBezTo>
                    <a:close/>
                    <a:moveTo>
                      <a:pt x="27" y="24"/>
                    </a:moveTo>
                    <a:cubicBezTo>
                      <a:pt x="27" y="24"/>
                      <a:pt x="27" y="24"/>
                      <a:pt x="27" y="24"/>
                    </a:cubicBezTo>
                    <a:cubicBezTo>
                      <a:pt x="27" y="24"/>
                      <a:pt x="26" y="24"/>
                      <a:pt x="26" y="24"/>
                    </a:cubicBezTo>
                    <a:cubicBezTo>
                      <a:pt x="26" y="24"/>
                      <a:pt x="26" y="24"/>
                      <a:pt x="26" y="24"/>
                    </a:cubicBezTo>
                    <a:cubicBezTo>
                      <a:pt x="26" y="24"/>
                      <a:pt x="26" y="24"/>
                      <a:pt x="27" y="24"/>
                    </a:cubicBezTo>
                    <a:close/>
                    <a:moveTo>
                      <a:pt x="26" y="24"/>
                    </a:moveTo>
                    <a:cubicBezTo>
                      <a:pt x="26" y="24"/>
                      <a:pt x="26" y="24"/>
                      <a:pt x="26" y="24"/>
                    </a:cubicBezTo>
                    <a:cubicBezTo>
                      <a:pt x="26" y="24"/>
                      <a:pt x="26" y="24"/>
                      <a:pt x="26" y="24"/>
                    </a:cubicBezTo>
                    <a:cubicBezTo>
                      <a:pt x="26" y="24"/>
                      <a:pt x="26" y="24"/>
                      <a:pt x="26" y="24"/>
                    </a:cubicBezTo>
                    <a:cubicBezTo>
                      <a:pt x="26" y="24"/>
                      <a:pt x="26" y="24"/>
                      <a:pt x="26" y="24"/>
                    </a:cubicBezTo>
                    <a:close/>
                    <a:moveTo>
                      <a:pt x="26" y="24"/>
                    </a:moveTo>
                    <a:cubicBezTo>
                      <a:pt x="26" y="24"/>
                      <a:pt x="26" y="24"/>
                      <a:pt x="25" y="24"/>
                    </a:cubicBezTo>
                    <a:cubicBezTo>
                      <a:pt x="26" y="24"/>
                      <a:pt x="25" y="24"/>
                      <a:pt x="26" y="24"/>
                    </a:cubicBezTo>
                    <a:cubicBezTo>
                      <a:pt x="26" y="24"/>
                      <a:pt x="26" y="24"/>
                      <a:pt x="26" y="24"/>
                    </a:cubicBezTo>
                    <a:cubicBezTo>
                      <a:pt x="26" y="24"/>
                      <a:pt x="26" y="24"/>
                      <a:pt x="26" y="24"/>
                    </a:cubicBezTo>
                    <a:close/>
                    <a:moveTo>
                      <a:pt x="26" y="24"/>
                    </a:moveTo>
                    <a:cubicBezTo>
                      <a:pt x="25" y="24"/>
                      <a:pt x="25" y="24"/>
                      <a:pt x="25" y="24"/>
                    </a:cubicBezTo>
                    <a:cubicBezTo>
                      <a:pt x="25" y="24"/>
                      <a:pt x="25" y="24"/>
                      <a:pt x="25" y="24"/>
                    </a:cubicBezTo>
                    <a:cubicBezTo>
                      <a:pt x="25" y="24"/>
                      <a:pt x="25" y="24"/>
                      <a:pt x="25" y="24"/>
                    </a:cubicBezTo>
                    <a:cubicBezTo>
                      <a:pt x="25" y="24"/>
                      <a:pt x="25" y="24"/>
                      <a:pt x="25" y="24"/>
                    </a:cubicBezTo>
                    <a:cubicBezTo>
                      <a:pt x="25" y="24"/>
                      <a:pt x="25" y="24"/>
                      <a:pt x="26" y="24"/>
                    </a:cubicBezTo>
                    <a:close/>
                    <a:moveTo>
                      <a:pt x="25" y="24"/>
                    </a:moveTo>
                    <a:cubicBezTo>
                      <a:pt x="25" y="24"/>
                      <a:pt x="25" y="24"/>
                      <a:pt x="25" y="24"/>
                    </a:cubicBezTo>
                    <a:cubicBezTo>
                      <a:pt x="25" y="24"/>
                      <a:pt x="25" y="24"/>
                      <a:pt x="26" y="24"/>
                    </a:cubicBezTo>
                    <a:cubicBezTo>
                      <a:pt x="25" y="24"/>
                      <a:pt x="25" y="24"/>
                      <a:pt x="25" y="24"/>
                    </a:cubicBezTo>
                    <a:cubicBezTo>
                      <a:pt x="25" y="24"/>
                      <a:pt x="25" y="24"/>
                      <a:pt x="25" y="24"/>
                    </a:cubicBezTo>
                    <a:cubicBezTo>
                      <a:pt x="25" y="24"/>
                      <a:pt x="25" y="24"/>
                      <a:pt x="25" y="24"/>
                    </a:cubicBezTo>
                    <a:close/>
                    <a:moveTo>
                      <a:pt x="25" y="24"/>
                    </a:moveTo>
                    <a:cubicBezTo>
                      <a:pt x="25" y="24"/>
                      <a:pt x="25" y="24"/>
                      <a:pt x="25" y="24"/>
                    </a:cubicBezTo>
                    <a:cubicBezTo>
                      <a:pt x="25" y="24"/>
                      <a:pt x="25" y="24"/>
                      <a:pt x="26" y="24"/>
                    </a:cubicBezTo>
                    <a:cubicBezTo>
                      <a:pt x="26" y="24"/>
                      <a:pt x="26" y="24"/>
                      <a:pt x="26" y="24"/>
                    </a:cubicBezTo>
                    <a:cubicBezTo>
                      <a:pt x="26" y="24"/>
                      <a:pt x="25" y="24"/>
                      <a:pt x="25" y="24"/>
                    </a:cubicBezTo>
                    <a:close/>
                    <a:moveTo>
                      <a:pt x="26" y="24"/>
                    </a:moveTo>
                    <a:cubicBezTo>
                      <a:pt x="26" y="24"/>
                      <a:pt x="26" y="24"/>
                      <a:pt x="26" y="24"/>
                    </a:cubicBezTo>
                    <a:cubicBezTo>
                      <a:pt x="26" y="24"/>
                      <a:pt x="26" y="24"/>
                      <a:pt x="26" y="24"/>
                    </a:cubicBezTo>
                    <a:cubicBezTo>
                      <a:pt x="26" y="24"/>
                      <a:pt x="26" y="24"/>
                      <a:pt x="26" y="24"/>
                    </a:cubicBezTo>
                    <a:cubicBezTo>
                      <a:pt x="26" y="24"/>
                      <a:pt x="26" y="24"/>
                      <a:pt x="26" y="24"/>
                    </a:cubicBezTo>
                    <a:close/>
                    <a:moveTo>
                      <a:pt x="26" y="23"/>
                    </a:moveTo>
                    <a:cubicBezTo>
                      <a:pt x="26" y="23"/>
                      <a:pt x="26" y="23"/>
                      <a:pt x="26" y="23"/>
                    </a:cubicBezTo>
                    <a:cubicBezTo>
                      <a:pt x="26" y="23"/>
                      <a:pt x="26" y="23"/>
                      <a:pt x="26" y="23"/>
                    </a:cubicBezTo>
                    <a:cubicBezTo>
                      <a:pt x="26" y="23"/>
                      <a:pt x="26" y="23"/>
                      <a:pt x="26" y="23"/>
                    </a:cubicBezTo>
                    <a:close/>
                    <a:moveTo>
                      <a:pt x="26" y="23"/>
                    </a:moveTo>
                    <a:cubicBezTo>
                      <a:pt x="25" y="23"/>
                      <a:pt x="25" y="23"/>
                      <a:pt x="25" y="23"/>
                    </a:cubicBezTo>
                    <a:cubicBezTo>
                      <a:pt x="25" y="23"/>
                      <a:pt x="26" y="23"/>
                      <a:pt x="25" y="23"/>
                    </a:cubicBezTo>
                    <a:cubicBezTo>
                      <a:pt x="25" y="23"/>
                      <a:pt x="25" y="23"/>
                      <a:pt x="25" y="23"/>
                    </a:cubicBezTo>
                    <a:cubicBezTo>
                      <a:pt x="25" y="23"/>
                      <a:pt x="25" y="23"/>
                      <a:pt x="25" y="23"/>
                    </a:cubicBezTo>
                    <a:cubicBezTo>
                      <a:pt x="26" y="23"/>
                      <a:pt x="26" y="23"/>
                      <a:pt x="26" y="23"/>
                    </a:cubicBezTo>
                    <a:cubicBezTo>
                      <a:pt x="26" y="23"/>
                      <a:pt x="26" y="23"/>
                      <a:pt x="26" y="23"/>
                    </a:cubicBezTo>
                    <a:cubicBezTo>
                      <a:pt x="26" y="23"/>
                      <a:pt x="26" y="23"/>
                      <a:pt x="26" y="23"/>
                    </a:cubicBezTo>
                    <a:close/>
                    <a:moveTo>
                      <a:pt x="25" y="23"/>
                    </a:moveTo>
                    <a:cubicBezTo>
                      <a:pt x="25" y="23"/>
                      <a:pt x="25" y="23"/>
                      <a:pt x="25" y="23"/>
                    </a:cubicBezTo>
                    <a:cubicBezTo>
                      <a:pt x="25" y="23"/>
                      <a:pt x="25" y="23"/>
                      <a:pt x="25" y="23"/>
                    </a:cubicBezTo>
                    <a:cubicBezTo>
                      <a:pt x="25" y="23"/>
                      <a:pt x="25" y="23"/>
                      <a:pt x="26" y="23"/>
                    </a:cubicBezTo>
                    <a:cubicBezTo>
                      <a:pt x="25" y="23"/>
                      <a:pt x="25" y="23"/>
                      <a:pt x="25" y="23"/>
                    </a:cubicBezTo>
                    <a:close/>
                    <a:moveTo>
                      <a:pt x="25" y="24"/>
                    </a:moveTo>
                    <a:cubicBezTo>
                      <a:pt x="25" y="24"/>
                      <a:pt x="25" y="24"/>
                      <a:pt x="25" y="24"/>
                    </a:cubicBezTo>
                    <a:cubicBezTo>
                      <a:pt x="25" y="24"/>
                      <a:pt x="25" y="24"/>
                      <a:pt x="25" y="24"/>
                    </a:cubicBezTo>
                    <a:cubicBezTo>
                      <a:pt x="25" y="24"/>
                      <a:pt x="25" y="24"/>
                      <a:pt x="25" y="24"/>
                    </a:cubicBezTo>
                    <a:cubicBezTo>
                      <a:pt x="25" y="24"/>
                      <a:pt x="25" y="24"/>
                      <a:pt x="25" y="24"/>
                    </a:cubicBezTo>
                    <a:close/>
                    <a:moveTo>
                      <a:pt x="25" y="24"/>
                    </a:moveTo>
                    <a:cubicBezTo>
                      <a:pt x="25" y="24"/>
                      <a:pt x="25" y="24"/>
                      <a:pt x="25" y="24"/>
                    </a:cubicBezTo>
                    <a:cubicBezTo>
                      <a:pt x="25" y="24"/>
                      <a:pt x="25" y="24"/>
                      <a:pt x="25" y="24"/>
                    </a:cubicBezTo>
                    <a:cubicBezTo>
                      <a:pt x="25" y="24"/>
                      <a:pt x="25" y="24"/>
                      <a:pt x="25" y="24"/>
                    </a:cubicBezTo>
                    <a:cubicBezTo>
                      <a:pt x="25" y="24"/>
                      <a:pt x="25" y="24"/>
                      <a:pt x="25" y="24"/>
                    </a:cubicBezTo>
                    <a:close/>
                    <a:moveTo>
                      <a:pt x="24" y="24"/>
                    </a:moveTo>
                    <a:cubicBezTo>
                      <a:pt x="24" y="24"/>
                      <a:pt x="24" y="24"/>
                      <a:pt x="24" y="24"/>
                    </a:cubicBezTo>
                    <a:cubicBezTo>
                      <a:pt x="24" y="24"/>
                      <a:pt x="24" y="24"/>
                      <a:pt x="24" y="24"/>
                    </a:cubicBezTo>
                    <a:cubicBezTo>
                      <a:pt x="24" y="24"/>
                      <a:pt x="25" y="24"/>
                      <a:pt x="25" y="24"/>
                    </a:cubicBezTo>
                    <a:cubicBezTo>
                      <a:pt x="25" y="24"/>
                      <a:pt x="25" y="24"/>
                      <a:pt x="25" y="24"/>
                    </a:cubicBezTo>
                    <a:cubicBezTo>
                      <a:pt x="24" y="24"/>
                      <a:pt x="24" y="24"/>
                      <a:pt x="24" y="24"/>
                    </a:cubicBezTo>
                    <a:close/>
                    <a:moveTo>
                      <a:pt x="24" y="24"/>
                    </a:moveTo>
                    <a:cubicBezTo>
                      <a:pt x="24" y="24"/>
                      <a:pt x="24" y="24"/>
                      <a:pt x="24" y="24"/>
                    </a:cubicBezTo>
                    <a:cubicBezTo>
                      <a:pt x="24" y="24"/>
                      <a:pt x="24" y="24"/>
                      <a:pt x="24" y="24"/>
                    </a:cubicBezTo>
                    <a:cubicBezTo>
                      <a:pt x="25" y="24"/>
                      <a:pt x="25" y="24"/>
                      <a:pt x="25" y="24"/>
                    </a:cubicBezTo>
                    <a:cubicBezTo>
                      <a:pt x="24" y="24"/>
                      <a:pt x="24" y="24"/>
                      <a:pt x="24" y="24"/>
                    </a:cubicBezTo>
                    <a:close/>
                    <a:moveTo>
                      <a:pt x="24" y="24"/>
                    </a:move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lose/>
                    <a:moveTo>
                      <a:pt x="24" y="22"/>
                    </a:moveTo>
                    <a:cubicBezTo>
                      <a:pt x="24" y="22"/>
                      <a:pt x="24" y="22"/>
                      <a:pt x="24" y="22"/>
                    </a:cubicBezTo>
                    <a:cubicBezTo>
                      <a:pt x="24" y="22"/>
                      <a:pt x="24" y="22"/>
                      <a:pt x="24" y="22"/>
                    </a:cubicBezTo>
                    <a:cubicBezTo>
                      <a:pt x="24" y="22"/>
                      <a:pt x="24" y="22"/>
                      <a:pt x="24" y="22"/>
                    </a:cubicBezTo>
                    <a:cubicBezTo>
                      <a:pt x="24" y="22"/>
                      <a:pt x="24" y="22"/>
                      <a:pt x="24" y="22"/>
                    </a:cubicBezTo>
                    <a:close/>
                    <a:moveTo>
                      <a:pt x="24" y="22"/>
                    </a:moveTo>
                    <a:cubicBezTo>
                      <a:pt x="24" y="22"/>
                      <a:pt x="24" y="22"/>
                      <a:pt x="24" y="22"/>
                    </a:cubicBezTo>
                    <a:cubicBezTo>
                      <a:pt x="24" y="22"/>
                      <a:pt x="24" y="22"/>
                      <a:pt x="24" y="22"/>
                    </a:cubicBezTo>
                    <a:cubicBezTo>
                      <a:pt x="24" y="22"/>
                      <a:pt x="24" y="22"/>
                      <a:pt x="24" y="22"/>
                    </a:cubicBezTo>
                    <a:cubicBezTo>
                      <a:pt x="24" y="22"/>
                      <a:pt x="24" y="22"/>
                      <a:pt x="24" y="22"/>
                    </a:cubicBezTo>
                    <a:close/>
                    <a:moveTo>
                      <a:pt x="24" y="22"/>
                    </a:moveTo>
                    <a:cubicBezTo>
                      <a:pt x="24" y="22"/>
                      <a:pt x="24" y="22"/>
                      <a:pt x="24" y="22"/>
                    </a:cubicBezTo>
                    <a:cubicBezTo>
                      <a:pt x="23" y="22"/>
                      <a:pt x="23" y="22"/>
                      <a:pt x="23" y="22"/>
                    </a:cubicBezTo>
                    <a:lnTo>
                      <a:pt x="24" y="22"/>
                    </a:lnTo>
                    <a:close/>
                    <a:moveTo>
                      <a:pt x="24" y="22"/>
                    </a:moveTo>
                    <a:cubicBezTo>
                      <a:pt x="24" y="22"/>
                      <a:pt x="24" y="22"/>
                      <a:pt x="24" y="22"/>
                    </a:cubicBezTo>
                    <a:cubicBezTo>
                      <a:pt x="23" y="22"/>
                      <a:pt x="23" y="22"/>
                      <a:pt x="23" y="22"/>
                    </a:cubicBezTo>
                    <a:cubicBezTo>
                      <a:pt x="23" y="22"/>
                      <a:pt x="23" y="22"/>
                      <a:pt x="23" y="22"/>
                    </a:cubicBezTo>
                    <a:cubicBezTo>
                      <a:pt x="23" y="22"/>
                      <a:pt x="23" y="22"/>
                      <a:pt x="23" y="22"/>
                    </a:cubicBezTo>
                    <a:cubicBezTo>
                      <a:pt x="23" y="22"/>
                      <a:pt x="24" y="22"/>
                      <a:pt x="24" y="22"/>
                    </a:cubicBezTo>
                    <a:close/>
                    <a:moveTo>
                      <a:pt x="24" y="24"/>
                    </a:moveTo>
                    <a:cubicBezTo>
                      <a:pt x="24" y="24"/>
                      <a:pt x="24" y="24"/>
                      <a:pt x="24" y="24"/>
                    </a:cubicBezTo>
                    <a:cubicBezTo>
                      <a:pt x="24" y="24"/>
                      <a:pt x="24" y="24"/>
                      <a:pt x="24" y="24"/>
                    </a:cubicBezTo>
                    <a:cubicBezTo>
                      <a:pt x="24" y="24"/>
                      <a:pt x="24" y="24"/>
                      <a:pt x="24" y="24"/>
                    </a:cubicBezTo>
                    <a:close/>
                    <a:moveTo>
                      <a:pt x="23" y="22"/>
                    </a:moveTo>
                    <a:cubicBezTo>
                      <a:pt x="23" y="22"/>
                      <a:pt x="23" y="23"/>
                      <a:pt x="23" y="23"/>
                    </a:cubicBezTo>
                    <a:cubicBezTo>
                      <a:pt x="23" y="22"/>
                      <a:pt x="23" y="22"/>
                      <a:pt x="23" y="22"/>
                    </a:cubicBezTo>
                    <a:cubicBezTo>
                      <a:pt x="23" y="22"/>
                      <a:pt x="23" y="22"/>
                      <a:pt x="23" y="22"/>
                    </a:cubicBezTo>
                    <a:cubicBezTo>
                      <a:pt x="23" y="22"/>
                      <a:pt x="23" y="22"/>
                      <a:pt x="23" y="22"/>
                    </a:cubicBezTo>
                    <a:close/>
                    <a:moveTo>
                      <a:pt x="24" y="24"/>
                    </a:moveTo>
                    <a:cubicBezTo>
                      <a:pt x="24" y="24"/>
                      <a:pt x="24" y="24"/>
                      <a:pt x="24" y="24"/>
                    </a:cubicBezTo>
                    <a:cubicBezTo>
                      <a:pt x="24" y="24"/>
                      <a:pt x="24" y="24"/>
                      <a:pt x="24" y="24"/>
                    </a:cubicBezTo>
                    <a:cubicBezTo>
                      <a:pt x="24" y="24"/>
                      <a:pt x="24" y="24"/>
                      <a:pt x="24" y="24"/>
                    </a:cubicBezTo>
                    <a:close/>
                    <a:moveTo>
                      <a:pt x="23" y="24"/>
                    </a:move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4" y="24"/>
                      <a:pt x="24" y="24"/>
                      <a:pt x="24" y="24"/>
                    </a:cubicBezTo>
                    <a:cubicBezTo>
                      <a:pt x="24" y="24"/>
                      <a:pt x="24" y="24"/>
                      <a:pt x="24" y="24"/>
                    </a:cubicBezTo>
                    <a:cubicBezTo>
                      <a:pt x="24" y="24"/>
                      <a:pt x="24" y="24"/>
                      <a:pt x="23" y="24"/>
                    </a:cubicBezTo>
                    <a:cubicBezTo>
                      <a:pt x="24" y="24"/>
                      <a:pt x="24" y="24"/>
                      <a:pt x="24" y="24"/>
                    </a:cubicBezTo>
                    <a:cubicBezTo>
                      <a:pt x="24" y="24"/>
                      <a:pt x="24" y="24"/>
                      <a:pt x="23" y="24"/>
                    </a:cubicBezTo>
                    <a:close/>
                    <a:moveTo>
                      <a:pt x="24" y="24"/>
                    </a:move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lose/>
                    <a:moveTo>
                      <a:pt x="24" y="24"/>
                    </a:move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lose/>
                    <a:moveTo>
                      <a:pt x="24" y="24"/>
                    </a:move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lose/>
                    <a:moveTo>
                      <a:pt x="24" y="24"/>
                    </a:moveTo>
                    <a:cubicBezTo>
                      <a:pt x="24" y="24"/>
                      <a:pt x="24" y="24"/>
                      <a:pt x="24" y="24"/>
                    </a:cubicBezTo>
                    <a:cubicBezTo>
                      <a:pt x="24" y="24"/>
                      <a:pt x="24" y="24"/>
                      <a:pt x="24" y="24"/>
                    </a:cubicBezTo>
                    <a:cubicBezTo>
                      <a:pt x="24" y="24"/>
                      <a:pt x="24" y="24"/>
                      <a:pt x="24" y="24"/>
                    </a:cubicBezTo>
                    <a:cubicBezTo>
                      <a:pt x="24" y="24"/>
                      <a:pt x="24" y="24"/>
                      <a:pt x="24" y="24"/>
                    </a:cubicBezTo>
                    <a:close/>
                    <a:moveTo>
                      <a:pt x="24" y="24"/>
                    </a:moveTo>
                    <a:cubicBezTo>
                      <a:pt x="24" y="24"/>
                      <a:pt x="24" y="24"/>
                      <a:pt x="25" y="24"/>
                    </a:cubicBezTo>
                    <a:cubicBezTo>
                      <a:pt x="25" y="24"/>
                      <a:pt x="25" y="24"/>
                      <a:pt x="25" y="24"/>
                    </a:cubicBezTo>
                    <a:cubicBezTo>
                      <a:pt x="24" y="24"/>
                      <a:pt x="24" y="24"/>
                      <a:pt x="24" y="24"/>
                    </a:cubicBezTo>
                    <a:cubicBezTo>
                      <a:pt x="24" y="24"/>
                      <a:pt x="24" y="24"/>
                      <a:pt x="24" y="24"/>
                    </a:cubicBezTo>
                    <a:close/>
                    <a:moveTo>
                      <a:pt x="24" y="24"/>
                    </a:moveTo>
                    <a:cubicBezTo>
                      <a:pt x="25" y="24"/>
                      <a:pt x="25" y="24"/>
                      <a:pt x="26" y="24"/>
                    </a:cubicBezTo>
                    <a:cubicBezTo>
                      <a:pt x="26" y="25"/>
                      <a:pt x="26" y="25"/>
                      <a:pt x="26" y="25"/>
                    </a:cubicBezTo>
                    <a:cubicBezTo>
                      <a:pt x="26" y="24"/>
                      <a:pt x="26" y="24"/>
                      <a:pt x="26" y="24"/>
                    </a:cubicBezTo>
                    <a:cubicBezTo>
                      <a:pt x="26" y="24"/>
                      <a:pt x="25" y="24"/>
                      <a:pt x="25" y="24"/>
                    </a:cubicBezTo>
                    <a:cubicBezTo>
                      <a:pt x="25" y="24"/>
                      <a:pt x="25" y="24"/>
                      <a:pt x="25" y="24"/>
                    </a:cubicBezTo>
                    <a:cubicBezTo>
                      <a:pt x="25" y="24"/>
                      <a:pt x="25" y="24"/>
                      <a:pt x="25" y="24"/>
                    </a:cubicBezTo>
                    <a:cubicBezTo>
                      <a:pt x="25" y="24"/>
                      <a:pt x="26" y="24"/>
                      <a:pt x="26" y="24"/>
                    </a:cubicBezTo>
                    <a:cubicBezTo>
                      <a:pt x="26" y="24"/>
                      <a:pt x="26" y="24"/>
                      <a:pt x="26" y="24"/>
                    </a:cubicBezTo>
                    <a:cubicBezTo>
                      <a:pt x="26" y="25"/>
                      <a:pt x="27" y="25"/>
                      <a:pt x="27" y="25"/>
                    </a:cubicBezTo>
                    <a:cubicBezTo>
                      <a:pt x="26" y="24"/>
                      <a:pt x="25" y="24"/>
                      <a:pt x="24" y="24"/>
                    </a:cubicBezTo>
                    <a:close/>
                    <a:moveTo>
                      <a:pt x="27" y="25"/>
                    </a:moveTo>
                    <a:cubicBezTo>
                      <a:pt x="27" y="25"/>
                      <a:pt x="27" y="25"/>
                      <a:pt x="27" y="25"/>
                    </a:cubicBezTo>
                    <a:cubicBezTo>
                      <a:pt x="27" y="25"/>
                      <a:pt x="27" y="25"/>
                      <a:pt x="27" y="25"/>
                    </a:cubicBezTo>
                    <a:cubicBezTo>
                      <a:pt x="27" y="25"/>
                      <a:pt x="27" y="25"/>
                      <a:pt x="27" y="25"/>
                    </a:cubicBezTo>
                    <a:close/>
                    <a:moveTo>
                      <a:pt x="27" y="24"/>
                    </a:moveTo>
                    <a:cubicBezTo>
                      <a:pt x="27" y="24"/>
                      <a:pt x="27" y="24"/>
                      <a:pt x="27" y="24"/>
                    </a:cubicBezTo>
                    <a:cubicBezTo>
                      <a:pt x="27" y="24"/>
                      <a:pt x="27" y="24"/>
                      <a:pt x="27" y="24"/>
                    </a:cubicBezTo>
                    <a:cubicBezTo>
                      <a:pt x="28" y="24"/>
                      <a:pt x="28" y="24"/>
                      <a:pt x="27" y="24"/>
                    </a:cubicBezTo>
                    <a:close/>
                    <a:moveTo>
                      <a:pt x="29" y="24"/>
                    </a:moveTo>
                    <a:cubicBezTo>
                      <a:pt x="29" y="24"/>
                      <a:pt x="26" y="24"/>
                      <a:pt x="27" y="24"/>
                    </a:cubicBezTo>
                    <a:cubicBezTo>
                      <a:pt x="28" y="24"/>
                      <a:pt x="28" y="24"/>
                      <a:pt x="28" y="24"/>
                    </a:cubicBezTo>
                    <a:cubicBezTo>
                      <a:pt x="27" y="24"/>
                      <a:pt x="27" y="24"/>
                      <a:pt x="27" y="24"/>
                    </a:cubicBezTo>
                    <a:cubicBezTo>
                      <a:pt x="27" y="24"/>
                      <a:pt x="27" y="24"/>
                      <a:pt x="27" y="24"/>
                    </a:cubicBezTo>
                    <a:cubicBezTo>
                      <a:pt x="27" y="24"/>
                      <a:pt x="27" y="24"/>
                      <a:pt x="26" y="24"/>
                    </a:cubicBezTo>
                    <a:lnTo>
                      <a:pt x="29" y="24"/>
                    </a:lnTo>
                    <a:close/>
                    <a:moveTo>
                      <a:pt x="27" y="24"/>
                    </a:moveTo>
                    <a:cubicBezTo>
                      <a:pt x="27" y="24"/>
                      <a:pt x="26" y="24"/>
                      <a:pt x="26" y="24"/>
                    </a:cubicBezTo>
                    <a:cubicBezTo>
                      <a:pt x="26" y="24"/>
                      <a:pt x="26" y="24"/>
                      <a:pt x="26" y="24"/>
                    </a:cubicBezTo>
                    <a:cubicBezTo>
                      <a:pt x="26" y="24"/>
                      <a:pt x="26" y="24"/>
                      <a:pt x="26" y="24"/>
                    </a:cubicBezTo>
                    <a:cubicBezTo>
                      <a:pt x="26" y="24"/>
                      <a:pt x="26" y="24"/>
                      <a:pt x="27" y="24"/>
                    </a:cubicBezTo>
                    <a:close/>
                    <a:moveTo>
                      <a:pt x="26" y="24"/>
                    </a:moveTo>
                    <a:cubicBezTo>
                      <a:pt x="26" y="24"/>
                      <a:pt x="26" y="24"/>
                      <a:pt x="26" y="24"/>
                    </a:cubicBezTo>
                    <a:cubicBezTo>
                      <a:pt x="26" y="24"/>
                      <a:pt x="26" y="24"/>
                      <a:pt x="26" y="24"/>
                    </a:cubicBezTo>
                    <a:cubicBezTo>
                      <a:pt x="26" y="24"/>
                      <a:pt x="26" y="24"/>
                      <a:pt x="26" y="24"/>
                    </a:cubicBezTo>
                    <a:close/>
                    <a:moveTo>
                      <a:pt x="26" y="22"/>
                    </a:moveTo>
                    <a:cubicBezTo>
                      <a:pt x="26" y="22"/>
                      <a:pt x="25" y="22"/>
                      <a:pt x="25" y="22"/>
                    </a:cubicBezTo>
                    <a:cubicBezTo>
                      <a:pt x="25" y="22"/>
                      <a:pt x="25" y="22"/>
                      <a:pt x="25" y="22"/>
                    </a:cubicBezTo>
                    <a:cubicBezTo>
                      <a:pt x="25" y="22"/>
                      <a:pt x="26" y="22"/>
                      <a:pt x="26" y="22"/>
                    </a:cubicBezTo>
                    <a:close/>
                    <a:moveTo>
                      <a:pt x="25" y="22"/>
                    </a:moveTo>
                    <a:cubicBezTo>
                      <a:pt x="25" y="22"/>
                      <a:pt x="25" y="22"/>
                      <a:pt x="25" y="22"/>
                    </a:cubicBezTo>
                    <a:cubicBezTo>
                      <a:pt x="25" y="22"/>
                      <a:pt x="25" y="22"/>
                      <a:pt x="25" y="22"/>
                    </a:cubicBezTo>
                    <a:cubicBezTo>
                      <a:pt x="25" y="22"/>
                      <a:pt x="25" y="22"/>
                      <a:pt x="25" y="22"/>
                    </a:cubicBezTo>
                    <a:cubicBezTo>
                      <a:pt x="25" y="22"/>
                      <a:pt x="25" y="22"/>
                      <a:pt x="25" y="22"/>
                    </a:cubicBezTo>
                    <a:cubicBezTo>
                      <a:pt x="25" y="22"/>
                      <a:pt x="25" y="22"/>
                      <a:pt x="25" y="22"/>
                    </a:cubicBezTo>
                    <a:cubicBezTo>
                      <a:pt x="25" y="22"/>
                      <a:pt x="25" y="22"/>
                      <a:pt x="25" y="23"/>
                    </a:cubicBezTo>
                    <a:cubicBezTo>
                      <a:pt x="25" y="23"/>
                      <a:pt x="25" y="23"/>
                      <a:pt x="25" y="23"/>
                    </a:cubicBezTo>
                    <a:cubicBezTo>
                      <a:pt x="25" y="23"/>
                      <a:pt x="25" y="22"/>
                      <a:pt x="25" y="22"/>
                    </a:cubicBezTo>
                    <a:cubicBezTo>
                      <a:pt x="25" y="22"/>
                      <a:pt x="24" y="22"/>
                      <a:pt x="24" y="22"/>
                    </a:cubicBezTo>
                    <a:cubicBezTo>
                      <a:pt x="24" y="22"/>
                      <a:pt x="24" y="22"/>
                      <a:pt x="24" y="22"/>
                    </a:cubicBezTo>
                    <a:cubicBezTo>
                      <a:pt x="24" y="22"/>
                      <a:pt x="24" y="22"/>
                      <a:pt x="25" y="22"/>
                    </a:cubicBezTo>
                    <a:cubicBezTo>
                      <a:pt x="24" y="22"/>
                      <a:pt x="24" y="21"/>
                      <a:pt x="23" y="21"/>
                    </a:cubicBezTo>
                    <a:cubicBezTo>
                      <a:pt x="23" y="21"/>
                      <a:pt x="23" y="21"/>
                      <a:pt x="23" y="21"/>
                    </a:cubicBezTo>
                    <a:cubicBezTo>
                      <a:pt x="23" y="21"/>
                      <a:pt x="23" y="21"/>
                      <a:pt x="23" y="21"/>
                    </a:cubicBezTo>
                    <a:cubicBezTo>
                      <a:pt x="23" y="21"/>
                      <a:pt x="23" y="21"/>
                      <a:pt x="23" y="21"/>
                    </a:cubicBezTo>
                    <a:cubicBezTo>
                      <a:pt x="23" y="21"/>
                      <a:pt x="22" y="21"/>
                      <a:pt x="22" y="20"/>
                    </a:cubicBezTo>
                    <a:cubicBezTo>
                      <a:pt x="22" y="20"/>
                      <a:pt x="22" y="20"/>
                      <a:pt x="22" y="20"/>
                    </a:cubicBezTo>
                    <a:cubicBezTo>
                      <a:pt x="23" y="21"/>
                      <a:pt x="23" y="21"/>
                      <a:pt x="23" y="21"/>
                    </a:cubicBezTo>
                    <a:cubicBezTo>
                      <a:pt x="23" y="21"/>
                      <a:pt x="23" y="21"/>
                      <a:pt x="24" y="21"/>
                    </a:cubicBezTo>
                    <a:cubicBezTo>
                      <a:pt x="24" y="22"/>
                      <a:pt x="24" y="22"/>
                      <a:pt x="25" y="22"/>
                    </a:cubicBezTo>
                    <a:cubicBezTo>
                      <a:pt x="25" y="22"/>
                      <a:pt x="25" y="22"/>
                      <a:pt x="25" y="22"/>
                    </a:cubicBezTo>
                    <a:close/>
                    <a:moveTo>
                      <a:pt x="23" y="21"/>
                    </a:moveTo>
                    <a:cubicBezTo>
                      <a:pt x="24" y="21"/>
                      <a:pt x="24" y="21"/>
                      <a:pt x="24" y="21"/>
                    </a:cubicBezTo>
                    <a:cubicBezTo>
                      <a:pt x="24" y="21"/>
                      <a:pt x="24" y="21"/>
                      <a:pt x="24" y="21"/>
                    </a:cubicBezTo>
                    <a:cubicBezTo>
                      <a:pt x="23" y="21"/>
                      <a:pt x="23" y="21"/>
                      <a:pt x="23" y="21"/>
                    </a:cubicBezTo>
                    <a:close/>
                    <a:moveTo>
                      <a:pt x="24" y="21"/>
                    </a:moveTo>
                    <a:cubicBezTo>
                      <a:pt x="24" y="21"/>
                      <a:pt x="24" y="21"/>
                      <a:pt x="24" y="21"/>
                    </a:cubicBezTo>
                    <a:cubicBezTo>
                      <a:pt x="24" y="21"/>
                      <a:pt x="24" y="21"/>
                      <a:pt x="24" y="21"/>
                    </a:cubicBezTo>
                    <a:cubicBezTo>
                      <a:pt x="24" y="21"/>
                      <a:pt x="24" y="21"/>
                      <a:pt x="24" y="21"/>
                    </a:cubicBezTo>
                    <a:cubicBezTo>
                      <a:pt x="24" y="21"/>
                      <a:pt x="24" y="21"/>
                      <a:pt x="24" y="21"/>
                    </a:cubicBezTo>
                    <a:close/>
                    <a:moveTo>
                      <a:pt x="24" y="21"/>
                    </a:moveTo>
                    <a:cubicBezTo>
                      <a:pt x="24" y="21"/>
                      <a:pt x="24" y="21"/>
                      <a:pt x="24" y="21"/>
                    </a:cubicBezTo>
                    <a:cubicBezTo>
                      <a:pt x="24" y="21"/>
                      <a:pt x="24" y="21"/>
                      <a:pt x="24" y="21"/>
                    </a:cubicBezTo>
                    <a:cubicBezTo>
                      <a:pt x="24" y="21"/>
                      <a:pt x="24" y="21"/>
                      <a:pt x="24" y="21"/>
                    </a:cubicBezTo>
                    <a:close/>
                    <a:moveTo>
                      <a:pt x="24" y="21"/>
                    </a:moveTo>
                    <a:cubicBezTo>
                      <a:pt x="24" y="21"/>
                      <a:pt x="24" y="21"/>
                      <a:pt x="24" y="21"/>
                    </a:cubicBezTo>
                    <a:cubicBezTo>
                      <a:pt x="24" y="21"/>
                      <a:pt x="24" y="21"/>
                      <a:pt x="24" y="21"/>
                    </a:cubicBezTo>
                    <a:close/>
                    <a:moveTo>
                      <a:pt x="24" y="21"/>
                    </a:moveTo>
                    <a:cubicBezTo>
                      <a:pt x="24" y="21"/>
                      <a:pt x="24" y="21"/>
                      <a:pt x="24" y="21"/>
                    </a:cubicBezTo>
                    <a:cubicBezTo>
                      <a:pt x="24" y="21"/>
                      <a:pt x="24" y="21"/>
                      <a:pt x="24" y="21"/>
                    </a:cubicBezTo>
                    <a:cubicBezTo>
                      <a:pt x="24" y="21"/>
                      <a:pt x="24" y="21"/>
                      <a:pt x="25" y="21"/>
                    </a:cubicBezTo>
                    <a:cubicBezTo>
                      <a:pt x="25" y="21"/>
                      <a:pt x="24" y="21"/>
                      <a:pt x="24" y="21"/>
                    </a:cubicBezTo>
                    <a:close/>
                    <a:moveTo>
                      <a:pt x="24" y="21"/>
                    </a:moveTo>
                    <a:cubicBezTo>
                      <a:pt x="25" y="21"/>
                      <a:pt x="25" y="21"/>
                      <a:pt x="25" y="21"/>
                    </a:cubicBezTo>
                    <a:cubicBezTo>
                      <a:pt x="24" y="21"/>
                      <a:pt x="24" y="21"/>
                      <a:pt x="24" y="21"/>
                    </a:cubicBezTo>
                    <a:cubicBezTo>
                      <a:pt x="24" y="21"/>
                      <a:pt x="24" y="21"/>
                      <a:pt x="24" y="21"/>
                    </a:cubicBezTo>
                    <a:close/>
                    <a:moveTo>
                      <a:pt x="24" y="21"/>
                    </a:moveTo>
                    <a:cubicBezTo>
                      <a:pt x="24" y="21"/>
                      <a:pt x="24" y="21"/>
                      <a:pt x="24" y="21"/>
                    </a:cubicBezTo>
                    <a:cubicBezTo>
                      <a:pt x="24" y="21"/>
                      <a:pt x="24" y="21"/>
                      <a:pt x="24" y="21"/>
                    </a:cubicBezTo>
                    <a:cubicBezTo>
                      <a:pt x="24" y="21"/>
                      <a:pt x="24" y="21"/>
                      <a:pt x="24" y="21"/>
                    </a:cubicBezTo>
                    <a:cubicBezTo>
                      <a:pt x="24" y="21"/>
                      <a:pt x="24" y="21"/>
                      <a:pt x="24" y="21"/>
                    </a:cubicBezTo>
                    <a:cubicBezTo>
                      <a:pt x="24" y="21"/>
                      <a:pt x="24" y="21"/>
                      <a:pt x="24" y="21"/>
                    </a:cubicBezTo>
                    <a:cubicBezTo>
                      <a:pt x="24" y="21"/>
                      <a:pt x="24" y="21"/>
                      <a:pt x="24" y="21"/>
                    </a:cubicBezTo>
                    <a:close/>
                    <a:moveTo>
                      <a:pt x="24" y="21"/>
                    </a:moveTo>
                    <a:cubicBezTo>
                      <a:pt x="24" y="21"/>
                      <a:pt x="24" y="21"/>
                      <a:pt x="24" y="21"/>
                    </a:cubicBezTo>
                    <a:cubicBezTo>
                      <a:pt x="24" y="21"/>
                      <a:pt x="24" y="21"/>
                      <a:pt x="24" y="21"/>
                    </a:cubicBezTo>
                    <a:cubicBezTo>
                      <a:pt x="24" y="21"/>
                      <a:pt x="24" y="21"/>
                      <a:pt x="24" y="21"/>
                    </a:cubicBezTo>
                    <a:cubicBezTo>
                      <a:pt x="24" y="21"/>
                      <a:pt x="24" y="21"/>
                      <a:pt x="24" y="21"/>
                    </a:cubicBezTo>
                    <a:close/>
                    <a:moveTo>
                      <a:pt x="24" y="21"/>
                    </a:moveTo>
                    <a:cubicBezTo>
                      <a:pt x="23" y="21"/>
                      <a:pt x="23" y="21"/>
                      <a:pt x="23" y="21"/>
                    </a:cubicBezTo>
                    <a:cubicBezTo>
                      <a:pt x="23" y="21"/>
                      <a:pt x="23" y="21"/>
                      <a:pt x="23" y="21"/>
                    </a:cubicBezTo>
                    <a:cubicBezTo>
                      <a:pt x="24" y="21"/>
                      <a:pt x="24" y="21"/>
                      <a:pt x="24" y="21"/>
                    </a:cubicBezTo>
                    <a:cubicBezTo>
                      <a:pt x="24" y="21"/>
                      <a:pt x="24" y="21"/>
                      <a:pt x="24" y="21"/>
                    </a:cubicBezTo>
                    <a:close/>
                    <a:moveTo>
                      <a:pt x="23" y="20"/>
                    </a:moveTo>
                    <a:cubicBezTo>
                      <a:pt x="23" y="20"/>
                      <a:pt x="23" y="20"/>
                      <a:pt x="23" y="20"/>
                    </a:cubicBezTo>
                    <a:cubicBezTo>
                      <a:pt x="23" y="20"/>
                      <a:pt x="23" y="20"/>
                      <a:pt x="23" y="20"/>
                    </a:cubicBezTo>
                    <a:cubicBezTo>
                      <a:pt x="23" y="20"/>
                      <a:pt x="23" y="20"/>
                      <a:pt x="23" y="20"/>
                    </a:cubicBezTo>
                    <a:cubicBezTo>
                      <a:pt x="23" y="20"/>
                      <a:pt x="23" y="20"/>
                      <a:pt x="23" y="20"/>
                    </a:cubicBezTo>
                    <a:cubicBezTo>
                      <a:pt x="23" y="20"/>
                      <a:pt x="23" y="20"/>
                      <a:pt x="23" y="20"/>
                    </a:cubicBezTo>
                    <a:cubicBezTo>
                      <a:pt x="23" y="20"/>
                      <a:pt x="23" y="20"/>
                      <a:pt x="23" y="20"/>
                    </a:cubicBezTo>
                    <a:close/>
                    <a:moveTo>
                      <a:pt x="23" y="20"/>
                    </a:moveTo>
                    <a:cubicBezTo>
                      <a:pt x="23" y="20"/>
                      <a:pt x="23" y="20"/>
                      <a:pt x="23" y="20"/>
                    </a:cubicBezTo>
                    <a:cubicBezTo>
                      <a:pt x="23" y="20"/>
                      <a:pt x="23" y="20"/>
                      <a:pt x="23" y="20"/>
                    </a:cubicBezTo>
                    <a:cubicBezTo>
                      <a:pt x="23" y="20"/>
                      <a:pt x="23" y="20"/>
                      <a:pt x="23" y="20"/>
                    </a:cubicBezTo>
                    <a:close/>
                    <a:moveTo>
                      <a:pt x="23" y="20"/>
                    </a:moveTo>
                    <a:cubicBezTo>
                      <a:pt x="23" y="20"/>
                      <a:pt x="23" y="20"/>
                      <a:pt x="23" y="20"/>
                    </a:cubicBezTo>
                    <a:cubicBezTo>
                      <a:pt x="23" y="19"/>
                      <a:pt x="23" y="19"/>
                      <a:pt x="23" y="20"/>
                    </a:cubicBezTo>
                    <a:close/>
                    <a:moveTo>
                      <a:pt x="23" y="20"/>
                    </a:moveTo>
                    <a:cubicBezTo>
                      <a:pt x="23" y="20"/>
                      <a:pt x="23" y="20"/>
                      <a:pt x="23" y="20"/>
                    </a:cubicBezTo>
                    <a:cubicBezTo>
                      <a:pt x="22" y="19"/>
                      <a:pt x="22" y="18"/>
                      <a:pt x="22" y="18"/>
                    </a:cubicBezTo>
                    <a:cubicBezTo>
                      <a:pt x="21" y="17"/>
                      <a:pt x="22" y="18"/>
                      <a:pt x="23" y="20"/>
                    </a:cubicBezTo>
                    <a:close/>
                    <a:moveTo>
                      <a:pt x="22" y="19"/>
                    </a:moveTo>
                    <a:cubicBezTo>
                      <a:pt x="22" y="19"/>
                      <a:pt x="22" y="19"/>
                      <a:pt x="22" y="19"/>
                    </a:cubicBezTo>
                    <a:cubicBezTo>
                      <a:pt x="22" y="19"/>
                      <a:pt x="22" y="19"/>
                      <a:pt x="22" y="19"/>
                    </a:cubicBezTo>
                    <a:cubicBezTo>
                      <a:pt x="22" y="19"/>
                      <a:pt x="22" y="19"/>
                      <a:pt x="22" y="19"/>
                    </a:cubicBezTo>
                    <a:cubicBezTo>
                      <a:pt x="22" y="19"/>
                      <a:pt x="22" y="19"/>
                      <a:pt x="22" y="19"/>
                    </a:cubicBezTo>
                    <a:cubicBezTo>
                      <a:pt x="22" y="19"/>
                      <a:pt x="22" y="19"/>
                      <a:pt x="22" y="19"/>
                    </a:cubicBezTo>
                    <a:close/>
                    <a:moveTo>
                      <a:pt x="22" y="20"/>
                    </a:moveTo>
                    <a:cubicBezTo>
                      <a:pt x="22" y="20"/>
                      <a:pt x="22" y="20"/>
                      <a:pt x="22" y="20"/>
                    </a:cubicBezTo>
                    <a:cubicBezTo>
                      <a:pt x="22" y="20"/>
                      <a:pt x="22" y="20"/>
                      <a:pt x="22" y="20"/>
                    </a:cubicBezTo>
                    <a:cubicBezTo>
                      <a:pt x="22" y="20"/>
                      <a:pt x="22" y="20"/>
                      <a:pt x="22" y="20"/>
                    </a:cubicBezTo>
                    <a:cubicBezTo>
                      <a:pt x="22" y="20"/>
                      <a:pt x="22" y="20"/>
                      <a:pt x="22" y="20"/>
                    </a:cubicBezTo>
                    <a:close/>
                    <a:moveTo>
                      <a:pt x="22" y="19"/>
                    </a:moveTo>
                    <a:cubicBezTo>
                      <a:pt x="22" y="19"/>
                      <a:pt x="22" y="19"/>
                      <a:pt x="22" y="19"/>
                    </a:cubicBezTo>
                    <a:cubicBezTo>
                      <a:pt x="22" y="19"/>
                      <a:pt x="22" y="19"/>
                      <a:pt x="22" y="19"/>
                    </a:cubicBezTo>
                    <a:close/>
                    <a:moveTo>
                      <a:pt x="22" y="19"/>
                    </a:moveTo>
                    <a:cubicBezTo>
                      <a:pt x="22" y="19"/>
                      <a:pt x="22" y="19"/>
                      <a:pt x="22" y="19"/>
                    </a:cubicBezTo>
                    <a:cubicBezTo>
                      <a:pt x="22" y="19"/>
                      <a:pt x="22" y="19"/>
                      <a:pt x="22" y="19"/>
                    </a:cubicBezTo>
                    <a:cubicBezTo>
                      <a:pt x="22" y="19"/>
                      <a:pt x="22" y="19"/>
                      <a:pt x="22" y="19"/>
                    </a:cubicBezTo>
                    <a:close/>
                    <a:moveTo>
                      <a:pt x="22" y="20"/>
                    </a:moveTo>
                    <a:cubicBezTo>
                      <a:pt x="22" y="20"/>
                      <a:pt x="22" y="20"/>
                      <a:pt x="22" y="20"/>
                    </a:cubicBezTo>
                    <a:cubicBezTo>
                      <a:pt x="22" y="20"/>
                      <a:pt x="22" y="20"/>
                      <a:pt x="22" y="20"/>
                    </a:cubicBezTo>
                    <a:cubicBezTo>
                      <a:pt x="22" y="21"/>
                      <a:pt x="22" y="21"/>
                      <a:pt x="22" y="21"/>
                    </a:cubicBezTo>
                    <a:cubicBezTo>
                      <a:pt x="22" y="21"/>
                      <a:pt x="22" y="21"/>
                      <a:pt x="22" y="21"/>
                    </a:cubicBezTo>
                    <a:cubicBezTo>
                      <a:pt x="22" y="21"/>
                      <a:pt x="22" y="20"/>
                      <a:pt x="22" y="20"/>
                    </a:cubicBezTo>
                    <a:cubicBezTo>
                      <a:pt x="22" y="20"/>
                      <a:pt x="22" y="20"/>
                      <a:pt x="22" y="20"/>
                    </a:cubicBezTo>
                    <a:close/>
                    <a:moveTo>
                      <a:pt x="21" y="19"/>
                    </a:moveTo>
                    <a:cubicBezTo>
                      <a:pt x="21" y="19"/>
                      <a:pt x="22" y="19"/>
                      <a:pt x="22" y="19"/>
                    </a:cubicBezTo>
                    <a:cubicBezTo>
                      <a:pt x="22" y="19"/>
                      <a:pt x="22" y="19"/>
                      <a:pt x="22" y="19"/>
                    </a:cubicBezTo>
                    <a:cubicBezTo>
                      <a:pt x="22" y="19"/>
                      <a:pt x="22" y="19"/>
                      <a:pt x="22" y="19"/>
                    </a:cubicBezTo>
                    <a:cubicBezTo>
                      <a:pt x="21" y="19"/>
                      <a:pt x="21" y="19"/>
                      <a:pt x="21" y="19"/>
                    </a:cubicBezTo>
                    <a:cubicBezTo>
                      <a:pt x="21" y="19"/>
                      <a:pt x="21" y="19"/>
                      <a:pt x="21" y="19"/>
                    </a:cubicBezTo>
                    <a:close/>
                    <a:moveTo>
                      <a:pt x="21" y="19"/>
                    </a:moveTo>
                    <a:cubicBezTo>
                      <a:pt x="21" y="19"/>
                      <a:pt x="21" y="19"/>
                      <a:pt x="21" y="19"/>
                    </a:cubicBezTo>
                    <a:cubicBezTo>
                      <a:pt x="21" y="19"/>
                      <a:pt x="21" y="19"/>
                      <a:pt x="21" y="19"/>
                    </a:cubicBezTo>
                    <a:cubicBezTo>
                      <a:pt x="21" y="19"/>
                      <a:pt x="21" y="19"/>
                      <a:pt x="21" y="19"/>
                    </a:cubicBezTo>
                    <a:close/>
                    <a:moveTo>
                      <a:pt x="21" y="19"/>
                    </a:moveTo>
                    <a:cubicBezTo>
                      <a:pt x="22" y="20"/>
                      <a:pt x="22" y="20"/>
                      <a:pt x="22" y="20"/>
                    </a:cubicBezTo>
                    <a:cubicBezTo>
                      <a:pt x="22" y="20"/>
                      <a:pt x="22" y="20"/>
                      <a:pt x="22" y="20"/>
                    </a:cubicBezTo>
                    <a:cubicBezTo>
                      <a:pt x="22" y="20"/>
                      <a:pt x="22" y="20"/>
                      <a:pt x="22" y="20"/>
                    </a:cubicBezTo>
                    <a:cubicBezTo>
                      <a:pt x="22" y="20"/>
                      <a:pt x="22" y="20"/>
                      <a:pt x="22" y="20"/>
                    </a:cubicBezTo>
                    <a:cubicBezTo>
                      <a:pt x="22" y="20"/>
                      <a:pt x="21" y="20"/>
                      <a:pt x="21" y="20"/>
                    </a:cubicBezTo>
                    <a:cubicBezTo>
                      <a:pt x="21" y="20"/>
                      <a:pt x="21" y="20"/>
                      <a:pt x="21" y="20"/>
                    </a:cubicBezTo>
                    <a:cubicBezTo>
                      <a:pt x="21" y="20"/>
                      <a:pt x="21" y="20"/>
                      <a:pt x="21" y="20"/>
                    </a:cubicBezTo>
                    <a:cubicBezTo>
                      <a:pt x="21" y="20"/>
                      <a:pt x="21" y="20"/>
                      <a:pt x="21" y="19"/>
                    </a:cubicBezTo>
                    <a:close/>
                    <a:moveTo>
                      <a:pt x="22" y="21"/>
                    </a:moveTo>
                    <a:cubicBezTo>
                      <a:pt x="22" y="21"/>
                      <a:pt x="22" y="21"/>
                      <a:pt x="22" y="21"/>
                    </a:cubicBezTo>
                    <a:cubicBezTo>
                      <a:pt x="22" y="21"/>
                      <a:pt x="22" y="21"/>
                      <a:pt x="22" y="21"/>
                    </a:cubicBezTo>
                    <a:cubicBezTo>
                      <a:pt x="22" y="21"/>
                      <a:pt x="21" y="21"/>
                      <a:pt x="21" y="21"/>
                    </a:cubicBezTo>
                    <a:cubicBezTo>
                      <a:pt x="21" y="21"/>
                      <a:pt x="21" y="21"/>
                      <a:pt x="22" y="21"/>
                    </a:cubicBezTo>
                    <a:close/>
                    <a:moveTo>
                      <a:pt x="22" y="21"/>
                    </a:moveTo>
                    <a:cubicBezTo>
                      <a:pt x="22" y="22"/>
                      <a:pt x="22" y="22"/>
                      <a:pt x="22" y="22"/>
                    </a:cubicBezTo>
                    <a:cubicBezTo>
                      <a:pt x="22" y="21"/>
                      <a:pt x="22" y="21"/>
                      <a:pt x="22" y="21"/>
                    </a:cubicBezTo>
                    <a:cubicBezTo>
                      <a:pt x="22" y="21"/>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1"/>
                      <a:pt x="21" y="21"/>
                      <a:pt x="21" y="21"/>
                    </a:cubicBezTo>
                    <a:cubicBezTo>
                      <a:pt x="21" y="21"/>
                      <a:pt x="22" y="21"/>
                      <a:pt x="22" y="21"/>
                    </a:cubicBezTo>
                    <a:close/>
                    <a:moveTo>
                      <a:pt x="20" y="21"/>
                    </a:moveTo>
                    <a:cubicBezTo>
                      <a:pt x="20" y="21"/>
                      <a:pt x="20" y="22"/>
                      <a:pt x="20" y="22"/>
                    </a:cubicBezTo>
                    <a:cubicBezTo>
                      <a:pt x="20" y="21"/>
                      <a:pt x="20" y="21"/>
                      <a:pt x="20" y="21"/>
                    </a:cubicBezTo>
                    <a:cubicBezTo>
                      <a:pt x="20" y="21"/>
                      <a:pt x="20" y="21"/>
                      <a:pt x="20" y="21"/>
                    </a:cubicBezTo>
                    <a:cubicBezTo>
                      <a:pt x="20" y="21"/>
                      <a:pt x="20" y="21"/>
                      <a:pt x="20" y="21"/>
                    </a:cubicBezTo>
                    <a:cubicBezTo>
                      <a:pt x="20" y="21"/>
                      <a:pt x="20" y="21"/>
                      <a:pt x="20" y="20"/>
                    </a:cubicBezTo>
                    <a:cubicBezTo>
                      <a:pt x="19" y="20"/>
                      <a:pt x="19" y="20"/>
                      <a:pt x="19" y="20"/>
                    </a:cubicBezTo>
                    <a:cubicBezTo>
                      <a:pt x="19" y="20"/>
                      <a:pt x="19" y="20"/>
                      <a:pt x="19" y="20"/>
                    </a:cubicBezTo>
                    <a:cubicBezTo>
                      <a:pt x="19" y="20"/>
                      <a:pt x="19" y="20"/>
                      <a:pt x="19" y="20"/>
                    </a:cubicBezTo>
                    <a:cubicBezTo>
                      <a:pt x="19" y="20"/>
                      <a:pt x="19" y="20"/>
                      <a:pt x="19" y="20"/>
                    </a:cubicBezTo>
                    <a:cubicBezTo>
                      <a:pt x="18" y="21"/>
                      <a:pt x="18" y="20"/>
                      <a:pt x="17" y="21"/>
                    </a:cubicBezTo>
                    <a:cubicBezTo>
                      <a:pt x="18" y="20"/>
                      <a:pt x="18" y="20"/>
                      <a:pt x="18" y="20"/>
                    </a:cubicBezTo>
                    <a:cubicBezTo>
                      <a:pt x="18" y="20"/>
                      <a:pt x="18" y="20"/>
                      <a:pt x="18" y="20"/>
                    </a:cubicBezTo>
                    <a:cubicBezTo>
                      <a:pt x="17" y="20"/>
                      <a:pt x="18" y="20"/>
                      <a:pt x="18" y="20"/>
                    </a:cubicBezTo>
                    <a:cubicBezTo>
                      <a:pt x="18" y="20"/>
                      <a:pt x="18" y="20"/>
                      <a:pt x="18" y="20"/>
                    </a:cubicBezTo>
                    <a:cubicBezTo>
                      <a:pt x="18" y="20"/>
                      <a:pt x="18" y="20"/>
                      <a:pt x="18" y="20"/>
                    </a:cubicBezTo>
                    <a:cubicBezTo>
                      <a:pt x="18" y="20"/>
                      <a:pt x="18" y="19"/>
                      <a:pt x="18" y="19"/>
                    </a:cubicBezTo>
                    <a:cubicBezTo>
                      <a:pt x="18" y="19"/>
                      <a:pt x="18" y="19"/>
                      <a:pt x="18" y="19"/>
                    </a:cubicBezTo>
                    <a:cubicBezTo>
                      <a:pt x="18" y="20"/>
                      <a:pt x="18" y="20"/>
                      <a:pt x="18" y="20"/>
                    </a:cubicBezTo>
                    <a:cubicBezTo>
                      <a:pt x="18" y="20"/>
                      <a:pt x="17" y="20"/>
                      <a:pt x="17" y="20"/>
                    </a:cubicBezTo>
                    <a:cubicBezTo>
                      <a:pt x="18" y="19"/>
                      <a:pt x="18" y="19"/>
                      <a:pt x="18" y="19"/>
                    </a:cubicBezTo>
                    <a:cubicBezTo>
                      <a:pt x="18" y="19"/>
                      <a:pt x="17" y="19"/>
                      <a:pt x="17" y="19"/>
                    </a:cubicBezTo>
                    <a:cubicBezTo>
                      <a:pt x="18" y="19"/>
                      <a:pt x="18" y="19"/>
                      <a:pt x="18" y="19"/>
                    </a:cubicBezTo>
                    <a:cubicBezTo>
                      <a:pt x="18" y="19"/>
                      <a:pt x="18" y="19"/>
                      <a:pt x="18" y="19"/>
                    </a:cubicBezTo>
                    <a:cubicBezTo>
                      <a:pt x="19" y="18"/>
                      <a:pt x="19" y="18"/>
                      <a:pt x="19" y="18"/>
                    </a:cubicBezTo>
                    <a:cubicBezTo>
                      <a:pt x="19" y="18"/>
                      <a:pt x="19" y="18"/>
                      <a:pt x="20" y="18"/>
                    </a:cubicBezTo>
                    <a:cubicBezTo>
                      <a:pt x="20" y="18"/>
                      <a:pt x="20" y="18"/>
                      <a:pt x="20" y="18"/>
                    </a:cubicBezTo>
                    <a:cubicBezTo>
                      <a:pt x="19" y="18"/>
                      <a:pt x="19" y="18"/>
                      <a:pt x="19" y="18"/>
                    </a:cubicBezTo>
                    <a:cubicBezTo>
                      <a:pt x="19" y="18"/>
                      <a:pt x="19" y="18"/>
                      <a:pt x="20" y="18"/>
                    </a:cubicBezTo>
                    <a:cubicBezTo>
                      <a:pt x="19" y="19"/>
                      <a:pt x="19" y="20"/>
                      <a:pt x="19" y="20"/>
                    </a:cubicBezTo>
                    <a:cubicBezTo>
                      <a:pt x="19" y="20"/>
                      <a:pt x="19" y="20"/>
                      <a:pt x="19" y="20"/>
                    </a:cubicBezTo>
                    <a:cubicBezTo>
                      <a:pt x="19" y="19"/>
                      <a:pt x="19" y="19"/>
                      <a:pt x="19" y="19"/>
                    </a:cubicBezTo>
                    <a:cubicBezTo>
                      <a:pt x="20" y="18"/>
                      <a:pt x="19" y="21"/>
                      <a:pt x="20" y="19"/>
                    </a:cubicBezTo>
                    <a:cubicBezTo>
                      <a:pt x="20" y="19"/>
                      <a:pt x="20" y="19"/>
                      <a:pt x="20" y="19"/>
                    </a:cubicBezTo>
                    <a:cubicBezTo>
                      <a:pt x="20" y="19"/>
                      <a:pt x="20" y="19"/>
                      <a:pt x="20" y="19"/>
                    </a:cubicBezTo>
                    <a:cubicBezTo>
                      <a:pt x="20" y="20"/>
                      <a:pt x="19" y="20"/>
                      <a:pt x="19" y="20"/>
                    </a:cubicBezTo>
                    <a:cubicBezTo>
                      <a:pt x="19" y="20"/>
                      <a:pt x="19" y="20"/>
                      <a:pt x="20" y="20"/>
                    </a:cubicBezTo>
                    <a:cubicBezTo>
                      <a:pt x="20" y="20"/>
                      <a:pt x="20" y="19"/>
                      <a:pt x="20" y="19"/>
                    </a:cubicBezTo>
                    <a:cubicBezTo>
                      <a:pt x="21" y="19"/>
                      <a:pt x="21" y="19"/>
                      <a:pt x="21" y="19"/>
                    </a:cubicBezTo>
                    <a:cubicBezTo>
                      <a:pt x="21" y="19"/>
                      <a:pt x="21" y="19"/>
                      <a:pt x="21" y="19"/>
                    </a:cubicBezTo>
                    <a:cubicBezTo>
                      <a:pt x="20" y="19"/>
                      <a:pt x="20" y="19"/>
                      <a:pt x="20" y="19"/>
                    </a:cubicBezTo>
                    <a:cubicBezTo>
                      <a:pt x="21" y="19"/>
                      <a:pt x="21" y="19"/>
                      <a:pt x="21" y="19"/>
                    </a:cubicBezTo>
                    <a:cubicBezTo>
                      <a:pt x="21" y="19"/>
                      <a:pt x="20" y="20"/>
                      <a:pt x="20" y="20"/>
                    </a:cubicBezTo>
                    <a:cubicBezTo>
                      <a:pt x="20" y="20"/>
                      <a:pt x="20" y="20"/>
                      <a:pt x="20" y="20"/>
                    </a:cubicBezTo>
                    <a:cubicBezTo>
                      <a:pt x="20" y="20"/>
                      <a:pt x="20" y="20"/>
                      <a:pt x="20" y="20"/>
                    </a:cubicBezTo>
                    <a:cubicBezTo>
                      <a:pt x="20" y="20"/>
                      <a:pt x="20" y="21"/>
                      <a:pt x="20" y="21"/>
                    </a:cubicBezTo>
                    <a:cubicBezTo>
                      <a:pt x="21" y="21"/>
                      <a:pt x="21" y="21"/>
                      <a:pt x="21" y="21"/>
                    </a:cubicBezTo>
                    <a:cubicBezTo>
                      <a:pt x="21" y="21"/>
                      <a:pt x="21" y="21"/>
                      <a:pt x="21" y="21"/>
                    </a:cubicBezTo>
                    <a:cubicBezTo>
                      <a:pt x="21" y="21"/>
                      <a:pt x="21" y="21"/>
                      <a:pt x="20" y="21"/>
                    </a:cubicBezTo>
                    <a:close/>
                    <a:moveTo>
                      <a:pt x="18" y="18"/>
                    </a:moveTo>
                    <a:cubicBezTo>
                      <a:pt x="19" y="18"/>
                      <a:pt x="19" y="18"/>
                      <a:pt x="18" y="18"/>
                    </a:cubicBezTo>
                    <a:cubicBezTo>
                      <a:pt x="19" y="18"/>
                      <a:pt x="19" y="18"/>
                      <a:pt x="18" y="18"/>
                    </a:cubicBezTo>
                    <a:cubicBezTo>
                      <a:pt x="18" y="18"/>
                      <a:pt x="18" y="18"/>
                      <a:pt x="18" y="18"/>
                    </a:cubicBezTo>
                    <a:close/>
                    <a:moveTo>
                      <a:pt x="18" y="18"/>
                    </a:move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lose/>
                    <a:moveTo>
                      <a:pt x="19" y="18"/>
                    </a:moveTo>
                    <a:cubicBezTo>
                      <a:pt x="19" y="18"/>
                      <a:pt x="19" y="18"/>
                      <a:pt x="19" y="18"/>
                    </a:cubicBezTo>
                    <a:cubicBezTo>
                      <a:pt x="19" y="18"/>
                      <a:pt x="19" y="18"/>
                      <a:pt x="19" y="18"/>
                    </a:cubicBezTo>
                    <a:cubicBezTo>
                      <a:pt x="19" y="18"/>
                      <a:pt x="19" y="18"/>
                      <a:pt x="19" y="18"/>
                    </a:cubicBezTo>
                    <a:close/>
                    <a:moveTo>
                      <a:pt x="19" y="18"/>
                    </a:moveTo>
                    <a:cubicBezTo>
                      <a:pt x="19" y="18"/>
                      <a:pt x="19" y="18"/>
                      <a:pt x="19" y="18"/>
                    </a:cubicBezTo>
                    <a:cubicBezTo>
                      <a:pt x="19" y="18"/>
                      <a:pt x="18" y="18"/>
                      <a:pt x="18" y="18"/>
                    </a:cubicBezTo>
                    <a:cubicBezTo>
                      <a:pt x="18" y="18"/>
                      <a:pt x="19" y="18"/>
                      <a:pt x="19" y="18"/>
                    </a:cubicBezTo>
                    <a:close/>
                    <a:moveTo>
                      <a:pt x="19" y="18"/>
                    </a:moveTo>
                    <a:cubicBezTo>
                      <a:pt x="19" y="18"/>
                      <a:pt x="19" y="18"/>
                      <a:pt x="19" y="18"/>
                    </a:cubicBezTo>
                    <a:cubicBezTo>
                      <a:pt x="19" y="18"/>
                      <a:pt x="20" y="18"/>
                      <a:pt x="19" y="18"/>
                    </a:cubicBezTo>
                    <a:cubicBezTo>
                      <a:pt x="19" y="18"/>
                      <a:pt x="19" y="18"/>
                      <a:pt x="19" y="18"/>
                    </a:cubicBezTo>
                    <a:close/>
                    <a:moveTo>
                      <a:pt x="19" y="18"/>
                    </a:moveTo>
                    <a:cubicBezTo>
                      <a:pt x="19" y="18"/>
                      <a:pt x="19" y="18"/>
                      <a:pt x="19" y="18"/>
                    </a:cubicBezTo>
                    <a:cubicBezTo>
                      <a:pt x="19" y="18"/>
                      <a:pt x="19" y="18"/>
                      <a:pt x="19" y="18"/>
                    </a:cubicBezTo>
                    <a:cubicBezTo>
                      <a:pt x="19" y="18"/>
                      <a:pt x="19" y="18"/>
                      <a:pt x="19" y="18"/>
                    </a:cubicBezTo>
                    <a:cubicBezTo>
                      <a:pt x="19" y="18"/>
                      <a:pt x="20" y="18"/>
                      <a:pt x="19" y="18"/>
                    </a:cubicBezTo>
                    <a:close/>
                    <a:moveTo>
                      <a:pt x="20" y="18"/>
                    </a:moveTo>
                    <a:cubicBezTo>
                      <a:pt x="20" y="18"/>
                      <a:pt x="20" y="19"/>
                      <a:pt x="20" y="19"/>
                    </a:cubicBezTo>
                    <a:cubicBezTo>
                      <a:pt x="20" y="19"/>
                      <a:pt x="20" y="19"/>
                      <a:pt x="20" y="19"/>
                    </a:cubicBezTo>
                    <a:cubicBezTo>
                      <a:pt x="20" y="18"/>
                      <a:pt x="20" y="18"/>
                      <a:pt x="20" y="18"/>
                    </a:cubicBezTo>
                    <a:cubicBezTo>
                      <a:pt x="20" y="18"/>
                      <a:pt x="20" y="18"/>
                      <a:pt x="20" y="18"/>
                    </a:cubicBezTo>
                    <a:close/>
                    <a:moveTo>
                      <a:pt x="20" y="18"/>
                    </a:moveTo>
                    <a:cubicBezTo>
                      <a:pt x="20" y="18"/>
                      <a:pt x="20" y="18"/>
                      <a:pt x="20" y="18"/>
                    </a:cubicBezTo>
                    <a:cubicBezTo>
                      <a:pt x="20" y="18"/>
                      <a:pt x="20" y="18"/>
                      <a:pt x="20" y="18"/>
                    </a:cubicBezTo>
                    <a:cubicBezTo>
                      <a:pt x="20" y="18"/>
                      <a:pt x="20" y="18"/>
                      <a:pt x="20" y="18"/>
                    </a:cubicBezTo>
                    <a:close/>
                    <a:moveTo>
                      <a:pt x="21" y="19"/>
                    </a:moveTo>
                    <a:cubicBezTo>
                      <a:pt x="21" y="19"/>
                      <a:pt x="21" y="19"/>
                      <a:pt x="21" y="19"/>
                    </a:cubicBezTo>
                    <a:cubicBezTo>
                      <a:pt x="20" y="19"/>
                      <a:pt x="20" y="19"/>
                      <a:pt x="20" y="19"/>
                    </a:cubicBezTo>
                    <a:cubicBezTo>
                      <a:pt x="20" y="19"/>
                      <a:pt x="20" y="19"/>
                      <a:pt x="20" y="18"/>
                    </a:cubicBezTo>
                    <a:cubicBezTo>
                      <a:pt x="20" y="19"/>
                      <a:pt x="20" y="19"/>
                      <a:pt x="21" y="19"/>
                    </a:cubicBezTo>
                    <a:close/>
                    <a:moveTo>
                      <a:pt x="20" y="18"/>
                    </a:moveTo>
                    <a:cubicBezTo>
                      <a:pt x="20" y="19"/>
                      <a:pt x="20" y="19"/>
                      <a:pt x="21" y="19"/>
                    </a:cubicBezTo>
                    <a:cubicBezTo>
                      <a:pt x="21" y="19"/>
                      <a:pt x="21" y="19"/>
                      <a:pt x="21" y="19"/>
                    </a:cubicBezTo>
                    <a:cubicBezTo>
                      <a:pt x="20" y="19"/>
                      <a:pt x="20" y="18"/>
                      <a:pt x="20" y="18"/>
                    </a:cubicBezTo>
                    <a:close/>
                    <a:moveTo>
                      <a:pt x="21" y="19"/>
                    </a:moveTo>
                    <a:cubicBezTo>
                      <a:pt x="21" y="19"/>
                      <a:pt x="21" y="19"/>
                      <a:pt x="21" y="19"/>
                    </a:cubicBezTo>
                    <a:cubicBezTo>
                      <a:pt x="21" y="19"/>
                      <a:pt x="21" y="19"/>
                      <a:pt x="21" y="19"/>
                    </a:cubicBezTo>
                    <a:cubicBezTo>
                      <a:pt x="21" y="19"/>
                      <a:pt x="21" y="19"/>
                      <a:pt x="21" y="19"/>
                    </a:cubicBezTo>
                    <a:cubicBezTo>
                      <a:pt x="21" y="19"/>
                      <a:pt x="21" y="19"/>
                      <a:pt x="21" y="19"/>
                    </a:cubicBezTo>
                    <a:close/>
                    <a:moveTo>
                      <a:pt x="21" y="19"/>
                    </a:moveTo>
                    <a:cubicBezTo>
                      <a:pt x="21" y="19"/>
                      <a:pt x="21" y="19"/>
                      <a:pt x="21" y="19"/>
                    </a:cubicBezTo>
                    <a:cubicBezTo>
                      <a:pt x="21" y="19"/>
                      <a:pt x="21" y="19"/>
                      <a:pt x="21" y="19"/>
                    </a:cubicBezTo>
                    <a:cubicBezTo>
                      <a:pt x="21" y="19"/>
                      <a:pt x="21" y="19"/>
                      <a:pt x="21" y="19"/>
                    </a:cubicBezTo>
                    <a:cubicBezTo>
                      <a:pt x="21" y="19"/>
                      <a:pt x="21" y="19"/>
                      <a:pt x="21" y="19"/>
                    </a:cubicBezTo>
                    <a:close/>
                    <a:moveTo>
                      <a:pt x="21" y="19"/>
                    </a:moveTo>
                    <a:cubicBezTo>
                      <a:pt x="21" y="19"/>
                      <a:pt x="21" y="19"/>
                      <a:pt x="21" y="19"/>
                    </a:cubicBezTo>
                    <a:cubicBezTo>
                      <a:pt x="21" y="19"/>
                      <a:pt x="21" y="19"/>
                      <a:pt x="21" y="19"/>
                    </a:cubicBezTo>
                    <a:cubicBezTo>
                      <a:pt x="21" y="19"/>
                      <a:pt x="21" y="19"/>
                      <a:pt x="21" y="19"/>
                    </a:cubicBezTo>
                    <a:cubicBezTo>
                      <a:pt x="21" y="19"/>
                      <a:pt x="21" y="19"/>
                      <a:pt x="21" y="19"/>
                    </a:cubicBezTo>
                    <a:close/>
                    <a:moveTo>
                      <a:pt x="20" y="18"/>
                    </a:moveTo>
                    <a:cubicBezTo>
                      <a:pt x="20" y="18"/>
                      <a:pt x="20" y="18"/>
                      <a:pt x="20" y="18"/>
                    </a:cubicBezTo>
                    <a:cubicBezTo>
                      <a:pt x="20" y="18"/>
                      <a:pt x="20" y="18"/>
                      <a:pt x="21" y="19"/>
                    </a:cubicBezTo>
                    <a:lnTo>
                      <a:pt x="20" y="18"/>
                    </a:lnTo>
                    <a:close/>
                    <a:moveTo>
                      <a:pt x="19" y="18"/>
                    </a:moveTo>
                    <a:cubicBezTo>
                      <a:pt x="20" y="17"/>
                      <a:pt x="20" y="17"/>
                      <a:pt x="20" y="17"/>
                    </a:cubicBezTo>
                    <a:cubicBezTo>
                      <a:pt x="19" y="18"/>
                      <a:pt x="19" y="18"/>
                      <a:pt x="19" y="18"/>
                    </a:cubicBezTo>
                    <a:cubicBezTo>
                      <a:pt x="19" y="18"/>
                      <a:pt x="19" y="18"/>
                      <a:pt x="19" y="18"/>
                    </a:cubicBezTo>
                    <a:close/>
                    <a:moveTo>
                      <a:pt x="19" y="18"/>
                    </a:moveTo>
                    <a:cubicBezTo>
                      <a:pt x="20" y="18"/>
                      <a:pt x="20" y="18"/>
                      <a:pt x="20" y="18"/>
                    </a:cubicBezTo>
                    <a:cubicBezTo>
                      <a:pt x="20" y="18"/>
                      <a:pt x="19" y="18"/>
                      <a:pt x="19" y="18"/>
                    </a:cubicBezTo>
                    <a:cubicBezTo>
                      <a:pt x="19" y="18"/>
                      <a:pt x="19" y="18"/>
                      <a:pt x="19" y="18"/>
                    </a:cubicBezTo>
                    <a:close/>
                    <a:moveTo>
                      <a:pt x="18" y="18"/>
                    </a:moveTo>
                    <a:cubicBezTo>
                      <a:pt x="19" y="18"/>
                      <a:pt x="19" y="18"/>
                      <a:pt x="19" y="18"/>
                    </a:cubicBezTo>
                    <a:cubicBezTo>
                      <a:pt x="19" y="18"/>
                      <a:pt x="19" y="18"/>
                      <a:pt x="19" y="18"/>
                    </a:cubicBezTo>
                    <a:cubicBezTo>
                      <a:pt x="18" y="18"/>
                      <a:pt x="18" y="18"/>
                      <a:pt x="18" y="18"/>
                    </a:cubicBezTo>
                    <a:close/>
                    <a:moveTo>
                      <a:pt x="18" y="18"/>
                    </a:moveTo>
                    <a:cubicBezTo>
                      <a:pt x="18" y="18"/>
                      <a:pt x="18" y="18"/>
                      <a:pt x="18" y="18"/>
                    </a:cubicBezTo>
                    <a:cubicBezTo>
                      <a:pt x="19" y="18"/>
                      <a:pt x="19" y="18"/>
                      <a:pt x="19" y="18"/>
                    </a:cubicBezTo>
                    <a:cubicBezTo>
                      <a:pt x="19" y="18"/>
                      <a:pt x="19" y="18"/>
                      <a:pt x="19" y="18"/>
                    </a:cubicBezTo>
                    <a:cubicBezTo>
                      <a:pt x="19" y="18"/>
                      <a:pt x="18" y="18"/>
                      <a:pt x="18" y="18"/>
                    </a:cubicBezTo>
                    <a:close/>
                    <a:moveTo>
                      <a:pt x="18" y="18"/>
                    </a:moveTo>
                    <a:cubicBezTo>
                      <a:pt x="18" y="18"/>
                      <a:pt x="18" y="18"/>
                      <a:pt x="18" y="18"/>
                    </a:cubicBezTo>
                    <a:cubicBezTo>
                      <a:pt x="18" y="18"/>
                      <a:pt x="18" y="18"/>
                      <a:pt x="18" y="18"/>
                    </a:cubicBezTo>
                    <a:cubicBezTo>
                      <a:pt x="18" y="18"/>
                      <a:pt x="18" y="18"/>
                      <a:pt x="18" y="18"/>
                    </a:cubicBezTo>
                    <a:close/>
                    <a:moveTo>
                      <a:pt x="18" y="18"/>
                    </a:moveTo>
                    <a:cubicBezTo>
                      <a:pt x="18" y="18"/>
                      <a:pt x="18" y="18"/>
                      <a:pt x="18" y="18"/>
                    </a:cubicBezTo>
                    <a:cubicBezTo>
                      <a:pt x="18" y="18"/>
                      <a:pt x="18" y="18"/>
                      <a:pt x="18" y="18"/>
                    </a:cubicBezTo>
                    <a:close/>
                    <a:moveTo>
                      <a:pt x="18" y="18"/>
                    </a:moveTo>
                    <a:cubicBezTo>
                      <a:pt x="18" y="18"/>
                      <a:pt x="18" y="18"/>
                      <a:pt x="18" y="18"/>
                    </a:cubicBezTo>
                    <a:cubicBezTo>
                      <a:pt x="18" y="18"/>
                      <a:pt x="18" y="18"/>
                      <a:pt x="18" y="18"/>
                    </a:cubicBezTo>
                    <a:cubicBezTo>
                      <a:pt x="18" y="18"/>
                      <a:pt x="18" y="18"/>
                      <a:pt x="18" y="18"/>
                    </a:cubicBezTo>
                    <a:close/>
                    <a:moveTo>
                      <a:pt x="18" y="18"/>
                    </a:moveTo>
                    <a:cubicBezTo>
                      <a:pt x="17" y="18"/>
                      <a:pt x="17" y="18"/>
                      <a:pt x="17" y="18"/>
                    </a:cubicBezTo>
                    <a:cubicBezTo>
                      <a:pt x="17" y="18"/>
                      <a:pt x="18" y="18"/>
                      <a:pt x="18" y="18"/>
                    </a:cubicBezTo>
                    <a:cubicBezTo>
                      <a:pt x="18" y="18"/>
                      <a:pt x="18" y="18"/>
                      <a:pt x="18" y="18"/>
                    </a:cubicBezTo>
                    <a:cubicBezTo>
                      <a:pt x="16" y="19"/>
                      <a:pt x="18" y="18"/>
                      <a:pt x="16" y="18"/>
                    </a:cubicBezTo>
                    <a:cubicBezTo>
                      <a:pt x="18" y="18"/>
                      <a:pt x="16" y="18"/>
                      <a:pt x="18" y="18"/>
                    </a:cubicBezTo>
                    <a:cubicBezTo>
                      <a:pt x="18" y="18"/>
                      <a:pt x="18" y="18"/>
                      <a:pt x="18" y="18"/>
                    </a:cubicBezTo>
                    <a:cubicBezTo>
                      <a:pt x="18" y="18"/>
                      <a:pt x="18" y="18"/>
                      <a:pt x="18" y="18"/>
                    </a:cubicBezTo>
                    <a:cubicBezTo>
                      <a:pt x="18" y="18"/>
                      <a:pt x="18" y="18"/>
                      <a:pt x="18" y="18"/>
                    </a:cubicBezTo>
                    <a:cubicBezTo>
                      <a:pt x="16" y="18"/>
                      <a:pt x="17" y="18"/>
                      <a:pt x="18" y="18"/>
                    </a:cubicBezTo>
                    <a:cubicBezTo>
                      <a:pt x="18" y="18"/>
                      <a:pt x="18" y="18"/>
                      <a:pt x="18" y="18"/>
                    </a:cubicBezTo>
                    <a:cubicBezTo>
                      <a:pt x="17" y="18"/>
                      <a:pt x="18" y="18"/>
                      <a:pt x="17" y="18"/>
                    </a:cubicBezTo>
                    <a:cubicBezTo>
                      <a:pt x="17" y="18"/>
                      <a:pt x="17" y="18"/>
                      <a:pt x="17" y="18"/>
                    </a:cubicBezTo>
                    <a:cubicBezTo>
                      <a:pt x="15" y="18"/>
                      <a:pt x="15" y="18"/>
                      <a:pt x="15" y="18"/>
                    </a:cubicBezTo>
                    <a:cubicBezTo>
                      <a:pt x="15" y="18"/>
                      <a:pt x="17" y="18"/>
                      <a:pt x="18" y="18"/>
                    </a:cubicBezTo>
                    <a:cubicBezTo>
                      <a:pt x="17" y="18"/>
                      <a:pt x="17"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7" y="18"/>
                      <a:pt x="17" y="18"/>
                      <a:pt x="17" y="19"/>
                    </a:cubicBezTo>
                    <a:cubicBezTo>
                      <a:pt x="16" y="19"/>
                      <a:pt x="17" y="18"/>
                      <a:pt x="18" y="18"/>
                    </a:cubicBezTo>
                    <a:cubicBezTo>
                      <a:pt x="16" y="19"/>
                      <a:pt x="17" y="18"/>
                      <a:pt x="16" y="19"/>
                    </a:cubicBezTo>
                    <a:cubicBezTo>
                      <a:pt x="16" y="19"/>
                      <a:pt x="17" y="19"/>
                      <a:pt x="17" y="19"/>
                    </a:cubicBezTo>
                    <a:cubicBezTo>
                      <a:pt x="17" y="19"/>
                      <a:pt x="19" y="18"/>
                      <a:pt x="17" y="19"/>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9" y="18"/>
                    </a:cubicBezTo>
                    <a:cubicBezTo>
                      <a:pt x="18" y="18"/>
                      <a:pt x="18" y="19"/>
                      <a:pt x="18" y="19"/>
                    </a:cubicBezTo>
                    <a:cubicBezTo>
                      <a:pt x="17" y="19"/>
                      <a:pt x="17" y="19"/>
                      <a:pt x="17" y="19"/>
                    </a:cubicBezTo>
                    <a:cubicBezTo>
                      <a:pt x="17" y="19"/>
                      <a:pt x="17" y="19"/>
                      <a:pt x="17" y="19"/>
                    </a:cubicBezTo>
                    <a:cubicBezTo>
                      <a:pt x="17" y="19"/>
                      <a:pt x="17" y="19"/>
                      <a:pt x="17" y="19"/>
                    </a:cubicBezTo>
                    <a:cubicBezTo>
                      <a:pt x="17" y="19"/>
                      <a:pt x="17" y="19"/>
                      <a:pt x="17" y="19"/>
                    </a:cubicBezTo>
                    <a:cubicBezTo>
                      <a:pt x="17" y="19"/>
                      <a:pt x="17" y="19"/>
                      <a:pt x="17" y="19"/>
                    </a:cubicBezTo>
                    <a:cubicBezTo>
                      <a:pt x="17" y="19"/>
                      <a:pt x="17" y="19"/>
                      <a:pt x="17" y="19"/>
                    </a:cubicBezTo>
                    <a:cubicBezTo>
                      <a:pt x="17" y="19"/>
                      <a:pt x="17" y="19"/>
                      <a:pt x="17" y="19"/>
                    </a:cubicBezTo>
                    <a:cubicBezTo>
                      <a:pt x="17" y="19"/>
                      <a:pt x="16" y="19"/>
                      <a:pt x="16" y="19"/>
                    </a:cubicBezTo>
                    <a:cubicBezTo>
                      <a:pt x="16" y="19"/>
                      <a:pt x="16" y="19"/>
                      <a:pt x="16" y="19"/>
                    </a:cubicBezTo>
                    <a:cubicBezTo>
                      <a:pt x="16" y="19"/>
                      <a:pt x="16" y="19"/>
                      <a:pt x="16" y="19"/>
                    </a:cubicBezTo>
                    <a:cubicBezTo>
                      <a:pt x="16" y="19"/>
                      <a:pt x="15" y="18"/>
                      <a:pt x="15" y="18"/>
                    </a:cubicBezTo>
                    <a:cubicBezTo>
                      <a:pt x="16" y="18"/>
                      <a:pt x="16" y="18"/>
                      <a:pt x="16" y="19"/>
                    </a:cubicBezTo>
                    <a:cubicBezTo>
                      <a:pt x="18" y="18"/>
                      <a:pt x="15" y="19"/>
                      <a:pt x="18" y="18"/>
                    </a:cubicBezTo>
                    <a:close/>
                    <a:moveTo>
                      <a:pt x="17" y="24"/>
                    </a:moveTo>
                    <a:cubicBezTo>
                      <a:pt x="17" y="24"/>
                      <a:pt x="17" y="24"/>
                      <a:pt x="17" y="24"/>
                    </a:cubicBezTo>
                    <a:cubicBezTo>
                      <a:pt x="17" y="24"/>
                      <a:pt x="16" y="24"/>
                      <a:pt x="16" y="24"/>
                    </a:cubicBezTo>
                    <a:cubicBezTo>
                      <a:pt x="16" y="24"/>
                      <a:pt x="15" y="24"/>
                      <a:pt x="15" y="23"/>
                    </a:cubicBezTo>
                    <a:cubicBezTo>
                      <a:pt x="16" y="23"/>
                      <a:pt x="16" y="24"/>
                      <a:pt x="17" y="24"/>
                    </a:cubicBezTo>
                    <a:close/>
                    <a:moveTo>
                      <a:pt x="15" y="26"/>
                    </a:moveTo>
                    <a:cubicBezTo>
                      <a:pt x="15" y="26"/>
                      <a:pt x="15" y="26"/>
                      <a:pt x="15" y="26"/>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6"/>
                      <a:pt x="16" y="26"/>
                      <a:pt x="16" y="26"/>
                    </a:cubicBezTo>
                    <a:cubicBezTo>
                      <a:pt x="15" y="26"/>
                      <a:pt x="15" y="26"/>
                      <a:pt x="15" y="27"/>
                    </a:cubicBezTo>
                    <a:cubicBezTo>
                      <a:pt x="15" y="26"/>
                      <a:pt x="15" y="26"/>
                      <a:pt x="15" y="26"/>
                    </a:cubicBezTo>
                    <a:cubicBezTo>
                      <a:pt x="15" y="26"/>
                      <a:pt x="15" y="26"/>
                      <a:pt x="15" y="26"/>
                    </a:cubicBezTo>
                    <a:close/>
                    <a:moveTo>
                      <a:pt x="15" y="26"/>
                    </a:moveTo>
                    <a:cubicBezTo>
                      <a:pt x="14" y="27"/>
                      <a:pt x="15" y="26"/>
                      <a:pt x="14" y="27"/>
                    </a:cubicBezTo>
                    <a:cubicBezTo>
                      <a:pt x="14" y="27"/>
                      <a:pt x="14" y="27"/>
                      <a:pt x="14" y="26"/>
                    </a:cubicBezTo>
                    <a:cubicBezTo>
                      <a:pt x="14" y="26"/>
                      <a:pt x="15" y="26"/>
                      <a:pt x="15" y="26"/>
                    </a:cubicBezTo>
                    <a:close/>
                    <a:moveTo>
                      <a:pt x="15" y="29"/>
                    </a:moveTo>
                    <a:cubicBezTo>
                      <a:pt x="14" y="30"/>
                      <a:pt x="14" y="30"/>
                      <a:pt x="14" y="29"/>
                    </a:cubicBezTo>
                    <a:cubicBezTo>
                      <a:pt x="14" y="29"/>
                      <a:pt x="14" y="29"/>
                      <a:pt x="15" y="29"/>
                    </a:cubicBezTo>
                    <a:close/>
                    <a:moveTo>
                      <a:pt x="13" y="28"/>
                    </a:moveTo>
                    <a:cubicBezTo>
                      <a:pt x="13" y="28"/>
                      <a:pt x="13" y="27"/>
                      <a:pt x="13" y="27"/>
                    </a:cubicBezTo>
                    <a:cubicBezTo>
                      <a:pt x="13" y="27"/>
                      <a:pt x="13" y="28"/>
                      <a:pt x="13" y="28"/>
                    </a:cubicBezTo>
                    <a:cubicBezTo>
                      <a:pt x="13" y="28"/>
                      <a:pt x="13" y="28"/>
                      <a:pt x="13" y="28"/>
                    </a:cubicBezTo>
                    <a:cubicBezTo>
                      <a:pt x="13" y="28"/>
                      <a:pt x="12" y="28"/>
                      <a:pt x="12" y="29"/>
                    </a:cubicBezTo>
                    <a:lnTo>
                      <a:pt x="13"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48" name="Freeform 287"/>
              <p:cNvSpPr/>
              <p:nvPr/>
            </p:nvSpPr>
            <p:spPr bwMode="auto">
              <a:xfrm>
                <a:off x="3608" y="1908"/>
                <a:ext cx="4" cy="6"/>
              </a:xfrm>
              <a:custGeom>
                <a:avLst/>
                <a:gdLst>
                  <a:gd name="T0" fmla="*/ 1 w 2"/>
                  <a:gd name="T1" fmla="*/ 0 h 3"/>
                  <a:gd name="T2" fmla="*/ 0 w 2"/>
                  <a:gd name="T3" fmla="*/ 2 h 3"/>
                  <a:gd name="T4" fmla="*/ 1 w 2"/>
                  <a:gd name="T5" fmla="*/ 3 h 3"/>
                  <a:gd name="T6" fmla="*/ 1 w 2"/>
                  <a:gd name="T7" fmla="*/ 0 h 3"/>
                </a:gdLst>
                <a:ahLst/>
                <a:cxnLst>
                  <a:cxn ang="0">
                    <a:pos x="T0" y="T1"/>
                  </a:cxn>
                  <a:cxn ang="0">
                    <a:pos x="T2" y="T3"/>
                  </a:cxn>
                  <a:cxn ang="0">
                    <a:pos x="T4" y="T5"/>
                  </a:cxn>
                  <a:cxn ang="0">
                    <a:pos x="T6" y="T7"/>
                  </a:cxn>
                </a:cxnLst>
                <a:rect l="0" t="0" r="r" b="b"/>
                <a:pathLst>
                  <a:path w="2" h="3">
                    <a:moveTo>
                      <a:pt x="1" y="0"/>
                    </a:moveTo>
                    <a:cubicBezTo>
                      <a:pt x="1" y="0"/>
                      <a:pt x="0" y="1"/>
                      <a:pt x="0" y="2"/>
                    </a:cubicBezTo>
                    <a:cubicBezTo>
                      <a:pt x="1" y="2"/>
                      <a:pt x="1" y="2"/>
                      <a:pt x="1" y="3"/>
                    </a:cubicBezTo>
                    <a:cubicBezTo>
                      <a:pt x="2" y="2"/>
                      <a:pt x="1"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49" name="Freeform 288"/>
              <p:cNvSpPr/>
              <p:nvPr/>
            </p:nvSpPr>
            <p:spPr bwMode="auto">
              <a:xfrm>
                <a:off x="4113" y="1587"/>
                <a:ext cx="4" cy="5"/>
              </a:xfrm>
              <a:custGeom>
                <a:avLst/>
                <a:gdLst>
                  <a:gd name="T0" fmla="*/ 0 w 2"/>
                  <a:gd name="T1" fmla="*/ 2 h 2"/>
                  <a:gd name="T2" fmla="*/ 2 w 2"/>
                  <a:gd name="T3" fmla="*/ 2 h 2"/>
                  <a:gd name="T4" fmla="*/ 0 w 2"/>
                  <a:gd name="T5" fmla="*/ 2 h 2"/>
                </a:gdLst>
                <a:ahLst/>
                <a:cxnLst>
                  <a:cxn ang="0">
                    <a:pos x="T0" y="T1"/>
                  </a:cxn>
                  <a:cxn ang="0">
                    <a:pos x="T2" y="T3"/>
                  </a:cxn>
                  <a:cxn ang="0">
                    <a:pos x="T4" y="T5"/>
                  </a:cxn>
                </a:cxnLst>
                <a:rect l="0" t="0" r="r" b="b"/>
                <a:pathLst>
                  <a:path w="2" h="2">
                    <a:moveTo>
                      <a:pt x="0" y="2"/>
                    </a:moveTo>
                    <a:cubicBezTo>
                      <a:pt x="1" y="2"/>
                      <a:pt x="1" y="2"/>
                      <a:pt x="2" y="2"/>
                    </a:cubicBezTo>
                    <a:cubicBezTo>
                      <a:pt x="0" y="0"/>
                      <a:pt x="1"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50" name="Freeform 289"/>
              <p:cNvSpPr/>
              <p:nvPr/>
            </p:nvSpPr>
            <p:spPr bwMode="auto">
              <a:xfrm>
                <a:off x="3593" y="182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51" name="Freeform 290"/>
              <p:cNvSpPr/>
              <p:nvPr/>
            </p:nvSpPr>
            <p:spPr bwMode="auto">
              <a:xfrm>
                <a:off x="4251" y="1730"/>
                <a:ext cx="4" cy="4"/>
              </a:xfrm>
              <a:custGeom>
                <a:avLst/>
                <a:gdLst>
                  <a:gd name="T0" fmla="*/ 0 w 4"/>
                  <a:gd name="T1" fmla="*/ 2 h 4"/>
                  <a:gd name="T2" fmla="*/ 2 w 4"/>
                  <a:gd name="T3" fmla="*/ 4 h 4"/>
                  <a:gd name="T4" fmla="*/ 4 w 4"/>
                  <a:gd name="T5" fmla="*/ 0 h 4"/>
                  <a:gd name="T6" fmla="*/ 0 w 4"/>
                  <a:gd name="T7" fmla="*/ 2 h 4"/>
                </a:gdLst>
                <a:ahLst/>
                <a:cxnLst>
                  <a:cxn ang="0">
                    <a:pos x="T0" y="T1"/>
                  </a:cxn>
                  <a:cxn ang="0">
                    <a:pos x="T2" y="T3"/>
                  </a:cxn>
                  <a:cxn ang="0">
                    <a:pos x="T4" y="T5"/>
                  </a:cxn>
                  <a:cxn ang="0">
                    <a:pos x="T6" y="T7"/>
                  </a:cxn>
                </a:cxnLst>
                <a:rect l="0" t="0" r="r" b="b"/>
                <a:pathLst>
                  <a:path w="4" h="4">
                    <a:moveTo>
                      <a:pt x="0" y="2"/>
                    </a:moveTo>
                    <a:lnTo>
                      <a:pt x="2" y="4"/>
                    </a:lnTo>
                    <a:lnTo>
                      <a:pt x="4" y="0"/>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52" name="Freeform 291"/>
              <p:cNvSpPr/>
              <p:nvPr/>
            </p:nvSpPr>
            <p:spPr bwMode="auto">
              <a:xfrm>
                <a:off x="3980" y="2436"/>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53" name="Freeform 292"/>
              <p:cNvSpPr/>
              <p:nvPr/>
            </p:nvSpPr>
            <p:spPr bwMode="auto">
              <a:xfrm>
                <a:off x="3980" y="2446"/>
                <a:ext cx="4" cy="5"/>
              </a:xfrm>
              <a:custGeom>
                <a:avLst/>
                <a:gdLst>
                  <a:gd name="T0" fmla="*/ 1 w 2"/>
                  <a:gd name="T1" fmla="*/ 1 h 2"/>
                  <a:gd name="T2" fmla="*/ 1 w 2"/>
                  <a:gd name="T3" fmla="*/ 0 h 2"/>
                  <a:gd name="T4" fmla="*/ 1 w 2"/>
                  <a:gd name="T5" fmla="*/ 1 h 2"/>
                </a:gdLst>
                <a:ahLst/>
                <a:cxnLst>
                  <a:cxn ang="0">
                    <a:pos x="T0" y="T1"/>
                  </a:cxn>
                  <a:cxn ang="0">
                    <a:pos x="T2" y="T3"/>
                  </a:cxn>
                  <a:cxn ang="0">
                    <a:pos x="T4" y="T5"/>
                  </a:cxn>
                </a:cxnLst>
                <a:rect l="0" t="0" r="r" b="b"/>
                <a:pathLst>
                  <a:path w="2" h="2">
                    <a:moveTo>
                      <a:pt x="1" y="1"/>
                    </a:moveTo>
                    <a:cubicBezTo>
                      <a:pt x="2" y="2"/>
                      <a:pt x="0" y="0"/>
                      <a:pt x="1" y="0"/>
                    </a:cubicBezTo>
                    <a:cubicBezTo>
                      <a:pt x="0" y="0"/>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54" name="Freeform 293"/>
              <p:cNvSpPr/>
              <p:nvPr/>
            </p:nvSpPr>
            <p:spPr bwMode="auto">
              <a:xfrm>
                <a:off x="4062" y="2253"/>
                <a:ext cx="0" cy="2"/>
              </a:xfrm>
              <a:custGeom>
                <a:avLst/>
                <a:gdLst>
                  <a:gd name="T0" fmla="*/ 0 h 2"/>
                  <a:gd name="T1" fmla="*/ 0 h 2"/>
                  <a:gd name="T2" fmla="*/ 2 h 2"/>
                  <a:gd name="T3" fmla="*/ 0 h 2"/>
                </a:gdLst>
                <a:ahLst/>
                <a:cxnLst>
                  <a:cxn ang="0">
                    <a:pos x="0" y="T0"/>
                  </a:cxn>
                  <a:cxn ang="0">
                    <a:pos x="0" y="T1"/>
                  </a:cxn>
                  <a:cxn ang="0">
                    <a:pos x="0" y="T2"/>
                  </a:cxn>
                  <a:cxn ang="0">
                    <a:pos x="0" y="T3"/>
                  </a:cxn>
                </a:cxnLst>
                <a:rect l="0" t="0" r="r" b="b"/>
                <a:pathLst>
                  <a:path h="2">
                    <a:moveTo>
                      <a:pt x="0" y="0"/>
                    </a:moveTo>
                    <a:lnTo>
                      <a:pt x="0" y="0"/>
                    </a:lnTo>
                    <a:lnTo>
                      <a:pt x="0" y="2"/>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55" name="Freeform 294"/>
              <p:cNvSpPr/>
              <p:nvPr/>
            </p:nvSpPr>
            <p:spPr bwMode="auto">
              <a:xfrm>
                <a:off x="4162" y="2200"/>
                <a:ext cx="2" cy="5"/>
              </a:xfrm>
              <a:custGeom>
                <a:avLst/>
                <a:gdLst>
                  <a:gd name="T0" fmla="*/ 0 w 1"/>
                  <a:gd name="T1" fmla="*/ 1 h 2"/>
                  <a:gd name="T2" fmla="*/ 1 w 1"/>
                  <a:gd name="T3" fmla="*/ 1 h 2"/>
                  <a:gd name="T4" fmla="*/ 0 w 1"/>
                  <a:gd name="T5" fmla="*/ 1 h 2"/>
                </a:gdLst>
                <a:ahLst/>
                <a:cxnLst>
                  <a:cxn ang="0">
                    <a:pos x="T0" y="T1"/>
                  </a:cxn>
                  <a:cxn ang="0">
                    <a:pos x="T2" y="T3"/>
                  </a:cxn>
                  <a:cxn ang="0">
                    <a:pos x="T4" y="T5"/>
                  </a:cxn>
                </a:cxnLst>
                <a:rect l="0" t="0" r="r" b="b"/>
                <a:pathLst>
                  <a:path w="1" h="2">
                    <a:moveTo>
                      <a:pt x="0" y="1"/>
                    </a:moveTo>
                    <a:cubicBezTo>
                      <a:pt x="0" y="0"/>
                      <a:pt x="1" y="2"/>
                      <a:pt x="1" y="1"/>
                    </a:cubicBezTo>
                    <a:cubicBezTo>
                      <a:pt x="1" y="1"/>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56" name="Freeform 295"/>
              <p:cNvSpPr/>
              <p:nvPr/>
            </p:nvSpPr>
            <p:spPr bwMode="auto">
              <a:xfrm>
                <a:off x="4164" y="2139"/>
                <a:ext cx="4" cy="2"/>
              </a:xfrm>
              <a:custGeom>
                <a:avLst/>
                <a:gdLst>
                  <a:gd name="T0" fmla="*/ 4 w 4"/>
                  <a:gd name="T1" fmla="*/ 2 h 2"/>
                  <a:gd name="T2" fmla="*/ 4 w 4"/>
                  <a:gd name="T3" fmla="*/ 0 h 2"/>
                  <a:gd name="T4" fmla="*/ 0 w 4"/>
                  <a:gd name="T5" fmla="*/ 2 h 2"/>
                  <a:gd name="T6" fmla="*/ 4 w 4"/>
                  <a:gd name="T7" fmla="*/ 2 h 2"/>
                </a:gdLst>
                <a:ahLst/>
                <a:cxnLst>
                  <a:cxn ang="0">
                    <a:pos x="T0" y="T1"/>
                  </a:cxn>
                  <a:cxn ang="0">
                    <a:pos x="T2" y="T3"/>
                  </a:cxn>
                  <a:cxn ang="0">
                    <a:pos x="T4" y="T5"/>
                  </a:cxn>
                  <a:cxn ang="0">
                    <a:pos x="T6" y="T7"/>
                  </a:cxn>
                </a:cxnLst>
                <a:rect l="0" t="0" r="r" b="b"/>
                <a:pathLst>
                  <a:path w="4" h="2">
                    <a:moveTo>
                      <a:pt x="4" y="2"/>
                    </a:moveTo>
                    <a:lnTo>
                      <a:pt x="4" y="0"/>
                    </a:lnTo>
                    <a:lnTo>
                      <a:pt x="0" y="2"/>
                    </a:lnTo>
                    <a:lnTo>
                      <a:pt x="4"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57" name="Freeform 296"/>
              <p:cNvSpPr/>
              <p:nvPr/>
            </p:nvSpPr>
            <p:spPr bwMode="auto">
              <a:xfrm>
                <a:off x="3606" y="1819"/>
                <a:ext cx="2" cy="0"/>
              </a:xfrm>
              <a:custGeom>
                <a:avLst/>
                <a:gdLst>
                  <a:gd name="T0" fmla="*/ 0 w 1"/>
                  <a:gd name="T1" fmla="*/ 1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1" y="0"/>
                    </a:cubicBezTo>
                    <a:cubicBezTo>
                      <a:pt x="1" y="0"/>
                      <a:pt x="1" y="0"/>
                      <a:pt x="1"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58" name="Oval 297"/>
              <p:cNvSpPr>
                <a:spLocks noChangeArrowheads="1"/>
              </p:cNvSpPr>
              <p:nvPr/>
            </p:nvSpPr>
            <p:spPr bwMode="auto">
              <a:xfrm>
                <a:off x="3598" y="1817"/>
                <a:ext cx="1" cy="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59" name="Oval 298"/>
              <p:cNvSpPr>
                <a:spLocks noChangeArrowheads="1"/>
              </p:cNvSpPr>
              <p:nvPr/>
            </p:nvSpPr>
            <p:spPr bwMode="auto">
              <a:xfrm>
                <a:off x="3600" y="1817"/>
                <a:ext cx="1" cy="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60" name="Freeform 299"/>
              <p:cNvSpPr/>
              <p:nvPr/>
            </p:nvSpPr>
            <p:spPr bwMode="auto">
              <a:xfrm>
                <a:off x="3598" y="1817"/>
                <a:ext cx="2" cy="0"/>
              </a:xfrm>
              <a:custGeom>
                <a:avLst/>
                <a:gdLst>
                  <a:gd name="T0" fmla="*/ 0 w 1"/>
                  <a:gd name="T1" fmla="*/ 0 w 1"/>
                  <a:gd name="T2" fmla="*/ 0 w 1"/>
                  <a:gd name="T3" fmla="*/ 0 w 1"/>
                  <a:gd name="T4" fmla="*/ 0 w 1"/>
                  <a:gd name="T5" fmla="*/ 1 w 1"/>
                  <a:gd name="T6" fmla="*/ 1 w 1"/>
                  <a:gd name="T7" fmla="*/ 0 w 1"/>
                </a:gdLst>
                <a:ahLst/>
                <a:cxnLst>
                  <a:cxn ang="0">
                    <a:pos x="T0" y="0"/>
                  </a:cxn>
                  <a:cxn ang="0">
                    <a:pos x="T1" y="0"/>
                  </a:cxn>
                  <a:cxn ang="0">
                    <a:pos x="T2" y="0"/>
                  </a:cxn>
                  <a:cxn ang="0">
                    <a:pos x="T3" y="0"/>
                  </a:cxn>
                  <a:cxn ang="0">
                    <a:pos x="T4" y="0"/>
                  </a:cxn>
                  <a:cxn ang="0">
                    <a:pos x="T5" y="0"/>
                  </a:cxn>
                  <a:cxn ang="0">
                    <a:pos x="T6" y="0"/>
                  </a:cxn>
                  <a:cxn ang="0">
                    <a:pos x="T7" y="0"/>
                  </a:cxn>
                </a:cxnLst>
                <a:rect l="0" t="0" r="r" b="b"/>
                <a:pathLst>
                  <a:path w="1">
                    <a:moveTo>
                      <a:pt x="0" y="0"/>
                    </a:moveTo>
                    <a:cubicBezTo>
                      <a:pt x="0" y="0"/>
                      <a:pt x="0" y="0"/>
                      <a:pt x="0" y="0"/>
                    </a:cubicBezTo>
                    <a:cubicBezTo>
                      <a:pt x="0" y="0"/>
                      <a:pt x="0" y="0"/>
                      <a:pt x="0" y="0"/>
                    </a:cubicBezTo>
                    <a:cubicBezTo>
                      <a:pt x="0" y="0"/>
                      <a:pt x="0" y="0"/>
                      <a:pt x="0" y="0"/>
                    </a:cubicBezTo>
                    <a:cubicBezTo>
                      <a:pt x="0" y="0"/>
                      <a:pt x="0" y="0"/>
                      <a:pt x="0" y="0"/>
                    </a:cubicBezTo>
                    <a:cubicBezTo>
                      <a:pt x="0" y="0"/>
                      <a:pt x="1" y="0"/>
                      <a:pt x="1" y="0"/>
                    </a:cubicBezTo>
                    <a:cubicBezTo>
                      <a:pt x="1"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61" name="Oval 300"/>
              <p:cNvSpPr>
                <a:spLocks noChangeArrowheads="1"/>
              </p:cNvSpPr>
              <p:nvPr/>
            </p:nvSpPr>
            <p:spPr bwMode="auto">
              <a:xfrm>
                <a:off x="3602" y="1819"/>
                <a:ext cx="1" cy="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62" name="Freeform 301"/>
              <p:cNvSpPr/>
              <p:nvPr/>
            </p:nvSpPr>
            <p:spPr bwMode="auto">
              <a:xfrm>
                <a:off x="3602" y="1817"/>
                <a:ext cx="0" cy="2"/>
              </a:xfrm>
              <a:custGeom>
                <a:avLst/>
                <a:gdLst>
                  <a:gd name="T0" fmla="*/ 0 h 1"/>
                  <a:gd name="T1" fmla="*/ 0 h 1"/>
                  <a:gd name="T2" fmla="*/ 1 h 1"/>
                  <a:gd name="T3" fmla="*/ 1 h 1"/>
                  <a:gd name="T4" fmla="*/ 0 h 1"/>
                  <a:gd name="T5" fmla="*/ 0 h 1"/>
                </a:gdLst>
                <a:ahLst/>
                <a:cxnLst>
                  <a:cxn ang="0">
                    <a:pos x="0" y="T0"/>
                  </a:cxn>
                  <a:cxn ang="0">
                    <a:pos x="0" y="T1"/>
                  </a:cxn>
                  <a:cxn ang="0">
                    <a:pos x="0" y="T2"/>
                  </a:cxn>
                  <a:cxn ang="0">
                    <a:pos x="0" y="T3"/>
                  </a:cxn>
                  <a:cxn ang="0">
                    <a:pos x="0" y="T4"/>
                  </a:cxn>
                  <a:cxn ang="0">
                    <a:pos x="0" y="T5"/>
                  </a:cxn>
                </a:cxnLst>
                <a:rect l="0" t="0" r="r" b="b"/>
                <a:pathLst>
                  <a:path h="1">
                    <a:moveTo>
                      <a:pt x="0" y="0"/>
                    </a:moveTo>
                    <a:cubicBezTo>
                      <a:pt x="0" y="0"/>
                      <a:pt x="0" y="0"/>
                      <a:pt x="0" y="0"/>
                    </a:cubicBezTo>
                    <a:cubicBezTo>
                      <a:pt x="0" y="0"/>
                      <a:pt x="0" y="0"/>
                      <a:pt x="0" y="1"/>
                    </a:cubicBezTo>
                    <a:cubicBezTo>
                      <a:pt x="0" y="1"/>
                      <a:pt x="0" y="1"/>
                      <a:pt x="0" y="1"/>
                    </a:cubicBezTo>
                    <a:cubicBezTo>
                      <a:pt x="0" y="1"/>
                      <a:pt x="0" y="1"/>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63" name="Freeform 302"/>
              <p:cNvSpPr/>
              <p:nvPr/>
            </p:nvSpPr>
            <p:spPr bwMode="auto">
              <a:xfrm>
                <a:off x="3602" y="1817"/>
                <a:ext cx="0" cy="2"/>
              </a:xfrm>
              <a:custGeom>
                <a:avLst/>
                <a:gdLst>
                  <a:gd name="T0" fmla="*/ 0 h 1"/>
                  <a:gd name="T1" fmla="*/ 1 h 1"/>
                  <a:gd name="T2" fmla="*/ 0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64" name="Oval 303"/>
              <p:cNvSpPr>
                <a:spLocks noChangeArrowheads="1"/>
              </p:cNvSpPr>
              <p:nvPr/>
            </p:nvSpPr>
            <p:spPr bwMode="auto">
              <a:xfrm>
                <a:off x="3593" y="1814"/>
                <a:ext cx="1" cy="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65" name="Freeform 304"/>
              <p:cNvSpPr/>
              <p:nvPr/>
            </p:nvSpPr>
            <p:spPr bwMode="auto">
              <a:xfrm>
                <a:off x="3598" y="1814"/>
                <a:ext cx="0" cy="3"/>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0"/>
                    </a:cubicBezTo>
                    <a:cubicBezTo>
                      <a:pt x="0" y="1"/>
                      <a:pt x="0" y="1"/>
                      <a:pt x="0" y="1"/>
                    </a:cubicBezTo>
                    <a:cubicBezTo>
                      <a:pt x="0" y="0"/>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66" name="Freeform 305"/>
              <p:cNvSpPr/>
              <p:nvPr/>
            </p:nvSpPr>
            <p:spPr bwMode="auto">
              <a:xfrm>
                <a:off x="3598" y="181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67" name="Oval 306"/>
              <p:cNvSpPr>
                <a:spLocks noChangeArrowheads="1"/>
              </p:cNvSpPr>
              <p:nvPr/>
            </p:nvSpPr>
            <p:spPr bwMode="auto">
              <a:xfrm>
                <a:off x="3612" y="1821"/>
                <a:ext cx="1" cy="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68" name="Freeform 307"/>
              <p:cNvSpPr/>
              <p:nvPr/>
            </p:nvSpPr>
            <p:spPr bwMode="auto">
              <a:xfrm>
                <a:off x="3977" y="2478"/>
                <a:ext cx="3"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69" name="Freeform 308"/>
              <p:cNvSpPr/>
              <p:nvPr/>
            </p:nvSpPr>
            <p:spPr bwMode="auto">
              <a:xfrm>
                <a:off x="3595" y="1812"/>
                <a:ext cx="3" cy="0"/>
              </a:xfrm>
              <a:custGeom>
                <a:avLst/>
                <a:gdLst>
                  <a:gd name="T0" fmla="*/ 1 w 1"/>
                  <a:gd name="T1" fmla="*/ 0 w 1"/>
                  <a:gd name="T2" fmla="*/ 1 w 1"/>
                  <a:gd name="T3" fmla="*/ 1 w 1"/>
                </a:gdLst>
                <a:ahLst/>
                <a:cxnLst>
                  <a:cxn ang="0">
                    <a:pos x="T0" y="0"/>
                  </a:cxn>
                  <a:cxn ang="0">
                    <a:pos x="T1" y="0"/>
                  </a:cxn>
                  <a:cxn ang="0">
                    <a:pos x="T2" y="0"/>
                  </a:cxn>
                  <a:cxn ang="0">
                    <a:pos x="T3" y="0"/>
                  </a:cxn>
                </a:cxnLst>
                <a:rect l="0" t="0" r="r" b="b"/>
                <a:pathLst>
                  <a:path w="1">
                    <a:moveTo>
                      <a:pt x="1" y="0"/>
                    </a:moveTo>
                    <a:cubicBezTo>
                      <a:pt x="1" y="0"/>
                      <a:pt x="1" y="0"/>
                      <a:pt x="0" y="0"/>
                    </a:cubicBezTo>
                    <a:cubicBezTo>
                      <a:pt x="0" y="0"/>
                      <a:pt x="1" y="0"/>
                      <a:pt x="1"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70" name="Freeform 309"/>
              <p:cNvSpPr/>
              <p:nvPr/>
            </p:nvSpPr>
            <p:spPr bwMode="auto">
              <a:xfrm>
                <a:off x="3598" y="1814"/>
                <a:ext cx="0" cy="3"/>
              </a:xfrm>
              <a:custGeom>
                <a:avLst/>
                <a:gdLst>
                  <a:gd name="T0" fmla="*/ 0 h 1"/>
                  <a:gd name="T1" fmla="*/ 1 h 1"/>
                  <a:gd name="T2" fmla="*/ 0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1"/>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71" name="Freeform 310"/>
              <p:cNvSpPr/>
              <p:nvPr/>
            </p:nvSpPr>
            <p:spPr bwMode="auto">
              <a:xfrm>
                <a:off x="3967" y="2491"/>
                <a:ext cx="4" cy="4"/>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2" y="2"/>
                      <a:pt x="2" y="2"/>
                      <a:pt x="2" y="2"/>
                    </a:cubicBezTo>
                    <a:cubicBezTo>
                      <a:pt x="2" y="1"/>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72" name="Freeform 311"/>
              <p:cNvSpPr/>
              <p:nvPr/>
            </p:nvSpPr>
            <p:spPr bwMode="auto">
              <a:xfrm>
                <a:off x="3825" y="2268"/>
                <a:ext cx="2" cy="2"/>
              </a:xfrm>
              <a:custGeom>
                <a:avLst/>
                <a:gdLst>
                  <a:gd name="T0" fmla="*/ 1 w 1"/>
                  <a:gd name="T1" fmla="*/ 0 h 1"/>
                  <a:gd name="T2" fmla="*/ 0 w 1"/>
                  <a:gd name="T3" fmla="*/ 0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0" y="0"/>
                      <a:pt x="0" y="0"/>
                    </a:cubicBezTo>
                    <a:cubicBezTo>
                      <a:pt x="1" y="1"/>
                      <a:pt x="1" y="1"/>
                      <a:pt x="1" y="1"/>
                    </a:cubicBezTo>
                    <a:cubicBezTo>
                      <a:pt x="1"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73" name="Freeform 312"/>
              <p:cNvSpPr/>
              <p:nvPr/>
            </p:nvSpPr>
            <p:spPr bwMode="auto">
              <a:xfrm>
                <a:off x="3810" y="2268"/>
                <a:ext cx="8" cy="2"/>
              </a:xfrm>
              <a:custGeom>
                <a:avLst/>
                <a:gdLst>
                  <a:gd name="T0" fmla="*/ 4 w 4"/>
                  <a:gd name="T1" fmla="*/ 0 h 1"/>
                  <a:gd name="T2" fmla="*/ 0 w 4"/>
                  <a:gd name="T3" fmla="*/ 0 h 1"/>
                  <a:gd name="T4" fmla="*/ 4 w 4"/>
                  <a:gd name="T5" fmla="*/ 0 h 1"/>
                </a:gdLst>
                <a:ahLst/>
                <a:cxnLst>
                  <a:cxn ang="0">
                    <a:pos x="T0" y="T1"/>
                  </a:cxn>
                  <a:cxn ang="0">
                    <a:pos x="T2" y="T3"/>
                  </a:cxn>
                  <a:cxn ang="0">
                    <a:pos x="T4" y="T5"/>
                  </a:cxn>
                </a:cxnLst>
                <a:rect l="0" t="0" r="r" b="b"/>
                <a:pathLst>
                  <a:path w="4" h="1">
                    <a:moveTo>
                      <a:pt x="4" y="0"/>
                    </a:moveTo>
                    <a:cubicBezTo>
                      <a:pt x="0" y="0"/>
                      <a:pt x="0" y="0"/>
                      <a:pt x="0" y="0"/>
                    </a:cubicBezTo>
                    <a:cubicBezTo>
                      <a:pt x="2" y="1"/>
                      <a:pt x="2"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74" name="Freeform 313"/>
              <p:cNvSpPr/>
              <p:nvPr/>
            </p:nvSpPr>
            <p:spPr bwMode="auto">
              <a:xfrm>
                <a:off x="3835" y="2275"/>
                <a:ext cx="2" cy="2"/>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1" y="1"/>
                      <a:pt x="1" y="1"/>
                      <a:pt x="1" y="1"/>
                    </a:cubicBezTo>
                    <a:cubicBezTo>
                      <a:pt x="1" y="1"/>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75" name="Freeform 314"/>
              <p:cNvSpPr/>
              <p:nvPr/>
            </p:nvSpPr>
            <p:spPr bwMode="auto">
              <a:xfrm>
                <a:off x="3833" y="2268"/>
                <a:ext cx="2" cy="4"/>
              </a:xfrm>
              <a:custGeom>
                <a:avLst/>
                <a:gdLst>
                  <a:gd name="T0" fmla="*/ 1 w 1"/>
                  <a:gd name="T1" fmla="*/ 1 h 2"/>
                  <a:gd name="T2" fmla="*/ 0 w 1"/>
                  <a:gd name="T3" fmla="*/ 1 h 2"/>
                  <a:gd name="T4" fmla="*/ 1 w 1"/>
                  <a:gd name="T5" fmla="*/ 1 h 2"/>
                </a:gdLst>
                <a:ahLst/>
                <a:cxnLst>
                  <a:cxn ang="0">
                    <a:pos x="T0" y="T1"/>
                  </a:cxn>
                  <a:cxn ang="0">
                    <a:pos x="T2" y="T3"/>
                  </a:cxn>
                  <a:cxn ang="0">
                    <a:pos x="T4" y="T5"/>
                  </a:cxn>
                </a:cxnLst>
                <a:rect l="0" t="0" r="r" b="b"/>
                <a:pathLst>
                  <a:path w="1" h="2">
                    <a:moveTo>
                      <a:pt x="1" y="1"/>
                    </a:moveTo>
                    <a:cubicBezTo>
                      <a:pt x="0" y="1"/>
                      <a:pt x="0" y="0"/>
                      <a:pt x="0" y="1"/>
                    </a:cubicBezTo>
                    <a:cubicBezTo>
                      <a:pt x="1" y="2"/>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76" name="Freeform 315"/>
              <p:cNvSpPr/>
              <p:nvPr/>
            </p:nvSpPr>
            <p:spPr bwMode="auto">
              <a:xfrm>
                <a:off x="3833" y="2328"/>
                <a:ext cx="9" cy="2"/>
              </a:xfrm>
              <a:custGeom>
                <a:avLst/>
                <a:gdLst>
                  <a:gd name="T0" fmla="*/ 0 w 4"/>
                  <a:gd name="T1" fmla="*/ 1 h 1"/>
                  <a:gd name="T2" fmla="*/ 4 w 4"/>
                  <a:gd name="T3" fmla="*/ 0 h 1"/>
                  <a:gd name="T4" fmla="*/ 4 w 4"/>
                  <a:gd name="T5" fmla="*/ 0 h 1"/>
                  <a:gd name="T6" fmla="*/ 3 w 4"/>
                  <a:gd name="T7" fmla="*/ 0 h 1"/>
                  <a:gd name="T8" fmla="*/ 2 w 4"/>
                  <a:gd name="T9" fmla="*/ 0 h 1"/>
                  <a:gd name="T10" fmla="*/ 0 w 4"/>
                  <a:gd name="T11" fmla="*/ 1 h 1"/>
                </a:gdLst>
                <a:ahLst/>
                <a:cxnLst>
                  <a:cxn ang="0">
                    <a:pos x="T0" y="T1"/>
                  </a:cxn>
                  <a:cxn ang="0">
                    <a:pos x="T2" y="T3"/>
                  </a:cxn>
                  <a:cxn ang="0">
                    <a:pos x="T4" y="T5"/>
                  </a:cxn>
                  <a:cxn ang="0">
                    <a:pos x="T6" y="T7"/>
                  </a:cxn>
                  <a:cxn ang="0">
                    <a:pos x="T8" y="T9"/>
                  </a:cxn>
                  <a:cxn ang="0">
                    <a:pos x="T10" y="T11"/>
                  </a:cxn>
                </a:cxnLst>
                <a:rect l="0" t="0" r="r" b="b"/>
                <a:pathLst>
                  <a:path w="4" h="1">
                    <a:moveTo>
                      <a:pt x="0" y="1"/>
                    </a:moveTo>
                    <a:cubicBezTo>
                      <a:pt x="1" y="1"/>
                      <a:pt x="3" y="0"/>
                      <a:pt x="4" y="0"/>
                    </a:cubicBezTo>
                    <a:cubicBezTo>
                      <a:pt x="4" y="0"/>
                      <a:pt x="4" y="0"/>
                      <a:pt x="4" y="0"/>
                    </a:cubicBezTo>
                    <a:cubicBezTo>
                      <a:pt x="4" y="0"/>
                      <a:pt x="3" y="0"/>
                      <a:pt x="3" y="0"/>
                    </a:cubicBezTo>
                    <a:cubicBezTo>
                      <a:pt x="2" y="0"/>
                      <a:pt x="1" y="0"/>
                      <a:pt x="2" y="0"/>
                    </a:cubicBezTo>
                    <a:cubicBezTo>
                      <a:pt x="1" y="1"/>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77" name="Freeform 316"/>
              <p:cNvSpPr/>
              <p:nvPr/>
            </p:nvSpPr>
            <p:spPr bwMode="auto">
              <a:xfrm>
                <a:off x="3837" y="2330"/>
                <a:ext cx="5" cy="2"/>
              </a:xfrm>
              <a:custGeom>
                <a:avLst/>
                <a:gdLst>
                  <a:gd name="T0" fmla="*/ 0 w 2"/>
                  <a:gd name="T1" fmla="*/ 0 h 1"/>
                  <a:gd name="T2" fmla="*/ 2 w 2"/>
                  <a:gd name="T3" fmla="*/ 1 h 1"/>
                  <a:gd name="T4" fmla="*/ 0 w 2"/>
                  <a:gd name="T5" fmla="*/ 0 h 1"/>
                </a:gdLst>
                <a:ahLst/>
                <a:cxnLst>
                  <a:cxn ang="0">
                    <a:pos x="T0" y="T1"/>
                  </a:cxn>
                  <a:cxn ang="0">
                    <a:pos x="T2" y="T3"/>
                  </a:cxn>
                  <a:cxn ang="0">
                    <a:pos x="T4" y="T5"/>
                  </a:cxn>
                </a:cxnLst>
                <a:rect l="0" t="0" r="r" b="b"/>
                <a:pathLst>
                  <a:path w="2" h="1">
                    <a:moveTo>
                      <a:pt x="0" y="0"/>
                    </a:moveTo>
                    <a:cubicBezTo>
                      <a:pt x="0" y="0"/>
                      <a:pt x="1" y="1"/>
                      <a:pt x="2" y="1"/>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78" name="Freeform 317"/>
              <p:cNvSpPr/>
              <p:nvPr/>
            </p:nvSpPr>
            <p:spPr bwMode="auto">
              <a:xfrm>
                <a:off x="3839" y="2328"/>
                <a:ext cx="5" cy="0"/>
              </a:xfrm>
              <a:custGeom>
                <a:avLst/>
                <a:gdLst>
                  <a:gd name="T0" fmla="*/ 1 w 2"/>
                  <a:gd name="T1" fmla="*/ 0 w 2"/>
                  <a:gd name="T2" fmla="*/ 1 w 2"/>
                  <a:gd name="T3" fmla="*/ 1 w 2"/>
                </a:gdLst>
                <a:ahLst/>
                <a:cxnLst>
                  <a:cxn ang="0">
                    <a:pos x="T0" y="0"/>
                  </a:cxn>
                  <a:cxn ang="0">
                    <a:pos x="T1" y="0"/>
                  </a:cxn>
                  <a:cxn ang="0">
                    <a:pos x="T2" y="0"/>
                  </a:cxn>
                  <a:cxn ang="0">
                    <a:pos x="T3" y="0"/>
                  </a:cxn>
                </a:cxnLst>
                <a:rect l="0" t="0" r="r" b="b"/>
                <a:pathLst>
                  <a:path w="2">
                    <a:moveTo>
                      <a:pt x="1" y="0"/>
                    </a:moveTo>
                    <a:cubicBezTo>
                      <a:pt x="1" y="0"/>
                      <a:pt x="0" y="0"/>
                      <a:pt x="0" y="0"/>
                    </a:cubicBezTo>
                    <a:cubicBezTo>
                      <a:pt x="0" y="0"/>
                      <a:pt x="1" y="0"/>
                      <a:pt x="1" y="0"/>
                    </a:cubicBezTo>
                    <a:cubicBezTo>
                      <a:pt x="1" y="0"/>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79" name="Freeform 318"/>
              <p:cNvSpPr/>
              <p:nvPr/>
            </p:nvSpPr>
            <p:spPr bwMode="auto">
              <a:xfrm>
                <a:off x="3827" y="2268"/>
                <a:ext cx="2" cy="4"/>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cubicBezTo>
                      <a:pt x="1" y="1"/>
                      <a:pt x="1" y="1"/>
                      <a:pt x="0" y="0"/>
                    </a:cubicBezTo>
                    <a:lnTo>
                      <a:pt x="1"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80" name="Freeform 319"/>
              <p:cNvSpPr/>
              <p:nvPr/>
            </p:nvSpPr>
            <p:spPr bwMode="auto">
              <a:xfrm>
                <a:off x="3729" y="2856"/>
                <a:ext cx="6" cy="4"/>
              </a:xfrm>
              <a:custGeom>
                <a:avLst/>
                <a:gdLst>
                  <a:gd name="T0" fmla="*/ 3 w 3"/>
                  <a:gd name="T1" fmla="*/ 0 h 2"/>
                  <a:gd name="T2" fmla="*/ 0 w 3"/>
                  <a:gd name="T3" fmla="*/ 2 h 2"/>
                  <a:gd name="T4" fmla="*/ 3 w 3"/>
                  <a:gd name="T5" fmla="*/ 0 h 2"/>
                </a:gdLst>
                <a:ahLst/>
                <a:cxnLst>
                  <a:cxn ang="0">
                    <a:pos x="T0" y="T1"/>
                  </a:cxn>
                  <a:cxn ang="0">
                    <a:pos x="T2" y="T3"/>
                  </a:cxn>
                  <a:cxn ang="0">
                    <a:pos x="T4" y="T5"/>
                  </a:cxn>
                </a:cxnLst>
                <a:rect l="0" t="0" r="r" b="b"/>
                <a:pathLst>
                  <a:path w="3" h="2">
                    <a:moveTo>
                      <a:pt x="3" y="0"/>
                    </a:moveTo>
                    <a:cubicBezTo>
                      <a:pt x="0" y="2"/>
                      <a:pt x="0" y="2"/>
                      <a:pt x="0" y="2"/>
                    </a:cubicBezTo>
                    <a:cubicBezTo>
                      <a:pt x="2" y="1"/>
                      <a:pt x="2" y="1"/>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81" name="Freeform 320"/>
              <p:cNvSpPr/>
              <p:nvPr/>
            </p:nvSpPr>
            <p:spPr bwMode="auto">
              <a:xfrm>
                <a:off x="3731" y="2854"/>
                <a:ext cx="2" cy="4"/>
              </a:xfrm>
              <a:custGeom>
                <a:avLst/>
                <a:gdLst>
                  <a:gd name="T0" fmla="*/ 0 w 1"/>
                  <a:gd name="T1" fmla="*/ 0 h 2"/>
                  <a:gd name="T2" fmla="*/ 1 w 1"/>
                  <a:gd name="T3" fmla="*/ 0 h 2"/>
                  <a:gd name="T4" fmla="*/ 0 w 1"/>
                  <a:gd name="T5" fmla="*/ 0 h 2"/>
                </a:gdLst>
                <a:ahLst/>
                <a:cxnLst>
                  <a:cxn ang="0">
                    <a:pos x="T0" y="T1"/>
                  </a:cxn>
                  <a:cxn ang="0">
                    <a:pos x="T2" y="T3"/>
                  </a:cxn>
                  <a:cxn ang="0">
                    <a:pos x="T4" y="T5"/>
                  </a:cxn>
                </a:cxnLst>
                <a:rect l="0" t="0" r="r" b="b"/>
                <a:pathLst>
                  <a:path w="1" h="2">
                    <a:moveTo>
                      <a:pt x="0" y="0"/>
                    </a:moveTo>
                    <a:cubicBezTo>
                      <a:pt x="0" y="2"/>
                      <a:pt x="0"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82" name="Freeform 321"/>
              <p:cNvSpPr/>
              <p:nvPr/>
            </p:nvSpPr>
            <p:spPr bwMode="auto">
              <a:xfrm>
                <a:off x="3897" y="2822"/>
                <a:ext cx="0" cy="2"/>
              </a:xfrm>
              <a:custGeom>
                <a:avLst/>
                <a:gdLst>
                  <a:gd name="T0" fmla="*/ 2 h 2"/>
                  <a:gd name="T1" fmla="*/ 2 h 2"/>
                  <a:gd name="T2" fmla="*/ 0 h 2"/>
                  <a:gd name="T3" fmla="*/ 2 h 2"/>
                </a:gdLst>
                <a:ahLst/>
                <a:cxnLst>
                  <a:cxn ang="0">
                    <a:pos x="0" y="T0"/>
                  </a:cxn>
                  <a:cxn ang="0">
                    <a:pos x="0" y="T1"/>
                  </a:cxn>
                  <a:cxn ang="0">
                    <a:pos x="0" y="T2"/>
                  </a:cxn>
                  <a:cxn ang="0">
                    <a:pos x="0" y="T3"/>
                  </a:cxn>
                </a:cxnLst>
                <a:rect l="0" t="0" r="r" b="b"/>
                <a:pathLst>
                  <a:path h="2">
                    <a:moveTo>
                      <a:pt x="0" y="2"/>
                    </a:moveTo>
                    <a:lnTo>
                      <a:pt x="0" y="2"/>
                    </a:lnTo>
                    <a:lnTo>
                      <a:pt x="0" y="0"/>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83" name="Freeform 322"/>
              <p:cNvSpPr/>
              <p:nvPr/>
            </p:nvSpPr>
            <p:spPr bwMode="auto">
              <a:xfrm>
                <a:off x="4007" y="2790"/>
                <a:ext cx="2" cy="4"/>
              </a:xfrm>
              <a:custGeom>
                <a:avLst/>
                <a:gdLst>
                  <a:gd name="T0" fmla="*/ 2 w 2"/>
                  <a:gd name="T1" fmla="*/ 4 h 4"/>
                  <a:gd name="T2" fmla="*/ 2 w 2"/>
                  <a:gd name="T3" fmla="*/ 4 h 4"/>
                  <a:gd name="T4" fmla="*/ 0 w 2"/>
                  <a:gd name="T5" fmla="*/ 0 h 4"/>
                  <a:gd name="T6" fmla="*/ 2 w 2"/>
                  <a:gd name="T7" fmla="*/ 4 h 4"/>
                </a:gdLst>
                <a:ahLst/>
                <a:cxnLst>
                  <a:cxn ang="0">
                    <a:pos x="T0" y="T1"/>
                  </a:cxn>
                  <a:cxn ang="0">
                    <a:pos x="T2" y="T3"/>
                  </a:cxn>
                  <a:cxn ang="0">
                    <a:pos x="T4" y="T5"/>
                  </a:cxn>
                  <a:cxn ang="0">
                    <a:pos x="T6" y="T7"/>
                  </a:cxn>
                </a:cxnLst>
                <a:rect l="0" t="0" r="r" b="b"/>
                <a:pathLst>
                  <a:path w="2" h="4">
                    <a:moveTo>
                      <a:pt x="2" y="4"/>
                    </a:moveTo>
                    <a:lnTo>
                      <a:pt x="2" y="4"/>
                    </a:lnTo>
                    <a:lnTo>
                      <a:pt x="0" y="0"/>
                    </a:lnTo>
                    <a:lnTo>
                      <a:pt x="2"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84" name="Freeform 323"/>
              <p:cNvSpPr/>
              <p:nvPr/>
            </p:nvSpPr>
            <p:spPr bwMode="auto">
              <a:xfrm>
                <a:off x="3971" y="2813"/>
                <a:ext cx="2" cy="4"/>
              </a:xfrm>
              <a:custGeom>
                <a:avLst/>
                <a:gdLst>
                  <a:gd name="T0" fmla="*/ 0 w 1"/>
                  <a:gd name="T1" fmla="*/ 0 h 2"/>
                  <a:gd name="T2" fmla="*/ 1 w 1"/>
                  <a:gd name="T3" fmla="*/ 1 h 2"/>
                  <a:gd name="T4" fmla="*/ 0 w 1"/>
                  <a:gd name="T5" fmla="*/ 0 h 2"/>
                </a:gdLst>
                <a:ahLst/>
                <a:cxnLst>
                  <a:cxn ang="0">
                    <a:pos x="T0" y="T1"/>
                  </a:cxn>
                  <a:cxn ang="0">
                    <a:pos x="T2" y="T3"/>
                  </a:cxn>
                  <a:cxn ang="0">
                    <a:pos x="T4" y="T5"/>
                  </a:cxn>
                </a:cxnLst>
                <a:rect l="0" t="0" r="r" b="b"/>
                <a:pathLst>
                  <a:path w="1" h="2">
                    <a:moveTo>
                      <a:pt x="0" y="0"/>
                    </a:moveTo>
                    <a:cubicBezTo>
                      <a:pt x="1" y="0"/>
                      <a:pt x="0" y="2"/>
                      <a:pt x="1" y="1"/>
                    </a:cubicBezTo>
                    <a:cubicBezTo>
                      <a:pt x="1" y="1"/>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85" name="Freeform 324"/>
              <p:cNvSpPr/>
              <p:nvPr/>
            </p:nvSpPr>
            <p:spPr bwMode="auto">
              <a:xfrm>
                <a:off x="3969" y="2501"/>
                <a:ext cx="2" cy="3"/>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1"/>
                      <a:pt x="0" y="0"/>
                      <a:pt x="0" y="0"/>
                    </a:cubicBezTo>
                    <a:cubicBezTo>
                      <a:pt x="0" y="0"/>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86" name="Freeform 325"/>
              <p:cNvSpPr/>
              <p:nvPr/>
            </p:nvSpPr>
            <p:spPr bwMode="auto">
              <a:xfrm>
                <a:off x="3850" y="286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87" name="Freeform 326"/>
              <p:cNvSpPr/>
              <p:nvPr/>
            </p:nvSpPr>
            <p:spPr bwMode="auto">
              <a:xfrm>
                <a:off x="3668" y="2060"/>
                <a:ext cx="8" cy="17"/>
              </a:xfrm>
              <a:custGeom>
                <a:avLst/>
                <a:gdLst>
                  <a:gd name="T0" fmla="*/ 4 w 4"/>
                  <a:gd name="T1" fmla="*/ 0 h 8"/>
                  <a:gd name="T2" fmla="*/ 0 w 4"/>
                  <a:gd name="T3" fmla="*/ 6 h 8"/>
                  <a:gd name="T4" fmla="*/ 4 w 4"/>
                  <a:gd name="T5" fmla="*/ 0 h 8"/>
                </a:gdLst>
                <a:ahLst/>
                <a:cxnLst>
                  <a:cxn ang="0">
                    <a:pos x="T0" y="T1"/>
                  </a:cxn>
                  <a:cxn ang="0">
                    <a:pos x="T2" y="T3"/>
                  </a:cxn>
                  <a:cxn ang="0">
                    <a:pos x="T4" y="T5"/>
                  </a:cxn>
                </a:cxnLst>
                <a:rect l="0" t="0" r="r" b="b"/>
                <a:pathLst>
                  <a:path w="4" h="8">
                    <a:moveTo>
                      <a:pt x="4" y="0"/>
                    </a:moveTo>
                    <a:cubicBezTo>
                      <a:pt x="2" y="1"/>
                      <a:pt x="1" y="5"/>
                      <a:pt x="0" y="6"/>
                    </a:cubicBezTo>
                    <a:cubicBezTo>
                      <a:pt x="1" y="8"/>
                      <a:pt x="3" y="1"/>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88" name="Freeform 327"/>
              <p:cNvSpPr/>
              <p:nvPr/>
            </p:nvSpPr>
            <p:spPr bwMode="auto">
              <a:xfrm>
                <a:off x="3837" y="2328"/>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89" name="Freeform 328"/>
              <p:cNvSpPr/>
              <p:nvPr/>
            </p:nvSpPr>
            <p:spPr bwMode="auto">
              <a:xfrm>
                <a:off x="3965" y="2504"/>
                <a:ext cx="4" cy="2"/>
              </a:xfrm>
              <a:custGeom>
                <a:avLst/>
                <a:gdLst>
                  <a:gd name="T0" fmla="*/ 1 w 2"/>
                  <a:gd name="T1" fmla="*/ 0 h 1"/>
                  <a:gd name="T2" fmla="*/ 0 w 2"/>
                  <a:gd name="T3" fmla="*/ 0 h 1"/>
                  <a:gd name="T4" fmla="*/ 1 w 2"/>
                  <a:gd name="T5" fmla="*/ 1 h 1"/>
                  <a:gd name="T6" fmla="*/ 1 w 2"/>
                  <a:gd name="T7" fmla="*/ 0 h 1"/>
                </a:gdLst>
                <a:ahLst/>
                <a:cxnLst>
                  <a:cxn ang="0">
                    <a:pos x="T0" y="T1"/>
                  </a:cxn>
                  <a:cxn ang="0">
                    <a:pos x="T2" y="T3"/>
                  </a:cxn>
                  <a:cxn ang="0">
                    <a:pos x="T4" y="T5"/>
                  </a:cxn>
                  <a:cxn ang="0">
                    <a:pos x="T6" y="T7"/>
                  </a:cxn>
                </a:cxnLst>
                <a:rect l="0" t="0" r="r" b="b"/>
                <a:pathLst>
                  <a:path w="2" h="1">
                    <a:moveTo>
                      <a:pt x="1" y="0"/>
                    </a:moveTo>
                    <a:cubicBezTo>
                      <a:pt x="1" y="0"/>
                      <a:pt x="0" y="0"/>
                      <a:pt x="0" y="0"/>
                    </a:cubicBezTo>
                    <a:cubicBezTo>
                      <a:pt x="1" y="0"/>
                      <a:pt x="1" y="0"/>
                      <a:pt x="1" y="1"/>
                    </a:cubicBezTo>
                    <a:cubicBezTo>
                      <a:pt x="2"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90" name="Freeform 329"/>
              <p:cNvSpPr/>
              <p:nvPr/>
            </p:nvSpPr>
            <p:spPr bwMode="auto">
              <a:xfrm>
                <a:off x="3973" y="2476"/>
                <a:ext cx="2" cy="2"/>
              </a:xfrm>
              <a:custGeom>
                <a:avLst/>
                <a:gdLst>
                  <a:gd name="T0" fmla="*/ 0 w 1"/>
                  <a:gd name="T1" fmla="*/ 0 h 1"/>
                  <a:gd name="T2" fmla="*/ 1 w 1"/>
                  <a:gd name="T3" fmla="*/ 0 h 1"/>
                  <a:gd name="T4" fmla="*/ 0 w 1"/>
                  <a:gd name="T5" fmla="*/ 0 h 1"/>
                </a:gdLst>
                <a:ahLst/>
                <a:cxnLst>
                  <a:cxn ang="0">
                    <a:pos x="T0" y="T1"/>
                  </a:cxn>
                  <a:cxn ang="0">
                    <a:pos x="T2" y="T3"/>
                  </a:cxn>
                  <a:cxn ang="0">
                    <a:pos x="T4" y="T5"/>
                  </a:cxn>
                </a:cxnLst>
                <a:rect l="0" t="0" r="r" b="b"/>
                <a:pathLst>
                  <a:path w="1" h="1">
                    <a:moveTo>
                      <a:pt x="0" y="0"/>
                    </a:moveTo>
                    <a:cubicBezTo>
                      <a:pt x="1" y="1"/>
                      <a:pt x="0" y="0"/>
                      <a:pt x="1"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91" name="Freeform 330"/>
              <p:cNvSpPr/>
              <p:nvPr/>
            </p:nvSpPr>
            <p:spPr bwMode="auto">
              <a:xfrm>
                <a:off x="3965" y="2497"/>
                <a:ext cx="10" cy="4"/>
              </a:xfrm>
              <a:custGeom>
                <a:avLst/>
                <a:gdLst>
                  <a:gd name="T0" fmla="*/ 5 w 5"/>
                  <a:gd name="T1" fmla="*/ 1 h 2"/>
                  <a:gd name="T2" fmla="*/ 1 w 5"/>
                  <a:gd name="T3" fmla="*/ 2 h 2"/>
                  <a:gd name="T4" fmla="*/ 0 w 5"/>
                  <a:gd name="T5" fmla="*/ 2 h 2"/>
                  <a:gd name="T6" fmla="*/ 2 w 5"/>
                  <a:gd name="T7" fmla="*/ 2 h 2"/>
                  <a:gd name="T8" fmla="*/ 3 w 5"/>
                  <a:gd name="T9" fmla="*/ 1 h 2"/>
                  <a:gd name="T10" fmla="*/ 5 w 5"/>
                  <a:gd name="T11" fmla="*/ 1 h 2"/>
                </a:gdLst>
                <a:ahLst/>
                <a:cxnLst>
                  <a:cxn ang="0">
                    <a:pos x="T0" y="T1"/>
                  </a:cxn>
                  <a:cxn ang="0">
                    <a:pos x="T2" y="T3"/>
                  </a:cxn>
                  <a:cxn ang="0">
                    <a:pos x="T4" y="T5"/>
                  </a:cxn>
                  <a:cxn ang="0">
                    <a:pos x="T6" y="T7"/>
                  </a:cxn>
                  <a:cxn ang="0">
                    <a:pos x="T8" y="T9"/>
                  </a:cxn>
                  <a:cxn ang="0">
                    <a:pos x="T10" y="T11"/>
                  </a:cxn>
                </a:cxnLst>
                <a:rect l="0" t="0" r="r" b="b"/>
                <a:pathLst>
                  <a:path w="5" h="2">
                    <a:moveTo>
                      <a:pt x="5" y="1"/>
                    </a:moveTo>
                    <a:cubicBezTo>
                      <a:pt x="4" y="0"/>
                      <a:pt x="2" y="1"/>
                      <a:pt x="1" y="2"/>
                    </a:cubicBezTo>
                    <a:cubicBezTo>
                      <a:pt x="1" y="2"/>
                      <a:pt x="1" y="2"/>
                      <a:pt x="0" y="2"/>
                    </a:cubicBezTo>
                    <a:cubicBezTo>
                      <a:pt x="1" y="2"/>
                      <a:pt x="2" y="2"/>
                      <a:pt x="2" y="2"/>
                    </a:cubicBezTo>
                    <a:cubicBezTo>
                      <a:pt x="2" y="2"/>
                      <a:pt x="4" y="2"/>
                      <a:pt x="3" y="1"/>
                    </a:cubicBezTo>
                    <a:cubicBezTo>
                      <a:pt x="4" y="1"/>
                      <a:pt x="5" y="1"/>
                      <a:pt x="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92" name="Freeform 331"/>
              <p:cNvSpPr/>
              <p:nvPr/>
            </p:nvSpPr>
            <p:spPr bwMode="auto">
              <a:xfrm>
                <a:off x="3835" y="2474"/>
                <a:ext cx="4" cy="0"/>
              </a:xfrm>
              <a:custGeom>
                <a:avLst/>
                <a:gdLst>
                  <a:gd name="T0" fmla="*/ 0 w 2"/>
                  <a:gd name="T1" fmla="*/ 1 w 2"/>
                  <a:gd name="T2" fmla="*/ 0 w 2"/>
                </a:gdLst>
                <a:ahLst/>
                <a:cxnLst>
                  <a:cxn ang="0">
                    <a:pos x="T0" y="0"/>
                  </a:cxn>
                  <a:cxn ang="0">
                    <a:pos x="T1" y="0"/>
                  </a:cxn>
                  <a:cxn ang="0">
                    <a:pos x="T2" y="0"/>
                  </a:cxn>
                </a:cxnLst>
                <a:rect l="0" t="0" r="r" b="b"/>
                <a:pathLst>
                  <a:path w="2">
                    <a:moveTo>
                      <a:pt x="0" y="0"/>
                    </a:moveTo>
                    <a:cubicBezTo>
                      <a:pt x="0" y="0"/>
                      <a:pt x="2"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93" name="Freeform 332"/>
              <p:cNvSpPr/>
              <p:nvPr/>
            </p:nvSpPr>
            <p:spPr bwMode="auto">
              <a:xfrm>
                <a:off x="3829" y="2345"/>
                <a:ext cx="4" cy="0"/>
              </a:xfrm>
              <a:custGeom>
                <a:avLst/>
                <a:gdLst>
                  <a:gd name="T0" fmla="*/ 1 w 2"/>
                  <a:gd name="T1" fmla="*/ 1 w 2"/>
                  <a:gd name="T2" fmla="*/ 1 w 2"/>
                </a:gdLst>
                <a:ahLst/>
                <a:cxnLst>
                  <a:cxn ang="0">
                    <a:pos x="T0" y="0"/>
                  </a:cxn>
                  <a:cxn ang="0">
                    <a:pos x="T1" y="0"/>
                  </a:cxn>
                  <a:cxn ang="0">
                    <a:pos x="T2" y="0"/>
                  </a:cxn>
                </a:cxnLst>
                <a:rect l="0" t="0" r="r" b="b"/>
                <a:pathLst>
                  <a:path w="2">
                    <a:moveTo>
                      <a:pt x="1" y="0"/>
                    </a:moveTo>
                    <a:cubicBezTo>
                      <a:pt x="0" y="0"/>
                      <a:pt x="2" y="0"/>
                      <a:pt x="1" y="0"/>
                    </a:cubicBezTo>
                    <a:cubicBezTo>
                      <a:pt x="2"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94" name="Freeform 333"/>
              <p:cNvSpPr/>
              <p:nvPr/>
            </p:nvSpPr>
            <p:spPr bwMode="auto">
              <a:xfrm>
                <a:off x="3831" y="2336"/>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95" name="Freeform 334"/>
              <p:cNvSpPr/>
              <p:nvPr/>
            </p:nvSpPr>
            <p:spPr bwMode="auto">
              <a:xfrm>
                <a:off x="3850" y="2491"/>
                <a:ext cx="4" cy="2"/>
              </a:xfrm>
              <a:custGeom>
                <a:avLst/>
                <a:gdLst>
                  <a:gd name="T0" fmla="*/ 0 w 4"/>
                  <a:gd name="T1" fmla="*/ 2 h 2"/>
                  <a:gd name="T2" fmla="*/ 0 w 4"/>
                  <a:gd name="T3" fmla="*/ 2 h 2"/>
                  <a:gd name="T4" fmla="*/ 4 w 4"/>
                  <a:gd name="T5" fmla="*/ 0 h 2"/>
                  <a:gd name="T6" fmla="*/ 0 w 4"/>
                  <a:gd name="T7" fmla="*/ 2 h 2"/>
                </a:gdLst>
                <a:ahLst/>
                <a:cxnLst>
                  <a:cxn ang="0">
                    <a:pos x="T0" y="T1"/>
                  </a:cxn>
                  <a:cxn ang="0">
                    <a:pos x="T2" y="T3"/>
                  </a:cxn>
                  <a:cxn ang="0">
                    <a:pos x="T4" y="T5"/>
                  </a:cxn>
                  <a:cxn ang="0">
                    <a:pos x="T6" y="T7"/>
                  </a:cxn>
                </a:cxnLst>
                <a:rect l="0" t="0" r="r" b="b"/>
                <a:pathLst>
                  <a:path w="4" h="2">
                    <a:moveTo>
                      <a:pt x="0" y="2"/>
                    </a:moveTo>
                    <a:lnTo>
                      <a:pt x="0" y="2"/>
                    </a:lnTo>
                    <a:lnTo>
                      <a:pt x="4" y="0"/>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96" name="Freeform 335"/>
              <p:cNvSpPr/>
              <p:nvPr/>
            </p:nvSpPr>
            <p:spPr bwMode="auto">
              <a:xfrm>
                <a:off x="3835" y="2336"/>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1" y="0"/>
                      <a:pt x="0"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97" name="Rectangle 336"/>
              <p:cNvSpPr>
                <a:spLocks noChangeArrowheads="1"/>
              </p:cNvSpPr>
              <p:nvPr/>
            </p:nvSpPr>
            <p:spPr bwMode="auto">
              <a:xfrm>
                <a:off x="3835" y="2434"/>
                <a:ext cx="2"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98" name="Freeform 337"/>
              <p:cNvSpPr/>
              <p:nvPr/>
            </p:nvSpPr>
            <p:spPr bwMode="auto">
              <a:xfrm>
                <a:off x="3831" y="2349"/>
                <a:ext cx="4" cy="0"/>
              </a:xfrm>
              <a:custGeom>
                <a:avLst/>
                <a:gdLst>
                  <a:gd name="T0" fmla="*/ 0 w 2"/>
                  <a:gd name="T1" fmla="*/ 2 w 2"/>
                  <a:gd name="T2" fmla="*/ 2 w 2"/>
                  <a:gd name="T3" fmla="*/ 0 w 2"/>
                </a:gdLst>
                <a:ahLst/>
                <a:cxnLst>
                  <a:cxn ang="0">
                    <a:pos x="T0" y="0"/>
                  </a:cxn>
                  <a:cxn ang="0">
                    <a:pos x="T1" y="0"/>
                  </a:cxn>
                  <a:cxn ang="0">
                    <a:pos x="T2" y="0"/>
                  </a:cxn>
                  <a:cxn ang="0">
                    <a:pos x="T3" y="0"/>
                  </a:cxn>
                </a:cxnLst>
                <a:rect l="0" t="0" r="r" b="b"/>
                <a:pathLst>
                  <a:path w="2">
                    <a:moveTo>
                      <a:pt x="0" y="0"/>
                    </a:moveTo>
                    <a:cubicBezTo>
                      <a:pt x="1" y="0"/>
                      <a:pt x="1" y="0"/>
                      <a:pt x="2" y="0"/>
                    </a:cubicBezTo>
                    <a:cubicBezTo>
                      <a:pt x="1" y="0"/>
                      <a:pt x="2" y="0"/>
                      <a:pt x="2"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99" name="Freeform 338"/>
              <p:cNvSpPr/>
              <p:nvPr/>
            </p:nvSpPr>
            <p:spPr bwMode="auto">
              <a:xfrm>
                <a:off x="3602" y="1823"/>
                <a:ext cx="2" cy="0"/>
              </a:xfrm>
              <a:custGeom>
                <a:avLst/>
                <a:gdLst>
                  <a:gd name="T0" fmla="*/ 1 w 1"/>
                  <a:gd name="T1" fmla="*/ 1 w 1"/>
                  <a:gd name="T2" fmla="*/ 0 w 1"/>
                  <a:gd name="T3" fmla="*/ 0 w 1"/>
                  <a:gd name="T4" fmla="*/ 1 w 1"/>
                </a:gdLst>
                <a:ahLst/>
                <a:cxnLst>
                  <a:cxn ang="0">
                    <a:pos x="T0" y="0"/>
                  </a:cxn>
                  <a:cxn ang="0">
                    <a:pos x="T1" y="0"/>
                  </a:cxn>
                  <a:cxn ang="0">
                    <a:pos x="T2" y="0"/>
                  </a:cxn>
                  <a:cxn ang="0">
                    <a:pos x="T3" y="0"/>
                  </a:cxn>
                  <a:cxn ang="0">
                    <a:pos x="T4" y="0"/>
                  </a:cxn>
                </a:cxnLst>
                <a:rect l="0" t="0" r="r" b="b"/>
                <a:pathLst>
                  <a:path w="1">
                    <a:moveTo>
                      <a:pt x="1" y="0"/>
                    </a:moveTo>
                    <a:cubicBezTo>
                      <a:pt x="1" y="0"/>
                      <a:pt x="1" y="0"/>
                      <a:pt x="1" y="0"/>
                    </a:cubicBezTo>
                    <a:cubicBezTo>
                      <a:pt x="1" y="0"/>
                      <a:pt x="0" y="0"/>
                      <a:pt x="0" y="0"/>
                    </a:cubicBezTo>
                    <a:cubicBezTo>
                      <a:pt x="0" y="0"/>
                      <a:pt x="0"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00" name="Freeform 339"/>
              <p:cNvSpPr/>
              <p:nvPr/>
            </p:nvSpPr>
            <p:spPr bwMode="auto">
              <a:xfrm>
                <a:off x="3905" y="227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01" name="Freeform 340"/>
              <p:cNvSpPr/>
              <p:nvPr/>
            </p:nvSpPr>
            <p:spPr bwMode="auto">
              <a:xfrm>
                <a:off x="3778" y="2979"/>
                <a:ext cx="2" cy="2"/>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0"/>
                      <a:pt x="1" y="0"/>
                      <a:pt x="0" y="0"/>
                    </a:cubicBezTo>
                    <a:cubicBezTo>
                      <a:pt x="0" y="1"/>
                      <a:pt x="1"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02" name="Freeform 341"/>
              <p:cNvSpPr/>
              <p:nvPr/>
            </p:nvSpPr>
            <p:spPr bwMode="auto">
              <a:xfrm>
                <a:off x="3746" y="2826"/>
                <a:ext cx="399" cy="167"/>
              </a:xfrm>
              <a:custGeom>
                <a:avLst/>
                <a:gdLst>
                  <a:gd name="T0" fmla="*/ 154 w 188"/>
                  <a:gd name="T1" fmla="*/ 20 h 79"/>
                  <a:gd name="T2" fmla="*/ 145 w 188"/>
                  <a:gd name="T3" fmla="*/ 25 h 79"/>
                  <a:gd name="T4" fmla="*/ 108 w 188"/>
                  <a:gd name="T5" fmla="*/ 47 h 79"/>
                  <a:gd name="T6" fmla="*/ 94 w 188"/>
                  <a:gd name="T7" fmla="*/ 49 h 79"/>
                  <a:gd name="T8" fmla="*/ 84 w 188"/>
                  <a:gd name="T9" fmla="*/ 48 h 79"/>
                  <a:gd name="T10" fmla="*/ 64 w 188"/>
                  <a:gd name="T11" fmla="*/ 52 h 79"/>
                  <a:gd name="T12" fmla="*/ 52 w 188"/>
                  <a:gd name="T13" fmla="*/ 54 h 79"/>
                  <a:gd name="T14" fmla="*/ 33 w 188"/>
                  <a:gd name="T15" fmla="*/ 56 h 79"/>
                  <a:gd name="T16" fmla="*/ 23 w 188"/>
                  <a:gd name="T17" fmla="*/ 60 h 79"/>
                  <a:gd name="T18" fmla="*/ 12 w 188"/>
                  <a:gd name="T19" fmla="*/ 55 h 79"/>
                  <a:gd name="T20" fmla="*/ 5 w 188"/>
                  <a:gd name="T21" fmla="*/ 55 h 79"/>
                  <a:gd name="T22" fmla="*/ 5 w 188"/>
                  <a:gd name="T23" fmla="*/ 53 h 79"/>
                  <a:gd name="T24" fmla="*/ 4 w 188"/>
                  <a:gd name="T25" fmla="*/ 51 h 79"/>
                  <a:gd name="T26" fmla="*/ 3 w 188"/>
                  <a:gd name="T27" fmla="*/ 53 h 79"/>
                  <a:gd name="T28" fmla="*/ 3 w 188"/>
                  <a:gd name="T29" fmla="*/ 56 h 79"/>
                  <a:gd name="T30" fmla="*/ 0 w 188"/>
                  <a:gd name="T31" fmla="*/ 58 h 79"/>
                  <a:gd name="T32" fmla="*/ 2 w 188"/>
                  <a:gd name="T33" fmla="*/ 61 h 79"/>
                  <a:gd name="T34" fmla="*/ 13 w 188"/>
                  <a:gd name="T35" fmla="*/ 66 h 79"/>
                  <a:gd name="T36" fmla="*/ 15 w 188"/>
                  <a:gd name="T37" fmla="*/ 70 h 79"/>
                  <a:gd name="T38" fmla="*/ 16 w 188"/>
                  <a:gd name="T39" fmla="*/ 72 h 79"/>
                  <a:gd name="T40" fmla="*/ 18 w 188"/>
                  <a:gd name="T41" fmla="*/ 76 h 79"/>
                  <a:gd name="T42" fmla="*/ 21 w 188"/>
                  <a:gd name="T43" fmla="*/ 71 h 79"/>
                  <a:gd name="T44" fmla="*/ 26 w 188"/>
                  <a:gd name="T45" fmla="*/ 67 h 79"/>
                  <a:gd name="T46" fmla="*/ 27 w 188"/>
                  <a:gd name="T47" fmla="*/ 76 h 79"/>
                  <a:gd name="T48" fmla="*/ 30 w 188"/>
                  <a:gd name="T49" fmla="*/ 74 h 79"/>
                  <a:gd name="T50" fmla="*/ 31 w 188"/>
                  <a:gd name="T51" fmla="*/ 78 h 79"/>
                  <a:gd name="T52" fmla="*/ 35 w 188"/>
                  <a:gd name="T53" fmla="*/ 74 h 79"/>
                  <a:gd name="T54" fmla="*/ 38 w 188"/>
                  <a:gd name="T55" fmla="*/ 73 h 79"/>
                  <a:gd name="T56" fmla="*/ 42 w 188"/>
                  <a:gd name="T57" fmla="*/ 64 h 79"/>
                  <a:gd name="T58" fmla="*/ 43 w 188"/>
                  <a:gd name="T59" fmla="*/ 76 h 79"/>
                  <a:gd name="T60" fmla="*/ 51 w 188"/>
                  <a:gd name="T61" fmla="*/ 72 h 79"/>
                  <a:gd name="T62" fmla="*/ 57 w 188"/>
                  <a:gd name="T63" fmla="*/ 72 h 79"/>
                  <a:gd name="T64" fmla="*/ 61 w 188"/>
                  <a:gd name="T65" fmla="*/ 70 h 79"/>
                  <a:gd name="T66" fmla="*/ 70 w 188"/>
                  <a:gd name="T67" fmla="*/ 68 h 79"/>
                  <a:gd name="T68" fmla="*/ 75 w 188"/>
                  <a:gd name="T69" fmla="*/ 71 h 79"/>
                  <a:gd name="T70" fmla="*/ 77 w 188"/>
                  <a:gd name="T71" fmla="*/ 68 h 79"/>
                  <a:gd name="T72" fmla="*/ 80 w 188"/>
                  <a:gd name="T73" fmla="*/ 68 h 79"/>
                  <a:gd name="T74" fmla="*/ 81 w 188"/>
                  <a:gd name="T75" fmla="*/ 66 h 79"/>
                  <a:gd name="T76" fmla="*/ 86 w 188"/>
                  <a:gd name="T77" fmla="*/ 67 h 79"/>
                  <a:gd name="T78" fmla="*/ 92 w 188"/>
                  <a:gd name="T79" fmla="*/ 65 h 79"/>
                  <a:gd name="T80" fmla="*/ 98 w 188"/>
                  <a:gd name="T81" fmla="*/ 64 h 79"/>
                  <a:gd name="T82" fmla="*/ 104 w 188"/>
                  <a:gd name="T83" fmla="*/ 60 h 79"/>
                  <a:gd name="T84" fmla="*/ 107 w 188"/>
                  <a:gd name="T85" fmla="*/ 62 h 79"/>
                  <a:gd name="T86" fmla="*/ 108 w 188"/>
                  <a:gd name="T87" fmla="*/ 62 h 79"/>
                  <a:gd name="T88" fmla="*/ 114 w 188"/>
                  <a:gd name="T89" fmla="*/ 59 h 79"/>
                  <a:gd name="T90" fmla="*/ 119 w 188"/>
                  <a:gd name="T91" fmla="*/ 59 h 79"/>
                  <a:gd name="T92" fmla="*/ 122 w 188"/>
                  <a:gd name="T93" fmla="*/ 52 h 79"/>
                  <a:gd name="T94" fmla="*/ 126 w 188"/>
                  <a:gd name="T95" fmla="*/ 52 h 79"/>
                  <a:gd name="T96" fmla="*/ 132 w 188"/>
                  <a:gd name="T97" fmla="*/ 50 h 79"/>
                  <a:gd name="T98" fmla="*/ 139 w 188"/>
                  <a:gd name="T99" fmla="*/ 45 h 79"/>
                  <a:gd name="T100" fmla="*/ 143 w 188"/>
                  <a:gd name="T101" fmla="*/ 43 h 79"/>
                  <a:gd name="T102" fmla="*/ 156 w 188"/>
                  <a:gd name="T103" fmla="*/ 39 h 79"/>
                  <a:gd name="T104" fmla="*/ 160 w 188"/>
                  <a:gd name="T105" fmla="*/ 37 h 79"/>
                  <a:gd name="T106" fmla="*/ 167 w 188"/>
                  <a:gd name="T107" fmla="*/ 26 h 79"/>
                  <a:gd name="T108" fmla="*/ 172 w 188"/>
                  <a:gd name="T109" fmla="*/ 21 h 79"/>
                  <a:gd name="T110" fmla="*/ 180 w 188"/>
                  <a:gd name="T111"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88" h="79">
                    <a:moveTo>
                      <a:pt x="180" y="0"/>
                    </a:moveTo>
                    <a:cubicBezTo>
                      <a:pt x="179" y="5"/>
                      <a:pt x="175" y="6"/>
                      <a:pt x="171" y="7"/>
                    </a:cubicBezTo>
                    <a:cubicBezTo>
                      <a:pt x="170" y="8"/>
                      <a:pt x="169" y="10"/>
                      <a:pt x="168" y="10"/>
                    </a:cubicBezTo>
                    <a:cubicBezTo>
                      <a:pt x="164" y="15"/>
                      <a:pt x="157" y="14"/>
                      <a:pt x="154" y="19"/>
                    </a:cubicBezTo>
                    <a:cubicBezTo>
                      <a:pt x="155" y="19"/>
                      <a:pt x="155" y="20"/>
                      <a:pt x="155" y="21"/>
                    </a:cubicBezTo>
                    <a:cubicBezTo>
                      <a:pt x="154" y="20"/>
                      <a:pt x="154" y="20"/>
                      <a:pt x="154" y="20"/>
                    </a:cubicBezTo>
                    <a:cubicBezTo>
                      <a:pt x="155" y="22"/>
                      <a:pt x="155" y="22"/>
                      <a:pt x="155" y="22"/>
                    </a:cubicBezTo>
                    <a:cubicBezTo>
                      <a:pt x="155" y="22"/>
                      <a:pt x="154" y="20"/>
                      <a:pt x="154" y="20"/>
                    </a:cubicBezTo>
                    <a:cubicBezTo>
                      <a:pt x="152" y="21"/>
                      <a:pt x="151" y="23"/>
                      <a:pt x="149" y="23"/>
                    </a:cubicBezTo>
                    <a:cubicBezTo>
                      <a:pt x="149" y="25"/>
                      <a:pt x="148" y="24"/>
                      <a:pt x="149" y="26"/>
                    </a:cubicBezTo>
                    <a:cubicBezTo>
                      <a:pt x="148" y="25"/>
                      <a:pt x="148" y="25"/>
                      <a:pt x="148" y="25"/>
                    </a:cubicBezTo>
                    <a:cubicBezTo>
                      <a:pt x="147" y="27"/>
                      <a:pt x="147" y="27"/>
                      <a:pt x="145" y="25"/>
                    </a:cubicBezTo>
                    <a:cubicBezTo>
                      <a:pt x="139" y="27"/>
                      <a:pt x="134" y="30"/>
                      <a:pt x="128" y="32"/>
                    </a:cubicBezTo>
                    <a:cubicBezTo>
                      <a:pt x="123" y="34"/>
                      <a:pt x="118" y="39"/>
                      <a:pt x="112" y="41"/>
                    </a:cubicBezTo>
                    <a:cubicBezTo>
                      <a:pt x="112" y="45"/>
                      <a:pt x="111" y="43"/>
                      <a:pt x="110" y="47"/>
                    </a:cubicBezTo>
                    <a:cubicBezTo>
                      <a:pt x="110" y="46"/>
                      <a:pt x="110" y="46"/>
                      <a:pt x="110" y="46"/>
                    </a:cubicBezTo>
                    <a:cubicBezTo>
                      <a:pt x="110" y="47"/>
                      <a:pt x="109" y="46"/>
                      <a:pt x="107" y="45"/>
                    </a:cubicBezTo>
                    <a:cubicBezTo>
                      <a:pt x="108" y="46"/>
                      <a:pt x="107" y="45"/>
                      <a:pt x="108" y="47"/>
                    </a:cubicBezTo>
                    <a:cubicBezTo>
                      <a:pt x="108" y="49"/>
                      <a:pt x="106" y="45"/>
                      <a:pt x="106" y="46"/>
                    </a:cubicBezTo>
                    <a:cubicBezTo>
                      <a:pt x="105" y="45"/>
                      <a:pt x="106" y="47"/>
                      <a:pt x="106" y="46"/>
                    </a:cubicBezTo>
                    <a:cubicBezTo>
                      <a:pt x="105" y="49"/>
                      <a:pt x="106" y="45"/>
                      <a:pt x="103" y="44"/>
                    </a:cubicBezTo>
                    <a:cubicBezTo>
                      <a:pt x="101" y="45"/>
                      <a:pt x="98" y="48"/>
                      <a:pt x="95" y="47"/>
                    </a:cubicBezTo>
                    <a:cubicBezTo>
                      <a:pt x="95" y="47"/>
                      <a:pt x="96" y="49"/>
                      <a:pt x="96" y="49"/>
                    </a:cubicBezTo>
                    <a:cubicBezTo>
                      <a:pt x="95" y="46"/>
                      <a:pt x="95" y="50"/>
                      <a:pt x="94" y="49"/>
                    </a:cubicBezTo>
                    <a:cubicBezTo>
                      <a:pt x="94" y="48"/>
                      <a:pt x="94" y="48"/>
                      <a:pt x="94" y="48"/>
                    </a:cubicBezTo>
                    <a:cubicBezTo>
                      <a:pt x="93" y="47"/>
                      <a:pt x="92" y="49"/>
                      <a:pt x="91" y="48"/>
                    </a:cubicBezTo>
                    <a:cubicBezTo>
                      <a:pt x="90" y="49"/>
                      <a:pt x="88" y="47"/>
                      <a:pt x="88" y="49"/>
                    </a:cubicBezTo>
                    <a:cubicBezTo>
                      <a:pt x="88" y="47"/>
                      <a:pt x="87" y="48"/>
                      <a:pt x="87" y="47"/>
                    </a:cubicBezTo>
                    <a:cubicBezTo>
                      <a:pt x="87" y="51"/>
                      <a:pt x="84" y="46"/>
                      <a:pt x="84" y="49"/>
                    </a:cubicBezTo>
                    <a:cubicBezTo>
                      <a:pt x="84" y="48"/>
                      <a:pt x="84" y="48"/>
                      <a:pt x="84" y="48"/>
                    </a:cubicBezTo>
                    <a:cubicBezTo>
                      <a:pt x="81" y="49"/>
                      <a:pt x="77" y="49"/>
                      <a:pt x="74" y="51"/>
                    </a:cubicBezTo>
                    <a:cubicBezTo>
                      <a:pt x="73" y="52"/>
                      <a:pt x="70" y="48"/>
                      <a:pt x="69" y="50"/>
                    </a:cubicBezTo>
                    <a:cubicBezTo>
                      <a:pt x="68" y="52"/>
                      <a:pt x="68" y="52"/>
                      <a:pt x="68" y="52"/>
                    </a:cubicBezTo>
                    <a:cubicBezTo>
                      <a:pt x="68" y="52"/>
                      <a:pt x="68" y="51"/>
                      <a:pt x="68" y="51"/>
                    </a:cubicBezTo>
                    <a:cubicBezTo>
                      <a:pt x="67" y="52"/>
                      <a:pt x="66" y="51"/>
                      <a:pt x="65" y="51"/>
                    </a:cubicBezTo>
                    <a:cubicBezTo>
                      <a:pt x="65" y="51"/>
                      <a:pt x="64" y="52"/>
                      <a:pt x="64" y="52"/>
                    </a:cubicBezTo>
                    <a:cubicBezTo>
                      <a:pt x="63" y="50"/>
                      <a:pt x="61" y="54"/>
                      <a:pt x="60" y="52"/>
                    </a:cubicBezTo>
                    <a:cubicBezTo>
                      <a:pt x="61" y="55"/>
                      <a:pt x="59" y="54"/>
                      <a:pt x="59" y="55"/>
                    </a:cubicBezTo>
                    <a:cubicBezTo>
                      <a:pt x="58" y="55"/>
                      <a:pt x="58" y="54"/>
                      <a:pt x="58" y="53"/>
                    </a:cubicBezTo>
                    <a:cubicBezTo>
                      <a:pt x="57" y="53"/>
                      <a:pt x="57" y="54"/>
                      <a:pt x="56" y="53"/>
                    </a:cubicBezTo>
                    <a:cubicBezTo>
                      <a:pt x="55" y="53"/>
                      <a:pt x="55" y="55"/>
                      <a:pt x="54" y="55"/>
                    </a:cubicBezTo>
                    <a:cubicBezTo>
                      <a:pt x="54" y="52"/>
                      <a:pt x="53" y="54"/>
                      <a:pt x="52" y="54"/>
                    </a:cubicBezTo>
                    <a:cubicBezTo>
                      <a:pt x="52" y="56"/>
                      <a:pt x="52" y="57"/>
                      <a:pt x="51" y="56"/>
                    </a:cubicBezTo>
                    <a:cubicBezTo>
                      <a:pt x="51" y="54"/>
                      <a:pt x="51" y="54"/>
                      <a:pt x="51" y="54"/>
                    </a:cubicBezTo>
                    <a:cubicBezTo>
                      <a:pt x="49" y="56"/>
                      <a:pt x="46" y="53"/>
                      <a:pt x="43" y="56"/>
                    </a:cubicBezTo>
                    <a:cubicBezTo>
                      <a:pt x="43" y="54"/>
                      <a:pt x="43" y="54"/>
                      <a:pt x="43" y="54"/>
                    </a:cubicBezTo>
                    <a:cubicBezTo>
                      <a:pt x="41" y="56"/>
                      <a:pt x="38" y="54"/>
                      <a:pt x="36" y="57"/>
                    </a:cubicBezTo>
                    <a:cubicBezTo>
                      <a:pt x="35" y="56"/>
                      <a:pt x="34" y="56"/>
                      <a:pt x="33" y="56"/>
                    </a:cubicBezTo>
                    <a:cubicBezTo>
                      <a:pt x="32" y="57"/>
                      <a:pt x="32" y="57"/>
                      <a:pt x="31" y="59"/>
                    </a:cubicBezTo>
                    <a:cubicBezTo>
                      <a:pt x="31" y="59"/>
                      <a:pt x="31" y="58"/>
                      <a:pt x="31" y="57"/>
                    </a:cubicBezTo>
                    <a:cubicBezTo>
                      <a:pt x="30" y="57"/>
                      <a:pt x="29" y="54"/>
                      <a:pt x="28" y="57"/>
                    </a:cubicBezTo>
                    <a:cubicBezTo>
                      <a:pt x="28" y="55"/>
                      <a:pt x="28" y="55"/>
                      <a:pt x="28" y="55"/>
                    </a:cubicBezTo>
                    <a:cubicBezTo>
                      <a:pt x="27" y="57"/>
                      <a:pt x="25" y="58"/>
                      <a:pt x="25" y="57"/>
                    </a:cubicBezTo>
                    <a:cubicBezTo>
                      <a:pt x="24" y="58"/>
                      <a:pt x="23" y="58"/>
                      <a:pt x="23" y="60"/>
                    </a:cubicBezTo>
                    <a:cubicBezTo>
                      <a:pt x="23" y="60"/>
                      <a:pt x="23" y="57"/>
                      <a:pt x="23" y="59"/>
                    </a:cubicBezTo>
                    <a:cubicBezTo>
                      <a:pt x="23" y="57"/>
                      <a:pt x="23" y="57"/>
                      <a:pt x="23" y="57"/>
                    </a:cubicBezTo>
                    <a:cubicBezTo>
                      <a:pt x="21" y="56"/>
                      <a:pt x="19" y="56"/>
                      <a:pt x="17" y="57"/>
                    </a:cubicBezTo>
                    <a:cubicBezTo>
                      <a:pt x="17" y="55"/>
                      <a:pt x="15" y="57"/>
                      <a:pt x="14" y="55"/>
                    </a:cubicBezTo>
                    <a:cubicBezTo>
                      <a:pt x="13" y="56"/>
                      <a:pt x="13" y="54"/>
                      <a:pt x="11" y="56"/>
                    </a:cubicBezTo>
                    <a:cubicBezTo>
                      <a:pt x="12" y="55"/>
                      <a:pt x="12" y="55"/>
                      <a:pt x="12" y="55"/>
                    </a:cubicBezTo>
                    <a:cubicBezTo>
                      <a:pt x="11" y="54"/>
                      <a:pt x="10" y="54"/>
                      <a:pt x="9" y="53"/>
                    </a:cubicBezTo>
                    <a:cubicBezTo>
                      <a:pt x="9" y="52"/>
                      <a:pt x="8" y="54"/>
                      <a:pt x="7" y="54"/>
                    </a:cubicBezTo>
                    <a:cubicBezTo>
                      <a:pt x="8" y="53"/>
                      <a:pt x="8" y="53"/>
                      <a:pt x="8" y="53"/>
                    </a:cubicBezTo>
                    <a:cubicBezTo>
                      <a:pt x="8" y="53"/>
                      <a:pt x="7" y="54"/>
                      <a:pt x="6" y="55"/>
                    </a:cubicBezTo>
                    <a:cubicBezTo>
                      <a:pt x="6" y="54"/>
                      <a:pt x="6" y="54"/>
                      <a:pt x="6" y="54"/>
                    </a:cubicBezTo>
                    <a:cubicBezTo>
                      <a:pt x="5" y="55"/>
                      <a:pt x="5" y="55"/>
                      <a:pt x="5" y="55"/>
                    </a:cubicBezTo>
                    <a:cubicBezTo>
                      <a:pt x="5" y="55"/>
                      <a:pt x="5" y="56"/>
                      <a:pt x="5" y="56"/>
                    </a:cubicBezTo>
                    <a:cubicBezTo>
                      <a:pt x="5" y="55"/>
                      <a:pt x="4" y="56"/>
                      <a:pt x="4" y="54"/>
                    </a:cubicBezTo>
                    <a:cubicBezTo>
                      <a:pt x="5" y="54"/>
                      <a:pt x="7" y="53"/>
                      <a:pt x="8" y="52"/>
                    </a:cubicBezTo>
                    <a:cubicBezTo>
                      <a:pt x="8" y="51"/>
                      <a:pt x="5" y="53"/>
                      <a:pt x="6" y="52"/>
                    </a:cubicBezTo>
                    <a:cubicBezTo>
                      <a:pt x="6" y="51"/>
                      <a:pt x="6" y="51"/>
                      <a:pt x="5" y="51"/>
                    </a:cubicBezTo>
                    <a:cubicBezTo>
                      <a:pt x="5" y="52"/>
                      <a:pt x="5" y="52"/>
                      <a:pt x="5" y="53"/>
                    </a:cubicBezTo>
                    <a:cubicBezTo>
                      <a:pt x="5" y="53"/>
                      <a:pt x="5" y="52"/>
                      <a:pt x="5" y="52"/>
                    </a:cubicBezTo>
                    <a:cubicBezTo>
                      <a:pt x="4" y="52"/>
                      <a:pt x="4" y="52"/>
                      <a:pt x="4" y="52"/>
                    </a:cubicBezTo>
                    <a:cubicBezTo>
                      <a:pt x="4" y="52"/>
                      <a:pt x="4" y="52"/>
                      <a:pt x="5" y="52"/>
                    </a:cubicBezTo>
                    <a:cubicBezTo>
                      <a:pt x="5" y="51"/>
                      <a:pt x="5" y="51"/>
                      <a:pt x="5" y="51"/>
                    </a:cubicBezTo>
                    <a:cubicBezTo>
                      <a:pt x="4" y="52"/>
                      <a:pt x="4" y="52"/>
                      <a:pt x="4" y="52"/>
                    </a:cubicBezTo>
                    <a:cubicBezTo>
                      <a:pt x="4" y="51"/>
                      <a:pt x="4" y="51"/>
                      <a:pt x="4" y="51"/>
                    </a:cubicBezTo>
                    <a:cubicBezTo>
                      <a:pt x="3" y="51"/>
                      <a:pt x="3" y="51"/>
                      <a:pt x="2" y="50"/>
                    </a:cubicBezTo>
                    <a:cubicBezTo>
                      <a:pt x="1" y="52"/>
                      <a:pt x="4" y="46"/>
                      <a:pt x="0" y="55"/>
                    </a:cubicBezTo>
                    <a:cubicBezTo>
                      <a:pt x="1" y="55"/>
                      <a:pt x="1" y="55"/>
                      <a:pt x="1" y="55"/>
                    </a:cubicBezTo>
                    <a:cubicBezTo>
                      <a:pt x="2" y="54"/>
                      <a:pt x="2" y="54"/>
                      <a:pt x="2" y="54"/>
                    </a:cubicBezTo>
                    <a:cubicBezTo>
                      <a:pt x="2" y="54"/>
                      <a:pt x="3" y="54"/>
                      <a:pt x="3" y="54"/>
                    </a:cubicBezTo>
                    <a:cubicBezTo>
                      <a:pt x="3" y="54"/>
                      <a:pt x="3" y="53"/>
                      <a:pt x="3" y="53"/>
                    </a:cubicBezTo>
                    <a:cubicBezTo>
                      <a:pt x="3" y="53"/>
                      <a:pt x="3" y="54"/>
                      <a:pt x="3" y="53"/>
                    </a:cubicBezTo>
                    <a:cubicBezTo>
                      <a:pt x="3" y="52"/>
                      <a:pt x="4" y="51"/>
                      <a:pt x="4" y="53"/>
                    </a:cubicBezTo>
                    <a:cubicBezTo>
                      <a:pt x="4" y="54"/>
                      <a:pt x="4" y="54"/>
                      <a:pt x="4" y="55"/>
                    </a:cubicBezTo>
                    <a:cubicBezTo>
                      <a:pt x="4" y="55"/>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5"/>
                      <a:pt x="3" y="55"/>
                    </a:cubicBezTo>
                    <a:cubicBezTo>
                      <a:pt x="2" y="55"/>
                      <a:pt x="2" y="56"/>
                      <a:pt x="1" y="56"/>
                    </a:cubicBezTo>
                    <a:cubicBezTo>
                      <a:pt x="2" y="56"/>
                      <a:pt x="2" y="56"/>
                      <a:pt x="2" y="56"/>
                    </a:cubicBezTo>
                    <a:cubicBezTo>
                      <a:pt x="0" y="58"/>
                      <a:pt x="0" y="58"/>
                      <a:pt x="0" y="58"/>
                    </a:cubicBezTo>
                    <a:cubicBezTo>
                      <a:pt x="2" y="57"/>
                      <a:pt x="2" y="57"/>
                      <a:pt x="3" y="58"/>
                    </a:cubicBezTo>
                    <a:cubicBezTo>
                      <a:pt x="3" y="58"/>
                      <a:pt x="3" y="58"/>
                      <a:pt x="3" y="58"/>
                    </a:cubicBezTo>
                    <a:cubicBezTo>
                      <a:pt x="3" y="58"/>
                      <a:pt x="3" y="58"/>
                      <a:pt x="3" y="58"/>
                    </a:cubicBezTo>
                    <a:cubicBezTo>
                      <a:pt x="3" y="58"/>
                      <a:pt x="3" y="58"/>
                      <a:pt x="3" y="58"/>
                    </a:cubicBezTo>
                    <a:cubicBezTo>
                      <a:pt x="3" y="60"/>
                      <a:pt x="4" y="57"/>
                      <a:pt x="4" y="58"/>
                    </a:cubicBezTo>
                    <a:cubicBezTo>
                      <a:pt x="4" y="58"/>
                      <a:pt x="2" y="60"/>
                      <a:pt x="2" y="61"/>
                    </a:cubicBezTo>
                    <a:cubicBezTo>
                      <a:pt x="3" y="62"/>
                      <a:pt x="6" y="61"/>
                      <a:pt x="6" y="63"/>
                    </a:cubicBezTo>
                    <a:cubicBezTo>
                      <a:pt x="7" y="63"/>
                      <a:pt x="8" y="63"/>
                      <a:pt x="9" y="62"/>
                    </a:cubicBezTo>
                    <a:cubicBezTo>
                      <a:pt x="10" y="62"/>
                      <a:pt x="8" y="65"/>
                      <a:pt x="9" y="64"/>
                    </a:cubicBezTo>
                    <a:cubicBezTo>
                      <a:pt x="9" y="65"/>
                      <a:pt x="9" y="66"/>
                      <a:pt x="8" y="66"/>
                    </a:cubicBezTo>
                    <a:cubicBezTo>
                      <a:pt x="9" y="66"/>
                      <a:pt x="10" y="67"/>
                      <a:pt x="10" y="65"/>
                    </a:cubicBezTo>
                    <a:cubicBezTo>
                      <a:pt x="11" y="66"/>
                      <a:pt x="12" y="67"/>
                      <a:pt x="13" y="66"/>
                    </a:cubicBezTo>
                    <a:cubicBezTo>
                      <a:pt x="13" y="66"/>
                      <a:pt x="12" y="68"/>
                      <a:pt x="12" y="69"/>
                    </a:cubicBezTo>
                    <a:cubicBezTo>
                      <a:pt x="13" y="67"/>
                      <a:pt x="15" y="67"/>
                      <a:pt x="15" y="67"/>
                    </a:cubicBezTo>
                    <a:cubicBezTo>
                      <a:pt x="16" y="66"/>
                      <a:pt x="16" y="66"/>
                      <a:pt x="16" y="64"/>
                    </a:cubicBezTo>
                    <a:cubicBezTo>
                      <a:pt x="16" y="64"/>
                      <a:pt x="17" y="63"/>
                      <a:pt x="17" y="63"/>
                    </a:cubicBezTo>
                    <a:cubicBezTo>
                      <a:pt x="17" y="65"/>
                      <a:pt x="16" y="68"/>
                      <a:pt x="17" y="68"/>
                    </a:cubicBezTo>
                    <a:cubicBezTo>
                      <a:pt x="16" y="71"/>
                      <a:pt x="15" y="67"/>
                      <a:pt x="15" y="70"/>
                    </a:cubicBezTo>
                    <a:cubicBezTo>
                      <a:pt x="14" y="72"/>
                      <a:pt x="12" y="72"/>
                      <a:pt x="12" y="70"/>
                    </a:cubicBezTo>
                    <a:cubicBezTo>
                      <a:pt x="11" y="73"/>
                      <a:pt x="13" y="71"/>
                      <a:pt x="12" y="73"/>
                    </a:cubicBezTo>
                    <a:cubicBezTo>
                      <a:pt x="13" y="73"/>
                      <a:pt x="14" y="72"/>
                      <a:pt x="15" y="72"/>
                    </a:cubicBezTo>
                    <a:cubicBezTo>
                      <a:pt x="15" y="71"/>
                      <a:pt x="15" y="70"/>
                      <a:pt x="16" y="70"/>
                    </a:cubicBezTo>
                    <a:cubicBezTo>
                      <a:pt x="17" y="67"/>
                      <a:pt x="16" y="72"/>
                      <a:pt x="17" y="72"/>
                    </a:cubicBezTo>
                    <a:cubicBezTo>
                      <a:pt x="16" y="72"/>
                      <a:pt x="16" y="72"/>
                      <a:pt x="16" y="72"/>
                    </a:cubicBezTo>
                    <a:cubicBezTo>
                      <a:pt x="16" y="73"/>
                      <a:pt x="17" y="72"/>
                      <a:pt x="18" y="72"/>
                    </a:cubicBezTo>
                    <a:cubicBezTo>
                      <a:pt x="17" y="75"/>
                      <a:pt x="17" y="72"/>
                      <a:pt x="16" y="74"/>
                    </a:cubicBezTo>
                    <a:cubicBezTo>
                      <a:pt x="16" y="76"/>
                      <a:pt x="16" y="76"/>
                      <a:pt x="16" y="76"/>
                    </a:cubicBezTo>
                    <a:cubicBezTo>
                      <a:pt x="17" y="77"/>
                      <a:pt x="17" y="74"/>
                      <a:pt x="18" y="75"/>
                    </a:cubicBezTo>
                    <a:cubicBezTo>
                      <a:pt x="17" y="76"/>
                      <a:pt x="17" y="76"/>
                      <a:pt x="17" y="76"/>
                    </a:cubicBezTo>
                    <a:cubicBezTo>
                      <a:pt x="18" y="76"/>
                      <a:pt x="18" y="76"/>
                      <a:pt x="18" y="76"/>
                    </a:cubicBezTo>
                    <a:cubicBezTo>
                      <a:pt x="18" y="74"/>
                      <a:pt x="19" y="73"/>
                      <a:pt x="18" y="73"/>
                    </a:cubicBezTo>
                    <a:cubicBezTo>
                      <a:pt x="19" y="70"/>
                      <a:pt x="19" y="72"/>
                      <a:pt x="20" y="72"/>
                    </a:cubicBezTo>
                    <a:cubicBezTo>
                      <a:pt x="20" y="70"/>
                      <a:pt x="19" y="72"/>
                      <a:pt x="20" y="70"/>
                    </a:cubicBezTo>
                    <a:cubicBezTo>
                      <a:pt x="20" y="69"/>
                      <a:pt x="20" y="69"/>
                      <a:pt x="21" y="69"/>
                    </a:cubicBezTo>
                    <a:cubicBezTo>
                      <a:pt x="22" y="69"/>
                      <a:pt x="21" y="71"/>
                      <a:pt x="21" y="72"/>
                    </a:cubicBezTo>
                    <a:cubicBezTo>
                      <a:pt x="21" y="72"/>
                      <a:pt x="20" y="72"/>
                      <a:pt x="21" y="71"/>
                    </a:cubicBezTo>
                    <a:cubicBezTo>
                      <a:pt x="19" y="73"/>
                      <a:pt x="20" y="75"/>
                      <a:pt x="19" y="76"/>
                    </a:cubicBezTo>
                    <a:cubicBezTo>
                      <a:pt x="20" y="77"/>
                      <a:pt x="20" y="75"/>
                      <a:pt x="21" y="75"/>
                    </a:cubicBezTo>
                    <a:cubicBezTo>
                      <a:pt x="21" y="74"/>
                      <a:pt x="21" y="73"/>
                      <a:pt x="21" y="72"/>
                    </a:cubicBezTo>
                    <a:cubicBezTo>
                      <a:pt x="23" y="68"/>
                      <a:pt x="21" y="76"/>
                      <a:pt x="23" y="75"/>
                    </a:cubicBezTo>
                    <a:cubicBezTo>
                      <a:pt x="23" y="72"/>
                      <a:pt x="25" y="71"/>
                      <a:pt x="25" y="68"/>
                    </a:cubicBezTo>
                    <a:cubicBezTo>
                      <a:pt x="25" y="67"/>
                      <a:pt x="25" y="66"/>
                      <a:pt x="26" y="67"/>
                    </a:cubicBezTo>
                    <a:cubicBezTo>
                      <a:pt x="25" y="69"/>
                      <a:pt x="26" y="68"/>
                      <a:pt x="25" y="70"/>
                    </a:cubicBezTo>
                    <a:cubicBezTo>
                      <a:pt x="25" y="70"/>
                      <a:pt x="25" y="70"/>
                      <a:pt x="25" y="70"/>
                    </a:cubicBezTo>
                    <a:cubicBezTo>
                      <a:pt x="24" y="73"/>
                      <a:pt x="24" y="73"/>
                      <a:pt x="24" y="73"/>
                    </a:cubicBezTo>
                    <a:cubicBezTo>
                      <a:pt x="25" y="74"/>
                      <a:pt x="25" y="76"/>
                      <a:pt x="26" y="77"/>
                    </a:cubicBezTo>
                    <a:cubicBezTo>
                      <a:pt x="26" y="76"/>
                      <a:pt x="26" y="75"/>
                      <a:pt x="26" y="74"/>
                    </a:cubicBezTo>
                    <a:cubicBezTo>
                      <a:pt x="26" y="75"/>
                      <a:pt x="26" y="76"/>
                      <a:pt x="27" y="76"/>
                    </a:cubicBezTo>
                    <a:cubicBezTo>
                      <a:pt x="26" y="76"/>
                      <a:pt x="27" y="74"/>
                      <a:pt x="27" y="73"/>
                    </a:cubicBezTo>
                    <a:cubicBezTo>
                      <a:pt x="28" y="73"/>
                      <a:pt x="28" y="75"/>
                      <a:pt x="28" y="76"/>
                    </a:cubicBezTo>
                    <a:cubicBezTo>
                      <a:pt x="27" y="77"/>
                      <a:pt x="27" y="77"/>
                      <a:pt x="27" y="77"/>
                    </a:cubicBezTo>
                    <a:cubicBezTo>
                      <a:pt x="28" y="76"/>
                      <a:pt x="28" y="78"/>
                      <a:pt x="28" y="78"/>
                    </a:cubicBezTo>
                    <a:cubicBezTo>
                      <a:pt x="28" y="76"/>
                      <a:pt x="29" y="75"/>
                      <a:pt x="29" y="73"/>
                    </a:cubicBezTo>
                    <a:cubicBezTo>
                      <a:pt x="30" y="73"/>
                      <a:pt x="30" y="74"/>
                      <a:pt x="30" y="74"/>
                    </a:cubicBezTo>
                    <a:cubicBezTo>
                      <a:pt x="29" y="75"/>
                      <a:pt x="29" y="75"/>
                      <a:pt x="29" y="75"/>
                    </a:cubicBezTo>
                    <a:cubicBezTo>
                      <a:pt x="30" y="75"/>
                      <a:pt x="29" y="78"/>
                      <a:pt x="30" y="78"/>
                    </a:cubicBezTo>
                    <a:cubicBezTo>
                      <a:pt x="30" y="76"/>
                      <a:pt x="30" y="76"/>
                      <a:pt x="30" y="76"/>
                    </a:cubicBezTo>
                    <a:cubicBezTo>
                      <a:pt x="30" y="78"/>
                      <a:pt x="30" y="78"/>
                      <a:pt x="30" y="78"/>
                    </a:cubicBezTo>
                    <a:cubicBezTo>
                      <a:pt x="31" y="77"/>
                      <a:pt x="31" y="77"/>
                      <a:pt x="31" y="76"/>
                    </a:cubicBezTo>
                    <a:cubicBezTo>
                      <a:pt x="31" y="78"/>
                      <a:pt x="31" y="78"/>
                      <a:pt x="31" y="78"/>
                    </a:cubicBezTo>
                    <a:cubicBezTo>
                      <a:pt x="32" y="77"/>
                      <a:pt x="32" y="75"/>
                      <a:pt x="33" y="77"/>
                    </a:cubicBezTo>
                    <a:cubicBezTo>
                      <a:pt x="32" y="74"/>
                      <a:pt x="32" y="77"/>
                      <a:pt x="32" y="75"/>
                    </a:cubicBezTo>
                    <a:cubicBezTo>
                      <a:pt x="31" y="73"/>
                      <a:pt x="32" y="74"/>
                      <a:pt x="33" y="73"/>
                    </a:cubicBezTo>
                    <a:cubicBezTo>
                      <a:pt x="32" y="76"/>
                      <a:pt x="33" y="74"/>
                      <a:pt x="34" y="74"/>
                    </a:cubicBezTo>
                    <a:cubicBezTo>
                      <a:pt x="34" y="75"/>
                      <a:pt x="34" y="75"/>
                      <a:pt x="34" y="76"/>
                    </a:cubicBezTo>
                    <a:cubicBezTo>
                      <a:pt x="35" y="74"/>
                      <a:pt x="35" y="74"/>
                      <a:pt x="35" y="74"/>
                    </a:cubicBezTo>
                    <a:cubicBezTo>
                      <a:pt x="35" y="78"/>
                      <a:pt x="36" y="73"/>
                      <a:pt x="36" y="74"/>
                    </a:cubicBezTo>
                    <a:cubicBezTo>
                      <a:pt x="36" y="75"/>
                      <a:pt x="36" y="77"/>
                      <a:pt x="36" y="77"/>
                    </a:cubicBezTo>
                    <a:cubicBezTo>
                      <a:pt x="36" y="75"/>
                      <a:pt x="37" y="74"/>
                      <a:pt x="37" y="72"/>
                    </a:cubicBezTo>
                    <a:cubicBezTo>
                      <a:pt x="38" y="73"/>
                      <a:pt x="36" y="76"/>
                      <a:pt x="37" y="78"/>
                    </a:cubicBezTo>
                    <a:cubicBezTo>
                      <a:pt x="37" y="75"/>
                      <a:pt x="38" y="79"/>
                      <a:pt x="38" y="76"/>
                    </a:cubicBezTo>
                    <a:cubicBezTo>
                      <a:pt x="37" y="75"/>
                      <a:pt x="38" y="75"/>
                      <a:pt x="38" y="73"/>
                    </a:cubicBezTo>
                    <a:cubicBezTo>
                      <a:pt x="39" y="74"/>
                      <a:pt x="38" y="75"/>
                      <a:pt x="39" y="75"/>
                    </a:cubicBezTo>
                    <a:cubicBezTo>
                      <a:pt x="39" y="75"/>
                      <a:pt x="39" y="73"/>
                      <a:pt x="39" y="72"/>
                    </a:cubicBezTo>
                    <a:cubicBezTo>
                      <a:pt x="39" y="73"/>
                      <a:pt x="40" y="70"/>
                      <a:pt x="40" y="72"/>
                    </a:cubicBezTo>
                    <a:cubicBezTo>
                      <a:pt x="41" y="74"/>
                      <a:pt x="39" y="73"/>
                      <a:pt x="40" y="74"/>
                    </a:cubicBezTo>
                    <a:cubicBezTo>
                      <a:pt x="41" y="74"/>
                      <a:pt x="40" y="70"/>
                      <a:pt x="41" y="69"/>
                    </a:cubicBezTo>
                    <a:cubicBezTo>
                      <a:pt x="41" y="68"/>
                      <a:pt x="41" y="65"/>
                      <a:pt x="42" y="64"/>
                    </a:cubicBezTo>
                    <a:cubicBezTo>
                      <a:pt x="43" y="65"/>
                      <a:pt x="41" y="65"/>
                      <a:pt x="42" y="68"/>
                    </a:cubicBezTo>
                    <a:cubicBezTo>
                      <a:pt x="42" y="67"/>
                      <a:pt x="42" y="67"/>
                      <a:pt x="42" y="67"/>
                    </a:cubicBezTo>
                    <a:cubicBezTo>
                      <a:pt x="43" y="70"/>
                      <a:pt x="41" y="72"/>
                      <a:pt x="41" y="74"/>
                    </a:cubicBezTo>
                    <a:cubicBezTo>
                      <a:pt x="42" y="73"/>
                      <a:pt x="42" y="73"/>
                      <a:pt x="42" y="73"/>
                    </a:cubicBezTo>
                    <a:cubicBezTo>
                      <a:pt x="42" y="77"/>
                      <a:pt x="42" y="77"/>
                      <a:pt x="42" y="77"/>
                    </a:cubicBezTo>
                    <a:cubicBezTo>
                      <a:pt x="42" y="75"/>
                      <a:pt x="43" y="76"/>
                      <a:pt x="43" y="76"/>
                    </a:cubicBezTo>
                    <a:cubicBezTo>
                      <a:pt x="43" y="74"/>
                      <a:pt x="43" y="76"/>
                      <a:pt x="43" y="75"/>
                    </a:cubicBezTo>
                    <a:cubicBezTo>
                      <a:pt x="43" y="74"/>
                      <a:pt x="43" y="71"/>
                      <a:pt x="44" y="73"/>
                    </a:cubicBezTo>
                    <a:cubicBezTo>
                      <a:pt x="44" y="74"/>
                      <a:pt x="44" y="75"/>
                      <a:pt x="44" y="76"/>
                    </a:cubicBezTo>
                    <a:cubicBezTo>
                      <a:pt x="45" y="77"/>
                      <a:pt x="44" y="74"/>
                      <a:pt x="45" y="75"/>
                    </a:cubicBezTo>
                    <a:cubicBezTo>
                      <a:pt x="45" y="76"/>
                      <a:pt x="45" y="76"/>
                      <a:pt x="45" y="76"/>
                    </a:cubicBezTo>
                    <a:cubicBezTo>
                      <a:pt x="47" y="76"/>
                      <a:pt x="50" y="76"/>
                      <a:pt x="51" y="72"/>
                    </a:cubicBezTo>
                    <a:cubicBezTo>
                      <a:pt x="52" y="73"/>
                      <a:pt x="52" y="73"/>
                      <a:pt x="53" y="74"/>
                    </a:cubicBezTo>
                    <a:cubicBezTo>
                      <a:pt x="53" y="74"/>
                      <a:pt x="53" y="73"/>
                      <a:pt x="53" y="72"/>
                    </a:cubicBezTo>
                    <a:cubicBezTo>
                      <a:pt x="54" y="74"/>
                      <a:pt x="54" y="74"/>
                      <a:pt x="54" y="74"/>
                    </a:cubicBezTo>
                    <a:cubicBezTo>
                      <a:pt x="55" y="76"/>
                      <a:pt x="55" y="74"/>
                      <a:pt x="56" y="72"/>
                    </a:cubicBezTo>
                    <a:cubicBezTo>
                      <a:pt x="56" y="74"/>
                      <a:pt x="56" y="74"/>
                      <a:pt x="56" y="74"/>
                    </a:cubicBezTo>
                    <a:cubicBezTo>
                      <a:pt x="57" y="75"/>
                      <a:pt x="56" y="73"/>
                      <a:pt x="57" y="72"/>
                    </a:cubicBezTo>
                    <a:cubicBezTo>
                      <a:pt x="57" y="74"/>
                      <a:pt x="57" y="74"/>
                      <a:pt x="57" y="74"/>
                    </a:cubicBezTo>
                    <a:cubicBezTo>
                      <a:pt x="57" y="72"/>
                      <a:pt x="57" y="72"/>
                      <a:pt x="57" y="72"/>
                    </a:cubicBezTo>
                    <a:cubicBezTo>
                      <a:pt x="58" y="72"/>
                      <a:pt x="58" y="72"/>
                      <a:pt x="58" y="74"/>
                    </a:cubicBezTo>
                    <a:cubicBezTo>
                      <a:pt x="59" y="74"/>
                      <a:pt x="59" y="73"/>
                      <a:pt x="58" y="73"/>
                    </a:cubicBezTo>
                    <a:cubicBezTo>
                      <a:pt x="59" y="74"/>
                      <a:pt x="60" y="74"/>
                      <a:pt x="61" y="73"/>
                    </a:cubicBezTo>
                    <a:cubicBezTo>
                      <a:pt x="61" y="72"/>
                      <a:pt x="61" y="72"/>
                      <a:pt x="61" y="70"/>
                    </a:cubicBezTo>
                    <a:cubicBezTo>
                      <a:pt x="61" y="68"/>
                      <a:pt x="61" y="71"/>
                      <a:pt x="61" y="69"/>
                    </a:cubicBezTo>
                    <a:cubicBezTo>
                      <a:pt x="61" y="70"/>
                      <a:pt x="62" y="71"/>
                      <a:pt x="61" y="72"/>
                    </a:cubicBezTo>
                    <a:cubicBezTo>
                      <a:pt x="63" y="75"/>
                      <a:pt x="64" y="72"/>
                      <a:pt x="66" y="72"/>
                    </a:cubicBezTo>
                    <a:cubicBezTo>
                      <a:pt x="66" y="71"/>
                      <a:pt x="66" y="71"/>
                      <a:pt x="66" y="71"/>
                    </a:cubicBezTo>
                    <a:cubicBezTo>
                      <a:pt x="68" y="73"/>
                      <a:pt x="68" y="71"/>
                      <a:pt x="70" y="72"/>
                    </a:cubicBezTo>
                    <a:cubicBezTo>
                      <a:pt x="69" y="71"/>
                      <a:pt x="69" y="68"/>
                      <a:pt x="70" y="68"/>
                    </a:cubicBezTo>
                    <a:cubicBezTo>
                      <a:pt x="70" y="66"/>
                      <a:pt x="70" y="70"/>
                      <a:pt x="71" y="71"/>
                    </a:cubicBezTo>
                    <a:cubicBezTo>
                      <a:pt x="71" y="71"/>
                      <a:pt x="72" y="70"/>
                      <a:pt x="72" y="70"/>
                    </a:cubicBezTo>
                    <a:cubicBezTo>
                      <a:pt x="72" y="71"/>
                      <a:pt x="72" y="71"/>
                      <a:pt x="72" y="71"/>
                    </a:cubicBezTo>
                    <a:cubicBezTo>
                      <a:pt x="72" y="70"/>
                      <a:pt x="73" y="69"/>
                      <a:pt x="73" y="70"/>
                    </a:cubicBezTo>
                    <a:cubicBezTo>
                      <a:pt x="73" y="70"/>
                      <a:pt x="73" y="70"/>
                      <a:pt x="73" y="70"/>
                    </a:cubicBezTo>
                    <a:cubicBezTo>
                      <a:pt x="74" y="70"/>
                      <a:pt x="74" y="71"/>
                      <a:pt x="75" y="71"/>
                    </a:cubicBezTo>
                    <a:cubicBezTo>
                      <a:pt x="75" y="69"/>
                      <a:pt x="76" y="70"/>
                      <a:pt x="76" y="69"/>
                    </a:cubicBezTo>
                    <a:cubicBezTo>
                      <a:pt x="76" y="69"/>
                      <a:pt x="76" y="69"/>
                      <a:pt x="76" y="69"/>
                    </a:cubicBezTo>
                    <a:cubicBezTo>
                      <a:pt x="76" y="68"/>
                      <a:pt x="76" y="68"/>
                      <a:pt x="76" y="68"/>
                    </a:cubicBezTo>
                    <a:cubicBezTo>
                      <a:pt x="76" y="68"/>
                      <a:pt x="76" y="68"/>
                      <a:pt x="76" y="68"/>
                    </a:cubicBezTo>
                    <a:cubicBezTo>
                      <a:pt x="76" y="70"/>
                      <a:pt x="76" y="70"/>
                      <a:pt x="76" y="70"/>
                    </a:cubicBezTo>
                    <a:cubicBezTo>
                      <a:pt x="77" y="71"/>
                      <a:pt x="76" y="69"/>
                      <a:pt x="77" y="68"/>
                    </a:cubicBezTo>
                    <a:cubicBezTo>
                      <a:pt x="77" y="67"/>
                      <a:pt x="77" y="68"/>
                      <a:pt x="77" y="69"/>
                    </a:cubicBezTo>
                    <a:cubicBezTo>
                      <a:pt x="77" y="70"/>
                      <a:pt x="77" y="68"/>
                      <a:pt x="77" y="69"/>
                    </a:cubicBezTo>
                    <a:cubicBezTo>
                      <a:pt x="77" y="70"/>
                      <a:pt x="77" y="69"/>
                      <a:pt x="77" y="70"/>
                    </a:cubicBezTo>
                    <a:cubicBezTo>
                      <a:pt x="78" y="70"/>
                      <a:pt x="77" y="68"/>
                      <a:pt x="78" y="69"/>
                    </a:cubicBezTo>
                    <a:cubicBezTo>
                      <a:pt x="78" y="69"/>
                      <a:pt x="79" y="68"/>
                      <a:pt x="79" y="70"/>
                    </a:cubicBezTo>
                    <a:cubicBezTo>
                      <a:pt x="79" y="69"/>
                      <a:pt x="80" y="69"/>
                      <a:pt x="80" y="68"/>
                    </a:cubicBezTo>
                    <a:cubicBezTo>
                      <a:pt x="79" y="68"/>
                      <a:pt x="79" y="68"/>
                      <a:pt x="79" y="66"/>
                    </a:cubicBezTo>
                    <a:cubicBezTo>
                      <a:pt x="79" y="66"/>
                      <a:pt x="79" y="66"/>
                      <a:pt x="79" y="66"/>
                    </a:cubicBezTo>
                    <a:cubicBezTo>
                      <a:pt x="79" y="67"/>
                      <a:pt x="79" y="67"/>
                      <a:pt x="79" y="67"/>
                    </a:cubicBezTo>
                    <a:cubicBezTo>
                      <a:pt x="79" y="66"/>
                      <a:pt x="80" y="67"/>
                      <a:pt x="80" y="65"/>
                    </a:cubicBezTo>
                    <a:cubicBezTo>
                      <a:pt x="80" y="67"/>
                      <a:pt x="80" y="67"/>
                      <a:pt x="80" y="67"/>
                    </a:cubicBezTo>
                    <a:cubicBezTo>
                      <a:pt x="80" y="66"/>
                      <a:pt x="81" y="66"/>
                      <a:pt x="81" y="66"/>
                    </a:cubicBezTo>
                    <a:cubicBezTo>
                      <a:pt x="82" y="67"/>
                      <a:pt x="82" y="69"/>
                      <a:pt x="82" y="70"/>
                    </a:cubicBezTo>
                    <a:cubicBezTo>
                      <a:pt x="83" y="68"/>
                      <a:pt x="83" y="68"/>
                      <a:pt x="83" y="68"/>
                    </a:cubicBezTo>
                    <a:cubicBezTo>
                      <a:pt x="83" y="68"/>
                      <a:pt x="83" y="68"/>
                      <a:pt x="83" y="69"/>
                    </a:cubicBezTo>
                    <a:cubicBezTo>
                      <a:pt x="85" y="70"/>
                      <a:pt x="84" y="64"/>
                      <a:pt x="85" y="65"/>
                    </a:cubicBezTo>
                    <a:cubicBezTo>
                      <a:pt x="85" y="67"/>
                      <a:pt x="85" y="68"/>
                      <a:pt x="86" y="68"/>
                    </a:cubicBezTo>
                    <a:cubicBezTo>
                      <a:pt x="86" y="68"/>
                      <a:pt x="86" y="67"/>
                      <a:pt x="86" y="67"/>
                    </a:cubicBezTo>
                    <a:cubicBezTo>
                      <a:pt x="86" y="66"/>
                      <a:pt x="86" y="68"/>
                      <a:pt x="85" y="67"/>
                    </a:cubicBezTo>
                    <a:cubicBezTo>
                      <a:pt x="85" y="66"/>
                      <a:pt x="86" y="66"/>
                      <a:pt x="86" y="66"/>
                    </a:cubicBezTo>
                    <a:cubicBezTo>
                      <a:pt x="87" y="70"/>
                      <a:pt x="89" y="66"/>
                      <a:pt x="91" y="68"/>
                    </a:cubicBezTo>
                    <a:cubicBezTo>
                      <a:pt x="90" y="66"/>
                      <a:pt x="91" y="67"/>
                      <a:pt x="91" y="66"/>
                    </a:cubicBezTo>
                    <a:cubicBezTo>
                      <a:pt x="92" y="69"/>
                      <a:pt x="92" y="66"/>
                      <a:pt x="93" y="67"/>
                    </a:cubicBezTo>
                    <a:cubicBezTo>
                      <a:pt x="92" y="65"/>
                      <a:pt x="92" y="65"/>
                      <a:pt x="92" y="65"/>
                    </a:cubicBezTo>
                    <a:cubicBezTo>
                      <a:pt x="93" y="66"/>
                      <a:pt x="92" y="61"/>
                      <a:pt x="94" y="63"/>
                    </a:cubicBezTo>
                    <a:cubicBezTo>
                      <a:pt x="94" y="64"/>
                      <a:pt x="94" y="65"/>
                      <a:pt x="94" y="66"/>
                    </a:cubicBezTo>
                    <a:cubicBezTo>
                      <a:pt x="95" y="68"/>
                      <a:pt x="95" y="63"/>
                      <a:pt x="96" y="66"/>
                    </a:cubicBezTo>
                    <a:cubicBezTo>
                      <a:pt x="96" y="65"/>
                      <a:pt x="95" y="63"/>
                      <a:pt x="96" y="62"/>
                    </a:cubicBezTo>
                    <a:cubicBezTo>
                      <a:pt x="96" y="63"/>
                      <a:pt x="98" y="64"/>
                      <a:pt x="98" y="65"/>
                    </a:cubicBezTo>
                    <a:cubicBezTo>
                      <a:pt x="98" y="64"/>
                      <a:pt x="98" y="64"/>
                      <a:pt x="98" y="64"/>
                    </a:cubicBezTo>
                    <a:cubicBezTo>
                      <a:pt x="99" y="65"/>
                      <a:pt x="98" y="65"/>
                      <a:pt x="98" y="65"/>
                    </a:cubicBezTo>
                    <a:cubicBezTo>
                      <a:pt x="99" y="66"/>
                      <a:pt x="99" y="65"/>
                      <a:pt x="100" y="64"/>
                    </a:cubicBezTo>
                    <a:cubicBezTo>
                      <a:pt x="101" y="65"/>
                      <a:pt x="101" y="64"/>
                      <a:pt x="102" y="65"/>
                    </a:cubicBezTo>
                    <a:cubicBezTo>
                      <a:pt x="102" y="63"/>
                      <a:pt x="104" y="66"/>
                      <a:pt x="103" y="63"/>
                    </a:cubicBezTo>
                    <a:cubicBezTo>
                      <a:pt x="104" y="64"/>
                      <a:pt x="104" y="64"/>
                      <a:pt x="104" y="64"/>
                    </a:cubicBezTo>
                    <a:cubicBezTo>
                      <a:pt x="104" y="63"/>
                      <a:pt x="103" y="61"/>
                      <a:pt x="104" y="60"/>
                    </a:cubicBezTo>
                    <a:cubicBezTo>
                      <a:pt x="104" y="62"/>
                      <a:pt x="104" y="62"/>
                      <a:pt x="104" y="62"/>
                    </a:cubicBezTo>
                    <a:cubicBezTo>
                      <a:pt x="105" y="65"/>
                      <a:pt x="105" y="63"/>
                      <a:pt x="106" y="64"/>
                    </a:cubicBezTo>
                    <a:cubicBezTo>
                      <a:pt x="105" y="62"/>
                      <a:pt x="106" y="64"/>
                      <a:pt x="106" y="62"/>
                    </a:cubicBezTo>
                    <a:cubicBezTo>
                      <a:pt x="106" y="62"/>
                      <a:pt x="106" y="62"/>
                      <a:pt x="106" y="62"/>
                    </a:cubicBezTo>
                    <a:cubicBezTo>
                      <a:pt x="106" y="61"/>
                      <a:pt x="106" y="61"/>
                      <a:pt x="106" y="60"/>
                    </a:cubicBezTo>
                    <a:cubicBezTo>
                      <a:pt x="107" y="60"/>
                      <a:pt x="107" y="62"/>
                      <a:pt x="107" y="62"/>
                    </a:cubicBezTo>
                    <a:cubicBezTo>
                      <a:pt x="108" y="63"/>
                      <a:pt x="108" y="62"/>
                      <a:pt x="108" y="62"/>
                    </a:cubicBezTo>
                    <a:cubicBezTo>
                      <a:pt x="108" y="62"/>
                      <a:pt x="108" y="62"/>
                      <a:pt x="108" y="61"/>
                    </a:cubicBezTo>
                    <a:cubicBezTo>
                      <a:pt x="108" y="62"/>
                      <a:pt x="108" y="62"/>
                      <a:pt x="108" y="62"/>
                    </a:cubicBezTo>
                    <a:cubicBezTo>
                      <a:pt x="108" y="62"/>
                      <a:pt x="108" y="61"/>
                      <a:pt x="109" y="61"/>
                    </a:cubicBezTo>
                    <a:cubicBezTo>
                      <a:pt x="109" y="61"/>
                      <a:pt x="109" y="61"/>
                      <a:pt x="109" y="61"/>
                    </a:cubicBezTo>
                    <a:cubicBezTo>
                      <a:pt x="108" y="62"/>
                      <a:pt x="108" y="62"/>
                      <a:pt x="108" y="62"/>
                    </a:cubicBezTo>
                    <a:cubicBezTo>
                      <a:pt x="108" y="62"/>
                      <a:pt x="109" y="62"/>
                      <a:pt x="109" y="62"/>
                    </a:cubicBezTo>
                    <a:cubicBezTo>
                      <a:pt x="109" y="62"/>
                      <a:pt x="109" y="62"/>
                      <a:pt x="109" y="62"/>
                    </a:cubicBezTo>
                    <a:cubicBezTo>
                      <a:pt x="109" y="62"/>
                      <a:pt x="109" y="62"/>
                      <a:pt x="109" y="62"/>
                    </a:cubicBezTo>
                    <a:cubicBezTo>
                      <a:pt x="110" y="64"/>
                      <a:pt x="110" y="64"/>
                      <a:pt x="110" y="64"/>
                    </a:cubicBezTo>
                    <a:cubicBezTo>
                      <a:pt x="110" y="64"/>
                      <a:pt x="110" y="62"/>
                      <a:pt x="110" y="61"/>
                    </a:cubicBezTo>
                    <a:cubicBezTo>
                      <a:pt x="112" y="62"/>
                      <a:pt x="113" y="60"/>
                      <a:pt x="114" y="59"/>
                    </a:cubicBezTo>
                    <a:cubicBezTo>
                      <a:pt x="113" y="59"/>
                      <a:pt x="114" y="60"/>
                      <a:pt x="114" y="60"/>
                    </a:cubicBezTo>
                    <a:cubicBezTo>
                      <a:pt x="114" y="59"/>
                      <a:pt x="114" y="58"/>
                      <a:pt x="114" y="59"/>
                    </a:cubicBezTo>
                    <a:cubicBezTo>
                      <a:pt x="114" y="58"/>
                      <a:pt x="115" y="60"/>
                      <a:pt x="116" y="60"/>
                    </a:cubicBezTo>
                    <a:cubicBezTo>
                      <a:pt x="116" y="60"/>
                      <a:pt x="115" y="58"/>
                      <a:pt x="115" y="58"/>
                    </a:cubicBezTo>
                    <a:cubicBezTo>
                      <a:pt x="117" y="60"/>
                      <a:pt x="117" y="56"/>
                      <a:pt x="118" y="57"/>
                    </a:cubicBezTo>
                    <a:cubicBezTo>
                      <a:pt x="118" y="58"/>
                      <a:pt x="118" y="58"/>
                      <a:pt x="119" y="59"/>
                    </a:cubicBezTo>
                    <a:cubicBezTo>
                      <a:pt x="119" y="58"/>
                      <a:pt x="120" y="57"/>
                      <a:pt x="120" y="55"/>
                    </a:cubicBezTo>
                    <a:cubicBezTo>
                      <a:pt x="120" y="57"/>
                      <a:pt x="120" y="57"/>
                      <a:pt x="120" y="57"/>
                    </a:cubicBezTo>
                    <a:cubicBezTo>
                      <a:pt x="121" y="57"/>
                      <a:pt x="121" y="56"/>
                      <a:pt x="121" y="55"/>
                    </a:cubicBezTo>
                    <a:cubicBezTo>
                      <a:pt x="120" y="54"/>
                      <a:pt x="121" y="52"/>
                      <a:pt x="121" y="53"/>
                    </a:cubicBezTo>
                    <a:cubicBezTo>
                      <a:pt x="121" y="53"/>
                      <a:pt x="121" y="53"/>
                      <a:pt x="121" y="53"/>
                    </a:cubicBezTo>
                    <a:cubicBezTo>
                      <a:pt x="122" y="52"/>
                      <a:pt x="122" y="52"/>
                      <a:pt x="122" y="52"/>
                    </a:cubicBezTo>
                    <a:cubicBezTo>
                      <a:pt x="123" y="52"/>
                      <a:pt x="122" y="52"/>
                      <a:pt x="122" y="53"/>
                    </a:cubicBezTo>
                    <a:cubicBezTo>
                      <a:pt x="123" y="55"/>
                      <a:pt x="124" y="54"/>
                      <a:pt x="125" y="54"/>
                    </a:cubicBezTo>
                    <a:cubicBezTo>
                      <a:pt x="124" y="53"/>
                      <a:pt x="124" y="53"/>
                      <a:pt x="124" y="53"/>
                    </a:cubicBezTo>
                    <a:cubicBezTo>
                      <a:pt x="125" y="52"/>
                      <a:pt x="125" y="54"/>
                      <a:pt x="125" y="54"/>
                    </a:cubicBezTo>
                    <a:cubicBezTo>
                      <a:pt x="125" y="49"/>
                      <a:pt x="125" y="49"/>
                      <a:pt x="125" y="49"/>
                    </a:cubicBezTo>
                    <a:cubicBezTo>
                      <a:pt x="125" y="49"/>
                      <a:pt x="126" y="51"/>
                      <a:pt x="126" y="52"/>
                    </a:cubicBezTo>
                    <a:cubicBezTo>
                      <a:pt x="127" y="51"/>
                      <a:pt x="126" y="48"/>
                      <a:pt x="126" y="46"/>
                    </a:cubicBezTo>
                    <a:cubicBezTo>
                      <a:pt x="127" y="47"/>
                      <a:pt x="127" y="45"/>
                      <a:pt x="128" y="45"/>
                    </a:cubicBezTo>
                    <a:cubicBezTo>
                      <a:pt x="128" y="46"/>
                      <a:pt x="127" y="45"/>
                      <a:pt x="128" y="46"/>
                    </a:cubicBezTo>
                    <a:cubicBezTo>
                      <a:pt x="129" y="47"/>
                      <a:pt x="129" y="47"/>
                      <a:pt x="129" y="47"/>
                    </a:cubicBezTo>
                    <a:cubicBezTo>
                      <a:pt x="128" y="48"/>
                      <a:pt x="130" y="50"/>
                      <a:pt x="130" y="51"/>
                    </a:cubicBezTo>
                    <a:cubicBezTo>
                      <a:pt x="130" y="50"/>
                      <a:pt x="132" y="50"/>
                      <a:pt x="132" y="50"/>
                    </a:cubicBezTo>
                    <a:cubicBezTo>
                      <a:pt x="131" y="48"/>
                      <a:pt x="133" y="49"/>
                      <a:pt x="132" y="46"/>
                    </a:cubicBezTo>
                    <a:cubicBezTo>
                      <a:pt x="133" y="45"/>
                      <a:pt x="133" y="48"/>
                      <a:pt x="134" y="48"/>
                    </a:cubicBezTo>
                    <a:cubicBezTo>
                      <a:pt x="134" y="47"/>
                      <a:pt x="135" y="47"/>
                      <a:pt x="136" y="47"/>
                    </a:cubicBezTo>
                    <a:cubicBezTo>
                      <a:pt x="136" y="47"/>
                      <a:pt x="136" y="47"/>
                      <a:pt x="136" y="47"/>
                    </a:cubicBezTo>
                    <a:cubicBezTo>
                      <a:pt x="137" y="46"/>
                      <a:pt x="138" y="46"/>
                      <a:pt x="138" y="44"/>
                    </a:cubicBezTo>
                    <a:cubicBezTo>
                      <a:pt x="139" y="45"/>
                      <a:pt x="139" y="45"/>
                      <a:pt x="139" y="45"/>
                    </a:cubicBezTo>
                    <a:cubicBezTo>
                      <a:pt x="140" y="46"/>
                      <a:pt x="137" y="42"/>
                      <a:pt x="139" y="43"/>
                    </a:cubicBezTo>
                    <a:cubicBezTo>
                      <a:pt x="139" y="44"/>
                      <a:pt x="139" y="44"/>
                      <a:pt x="139" y="44"/>
                    </a:cubicBezTo>
                    <a:cubicBezTo>
                      <a:pt x="139" y="43"/>
                      <a:pt x="141" y="45"/>
                      <a:pt x="141" y="43"/>
                    </a:cubicBezTo>
                    <a:cubicBezTo>
                      <a:pt x="141" y="44"/>
                      <a:pt x="141" y="44"/>
                      <a:pt x="141" y="44"/>
                    </a:cubicBezTo>
                    <a:cubicBezTo>
                      <a:pt x="141" y="43"/>
                      <a:pt x="142" y="43"/>
                      <a:pt x="142" y="41"/>
                    </a:cubicBezTo>
                    <a:cubicBezTo>
                      <a:pt x="143" y="43"/>
                      <a:pt x="143" y="43"/>
                      <a:pt x="143" y="43"/>
                    </a:cubicBezTo>
                    <a:cubicBezTo>
                      <a:pt x="144" y="44"/>
                      <a:pt x="142" y="41"/>
                      <a:pt x="143" y="42"/>
                    </a:cubicBezTo>
                    <a:cubicBezTo>
                      <a:pt x="143" y="42"/>
                      <a:pt x="144" y="42"/>
                      <a:pt x="144" y="43"/>
                    </a:cubicBezTo>
                    <a:cubicBezTo>
                      <a:pt x="144" y="41"/>
                      <a:pt x="145" y="41"/>
                      <a:pt x="145" y="40"/>
                    </a:cubicBezTo>
                    <a:cubicBezTo>
                      <a:pt x="146" y="42"/>
                      <a:pt x="146" y="42"/>
                      <a:pt x="146" y="42"/>
                    </a:cubicBezTo>
                    <a:cubicBezTo>
                      <a:pt x="149" y="41"/>
                      <a:pt x="153" y="39"/>
                      <a:pt x="154" y="36"/>
                    </a:cubicBezTo>
                    <a:cubicBezTo>
                      <a:pt x="156" y="38"/>
                      <a:pt x="154" y="37"/>
                      <a:pt x="156" y="39"/>
                    </a:cubicBezTo>
                    <a:cubicBezTo>
                      <a:pt x="154" y="37"/>
                      <a:pt x="156" y="38"/>
                      <a:pt x="156" y="37"/>
                    </a:cubicBezTo>
                    <a:cubicBezTo>
                      <a:pt x="156" y="37"/>
                      <a:pt x="156" y="37"/>
                      <a:pt x="156" y="37"/>
                    </a:cubicBezTo>
                    <a:cubicBezTo>
                      <a:pt x="157" y="36"/>
                      <a:pt x="158" y="38"/>
                      <a:pt x="158" y="37"/>
                    </a:cubicBezTo>
                    <a:cubicBezTo>
                      <a:pt x="157" y="36"/>
                      <a:pt x="157" y="36"/>
                      <a:pt x="157" y="36"/>
                    </a:cubicBezTo>
                    <a:cubicBezTo>
                      <a:pt x="157" y="35"/>
                      <a:pt x="160" y="38"/>
                      <a:pt x="158" y="36"/>
                    </a:cubicBezTo>
                    <a:cubicBezTo>
                      <a:pt x="160" y="37"/>
                      <a:pt x="160" y="37"/>
                      <a:pt x="160" y="37"/>
                    </a:cubicBezTo>
                    <a:cubicBezTo>
                      <a:pt x="159" y="34"/>
                      <a:pt x="161" y="37"/>
                      <a:pt x="160" y="35"/>
                    </a:cubicBezTo>
                    <a:cubicBezTo>
                      <a:pt x="160" y="35"/>
                      <a:pt x="160" y="35"/>
                      <a:pt x="160" y="35"/>
                    </a:cubicBezTo>
                    <a:cubicBezTo>
                      <a:pt x="162" y="36"/>
                      <a:pt x="160" y="32"/>
                      <a:pt x="162" y="34"/>
                    </a:cubicBezTo>
                    <a:cubicBezTo>
                      <a:pt x="162" y="33"/>
                      <a:pt x="162" y="32"/>
                      <a:pt x="161" y="30"/>
                    </a:cubicBezTo>
                    <a:cubicBezTo>
                      <a:pt x="163" y="33"/>
                      <a:pt x="163" y="33"/>
                      <a:pt x="163" y="33"/>
                    </a:cubicBezTo>
                    <a:cubicBezTo>
                      <a:pt x="164" y="30"/>
                      <a:pt x="167" y="29"/>
                      <a:pt x="167" y="26"/>
                    </a:cubicBezTo>
                    <a:cubicBezTo>
                      <a:pt x="168" y="27"/>
                      <a:pt x="168" y="27"/>
                      <a:pt x="168" y="27"/>
                    </a:cubicBezTo>
                    <a:cubicBezTo>
                      <a:pt x="168" y="24"/>
                      <a:pt x="172" y="27"/>
                      <a:pt x="170" y="23"/>
                    </a:cubicBezTo>
                    <a:cubicBezTo>
                      <a:pt x="169" y="21"/>
                      <a:pt x="169" y="21"/>
                      <a:pt x="169" y="21"/>
                    </a:cubicBezTo>
                    <a:cubicBezTo>
                      <a:pt x="171" y="23"/>
                      <a:pt x="171" y="23"/>
                      <a:pt x="171" y="23"/>
                    </a:cubicBezTo>
                    <a:cubicBezTo>
                      <a:pt x="170" y="22"/>
                      <a:pt x="172" y="22"/>
                      <a:pt x="171" y="20"/>
                    </a:cubicBezTo>
                    <a:cubicBezTo>
                      <a:pt x="171" y="21"/>
                      <a:pt x="171" y="21"/>
                      <a:pt x="172" y="21"/>
                    </a:cubicBezTo>
                    <a:cubicBezTo>
                      <a:pt x="172" y="21"/>
                      <a:pt x="171" y="19"/>
                      <a:pt x="172" y="19"/>
                    </a:cubicBezTo>
                    <a:cubicBezTo>
                      <a:pt x="172" y="20"/>
                      <a:pt x="172" y="20"/>
                      <a:pt x="172" y="20"/>
                    </a:cubicBezTo>
                    <a:cubicBezTo>
                      <a:pt x="177" y="20"/>
                      <a:pt x="182" y="19"/>
                      <a:pt x="180" y="14"/>
                    </a:cubicBezTo>
                    <a:cubicBezTo>
                      <a:pt x="180" y="13"/>
                      <a:pt x="182" y="15"/>
                      <a:pt x="182" y="15"/>
                    </a:cubicBezTo>
                    <a:cubicBezTo>
                      <a:pt x="181" y="11"/>
                      <a:pt x="188" y="11"/>
                      <a:pt x="185" y="6"/>
                    </a:cubicBezTo>
                    <a:cubicBezTo>
                      <a:pt x="185" y="4"/>
                      <a:pt x="180" y="0"/>
                      <a:pt x="18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03" name="Freeform 342"/>
              <p:cNvSpPr/>
              <p:nvPr/>
            </p:nvSpPr>
            <p:spPr bwMode="auto">
              <a:xfrm>
                <a:off x="3757" y="2934"/>
                <a:ext cx="2" cy="2"/>
              </a:xfrm>
              <a:custGeom>
                <a:avLst/>
                <a:gdLst>
                  <a:gd name="T0" fmla="*/ 0 w 1"/>
                  <a:gd name="T1" fmla="*/ 0 h 1"/>
                  <a:gd name="T2" fmla="*/ 1 w 1"/>
                  <a:gd name="T3" fmla="*/ 0 h 1"/>
                  <a:gd name="T4" fmla="*/ 0 w 1"/>
                  <a:gd name="T5" fmla="*/ 1 h 1"/>
                  <a:gd name="T6" fmla="*/ 0 w 1"/>
                  <a:gd name="T7" fmla="*/ 1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0" y="0"/>
                      <a:pt x="1" y="0"/>
                    </a:cubicBezTo>
                    <a:cubicBezTo>
                      <a:pt x="0" y="0"/>
                      <a:pt x="0" y="0"/>
                      <a:pt x="0" y="1"/>
                    </a:cubicBezTo>
                    <a:cubicBezTo>
                      <a:pt x="0" y="1"/>
                      <a:pt x="0" y="1"/>
                      <a:pt x="0"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04" name="Freeform 343"/>
              <p:cNvSpPr/>
              <p:nvPr/>
            </p:nvSpPr>
            <p:spPr bwMode="auto">
              <a:xfrm>
                <a:off x="4226" y="2525"/>
                <a:ext cx="2" cy="2"/>
              </a:xfrm>
              <a:custGeom>
                <a:avLst/>
                <a:gdLst>
                  <a:gd name="T0" fmla="*/ 1 w 1"/>
                  <a:gd name="T1" fmla="*/ 0 h 1"/>
                  <a:gd name="T2" fmla="*/ 1 w 1"/>
                  <a:gd name="T3" fmla="*/ 1 h 1"/>
                  <a:gd name="T4" fmla="*/ 1 w 1"/>
                  <a:gd name="T5" fmla="*/ 0 h 1"/>
                </a:gdLst>
                <a:ahLst/>
                <a:cxnLst>
                  <a:cxn ang="0">
                    <a:pos x="T0" y="T1"/>
                  </a:cxn>
                  <a:cxn ang="0">
                    <a:pos x="T2" y="T3"/>
                  </a:cxn>
                  <a:cxn ang="0">
                    <a:pos x="T4" y="T5"/>
                  </a:cxn>
                </a:cxnLst>
                <a:rect l="0" t="0" r="r" b="b"/>
                <a:pathLst>
                  <a:path w="1" h="1">
                    <a:moveTo>
                      <a:pt x="1" y="0"/>
                    </a:moveTo>
                    <a:cubicBezTo>
                      <a:pt x="0" y="1"/>
                      <a:pt x="1" y="0"/>
                      <a:pt x="1" y="1"/>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05" name="Freeform 344"/>
              <p:cNvSpPr/>
              <p:nvPr/>
            </p:nvSpPr>
            <p:spPr bwMode="auto">
              <a:xfrm>
                <a:off x="3752" y="2940"/>
                <a:ext cx="3" cy="3"/>
              </a:xfrm>
              <a:custGeom>
                <a:avLst/>
                <a:gdLst>
                  <a:gd name="T0" fmla="*/ 0 w 1"/>
                  <a:gd name="T1" fmla="*/ 0 h 1"/>
                  <a:gd name="T2" fmla="*/ 0 w 1"/>
                  <a:gd name="T3" fmla="*/ 1 h 1"/>
                  <a:gd name="T4" fmla="*/ 0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0" y="0"/>
                      <a:pt x="0" y="1"/>
                      <a:pt x="0" y="1"/>
                    </a:cubicBezTo>
                    <a:cubicBezTo>
                      <a:pt x="0" y="1"/>
                      <a:pt x="0" y="1"/>
                      <a:pt x="0" y="1"/>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06" name="Freeform 345"/>
              <p:cNvSpPr/>
              <p:nvPr/>
            </p:nvSpPr>
            <p:spPr bwMode="auto">
              <a:xfrm>
                <a:off x="3975" y="295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07" name="Freeform 346"/>
              <p:cNvSpPr/>
              <p:nvPr/>
            </p:nvSpPr>
            <p:spPr bwMode="auto">
              <a:xfrm>
                <a:off x="3905" y="227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08" name="Freeform 347"/>
              <p:cNvSpPr/>
              <p:nvPr/>
            </p:nvSpPr>
            <p:spPr bwMode="auto">
              <a:xfrm>
                <a:off x="4289" y="2557"/>
                <a:ext cx="2" cy="2"/>
              </a:xfrm>
              <a:custGeom>
                <a:avLst/>
                <a:gdLst>
                  <a:gd name="T0" fmla="*/ 0 w 1"/>
                  <a:gd name="T1" fmla="*/ 1 h 1"/>
                  <a:gd name="T2" fmla="*/ 0 w 1"/>
                  <a:gd name="T3" fmla="*/ 1 h 1"/>
                  <a:gd name="T4" fmla="*/ 0 w 1"/>
                  <a:gd name="T5" fmla="*/ 1 h 1"/>
                </a:gdLst>
                <a:ahLst/>
                <a:cxnLst>
                  <a:cxn ang="0">
                    <a:pos x="T0" y="T1"/>
                  </a:cxn>
                  <a:cxn ang="0">
                    <a:pos x="T2" y="T3"/>
                  </a:cxn>
                  <a:cxn ang="0">
                    <a:pos x="T4" y="T5"/>
                  </a:cxn>
                </a:cxnLst>
                <a:rect l="0" t="0" r="r" b="b"/>
                <a:pathLst>
                  <a:path w="1" h="1">
                    <a:moveTo>
                      <a:pt x="0" y="1"/>
                    </a:moveTo>
                    <a:cubicBezTo>
                      <a:pt x="0" y="1"/>
                      <a:pt x="1" y="0"/>
                      <a:pt x="0" y="1"/>
                    </a:cubicBezTo>
                    <a:cubicBezTo>
                      <a:pt x="1"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09" name="Freeform 348"/>
              <p:cNvSpPr/>
              <p:nvPr/>
            </p:nvSpPr>
            <p:spPr bwMode="auto">
              <a:xfrm>
                <a:off x="3899" y="2262"/>
                <a:ext cx="2" cy="2"/>
              </a:xfrm>
              <a:custGeom>
                <a:avLst/>
                <a:gdLst>
                  <a:gd name="T0" fmla="*/ 2 w 2"/>
                  <a:gd name="T1" fmla="*/ 0 h 2"/>
                  <a:gd name="T2" fmla="*/ 0 w 2"/>
                  <a:gd name="T3" fmla="*/ 2 h 2"/>
                  <a:gd name="T4" fmla="*/ 0 w 2"/>
                  <a:gd name="T5" fmla="*/ 0 h 2"/>
                  <a:gd name="T6" fmla="*/ 2 w 2"/>
                  <a:gd name="T7" fmla="*/ 0 h 2"/>
                </a:gdLst>
                <a:ahLst/>
                <a:cxnLst>
                  <a:cxn ang="0">
                    <a:pos x="T0" y="T1"/>
                  </a:cxn>
                  <a:cxn ang="0">
                    <a:pos x="T2" y="T3"/>
                  </a:cxn>
                  <a:cxn ang="0">
                    <a:pos x="T4" y="T5"/>
                  </a:cxn>
                  <a:cxn ang="0">
                    <a:pos x="T6" y="T7"/>
                  </a:cxn>
                </a:cxnLst>
                <a:rect l="0" t="0" r="r" b="b"/>
                <a:pathLst>
                  <a:path w="2" h="2">
                    <a:moveTo>
                      <a:pt x="2" y="0"/>
                    </a:moveTo>
                    <a:lnTo>
                      <a:pt x="0" y="2"/>
                    </a:lnTo>
                    <a:lnTo>
                      <a:pt x="0" y="0"/>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10" name="Freeform 349"/>
              <p:cNvSpPr/>
              <p:nvPr/>
            </p:nvSpPr>
            <p:spPr bwMode="auto">
              <a:xfrm>
                <a:off x="3939" y="2926"/>
                <a:ext cx="0" cy="2"/>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0"/>
                      <a:pt x="0" y="0"/>
                      <a:pt x="0"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11" name="Freeform 350"/>
              <p:cNvSpPr/>
              <p:nvPr/>
            </p:nvSpPr>
            <p:spPr bwMode="auto">
              <a:xfrm>
                <a:off x="3888" y="2281"/>
                <a:ext cx="2" cy="4"/>
              </a:xfrm>
              <a:custGeom>
                <a:avLst/>
                <a:gdLst>
                  <a:gd name="T0" fmla="*/ 2 w 2"/>
                  <a:gd name="T1" fmla="*/ 0 h 4"/>
                  <a:gd name="T2" fmla="*/ 2 w 2"/>
                  <a:gd name="T3" fmla="*/ 0 h 4"/>
                  <a:gd name="T4" fmla="*/ 0 w 2"/>
                  <a:gd name="T5" fmla="*/ 4 h 4"/>
                  <a:gd name="T6" fmla="*/ 2 w 2"/>
                  <a:gd name="T7" fmla="*/ 0 h 4"/>
                </a:gdLst>
                <a:ahLst/>
                <a:cxnLst>
                  <a:cxn ang="0">
                    <a:pos x="T0" y="T1"/>
                  </a:cxn>
                  <a:cxn ang="0">
                    <a:pos x="T2" y="T3"/>
                  </a:cxn>
                  <a:cxn ang="0">
                    <a:pos x="T4" y="T5"/>
                  </a:cxn>
                  <a:cxn ang="0">
                    <a:pos x="T6" y="T7"/>
                  </a:cxn>
                </a:cxnLst>
                <a:rect l="0" t="0" r="r" b="b"/>
                <a:pathLst>
                  <a:path w="2" h="4">
                    <a:moveTo>
                      <a:pt x="2" y="0"/>
                    </a:moveTo>
                    <a:lnTo>
                      <a:pt x="2" y="0"/>
                    </a:lnTo>
                    <a:lnTo>
                      <a:pt x="0" y="4"/>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12" name="Freeform 351"/>
              <p:cNvSpPr/>
              <p:nvPr/>
            </p:nvSpPr>
            <p:spPr bwMode="auto">
              <a:xfrm>
                <a:off x="3842" y="2270"/>
                <a:ext cx="2" cy="5"/>
              </a:xfrm>
              <a:custGeom>
                <a:avLst/>
                <a:gdLst>
                  <a:gd name="T0" fmla="*/ 0 w 1"/>
                  <a:gd name="T1" fmla="*/ 1 h 2"/>
                  <a:gd name="T2" fmla="*/ 1 w 1"/>
                  <a:gd name="T3" fmla="*/ 1 h 2"/>
                  <a:gd name="T4" fmla="*/ 0 w 1"/>
                  <a:gd name="T5" fmla="*/ 1 h 2"/>
                </a:gdLst>
                <a:ahLst/>
                <a:cxnLst>
                  <a:cxn ang="0">
                    <a:pos x="T0" y="T1"/>
                  </a:cxn>
                  <a:cxn ang="0">
                    <a:pos x="T2" y="T3"/>
                  </a:cxn>
                  <a:cxn ang="0">
                    <a:pos x="T4" y="T5"/>
                  </a:cxn>
                </a:cxnLst>
                <a:rect l="0" t="0" r="r" b="b"/>
                <a:pathLst>
                  <a:path w="1" h="2">
                    <a:moveTo>
                      <a:pt x="0" y="1"/>
                    </a:moveTo>
                    <a:cubicBezTo>
                      <a:pt x="1" y="2"/>
                      <a:pt x="0" y="0"/>
                      <a:pt x="1" y="1"/>
                    </a:cubicBezTo>
                    <a:cubicBezTo>
                      <a:pt x="0"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13" name="Freeform 352"/>
              <p:cNvSpPr/>
              <p:nvPr/>
            </p:nvSpPr>
            <p:spPr bwMode="auto">
              <a:xfrm>
                <a:off x="3844" y="2268"/>
                <a:ext cx="2" cy="2"/>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1" y="1"/>
                      <a:pt x="1" y="1"/>
                      <a:pt x="1" y="1"/>
                    </a:cubicBezTo>
                    <a:cubicBezTo>
                      <a:pt x="1" y="1"/>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14" name="Freeform 353"/>
              <p:cNvSpPr/>
              <p:nvPr/>
            </p:nvSpPr>
            <p:spPr bwMode="auto">
              <a:xfrm>
                <a:off x="3899" y="2272"/>
                <a:ext cx="4" cy="0"/>
              </a:xfrm>
              <a:custGeom>
                <a:avLst/>
                <a:gdLst>
                  <a:gd name="T0" fmla="*/ 0 w 2"/>
                  <a:gd name="T1" fmla="*/ 2 w 2"/>
                  <a:gd name="T2" fmla="*/ 2 w 2"/>
                  <a:gd name="T3" fmla="*/ 0 w 2"/>
                </a:gdLst>
                <a:ahLst/>
                <a:cxnLst>
                  <a:cxn ang="0">
                    <a:pos x="T0" y="0"/>
                  </a:cxn>
                  <a:cxn ang="0">
                    <a:pos x="T1" y="0"/>
                  </a:cxn>
                  <a:cxn ang="0">
                    <a:pos x="T2" y="0"/>
                  </a:cxn>
                  <a:cxn ang="0">
                    <a:pos x="T3" y="0"/>
                  </a:cxn>
                </a:cxnLst>
                <a:rect l="0" t="0" r="r" b="b"/>
                <a:pathLst>
                  <a:path w="2">
                    <a:moveTo>
                      <a:pt x="0" y="0"/>
                    </a:moveTo>
                    <a:cubicBezTo>
                      <a:pt x="2" y="0"/>
                      <a:pt x="2" y="0"/>
                      <a:pt x="2" y="0"/>
                    </a:cubicBezTo>
                    <a:cubicBezTo>
                      <a:pt x="2" y="0"/>
                      <a:pt x="2" y="0"/>
                      <a:pt x="2"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15" name="Freeform 354"/>
              <p:cNvSpPr/>
              <p:nvPr/>
            </p:nvSpPr>
            <p:spPr bwMode="auto">
              <a:xfrm>
                <a:off x="3776" y="2983"/>
                <a:ext cx="0" cy="2"/>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16" name="Freeform 355"/>
              <p:cNvSpPr/>
              <p:nvPr/>
            </p:nvSpPr>
            <p:spPr bwMode="auto">
              <a:xfrm>
                <a:off x="3795" y="2985"/>
                <a:ext cx="2" cy="6"/>
              </a:xfrm>
              <a:custGeom>
                <a:avLst/>
                <a:gdLst>
                  <a:gd name="T0" fmla="*/ 1 w 1"/>
                  <a:gd name="T1" fmla="*/ 2 h 3"/>
                  <a:gd name="T2" fmla="*/ 0 w 1"/>
                  <a:gd name="T3" fmla="*/ 1 h 3"/>
                  <a:gd name="T4" fmla="*/ 1 w 1"/>
                  <a:gd name="T5" fmla="*/ 2 h 3"/>
                </a:gdLst>
                <a:ahLst/>
                <a:cxnLst>
                  <a:cxn ang="0">
                    <a:pos x="T0" y="T1"/>
                  </a:cxn>
                  <a:cxn ang="0">
                    <a:pos x="T2" y="T3"/>
                  </a:cxn>
                  <a:cxn ang="0">
                    <a:pos x="T4" y="T5"/>
                  </a:cxn>
                </a:cxnLst>
                <a:rect l="0" t="0" r="r" b="b"/>
                <a:pathLst>
                  <a:path w="1" h="3">
                    <a:moveTo>
                      <a:pt x="1" y="2"/>
                    </a:moveTo>
                    <a:cubicBezTo>
                      <a:pt x="1" y="0"/>
                      <a:pt x="0" y="1"/>
                      <a:pt x="0" y="1"/>
                    </a:cubicBezTo>
                    <a:cubicBezTo>
                      <a:pt x="0" y="3"/>
                      <a:pt x="1" y="1"/>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17" name="Freeform 356"/>
              <p:cNvSpPr/>
              <p:nvPr/>
            </p:nvSpPr>
            <p:spPr bwMode="auto">
              <a:xfrm>
                <a:off x="3765" y="2972"/>
                <a:ext cx="7" cy="2"/>
              </a:xfrm>
              <a:custGeom>
                <a:avLst/>
                <a:gdLst>
                  <a:gd name="T0" fmla="*/ 0 w 3"/>
                  <a:gd name="T1" fmla="*/ 1 h 1"/>
                  <a:gd name="T2" fmla="*/ 3 w 3"/>
                  <a:gd name="T3" fmla="*/ 0 h 1"/>
                  <a:gd name="T4" fmla="*/ 0 w 3"/>
                  <a:gd name="T5" fmla="*/ 1 h 1"/>
                </a:gdLst>
                <a:ahLst/>
                <a:cxnLst>
                  <a:cxn ang="0">
                    <a:pos x="T0" y="T1"/>
                  </a:cxn>
                  <a:cxn ang="0">
                    <a:pos x="T2" y="T3"/>
                  </a:cxn>
                  <a:cxn ang="0">
                    <a:pos x="T4" y="T5"/>
                  </a:cxn>
                </a:cxnLst>
                <a:rect l="0" t="0" r="r" b="b"/>
                <a:pathLst>
                  <a:path w="3" h="1">
                    <a:moveTo>
                      <a:pt x="0" y="1"/>
                    </a:moveTo>
                    <a:cubicBezTo>
                      <a:pt x="1" y="1"/>
                      <a:pt x="2" y="1"/>
                      <a:pt x="3"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18" name="Freeform 357"/>
              <p:cNvSpPr/>
              <p:nvPr/>
            </p:nvSpPr>
            <p:spPr bwMode="auto">
              <a:xfrm>
                <a:off x="3803" y="2985"/>
                <a:ext cx="3" cy="2"/>
              </a:xfrm>
              <a:custGeom>
                <a:avLst/>
                <a:gdLst>
                  <a:gd name="T0" fmla="*/ 0 w 1"/>
                  <a:gd name="T1" fmla="*/ 0 h 1"/>
                  <a:gd name="T2" fmla="*/ 0 w 1"/>
                  <a:gd name="T3" fmla="*/ 1 h 1"/>
                  <a:gd name="T4" fmla="*/ 1 w 1"/>
                  <a:gd name="T5" fmla="*/ 0 h 1"/>
                  <a:gd name="T6" fmla="*/ 0 w 1"/>
                  <a:gd name="T7" fmla="*/ 0 h 1"/>
                </a:gdLst>
                <a:ahLst/>
                <a:cxnLst>
                  <a:cxn ang="0">
                    <a:pos x="T0" y="T1"/>
                  </a:cxn>
                  <a:cxn ang="0">
                    <a:pos x="T2" y="T3"/>
                  </a:cxn>
                  <a:cxn ang="0">
                    <a:pos x="T4" y="T5"/>
                  </a:cxn>
                  <a:cxn ang="0">
                    <a:pos x="T6" y="T7"/>
                  </a:cxn>
                </a:cxnLst>
                <a:rect l="0" t="0" r="r" b="b"/>
                <a:pathLst>
                  <a:path w="1" h="1">
                    <a:moveTo>
                      <a:pt x="0" y="0"/>
                    </a:moveTo>
                    <a:cubicBezTo>
                      <a:pt x="0" y="1"/>
                      <a:pt x="0" y="1"/>
                      <a:pt x="0" y="1"/>
                    </a:cubicBezTo>
                    <a:cubicBezTo>
                      <a:pt x="0" y="1"/>
                      <a:pt x="1" y="1"/>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19" name="Freeform 358"/>
              <p:cNvSpPr/>
              <p:nvPr/>
            </p:nvSpPr>
            <p:spPr bwMode="auto">
              <a:xfrm>
                <a:off x="3479" y="207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20" name="Freeform 359"/>
              <p:cNvSpPr/>
              <p:nvPr/>
            </p:nvSpPr>
            <p:spPr bwMode="auto">
              <a:xfrm>
                <a:off x="3761" y="2966"/>
                <a:ext cx="2" cy="4"/>
              </a:xfrm>
              <a:custGeom>
                <a:avLst/>
                <a:gdLst>
                  <a:gd name="T0" fmla="*/ 1 w 1"/>
                  <a:gd name="T1" fmla="*/ 0 h 2"/>
                  <a:gd name="T2" fmla="*/ 0 w 1"/>
                  <a:gd name="T3" fmla="*/ 1 h 2"/>
                  <a:gd name="T4" fmla="*/ 1 w 1"/>
                  <a:gd name="T5" fmla="*/ 1 h 2"/>
                  <a:gd name="T6" fmla="*/ 1 w 1"/>
                  <a:gd name="T7" fmla="*/ 0 h 2"/>
                </a:gdLst>
                <a:ahLst/>
                <a:cxnLst>
                  <a:cxn ang="0">
                    <a:pos x="T0" y="T1"/>
                  </a:cxn>
                  <a:cxn ang="0">
                    <a:pos x="T2" y="T3"/>
                  </a:cxn>
                  <a:cxn ang="0">
                    <a:pos x="T4" y="T5"/>
                  </a:cxn>
                  <a:cxn ang="0">
                    <a:pos x="T6" y="T7"/>
                  </a:cxn>
                </a:cxnLst>
                <a:rect l="0" t="0" r="r" b="b"/>
                <a:pathLst>
                  <a:path w="1" h="2">
                    <a:moveTo>
                      <a:pt x="1" y="0"/>
                    </a:moveTo>
                    <a:cubicBezTo>
                      <a:pt x="0" y="1"/>
                      <a:pt x="0" y="1"/>
                      <a:pt x="0" y="1"/>
                    </a:cubicBezTo>
                    <a:cubicBezTo>
                      <a:pt x="0" y="2"/>
                      <a:pt x="0" y="1"/>
                      <a:pt x="1" y="1"/>
                    </a:cubicBezTo>
                    <a:cubicBezTo>
                      <a:pt x="1"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21" name="Freeform 360"/>
              <p:cNvSpPr/>
              <p:nvPr/>
            </p:nvSpPr>
            <p:spPr bwMode="auto">
              <a:xfrm>
                <a:off x="3943" y="2966"/>
                <a:ext cx="0" cy="2"/>
              </a:xfrm>
              <a:custGeom>
                <a:avLst/>
                <a:gdLst>
                  <a:gd name="T0" fmla="*/ 0 h 2"/>
                  <a:gd name="T1" fmla="*/ 2 h 2"/>
                  <a:gd name="T2" fmla="*/ 0 h 2"/>
                  <a:gd name="T3" fmla="*/ 0 h 2"/>
                </a:gdLst>
                <a:ahLst/>
                <a:cxnLst>
                  <a:cxn ang="0">
                    <a:pos x="0" y="T0"/>
                  </a:cxn>
                  <a:cxn ang="0">
                    <a:pos x="0" y="T1"/>
                  </a:cxn>
                  <a:cxn ang="0">
                    <a:pos x="0" y="T2"/>
                  </a:cxn>
                  <a:cxn ang="0">
                    <a:pos x="0" y="T3"/>
                  </a:cxn>
                </a:cxnLst>
                <a:rect l="0" t="0" r="r" b="b"/>
                <a:pathLst>
                  <a:path h="2">
                    <a:moveTo>
                      <a:pt x="0" y="0"/>
                    </a:moveTo>
                    <a:lnTo>
                      <a:pt x="0" y="2"/>
                    </a:ln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22" name="Freeform 361"/>
              <p:cNvSpPr/>
              <p:nvPr/>
            </p:nvSpPr>
            <p:spPr bwMode="auto">
              <a:xfrm>
                <a:off x="4003" y="2940"/>
                <a:ext cx="0" cy="3"/>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23" name="Freeform 362"/>
              <p:cNvSpPr/>
              <p:nvPr/>
            </p:nvSpPr>
            <p:spPr bwMode="auto">
              <a:xfrm>
                <a:off x="4003" y="294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24" name="Freeform 363"/>
              <p:cNvSpPr/>
              <p:nvPr/>
            </p:nvSpPr>
            <p:spPr bwMode="auto">
              <a:xfrm>
                <a:off x="3996" y="2951"/>
                <a:ext cx="3" cy="2"/>
              </a:xfrm>
              <a:custGeom>
                <a:avLst/>
                <a:gdLst>
                  <a:gd name="T0" fmla="*/ 1 w 1"/>
                  <a:gd name="T1" fmla="*/ 0 h 1"/>
                  <a:gd name="T2" fmla="*/ 0 w 1"/>
                  <a:gd name="T3" fmla="*/ 0 h 1"/>
                  <a:gd name="T4" fmla="*/ 1 w 1"/>
                  <a:gd name="T5" fmla="*/ 0 h 1"/>
                </a:gdLst>
                <a:ahLst/>
                <a:cxnLst>
                  <a:cxn ang="0">
                    <a:pos x="T0" y="T1"/>
                  </a:cxn>
                  <a:cxn ang="0">
                    <a:pos x="T2" y="T3"/>
                  </a:cxn>
                  <a:cxn ang="0">
                    <a:pos x="T4" y="T5"/>
                  </a:cxn>
                </a:cxnLst>
                <a:rect l="0" t="0" r="r" b="b"/>
                <a:pathLst>
                  <a:path w="1" h="1">
                    <a:moveTo>
                      <a:pt x="1" y="0"/>
                    </a:moveTo>
                    <a:cubicBezTo>
                      <a:pt x="0" y="0"/>
                      <a:pt x="0" y="0"/>
                      <a:pt x="0" y="0"/>
                    </a:cubicBezTo>
                    <a:cubicBezTo>
                      <a:pt x="1"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25" name="Freeform 364"/>
              <p:cNvSpPr/>
              <p:nvPr/>
            </p:nvSpPr>
            <p:spPr bwMode="auto">
              <a:xfrm>
                <a:off x="3757" y="3023"/>
                <a:ext cx="4" cy="4"/>
              </a:xfrm>
              <a:custGeom>
                <a:avLst/>
                <a:gdLst>
                  <a:gd name="T0" fmla="*/ 1 w 2"/>
                  <a:gd name="T1" fmla="*/ 0 h 2"/>
                  <a:gd name="T2" fmla="*/ 1 w 2"/>
                  <a:gd name="T3" fmla="*/ 2 h 2"/>
                  <a:gd name="T4" fmla="*/ 1 w 2"/>
                  <a:gd name="T5" fmla="*/ 0 h 2"/>
                </a:gdLst>
                <a:ahLst/>
                <a:cxnLst>
                  <a:cxn ang="0">
                    <a:pos x="T0" y="T1"/>
                  </a:cxn>
                  <a:cxn ang="0">
                    <a:pos x="T2" y="T3"/>
                  </a:cxn>
                  <a:cxn ang="0">
                    <a:pos x="T4" y="T5"/>
                  </a:cxn>
                </a:cxnLst>
                <a:rect l="0" t="0" r="r" b="b"/>
                <a:pathLst>
                  <a:path w="2" h="2">
                    <a:moveTo>
                      <a:pt x="1" y="0"/>
                    </a:moveTo>
                    <a:cubicBezTo>
                      <a:pt x="0" y="2"/>
                      <a:pt x="2" y="1"/>
                      <a:pt x="1" y="2"/>
                    </a:cubicBezTo>
                    <a:cubicBezTo>
                      <a:pt x="1"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26" name="Freeform 365"/>
              <p:cNvSpPr/>
              <p:nvPr/>
            </p:nvSpPr>
            <p:spPr bwMode="auto">
              <a:xfrm>
                <a:off x="4003" y="2949"/>
                <a:ext cx="0" cy="4"/>
              </a:xfrm>
              <a:custGeom>
                <a:avLst/>
                <a:gdLst>
                  <a:gd name="T0" fmla="*/ 2 h 2"/>
                  <a:gd name="T1" fmla="*/ 1 h 2"/>
                  <a:gd name="T2" fmla="*/ 2 h 2"/>
                </a:gdLst>
                <a:ahLst/>
                <a:cxnLst>
                  <a:cxn ang="0">
                    <a:pos x="0" y="T0"/>
                  </a:cxn>
                  <a:cxn ang="0">
                    <a:pos x="0" y="T1"/>
                  </a:cxn>
                  <a:cxn ang="0">
                    <a:pos x="0" y="T2"/>
                  </a:cxn>
                </a:cxnLst>
                <a:rect l="0" t="0" r="r" b="b"/>
                <a:pathLst>
                  <a:path h="2">
                    <a:moveTo>
                      <a:pt x="0" y="2"/>
                    </a:moveTo>
                    <a:cubicBezTo>
                      <a:pt x="0" y="2"/>
                      <a:pt x="0" y="0"/>
                      <a:pt x="0" y="1"/>
                    </a:cubicBezTo>
                    <a:cubicBezTo>
                      <a:pt x="0" y="1"/>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27" name="Freeform 366"/>
              <p:cNvSpPr/>
              <p:nvPr/>
            </p:nvSpPr>
            <p:spPr bwMode="auto">
              <a:xfrm>
                <a:off x="3869" y="2938"/>
                <a:ext cx="2"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28" name="Freeform 367"/>
              <p:cNvSpPr/>
              <p:nvPr/>
            </p:nvSpPr>
            <p:spPr bwMode="auto">
              <a:xfrm>
                <a:off x="4026" y="2926"/>
                <a:ext cx="2" cy="4"/>
              </a:xfrm>
              <a:custGeom>
                <a:avLst/>
                <a:gdLst>
                  <a:gd name="T0" fmla="*/ 0 w 2"/>
                  <a:gd name="T1" fmla="*/ 0 h 4"/>
                  <a:gd name="T2" fmla="*/ 2 w 2"/>
                  <a:gd name="T3" fmla="*/ 4 h 4"/>
                  <a:gd name="T4" fmla="*/ 2 w 2"/>
                  <a:gd name="T5" fmla="*/ 4 h 4"/>
                  <a:gd name="T6" fmla="*/ 0 w 2"/>
                  <a:gd name="T7" fmla="*/ 0 h 4"/>
                </a:gdLst>
                <a:ahLst/>
                <a:cxnLst>
                  <a:cxn ang="0">
                    <a:pos x="T0" y="T1"/>
                  </a:cxn>
                  <a:cxn ang="0">
                    <a:pos x="T2" y="T3"/>
                  </a:cxn>
                  <a:cxn ang="0">
                    <a:pos x="T4" y="T5"/>
                  </a:cxn>
                  <a:cxn ang="0">
                    <a:pos x="T6" y="T7"/>
                  </a:cxn>
                </a:cxnLst>
                <a:rect l="0" t="0" r="r" b="b"/>
                <a:pathLst>
                  <a:path w="2" h="4">
                    <a:moveTo>
                      <a:pt x="0" y="0"/>
                    </a:moveTo>
                    <a:lnTo>
                      <a:pt x="2" y="4"/>
                    </a:lnTo>
                    <a:lnTo>
                      <a:pt x="2" y="4"/>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29" name="Rectangle 368"/>
              <p:cNvSpPr>
                <a:spLocks noChangeArrowheads="1"/>
              </p:cNvSpPr>
              <p:nvPr/>
            </p:nvSpPr>
            <p:spPr bwMode="auto">
              <a:xfrm>
                <a:off x="4275" y="2542"/>
                <a:ext cx="1"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30" name="Oval 369"/>
              <p:cNvSpPr>
                <a:spLocks noChangeArrowheads="1"/>
              </p:cNvSpPr>
              <p:nvPr/>
            </p:nvSpPr>
            <p:spPr bwMode="auto">
              <a:xfrm>
                <a:off x="3472" y="2075"/>
                <a:ext cx="1" cy="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31" name="Freeform 370"/>
              <p:cNvSpPr/>
              <p:nvPr/>
            </p:nvSpPr>
            <p:spPr bwMode="auto">
              <a:xfrm>
                <a:off x="4219" y="2518"/>
                <a:ext cx="2" cy="3"/>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0" y="1"/>
                      <a:pt x="0"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32" name="Freeform 371"/>
              <p:cNvSpPr/>
              <p:nvPr/>
            </p:nvSpPr>
            <p:spPr bwMode="auto">
              <a:xfrm>
                <a:off x="4230" y="2525"/>
                <a:ext cx="2" cy="2"/>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0"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33" name="Freeform 372"/>
              <p:cNvSpPr/>
              <p:nvPr/>
            </p:nvSpPr>
            <p:spPr bwMode="auto">
              <a:xfrm>
                <a:off x="3472" y="207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34" name="Freeform 373"/>
              <p:cNvSpPr/>
              <p:nvPr/>
            </p:nvSpPr>
            <p:spPr bwMode="auto">
              <a:xfrm>
                <a:off x="4217" y="2482"/>
                <a:ext cx="145" cy="117"/>
              </a:xfrm>
              <a:custGeom>
                <a:avLst/>
                <a:gdLst>
                  <a:gd name="T0" fmla="*/ 63 w 68"/>
                  <a:gd name="T1" fmla="*/ 35 h 55"/>
                  <a:gd name="T2" fmla="*/ 47 w 68"/>
                  <a:gd name="T3" fmla="*/ 21 h 55"/>
                  <a:gd name="T4" fmla="*/ 43 w 68"/>
                  <a:gd name="T5" fmla="*/ 21 h 55"/>
                  <a:gd name="T6" fmla="*/ 40 w 68"/>
                  <a:gd name="T7" fmla="*/ 15 h 55"/>
                  <a:gd name="T8" fmla="*/ 35 w 68"/>
                  <a:gd name="T9" fmla="*/ 11 h 55"/>
                  <a:gd name="T10" fmla="*/ 29 w 68"/>
                  <a:gd name="T11" fmla="*/ 6 h 55"/>
                  <a:gd name="T12" fmla="*/ 24 w 68"/>
                  <a:gd name="T13" fmla="*/ 7 h 55"/>
                  <a:gd name="T14" fmla="*/ 16 w 68"/>
                  <a:gd name="T15" fmla="*/ 6 h 55"/>
                  <a:gd name="T16" fmla="*/ 13 w 68"/>
                  <a:gd name="T17" fmla="*/ 5 h 55"/>
                  <a:gd name="T18" fmla="*/ 10 w 68"/>
                  <a:gd name="T19" fmla="*/ 1 h 55"/>
                  <a:gd name="T20" fmla="*/ 9 w 68"/>
                  <a:gd name="T21" fmla="*/ 1 h 55"/>
                  <a:gd name="T22" fmla="*/ 5 w 68"/>
                  <a:gd name="T23" fmla="*/ 2 h 55"/>
                  <a:gd name="T24" fmla="*/ 2 w 68"/>
                  <a:gd name="T25" fmla="*/ 3 h 55"/>
                  <a:gd name="T26" fmla="*/ 2 w 68"/>
                  <a:gd name="T27" fmla="*/ 6 h 55"/>
                  <a:gd name="T28" fmla="*/ 5 w 68"/>
                  <a:gd name="T29" fmla="*/ 8 h 55"/>
                  <a:gd name="T30" fmla="*/ 4 w 68"/>
                  <a:gd name="T31" fmla="*/ 10 h 55"/>
                  <a:gd name="T32" fmla="*/ 6 w 68"/>
                  <a:gd name="T33" fmla="*/ 13 h 55"/>
                  <a:gd name="T34" fmla="*/ 4 w 68"/>
                  <a:gd name="T35" fmla="*/ 16 h 55"/>
                  <a:gd name="T36" fmla="*/ 2 w 68"/>
                  <a:gd name="T37" fmla="*/ 19 h 55"/>
                  <a:gd name="T38" fmla="*/ 6 w 68"/>
                  <a:gd name="T39" fmla="*/ 16 h 55"/>
                  <a:gd name="T40" fmla="*/ 9 w 68"/>
                  <a:gd name="T41" fmla="*/ 13 h 55"/>
                  <a:gd name="T42" fmla="*/ 7 w 68"/>
                  <a:gd name="T43" fmla="*/ 19 h 55"/>
                  <a:gd name="T44" fmla="*/ 8 w 68"/>
                  <a:gd name="T45" fmla="*/ 18 h 55"/>
                  <a:gd name="T46" fmla="*/ 8 w 68"/>
                  <a:gd name="T47" fmla="*/ 21 h 55"/>
                  <a:gd name="T48" fmla="*/ 9 w 68"/>
                  <a:gd name="T49" fmla="*/ 21 h 55"/>
                  <a:gd name="T50" fmla="*/ 10 w 68"/>
                  <a:gd name="T51" fmla="*/ 22 h 55"/>
                  <a:gd name="T52" fmla="*/ 15 w 68"/>
                  <a:gd name="T53" fmla="*/ 17 h 55"/>
                  <a:gd name="T54" fmla="*/ 11 w 68"/>
                  <a:gd name="T55" fmla="*/ 23 h 55"/>
                  <a:gd name="T56" fmla="*/ 13 w 68"/>
                  <a:gd name="T57" fmla="*/ 23 h 55"/>
                  <a:gd name="T58" fmla="*/ 16 w 68"/>
                  <a:gd name="T59" fmla="*/ 23 h 55"/>
                  <a:gd name="T60" fmla="*/ 18 w 68"/>
                  <a:gd name="T61" fmla="*/ 24 h 55"/>
                  <a:gd name="T62" fmla="*/ 18 w 68"/>
                  <a:gd name="T63" fmla="*/ 24 h 55"/>
                  <a:gd name="T64" fmla="*/ 21 w 68"/>
                  <a:gd name="T65" fmla="*/ 24 h 55"/>
                  <a:gd name="T66" fmla="*/ 23 w 68"/>
                  <a:gd name="T67" fmla="*/ 23 h 55"/>
                  <a:gd name="T68" fmla="*/ 22 w 68"/>
                  <a:gd name="T69" fmla="*/ 26 h 55"/>
                  <a:gd name="T70" fmla="*/ 25 w 68"/>
                  <a:gd name="T71" fmla="*/ 24 h 55"/>
                  <a:gd name="T72" fmla="*/ 24 w 68"/>
                  <a:gd name="T73" fmla="*/ 27 h 55"/>
                  <a:gd name="T74" fmla="*/ 26 w 68"/>
                  <a:gd name="T75" fmla="*/ 29 h 55"/>
                  <a:gd name="T76" fmla="*/ 28 w 68"/>
                  <a:gd name="T77" fmla="*/ 30 h 55"/>
                  <a:gd name="T78" fmla="*/ 29 w 68"/>
                  <a:gd name="T79" fmla="*/ 32 h 55"/>
                  <a:gd name="T80" fmla="*/ 31 w 68"/>
                  <a:gd name="T81" fmla="*/ 31 h 55"/>
                  <a:gd name="T82" fmla="*/ 32 w 68"/>
                  <a:gd name="T83" fmla="*/ 32 h 55"/>
                  <a:gd name="T84" fmla="*/ 31 w 68"/>
                  <a:gd name="T85" fmla="*/ 33 h 55"/>
                  <a:gd name="T86" fmla="*/ 34 w 68"/>
                  <a:gd name="T87" fmla="*/ 34 h 55"/>
                  <a:gd name="T88" fmla="*/ 37 w 68"/>
                  <a:gd name="T89" fmla="*/ 34 h 55"/>
                  <a:gd name="T90" fmla="*/ 39 w 68"/>
                  <a:gd name="T91" fmla="*/ 34 h 55"/>
                  <a:gd name="T92" fmla="*/ 44 w 68"/>
                  <a:gd name="T93" fmla="*/ 32 h 55"/>
                  <a:gd name="T94" fmla="*/ 43 w 68"/>
                  <a:gd name="T95" fmla="*/ 36 h 55"/>
                  <a:gd name="T96" fmla="*/ 46 w 68"/>
                  <a:gd name="T97" fmla="*/ 36 h 55"/>
                  <a:gd name="T98" fmla="*/ 47 w 68"/>
                  <a:gd name="T99" fmla="*/ 38 h 55"/>
                  <a:gd name="T100" fmla="*/ 48 w 68"/>
                  <a:gd name="T101" fmla="*/ 43 h 55"/>
                  <a:gd name="T102" fmla="*/ 50 w 68"/>
                  <a:gd name="T103" fmla="*/ 44 h 55"/>
                  <a:gd name="T104" fmla="*/ 58 w 68"/>
                  <a:gd name="T105" fmla="*/ 45 h 55"/>
                  <a:gd name="T106" fmla="*/ 58 w 68"/>
                  <a:gd name="T107" fmla="*/ 5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8" h="55">
                    <a:moveTo>
                      <a:pt x="66" y="42"/>
                    </a:moveTo>
                    <a:cubicBezTo>
                      <a:pt x="65" y="40"/>
                      <a:pt x="67" y="35"/>
                      <a:pt x="64" y="34"/>
                    </a:cubicBezTo>
                    <a:cubicBezTo>
                      <a:pt x="63" y="35"/>
                      <a:pt x="62" y="35"/>
                      <a:pt x="62" y="36"/>
                    </a:cubicBezTo>
                    <a:cubicBezTo>
                      <a:pt x="62" y="35"/>
                      <a:pt x="62" y="35"/>
                      <a:pt x="62" y="35"/>
                    </a:cubicBezTo>
                    <a:cubicBezTo>
                      <a:pt x="61" y="36"/>
                      <a:pt x="61" y="36"/>
                      <a:pt x="61" y="36"/>
                    </a:cubicBezTo>
                    <a:cubicBezTo>
                      <a:pt x="61" y="36"/>
                      <a:pt x="62" y="35"/>
                      <a:pt x="63" y="35"/>
                    </a:cubicBezTo>
                    <a:cubicBezTo>
                      <a:pt x="62" y="34"/>
                      <a:pt x="61" y="34"/>
                      <a:pt x="61" y="33"/>
                    </a:cubicBezTo>
                    <a:cubicBezTo>
                      <a:pt x="59" y="34"/>
                      <a:pt x="60" y="32"/>
                      <a:pt x="58" y="34"/>
                    </a:cubicBezTo>
                    <a:cubicBezTo>
                      <a:pt x="59" y="33"/>
                      <a:pt x="59" y="33"/>
                      <a:pt x="59" y="33"/>
                    </a:cubicBezTo>
                    <a:cubicBezTo>
                      <a:pt x="58" y="33"/>
                      <a:pt x="58" y="33"/>
                      <a:pt x="59" y="31"/>
                    </a:cubicBezTo>
                    <a:cubicBezTo>
                      <a:pt x="59" y="28"/>
                      <a:pt x="56" y="27"/>
                      <a:pt x="55" y="24"/>
                    </a:cubicBezTo>
                    <a:cubicBezTo>
                      <a:pt x="53" y="22"/>
                      <a:pt x="50" y="22"/>
                      <a:pt x="47" y="21"/>
                    </a:cubicBezTo>
                    <a:cubicBezTo>
                      <a:pt x="45" y="23"/>
                      <a:pt x="45" y="22"/>
                      <a:pt x="43" y="23"/>
                    </a:cubicBezTo>
                    <a:cubicBezTo>
                      <a:pt x="44" y="23"/>
                      <a:pt x="44" y="23"/>
                      <a:pt x="44" y="23"/>
                    </a:cubicBezTo>
                    <a:cubicBezTo>
                      <a:pt x="42" y="23"/>
                      <a:pt x="43" y="22"/>
                      <a:pt x="44" y="21"/>
                    </a:cubicBezTo>
                    <a:cubicBezTo>
                      <a:pt x="43" y="22"/>
                      <a:pt x="44" y="21"/>
                      <a:pt x="42" y="22"/>
                    </a:cubicBezTo>
                    <a:cubicBezTo>
                      <a:pt x="41" y="24"/>
                      <a:pt x="44" y="20"/>
                      <a:pt x="43" y="21"/>
                    </a:cubicBezTo>
                    <a:cubicBezTo>
                      <a:pt x="44" y="20"/>
                      <a:pt x="42" y="22"/>
                      <a:pt x="43" y="21"/>
                    </a:cubicBezTo>
                    <a:cubicBezTo>
                      <a:pt x="41" y="22"/>
                      <a:pt x="44" y="20"/>
                      <a:pt x="44" y="18"/>
                    </a:cubicBezTo>
                    <a:cubicBezTo>
                      <a:pt x="43" y="18"/>
                      <a:pt x="41" y="19"/>
                      <a:pt x="41" y="17"/>
                    </a:cubicBezTo>
                    <a:cubicBezTo>
                      <a:pt x="41" y="17"/>
                      <a:pt x="40" y="18"/>
                      <a:pt x="40" y="18"/>
                    </a:cubicBezTo>
                    <a:cubicBezTo>
                      <a:pt x="42" y="16"/>
                      <a:pt x="39" y="19"/>
                      <a:pt x="40" y="17"/>
                    </a:cubicBezTo>
                    <a:cubicBezTo>
                      <a:pt x="40" y="17"/>
                      <a:pt x="40" y="17"/>
                      <a:pt x="40" y="17"/>
                    </a:cubicBezTo>
                    <a:cubicBezTo>
                      <a:pt x="41" y="15"/>
                      <a:pt x="39" y="17"/>
                      <a:pt x="40" y="15"/>
                    </a:cubicBezTo>
                    <a:cubicBezTo>
                      <a:pt x="40" y="15"/>
                      <a:pt x="40" y="15"/>
                      <a:pt x="40" y="15"/>
                    </a:cubicBezTo>
                    <a:cubicBezTo>
                      <a:pt x="38" y="16"/>
                      <a:pt x="40" y="13"/>
                      <a:pt x="39" y="15"/>
                    </a:cubicBezTo>
                    <a:cubicBezTo>
                      <a:pt x="40" y="14"/>
                      <a:pt x="39" y="14"/>
                      <a:pt x="40" y="13"/>
                    </a:cubicBezTo>
                    <a:cubicBezTo>
                      <a:pt x="37" y="16"/>
                      <a:pt x="40" y="12"/>
                      <a:pt x="38" y="13"/>
                    </a:cubicBezTo>
                    <a:cubicBezTo>
                      <a:pt x="38" y="13"/>
                      <a:pt x="38" y="13"/>
                      <a:pt x="38" y="13"/>
                    </a:cubicBezTo>
                    <a:cubicBezTo>
                      <a:pt x="37" y="12"/>
                      <a:pt x="37" y="11"/>
                      <a:pt x="35" y="11"/>
                    </a:cubicBezTo>
                    <a:cubicBezTo>
                      <a:pt x="34" y="11"/>
                      <a:pt x="36" y="8"/>
                      <a:pt x="34" y="9"/>
                    </a:cubicBezTo>
                    <a:cubicBezTo>
                      <a:pt x="33" y="10"/>
                      <a:pt x="33" y="10"/>
                      <a:pt x="33" y="10"/>
                    </a:cubicBezTo>
                    <a:cubicBezTo>
                      <a:pt x="32" y="10"/>
                      <a:pt x="33" y="9"/>
                      <a:pt x="34" y="9"/>
                    </a:cubicBezTo>
                    <a:cubicBezTo>
                      <a:pt x="32" y="10"/>
                      <a:pt x="33" y="8"/>
                      <a:pt x="33" y="7"/>
                    </a:cubicBezTo>
                    <a:cubicBezTo>
                      <a:pt x="32" y="8"/>
                      <a:pt x="32" y="8"/>
                      <a:pt x="32" y="8"/>
                    </a:cubicBezTo>
                    <a:cubicBezTo>
                      <a:pt x="32" y="7"/>
                      <a:pt x="29" y="7"/>
                      <a:pt x="29" y="6"/>
                    </a:cubicBezTo>
                    <a:cubicBezTo>
                      <a:pt x="28" y="9"/>
                      <a:pt x="28" y="7"/>
                      <a:pt x="28" y="8"/>
                    </a:cubicBezTo>
                    <a:cubicBezTo>
                      <a:pt x="28" y="8"/>
                      <a:pt x="28" y="7"/>
                      <a:pt x="28" y="6"/>
                    </a:cubicBezTo>
                    <a:cubicBezTo>
                      <a:pt x="28" y="6"/>
                      <a:pt x="28" y="6"/>
                      <a:pt x="28" y="5"/>
                    </a:cubicBezTo>
                    <a:cubicBezTo>
                      <a:pt x="27" y="6"/>
                      <a:pt x="26" y="7"/>
                      <a:pt x="26" y="7"/>
                    </a:cubicBezTo>
                    <a:cubicBezTo>
                      <a:pt x="27" y="4"/>
                      <a:pt x="26" y="6"/>
                      <a:pt x="26" y="5"/>
                    </a:cubicBezTo>
                    <a:cubicBezTo>
                      <a:pt x="25" y="7"/>
                      <a:pt x="24" y="8"/>
                      <a:pt x="24" y="7"/>
                    </a:cubicBezTo>
                    <a:cubicBezTo>
                      <a:pt x="26" y="5"/>
                      <a:pt x="26" y="5"/>
                      <a:pt x="26" y="5"/>
                    </a:cubicBezTo>
                    <a:cubicBezTo>
                      <a:pt x="24" y="6"/>
                      <a:pt x="24" y="3"/>
                      <a:pt x="22" y="5"/>
                    </a:cubicBezTo>
                    <a:cubicBezTo>
                      <a:pt x="22" y="4"/>
                      <a:pt x="22" y="4"/>
                      <a:pt x="22" y="4"/>
                    </a:cubicBezTo>
                    <a:cubicBezTo>
                      <a:pt x="21" y="5"/>
                      <a:pt x="21" y="3"/>
                      <a:pt x="19" y="5"/>
                    </a:cubicBezTo>
                    <a:cubicBezTo>
                      <a:pt x="19" y="4"/>
                      <a:pt x="19" y="4"/>
                      <a:pt x="19" y="3"/>
                    </a:cubicBezTo>
                    <a:cubicBezTo>
                      <a:pt x="18" y="4"/>
                      <a:pt x="18" y="4"/>
                      <a:pt x="16" y="6"/>
                    </a:cubicBezTo>
                    <a:cubicBezTo>
                      <a:pt x="16" y="6"/>
                      <a:pt x="17" y="5"/>
                      <a:pt x="17" y="4"/>
                    </a:cubicBezTo>
                    <a:cubicBezTo>
                      <a:pt x="17" y="4"/>
                      <a:pt x="18" y="2"/>
                      <a:pt x="16" y="4"/>
                    </a:cubicBezTo>
                    <a:cubicBezTo>
                      <a:pt x="17" y="3"/>
                      <a:pt x="17" y="3"/>
                      <a:pt x="17" y="3"/>
                    </a:cubicBezTo>
                    <a:cubicBezTo>
                      <a:pt x="16" y="4"/>
                      <a:pt x="14" y="5"/>
                      <a:pt x="15" y="3"/>
                    </a:cubicBezTo>
                    <a:cubicBezTo>
                      <a:pt x="14" y="4"/>
                      <a:pt x="14" y="5"/>
                      <a:pt x="13" y="6"/>
                    </a:cubicBezTo>
                    <a:cubicBezTo>
                      <a:pt x="13" y="6"/>
                      <a:pt x="14" y="4"/>
                      <a:pt x="13" y="5"/>
                    </a:cubicBezTo>
                    <a:cubicBezTo>
                      <a:pt x="14" y="4"/>
                      <a:pt x="14" y="4"/>
                      <a:pt x="14" y="4"/>
                    </a:cubicBezTo>
                    <a:cubicBezTo>
                      <a:pt x="14" y="3"/>
                      <a:pt x="13" y="3"/>
                      <a:pt x="12" y="4"/>
                    </a:cubicBezTo>
                    <a:cubicBezTo>
                      <a:pt x="13" y="2"/>
                      <a:pt x="11" y="3"/>
                      <a:pt x="12" y="2"/>
                    </a:cubicBezTo>
                    <a:cubicBezTo>
                      <a:pt x="11" y="3"/>
                      <a:pt x="12" y="1"/>
                      <a:pt x="9" y="3"/>
                    </a:cubicBezTo>
                    <a:cubicBezTo>
                      <a:pt x="10" y="2"/>
                      <a:pt x="10" y="2"/>
                      <a:pt x="10" y="2"/>
                    </a:cubicBezTo>
                    <a:cubicBezTo>
                      <a:pt x="10" y="2"/>
                      <a:pt x="10" y="2"/>
                      <a:pt x="10" y="1"/>
                    </a:cubicBezTo>
                    <a:cubicBezTo>
                      <a:pt x="11" y="1"/>
                      <a:pt x="9" y="2"/>
                      <a:pt x="8" y="2"/>
                    </a:cubicBezTo>
                    <a:cubicBezTo>
                      <a:pt x="9" y="1"/>
                      <a:pt x="9" y="1"/>
                      <a:pt x="9" y="1"/>
                    </a:cubicBezTo>
                    <a:cubicBezTo>
                      <a:pt x="9" y="2"/>
                      <a:pt x="7" y="3"/>
                      <a:pt x="6" y="4"/>
                    </a:cubicBezTo>
                    <a:cubicBezTo>
                      <a:pt x="6" y="3"/>
                      <a:pt x="5" y="4"/>
                      <a:pt x="6" y="3"/>
                    </a:cubicBezTo>
                    <a:cubicBezTo>
                      <a:pt x="7" y="3"/>
                      <a:pt x="8" y="2"/>
                      <a:pt x="10" y="1"/>
                    </a:cubicBezTo>
                    <a:cubicBezTo>
                      <a:pt x="10" y="0"/>
                      <a:pt x="7" y="2"/>
                      <a:pt x="9" y="1"/>
                    </a:cubicBezTo>
                    <a:cubicBezTo>
                      <a:pt x="9" y="0"/>
                      <a:pt x="9" y="1"/>
                      <a:pt x="7" y="2"/>
                    </a:cubicBezTo>
                    <a:cubicBezTo>
                      <a:pt x="9" y="1"/>
                      <a:pt x="9" y="1"/>
                      <a:pt x="9" y="1"/>
                    </a:cubicBezTo>
                    <a:cubicBezTo>
                      <a:pt x="9" y="1"/>
                      <a:pt x="8" y="1"/>
                      <a:pt x="8" y="1"/>
                    </a:cubicBezTo>
                    <a:cubicBezTo>
                      <a:pt x="8" y="1"/>
                      <a:pt x="8" y="1"/>
                      <a:pt x="8" y="1"/>
                    </a:cubicBezTo>
                    <a:cubicBezTo>
                      <a:pt x="6" y="2"/>
                      <a:pt x="6" y="1"/>
                      <a:pt x="4" y="2"/>
                    </a:cubicBezTo>
                    <a:cubicBezTo>
                      <a:pt x="5" y="2"/>
                      <a:pt x="5" y="2"/>
                      <a:pt x="5" y="2"/>
                    </a:cubicBezTo>
                    <a:cubicBezTo>
                      <a:pt x="4" y="3"/>
                      <a:pt x="3" y="3"/>
                      <a:pt x="4" y="2"/>
                    </a:cubicBezTo>
                    <a:cubicBezTo>
                      <a:pt x="6" y="1"/>
                      <a:pt x="7" y="1"/>
                      <a:pt x="7" y="1"/>
                    </a:cubicBezTo>
                    <a:cubicBezTo>
                      <a:pt x="4" y="2"/>
                      <a:pt x="4" y="2"/>
                      <a:pt x="4" y="2"/>
                    </a:cubicBezTo>
                    <a:cubicBezTo>
                      <a:pt x="5" y="1"/>
                      <a:pt x="4" y="2"/>
                      <a:pt x="3" y="3"/>
                    </a:cubicBezTo>
                    <a:cubicBezTo>
                      <a:pt x="4" y="2"/>
                      <a:pt x="4" y="2"/>
                      <a:pt x="4" y="2"/>
                    </a:cubicBezTo>
                    <a:cubicBezTo>
                      <a:pt x="2" y="3"/>
                      <a:pt x="2" y="3"/>
                      <a:pt x="2" y="3"/>
                    </a:cubicBezTo>
                    <a:cubicBezTo>
                      <a:pt x="3" y="3"/>
                      <a:pt x="2" y="4"/>
                      <a:pt x="3" y="4"/>
                    </a:cubicBezTo>
                    <a:cubicBezTo>
                      <a:pt x="4" y="3"/>
                      <a:pt x="4" y="3"/>
                      <a:pt x="4" y="3"/>
                    </a:cubicBezTo>
                    <a:cubicBezTo>
                      <a:pt x="5" y="3"/>
                      <a:pt x="7" y="2"/>
                      <a:pt x="5" y="3"/>
                    </a:cubicBezTo>
                    <a:cubicBezTo>
                      <a:pt x="3" y="5"/>
                      <a:pt x="3" y="5"/>
                      <a:pt x="3" y="5"/>
                    </a:cubicBezTo>
                    <a:cubicBezTo>
                      <a:pt x="3" y="4"/>
                      <a:pt x="4" y="4"/>
                      <a:pt x="4" y="4"/>
                    </a:cubicBezTo>
                    <a:cubicBezTo>
                      <a:pt x="2" y="6"/>
                      <a:pt x="2" y="6"/>
                      <a:pt x="2" y="6"/>
                    </a:cubicBezTo>
                    <a:cubicBezTo>
                      <a:pt x="5" y="4"/>
                      <a:pt x="3" y="6"/>
                      <a:pt x="4" y="5"/>
                    </a:cubicBezTo>
                    <a:cubicBezTo>
                      <a:pt x="3" y="6"/>
                      <a:pt x="3" y="6"/>
                      <a:pt x="3" y="6"/>
                    </a:cubicBezTo>
                    <a:cubicBezTo>
                      <a:pt x="2" y="7"/>
                      <a:pt x="4" y="5"/>
                      <a:pt x="5" y="5"/>
                    </a:cubicBezTo>
                    <a:cubicBezTo>
                      <a:pt x="4" y="5"/>
                      <a:pt x="2" y="7"/>
                      <a:pt x="2" y="8"/>
                    </a:cubicBezTo>
                    <a:cubicBezTo>
                      <a:pt x="2" y="8"/>
                      <a:pt x="4" y="7"/>
                      <a:pt x="3" y="9"/>
                    </a:cubicBezTo>
                    <a:cubicBezTo>
                      <a:pt x="3" y="9"/>
                      <a:pt x="4" y="9"/>
                      <a:pt x="5" y="8"/>
                    </a:cubicBezTo>
                    <a:cubicBezTo>
                      <a:pt x="5" y="8"/>
                      <a:pt x="3" y="10"/>
                      <a:pt x="4" y="9"/>
                    </a:cubicBezTo>
                    <a:cubicBezTo>
                      <a:pt x="3" y="10"/>
                      <a:pt x="2" y="12"/>
                      <a:pt x="1" y="13"/>
                    </a:cubicBezTo>
                    <a:cubicBezTo>
                      <a:pt x="1" y="13"/>
                      <a:pt x="0" y="14"/>
                      <a:pt x="1" y="14"/>
                    </a:cubicBezTo>
                    <a:cubicBezTo>
                      <a:pt x="0" y="14"/>
                      <a:pt x="0" y="15"/>
                      <a:pt x="0" y="15"/>
                    </a:cubicBezTo>
                    <a:cubicBezTo>
                      <a:pt x="1" y="14"/>
                      <a:pt x="2" y="13"/>
                      <a:pt x="2" y="12"/>
                    </a:cubicBezTo>
                    <a:cubicBezTo>
                      <a:pt x="3" y="10"/>
                      <a:pt x="3" y="12"/>
                      <a:pt x="4" y="10"/>
                    </a:cubicBezTo>
                    <a:cubicBezTo>
                      <a:pt x="4" y="11"/>
                      <a:pt x="5" y="11"/>
                      <a:pt x="5" y="11"/>
                    </a:cubicBezTo>
                    <a:cubicBezTo>
                      <a:pt x="5" y="11"/>
                      <a:pt x="4" y="12"/>
                      <a:pt x="3" y="13"/>
                    </a:cubicBezTo>
                    <a:cubicBezTo>
                      <a:pt x="5" y="12"/>
                      <a:pt x="6" y="11"/>
                      <a:pt x="6" y="12"/>
                    </a:cubicBezTo>
                    <a:cubicBezTo>
                      <a:pt x="7" y="11"/>
                      <a:pt x="7" y="11"/>
                      <a:pt x="8" y="9"/>
                    </a:cubicBezTo>
                    <a:cubicBezTo>
                      <a:pt x="8" y="9"/>
                      <a:pt x="8" y="8"/>
                      <a:pt x="8" y="9"/>
                    </a:cubicBezTo>
                    <a:cubicBezTo>
                      <a:pt x="7" y="10"/>
                      <a:pt x="6" y="12"/>
                      <a:pt x="6" y="13"/>
                    </a:cubicBezTo>
                    <a:cubicBezTo>
                      <a:pt x="4" y="15"/>
                      <a:pt x="6" y="12"/>
                      <a:pt x="4" y="14"/>
                    </a:cubicBezTo>
                    <a:cubicBezTo>
                      <a:pt x="2" y="16"/>
                      <a:pt x="2" y="15"/>
                      <a:pt x="3" y="14"/>
                    </a:cubicBezTo>
                    <a:cubicBezTo>
                      <a:pt x="1" y="16"/>
                      <a:pt x="3" y="15"/>
                      <a:pt x="1" y="16"/>
                    </a:cubicBezTo>
                    <a:cubicBezTo>
                      <a:pt x="1" y="17"/>
                      <a:pt x="2" y="16"/>
                      <a:pt x="3" y="16"/>
                    </a:cubicBezTo>
                    <a:cubicBezTo>
                      <a:pt x="4" y="15"/>
                      <a:pt x="4" y="15"/>
                      <a:pt x="4" y="14"/>
                    </a:cubicBezTo>
                    <a:cubicBezTo>
                      <a:pt x="6" y="12"/>
                      <a:pt x="4" y="16"/>
                      <a:pt x="4" y="16"/>
                    </a:cubicBezTo>
                    <a:cubicBezTo>
                      <a:pt x="3" y="16"/>
                      <a:pt x="3" y="16"/>
                      <a:pt x="3" y="16"/>
                    </a:cubicBezTo>
                    <a:cubicBezTo>
                      <a:pt x="3" y="17"/>
                      <a:pt x="4" y="16"/>
                      <a:pt x="4" y="16"/>
                    </a:cubicBezTo>
                    <a:cubicBezTo>
                      <a:pt x="2" y="19"/>
                      <a:pt x="4" y="16"/>
                      <a:pt x="2" y="18"/>
                    </a:cubicBezTo>
                    <a:cubicBezTo>
                      <a:pt x="1" y="20"/>
                      <a:pt x="1" y="20"/>
                      <a:pt x="1" y="20"/>
                    </a:cubicBezTo>
                    <a:cubicBezTo>
                      <a:pt x="1" y="20"/>
                      <a:pt x="3" y="18"/>
                      <a:pt x="3" y="18"/>
                    </a:cubicBezTo>
                    <a:cubicBezTo>
                      <a:pt x="2" y="19"/>
                      <a:pt x="2" y="19"/>
                      <a:pt x="2" y="19"/>
                    </a:cubicBezTo>
                    <a:cubicBezTo>
                      <a:pt x="3" y="19"/>
                      <a:pt x="3" y="19"/>
                      <a:pt x="3" y="19"/>
                    </a:cubicBezTo>
                    <a:cubicBezTo>
                      <a:pt x="3" y="18"/>
                      <a:pt x="4" y="17"/>
                      <a:pt x="4" y="17"/>
                    </a:cubicBezTo>
                    <a:cubicBezTo>
                      <a:pt x="6" y="14"/>
                      <a:pt x="4" y="16"/>
                      <a:pt x="5" y="16"/>
                    </a:cubicBezTo>
                    <a:cubicBezTo>
                      <a:pt x="6" y="15"/>
                      <a:pt x="5" y="16"/>
                      <a:pt x="6" y="15"/>
                    </a:cubicBezTo>
                    <a:cubicBezTo>
                      <a:pt x="7" y="13"/>
                      <a:pt x="7" y="13"/>
                      <a:pt x="7" y="13"/>
                    </a:cubicBezTo>
                    <a:cubicBezTo>
                      <a:pt x="8" y="14"/>
                      <a:pt x="6" y="15"/>
                      <a:pt x="6" y="16"/>
                    </a:cubicBezTo>
                    <a:cubicBezTo>
                      <a:pt x="6" y="16"/>
                      <a:pt x="5" y="16"/>
                      <a:pt x="6" y="15"/>
                    </a:cubicBezTo>
                    <a:cubicBezTo>
                      <a:pt x="5" y="17"/>
                      <a:pt x="4" y="19"/>
                      <a:pt x="3" y="19"/>
                    </a:cubicBezTo>
                    <a:cubicBezTo>
                      <a:pt x="3" y="21"/>
                      <a:pt x="4" y="18"/>
                      <a:pt x="5" y="18"/>
                    </a:cubicBezTo>
                    <a:cubicBezTo>
                      <a:pt x="4" y="19"/>
                      <a:pt x="5" y="17"/>
                      <a:pt x="6" y="16"/>
                    </a:cubicBezTo>
                    <a:cubicBezTo>
                      <a:pt x="9" y="13"/>
                      <a:pt x="4" y="20"/>
                      <a:pt x="5" y="19"/>
                    </a:cubicBezTo>
                    <a:cubicBezTo>
                      <a:pt x="7" y="17"/>
                      <a:pt x="8" y="16"/>
                      <a:pt x="9" y="13"/>
                    </a:cubicBezTo>
                    <a:cubicBezTo>
                      <a:pt x="10" y="13"/>
                      <a:pt x="10" y="12"/>
                      <a:pt x="10" y="12"/>
                    </a:cubicBezTo>
                    <a:cubicBezTo>
                      <a:pt x="9" y="14"/>
                      <a:pt x="9" y="14"/>
                      <a:pt x="8" y="15"/>
                    </a:cubicBezTo>
                    <a:cubicBezTo>
                      <a:pt x="8" y="16"/>
                      <a:pt x="8" y="16"/>
                      <a:pt x="8" y="16"/>
                    </a:cubicBezTo>
                    <a:cubicBezTo>
                      <a:pt x="7" y="17"/>
                      <a:pt x="7" y="17"/>
                      <a:pt x="7" y="17"/>
                    </a:cubicBezTo>
                    <a:cubicBezTo>
                      <a:pt x="6" y="19"/>
                      <a:pt x="6" y="20"/>
                      <a:pt x="5" y="21"/>
                    </a:cubicBezTo>
                    <a:cubicBezTo>
                      <a:pt x="6" y="20"/>
                      <a:pt x="6" y="19"/>
                      <a:pt x="7" y="19"/>
                    </a:cubicBezTo>
                    <a:cubicBezTo>
                      <a:pt x="6" y="20"/>
                      <a:pt x="6" y="21"/>
                      <a:pt x="6" y="21"/>
                    </a:cubicBezTo>
                    <a:cubicBezTo>
                      <a:pt x="6" y="20"/>
                      <a:pt x="7" y="18"/>
                      <a:pt x="8" y="18"/>
                    </a:cubicBezTo>
                    <a:cubicBezTo>
                      <a:pt x="8" y="18"/>
                      <a:pt x="7" y="20"/>
                      <a:pt x="7" y="20"/>
                    </a:cubicBezTo>
                    <a:cubicBezTo>
                      <a:pt x="6" y="22"/>
                      <a:pt x="6" y="22"/>
                      <a:pt x="6" y="22"/>
                    </a:cubicBezTo>
                    <a:cubicBezTo>
                      <a:pt x="7" y="20"/>
                      <a:pt x="5" y="22"/>
                      <a:pt x="6" y="22"/>
                    </a:cubicBezTo>
                    <a:cubicBezTo>
                      <a:pt x="8" y="18"/>
                      <a:pt x="8" y="18"/>
                      <a:pt x="8" y="18"/>
                    </a:cubicBezTo>
                    <a:cubicBezTo>
                      <a:pt x="9" y="18"/>
                      <a:pt x="8" y="19"/>
                      <a:pt x="8" y="19"/>
                    </a:cubicBezTo>
                    <a:cubicBezTo>
                      <a:pt x="7" y="20"/>
                      <a:pt x="7" y="20"/>
                      <a:pt x="7" y="20"/>
                    </a:cubicBezTo>
                    <a:cubicBezTo>
                      <a:pt x="8" y="20"/>
                      <a:pt x="6" y="23"/>
                      <a:pt x="7" y="22"/>
                    </a:cubicBezTo>
                    <a:cubicBezTo>
                      <a:pt x="7" y="21"/>
                      <a:pt x="7" y="21"/>
                      <a:pt x="7" y="21"/>
                    </a:cubicBezTo>
                    <a:cubicBezTo>
                      <a:pt x="7" y="22"/>
                      <a:pt x="7" y="22"/>
                      <a:pt x="7" y="22"/>
                    </a:cubicBezTo>
                    <a:cubicBezTo>
                      <a:pt x="7" y="21"/>
                      <a:pt x="7" y="22"/>
                      <a:pt x="8" y="21"/>
                    </a:cubicBezTo>
                    <a:cubicBezTo>
                      <a:pt x="7" y="22"/>
                      <a:pt x="7" y="22"/>
                      <a:pt x="7" y="22"/>
                    </a:cubicBezTo>
                    <a:cubicBezTo>
                      <a:pt x="8" y="22"/>
                      <a:pt x="9" y="20"/>
                      <a:pt x="8" y="22"/>
                    </a:cubicBezTo>
                    <a:cubicBezTo>
                      <a:pt x="9" y="19"/>
                      <a:pt x="8" y="21"/>
                      <a:pt x="8" y="20"/>
                    </a:cubicBezTo>
                    <a:cubicBezTo>
                      <a:pt x="9" y="19"/>
                      <a:pt x="9" y="19"/>
                      <a:pt x="10" y="19"/>
                    </a:cubicBezTo>
                    <a:cubicBezTo>
                      <a:pt x="8" y="21"/>
                      <a:pt x="10" y="19"/>
                      <a:pt x="10" y="19"/>
                    </a:cubicBezTo>
                    <a:cubicBezTo>
                      <a:pt x="9" y="21"/>
                      <a:pt x="9" y="21"/>
                      <a:pt x="9" y="21"/>
                    </a:cubicBezTo>
                    <a:cubicBezTo>
                      <a:pt x="10" y="19"/>
                      <a:pt x="10" y="19"/>
                      <a:pt x="10" y="19"/>
                    </a:cubicBezTo>
                    <a:cubicBezTo>
                      <a:pt x="8" y="23"/>
                      <a:pt x="11" y="19"/>
                      <a:pt x="10" y="20"/>
                    </a:cubicBezTo>
                    <a:cubicBezTo>
                      <a:pt x="10" y="21"/>
                      <a:pt x="9" y="22"/>
                      <a:pt x="9" y="23"/>
                    </a:cubicBezTo>
                    <a:cubicBezTo>
                      <a:pt x="10" y="20"/>
                      <a:pt x="11" y="20"/>
                      <a:pt x="12" y="18"/>
                    </a:cubicBezTo>
                    <a:cubicBezTo>
                      <a:pt x="11" y="19"/>
                      <a:pt x="10" y="21"/>
                      <a:pt x="9" y="23"/>
                    </a:cubicBezTo>
                    <a:cubicBezTo>
                      <a:pt x="10" y="21"/>
                      <a:pt x="9" y="24"/>
                      <a:pt x="10" y="22"/>
                    </a:cubicBezTo>
                    <a:cubicBezTo>
                      <a:pt x="10" y="21"/>
                      <a:pt x="11" y="21"/>
                      <a:pt x="12" y="20"/>
                    </a:cubicBezTo>
                    <a:cubicBezTo>
                      <a:pt x="12" y="20"/>
                      <a:pt x="11" y="21"/>
                      <a:pt x="11" y="21"/>
                    </a:cubicBezTo>
                    <a:cubicBezTo>
                      <a:pt x="11" y="21"/>
                      <a:pt x="12" y="19"/>
                      <a:pt x="12" y="19"/>
                    </a:cubicBezTo>
                    <a:cubicBezTo>
                      <a:pt x="12" y="19"/>
                      <a:pt x="14" y="17"/>
                      <a:pt x="13" y="19"/>
                    </a:cubicBezTo>
                    <a:cubicBezTo>
                      <a:pt x="12" y="20"/>
                      <a:pt x="12" y="19"/>
                      <a:pt x="12" y="20"/>
                    </a:cubicBezTo>
                    <a:cubicBezTo>
                      <a:pt x="12" y="21"/>
                      <a:pt x="14" y="17"/>
                      <a:pt x="15" y="17"/>
                    </a:cubicBezTo>
                    <a:cubicBezTo>
                      <a:pt x="15" y="16"/>
                      <a:pt x="16" y="13"/>
                      <a:pt x="17" y="12"/>
                    </a:cubicBezTo>
                    <a:cubicBezTo>
                      <a:pt x="17" y="13"/>
                      <a:pt x="16" y="13"/>
                      <a:pt x="16" y="15"/>
                    </a:cubicBezTo>
                    <a:cubicBezTo>
                      <a:pt x="16" y="15"/>
                      <a:pt x="16" y="15"/>
                      <a:pt x="16" y="15"/>
                    </a:cubicBezTo>
                    <a:cubicBezTo>
                      <a:pt x="15" y="18"/>
                      <a:pt x="13" y="19"/>
                      <a:pt x="12" y="21"/>
                    </a:cubicBezTo>
                    <a:cubicBezTo>
                      <a:pt x="13" y="20"/>
                      <a:pt x="13" y="20"/>
                      <a:pt x="13" y="20"/>
                    </a:cubicBezTo>
                    <a:cubicBezTo>
                      <a:pt x="11" y="23"/>
                      <a:pt x="11" y="23"/>
                      <a:pt x="11" y="23"/>
                    </a:cubicBezTo>
                    <a:cubicBezTo>
                      <a:pt x="12" y="21"/>
                      <a:pt x="12" y="23"/>
                      <a:pt x="12" y="22"/>
                    </a:cubicBezTo>
                    <a:cubicBezTo>
                      <a:pt x="13" y="21"/>
                      <a:pt x="12" y="23"/>
                      <a:pt x="12" y="22"/>
                    </a:cubicBezTo>
                    <a:cubicBezTo>
                      <a:pt x="13" y="21"/>
                      <a:pt x="14" y="19"/>
                      <a:pt x="14" y="20"/>
                    </a:cubicBezTo>
                    <a:cubicBezTo>
                      <a:pt x="12" y="23"/>
                      <a:pt x="12" y="23"/>
                      <a:pt x="12" y="23"/>
                    </a:cubicBezTo>
                    <a:cubicBezTo>
                      <a:pt x="12" y="23"/>
                      <a:pt x="13" y="21"/>
                      <a:pt x="13" y="22"/>
                    </a:cubicBezTo>
                    <a:cubicBezTo>
                      <a:pt x="13" y="23"/>
                      <a:pt x="13" y="23"/>
                      <a:pt x="13" y="23"/>
                    </a:cubicBezTo>
                    <a:cubicBezTo>
                      <a:pt x="13" y="23"/>
                      <a:pt x="14" y="24"/>
                      <a:pt x="16" y="20"/>
                    </a:cubicBezTo>
                    <a:cubicBezTo>
                      <a:pt x="16" y="22"/>
                      <a:pt x="16" y="22"/>
                      <a:pt x="15" y="23"/>
                    </a:cubicBezTo>
                    <a:cubicBezTo>
                      <a:pt x="16" y="23"/>
                      <a:pt x="16" y="22"/>
                      <a:pt x="16" y="22"/>
                    </a:cubicBezTo>
                    <a:cubicBezTo>
                      <a:pt x="16" y="23"/>
                      <a:pt x="16" y="23"/>
                      <a:pt x="16" y="23"/>
                    </a:cubicBezTo>
                    <a:cubicBezTo>
                      <a:pt x="15" y="25"/>
                      <a:pt x="16" y="23"/>
                      <a:pt x="17" y="22"/>
                    </a:cubicBezTo>
                    <a:cubicBezTo>
                      <a:pt x="16" y="23"/>
                      <a:pt x="16" y="23"/>
                      <a:pt x="16" y="23"/>
                    </a:cubicBezTo>
                    <a:cubicBezTo>
                      <a:pt x="16" y="25"/>
                      <a:pt x="17" y="23"/>
                      <a:pt x="17" y="22"/>
                    </a:cubicBezTo>
                    <a:cubicBezTo>
                      <a:pt x="17" y="23"/>
                      <a:pt x="17" y="23"/>
                      <a:pt x="17" y="23"/>
                    </a:cubicBezTo>
                    <a:cubicBezTo>
                      <a:pt x="18" y="22"/>
                      <a:pt x="18" y="22"/>
                      <a:pt x="18" y="22"/>
                    </a:cubicBezTo>
                    <a:cubicBezTo>
                      <a:pt x="18" y="22"/>
                      <a:pt x="18" y="22"/>
                      <a:pt x="17" y="24"/>
                    </a:cubicBezTo>
                    <a:cubicBezTo>
                      <a:pt x="18" y="23"/>
                      <a:pt x="18" y="23"/>
                      <a:pt x="18" y="23"/>
                    </a:cubicBezTo>
                    <a:cubicBezTo>
                      <a:pt x="17" y="24"/>
                      <a:pt x="18" y="24"/>
                      <a:pt x="18" y="24"/>
                    </a:cubicBezTo>
                    <a:cubicBezTo>
                      <a:pt x="18" y="24"/>
                      <a:pt x="18" y="23"/>
                      <a:pt x="18" y="24"/>
                    </a:cubicBezTo>
                    <a:cubicBezTo>
                      <a:pt x="18" y="23"/>
                      <a:pt x="19" y="23"/>
                      <a:pt x="20" y="21"/>
                    </a:cubicBezTo>
                    <a:cubicBezTo>
                      <a:pt x="21" y="19"/>
                      <a:pt x="19" y="22"/>
                      <a:pt x="20" y="21"/>
                    </a:cubicBezTo>
                    <a:cubicBezTo>
                      <a:pt x="19" y="23"/>
                      <a:pt x="19" y="23"/>
                      <a:pt x="19" y="23"/>
                    </a:cubicBezTo>
                    <a:cubicBezTo>
                      <a:pt x="19" y="23"/>
                      <a:pt x="19" y="24"/>
                      <a:pt x="18" y="24"/>
                    </a:cubicBezTo>
                    <a:cubicBezTo>
                      <a:pt x="18" y="24"/>
                      <a:pt x="18" y="24"/>
                      <a:pt x="18" y="24"/>
                    </a:cubicBezTo>
                    <a:cubicBezTo>
                      <a:pt x="19" y="23"/>
                      <a:pt x="19" y="23"/>
                      <a:pt x="19" y="23"/>
                    </a:cubicBezTo>
                    <a:cubicBezTo>
                      <a:pt x="18" y="25"/>
                      <a:pt x="20" y="23"/>
                      <a:pt x="20" y="24"/>
                    </a:cubicBezTo>
                    <a:cubicBezTo>
                      <a:pt x="20" y="24"/>
                      <a:pt x="22" y="22"/>
                      <a:pt x="22" y="22"/>
                    </a:cubicBezTo>
                    <a:cubicBezTo>
                      <a:pt x="24" y="20"/>
                      <a:pt x="21" y="24"/>
                      <a:pt x="20" y="25"/>
                    </a:cubicBezTo>
                    <a:cubicBezTo>
                      <a:pt x="21" y="24"/>
                      <a:pt x="21" y="24"/>
                      <a:pt x="21" y="24"/>
                    </a:cubicBezTo>
                    <a:cubicBezTo>
                      <a:pt x="21" y="24"/>
                      <a:pt x="21" y="24"/>
                      <a:pt x="21" y="24"/>
                    </a:cubicBezTo>
                    <a:cubicBezTo>
                      <a:pt x="22" y="24"/>
                      <a:pt x="22" y="23"/>
                      <a:pt x="22" y="24"/>
                    </a:cubicBezTo>
                    <a:cubicBezTo>
                      <a:pt x="22" y="24"/>
                      <a:pt x="22" y="24"/>
                      <a:pt x="22" y="24"/>
                    </a:cubicBezTo>
                    <a:cubicBezTo>
                      <a:pt x="22" y="25"/>
                      <a:pt x="21" y="26"/>
                      <a:pt x="21" y="26"/>
                    </a:cubicBezTo>
                    <a:cubicBezTo>
                      <a:pt x="22" y="24"/>
                      <a:pt x="22" y="25"/>
                      <a:pt x="23" y="24"/>
                    </a:cubicBezTo>
                    <a:cubicBezTo>
                      <a:pt x="22" y="25"/>
                      <a:pt x="22" y="25"/>
                      <a:pt x="22" y="25"/>
                    </a:cubicBezTo>
                    <a:cubicBezTo>
                      <a:pt x="23" y="23"/>
                      <a:pt x="23" y="23"/>
                      <a:pt x="23" y="23"/>
                    </a:cubicBezTo>
                    <a:cubicBezTo>
                      <a:pt x="23" y="24"/>
                      <a:pt x="23" y="24"/>
                      <a:pt x="23" y="24"/>
                    </a:cubicBezTo>
                    <a:cubicBezTo>
                      <a:pt x="22" y="26"/>
                      <a:pt x="22" y="26"/>
                      <a:pt x="22" y="26"/>
                    </a:cubicBezTo>
                    <a:cubicBezTo>
                      <a:pt x="21" y="26"/>
                      <a:pt x="23" y="24"/>
                      <a:pt x="24" y="24"/>
                    </a:cubicBezTo>
                    <a:cubicBezTo>
                      <a:pt x="24" y="23"/>
                      <a:pt x="23" y="24"/>
                      <a:pt x="23" y="25"/>
                    </a:cubicBezTo>
                    <a:cubicBezTo>
                      <a:pt x="22" y="25"/>
                      <a:pt x="23" y="25"/>
                      <a:pt x="23" y="25"/>
                    </a:cubicBezTo>
                    <a:cubicBezTo>
                      <a:pt x="22" y="26"/>
                      <a:pt x="23" y="25"/>
                      <a:pt x="22" y="26"/>
                    </a:cubicBezTo>
                    <a:cubicBezTo>
                      <a:pt x="22" y="26"/>
                      <a:pt x="23" y="25"/>
                      <a:pt x="23" y="25"/>
                    </a:cubicBezTo>
                    <a:cubicBezTo>
                      <a:pt x="23" y="25"/>
                      <a:pt x="24" y="25"/>
                      <a:pt x="23" y="26"/>
                    </a:cubicBezTo>
                    <a:cubicBezTo>
                      <a:pt x="23" y="26"/>
                      <a:pt x="23" y="26"/>
                      <a:pt x="24" y="25"/>
                    </a:cubicBezTo>
                    <a:cubicBezTo>
                      <a:pt x="24" y="25"/>
                      <a:pt x="24" y="24"/>
                      <a:pt x="25" y="24"/>
                    </a:cubicBezTo>
                    <a:cubicBezTo>
                      <a:pt x="25" y="24"/>
                      <a:pt x="25" y="23"/>
                      <a:pt x="25" y="24"/>
                    </a:cubicBezTo>
                    <a:cubicBezTo>
                      <a:pt x="25" y="24"/>
                      <a:pt x="25" y="24"/>
                      <a:pt x="25" y="24"/>
                    </a:cubicBezTo>
                    <a:cubicBezTo>
                      <a:pt x="25" y="24"/>
                      <a:pt x="25" y="24"/>
                      <a:pt x="26" y="23"/>
                    </a:cubicBezTo>
                    <a:cubicBezTo>
                      <a:pt x="24" y="25"/>
                      <a:pt x="24" y="25"/>
                      <a:pt x="24" y="25"/>
                    </a:cubicBezTo>
                    <a:cubicBezTo>
                      <a:pt x="25" y="24"/>
                      <a:pt x="25" y="24"/>
                      <a:pt x="26" y="24"/>
                    </a:cubicBezTo>
                    <a:cubicBezTo>
                      <a:pt x="25" y="25"/>
                      <a:pt x="23" y="27"/>
                      <a:pt x="23" y="27"/>
                    </a:cubicBezTo>
                    <a:cubicBezTo>
                      <a:pt x="25" y="26"/>
                      <a:pt x="25" y="26"/>
                      <a:pt x="25" y="26"/>
                    </a:cubicBezTo>
                    <a:cubicBezTo>
                      <a:pt x="25" y="26"/>
                      <a:pt x="25" y="26"/>
                      <a:pt x="24" y="27"/>
                    </a:cubicBezTo>
                    <a:cubicBezTo>
                      <a:pt x="24" y="28"/>
                      <a:pt x="27" y="24"/>
                      <a:pt x="27" y="25"/>
                    </a:cubicBezTo>
                    <a:cubicBezTo>
                      <a:pt x="25" y="27"/>
                      <a:pt x="25" y="27"/>
                      <a:pt x="25" y="27"/>
                    </a:cubicBezTo>
                    <a:cubicBezTo>
                      <a:pt x="26" y="27"/>
                      <a:pt x="26" y="27"/>
                      <a:pt x="26" y="27"/>
                    </a:cubicBezTo>
                    <a:cubicBezTo>
                      <a:pt x="26" y="26"/>
                      <a:pt x="25" y="28"/>
                      <a:pt x="25" y="27"/>
                    </a:cubicBezTo>
                    <a:cubicBezTo>
                      <a:pt x="26" y="26"/>
                      <a:pt x="26" y="26"/>
                      <a:pt x="26" y="26"/>
                    </a:cubicBezTo>
                    <a:cubicBezTo>
                      <a:pt x="24" y="29"/>
                      <a:pt x="27" y="27"/>
                      <a:pt x="26" y="29"/>
                    </a:cubicBezTo>
                    <a:cubicBezTo>
                      <a:pt x="27" y="27"/>
                      <a:pt x="26" y="29"/>
                      <a:pt x="27" y="28"/>
                    </a:cubicBezTo>
                    <a:cubicBezTo>
                      <a:pt x="25" y="30"/>
                      <a:pt x="27" y="28"/>
                      <a:pt x="26" y="29"/>
                    </a:cubicBezTo>
                    <a:cubicBezTo>
                      <a:pt x="28" y="27"/>
                      <a:pt x="28" y="27"/>
                      <a:pt x="28" y="27"/>
                    </a:cubicBezTo>
                    <a:cubicBezTo>
                      <a:pt x="27" y="29"/>
                      <a:pt x="31" y="25"/>
                      <a:pt x="29" y="27"/>
                    </a:cubicBezTo>
                    <a:cubicBezTo>
                      <a:pt x="27" y="29"/>
                      <a:pt x="27" y="29"/>
                      <a:pt x="27" y="29"/>
                    </a:cubicBezTo>
                    <a:cubicBezTo>
                      <a:pt x="26" y="31"/>
                      <a:pt x="29" y="27"/>
                      <a:pt x="28" y="30"/>
                    </a:cubicBezTo>
                    <a:cubicBezTo>
                      <a:pt x="28" y="29"/>
                      <a:pt x="29" y="28"/>
                      <a:pt x="30" y="27"/>
                    </a:cubicBezTo>
                    <a:cubicBezTo>
                      <a:pt x="30" y="28"/>
                      <a:pt x="29" y="29"/>
                      <a:pt x="29" y="30"/>
                    </a:cubicBezTo>
                    <a:cubicBezTo>
                      <a:pt x="29" y="29"/>
                      <a:pt x="30" y="29"/>
                      <a:pt x="29" y="30"/>
                    </a:cubicBezTo>
                    <a:cubicBezTo>
                      <a:pt x="28" y="30"/>
                      <a:pt x="28" y="30"/>
                      <a:pt x="28" y="30"/>
                    </a:cubicBezTo>
                    <a:cubicBezTo>
                      <a:pt x="28" y="31"/>
                      <a:pt x="29" y="30"/>
                      <a:pt x="30" y="30"/>
                    </a:cubicBezTo>
                    <a:cubicBezTo>
                      <a:pt x="28" y="31"/>
                      <a:pt x="29" y="31"/>
                      <a:pt x="29" y="32"/>
                    </a:cubicBezTo>
                    <a:cubicBezTo>
                      <a:pt x="31" y="30"/>
                      <a:pt x="29" y="33"/>
                      <a:pt x="31" y="31"/>
                    </a:cubicBezTo>
                    <a:cubicBezTo>
                      <a:pt x="30" y="31"/>
                      <a:pt x="30" y="31"/>
                      <a:pt x="30" y="31"/>
                    </a:cubicBezTo>
                    <a:cubicBezTo>
                      <a:pt x="31" y="31"/>
                      <a:pt x="32" y="29"/>
                      <a:pt x="32" y="29"/>
                    </a:cubicBezTo>
                    <a:cubicBezTo>
                      <a:pt x="31" y="31"/>
                      <a:pt x="31" y="31"/>
                      <a:pt x="31" y="31"/>
                    </a:cubicBezTo>
                    <a:cubicBezTo>
                      <a:pt x="29" y="33"/>
                      <a:pt x="31" y="31"/>
                      <a:pt x="30" y="32"/>
                    </a:cubicBezTo>
                    <a:cubicBezTo>
                      <a:pt x="31" y="31"/>
                      <a:pt x="30" y="32"/>
                      <a:pt x="31" y="31"/>
                    </a:cubicBezTo>
                    <a:cubicBezTo>
                      <a:pt x="32" y="31"/>
                      <a:pt x="32" y="31"/>
                      <a:pt x="32" y="31"/>
                    </a:cubicBezTo>
                    <a:cubicBezTo>
                      <a:pt x="33" y="30"/>
                      <a:pt x="33" y="30"/>
                      <a:pt x="33" y="30"/>
                    </a:cubicBezTo>
                    <a:cubicBezTo>
                      <a:pt x="33" y="30"/>
                      <a:pt x="31" y="32"/>
                      <a:pt x="31" y="32"/>
                    </a:cubicBezTo>
                    <a:cubicBezTo>
                      <a:pt x="31" y="33"/>
                      <a:pt x="31" y="32"/>
                      <a:pt x="32" y="32"/>
                    </a:cubicBezTo>
                    <a:cubicBezTo>
                      <a:pt x="32" y="32"/>
                      <a:pt x="32" y="32"/>
                      <a:pt x="32" y="32"/>
                    </a:cubicBezTo>
                    <a:cubicBezTo>
                      <a:pt x="32" y="32"/>
                      <a:pt x="32" y="32"/>
                      <a:pt x="32" y="32"/>
                    </a:cubicBezTo>
                    <a:cubicBezTo>
                      <a:pt x="32" y="32"/>
                      <a:pt x="32" y="32"/>
                      <a:pt x="32" y="32"/>
                    </a:cubicBezTo>
                    <a:cubicBezTo>
                      <a:pt x="32" y="32"/>
                      <a:pt x="32" y="32"/>
                      <a:pt x="32" y="32"/>
                    </a:cubicBezTo>
                    <a:cubicBezTo>
                      <a:pt x="32" y="32"/>
                      <a:pt x="32" y="32"/>
                      <a:pt x="32" y="32"/>
                    </a:cubicBezTo>
                    <a:cubicBezTo>
                      <a:pt x="32" y="32"/>
                      <a:pt x="32" y="32"/>
                      <a:pt x="32" y="32"/>
                    </a:cubicBezTo>
                    <a:cubicBezTo>
                      <a:pt x="32" y="32"/>
                      <a:pt x="32" y="32"/>
                      <a:pt x="32" y="32"/>
                    </a:cubicBezTo>
                    <a:cubicBezTo>
                      <a:pt x="32" y="32"/>
                      <a:pt x="32" y="32"/>
                      <a:pt x="31" y="33"/>
                    </a:cubicBezTo>
                    <a:cubicBezTo>
                      <a:pt x="30" y="34"/>
                      <a:pt x="30" y="34"/>
                      <a:pt x="30" y="34"/>
                    </a:cubicBezTo>
                    <a:cubicBezTo>
                      <a:pt x="30" y="34"/>
                      <a:pt x="32" y="33"/>
                      <a:pt x="32" y="32"/>
                    </a:cubicBezTo>
                    <a:cubicBezTo>
                      <a:pt x="32" y="34"/>
                      <a:pt x="33" y="33"/>
                      <a:pt x="34" y="33"/>
                    </a:cubicBezTo>
                    <a:cubicBezTo>
                      <a:pt x="34" y="33"/>
                      <a:pt x="33" y="33"/>
                      <a:pt x="33" y="33"/>
                    </a:cubicBezTo>
                    <a:cubicBezTo>
                      <a:pt x="34" y="33"/>
                      <a:pt x="35" y="32"/>
                      <a:pt x="34" y="33"/>
                    </a:cubicBezTo>
                    <a:cubicBezTo>
                      <a:pt x="35" y="32"/>
                      <a:pt x="33" y="34"/>
                      <a:pt x="34" y="34"/>
                    </a:cubicBezTo>
                    <a:cubicBezTo>
                      <a:pt x="33" y="34"/>
                      <a:pt x="35" y="33"/>
                      <a:pt x="34" y="33"/>
                    </a:cubicBezTo>
                    <a:cubicBezTo>
                      <a:pt x="33" y="35"/>
                      <a:pt x="36" y="32"/>
                      <a:pt x="35" y="34"/>
                    </a:cubicBezTo>
                    <a:cubicBezTo>
                      <a:pt x="36" y="33"/>
                      <a:pt x="35" y="34"/>
                      <a:pt x="34" y="35"/>
                    </a:cubicBezTo>
                    <a:cubicBezTo>
                      <a:pt x="35" y="34"/>
                      <a:pt x="36" y="34"/>
                      <a:pt x="37" y="33"/>
                    </a:cubicBezTo>
                    <a:cubicBezTo>
                      <a:pt x="36" y="34"/>
                      <a:pt x="36" y="34"/>
                      <a:pt x="36" y="34"/>
                    </a:cubicBezTo>
                    <a:cubicBezTo>
                      <a:pt x="36" y="34"/>
                      <a:pt x="36" y="34"/>
                      <a:pt x="37" y="34"/>
                    </a:cubicBezTo>
                    <a:cubicBezTo>
                      <a:pt x="38" y="33"/>
                      <a:pt x="39" y="32"/>
                      <a:pt x="39" y="32"/>
                    </a:cubicBezTo>
                    <a:cubicBezTo>
                      <a:pt x="39" y="32"/>
                      <a:pt x="39" y="32"/>
                      <a:pt x="39" y="32"/>
                    </a:cubicBezTo>
                    <a:cubicBezTo>
                      <a:pt x="40" y="32"/>
                      <a:pt x="40" y="32"/>
                      <a:pt x="40" y="32"/>
                    </a:cubicBezTo>
                    <a:cubicBezTo>
                      <a:pt x="39" y="33"/>
                      <a:pt x="39" y="32"/>
                      <a:pt x="39" y="33"/>
                    </a:cubicBezTo>
                    <a:cubicBezTo>
                      <a:pt x="37" y="35"/>
                      <a:pt x="38" y="34"/>
                      <a:pt x="38" y="35"/>
                    </a:cubicBezTo>
                    <a:cubicBezTo>
                      <a:pt x="39" y="34"/>
                      <a:pt x="39" y="34"/>
                      <a:pt x="39" y="34"/>
                    </a:cubicBezTo>
                    <a:cubicBezTo>
                      <a:pt x="40" y="33"/>
                      <a:pt x="38" y="35"/>
                      <a:pt x="38" y="35"/>
                    </a:cubicBezTo>
                    <a:cubicBezTo>
                      <a:pt x="42" y="32"/>
                      <a:pt x="42" y="32"/>
                      <a:pt x="42" y="32"/>
                    </a:cubicBezTo>
                    <a:cubicBezTo>
                      <a:pt x="42" y="32"/>
                      <a:pt x="41" y="33"/>
                      <a:pt x="40" y="34"/>
                    </a:cubicBezTo>
                    <a:cubicBezTo>
                      <a:pt x="40" y="34"/>
                      <a:pt x="42" y="32"/>
                      <a:pt x="44" y="31"/>
                    </a:cubicBezTo>
                    <a:cubicBezTo>
                      <a:pt x="44" y="31"/>
                      <a:pt x="45" y="31"/>
                      <a:pt x="45" y="31"/>
                    </a:cubicBezTo>
                    <a:cubicBezTo>
                      <a:pt x="44" y="32"/>
                      <a:pt x="45" y="31"/>
                      <a:pt x="44" y="32"/>
                    </a:cubicBezTo>
                    <a:cubicBezTo>
                      <a:pt x="43" y="33"/>
                      <a:pt x="43" y="33"/>
                      <a:pt x="43" y="33"/>
                    </a:cubicBezTo>
                    <a:cubicBezTo>
                      <a:pt x="43" y="33"/>
                      <a:pt x="41" y="34"/>
                      <a:pt x="40" y="35"/>
                    </a:cubicBezTo>
                    <a:cubicBezTo>
                      <a:pt x="41" y="35"/>
                      <a:pt x="41" y="36"/>
                      <a:pt x="41" y="36"/>
                    </a:cubicBezTo>
                    <a:cubicBezTo>
                      <a:pt x="43" y="34"/>
                      <a:pt x="42" y="35"/>
                      <a:pt x="44" y="34"/>
                    </a:cubicBezTo>
                    <a:cubicBezTo>
                      <a:pt x="44" y="34"/>
                      <a:pt x="43" y="35"/>
                      <a:pt x="42" y="36"/>
                    </a:cubicBezTo>
                    <a:cubicBezTo>
                      <a:pt x="43" y="35"/>
                      <a:pt x="43" y="36"/>
                      <a:pt x="43" y="36"/>
                    </a:cubicBezTo>
                    <a:cubicBezTo>
                      <a:pt x="43" y="36"/>
                      <a:pt x="43" y="36"/>
                      <a:pt x="43" y="36"/>
                    </a:cubicBezTo>
                    <a:cubicBezTo>
                      <a:pt x="44" y="36"/>
                      <a:pt x="43" y="37"/>
                      <a:pt x="45" y="36"/>
                    </a:cubicBezTo>
                    <a:cubicBezTo>
                      <a:pt x="44" y="37"/>
                      <a:pt x="44" y="37"/>
                      <a:pt x="44" y="37"/>
                    </a:cubicBezTo>
                    <a:cubicBezTo>
                      <a:pt x="44" y="37"/>
                      <a:pt x="47" y="34"/>
                      <a:pt x="46" y="36"/>
                    </a:cubicBezTo>
                    <a:cubicBezTo>
                      <a:pt x="45" y="36"/>
                      <a:pt x="45" y="36"/>
                      <a:pt x="45" y="36"/>
                    </a:cubicBezTo>
                    <a:cubicBezTo>
                      <a:pt x="46" y="36"/>
                      <a:pt x="44" y="38"/>
                      <a:pt x="46" y="36"/>
                    </a:cubicBezTo>
                    <a:cubicBezTo>
                      <a:pt x="45" y="37"/>
                      <a:pt x="45" y="37"/>
                      <a:pt x="45" y="37"/>
                    </a:cubicBezTo>
                    <a:cubicBezTo>
                      <a:pt x="45" y="37"/>
                      <a:pt x="45" y="37"/>
                      <a:pt x="47" y="36"/>
                    </a:cubicBezTo>
                    <a:cubicBezTo>
                      <a:pt x="45" y="38"/>
                      <a:pt x="45" y="38"/>
                      <a:pt x="45" y="38"/>
                    </a:cubicBezTo>
                    <a:cubicBezTo>
                      <a:pt x="45" y="39"/>
                      <a:pt x="47" y="36"/>
                      <a:pt x="47" y="37"/>
                    </a:cubicBezTo>
                    <a:cubicBezTo>
                      <a:pt x="47" y="37"/>
                      <a:pt x="46" y="38"/>
                      <a:pt x="46" y="38"/>
                    </a:cubicBezTo>
                    <a:cubicBezTo>
                      <a:pt x="47" y="37"/>
                      <a:pt x="47" y="38"/>
                      <a:pt x="47" y="38"/>
                    </a:cubicBezTo>
                    <a:cubicBezTo>
                      <a:pt x="46" y="39"/>
                      <a:pt x="46" y="39"/>
                      <a:pt x="46" y="39"/>
                    </a:cubicBezTo>
                    <a:cubicBezTo>
                      <a:pt x="47" y="40"/>
                      <a:pt x="47" y="41"/>
                      <a:pt x="50" y="41"/>
                    </a:cubicBezTo>
                    <a:cubicBezTo>
                      <a:pt x="48" y="42"/>
                      <a:pt x="48" y="41"/>
                      <a:pt x="47" y="43"/>
                    </a:cubicBezTo>
                    <a:cubicBezTo>
                      <a:pt x="49" y="41"/>
                      <a:pt x="48" y="42"/>
                      <a:pt x="49" y="42"/>
                    </a:cubicBezTo>
                    <a:cubicBezTo>
                      <a:pt x="48" y="42"/>
                      <a:pt x="48" y="42"/>
                      <a:pt x="48" y="42"/>
                    </a:cubicBezTo>
                    <a:cubicBezTo>
                      <a:pt x="49" y="42"/>
                      <a:pt x="48" y="43"/>
                      <a:pt x="48" y="43"/>
                    </a:cubicBezTo>
                    <a:cubicBezTo>
                      <a:pt x="49" y="43"/>
                      <a:pt x="49" y="43"/>
                      <a:pt x="49" y="43"/>
                    </a:cubicBezTo>
                    <a:cubicBezTo>
                      <a:pt x="50" y="42"/>
                      <a:pt x="47" y="45"/>
                      <a:pt x="49" y="43"/>
                    </a:cubicBezTo>
                    <a:cubicBezTo>
                      <a:pt x="48" y="44"/>
                      <a:pt x="48" y="44"/>
                      <a:pt x="48" y="44"/>
                    </a:cubicBezTo>
                    <a:cubicBezTo>
                      <a:pt x="50" y="43"/>
                      <a:pt x="47" y="45"/>
                      <a:pt x="49" y="44"/>
                    </a:cubicBezTo>
                    <a:cubicBezTo>
                      <a:pt x="49" y="44"/>
                      <a:pt x="49" y="44"/>
                      <a:pt x="49" y="44"/>
                    </a:cubicBezTo>
                    <a:cubicBezTo>
                      <a:pt x="48" y="45"/>
                      <a:pt x="51" y="43"/>
                      <a:pt x="50" y="44"/>
                    </a:cubicBezTo>
                    <a:cubicBezTo>
                      <a:pt x="50" y="44"/>
                      <a:pt x="51" y="44"/>
                      <a:pt x="53" y="43"/>
                    </a:cubicBezTo>
                    <a:cubicBezTo>
                      <a:pt x="51" y="44"/>
                      <a:pt x="51" y="44"/>
                      <a:pt x="51" y="44"/>
                    </a:cubicBezTo>
                    <a:cubicBezTo>
                      <a:pt x="52" y="44"/>
                      <a:pt x="52" y="46"/>
                      <a:pt x="55" y="45"/>
                    </a:cubicBezTo>
                    <a:cubicBezTo>
                      <a:pt x="54" y="45"/>
                      <a:pt x="54" y="45"/>
                      <a:pt x="54" y="45"/>
                    </a:cubicBezTo>
                    <a:cubicBezTo>
                      <a:pt x="56" y="44"/>
                      <a:pt x="52" y="48"/>
                      <a:pt x="56" y="45"/>
                    </a:cubicBezTo>
                    <a:cubicBezTo>
                      <a:pt x="58" y="45"/>
                      <a:pt x="58" y="45"/>
                      <a:pt x="58" y="45"/>
                    </a:cubicBezTo>
                    <a:cubicBezTo>
                      <a:pt x="56" y="46"/>
                      <a:pt x="56" y="46"/>
                      <a:pt x="56" y="46"/>
                    </a:cubicBezTo>
                    <a:cubicBezTo>
                      <a:pt x="57" y="46"/>
                      <a:pt x="56" y="46"/>
                      <a:pt x="58" y="46"/>
                    </a:cubicBezTo>
                    <a:cubicBezTo>
                      <a:pt x="56" y="46"/>
                      <a:pt x="56" y="46"/>
                      <a:pt x="56" y="46"/>
                    </a:cubicBezTo>
                    <a:cubicBezTo>
                      <a:pt x="56" y="47"/>
                      <a:pt x="59" y="46"/>
                      <a:pt x="58" y="46"/>
                    </a:cubicBezTo>
                    <a:cubicBezTo>
                      <a:pt x="57" y="46"/>
                      <a:pt x="57" y="46"/>
                      <a:pt x="57" y="46"/>
                    </a:cubicBezTo>
                    <a:cubicBezTo>
                      <a:pt x="55" y="49"/>
                      <a:pt x="54" y="52"/>
                      <a:pt x="58" y="51"/>
                    </a:cubicBezTo>
                    <a:cubicBezTo>
                      <a:pt x="59" y="50"/>
                      <a:pt x="56" y="52"/>
                      <a:pt x="56" y="52"/>
                    </a:cubicBezTo>
                    <a:cubicBezTo>
                      <a:pt x="60" y="51"/>
                      <a:pt x="56" y="55"/>
                      <a:pt x="61" y="53"/>
                    </a:cubicBezTo>
                    <a:cubicBezTo>
                      <a:pt x="63" y="53"/>
                      <a:pt x="68" y="50"/>
                      <a:pt x="68" y="50"/>
                    </a:cubicBezTo>
                    <a:cubicBezTo>
                      <a:pt x="65" y="50"/>
                      <a:pt x="66" y="47"/>
                      <a:pt x="68" y="44"/>
                    </a:cubicBezTo>
                    <a:cubicBezTo>
                      <a:pt x="67" y="44"/>
                      <a:pt x="66" y="43"/>
                      <a:pt x="66"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35" name="Freeform 374"/>
              <p:cNvSpPr/>
              <p:nvPr/>
            </p:nvSpPr>
            <p:spPr bwMode="auto">
              <a:xfrm>
                <a:off x="3472" y="2077"/>
                <a:ext cx="0" cy="2"/>
              </a:xfrm>
              <a:custGeom>
                <a:avLst/>
                <a:gdLst>
                  <a:gd name="T0" fmla="*/ 0 h 1"/>
                  <a:gd name="T1" fmla="*/ 1 h 1"/>
                  <a:gd name="T2" fmla="*/ 0 h 1"/>
                  <a:gd name="T3" fmla="*/ 0 h 1"/>
                  <a:gd name="T4" fmla="*/ 0 h 1"/>
                </a:gdLst>
                <a:ahLst/>
                <a:cxnLst>
                  <a:cxn ang="0">
                    <a:pos x="0" y="T0"/>
                  </a:cxn>
                  <a:cxn ang="0">
                    <a:pos x="0" y="T1"/>
                  </a:cxn>
                  <a:cxn ang="0">
                    <a:pos x="0" y="T2"/>
                  </a:cxn>
                  <a:cxn ang="0">
                    <a:pos x="0" y="T3"/>
                  </a:cxn>
                  <a:cxn ang="0">
                    <a:pos x="0" y="T4"/>
                  </a:cxn>
                </a:cxnLst>
                <a:rect l="0" t="0" r="r" b="b"/>
                <a:pathLst>
                  <a:path h="1">
                    <a:moveTo>
                      <a:pt x="0" y="0"/>
                    </a:moveTo>
                    <a:cubicBezTo>
                      <a:pt x="0" y="0"/>
                      <a:pt x="0" y="0"/>
                      <a:pt x="0" y="1"/>
                    </a:cubicBezTo>
                    <a:cubicBezTo>
                      <a:pt x="0" y="1"/>
                      <a:pt x="0" y="1"/>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36" name="Freeform 375"/>
              <p:cNvSpPr/>
              <p:nvPr/>
            </p:nvSpPr>
            <p:spPr bwMode="auto">
              <a:xfrm>
                <a:off x="4219" y="2506"/>
                <a:ext cx="2" cy="4"/>
              </a:xfrm>
              <a:custGeom>
                <a:avLst/>
                <a:gdLst>
                  <a:gd name="T0" fmla="*/ 0 w 1"/>
                  <a:gd name="T1" fmla="*/ 1 h 2"/>
                  <a:gd name="T2" fmla="*/ 1 w 1"/>
                  <a:gd name="T3" fmla="*/ 1 h 2"/>
                  <a:gd name="T4" fmla="*/ 1 w 1"/>
                  <a:gd name="T5" fmla="*/ 0 h 2"/>
                  <a:gd name="T6" fmla="*/ 0 w 1"/>
                  <a:gd name="T7" fmla="*/ 1 h 2"/>
                </a:gdLst>
                <a:ahLst/>
                <a:cxnLst>
                  <a:cxn ang="0">
                    <a:pos x="T0" y="T1"/>
                  </a:cxn>
                  <a:cxn ang="0">
                    <a:pos x="T2" y="T3"/>
                  </a:cxn>
                  <a:cxn ang="0">
                    <a:pos x="T4" y="T5"/>
                  </a:cxn>
                  <a:cxn ang="0">
                    <a:pos x="T6" y="T7"/>
                  </a:cxn>
                </a:cxnLst>
                <a:rect l="0" t="0" r="r" b="b"/>
                <a:pathLst>
                  <a:path w="1" h="2">
                    <a:moveTo>
                      <a:pt x="0" y="1"/>
                    </a:moveTo>
                    <a:cubicBezTo>
                      <a:pt x="0" y="2"/>
                      <a:pt x="1" y="1"/>
                      <a:pt x="1" y="1"/>
                    </a:cubicBezTo>
                    <a:cubicBezTo>
                      <a:pt x="1" y="1"/>
                      <a:pt x="1" y="0"/>
                      <a:pt x="1"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37" name="Freeform 376"/>
              <p:cNvSpPr/>
              <p:nvPr/>
            </p:nvSpPr>
            <p:spPr bwMode="auto">
              <a:xfrm>
                <a:off x="4228" y="2482"/>
                <a:ext cx="6" cy="3"/>
              </a:xfrm>
              <a:custGeom>
                <a:avLst/>
                <a:gdLst>
                  <a:gd name="T0" fmla="*/ 3 w 3"/>
                  <a:gd name="T1" fmla="*/ 0 h 1"/>
                  <a:gd name="T2" fmla="*/ 0 w 3"/>
                  <a:gd name="T3" fmla="*/ 1 h 1"/>
                  <a:gd name="T4" fmla="*/ 3 w 3"/>
                  <a:gd name="T5" fmla="*/ 0 h 1"/>
                </a:gdLst>
                <a:ahLst/>
                <a:cxnLst>
                  <a:cxn ang="0">
                    <a:pos x="T0" y="T1"/>
                  </a:cxn>
                  <a:cxn ang="0">
                    <a:pos x="T2" y="T3"/>
                  </a:cxn>
                  <a:cxn ang="0">
                    <a:pos x="T4" y="T5"/>
                  </a:cxn>
                </a:cxnLst>
                <a:rect l="0" t="0" r="r" b="b"/>
                <a:pathLst>
                  <a:path w="3" h="1">
                    <a:moveTo>
                      <a:pt x="3" y="0"/>
                    </a:moveTo>
                    <a:cubicBezTo>
                      <a:pt x="0" y="1"/>
                      <a:pt x="0" y="1"/>
                      <a:pt x="0" y="1"/>
                    </a:cubicBezTo>
                    <a:cubicBezTo>
                      <a:pt x="2" y="1"/>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38" name="Freeform 377"/>
              <p:cNvSpPr/>
              <p:nvPr/>
            </p:nvSpPr>
            <p:spPr bwMode="auto">
              <a:xfrm>
                <a:off x="3472" y="2073"/>
                <a:ext cx="0" cy="2"/>
              </a:xfrm>
              <a:custGeom>
                <a:avLst/>
                <a:gdLst>
                  <a:gd name="T0" fmla="*/ 0 h 1"/>
                  <a:gd name="T1" fmla="*/ 0 h 1"/>
                  <a:gd name="T2" fmla="*/ 0 h 1"/>
                  <a:gd name="T3" fmla="*/ 1 h 1"/>
                  <a:gd name="T4" fmla="*/ 1 h 1"/>
                  <a:gd name="T5" fmla="*/ 0 h 1"/>
                </a:gdLst>
                <a:ahLst/>
                <a:cxnLst>
                  <a:cxn ang="0">
                    <a:pos x="0" y="T0"/>
                  </a:cxn>
                  <a:cxn ang="0">
                    <a:pos x="0" y="T1"/>
                  </a:cxn>
                  <a:cxn ang="0">
                    <a:pos x="0" y="T2"/>
                  </a:cxn>
                  <a:cxn ang="0">
                    <a:pos x="0" y="T3"/>
                  </a:cxn>
                  <a:cxn ang="0">
                    <a:pos x="0" y="T4"/>
                  </a:cxn>
                  <a:cxn ang="0">
                    <a:pos x="0" y="T5"/>
                  </a:cxn>
                </a:cxnLst>
                <a:rect l="0" t="0" r="r" b="b"/>
                <a:pathLst>
                  <a:path h="1">
                    <a:moveTo>
                      <a:pt x="0" y="0"/>
                    </a:moveTo>
                    <a:cubicBezTo>
                      <a:pt x="0" y="0"/>
                      <a:pt x="0" y="0"/>
                      <a:pt x="0" y="0"/>
                    </a:cubicBezTo>
                    <a:cubicBezTo>
                      <a:pt x="0" y="0"/>
                      <a:pt x="0" y="0"/>
                      <a:pt x="0" y="0"/>
                    </a:cubicBezTo>
                    <a:cubicBezTo>
                      <a:pt x="0" y="0"/>
                      <a:pt x="0" y="0"/>
                      <a:pt x="0" y="1"/>
                    </a:cubicBezTo>
                    <a:cubicBezTo>
                      <a:pt x="0" y="1"/>
                      <a:pt x="0" y="1"/>
                      <a:pt x="0" y="1"/>
                    </a:cubicBezTo>
                    <a:cubicBezTo>
                      <a:pt x="0"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39" name="Freeform 378"/>
              <p:cNvSpPr/>
              <p:nvPr/>
            </p:nvSpPr>
            <p:spPr bwMode="auto">
              <a:xfrm>
                <a:off x="3472" y="207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40" name="Freeform 379"/>
              <p:cNvSpPr/>
              <p:nvPr/>
            </p:nvSpPr>
            <p:spPr bwMode="auto">
              <a:xfrm>
                <a:off x="4219" y="2510"/>
                <a:ext cx="5" cy="2"/>
              </a:xfrm>
              <a:custGeom>
                <a:avLst/>
                <a:gdLst>
                  <a:gd name="T0" fmla="*/ 0 w 2"/>
                  <a:gd name="T1" fmla="*/ 1 h 1"/>
                  <a:gd name="T2" fmla="*/ 2 w 2"/>
                  <a:gd name="T3" fmla="*/ 0 h 1"/>
                  <a:gd name="T4" fmla="*/ 0 w 2"/>
                  <a:gd name="T5" fmla="*/ 1 h 1"/>
                </a:gdLst>
                <a:ahLst/>
                <a:cxnLst>
                  <a:cxn ang="0">
                    <a:pos x="T0" y="T1"/>
                  </a:cxn>
                  <a:cxn ang="0">
                    <a:pos x="T2" y="T3"/>
                  </a:cxn>
                  <a:cxn ang="0">
                    <a:pos x="T4" y="T5"/>
                  </a:cxn>
                </a:cxnLst>
                <a:rect l="0" t="0" r="r" b="b"/>
                <a:pathLst>
                  <a:path w="2" h="1">
                    <a:moveTo>
                      <a:pt x="0" y="1"/>
                    </a:moveTo>
                    <a:cubicBezTo>
                      <a:pt x="0" y="1"/>
                      <a:pt x="1" y="1"/>
                      <a:pt x="2"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41" name="Freeform 380"/>
              <p:cNvSpPr/>
              <p:nvPr/>
            </p:nvSpPr>
            <p:spPr bwMode="auto">
              <a:xfrm>
                <a:off x="4221" y="2514"/>
                <a:ext cx="3" cy="4"/>
              </a:xfrm>
              <a:custGeom>
                <a:avLst/>
                <a:gdLst>
                  <a:gd name="T0" fmla="*/ 1 w 1"/>
                  <a:gd name="T1" fmla="*/ 0 h 2"/>
                  <a:gd name="T2" fmla="*/ 1 w 1"/>
                  <a:gd name="T3" fmla="*/ 2 h 2"/>
                  <a:gd name="T4" fmla="*/ 1 w 1"/>
                  <a:gd name="T5" fmla="*/ 0 h 2"/>
                </a:gdLst>
                <a:ahLst/>
                <a:cxnLst>
                  <a:cxn ang="0">
                    <a:pos x="T0" y="T1"/>
                  </a:cxn>
                  <a:cxn ang="0">
                    <a:pos x="T2" y="T3"/>
                  </a:cxn>
                  <a:cxn ang="0">
                    <a:pos x="T4" y="T5"/>
                  </a:cxn>
                </a:cxnLst>
                <a:rect l="0" t="0" r="r" b="b"/>
                <a:pathLst>
                  <a:path w="1" h="2">
                    <a:moveTo>
                      <a:pt x="1" y="0"/>
                    </a:moveTo>
                    <a:cubicBezTo>
                      <a:pt x="0" y="2"/>
                      <a:pt x="1" y="1"/>
                      <a:pt x="1" y="2"/>
                    </a:cubicBezTo>
                    <a:cubicBezTo>
                      <a:pt x="1" y="1"/>
                      <a:pt x="1"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42" name="Oval 381"/>
              <p:cNvSpPr>
                <a:spLocks noChangeArrowheads="1"/>
              </p:cNvSpPr>
              <p:nvPr/>
            </p:nvSpPr>
            <p:spPr bwMode="auto">
              <a:xfrm>
                <a:off x="3905" y="2275"/>
                <a:ext cx="1" cy="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43" name="Freeform 382"/>
              <p:cNvSpPr/>
              <p:nvPr/>
            </p:nvSpPr>
            <p:spPr bwMode="auto">
              <a:xfrm>
                <a:off x="4217" y="2510"/>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44" name="Freeform 383"/>
              <p:cNvSpPr/>
              <p:nvPr/>
            </p:nvSpPr>
            <p:spPr bwMode="auto">
              <a:xfrm>
                <a:off x="4296" y="2552"/>
                <a:ext cx="0" cy="3"/>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1"/>
                      <a:pt x="0"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45" name="Freeform 384"/>
              <p:cNvSpPr/>
              <p:nvPr/>
            </p:nvSpPr>
            <p:spPr bwMode="auto">
              <a:xfrm>
                <a:off x="4289" y="255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46" name="Freeform 385"/>
              <p:cNvSpPr/>
              <p:nvPr/>
            </p:nvSpPr>
            <p:spPr bwMode="auto">
              <a:xfrm>
                <a:off x="4296" y="2552"/>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47" name="Freeform 386"/>
              <p:cNvSpPr/>
              <p:nvPr/>
            </p:nvSpPr>
            <p:spPr bwMode="auto">
              <a:xfrm>
                <a:off x="4306" y="2555"/>
                <a:ext cx="2" cy="4"/>
              </a:xfrm>
              <a:custGeom>
                <a:avLst/>
                <a:gdLst>
                  <a:gd name="T0" fmla="*/ 0 w 2"/>
                  <a:gd name="T1" fmla="*/ 4 h 4"/>
                  <a:gd name="T2" fmla="*/ 0 w 2"/>
                  <a:gd name="T3" fmla="*/ 4 h 4"/>
                  <a:gd name="T4" fmla="*/ 2 w 2"/>
                  <a:gd name="T5" fmla="*/ 0 h 4"/>
                  <a:gd name="T6" fmla="*/ 0 w 2"/>
                  <a:gd name="T7" fmla="*/ 4 h 4"/>
                </a:gdLst>
                <a:ahLst/>
                <a:cxnLst>
                  <a:cxn ang="0">
                    <a:pos x="T0" y="T1"/>
                  </a:cxn>
                  <a:cxn ang="0">
                    <a:pos x="T2" y="T3"/>
                  </a:cxn>
                  <a:cxn ang="0">
                    <a:pos x="T4" y="T5"/>
                  </a:cxn>
                  <a:cxn ang="0">
                    <a:pos x="T6" y="T7"/>
                  </a:cxn>
                </a:cxnLst>
                <a:rect l="0" t="0" r="r" b="b"/>
                <a:pathLst>
                  <a:path w="2" h="4">
                    <a:moveTo>
                      <a:pt x="0" y="4"/>
                    </a:moveTo>
                    <a:lnTo>
                      <a:pt x="0" y="4"/>
                    </a:lnTo>
                    <a:lnTo>
                      <a:pt x="2" y="0"/>
                    </a:lnTo>
                    <a:lnTo>
                      <a:pt x="0"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48" name="Freeform 387"/>
              <p:cNvSpPr/>
              <p:nvPr/>
            </p:nvSpPr>
            <p:spPr bwMode="auto">
              <a:xfrm>
                <a:off x="3903" y="2275"/>
                <a:ext cx="2" cy="0"/>
              </a:xfrm>
              <a:custGeom>
                <a:avLst/>
                <a:gdLst>
                  <a:gd name="T0" fmla="*/ 1 w 1"/>
                  <a:gd name="T1" fmla="*/ 1 w 1"/>
                  <a:gd name="T2" fmla="*/ 1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1" y="0"/>
                    </a:cubicBezTo>
                    <a:cubicBezTo>
                      <a:pt x="1"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49" name="Freeform 388"/>
              <p:cNvSpPr/>
              <p:nvPr/>
            </p:nvSpPr>
            <p:spPr bwMode="auto">
              <a:xfrm>
                <a:off x="3901" y="257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50" name="Freeform 389"/>
              <p:cNvSpPr/>
              <p:nvPr/>
            </p:nvSpPr>
            <p:spPr bwMode="auto">
              <a:xfrm>
                <a:off x="4285" y="2550"/>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51" name="Freeform 390"/>
              <p:cNvSpPr/>
              <p:nvPr/>
            </p:nvSpPr>
            <p:spPr bwMode="auto">
              <a:xfrm>
                <a:off x="3472" y="2079"/>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52" name="Rectangle 391"/>
              <p:cNvSpPr>
                <a:spLocks noChangeArrowheads="1"/>
              </p:cNvSpPr>
              <p:nvPr/>
            </p:nvSpPr>
            <p:spPr bwMode="auto">
              <a:xfrm>
                <a:off x="3472" y="2079"/>
                <a:ext cx="1"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53" name="Freeform 392"/>
              <p:cNvSpPr/>
              <p:nvPr/>
            </p:nvSpPr>
            <p:spPr bwMode="auto">
              <a:xfrm>
                <a:off x="4277" y="2495"/>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54" name="Freeform 393"/>
              <p:cNvSpPr/>
              <p:nvPr/>
            </p:nvSpPr>
            <p:spPr bwMode="auto">
              <a:xfrm>
                <a:off x="3472" y="207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55" name="Freeform 394"/>
              <p:cNvSpPr/>
              <p:nvPr/>
            </p:nvSpPr>
            <p:spPr bwMode="auto">
              <a:xfrm>
                <a:off x="4255" y="253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56" name="Freeform 395"/>
              <p:cNvSpPr/>
              <p:nvPr/>
            </p:nvSpPr>
            <p:spPr bwMode="auto">
              <a:xfrm>
                <a:off x="3678" y="2461"/>
                <a:ext cx="19" cy="13"/>
              </a:xfrm>
              <a:custGeom>
                <a:avLst/>
                <a:gdLst>
                  <a:gd name="T0" fmla="*/ 0 w 9"/>
                  <a:gd name="T1" fmla="*/ 0 h 6"/>
                  <a:gd name="T2" fmla="*/ 9 w 9"/>
                  <a:gd name="T3" fmla="*/ 6 h 6"/>
                  <a:gd name="T4" fmla="*/ 0 w 9"/>
                  <a:gd name="T5" fmla="*/ 0 h 6"/>
                </a:gdLst>
                <a:ahLst/>
                <a:cxnLst>
                  <a:cxn ang="0">
                    <a:pos x="T0" y="T1"/>
                  </a:cxn>
                  <a:cxn ang="0">
                    <a:pos x="T2" y="T3"/>
                  </a:cxn>
                  <a:cxn ang="0">
                    <a:pos x="T4" y="T5"/>
                  </a:cxn>
                </a:cxnLst>
                <a:rect l="0" t="0" r="r" b="b"/>
                <a:pathLst>
                  <a:path w="9" h="6">
                    <a:moveTo>
                      <a:pt x="0" y="0"/>
                    </a:moveTo>
                    <a:cubicBezTo>
                      <a:pt x="9" y="6"/>
                      <a:pt x="9" y="6"/>
                      <a:pt x="9" y="6"/>
                    </a:cubicBezTo>
                    <a:cubicBezTo>
                      <a:pt x="6" y="3"/>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57" name="Freeform 396"/>
              <p:cNvSpPr/>
              <p:nvPr/>
            </p:nvSpPr>
            <p:spPr bwMode="auto">
              <a:xfrm>
                <a:off x="3496" y="2319"/>
                <a:ext cx="4" cy="6"/>
              </a:xfrm>
              <a:custGeom>
                <a:avLst/>
                <a:gdLst>
                  <a:gd name="T0" fmla="*/ 1 w 2"/>
                  <a:gd name="T1" fmla="*/ 1 h 3"/>
                  <a:gd name="T2" fmla="*/ 2 w 2"/>
                  <a:gd name="T3" fmla="*/ 3 h 3"/>
                  <a:gd name="T4" fmla="*/ 2 w 2"/>
                  <a:gd name="T5" fmla="*/ 1 h 3"/>
                  <a:gd name="T6" fmla="*/ 1 w 2"/>
                  <a:gd name="T7" fmla="*/ 1 h 3"/>
                </a:gdLst>
                <a:ahLst/>
                <a:cxnLst>
                  <a:cxn ang="0">
                    <a:pos x="T0" y="T1"/>
                  </a:cxn>
                  <a:cxn ang="0">
                    <a:pos x="T2" y="T3"/>
                  </a:cxn>
                  <a:cxn ang="0">
                    <a:pos x="T4" y="T5"/>
                  </a:cxn>
                  <a:cxn ang="0">
                    <a:pos x="T6" y="T7"/>
                  </a:cxn>
                </a:cxnLst>
                <a:rect l="0" t="0" r="r" b="b"/>
                <a:pathLst>
                  <a:path w="2" h="3">
                    <a:moveTo>
                      <a:pt x="1" y="1"/>
                    </a:moveTo>
                    <a:cubicBezTo>
                      <a:pt x="2" y="2"/>
                      <a:pt x="2" y="2"/>
                      <a:pt x="2" y="3"/>
                    </a:cubicBezTo>
                    <a:cubicBezTo>
                      <a:pt x="2" y="1"/>
                      <a:pt x="2" y="1"/>
                      <a:pt x="2" y="1"/>
                    </a:cubicBezTo>
                    <a:cubicBezTo>
                      <a:pt x="2"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58" name="Freeform 397"/>
              <p:cNvSpPr/>
              <p:nvPr/>
            </p:nvSpPr>
            <p:spPr bwMode="auto">
              <a:xfrm>
                <a:off x="3483" y="2156"/>
                <a:ext cx="6" cy="4"/>
              </a:xfrm>
              <a:custGeom>
                <a:avLst/>
                <a:gdLst>
                  <a:gd name="T0" fmla="*/ 2 w 3"/>
                  <a:gd name="T1" fmla="*/ 1 h 2"/>
                  <a:gd name="T2" fmla="*/ 1 w 3"/>
                  <a:gd name="T3" fmla="*/ 2 h 2"/>
                  <a:gd name="T4" fmla="*/ 2 w 3"/>
                  <a:gd name="T5" fmla="*/ 1 h 2"/>
                </a:gdLst>
                <a:ahLst/>
                <a:cxnLst>
                  <a:cxn ang="0">
                    <a:pos x="T0" y="T1"/>
                  </a:cxn>
                  <a:cxn ang="0">
                    <a:pos x="T2" y="T3"/>
                  </a:cxn>
                  <a:cxn ang="0">
                    <a:pos x="T4" y="T5"/>
                  </a:cxn>
                </a:cxnLst>
                <a:rect l="0" t="0" r="r" b="b"/>
                <a:pathLst>
                  <a:path w="3" h="2">
                    <a:moveTo>
                      <a:pt x="2" y="1"/>
                    </a:moveTo>
                    <a:cubicBezTo>
                      <a:pt x="0" y="0"/>
                      <a:pt x="3" y="1"/>
                      <a:pt x="1" y="2"/>
                    </a:cubicBezTo>
                    <a:cubicBezTo>
                      <a:pt x="2" y="2"/>
                      <a:pt x="2" y="2"/>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59" name="Freeform 398"/>
              <p:cNvSpPr/>
              <p:nvPr/>
            </p:nvSpPr>
            <p:spPr bwMode="auto">
              <a:xfrm>
                <a:off x="3534" y="2347"/>
                <a:ext cx="13" cy="6"/>
              </a:xfrm>
              <a:custGeom>
                <a:avLst/>
                <a:gdLst>
                  <a:gd name="T0" fmla="*/ 0 w 6"/>
                  <a:gd name="T1" fmla="*/ 0 h 3"/>
                  <a:gd name="T2" fmla="*/ 4 w 6"/>
                  <a:gd name="T3" fmla="*/ 3 h 3"/>
                  <a:gd name="T4" fmla="*/ 0 w 6"/>
                  <a:gd name="T5" fmla="*/ 0 h 3"/>
                </a:gdLst>
                <a:ahLst/>
                <a:cxnLst>
                  <a:cxn ang="0">
                    <a:pos x="T0" y="T1"/>
                  </a:cxn>
                  <a:cxn ang="0">
                    <a:pos x="T2" y="T3"/>
                  </a:cxn>
                  <a:cxn ang="0">
                    <a:pos x="T4" y="T5"/>
                  </a:cxn>
                </a:cxnLst>
                <a:rect l="0" t="0" r="r" b="b"/>
                <a:pathLst>
                  <a:path w="6" h="3">
                    <a:moveTo>
                      <a:pt x="0" y="0"/>
                    </a:moveTo>
                    <a:cubicBezTo>
                      <a:pt x="0" y="2"/>
                      <a:pt x="3" y="3"/>
                      <a:pt x="4" y="3"/>
                    </a:cubicBezTo>
                    <a:cubicBezTo>
                      <a:pt x="6" y="3"/>
                      <a:pt x="1" y="2"/>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60" name="Freeform 399"/>
              <p:cNvSpPr/>
              <p:nvPr/>
            </p:nvSpPr>
            <p:spPr bwMode="auto">
              <a:xfrm>
                <a:off x="3466" y="2090"/>
                <a:ext cx="4" cy="4"/>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2" y="2"/>
                      <a:pt x="2" y="2"/>
                      <a:pt x="2" y="2"/>
                    </a:cubicBezTo>
                    <a:cubicBezTo>
                      <a:pt x="2" y="1"/>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61" name="Freeform 400"/>
              <p:cNvSpPr/>
              <p:nvPr/>
            </p:nvSpPr>
            <p:spPr bwMode="auto">
              <a:xfrm>
                <a:off x="3466" y="2103"/>
                <a:ext cx="4" cy="0"/>
              </a:xfrm>
              <a:custGeom>
                <a:avLst/>
                <a:gdLst>
                  <a:gd name="T0" fmla="*/ 0 w 2"/>
                  <a:gd name="T1" fmla="*/ 1 w 2"/>
                  <a:gd name="T2" fmla="*/ 1 w 2"/>
                  <a:gd name="T3" fmla="*/ 0 w 2"/>
                </a:gdLst>
                <a:ahLst/>
                <a:cxnLst>
                  <a:cxn ang="0">
                    <a:pos x="T0" y="0"/>
                  </a:cxn>
                  <a:cxn ang="0">
                    <a:pos x="T1" y="0"/>
                  </a:cxn>
                  <a:cxn ang="0">
                    <a:pos x="T2" y="0"/>
                  </a:cxn>
                  <a:cxn ang="0">
                    <a:pos x="T3" y="0"/>
                  </a:cxn>
                </a:cxnLst>
                <a:rect l="0" t="0" r="r" b="b"/>
                <a:pathLst>
                  <a:path w="2">
                    <a:moveTo>
                      <a:pt x="0" y="0"/>
                    </a:moveTo>
                    <a:cubicBezTo>
                      <a:pt x="1" y="0"/>
                      <a:pt x="1" y="0"/>
                      <a:pt x="1" y="0"/>
                    </a:cubicBezTo>
                    <a:cubicBezTo>
                      <a:pt x="2"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62" name="Freeform 401"/>
              <p:cNvSpPr/>
              <p:nvPr/>
            </p:nvSpPr>
            <p:spPr bwMode="auto">
              <a:xfrm>
                <a:off x="3477" y="2152"/>
                <a:ext cx="4" cy="8"/>
              </a:xfrm>
              <a:custGeom>
                <a:avLst/>
                <a:gdLst>
                  <a:gd name="T0" fmla="*/ 2 w 2"/>
                  <a:gd name="T1" fmla="*/ 4 h 4"/>
                  <a:gd name="T2" fmla="*/ 1 w 2"/>
                  <a:gd name="T3" fmla="*/ 0 h 4"/>
                  <a:gd name="T4" fmla="*/ 2 w 2"/>
                  <a:gd name="T5" fmla="*/ 4 h 4"/>
                </a:gdLst>
                <a:ahLst/>
                <a:cxnLst>
                  <a:cxn ang="0">
                    <a:pos x="T0" y="T1"/>
                  </a:cxn>
                  <a:cxn ang="0">
                    <a:pos x="T2" y="T3"/>
                  </a:cxn>
                  <a:cxn ang="0">
                    <a:pos x="T4" y="T5"/>
                  </a:cxn>
                </a:cxnLst>
                <a:rect l="0" t="0" r="r" b="b"/>
                <a:pathLst>
                  <a:path w="2" h="4">
                    <a:moveTo>
                      <a:pt x="2" y="4"/>
                    </a:moveTo>
                    <a:cubicBezTo>
                      <a:pt x="2" y="3"/>
                      <a:pt x="1" y="1"/>
                      <a:pt x="1" y="0"/>
                    </a:cubicBezTo>
                    <a:cubicBezTo>
                      <a:pt x="0" y="2"/>
                      <a:pt x="1"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63" name="Freeform 402"/>
              <p:cNvSpPr/>
              <p:nvPr/>
            </p:nvSpPr>
            <p:spPr bwMode="auto">
              <a:xfrm>
                <a:off x="3466" y="2096"/>
                <a:ext cx="8" cy="5"/>
              </a:xfrm>
              <a:custGeom>
                <a:avLst/>
                <a:gdLst>
                  <a:gd name="T0" fmla="*/ 0 w 4"/>
                  <a:gd name="T1" fmla="*/ 2 h 2"/>
                  <a:gd name="T2" fmla="*/ 0 w 4"/>
                  <a:gd name="T3" fmla="*/ 2 h 2"/>
                  <a:gd name="T4" fmla="*/ 2 w 4"/>
                  <a:gd name="T5" fmla="*/ 2 h 2"/>
                  <a:gd name="T6" fmla="*/ 2 w 4"/>
                  <a:gd name="T7" fmla="*/ 1 h 2"/>
                  <a:gd name="T8" fmla="*/ 4 w 4"/>
                  <a:gd name="T9" fmla="*/ 0 h 2"/>
                  <a:gd name="T10" fmla="*/ 0 w 4"/>
                  <a:gd name="T11" fmla="*/ 2 h 2"/>
                </a:gdLst>
                <a:ahLst/>
                <a:cxnLst>
                  <a:cxn ang="0">
                    <a:pos x="T0" y="T1"/>
                  </a:cxn>
                  <a:cxn ang="0">
                    <a:pos x="T2" y="T3"/>
                  </a:cxn>
                  <a:cxn ang="0">
                    <a:pos x="T4" y="T5"/>
                  </a:cxn>
                  <a:cxn ang="0">
                    <a:pos x="T6" y="T7"/>
                  </a:cxn>
                  <a:cxn ang="0">
                    <a:pos x="T8" y="T9"/>
                  </a:cxn>
                  <a:cxn ang="0">
                    <a:pos x="T10" y="T11"/>
                  </a:cxn>
                </a:cxnLst>
                <a:rect l="0" t="0" r="r" b="b"/>
                <a:pathLst>
                  <a:path w="4" h="2">
                    <a:moveTo>
                      <a:pt x="0" y="2"/>
                    </a:moveTo>
                    <a:cubicBezTo>
                      <a:pt x="0" y="2"/>
                      <a:pt x="0" y="2"/>
                      <a:pt x="0" y="2"/>
                    </a:cubicBezTo>
                    <a:cubicBezTo>
                      <a:pt x="1" y="2"/>
                      <a:pt x="1" y="2"/>
                      <a:pt x="2" y="2"/>
                    </a:cubicBezTo>
                    <a:cubicBezTo>
                      <a:pt x="2" y="2"/>
                      <a:pt x="3" y="1"/>
                      <a:pt x="2" y="1"/>
                    </a:cubicBezTo>
                    <a:cubicBezTo>
                      <a:pt x="3" y="0"/>
                      <a:pt x="4" y="1"/>
                      <a:pt x="4" y="0"/>
                    </a:cubicBezTo>
                    <a:cubicBezTo>
                      <a:pt x="3" y="0"/>
                      <a:pt x="1"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64" name="Freeform 403"/>
              <p:cNvSpPr/>
              <p:nvPr/>
            </p:nvSpPr>
            <p:spPr bwMode="auto">
              <a:xfrm>
                <a:off x="3470" y="2101"/>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65" name="Freeform 404"/>
              <p:cNvSpPr/>
              <p:nvPr/>
            </p:nvSpPr>
            <p:spPr bwMode="auto">
              <a:xfrm>
                <a:off x="3718" y="2501"/>
                <a:ext cx="5" cy="5"/>
              </a:xfrm>
              <a:custGeom>
                <a:avLst/>
                <a:gdLst>
                  <a:gd name="T0" fmla="*/ 0 w 2"/>
                  <a:gd name="T1" fmla="*/ 2 h 2"/>
                  <a:gd name="T2" fmla="*/ 2 w 2"/>
                  <a:gd name="T3" fmla="*/ 2 h 2"/>
                  <a:gd name="T4" fmla="*/ 0 w 2"/>
                  <a:gd name="T5" fmla="*/ 0 h 2"/>
                  <a:gd name="T6" fmla="*/ 0 w 2"/>
                  <a:gd name="T7" fmla="*/ 2 h 2"/>
                </a:gdLst>
                <a:ahLst/>
                <a:cxnLst>
                  <a:cxn ang="0">
                    <a:pos x="T0" y="T1"/>
                  </a:cxn>
                  <a:cxn ang="0">
                    <a:pos x="T2" y="T3"/>
                  </a:cxn>
                  <a:cxn ang="0">
                    <a:pos x="T4" y="T5"/>
                  </a:cxn>
                  <a:cxn ang="0">
                    <a:pos x="T6" y="T7"/>
                  </a:cxn>
                </a:cxnLst>
                <a:rect l="0" t="0" r="r" b="b"/>
                <a:pathLst>
                  <a:path w="2" h="2">
                    <a:moveTo>
                      <a:pt x="0" y="2"/>
                    </a:moveTo>
                    <a:cubicBezTo>
                      <a:pt x="1" y="2"/>
                      <a:pt x="2" y="1"/>
                      <a:pt x="2" y="2"/>
                    </a:cubicBezTo>
                    <a:cubicBezTo>
                      <a:pt x="2" y="1"/>
                      <a:pt x="1" y="1"/>
                      <a:pt x="0" y="0"/>
                    </a:cubicBezTo>
                    <a:cubicBezTo>
                      <a:pt x="0" y="0"/>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66" name="Freeform 405"/>
              <p:cNvSpPr/>
              <p:nvPr/>
            </p:nvSpPr>
            <p:spPr bwMode="auto">
              <a:xfrm>
                <a:off x="3629" y="2417"/>
                <a:ext cx="7" cy="6"/>
              </a:xfrm>
              <a:custGeom>
                <a:avLst/>
                <a:gdLst>
                  <a:gd name="T0" fmla="*/ 2 w 3"/>
                  <a:gd name="T1" fmla="*/ 3 h 3"/>
                  <a:gd name="T2" fmla="*/ 0 w 3"/>
                  <a:gd name="T3" fmla="*/ 0 h 3"/>
                  <a:gd name="T4" fmla="*/ 2 w 3"/>
                  <a:gd name="T5" fmla="*/ 3 h 3"/>
                </a:gdLst>
                <a:ahLst/>
                <a:cxnLst>
                  <a:cxn ang="0">
                    <a:pos x="T0" y="T1"/>
                  </a:cxn>
                  <a:cxn ang="0">
                    <a:pos x="T2" y="T3"/>
                  </a:cxn>
                  <a:cxn ang="0">
                    <a:pos x="T4" y="T5"/>
                  </a:cxn>
                </a:cxnLst>
                <a:rect l="0" t="0" r="r" b="b"/>
                <a:pathLst>
                  <a:path w="3" h="3">
                    <a:moveTo>
                      <a:pt x="2" y="3"/>
                    </a:moveTo>
                    <a:cubicBezTo>
                      <a:pt x="3" y="2"/>
                      <a:pt x="1" y="1"/>
                      <a:pt x="0" y="0"/>
                    </a:cubicBezTo>
                    <a:cubicBezTo>
                      <a:pt x="0" y="1"/>
                      <a:pt x="1" y="2"/>
                      <a:pt x="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grpSp>
        <p:sp>
          <p:nvSpPr>
            <p:cNvPr id="21" name="Freeform 407"/>
            <p:cNvSpPr/>
            <p:nvPr/>
          </p:nvSpPr>
          <p:spPr bwMode="auto">
            <a:xfrm>
              <a:off x="3716" y="2495"/>
              <a:ext cx="5" cy="4"/>
            </a:xfrm>
            <a:custGeom>
              <a:avLst/>
              <a:gdLst>
                <a:gd name="T0" fmla="*/ 2 w 2"/>
                <a:gd name="T1" fmla="*/ 2 h 2"/>
                <a:gd name="T2" fmla="*/ 0 w 2"/>
                <a:gd name="T3" fmla="*/ 0 h 2"/>
                <a:gd name="T4" fmla="*/ 2 w 2"/>
                <a:gd name="T5" fmla="*/ 2 h 2"/>
              </a:gdLst>
              <a:ahLst/>
              <a:cxnLst>
                <a:cxn ang="0">
                  <a:pos x="T0" y="T1"/>
                </a:cxn>
                <a:cxn ang="0">
                  <a:pos x="T2" y="T3"/>
                </a:cxn>
                <a:cxn ang="0">
                  <a:pos x="T4" y="T5"/>
                </a:cxn>
              </a:cxnLst>
              <a:rect l="0" t="0" r="r" b="b"/>
              <a:pathLst>
                <a:path w="2" h="2">
                  <a:moveTo>
                    <a:pt x="2" y="2"/>
                  </a:moveTo>
                  <a:cubicBezTo>
                    <a:pt x="1" y="1"/>
                    <a:pt x="1" y="0"/>
                    <a:pt x="0" y="0"/>
                  </a:cubicBezTo>
                  <a:cubicBezTo>
                    <a:pt x="1" y="1"/>
                    <a:pt x="1" y="1"/>
                    <a:pt x="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2" name="Freeform 408"/>
            <p:cNvSpPr/>
            <p:nvPr/>
          </p:nvSpPr>
          <p:spPr bwMode="auto">
            <a:xfrm>
              <a:off x="3706" y="2480"/>
              <a:ext cx="10" cy="15"/>
            </a:xfrm>
            <a:custGeom>
              <a:avLst/>
              <a:gdLst>
                <a:gd name="T0" fmla="*/ 5 w 5"/>
                <a:gd name="T1" fmla="*/ 7 h 7"/>
                <a:gd name="T2" fmla="*/ 2 w 5"/>
                <a:gd name="T3" fmla="*/ 3 h 7"/>
                <a:gd name="T4" fmla="*/ 2 w 5"/>
                <a:gd name="T5" fmla="*/ 1 h 7"/>
                <a:gd name="T6" fmla="*/ 3 w 5"/>
                <a:gd name="T7" fmla="*/ 7 h 7"/>
                <a:gd name="T8" fmla="*/ 3 w 5"/>
                <a:gd name="T9" fmla="*/ 7 h 7"/>
                <a:gd name="T10" fmla="*/ 5 w 5"/>
                <a:gd name="T11" fmla="*/ 7 h 7"/>
              </a:gdLst>
              <a:ahLst/>
              <a:cxnLst>
                <a:cxn ang="0">
                  <a:pos x="T0" y="T1"/>
                </a:cxn>
                <a:cxn ang="0">
                  <a:pos x="T2" y="T3"/>
                </a:cxn>
                <a:cxn ang="0">
                  <a:pos x="T4" y="T5"/>
                </a:cxn>
                <a:cxn ang="0">
                  <a:pos x="T6" y="T7"/>
                </a:cxn>
                <a:cxn ang="0">
                  <a:pos x="T8" y="T9"/>
                </a:cxn>
                <a:cxn ang="0">
                  <a:pos x="T10" y="T11"/>
                </a:cxn>
              </a:cxnLst>
              <a:rect l="0" t="0" r="r" b="b"/>
              <a:pathLst>
                <a:path w="5" h="7">
                  <a:moveTo>
                    <a:pt x="5" y="7"/>
                  </a:moveTo>
                  <a:cubicBezTo>
                    <a:pt x="4" y="5"/>
                    <a:pt x="4" y="3"/>
                    <a:pt x="2" y="3"/>
                  </a:cubicBezTo>
                  <a:cubicBezTo>
                    <a:pt x="1" y="1"/>
                    <a:pt x="4" y="3"/>
                    <a:pt x="2" y="1"/>
                  </a:cubicBezTo>
                  <a:cubicBezTo>
                    <a:pt x="0" y="0"/>
                    <a:pt x="1" y="4"/>
                    <a:pt x="3" y="7"/>
                  </a:cubicBezTo>
                  <a:cubicBezTo>
                    <a:pt x="3" y="7"/>
                    <a:pt x="3" y="7"/>
                    <a:pt x="3" y="7"/>
                  </a:cubicBezTo>
                  <a:cubicBezTo>
                    <a:pt x="4" y="7"/>
                    <a:pt x="4" y="7"/>
                    <a:pt x="5"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3" name="Freeform 409"/>
            <p:cNvSpPr/>
            <p:nvPr/>
          </p:nvSpPr>
          <p:spPr bwMode="auto">
            <a:xfrm>
              <a:off x="3782" y="3038"/>
              <a:ext cx="2" cy="4"/>
            </a:xfrm>
            <a:custGeom>
              <a:avLst/>
              <a:gdLst>
                <a:gd name="T0" fmla="*/ 0 w 1"/>
                <a:gd name="T1" fmla="*/ 0 h 2"/>
                <a:gd name="T2" fmla="*/ 0 w 1"/>
                <a:gd name="T3" fmla="*/ 2 h 2"/>
                <a:gd name="T4" fmla="*/ 1 w 1"/>
                <a:gd name="T5" fmla="*/ 1 h 2"/>
                <a:gd name="T6" fmla="*/ 0 w 1"/>
                <a:gd name="T7" fmla="*/ 0 h 2"/>
              </a:gdLst>
              <a:ahLst/>
              <a:cxnLst>
                <a:cxn ang="0">
                  <a:pos x="T0" y="T1"/>
                </a:cxn>
                <a:cxn ang="0">
                  <a:pos x="T2" y="T3"/>
                </a:cxn>
                <a:cxn ang="0">
                  <a:pos x="T4" y="T5"/>
                </a:cxn>
                <a:cxn ang="0">
                  <a:pos x="T6" y="T7"/>
                </a:cxn>
              </a:cxnLst>
              <a:rect l="0" t="0" r="r" b="b"/>
              <a:pathLst>
                <a:path w="1" h="2">
                  <a:moveTo>
                    <a:pt x="0" y="0"/>
                  </a:moveTo>
                  <a:cubicBezTo>
                    <a:pt x="0" y="2"/>
                    <a:pt x="0" y="2"/>
                    <a:pt x="0" y="2"/>
                  </a:cubicBezTo>
                  <a:cubicBezTo>
                    <a:pt x="0" y="2"/>
                    <a:pt x="1" y="1"/>
                    <a:pt x="1" y="1"/>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4" name="Freeform 410"/>
            <p:cNvSpPr/>
            <p:nvPr/>
          </p:nvSpPr>
          <p:spPr bwMode="auto">
            <a:xfrm>
              <a:off x="3631" y="2249"/>
              <a:ext cx="3" cy="2"/>
            </a:xfrm>
            <a:custGeom>
              <a:avLst/>
              <a:gdLst>
                <a:gd name="T0" fmla="*/ 3 w 3"/>
                <a:gd name="T1" fmla="*/ 0 h 2"/>
                <a:gd name="T2" fmla="*/ 0 w 3"/>
                <a:gd name="T3" fmla="*/ 0 h 2"/>
                <a:gd name="T4" fmla="*/ 0 w 3"/>
                <a:gd name="T5" fmla="*/ 2 h 2"/>
                <a:gd name="T6" fmla="*/ 3 w 3"/>
                <a:gd name="T7" fmla="*/ 0 h 2"/>
              </a:gdLst>
              <a:ahLst/>
              <a:cxnLst>
                <a:cxn ang="0">
                  <a:pos x="T0" y="T1"/>
                </a:cxn>
                <a:cxn ang="0">
                  <a:pos x="T2" y="T3"/>
                </a:cxn>
                <a:cxn ang="0">
                  <a:pos x="T4" y="T5"/>
                </a:cxn>
                <a:cxn ang="0">
                  <a:pos x="T6" y="T7"/>
                </a:cxn>
              </a:cxnLst>
              <a:rect l="0" t="0" r="r" b="b"/>
              <a:pathLst>
                <a:path w="3" h="2">
                  <a:moveTo>
                    <a:pt x="3" y="0"/>
                  </a:moveTo>
                  <a:lnTo>
                    <a:pt x="0" y="0"/>
                  </a:lnTo>
                  <a:lnTo>
                    <a:pt x="0" y="2"/>
                  </a:ln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5" name="Freeform 411"/>
            <p:cNvSpPr/>
            <p:nvPr/>
          </p:nvSpPr>
          <p:spPr bwMode="auto">
            <a:xfrm>
              <a:off x="3988" y="3019"/>
              <a:ext cx="0" cy="2"/>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1"/>
                    <a:pt x="0"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6" name="Freeform 412"/>
            <p:cNvSpPr/>
            <p:nvPr/>
          </p:nvSpPr>
          <p:spPr bwMode="auto">
            <a:xfrm>
              <a:off x="3856" y="3002"/>
              <a:ext cx="0" cy="2"/>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1"/>
                    <a:pt x="0" y="1"/>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7" name="Freeform 413"/>
            <p:cNvSpPr/>
            <p:nvPr/>
          </p:nvSpPr>
          <p:spPr bwMode="auto">
            <a:xfrm>
              <a:off x="3924" y="2998"/>
              <a:ext cx="2" cy="2"/>
            </a:xfrm>
            <a:custGeom>
              <a:avLst/>
              <a:gdLst>
                <a:gd name="T0" fmla="*/ 0 w 1"/>
                <a:gd name="T1" fmla="*/ 1 h 1"/>
                <a:gd name="T2" fmla="*/ 0 w 1"/>
                <a:gd name="T3" fmla="*/ 1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0" y="1"/>
                    <a:pt x="0" y="1"/>
                  </a:cubicBezTo>
                  <a:cubicBezTo>
                    <a:pt x="0" y="0"/>
                    <a:pt x="0" y="0"/>
                    <a:pt x="1"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8" name="Freeform 414"/>
            <p:cNvSpPr/>
            <p:nvPr/>
          </p:nvSpPr>
          <p:spPr bwMode="auto">
            <a:xfrm>
              <a:off x="3561" y="1990"/>
              <a:ext cx="3" cy="9"/>
            </a:xfrm>
            <a:custGeom>
              <a:avLst/>
              <a:gdLst>
                <a:gd name="T0" fmla="*/ 1 w 1"/>
                <a:gd name="T1" fmla="*/ 1 h 4"/>
                <a:gd name="T2" fmla="*/ 0 w 1"/>
                <a:gd name="T3" fmla="*/ 0 h 4"/>
                <a:gd name="T4" fmla="*/ 1 w 1"/>
                <a:gd name="T5" fmla="*/ 1 h 4"/>
              </a:gdLst>
              <a:ahLst/>
              <a:cxnLst>
                <a:cxn ang="0">
                  <a:pos x="T0" y="T1"/>
                </a:cxn>
                <a:cxn ang="0">
                  <a:pos x="T2" y="T3"/>
                </a:cxn>
                <a:cxn ang="0">
                  <a:pos x="T4" y="T5"/>
                </a:cxn>
              </a:cxnLst>
              <a:rect l="0" t="0" r="r" b="b"/>
              <a:pathLst>
                <a:path w="1" h="4">
                  <a:moveTo>
                    <a:pt x="1" y="1"/>
                  </a:moveTo>
                  <a:cubicBezTo>
                    <a:pt x="1" y="1"/>
                    <a:pt x="0" y="0"/>
                    <a:pt x="0" y="0"/>
                  </a:cubicBezTo>
                  <a:cubicBezTo>
                    <a:pt x="0" y="3"/>
                    <a:pt x="0" y="4"/>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9" name="Freeform 415"/>
            <p:cNvSpPr/>
            <p:nvPr/>
          </p:nvSpPr>
          <p:spPr bwMode="auto">
            <a:xfrm>
              <a:off x="3795" y="3040"/>
              <a:ext cx="2" cy="2"/>
            </a:xfrm>
            <a:custGeom>
              <a:avLst/>
              <a:gdLst>
                <a:gd name="T0" fmla="*/ 0 w 1"/>
                <a:gd name="T1" fmla="*/ 0 h 1"/>
                <a:gd name="T2" fmla="*/ 0 w 1"/>
                <a:gd name="T3" fmla="*/ 0 h 1"/>
              </a:gdLst>
              <a:ahLst/>
              <a:cxnLst>
                <a:cxn ang="0">
                  <a:pos x="T0" y="T1"/>
                </a:cxn>
                <a:cxn ang="0">
                  <a:pos x="T2" y="T3"/>
                </a:cxn>
              </a:cxnLst>
              <a:rect l="0" t="0" r="r" b="b"/>
              <a:pathLst>
                <a:path w="1" h="1">
                  <a:moveTo>
                    <a:pt x="0" y="0"/>
                  </a:moveTo>
                  <a:cubicBezTo>
                    <a:pt x="0" y="0"/>
                    <a:pt x="1"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0" name="Freeform 416"/>
            <p:cNvSpPr/>
            <p:nvPr/>
          </p:nvSpPr>
          <p:spPr bwMode="auto">
            <a:xfrm>
              <a:off x="3958" y="303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1" name="Freeform 417"/>
            <p:cNvSpPr/>
            <p:nvPr/>
          </p:nvSpPr>
          <p:spPr bwMode="auto">
            <a:xfrm>
              <a:off x="3982" y="3027"/>
              <a:ext cx="0" cy="3"/>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2" name="Freeform 418"/>
            <p:cNvSpPr/>
            <p:nvPr/>
          </p:nvSpPr>
          <p:spPr bwMode="auto">
            <a:xfrm>
              <a:off x="3595" y="182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3" name="Freeform 419"/>
            <p:cNvSpPr/>
            <p:nvPr/>
          </p:nvSpPr>
          <p:spPr bwMode="auto">
            <a:xfrm>
              <a:off x="3757" y="2981"/>
              <a:ext cx="2" cy="2"/>
            </a:xfrm>
            <a:custGeom>
              <a:avLst/>
              <a:gdLst>
                <a:gd name="T0" fmla="*/ 1 w 1"/>
                <a:gd name="T1" fmla="*/ 0 h 1"/>
                <a:gd name="T2" fmla="*/ 0 w 1"/>
                <a:gd name="T3" fmla="*/ 0 h 1"/>
                <a:gd name="T4" fmla="*/ 1 w 1"/>
                <a:gd name="T5" fmla="*/ 0 h 1"/>
              </a:gdLst>
              <a:ahLst/>
              <a:cxnLst>
                <a:cxn ang="0">
                  <a:pos x="T0" y="T1"/>
                </a:cxn>
                <a:cxn ang="0">
                  <a:pos x="T2" y="T3"/>
                </a:cxn>
                <a:cxn ang="0">
                  <a:pos x="T4" y="T5"/>
                </a:cxn>
              </a:cxnLst>
              <a:rect l="0" t="0" r="r" b="b"/>
              <a:pathLst>
                <a:path w="1" h="1">
                  <a:moveTo>
                    <a:pt x="1" y="0"/>
                  </a:moveTo>
                  <a:cubicBezTo>
                    <a:pt x="0" y="0"/>
                    <a:pt x="0" y="0"/>
                    <a:pt x="0" y="0"/>
                  </a:cubicBezTo>
                  <a:cubicBezTo>
                    <a:pt x="0" y="1"/>
                    <a:pt x="0"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4" name="Freeform 420"/>
            <p:cNvSpPr/>
            <p:nvPr/>
          </p:nvSpPr>
          <p:spPr bwMode="auto">
            <a:xfrm>
              <a:off x="3627" y="1789"/>
              <a:ext cx="2"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0" y="0"/>
                    <a:pt x="0"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5" name="Freeform 421"/>
            <p:cNvSpPr/>
            <p:nvPr/>
          </p:nvSpPr>
          <p:spPr bwMode="auto">
            <a:xfrm>
              <a:off x="3578" y="179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6" name="Rectangle 422"/>
            <p:cNvSpPr>
              <a:spLocks noChangeArrowheads="1"/>
            </p:cNvSpPr>
            <p:nvPr/>
          </p:nvSpPr>
          <p:spPr bwMode="auto">
            <a:xfrm>
              <a:off x="3593" y="1825"/>
              <a:ext cx="1"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7" name="Freeform 423"/>
            <p:cNvSpPr/>
            <p:nvPr/>
          </p:nvSpPr>
          <p:spPr bwMode="auto">
            <a:xfrm>
              <a:off x="3593" y="1825"/>
              <a:ext cx="0" cy="2"/>
            </a:xfrm>
            <a:custGeom>
              <a:avLst/>
              <a:gdLst>
                <a:gd name="T0" fmla="*/ 0 h 2"/>
                <a:gd name="T1" fmla="*/ 0 h 2"/>
                <a:gd name="T2" fmla="*/ 2 h 2"/>
                <a:gd name="T3" fmla="*/ 0 h 2"/>
              </a:gdLst>
              <a:ahLst/>
              <a:cxnLst>
                <a:cxn ang="0">
                  <a:pos x="0" y="T0"/>
                </a:cxn>
                <a:cxn ang="0">
                  <a:pos x="0" y="T1"/>
                </a:cxn>
                <a:cxn ang="0">
                  <a:pos x="0" y="T2"/>
                </a:cxn>
                <a:cxn ang="0">
                  <a:pos x="0" y="T3"/>
                </a:cxn>
              </a:cxnLst>
              <a:rect l="0" t="0" r="r" b="b"/>
              <a:pathLst>
                <a:path h="2">
                  <a:moveTo>
                    <a:pt x="0" y="0"/>
                  </a:moveTo>
                  <a:lnTo>
                    <a:pt x="0" y="0"/>
                  </a:lnTo>
                  <a:lnTo>
                    <a:pt x="0" y="2"/>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8" name="Freeform 424"/>
            <p:cNvSpPr/>
            <p:nvPr/>
          </p:nvSpPr>
          <p:spPr bwMode="auto">
            <a:xfrm>
              <a:off x="3593" y="1825"/>
              <a:ext cx="0" cy="2"/>
            </a:xfrm>
            <a:custGeom>
              <a:avLst/>
              <a:gdLst>
                <a:gd name="T0" fmla="*/ 0 h 1"/>
                <a:gd name="T1" fmla="*/ 1 h 1"/>
                <a:gd name="T2" fmla="*/ 1 h 1"/>
                <a:gd name="T3" fmla="*/ 1 h 1"/>
                <a:gd name="T4" fmla="*/ 0 h 1"/>
              </a:gdLst>
              <a:ahLst/>
              <a:cxnLst>
                <a:cxn ang="0">
                  <a:pos x="0" y="T0"/>
                </a:cxn>
                <a:cxn ang="0">
                  <a:pos x="0" y="T1"/>
                </a:cxn>
                <a:cxn ang="0">
                  <a:pos x="0" y="T2"/>
                </a:cxn>
                <a:cxn ang="0">
                  <a:pos x="0" y="T3"/>
                </a:cxn>
                <a:cxn ang="0">
                  <a:pos x="0" y="T4"/>
                </a:cxn>
              </a:cxnLst>
              <a:rect l="0" t="0" r="r" b="b"/>
              <a:pathLst>
                <a:path h="1">
                  <a:moveTo>
                    <a:pt x="0" y="0"/>
                  </a:moveTo>
                  <a:cubicBezTo>
                    <a:pt x="0" y="1"/>
                    <a:pt x="0" y="1"/>
                    <a:pt x="0" y="1"/>
                  </a:cubicBezTo>
                  <a:cubicBezTo>
                    <a:pt x="0" y="1"/>
                    <a:pt x="0" y="1"/>
                    <a:pt x="0" y="1"/>
                  </a:cubicBezTo>
                  <a:cubicBezTo>
                    <a:pt x="0" y="1"/>
                    <a:pt x="0" y="1"/>
                    <a:pt x="0" y="1"/>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9" name="Freeform 425"/>
            <p:cNvSpPr/>
            <p:nvPr/>
          </p:nvSpPr>
          <p:spPr bwMode="auto">
            <a:xfrm>
              <a:off x="3638" y="2417"/>
              <a:ext cx="6" cy="6"/>
            </a:xfrm>
            <a:custGeom>
              <a:avLst/>
              <a:gdLst>
                <a:gd name="T0" fmla="*/ 1 w 3"/>
                <a:gd name="T1" fmla="*/ 2 h 3"/>
                <a:gd name="T2" fmla="*/ 3 w 3"/>
                <a:gd name="T3" fmla="*/ 2 h 3"/>
                <a:gd name="T4" fmla="*/ 1 w 3"/>
                <a:gd name="T5" fmla="*/ 2 h 3"/>
              </a:gdLst>
              <a:ahLst/>
              <a:cxnLst>
                <a:cxn ang="0">
                  <a:pos x="T0" y="T1"/>
                </a:cxn>
                <a:cxn ang="0">
                  <a:pos x="T2" y="T3"/>
                </a:cxn>
                <a:cxn ang="0">
                  <a:pos x="T4" y="T5"/>
                </a:cxn>
              </a:cxnLst>
              <a:rect l="0" t="0" r="r" b="b"/>
              <a:pathLst>
                <a:path w="3" h="3">
                  <a:moveTo>
                    <a:pt x="1" y="2"/>
                  </a:moveTo>
                  <a:cubicBezTo>
                    <a:pt x="2" y="2"/>
                    <a:pt x="3" y="3"/>
                    <a:pt x="3" y="2"/>
                  </a:cubicBezTo>
                  <a:cubicBezTo>
                    <a:pt x="0" y="0"/>
                    <a:pt x="0" y="0"/>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0" name="Freeform 426"/>
            <p:cNvSpPr/>
            <p:nvPr/>
          </p:nvSpPr>
          <p:spPr bwMode="auto">
            <a:xfrm>
              <a:off x="3708" y="2743"/>
              <a:ext cx="2" cy="7"/>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1" y="3"/>
                    <a:pt x="1" y="0"/>
                    <a:pt x="0" y="0"/>
                  </a:cubicBezTo>
                  <a:cubicBezTo>
                    <a:pt x="0" y="0"/>
                    <a:pt x="0" y="3"/>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1" name="Freeform 427"/>
            <p:cNvSpPr/>
            <p:nvPr/>
          </p:nvSpPr>
          <p:spPr bwMode="auto">
            <a:xfrm>
              <a:off x="3714" y="2737"/>
              <a:ext cx="4" cy="2"/>
            </a:xfrm>
            <a:custGeom>
              <a:avLst/>
              <a:gdLst>
                <a:gd name="T0" fmla="*/ 1 w 2"/>
                <a:gd name="T1" fmla="*/ 1 h 1"/>
                <a:gd name="T2" fmla="*/ 0 w 2"/>
                <a:gd name="T3" fmla="*/ 0 h 1"/>
                <a:gd name="T4" fmla="*/ 1 w 2"/>
                <a:gd name="T5" fmla="*/ 1 h 1"/>
                <a:gd name="T6" fmla="*/ 1 w 2"/>
                <a:gd name="T7" fmla="*/ 1 h 1"/>
              </a:gdLst>
              <a:ahLst/>
              <a:cxnLst>
                <a:cxn ang="0">
                  <a:pos x="T0" y="T1"/>
                </a:cxn>
                <a:cxn ang="0">
                  <a:pos x="T2" y="T3"/>
                </a:cxn>
                <a:cxn ang="0">
                  <a:pos x="T4" y="T5"/>
                </a:cxn>
                <a:cxn ang="0">
                  <a:pos x="T6" y="T7"/>
                </a:cxn>
              </a:cxnLst>
              <a:rect l="0" t="0" r="r" b="b"/>
              <a:pathLst>
                <a:path w="2" h="1">
                  <a:moveTo>
                    <a:pt x="1" y="1"/>
                  </a:moveTo>
                  <a:cubicBezTo>
                    <a:pt x="1" y="0"/>
                    <a:pt x="0" y="0"/>
                    <a:pt x="0" y="0"/>
                  </a:cubicBezTo>
                  <a:cubicBezTo>
                    <a:pt x="0" y="0"/>
                    <a:pt x="1" y="1"/>
                    <a:pt x="1" y="1"/>
                  </a:cubicBezTo>
                  <a:cubicBezTo>
                    <a:pt x="1" y="1"/>
                    <a:pt x="2"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2" name="Freeform 428"/>
            <p:cNvSpPr/>
            <p:nvPr/>
          </p:nvSpPr>
          <p:spPr bwMode="auto">
            <a:xfrm>
              <a:off x="3706" y="2737"/>
              <a:ext cx="10" cy="4"/>
            </a:xfrm>
            <a:custGeom>
              <a:avLst/>
              <a:gdLst>
                <a:gd name="T0" fmla="*/ 0 w 5"/>
                <a:gd name="T1" fmla="*/ 1 h 2"/>
                <a:gd name="T2" fmla="*/ 4 w 5"/>
                <a:gd name="T3" fmla="*/ 1 h 2"/>
                <a:gd name="T4" fmla="*/ 5 w 5"/>
                <a:gd name="T5" fmla="*/ 2 h 2"/>
                <a:gd name="T6" fmla="*/ 3 w 5"/>
                <a:gd name="T7" fmla="*/ 1 h 2"/>
                <a:gd name="T8" fmla="*/ 2 w 5"/>
                <a:gd name="T9" fmla="*/ 1 h 2"/>
                <a:gd name="T10" fmla="*/ 0 w 5"/>
                <a:gd name="T11" fmla="*/ 1 h 2"/>
              </a:gdLst>
              <a:ahLst/>
              <a:cxnLst>
                <a:cxn ang="0">
                  <a:pos x="T0" y="T1"/>
                </a:cxn>
                <a:cxn ang="0">
                  <a:pos x="T2" y="T3"/>
                </a:cxn>
                <a:cxn ang="0">
                  <a:pos x="T4" y="T5"/>
                </a:cxn>
                <a:cxn ang="0">
                  <a:pos x="T6" y="T7"/>
                </a:cxn>
                <a:cxn ang="0">
                  <a:pos x="T8" y="T9"/>
                </a:cxn>
                <a:cxn ang="0">
                  <a:pos x="T10" y="T11"/>
                </a:cxn>
              </a:cxnLst>
              <a:rect l="0" t="0" r="r" b="b"/>
              <a:pathLst>
                <a:path w="5" h="2">
                  <a:moveTo>
                    <a:pt x="0" y="1"/>
                  </a:moveTo>
                  <a:cubicBezTo>
                    <a:pt x="1" y="2"/>
                    <a:pt x="3" y="2"/>
                    <a:pt x="4" y="1"/>
                  </a:cubicBezTo>
                  <a:cubicBezTo>
                    <a:pt x="4" y="1"/>
                    <a:pt x="5" y="2"/>
                    <a:pt x="5" y="2"/>
                  </a:cubicBezTo>
                  <a:cubicBezTo>
                    <a:pt x="4" y="1"/>
                    <a:pt x="4" y="1"/>
                    <a:pt x="3" y="1"/>
                  </a:cubicBezTo>
                  <a:cubicBezTo>
                    <a:pt x="3" y="1"/>
                    <a:pt x="1" y="0"/>
                    <a:pt x="2" y="1"/>
                  </a:cubicBezTo>
                  <a:cubicBezTo>
                    <a:pt x="2" y="1"/>
                    <a:pt x="1"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3" name="Freeform 429"/>
            <p:cNvSpPr/>
            <p:nvPr/>
          </p:nvSpPr>
          <p:spPr bwMode="auto">
            <a:xfrm>
              <a:off x="3755" y="2718"/>
              <a:ext cx="4" cy="6"/>
            </a:xfrm>
            <a:custGeom>
              <a:avLst/>
              <a:gdLst>
                <a:gd name="T0" fmla="*/ 2 w 2"/>
                <a:gd name="T1" fmla="*/ 3 h 3"/>
                <a:gd name="T2" fmla="*/ 0 w 2"/>
                <a:gd name="T3" fmla="*/ 0 h 3"/>
                <a:gd name="T4" fmla="*/ 2 w 2"/>
                <a:gd name="T5" fmla="*/ 3 h 3"/>
              </a:gdLst>
              <a:ahLst/>
              <a:cxnLst>
                <a:cxn ang="0">
                  <a:pos x="T0" y="T1"/>
                </a:cxn>
                <a:cxn ang="0">
                  <a:pos x="T2" y="T3"/>
                </a:cxn>
                <a:cxn ang="0">
                  <a:pos x="T4" y="T5"/>
                </a:cxn>
              </a:cxnLst>
              <a:rect l="0" t="0" r="r" b="b"/>
              <a:pathLst>
                <a:path w="2" h="3">
                  <a:moveTo>
                    <a:pt x="2" y="3"/>
                  </a:moveTo>
                  <a:cubicBezTo>
                    <a:pt x="0" y="0"/>
                    <a:pt x="0" y="0"/>
                    <a:pt x="0" y="0"/>
                  </a:cubicBezTo>
                  <a:cubicBezTo>
                    <a:pt x="1" y="2"/>
                    <a:pt x="1" y="2"/>
                    <a:pt x="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4" name="Freeform 430"/>
            <p:cNvSpPr/>
            <p:nvPr/>
          </p:nvSpPr>
          <p:spPr bwMode="auto">
            <a:xfrm>
              <a:off x="3761" y="2733"/>
              <a:ext cx="4" cy="17"/>
            </a:xfrm>
            <a:custGeom>
              <a:avLst/>
              <a:gdLst>
                <a:gd name="T0" fmla="*/ 1 w 2"/>
                <a:gd name="T1" fmla="*/ 7 h 8"/>
                <a:gd name="T2" fmla="*/ 0 w 2"/>
                <a:gd name="T3" fmla="*/ 3 h 8"/>
                <a:gd name="T4" fmla="*/ 1 w 2"/>
                <a:gd name="T5" fmla="*/ 7 h 8"/>
              </a:gdLst>
              <a:ahLst/>
              <a:cxnLst>
                <a:cxn ang="0">
                  <a:pos x="T0" y="T1"/>
                </a:cxn>
                <a:cxn ang="0">
                  <a:pos x="T2" y="T3"/>
                </a:cxn>
                <a:cxn ang="0">
                  <a:pos x="T4" y="T5"/>
                </a:cxn>
              </a:cxnLst>
              <a:rect l="0" t="0" r="r" b="b"/>
              <a:pathLst>
                <a:path w="2" h="8">
                  <a:moveTo>
                    <a:pt x="1" y="7"/>
                  </a:moveTo>
                  <a:cubicBezTo>
                    <a:pt x="2" y="0"/>
                    <a:pt x="1" y="8"/>
                    <a:pt x="0" y="3"/>
                  </a:cubicBezTo>
                  <a:cubicBezTo>
                    <a:pt x="0" y="5"/>
                    <a:pt x="0" y="6"/>
                    <a:pt x="1"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5" name="Freeform 431"/>
            <p:cNvSpPr/>
            <p:nvPr/>
          </p:nvSpPr>
          <p:spPr bwMode="auto">
            <a:xfrm>
              <a:off x="3759" y="2720"/>
              <a:ext cx="2" cy="2"/>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1"/>
                    <a:pt x="1" y="1"/>
                    <a:pt x="1" y="0"/>
                  </a:cubicBezTo>
                  <a:cubicBezTo>
                    <a:pt x="0" y="0"/>
                    <a:pt x="1"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6" name="Freeform 432"/>
            <p:cNvSpPr/>
            <p:nvPr/>
          </p:nvSpPr>
          <p:spPr bwMode="auto">
            <a:xfrm>
              <a:off x="3761" y="2714"/>
              <a:ext cx="6" cy="12"/>
            </a:xfrm>
            <a:custGeom>
              <a:avLst/>
              <a:gdLst>
                <a:gd name="T0" fmla="*/ 0 w 3"/>
                <a:gd name="T1" fmla="*/ 5 h 6"/>
                <a:gd name="T2" fmla="*/ 3 w 3"/>
                <a:gd name="T3" fmla="*/ 3 h 6"/>
                <a:gd name="T4" fmla="*/ 0 w 3"/>
                <a:gd name="T5" fmla="*/ 5 h 6"/>
              </a:gdLst>
              <a:ahLst/>
              <a:cxnLst>
                <a:cxn ang="0">
                  <a:pos x="T0" y="T1"/>
                </a:cxn>
                <a:cxn ang="0">
                  <a:pos x="T2" y="T3"/>
                </a:cxn>
                <a:cxn ang="0">
                  <a:pos x="T4" y="T5"/>
                </a:cxn>
              </a:cxnLst>
              <a:rect l="0" t="0" r="r" b="b"/>
              <a:pathLst>
                <a:path w="3" h="6">
                  <a:moveTo>
                    <a:pt x="0" y="5"/>
                  </a:moveTo>
                  <a:cubicBezTo>
                    <a:pt x="1" y="6"/>
                    <a:pt x="2" y="3"/>
                    <a:pt x="3" y="3"/>
                  </a:cubicBezTo>
                  <a:cubicBezTo>
                    <a:pt x="2" y="0"/>
                    <a:pt x="1" y="4"/>
                    <a:pt x="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7" name="Freeform 433"/>
            <p:cNvSpPr/>
            <p:nvPr/>
          </p:nvSpPr>
          <p:spPr bwMode="auto">
            <a:xfrm>
              <a:off x="3712" y="2737"/>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8" name="Freeform 434"/>
            <p:cNvSpPr>
              <a:spLocks noEditPoints="1"/>
            </p:cNvSpPr>
            <p:nvPr/>
          </p:nvSpPr>
          <p:spPr bwMode="auto">
            <a:xfrm>
              <a:off x="3742" y="2907"/>
              <a:ext cx="384" cy="146"/>
            </a:xfrm>
            <a:custGeom>
              <a:avLst/>
              <a:gdLst>
                <a:gd name="T0" fmla="*/ 150 w 181"/>
                <a:gd name="T1" fmla="*/ 21 h 69"/>
                <a:gd name="T2" fmla="*/ 144 w 181"/>
                <a:gd name="T3" fmla="*/ 25 h 69"/>
                <a:gd name="T4" fmla="*/ 103 w 181"/>
                <a:gd name="T5" fmla="*/ 42 h 69"/>
                <a:gd name="T6" fmla="*/ 91 w 181"/>
                <a:gd name="T7" fmla="*/ 45 h 69"/>
                <a:gd name="T8" fmla="*/ 79 w 181"/>
                <a:gd name="T9" fmla="*/ 44 h 69"/>
                <a:gd name="T10" fmla="*/ 60 w 181"/>
                <a:gd name="T11" fmla="*/ 44 h 69"/>
                <a:gd name="T12" fmla="*/ 50 w 181"/>
                <a:gd name="T13" fmla="*/ 47 h 69"/>
                <a:gd name="T14" fmla="*/ 32 w 181"/>
                <a:gd name="T15" fmla="*/ 47 h 69"/>
                <a:gd name="T16" fmla="*/ 22 w 181"/>
                <a:gd name="T17" fmla="*/ 44 h 69"/>
                <a:gd name="T18" fmla="*/ 10 w 181"/>
                <a:gd name="T19" fmla="*/ 39 h 69"/>
                <a:gd name="T20" fmla="*/ 10 w 181"/>
                <a:gd name="T21" fmla="*/ 37 h 69"/>
                <a:gd name="T22" fmla="*/ 10 w 181"/>
                <a:gd name="T23" fmla="*/ 35 h 69"/>
                <a:gd name="T24" fmla="*/ 10 w 181"/>
                <a:gd name="T25" fmla="*/ 34 h 69"/>
                <a:gd name="T26" fmla="*/ 10 w 181"/>
                <a:gd name="T27" fmla="*/ 30 h 69"/>
                <a:gd name="T28" fmla="*/ 2 w 181"/>
                <a:gd name="T29" fmla="*/ 32 h 69"/>
                <a:gd name="T30" fmla="*/ 6 w 181"/>
                <a:gd name="T31" fmla="*/ 44 h 69"/>
                <a:gd name="T32" fmla="*/ 10 w 181"/>
                <a:gd name="T33" fmla="*/ 51 h 69"/>
                <a:gd name="T34" fmla="*/ 4 w 181"/>
                <a:gd name="T35" fmla="*/ 55 h 69"/>
                <a:gd name="T36" fmla="*/ 8 w 181"/>
                <a:gd name="T37" fmla="*/ 58 h 69"/>
                <a:gd name="T38" fmla="*/ 13 w 181"/>
                <a:gd name="T39" fmla="*/ 57 h 69"/>
                <a:gd name="T40" fmla="*/ 13 w 181"/>
                <a:gd name="T41" fmla="*/ 60 h 69"/>
                <a:gd name="T42" fmla="*/ 19 w 181"/>
                <a:gd name="T43" fmla="*/ 57 h 69"/>
                <a:gd name="T44" fmla="*/ 20 w 181"/>
                <a:gd name="T45" fmla="*/ 63 h 69"/>
                <a:gd name="T46" fmla="*/ 22 w 181"/>
                <a:gd name="T47" fmla="*/ 66 h 69"/>
                <a:gd name="T48" fmla="*/ 24 w 181"/>
                <a:gd name="T49" fmla="*/ 64 h 69"/>
                <a:gd name="T50" fmla="*/ 28 w 181"/>
                <a:gd name="T51" fmla="*/ 64 h 69"/>
                <a:gd name="T52" fmla="*/ 31 w 181"/>
                <a:gd name="T53" fmla="*/ 66 h 69"/>
                <a:gd name="T54" fmla="*/ 36 w 181"/>
                <a:gd name="T55" fmla="*/ 58 h 69"/>
                <a:gd name="T56" fmla="*/ 36 w 181"/>
                <a:gd name="T57" fmla="*/ 65 h 69"/>
                <a:gd name="T58" fmla="*/ 46 w 181"/>
                <a:gd name="T59" fmla="*/ 67 h 69"/>
                <a:gd name="T60" fmla="*/ 50 w 181"/>
                <a:gd name="T61" fmla="*/ 66 h 69"/>
                <a:gd name="T62" fmla="*/ 55 w 181"/>
                <a:gd name="T63" fmla="*/ 62 h 69"/>
                <a:gd name="T64" fmla="*/ 65 w 181"/>
                <a:gd name="T65" fmla="*/ 66 h 69"/>
                <a:gd name="T66" fmla="*/ 69 w 181"/>
                <a:gd name="T67" fmla="*/ 63 h 69"/>
                <a:gd name="T68" fmla="*/ 71 w 181"/>
                <a:gd name="T69" fmla="*/ 63 h 69"/>
                <a:gd name="T70" fmla="*/ 72 w 181"/>
                <a:gd name="T71" fmla="*/ 61 h 69"/>
                <a:gd name="T72" fmla="*/ 76 w 181"/>
                <a:gd name="T73" fmla="*/ 65 h 69"/>
                <a:gd name="T74" fmla="*/ 79 w 181"/>
                <a:gd name="T75" fmla="*/ 63 h 69"/>
                <a:gd name="T76" fmla="*/ 88 w 181"/>
                <a:gd name="T77" fmla="*/ 60 h 69"/>
                <a:gd name="T78" fmla="*/ 92 w 181"/>
                <a:gd name="T79" fmla="*/ 62 h 69"/>
                <a:gd name="T80" fmla="*/ 98 w 181"/>
                <a:gd name="T81" fmla="*/ 60 h 69"/>
                <a:gd name="T82" fmla="*/ 102 w 181"/>
                <a:gd name="T83" fmla="*/ 59 h 69"/>
                <a:gd name="T84" fmla="*/ 103 w 181"/>
                <a:gd name="T85" fmla="*/ 59 h 69"/>
                <a:gd name="T86" fmla="*/ 108 w 181"/>
                <a:gd name="T87" fmla="*/ 58 h 69"/>
                <a:gd name="T88" fmla="*/ 115 w 181"/>
                <a:gd name="T89" fmla="*/ 53 h 69"/>
                <a:gd name="T90" fmla="*/ 117 w 181"/>
                <a:gd name="T91" fmla="*/ 52 h 69"/>
                <a:gd name="T92" fmla="*/ 122 w 181"/>
                <a:gd name="T93" fmla="*/ 45 h 69"/>
                <a:gd name="T94" fmla="*/ 127 w 181"/>
                <a:gd name="T95" fmla="*/ 45 h 69"/>
                <a:gd name="T96" fmla="*/ 134 w 181"/>
                <a:gd name="T97" fmla="*/ 43 h 69"/>
                <a:gd name="T98" fmla="*/ 139 w 181"/>
                <a:gd name="T99" fmla="*/ 41 h 69"/>
                <a:gd name="T100" fmla="*/ 152 w 181"/>
                <a:gd name="T101" fmla="*/ 37 h 69"/>
                <a:gd name="T102" fmla="*/ 156 w 181"/>
                <a:gd name="T103" fmla="*/ 35 h 69"/>
                <a:gd name="T104" fmla="*/ 163 w 181"/>
                <a:gd name="T105" fmla="*/ 27 h 69"/>
                <a:gd name="T106" fmla="*/ 167 w 181"/>
                <a:gd name="T107" fmla="*/ 19 h 69"/>
                <a:gd name="T108" fmla="*/ 10 w 181"/>
                <a:gd name="T109" fmla="*/ 31 h 69"/>
                <a:gd name="T110" fmla="*/ 10 w 181"/>
                <a:gd name="T111" fmla="*/ 35 h 69"/>
                <a:gd name="T112" fmla="*/ 9 w 181"/>
                <a:gd name="T113" fmla="*/ 34 h 69"/>
                <a:gd name="T114" fmla="*/ 7 w 181"/>
                <a:gd name="T115" fmla="*/ 35 h 69"/>
                <a:gd name="T116" fmla="*/ 8 w 181"/>
                <a:gd name="T117" fmla="*/ 36 h 69"/>
                <a:gd name="T118" fmla="*/ 10 w 181"/>
                <a:gd name="T119" fmla="*/ 3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81" h="69">
                  <a:moveTo>
                    <a:pt x="177" y="5"/>
                  </a:moveTo>
                  <a:cubicBezTo>
                    <a:pt x="177" y="2"/>
                    <a:pt x="172" y="0"/>
                    <a:pt x="172" y="0"/>
                  </a:cubicBezTo>
                  <a:cubicBezTo>
                    <a:pt x="172" y="4"/>
                    <a:pt x="169" y="7"/>
                    <a:pt x="164" y="8"/>
                  </a:cubicBezTo>
                  <a:cubicBezTo>
                    <a:pt x="163" y="9"/>
                    <a:pt x="163" y="11"/>
                    <a:pt x="162" y="11"/>
                  </a:cubicBezTo>
                  <a:cubicBezTo>
                    <a:pt x="159" y="15"/>
                    <a:pt x="152" y="15"/>
                    <a:pt x="149" y="19"/>
                  </a:cubicBezTo>
                  <a:cubicBezTo>
                    <a:pt x="150" y="19"/>
                    <a:pt x="150" y="20"/>
                    <a:pt x="150" y="21"/>
                  </a:cubicBezTo>
                  <a:cubicBezTo>
                    <a:pt x="150" y="20"/>
                    <a:pt x="150" y="20"/>
                    <a:pt x="150" y="20"/>
                  </a:cubicBezTo>
                  <a:cubicBezTo>
                    <a:pt x="150" y="22"/>
                    <a:pt x="150" y="22"/>
                    <a:pt x="150" y="22"/>
                  </a:cubicBezTo>
                  <a:cubicBezTo>
                    <a:pt x="150" y="22"/>
                    <a:pt x="149" y="21"/>
                    <a:pt x="149" y="20"/>
                  </a:cubicBezTo>
                  <a:cubicBezTo>
                    <a:pt x="147" y="21"/>
                    <a:pt x="146" y="23"/>
                    <a:pt x="144" y="24"/>
                  </a:cubicBezTo>
                  <a:cubicBezTo>
                    <a:pt x="145" y="26"/>
                    <a:pt x="143" y="24"/>
                    <a:pt x="144" y="26"/>
                  </a:cubicBezTo>
                  <a:cubicBezTo>
                    <a:pt x="144" y="25"/>
                    <a:pt x="144" y="25"/>
                    <a:pt x="144" y="25"/>
                  </a:cubicBezTo>
                  <a:cubicBezTo>
                    <a:pt x="143" y="27"/>
                    <a:pt x="143" y="27"/>
                    <a:pt x="141" y="25"/>
                  </a:cubicBezTo>
                  <a:cubicBezTo>
                    <a:pt x="135" y="26"/>
                    <a:pt x="130" y="30"/>
                    <a:pt x="125" y="31"/>
                  </a:cubicBezTo>
                  <a:cubicBezTo>
                    <a:pt x="119" y="33"/>
                    <a:pt x="114" y="37"/>
                    <a:pt x="108" y="39"/>
                  </a:cubicBezTo>
                  <a:cubicBezTo>
                    <a:pt x="108" y="42"/>
                    <a:pt x="106" y="41"/>
                    <a:pt x="106" y="44"/>
                  </a:cubicBezTo>
                  <a:cubicBezTo>
                    <a:pt x="106" y="43"/>
                    <a:pt x="106" y="43"/>
                    <a:pt x="106" y="43"/>
                  </a:cubicBezTo>
                  <a:cubicBezTo>
                    <a:pt x="105" y="45"/>
                    <a:pt x="104" y="43"/>
                    <a:pt x="103" y="42"/>
                  </a:cubicBezTo>
                  <a:cubicBezTo>
                    <a:pt x="103" y="44"/>
                    <a:pt x="102" y="43"/>
                    <a:pt x="103" y="45"/>
                  </a:cubicBezTo>
                  <a:cubicBezTo>
                    <a:pt x="103" y="46"/>
                    <a:pt x="102" y="42"/>
                    <a:pt x="101" y="43"/>
                  </a:cubicBezTo>
                  <a:cubicBezTo>
                    <a:pt x="101" y="42"/>
                    <a:pt x="101" y="44"/>
                    <a:pt x="101" y="44"/>
                  </a:cubicBezTo>
                  <a:cubicBezTo>
                    <a:pt x="100" y="46"/>
                    <a:pt x="101" y="42"/>
                    <a:pt x="99" y="41"/>
                  </a:cubicBezTo>
                  <a:cubicBezTo>
                    <a:pt x="96" y="42"/>
                    <a:pt x="94" y="45"/>
                    <a:pt x="91" y="44"/>
                  </a:cubicBezTo>
                  <a:cubicBezTo>
                    <a:pt x="91" y="44"/>
                    <a:pt x="91" y="45"/>
                    <a:pt x="91" y="45"/>
                  </a:cubicBezTo>
                  <a:cubicBezTo>
                    <a:pt x="90" y="42"/>
                    <a:pt x="90" y="46"/>
                    <a:pt x="90" y="45"/>
                  </a:cubicBezTo>
                  <a:cubicBezTo>
                    <a:pt x="90" y="44"/>
                    <a:pt x="90" y="44"/>
                    <a:pt x="90" y="44"/>
                  </a:cubicBezTo>
                  <a:cubicBezTo>
                    <a:pt x="88" y="43"/>
                    <a:pt x="88" y="45"/>
                    <a:pt x="86" y="44"/>
                  </a:cubicBezTo>
                  <a:cubicBezTo>
                    <a:pt x="85" y="45"/>
                    <a:pt x="84" y="42"/>
                    <a:pt x="83" y="44"/>
                  </a:cubicBezTo>
                  <a:cubicBezTo>
                    <a:pt x="83" y="43"/>
                    <a:pt x="83" y="43"/>
                    <a:pt x="82" y="43"/>
                  </a:cubicBezTo>
                  <a:cubicBezTo>
                    <a:pt x="82" y="47"/>
                    <a:pt x="80" y="42"/>
                    <a:pt x="79" y="44"/>
                  </a:cubicBezTo>
                  <a:cubicBezTo>
                    <a:pt x="79" y="44"/>
                    <a:pt x="79" y="44"/>
                    <a:pt x="79" y="44"/>
                  </a:cubicBezTo>
                  <a:cubicBezTo>
                    <a:pt x="76" y="44"/>
                    <a:pt x="73" y="43"/>
                    <a:pt x="70" y="46"/>
                  </a:cubicBezTo>
                  <a:cubicBezTo>
                    <a:pt x="68" y="46"/>
                    <a:pt x="66" y="43"/>
                    <a:pt x="64" y="44"/>
                  </a:cubicBezTo>
                  <a:cubicBezTo>
                    <a:pt x="64" y="46"/>
                    <a:pt x="64" y="46"/>
                    <a:pt x="64" y="46"/>
                  </a:cubicBezTo>
                  <a:cubicBezTo>
                    <a:pt x="63" y="46"/>
                    <a:pt x="64" y="45"/>
                    <a:pt x="64" y="44"/>
                  </a:cubicBezTo>
                  <a:cubicBezTo>
                    <a:pt x="63" y="46"/>
                    <a:pt x="61" y="44"/>
                    <a:pt x="60" y="44"/>
                  </a:cubicBezTo>
                  <a:cubicBezTo>
                    <a:pt x="60" y="45"/>
                    <a:pt x="60" y="45"/>
                    <a:pt x="60" y="46"/>
                  </a:cubicBezTo>
                  <a:cubicBezTo>
                    <a:pt x="59" y="43"/>
                    <a:pt x="57" y="47"/>
                    <a:pt x="55" y="45"/>
                  </a:cubicBezTo>
                  <a:cubicBezTo>
                    <a:pt x="56" y="48"/>
                    <a:pt x="55" y="47"/>
                    <a:pt x="54" y="48"/>
                  </a:cubicBezTo>
                  <a:cubicBezTo>
                    <a:pt x="54" y="47"/>
                    <a:pt x="54" y="46"/>
                    <a:pt x="54" y="46"/>
                  </a:cubicBezTo>
                  <a:cubicBezTo>
                    <a:pt x="53" y="46"/>
                    <a:pt x="52" y="46"/>
                    <a:pt x="51" y="45"/>
                  </a:cubicBezTo>
                  <a:cubicBezTo>
                    <a:pt x="51" y="46"/>
                    <a:pt x="50" y="48"/>
                    <a:pt x="50" y="47"/>
                  </a:cubicBezTo>
                  <a:cubicBezTo>
                    <a:pt x="49" y="45"/>
                    <a:pt x="48" y="47"/>
                    <a:pt x="48" y="46"/>
                  </a:cubicBezTo>
                  <a:cubicBezTo>
                    <a:pt x="48" y="48"/>
                    <a:pt x="47" y="49"/>
                    <a:pt x="46" y="49"/>
                  </a:cubicBezTo>
                  <a:cubicBezTo>
                    <a:pt x="47" y="46"/>
                    <a:pt x="47" y="46"/>
                    <a:pt x="47" y="46"/>
                  </a:cubicBezTo>
                  <a:cubicBezTo>
                    <a:pt x="44" y="47"/>
                    <a:pt x="42" y="44"/>
                    <a:pt x="39" y="47"/>
                  </a:cubicBezTo>
                  <a:cubicBezTo>
                    <a:pt x="39" y="45"/>
                    <a:pt x="39" y="45"/>
                    <a:pt x="39" y="45"/>
                  </a:cubicBezTo>
                  <a:cubicBezTo>
                    <a:pt x="36" y="47"/>
                    <a:pt x="35" y="45"/>
                    <a:pt x="32" y="47"/>
                  </a:cubicBezTo>
                  <a:cubicBezTo>
                    <a:pt x="33" y="46"/>
                    <a:pt x="30" y="45"/>
                    <a:pt x="30" y="45"/>
                  </a:cubicBezTo>
                  <a:cubicBezTo>
                    <a:pt x="29" y="46"/>
                    <a:pt x="28" y="46"/>
                    <a:pt x="27" y="48"/>
                  </a:cubicBezTo>
                  <a:cubicBezTo>
                    <a:pt x="27" y="48"/>
                    <a:pt x="27" y="46"/>
                    <a:pt x="27" y="46"/>
                  </a:cubicBezTo>
                  <a:cubicBezTo>
                    <a:pt x="26" y="45"/>
                    <a:pt x="26" y="43"/>
                    <a:pt x="25" y="45"/>
                  </a:cubicBezTo>
                  <a:cubicBezTo>
                    <a:pt x="25" y="43"/>
                    <a:pt x="25" y="43"/>
                    <a:pt x="25" y="43"/>
                  </a:cubicBezTo>
                  <a:cubicBezTo>
                    <a:pt x="24" y="44"/>
                    <a:pt x="22" y="46"/>
                    <a:pt x="22" y="44"/>
                  </a:cubicBezTo>
                  <a:cubicBezTo>
                    <a:pt x="21" y="45"/>
                    <a:pt x="20" y="45"/>
                    <a:pt x="20" y="46"/>
                  </a:cubicBezTo>
                  <a:cubicBezTo>
                    <a:pt x="19" y="46"/>
                    <a:pt x="20" y="44"/>
                    <a:pt x="19" y="45"/>
                  </a:cubicBezTo>
                  <a:cubicBezTo>
                    <a:pt x="21" y="44"/>
                    <a:pt x="21" y="44"/>
                    <a:pt x="21" y="44"/>
                  </a:cubicBezTo>
                  <a:cubicBezTo>
                    <a:pt x="19" y="42"/>
                    <a:pt x="17" y="42"/>
                    <a:pt x="15" y="42"/>
                  </a:cubicBezTo>
                  <a:cubicBezTo>
                    <a:pt x="16" y="40"/>
                    <a:pt x="13" y="41"/>
                    <a:pt x="13" y="39"/>
                  </a:cubicBezTo>
                  <a:cubicBezTo>
                    <a:pt x="12" y="40"/>
                    <a:pt x="13" y="38"/>
                    <a:pt x="10" y="39"/>
                  </a:cubicBezTo>
                  <a:cubicBezTo>
                    <a:pt x="11" y="39"/>
                    <a:pt x="11" y="39"/>
                    <a:pt x="11" y="39"/>
                  </a:cubicBezTo>
                  <a:cubicBezTo>
                    <a:pt x="11" y="38"/>
                    <a:pt x="11" y="37"/>
                    <a:pt x="12" y="37"/>
                  </a:cubicBezTo>
                  <a:cubicBezTo>
                    <a:pt x="12" y="37"/>
                    <a:pt x="11" y="37"/>
                    <a:pt x="11" y="37"/>
                  </a:cubicBezTo>
                  <a:cubicBezTo>
                    <a:pt x="11" y="36"/>
                    <a:pt x="11" y="36"/>
                    <a:pt x="11" y="36"/>
                  </a:cubicBezTo>
                  <a:cubicBezTo>
                    <a:pt x="11" y="36"/>
                    <a:pt x="11" y="36"/>
                    <a:pt x="11" y="37"/>
                  </a:cubicBezTo>
                  <a:cubicBezTo>
                    <a:pt x="10" y="37"/>
                    <a:pt x="10" y="37"/>
                    <a:pt x="10" y="37"/>
                  </a:cubicBezTo>
                  <a:cubicBezTo>
                    <a:pt x="10" y="36"/>
                    <a:pt x="10" y="36"/>
                    <a:pt x="10" y="36"/>
                  </a:cubicBezTo>
                  <a:cubicBezTo>
                    <a:pt x="10" y="36"/>
                    <a:pt x="10" y="36"/>
                    <a:pt x="10" y="36"/>
                  </a:cubicBezTo>
                  <a:cubicBezTo>
                    <a:pt x="10" y="36"/>
                    <a:pt x="10" y="36"/>
                    <a:pt x="10" y="36"/>
                  </a:cubicBezTo>
                  <a:cubicBezTo>
                    <a:pt x="10" y="36"/>
                    <a:pt x="10" y="36"/>
                    <a:pt x="10" y="36"/>
                  </a:cubicBezTo>
                  <a:cubicBezTo>
                    <a:pt x="10" y="36"/>
                    <a:pt x="11" y="36"/>
                    <a:pt x="11" y="36"/>
                  </a:cubicBezTo>
                  <a:cubicBezTo>
                    <a:pt x="11" y="36"/>
                    <a:pt x="11" y="36"/>
                    <a:pt x="10" y="35"/>
                  </a:cubicBezTo>
                  <a:cubicBezTo>
                    <a:pt x="10" y="35"/>
                    <a:pt x="10" y="35"/>
                    <a:pt x="10" y="35"/>
                  </a:cubicBezTo>
                  <a:cubicBezTo>
                    <a:pt x="11" y="35"/>
                    <a:pt x="11" y="35"/>
                    <a:pt x="11" y="35"/>
                  </a:cubicBezTo>
                  <a:cubicBezTo>
                    <a:pt x="11" y="35"/>
                    <a:pt x="11" y="35"/>
                    <a:pt x="11" y="34"/>
                  </a:cubicBezTo>
                  <a:cubicBezTo>
                    <a:pt x="11" y="34"/>
                    <a:pt x="11" y="34"/>
                    <a:pt x="11" y="34"/>
                  </a:cubicBezTo>
                  <a:cubicBezTo>
                    <a:pt x="11" y="34"/>
                    <a:pt x="11" y="34"/>
                    <a:pt x="11" y="34"/>
                  </a:cubicBezTo>
                  <a:cubicBezTo>
                    <a:pt x="9" y="35"/>
                    <a:pt x="12" y="34"/>
                    <a:pt x="10" y="34"/>
                  </a:cubicBezTo>
                  <a:cubicBezTo>
                    <a:pt x="10" y="34"/>
                    <a:pt x="10" y="33"/>
                    <a:pt x="11" y="32"/>
                  </a:cubicBezTo>
                  <a:cubicBezTo>
                    <a:pt x="10" y="34"/>
                    <a:pt x="10" y="32"/>
                    <a:pt x="10" y="31"/>
                  </a:cubicBezTo>
                  <a:cubicBezTo>
                    <a:pt x="10" y="31"/>
                    <a:pt x="10" y="31"/>
                    <a:pt x="10" y="31"/>
                  </a:cubicBezTo>
                  <a:cubicBezTo>
                    <a:pt x="10" y="30"/>
                    <a:pt x="10" y="30"/>
                    <a:pt x="10" y="29"/>
                  </a:cubicBezTo>
                  <a:cubicBezTo>
                    <a:pt x="10" y="29"/>
                    <a:pt x="10" y="29"/>
                    <a:pt x="10" y="29"/>
                  </a:cubicBezTo>
                  <a:cubicBezTo>
                    <a:pt x="10" y="29"/>
                    <a:pt x="10" y="30"/>
                    <a:pt x="10" y="30"/>
                  </a:cubicBezTo>
                  <a:cubicBezTo>
                    <a:pt x="10" y="30"/>
                    <a:pt x="9" y="30"/>
                    <a:pt x="5" y="31"/>
                  </a:cubicBezTo>
                  <a:cubicBezTo>
                    <a:pt x="4" y="32"/>
                    <a:pt x="9" y="31"/>
                    <a:pt x="8" y="32"/>
                  </a:cubicBezTo>
                  <a:cubicBezTo>
                    <a:pt x="5" y="32"/>
                    <a:pt x="9" y="34"/>
                    <a:pt x="6" y="34"/>
                  </a:cubicBezTo>
                  <a:cubicBezTo>
                    <a:pt x="4" y="33"/>
                    <a:pt x="4" y="33"/>
                    <a:pt x="4" y="33"/>
                  </a:cubicBezTo>
                  <a:cubicBezTo>
                    <a:pt x="4" y="33"/>
                    <a:pt x="5" y="33"/>
                    <a:pt x="5" y="33"/>
                  </a:cubicBezTo>
                  <a:cubicBezTo>
                    <a:pt x="2" y="32"/>
                    <a:pt x="2" y="32"/>
                    <a:pt x="2" y="32"/>
                  </a:cubicBezTo>
                  <a:cubicBezTo>
                    <a:pt x="5" y="34"/>
                    <a:pt x="3" y="35"/>
                    <a:pt x="3" y="35"/>
                  </a:cubicBezTo>
                  <a:cubicBezTo>
                    <a:pt x="3" y="35"/>
                    <a:pt x="3" y="35"/>
                    <a:pt x="3" y="35"/>
                  </a:cubicBezTo>
                  <a:cubicBezTo>
                    <a:pt x="1" y="36"/>
                    <a:pt x="4" y="35"/>
                    <a:pt x="4" y="36"/>
                  </a:cubicBezTo>
                  <a:cubicBezTo>
                    <a:pt x="4" y="36"/>
                    <a:pt x="1" y="36"/>
                    <a:pt x="0" y="37"/>
                  </a:cubicBezTo>
                  <a:cubicBezTo>
                    <a:pt x="1" y="38"/>
                    <a:pt x="3" y="40"/>
                    <a:pt x="2" y="42"/>
                  </a:cubicBezTo>
                  <a:cubicBezTo>
                    <a:pt x="3" y="43"/>
                    <a:pt x="4" y="44"/>
                    <a:pt x="6" y="44"/>
                  </a:cubicBezTo>
                  <a:cubicBezTo>
                    <a:pt x="6" y="44"/>
                    <a:pt x="3" y="45"/>
                    <a:pt x="5" y="45"/>
                  </a:cubicBezTo>
                  <a:cubicBezTo>
                    <a:pt x="4" y="46"/>
                    <a:pt x="3" y="47"/>
                    <a:pt x="3" y="47"/>
                  </a:cubicBezTo>
                  <a:cubicBezTo>
                    <a:pt x="4" y="47"/>
                    <a:pt x="4" y="49"/>
                    <a:pt x="5" y="46"/>
                  </a:cubicBezTo>
                  <a:cubicBezTo>
                    <a:pt x="6" y="48"/>
                    <a:pt x="7" y="49"/>
                    <a:pt x="8" y="49"/>
                  </a:cubicBezTo>
                  <a:cubicBezTo>
                    <a:pt x="8" y="49"/>
                    <a:pt x="6" y="50"/>
                    <a:pt x="6" y="51"/>
                  </a:cubicBezTo>
                  <a:cubicBezTo>
                    <a:pt x="8" y="50"/>
                    <a:pt x="9" y="50"/>
                    <a:pt x="10" y="51"/>
                  </a:cubicBezTo>
                  <a:cubicBezTo>
                    <a:pt x="11" y="50"/>
                    <a:pt x="10" y="50"/>
                    <a:pt x="11" y="48"/>
                  </a:cubicBezTo>
                  <a:cubicBezTo>
                    <a:pt x="12" y="48"/>
                    <a:pt x="12" y="48"/>
                    <a:pt x="13" y="48"/>
                  </a:cubicBezTo>
                  <a:cubicBezTo>
                    <a:pt x="12" y="49"/>
                    <a:pt x="10" y="52"/>
                    <a:pt x="11" y="52"/>
                  </a:cubicBezTo>
                  <a:cubicBezTo>
                    <a:pt x="9" y="55"/>
                    <a:pt x="10" y="51"/>
                    <a:pt x="8" y="54"/>
                  </a:cubicBezTo>
                  <a:cubicBezTo>
                    <a:pt x="7" y="55"/>
                    <a:pt x="5" y="54"/>
                    <a:pt x="6" y="53"/>
                  </a:cubicBezTo>
                  <a:cubicBezTo>
                    <a:pt x="3" y="54"/>
                    <a:pt x="6" y="54"/>
                    <a:pt x="4" y="55"/>
                  </a:cubicBezTo>
                  <a:cubicBezTo>
                    <a:pt x="5" y="56"/>
                    <a:pt x="6" y="55"/>
                    <a:pt x="8" y="55"/>
                  </a:cubicBezTo>
                  <a:cubicBezTo>
                    <a:pt x="8" y="54"/>
                    <a:pt x="8" y="54"/>
                    <a:pt x="9" y="53"/>
                  </a:cubicBezTo>
                  <a:cubicBezTo>
                    <a:pt x="11" y="52"/>
                    <a:pt x="9" y="56"/>
                    <a:pt x="9" y="56"/>
                  </a:cubicBezTo>
                  <a:cubicBezTo>
                    <a:pt x="9" y="56"/>
                    <a:pt x="9" y="56"/>
                    <a:pt x="9" y="56"/>
                  </a:cubicBezTo>
                  <a:cubicBezTo>
                    <a:pt x="9" y="57"/>
                    <a:pt x="10" y="56"/>
                    <a:pt x="11" y="57"/>
                  </a:cubicBezTo>
                  <a:cubicBezTo>
                    <a:pt x="9" y="60"/>
                    <a:pt x="9" y="56"/>
                    <a:pt x="8" y="58"/>
                  </a:cubicBezTo>
                  <a:cubicBezTo>
                    <a:pt x="7" y="60"/>
                    <a:pt x="7" y="60"/>
                    <a:pt x="7" y="60"/>
                  </a:cubicBezTo>
                  <a:cubicBezTo>
                    <a:pt x="8" y="61"/>
                    <a:pt x="9" y="58"/>
                    <a:pt x="10" y="59"/>
                  </a:cubicBezTo>
                  <a:cubicBezTo>
                    <a:pt x="9" y="60"/>
                    <a:pt x="9" y="60"/>
                    <a:pt x="9" y="60"/>
                  </a:cubicBezTo>
                  <a:cubicBezTo>
                    <a:pt x="10" y="60"/>
                    <a:pt x="10" y="60"/>
                    <a:pt x="10" y="60"/>
                  </a:cubicBezTo>
                  <a:cubicBezTo>
                    <a:pt x="11" y="59"/>
                    <a:pt x="11" y="57"/>
                    <a:pt x="11" y="57"/>
                  </a:cubicBezTo>
                  <a:cubicBezTo>
                    <a:pt x="13" y="55"/>
                    <a:pt x="11" y="57"/>
                    <a:pt x="13" y="57"/>
                  </a:cubicBezTo>
                  <a:cubicBezTo>
                    <a:pt x="14" y="56"/>
                    <a:pt x="12" y="57"/>
                    <a:pt x="13" y="56"/>
                  </a:cubicBezTo>
                  <a:cubicBezTo>
                    <a:pt x="14" y="54"/>
                    <a:pt x="14" y="54"/>
                    <a:pt x="15" y="54"/>
                  </a:cubicBezTo>
                  <a:cubicBezTo>
                    <a:pt x="15" y="55"/>
                    <a:pt x="14" y="56"/>
                    <a:pt x="14" y="57"/>
                  </a:cubicBezTo>
                  <a:cubicBezTo>
                    <a:pt x="14" y="58"/>
                    <a:pt x="13" y="57"/>
                    <a:pt x="14" y="57"/>
                  </a:cubicBezTo>
                  <a:cubicBezTo>
                    <a:pt x="12" y="58"/>
                    <a:pt x="12" y="60"/>
                    <a:pt x="11" y="61"/>
                  </a:cubicBezTo>
                  <a:cubicBezTo>
                    <a:pt x="11" y="62"/>
                    <a:pt x="12" y="60"/>
                    <a:pt x="13" y="60"/>
                  </a:cubicBezTo>
                  <a:cubicBezTo>
                    <a:pt x="13" y="60"/>
                    <a:pt x="14" y="58"/>
                    <a:pt x="14" y="58"/>
                  </a:cubicBezTo>
                  <a:cubicBezTo>
                    <a:pt x="17" y="54"/>
                    <a:pt x="13" y="61"/>
                    <a:pt x="15" y="61"/>
                  </a:cubicBezTo>
                  <a:cubicBezTo>
                    <a:pt x="16" y="58"/>
                    <a:pt x="18" y="58"/>
                    <a:pt x="19" y="54"/>
                  </a:cubicBezTo>
                  <a:cubicBezTo>
                    <a:pt x="19" y="54"/>
                    <a:pt x="20" y="53"/>
                    <a:pt x="20" y="54"/>
                  </a:cubicBezTo>
                  <a:cubicBezTo>
                    <a:pt x="19" y="56"/>
                    <a:pt x="20" y="56"/>
                    <a:pt x="18" y="57"/>
                  </a:cubicBezTo>
                  <a:cubicBezTo>
                    <a:pt x="19" y="57"/>
                    <a:pt x="19" y="57"/>
                    <a:pt x="19" y="57"/>
                  </a:cubicBezTo>
                  <a:cubicBezTo>
                    <a:pt x="17" y="59"/>
                    <a:pt x="17" y="59"/>
                    <a:pt x="17" y="59"/>
                  </a:cubicBezTo>
                  <a:cubicBezTo>
                    <a:pt x="17" y="61"/>
                    <a:pt x="17" y="63"/>
                    <a:pt x="17" y="64"/>
                  </a:cubicBezTo>
                  <a:cubicBezTo>
                    <a:pt x="18" y="63"/>
                    <a:pt x="18" y="62"/>
                    <a:pt x="19" y="62"/>
                  </a:cubicBezTo>
                  <a:cubicBezTo>
                    <a:pt x="18" y="62"/>
                    <a:pt x="18" y="63"/>
                    <a:pt x="19" y="64"/>
                  </a:cubicBezTo>
                  <a:cubicBezTo>
                    <a:pt x="18" y="63"/>
                    <a:pt x="20" y="61"/>
                    <a:pt x="20" y="60"/>
                  </a:cubicBezTo>
                  <a:cubicBezTo>
                    <a:pt x="21" y="61"/>
                    <a:pt x="21" y="63"/>
                    <a:pt x="20" y="63"/>
                  </a:cubicBezTo>
                  <a:cubicBezTo>
                    <a:pt x="19" y="65"/>
                    <a:pt x="19" y="65"/>
                    <a:pt x="19" y="65"/>
                  </a:cubicBezTo>
                  <a:cubicBezTo>
                    <a:pt x="20" y="63"/>
                    <a:pt x="19" y="65"/>
                    <a:pt x="20" y="65"/>
                  </a:cubicBezTo>
                  <a:cubicBezTo>
                    <a:pt x="20" y="64"/>
                    <a:pt x="21" y="62"/>
                    <a:pt x="22" y="61"/>
                  </a:cubicBezTo>
                  <a:cubicBezTo>
                    <a:pt x="22" y="61"/>
                    <a:pt x="22" y="62"/>
                    <a:pt x="23" y="62"/>
                  </a:cubicBezTo>
                  <a:cubicBezTo>
                    <a:pt x="21" y="63"/>
                    <a:pt x="21" y="63"/>
                    <a:pt x="21" y="63"/>
                  </a:cubicBezTo>
                  <a:cubicBezTo>
                    <a:pt x="22" y="63"/>
                    <a:pt x="21" y="66"/>
                    <a:pt x="22" y="66"/>
                  </a:cubicBezTo>
                  <a:cubicBezTo>
                    <a:pt x="23" y="64"/>
                    <a:pt x="23" y="64"/>
                    <a:pt x="23" y="64"/>
                  </a:cubicBezTo>
                  <a:cubicBezTo>
                    <a:pt x="22" y="66"/>
                    <a:pt x="22" y="66"/>
                    <a:pt x="22" y="66"/>
                  </a:cubicBezTo>
                  <a:cubicBezTo>
                    <a:pt x="23" y="65"/>
                    <a:pt x="23" y="65"/>
                    <a:pt x="24" y="65"/>
                  </a:cubicBezTo>
                  <a:cubicBezTo>
                    <a:pt x="23" y="66"/>
                    <a:pt x="23" y="66"/>
                    <a:pt x="23" y="66"/>
                  </a:cubicBezTo>
                  <a:cubicBezTo>
                    <a:pt x="24" y="65"/>
                    <a:pt x="25" y="63"/>
                    <a:pt x="25" y="65"/>
                  </a:cubicBezTo>
                  <a:cubicBezTo>
                    <a:pt x="25" y="63"/>
                    <a:pt x="24" y="65"/>
                    <a:pt x="24" y="64"/>
                  </a:cubicBezTo>
                  <a:cubicBezTo>
                    <a:pt x="24" y="62"/>
                    <a:pt x="25" y="62"/>
                    <a:pt x="25" y="62"/>
                  </a:cubicBezTo>
                  <a:cubicBezTo>
                    <a:pt x="25" y="62"/>
                    <a:pt x="25" y="62"/>
                    <a:pt x="25" y="63"/>
                  </a:cubicBezTo>
                  <a:cubicBezTo>
                    <a:pt x="26" y="62"/>
                    <a:pt x="26" y="62"/>
                    <a:pt x="26" y="62"/>
                  </a:cubicBezTo>
                  <a:cubicBezTo>
                    <a:pt x="26" y="63"/>
                    <a:pt x="26" y="64"/>
                    <a:pt x="26" y="65"/>
                  </a:cubicBezTo>
                  <a:cubicBezTo>
                    <a:pt x="27" y="63"/>
                    <a:pt x="27" y="63"/>
                    <a:pt x="27" y="63"/>
                  </a:cubicBezTo>
                  <a:cubicBezTo>
                    <a:pt x="26" y="66"/>
                    <a:pt x="28" y="62"/>
                    <a:pt x="28" y="64"/>
                  </a:cubicBezTo>
                  <a:cubicBezTo>
                    <a:pt x="28" y="65"/>
                    <a:pt x="27" y="66"/>
                    <a:pt x="27" y="67"/>
                  </a:cubicBezTo>
                  <a:cubicBezTo>
                    <a:pt x="28" y="64"/>
                    <a:pt x="29" y="64"/>
                    <a:pt x="30" y="62"/>
                  </a:cubicBezTo>
                  <a:cubicBezTo>
                    <a:pt x="30" y="63"/>
                    <a:pt x="28" y="65"/>
                    <a:pt x="28" y="67"/>
                  </a:cubicBezTo>
                  <a:cubicBezTo>
                    <a:pt x="29" y="65"/>
                    <a:pt x="29" y="69"/>
                    <a:pt x="30" y="66"/>
                  </a:cubicBezTo>
                  <a:cubicBezTo>
                    <a:pt x="30" y="65"/>
                    <a:pt x="31" y="64"/>
                    <a:pt x="31" y="63"/>
                  </a:cubicBezTo>
                  <a:cubicBezTo>
                    <a:pt x="32" y="64"/>
                    <a:pt x="31" y="64"/>
                    <a:pt x="31" y="66"/>
                  </a:cubicBezTo>
                  <a:cubicBezTo>
                    <a:pt x="32" y="65"/>
                    <a:pt x="32" y="63"/>
                    <a:pt x="32" y="62"/>
                  </a:cubicBezTo>
                  <a:cubicBezTo>
                    <a:pt x="32" y="63"/>
                    <a:pt x="33" y="61"/>
                    <a:pt x="34" y="62"/>
                  </a:cubicBezTo>
                  <a:cubicBezTo>
                    <a:pt x="33" y="64"/>
                    <a:pt x="32" y="63"/>
                    <a:pt x="33" y="64"/>
                  </a:cubicBezTo>
                  <a:cubicBezTo>
                    <a:pt x="34" y="65"/>
                    <a:pt x="34" y="60"/>
                    <a:pt x="35" y="60"/>
                  </a:cubicBezTo>
                  <a:cubicBezTo>
                    <a:pt x="35" y="59"/>
                    <a:pt x="36" y="56"/>
                    <a:pt x="36" y="55"/>
                  </a:cubicBezTo>
                  <a:cubicBezTo>
                    <a:pt x="37" y="56"/>
                    <a:pt x="36" y="56"/>
                    <a:pt x="36" y="58"/>
                  </a:cubicBezTo>
                  <a:cubicBezTo>
                    <a:pt x="36" y="58"/>
                    <a:pt x="36" y="58"/>
                    <a:pt x="36" y="58"/>
                  </a:cubicBezTo>
                  <a:cubicBezTo>
                    <a:pt x="36" y="61"/>
                    <a:pt x="34" y="63"/>
                    <a:pt x="34" y="65"/>
                  </a:cubicBezTo>
                  <a:cubicBezTo>
                    <a:pt x="35" y="64"/>
                    <a:pt x="35" y="64"/>
                    <a:pt x="35" y="64"/>
                  </a:cubicBezTo>
                  <a:cubicBezTo>
                    <a:pt x="35" y="65"/>
                    <a:pt x="34" y="66"/>
                    <a:pt x="34" y="67"/>
                  </a:cubicBezTo>
                  <a:cubicBezTo>
                    <a:pt x="35" y="65"/>
                    <a:pt x="36" y="67"/>
                    <a:pt x="36" y="66"/>
                  </a:cubicBezTo>
                  <a:cubicBezTo>
                    <a:pt x="36" y="65"/>
                    <a:pt x="35" y="67"/>
                    <a:pt x="36" y="65"/>
                  </a:cubicBezTo>
                  <a:cubicBezTo>
                    <a:pt x="36" y="65"/>
                    <a:pt x="37" y="62"/>
                    <a:pt x="37" y="63"/>
                  </a:cubicBezTo>
                  <a:cubicBezTo>
                    <a:pt x="37" y="65"/>
                    <a:pt x="37" y="66"/>
                    <a:pt x="37" y="67"/>
                  </a:cubicBezTo>
                  <a:cubicBezTo>
                    <a:pt x="37" y="68"/>
                    <a:pt x="37" y="65"/>
                    <a:pt x="38" y="66"/>
                  </a:cubicBezTo>
                  <a:cubicBezTo>
                    <a:pt x="38" y="67"/>
                    <a:pt x="38" y="67"/>
                    <a:pt x="38" y="67"/>
                  </a:cubicBezTo>
                  <a:cubicBezTo>
                    <a:pt x="40" y="68"/>
                    <a:pt x="42" y="67"/>
                    <a:pt x="45" y="63"/>
                  </a:cubicBezTo>
                  <a:cubicBezTo>
                    <a:pt x="45" y="65"/>
                    <a:pt x="45" y="65"/>
                    <a:pt x="46" y="67"/>
                  </a:cubicBezTo>
                  <a:cubicBezTo>
                    <a:pt x="46" y="66"/>
                    <a:pt x="46" y="65"/>
                    <a:pt x="47" y="65"/>
                  </a:cubicBezTo>
                  <a:cubicBezTo>
                    <a:pt x="47" y="67"/>
                    <a:pt x="47" y="67"/>
                    <a:pt x="47" y="67"/>
                  </a:cubicBezTo>
                  <a:cubicBezTo>
                    <a:pt x="48" y="68"/>
                    <a:pt x="49" y="66"/>
                    <a:pt x="49" y="65"/>
                  </a:cubicBezTo>
                  <a:cubicBezTo>
                    <a:pt x="49" y="66"/>
                    <a:pt x="49" y="66"/>
                    <a:pt x="49" y="66"/>
                  </a:cubicBezTo>
                  <a:cubicBezTo>
                    <a:pt x="50" y="68"/>
                    <a:pt x="50" y="65"/>
                    <a:pt x="50" y="65"/>
                  </a:cubicBezTo>
                  <a:cubicBezTo>
                    <a:pt x="50" y="66"/>
                    <a:pt x="50" y="66"/>
                    <a:pt x="50" y="66"/>
                  </a:cubicBezTo>
                  <a:cubicBezTo>
                    <a:pt x="51" y="65"/>
                    <a:pt x="51" y="65"/>
                    <a:pt x="51" y="65"/>
                  </a:cubicBezTo>
                  <a:cubicBezTo>
                    <a:pt x="51" y="64"/>
                    <a:pt x="52" y="65"/>
                    <a:pt x="52" y="67"/>
                  </a:cubicBezTo>
                  <a:cubicBezTo>
                    <a:pt x="52" y="66"/>
                    <a:pt x="52" y="66"/>
                    <a:pt x="52" y="65"/>
                  </a:cubicBezTo>
                  <a:cubicBezTo>
                    <a:pt x="52" y="67"/>
                    <a:pt x="54" y="67"/>
                    <a:pt x="55" y="66"/>
                  </a:cubicBezTo>
                  <a:cubicBezTo>
                    <a:pt x="54" y="65"/>
                    <a:pt x="54" y="65"/>
                    <a:pt x="54" y="63"/>
                  </a:cubicBezTo>
                  <a:cubicBezTo>
                    <a:pt x="54" y="61"/>
                    <a:pt x="55" y="64"/>
                    <a:pt x="55" y="62"/>
                  </a:cubicBezTo>
                  <a:cubicBezTo>
                    <a:pt x="55" y="63"/>
                    <a:pt x="55" y="64"/>
                    <a:pt x="55" y="65"/>
                  </a:cubicBezTo>
                  <a:cubicBezTo>
                    <a:pt x="56" y="68"/>
                    <a:pt x="58" y="65"/>
                    <a:pt x="59" y="66"/>
                  </a:cubicBezTo>
                  <a:cubicBezTo>
                    <a:pt x="60" y="65"/>
                    <a:pt x="60" y="65"/>
                    <a:pt x="60" y="65"/>
                  </a:cubicBezTo>
                  <a:cubicBezTo>
                    <a:pt x="61" y="67"/>
                    <a:pt x="62" y="64"/>
                    <a:pt x="63" y="65"/>
                  </a:cubicBezTo>
                  <a:cubicBezTo>
                    <a:pt x="63" y="65"/>
                    <a:pt x="63" y="62"/>
                    <a:pt x="64" y="62"/>
                  </a:cubicBezTo>
                  <a:cubicBezTo>
                    <a:pt x="64" y="60"/>
                    <a:pt x="64" y="64"/>
                    <a:pt x="65" y="66"/>
                  </a:cubicBezTo>
                  <a:cubicBezTo>
                    <a:pt x="65" y="65"/>
                    <a:pt x="65" y="64"/>
                    <a:pt x="66" y="64"/>
                  </a:cubicBezTo>
                  <a:cubicBezTo>
                    <a:pt x="66" y="65"/>
                    <a:pt x="66" y="65"/>
                    <a:pt x="66" y="65"/>
                  </a:cubicBezTo>
                  <a:cubicBezTo>
                    <a:pt x="66" y="64"/>
                    <a:pt x="67" y="63"/>
                    <a:pt x="67" y="64"/>
                  </a:cubicBezTo>
                  <a:cubicBezTo>
                    <a:pt x="67" y="64"/>
                    <a:pt x="67" y="64"/>
                    <a:pt x="67" y="64"/>
                  </a:cubicBezTo>
                  <a:cubicBezTo>
                    <a:pt x="67" y="64"/>
                    <a:pt x="68" y="66"/>
                    <a:pt x="68" y="65"/>
                  </a:cubicBezTo>
                  <a:cubicBezTo>
                    <a:pt x="68" y="64"/>
                    <a:pt x="69" y="65"/>
                    <a:pt x="69" y="63"/>
                  </a:cubicBezTo>
                  <a:cubicBezTo>
                    <a:pt x="69" y="64"/>
                    <a:pt x="69" y="64"/>
                    <a:pt x="69" y="64"/>
                  </a:cubicBezTo>
                  <a:cubicBezTo>
                    <a:pt x="69" y="62"/>
                    <a:pt x="69" y="62"/>
                    <a:pt x="69" y="62"/>
                  </a:cubicBezTo>
                  <a:cubicBezTo>
                    <a:pt x="70" y="63"/>
                    <a:pt x="70" y="63"/>
                    <a:pt x="70" y="63"/>
                  </a:cubicBezTo>
                  <a:cubicBezTo>
                    <a:pt x="70" y="65"/>
                    <a:pt x="70" y="65"/>
                    <a:pt x="70" y="65"/>
                  </a:cubicBezTo>
                  <a:cubicBezTo>
                    <a:pt x="71" y="66"/>
                    <a:pt x="70" y="63"/>
                    <a:pt x="70" y="62"/>
                  </a:cubicBezTo>
                  <a:cubicBezTo>
                    <a:pt x="71" y="61"/>
                    <a:pt x="71" y="63"/>
                    <a:pt x="71" y="63"/>
                  </a:cubicBezTo>
                  <a:cubicBezTo>
                    <a:pt x="71" y="64"/>
                    <a:pt x="71" y="63"/>
                    <a:pt x="71" y="63"/>
                  </a:cubicBezTo>
                  <a:cubicBezTo>
                    <a:pt x="70" y="65"/>
                    <a:pt x="71" y="64"/>
                    <a:pt x="71" y="65"/>
                  </a:cubicBezTo>
                  <a:cubicBezTo>
                    <a:pt x="71" y="65"/>
                    <a:pt x="71" y="63"/>
                    <a:pt x="72" y="63"/>
                  </a:cubicBezTo>
                  <a:cubicBezTo>
                    <a:pt x="72" y="63"/>
                    <a:pt x="73" y="63"/>
                    <a:pt x="73" y="65"/>
                  </a:cubicBezTo>
                  <a:cubicBezTo>
                    <a:pt x="73" y="64"/>
                    <a:pt x="73" y="64"/>
                    <a:pt x="73" y="63"/>
                  </a:cubicBezTo>
                  <a:cubicBezTo>
                    <a:pt x="73" y="63"/>
                    <a:pt x="73" y="62"/>
                    <a:pt x="72" y="61"/>
                  </a:cubicBezTo>
                  <a:cubicBezTo>
                    <a:pt x="73" y="61"/>
                    <a:pt x="73" y="61"/>
                    <a:pt x="73" y="61"/>
                  </a:cubicBezTo>
                  <a:cubicBezTo>
                    <a:pt x="73" y="62"/>
                    <a:pt x="73" y="62"/>
                    <a:pt x="73" y="62"/>
                  </a:cubicBezTo>
                  <a:cubicBezTo>
                    <a:pt x="73" y="61"/>
                    <a:pt x="74" y="62"/>
                    <a:pt x="74" y="60"/>
                  </a:cubicBezTo>
                  <a:cubicBezTo>
                    <a:pt x="74" y="62"/>
                    <a:pt x="74" y="62"/>
                    <a:pt x="74" y="62"/>
                  </a:cubicBezTo>
                  <a:cubicBezTo>
                    <a:pt x="74" y="61"/>
                    <a:pt x="75" y="61"/>
                    <a:pt x="75" y="61"/>
                  </a:cubicBezTo>
                  <a:cubicBezTo>
                    <a:pt x="75" y="62"/>
                    <a:pt x="75" y="64"/>
                    <a:pt x="76" y="65"/>
                  </a:cubicBezTo>
                  <a:cubicBezTo>
                    <a:pt x="77" y="63"/>
                    <a:pt x="77" y="63"/>
                    <a:pt x="77" y="63"/>
                  </a:cubicBezTo>
                  <a:cubicBezTo>
                    <a:pt x="77" y="63"/>
                    <a:pt x="77" y="63"/>
                    <a:pt x="77" y="64"/>
                  </a:cubicBezTo>
                  <a:cubicBezTo>
                    <a:pt x="78" y="65"/>
                    <a:pt x="78" y="59"/>
                    <a:pt x="79" y="61"/>
                  </a:cubicBezTo>
                  <a:cubicBezTo>
                    <a:pt x="79" y="63"/>
                    <a:pt x="79" y="63"/>
                    <a:pt x="80" y="64"/>
                  </a:cubicBezTo>
                  <a:cubicBezTo>
                    <a:pt x="80" y="63"/>
                    <a:pt x="80" y="63"/>
                    <a:pt x="80" y="62"/>
                  </a:cubicBezTo>
                  <a:cubicBezTo>
                    <a:pt x="80" y="61"/>
                    <a:pt x="80" y="64"/>
                    <a:pt x="79" y="63"/>
                  </a:cubicBezTo>
                  <a:cubicBezTo>
                    <a:pt x="79" y="61"/>
                    <a:pt x="80" y="62"/>
                    <a:pt x="80" y="61"/>
                  </a:cubicBezTo>
                  <a:cubicBezTo>
                    <a:pt x="81" y="66"/>
                    <a:pt x="83" y="62"/>
                    <a:pt x="84" y="64"/>
                  </a:cubicBezTo>
                  <a:cubicBezTo>
                    <a:pt x="84" y="61"/>
                    <a:pt x="85" y="63"/>
                    <a:pt x="85" y="62"/>
                  </a:cubicBezTo>
                  <a:cubicBezTo>
                    <a:pt x="85" y="65"/>
                    <a:pt x="86" y="62"/>
                    <a:pt x="86" y="63"/>
                  </a:cubicBezTo>
                  <a:cubicBezTo>
                    <a:pt x="86" y="61"/>
                    <a:pt x="86" y="61"/>
                    <a:pt x="86" y="61"/>
                  </a:cubicBezTo>
                  <a:cubicBezTo>
                    <a:pt x="87" y="62"/>
                    <a:pt x="87" y="57"/>
                    <a:pt x="88" y="60"/>
                  </a:cubicBezTo>
                  <a:cubicBezTo>
                    <a:pt x="88" y="60"/>
                    <a:pt x="88" y="61"/>
                    <a:pt x="88" y="62"/>
                  </a:cubicBezTo>
                  <a:cubicBezTo>
                    <a:pt x="89" y="65"/>
                    <a:pt x="89" y="59"/>
                    <a:pt x="90" y="62"/>
                  </a:cubicBezTo>
                  <a:cubicBezTo>
                    <a:pt x="90" y="61"/>
                    <a:pt x="89" y="60"/>
                    <a:pt x="90" y="59"/>
                  </a:cubicBezTo>
                  <a:cubicBezTo>
                    <a:pt x="91" y="60"/>
                    <a:pt x="92" y="61"/>
                    <a:pt x="92" y="62"/>
                  </a:cubicBezTo>
                  <a:cubicBezTo>
                    <a:pt x="92" y="61"/>
                    <a:pt x="92" y="60"/>
                    <a:pt x="92" y="61"/>
                  </a:cubicBezTo>
                  <a:cubicBezTo>
                    <a:pt x="93" y="62"/>
                    <a:pt x="92" y="62"/>
                    <a:pt x="92" y="62"/>
                  </a:cubicBezTo>
                  <a:cubicBezTo>
                    <a:pt x="93" y="63"/>
                    <a:pt x="93" y="61"/>
                    <a:pt x="94" y="60"/>
                  </a:cubicBezTo>
                  <a:cubicBezTo>
                    <a:pt x="94" y="62"/>
                    <a:pt x="95" y="61"/>
                    <a:pt x="96" y="62"/>
                  </a:cubicBezTo>
                  <a:cubicBezTo>
                    <a:pt x="96" y="60"/>
                    <a:pt x="98" y="63"/>
                    <a:pt x="97" y="60"/>
                  </a:cubicBezTo>
                  <a:cubicBezTo>
                    <a:pt x="98" y="61"/>
                    <a:pt x="98" y="61"/>
                    <a:pt x="98" y="61"/>
                  </a:cubicBezTo>
                  <a:cubicBezTo>
                    <a:pt x="98" y="60"/>
                    <a:pt x="98" y="58"/>
                    <a:pt x="98" y="58"/>
                  </a:cubicBezTo>
                  <a:cubicBezTo>
                    <a:pt x="98" y="60"/>
                    <a:pt x="98" y="60"/>
                    <a:pt x="98" y="60"/>
                  </a:cubicBezTo>
                  <a:cubicBezTo>
                    <a:pt x="99" y="62"/>
                    <a:pt x="99" y="60"/>
                    <a:pt x="100" y="61"/>
                  </a:cubicBezTo>
                  <a:cubicBezTo>
                    <a:pt x="99" y="59"/>
                    <a:pt x="100" y="61"/>
                    <a:pt x="100" y="60"/>
                  </a:cubicBezTo>
                  <a:cubicBezTo>
                    <a:pt x="100" y="59"/>
                    <a:pt x="100" y="59"/>
                    <a:pt x="100" y="59"/>
                  </a:cubicBezTo>
                  <a:cubicBezTo>
                    <a:pt x="101" y="58"/>
                    <a:pt x="100" y="58"/>
                    <a:pt x="101" y="57"/>
                  </a:cubicBezTo>
                  <a:cubicBezTo>
                    <a:pt x="101" y="57"/>
                    <a:pt x="101" y="60"/>
                    <a:pt x="101" y="59"/>
                  </a:cubicBezTo>
                  <a:cubicBezTo>
                    <a:pt x="102" y="60"/>
                    <a:pt x="102" y="60"/>
                    <a:pt x="102" y="59"/>
                  </a:cubicBezTo>
                  <a:cubicBezTo>
                    <a:pt x="102" y="59"/>
                    <a:pt x="102" y="59"/>
                    <a:pt x="102" y="59"/>
                  </a:cubicBezTo>
                  <a:cubicBezTo>
                    <a:pt x="102" y="59"/>
                    <a:pt x="102" y="59"/>
                    <a:pt x="102" y="59"/>
                  </a:cubicBezTo>
                  <a:cubicBezTo>
                    <a:pt x="103" y="59"/>
                    <a:pt x="103" y="59"/>
                    <a:pt x="103" y="59"/>
                  </a:cubicBezTo>
                  <a:cubicBezTo>
                    <a:pt x="103" y="59"/>
                    <a:pt x="103" y="59"/>
                    <a:pt x="103" y="59"/>
                  </a:cubicBezTo>
                  <a:cubicBezTo>
                    <a:pt x="103" y="59"/>
                    <a:pt x="103" y="59"/>
                    <a:pt x="102" y="59"/>
                  </a:cubicBezTo>
                  <a:cubicBezTo>
                    <a:pt x="103" y="59"/>
                    <a:pt x="103" y="59"/>
                    <a:pt x="103" y="59"/>
                  </a:cubicBezTo>
                  <a:cubicBezTo>
                    <a:pt x="103" y="59"/>
                    <a:pt x="103" y="59"/>
                    <a:pt x="103" y="59"/>
                  </a:cubicBezTo>
                  <a:cubicBezTo>
                    <a:pt x="103" y="59"/>
                    <a:pt x="103" y="59"/>
                    <a:pt x="103" y="60"/>
                  </a:cubicBezTo>
                  <a:cubicBezTo>
                    <a:pt x="104" y="61"/>
                    <a:pt x="104" y="61"/>
                    <a:pt x="104" y="61"/>
                  </a:cubicBezTo>
                  <a:cubicBezTo>
                    <a:pt x="104" y="61"/>
                    <a:pt x="104" y="59"/>
                    <a:pt x="104" y="59"/>
                  </a:cubicBezTo>
                  <a:cubicBezTo>
                    <a:pt x="106" y="60"/>
                    <a:pt x="108" y="58"/>
                    <a:pt x="108" y="57"/>
                  </a:cubicBezTo>
                  <a:cubicBezTo>
                    <a:pt x="108" y="57"/>
                    <a:pt x="108" y="58"/>
                    <a:pt x="108" y="58"/>
                  </a:cubicBezTo>
                  <a:cubicBezTo>
                    <a:pt x="108" y="57"/>
                    <a:pt x="108" y="56"/>
                    <a:pt x="109" y="57"/>
                  </a:cubicBezTo>
                  <a:cubicBezTo>
                    <a:pt x="109" y="56"/>
                    <a:pt x="109" y="58"/>
                    <a:pt x="110" y="58"/>
                  </a:cubicBezTo>
                  <a:cubicBezTo>
                    <a:pt x="110" y="58"/>
                    <a:pt x="110" y="56"/>
                    <a:pt x="109" y="56"/>
                  </a:cubicBezTo>
                  <a:cubicBezTo>
                    <a:pt x="111" y="59"/>
                    <a:pt x="111" y="55"/>
                    <a:pt x="113" y="56"/>
                  </a:cubicBezTo>
                  <a:cubicBezTo>
                    <a:pt x="113" y="56"/>
                    <a:pt x="113" y="57"/>
                    <a:pt x="113" y="57"/>
                  </a:cubicBezTo>
                  <a:cubicBezTo>
                    <a:pt x="114" y="56"/>
                    <a:pt x="114" y="55"/>
                    <a:pt x="115" y="53"/>
                  </a:cubicBezTo>
                  <a:cubicBezTo>
                    <a:pt x="115" y="55"/>
                    <a:pt x="115" y="55"/>
                    <a:pt x="115" y="55"/>
                  </a:cubicBezTo>
                  <a:cubicBezTo>
                    <a:pt x="115" y="55"/>
                    <a:pt x="116" y="55"/>
                    <a:pt x="116" y="54"/>
                  </a:cubicBezTo>
                  <a:cubicBezTo>
                    <a:pt x="115" y="52"/>
                    <a:pt x="116" y="51"/>
                    <a:pt x="116" y="51"/>
                  </a:cubicBezTo>
                  <a:cubicBezTo>
                    <a:pt x="116" y="51"/>
                    <a:pt x="116" y="51"/>
                    <a:pt x="116" y="51"/>
                  </a:cubicBezTo>
                  <a:cubicBezTo>
                    <a:pt x="117" y="50"/>
                    <a:pt x="117" y="50"/>
                    <a:pt x="117" y="50"/>
                  </a:cubicBezTo>
                  <a:cubicBezTo>
                    <a:pt x="118" y="51"/>
                    <a:pt x="117" y="51"/>
                    <a:pt x="117" y="52"/>
                  </a:cubicBezTo>
                  <a:cubicBezTo>
                    <a:pt x="118" y="54"/>
                    <a:pt x="119" y="53"/>
                    <a:pt x="119" y="53"/>
                  </a:cubicBezTo>
                  <a:cubicBezTo>
                    <a:pt x="119" y="51"/>
                    <a:pt x="119" y="51"/>
                    <a:pt x="119" y="51"/>
                  </a:cubicBezTo>
                  <a:cubicBezTo>
                    <a:pt x="120" y="51"/>
                    <a:pt x="120" y="53"/>
                    <a:pt x="120" y="53"/>
                  </a:cubicBezTo>
                  <a:cubicBezTo>
                    <a:pt x="120" y="47"/>
                    <a:pt x="120" y="47"/>
                    <a:pt x="120" y="47"/>
                  </a:cubicBezTo>
                  <a:cubicBezTo>
                    <a:pt x="120" y="48"/>
                    <a:pt x="121" y="50"/>
                    <a:pt x="121" y="51"/>
                  </a:cubicBezTo>
                  <a:cubicBezTo>
                    <a:pt x="122" y="50"/>
                    <a:pt x="122" y="47"/>
                    <a:pt x="122" y="45"/>
                  </a:cubicBezTo>
                  <a:cubicBezTo>
                    <a:pt x="122" y="46"/>
                    <a:pt x="123" y="44"/>
                    <a:pt x="123" y="44"/>
                  </a:cubicBezTo>
                  <a:cubicBezTo>
                    <a:pt x="124" y="45"/>
                    <a:pt x="123" y="44"/>
                    <a:pt x="123" y="45"/>
                  </a:cubicBezTo>
                  <a:cubicBezTo>
                    <a:pt x="124" y="47"/>
                    <a:pt x="124" y="47"/>
                    <a:pt x="124" y="47"/>
                  </a:cubicBezTo>
                  <a:cubicBezTo>
                    <a:pt x="123" y="47"/>
                    <a:pt x="125" y="49"/>
                    <a:pt x="125" y="50"/>
                  </a:cubicBezTo>
                  <a:cubicBezTo>
                    <a:pt x="125" y="49"/>
                    <a:pt x="126" y="49"/>
                    <a:pt x="127" y="50"/>
                  </a:cubicBezTo>
                  <a:cubicBezTo>
                    <a:pt x="126" y="47"/>
                    <a:pt x="128" y="48"/>
                    <a:pt x="127" y="45"/>
                  </a:cubicBezTo>
                  <a:cubicBezTo>
                    <a:pt x="128" y="45"/>
                    <a:pt x="128" y="47"/>
                    <a:pt x="129" y="48"/>
                  </a:cubicBezTo>
                  <a:cubicBezTo>
                    <a:pt x="129" y="46"/>
                    <a:pt x="131" y="47"/>
                    <a:pt x="131" y="46"/>
                  </a:cubicBezTo>
                  <a:cubicBezTo>
                    <a:pt x="131" y="47"/>
                    <a:pt x="131" y="47"/>
                    <a:pt x="131" y="47"/>
                  </a:cubicBezTo>
                  <a:cubicBezTo>
                    <a:pt x="132" y="46"/>
                    <a:pt x="134" y="46"/>
                    <a:pt x="133" y="43"/>
                  </a:cubicBezTo>
                  <a:cubicBezTo>
                    <a:pt x="134" y="45"/>
                    <a:pt x="134" y="45"/>
                    <a:pt x="134" y="45"/>
                  </a:cubicBezTo>
                  <a:cubicBezTo>
                    <a:pt x="135" y="45"/>
                    <a:pt x="133" y="42"/>
                    <a:pt x="134" y="43"/>
                  </a:cubicBezTo>
                  <a:cubicBezTo>
                    <a:pt x="135" y="44"/>
                    <a:pt x="135" y="44"/>
                    <a:pt x="135" y="44"/>
                  </a:cubicBezTo>
                  <a:cubicBezTo>
                    <a:pt x="135" y="43"/>
                    <a:pt x="136" y="45"/>
                    <a:pt x="136" y="43"/>
                  </a:cubicBezTo>
                  <a:cubicBezTo>
                    <a:pt x="136" y="44"/>
                    <a:pt x="136" y="44"/>
                    <a:pt x="136" y="44"/>
                  </a:cubicBezTo>
                  <a:cubicBezTo>
                    <a:pt x="137" y="43"/>
                    <a:pt x="138" y="43"/>
                    <a:pt x="137" y="41"/>
                  </a:cubicBezTo>
                  <a:cubicBezTo>
                    <a:pt x="138" y="43"/>
                    <a:pt x="138" y="43"/>
                    <a:pt x="138" y="43"/>
                  </a:cubicBezTo>
                  <a:cubicBezTo>
                    <a:pt x="139" y="44"/>
                    <a:pt x="138" y="41"/>
                    <a:pt x="139" y="41"/>
                  </a:cubicBezTo>
                  <a:cubicBezTo>
                    <a:pt x="139" y="42"/>
                    <a:pt x="140" y="42"/>
                    <a:pt x="139" y="42"/>
                  </a:cubicBezTo>
                  <a:cubicBezTo>
                    <a:pt x="139" y="41"/>
                    <a:pt x="140" y="41"/>
                    <a:pt x="140" y="40"/>
                  </a:cubicBezTo>
                  <a:cubicBezTo>
                    <a:pt x="142" y="42"/>
                    <a:pt x="142" y="42"/>
                    <a:pt x="142" y="42"/>
                  </a:cubicBezTo>
                  <a:cubicBezTo>
                    <a:pt x="145" y="41"/>
                    <a:pt x="148" y="39"/>
                    <a:pt x="150" y="36"/>
                  </a:cubicBezTo>
                  <a:cubicBezTo>
                    <a:pt x="152" y="38"/>
                    <a:pt x="150" y="38"/>
                    <a:pt x="151" y="39"/>
                  </a:cubicBezTo>
                  <a:cubicBezTo>
                    <a:pt x="150" y="37"/>
                    <a:pt x="151" y="38"/>
                    <a:pt x="152" y="37"/>
                  </a:cubicBezTo>
                  <a:cubicBezTo>
                    <a:pt x="152" y="37"/>
                    <a:pt x="152" y="37"/>
                    <a:pt x="152" y="37"/>
                  </a:cubicBezTo>
                  <a:cubicBezTo>
                    <a:pt x="152" y="37"/>
                    <a:pt x="153" y="38"/>
                    <a:pt x="153" y="37"/>
                  </a:cubicBezTo>
                  <a:cubicBezTo>
                    <a:pt x="153" y="37"/>
                    <a:pt x="153" y="37"/>
                    <a:pt x="153" y="37"/>
                  </a:cubicBezTo>
                  <a:cubicBezTo>
                    <a:pt x="153" y="35"/>
                    <a:pt x="155" y="38"/>
                    <a:pt x="154" y="36"/>
                  </a:cubicBezTo>
                  <a:cubicBezTo>
                    <a:pt x="155" y="37"/>
                    <a:pt x="155" y="37"/>
                    <a:pt x="155" y="37"/>
                  </a:cubicBezTo>
                  <a:cubicBezTo>
                    <a:pt x="154" y="35"/>
                    <a:pt x="156" y="37"/>
                    <a:pt x="156" y="35"/>
                  </a:cubicBezTo>
                  <a:cubicBezTo>
                    <a:pt x="156" y="36"/>
                    <a:pt x="156" y="36"/>
                    <a:pt x="156" y="36"/>
                  </a:cubicBezTo>
                  <a:cubicBezTo>
                    <a:pt x="157" y="36"/>
                    <a:pt x="156" y="32"/>
                    <a:pt x="157" y="34"/>
                  </a:cubicBezTo>
                  <a:cubicBezTo>
                    <a:pt x="157" y="33"/>
                    <a:pt x="158" y="32"/>
                    <a:pt x="157" y="31"/>
                  </a:cubicBezTo>
                  <a:cubicBezTo>
                    <a:pt x="158" y="33"/>
                    <a:pt x="158" y="33"/>
                    <a:pt x="158" y="33"/>
                  </a:cubicBezTo>
                  <a:cubicBezTo>
                    <a:pt x="160" y="30"/>
                    <a:pt x="163" y="29"/>
                    <a:pt x="162" y="26"/>
                  </a:cubicBezTo>
                  <a:cubicBezTo>
                    <a:pt x="163" y="27"/>
                    <a:pt x="163" y="27"/>
                    <a:pt x="163" y="27"/>
                  </a:cubicBezTo>
                  <a:cubicBezTo>
                    <a:pt x="163" y="24"/>
                    <a:pt x="167" y="27"/>
                    <a:pt x="165" y="23"/>
                  </a:cubicBezTo>
                  <a:cubicBezTo>
                    <a:pt x="164" y="21"/>
                    <a:pt x="164" y="21"/>
                    <a:pt x="164" y="21"/>
                  </a:cubicBezTo>
                  <a:cubicBezTo>
                    <a:pt x="166" y="23"/>
                    <a:pt x="166" y="23"/>
                    <a:pt x="166" y="23"/>
                  </a:cubicBezTo>
                  <a:cubicBezTo>
                    <a:pt x="165" y="21"/>
                    <a:pt x="167" y="21"/>
                    <a:pt x="166" y="20"/>
                  </a:cubicBezTo>
                  <a:cubicBezTo>
                    <a:pt x="166" y="21"/>
                    <a:pt x="166" y="21"/>
                    <a:pt x="167" y="21"/>
                  </a:cubicBezTo>
                  <a:cubicBezTo>
                    <a:pt x="167" y="21"/>
                    <a:pt x="166" y="19"/>
                    <a:pt x="167" y="19"/>
                  </a:cubicBezTo>
                  <a:cubicBezTo>
                    <a:pt x="167" y="20"/>
                    <a:pt x="167" y="20"/>
                    <a:pt x="167" y="20"/>
                  </a:cubicBezTo>
                  <a:cubicBezTo>
                    <a:pt x="171" y="20"/>
                    <a:pt x="176" y="17"/>
                    <a:pt x="174" y="13"/>
                  </a:cubicBezTo>
                  <a:cubicBezTo>
                    <a:pt x="174" y="12"/>
                    <a:pt x="177" y="14"/>
                    <a:pt x="177" y="14"/>
                  </a:cubicBezTo>
                  <a:cubicBezTo>
                    <a:pt x="175" y="10"/>
                    <a:pt x="181" y="9"/>
                    <a:pt x="177" y="5"/>
                  </a:cubicBezTo>
                  <a:close/>
                  <a:moveTo>
                    <a:pt x="10" y="32"/>
                  </a:moveTo>
                  <a:cubicBezTo>
                    <a:pt x="10" y="32"/>
                    <a:pt x="10" y="32"/>
                    <a:pt x="10" y="31"/>
                  </a:cubicBezTo>
                  <a:cubicBezTo>
                    <a:pt x="10" y="32"/>
                    <a:pt x="10" y="32"/>
                    <a:pt x="10" y="32"/>
                  </a:cubicBezTo>
                  <a:close/>
                  <a:moveTo>
                    <a:pt x="6" y="35"/>
                  </a:moveTo>
                  <a:cubicBezTo>
                    <a:pt x="6" y="35"/>
                    <a:pt x="6" y="35"/>
                    <a:pt x="5" y="35"/>
                  </a:cubicBezTo>
                  <a:cubicBezTo>
                    <a:pt x="6" y="34"/>
                    <a:pt x="6" y="34"/>
                    <a:pt x="6" y="34"/>
                  </a:cubicBezTo>
                  <a:cubicBezTo>
                    <a:pt x="6" y="34"/>
                    <a:pt x="6" y="35"/>
                    <a:pt x="6" y="35"/>
                  </a:cubicBezTo>
                  <a:close/>
                  <a:moveTo>
                    <a:pt x="10" y="35"/>
                  </a:moveTo>
                  <a:cubicBezTo>
                    <a:pt x="10" y="35"/>
                    <a:pt x="10" y="35"/>
                    <a:pt x="10" y="35"/>
                  </a:cubicBezTo>
                  <a:cubicBezTo>
                    <a:pt x="10" y="35"/>
                    <a:pt x="10" y="35"/>
                    <a:pt x="10" y="35"/>
                  </a:cubicBezTo>
                  <a:close/>
                  <a:moveTo>
                    <a:pt x="9" y="32"/>
                  </a:moveTo>
                  <a:cubicBezTo>
                    <a:pt x="9" y="33"/>
                    <a:pt x="8" y="33"/>
                    <a:pt x="8" y="33"/>
                  </a:cubicBezTo>
                  <a:cubicBezTo>
                    <a:pt x="9" y="31"/>
                    <a:pt x="10" y="31"/>
                    <a:pt x="10" y="32"/>
                  </a:cubicBezTo>
                  <a:cubicBezTo>
                    <a:pt x="9" y="33"/>
                    <a:pt x="9" y="34"/>
                    <a:pt x="9" y="34"/>
                  </a:cubicBezTo>
                  <a:cubicBezTo>
                    <a:pt x="8" y="34"/>
                    <a:pt x="8" y="34"/>
                    <a:pt x="8" y="34"/>
                  </a:cubicBezTo>
                  <a:cubicBezTo>
                    <a:pt x="8" y="34"/>
                    <a:pt x="9" y="34"/>
                    <a:pt x="9" y="32"/>
                  </a:cubicBezTo>
                  <a:close/>
                  <a:moveTo>
                    <a:pt x="7" y="35"/>
                  </a:moveTo>
                  <a:cubicBezTo>
                    <a:pt x="7" y="35"/>
                    <a:pt x="7" y="34"/>
                    <a:pt x="7" y="34"/>
                  </a:cubicBezTo>
                  <a:cubicBezTo>
                    <a:pt x="7" y="34"/>
                    <a:pt x="7" y="34"/>
                    <a:pt x="7" y="35"/>
                  </a:cubicBezTo>
                  <a:cubicBezTo>
                    <a:pt x="7" y="35"/>
                    <a:pt x="7" y="35"/>
                    <a:pt x="7" y="35"/>
                  </a:cubicBezTo>
                  <a:close/>
                  <a:moveTo>
                    <a:pt x="7" y="35"/>
                  </a:moveTo>
                  <a:cubicBezTo>
                    <a:pt x="7" y="35"/>
                    <a:pt x="7" y="35"/>
                    <a:pt x="7" y="35"/>
                  </a:cubicBezTo>
                  <a:cubicBezTo>
                    <a:pt x="7" y="35"/>
                    <a:pt x="7" y="35"/>
                    <a:pt x="7" y="35"/>
                  </a:cubicBezTo>
                  <a:cubicBezTo>
                    <a:pt x="7" y="35"/>
                    <a:pt x="7" y="35"/>
                    <a:pt x="7" y="35"/>
                  </a:cubicBezTo>
                  <a:cubicBezTo>
                    <a:pt x="8" y="35"/>
                    <a:pt x="8" y="35"/>
                    <a:pt x="8" y="35"/>
                  </a:cubicBezTo>
                  <a:cubicBezTo>
                    <a:pt x="8" y="35"/>
                    <a:pt x="8" y="35"/>
                    <a:pt x="8" y="36"/>
                  </a:cubicBezTo>
                  <a:cubicBezTo>
                    <a:pt x="8" y="36"/>
                    <a:pt x="9" y="35"/>
                    <a:pt x="9" y="35"/>
                  </a:cubicBezTo>
                  <a:cubicBezTo>
                    <a:pt x="9" y="35"/>
                    <a:pt x="10" y="36"/>
                    <a:pt x="10" y="36"/>
                  </a:cubicBezTo>
                  <a:cubicBezTo>
                    <a:pt x="10" y="36"/>
                    <a:pt x="10" y="36"/>
                    <a:pt x="10" y="36"/>
                  </a:cubicBezTo>
                  <a:cubicBezTo>
                    <a:pt x="9" y="36"/>
                    <a:pt x="8" y="36"/>
                    <a:pt x="7" y="35"/>
                  </a:cubicBezTo>
                  <a:close/>
                  <a:moveTo>
                    <a:pt x="9" y="36"/>
                  </a:moveTo>
                  <a:cubicBezTo>
                    <a:pt x="10" y="36"/>
                    <a:pt x="10" y="36"/>
                    <a:pt x="10" y="36"/>
                  </a:cubicBezTo>
                  <a:cubicBezTo>
                    <a:pt x="10" y="36"/>
                    <a:pt x="10" y="36"/>
                    <a:pt x="10" y="37"/>
                  </a:cubicBezTo>
                  <a:cubicBezTo>
                    <a:pt x="10" y="36"/>
                    <a:pt x="9" y="36"/>
                    <a:pt x="9"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9" name="Freeform 435"/>
            <p:cNvSpPr/>
            <p:nvPr/>
          </p:nvSpPr>
          <p:spPr bwMode="auto">
            <a:xfrm>
              <a:off x="3712" y="2809"/>
              <a:ext cx="4" cy="2"/>
            </a:xfrm>
            <a:custGeom>
              <a:avLst/>
              <a:gdLst>
                <a:gd name="T0" fmla="*/ 1 w 2"/>
                <a:gd name="T1" fmla="*/ 0 h 1"/>
                <a:gd name="T2" fmla="*/ 0 w 2"/>
                <a:gd name="T3" fmla="*/ 1 h 1"/>
                <a:gd name="T4" fmla="*/ 2 w 2"/>
                <a:gd name="T5" fmla="*/ 0 h 1"/>
                <a:gd name="T6" fmla="*/ 1 w 2"/>
                <a:gd name="T7" fmla="*/ 0 h 1"/>
              </a:gdLst>
              <a:ahLst/>
              <a:cxnLst>
                <a:cxn ang="0">
                  <a:pos x="T0" y="T1"/>
                </a:cxn>
                <a:cxn ang="0">
                  <a:pos x="T2" y="T3"/>
                </a:cxn>
                <a:cxn ang="0">
                  <a:pos x="T4" y="T5"/>
                </a:cxn>
                <a:cxn ang="0">
                  <a:pos x="T6" y="T7"/>
                </a:cxn>
              </a:cxnLst>
              <a:rect l="0" t="0" r="r" b="b"/>
              <a:pathLst>
                <a:path w="2" h="1">
                  <a:moveTo>
                    <a:pt x="1" y="0"/>
                  </a:moveTo>
                  <a:cubicBezTo>
                    <a:pt x="0" y="1"/>
                    <a:pt x="0" y="1"/>
                    <a:pt x="0" y="1"/>
                  </a:cubicBezTo>
                  <a:cubicBezTo>
                    <a:pt x="1" y="1"/>
                    <a:pt x="2" y="1"/>
                    <a:pt x="2"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50" name="Freeform 436"/>
            <p:cNvSpPr>
              <a:spLocks noEditPoints="1"/>
            </p:cNvSpPr>
            <p:nvPr/>
          </p:nvSpPr>
          <p:spPr bwMode="auto">
            <a:xfrm>
              <a:off x="3434" y="1624"/>
              <a:ext cx="862" cy="1213"/>
            </a:xfrm>
            <a:custGeom>
              <a:avLst/>
              <a:gdLst>
                <a:gd name="T0" fmla="*/ 172 w 406"/>
                <a:gd name="T1" fmla="*/ 570 h 572"/>
                <a:gd name="T2" fmla="*/ 205 w 406"/>
                <a:gd name="T3" fmla="*/ 568 h 572"/>
                <a:gd name="T4" fmla="*/ 239 w 406"/>
                <a:gd name="T5" fmla="*/ 564 h 572"/>
                <a:gd name="T6" fmla="*/ 281 w 406"/>
                <a:gd name="T7" fmla="*/ 547 h 572"/>
                <a:gd name="T8" fmla="*/ 300 w 406"/>
                <a:gd name="T9" fmla="*/ 522 h 572"/>
                <a:gd name="T10" fmla="*/ 204 w 406"/>
                <a:gd name="T11" fmla="*/ 395 h 572"/>
                <a:gd name="T12" fmla="*/ 207 w 406"/>
                <a:gd name="T13" fmla="*/ 339 h 572"/>
                <a:gd name="T14" fmla="*/ 214 w 406"/>
                <a:gd name="T15" fmla="*/ 279 h 572"/>
                <a:gd name="T16" fmla="*/ 177 w 406"/>
                <a:gd name="T17" fmla="*/ 304 h 572"/>
                <a:gd name="T18" fmla="*/ 184 w 406"/>
                <a:gd name="T19" fmla="*/ 298 h 572"/>
                <a:gd name="T20" fmla="*/ 197 w 406"/>
                <a:gd name="T21" fmla="*/ 321 h 572"/>
                <a:gd name="T22" fmla="*/ 186 w 406"/>
                <a:gd name="T23" fmla="*/ 337 h 572"/>
                <a:gd name="T24" fmla="*/ 190 w 406"/>
                <a:gd name="T25" fmla="*/ 347 h 572"/>
                <a:gd name="T26" fmla="*/ 189 w 406"/>
                <a:gd name="T27" fmla="*/ 365 h 572"/>
                <a:gd name="T28" fmla="*/ 189 w 406"/>
                <a:gd name="T29" fmla="*/ 382 h 572"/>
                <a:gd name="T30" fmla="*/ 194 w 406"/>
                <a:gd name="T31" fmla="*/ 401 h 572"/>
                <a:gd name="T32" fmla="*/ 198 w 406"/>
                <a:gd name="T33" fmla="*/ 426 h 572"/>
                <a:gd name="T34" fmla="*/ 92 w 406"/>
                <a:gd name="T35" fmla="*/ 277 h 572"/>
                <a:gd name="T36" fmla="*/ 68 w 406"/>
                <a:gd name="T37" fmla="*/ 218 h 572"/>
                <a:gd name="T38" fmla="*/ 189 w 406"/>
                <a:gd name="T39" fmla="*/ 198 h 572"/>
                <a:gd name="T40" fmla="*/ 299 w 406"/>
                <a:gd name="T41" fmla="*/ 279 h 572"/>
                <a:gd name="T42" fmla="*/ 240 w 406"/>
                <a:gd name="T43" fmla="*/ 425 h 572"/>
                <a:gd name="T44" fmla="*/ 250 w 406"/>
                <a:gd name="T45" fmla="*/ 401 h 572"/>
                <a:gd name="T46" fmla="*/ 257 w 406"/>
                <a:gd name="T47" fmla="*/ 380 h 572"/>
                <a:gd name="T48" fmla="*/ 262 w 406"/>
                <a:gd name="T49" fmla="*/ 342 h 572"/>
                <a:gd name="T50" fmla="*/ 279 w 406"/>
                <a:gd name="T51" fmla="*/ 305 h 572"/>
                <a:gd name="T52" fmla="*/ 323 w 406"/>
                <a:gd name="T53" fmla="*/ 287 h 572"/>
                <a:gd name="T54" fmla="*/ 345 w 406"/>
                <a:gd name="T55" fmla="*/ 231 h 572"/>
                <a:gd name="T56" fmla="*/ 313 w 406"/>
                <a:gd name="T57" fmla="*/ 163 h 572"/>
                <a:gd name="T58" fmla="*/ 199 w 406"/>
                <a:gd name="T59" fmla="*/ 120 h 572"/>
                <a:gd name="T60" fmla="*/ 99 w 406"/>
                <a:gd name="T61" fmla="*/ 189 h 572"/>
                <a:gd name="T62" fmla="*/ 67 w 406"/>
                <a:gd name="T63" fmla="*/ 156 h 572"/>
                <a:gd name="T64" fmla="*/ 18 w 406"/>
                <a:gd name="T65" fmla="*/ 247 h 572"/>
                <a:gd name="T66" fmla="*/ 17 w 406"/>
                <a:gd name="T67" fmla="*/ 216 h 572"/>
                <a:gd name="T68" fmla="*/ 18 w 406"/>
                <a:gd name="T69" fmla="*/ 212 h 572"/>
                <a:gd name="T70" fmla="*/ 18 w 406"/>
                <a:gd name="T71" fmla="*/ 213 h 572"/>
                <a:gd name="T72" fmla="*/ 20 w 406"/>
                <a:gd name="T73" fmla="*/ 216 h 572"/>
                <a:gd name="T74" fmla="*/ 36 w 406"/>
                <a:gd name="T75" fmla="*/ 256 h 572"/>
                <a:gd name="T76" fmla="*/ 80 w 406"/>
                <a:gd name="T77" fmla="*/ 293 h 572"/>
                <a:gd name="T78" fmla="*/ 143 w 406"/>
                <a:gd name="T79" fmla="*/ 304 h 572"/>
                <a:gd name="T80" fmla="*/ 162 w 406"/>
                <a:gd name="T81" fmla="*/ 375 h 572"/>
                <a:gd name="T82" fmla="*/ 177 w 406"/>
                <a:gd name="T83" fmla="*/ 504 h 572"/>
                <a:gd name="T84" fmla="*/ 192 w 406"/>
                <a:gd name="T85" fmla="*/ 530 h 572"/>
                <a:gd name="T86" fmla="*/ 191 w 406"/>
                <a:gd name="T87" fmla="*/ 504 h 572"/>
                <a:gd name="T88" fmla="*/ 192 w 406"/>
                <a:gd name="T89" fmla="*/ 486 h 572"/>
                <a:gd name="T90" fmla="*/ 194 w 406"/>
                <a:gd name="T91" fmla="*/ 451 h 572"/>
                <a:gd name="T92" fmla="*/ 220 w 406"/>
                <a:gd name="T93" fmla="*/ 447 h 572"/>
                <a:gd name="T94" fmla="*/ 240 w 406"/>
                <a:gd name="T95" fmla="*/ 469 h 572"/>
                <a:gd name="T96" fmla="*/ 247 w 406"/>
                <a:gd name="T97" fmla="*/ 543 h 572"/>
                <a:gd name="T98" fmla="*/ 146 w 406"/>
                <a:gd name="T99" fmla="*/ 545 h 572"/>
                <a:gd name="T100" fmla="*/ 137 w 406"/>
                <a:gd name="T101" fmla="*/ 524 h 572"/>
                <a:gd name="T102" fmla="*/ 130 w 406"/>
                <a:gd name="T103" fmla="*/ 553 h 572"/>
                <a:gd name="T104" fmla="*/ 193 w 406"/>
                <a:gd name="T105" fmla="*/ 309 h 572"/>
                <a:gd name="T106" fmla="*/ 196 w 406"/>
                <a:gd name="T107" fmla="*/ 303 h 572"/>
                <a:gd name="T108" fmla="*/ 209 w 406"/>
                <a:gd name="T109" fmla="*/ 295 h 572"/>
                <a:gd name="T110" fmla="*/ 218 w 406"/>
                <a:gd name="T111" fmla="*/ 301 h 572"/>
                <a:gd name="T112" fmla="*/ 221 w 406"/>
                <a:gd name="T113" fmla="*/ 307 h 572"/>
                <a:gd name="T114" fmla="*/ 211 w 406"/>
                <a:gd name="T115" fmla="*/ 310 h 572"/>
                <a:gd name="T116" fmla="*/ 222 w 406"/>
                <a:gd name="T117" fmla="*/ 307 h 572"/>
                <a:gd name="T118" fmla="*/ 191 w 406"/>
                <a:gd name="T119" fmla="*/ 185 h 572"/>
                <a:gd name="T120" fmla="*/ 63 w 406"/>
                <a:gd name="T121" fmla="*/ 186 h 572"/>
                <a:gd name="T122" fmla="*/ 22 w 406"/>
                <a:gd name="T123" fmla="*/ 214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06" h="572">
                  <a:moveTo>
                    <a:pt x="135" y="564"/>
                  </a:moveTo>
                  <a:cubicBezTo>
                    <a:pt x="136" y="564"/>
                    <a:pt x="137" y="565"/>
                    <a:pt x="137" y="564"/>
                  </a:cubicBezTo>
                  <a:cubicBezTo>
                    <a:pt x="137" y="565"/>
                    <a:pt x="137" y="565"/>
                    <a:pt x="137" y="565"/>
                  </a:cubicBezTo>
                  <a:cubicBezTo>
                    <a:pt x="138" y="565"/>
                    <a:pt x="140" y="563"/>
                    <a:pt x="139" y="566"/>
                  </a:cubicBezTo>
                  <a:cubicBezTo>
                    <a:pt x="140" y="563"/>
                    <a:pt x="139" y="565"/>
                    <a:pt x="138" y="564"/>
                  </a:cubicBezTo>
                  <a:cubicBezTo>
                    <a:pt x="139" y="562"/>
                    <a:pt x="140" y="563"/>
                    <a:pt x="141" y="562"/>
                  </a:cubicBezTo>
                  <a:cubicBezTo>
                    <a:pt x="139" y="565"/>
                    <a:pt x="142" y="563"/>
                    <a:pt x="142" y="564"/>
                  </a:cubicBezTo>
                  <a:cubicBezTo>
                    <a:pt x="142" y="565"/>
                    <a:pt x="142" y="565"/>
                    <a:pt x="142" y="566"/>
                  </a:cubicBezTo>
                  <a:cubicBezTo>
                    <a:pt x="143" y="564"/>
                    <a:pt x="143" y="564"/>
                    <a:pt x="143" y="564"/>
                  </a:cubicBezTo>
                  <a:cubicBezTo>
                    <a:pt x="142" y="568"/>
                    <a:pt x="145" y="564"/>
                    <a:pt x="145" y="566"/>
                  </a:cubicBezTo>
                  <a:cubicBezTo>
                    <a:pt x="144" y="566"/>
                    <a:pt x="144" y="568"/>
                    <a:pt x="144" y="569"/>
                  </a:cubicBezTo>
                  <a:cubicBezTo>
                    <a:pt x="144" y="566"/>
                    <a:pt x="146" y="566"/>
                    <a:pt x="147" y="564"/>
                  </a:cubicBezTo>
                  <a:cubicBezTo>
                    <a:pt x="148" y="565"/>
                    <a:pt x="145" y="567"/>
                    <a:pt x="145" y="569"/>
                  </a:cubicBezTo>
                  <a:cubicBezTo>
                    <a:pt x="146" y="567"/>
                    <a:pt x="146" y="571"/>
                    <a:pt x="147" y="568"/>
                  </a:cubicBezTo>
                  <a:cubicBezTo>
                    <a:pt x="147" y="567"/>
                    <a:pt x="148" y="567"/>
                    <a:pt x="149" y="566"/>
                  </a:cubicBezTo>
                  <a:cubicBezTo>
                    <a:pt x="150" y="566"/>
                    <a:pt x="148" y="567"/>
                    <a:pt x="148" y="568"/>
                  </a:cubicBezTo>
                  <a:cubicBezTo>
                    <a:pt x="149" y="568"/>
                    <a:pt x="150" y="566"/>
                    <a:pt x="150" y="565"/>
                  </a:cubicBezTo>
                  <a:cubicBezTo>
                    <a:pt x="150" y="566"/>
                    <a:pt x="152" y="564"/>
                    <a:pt x="152" y="565"/>
                  </a:cubicBezTo>
                  <a:cubicBezTo>
                    <a:pt x="152" y="567"/>
                    <a:pt x="150" y="566"/>
                    <a:pt x="150" y="567"/>
                  </a:cubicBezTo>
                  <a:cubicBezTo>
                    <a:pt x="152" y="568"/>
                    <a:pt x="152" y="563"/>
                    <a:pt x="154" y="563"/>
                  </a:cubicBezTo>
                  <a:cubicBezTo>
                    <a:pt x="153" y="562"/>
                    <a:pt x="155" y="559"/>
                    <a:pt x="155" y="558"/>
                  </a:cubicBezTo>
                  <a:cubicBezTo>
                    <a:pt x="157" y="560"/>
                    <a:pt x="155" y="559"/>
                    <a:pt x="155" y="561"/>
                  </a:cubicBezTo>
                  <a:cubicBezTo>
                    <a:pt x="155" y="561"/>
                    <a:pt x="155" y="561"/>
                    <a:pt x="155" y="561"/>
                  </a:cubicBezTo>
                  <a:cubicBezTo>
                    <a:pt x="155" y="564"/>
                    <a:pt x="152" y="566"/>
                    <a:pt x="153" y="568"/>
                  </a:cubicBezTo>
                  <a:cubicBezTo>
                    <a:pt x="154" y="567"/>
                    <a:pt x="154" y="567"/>
                    <a:pt x="154" y="567"/>
                  </a:cubicBezTo>
                  <a:cubicBezTo>
                    <a:pt x="153" y="568"/>
                    <a:pt x="153" y="569"/>
                    <a:pt x="153" y="570"/>
                  </a:cubicBezTo>
                  <a:cubicBezTo>
                    <a:pt x="153" y="568"/>
                    <a:pt x="154" y="570"/>
                    <a:pt x="155" y="570"/>
                  </a:cubicBezTo>
                  <a:cubicBezTo>
                    <a:pt x="155" y="568"/>
                    <a:pt x="154" y="570"/>
                    <a:pt x="154" y="569"/>
                  </a:cubicBezTo>
                  <a:cubicBezTo>
                    <a:pt x="155" y="568"/>
                    <a:pt x="156" y="566"/>
                    <a:pt x="157" y="567"/>
                  </a:cubicBezTo>
                  <a:cubicBezTo>
                    <a:pt x="156" y="568"/>
                    <a:pt x="157" y="569"/>
                    <a:pt x="156" y="570"/>
                  </a:cubicBezTo>
                  <a:cubicBezTo>
                    <a:pt x="157" y="571"/>
                    <a:pt x="157" y="568"/>
                    <a:pt x="157" y="569"/>
                  </a:cubicBezTo>
                  <a:cubicBezTo>
                    <a:pt x="157" y="570"/>
                    <a:pt x="157" y="570"/>
                    <a:pt x="157" y="570"/>
                  </a:cubicBezTo>
                  <a:cubicBezTo>
                    <a:pt x="160" y="571"/>
                    <a:pt x="164" y="571"/>
                    <a:pt x="166" y="567"/>
                  </a:cubicBezTo>
                  <a:cubicBezTo>
                    <a:pt x="166" y="569"/>
                    <a:pt x="167" y="569"/>
                    <a:pt x="169" y="570"/>
                  </a:cubicBezTo>
                  <a:cubicBezTo>
                    <a:pt x="168" y="570"/>
                    <a:pt x="169" y="569"/>
                    <a:pt x="169" y="568"/>
                  </a:cubicBezTo>
                  <a:cubicBezTo>
                    <a:pt x="170" y="570"/>
                    <a:pt x="170" y="570"/>
                    <a:pt x="170" y="570"/>
                  </a:cubicBezTo>
                  <a:cubicBezTo>
                    <a:pt x="170" y="572"/>
                    <a:pt x="172" y="570"/>
                    <a:pt x="172" y="569"/>
                  </a:cubicBezTo>
                  <a:cubicBezTo>
                    <a:pt x="172" y="570"/>
                    <a:pt x="172" y="570"/>
                    <a:pt x="172" y="570"/>
                  </a:cubicBezTo>
                  <a:cubicBezTo>
                    <a:pt x="173" y="571"/>
                    <a:pt x="173" y="569"/>
                    <a:pt x="173" y="568"/>
                  </a:cubicBezTo>
                  <a:cubicBezTo>
                    <a:pt x="174" y="570"/>
                    <a:pt x="174" y="570"/>
                    <a:pt x="174" y="570"/>
                  </a:cubicBezTo>
                  <a:cubicBezTo>
                    <a:pt x="174" y="569"/>
                    <a:pt x="174" y="569"/>
                    <a:pt x="174" y="569"/>
                  </a:cubicBezTo>
                  <a:cubicBezTo>
                    <a:pt x="174" y="568"/>
                    <a:pt x="175" y="568"/>
                    <a:pt x="175" y="570"/>
                  </a:cubicBezTo>
                  <a:cubicBezTo>
                    <a:pt x="175" y="570"/>
                    <a:pt x="176" y="569"/>
                    <a:pt x="175" y="569"/>
                  </a:cubicBezTo>
                  <a:cubicBezTo>
                    <a:pt x="176" y="570"/>
                    <a:pt x="178" y="570"/>
                    <a:pt x="179" y="569"/>
                  </a:cubicBezTo>
                  <a:cubicBezTo>
                    <a:pt x="178" y="569"/>
                    <a:pt x="178" y="568"/>
                    <a:pt x="178" y="567"/>
                  </a:cubicBezTo>
                  <a:cubicBezTo>
                    <a:pt x="178" y="564"/>
                    <a:pt x="179" y="567"/>
                    <a:pt x="179" y="566"/>
                  </a:cubicBezTo>
                  <a:cubicBezTo>
                    <a:pt x="179" y="567"/>
                    <a:pt x="180" y="567"/>
                    <a:pt x="179" y="568"/>
                  </a:cubicBezTo>
                  <a:cubicBezTo>
                    <a:pt x="181" y="571"/>
                    <a:pt x="183" y="569"/>
                    <a:pt x="184" y="569"/>
                  </a:cubicBezTo>
                  <a:cubicBezTo>
                    <a:pt x="185" y="568"/>
                    <a:pt x="185" y="568"/>
                    <a:pt x="185" y="568"/>
                  </a:cubicBezTo>
                  <a:cubicBezTo>
                    <a:pt x="186" y="570"/>
                    <a:pt x="188" y="568"/>
                    <a:pt x="189" y="569"/>
                  </a:cubicBezTo>
                  <a:cubicBezTo>
                    <a:pt x="189" y="568"/>
                    <a:pt x="189" y="565"/>
                    <a:pt x="190" y="565"/>
                  </a:cubicBezTo>
                  <a:cubicBezTo>
                    <a:pt x="190" y="563"/>
                    <a:pt x="190" y="567"/>
                    <a:pt x="191" y="569"/>
                  </a:cubicBezTo>
                  <a:cubicBezTo>
                    <a:pt x="191" y="568"/>
                    <a:pt x="192" y="567"/>
                    <a:pt x="192" y="567"/>
                  </a:cubicBezTo>
                  <a:cubicBezTo>
                    <a:pt x="192" y="568"/>
                    <a:pt x="192" y="568"/>
                    <a:pt x="192" y="568"/>
                  </a:cubicBezTo>
                  <a:cubicBezTo>
                    <a:pt x="192" y="567"/>
                    <a:pt x="193" y="566"/>
                    <a:pt x="194" y="567"/>
                  </a:cubicBezTo>
                  <a:cubicBezTo>
                    <a:pt x="194" y="567"/>
                    <a:pt x="194" y="567"/>
                    <a:pt x="194" y="567"/>
                  </a:cubicBezTo>
                  <a:cubicBezTo>
                    <a:pt x="194" y="567"/>
                    <a:pt x="195" y="569"/>
                    <a:pt x="195" y="568"/>
                  </a:cubicBezTo>
                  <a:cubicBezTo>
                    <a:pt x="195" y="567"/>
                    <a:pt x="196" y="568"/>
                    <a:pt x="196" y="566"/>
                  </a:cubicBezTo>
                  <a:cubicBezTo>
                    <a:pt x="197" y="567"/>
                    <a:pt x="197" y="567"/>
                    <a:pt x="197" y="567"/>
                  </a:cubicBezTo>
                  <a:cubicBezTo>
                    <a:pt x="197" y="565"/>
                    <a:pt x="197" y="565"/>
                    <a:pt x="197" y="565"/>
                  </a:cubicBezTo>
                  <a:cubicBezTo>
                    <a:pt x="197" y="566"/>
                    <a:pt x="197" y="566"/>
                    <a:pt x="197" y="566"/>
                  </a:cubicBezTo>
                  <a:cubicBezTo>
                    <a:pt x="197" y="568"/>
                    <a:pt x="197" y="568"/>
                    <a:pt x="197" y="568"/>
                  </a:cubicBezTo>
                  <a:cubicBezTo>
                    <a:pt x="198" y="569"/>
                    <a:pt x="197" y="566"/>
                    <a:pt x="198" y="565"/>
                  </a:cubicBezTo>
                  <a:cubicBezTo>
                    <a:pt x="198" y="564"/>
                    <a:pt x="198" y="566"/>
                    <a:pt x="199" y="566"/>
                  </a:cubicBezTo>
                  <a:cubicBezTo>
                    <a:pt x="198" y="567"/>
                    <a:pt x="198" y="566"/>
                    <a:pt x="198" y="566"/>
                  </a:cubicBezTo>
                  <a:cubicBezTo>
                    <a:pt x="198" y="568"/>
                    <a:pt x="198" y="567"/>
                    <a:pt x="199" y="568"/>
                  </a:cubicBezTo>
                  <a:cubicBezTo>
                    <a:pt x="199" y="568"/>
                    <a:pt x="199" y="566"/>
                    <a:pt x="199" y="566"/>
                  </a:cubicBezTo>
                  <a:cubicBezTo>
                    <a:pt x="200" y="566"/>
                    <a:pt x="201" y="566"/>
                    <a:pt x="200" y="568"/>
                  </a:cubicBezTo>
                  <a:cubicBezTo>
                    <a:pt x="201" y="567"/>
                    <a:pt x="201" y="567"/>
                    <a:pt x="201" y="566"/>
                  </a:cubicBezTo>
                  <a:cubicBezTo>
                    <a:pt x="201" y="566"/>
                    <a:pt x="200" y="565"/>
                    <a:pt x="200" y="564"/>
                  </a:cubicBezTo>
                  <a:cubicBezTo>
                    <a:pt x="201" y="564"/>
                    <a:pt x="201" y="564"/>
                    <a:pt x="201" y="564"/>
                  </a:cubicBezTo>
                  <a:cubicBezTo>
                    <a:pt x="201" y="565"/>
                    <a:pt x="201" y="565"/>
                    <a:pt x="201" y="565"/>
                  </a:cubicBezTo>
                  <a:cubicBezTo>
                    <a:pt x="201" y="564"/>
                    <a:pt x="202" y="565"/>
                    <a:pt x="202" y="563"/>
                  </a:cubicBezTo>
                  <a:cubicBezTo>
                    <a:pt x="202" y="565"/>
                    <a:pt x="202" y="565"/>
                    <a:pt x="202" y="565"/>
                  </a:cubicBezTo>
                  <a:cubicBezTo>
                    <a:pt x="203" y="564"/>
                    <a:pt x="203" y="564"/>
                    <a:pt x="204" y="564"/>
                  </a:cubicBezTo>
                  <a:cubicBezTo>
                    <a:pt x="204" y="566"/>
                    <a:pt x="204" y="568"/>
                    <a:pt x="205" y="568"/>
                  </a:cubicBezTo>
                  <a:cubicBezTo>
                    <a:pt x="205" y="566"/>
                    <a:pt x="205" y="566"/>
                    <a:pt x="205" y="566"/>
                  </a:cubicBezTo>
                  <a:cubicBezTo>
                    <a:pt x="206" y="566"/>
                    <a:pt x="206" y="566"/>
                    <a:pt x="206" y="567"/>
                  </a:cubicBezTo>
                  <a:cubicBezTo>
                    <a:pt x="207" y="568"/>
                    <a:pt x="207" y="562"/>
                    <a:pt x="209" y="564"/>
                  </a:cubicBezTo>
                  <a:cubicBezTo>
                    <a:pt x="208" y="566"/>
                    <a:pt x="209" y="566"/>
                    <a:pt x="209" y="567"/>
                  </a:cubicBezTo>
                  <a:cubicBezTo>
                    <a:pt x="209" y="566"/>
                    <a:pt x="209" y="566"/>
                    <a:pt x="209" y="566"/>
                  </a:cubicBezTo>
                  <a:cubicBezTo>
                    <a:pt x="209" y="565"/>
                    <a:pt x="209" y="567"/>
                    <a:pt x="209" y="566"/>
                  </a:cubicBezTo>
                  <a:cubicBezTo>
                    <a:pt x="208" y="564"/>
                    <a:pt x="209" y="565"/>
                    <a:pt x="209" y="564"/>
                  </a:cubicBezTo>
                  <a:cubicBezTo>
                    <a:pt x="211" y="569"/>
                    <a:pt x="213" y="565"/>
                    <a:pt x="215" y="567"/>
                  </a:cubicBezTo>
                  <a:cubicBezTo>
                    <a:pt x="215" y="565"/>
                    <a:pt x="216" y="567"/>
                    <a:pt x="216" y="566"/>
                  </a:cubicBezTo>
                  <a:cubicBezTo>
                    <a:pt x="216" y="568"/>
                    <a:pt x="217" y="565"/>
                    <a:pt x="217" y="567"/>
                  </a:cubicBezTo>
                  <a:cubicBezTo>
                    <a:pt x="217" y="564"/>
                    <a:pt x="217" y="564"/>
                    <a:pt x="217" y="564"/>
                  </a:cubicBezTo>
                  <a:cubicBezTo>
                    <a:pt x="218" y="566"/>
                    <a:pt x="218" y="560"/>
                    <a:pt x="219" y="563"/>
                  </a:cubicBezTo>
                  <a:cubicBezTo>
                    <a:pt x="220" y="564"/>
                    <a:pt x="219" y="565"/>
                    <a:pt x="219" y="565"/>
                  </a:cubicBezTo>
                  <a:cubicBezTo>
                    <a:pt x="220" y="568"/>
                    <a:pt x="221" y="563"/>
                    <a:pt x="222" y="566"/>
                  </a:cubicBezTo>
                  <a:cubicBezTo>
                    <a:pt x="222" y="565"/>
                    <a:pt x="221" y="563"/>
                    <a:pt x="222" y="562"/>
                  </a:cubicBezTo>
                  <a:cubicBezTo>
                    <a:pt x="223" y="563"/>
                    <a:pt x="224" y="565"/>
                    <a:pt x="224" y="565"/>
                  </a:cubicBezTo>
                  <a:cubicBezTo>
                    <a:pt x="224" y="565"/>
                    <a:pt x="224" y="564"/>
                    <a:pt x="225" y="565"/>
                  </a:cubicBezTo>
                  <a:cubicBezTo>
                    <a:pt x="225" y="565"/>
                    <a:pt x="225" y="565"/>
                    <a:pt x="225" y="566"/>
                  </a:cubicBezTo>
                  <a:cubicBezTo>
                    <a:pt x="226" y="566"/>
                    <a:pt x="226" y="565"/>
                    <a:pt x="227" y="564"/>
                  </a:cubicBezTo>
                  <a:cubicBezTo>
                    <a:pt x="227" y="566"/>
                    <a:pt x="229" y="565"/>
                    <a:pt x="230" y="566"/>
                  </a:cubicBezTo>
                  <a:cubicBezTo>
                    <a:pt x="230" y="563"/>
                    <a:pt x="231" y="567"/>
                    <a:pt x="231" y="564"/>
                  </a:cubicBezTo>
                  <a:cubicBezTo>
                    <a:pt x="231" y="564"/>
                    <a:pt x="231" y="564"/>
                    <a:pt x="231" y="564"/>
                  </a:cubicBezTo>
                  <a:cubicBezTo>
                    <a:pt x="232" y="564"/>
                    <a:pt x="232" y="562"/>
                    <a:pt x="232" y="561"/>
                  </a:cubicBezTo>
                  <a:cubicBezTo>
                    <a:pt x="232" y="563"/>
                    <a:pt x="232" y="563"/>
                    <a:pt x="232" y="563"/>
                  </a:cubicBezTo>
                  <a:cubicBezTo>
                    <a:pt x="232" y="566"/>
                    <a:pt x="234" y="564"/>
                    <a:pt x="234" y="565"/>
                  </a:cubicBezTo>
                  <a:cubicBezTo>
                    <a:pt x="233" y="563"/>
                    <a:pt x="234" y="565"/>
                    <a:pt x="234" y="563"/>
                  </a:cubicBezTo>
                  <a:cubicBezTo>
                    <a:pt x="235" y="563"/>
                    <a:pt x="235" y="563"/>
                    <a:pt x="235" y="563"/>
                  </a:cubicBezTo>
                  <a:cubicBezTo>
                    <a:pt x="235" y="562"/>
                    <a:pt x="235" y="562"/>
                    <a:pt x="236" y="561"/>
                  </a:cubicBezTo>
                  <a:cubicBezTo>
                    <a:pt x="236" y="561"/>
                    <a:pt x="236" y="564"/>
                    <a:pt x="236" y="563"/>
                  </a:cubicBezTo>
                  <a:cubicBezTo>
                    <a:pt x="237" y="564"/>
                    <a:pt x="237" y="564"/>
                    <a:pt x="237" y="563"/>
                  </a:cubicBezTo>
                  <a:cubicBezTo>
                    <a:pt x="237" y="563"/>
                    <a:pt x="237" y="563"/>
                    <a:pt x="237" y="563"/>
                  </a:cubicBezTo>
                  <a:cubicBezTo>
                    <a:pt x="237" y="563"/>
                    <a:pt x="237" y="563"/>
                    <a:pt x="238" y="563"/>
                  </a:cubicBezTo>
                  <a:cubicBezTo>
                    <a:pt x="238" y="563"/>
                    <a:pt x="238" y="563"/>
                    <a:pt x="238" y="563"/>
                  </a:cubicBezTo>
                  <a:cubicBezTo>
                    <a:pt x="238" y="563"/>
                    <a:pt x="238" y="563"/>
                    <a:pt x="238" y="563"/>
                  </a:cubicBezTo>
                  <a:cubicBezTo>
                    <a:pt x="238" y="563"/>
                    <a:pt x="238" y="563"/>
                    <a:pt x="238" y="563"/>
                  </a:cubicBezTo>
                  <a:cubicBezTo>
                    <a:pt x="238" y="563"/>
                    <a:pt x="238" y="563"/>
                    <a:pt x="238" y="563"/>
                  </a:cubicBezTo>
                  <a:cubicBezTo>
                    <a:pt x="238" y="564"/>
                    <a:pt x="238" y="563"/>
                    <a:pt x="238" y="563"/>
                  </a:cubicBezTo>
                  <a:cubicBezTo>
                    <a:pt x="238" y="563"/>
                    <a:pt x="239" y="563"/>
                    <a:pt x="239" y="564"/>
                  </a:cubicBezTo>
                  <a:cubicBezTo>
                    <a:pt x="239" y="565"/>
                    <a:pt x="239" y="565"/>
                    <a:pt x="239" y="565"/>
                  </a:cubicBezTo>
                  <a:cubicBezTo>
                    <a:pt x="239" y="565"/>
                    <a:pt x="240" y="563"/>
                    <a:pt x="240" y="563"/>
                  </a:cubicBezTo>
                  <a:cubicBezTo>
                    <a:pt x="242" y="564"/>
                    <a:pt x="244" y="562"/>
                    <a:pt x="245" y="561"/>
                  </a:cubicBezTo>
                  <a:cubicBezTo>
                    <a:pt x="244" y="561"/>
                    <a:pt x="244" y="562"/>
                    <a:pt x="244" y="562"/>
                  </a:cubicBezTo>
                  <a:cubicBezTo>
                    <a:pt x="245" y="561"/>
                    <a:pt x="245" y="560"/>
                    <a:pt x="245" y="561"/>
                  </a:cubicBezTo>
                  <a:cubicBezTo>
                    <a:pt x="246" y="560"/>
                    <a:pt x="246" y="562"/>
                    <a:pt x="247" y="562"/>
                  </a:cubicBezTo>
                  <a:cubicBezTo>
                    <a:pt x="247" y="562"/>
                    <a:pt x="247" y="560"/>
                    <a:pt x="247" y="561"/>
                  </a:cubicBezTo>
                  <a:cubicBezTo>
                    <a:pt x="248" y="563"/>
                    <a:pt x="249" y="559"/>
                    <a:pt x="251" y="560"/>
                  </a:cubicBezTo>
                  <a:cubicBezTo>
                    <a:pt x="251" y="560"/>
                    <a:pt x="251" y="561"/>
                    <a:pt x="251" y="561"/>
                  </a:cubicBezTo>
                  <a:cubicBezTo>
                    <a:pt x="252" y="560"/>
                    <a:pt x="253" y="560"/>
                    <a:pt x="253" y="558"/>
                  </a:cubicBezTo>
                  <a:cubicBezTo>
                    <a:pt x="253" y="559"/>
                    <a:pt x="253" y="559"/>
                    <a:pt x="253" y="559"/>
                  </a:cubicBezTo>
                  <a:cubicBezTo>
                    <a:pt x="254" y="559"/>
                    <a:pt x="255" y="559"/>
                    <a:pt x="255" y="557"/>
                  </a:cubicBezTo>
                  <a:cubicBezTo>
                    <a:pt x="254" y="557"/>
                    <a:pt x="255" y="558"/>
                    <a:pt x="255" y="558"/>
                  </a:cubicBezTo>
                  <a:cubicBezTo>
                    <a:pt x="254" y="557"/>
                    <a:pt x="255" y="555"/>
                    <a:pt x="255" y="555"/>
                  </a:cubicBezTo>
                  <a:cubicBezTo>
                    <a:pt x="255" y="556"/>
                    <a:pt x="255" y="556"/>
                    <a:pt x="255" y="556"/>
                  </a:cubicBezTo>
                  <a:cubicBezTo>
                    <a:pt x="256" y="555"/>
                    <a:pt x="256" y="555"/>
                    <a:pt x="257" y="554"/>
                  </a:cubicBezTo>
                  <a:cubicBezTo>
                    <a:pt x="257" y="555"/>
                    <a:pt x="256" y="555"/>
                    <a:pt x="257" y="556"/>
                  </a:cubicBezTo>
                  <a:cubicBezTo>
                    <a:pt x="257" y="558"/>
                    <a:pt x="259" y="557"/>
                    <a:pt x="259" y="557"/>
                  </a:cubicBezTo>
                  <a:cubicBezTo>
                    <a:pt x="259" y="555"/>
                    <a:pt x="259" y="555"/>
                    <a:pt x="259" y="555"/>
                  </a:cubicBezTo>
                  <a:cubicBezTo>
                    <a:pt x="260" y="555"/>
                    <a:pt x="260" y="557"/>
                    <a:pt x="260" y="557"/>
                  </a:cubicBezTo>
                  <a:cubicBezTo>
                    <a:pt x="261" y="551"/>
                    <a:pt x="261" y="551"/>
                    <a:pt x="261" y="551"/>
                  </a:cubicBezTo>
                  <a:cubicBezTo>
                    <a:pt x="260" y="552"/>
                    <a:pt x="262" y="553"/>
                    <a:pt x="261" y="555"/>
                  </a:cubicBezTo>
                  <a:cubicBezTo>
                    <a:pt x="263" y="554"/>
                    <a:pt x="263" y="551"/>
                    <a:pt x="263" y="549"/>
                  </a:cubicBezTo>
                  <a:cubicBezTo>
                    <a:pt x="263" y="550"/>
                    <a:pt x="264" y="548"/>
                    <a:pt x="265" y="548"/>
                  </a:cubicBezTo>
                  <a:cubicBezTo>
                    <a:pt x="265" y="549"/>
                    <a:pt x="264" y="548"/>
                    <a:pt x="264" y="549"/>
                  </a:cubicBezTo>
                  <a:cubicBezTo>
                    <a:pt x="266" y="550"/>
                    <a:pt x="266" y="550"/>
                    <a:pt x="266" y="550"/>
                  </a:cubicBezTo>
                  <a:cubicBezTo>
                    <a:pt x="265" y="551"/>
                    <a:pt x="266" y="553"/>
                    <a:pt x="266" y="554"/>
                  </a:cubicBezTo>
                  <a:cubicBezTo>
                    <a:pt x="266" y="553"/>
                    <a:pt x="268" y="553"/>
                    <a:pt x="269" y="553"/>
                  </a:cubicBezTo>
                  <a:cubicBezTo>
                    <a:pt x="268" y="551"/>
                    <a:pt x="270" y="552"/>
                    <a:pt x="270" y="549"/>
                  </a:cubicBezTo>
                  <a:cubicBezTo>
                    <a:pt x="271" y="549"/>
                    <a:pt x="271" y="551"/>
                    <a:pt x="271" y="552"/>
                  </a:cubicBezTo>
                  <a:cubicBezTo>
                    <a:pt x="272" y="550"/>
                    <a:pt x="274" y="550"/>
                    <a:pt x="275" y="550"/>
                  </a:cubicBezTo>
                  <a:cubicBezTo>
                    <a:pt x="275" y="550"/>
                    <a:pt x="275" y="550"/>
                    <a:pt x="275" y="550"/>
                  </a:cubicBezTo>
                  <a:cubicBezTo>
                    <a:pt x="275" y="549"/>
                    <a:pt x="277" y="549"/>
                    <a:pt x="277" y="547"/>
                  </a:cubicBezTo>
                  <a:cubicBezTo>
                    <a:pt x="278" y="548"/>
                    <a:pt x="278" y="548"/>
                    <a:pt x="278" y="548"/>
                  </a:cubicBezTo>
                  <a:cubicBezTo>
                    <a:pt x="279" y="549"/>
                    <a:pt x="277" y="545"/>
                    <a:pt x="278" y="546"/>
                  </a:cubicBezTo>
                  <a:cubicBezTo>
                    <a:pt x="279" y="547"/>
                    <a:pt x="279" y="547"/>
                    <a:pt x="279" y="547"/>
                  </a:cubicBezTo>
                  <a:cubicBezTo>
                    <a:pt x="279" y="546"/>
                    <a:pt x="281" y="548"/>
                    <a:pt x="281" y="546"/>
                  </a:cubicBezTo>
                  <a:cubicBezTo>
                    <a:pt x="281" y="547"/>
                    <a:pt x="281" y="547"/>
                    <a:pt x="281" y="547"/>
                  </a:cubicBezTo>
                  <a:cubicBezTo>
                    <a:pt x="281" y="546"/>
                    <a:pt x="282" y="546"/>
                    <a:pt x="282" y="544"/>
                  </a:cubicBezTo>
                  <a:cubicBezTo>
                    <a:pt x="283" y="546"/>
                    <a:pt x="283" y="546"/>
                    <a:pt x="283" y="546"/>
                  </a:cubicBezTo>
                  <a:cubicBezTo>
                    <a:pt x="284" y="547"/>
                    <a:pt x="283" y="544"/>
                    <a:pt x="284" y="544"/>
                  </a:cubicBezTo>
                  <a:cubicBezTo>
                    <a:pt x="284" y="544"/>
                    <a:pt x="285" y="545"/>
                    <a:pt x="285" y="545"/>
                  </a:cubicBezTo>
                  <a:cubicBezTo>
                    <a:pt x="285" y="544"/>
                    <a:pt x="286" y="544"/>
                    <a:pt x="286" y="543"/>
                  </a:cubicBezTo>
                  <a:cubicBezTo>
                    <a:pt x="288" y="545"/>
                    <a:pt x="288" y="545"/>
                    <a:pt x="288" y="545"/>
                  </a:cubicBezTo>
                  <a:cubicBezTo>
                    <a:pt x="291" y="543"/>
                    <a:pt x="295" y="541"/>
                    <a:pt x="298" y="537"/>
                  </a:cubicBezTo>
                  <a:cubicBezTo>
                    <a:pt x="300" y="539"/>
                    <a:pt x="298" y="539"/>
                    <a:pt x="299" y="540"/>
                  </a:cubicBezTo>
                  <a:cubicBezTo>
                    <a:pt x="298" y="538"/>
                    <a:pt x="299" y="539"/>
                    <a:pt x="300" y="538"/>
                  </a:cubicBezTo>
                  <a:cubicBezTo>
                    <a:pt x="300" y="538"/>
                    <a:pt x="300" y="538"/>
                    <a:pt x="300" y="538"/>
                  </a:cubicBezTo>
                  <a:cubicBezTo>
                    <a:pt x="300" y="538"/>
                    <a:pt x="301" y="539"/>
                    <a:pt x="302" y="538"/>
                  </a:cubicBezTo>
                  <a:cubicBezTo>
                    <a:pt x="301" y="537"/>
                    <a:pt x="301" y="537"/>
                    <a:pt x="301" y="537"/>
                  </a:cubicBezTo>
                  <a:cubicBezTo>
                    <a:pt x="301" y="536"/>
                    <a:pt x="304" y="539"/>
                    <a:pt x="303" y="536"/>
                  </a:cubicBezTo>
                  <a:cubicBezTo>
                    <a:pt x="304" y="537"/>
                    <a:pt x="304" y="537"/>
                    <a:pt x="304" y="537"/>
                  </a:cubicBezTo>
                  <a:cubicBezTo>
                    <a:pt x="303" y="535"/>
                    <a:pt x="305" y="538"/>
                    <a:pt x="305" y="535"/>
                  </a:cubicBezTo>
                  <a:cubicBezTo>
                    <a:pt x="305" y="536"/>
                    <a:pt x="305" y="536"/>
                    <a:pt x="305" y="536"/>
                  </a:cubicBezTo>
                  <a:cubicBezTo>
                    <a:pt x="306" y="536"/>
                    <a:pt x="305" y="532"/>
                    <a:pt x="306" y="534"/>
                  </a:cubicBezTo>
                  <a:cubicBezTo>
                    <a:pt x="307" y="533"/>
                    <a:pt x="307" y="532"/>
                    <a:pt x="306" y="530"/>
                  </a:cubicBezTo>
                  <a:cubicBezTo>
                    <a:pt x="308" y="533"/>
                    <a:pt x="308" y="533"/>
                    <a:pt x="308" y="533"/>
                  </a:cubicBezTo>
                  <a:cubicBezTo>
                    <a:pt x="310" y="530"/>
                    <a:pt x="313" y="528"/>
                    <a:pt x="314" y="524"/>
                  </a:cubicBezTo>
                  <a:cubicBezTo>
                    <a:pt x="314" y="525"/>
                    <a:pt x="314" y="525"/>
                    <a:pt x="314" y="525"/>
                  </a:cubicBezTo>
                  <a:cubicBezTo>
                    <a:pt x="314" y="522"/>
                    <a:pt x="319" y="525"/>
                    <a:pt x="317" y="521"/>
                  </a:cubicBezTo>
                  <a:cubicBezTo>
                    <a:pt x="316" y="519"/>
                    <a:pt x="316" y="519"/>
                    <a:pt x="316" y="519"/>
                  </a:cubicBezTo>
                  <a:cubicBezTo>
                    <a:pt x="318" y="520"/>
                    <a:pt x="318" y="520"/>
                    <a:pt x="318" y="520"/>
                  </a:cubicBezTo>
                  <a:cubicBezTo>
                    <a:pt x="317" y="519"/>
                    <a:pt x="319" y="519"/>
                    <a:pt x="318" y="518"/>
                  </a:cubicBezTo>
                  <a:cubicBezTo>
                    <a:pt x="318" y="518"/>
                    <a:pt x="318" y="519"/>
                    <a:pt x="319" y="519"/>
                  </a:cubicBezTo>
                  <a:cubicBezTo>
                    <a:pt x="320" y="519"/>
                    <a:pt x="318" y="516"/>
                    <a:pt x="319" y="516"/>
                  </a:cubicBezTo>
                  <a:cubicBezTo>
                    <a:pt x="320" y="517"/>
                    <a:pt x="320" y="517"/>
                    <a:pt x="320" y="517"/>
                  </a:cubicBezTo>
                  <a:cubicBezTo>
                    <a:pt x="324" y="517"/>
                    <a:pt x="329" y="511"/>
                    <a:pt x="325" y="508"/>
                  </a:cubicBezTo>
                  <a:cubicBezTo>
                    <a:pt x="324" y="507"/>
                    <a:pt x="327" y="507"/>
                    <a:pt x="327" y="507"/>
                  </a:cubicBezTo>
                  <a:cubicBezTo>
                    <a:pt x="323" y="505"/>
                    <a:pt x="324" y="499"/>
                    <a:pt x="317" y="501"/>
                  </a:cubicBezTo>
                  <a:cubicBezTo>
                    <a:pt x="315" y="501"/>
                    <a:pt x="312" y="506"/>
                    <a:pt x="312" y="506"/>
                  </a:cubicBezTo>
                  <a:cubicBezTo>
                    <a:pt x="318" y="506"/>
                    <a:pt x="315" y="512"/>
                    <a:pt x="315" y="509"/>
                  </a:cubicBezTo>
                  <a:cubicBezTo>
                    <a:pt x="313" y="508"/>
                    <a:pt x="315" y="509"/>
                    <a:pt x="313" y="509"/>
                  </a:cubicBezTo>
                  <a:cubicBezTo>
                    <a:pt x="312" y="512"/>
                    <a:pt x="303" y="513"/>
                    <a:pt x="299" y="519"/>
                  </a:cubicBezTo>
                  <a:cubicBezTo>
                    <a:pt x="300" y="519"/>
                    <a:pt x="300" y="520"/>
                    <a:pt x="300" y="521"/>
                  </a:cubicBezTo>
                  <a:cubicBezTo>
                    <a:pt x="299" y="520"/>
                    <a:pt x="299" y="520"/>
                    <a:pt x="299" y="520"/>
                  </a:cubicBezTo>
                  <a:cubicBezTo>
                    <a:pt x="300" y="522"/>
                    <a:pt x="300" y="522"/>
                    <a:pt x="300" y="522"/>
                  </a:cubicBezTo>
                  <a:cubicBezTo>
                    <a:pt x="299" y="522"/>
                    <a:pt x="298" y="521"/>
                    <a:pt x="299" y="520"/>
                  </a:cubicBezTo>
                  <a:cubicBezTo>
                    <a:pt x="296" y="522"/>
                    <a:pt x="294" y="524"/>
                    <a:pt x="292" y="525"/>
                  </a:cubicBezTo>
                  <a:cubicBezTo>
                    <a:pt x="293" y="527"/>
                    <a:pt x="291" y="526"/>
                    <a:pt x="292" y="528"/>
                  </a:cubicBezTo>
                  <a:cubicBezTo>
                    <a:pt x="291" y="527"/>
                    <a:pt x="291" y="527"/>
                    <a:pt x="291" y="527"/>
                  </a:cubicBezTo>
                  <a:cubicBezTo>
                    <a:pt x="290" y="529"/>
                    <a:pt x="290" y="529"/>
                    <a:pt x="287" y="527"/>
                  </a:cubicBezTo>
                  <a:cubicBezTo>
                    <a:pt x="280" y="529"/>
                    <a:pt x="275" y="533"/>
                    <a:pt x="268" y="535"/>
                  </a:cubicBezTo>
                  <a:cubicBezTo>
                    <a:pt x="263" y="536"/>
                    <a:pt x="259" y="538"/>
                    <a:pt x="255" y="540"/>
                  </a:cubicBezTo>
                  <a:cubicBezTo>
                    <a:pt x="255" y="537"/>
                    <a:pt x="256" y="534"/>
                    <a:pt x="257" y="531"/>
                  </a:cubicBezTo>
                  <a:cubicBezTo>
                    <a:pt x="257" y="529"/>
                    <a:pt x="255" y="527"/>
                    <a:pt x="256" y="525"/>
                  </a:cubicBezTo>
                  <a:cubicBezTo>
                    <a:pt x="255" y="519"/>
                    <a:pt x="260" y="512"/>
                    <a:pt x="257" y="505"/>
                  </a:cubicBezTo>
                  <a:cubicBezTo>
                    <a:pt x="257" y="505"/>
                    <a:pt x="256" y="505"/>
                    <a:pt x="255" y="504"/>
                  </a:cubicBezTo>
                  <a:cubicBezTo>
                    <a:pt x="256" y="504"/>
                    <a:pt x="256" y="504"/>
                    <a:pt x="256" y="504"/>
                  </a:cubicBezTo>
                  <a:cubicBezTo>
                    <a:pt x="254" y="504"/>
                    <a:pt x="254" y="504"/>
                    <a:pt x="254" y="504"/>
                  </a:cubicBezTo>
                  <a:cubicBezTo>
                    <a:pt x="254" y="503"/>
                    <a:pt x="256" y="504"/>
                    <a:pt x="256" y="504"/>
                  </a:cubicBezTo>
                  <a:cubicBezTo>
                    <a:pt x="256" y="501"/>
                    <a:pt x="256" y="499"/>
                    <a:pt x="256" y="496"/>
                  </a:cubicBezTo>
                  <a:cubicBezTo>
                    <a:pt x="254" y="496"/>
                    <a:pt x="256" y="494"/>
                    <a:pt x="254" y="494"/>
                  </a:cubicBezTo>
                  <a:cubicBezTo>
                    <a:pt x="255" y="494"/>
                    <a:pt x="255" y="494"/>
                    <a:pt x="255" y="494"/>
                  </a:cubicBezTo>
                  <a:cubicBezTo>
                    <a:pt x="254" y="492"/>
                    <a:pt x="254" y="492"/>
                    <a:pt x="257" y="491"/>
                  </a:cubicBezTo>
                  <a:cubicBezTo>
                    <a:pt x="259" y="481"/>
                    <a:pt x="257" y="475"/>
                    <a:pt x="256" y="465"/>
                  </a:cubicBezTo>
                  <a:cubicBezTo>
                    <a:pt x="254" y="457"/>
                    <a:pt x="250" y="447"/>
                    <a:pt x="242" y="440"/>
                  </a:cubicBezTo>
                  <a:cubicBezTo>
                    <a:pt x="242" y="440"/>
                    <a:pt x="242" y="440"/>
                    <a:pt x="242" y="440"/>
                  </a:cubicBezTo>
                  <a:cubicBezTo>
                    <a:pt x="242" y="440"/>
                    <a:pt x="242" y="440"/>
                    <a:pt x="242" y="440"/>
                  </a:cubicBezTo>
                  <a:cubicBezTo>
                    <a:pt x="241" y="439"/>
                    <a:pt x="241" y="439"/>
                    <a:pt x="240" y="438"/>
                  </a:cubicBezTo>
                  <a:cubicBezTo>
                    <a:pt x="237" y="440"/>
                    <a:pt x="236" y="437"/>
                    <a:pt x="233" y="438"/>
                  </a:cubicBezTo>
                  <a:cubicBezTo>
                    <a:pt x="234" y="437"/>
                    <a:pt x="234" y="437"/>
                    <a:pt x="234" y="437"/>
                  </a:cubicBezTo>
                  <a:cubicBezTo>
                    <a:pt x="232" y="438"/>
                    <a:pt x="232" y="436"/>
                    <a:pt x="232" y="434"/>
                  </a:cubicBezTo>
                  <a:cubicBezTo>
                    <a:pt x="231" y="435"/>
                    <a:pt x="231" y="434"/>
                    <a:pt x="230" y="436"/>
                  </a:cubicBezTo>
                  <a:cubicBezTo>
                    <a:pt x="228" y="437"/>
                    <a:pt x="230" y="433"/>
                    <a:pt x="229" y="433"/>
                  </a:cubicBezTo>
                  <a:cubicBezTo>
                    <a:pt x="229" y="432"/>
                    <a:pt x="228" y="434"/>
                    <a:pt x="228" y="433"/>
                  </a:cubicBezTo>
                  <a:cubicBezTo>
                    <a:pt x="225" y="435"/>
                    <a:pt x="229" y="433"/>
                    <a:pt x="227" y="429"/>
                  </a:cubicBezTo>
                  <a:cubicBezTo>
                    <a:pt x="223" y="428"/>
                    <a:pt x="219" y="429"/>
                    <a:pt x="215" y="428"/>
                  </a:cubicBezTo>
                  <a:cubicBezTo>
                    <a:pt x="214" y="427"/>
                    <a:pt x="214" y="425"/>
                    <a:pt x="214" y="424"/>
                  </a:cubicBezTo>
                  <a:cubicBezTo>
                    <a:pt x="212" y="424"/>
                    <a:pt x="214" y="423"/>
                    <a:pt x="212" y="424"/>
                  </a:cubicBezTo>
                  <a:cubicBezTo>
                    <a:pt x="213" y="424"/>
                    <a:pt x="213" y="424"/>
                    <a:pt x="213" y="424"/>
                  </a:cubicBezTo>
                  <a:cubicBezTo>
                    <a:pt x="212" y="423"/>
                    <a:pt x="211" y="423"/>
                    <a:pt x="214" y="421"/>
                  </a:cubicBezTo>
                  <a:cubicBezTo>
                    <a:pt x="216" y="417"/>
                    <a:pt x="214" y="413"/>
                    <a:pt x="214" y="409"/>
                  </a:cubicBezTo>
                  <a:cubicBezTo>
                    <a:pt x="213" y="405"/>
                    <a:pt x="211" y="401"/>
                    <a:pt x="210" y="397"/>
                  </a:cubicBezTo>
                  <a:cubicBezTo>
                    <a:pt x="206" y="397"/>
                    <a:pt x="207" y="396"/>
                    <a:pt x="204" y="395"/>
                  </a:cubicBezTo>
                  <a:cubicBezTo>
                    <a:pt x="206" y="395"/>
                    <a:pt x="206" y="395"/>
                    <a:pt x="206" y="395"/>
                  </a:cubicBezTo>
                  <a:cubicBezTo>
                    <a:pt x="204" y="395"/>
                    <a:pt x="206" y="394"/>
                    <a:pt x="207" y="394"/>
                  </a:cubicBezTo>
                  <a:cubicBezTo>
                    <a:pt x="206" y="394"/>
                    <a:pt x="207" y="393"/>
                    <a:pt x="205" y="394"/>
                  </a:cubicBezTo>
                  <a:cubicBezTo>
                    <a:pt x="203" y="393"/>
                    <a:pt x="207" y="393"/>
                    <a:pt x="206" y="393"/>
                  </a:cubicBezTo>
                  <a:cubicBezTo>
                    <a:pt x="207" y="392"/>
                    <a:pt x="205" y="393"/>
                    <a:pt x="206" y="393"/>
                  </a:cubicBezTo>
                  <a:cubicBezTo>
                    <a:pt x="203" y="392"/>
                    <a:pt x="207" y="393"/>
                    <a:pt x="209" y="391"/>
                  </a:cubicBezTo>
                  <a:cubicBezTo>
                    <a:pt x="208" y="390"/>
                    <a:pt x="206" y="388"/>
                    <a:pt x="207" y="387"/>
                  </a:cubicBezTo>
                  <a:cubicBezTo>
                    <a:pt x="207" y="387"/>
                    <a:pt x="206" y="387"/>
                    <a:pt x="206" y="387"/>
                  </a:cubicBezTo>
                  <a:cubicBezTo>
                    <a:pt x="209" y="386"/>
                    <a:pt x="205" y="386"/>
                    <a:pt x="206" y="386"/>
                  </a:cubicBezTo>
                  <a:cubicBezTo>
                    <a:pt x="207" y="386"/>
                    <a:pt x="207" y="386"/>
                    <a:pt x="207" y="386"/>
                  </a:cubicBezTo>
                  <a:cubicBezTo>
                    <a:pt x="209" y="385"/>
                    <a:pt x="207" y="385"/>
                    <a:pt x="208" y="384"/>
                  </a:cubicBezTo>
                  <a:cubicBezTo>
                    <a:pt x="207" y="383"/>
                    <a:pt x="210" y="382"/>
                    <a:pt x="208" y="382"/>
                  </a:cubicBezTo>
                  <a:cubicBezTo>
                    <a:pt x="209" y="382"/>
                    <a:pt x="209" y="382"/>
                    <a:pt x="210" y="382"/>
                  </a:cubicBezTo>
                  <a:cubicBezTo>
                    <a:pt x="206" y="381"/>
                    <a:pt x="211" y="380"/>
                    <a:pt x="209" y="379"/>
                  </a:cubicBezTo>
                  <a:cubicBezTo>
                    <a:pt x="209" y="380"/>
                    <a:pt x="209" y="380"/>
                    <a:pt x="209" y="380"/>
                  </a:cubicBezTo>
                  <a:cubicBezTo>
                    <a:pt x="209" y="378"/>
                    <a:pt x="210" y="376"/>
                    <a:pt x="208" y="374"/>
                  </a:cubicBezTo>
                  <a:cubicBezTo>
                    <a:pt x="208" y="372"/>
                    <a:pt x="212" y="371"/>
                    <a:pt x="210" y="370"/>
                  </a:cubicBezTo>
                  <a:cubicBezTo>
                    <a:pt x="208" y="370"/>
                    <a:pt x="208" y="370"/>
                    <a:pt x="208" y="370"/>
                  </a:cubicBezTo>
                  <a:cubicBezTo>
                    <a:pt x="209" y="369"/>
                    <a:pt x="210" y="370"/>
                    <a:pt x="210" y="370"/>
                  </a:cubicBezTo>
                  <a:cubicBezTo>
                    <a:pt x="209" y="369"/>
                    <a:pt x="211" y="368"/>
                    <a:pt x="211" y="367"/>
                  </a:cubicBezTo>
                  <a:cubicBezTo>
                    <a:pt x="210" y="367"/>
                    <a:pt x="210" y="367"/>
                    <a:pt x="209" y="367"/>
                  </a:cubicBezTo>
                  <a:cubicBezTo>
                    <a:pt x="212" y="366"/>
                    <a:pt x="208" y="365"/>
                    <a:pt x="210" y="364"/>
                  </a:cubicBezTo>
                  <a:cubicBezTo>
                    <a:pt x="207" y="364"/>
                    <a:pt x="209" y="363"/>
                    <a:pt x="208" y="363"/>
                  </a:cubicBezTo>
                  <a:cubicBezTo>
                    <a:pt x="208" y="363"/>
                    <a:pt x="209" y="363"/>
                    <a:pt x="209" y="363"/>
                  </a:cubicBezTo>
                  <a:cubicBezTo>
                    <a:pt x="209" y="362"/>
                    <a:pt x="209" y="362"/>
                    <a:pt x="210" y="361"/>
                  </a:cubicBezTo>
                  <a:cubicBezTo>
                    <a:pt x="210" y="361"/>
                    <a:pt x="208" y="360"/>
                    <a:pt x="209" y="360"/>
                  </a:cubicBezTo>
                  <a:cubicBezTo>
                    <a:pt x="211" y="360"/>
                    <a:pt x="209" y="359"/>
                    <a:pt x="210" y="359"/>
                  </a:cubicBezTo>
                  <a:cubicBezTo>
                    <a:pt x="208" y="359"/>
                    <a:pt x="206" y="358"/>
                    <a:pt x="207" y="358"/>
                  </a:cubicBezTo>
                  <a:cubicBezTo>
                    <a:pt x="210" y="358"/>
                    <a:pt x="210" y="358"/>
                    <a:pt x="210" y="358"/>
                  </a:cubicBezTo>
                  <a:cubicBezTo>
                    <a:pt x="208" y="357"/>
                    <a:pt x="212" y="355"/>
                    <a:pt x="208" y="353"/>
                  </a:cubicBezTo>
                  <a:cubicBezTo>
                    <a:pt x="210" y="353"/>
                    <a:pt x="210" y="353"/>
                    <a:pt x="210" y="353"/>
                  </a:cubicBezTo>
                  <a:cubicBezTo>
                    <a:pt x="208" y="351"/>
                    <a:pt x="210" y="349"/>
                    <a:pt x="207" y="347"/>
                  </a:cubicBezTo>
                  <a:cubicBezTo>
                    <a:pt x="208" y="347"/>
                    <a:pt x="209" y="346"/>
                    <a:pt x="209" y="346"/>
                  </a:cubicBezTo>
                  <a:cubicBezTo>
                    <a:pt x="207" y="345"/>
                    <a:pt x="207" y="345"/>
                    <a:pt x="205" y="344"/>
                  </a:cubicBezTo>
                  <a:cubicBezTo>
                    <a:pt x="205" y="344"/>
                    <a:pt x="206" y="344"/>
                    <a:pt x="207" y="344"/>
                  </a:cubicBezTo>
                  <a:cubicBezTo>
                    <a:pt x="207" y="343"/>
                    <a:pt x="210" y="342"/>
                    <a:pt x="207" y="342"/>
                  </a:cubicBezTo>
                  <a:cubicBezTo>
                    <a:pt x="209" y="342"/>
                    <a:pt x="209" y="342"/>
                    <a:pt x="209" y="342"/>
                  </a:cubicBezTo>
                  <a:cubicBezTo>
                    <a:pt x="207" y="341"/>
                    <a:pt x="205" y="340"/>
                    <a:pt x="207" y="339"/>
                  </a:cubicBezTo>
                  <a:cubicBezTo>
                    <a:pt x="206" y="339"/>
                    <a:pt x="205" y="339"/>
                    <a:pt x="204" y="339"/>
                  </a:cubicBezTo>
                  <a:cubicBezTo>
                    <a:pt x="203" y="339"/>
                    <a:pt x="206" y="339"/>
                    <a:pt x="205" y="338"/>
                  </a:cubicBezTo>
                  <a:cubicBezTo>
                    <a:pt x="207" y="339"/>
                    <a:pt x="207" y="339"/>
                    <a:pt x="207" y="339"/>
                  </a:cubicBezTo>
                  <a:cubicBezTo>
                    <a:pt x="207" y="337"/>
                    <a:pt x="206" y="336"/>
                    <a:pt x="205" y="334"/>
                  </a:cubicBezTo>
                  <a:cubicBezTo>
                    <a:pt x="207" y="334"/>
                    <a:pt x="204" y="333"/>
                    <a:pt x="206" y="332"/>
                  </a:cubicBezTo>
                  <a:cubicBezTo>
                    <a:pt x="204" y="331"/>
                    <a:pt x="206" y="330"/>
                    <a:pt x="203" y="330"/>
                  </a:cubicBezTo>
                  <a:cubicBezTo>
                    <a:pt x="204" y="330"/>
                    <a:pt x="204" y="330"/>
                    <a:pt x="204" y="330"/>
                  </a:cubicBezTo>
                  <a:cubicBezTo>
                    <a:pt x="205" y="329"/>
                    <a:pt x="205" y="329"/>
                    <a:pt x="205" y="328"/>
                  </a:cubicBezTo>
                  <a:cubicBezTo>
                    <a:pt x="205" y="327"/>
                    <a:pt x="203" y="327"/>
                    <a:pt x="203" y="327"/>
                  </a:cubicBezTo>
                  <a:cubicBezTo>
                    <a:pt x="204" y="327"/>
                    <a:pt x="204" y="327"/>
                    <a:pt x="204" y="327"/>
                  </a:cubicBezTo>
                  <a:cubicBezTo>
                    <a:pt x="203" y="326"/>
                    <a:pt x="201" y="327"/>
                    <a:pt x="200" y="327"/>
                  </a:cubicBezTo>
                  <a:cubicBezTo>
                    <a:pt x="200" y="326"/>
                    <a:pt x="199" y="326"/>
                    <a:pt x="200" y="326"/>
                  </a:cubicBezTo>
                  <a:cubicBezTo>
                    <a:pt x="201" y="326"/>
                    <a:pt x="203" y="326"/>
                    <a:pt x="205" y="326"/>
                  </a:cubicBezTo>
                  <a:cubicBezTo>
                    <a:pt x="205" y="325"/>
                    <a:pt x="202" y="325"/>
                    <a:pt x="203" y="325"/>
                  </a:cubicBezTo>
                  <a:cubicBezTo>
                    <a:pt x="206" y="325"/>
                    <a:pt x="208" y="326"/>
                    <a:pt x="209" y="326"/>
                  </a:cubicBezTo>
                  <a:cubicBezTo>
                    <a:pt x="214" y="327"/>
                    <a:pt x="220" y="328"/>
                    <a:pt x="231" y="322"/>
                  </a:cubicBezTo>
                  <a:cubicBezTo>
                    <a:pt x="231" y="319"/>
                    <a:pt x="234" y="318"/>
                    <a:pt x="233" y="315"/>
                  </a:cubicBezTo>
                  <a:cubicBezTo>
                    <a:pt x="233" y="316"/>
                    <a:pt x="233" y="316"/>
                    <a:pt x="233" y="316"/>
                  </a:cubicBezTo>
                  <a:cubicBezTo>
                    <a:pt x="233" y="314"/>
                    <a:pt x="234" y="314"/>
                    <a:pt x="236" y="313"/>
                  </a:cubicBezTo>
                  <a:cubicBezTo>
                    <a:pt x="235" y="313"/>
                    <a:pt x="236" y="312"/>
                    <a:pt x="234" y="312"/>
                  </a:cubicBezTo>
                  <a:cubicBezTo>
                    <a:pt x="233" y="311"/>
                    <a:pt x="238" y="312"/>
                    <a:pt x="237" y="310"/>
                  </a:cubicBezTo>
                  <a:cubicBezTo>
                    <a:pt x="238" y="311"/>
                    <a:pt x="236" y="310"/>
                    <a:pt x="236" y="310"/>
                  </a:cubicBezTo>
                  <a:cubicBezTo>
                    <a:pt x="235" y="308"/>
                    <a:pt x="238" y="311"/>
                    <a:pt x="240" y="308"/>
                  </a:cubicBezTo>
                  <a:cubicBezTo>
                    <a:pt x="239" y="305"/>
                    <a:pt x="237" y="302"/>
                    <a:pt x="238" y="299"/>
                  </a:cubicBezTo>
                  <a:cubicBezTo>
                    <a:pt x="238" y="299"/>
                    <a:pt x="236" y="300"/>
                    <a:pt x="236" y="299"/>
                  </a:cubicBezTo>
                  <a:cubicBezTo>
                    <a:pt x="239" y="298"/>
                    <a:pt x="235" y="299"/>
                    <a:pt x="236" y="298"/>
                  </a:cubicBezTo>
                  <a:cubicBezTo>
                    <a:pt x="237" y="298"/>
                    <a:pt x="237" y="298"/>
                    <a:pt x="237" y="298"/>
                  </a:cubicBezTo>
                  <a:cubicBezTo>
                    <a:pt x="238" y="296"/>
                    <a:pt x="236" y="296"/>
                    <a:pt x="236" y="294"/>
                  </a:cubicBezTo>
                  <a:cubicBezTo>
                    <a:pt x="235" y="293"/>
                    <a:pt x="236" y="291"/>
                    <a:pt x="234" y="291"/>
                  </a:cubicBezTo>
                  <a:cubicBezTo>
                    <a:pt x="236" y="290"/>
                    <a:pt x="235" y="290"/>
                    <a:pt x="235" y="289"/>
                  </a:cubicBezTo>
                  <a:cubicBezTo>
                    <a:pt x="232" y="291"/>
                    <a:pt x="235" y="286"/>
                    <a:pt x="232" y="287"/>
                  </a:cubicBezTo>
                  <a:cubicBezTo>
                    <a:pt x="233" y="286"/>
                    <a:pt x="233" y="286"/>
                    <a:pt x="233" y="286"/>
                  </a:cubicBezTo>
                  <a:cubicBezTo>
                    <a:pt x="230" y="284"/>
                    <a:pt x="227" y="281"/>
                    <a:pt x="223" y="281"/>
                  </a:cubicBezTo>
                  <a:cubicBezTo>
                    <a:pt x="221" y="281"/>
                    <a:pt x="220" y="277"/>
                    <a:pt x="218" y="278"/>
                  </a:cubicBezTo>
                  <a:cubicBezTo>
                    <a:pt x="217" y="280"/>
                    <a:pt x="217" y="280"/>
                    <a:pt x="217" y="280"/>
                  </a:cubicBezTo>
                  <a:cubicBezTo>
                    <a:pt x="217" y="280"/>
                    <a:pt x="218" y="279"/>
                    <a:pt x="218" y="278"/>
                  </a:cubicBezTo>
                  <a:cubicBezTo>
                    <a:pt x="216" y="280"/>
                    <a:pt x="216" y="277"/>
                    <a:pt x="214" y="277"/>
                  </a:cubicBezTo>
                  <a:cubicBezTo>
                    <a:pt x="214" y="278"/>
                    <a:pt x="214" y="278"/>
                    <a:pt x="214" y="279"/>
                  </a:cubicBezTo>
                  <a:cubicBezTo>
                    <a:pt x="213" y="276"/>
                    <a:pt x="211" y="280"/>
                    <a:pt x="210" y="277"/>
                  </a:cubicBezTo>
                  <a:cubicBezTo>
                    <a:pt x="210" y="281"/>
                    <a:pt x="209" y="279"/>
                    <a:pt x="209" y="280"/>
                  </a:cubicBezTo>
                  <a:cubicBezTo>
                    <a:pt x="208" y="280"/>
                    <a:pt x="208" y="279"/>
                    <a:pt x="208" y="278"/>
                  </a:cubicBezTo>
                  <a:cubicBezTo>
                    <a:pt x="208" y="279"/>
                    <a:pt x="207" y="279"/>
                    <a:pt x="206" y="278"/>
                  </a:cubicBezTo>
                  <a:cubicBezTo>
                    <a:pt x="206" y="278"/>
                    <a:pt x="206" y="280"/>
                    <a:pt x="205" y="280"/>
                  </a:cubicBezTo>
                  <a:cubicBezTo>
                    <a:pt x="205" y="277"/>
                    <a:pt x="204" y="280"/>
                    <a:pt x="203" y="279"/>
                  </a:cubicBezTo>
                  <a:cubicBezTo>
                    <a:pt x="204" y="281"/>
                    <a:pt x="203" y="283"/>
                    <a:pt x="202" y="282"/>
                  </a:cubicBezTo>
                  <a:cubicBezTo>
                    <a:pt x="202" y="279"/>
                    <a:pt x="202" y="279"/>
                    <a:pt x="202" y="279"/>
                  </a:cubicBezTo>
                  <a:cubicBezTo>
                    <a:pt x="201" y="281"/>
                    <a:pt x="198" y="278"/>
                    <a:pt x="197" y="282"/>
                  </a:cubicBezTo>
                  <a:cubicBezTo>
                    <a:pt x="196" y="280"/>
                    <a:pt x="196" y="280"/>
                    <a:pt x="196" y="280"/>
                  </a:cubicBezTo>
                  <a:cubicBezTo>
                    <a:pt x="195" y="283"/>
                    <a:pt x="192" y="281"/>
                    <a:pt x="191" y="285"/>
                  </a:cubicBezTo>
                  <a:cubicBezTo>
                    <a:pt x="191" y="284"/>
                    <a:pt x="190" y="284"/>
                    <a:pt x="189" y="284"/>
                  </a:cubicBezTo>
                  <a:cubicBezTo>
                    <a:pt x="189" y="286"/>
                    <a:pt x="189" y="285"/>
                    <a:pt x="189" y="288"/>
                  </a:cubicBezTo>
                  <a:cubicBezTo>
                    <a:pt x="189" y="288"/>
                    <a:pt x="188" y="287"/>
                    <a:pt x="188" y="286"/>
                  </a:cubicBezTo>
                  <a:cubicBezTo>
                    <a:pt x="187" y="286"/>
                    <a:pt x="185" y="284"/>
                    <a:pt x="186" y="287"/>
                  </a:cubicBezTo>
                  <a:cubicBezTo>
                    <a:pt x="185" y="286"/>
                    <a:pt x="185" y="286"/>
                    <a:pt x="185" y="286"/>
                  </a:cubicBezTo>
                  <a:cubicBezTo>
                    <a:pt x="185" y="287"/>
                    <a:pt x="185" y="289"/>
                    <a:pt x="183" y="288"/>
                  </a:cubicBezTo>
                  <a:cubicBezTo>
                    <a:pt x="184" y="289"/>
                    <a:pt x="183" y="290"/>
                    <a:pt x="184" y="291"/>
                  </a:cubicBezTo>
                  <a:cubicBezTo>
                    <a:pt x="184" y="292"/>
                    <a:pt x="183" y="289"/>
                    <a:pt x="183" y="291"/>
                  </a:cubicBezTo>
                  <a:cubicBezTo>
                    <a:pt x="183" y="289"/>
                    <a:pt x="183" y="289"/>
                    <a:pt x="183" y="289"/>
                  </a:cubicBezTo>
                  <a:cubicBezTo>
                    <a:pt x="181" y="289"/>
                    <a:pt x="180" y="291"/>
                    <a:pt x="179" y="293"/>
                  </a:cubicBezTo>
                  <a:cubicBezTo>
                    <a:pt x="178" y="291"/>
                    <a:pt x="178" y="294"/>
                    <a:pt x="176" y="293"/>
                  </a:cubicBezTo>
                  <a:cubicBezTo>
                    <a:pt x="177" y="295"/>
                    <a:pt x="175" y="294"/>
                    <a:pt x="176" y="297"/>
                  </a:cubicBezTo>
                  <a:cubicBezTo>
                    <a:pt x="175" y="296"/>
                    <a:pt x="175" y="296"/>
                    <a:pt x="175" y="296"/>
                  </a:cubicBezTo>
                  <a:cubicBezTo>
                    <a:pt x="175" y="296"/>
                    <a:pt x="174" y="297"/>
                    <a:pt x="172" y="297"/>
                  </a:cubicBezTo>
                  <a:cubicBezTo>
                    <a:pt x="172" y="298"/>
                    <a:pt x="173" y="299"/>
                    <a:pt x="174" y="300"/>
                  </a:cubicBezTo>
                  <a:cubicBezTo>
                    <a:pt x="172" y="299"/>
                    <a:pt x="172" y="299"/>
                    <a:pt x="172" y="299"/>
                  </a:cubicBezTo>
                  <a:cubicBezTo>
                    <a:pt x="173" y="300"/>
                    <a:pt x="175" y="301"/>
                    <a:pt x="176" y="302"/>
                  </a:cubicBezTo>
                  <a:cubicBezTo>
                    <a:pt x="175" y="302"/>
                    <a:pt x="176" y="302"/>
                    <a:pt x="175" y="302"/>
                  </a:cubicBezTo>
                  <a:cubicBezTo>
                    <a:pt x="175" y="302"/>
                    <a:pt x="173" y="301"/>
                    <a:pt x="172" y="300"/>
                  </a:cubicBezTo>
                  <a:cubicBezTo>
                    <a:pt x="171" y="301"/>
                    <a:pt x="174" y="303"/>
                    <a:pt x="172" y="303"/>
                  </a:cubicBezTo>
                  <a:cubicBezTo>
                    <a:pt x="172" y="304"/>
                    <a:pt x="172" y="305"/>
                    <a:pt x="174" y="305"/>
                  </a:cubicBezTo>
                  <a:cubicBezTo>
                    <a:pt x="173" y="305"/>
                    <a:pt x="173" y="305"/>
                    <a:pt x="172" y="305"/>
                  </a:cubicBezTo>
                  <a:cubicBezTo>
                    <a:pt x="172" y="306"/>
                    <a:pt x="173" y="306"/>
                    <a:pt x="173" y="306"/>
                  </a:cubicBezTo>
                  <a:cubicBezTo>
                    <a:pt x="173" y="306"/>
                    <a:pt x="174" y="306"/>
                    <a:pt x="174" y="306"/>
                  </a:cubicBezTo>
                  <a:cubicBezTo>
                    <a:pt x="175" y="305"/>
                    <a:pt x="175" y="306"/>
                    <a:pt x="176" y="305"/>
                  </a:cubicBezTo>
                  <a:cubicBezTo>
                    <a:pt x="177" y="305"/>
                    <a:pt x="178" y="306"/>
                    <a:pt x="179" y="306"/>
                  </a:cubicBezTo>
                  <a:cubicBezTo>
                    <a:pt x="178" y="306"/>
                    <a:pt x="177" y="305"/>
                    <a:pt x="177" y="304"/>
                  </a:cubicBezTo>
                  <a:cubicBezTo>
                    <a:pt x="178" y="304"/>
                    <a:pt x="177" y="304"/>
                    <a:pt x="176" y="304"/>
                  </a:cubicBezTo>
                  <a:cubicBezTo>
                    <a:pt x="176" y="304"/>
                    <a:pt x="176" y="304"/>
                    <a:pt x="176" y="304"/>
                  </a:cubicBezTo>
                  <a:cubicBezTo>
                    <a:pt x="176" y="304"/>
                    <a:pt x="175" y="304"/>
                    <a:pt x="174" y="303"/>
                  </a:cubicBezTo>
                  <a:cubicBezTo>
                    <a:pt x="175" y="304"/>
                    <a:pt x="175" y="304"/>
                    <a:pt x="175" y="304"/>
                  </a:cubicBezTo>
                  <a:cubicBezTo>
                    <a:pt x="174" y="303"/>
                    <a:pt x="174" y="303"/>
                    <a:pt x="174" y="303"/>
                  </a:cubicBezTo>
                  <a:cubicBezTo>
                    <a:pt x="175" y="303"/>
                    <a:pt x="176" y="303"/>
                    <a:pt x="176" y="303"/>
                  </a:cubicBezTo>
                  <a:cubicBezTo>
                    <a:pt x="176" y="303"/>
                    <a:pt x="175" y="303"/>
                    <a:pt x="177" y="303"/>
                  </a:cubicBezTo>
                  <a:cubicBezTo>
                    <a:pt x="179" y="303"/>
                    <a:pt x="179" y="303"/>
                    <a:pt x="179" y="303"/>
                  </a:cubicBezTo>
                  <a:cubicBezTo>
                    <a:pt x="179" y="303"/>
                    <a:pt x="178" y="303"/>
                    <a:pt x="178" y="303"/>
                  </a:cubicBezTo>
                  <a:cubicBezTo>
                    <a:pt x="179" y="303"/>
                    <a:pt x="179" y="303"/>
                    <a:pt x="179" y="303"/>
                  </a:cubicBezTo>
                  <a:cubicBezTo>
                    <a:pt x="179" y="303"/>
                    <a:pt x="179" y="303"/>
                    <a:pt x="179" y="303"/>
                  </a:cubicBezTo>
                  <a:cubicBezTo>
                    <a:pt x="179" y="303"/>
                    <a:pt x="179" y="303"/>
                    <a:pt x="179" y="303"/>
                  </a:cubicBezTo>
                  <a:cubicBezTo>
                    <a:pt x="179" y="303"/>
                    <a:pt x="179" y="303"/>
                    <a:pt x="179" y="303"/>
                  </a:cubicBezTo>
                  <a:cubicBezTo>
                    <a:pt x="179" y="303"/>
                    <a:pt x="179" y="303"/>
                    <a:pt x="179" y="303"/>
                  </a:cubicBezTo>
                  <a:cubicBezTo>
                    <a:pt x="179" y="303"/>
                    <a:pt x="179" y="303"/>
                    <a:pt x="179" y="303"/>
                  </a:cubicBezTo>
                  <a:cubicBezTo>
                    <a:pt x="178" y="302"/>
                    <a:pt x="178" y="302"/>
                    <a:pt x="178" y="302"/>
                  </a:cubicBezTo>
                  <a:cubicBezTo>
                    <a:pt x="178" y="302"/>
                    <a:pt x="179" y="302"/>
                    <a:pt x="179" y="303"/>
                  </a:cubicBezTo>
                  <a:cubicBezTo>
                    <a:pt x="180" y="303"/>
                    <a:pt x="180" y="303"/>
                    <a:pt x="180" y="303"/>
                  </a:cubicBezTo>
                  <a:cubicBezTo>
                    <a:pt x="180" y="303"/>
                    <a:pt x="180" y="303"/>
                    <a:pt x="180" y="303"/>
                  </a:cubicBezTo>
                  <a:cubicBezTo>
                    <a:pt x="180" y="303"/>
                    <a:pt x="180" y="303"/>
                    <a:pt x="179" y="303"/>
                  </a:cubicBezTo>
                  <a:cubicBezTo>
                    <a:pt x="179" y="303"/>
                    <a:pt x="179" y="303"/>
                    <a:pt x="179" y="303"/>
                  </a:cubicBezTo>
                  <a:cubicBezTo>
                    <a:pt x="179" y="303"/>
                    <a:pt x="179" y="303"/>
                    <a:pt x="179" y="303"/>
                  </a:cubicBezTo>
                  <a:cubicBezTo>
                    <a:pt x="179" y="303"/>
                    <a:pt x="179" y="303"/>
                    <a:pt x="179" y="303"/>
                  </a:cubicBezTo>
                  <a:cubicBezTo>
                    <a:pt x="179" y="303"/>
                    <a:pt x="179" y="303"/>
                    <a:pt x="179" y="303"/>
                  </a:cubicBezTo>
                  <a:cubicBezTo>
                    <a:pt x="179" y="303"/>
                    <a:pt x="179" y="303"/>
                    <a:pt x="179" y="303"/>
                  </a:cubicBezTo>
                  <a:cubicBezTo>
                    <a:pt x="180" y="303"/>
                    <a:pt x="181" y="304"/>
                    <a:pt x="181" y="304"/>
                  </a:cubicBezTo>
                  <a:cubicBezTo>
                    <a:pt x="181" y="304"/>
                    <a:pt x="180" y="302"/>
                    <a:pt x="182" y="303"/>
                  </a:cubicBezTo>
                  <a:cubicBezTo>
                    <a:pt x="182" y="303"/>
                    <a:pt x="182" y="302"/>
                    <a:pt x="181" y="301"/>
                  </a:cubicBezTo>
                  <a:cubicBezTo>
                    <a:pt x="181" y="300"/>
                    <a:pt x="183" y="303"/>
                    <a:pt x="182" y="302"/>
                  </a:cubicBezTo>
                  <a:cubicBezTo>
                    <a:pt x="183" y="303"/>
                    <a:pt x="185" y="304"/>
                    <a:pt x="186" y="305"/>
                  </a:cubicBezTo>
                  <a:cubicBezTo>
                    <a:pt x="186" y="305"/>
                    <a:pt x="187" y="306"/>
                    <a:pt x="186" y="306"/>
                  </a:cubicBezTo>
                  <a:cubicBezTo>
                    <a:pt x="187" y="306"/>
                    <a:pt x="187" y="307"/>
                    <a:pt x="187" y="307"/>
                  </a:cubicBezTo>
                  <a:cubicBezTo>
                    <a:pt x="187" y="306"/>
                    <a:pt x="185" y="305"/>
                    <a:pt x="185" y="304"/>
                  </a:cubicBezTo>
                  <a:cubicBezTo>
                    <a:pt x="183" y="303"/>
                    <a:pt x="185" y="304"/>
                    <a:pt x="183" y="302"/>
                  </a:cubicBezTo>
                  <a:cubicBezTo>
                    <a:pt x="184" y="302"/>
                    <a:pt x="184" y="302"/>
                    <a:pt x="184" y="301"/>
                  </a:cubicBezTo>
                  <a:cubicBezTo>
                    <a:pt x="184" y="301"/>
                    <a:pt x="185" y="303"/>
                    <a:pt x="186" y="303"/>
                  </a:cubicBezTo>
                  <a:cubicBezTo>
                    <a:pt x="185" y="302"/>
                    <a:pt x="185" y="301"/>
                    <a:pt x="185" y="301"/>
                  </a:cubicBezTo>
                  <a:cubicBezTo>
                    <a:pt x="185" y="300"/>
                    <a:pt x="184" y="300"/>
                    <a:pt x="184" y="298"/>
                  </a:cubicBezTo>
                  <a:cubicBezTo>
                    <a:pt x="183" y="298"/>
                    <a:pt x="183" y="297"/>
                    <a:pt x="183" y="297"/>
                  </a:cubicBezTo>
                  <a:cubicBezTo>
                    <a:pt x="184" y="299"/>
                    <a:pt x="186" y="301"/>
                    <a:pt x="186" y="301"/>
                  </a:cubicBezTo>
                  <a:cubicBezTo>
                    <a:pt x="188" y="304"/>
                    <a:pt x="185" y="301"/>
                    <a:pt x="187" y="303"/>
                  </a:cubicBezTo>
                  <a:cubicBezTo>
                    <a:pt x="188" y="305"/>
                    <a:pt x="187" y="306"/>
                    <a:pt x="187" y="305"/>
                  </a:cubicBezTo>
                  <a:cubicBezTo>
                    <a:pt x="188" y="307"/>
                    <a:pt x="187" y="305"/>
                    <a:pt x="188" y="307"/>
                  </a:cubicBezTo>
                  <a:cubicBezTo>
                    <a:pt x="188" y="307"/>
                    <a:pt x="188" y="305"/>
                    <a:pt x="188" y="305"/>
                  </a:cubicBezTo>
                  <a:cubicBezTo>
                    <a:pt x="187" y="304"/>
                    <a:pt x="187" y="304"/>
                    <a:pt x="187" y="303"/>
                  </a:cubicBezTo>
                  <a:cubicBezTo>
                    <a:pt x="186" y="300"/>
                    <a:pt x="188" y="304"/>
                    <a:pt x="188" y="304"/>
                  </a:cubicBezTo>
                  <a:cubicBezTo>
                    <a:pt x="189" y="305"/>
                    <a:pt x="189" y="305"/>
                    <a:pt x="189" y="305"/>
                  </a:cubicBezTo>
                  <a:cubicBezTo>
                    <a:pt x="189" y="306"/>
                    <a:pt x="188" y="304"/>
                    <a:pt x="189" y="304"/>
                  </a:cubicBezTo>
                  <a:cubicBezTo>
                    <a:pt x="190" y="307"/>
                    <a:pt x="189" y="305"/>
                    <a:pt x="189" y="306"/>
                  </a:cubicBezTo>
                  <a:cubicBezTo>
                    <a:pt x="190" y="308"/>
                    <a:pt x="190" y="308"/>
                    <a:pt x="190" y="308"/>
                  </a:cubicBezTo>
                  <a:cubicBezTo>
                    <a:pt x="190" y="308"/>
                    <a:pt x="189" y="309"/>
                    <a:pt x="188" y="310"/>
                  </a:cubicBezTo>
                  <a:cubicBezTo>
                    <a:pt x="188" y="309"/>
                    <a:pt x="188" y="309"/>
                    <a:pt x="188" y="309"/>
                  </a:cubicBezTo>
                  <a:cubicBezTo>
                    <a:pt x="187" y="311"/>
                    <a:pt x="186" y="306"/>
                    <a:pt x="186" y="311"/>
                  </a:cubicBezTo>
                  <a:cubicBezTo>
                    <a:pt x="186" y="312"/>
                    <a:pt x="186" y="312"/>
                    <a:pt x="186" y="312"/>
                  </a:cubicBezTo>
                  <a:cubicBezTo>
                    <a:pt x="185" y="310"/>
                    <a:pt x="185" y="310"/>
                    <a:pt x="185" y="310"/>
                  </a:cubicBezTo>
                  <a:cubicBezTo>
                    <a:pt x="185" y="311"/>
                    <a:pt x="184" y="310"/>
                    <a:pt x="184" y="312"/>
                  </a:cubicBezTo>
                  <a:cubicBezTo>
                    <a:pt x="184" y="310"/>
                    <a:pt x="184" y="310"/>
                    <a:pt x="184" y="310"/>
                  </a:cubicBezTo>
                  <a:cubicBezTo>
                    <a:pt x="184" y="310"/>
                    <a:pt x="184" y="313"/>
                    <a:pt x="183" y="312"/>
                  </a:cubicBezTo>
                  <a:cubicBezTo>
                    <a:pt x="183" y="311"/>
                    <a:pt x="183" y="311"/>
                    <a:pt x="183" y="311"/>
                  </a:cubicBezTo>
                  <a:cubicBezTo>
                    <a:pt x="183" y="311"/>
                    <a:pt x="183" y="311"/>
                    <a:pt x="183" y="311"/>
                  </a:cubicBezTo>
                  <a:cubicBezTo>
                    <a:pt x="182" y="311"/>
                    <a:pt x="182" y="312"/>
                    <a:pt x="181" y="312"/>
                  </a:cubicBezTo>
                  <a:cubicBezTo>
                    <a:pt x="182" y="311"/>
                    <a:pt x="182" y="311"/>
                    <a:pt x="183" y="310"/>
                  </a:cubicBezTo>
                  <a:cubicBezTo>
                    <a:pt x="181" y="308"/>
                    <a:pt x="177" y="307"/>
                    <a:pt x="178" y="311"/>
                  </a:cubicBezTo>
                  <a:cubicBezTo>
                    <a:pt x="178" y="312"/>
                    <a:pt x="176" y="309"/>
                    <a:pt x="176" y="309"/>
                  </a:cubicBezTo>
                  <a:cubicBezTo>
                    <a:pt x="177" y="312"/>
                    <a:pt x="172" y="313"/>
                    <a:pt x="178" y="313"/>
                  </a:cubicBezTo>
                  <a:cubicBezTo>
                    <a:pt x="178" y="313"/>
                    <a:pt x="179" y="313"/>
                    <a:pt x="179" y="313"/>
                  </a:cubicBezTo>
                  <a:cubicBezTo>
                    <a:pt x="179" y="314"/>
                    <a:pt x="180" y="316"/>
                    <a:pt x="183" y="321"/>
                  </a:cubicBezTo>
                  <a:cubicBezTo>
                    <a:pt x="183" y="321"/>
                    <a:pt x="183" y="321"/>
                    <a:pt x="183" y="321"/>
                  </a:cubicBezTo>
                  <a:cubicBezTo>
                    <a:pt x="185" y="320"/>
                    <a:pt x="189" y="325"/>
                    <a:pt x="192" y="323"/>
                  </a:cubicBezTo>
                  <a:cubicBezTo>
                    <a:pt x="192" y="322"/>
                    <a:pt x="192" y="321"/>
                    <a:pt x="192" y="321"/>
                  </a:cubicBezTo>
                  <a:cubicBezTo>
                    <a:pt x="192" y="322"/>
                    <a:pt x="192" y="322"/>
                    <a:pt x="192" y="322"/>
                  </a:cubicBezTo>
                  <a:cubicBezTo>
                    <a:pt x="193" y="320"/>
                    <a:pt x="193" y="320"/>
                    <a:pt x="193" y="320"/>
                  </a:cubicBezTo>
                  <a:cubicBezTo>
                    <a:pt x="193" y="320"/>
                    <a:pt x="193" y="322"/>
                    <a:pt x="192" y="322"/>
                  </a:cubicBezTo>
                  <a:cubicBezTo>
                    <a:pt x="194" y="322"/>
                    <a:pt x="195" y="322"/>
                    <a:pt x="196" y="322"/>
                  </a:cubicBezTo>
                  <a:cubicBezTo>
                    <a:pt x="197" y="320"/>
                    <a:pt x="197" y="322"/>
                    <a:pt x="197" y="320"/>
                  </a:cubicBezTo>
                  <a:cubicBezTo>
                    <a:pt x="197" y="321"/>
                    <a:pt x="197" y="321"/>
                    <a:pt x="197" y="321"/>
                  </a:cubicBezTo>
                  <a:cubicBezTo>
                    <a:pt x="198" y="320"/>
                    <a:pt x="198" y="320"/>
                    <a:pt x="199" y="322"/>
                  </a:cubicBezTo>
                  <a:cubicBezTo>
                    <a:pt x="199" y="323"/>
                    <a:pt x="199" y="323"/>
                    <a:pt x="199" y="323"/>
                  </a:cubicBezTo>
                  <a:cubicBezTo>
                    <a:pt x="198" y="323"/>
                    <a:pt x="198" y="323"/>
                    <a:pt x="197" y="323"/>
                  </a:cubicBezTo>
                  <a:cubicBezTo>
                    <a:pt x="198" y="323"/>
                    <a:pt x="198" y="323"/>
                    <a:pt x="198" y="323"/>
                  </a:cubicBezTo>
                  <a:cubicBezTo>
                    <a:pt x="197" y="324"/>
                    <a:pt x="197" y="324"/>
                    <a:pt x="197" y="324"/>
                  </a:cubicBezTo>
                  <a:cubicBezTo>
                    <a:pt x="197" y="324"/>
                    <a:pt x="196" y="325"/>
                    <a:pt x="197" y="325"/>
                  </a:cubicBezTo>
                  <a:cubicBezTo>
                    <a:pt x="199" y="325"/>
                    <a:pt x="199" y="325"/>
                    <a:pt x="199" y="325"/>
                  </a:cubicBezTo>
                  <a:cubicBezTo>
                    <a:pt x="199" y="325"/>
                    <a:pt x="201" y="325"/>
                    <a:pt x="199" y="326"/>
                  </a:cubicBezTo>
                  <a:cubicBezTo>
                    <a:pt x="197" y="326"/>
                    <a:pt x="197" y="326"/>
                    <a:pt x="197" y="326"/>
                  </a:cubicBezTo>
                  <a:cubicBezTo>
                    <a:pt x="197" y="326"/>
                    <a:pt x="198" y="326"/>
                    <a:pt x="198" y="326"/>
                  </a:cubicBezTo>
                  <a:cubicBezTo>
                    <a:pt x="195" y="326"/>
                    <a:pt x="195" y="326"/>
                    <a:pt x="195" y="326"/>
                  </a:cubicBezTo>
                  <a:cubicBezTo>
                    <a:pt x="199" y="326"/>
                    <a:pt x="196" y="327"/>
                    <a:pt x="197" y="327"/>
                  </a:cubicBezTo>
                  <a:cubicBezTo>
                    <a:pt x="196" y="327"/>
                    <a:pt x="196" y="327"/>
                    <a:pt x="196" y="327"/>
                  </a:cubicBezTo>
                  <a:cubicBezTo>
                    <a:pt x="195" y="328"/>
                    <a:pt x="198" y="327"/>
                    <a:pt x="198" y="327"/>
                  </a:cubicBezTo>
                  <a:cubicBezTo>
                    <a:pt x="198" y="328"/>
                    <a:pt x="195" y="328"/>
                    <a:pt x="194" y="328"/>
                  </a:cubicBezTo>
                  <a:cubicBezTo>
                    <a:pt x="194" y="329"/>
                    <a:pt x="196" y="329"/>
                    <a:pt x="194" y="330"/>
                  </a:cubicBezTo>
                  <a:cubicBezTo>
                    <a:pt x="195" y="330"/>
                    <a:pt x="196" y="331"/>
                    <a:pt x="197" y="331"/>
                  </a:cubicBezTo>
                  <a:cubicBezTo>
                    <a:pt x="197" y="332"/>
                    <a:pt x="194" y="331"/>
                    <a:pt x="195" y="332"/>
                  </a:cubicBezTo>
                  <a:cubicBezTo>
                    <a:pt x="195" y="332"/>
                    <a:pt x="194" y="332"/>
                    <a:pt x="193" y="332"/>
                  </a:cubicBezTo>
                  <a:cubicBezTo>
                    <a:pt x="194" y="332"/>
                    <a:pt x="193" y="333"/>
                    <a:pt x="195" y="332"/>
                  </a:cubicBezTo>
                  <a:cubicBezTo>
                    <a:pt x="194" y="333"/>
                    <a:pt x="194" y="334"/>
                    <a:pt x="195" y="334"/>
                  </a:cubicBezTo>
                  <a:cubicBezTo>
                    <a:pt x="195" y="334"/>
                    <a:pt x="193" y="334"/>
                    <a:pt x="192" y="334"/>
                  </a:cubicBezTo>
                  <a:cubicBezTo>
                    <a:pt x="194" y="334"/>
                    <a:pt x="195" y="335"/>
                    <a:pt x="194" y="335"/>
                  </a:cubicBezTo>
                  <a:cubicBezTo>
                    <a:pt x="196" y="335"/>
                    <a:pt x="196" y="335"/>
                    <a:pt x="198" y="335"/>
                  </a:cubicBezTo>
                  <a:cubicBezTo>
                    <a:pt x="198" y="335"/>
                    <a:pt x="199" y="335"/>
                    <a:pt x="199" y="335"/>
                  </a:cubicBezTo>
                  <a:cubicBezTo>
                    <a:pt x="197" y="336"/>
                    <a:pt x="194" y="336"/>
                    <a:pt x="194" y="336"/>
                  </a:cubicBezTo>
                  <a:cubicBezTo>
                    <a:pt x="191" y="336"/>
                    <a:pt x="194" y="335"/>
                    <a:pt x="192" y="336"/>
                  </a:cubicBezTo>
                  <a:cubicBezTo>
                    <a:pt x="189" y="335"/>
                    <a:pt x="189" y="335"/>
                    <a:pt x="191" y="334"/>
                  </a:cubicBezTo>
                  <a:cubicBezTo>
                    <a:pt x="188" y="334"/>
                    <a:pt x="190" y="335"/>
                    <a:pt x="188" y="335"/>
                  </a:cubicBezTo>
                  <a:cubicBezTo>
                    <a:pt x="188" y="335"/>
                    <a:pt x="189" y="335"/>
                    <a:pt x="190" y="336"/>
                  </a:cubicBezTo>
                  <a:cubicBezTo>
                    <a:pt x="191" y="336"/>
                    <a:pt x="191" y="336"/>
                    <a:pt x="192" y="336"/>
                  </a:cubicBezTo>
                  <a:cubicBezTo>
                    <a:pt x="195" y="336"/>
                    <a:pt x="190" y="336"/>
                    <a:pt x="190" y="337"/>
                  </a:cubicBezTo>
                  <a:cubicBezTo>
                    <a:pt x="190" y="336"/>
                    <a:pt x="190" y="336"/>
                    <a:pt x="190" y="336"/>
                  </a:cubicBezTo>
                  <a:cubicBezTo>
                    <a:pt x="189" y="337"/>
                    <a:pt x="191" y="337"/>
                    <a:pt x="190" y="337"/>
                  </a:cubicBezTo>
                  <a:cubicBezTo>
                    <a:pt x="187" y="337"/>
                    <a:pt x="190" y="337"/>
                    <a:pt x="188" y="336"/>
                  </a:cubicBezTo>
                  <a:cubicBezTo>
                    <a:pt x="186" y="337"/>
                    <a:pt x="186" y="337"/>
                    <a:pt x="186" y="337"/>
                  </a:cubicBezTo>
                  <a:cubicBezTo>
                    <a:pt x="185" y="337"/>
                    <a:pt x="188" y="337"/>
                    <a:pt x="188" y="337"/>
                  </a:cubicBezTo>
                  <a:cubicBezTo>
                    <a:pt x="186" y="337"/>
                    <a:pt x="186" y="337"/>
                    <a:pt x="186" y="337"/>
                  </a:cubicBezTo>
                  <a:cubicBezTo>
                    <a:pt x="187" y="338"/>
                    <a:pt x="187" y="338"/>
                    <a:pt x="187" y="338"/>
                  </a:cubicBezTo>
                  <a:cubicBezTo>
                    <a:pt x="188" y="338"/>
                    <a:pt x="190" y="338"/>
                    <a:pt x="190" y="337"/>
                  </a:cubicBezTo>
                  <a:cubicBezTo>
                    <a:pt x="193" y="337"/>
                    <a:pt x="190" y="338"/>
                    <a:pt x="191" y="338"/>
                  </a:cubicBezTo>
                  <a:cubicBezTo>
                    <a:pt x="193" y="338"/>
                    <a:pt x="191" y="338"/>
                    <a:pt x="193" y="338"/>
                  </a:cubicBezTo>
                  <a:cubicBezTo>
                    <a:pt x="194" y="338"/>
                    <a:pt x="194" y="338"/>
                    <a:pt x="195" y="338"/>
                  </a:cubicBezTo>
                  <a:cubicBezTo>
                    <a:pt x="195" y="339"/>
                    <a:pt x="193" y="339"/>
                    <a:pt x="191" y="339"/>
                  </a:cubicBezTo>
                  <a:cubicBezTo>
                    <a:pt x="191" y="339"/>
                    <a:pt x="191" y="338"/>
                    <a:pt x="192" y="338"/>
                  </a:cubicBezTo>
                  <a:cubicBezTo>
                    <a:pt x="190" y="338"/>
                    <a:pt x="188" y="339"/>
                    <a:pt x="187" y="338"/>
                  </a:cubicBezTo>
                  <a:cubicBezTo>
                    <a:pt x="186" y="339"/>
                    <a:pt x="188" y="339"/>
                    <a:pt x="189" y="339"/>
                  </a:cubicBezTo>
                  <a:cubicBezTo>
                    <a:pt x="189" y="339"/>
                    <a:pt x="190" y="339"/>
                    <a:pt x="191" y="339"/>
                  </a:cubicBezTo>
                  <a:cubicBezTo>
                    <a:pt x="196" y="340"/>
                    <a:pt x="187" y="339"/>
                    <a:pt x="188" y="340"/>
                  </a:cubicBezTo>
                  <a:cubicBezTo>
                    <a:pt x="191" y="340"/>
                    <a:pt x="193" y="341"/>
                    <a:pt x="196" y="340"/>
                  </a:cubicBezTo>
                  <a:cubicBezTo>
                    <a:pt x="197" y="341"/>
                    <a:pt x="197" y="341"/>
                    <a:pt x="197" y="341"/>
                  </a:cubicBezTo>
                  <a:cubicBezTo>
                    <a:pt x="195" y="341"/>
                    <a:pt x="195" y="341"/>
                    <a:pt x="193" y="341"/>
                  </a:cubicBezTo>
                  <a:cubicBezTo>
                    <a:pt x="193" y="341"/>
                    <a:pt x="193" y="341"/>
                    <a:pt x="193" y="341"/>
                  </a:cubicBezTo>
                  <a:cubicBezTo>
                    <a:pt x="191" y="341"/>
                    <a:pt x="191" y="341"/>
                    <a:pt x="191" y="341"/>
                  </a:cubicBezTo>
                  <a:cubicBezTo>
                    <a:pt x="189" y="341"/>
                    <a:pt x="188" y="341"/>
                    <a:pt x="187" y="341"/>
                  </a:cubicBezTo>
                  <a:cubicBezTo>
                    <a:pt x="188" y="342"/>
                    <a:pt x="189" y="341"/>
                    <a:pt x="189" y="342"/>
                  </a:cubicBezTo>
                  <a:cubicBezTo>
                    <a:pt x="188" y="342"/>
                    <a:pt x="187" y="342"/>
                    <a:pt x="187" y="342"/>
                  </a:cubicBezTo>
                  <a:cubicBezTo>
                    <a:pt x="188" y="342"/>
                    <a:pt x="190" y="342"/>
                    <a:pt x="191" y="342"/>
                  </a:cubicBezTo>
                  <a:cubicBezTo>
                    <a:pt x="191" y="343"/>
                    <a:pt x="189" y="343"/>
                    <a:pt x="188" y="343"/>
                  </a:cubicBezTo>
                  <a:cubicBezTo>
                    <a:pt x="187" y="342"/>
                    <a:pt x="187" y="342"/>
                    <a:pt x="187" y="342"/>
                  </a:cubicBezTo>
                  <a:cubicBezTo>
                    <a:pt x="188" y="343"/>
                    <a:pt x="186" y="342"/>
                    <a:pt x="186" y="343"/>
                  </a:cubicBezTo>
                  <a:cubicBezTo>
                    <a:pt x="188" y="343"/>
                    <a:pt x="189" y="343"/>
                    <a:pt x="191" y="343"/>
                  </a:cubicBezTo>
                  <a:cubicBezTo>
                    <a:pt x="191" y="343"/>
                    <a:pt x="190" y="344"/>
                    <a:pt x="190" y="344"/>
                  </a:cubicBezTo>
                  <a:cubicBezTo>
                    <a:pt x="189" y="343"/>
                    <a:pt x="189" y="343"/>
                    <a:pt x="189" y="343"/>
                  </a:cubicBezTo>
                  <a:cubicBezTo>
                    <a:pt x="189" y="344"/>
                    <a:pt x="186" y="343"/>
                    <a:pt x="186" y="344"/>
                  </a:cubicBezTo>
                  <a:cubicBezTo>
                    <a:pt x="188" y="344"/>
                    <a:pt x="188" y="344"/>
                    <a:pt x="188" y="344"/>
                  </a:cubicBezTo>
                  <a:cubicBezTo>
                    <a:pt x="186" y="344"/>
                    <a:pt x="186" y="344"/>
                    <a:pt x="186" y="344"/>
                  </a:cubicBezTo>
                  <a:cubicBezTo>
                    <a:pt x="188" y="344"/>
                    <a:pt x="187" y="344"/>
                    <a:pt x="188" y="344"/>
                  </a:cubicBezTo>
                  <a:cubicBezTo>
                    <a:pt x="187" y="344"/>
                    <a:pt x="187" y="344"/>
                    <a:pt x="187" y="344"/>
                  </a:cubicBezTo>
                  <a:cubicBezTo>
                    <a:pt x="187" y="345"/>
                    <a:pt x="190" y="345"/>
                    <a:pt x="188" y="345"/>
                  </a:cubicBezTo>
                  <a:cubicBezTo>
                    <a:pt x="190" y="345"/>
                    <a:pt x="188" y="345"/>
                    <a:pt x="189" y="345"/>
                  </a:cubicBezTo>
                  <a:cubicBezTo>
                    <a:pt x="191" y="344"/>
                    <a:pt x="191" y="345"/>
                    <a:pt x="191" y="345"/>
                  </a:cubicBezTo>
                  <a:cubicBezTo>
                    <a:pt x="188" y="345"/>
                    <a:pt x="191" y="346"/>
                    <a:pt x="191" y="346"/>
                  </a:cubicBezTo>
                  <a:cubicBezTo>
                    <a:pt x="190" y="346"/>
                    <a:pt x="189" y="346"/>
                    <a:pt x="188" y="346"/>
                  </a:cubicBezTo>
                  <a:cubicBezTo>
                    <a:pt x="190" y="346"/>
                    <a:pt x="190" y="346"/>
                    <a:pt x="190" y="346"/>
                  </a:cubicBezTo>
                  <a:cubicBezTo>
                    <a:pt x="187" y="346"/>
                    <a:pt x="191" y="347"/>
                    <a:pt x="190" y="347"/>
                  </a:cubicBezTo>
                  <a:cubicBezTo>
                    <a:pt x="189" y="347"/>
                    <a:pt x="187" y="347"/>
                    <a:pt x="187" y="347"/>
                  </a:cubicBezTo>
                  <a:cubicBezTo>
                    <a:pt x="190" y="347"/>
                    <a:pt x="190" y="347"/>
                    <a:pt x="192" y="347"/>
                  </a:cubicBezTo>
                  <a:cubicBezTo>
                    <a:pt x="191" y="348"/>
                    <a:pt x="189" y="347"/>
                    <a:pt x="187" y="347"/>
                  </a:cubicBezTo>
                  <a:cubicBezTo>
                    <a:pt x="189" y="348"/>
                    <a:pt x="185" y="348"/>
                    <a:pt x="188" y="348"/>
                  </a:cubicBezTo>
                  <a:cubicBezTo>
                    <a:pt x="189" y="348"/>
                    <a:pt x="190" y="348"/>
                    <a:pt x="191" y="348"/>
                  </a:cubicBezTo>
                  <a:cubicBezTo>
                    <a:pt x="191" y="349"/>
                    <a:pt x="190" y="348"/>
                    <a:pt x="189" y="348"/>
                  </a:cubicBezTo>
                  <a:cubicBezTo>
                    <a:pt x="189" y="349"/>
                    <a:pt x="191" y="349"/>
                    <a:pt x="192" y="349"/>
                  </a:cubicBezTo>
                  <a:cubicBezTo>
                    <a:pt x="191" y="349"/>
                    <a:pt x="194" y="349"/>
                    <a:pt x="192" y="350"/>
                  </a:cubicBezTo>
                  <a:cubicBezTo>
                    <a:pt x="191" y="350"/>
                    <a:pt x="191" y="349"/>
                    <a:pt x="190" y="349"/>
                  </a:cubicBezTo>
                  <a:cubicBezTo>
                    <a:pt x="190" y="350"/>
                    <a:pt x="194" y="350"/>
                    <a:pt x="195" y="350"/>
                  </a:cubicBezTo>
                  <a:cubicBezTo>
                    <a:pt x="196" y="350"/>
                    <a:pt x="199" y="351"/>
                    <a:pt x="200" y="351"/>
                  </a:cubicBezTo>
                  <a:cubicBezTo>
                    <a:pt x="199" y="352"/>
                    <a:pt x="199" y="351"/>
                    <a:pt x="197" y="351"/>
                  </a:cubicBezTo>
                  <a:cubicBezTo>
                    <a:pt x="197" y="351"/>
                    <a:pt x="197" y="351"/>
                    <a:pt x="197" y="351"/>
                  </a:cubicBezTo>
                  <a:cubicBezTo>
                    <a:pt x="194" y="351"/>
                    <a:pt x="192" y="350"/>
                    <a:pt x="190" y="350"/>
                  </a:cubicBezTo>
                  <a:cubicBezTo>
                    <a:pt x="191" y="350"/>
                    <a:pt x="191" y="350"/>
                    <a:pt x="191" y="350"/>
                  </a:cubicBezTo>
                  <a:cubicBezTo>
                    <a:pt x="188" y="350"/>
                    <a:pt x="188" y="350"/>
                    <a:pt x="188" y="350"/>
                  </a:cubicBezTo>
                  <a:cubicBezTo>
                    <a:pt x="190" y="350"/>
                    <a:pt x="188" y="351"/>
                    <a:pt x="189" y="351"/>
                  </a:cubicBezTo>
                  <a:cubicBezTo>
                    <a:pt x="190" y="351"/>
                    <a:pt x="188" y="351"/>
                    <a:pt x="189" y="351"/>
                  </a:cubicBezTo>
                  <a:cubicBezTo>
                    <a:pt x="190" y="351"/>
                    <a:pt x="193" y="351"/>
                    <a:pt x="192" y="352"/>
                  </a:cubicBezTo>
                  <a:cubicBezTo>
                    <a:pt x="188" y="351"/>
                    <a:pt x="188" y="351"/>
                    <a:pt x="188" y="351"/>
                  </a:cubicBezTo>
                  <a:cubicBezTo>
                    <a:pt x="188" y="352"/>
                    <a:pt x="190" y="352"/>
                    <a:pt x="189" y="352"/>
                  </a:cubicBezTo>
                  <a:cubicBezTo>
                    <a:pt x="188" y="352"/>
                    <a:pt x="188" y="352"/>
                    <a:pt x="188" y="352"/>
                  </a:cubicBezTo>
                  <a:cubicBezTo>
                    <a:pt x="188" y="353"/>
                    <a:pt x="188" y="354"/>
                    <a:pt x="192" y="356"/>
                  </a:cubicBezTo>
                  <a:cubicBezTo>
                    <a:pt x="190" y="356"/>
                    <a:pt x="190" y="356"/>
                    <a:pt x="189" y="357"/>
                  </a:cubicBezTo>
                  <a:cubicBezTo>
                    <a:pt x="189" y="357"/>
                    <a:pt x="191" y="357"/>
                    <a:pt x="191" y="357"/>
                  </a:cubicBezTo>
                  <a:cubicBezTo>
                    <a:pt x="189" y="357"/>
                    <a:pt x="189" y="357"/>
                    <a:pt x="189" y="357"/>
                  </a:cubicBezTo>
                  <a:cubicBezTo>
                    <a:pt x="188" y="357"/>
                    <a:pt x="189" y="358"/>
                    <a:pt x="191" y="359"/>
                  </a:cubicBezTo>
                  <a:cubicBezTo>
                    <a:pt x="189" y="358"/>
                    <a:pt x="189" y="358"/>
                    <a:pt x="189" y="358"/>
                  </a:cubicBezTo>
                  <a:cubicBezTo>
                    <a:pt x="188" y="359"/>
                    <a:pt x="190" y="359"/>
                    <a:pt x="191" y="359"/>
                  </a:cubicBezTo>
                  <a:cubicBezTo>
                    <a:pt x="189" y="359"/>
                    <a:pt x="189" y="359"/>
                    <a:pt x="189" y="359"/>
                  </a:cubicBezTo>
                  <a:cubicBezTo>
                    <a:pt x="191" y="359"/>
                    <a:pt x="191" y="359"/>
                    <a:pt x="191" y="359"/>
                  </a:cubicBezTo>
                  <a:cubicBezTo>
                    <a:pt x="191" y="360"/>
                    <a:pt x="191" y="360"/>
                    <a:pt x="189" y="360"/>
                  </a:cubicBezTo>
                  <a:cubicBezTo>
                    <a:pt x="190" y="360"/>
                    <a:pt x="190" y="360"/>
                    <a:pt x="190" y="360"/>
                  </a:cubicBezTo>
                  <a:cubicBezTo>
                    <a:pt x="189" y="360"/>
                    <a:pt x="189" y="361"/>
                    <a:pt x="189" y="362"/>
                  </a:cubicBezTo>
                  <a:cubicBezTo>
                    <a:pt x="190" y="362"/>
                    <a:pt x="191" y="362"/>
                    <a:pt x="192" y="362"/>
                  </a:cubicBezTo>
                  <a:cubicBezTo>
                    <a:pt x="194" y="362"/>
                    <a:pt x="192" y="362"/>
                    <a:pt x="193" y="362"/>
                  </a:cubicBezTo>
                  <a:cubicBezTo>
                    <a:pt x="191" y="362"/>
                    <a:pt x="191" y="362"/>
                    <a:pt x="191" y="362"/>
                  </a:cubicBezTo>
                  <a:cubicBezTo>
                    <a:pt x="187" y="362"/>
                    <a:pt x="190" y="364"/>
                    <a:pt x="189" y="365"/>
                  </a:cubicBezTo>
                  <a:cubicBezTo>
                    <a:pt x="190" y="365"/>
                    <a:pt x="190" y="365"/>
                    <a:pt x="190" y="365"/>
                  </a:cubicBezTo>
                  <a:cubicBezTo>
                    <a:pt x="188" y="365"/>
                    <a:pt x="190" y="366"/>
                    <a:pt x="189" y="367"/>
                  </a:cubicBezTo>
                  <a:cubicBezTo>
                    <a:pt x="190" y="367"/>
                    <a:pt x="193" y="367"/>
                    <a:pt x="193" y="368"/>
                  </a:cubicBezTo>
                  <a:cubicBezTo>
                    <a:pt x="195" y="368"/>
                    <a:pt x="190" y="368"/>
                    <a:pt x="189" y="368"/>
                  </a:cubicBezTo>
                  <a:cubicBezTo>
                    <a:pt x="190" y="368"/>
                    <a:pt x="190" y="368"/>
                    <a:pt x="190" y="369"/>
                  </a:cubicBezTo>
                  <a:cubicBezTo>
                    <a:pt x="190" y="369"/>
                    <a:pt x="190" y="369"/>
                    <a:pt x="190" y="369"/>
                  </a:cubicBezTo>
                  <a:cubicBezTo>
                    <a:pt x="191" y="369"/>
                    <a:pt x="191" y="369"/>
                    <a:pt x="190" y="369"/>
                  </a:cubicBezTo>
                  <a:cubicBezTo>
                    <a:pt x="190" y="369"/>
                    <a:pt x="190" y="369"/>
                    <a:pt x="190" y="369"/>
                  </a:cubicBezTo>
                  <a:cubicBezTo>
                    <a:pt x="190" y="370"/>
                    <a:pt x="189" y="370"/>
                    <a:pt x="189" y="370"/>
                  </a:cubicBezTo>
                  <a:cubicBezTo>
                    <a:pt x="191" y="370"/>
                    <a:pt x="190" y="371"/>
                    <a:pt x="191" y="371"/>
                  </a:cubicBezTo>
                  <a:cubicBezTo>
                    <a:pt x="190" y="371"/>
                    <a:pt x="190" y="371"/>
                    <a:pt x="190" y="371"/>
                  </a:cubicBezTo>
                  <a:cubicBezTo>
                    <a:pt x="192" y="371"/>
                    <a:pt x="192" y="371"/>
                    <a:pt x="192" y="371"/>
                  </a:cubicBezTo>
                  <a:cubicBezTo>
                    <a:pt x="191" y="371"/>
                    <a:pt x="191" y="371"/>
                    <a:pt x="191" y="371"/>
                  </a:cubicBezTo>
                  <a:cubicBezTo>
                    <a:pt x="189" y="371"/>
                    <a:pt x="189" y="371"/>
                    <a:pt x="189" y="371"/>
                  </a:cubicBezTo>
                  <a:cubicBezTo>
                    <a:pt x="188" y="371"/>
                    <a:pt x="191" y="371"/>
                    <a:pt x="192" y="372"/>
                  </a:cubicBezTo>
                  <a:cubicBezTo>
                    <a:pt x="193" y="372"/>
                    <a:pt x="191" y="372"/>
                    <a:pt x="191" y="372"/>
                  </a:cubicBezTo>
                  <a:cubicBezTo>
                    <a:pt x="190" y="372"/>
                    <a:pt x="191" y="372"/>
                    <a:pt x="191" y="372"/>
                  </a:cubicBezTo>
                  <a:cubicBezTo>
                    <a:pt x="189" y="371"/>
                    <a:pt x="190" y="372"/>
                    <a:pt x="189" y="372"/>
                  </a:cubicBezTo>
                  <a:cubicBezTo>
                    <a:pt x="189" y="372"/>
                    <a:pt x="191" y="372"/>
                    <a:pt x="191" y="372"/>
                  </a:cubicBezTo>
                  <a:cubicBezTo>
                    <a:pt x="190" y="373"/>
                    <a:pt x="191" y="373"/>
                    <a:pt x="189" y="373"/>
                  </a:cubicBezTo>
                  <a:cubicBezTo>
                    <a:pt x="190" y="373"/>
                    <a:pt x="190" y="373"/>
                    <a:pt x="191" y="374"/>
                  </a:cubicBezTo>
                  <a:cubicBezTo>
                    <a:pt x="191" y="373"/>
                    <a:pt x="191" y="373"/>
                    <a:pt x="193" y="373"/>
                  </a:cubicBezTo>
                  <a:cubicBezTo>
                    <a:pt x="193" y="373"/>
                    <a:pt x="193" y="374"/>
                    <a:pt x="192" y="374"/>
                  </a:cubicBezTo>
                  <a:cubicBezTo>
                    <a:pt x="192" y="374"/>
                    <a:pt x="192" y="374"/>
                    <a:pt x="192" y="374"/>
                  </a:cubicBezTo>
                  <a:cubicBezTo>
                    <a:pt x="192" y="374"/>
                    <a:pt x="192" y="374"/>
                    <a:pt x="193" y="374"/>
                  </a:cubicBezTo>
                  <a:cubicBezTo>
                    <a:pt x="191" y="374"/>
                    <a:pt x="191" y="374"/>
                    <a:pt x="191" y="374"/>
                  </a:cubicBezTo>
                  <a:cubicBezTo>
                    <a:pt x="193" y="374"/>
                    <a:pt x="192" y="375"/>
                    <a:pt x="193" y="375"/>
                  </a:cubicBezTo>
                  <a:cubicBezTo>
                    <a:pt x="191" y="375"/>
                    <a:pt x="189" y="375"/>
                    <a:pt x="189" y="375"/>
                  </a:cubicBezTo>
                  <a:cubicBezTo>
                    <a:pt x="190" y="376"/>
                    <a:pt x="190" y="376"/>
                    <a:pt x="190" y="376"/>
                  </a:cubicBezTo>
                  <a:cubicBezTo>
                    <a:pt x="191" y="376"/>
                    <a:pt x="190" y="376"/>
                    <a:pt x="189" y="376"/>
                  </a:cubicBezTo>
                  <a:cubicBezTo>
                    <a:pt x="188" y="376"/>
                    <a:pt x="194" y="377"/>
                    <a:pt x="192" y="377"/>
                  </a:cubicBezTo>
                  <a:cubicBezTo>
                    <a:pt x="190" y="377"/>
                    <a:pt x="190" y="377"/>
                    <a:pt x="189" y="377"/>
                  </a:cubicBezTo>
                  <a:cubicBezTo>
                    <a:pt x="190" y="378"/>
                    <a:pt x="191" y="378"/>
                    <a:pt x="191" y="378"/>
                  </a:cubicBezTo>
                  <a:cubicBezTo>
                    <a:pt x="192" y="378"/>
                    <a:pt x="189" y="377"/>
                    <a:pt x="191" y="377"/>
                  </a:cubicBezTo>
                  <a:cubicBezTo>
                    <a:pt x="192" y="377"/>
                    <a:pt x="191" y="378"/>
                    <a:pt x="192" y="378"/>
                  </a:cubicBezTo>
                  <a:cubicBezTo>
                    <a:pt x="187" y="378"/>
                    <a:pt x="191" y="380"/>
                    <a:pt x="188" y="380"/>
                  </a:cubicBezTo>
                  <a:cubicBezTo>
                    <a:pt x="191" y="380"/>
                    <a:pt x="189" y="381"/>
                    <a:pt x="190" y="381"/>
                  </a:cubicBezTo>
                  <a:cubicBezTo>
                    <a:pt x="187" y="381"/>
                    <a:pt x="190" y="382"/>
                    <a:pt x="189" y="382"/>
                  </a:cubicBezTo>
                  <a:cubicBezTo>
                    <a:pt x="191" y="382"/>
                    <a:pt x="191" y="382"/>
                    <a:pt x="191" y="382"/>
                  </a:cubicBezTo>
                  <a:cubicBezTo>
                    <a:pt x="190" y="382"/>
                    <a:pt x="195" y="383"/>
                    <a:pt x="192" y="383"/>
                  </a:cubicBezTo>
                  <a:cubicBezTo>
                    <a:pt x="191" y="383"/>
                    <a:pt x="190" y="383"/>
                    <a:pt x="190" y="383"/>
                  </a:cubicBezTo>
                  <a:cubicBezTo>
                    <a:pt x="187" y="383"/>
                    <a:pt x="192" y="384"/>
                    <a:pt x="189" y="384"/>
                  </a:cubicBezTo>
                  <a:cubicBezTo>
                    <a:pt x="190" y="384"/>
                    <a:pt x="192" y="384"/>
                    <a:pt x="193" y="385"/>
                  </a:cubicBezTo>
                  <a:cubicBezTo>
                    <a:pt x="192" y="385"/>
                    <a:pt x="190" y="385"/>
                    <a:pt x="190" y="385"/>
                  </a:cubicBezTo>
                  <a:cubicBezTo>
                    <a:pt x="190" y="386"/>
                    <a:pt x="191" y="386"/>
                    <a:pt x="190" y="386"/>
                  </a:cubicBezTo>
                  <a:cubicBezTo>
                    <a:pt x="189" y="386"/>
                    <a:pt x="189" y="386"/>
                    <a:pt x="189" y="386"/>
                  </a:cubicBezTo>
                  <a:cubicBezTo>
                    <a:pt x="188" y="386"/>
                    <a:pt x="189" y="386"/>
                    <a:pt x="190" y="387"/>
                  </a:cubicBezTo>
                  <a:cubicBezTo>
                    <a:pt x="188" y="387"/>
                    <a:pt x="189" y="388"/>
                    <a:pt x="188" y="388"/>
                  </a:cubicBezTo>
                  <a:cubicBezTo>
                    <a:pt x="191" y="389"/>
                    <a:pt x="187" y="389"/>
                    <a:pt x="190" y="389"/>
                  </a:cubicBezTo>
                  <a:cubicBezTo>
                    <a:pt x="189" y="389"/>
                    <a:pt x="189" y="389"/>
                    <a:pt x="189" y="389"/>
                  </a:cubicBezTo>
                  <a:cubicBezTo>
                    <a:pt x="190" y="389"/>
                    <a:pt x="192" y="390"/>
                    <a:pt x="192" y="390"/>
                  </a:cubicBezTo>
                  <a:cubicBezTo>
                    <a:pt x="190" y="390"/>
                    <a:pt x="190" y="390"/>
                    <a:pt x="190" y="390"/>
                  </a:cubicBezTo>
                  <a:cubicBezTo>
                    <a:pt x="188" y="390"/>
                    <a:pt x="190" y="390"/>
                    <a:pt x="189" y="391"/>
                  </a:cubicBezTo>
                  <a:cubicBezTo>
                    <a:pt x="190" y="390"/>
                    <a:pt x="189" y="391"/>
                    <a:pt x="190" y="391"/>
                  </a:cubicBezTo>
                  <a:cubicBezTo>
                    <a:pt x="191" y="391"/>
                    <a:pt x="191" y="391"/>
                    <a:pt x="191" y="391"/>
                  </a:cubicBezTo>
                  <a:cubicBezTo>
                    <a:pt x="192" y="392"/>
                    <a:pt x="192" y="391"/>
                    <a:pt x="192" y="392"/>
                  </a:cubicBezTo>
                  <a:cubicBezTo>
                    <a:pt x="192" y="392"/>
                    <a:pt x="190" y="392"/>
                    <a:pt x="190" y="392"/>
                  </a:cubicBezTo>
                  <a:cubicBezTo>
                    <a:pt x="189" y="392"/>
                    <a:pt x="190" y="392"/>
                    <a:pt x="190" y="393"/>
                  </a:cubicBezTo>
                  <a:cubicBezTo>
                    <a:pt x="190" y="393"/>
                    <a:pt x="190" y="392"/>
                    <a:pt x="191" y="393"/>
                  </a:cubicBezTo>
                  <a:cubicBezTo>
                    <a:pt x="191" y="393"/>
                    <a:pt x="190" y="393"/>
                    <a:pt x="190" y="393"/>
                  </a:cubicBezTo>
                  <a:cubicBezTo>
                    <a:pt x="190" y="393"/>
                    <a:pt x="191" y="393"/>
                    <a:pt x="191" y="393"/>
                  </a:cubicBezTo>
                  <a:cubicBezTo>
                    <a:pt x="191" y="393"/>
                    <a:pt x="191" y="393"/>
                    <a:pt x="191" y="393"/>
                  </a:cubicBezTo>
                  <a:cubicBezTo>
                    <a:pt x="190" y="393"/>
                    <a:pt x="190" y="393"/>
                    <a:pt x="190" y="393"/>
                  </a:cubicBezTo>
                  <a:cubicBezTo>
                    <a:pt x="190" y="393"/>
                    <a:pt x="190" y="393"/>
                    <a:pt x="190" y="393"/>
                  </a:cubicBezTo>
                  <a:cubicBezTo>
                    <a:pt x="190" y="393"/>
                    <a:pt x="190" y="393"/>
                    <a:pt x="190" y="393"/>
                  </a:cubicBezTo>
                  <a:cubicBezTo>
                    <a:pt x="190" y="393"/>
                    <a:pt x="190" y="393"/>
                    <a:pt x="190" y="393"/>
                  </a:cubicBezTo>
                  <a:cubicBezTo>
                    <a:pt x="188" y="393"/>
                    <a:pt x="188" y="393"/>
                    <a:pt x="188" y="393"/>
                  </a:cubicBezTo>
                  <a:cubicBezTo>
                    <a:pt x="188" y="394"/>
                    <a:pt x="190" y="394"/>
                    <a:pt x="191" y="394"/>
                  </a:cubicBezTo>
                  <a:cubicBezTo>
                    <a:pt x="189" y="395"/>
                    <a:pt x="191" y="396"/>
                    <a:pt x="192" y="396"/>
                  </a:cubicBezTo>
                  <a:cubicBezTo>
                    <a:pt x="192" y="396"/>
                    <a:pt x="190" y="396"/>
                    <a:pt x="191" y="396"/>
                  </a:cubicBezTo>
                  <a:cubicBezTo>
                    <a:pt x="191" y="397"/>
                    <a:pt x="193" y="397"/>
                    <a:pt x="192" y="397"/>
                  </a:cubicBezTo>
                  <a:cubicBezTo>
                    <a:pt x="192" y="397"/>
                    <a:pt x="191" y="397"/>
                    <a:pt x="191" y="398"/>
                  </a:cubicBezTo>
                  <a:cubicBezTo>
                    <a:pt x="190" y="398"/>
                    <a:pt x="192" y="397"/>
                    <a:pt x="192" y="397"/>
                  </a:cubicBezTo>
                  <a:cubicBezTo>
                    <a:pt x="190" y="398"/>
                    <a:pt x="194" y="399"/>
                    <a:pt x="192" y="400"/>
                  </a:cubicBezTo>
                  <a:cubicBezTo>
                    <a:pt x="192" y="399"/>
                    <a:pt x="191" y="399"/>
                    <a:pt x="191" y="399"/>
                  </a:cubicBezTo>
                  <a:cubicBezTo>
                    <a:pt x="191" y="400"/>
                    <a:pt x="192" y="400"/>
                    <a:pt x="194" y="401"/>
                  </a:cubicBezTo>
                  <a:cubicBezTo>
                    <a:pt x="192" y="401"/>
                    <a:pt x="192" y="401"/>
                    <a:pt x="192" y="401"/>
                  </a:cubicBezTo>
                  <a:cubicBezTo>
                    <a:pt x="192" y="401"/>
                    <a:pt x="193" y="401"/>
                    <a:pt x="194" y="401"/>
                  </a:cubicBezTo>
                  <a:cubicBezTo>
                    <a:pt x="195" y="401"/>
                    <a:pt x="196" y="401"/>
                    <a:pt x="196" y="402"/>
                  </a:cubicBezTo>
                  <a:cubicBezTo>
                    <a:pt x="196" y="402"/>
                    <a:pt x="196" y="402"/>
                    <a:pt x="196" y="402"/>
                  </a:cubicBezTo>
                  <a:cubicBezTo>
                    <a:pt x="196" y="402"/>
                    <a:pt x="197" y="402"/>
                    <a:pt x="197" y="402"/>
                  </a:cubicBezTo>
                  <a:cubicBezTo>
                    <a:pt x="196" y="403"/>
                    <a:pt x="196" y="402"/>
                    <a:pt x="195" y="402"/>
                  </a:cubicBezTo>
                  <a:cubicBezTo>
                    <a:pt x="193" y="403"/>
                    <a:pt x="194" y="404"/>
                    <a:pt x="194" y="404"/>
                  </a:cubicBezTo>
                  <a:cubicBezTo>
                    <a:pt x="195" y="404"/>
                    <a:pt x="195" y="404"/>
                    <a:pt x="195" y="404"/>
                  </a:cubicBezTo>
                  <a:cubicBezTo>
                    <a:pt x="196" y="404"/>
                    <a:pt x="194" y="404"/>
                    <a:pt x="194" y="404"/>
                  </a:cubicBezTo>
                  <a:cubicBezTo>
                    <a:pt x="199" y="405"/>
                    <a:pt x="199" y="405"/>
                    <a:pt x="199" y="405"/>
                  </a:cubicBezTo>
                  <a:cubicBezTo>
                    <a:pt x="198" y="404"/>
                    <a:pt x="197" y="405"/>
                    <a:pt x="196" y="405"/>
                  </a:cubicBezTo>
                  <a:cubicBezTo>
                    <a:pt x="196" y="405"/>
                    <a:pt x="199" y="406"/>
                    <a:pt x="201" y="406"/>
                  </a:cubicBezTo>
                  <a:cubicBezTo>
                    <a:pt x="200" y="406"/>
                    <a:pt x="201" y="406"/>
                    <a:pt x="201" y="407"/>
                  </a:cubicBezTo>
                  <a:cubicBezTo>
                    <a:pt x="200" y="407"/>
                    <a:pt x="202" y="407"/>
                    <a:pt x="200" y="407"/>
                  </a:cubicBezTo>
                  <a:cubicBezTo>
                    <a:pt x="199" y="407"/>
                    <a:pt x="199" y="407"/>
                    <a:pt x="199" y="407"/>
                  </a:cubicBezTo>
                  <a:cubicBezTo>
                    <a:pt x="199" y="407"/>
                    <a:pt x="197" y="407"/>
                    <a:pt x="196" y="407"/>
                  </a:cubicBezTo>
                  <a:cubicBezTo>
                    <a:pt x="196" y="407"/>
                    <a:pt x="196" y="408"/>
                    <a:pt x="195" y="409"/>
                  </a:cubicBezTo>
                  <a:cubicBezTo>
                    <a:pt x="198" y="408"/>
                    <a:pt x="197" y="410"/>
                    <a:pt x="199" y="409"/>
                  </a:cubicBezTo>
                  <a:cubicBezTo>
                    <a:pt x="200" y="410"/>
                    <a:pt x="197" y="410"/>
                    <a:pt x="197" y="410"/>
                  </a:cubicBezTo>
                  <a:cubicBezTo>
                    <a:pt x="198" y="411"/>
                    <a:pt x="197" y="411"/>
                    <a:pt x="197" y="412"/>
                  </a:cubicBezTo>
                  <a:cubicBezTo>
                    <a:pt x="197" y="412"/>
                    <a:pt x="197" y="412"/>
                    <a:pt x="197" y="412"/>
                  </a:cubicBezTo>
                  <a:cubicBezTo>
                    <a:pt x="198" y="412"/>
                    <a:pt x="197" y="413"/>
                    <a:pt x="199" y="413"/>
                  </a:cubicBezTo>
                  <a:cubicBezTo>
                    <a:pt x="198" y="413"/>
                    <a:pt x="198" y="413"/>
                    <a:pt x="198" y="413"/>
                  </a:cubicBezTo>
                  <a:cubicBezTo>
                    <a:pt x="197" y="414"/>
                    <a:pt x="201" y="413"/>
                    <a:pt x="200" y="414"/>
                  </a:cubicBezTo>
                  <a:cubicBezTo>
                    <a:pt x="199" y="414"/>
                    <a:pt x="199" y="414"/>
                    <a:pt x="199" y="414"/>
                  </a:cubicBezTo>
                  <a:cubicBezTo>
                    <a:pt x="200" y="414"/>
                    <a:pt x="198" y="415"/>
                    <a:pt x="200" y="415"/>
                  </a:cubicBezTo>
                  <a:cubicBezTo>
                    <a:pt x="199" y="415"/>
                    <a:pt x="199" y="415"/>
                    <a:pt x="198" y="415"/>
                  </a:cubicBezTo>
                  <a:cubicBezTo>
                    <a:pt x="199" y="415"/>
                    <a:pt x="199" y="416"/>
                    <a:pt x="200" y="416"/>
                  </a:cubicBezTo>
                  <a:cubicBezTo>
                    <a:pt x="198" y="416"/>
                    <a:pt x="198" y="416"/>
                    <a:pt x="198" y="416"/>
                  </a:cubicBezTo>
                  <a:cubicBezTo>
                    <a:pt x="197" y="417"/>
                    <a:pt x="201" y="416"/>
                    <a:pt x="200" y="417"/>
                  </a:cubicBezTo>
                  <a:cubicBezTo>
                    <a:pt x="200" y="417"/>
                    <a:pt x="199" y="417"/>
                    <a:pt x="199" y="417"/>
                  </a:cubicBezTo>
                  <a:cubicBezTo>
                    <a:pt x="200" y="417"/>
                    <a:pt x="200" y="418"/>
                    <a:pt x="200" y="418"/>
                  </a:cubicBezTo>
                  <a:cubicBezTo>
                    <a:pt x="198" y="419"/>
                    <a:pt x="198" y="419"/>
                    <a:pt x="198" y="419"/>
                  </a:cubicBezTo>
                  <a:cubicBezTo>
                    <a:pt x="198" y="421"/>
                    <a:pt x="198" y="423"/>
                    <a:pt x="201" y="425"/>
                  </a:cubicBezTo>
                  <a:cubicBezTo>
                    <a:pt x="198" y="425"/>
                    <a:pt x="199" y="424"/>
                    <a:pt x="197" y="425"/>
                  </a:cubicBezTo>
                  <a:cubicBezTo>
                    <a:pt x="200" y="425"/>
                    <a:pt x="198" y="425"/>
                    <a:pt x="199" y="426"/>
                  </a:cubicBezTo>
                  <a:cubicBezTo>
                    <a:pt x="198" y="426"/>
                    <a:pt x="198" y="426"/>
                    <a:pt x="198" y="426"/>
                  </a:cubicBezTo>
                  <a:cubicBezTo>
                    <a:pt x="199" y="426"/>
                    <a:pt x="198" y="426"/>
                    <a:pt x="198" y="426"/>
                  </a:cubicBezTo>
                  <a:cubicBezTo>
                    <a:pt x="199" y="426"/>
                    <a:pt x="199" y="426"/>
                    <a:pt x="199" y="426"/>
                  </a:cubicBezTo>
                  <a:cubicBezTo>
                    <a:pt x="199" y="426"/>
                    <a:pt x="199" y="427"/>
                    <a:pt x="199" y="427"/>
                  </a:cubicBezTo>
                  <a:cubicBezTo>
                    <a:pt x="199" y="427"/>
                    <a:pt x="199" y="427"/>
                    <a:pt x="199" y="427"/>
                  </a:cubicBezTo>
                  <a:cubicBezTo>
                    <a:pt x="199" y="427"/>
                    <a:pt x="199" y="427"/>
                    <a:pt x="199" y="427"/>
                  </a:cubicBezTo>
                  <a:cubicBezTo>
                    <a:pt x="198" y="427"/>
                    <a:pt x="197" y="427"/>
                    <a:pt x="199" y="427"/>
                  </a:cubicBezTo>
                  <a:cubicBezTo>
                    <a:pt x="199" y="427"/>
                    <a:pt x="199" y="427"/>
                    <a:pt x="199" y="427"/>
                  </a:cubicBezTo>
                  <a:cubicBezTo>
                    <a:pt x="197" y="428"/>
                    <a:pt x="197" y="428"/>
                    <a:pt x="197" y="428"/>
                  </a:cubicBezTo>
                  <a:cubicBezTo>
                    <a:pt x="200" y="428"/>
                    <a:pt x="198" y="428"/>
                    <a:pt x="198" y="428"/>
                  </a:cubicBezTo>
                  <a:cubicBezTo>
                    <a:pt x="197" y="429"/>
                    <a:pt x="194" y="427"/>
                    <a:pt x="194" y="429"/>
                  </a:cubicBezTo>
                  <a:cubicBezTo>
                    <a:pt x="194" y="429"/>
                    <a:pt x="194" y="429"/>
                    <a:pt x="194" y="429"/>
                  </a:cubicBezTo>
                  <a:cubicBezTo>
                    <a:pt x="189" y="432"/>
                    <a:pt x="183" y="435"/>
                    <a:pt x="180" y="441"/>
                  </a:cubicBezTo>
                  <a:cubicBezTo>
                    <a:pt x="180" y="442"/>
                    <a:pt x="179" y="443"/>
                    <a:pt x="178" y="444"/>
                  </a:cubicBezTo>
                  <a:cubicBezTo>
                    <a:pt x="178" y="441"/>
                    <a:pt x="178" y="437"/>
                    <a:pt x="180" y="434"/>
                  </a:cubicBezTo>
                  <a:cubicBezTo>
                    <a:pt x="179" y="431"/>
                    <a:pt x="178" y="427"/>
                    <a:pt x="179" y="425"/>
                  </a:cubicBezTo>
                  <a:cubicBezTo>
                    <a:pt x="178" y="412"/>
                    <a:pt x="182" y="402"/>
                    <a:pt x="179" y="389"/>
                  </a:cubicBezTo>
                  <a:cubicBezTo>
                    <a:pt x="179" y="390"/>
                    <a:pt x="178" y="389"/>
                    <a:pt x="177" y="389"/>
                  </a:cubicBezTo>
                  <a:cubicBezTo>
                    <a:pt x="178" y="389"/>
                    <a:pt x="178" y="389"/>
                    <a:pt x="178" y="389"/>
                  </a:cubicBezTo>
                  <a:cubicBezTo>
                    <a:pt x="176" y="388"/>
                    <a:pt x="176" y="388"/>
                    <a:pt x="176" y="388"/>
                  </a:cubicBezTo>
                  <a:cubicBezTo>
                    <a:pt x="176" y="387"/>
                    <a:pt x="178" y="387"/>
                    <a:pt x="178" y="388"/>
                  </a:cubicBezTo>
                  <a:cubicBezTo>
                    <a:pt x="178" y="383"/>
                    <a:pt x="177" y="379"/>
                    <a:pt x="178" y="374"/>
                  </a:cubicBezTo>
                  <a:cubicBezTo>
                    <a:pt x="175" y="374"/>
                    <a:pt x="177" y="371"/>
                    <a:pt x="175" y="371"/>
                  </a:cubicBezTo>
                  <a:cubicBezTo>
                    <a:pt x="176" y="371"/>
                    <a:pt x="176" y="371"/>
                    <a:pt x="176" y="371"/>
                  </a:cubicBezTo>
                  <a:cubicBezTo>
                    <a:pt x="175" y="368"/>
                    <a:pt x="175" y="368"/>
                    <a:pt x="177" y="365"/>
                  </a:cubicBezTo>
                  <a:cubicBezTo>
                    <a:pt x="178" y="353"/>
                    <a:pt x="176" y="340"/>
                    <a:pt x="174" y="326"/>
                  </a:cubicBezTo>
                  <a:cubicBezTo>
                    <a:pt x="170" y="313"/>
                    <a:pt x="162" y="297"/>
                    <a:pt x="148" y="288"/>
                  </a:cubicBezTo>
                  <a:cubicBezTo>
                    <a:pt x="143" y="290"/>
                    <a:pt x="142" y="286"/>
                    <a:pt x="138" y="288"/>
                  </a:cubicBezTo>
                  <a:cubicBezTo>
                    <a:pt x="138" y="287"/>
                    <a:pt x="138" y="287"/>
                    <a:pt x="138" y="287"/>
                  </a:cubicBezTo>
                  <a:cubicBezTo>
                    <a:pt x="136" y="288"/>
                    <a:pt x="136" y="286"/>
                    <a:pt x="133" y="284"/>
                  </a:cubicBezTo>
                  <a:cubicBezTo>
                    <a:pt x="133" y="285"/>
                    <a:pt x="132" y="284"/>
                    <a:pt x="132" y="286"/>
                  </a:cubicBezTo>
                  <a:cubicBezTo>
                    <a:pt x="131" y="287"/>
                    <a:pt x="131" y="282"/>
                    <a:pt x="129" y="283"/>
                  </a:cubicBezTo>
                  <a:cubicBezTo>
                    <a:pt x="129" y="282"/>
                    <a:pt x="129" y="284"/>
                    <a:pt x="129" y="283"/>
                  </a:cubicBezTo>
                  <a:cubicBezTo>
                    <a:pt x="125" y="285"/>
                    <a:pt x="129" y="282"/>
                    <a:pt x="127" y="279"/>
                  </a:cubicBezTo>
                  <a:cubicBezTo>
                    <a:pt x="120" y="278"/>
                    <a:pt x="113" y="280"/>
                    <a:pt x="107" y="278"/>
                  </a:cubicBezTo>
                  <a:cubicBezTo>
                    <a:pt x="108" y="278"/>
                    <a:pt x="108" y="280"/>
                    <a:pt x="107" y="280"/>
                  </a:cubicBezTo>
                  <a:cubicBezTo>
                    <a:pt x="107" y="276"/>
                    <a:pt x="105" y="280"/>
                    <a:pt x="104" y="279"/>
                  </a:cubicBezTo>
                  <a:cubicBezTo>
                    <a:pt x="104" y="278"/>
                    <a:pt x="105" y="278"/>
                    <a:pt x="105" y="278"/>
                  </a:cubicBezTo>
                  <a:cubicBezTo>
                    <a:pt x="103" y="276"/>
                    <a:pt x="101" y="278"/>
                    <a:pt x="98" y="277"/>
                  </a:cubicBezTo>
                  <a:cubicBezTo>
                    <a:pt x="96" y="278"/>
                    <a:pt x="94" y="275"/>
                    <a:pt x="92" y="277"/>
                  </a:cubicBezTo>
                  <a:cubicBezTo>
                    <a:pt x="93" y="275"/>
                    <a:pt x="91" y="276"/>
                    <a:pt x="91" y="275"/>
                  </a:cubicBezTo>
                  <a:cubicBezTo>
                    <a:pt x="89" y="279"/>
                    <a:pt x="88" y="273"/>
                    <a:pt x="85" y="275"/>
                  </a:cubicBezTo>
                  <a:cubicBezTo>
                    <a:pt x="86" y="275"/>
                    <a:pt x="86" y="275"/>
                    <a:pt x="86" y="275"/>
                  </a:cubicBezTo>
                  <a:cubicBezTo>
                    <a:pt x="80" y="274"/>
                    <a:pt x="77" y="272"/>
                    <a:pt x="72" y="271"/>
                  </a:cubicBezTo>
                  <a:cubicBezTo>
                    <a:pt x="69" y="270"/>
                    <a:pt x="69" y="264"/>
                    <a:pt x="66" y="264"/>
                  </a:cubicBezTo>
                  <a:cubicBezTo>
                    <a:pt x="65" y="265"/>
                    <a:pt x="65" y="265"/>
                    <a:pt x="64" y="265"/>
                  </a:cubicBezTo>
                  <a:cubicBezTo>
                    <a:pt x="64" y="264"/>
                    <a:pt x="65" y="264"/>
                    <a:pt x="65" y="264"/>
                  </a:cubicBezTo>
                  <a:cubicBezTo>
                    <a:pt x="63" y="263"/>
                    <a:pt x="63" y="260"/>
                    <a:pt x="62" y="259"/>
                  </a:cubicBezTo>
                  <a:cubicBezTo>
                    <a:pt x="62" y="259"/>
                    <a:pt x="61" y="258"/>
                    <a:pt x="60" y="259"/>
                  </a:cubicBezTo>
                  <a:cubicBezTo>
                    <a:pt x="61" y="256"/>
                    <a:pt x="56" y="255"/>
                    <a:pt x="57" y="252"/>
                  </a:cubicBezTo>
                  <a:cubicBezTo>
                    <a:pt x="54" y="254"/>
                    <a:pt x="54" y="252"/>
                    <a:pt x="53" y="251"/>
                  </a:cubicBezTo>
                  <a:cubicBezTo>
                    <a:pt x="53" y="251"/>
                    <a:pt x="54" y="250"/>
                    <a:pt x="54" y="250"/>
                  </a:cubicBezTo>
                  <a:cubicBezTo>
                    <a:pt x="53" y="249"/>
                    <a:pt x="53" y="248"/>
                    <a:pt x="53" y="245"/>
                  </a:cubicBezTo>
                  <a:cubicBezTo>
                    <a:pt x="52" y="245"/>
                    <a:pt x="50" y="245"/>
                    <a:pt x="50" y="244"/>
                  </a:cubicBezTo>
                  <a:cubicBezTo>
                    <a:pt x="52" y="242"/>
                    <a:pt x="50" y="241"/>
                    <a:pt x="50" y="240"/>
                  </a:cubicBezTo>
                  <a:cubicBezTo>
                    <a:pt x="48" y="241"/>
                    <a:pt x="46" y="240"/>
                    <a:pt x="47" y="239"/>
                  </a:cubicBezTo>
                  <a:cubicBezTo>
                    <a:pt x="49" y="238"/>
                    <a:pt x="49" y="238"/>
                    <a:pt x="49" y="238"/>
                  </a:cubicBezTo>
                  <a:cubicBezTo>
                    <a:pt x="46" y="235"/>
                    <a:pt x="48" y="230"/>
                    <a:pt x="44" y="225"/>
                  </a:cubicBezTo>
                  <a:cubicBezTo>
                    <a:pt x="45" y="224"/>
                    <a:pt x="45" y="224"/>
                    <a:pt x="45" y="224"/>
                  </a:cubicBezTo>
                  <a:cubicBezTo>
                    <a:pt x="42" y="219"/>
                    <a:pt x="42" y="213"/>
                    <a:pt x="37" y="209"/>
                  </a:cubicBezTo>
                  <a:cubicBezTo>
                    <a:pt x="37" y="208"/>
                    <a:pt x="37" y="207"/>
                    <a:pt x="36" y="205"/>
                  </a:cubicBezTo>
                  <a:cubicBezTo>
                    <a:pt x="37" y="205"/>
                    <a:pt x="39" y="204"/>
                    <a:pt x="40" y="203"/>
                  </a:cubicBezTo>
                  <a:cubicBezTo>
                    <a:pt x="36" y="203"/>
                    <a:pt x="36" y="203"/>
                    <a:pt x="36" y="203"/>
                  </a:cubicBezTo>
                  <a:cubicBezTo>
                    <a:pt x="41" y="201"/>
                    <a:pt x="44" y="197"/>
                    <a:pt x="48" y="196"/>
                  </a:cubicBezTo>
                  <a:cubicBezTo>
                    <a:pt x="47" y="198"/>
                    <a:pt x="49" y="198"/>
                    <a:pt x="49" y="199"/>
                  </a:cubicBezTo>
                  <a:cubicBezTo>
                    <a:pt x="50" y="198"/>
                    <a:pt x="50" y="196"/>
                    <a:pt x="52" y="196"/>
                  </a:cubicBezTo>
                  <a:cubicBezTo>
                    <a:pt x="51" y="199"/>
                    <a:pt x="51" y="199"/>
                    <a:pt x="51" y="199"/>
                  </a:cubicBezTo>
                  <a:cubicBezTo>
                    <a:pt x="52" y="197"/>
                    <a:pt x="56" y="193"/>
                    <a:pt x="59" y="190"/>
                  </a:cubicBezTo>
                  <a:cubicBezTo>
                    <a:pt x="59" y="197"/>
                    <a:pt x="61" y="192"/>
                    <a:pt x="62" y="201"/>
                  </a:cubicBezTo>
                  <a:cubicBezTo>
                    <a:pt x="60" y="200"/>
                    <a:pt x="60" y="200"/>
                    <a:pt x="60" y="200"/>
                  </a:cubicBezTo>
                  <a:cubicBezTo>
                    <a:pt x="61" y="202"/>
                    <a:pt x="61" y="203"/>
                    <a:pt x="62" y="206"/>
                  </a:cubicBezTo>
                  <a:cubicBezTo>
                    <a:pt x="64" y="206"/>
                    <a:pt x="65" y="204"/>
                    <a:pt x="64" y="199"/>
                  </a:cubicBezTo>
                  <a:cubicBezTo>
                    <a:pt x="68" y="202"/>
                    <a:pt x="65" y="203"/>
                    <a:pt x="68" y="212"/>
                  </a:cubicBezTo>
                  <a:cubicBezTo>
                    <a:pt x="71" y="214"/>
                    <a:pt x="66" y="208"/>
                    <a:pt x="69" y="207"/>
                  </a:cubicBezTo>
                  <a:cubicBezTo>
                    <a:pt x="70" y="206"/>
                    <a:pt x="71" y="211"/>
                    <a:pt x="75" y="215"/>
                  </a:cubicBezTo>
                  <a:cubicBezTo>
                    <a:pt x="82" y="221"/>
                    <a:pt x="78" y="220"/>
                    <a:pt x="81" y="223"/>
                  </a:cubicBezTo>
                  <a:cubicBezTo>
                    <a:pt x="79" y="223"/>
                    <a:pt x="71" y="217"/>
                    <a:pt x="73" y="217"/>
                  </a:cubicBezTo>
                  <a:cubicBezTo>
                    <a:pt x="65" y="209"/>
                    <a:pt x="73" y="224"/>
                    <a:pt x="68" y="218"/>
                  </a:cubicBezTo>
                  <a:cubicBezTo>
                    <a:pt x="75" y="226"/>
                    <a:pt x="76" y="226"/>
                    <a:pt x="82" y="226"/>
                  </a:cubicBezTo>
                  <a:cubicBezTo>
                    <a:pt x="79" y="225"/>
                    <a:pt x="85" y="224"/>
                    <a:pt x="82" y="223"/>
                  </a:cubicBezTo>
                  <a:cubicBezTo>
                    <a:pt x="98" y="219"/>
                    <a:pt x="96" y="225"/>
                    <a:pt x="106" y="216"/>
                  </a:cubicBezTo>
                  <a:cubicBezTo>
                    <a:pt x="103" y="216"/>
                    <a:pt x="111" y="202"/>
                    <a:pt x="104" y="206"/>
                  </a:cubicBezTo>
                  <a:cubicBezTo>
                    <a:pt x="104" y="204"/>
                    <a:pt x="105" y="201"/>
                    <a:pt x="107" y="200"/>
                  </a:cubicBezTo>
                  <a:cubicBezTo>
                    <a:pt x="107" y="203"/>
                    <a:pt x="110" y="197"/>
                    <a:pt x="110" y="201"/>
                  </a:cubicBezTo>
                  <a:cubicBezTo>
                    <a:pt x="111" y="198"/>
                    <a:pt x="111" y="198"/>
                    <a:pt x="111" y="198"/>
                  </a:cubicBezTo>
                  <a:cubicBezTo>
                    <a:pt x="111" y="204"/>
                    <a:pt x="111" y="204"/>
                    <a:pt x="111" y="204"/>
                  </a:cubicBezTo>
                  <a:cubicBezTo>
                    <a:pt x="114" y="201"/>
                    <a:pt x="118" y="196"/>
                    <a:pt x="120" y="194"/>
                  </a:cubicBezTo>
                  <a:cubicBezTo>
                    <a:pt x="121" y="189"/>
                    <a:pt x="117" y="195"/>
                    <a:pt x="119" y="190"/>
                  </a:cubicBezTo>
                  <a:cubicBezTo>
                    <a:pt x="119" y="192"/>
                    <a:pt x="121" y="189"/>
                    <a:pt x="122" y="186"/>
                  </a:cubicBezTo>
                  <a:cubicBezTo>
                    <a:pt x="120" y="191"/>
                    <a:pt x="119" y="186"/>
                    <a:pt x="120" y="182"/>
                  </a:cubicBezTo>
                  <a:cubicBezTo>
                    <a:pt x="120" y="181"/>
                    <a:pt x="121" y="180"/>
                    <a:pt x="121" y="179"/>
                  </a:cubicBezTo>
                  <a:cubicBezTo>
                    <a:pt x="122" y="180"/>
                    <a:pt x="122" y="180"/>
                    <a:pt x="122" y="181"/>
                  </a:cubicBezTo>
                  <a:cubicBezTo>
                    <a:pt x="122" y="182"/>
                    <a:pt x="122" y="182"/>
                    <a:pt x="122" y="183"/>
                  </a:cubicBezTo>
                  <a:cubicBezTo>
                    <a:pt x="123" y="183"/>
                    <a:pt x="123" y="183"/>
                    <a:pt x="123" y="183"/>
                  </a:cubicBezTo>
                  <a:cubicBezTo>
                    <a:pt x="123" y="183"/>
                    <a:pt x="122" y="183"/>
                    <a:pt x="122" y="183"/>
                  </a:cubicBezTo>
                  <a:cubicBezTo>
                    <a:pt x="122" y="188"/>
                    <a:pt x="125" y="188"/>
                    <a:pt x="126" y="189"/>
                  </a:cubicBezTo>
                  <a:cubicBezTo>
                    <a:pt x="126" y="193"/>
                    <a:pt x="126" y="193"/>
                    <a:pt x="126" y="193"/>
                  </a:cubicBezTo>
                  <a:cubicBezTo>
                    <a:pt x="127" y="193"/>
                    <a:pt x="127" y="193"/>
                    <a:pt x="127" y="193"/>
                  </a:cubicBezTo>
                  <a:cubicBezTo>
                    <a:pt x="130" y="197"/>
                    <a:pt x="134" y="202"/>
                    <a:pt x="132" y="203"/>
                  </a:cubicBezTo>
                  <a:cubicBezTo>
                    <a:pt x="134" y="205"/>
                    <a:pt x="136" y="206"/>
                    <a:pt x="135" y="203"/>
                  </a:cubicBezTo>
                  <a:cubicBezTo>
                    <a:pt x="136" y="205"/>
                    <a:pt x="140" y="212"/>
                    <a:pt x="151" y="211"/>
                  </a:cubicBezTo>
                  <a:cubicBezTo>
                    <a:pt x="161" y="208"/>
                    <a:pt x="165" y="201"/>
                    <a:pt x="167" y="197"/>
                  </a:cubicBezTo>
                  <a:cubicBezTo>
                    <a:pt x="164" y="201"/>
                    <a:pt x="163" y="200"/>
                    <a:pt x="162" y="200"/>
                  </a:cubicBezTo>
                  <a:cubicBezTo>
                    <a:pt x="161" y="197"/>
                    <a:pt x="164" y="198"/>
                    <a:pt x="164" y="194"/>
                  </a:cubicBezTo>
                  <a:cubicBezTo>
                    <a:pt x="165" y="195"/>
                    <a:pt x="167" y="192"/>
                    <a:pt x="166" y="196"/>
                  </a:cubicBezTo>
                  <a:cubicBezTo>
                    <a:pt x="170" y="191"/>
                    <a:pt x="171" y="185"/>
                    <a:pt x="173" y="179"/>
                  </a:cubicBezTo>
                  <a:cubicBezTo>
                    <a:pt x="173" y="180"/>
                    <a:pt x="173" y="180"/>
                    <a:pt x="174" y="181"/>
                  </a:cubicBezTo>
                  <a:cubicBezTo>
                    <a:pt x="174" y="181"/>
                    <a:pt x="174" y="181"/>
                    <a:pt x="174" y="182"/>
                  </a:cubicBezTo>
                  <a:cubicBezTo>
                    <a:pt x="174" y="182"/>
                    <a:pt x="174" y="182"/>
                    <a:pt x="174" y="183"/>
                  </a:cubicBezTo>
                  <a:cubicBezTo>
                    <a:pt x="175" y="184"/>
                    <a:pt x="175" y="185"/>
                    <a:pt x="176" y="186"/>
                  </a:cubicBezTo>
                  <a:cubicBezTo>
                    <a:pt x="175" y="185"/>
                    <a:pt x="175" y="185"/>
                    <a:pt x="175" y="184"/>
                  </a:cubicBezTo>
                  <a:cubicBezTo>
                    <a:pt x="175" y="185"/>
                    <a:pt x="175" y="186"/>
                    <a:pt x="176" y="187"/>
                  </a:cubicBezTo>
                  <a:cubicBezTo>
                    <a:pt x="176" y="187"/>
                    <a:pt x="176" y="187"/>
                    <a:pt x="176" y="187"/>
                  </a:cubicBezTo>
                  <a:cubicBezTo>
                    <a:pt x="177" y="189"/>
                    <a:pt x="177" y="190"/>
                    <a:pt x="178" y="191"/>
                  </a:cubicBezTo>
                  <a:cubicBezTo>
                    <a:pt x="176" y="191"/>
                    <a:pt x="176" y="191"/>
                    <a:pt x="176" y="191"/>
                  </a:cubicBezTo>
                  <a:cubicBezTo>
                    <a:pt x="176" y="194"/>
                    <a:pt x="188" y="201"/>
                    <a:pt x="189" y="198"/>
                  </a:cubicBezTo>
                  <a:cubicBezTo>
                    <a:pt x="205" y="196"/>
                    <a:pt x="210" y="186"/>
                    <a:pt x="213" y="179"/>
                  </a:cubicBezTo>
                  <a:cubicBezTo>
                    <a:pt x="214" y="178"/>
                    <a:pt x="214" y="178"/>
                    <a:pt x="214" y="178"/>
                  </a:cubicBezTo>
                  <a:cubicBezTo>
                    <a:pt x="214" y="178"/>
                    <a:pt x="214" y="178"/>
                    <a:pt x="214" y="178"/>
                  </a:cubicBezTo>
                  <a:cubicBezTo>
                    <a:pt x="214" y="178"/>
                    <a:pt x="214" y="177"/>
                    <a:pt x="214" y="177"/>
                  </a:cubicBezTo>
                  <a:cubicBezTo>
                    <a:pt x="214" y="177"/>
                    <a:pt x="215" y="177"/>
                    <a:pt x="215" y="177"/>
                  </a:cubicBezTo>
                  <a:cubicBezTo>
                    <a:pt x="219" y="183"/>
                    <a:pt x="215" y="181"/>
                    <a:pt x="216" y="184"/>
                  </a:cubicBezTo>
                  <a:cubicBezTo>
                    <a:pt x="224" y="191"/>
                    <a:pt x="234" y="187"/>
                    <a:pt x="239" y="182"/>
                  </a:cubicBezTo>
                  <a:cubicBezTo>
                    <a:pt x="239" y="182"/>
                    <a:pt x="240" y="183"/>
                    <a:pt x="239" y="183"/>
                  </a:cubicBezTo>
                  <a:cubicBezTo>
                    <a:pt x="244" y="179"/>
                    <a:pt x="250" y="173"/>
                    <a:pt x="253" y="167"/>
                  </a:cubicBezTo>
                  <a:cubicBezTo>
                    <a:pt x="255" y="173"/>
                    <a:pt x="258" y="178"/>
                    <a:pt x="262" y="183"/>
                  </a:cubicBezTo>
                  <a:cubicBezTo>
                    <a:pt x="272" y="194"/>
                    <a:pt x="282" y="179"/>
                    <a:pt x="282" y="172"/>
                  </a:cubicBezTo>
                  <a:cubicBezTo>
                    <a:pt x="282" y="171"/>
                    <a:pt x="283" y="172"/>
                    <a:pt x="283" y="173"/>
                  </a:cubicBezTo>
                  <a:cubicBezTo>
                    <a:pt x="283" y="162"/>
                    <a:pt x="288" y="150"/>
                    <a:pt x="283" y="141"/>
                  </a:cubicBezTo>
                  <a:cubicBezTo>
                    <a:pt x="281" y="138"/>
                    <a:pt x="281" y="138"/>
                    <a:pt x="281" y="138"/>
                  </a:cubicBezTo>
                  <a:cubicBezTo>
                    <a:pt x="282" y="136"/>
                    <a:pt x="283" y="136"/>
                    <a:pt x="284" y="134"/>
                  </a:cubicBezTo>
                  <a:cubicBezTo>
                    <a:pt x="283" y="132"/>
                    <a:pt x="283" y="124"/>
                    <a:pt x="282" y="122"/>
                  </a:cubicBezTo>
                  <a:cubicBezTo>
                    <a:pt x="283" y="121"/>
                    <a:pt x="283" y="123"/>
                    <a:pt x="283" y="123"/>
                  </a:cubicBezTo>
                  <a:cubicBezTo>
                    <a:pt x="284" y="122"/>
                    <a:pt x="284" y="121"/>
                    <a:pt x="284" y="120"/>
                  </a:cubicBezTo>
                  <a:cubicBezTo>
                    <a:pt x="285" y="120"/>
                    <a:pt x="286" y="120"/>
                    <a:pt x="287" y="120"/>
                  </a:cubicBezTo>
                  <a:cubicBezTo>
                    <a:pt x="293" y="141"/>
                    <a:pt x="294" y="171"/>
                    <a:pt x="312" y="180"/>
                  </a:cubicBezTo>
                  <a:cubicBezTo>
                    <a:pt x="316" y="182"/>
                    <a:pt x="313" y="183"/>
                    <a:pt x="315" y="184"/>
                  </a:cubicBezTo>
                  <a:cubicBezTo>
                    <a:pt x="325" y="187"/>
                    <a:pt x="336" y="188"/>
                    <a:pt x="347" y="188"/>
                  </a:cubicBezTo>
                  <a:cubicBezTo>
                    <a:pt x="346" y="189"/>
                    <a:pt x="345" y="190"/>
                    <a:pt x="344" y="191"/>
                  </a:cubicBezTo>
                  <a:cubicBezTo>
                    <a:pt x="346" y="193"/>
                    <a:pt x="342" y="195"/>
                    <a:pt x="343" y="196"/>
                  </a:cubicBezTo>
                  <a:cubicBezTo>
                    <a:pt x="343" y="196"/>
                    <a:pt x="343" y="196"/>
                    <a:pt x="343" y="195"/>
                  </a:cubicBezTo>
                  <a:cubicBezTo>
                    <a:pt x="340" y="201"/>
                    <a:pt x="343" y="196"/>
                    <a:pt x="338" y="200"/>
                  </a:cubicBezTo>
                  <a:cubicBezTo>
                    <a:pt x="327" y="213"/>
                    <a:pt x="329" y="230"/>
                    <a:pt x="329" y="240"/>
                  </a:cubicBezTo>
                  <a:cubicBezTo>
                    <a:pt x="330" y="251"/>
                    <a:pt x="331" y="257"/>
                    <a:pt x="326" y="263"/>
                  </a:cubicBezTo>
                  <a:cubicBezTo>
                    <a:pt x="327" y="267"/>
                    <a:pt x="324" y="267"/>
                    <a:pt x="325" y="270"/>
                  </a:cubicBezTo>
                  <a:cubicBezTo>
                    <a:pt x="324" y="269"/>
                    <a:pt x="324" y="269"/>
                    <a:pt x="324" y="269"/>
                  </a:cubicBezTo>
                  <a:cubicBezTo>
                    <a:pt x="324" y="271"/>
                    <a:pt x="323" y="270"/>
                    <a:pt x="321" y="270"/>
                  </a:cubicBezTo>
                  <a:cubicBezTo>
                    <a:pt x="321" y="271"/>
                    <a:pt x="320" y="271"/>
                    <a:pt x="321" y="272"/>
                  </a:cubicBezTo>
                  <a:cubicBezTo>
                    <a:pt x="322" y="274"/>
                    <a:pt x="319" y="270"/>
                    <a:pt x="318" y="271"/>
                  </a:cubicBezTo>
                  <a:cubicBezTo>
                    <a:pt x="318" y="271"/>
                    <a:pt x="319" y="272"/>
                    <a:pt x="318" y="272"/>
                  </a:cubicBezTo>
                  <a:cubicBezTo>
                    <a:pt x="317" y="275"/>
                    <a:pt x="318" y="271"/>
                    <a:pt x="315" y="270"/>
                  </a:cubicBezTo>
                  <a:cubicBezTo>
                    <a:pt x="311" y="273"/>
                    <a:pt x="306" y="276"/>
                    <a:pt x="302" y="277"/>
                  </a:cubicBezTo>
                  <a:cubicBezTo>
                    <a:pt x="302" y="277"/>
                    <a:pt x="303" y="278"/>
                    <a:pt x="302" y="278"/>
                  </a:cubicBezTo>
                  <a:cubicBezTo>
                    <a:pt x="301" y="275"/>
                    <a:pt x="301" y="280"/>
                    <a:pt x="299" y="279"/>
                  </a:cubicBezTo>
                  <a:cubicBezTo>
                    <a:pt x="300" y="277"/>
                    <a:pt x="300" y="277"/>
                    <a:pt x="300" y="277"/>
                  </a:cubicBezTo>
                  <a:cubicBezTo>
                    <a:pt x="297" y="277"/>
                    <a:pt x="296" y="279"/>
                    <a:pt x="293" y="279"/>
                  </a:cubicBezTo>
                  <a:cubicBezTo>
                    <a:pt x="292" y="280"/>
                    <a:pt x="288" y="279"/>
                    <a:pt x="287" y="281"/>
                  </a:cubicBezTo>
                  <a:cubicBezTo>
                    <a:pt x="287" y="280"/>
                    <a:pt x="286" y="280"/>
                    <a:pt x="285" y="280"/>
                  </a:cubicBezTo>
                  <a:cubicBezTo>
                    <a:pt x="285" y="284"/>
                    <a:pt x="281" y="280"/>
                    <a:pt x="280" y="284"/>
                  </a:cubicBezTo>
                  <a:cubicBezTo>
                    <a:pt x="280" y="283"/>
                    <a:pt x="280" y="283"/>
                    <a:pt x="280" y="283"/>
                  </a:cubicBezTo>
                  <a:cubicBezTo>
                    <a:pt x="274" y="287"/>
                    <a:pt x="267" y="290"/>
                    <a:pt x="263" y="297"/>
                  </a:cubicBezTo>
                  <a:cubicBezTo>
                    <a:pt x="260" y="300"/>
                    <a:pt x="256" y="300"/>
                    <a:pt x="254" y="305"/>
                  </a:cubicBezTo>
                  <a:cubicBezTo>
                    <a:pt x="254" y="306"/>
                    <a:pt x="255" y="306"/>
                    <a:pt x="255" y="307"/>
                  </a:cubicBezTo>
                  <a:cubicBezTo>
                    <a:pt x="255" y="308"/>
                    <a:pt x="254" y="306"/>
                    <a:pt x="254" y="306"/>
                  </a:cubicBezTo>
                  <a:cubicBezTo>
                    <a:pt x="254" y="309"/>
                    <a:pt x="251" y="310"/>
                    <a:pt x="250" y="312"/>
                  </a:cubicBezTo>
                  <a:cubicBezTo>
                    <a:pt x="250" y="313"/>
                    <a:pt x="250" y="314"/>
                    <a:pt x="251" y="314"/>
                  </a:cubicBezTo>
                  <a:cubicBezTo>
                    <a:pt x="247" y="315"/>
                    <a:pt x="248" y="320"/>
                    <a:pt x="245" y="322"/>
                  </a:cubicBezTo>
                  <a:cubicBezTo>
                    <a:pt x="248" y="322"/>
                    <a:pt x="246" y="324"/>
                    <a:pt x="247" y="325"/>
                  </a:cubicBezTo>
                  <a:cubicBezTo>
                    <a:pt x="246" y="326"/>
                    <a:pt x="245" y="326"/>
                    <a:pt x="245" y="325"/>
                  </a:cubicBezTo>
                  <a:cubicBezTo>
                    <a:pt x="245" y="327"/>
                    <a:pt x="244" y="328"/>
                    <a:pt x="243" y="330"/>
                  </a:cubicBezTo>
                  <a:cubicBezTo>
                    <a:pt x="243" y="332"/>
                    <a:pt x="244" y="333"/>
                    <a:pt x="243" y="334"/>
                  </a:cubicBezTo>
                  <a:cubicBezTo>
                    <a:pt x="241" y="334"/>
                    <a:pt x="242" y="336"/>
                    <a:pt x="241" y="338"/>
                  </a:cubicBezTo>
                  <a:cubicBezTo>
                    <a:pt x="243" y="338"/>
                    <a:pt x="244" y="340"/>
                    <a:pt x="243" y="341"/>
                  </a:cubicBezTo>
                  <a:cubicBezTo>
                    <a:pt x="240" y="340"/>
                    <a:pt x="240" y="340"/>
                    <a:pt x="240" y="340"/>
                  </a:cubicBezTo>
                  <a:cubicBezTo>
                    <a:pt x="241" y="344"/>
                    <a:pt x="237" y="350"/>
                    <a:pt x="240" y="355"/>
                  </a:cubicBezTo>
                  <a:cubicBezTo>
                    <a:pt x="238" y="355"/>
                    <a:pt x="238" y="355"/>
                    <a:pt x="238" y="355"/>
                  </a:cubicBezTo>
                  <a:cubicBezTo>
                    <a:pt x="239" y="360"/>
                    <a:pt x="236" y="365"/>
                    <a:pt x="239" y="370"/>
                  </a:cubicBezTo>
                  <a:cubicBezTo>
                    <a:pt x="238" y="371"/>
                    <a:pt x="237" y="373"/>
                    <a:pt x="237" y="374"/>
                  </a:cubicBezTo>
                  <a:cubicBezTo>
                    <a:pt x="239" y="376"/>
                    <a:pt x="238" y="376"/>
                    <a:pt x="241" y="378"/>
                  </a:cubicBezTo>
                  <a:cubicBezTo>
                    <a:pt x="241" y="378"/>
                    <a:pt x="239" y="379"/>
                    <a:pt x="239" y="379"/>
                  </a:cubicBezTo>
                  <a:cubicBezTo>
                    <a:pt x="238" y="381"/>
                    <a:pt x="236" y="383"/>
                    <a:pt x="238" y="385"/>
                  </a:cubicBezTo>
                  <a:cubicBezTo>
                    <a:pt x="237" y="385"/>
                    <a:pt x="237" y="385"/>
                    <a:pt x="237" y="385"/>
                  </a:cubicBezTo>
                  <a:cubicBezTo>
                    <a:pt x="238" y="387"/>
                    <a:pt x="240" y="389"/>
                    <a:pt x="238" y="391"/>
                  </a:cubicBezTo>
                  <a:cubicBezTo>
                    <a:pt x="239" y="391"/>
                    <a:pt x="239" y="393"/>
                    <a:pt x="241" y="393"/>
                  </a:cubicBezTo>
                  <a:cubicBezTo>
                    <a:pt x="241" y="393"/>
                    <a:pt x="239" y="393"/>
                    <a:pt x="240" y="394"/>
                  </a:cubicBezTo>
                  <a:cubicBezTo>
                    <a:pt x="238" y="393"/>
                    <a:pt x="238" y="393"/>
                    <a:pt x="238" y="393"/>
                  </a:cubicBezTo>
                  <a:cubicBezTo>
                    <a:pt x="237" y="397"/>
                    <a:pt x="238" y="401"/>
                    <a:pt x="239" y="405"/>
                  </a:cubicBezTo>
                  <a:cubicBezTo>
                    <a:pt x="236" y="406"/>
                    <a:pt x="239" y="409"/>
                    <a:pt x="237" y="411"/>
                  </a:cubicBezTo>
                  <a:cubicBezTo>
                    <a:pt x="239" y="412"/>
                    <a:pt x="237" y="415"/>
                    <a:pt x="240" y="416"/>
                  </a:cubicBezTo>
                  <a:cubicBezTo>
                    <a:pt x="238" y="416"/>
                    <a:pt x="238" y="416"/>
                    <a:pt x="238" y="416"/>
                  </a:cubicBezTo>
                  <a:cubicBezTo>
                    <a:pt x="238" y="418"/>
                    <a:pt x="238" y="420"/>
                    <a:pt x="237" y="423"/>
                  </a:cubicBezTo>
                  <a:cubicBezTo>
                    <a:pt x="237" y="424"/>
                    <a:pt x="239" y="424"/>
                    <a:pt x="240" y="425"/>
                  </a:cubicBezTo>
                  <a:cubicBezTo>
                    <a:pt x="238" y="425"/>
                    <a:pt x="238" y="425"/>
                    <a:pt x="238" y="425"/>
                  </a:cubicBezTo>
                  <a:cubicBezTo>
                    <a:pt x="239" y="426"/>
                    <a:pt x="241" y="427"/>
                    <a:pt x="243" y="427"/>
                  </a:cubicBezTo>
                  <a:cubicBezTo>
                    <a:pt x="242" y="428"/>
                    <a:pt x="243" y="428"/>
                    <a:pt x="242" y="429"/>
                  </a:cubicBezTo>
                  <a:cubicBezTo>
                    <a:pt x="241" y="428"/>
                    <a:pt x="239" y="428"/>
                    <a:pt x="237" y="427"/>
                  </a:cubicBezTo>
                  <a:cubicBezTo>
                    <a:pt x="237" y="428"/>
                    <a:pt x="240" y="430"/>
                    <a:pt x="238" y="431"/>
                  </a:cubicBezTo>
                  <a:cubicBezTo>
                    <a:pt x="238" y="432"/>
                    <a:pt x="239" y="433"/>
                    <a:pt x="241" y="433"/>
                  </a:cubicBezTo>
                  <a:cubicBezTo>
                    <a:pt x="240" y="433"/>
                    <a:pt x="239" y="434"/>
                    <a:pt x="239" y="433"/>
                  </a:cubicBezTo>
                  <a:cubicBezTo>
                    <a:pt x="239" y="434"/>
                    <a:pt x="239" y="435"/>
                    <a:pt x="240" y="435"/>
                  </a:cubicBezTo>
                  <a:cubicBezTo>
                    <a:pt x="240" y="435"/>
                    <a:pt x="240" y="435"/>
                    <a:pt x="240" y="435"/>
                  </a:cubicBezTo>
                  <a:cubicBezTo>
                    <a:pt x="241" y="435"/>
                    <a:pt x="241" y="436"/>
                    <a:pt x="243" y="436"/>
                  </a:cubicBezTo>
                  <a:cubicBezTo>
                    <a:pt x="243" y="435"/>
                    <a:pt x="243" y="435"/>
                    <a:pt x="243" y="435"/>
                  </a:cubicBezTo>
                  <a:cubicBezTo>
                    <a:pt x="244" y="435"/>
                    <a:pt x="245" y="436"/>
                    <a:pt x="243" y="437"/>
                  </a:cubicBezTo>
                  <a:cubicBezTo>
                    <a:pt x="242" y="437"/>
                    <a:pt x="241" y="436"/>
                    <a:pt x="240" y="437"/>
                  </a:cubicBezTo>
                  <a:cubicBezTo>
                    <a:pt x="244" y="439"/>
                    <a:pt x="244" y="439"/>
                    <a:pt x="244" y="439"/>
                  </a:cubicBezTo>
                  <a:cubicBezTo>
                    <a:pt x="243" y="439"/>
                    <a:pt x="244" y="438"/>
                    <a:pt x="245" y="438"/>
                  </a:cubicBezTo>
                  <a:cubicBezTo>
                    <a:pt x="244" y="437"/>
                    <a:pt x="244" y="437"/>
                    <a:pt x="244" y="437"/>
                  </a:cubicBezTo>
                  <a:cubicBezTo>
                    <a:pt x="246" y="437"/>
                    <a:pt x="246" y="437"/>
                    <a:pt x="246" y="437"/>
                  </a:cubicBezTo>
                  <a:cubicBezTo>
                    <a:pt x="245" y="435"/>
                    <a:pt x="246" y="434"/>
                    <a:pt x="245" y="432"/>
                  </a:cubicBezTo>
                  <a:cubicBezTo>
                    <a:pt x="244" y="433"/>
                    <a:pt x="244" y="433"/>
                    <a:pt x="244" y="433"/>
                  </a:cubicBezTo>
                  <a:cubicBezTo>
                    <a:pt x="243" y="432"/>
                    <a:pt x="241" y="431"/>
                    <a:pt x="243" y="430"/>
                  </a:cubicBezTo>
                  <a:cubicBezTo>
                    <a:pt x="244" y="430"/>
                    <a:pt x="244" y="430"/>
                    <a:pt x="245" y="430"/>
                  </a:cubicBezTo>
                  <a:cubicBezTo>
                    <a:pt x="245" y="430"/>
                    <a:pt x="244" y="430"/>
                    <a:pt x="244" y="429"/>
                  </a:cubicBezTo>
                  <a:cubicBezTo>
                    <a:pt x="247" y="430"/>
                    <a:pt x="247" y="430"/>
                    <a:pt x="247" y="430"/>
                  </a:cubicBezTo>
                  <a:cubicBezTo>
                    <a:pt x="243" y="429"/>
                    <a:pt x="246" y="427"/>
                    <a:pt x="245" y="427"/>
                  </a:cubicBezTo>
                  <a:cubicBezTo>
                    <a:pt x="246" y="427"/>
                    <a:pt x="246" y="427"/>
                    <a:pt x="246" y="427"/>
                  </a:cubicBezTo>
                  <a:cubicBezTo>
                    <a:pt x="247" y="425"/>
                    <a:pt x="244" y="427"/>
                    <a:pt x="244" y="426"/>
                  </a:cubicBezTo>
                  <a:cubicBezTo>
                    <a:pt x="245" y="425"/>
                    <a:pt x="247" y="426"/>
                    <a:pt x="248" y="425"/>
                  </a:cubicBezTo>
                  <a:cubicBezTo>
                    <a:pt x="248" y="423"/>
                    <a:pt x="246" y="421"/>
                    <a:pt x="248" y="419"/>
                  </a:cubicBezTo>
                  <a:cubicBezTo>
                    <a:pt x="248" y="418"/>
                    <a:pt x="247" y="416"/>
                    <a:pt x="246" y="415"/>
                  </a:cubicBezTo>
                  <a:cubicBezTo>
                    <a:pt x="246" y="414"/>
                    <a:pt x="248" y="415"/>
                    <a:pt x="247" y="414"/>
                  </a:cubicBezTo>
                  <a:cubicBezTo>
                    <a:pt x="248" y="414"/>
                    <a:pt x="249" y="414"/>
                    <a:pt x="250" y="414"/>
                  </a:cubicBezTo>
                  <a:cubicBezTo>
                    <a:pt x="249" y="414"/>
                    <a:pt x="250" y="412"/>
                    <a:pt x="248" y="413"/>
                  </a:cubicBezTo>
                  <a:cubicBezTo>
                    <a:pt x="249" y="411"/>
                    <a:pt x="249" y="409"/>
                    <a:pt x="249" y="407"/>
                  </a:cubicBezTo>
                  <a:cubicBezTo>
                    <a:pt x="249" y="408"/>
                    <a:pt x="250" y="408"/>
                    <a:pt x="251" y="407"/>
                  </a:cubicBezTo>
                  <a:cubicBezTo>
                    <a:pt x="250" y="406"/>
                    <a:pt x="249" y="405"/>
                    <a:pt x="249" y="403"/>
                  </a:cubicBezTo>
                  <a:cubicBezTo>
                    <a:pt x="248" y="403"/>
                    <a:pt x="248" y="404"/>
                    <a:pt x="246" y="403"/>
                  </a:cubicBezTo>
                  <a:cubicBezTo>
                    <a:pt x="246" y="403"/>
                    <a:pt x="245" y="403"/>
                    <a:pt x="245" y="402"/>
                  </a:cubicBezTo>
                  <a:cubicBezTo>
                    <a:pt x="247" y="402"/>
                    <a:pt x="250" y="403"/>
                    <a:pt x="250" y="401"/>
                  </a:cubicBezTo>
                  <a:cubicBezTo>
                    <a:pt x="253" y="402"/>
                    <a:pt x="249" y="404"/>
                    <a:pt x="252" y="403"/>
                  </a:cubicBezTo>
                  <a:cubicBezTo>
                    <a:pt x="254" y="404"/>
                    <a:pt x="254" y="406"/>
                    <a:pt x="253" y="407"/>
                  </a:cubicBezTo>
                  <a:cubicBezTo>
                    <a:pt x="255" y="408"/>
                    <a:pt x="253" y="406"/>
                    <a:pt x="256" y="406"/>
                  </a:cubicBezTo>
                  <a:cubicBezTo>
                    <a:pt x="256" y="405"/>
                    <a:pt x="254" y="405"/>
                    <a:pt x="254" y="403"/>
                  </a:cubicBezTo>
                  <a:cubicBezTo>
                    <a:pt x="253" y="403"/>
                    <a:pt x="253" y="403"/>
                    <a:pt x="252" y="402"/>
                  </a:cubicBezTo>
                  <a:cubicBezTo>
                    <a:pt x="249" y="401"/>
                    <a:pt x="254" y="401"/>
                    <a:pt x="254" y="400"/>
                  </a:cubicBezTo>
                  <a:cubicBezTo>
                    <a:pt x="254" y="401"/>
                    <a:pt x="254" y="401"/>
                    <a:pt x="254" y="401"/>
                  </a:cubicBezTo>
                  <a:cubicBezTo>
                    <a:pt x="255" y="400"/>
                    <a:pt x="254" y="400"/>
                    <a:pt x="254" y="399"/>
                  </a:cubicBezTo>
                  <a:cubicBezTo>
                    <a:pt x="257" y="398"/>
                    <a:pt x="254" y="400"/>
                    <a:pt x="256" y="401"/>
                  </a:cubicBezTo>
                  <a:cubicBezTo>
                    <a:pt x="258" y="400"/>
                    <a:pt x="258" y="400"/>
                    <a:pt x="258" y="400"/>
                  </a:cubicBezTo>
                  <a:cubicBezTo>
                    <a:pt x="259" y="399"/>
                    <a:pt x="256" y="400"/>
                    <a:pt x="257" y="398"/>
                  </a:cubicBezTo>
                  <a:cubicBezTo>
                    <a:pt x="258" y="398"/>
                    <a:pt x="258" y="398"/>
                    <a:pt x="258" y="398"/>
                  </a:cubicBezTo>
                  <a:cubicBezTo>
                    <a:pt x="257" y="397"/>
                    <a:pt x="257" y="397"/>
                    <a:pt x="257" y="397"/>
                  </a:cubicBezTo>
                  <a:cubicBezTo>
                    <a:pt x="256" y="397"/>
                    <a:pt x="254" y="397"/>
                    <a:pt x="254" y="398"/>
                  </a:cubicBezTo>
                  <a:cubicBezTo>
                    <a:pt x="251" y="397"/>
                    <a:pt x="254" y="397"/>
                    <a:pt x="254" y="396"/>
                  </a:cubicBezTo>
                  <a:cubicBezTo>
                    <a:pt x="252" y="395"/>
                    <a:pt x="254" y="396"/>
                    <a:pt x="252" y="396"/>
                  </a:cubicBezTo>
                  <a:cubicBezTo>
                    <a:pt x="250" y="396"/>
                    <a:pt x="250" y="395"/>
                    <a:pt x="250" y="394"/>
                  </a:cubicBezTo>
                  <a:cubicBezTo>
                    <a:pt x="250" y="393"/>
                    <a:pt x="252" y="394"/>
                    <a:pt x="253" y="393"/>
                  </a:cubicBezTo>
                  <a:cubicBezTo>
                    <a:pt x="254" y="394"/>
                    <a:pt x="254" y="395"/>
                    <a:pt x="253" y="394"/>
                  </a:cubicBezTo>
                  <a:cubicBezTo>
                    <a:pt x="254" y="396"/>
                    <a:pt x="256" y="394"/>
                    <a:pt x="258" y="395"/>
                  </a:cubicBezTo>
                  <a:cubicBezTo>
                    <a:pt x="259" y="394"/>
                    <a:pt x="257" y="394"/>
                    <a:pt x="256" y="393"/>
                  </a:cubicBezTo>
                  <a:cubicBezTo>
                    <a:pt x="256" y="394"/>
                    <a:pt x="254" y="393"/>
                    <a:pt x="254" y="393"/>
                  </a:cubicBezTo>
                  <a:cubicBezTo>
                    <a:pt x="249" y="391"/>
                    <a:pt x="257" y="392"/>
                    <a:pt x="257" y="390"/>
                  </a:cubicBezTo>
                  <a:cubicBezTo>
                    <a:pt x="253" y="390"/>
                    <a:pt x="252" y="387"/>
                    <a:pt x="249" y="389"/>
                  </a:cubicBezTo>
                  <a:cubicBezTo>
                    <a:pt x="248" y="388"/>
                    <a:pt x="248" y="387"/>
                    <a:pt x="248" y="387"/>
                  </a:cubicBezTo>
                  <a:cubicBezTo>
                    <a:pt x="250" y="388"/>
                    <a:pt x="250" y="386"/>
                    <a:pt x="252" y="387"/>
                  </a:cubicBezTo>
                  <a:cubicBezTo>
                    <a:pt x="252" y="386"/>
                    <a:pt x="252" y="386"/>
                    <a:pt x="252" y="386"/>
                  </a:cubicBezTo>
                  <a:cubicBezTo>
                    <a:pt x="254" y="388"/>
                    <a:pt x="254" y="388"/>
                    <a:pt x="254" y="388"/>
                  </a:cubicBezTo>
                  <a:cubicBezTo>
                    <a:pt x="256" y="387"/>
                    <a:pt x="257" y="385"/>
                    <a:pt x="258" y="386"/>
                  </a:cubicBezTo>
                  <a:cubicBezTo>
                    <a:pt x="257" y="385"/>
                    <a:pt x="256" y="386"/>
                    <a:pt x="256" y="385"/>
                  </a:cubicBezTo>
                  <a:cubicBezTo>
                    <a:pt x="257" y="385"/>
                    <a:pt x="258" y="385"/>
                    <a:pt x="258" y="384"/>
                  </a:cubicBezTo>
                  <a:cubicBezTo>
                    <a:pt x="257" y="385"/>
                    <a:pt x="255" y="384"/>
                    <a:pt x="254" y="383"/>
                  </a:cubicBezTo>
                  <a:cubicBezTo>
                    <a:pt x="255" y="382"/>
                    <a:pt x="257" y="382"/>
                    <a:pt x="257" y="382"/>
                  </a:cubicBezTo>
                  <a:cubicBezTo>
                    <a:pt x="259" y="383"/>
                    <a:pt x="259" y="383"/>
                    <a:pt x="259" y="383"/>
                  </a:cubicBezTo>
                  <a:cubicBezTo>
                    <a:pt x="257" y="382"/>
                    <a:pt x="260" y="383"/>
                    <a:pt x="259" y="382"/>
                  </a:cubicBezTo>
                  <a:cubicBezTo>
                    <a:pt x="258" y="381"/>
                    <a:pt x="256" y="381"/>
                    <a:pt x="255" y="380"/>
                  </a:cubicBezTo>
                  <a:cubicBezTo>
                    <a:pt x="254" y="380"/>
                    <a:pt x="256" y="379"/>
                    <a:pt x="256" y="379"/>
                  </a:cubicBezTo>
                  <a:cubicBezTo>
                    <a:pt x="257" y="380"/>
                    <a:pt x="257" y="380"/>
                    <a:pt x="257" y="380"/>
                  </a:cubicBezTo>
                  <a:cubicBezTo>
                    <a:pt x="256" y="379"/>
                    <a:pt x="260" y="380"/>
                    <a:pt x="259" y="379"/>
                  </a:cubicBezTo>
                  <a:cubicBezTo>
                    <a:pt x="258" y="378"/>
                    <a:pt x="258" y="378"/>
                    <a:pt x="258" y="378"/>
                  </a:cubicBezTo>
                  <a:cubicBezTo>
                    <a:pt x="258" y="378"/>
                    <a:pt x="259" y="378"/>
                    <a:pt x="259" y="378"/>
                  </a:cubicBezTo>
                  <a:cubicBezTo>
                    <a:pt x="258" y="378"/>
                    <a:pt x="258" y="377"/>
                    <a:pt x="258" y="377"/>
                  </a:cubicBezTo>
                  <a:cubicBezTo>
                    <a:pt x="259" y="377"/>
                    <a:pt x="259" y="377"/>
                    <a:pt x="259" y="377"/>
                  </a:cubicBezTo>
                  <a:cubicBezTo>
                    <a:pt x="258" y="376"/>
                    <a:pt x="256" y="375"/>
                    <a:pt x="258" y="375"/>
                  </a:cubicBezTo>
                  <a:cubicBezTo>
                    <a:pt x="256" y="375"/>
                    <a:pt x="258" y="376"/>
                    <a:pt x="257" y="376"/>
                  </a:cubicBezTo>
                  <a:cubicBezTo>
                    <a:pt x="255" y="377"/>
                    <a:pt x="255" y="375"/>
                    <a:pt x="255" y="375"/>
                  </a:cubicBezTo>
                  <a:cubicBezTo>
                    <a:pt x="258" y="375"/>
                    <a:pt x="255" y="374"/>
                    <a:pt x="255" y="373"/>
                  </a:cubicBezTo>
                  <a:cubicBezTo>
                    <a:pt x="256" y="373"/>
                    <a:pt x="257" y="372"/>
                    <a:pt x="258" y="372"/>
                  </a:cubicBezTo>
                  <a:cubicBezTo>
                    <a:pt x="256" y="372"/>
                    <a:pt x="256" y="372"/>
                    <a:pt x="256" y="372"/>
                  </a:cubicBezTo>
                  <a:cubicBezTo>
                    <a:pt x="259" y="372"/>
                    <a:pt x="255" y="370"/>
                    <a:pt x="256" y="370"/>
                  </a:cubicBezTo>
                  <a:cubicBezTo>
                    <a:pt x="257" y="370"/>
                    <a:pt x="259" y="370"/>
                    <a:pt x="259" y="370"/>
                  </a:cubicBezTo>
                  <a:cubicBezTo>
                    <a:pt x="257" y="370"/>
                    <a:pt x="256" y="368"/>
                    <a:pt x="254" y="368"/>
                  </a:cubicBezTo>
                  <a:cubicBezTo>
                    <a:pt x="255" y="367"/>
                    <a:pt x="258" y="369"/>
                    <a:pt x="260" y="369"/>
                  </a:cubicBezTo>
                  <a:cubicBezTo>
                    <a:pt x="258" y="368"/>
                    <a:pt x="261" y="367"/>
                    <a:pt x="258" y="366"/>
                  </a:cubicBezTo>
                  <a:cubicBezTo>
                    <a:pt x="257" y="367"/>
                    <a:pt x="257" y="366"/>
                    <a:pt x="256" y="366"/>
                  </a:cubicBezTo>
                  <a:cubicBezTo>
                    <a:pt x="256" y="365"/>
                    <a:pt x="257" y="366"/>
                    <a:pt x="258" y="365"/>
                  </a:cubicBezTo>
                  <a:cubicBezTo>
                    <a:pt x="258" y="365"/>
                    <a:pt x="256" y="364"/>
                    <a:pt x="255" y="365"/>
                  </a:cubicBezTo>
                  <a:cubicBezTo>
                    <a:pt x="255" y="364"/>
                    <a:pt x="253" y="363"/>
                    <a:pt x="255" y="362"/>
                  </a:cubicBezTo>
                  <a:cubicBezTo>
                    <a:pt x="256" y="362"/>
                    <a:pt x="255" y="364"/>
                    <a:pt x="257" y="363"/>
                  </a:cubicBezTo>
                  <a:cubicBezTo>
                    <a:pt x="257" y="362"/>
                    <a:pt x="253" y="362"/>
                    <a:pt x="252" y="360"/>
                  </a:cubicBezTo>
                  <a:cubicBezTo>
                    <a:pt x="251" y="361"/>
                    <a:pt x="248" y="360"/>
                    <a:pt x="248" y="359"/>
                  </a:cubicBezTo>
                  <a:cubicBezTo>
                    <a:pt x="249" y="357"/>
                    <a:pt x="248" y="360"/>
                    <a:pt x="251" y="360"/>
                  </a:cubicBezTo>
                  <a:cubicBezTo>
                    <a:pt x="250" y="359"/>
                    <a:pt x="250" y="359"/>
                    <a:pt x="250" y="359"/>
                  </a:cubicBezTo>
                  <a:cubicBezTo>
                    <a:pt x="254" y="358"/>
                    <a:pt x="255" y="362"/>
                    <a:pt x="257" y="361"/>
                  </a:cubicBezTo>
                  <a:cubicBezTo>
                    <a:pt x="257" y="360"/>
                    <a:pt x="257" y="360"/>
                    <a:pt x="257" y="360"/>
                  </a:cubicBezTo>
                  <a:cubicBezTo>
                    <a:pt x="257" y="360"/>
                    <a:pt x="259" y="361"/>
                    <a:pt x="260" y="361"/>
                  </a:cubicBezTo>
                  <a:cubicBezTo>
                    <a:pt x="258" y="360"/>
                    <a:pt x="259" y="359"/>
                    <a:pt x="259" y="359"/>
                  </a:cubicBezTo>
                  <a:cubicBezTo>
                    <a:pt x="257" y="358"/>
                    <a:pt x="259" y="359"/>
                    <a:pt x="258" y="359"/>
                  </a:cubicBezTo>
                  <a:cubicBezTo>
                    <a:pt x="258" y="358"/>
                    <a:pt x="255" y="357"/>
                    <a:pt x="256" y="356"/>
                  </a:cubicBezTo>
                  <a:cubicBezTo>
                    <a:pt x="257" y="357"/>
                    <a:pt x="259" y="356"/>
                    <a:pt x="259" y="357"/>
                  </a:cubicBezTo>
                  <a:cubicBezTo>
                    <a:pt x="260" y="356"/>
                    <a:pt x="257" y="356"/>
                    <a:pt x="259" y="356"/>
                  </a:cubicBezTo>
                  <a:cubicBezTo>
                    <a:pt x="260" y="356"/>
                    <a:pt x="260" y="356"/>
                    <a:pt x="260" y="356"/>
                  </a:cubicBezTo>
                  <a:cubicBezTo>
                    <a:pt x="260" y="353"/>
                    <a:pt x="261" y="349"/>
                    <a:pt x="257" y="345"/>
                  </a:cubicBezTo>
                  <a:cubicBezTo>
                    <a:pt x="259" y="345"/>
                    <a:pt x="260" y="344"/>
                    <a:pt x="261" y="343"/>
                  </a:cubicBezTo>
                  <a:cubicBezTo>
                    <a:pt x="261" y="343"/>
                    <a:pt x="260" y="343"/>
                    <a:pt x="260" y="342"/>
                  </a:cubicBezTo>
                  <a:cubicBezTo>
                    <a:pt x="262" y="342"/>
                    <a:pt x="262" y="342"/>
                    <a:pt x="262" y="342"/>
                  </a:cubicBezTo>
                  <a:cubicBezTo>
                    <a:pt x="263" y="341"/>
                    <a:pt x="262" y="340"/>
                    <a:pt x="261" y="339"/>
                  </a:cubicBezTo>
                  <a:cubicBezTo>
                    <a:pt x="262" y="339"/>
                    <a:pt x="262" y="339"/>
                    <a:pt x="262" y="339"/>
                  </a:cubicBezTo>
                  <a:cubicBezTo>
                    <a:pt x="264" y="338"/>
                    <a:pt x="261" y="338"/>
                    <a:pt x="261" y="337"/>
                  </a:cubicBezTo>
                  <a:cubicBezTo>
                    <a:pt x="263" y="337"/>
                    <a:pt x="263" y="337"/>
                    <a:pt x="263" y="337"/>
                  </a:cubicBezTo>
                  <a:cubicBezTo>
                    <a:pt x="261" y="337"/>
                    <a:pt x="261" y="337"/>
                    <a:pt x="261" y="337"/>
                  </a:cubicBezTo>
                  <a:cubicBezTo>
                    <a:pt x="261" y="336"/>
                    <a:pt x="262" y="335"/>
                    <a:pt x="264" y="336"/>
                  </a:cubicBezTo>
                  <a:cubicBezTo>
                    <a:pt x="263" y="335"/>
                    <a:pt x="263" y="335"/>
                    <a:pt x="262" y="335"/>
                  </a:cubicBezTo>
                  <a:cubicBezTo>
                    <a:pt x="264" y="335"/>
                    <a:pt x="264" y="332"/>
                    <a:pt x="264" y="331"/>
                  </a:cubicBezTo>
                  <a:cubicBezTo>
                    <a:pt x="263" y="331"/>
                    <a:pt x="263" y="331"/>
                    <a:pt x="261" y="330"/>
                  </a:cubicBezTo>
                  <a:cubicBezTo>
                    <a:pt x="259" y="329"/>
                    <a:pt x="262" y="330"/>
                    <a:pt x="261" y="329"/>
                  </a:cubicBezTo>
                  <a:cubicBezTo>
                    <a:pt x="262" y="329"/>
                    <a:pt x="263" y="329"/>
                    <a:pt x="263" y="330"/>
                  </a:cubicBezTo>
                  <a:cubicBezTo>
                    <a:pt x="266" y="329"/>
                    <a:pt x="266" y="326"/>
                    <a:pt x="268" y="325"/>
                  </a:cubicBezTo>
                  <a:cubicBezTo>
                    <a:pt x="267" y="324"/>
                    <a:pt x="267" y="324"/>
                    <a:pt x="267" y="324"/>
                  </a:cubicBezTo>
                  <a:cubicBezTo>
                    <a:pt x="270" y="323"/>
                    <a:pt x="268" y="321"/>
                    <a:pt x="270" y="320"/>
                  </a:cubicBezTo>
                  <a:cubicBezTo>
                    <a:pt x="269" y="320"/>
                    <a:pt x="267" y="318"/>
                    <a:pt x="268" y="317"/>
                  </a:cubicBezTo>
                  <a:cubicBezTo>
                    <a:pt x="266" y="315"/>
                    <a:pt x="270" y="318"/>
                    <a:pt x="271" y="318"/>
                  </a:cubicBezTo>
                  <a:cubicBezTo>
                    <a:pt x="271" y="317"/>
                    <a:pt x="271" y="316"/>
                    <a:pt x="271" y="316"/>
                  </a:cubicBezTo>
                  <a:cubicBezTo>
                    <a:pt x="272" y="316"/>
                    <a:pt x="272" y="316"/>
                    <a:pt x="272" y="316"/>
                  </a:cubicBezTo>
                  <a:cubicBezTo>
                    <a:pt x="271" y="315"/>
                    <a:pt x="271" y="314"/>
                    <a:pt x="272" y="314"/>
                  </a:cubicBezTo>
                  <a:cubicBezTo>
                    <a:pt x="272" y="314"/>
                    <a:pt x="272" y="314"/>
                    <a:pt x="272" y="314"/>
                  </a:cubicBezTo>
                  <a:cubicBezTo>
                    <a:pt x="273" y="314"/>
                    <a:pt x="274" y="314"/>
                    <a:pt x="274" y="313"/>
                  </a:cubicBezTo>
                  <a:cubicBezTo>
                    <a:pt x="274" y="311"/>
                    <a:pt x="275" y="312"/>
                    <a:pt x="274" y="310"/>
                  </a:cubicBezTo>
                  <a:cubicBezTo>
                    <a:pt x="275" y="311"/>
                    <a:pt x="275" y="311"/>
                    <a:pt x="275" y="311"/>
                  </a:cubicBezTo>
                  <a:cubicBezTo>
                    <a:pt x="273" y="310"/>
                    <a:pt x="273" y="310"/>
                    <a:pt x="273" y="310"/>
                  </a:cubicBezTo>
                  <a:cubicBezTo>
                    <a:pt x="275" y="309"/>
                    <a:pt x="275" y="309"/>
                    <a:pt x="275" y="309"/>
                  </a:cubicBezTo>
                  <a:cubicBezTo>
                    <a:pt x="276" y="311"/>
                    <a:pt x="276" y="311"/>
                    <a:pt x="276" y="311"/>
                  </a:cubicBezTo>
                  <a:cubicBezTo>
                    <a:pt x="277" y="311"/>
                    <a:pt x="275" y="310"/>
                    <a:pt x="275" y="309"/>
                  </a:cubicBezTo>
                  <a:cubicBezTo>
                    <a:pt x="274" y="308"/>
                    <a:pt x="275" y="309"/>
                    <a:pt x="276" y="309"/>
                  </a:cubicBezTo>
                  <a:cubicBezTo>
                    <a:pt x="277" y="310"/>
                    <a:pt x="276" y="309"/>
                    <a:pt x="276" y="309"/>
                  </a:cubicBezTo>
                  <a:cubicBezTo>
                    <a:pt x="276" y="310"/>
                    <a:pt x="276" y="309"/>
                    <a:pt x="277" y="310"/>
                  </a:cubicBezTo>
                  <a:cubicBezTo>
                    <a:pt x="277" y="310"/>
                    <a:pt x="276" y="308"/>
                    <a:pt x="276" y="308"/>
                  </a:cubicBezTo>
                  <a:cubicBezTo>
                    <a:pt x="277" y="308"/>
                    <a:pt x="277" y="307"/>
                    <a:pt x="278" y="308"/>
                  </a:cubicBezTo>
                  <a:cubicBezTo>
                    <a:pt x="278" y="307"/>
                    <a:pt x="279" y="307"/>
                    <a:pt x="278" y="306"/>
                  </a:cubicBezTo>
                  <a:cubicBezTo>
                    <a:pt x="278" y="306"/>
                    <a:pt x="277" y="307"/>
                    <a:pt x="276" y="306"/>
                  </a:cubicBezTo>
                  <a:cubicBezTo>
                    <a:pt x="276" y="305"/>
                    <a:pt x="277" y="305"/>
                    <a:pt x="277" y="305"/>
                  </a:cubicBezTo>
                  <a:cubicBezTo>
                    <a:pt x="277" y="306"/>
                    <a:pt x="277" y="306"/>
                    <a:pt x="277" y="306"/>
                  </a:cubicBezTo>
                  <a:cubicBezTo>
                    <a:pt x="277" y="305"/>
                    <a:pt x="278" y="305"/>
                    <a:pt x="277" y="304"/>
                  </a:cubicBezTo>
                  <a:cubicBezTo>
                    <a:pt x="279" y="305"/>
                    <a:pt x="279" y="305"/>
                    <a:pt x="279" y="305"/>
                  </a:cubicBezTo>
                  <a:cubicBezTo>
                    <a:pt x="278" y="304"/>
                    <a:pt x="279" y="303"/>
                    <a:pt x="279" y="303"/>
                  </a:cubicBezTo>
                  <a:cubicBezTo>
                    <a:pt x="280" y="304"/>
                    <a:pt x="281" y="306"/>
                    <a:pt x="282" y="306"/>
                  </a:cubicBezTo>
                  <a:cubicBezTo>
                    <a:pt x="282" y="304"/>
                    <a:pt x="282" y="304"/>
                    <a:pt x="282" y="304"/>
                  </a:cubicBezTo>
                  <a:cubicBezTo>
                    <a:pt x="282" y="303"/>
                    <a:pt x="283" y="304"/>
                    <a:pt x="283" y="304"/>
                  </a:cubicBezTo>
                  <a:cubicBezTo>
                    <a:pt x="285" y="304"/>
                    <a:pt x="282" y="299"/>
                    <a:pt x="284" y="300"/>
                  </a:cubicBezTo>
                  <a:cubicBezTo>
                    <a:pt x="285" y="302"/>
                    <a:pt x="285" y="302"/>
                    <a:pt x="286" y="302"/>
                  </a:cubicBezTo>
                  <a:cubicBezTo>
                    <a:pt x="286" y="301"/>
                    <a:pt x="286" y="301"/>
                    <a:pt x="286" y="301"/>
                  </a:cubicBezTo>
                  <a:cubicBezTo>
                    <a:pt x="285" y="300"/>
                    <a:pt x="286" y="302"/>
                    <a:pt x="285" y="301"/>
                  </a:cubicBezTo>
                  <a:cubicBezTo>
                    <a:pt x="285" y="300"/>
                    <a:pt x="285" y="300"/>
                    <a:pt x="285" y="300"/>
                  </a:cubicBezTo>
                  <a:cubicBezTo>
                    <a:pt x="288" y="303"/>
                    <a:pt x="290" y="299"/>
                    <a:pt x="293" y="300"/>
                  </a:cubicBezTo>
                  <a:cubicBezTo>
                    <a:pt x="292" y="298"/>
                    <a:pt x="294" y="299"/>
                    <a:pt x="294" y="298"/>
                  </a:cubicBezTo>
                  <a:cubicBezTo>
                    <a:pt x="294" y="300"/>
                    <a:pt x="295" y="297"/>
                    <a:pt x="296" y="298"/>
                  </a:cubicBezTo>
                  <a:cubicBezTo>
                    <a:pt x="295" y="296"/>
                    <a:pt x="295" y="296"/>
                    <a:pt x="295" y="296"/>
                  </a:cubicBezTo>
                  <a:cubicBezTo>
                    <a:pt x="296" y="297"/>
                    <a:pt x="295" y="291"/>
                    <a:pt x="297" y="294"/>
                  </a:cubicBezTo>
                  <a:cubicBezTo>
                    <a:pt x="298" y="295"/>
                    <a:pt x="298" y="296"/>
                    <a:pt x="297" y="296"/>
                  </a:cubicBezTo>
                  <a:cubicBezTo>
                    <a:pt x="299" y="299"/>
                    <a:pt x="300" y="293"/>
                    <a:pt x="301" y="296"/>
                  </a:cubicBezTo>
                  <a:cubicBezTo>
                    <a:pt x="301" y="295"/>
                    <a:pt x="300" y="294"/>
                    <a:pt x="301" y="292"/>
                  </a:cubicBezTo>
                  <a:cubicBezTo>
                    <a:pt x="302" y="293"/>
                    <a:pt x="304" y="294"/>
                    <a:pt x="304" y="294"/>
                  </a:cubicBezTo>
                  <a:cubicBezTo>
                    <a:pt x="304" y="294"/>
                    <a:pt x="304" y="293"/>
                    <a:pt x="305" y="294"/>
                  </a:cubicBezTo>
                  <a:cubicBezTo>
                    <a:pt x="305" y="294"/>
                    <a:pt x="305" y="294"/>
                    <a:pt x="305" y="295"/>
                  </a:cubicBezTo>
                  <a:cubicBezTo>
                    <a:pt x="306" y="295"/>
                    <a:pt x="307" y="294"/>
                    <a:pt x="308" y="293"/>
                  </a:cubicBezTo>
                  <a:cubicBezTo>
                    <a:pt x="309" y="294"/>
                    <a:pt x="310" y="293"/>
                    <a:pt x="312" y="293"/>
                  </a:cubicBezTo>
                  <a:cubicBezTo>
                    <a:pt x="312" y="291"/>
                    <a:pt x="315" y="293"/>
                    <a:pt x="314" y="290"/>
                  </a:cubicBezTo>
                  <a:cubicBezTo>
                    <a:pt x="314" y="291"/>
                    <a:pt x="314" y="291"/>
                    <a:pt x="314" y="291"/>
                  </a:cubicBezTo>
                  <a:cubicBezTo>
                    <a:pt x="314" y="290"/>
                    <a:pt x="314" y="288"/>
                    <a:pt x="315" y="288"/>
                  </a:cubicBezTo>
                  <a:cubicBezTo>
                    <a:pt x="315" y="290"/>
                    <a:pt x="315" y="290"/>
                    <a:pt x="315" y="290"/>
                  </a:cubicBezTo>
                  <a:cubicBezTo>
                    <a:pt x="316" y="292"/>
                    <a:pt x="317" y="290"/>
                    <a:pt x="318" y="291"/>
                  </a:cubicBezTo>
                  <a:cubicBezTo>
                    <a:pt x="316" y="289"/>
                    <a:pt x="318" y="291"/>
                    <a:pt x="318" y="289"/>
                  </a:cubicBezTo>
                  <a:cubicBezTo>
                    <a:pt x="318" y="288"/>
                    <a:pt x="318" y="288"/>
                    <a:pt x="318" y="288"/>
                  </a:cubicBezTo>
                  <a:cubicBezTo>
                    <a:pt x="319" y="287"/>
                    <a:pt x="318" y="287"/>
                    <a:pt x="319" y="286"/>
                  </a:cubicBezTo>
                  <a:cubicBezTo>
                    <a:pt x="320" y="286"/>
                    <a:pt x="321" y="288"/>
                    <a:pt x="320" y="288"/>
                  </a:cubicBezTo>
                  <a:cubicBezTo>
                    <a:pt x="321" y="289"/>
                    <a:pt x="322" y="288"/>
                    <a:pt x="322" y="287"/>
                  </a:cubicBezTo>
                  <a:cubicBezTo>
                    <a:pt x="322" y="287"/>
                    <a:pt x="322" y="287"/>
                    <a:pt x="322" y="287"/>
                  </a:cubicBezTo>
                  <a:cubicBezTo>
                    <a:pt x="322" y="287"/>
                    <a:pt x="322" y="287"/>
                    <a:pt x="322" y="287"/>
                  </a:cubicBezTo>
                  <a:cubicBezTo>
                    <a:pt x="323" y="287"/>
                    <a:pt x="323" y="287"/>
                    <a:pt x="323" y="287"/>
                  </a:cubicBezTo>
                  <a:cubicBezTo>
                    <a:pt x="323" y="287"/>
                    <a:pt x="323" y="287"/>
                    <a:pt x="323" y="287"/>
                  </a:cubicBezTo>
                  <a:cubicBezTo>
                    <a:pt x="323" y="287"/>
                    <a:pt x="323" y="287"/>
                    <a:pt x="322" y="287"/>
                  </a:cubicBezTo>
                  <a:cubicBezTo>
                    <a:pt x="323" y="287"/>
                    <a:pt x="323" y="287"/>
                    <a:pt x="323" y="287"/>
                  </a:cubicBezTo>
                  <a:cubicBezTo>
                    <a:pt x="323" y="287"/>
                    <a:pt x="323" y="287"/>
                    <a:pt x="323" y="287"/>
                  </a:cubicBezTo>
                  <a:cubicBezTo>
                    <a:pt x="324" y="287"/>
                    <a:pt x="324" y="287"/>
                    <a:pt x="324" y="287"/>
                  </a:cubicBezTo>
                  <a:cubicBezTo>
                    <a:pt x="325" y="289"/>
                    <a:pt x="325" y="289"/>
                    <a:pt x="325" y="289"/>
                  </a:cubicBezTo>
                  <a:cubicBezTo>
                    <a:pt x="325" y="289"/>
                    <a:pt x="326" y="286"/>
                    <a:pt x="326" y="286"/>
                  </a:cubicBezTo>
                  <a:cubicBezTo>
                    <a:pt x="328" y="286"/>
                    <a:pt x="331" y="283"/>
                    <a:pt x="332" y="281"/>
                  </a:cubicBezTo>
                  <a:cubicBezTo>
                    <a:pt x="332" y="282"/>
                    <a:pt x="332" y="282"/>
                    <a:pt x="332" y="282"/>
                  </a:cubicBezTo>
                  <a:cubicBezTo>
                    <a:pt x="332" y="281"/>
                    <a:pt x="332" y="279"/>
                    <a:pt x="333" y="280"/>
                  </a:cubicBezTo>
                  <a:cubicBezTo>
                    <a:pt x="333" y="279"/>
                    <a:pt x="334" y="280"/>
                    <a:pt x="335" y="280"/>
                  </a:cubicBezTo>
                  <a:cubicBezTo>
                    <a:pt x="335" y="280"/>
                    <a:pt x="334" y="279"/>
                    <a:pt x="334" y="279"/>
                  </a:cubicBezTo>
                  <a:cubicBezTo>
                    <a:pt x="337" y="279"/>
                    <a:pt x="337" y="275"/>
                    <a:pt x="339" y="274"/>
                  </a:cubicBezTo>
                  <a:cubicBezTo>
                    <a:pt x="339" y="274"/>
                    <a:pt x="340" y="275"/>
                    <a:pt x="340" y="276"/>
                  </a:cubicBezTo>
                  <a:cubicBezTo>
                    <a:pt x="341" y="274"/>
                    <a:pt x="341" y="272"/>
                    <a:pt x="341" y="270"/>
                  </a:cubicBezTo>
                  <a:cubicBezTo>
                    <a:pt x="341" y="270"/>
                    <a:pt x="342" y="270"/>
                    <a:pt x="342" y="271"/>
                  </a:cubicBezTo>
                  <a:cubicBezTo>
                    <a:pt x="342" y="270"/>
                    <a:pt x="343" y="269"/>
                    <a:pt x="342" y="267"/>
                  </a:cubicBezTo>
                  <a:cubicBezTo>
                    <a:pt x="341" y="268"/>
                    <a:pt x="343" y="268"/>
                    <a:pt x="342" y="268"/>
                  </a:cubicBezTo>
                  <a:cubicBezTo>
                    <a:pt x="341" y="268"/>
                    <a:pt x="340" y="266"/>
                    <a:pt x="341" y="266"/>
                  </a:cubicBezTo>
                  <a:cubicBezTo>
                    <a:pt x="341" y="266"/>
                    <a:pt x="341" y="266"/>
                    <a:pt x="341" y="266"/>
                  </a:cubicBezTo>
                  <a:cubicBezTo>
                    <a:pt x="342" y="265"/>
                    <a:pt x="341" y="265"/>
                    <a:pt x="342" y="263"/>
                  </a:cubicBezTo>
                  <a:cubicBezTo>
                    <a:pt x="343" y="263"/>
                    <a:pt x="342" y="264"/>
                    <a:pt x="343" y="264"/>
                  </a:cubicBezTo>
                  <a:cubicBezTo>
                    <a:pt x="345" y="265"/>
                    <a:pt x="345" y="262"/>
                    <a:pt x="346" y="262"/>
                  </a:cubicBezTo>
                  <a:cubicBezTo>
                    <a:pt x="344" y="261"/>
                    <a:pt x="344" y="261"/>
                    <a:pt x="344" y="261"/>
                  </a:cubicBezTo>
                  <a:cubicBezTo>
                    <a:pt x="344" y="260"/>
                    <a:pt x="346" y="261"/>
                    <a:pt x="346" y="260"/>
                  </a:cubicBezTo>
                  <a:cubicBezTo>
                    <a:pt x="342" y="256"/>
                    <a:pt x="342" y="256"/>
                    <a:pt x="342" y="256"/>
                  </a:cubicBezTo>
                  <a:cubicBezTo>
                    <a:pt x="342" y="257"/>
                    <a:pt x="344" y="256"/>
                    <a:pt x="345" y="257"/>
                  </a:cubicBezTo>
                  <a:cubicBezTo>
                    <a:pt x="346" y="255"/>
                    <a:pt x="342" y="254"/>
                    <a:pt x="341" y="253"/>
                  </a:cubicBezTo>
                  <a:cubicBezTo>
                    <a:pt x="342" y="252"/>
                    <a:pt x="341" y="250"/>
                    <a:pt x="341" y="250"/>
                  </a:cubicBezTo>
                  <a:cubicBezTo>
                    <a:pt x="342" y="250"/>
                    <a:pt x="341" y="250"/>
                    <a:pt x="342" y="250"/>
                  </a:cubicBezTo>
                  <a:cubicBezTo>
                    <a:pt x="343" y="250"/>
                    <a:pt x="343" y="250"/>
                    <a:pt x="343" y="250"/>
                  </a:cubicBezTo>
                  <a:cubicBezTo>
                    <a:pt x="343" y="251"/>
                    <a:pt x="346" y="250"/>
                    <a:pt x="347" y="251"/>
                  </a:cubicBezTo>
                  <a:cubicBezTo>
                    <a:pt x="346" y="249"/>
                    <a:pt x="347" y="247"/>
                    <a:pt x="347" y="246"/>
                  </a:cubicBezTo>
                  <a:cubicBezTo>
                    <a:pt x="345" y="247"/>
                    <a:pt x="346" y="244"/>
                    <a:pt x="343" y="244"/>
                  </a:cubicBezTo>
                  <a:cubicBezTo>
                    <a:pt x="343" y="242"/>
                    <a:pt x="346" y="243"/>
                    <a:pt x="346" y="242"/>
                  </a:cubicBezTo>
                  <a:cubicBezTo>
                    <a:pt x="345" y="240"/>
                    <a:pt x="346" y="239"/>
                    <a:pt x="345" y="237"/>
                  </a:cubicBezTo>
                  <a:cubicBezTo>
                    <a:pt x="346" y="237"/>
                    <a:pt x="346" y="237"/>
                    <a:pt x="346" y="237"/>
                  </a:cubicBezTo>
                  <a:cubicBezTo>
                    <a:pt x="345" y="236"/>
                    <a:pt x="346" y="233"/>
                    <a:pt x="344" y="232"/>
                  </a:cubicBezTo>
                  <a:cubicBezTo>
                    <a:pt x="345" y="232"/>
                    <a:pt x="345" y="232"/>
                    <a:pt x="345" y="232"/>
                  </a:cubicBezTo>
                  <a:cubicBezTo>
                    <a:pt x="346" y="231"/>
                    <a:pt x="342" y="232"/>
                    <a:pt x="343" y="230"/>
                  </a:cubicBezTo>
                  <a:cubicBezTo>
                    <a:pt x="345" y="231"/>
                    <a:pt x="345" y="231"/>
                    <a:pt x="345" y="231"/>
                  </a:cubicBezTo>
                  <a:cubicBezTo>
                    <a:pt x="343" y="230"/>
                    <a:pt x="346" y="229"/>
                    <a:pt x="344" y="227"/>
                  </a:cubicBezTo>
                  <a:cubicBezTo>
                    <a:pt x="344" y="227"/>
                    <a:pt x="345" y="227"/>
                    <a:pt x="345" y="228"/>
                  </a:cubicBezTo>
                  <a:cubicBezTo>
                    <a:pt x="344" y="226"/>
                    <a:pt x="345" y="225"/>
                    <a:pt x="343" y="224"/>
                  </a:cubicBezTo>
                  <a:cubicBezTo>
                    <a:pt x="344" y="224"/>
                    <a:pt x="345" y="224"/>
                    <a:pt x="345" y="225"/>
                  </a:cubicBezTo>
                  <a:cubicBezTo>
                    <a:pt x="346" y="224"/>
                    <a:pt x="343" y="223"/>
                    <a:pt x="344" y="222"/>
                  </a:cubicBezTo>
                  <a:cubicBezTo>
                    <a:pt x="344" y="222"/>
                    <a:pt x="345" y="222"/>
                    <a:pt x="346" y="222"/>
                  </a:cubicBezTo>
                  <a:cubicBezTo>
                    <a:pt x="344" y="221"/>
                    <a:pt x="345" y="219"/>
                    <a:pt x="344" y="219"/>
                  </a:cubicBezTo>
                  <a:cubicBezTo>
                    <a:pt x="345" y="219"/>
                    <a:pt x="346" y="218"/>
                    <a:pt x="347" y="218"/>
                  </a:cubicBezTo>
                  <a:cubicBezTo>
                    <a:pt x="348" y="213"/>
                    <a:pt x="351" y="208"/>
                    <a:pt x="353" y="202"/>
                  </a:cubicBezTo>
                  <a:cubicBezTo>
                    <a:pt x="355" y="203"/>
                    <a:pt x="353" y="204"/>
                    <a:pt x="355" y="204"/>
                  </a:cubicBezTo>
                  <a:cubicBezTo>
                    <a:pt x="353" y="203"/>
                    <a:pt x="355" y="203"/>
                    <a:pt x="355" y="202"/>
                  </a:cubicBezTo>
                  <a:cubicBezTo>
                    <a:pt x="356" y="202"/>
                    <a:pt x="356" y="202"/>
                    <a:pt x="356" y="202"/>
                  </a:cubicBezTo>
                  <a:cubicBezTo>
                    <a:pt x="356" y="201"/>
                    <a:pt x="357" y="202"/>
                    <a:pt x="357" y="201"/>
                  </a:cubicBezTo>
                  <a:cubicBezTo>
                    <a:pt x="357" y="200"/>
                    <a:pt x="357" y="200"/>
                    <a:pt x="357" y="200"/>
                  </a:cubicBezTo>
                  <a:cubicBezTo>
                    <a:pt x="356" y="199"/>
                    <a:pt x="360" y="201"/>
                    <a:pt x="358" y="199"/>
                  </a:cubicBezTo>
                  <a:cubicBezTo>
                    <a:pt x="360" y="200"/>
                    <a:pt x="360" y="200"/>
                    <a:pt x="360" y="200"/>
                  </a:cubicBezTo>
                  <a:cubicBezTo>
                    <a:pt x="359" y="197"/>
                    <a:pt x="361" y="199"/>
                    <a:pt x="361" y="197"/>
                  </a:cubicBezTo>
                  <a:cubicBezTo>
                    <a:pt x="361" y="197"/>
                    <a:pt x="361" y="197"/>
                    <a:pt x="361" y="197"/>
                  </a:cubicBezTo>
                  <a:cubicBezTo>
                    <a:pt x="363" y="198"/>
                    <a:pt x="362" y="194"/>
                    <a:pt x="363" y="195"/>
                  </a:cubicBezTo>
                  <a:cubicBezTo>
                    <a:pt x="364" y="194"/>
                    <a:pt x="365" y="193"/>
                    <a:pt x="364" y="191"/>
                  </a:cubicBezTo>
                  <a:cubicBezTo>
                    <a:pt x="365" y="193"/>
                    <a:pt x="365" y="193"/>
                    <a:pt x="365" y="193"/>
                  </a:cubicBezTo>
                  <a:cubicBezTo>
                    <a:pt x="366" y="192"/>
                    <a:pt x="368" y="191"/>
                    <a:pt x="369" y="190"/>
                  </a:cubicBezTo>
                  <a:cubicBezTo>
                    <a:pt x="374" y="190"/>
                    <a:pt x="379" y="190"/>
                    <a:pt x="383" y="191"/>
                  </a:cubicBezTo>
                  <a:cubicBezTo>
                    <a:pt x="386" y="192"/>
                    <a:pt x="388" y="193"/>
                    <a:pt x="390" y="194"/>
                  </a:cubicBezTo>
                  <a:cubicBezTo>
                    <a:pt x="389" y="196"/>
                    <a:pt x="388" y="198"/>
                    <a:pt x="388" y="200"/>
                  </a:cubicBezTo>
                  <a:cubicBezTo>
                    <a:pt x="387" y="201"/>
                    <a:pt x="386" y="199"/>
                    <a:pt x="386" y="199"/>
                  </a:cubicBezTo>
                  <a:cubicBezTo>
                    <a:pt x="384" y="205"/>
                    <a:pt x="377" y="203"/>
                    <a:pt x="373" y="209"/>
                  </a:cubicBezTo>
                  <a:cubicBezTo>
                    <a:pt x="369" y="210"/>
                    <a:pt x="365" y="215"/>
                    <a:pt x="365" y="215"/>
                  </a:cubicBezTo>
                  <a:cubicBezTo>
                    <a:pt x="382" y="216"/>
                    <a:pt x="389" y="211"/>
                    <a:pt x="399" y="205"/>
                  </a:cubicBezTo>
                  <a:cubicBezTo>
                    <a:pt x="401" y="203"/>
                    <a:pt x="402" y="201"/>
                    <a:pt x="403" y="198"/>
                  </a:cubicBezTo>
                  <a:cubicBezTo>
                    <a:pt x="405" y="199"/>
                    <a:pt x="406" y="199"/>
                    <a:pt x="406" y="198"/>
                  </a:cubicBezTo>
                  <a:cubicBezTo>
                    <a:pt x="405" y="197"/>
                    <a:pt x="404" y="197"/>
                    <a:pt x="404" y="196"/>
                  </a:cubicBezTo>
                  <a:cubicBezTo>
                    <a:pt x="404" y="194"/>
                    <a:pt x="405" y="191"/>
                    <a:pt x="406" y="188"/>
                  </a:cubicBezTo>
                  <a:cubicBezTo>
                    <a:pt x="398" y="164"/>
                    <a:pt x="382" y="170"/>
                    <a:pt x="375" y="170"/>
                  </a:cubicBezTo>
                  <a:cubicBezTo>
                    <a:pt x="367" y="172"/>
                    <a:pt x="361" y="175"/>
                    <a:pt x="356" y="179"/>
                  </a:cubicBezTo>
                  <a:cubicBezTo>
                    <a:pt x="356" y="179"/>
                    <a:pt x="356" y="179"/>
                    <a:pt x="357" y="180"/>
                  </a:cubicBezTo>
                  <a:cubicBezTo>
                    <a:pt x="354" y="179"/>
                    <a:pt x="351" y="179"/>
                    <a:pt x="349" y="179"/>
                  </a:cubicBezTo>
                  <a:cubicBezTo>
                    <a:pt x="332" y="177"/>
                    <a:pt x="315" y="175"/>
                    <a:pt x="313" y="163"/>
                  </a:cubicBezTo>
                  <a:cubicBezTo>
                    <a:pt x="308" y="154"/>
                    <a:pt x="303" y="139"/>
                    <a:pt x="301" y="128"/>
                  </a:cubicBezTo>
                  <a:cubicBezTo>
                    <a:pt x="300" y="124"/>
                    <a:pt x="300" y="121"/>
                    <a:pt x="299" y="117"/>
                  </a:cubicBezTo>
                  <a:cubicBezTo>
                    <a:pt x="323" y="112"/>
                    <a:pt x="296" y="118"/>
                    <a:pt x="307" y="115"/>
                  </a:cubicBezTo>
                  <a:cubicBezTo>
                    <a:pt x="307" y="115"/>
                    <a:pt x="307" y="115"/>
                    <a:pt x="307" y="115"/>
                  </a:cubicBezTo>
                  <a:cubicBezTo>
                    <a:pt x="307" y="114"/>
                    <a:pt x="307" y="114"/>
                    <a:pt x="307" y="114"/>
                  </a:cubicBezTo>
                  <a:cubicBezTo>
                    <a:pt x="306" y="113"/>
                    <a:pt x="306" y="113"/>
                    <a:pt x="306" y="113"/>
                  </a:cubicBezTo>
                  <a:cubicBezTo>
                    <a:pt x="306" y="110"/>
                    <a:pt x="306" y="110"/>
                    <a:pt x="306" y="110"/>
                  </a:cubicBezTo>
                  <a:cubicBezTo>
                    <a:pt x="303" y="103"/>
                    <a:pt x="304" y="96"/>
                    <a:pt x="292" y="85"/>
                  </a:cubicBezTo>
                  <a:cubicBezTo>
                    <a:pt x="277" y="75"/>
                    <a:pt x="266" y="83"/>
                    <a:pt x="261" y="92"/>
                  </a:cubicBezTo>
                  <a:cubicBezTo>
                    <a:pt x="260" y="93"/>
                    <a:pt x="259" y="94"/>
                    <a:pt x="258" y="95"/>
                  </a:cubicBezTo>
                  <a:cubicBezTo>
                    <a:pt x="257" y="95"/>
                    <a:pt x="257" y="95"/>
                    <a:pt x="257" y="95"/>
                  </a:cubicBezTo>
                  <a:cubicBezTo>
                    <a:pt x="255" y="97"/>
                    <a:pt x="253" y="98"/>
                    <a:pt x="251" y="102"/>
                  </a:cubicBezTo>
                  <a:cubicBezTo>
                    <a:pt x="251" y="102"/>
                    <a:pt x="251" y="102"/>
                    <a:pt x="251" y="102"/>
                  </a:cubicBezTo>
                  <a:cubicBezTo>
                    <a:pt x="251" y="106"/>
                    <a:pt x="245" y="110"/>
                    <a:pt x="247" y="113"/>
                  </a:cubicBezTo>
                  <a:cubicBezTo>
                    <a:pt x="245" y="115"/>
                    <a:pt x="245" y="115"/>
                    <a:pt x="245" y="115"/>
                  </a:cubicBezTo>
                  <a:cubicBezTo>
                    <a:pt x="246" y="120"/>
                    <a:pt x="243" y="122"/>
                    <a:pt x="245" y="127"/>
                  </a:cubicBezTo>
                  <a:cubicBezTo>
                    <a:pt x="244" y="126"/>
                    <a:pt x="244" y="126"/>
                    <a:pt x="244" y="126"/>
                  </a:cubicBezTo>
                  <a:cubicBezTo>
                    <a:pt x="243" y="133"/>
                    <a:pt x="248" y="140"/>
                    <a:pt x="246" y="142"/>
                  </a:cubicBezTo>
                  <a:cubicBezTo>
                    <a:pt x="246" y="144"/>
                    <a:pt x="246" y="145"/>
                    <a:pt x="247" y="147"/>
                  </a:cubicBezTo>
                  <a:cubicBezTo>
                    <a:pt x="241" y="158"/>
                    <a:pt x="234" y="167"/>
                    <a:pt x="228" y="171"/>
                  </a:cubicBezTo>
                  <a:cubicBezTo>
                    <a:pt x="228" y="169"/>
                    <a:pt x="226" y="166"/>
                    <a:pt x="223" y="162"/>
                  </a:cubicBezTo>
                  <a:cubicBezTo>
                    <a:pt x="223" y="162"/>
                    <a:pt x="223" y="162"/>
                    <a:pt x="224" y="162"/>
                  </a:cubicBezTo>
                  <a:cubicBezTo>
                    <a:pt x="224" y="162"/>
                    <a:pt x="223" y="161"/>
                    <a:pt x="223" y="161"/>
                  </a:cubicBezTo>
                  <a:cubicBezTo>
                    <a:pt x="223" y="161"/>
                    <a:pt x="223" y="161"/>
                    <a:pt x="223" y="160"/>
                  </a:cubicBezTo>
                  <a:cubicBezTo>
                    <a:pt x="228" y="153"/>
                    <a:pt x="228" y="143"/>
                    <a:pt x="231" y="134"/>
                  </a:cubicBezTo>
                  <a:cubicBezTo>
                    <a:pt x="231" y="134"/>
                    <a:pt x="232" y="136"/>
                    <a:pt x="232" y="137"/>
                  </a:cubicBezTo>
                  <a:cubicBezTo>
                    <a:pt x="233" y="129"/>
                    <a:pt x="233" y="121"/>
                    <a:pt x="230" y="115"/>
                  </a:cubicBezTo>
                  <a:cubicBezTo>
                    <a:pt x="231" y="115"/>
                    <a:pt x="231" y="115"/>
                    <a:pt x="232" y="117"/>
                  </a:cubicBezTo>
                  <a:cubicBezTo>
                    <a:pt x="231" y="111"/>
                    <a:pt x="229" y="105"/>
                    <a:pt x="227" y="103"/>
                  </a:cubicBezTo>
                  <a:cubicBezTo>
                    <a:pt x="227" y="107"/>
                    <a:pt x="228" y="103"/>
                    <a:pt x="228" y="106"/>
                  </a:cubicBezTo>
                  <a:cubicBezTo>
                    <a:pt x="228" y="110"/>
                    <a:pt x="225" y="104"/>
                    <a:pt x="223" y="100"/>
                  </a:cubicBezTo>
                  <a:cubicBezTo>
                    <a:pt x="223" y="100"/>
                    <a:pt x="223" y="100"/>
                    <a:pt x="223" y="100"/>
                  </a:cubicBezTo>
                  <a:cubicBezTo>
                    <a:pt x="220" y="96"/>
                    <a:pt x="218" y="95"/>
                    <a:pt x="213" y="96"/>
                  </a:cubicBezTo>
                  <a:cubicBezTo>
                    <a:pt x="209" y="95"/>
                    <a:pt x="216" y="95"/>
                    <a:pt x="214" y="94"/>
                  </a:cubicBezTo>
                  <a:cubicBezTo>
                    <a:pt x="211" y="90"/>
                    <a:pt x="201" y="99"/>
                    <a:pt x="201" y="100"/>
                  </a:cubicBezTo>
                  <a:cubicBezTo>
                    <a:pt x="200" y="102"/>
                    <a:pt x="199" y="104"/>
                    <a:pt x="200" y="104"/>
                  </a:cubicBezTo>
                  <a:cubicBezTo>
                    <a:pt x="198" y="108"/>
                    <a:pt x="198" y="105"/>
                    <a:pt x="197" y="108"/>
                  </a:cubicBezTo>
                  <a:cubicBezTo>
                    <a:pt x="196" y="112"/>
                    <a:pt x="197" y="116"/>
                    <a:pt x="199" y="120"/>
                  </a:cubicBezTo>
                  <a:cubicBezTo>
                    <a:pt x="198" y="119"/>
                    <a:pt x="196" y="123"/>
                    <a:pt x="195" y="120"/>
                  </a:cubicBezTo>
                  <a:cubicBezTo>
                    <a:pt x="196" y="129"/>
                    <a:pt x="200" y="133"/>
                    <a:pt x="202" y="137"/>
                  </a:cubicBezTo>
                  <a:cubicBezTo>
                    <a:pt x="202" y="140"/>
                    <a:pt x="205" y="147"/>
                    <a:pt x="207" y="149"/>
                  </a:cubicBezTo>
                  <a:cubicBezTo>
                    <a:pt x="206" y="151"/>
                    <a:pt x="206" y="147"/>
                    <a:pt x="205" y="147"/>
                  </a:cubicBezTo>
                  <a:cubicBezTo>
                    <a:pt x="205" y="151"/>
                    <a:pt x="205" y="151"/>
                    <a:pt x="205" y="151"/>
                  </a:cubicBezTo>
                  <a:cubicBezTo>
                    <a:pt x="202" y="146"/>
                    <a:pt x="203" y="153"/>
                    <a:pt x="201" y="150"/>
                  </a:cubicBezTo>
                  <a:cubicBezTo>
                    <a:pt x="202" y="153"/>
                    <a:pt x="204" y="158"/>
                    <a:pt x="206" y="163"/>
                  </a:cubicBezTo>
                  <a:cubicBezTo>
                    <a:pt x="203" y="170"/>
                    <a:pt x="201" y="172"/>
                    <a:pt x="194" y="178"/>
                  </a:cubicBezTo>
                  <a:cubicBezTo>
                    <a:pt x="195" y="178"/>
                    <a:pt x="192" y="180"/>
                    <a:pt x="194" y="181"/>
                  </a:cubicBezTo>
                  <a:cubicBezTo>
                    <a:pt x="194" y="183"/>
                    <a:pt x="192" y="183"/>
                    <a:pt x="191" y="183"/>
                  </a:cubicBezTo>
                  <a:cubicBezTo>
                    <a:pt x="192" y="182"/>
                    <a:pt x="193" y="182"/>
                    <a:pt x="192" y="176"/>
                  </a:cubicBezTo>
                  <a:cubicBezTo>
                    <a:pt x="186" y="156"/>
                    <a:pt x="180" y="130"/>
                    <a:pt x="179" y="108"/>
                  </a:cubicBezTo>
                  <a:cubicBezTo>
                    <a:pt x="179" y="110"/>
                    <a:pt x="178" y="110"/>
                    <a:pt x="178" y="108"/>
                  </a:cubicBezTo>
                  <a:cubicBezTo>
                    <a:pt x="181" y="106"/>
                    <a:pt x="176" y="101"/>
                    <a:pt x="177" y="97"/>
                  </a:cubicBezTo>
                  <a:cubicBezTo>
                    <a:pt x="178" y="97"/>
                    <a:pt x="178" y="99"/>
                    <a:pt x="178" y="100"/>
                  </a:cubicBezTo>
                  <a:cubicBezTo>
                    <a:pt x="179" y="89"/>
                    <a:pt x="176" y="81"/>
                    <a:pt x="177" y="71"/>
                  </a:cubicBezTo>
                  <a:cubicBezTo>
                    <a:pt x="175" y="62"/>
                    <a:pt x="178" y="51"/>
                    <a:pt x="176" y="45"/>
                  </a:cubicBezTo>
                  <a:cubicBezTo>
                    <a:pt x="177" y="46"/>
                    <a:pt x="176" y="41"/>
                    <a:pt x="177" y="39"/>
                  </a:cubicBezTo>
                  <a:cubicBezTo>
                    <a:pt x="176" y="36"/>
                    <a:pt x="176" y="34"/>
                    <a:pt x="176" y="31"/>
                  </a:cubicBezTo>
                  <a:cubicBezTo>
                    <a:pt x="176" y="30"/>
                    <a:pt x="176" y="29"/>
                    <a:pt x="176" y="28"/>
                  </a:cubicBezTo>
                  <a:cubicBezTo>
                    <a:pt x="176" y="27"/>
                    <a:pt x="176" y="27"/>
                    <a:pt x="176" y="27"/>
                  </a:cubicBezTo>
                  <a:cubicBezTo>
                    <a:pt x="176" y="23"/>
                    <a:pt x="177" y="18"/>
                    <a:pt x="176" y="14"/>
                  </a:cubicBezTo>
                  <a:cubicBezTo>
                    <a:pt x="176" y="13"/>
                    <a:pt x="175" y="2"/>
                    <a:pt x="174" y="1"/>
                  </a:cubicBezTo>
                  <a:cubicBezTo>
                    <a:pt x="173" y="0"/>
                    <a:pt x="172" y="6"/>
                    <a:pt x="170" y="6"/>
                  </a:cubicBezTo>
                  <a:cubicBezTo>
                    <a:pt x="162" y="5"/>
                    <a:pt x="168" y="10"/>
                    <a:pt x="161" y="11"/>
                  </a:cubicBezTo>
                  <a:cubicBezTo>
                    <a:pt x="157" y="12"/>
                    <a:pt x="156" y="13"/>
                    <a:pt x="154" y="16"/>
                  </a:cubicBezTo>
                  <a:cubicBezTo>
                    <a:pt x="155" y="20"/>
                    <a:pt x="155" y="24"/>
                    <a:pt x="155" y="28"/>
                  </a:cubicBezTo>
                  <a:cubicBezTo>
                    <a:pt x="156" y="67"/>
                    <a:pt x="156" y="67"/>
                    <a:pt x="156" y="67"/>
                  </a:cubicBezTo>
                  <a:cubicBezTo>
                    <a:pt x="156" y="75"/>
                    <a:pt x="154" y="84"/>
                    <a:pt x="153" y="92"/>
                  </a:cubicBezTo>
                  <a:cubicBezTo>
                    <a:pt x="148" y="91"/>
                    <a:pt x="142" y="91"/>
                    <a:pt x="139" y="94"/>
                  </a:cubicBezTo>
                  <a:cubicBezTo>
                    <a:pt x="137" y="95"/>
                    <a:pt x="135" y="96"/>
                    <a:pt x="134" y="98"/>
                  </a:cubicBezTo>
                  <a:cubicBezTo>
                    <a:pt x="125" y="103"/>
                    <a:pt x="119" y="113"/>
                    <a:pt x="119" y="118"/>
                  </a:cubicBezTo>
                  <a:cubicBezTo>
                    <a:pt x="118" y="121"/>
                    <a:pt x="118" y="124"/>
                    <a:pt x="118" y="127"/>
                  </a:cubicBezTo>
                  <a:cubicBezTo>
                    <a:pt x="115" y="132"/>
                    <a:pt x="113" y="140"/>
                    <a:pt x="112" y="144"/>
                  </a:cubicBezTo>
                  <a:cubicBezTo>
                    <a:pt x="111" y="152"/>
                    <a:pt x="111" y="155"/>
                    <a:pt x="111" y="160"/>
                  </a:cubicBezTo>
                  <a:cubicBezTo>
                    <a:pt x="111" y="163"/>
                    <a:pt x="109" y="164"/>
                    <a:pt x="108" y="165"/>
                  </a:cubicBezTo>
                  <a:cubicBezTo>
                    <a:pt x="105" y="174"/>
                    <a:pt x="100" y="181"/>
                    <a:pt x="100" y="189"/>
                  </a:cubicBezTo>
                  <a:cubicBezTo>
                    <a:pt x="99" y="189"/>
                    <a:pt x="99" y="189"/>
                    <a:pt x="99" y="189"/>
                  </a:cubicBezTo>
                  <a:cubicBezTo>
                    <a:pt x="98" y="195"/>
                    <a:pt x="93" y="208"/>
                    <a:pt x="88" y="208"/>
                  </a:cubicBezTo>
                  <a:cubicBezTo>
                    <a:pt x="88" y="210"/>
                    <a:pt x="83" y="208"/>
                    <a:pt x="85" y="211"/>
                  </a:cubicBezTo>
                  <a:cubicBezTo>
                    <a:pt x="82" y="210"/>
                    <a:pt x="85" y="209"/>
                    <a:pt x="82" y="208"/>
                  </a:cubicBezTo>
                  <a:cubicBezTo>
                    <a:pt x="83" y="209"/>
                    <a:pt x="84" y="208"/>
                    <a:pt x="85" y="208"/>
                  </a:cubicBezTo>
                  <a:cubicBezTo>
                    <a:pt x="78" y="200"/>
                    <a:pt x="79" y="178"/>
                    <a:pt x="79" y="161"/>
                  </a:cubicBezTo>
                  <a:cubicBezTo>
                    <a:pt x="81" y="156"/>
                    <a:pt x="80" y="144"/>
                    <a:pt x="81" y="133"/>
                  </a:cubicBezTo>
                  <a:cubicBezTo>
                    <a:pt x="81" y="131"/>
                    <a:pt x="81" y="131"/>
                    <a:pt x="81" y="131"/>
                  </a:cubicBezTo>
                  <a:cubicBezTo>
                    <a:pt x="82" y="131"/>
                    <a:pt x="82" y="131"/>
                    <a:pt x="83" y="131"/>
                  </a:cubicBezTo>
                  <a:cubicBezTo>
                    <a:pt x="83" y="131"/>
                    <a:pt x="83" y="130"/>
                    <a:pt x="83" y="130"/>
                  </a:cubicBezTo>
                  <a:cubicBezTo>
                    <a:pt x="83" y="129"/>
                    <a:pt x="83" y="129"/>
                    <a:pt x="83" y="129"/>
                  </a:cubicBezTo>
                  <a:cubicBezTo>
                    <a:pt x="83" y="128"/>
                    <a:pt x="83" y="128"/>
                    <a:pt x="83" y="128"/>
                  </a:cubicBezTo>
                  <a:cubicBezTo>
                    <a:pt x="82" y="128"/>
                    <a:pt x="82" y="128"/>
                    <a:pt x="81" y="128"/>
                  </a:cubicBezTo>
                  <a:cubicBezTo>
                    <a:pt x="81" y="127"/>
                    <a:pt x="81" y="127"/>
                    <a:pt x="81" y="127"/>
                  </a:cubicBezTo>
                  <a:cubicBezTo>
                    <a:pt x="82" y="128"/>
                    <a:pt x="82" y="128"/>
                    <a:pt x="83" y="128"/>
                  </a:cubicBezTo>
                  <a:cubicBezTo>
                    <a:pt x="83" y="128"/>
                    <a:pt x="83" y="128"/>
                    <a:pt x="83" y="128"/>
                  </a:cubicBezTo>
                  <a:cubicBezTo>
                    <a:pt x="83" y="127"/>
                    <a:pt x="83" y="127"/>
                    <a:pt x="83" y="127"/>
                  </a:cubicBezTo>
                  <a:cubicBezTo>
                    <a:pt x="83" y="127"/>
                    <a:pt x="83" y="127"/>
                    <a:pt x="83" y="127"/>
                  </a:cubicBezTo>
                  <a:cubicBezTo>
                    <a:pt x="83" y="127"/>
                    <a:pt x="83" y="127"/>
                    <a:pt x="83" y="127"/>
                  </a:cubicBezTo>
                  <a:cubicBezTo>
                    <a:pt x="83" y="127"/>
                    <a:pt x="83" y="127"/>
                    <a:pt x="83" y="127"/>
                  </a:cubicBezTo>
                  <a:cubicBezTo>
                    <a:pt x="83" y="127"/>
                    <a:pt x="82" y="127"/>
                    <a:pt x="81" y="127"/>
                  </a:cubicBezTo>
                  <a:cubicBezTo>
                    <a:pt x="81" y="126"/>
                    <a:pt x="81" y="126"/>
                    <a:pt x="81" y="126"/>
                  </a:cubicBezTo>
                  <a:cubicBezTo>
                    <a:pt x="62" y="125"/>
                    <a:pt x="75" y="126"/>
                    <a:pt x="71" y="127"/>
                  </a:cubicBezTo>
                  <a:cubicBezTo>
                    <a:pt x="71" y="127"/>
                    <a:pt x="71" y="127"/>
                    <a:pt x="71" y="127"/>
                  </a:cubicBezTo>
                  <a:cubicBezTo>
                    <a:pt x="66" y="126"/>
                    <a:pt x="63" y="126"/>
                    <a:pt x="69" y="126"/>
                  </a:cubicBezTo>
                  <a:cubicBezTo>
                    <a:pt x="69" y="127"/>
                    <a:pt x="69" y="127"/>
                    <a:pt x="69" y="127"/>
                  </a:cubicBezTo>
                  <a:cubicBezTo>
                    <a:pt x="69" y="127"/>
                    <a:pt x="69" y="127"/>
                    <a:pt x="69" y="127"/>
                  </a:cubicBezTo>
                  <a:cubicBezTo>
                    <a:pt x="70" y="127"/>
                    <a:pt x="70" y="127"/>
                    <a:pt x="71" y="127"/>
                  </a:cubicBezTo>
                  <a:cubicBezTo>
                    <a:pt x="71" y="127"/>
                    <a:pt x="71" y="127"/>
                    <a:pt x="71" y="127"/>
                  </a:cubicBezTo>
                  <a:cubicBezTo>
                    <a:pt x="70" y="127"/>
                    <a:pt x="70" y="127"/>
                    <a:pt x="69" y="127"/>
                  </a:cubicBezTo>
                  <a:cubicBezTo>
                    <a:pt x="69" y="129"/>
                    <a:pt x="69" y="131"/>
                    <a:pt x="71" y="129"/>
                  </a:cubicBezTo>
                  <a:cubicBezTo>
                    <a:pt x="71" y="129"/>
                    <a:pt x="71" y="129"/>
                    <a:pt x="71" y="130"/>
                  </a:cubicBezTo>
                  <a:cubicBezTo>
                    <a:pt x="71" y="130"/>
                    <a:pt x="71" y="130"/>
                    <a:pt x="71" y="130"/>
                  </a:cubicBezTo>
                  <a:cubicBezTo>
                    <a:pt x="70" y="132"/>
                    <a:pt x="70" y="134"/>
                    <a:pt x="70" y="136"/>
                  </a:cubicBezTo>
                  <a:cubicBezTo>
                    <a:pt x="70" y="138"/>
                    <a:pt x="70" y="139"/>
                    <a:pt x="70" y="140"/>
                  </a:cubicBezTo>
                  <a:cubicBezTo>
                    <a:pt x="70" y="140"/>
                    <a:pt x="70" y="140"/>
                    <a:pt x="70" y="140"/>
                  </a:cubicBezTo>
                  <a:cubicBezTo>
                    <a:pt x="69" y="144"/>
                    <a:pt x="69" y="147"/>
                    <a:pt x="68" y="151"/>
                  </a:cubicBezTo>
                  <a:cubicBezTo>
                    <a:pt x="68" y="151"/>
                    <a:pt x="67" y="151"/>
                    <a:pt x="67" y="152"/>
                  </a:cubicBezTo>
                  <a:cubicBezTo>
                    <a:pt x="67" y="153"/>
                    <a:pt x="67" y="155"/>
                    <a:pt x="67" y="156"/>
                  </a:cubicBezTo>
                  <a:cubicBezTo>
                    <a:pt x="67" y="160"/>
                    <a:pt x="66" y="164"/>
                    <a:pt x="64" y="168"/>
                  </a:cubicBezTo>
                  <a:cubicBezTo>
                    <a:pt x="64" y="168"/>
                    <a:pt x="64" y="169"/>
                    <a:pt x="64" y="169"/>
                  </a:cubicBezTo>
                  <a:cubicBezTo>
                    <a:pt x="63" y="164"/>
                    <a:pt x="64" y="157"/>
                    <a:pt x="65" y="155"/>
                  </a:cubicBezTo>
                  <a:cubicBezTo>
                    <a:pt x="63" y="149"/>
                    <a:pt x="64" y="160"/>
                    <a:pt x="62" y="159"/>
                  </a:cubicBezTo>
                  <a:cubicBezTo>
                    <a:pt x="62" y="163"/>
                    <a:pt x="62" y="166"/>
                    <a:pt x="63" y="171"/>
                  </a:cubicBezTo>
                  <a:cubicBezTo>
                    <a:pt x="62" y="174"/>
                    <a:pt x="63" y="175"/>
                    <a:pt x="61" y="179"/>
                  </a:cubicBezTo>
                  <a:cubicBezTo>
                    <a:pt x="60" y="178"/>
                    <a:pt x="60" y="178"/>
                    <a:pt x="60" y="178"/>
                  </a:cubicBezTo>
                  <a:cubicBezTo>
                    <a:pt x="58" y="183"/>
                    <a:pt x="58" y="185"/>
                    <a:pt x="58" y="188"/>
                  </a:cubicBezTo>
                  <a:cubicBezTo>
                    <a:pt x="54" y="190"/>
                    <a:pt x="55" y="191"/>
                    <a:pt x="51" y="193"/>
                  </a:cubicBezTo>
                  <a:cubicBezTo>
                    <a:pt x="54" y="190"/>
                    <a:pt x="55" y="186"/>
                    <a:pt x="55" y="183"/>
                  </a:cubicBezTo>
                  <a:cubicBezTo>
                    <a:pt x="51" y="187"/>
                    <a:pt x="48" y="194"/>
                    <a:pt x="43" y="194"/>
                  </a:cubicBezTo>
                  <a:cubicBezTo>
                    <a:pt x="38" y="196"/>
                    <a:pt x="35" y="199"/>
                    <a:pt x="35" y="201"/>
                  </a:cubicBezTo>
                  <a:cubicBezTo>
                    <a:pt x="36" y="200"/>
                    <a:pt x="31" y="201"/>
                    <a:pt x="34" y="199"/>
                  </a:cubicBezTo>
                  <a:cubicBezTo>
                    <a:pt x="32" y="200"/>
                    <a:pt x="30" y="201"/>
                    <a:pt x="29" y="201"/>
                  </a:cubicBezTo>
                  <a:cubicBezTo>
                    <a:pt x="29" y="201"/>
                    <a:pt x="29" y="201"/>
                    <a:pt x="29" y="201"/>
                  </a:cubicBezTo>
                  <a:cubicBezTo>
                    <a:pt x="28" y="201"/>
                    <a:pt x="28" y="200"/>
                    <a:pt x="28" y="199"/>
                  </a:cubicBezTo>
                  <a:cubicBezTo>
                    <a:pt x="26" y="197"/>
                    <a:pt x="23" y="193"/>
                    <a:pt x="19" y="196"/>
                  </a:cubicBezTo>
                  <a:cubicBezTo>
                    <a:pt x="19" y="194"/>
                    <a:pt x="19" y="194"/>
                    <a:pt x="19" y="194"/>
                  </a:cubicBezTo>
                  <a:cubicBezTo>
                    <a:pt x="16" y="196"/>
                    <a:pt x="12" y="198"/>
                    <a:pt x="9" y="198"/>
                  </a:cubicBezTo>
                  <a:cubicBezTo>
                    <a:pt x="9" y="200"/>
                    <a:pt x="8" y="202"/>
                    <a:pt x="10" y="203"/>
                  </a:cubicBezTo>
                  <a:cubicBezTo>
                    <a:pt x="9" y="204"/>
                    <a:pt x="7" y="201"/>
                    <a:pt x="8" y="203"/>
                  </a:cubicBezTo>
                  <a:cubicBezTo>
                    <a:pt x="7" y="201"/>
                    <a:pt x="7" y="201"/>
                    <a:pt x="7" y="201"/>
                  </a:cubicBezTo>
                  <a:cubicBezTo>
                    <a:pt x="1" y="206"/>
                    <a:pt x="3" y="212"/>
                    <a:pt x="3" y="217"/>
                  </a:cubicBezTo>
                  <a:cubicBezTo>
                    <a:pt x="0" y="218"/>
                    <a:pt x="3" y="221"/>
                    <a:pt x="2" y="224"/>
                  </a:cubicBezTo>
                  <a:cubicBezTo>
                    <a:pt x="3" y="226"/>
                    <a:pt x="2" y="229"/>
                    <a:pt x="5" y="229"/>
                  </a:cubicBezTo>
                  <a:cubicBezTo>
                    <a:pt x="4" y="230"/>
                    <a:pt x="4" y="230"/>
                    <a:pt x="4" y="230"/>
                  </a:cubicBezTo>
                  <a:cubicBezTo>
                    <a:pt x="4" y="232"/>
                    <a:pt x="4" y="235"/>
                    <a:pt x="5" y="237"/>
                  </a:cubicBezTo>
                  <a:cubicBezTo>
                    <a:pt x="5" y="239"/>
                    <a:pt x="7" y="238"/>
                    <a:pt x="8" y="239"/>
                  </a:cubicBezTo>
                  <a:cubicBezTo>
                    <a:pt x="7" y="240"/>
                    <a:pt x="7" y="240"/>
                    <a:pt x="7" y="240"/>
                  </a:cubicBezTo>
                  <a:cubicBezTo>
                    <a:pt x="8" y="241"/>
                    <a:pt x="10" y="240"/>
                    <a:pt x="12" y="240"/>
                  </a:cubicBezTo>
                  <a:cubicBezTo>
                    <a:pt x="12" y="241"/>
                    <a:pt x="12" y="241"/>
                    <a:pt x="12" y="242"/>
                  </a:cubicBezTo>
                  <a:cubicBezTo>
                    <a:pt x="11" y="242"/>
                    <a:pt x="9" y="242"/>
                    <a:pt x="7" y="242"/>
                  </a:cubicBezTo>
                  <a:cubicBezTo>
                    <a:pt x="8" y="244"/>
                    <a:pt x="11" y="244"/>
                    <a:pt x="10" y="246"/>
                  </a:cubicBezTo>
                  <a:cubicBezTo>
                    <a:pt x="11" y="247"/>
                    <a:pt x="12" y="248"/>
                    <a:pt x="14" y="247"/>
                  </a:cubicBezTo>
                  <a:cubicBezTo>
                    <a:pt x="13" y="247"/>
                    <a:pt x="14" y="248"/>
                    <a:pt x="13" y="248"/>
                  </a:cubicBezTo>
                  <a:cubicBezTo>
                    <a:pt x="13" y="249"/>
                    <a:pt x="14" y="249"/>
                    <a:pt x="15" y="249"/>
                  </a:cubicBezTo>
                  <a:cubicBezTo>
                    <a:pt x="15" y="249"/>
                    <a:pt x="15" y="249"/>
                    <a:pt x="15" y="249"/>
                  </a:cubicBezTo>
                  <a:cubicBezTo>
                    <a:pt x="16" y="248"/>
                    <a:pt x="17" y="249"/>
                    <a:pt x="18" y="247"/>
                  </a:cubicBezTo>
                  <a:cubicBezTo>
                    <a:pt x="17" y="247"/>
                    <a:pt x="17" y="247"/>
                    <a:pt x="17" y="246"/>
                  </a:cubicBezTo>
                  <a:cubicBezTo>
                    <a:pt x="18" y="246"/>
                    <a:pt x="19" y="246"/>
                    <a:pt x="19" y="248"/>
                  </a:cubicBezTo>
                  <a:cubicBezTo>
                    <a:pt x="18" y="249"/>
                    <a:pt x="16" y="249"/>
                    <a:pt x="17" y="250"/>
                  </a:cubicBezTo>
                  <a:cubicBezTo>
                    <a:pt x="18" y="250"/>
                    <a:pt x="20" y="249"/>
                    <a:pt x="21" y="248"/>
                  </a:cubicBezTo>
                  <a:cubicBezTo>
                    <a:pt x="20" y="249"/>
                    <a:pt x="19" y="248"/>
                    <a:pt x="20" y="246"/>
                  </a:cubicBezTo>
                  <a:cubicBezTo>
                    <a:pt x="19" y="247"/>
                    <a:pt x="19" y="247"/>
                    <a:pt x="19" y="247"/>
                  </a:cubicBezTo>
                  <a:cubicBezTo>
                    <a:pt x="20" y="246"/>
                    <a:pt x="20" y="246"/>
                    <a:pt x="20" y="246"/>
                  </a:cubicBezTo>
                  <a:cubicBezTo>
                    <a:pt x="18" y="245"/>
                    <a:pt x="19" y="243"/>
                    <a:pt x="17" y="243"/>
                  </a:cubicBezTo>
                  <a:cubicBezTo>
                    <a:pt x="16" y="245"/>
                    <a:pt x="16" y="245"/>
                    <a:pt x="16" y="245"/>
                  </a:cubicBezTo>
                  <a:cubicBezTo>
                    <a:pt x="15" y="244"/>
                    <a:pt x="13" y="244"/>
                    <a:pt x="13" y="243"/>
                  </a:cubicBezTo>
                  <a:cubicBezTo>
                    <a:pt x="14" y="243"/>
                    <a:pt x="15" y="242"/>
                    <a:pt x="15" y="241"/>
                  </a:cubicBezTo>
                  <a:cubicBezTo>
                    <a:pt x="15" y="241"/>
                    <a:pt x="14" y="241"/>
                    <a:pt x="15" y="241"/>
                  </a:cubicBezTo>
                  <a:cubicBezTo>
                    <a:pt x="17" y="240"/>
                    <a:pt x="17" y="240"/>
                    <a:pt x="17" y="240"/>
                  </a:cubicBezTo>
                  <a:cubicBezTo>
                    <a:pt x="14" y="242"/>
                    <a:pt x="15" y="238"/>
                    <a:pt x="14" y="238"/>
                  </a:cubicBezTo>
                  <a:cubicBezTo>
                    <a:pt x="15" y="238"/>
                    <a:pt x="15" y="238"/>
                    <a:pt x="15" y="238"/>
                  </a:cubicBezTo>
                  <a:cubicBezTo>
                    <a:pt x="15" y="236"/>
                    <a:pt x="13" y="239"/>
                    <a:pt x="13" y="238"/>
                  </a:cubicBezTo>
                  <a:cubicBezTo>
                    <a:pt x="13" y="237"/>
                    <a:pt x="15" y="237"/>
                    <a:pt x="16" y="235"/>
                  </a:cubicBezTo>
                  <a:cubicBezTo>
                    <a:pt x="15" y="234"/>
                    <a:pt x="12" y="233"/>
                    <a:pt x="14" y="230"/>
                  </a:cubicBezTo>
                  <a:cubicBezTo>
                    <a:pt x="13" y="229"/>
                    <a:pt x="12" y="228"/>
                    <a:pt x="11" y="227"/>
                  </a:cubicBezTo>
                  <a:cubicBezTo>
                    <a:pt x="10" y="226"/>
                    <a:pt x="13" y="227"/>
                    <a:pt x="12" y="226"/>
                  </a:cubicBezTo>
                  <a:cubicBezTo>
                    <a:pt x="13" y="226"/>
                    <a:pt x="14" y="225"/>
                    <a:pt x="15" y="225"/>
                  </a:cubicBezTo>
                  <a:cubicBezTo>
                    <a:pt x="14" y="225"/>
                    <a:pt x="15" y="223"/>
                    <a:pt x="12" y="224"/>
                  </a:cubicBezTo>
                  <a:cubicBezTo>
                    <a:pt x="13" y="222"/>
                    <a:pt x="13" y="221"/>
                    <a:pt x="13" y="219"/>
                  </a:cubicBezTo>
                  <a:cubicBezTo>
                    <a:pt x="13" y="219"/>
                    <a:pt x="14" y="219"/>
                    <a:pt x="15" y="219"/>
                  </a:cubicBezTo>
                  <a:cubicBezTo>
                    <a:pt x="14" y="218"/>
                    <a:pt x="12" y="217"/>
                    <a:pt x="13" y="216"/>
                  </a:cubicBezTo>
                  <a:cubicBezTo>
                    <a:pt x="12" y="215"/>
                    <a:pt x="12" y="216"/>
                    <a:pt x="10" y="215"/>
                  </a:cubicBezTo>
                  <a:cubicBezTo>
                    <a:pt x="10" y="215"/>
                    <a:pt x="9" y="215"/>
                    <a:pt x="9" y="214"/>
                  </a:cubicBezTo>
                  <a:cubicBezTo>
                    <a:pt x="11" y="214"/>
                    <a:pt x="14" y="215"/>
                    <a:pt x="14" y="214"/>
                  </a:cubicBezTo>
                  <a:cubicBezTo>
                    <a:pt x="17" y="215"/>
                    <a:pt x="13" y="216"/>
                    <a:pt x="16" y="216"/>
                  </a:cubicBezTo>
                  <a:cubicBezTo>
                    <a:pt x="18" y="216"/>
                    <a:pt x="18" y="218"/>
                    <a:pt x="17" y="219"/>
                  </a:cubicBezTo>
                  <a:cubicBezTo>
                    <a:pt x="19" y="220"/>
                    <a:pt x="17" y="218"/>
                    <a:pt x="19" y="218"/>
                  </a:cubicBezTo>
                  <a:cubicBezTo>
                    <a:pt x="19" y="217"/>
                    <a:pt x="18" y="217"/>
                    <a:pt x="18" y="216"/>
                  </a:cubicBezTo>
                  <a:cubicBezTo>
                    <a:pt x="18" y="216"/>
                    <a:pt x="17" y="216"/>
                    <a:pt x="17" y="216"/>
                  </a:cubicBezTo>
                  <a:cubicBezTo>
                    <a:pt x="17" y="215"/>
                    <a:pt x="18" y="215"/>
                    <a:pt x="18" y="215"/>
                  </a:cubicBezTo>
                  <a:cubicBezTo>
                    <a:pt x="18" y="215"/>
                    <a:pt x="18" y="215"/>
                    <a:pt x="18" y="215"/>
                  </a:cubicBezTo>
                  <a:cubicBezTo>
                    <a:pt x="17" y="216"/>
                    <a:pt x="17" y="216"/>
                    <a:pt x="17" y="216"/>
                  </a:cubicBezTo>
                  <a:cubicBezTo>
                    <a:pt x="17" y="216"/>
                    <a:pt x="17" y="216"/>
                    <a:pt x="17" y="216"/>
                  </a:cubicBezTo>
                  <a:cubicBezTo>
                    <a:pt x="17" y="216"/>
                    <a:pt x="17" y="216"/>
                    <a:pt x="17" y="216"/>
                  </a:cubicBezTo>
                  <a:cubicBezTo>
                    <a:pt x="17" y="215"/>
                    <a:pt x="17" y="215"/>
                    <a:pt x="17" y="215"/>
                  </a:cubicBezTo>
                  <a:cubicBezTo>
                    <a:pt x="17" y="215"/>
                    <a:pt x="17" y="216"/>
                    <a:pt x="17" y="216"/>
                  </a:cubicBezTo>
                  <a:cubicBezTo>
                    <a:pt x="17" y="216"/>
                    <a:pt x="17" y="216"/>
                    <a:pt x="17" y="216"/>
                  </a:cubicBezTo>
                  <a:cubicBezTo>
                    <a:pt x="17" y="215"/>
                    <a:pt x="17" y="215"/>
                    <a:pt x="17" y="215"/>
                  </a:cubicBezTo>
                  <a:cubicBezTo>
                    <a:pt x="17" y="215"/>
                    <a:pt x="17" y="215"/>
                    <a:pt x="17" y="215"/>
                  </a:cubicBezTo>
                  <a:cubicBezTo>
                    <a:pt x="18" y="214"/>
                    <a:pt x="18" y="214"/>
                    <a:pt x="18" y="214"/>
                  </a:cubicBezTo>
                  <a:cubicBezTo>
                    <a:pt x="18" y="214"/>
                    <a:pt x="18" y="214"/>
                    <a:pt x="18" y="214"/>
                  </a:cubicBezTo>
                  <a:cubicBezTo>
                    <a:pt x="17" y="215"/>
                    <a:pt x="17" y="215"/>
                    <a:pt x="17" y="216"/>
                  </a:cubicBezTo>
                  <a:cubicBezTo>
                    <a:pt x="17" y="216"/>
                    <a:pt x="17" y="216"/>
                    <a:pt x="17" y="216"/>
                  </a:cubicBezTo>
                  <a:cubicBezTo>
                    <a:pt x="16" y="216"/>
                    <a:pt x="16" y="215"/>
                    <a:pt x="16" y="215"/>
                  </a:cubicBezTo>
                  <a:cubicBezTo>
                    <a:pt x="14" y="214"/>
                    <a:pt x="17" y="214"/>
                    <a:pt x="18" y="214"/>
                  </a:cubicBezTo>
                  <a:cubicBezTo>
                    <a:pt x="18" y="214"/>
                    <a:pt x="18" y="214"/>
                    <a:pt x="18" y="214"/>
                  </a:cubicBezTo>
                  <a:cubicBezTo>
                    <a:pt x="18" y="214"/>
                    <a:pt x="18" y="214"/>
                    <a:pt x="18" y="214"/>
                  </a:cubicBezTo>
                  <a:cubicBezTo>
                    <a:pt x="18" y="214"/>
                    <a:pt x="18" y="214"/>
                    <a:pt x="18" y="214"/>
                  </a:cubicBezTo>
                  <a:cubicBezTo>
                    <a:pt x="17" y="214"/>
                    <a:pt x="17" y="215"/>
                    <a:pt x="17" y="215"/>
                  </a:cubicBezTo>
                  <a:cubicBezTo>
                    <a:pt x="17" y="215"/>
                    <a:pt x="17" y="215"/>
                    <a:pt x="17" y="215"/>
                  </a:cubicBezTo>
                  <a:cubicBezTo>
                    <a:pt x="17" y="216"/>
                    <a:pt x="17" y="216"/>
                    <a:pt x="17" y="216"/>
                  </a:cubicBezTo>
                  <a:cubicBezTo>
                    <a:pt x="18" y="215"/>
                    <a:pt x="18" y="215"/>
                    <a:pt x="18" y="215"/>
                  </a:cubicBezTo>
                  <a:cubicBezTo>
                    <a:pt x="18" y="215"/>
                    <a:pt x="18" y="214"/>
                    <a:pt x="18" y="214"/>
                  </a:cubicBezTo>
                  <a:cubicBezTo>
                    <a:pt x="18" y="214"/>
                    <a:pt x="18" y="214"/>
                    <a:pt x="18" y="214"/>
                  </a:cubicBezTo>
                  <a:cubicBezTo>
                    <a:pt x="18" y="215"/>
                    <a:pt x="17" y="215"/>
                    <a:pt x="17" y="215"/>
                  </a:cubicBezTo>
                  <a:cubicBezTo>
                    <a:pt x="17" y="215"/>
                    <a:pt x="17" y="215"/>
                    <a:pt x="18" y="215"/>
                  </a:cubicBezTo>
                  <a:cubicBezTo>
                    <a:pt x="17" y="215"/>
                    <a:pt x="17" y="215"/>
                    <a:pt x="17" y="215"/>
                  </a:cubicBezTo>
                  <a:cubicBezTo>
                    <a:pt x="18" y="214"/>
                    <a:pt x="18" y="214"/>
                    <a:pt x="18" y="214"/>
                  </a:cubicBezTo>
                  <a:cubicBezTo>
                    <a:pt x="18" y="214"/>
                    <a:pt x="18" y="214"/>
                    <a:pt x="18" y="214"/>
                  </a:cubicBezTo>
                  <a:cubicBezTo>
                    <a:pt x="18" y="214"/>
                    <a:pt x="18" y="214"/>
                    <a:pt x="18" y="214"/>
                  </a:cubicBezTo>
                  <a:cubicBezTo>
                    <a:pt x="18" y="214"/>
                    <a:pt x="18" y="214"/>
                    <a:pt x="18" y="214"/>
                  </a:cubicBezTo>
                  <a:cubicBezTo>
                    <a:pt x="18" y="214"/>
                    <a:pt x="18" y="214"/>
                    <a:pt x="18" y="214"/>
                  </a:cubicBezTo>
                  <a:cubicBezTo>
                    <a:pt x="18" y="213"/>
                    <a:pt x="18" y="213"/>
                    <a:pt x="18" y="213"/>
                  </a:cubicBezTo>
                  <a:cubicBezTo>
                    <a:pt x="18" y="213"/>
                    <a:pt x="18" y="213"/>
                    <a:pt x="18" y="213"/>
                  </a:cubicBezTo>
                  <a:cubicBezTo>
                    <a:pt x="18" y="213"/>
                    <a:pt x="18" y="213"/>
                    <a:pt x="18" y="213"/>
                  </a:cubicBezTo>
                  <a:cubicBezTo>
                    <a:pt x="18" y="213"/>
                    <a:pt x="18" y="213"/>
                    <a:pt x="18" y="213"/>
                  </a:cubicBezTo>
                  <a:cubicBezTo>
                    <a:pt x="18" y="213"/>
                    <a:pt x="18" y="213"/>
                    <a:pt x="18" y="213"/>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9" y="212"/>
                  </a:cubicBezTo>
                  <a:cubicBezTo>
                    <a:pt x="19" y="212"/>
                    <a:pt x="19" y="212"/>
                    <a:pt x="19" y="212"/>
                  </a:cubicBezTo>
                  <a:cubicBezTo>
                    <a:pt x="19" y="212"/>
                    <a:pt x="19" y="212"/>
                    <a:pt x="19" y="212"/>
                  </a:cubicBezTo>
                  <a:cubicBezTo>
                    <a:pt x="19" y="212"/>
                    <a:pt x="19" y="212"/>
                    <a:pt x="19" y="212"/>
                  </a:cubicBezTo>
                  <a:cubicBezTo>
                    <a:pt x="20" y="212"/>
                    <a:pt x="19" y="213"/>
                    <a:pt x="19" y="213"/>
                  </a:cubicBezTo>
                  <a:cubicBezTo>
                    <a:pt x="19" y="213"/>
                    <a:pt x="19" y="213"/>
                    <a:pt x="19" y="213"/>
                  </a:cubicBezTo>
                  <a:cubicBezTo>
                    <a:pt x="19" y="213"/>
                    <a:pt x="19" y="213"/>
                    <a:pt x="19" y="213"/>
                  </a:cubicBezTo>
                  <a:cubicBezTo>
                    <a:pt x="19" y="213"/>
                    <a:pt x="19" y="213"/>
                    <a:pt x="19" y="213"/>
                  </a:cubicBezTo>
                  <a:cubicBezTo>
                    <a:pt x="19" y="213"/>
                    <a:pt x="19" y="213"/>
                    <a:pt x="19" y="213"/>
                  </a:cubicBezTo>
                  <a:cubicBezTo>
                    <a:pt x="19" y="213"/>
                    <a:pt x="19" y="213"/>
                    <a:pt x="19" y="213"/>
                  </a:cubicBezTo>
                  <a:cubicBezTo>
                    <a:pt x="19" y="213"/>
                    <a:pt x="19" y="213"/>
                    <a:pt x="19" y="213"/>
                  </a:cubicBezTo>
                  <a:cubicBezTo>
                    <a:pt x="19" y="213"/>
                    <a:pt x="19" y="213"/>
                    <a:pt x="19" y="213"/>
                  </a:cubicBezTo>
                  <a:cubicBezTo>
                    <a:pt x="19" y="213"/>
                    <a:pt x="19" y="213"/>
                    <a:pt x="19" y="213"/>
                  </a:cubicBezTo>
                  <a:cubicBezTo>
                    <a:pt x="19" y="213"/>
                    <a:pt x="19" y="213"/>
                    <a:pt x="19" y="213"/>
                  </a:cubicBezTo>
                  <a:cubicBezTo>
                    <a:pt x="19" y="213"/>
                    <a:pt x="19" y="213"/>
                    <a:pt x="18" y="213"/>
                  </a:cubicBezTo>
                  <a:cubicBezTo>
                    <a:pt x="19" y="213"/>
                    <a:pt x="19" y="213"/>
                    <a:pt x="19" y="212"/>
                  </a:cubicBezTo>
                  <a:cubicBezTo>
                    <a:pt x="19" y="212"/>
                    <a:pt x="19" y="212"/>
                    <a:pt x="19" y="212"/>
                  </a:cubicBezTo>
                  <a:cubicBezTo>
                    <a:pt x="19" y="212"/>
                    <a:pt x="19" y="212"/>
                    <a:pt x="19" y="212"/>
                  </a:cubicBezTo>
                  <a:cubicBezTo>
                    <a:pt x="19" y="212"/>
                    <a:pt x="19" y="212"/>
                    <a:pt x="19" y="212"/>
                  </a:cubicBezTo>
                  <a:cubicBezTo>
                    <a:pt x="19" y="212"/>
                    <a:pt x="19" y="212"/>
                    <a:pt x="19" y="212"/>
                  </a:cubicBezTo>
                  <a:cubicBezTo>
                    <a:pt x="19" y="212"/>
                    <a:pt x="19" y="212"/>
                    <a:pt x="19" y="212"/>
                  </a:cubicBezTo>
                  <a:cubicBezTo>
                    <a:pt x="19"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3"/>
                    <a:pt x="18" y="213"/>
                  </a:cubicBezTo>
                  <a:cubicBezTo>
                    <a:pt x="18" y="213"/>
                    <a:pt x="18" y="213"/>
                    <a:pt x="18" y="213"/>
                  </a:cubicBezTo>
                  <a:cubicBezTo>
                    <a:pt x="18" y="213"/>
                    <a:pt x="18" y="213"/>
                    <a:pt x="18" y="213"/>
                  </a:cubicBezTo>
                  <a:cubicBezTo>
                    <a:pt x="18" y="213"/>
                    <a:pt x="18" y="213"/>
                    <a:pt x="18" y="213"/>
                  </a:cubicBezTo>
                  <a:cubicBezTo>
                    <a:pt x="18" y="213"/>
                    <a:pt x="18" y="213"/>
                    <a:pt x="18" y="213"/>
                  </a:cubicBezTo>
                  <a:cubicBezTo>
                    <a:pt x="18" y="213"/>
                    <a:pt x="18" y="213"/>
                    <a:pt x="18" y="213"/>
                  </a:cubicBezTo>
                  <a:cubicBezTo>
                    <a:pt x="18" y="213"/>
                    <a:pt x="19" y="213"/>
                    <a:pt x="19" y="213"/>
                  </a:cubicBezTo>
                  <a:cubicBezTo>
                    <a:pt x="18" y="213"/>
                    <a:pt x="18" y="213"/>
                    <a:pt x="18" y="213"/>
                  </a:cubicBezTo>
                  <a:cubicBezTo>
                    <a:pt x="18" y="213"/>
                    <a:pt x="18" y="214"/>
                    <a:pt x="18" y="214"/>
                  </a:cubicBezTo>
                  <a:cubicBezTo>
                    <a:pt x="18" y="214"/>
                    <a:pt x="18" y="214"/>
                    <a:pt x="18" y="213"/>
                  </a:cubicBezTo>
                  <a:cubicBezTo>
                    <a:pt x="18" y="214"/>
                    <a:pt x="18" y="214"/>
                    <a:pt x="18" y="214"/>
                  </a:cubicBezTo>
                  <a:cubicBezTo>
                    <a:pt x="18" y="214"/>
                    <a:pt x="18" y="214"/>
                    <a:pt x="18" y="214"/>
                  </a:cubicBezTo>
                  <a:cubicBezTo>
                    <a:pt x="18" y="214"/>
                    <a:pt x="18" y="214"/>
                    <a:pt x="18" y="214"/>
                  </a:cubicBezTo>
                  <a:cubicBezTo>
                    <a:pt x="18" y="214"/>
                    <a:pt x="18" y="214"/>
                    <a:pt x="18" y="214"/>
                  </a:cubicBezTo>
                  <a:cubicBezTo>
                    <a:pt x="18" y="215"/>
                    <a:pt x="18" y="215"/>
                    <a:pt x="18" y="215"/>
                  </a:cubicBezTo>
                  <a:cubicBezTo>
                    <a:pt x="18" y="215"/>
                    <a:pt x="18" y="215"/>
                    <a:pt x="18" y="215"/>
                  </a:cubicBezTo>
                  <a:cubicBezTo>
                    <a:pt x="18" y="215"/>
                    <a:pt x="18" y="215"/>
                    <a:pt x="18" y="215"/>
                  </a:cubicBezTo>
                  <a:cubicBezTo>
                    <a:pt x="18" y="215"/>
                    <a:pt x="18" y="215"/>
                    <a:pt x="18" y="215"/>
                  </a:cubicBezTo>
                  <a:cubicBezTo>
                    <a:pt x="18" y="215"/>
                    <a:pt x="18" y="215"/>
                    <a:pt x="18" y="215"/>
                  </a:cubicBezTo>
                  <a:cubicBezTo>
                    <a:pt x="18" y="216"/>
                    <a:pt x="18" y="216"/>
                    <a:pt x="18" y="216"/>
                  </a:cubicBezTo>
                  <a:cubicBezTo>
                    <a:pt x="18" y="216"/>
                    <a:pt x="18" y="216"/>
                    <a:pt x="18" y="216"/>
                  </a:cubicBezTo>
                  <a:cubicBezTo>
                    <a:pt x="19" y="216"/>
                    <a:pt x="18" y="215"/>
                    <a:pt x="19" y="215"/>
                  </a:cubicBezTo>
                  <a:cubicBezTo>
                    <a:pt x="19" y="215"/>
                    <a:pt x="19" y="215"/>
                    <a:pt x="19" y="215"/>
                  </a:cubicBezTo>
                  <a:cubicBezTo>
                    <a:pt x="19" y="215"/>
                    <a:pt x="19" y="215"/>
                    <a:pt x="19" y="215"/>
                  </a:cubicBezTo>
                  <a:cubicBezTo>
                    <a:pt x="19" y="215"/>
                    <a:pt x="19" y="216"/>
                    <a:pt x="19" y="216"/>
                  </a:cubicBezTo>
                  <a:cubicBezTo>
                    <a:pt x="19" y="216"/>
                    <a:pt x="19" y="216"/>
                    <a:pt x="19" y="215"/>
                  </a:cubicBezTo>
                  <a:cubicBezTo>
                    <a:pt x="19" y="216"/>
                    <a:pt x="19" y="216"/>
                    <a:pt x="19" y="216"/>
                  </a:cubicBezTo>
                  <a:cubicBezTo>
                    <a:pt x="19" y="215"/>
                    <a:pt x="20" y="217"/>
                    <a:pt x="20" y="215"/>
                  </a:cubicBezTo>
                  <a:cubicBezTo>
                    <a:pt x="19" y="215"/>
                    <a:pt x="19" y="215"/>
                    <a:pt x="19" y="215"/>
                  </a:cubicBezTo>
                  <a:cubicBezTo>
                    <a:pt x="20" y="215"/>
                    <a:pt x="18" y="215"/>
                    <a:pt x="19" y="214"/>
                  </a:cubicBezTo>
                  <a:cubicBezTo>
                    <a:pt x="19" y="214"/>
                    <a:pt x="19" y="214"/>
                    <a:pt x="19" y="214"/>
                  </a:cubicBezTo>
                  <a:cubicBezTo>
                    <a:pt x="19" y="214"/>
                    <a:pt x="19" y="214"/>
                    <a:pt x="19" y="213"/>
                  </a:cubicBezTo>
                  <a:cubicBezTo>
                    <a:pt x="19" y="213"/>
                    <a:pt x="19" y="214"/>
                    <a:pt x="19" y="214"/>
                  </a:cubicBezTo>
                  <a:cubicBezTo>
                    <a:pt x="19" y="214"/>
                    <a:pt x="19" y="214"/>
                    <a:pt x="19" y="214"/>
                  </a:cubicBezTo>
                  <a:cubicBezTo>
                    <a:pt x="19" y="214"/>
                    <a:pt x="20" y="214"/>
                    <a:pt x="20" y="214"/>
                  </a:cubicBezTo>
                  <a:cubicBezTo>
                    <a:pt x="20" y="214"/>
                    <a:pt x="19" y="214"/>
                    <a:pt x="20" y="215"/>
                  </a:cubicBezTo>
                  <a:cubicBezTo>
                    <a:pt x="22" y="215"/>
                    <a:pt x="22" y="215"/>
                    <a:pt x="22" y="215"/>
                  </a:cubicBezTo>
                  <a:cubicBezTo>
                    <a:pt x="21" y="216"/>
                    <a:pt x="21" y="216"/>
                    <a:pt x="21" y="216"/>
                  </a:cubicBezTo>
                  <a:cubicBezTo>
                    <a:pt x="20" y="216"/>
                    <a:pt x="20" y="216"/>
                    <a:pt x="20" y="216"/>
                  </a:cubicBezTo>
                  <a:cubicBezTo>
                    <a:pt x="21" y="216"/>
                    <a:pt x="21" y="216"/>
                    <a:pt x="21" y="216"/>
                  </a:cubicBezTo>
                  <a:cubicBezTo>
                    <a:pt x="20" y="217"/>
                    <a:pt x="20" y="217"/>
                    <a:pt x="20" y="217"/>
                  </a:cubicBezTo>
                  <a:cubicBezTo>
                    <a:pt x="21" y="216"/>
                    <a:pt x="21" y="216"/>
                    <a:pt x="21" y="216"/>
                  </a:cubicBezTo>
                  <a:cubicBezTo>
                    <a:pt x="21" y="217"/>
                    <a:pt x="21" y="217"/>
                    <a:pt x="21" y="217"/>
                  </a:cubicBezTo>
                  <a:cubicBezTo>
                    <a:pt x="20" y="218"/>
                    <a:pt x="23" y="217"/>
                    <a:pt x="22" y="218"/>
                  </a:cubicBezTo>
                  <a:cubicBezTo>
                    <a:pt x="21" y="218"/>
                    <a:pt x="20" y="219"/>
                    <a:pt x="20" y="219"/>
                  </a:cubicBezTo>
                  <a:cubicBezTo>
                    <a:pt x="22" y="218"/>
                    <a:pt x="23" y="219"/>
                    <a:pt x="25" y="218"/>
                  </a:cubicBezTo>
                  <a:cubicBezTo>
                    <a:pt x="24" y="219"/>
                    <a:pt x="21" y="219"/>
                    <a:pt x="20" y="220"/>
                  </a:cubicBezTo>
                  <a:cubicBezTo>
                    <a:pt x="22" y="220"/>
                    <a:pt x="19" y="222"/>
                    <a:pt x="22" y="221"/>
                  </a:cubicBezTo>
                  <a:cubicBezTo>
                    <a:pt x="22" y="220"/>
                    <a:pt x="23" y="221"/>
                    <a:pt x="25" y="220"/>
                  </a:cubicBezTo>
                  <a:cubicBezTo>
                    <a:pt x="25" y="222"/>
                    <a:pt x="23" y="221"/>
                    <a:pt x="23" y="222"/>
                  </a:cubicBezTo>
                  <a:cubicBezTo>
                    <a:pt x="23" y="222"/>
                    <a:pt x="25" y="222"/>
                    <a:pt x="26" y="221"/>
                  </a:cubicBezTo>
                  <a:cubicBezTo>
                    <a:pt x="26" y="222"/>
                    <a:pt x="28" y="222"/>
                    <a:pt x="27" y="223"/>
                  </a:cubicBezTo>
                  <a:cubicBezTo>
                    <a:pt x="25" y="224"/>
                    <a:pt x="26" y="222"/>
                    <a:pt x="25" y="223"/>
                  </a:cubicBezTo>
                  <a:cubicBezTo>
                    <a:pt x="25" y="224"/>
                    <a:pt x="29" y="222"/>
                    <a:pt x="30" y="224"/>
                  </a:cubicBezTo>
                  <a:cubicBezTo>
                    <a:pt x="31" y="223"/>
                    <a:pt x="34" y="223"/>
                    <a:pt x="35" y="224"/>
                  </a:cubicBezTo>
                  <a:cubicBezTo>
                    <a:pt x="35" y="226"/>
                    <a:pt x="34" y="223"/>
                    <a:pt x="32" y="224"/>
                  </a:cubicBezTo>
                  <a:cubicBezTo>
                    <a:pt x="32" y="225"/>
                    <a:pt x="32" y="225"/>
                    <a:pt x="32" y="225"/>
                  </a:cubicBezTo>
                  <a:cubicBezTo>
                    <a:pt x="30" y="227"/>
                    <a:pt x="27" y="224"/>
                    <a:pt x="25" y="225"/>
                  </a:cubicBezTo>
                  <a:cubicBezTo>
                    <a:pt x="26" y="226"/>
                    <a:pt x="26" y="226"/>
                    <a:pt x="26" y="226"/>
                  </a:cubicBezTo>
                  <a:cubicBezTo>
                    <a:pt x="25" y="226"/>
                    <a:pt x="24" y="226"/>
                    <a:pt x="23" y="227"/>
                  </a:cubicBezTo>
                  <a:cubicBezTo>
                    <a:pt x="25" y="226"/>
                    <a:pt x="24" y="228"/>
                    <a:pt x="25" y="228"/>
                  </a:cubicBezTo>
                  <a:cubicBezTo>
                    <a:pt x="26" y="228"/>
                    <a:pt x="24" y="228"/>
                    <a:pt x="25" y="228"/>
                  </a:cubicBezTo>
                  <a:cubicBezTo>
                    <a:pt x="26" y="228"/>
                    <a:pt x="29" y="228"/>
                    <a:pt x="28" y="230"/>
                  </a:cubicBezTo>
                  <a:cubicBezTo>
                    <a:pt x="27" y="229"/>
                    <a:pt x="26" y="230"/>
                    <a:pt x="25" y="230"/>
                  </a:cubicBezTo>
                  <a:cubicBezTo>
                    <a:pt x="24" y="231"/>
                    <a:pt x="27" y="230"/>
                    <a:pt x="26" y="231"/>
                  </a:cubicBezTo>
                  <a:cubicBezTo>
                    <a:pt x="25" y="231"/>
                    <a:pt x="25" y="231"/>
                    <a:pt x="25" y="231"/>
                  </a:cubicBezTo>
                  <a:cubicBezTo>
                    <a:pt x="25" y="233"/>
                    <a:pt x="26" y="241"/>
                    <a:pt x="32" y="242"/>
                  </a:cubicBezTo>
                  <a:cubicBezTo>
                    <a:pt x="31" y="243"/>
                    <a:pt x="31" y="245"/>
                    <a:pt x="30" y="247"/>
                  </a:cubicBezTo>
                  <a:cubicBezTo>
                    <a:pt x="31" y="246"/>
                    <a:pt x="32" y="246"/>
                    <a:pt x="33" y="247"/>
                  </a:cubicBezTo>
                  <a:cubicBezTo>
                    <a:pt x="31" y="248"/>
                    <a:pt x="31" y="248"/>
                    <a:pt x="31" y="248"/>
                  </a:cubicBezTo>
                  <a:cubicBezTo>
                    <a:pt x="30" y="250"/>
                    <a:pt x="33" y="251"/>
                    <a:pt x="34" y="251"/>
                  </a:cubicBezTo>
                  <a:cubicBezTo>
                    <a:pt x="33" y="252"/>
                    <a:pt x="33" y="252"/>
                    <a:pt x="33" y="252"/>
                  </a:cubicBezTo>
                  <a:cubicBezTo>
                    <a:pt x="32" y="254"/>
                    <a:pt x="34" y="253"/>
                    <a:pt x="35" y="253"/>
                  </a:cubicBezTo>
                  <a:cubicBezTo>
                    <a:pt x="34" y="254"/>
                    <a:pt x="34" y="254"/>
                    <a:pt x="34" y="254"/>
                  </a:cubicBezTo>
                  <a:cubicBezTo>
                    <a:pt x="35" y="254"/>
                    <a:pt x="35" y="254"/>
                    <a:pt x="35" y="254"/>
                  </a:cubicBezTo>
                  <a:cubicBezTo>
                    <a:pt x="36" y="255"/>
                    <a:pt x="36" y="256"/>
                    <a:pt x="34" y="257"/>
                  </a:cubicBezTo>
                  <a:cubicBezTo>
                    <a:pt x="35" y="257"/>
                    <a:pt x="35" y="257"/>
                    <a:pt x="36" y="256"/>
                  </a:cubicBezTo>
                  <a:cubicBezTo>
                    <a:pt x="35" y="258"/>
                    <a:pt x="36" y="261"/>
                    <a:pt x="38" y="262"/>
                  </a:cubicBezTo>
                  <a:cubicBezTo>
                    <a:pt x="38" y="261"/>
                    <a:pt x="39" y="261"/>
                    <a:pt x="40" y="260"/>
                  </a:cubicBezTo>
                  <a:cubicBezTo>
                    <a:pt x="42" y="259"/>
                    <a:pt x="40" y="260"/>
                    <a:pt x="41" y="260"/>
                  </a:cubicBezTo>
                  <a:cubicBezTo>
                    <a:pt x="41" y="261"/>
                    <a:pt x="40" y="262"/>
                    <a:pt x="39" y="262"/>
                  </a:cubicBezTo>
                  <a:cubicBezTo>
                    <a:pt x="38" y="265"/>
                    <a:pt x="42" y="267"/>
                    <a:pt x="44" y="270"/>
                  </a:cubicBezTo>
                  <a:cubicBezTo>
                    <a:pt x="44" y="270"/>
                    <a:pt x="44" y="270"/>
                    <a:pt x="45" y="270"/>
                  </a:cubicBezTo>
                  <a:cubicBezTo>
                    <a:pt x="44" y="273"/>
                    <a:pt x="48" y="273"/>
                    <a:pt x="48" y="276"/>
                  </a:cubicBezTo>
                  <a:cubicBezTo>
                    <a:pt x="49" y="275"/>
                    <a:pt x="51" y="273"/>
                    <a:pt x="52" y="274"/>
                  </a:cubicBezTo>
                  <a:cubicBezTo>
                    <a:pt x="54" y="274"/>
                    <a:pt x="50" y="276"/>
                    <a:pt x="50" y="279"/>
                  </a:cubicBezTo>
                  <a:cubicBezTo>
                    <a:pt x="51" y="278"/>
                    <a:pt x="52" y="279"/>
                    <a:pt x="53" y="279"/>
                  </a:cubicBezTo>
                  <a:cubicBezTo>
                    <a:pt x="52" y="280"/>
                    <a:pt x="52" y="280"/>
                    <a:pt x="52" y="280"/>
                  </a:cubicBezTo>
                  <a:cubicBezTo>
                    <a:pt x="54" y="279"/>
                    <a:pt x="55" y="280"/>
                    <a:pt x="55" y="281"/>
                  </a:cubicBezTo>
                  <a:cubicBezTo>
                    <a:pt x="55" y="281"/>
                    <a:pt x="55" y="281"/>
                    <a:pt x="55" y="281"/>
                  </a:cubicBezTo>
                  <a:cubicBezTo>
                    <a:pt x="55" y="282"/>
                    <a:pt x="55" y="283"/>
                    <a:pt x="56" y="284"/>
                  </a:cubicBezTo>
                  <a:cubicBezTo>
                    <a:pt x="57" y="282"/>
                    <a:pt x="58" y="284"/>
                    <a:pt x="59" y="283"/>
                  </a:cubicBezTo>
                  <a:cubicBezTo>
                    <a:pt x="59" y="284"/>
                    <a:pt x="59" y="284"/>
                    <a:pt x="59" y="284"/>
                  </a:cubicBezTo>
                  <a:cubicBezTo>
                    <a:pt x="60" y="283"/>
                    <a:pt x="60" y="283"/>
                    <a:pt x="60" y="283"/>
                  </a:cubicBezTo>
                  <a:cubicBezTo>
                    <a:pt x="61" y="285"/>
                    <a:pt x="61" y="285"/>
                    <a:pt x="61" y="285"/>
                  </a:cubicBezTo>
                  <a:cubicBezTo>
                    <a:pt x="59" y="285"/>
                    <a:pt x="59" y="285"/>
                    <a:pt x="59" y="285"/>
                  </a:cubicBezTo>
                  <a:cubicBezTo>
                    <a:pt x="60" y="287"/>
                    <a:pt x="60" y="285"/>
                    <a:pt x="62" y="284"/>
                  </a:cubicBezTo>
                  <a:cubicBezTo>
                    <a:pt x="63" y="284"/>
                    <a:pt x="62" y="285"/>
                    <a:pt x="62" y="286"/>
                  </a:cubicBezTo>
                  <a:cubicBezTo>
                    <a:pt x="62" y="287"/>
                    <a:pt x="62" y="285"/>
                    <a:pt x="61" y="285"/>
                  </a:cubicBezTo>
                  <a:cubicBezTo>
                    <a:pt x="60" y="286"/>
                    <a:pt x="62" y="286"/>
                    <a:pt x="61" y="287"/>
                  </a:cubicBezTo>
                  <a:cubicBezTo>
                    <a:pt x="62" y="287"/>
                    <a:pt x="63" y="286"/>
                    <a:pt x="63" y="286"/>
                  </a:cubicBezTo>
                  <a:cubicBezTo>
                    <a:pt x="64" y="287"/>
                    <a:pt x="65" y="287"/>
                    <a:pt x="65" y="289"/>
                  </a:cubicBezTo>
                  <a:cubicBezTo>
                    <a:pt x="65" y="288"/>
                    <a:pt x="66" y="289"/>
                    <a:pt x="67" y="288"/>
                  </a:cubicBezTo>
                  <a:cubicBezTo>
                    <a:pt x="66" y="288"/>
                    <a:pt x="66" y="287"/>
                    <a:pt x="66" y="286"/>
                  </a:cubicBezTo>
                  <a:cubicBezTo>
                    <a:pt x="67" y="286"/>
                    <a:pt x="68" y="286"/>
                    <a:pt x="68" y="287"/>
                  </a:cubicBezTo>
                  <a:cubicBezTo>
                    <a:pt x="67" y="287"/>
                    <a:pt x="67" y="287"/>
                    <a:pt x="67" y="287"/>
                  </a:cubicBezTo>
                  <a:cubicBezTo>
                    <a:pt x="68" y="287"/>
                    <a:pt x="69" y="288"/>
                    <a:pt x="69" y="286"/>
                  </a:cubicBezTo>
                  <a:cubicBezTo>
                    <a:pt x="69" y="289"/>
                    <a:pt x="69" y="289"/>
                    <a:pt x="69" y="289"/>
                  </a:cubicBezTo>
                  <a:cubicBezTo>
                    <a:pt x="70" y="288"/>
                    <a:pt x="71" y="288"/>
                    <a:pt x="72" y="288"/>
                  </a:cubicBezTo>
                  <a:cubicBezTo>
                    <a:pt x="71" y="290"/>
                    <a:pt x="69" y="291"/>
                    <a:pt x="71" y="292"/>
                  </a:cubicBezTo>
                  <a:cubicBezTo>
                    <a:pt x="73" y="291"/>
                    <a:pt x="73" y="291"/>
                    <a:pt x="73" y="291"/>
                  </a:cubicBezTo>
                  <a:cubicBezTo>
                    <a:pt x="74" y="291"/>
                    <a:pt x="74" y="292"/>
                    <a:pt x="74" y="293"/>
                  </a:cubicBezTo>
                  <a:cubicBezTo>
                    <a:pt x="76" y="294"/>
                    <a:pt x="77" y="289"/>
                    <a:pt x="79" y="291"/>
                  </a:cubicBezTo>
                  <a:cubicBezTo>
                    <a:pt x="78" y="293"/>
                    <a:pt x="78" y="293"/>
                    <a:pt x="79" y="294"/>
                  </a:cubicBezTo>
                  <a:cubicBezTo>
                    <a:pt x="79" y="293"/>
                    <a:pt x="79" y="293"/>
                    <a:pt x="80" y="293"/>
                  </a:cubicBezTo>
                  <a:cubicBezTo>
                    <a:pt x="80" y="292"/>
                    <a:pt x="79" y="294"/>
                    <a:pt x="79" y="293"/>
                  </a:cubicBezTo>
                  <a:cubicBezTo>
                    <a:pt x="79" y="291"/>
                    <a:pt x="80" y="292"/>
                    <a:pt x="80" y="292"/>
                  </a:cubicBezTo>
                  <a:cubicBezTo>
                    <a:pt x="81" y="296"/>
                    <a:pt x="86" y="294"/>
                    <a:pt x="88" y="296"/>
                  </a:cubicBezTo>
                  <a:cubicBezTo>
                    <a:pt x="88" y="294"/>
                    <a:pt x="90" y="295"/>
                    <a:pt x="90" y="295"/>
                  </a:cubicBezTo>
                  <a:cubicBezTo>
                    <a:pt x="90" y="297"/>
                    <a:pt x="92" y="294"/>
                    <a:pt x="93" y="296"/>
                  </a:cubicBezTo>
                  <a:cubicBezTo>
                    <a:pt x="92" y="293"/>
                    <a:pt x="92" y="293"/>
                    <a:pt x="92" y="293"/>
                  </a:cubicBezTo>
                  <a:cubicBezTo>
                    <a:pt x="94" y="295"/>
                    <a:pt x="95" y="290"/>
                    <a:pt x="96" y="293"/>
                  </a:cubicBezTo>
                  <a:cubicBezTo>
                    <a:pt x="97" y="293"/>
                    <a:pt x="96" y="294"/>
                    <a:pt x="95" y="295"/>
                  </a:cubicBezTo>
                  <a:cubicBezTo>
                    <a:pt x="96" y="298"/>
                    <a:pt x="99" y="293"/>
                    <a:pt x="100" y="296"/>
                  </a:cubicBezTo>
                  <a:cubicBezTo>
                    <a:pt x="100" y="295"/>
                    <a:pt x="99" y="293"/>
                    <a:pt x="101" y="292"/>
                  </a:cubicBezTo>
                  <a:cubicBezTo>
                    <a:pt x="101" y="294"/>
                    <a:pt x="103" y="295"/>
                    <a:pt x="103" y="295"/>
                  </a:cubicBezTo>
                  <a:cubicBezTo>
                    <a:pt x="104" y="295"/>
                    <a:pt x="104" y="294"/>
                    <a:pt x="105" y="295"/>
                  </a:cubicBezTo>
                  <a:cubicBezTo>
                    <a:pt x="104" y="296"/>
                    <a:pt x="104" y="296"/>
                    <a:pt x="104" y="296"/>
                  </a:cubicBezTo>
                  <a:cubicBezTo>
                    <a:pt x="105" y="297"/>
                    <a:pt x="106" y="296"/>
                    <a:pt x="107" y="295"/>
                  </a:cubicBezTo>
                  <a:cubicBezTo>
                    <a:pt x="108" y="297"/>
                    <a:pt x="110" y="296"/>
                    <a:pt x="111" y="297"/>
                  </a:cubicBezTo>
                  <a:cubicBezTo>
                    <a:pt x="112" y="295"/>
                    <a:pt x="113" y="299"/>
                    <a:pt x="113" y="295"/>
                  </a:cubicBezTo>
                  <a:cubicBezTo>
                    <a:pt x="114" y="296"/>
                    <a:pt x="114" y="296"/>
                    <a:pt x="114" y="296"/>
                  </a:cubicBezTo>
                  <a:cubicBezTo>
                    <a:pt x="114" y="296"/>
                    <a:pt x="115" y="294"/>
                    <a:pt x="115" y="294"/>
                  </a:cubicBezTo>
                  <a:cubicBezTo>
                    <a:pt x="115" y="296"/>
                    <a:pt x="115" y="296"/>
                    <a:pt x="115" y="296"/>
                  </a:cubicBezTo>
                  <a:cubicBezTo>
                    <a:pt x="114" y="298"/>
                    <a:pt x="117" y="296"/>
                    <a:pt x="117" y="298"/>
                  </a:cubicBezTo>
                  <a:cubicBezTo>
                    <a:pt x="116" y="296"/>
                    <a:pt x="117" y="298"/>
                    <a:pt x="118" y="296"/>
                  </a:cubicBezTo>
                  <a:cubicBezTo>
                    <a:pt x="118" y="296"/>
                    <a:pt x="118" y="296"/>
                    <a:pt x="118" y="296"/>
                  </a:cubicBezTo>
                  <a:cubicBezTo>
                    <a:pt x="120" y="296"/>
                    <a:pt x="119" y="295"/>
                    <a:pt x="120" y="295"/>
                  </a:cubicBezTo>
                  <a:cubicBezTo>
                    <a:pt x="121" y="295"/>
                    <a:pt x="120" y="297"/>
                    <a:pt x="120" y="297"/>
                  </a:cubicBezTo>
                  <a:cubicBezTo>
                    <a:pt x="120" y="298"/>
                    <a:pt x="121" y="298"/>
                    <a:pt x="122" y="297"/>
                  </a:cubicBezTo>
                  <a:cubicBezTo>
                    <a:pt x="122" y="298"/>
                    <a:pt x="122" y="298"/>
                    <a:pt x="123" y="298"/>
                  </a:cubicBezTo>
                  <a:cubicBezTo>
                    <a:pt x="123" y="298"/>
                    <a:pt x="123" y="298"/>
                    <a:pt x="123" y="298"/>
                  </a:cubicBezTo>
                  <a:cubicBezTo>
                    <a:pt x="123" y="298"/>
                    <a:pt x="124" y="298"/>
                    <a:pt x="124" y="299"/>
                  </a:cubicBezTo>
                  <a:cubicBezTo>
                    <a:pt x="123" y="300"/>
                    <a:pt x="123" y="300"/>
                    <a:pt x="123" y="300"/>
                  </a:cubicBezTo>
                  <a:cubicBezTo>
                    <a:pt x="124" y="300"/>
                    <a:pt x="125" y="299"/>
                    <a:pt x="125" y="298"/>
                  </a:cubicBezTo>
                  <a:cubicBezTo>
                    <a:pt x="127" y="300"/>
                    <a:pt x="131" y="300"/>
                    <a:pt x="132" y="300"/>
                  </a:cubicBezTo>
                  <a:cubicBezTo>
                    <a:pt x="131" y="299"/>
                    <a:pt x="131" y="301"/>
                    <a:pt x="131" y="300"/>
                  </a:cubicBezTo>
                  <a:cubicBezTo>
                    <a:pt x="132" y="300"/>
                    <a:pt x="133" y="299"/>
                    <a:pt x="133" y="300"/>
                  </a:cubicBezTo>
                  <a:cubicBezTo>
                    <a:pt x="134" y="300"/>
                    <a:pt x="133" y="301"/>
                    <a:pt x="134" y="302"/>
                  </a:cubicBezTo>
                  <a:cubicBezTo>
                    <a:pt x="133" y="302"/>
                    <a:pt x="135" y="300"/>
                    <a:pt x="134" y="300"/>
                  </a:cubicBezTo>
                  <a:cubicBezTo>
                    <a:pt x="134" y="303"/>
                    <a:pt x="138" y="301"/>
                    <a:pt x="139" y="304"/>
                  </a:cubicBezTo>
                  <a:cubicBezTo>
                    <a:pt x="139" y="303"/>
                    <a:pt x="138" y="304"/>
                    <a:pt x="137" y="305"/>
                  </a:cubicBezTo>
                  <a:cubicBezTo>
                    <a:pt x="139" y="305"/>
                    <a:pt x="141" y="305"/>
                    <a:pt x="143" y="304"/>
                  </a:cubicBezTo>
                  <a:cubicBezTo>
                    <a:pt x="142" y="305"/>
                    <a:pt x="142" y="305"/>
                    <a:pt x="141" y="305"/>
                  </a:cubicBezTo>
                  <a:cubicBezTo>
                    <a:pt x="142" y="306"/>
                    <a:pt x="143" y="307"/>
                    <a:pt x="144" y="306"/>
                  </a:cubicBezTo>
                  <a:cubicBezTo>
                    <a:pt x="145" y="305"/>
                    <a:pt x="144" y="307"/>
                    <a:pt x="144" y="306"/>
                  </a:cubicBezTo>
                  <a:cubicBezTo>
                    <a:pt x="144" y="305"/>
                    <a:pt x="146" y="305"/>
                    <a:pt x="146" y="306"/>
                  </a:cubicBezTo>
                  <a:cubicBezTo>
                    <a:pt x="146" y="306"/>
                    <a:pt x="146" y="306"/>
                    <a:pt x="146" y="306"/>
                  </a:cubicBezTo>
                  <a:cubicBezTo>
                    <a:pt x="147" y="307"/>
                    <a:pt x="147" y="306"/>
                    <a:pt x="148" y="307"/>
                  </a:cubicBezTo>
                  <a:cubicBezTo>
                    <a:pt x="148" y="308"/>
                    <a:pt x="147" y="307"/>
                    <a:pt x="147" y="308"/>
                  </a:cubicBezTo>
                  <a:cubicBezTo>
                    <a:pt x="145" y="310"/>
                    <a:pt x="147" y="311"/>
                    <a:pt x="147" y="311"/>
                  </a:cubicBezTo>
                  <a:cubicBezTo>
                    <a:pt x="149" y="311"/>
                    <a:pt x="149" y="311"/>
                    <a:pt x="149" y="311"/>
                  </a:cubicBezTo>
                  <a:cubicBezTo>
                    <a:pt x="150" y="311"/>
                    <a:pt x="148" y="312"/>
                    <a:pt x="148" y="312"/>
                  </a:cubicBezTo>
                  <a:cubicBezTo>
                    <a:pt x="154" y="312"/>
                    <a:pt x="154" y="312"/>
                    <a:pt x="154" y="312"/>
                  </a:cubicBezTo>
                  <a:cubicBezTo>
                    <a:pt x="153" y="312"/>
                    <a:pt x="152" y="314"/>
                    <a:pt x="151" y="314"/>
                  </a:cubicBezTo>
                  <a:cubicBezTo>
                    <a:pt x="152" y="315"/>
                    <a:pt x="155" y="315"/>
                    <a:pt x="157" y="315"/>
                  </a:cubicBezTo>
                  <a:cubicBezTo>
                    <a:pt x="157" y="316"/>
                    <a:pt x="158" y="317"/>
                    <a:pt x="159" y="318"/>
                  </a:cubicBezTo>
                  <a:cubicBezTo>
                    <a:pt x="158" y="319"/>
                    <a:pt x="159" y="317"/>
                    <a:pt x="158" y="318"/>
                  </a:cubicBezTo>
                  <a:cubicBezTo>
                    <a:pt x="157" y="319"/>
                    <a:pt x="157" y="319"/>
                    <a:pt x="157" y="319"/>
                  </a:cubicBezTo>
                  <a:cubicBezTo>
                    <a:pt x="156" y="318"/>
                    <a:pt x="154" y="320"/>
                    <a:pt x="153" y="320"/>
                  </a:cubicBezTo>
                  <a:cubicBezTo>
                    <a:pt x="155" y="320"/>
                    <a:pt x="154" y="323"/>
                    <a:pt x="154" y="325"/>
                  </a:cubicBezTo>
                  <a:cubicBezTo>
                    <a:pt x="157" y="323"/>
                    <a:pt x="156" y="326"/>
                    <a:pt x="159" y="325"/>
                  </a:cubicBezTo>
                  <a:cubicBezTo>
                    <a:pt x="160" y="327"/>
                    <a:pt x="157" y="327"/>
                    <a:pt x="156" y="328"/>
                  </a:cubicBezTo>
                  <a:cubicBezTo>
                    <a:pt x="158" y="329"/>
                    <a:pt x="158" y="331"/>
                    <a:pt x="158" y="333"/>
                  </a:cubicBezTo>
                  <a:cubicBezTo>
                    <a:pt x="158" y="333"/>
                    <a:pt x="158" y="333"/>
                    <a:pt x="158" y="333"/>
                  </a:cubicBezTo>
                  <a:cubicBezTo>
                    <a:pt x="159" y="334"/>
                    <a:pt x="158" y="337"/>
                    <a:pt x="161" y="338"/>
                  </a:cubicBezTo>
                  <a:cubicBezTo>
                    <a:pt x="160" y="338"/>
                    <a:pt x="160" y="338"/>
                    <a:pt x="159" y="338"/>
                  </a:cubicBezTo>
                  <a:cubicBezTo>
                    <a:pt x="159" y="340"/>
                    <a:pt x="163" y="338"/>
                    <a:pt x="162" y="340"/>
                  </a:cubicBezTo>
                  <a:cubicBezTo>
                    <a:pt x="160" y="339"/>
                    <a:pt x="160" y="339"/>
                    <a:pt x="160" y="339"/>
                  </a:cubicBezTo>
                  <a:cubicBezTo>
                    <a:pt x="162" y="340"/>
                    <a:pt x="160" y="342"/>
                    <a:pt x="162" y="343"/>
                  </a:cubicBezTo>
                  <a:cubicBezTo>
                    <a:pt x="161" y="343"/>
                    <a:pt x="161" y="343"/>
                    <a:pt x="160" y="343"/>
                  </a:cubicBezTo>
                  <a:cubicBezTo>
                    <a:pt x="161" y="344"/>
                    <a:pt x="161" y="345"/>
                    <a:pt x="163" y="346"/>
                  </a:cubicBezTo>
                  <a:cubicBezTo>
                    <a:pt x="162" y="347"/>
                    <a:pt x="161" y="346"/>
                    <a:pt x="160" y="346"/>
                  </a:cubicBezTo>
                  <a:cubicBezTo>
                    <a:pt x="160" y="347"/>
                    <a:pt x="163" y="347"/>
                    <a:pt x="162" y="348"/>
                  </a:cubicBezTo>
                  <a:cubicBezTo>
                    <a:pt x="162" y="349"/>
                    <a:pt x="161" y="349"/>
                    <a:pt x="161" y="349"/>
                  </a:cubicBezTo>
                  <a:cubicBezTo>
                    <a:pt x="162" y="350"/>
                    <a:pt x="162" y="351"/>
                    <a:pt x="163" y="352"/>
                  </a:cubicBezTo>
                  <a:cubicBezTo>
                    <a:pt x="162" y="352"/>
                    <a:pt x="162" y="353"/>
                    <a:pt x="161" y="353"/>
                  </a:cubicBezTo>
                  <a:cubicBezTo>
                    <a:pt x="161" y="360"/>
                    <a:pt x="162" y="366"/>
                    <a:pt x="164" y="372"/>
                  </a:cubicBezTo>
                  <a:cubicBezTo>
                    <a:pt x="161" y="374"/>
                    <a:pt x="162" y="371"/>
                    <a:pt x="161" y="372"/>
                  </a:cubicBezTo>
                  <a:cubicBezTo>
                    <a:pt x="163" y="372"/>
                    <a:pt x="161" y="373"/>
                    <a:pt x="162" y="375"/>
                  </a:cubicBezTo>
                  <a:cubicBezTo>
                    <a:pt x="162" y="375"/>
                    <a:pt x="162" y="375"/>
                    <a:pt x="162" y="375"/>
                  </a:cubicBezTo>
                  <a:cubicBezTo>
                    <a:pt x="162" y="376"/>
                    <a:pt x="161" y="376"/>
                    <a:pt x="162" y="377"/>
                  </a:cubicBezTo>
                  <a:cubicBezTo>
                    <a:pt x="162" y="377"/>
                    <a:pt x="162" y="377"/>
                    <a:pt x="162" y="377"/>
                  </a:cubicBezTo>
                  <a:cubicBezTo>
                    <a:pt x="164" y="378"/>
                    <a:pt x="159" y="379"/>
                    <a:pt x="162" y="379"/>
                  </a:cubicBezTo>
                  <a:cubicBezTo>
                    <a:pt x="161" y="380"/>
                    <a:pt x="161" y="380"/>
                    <a:pt x="161" y="380"/>
                  </a:cubicBezTo>
                  <a:cubicBezTo>
                    <a:pt x="163" y="381"/>
                    <a:pt x="160" y="382"/>
                    <a:pt x="162" y="383"/>
                  </a:cubicBezTo>
                  <a:cubicBezTo>
                    <a:pt x="162" y="383"/>
                    <a:pt x="162" y="383"/>
                    <a:pt x="162" y="383"/>
                  </a:cubicBezTo>
                  <a:cubicBezTo>
                    <a:pt x="161" y="384"/>
                    <a:pt x="165" y="386"/>
                    <a:pt x="163" y="386"/>
                  </a:cubicBezTo>
                  <a:cubicBezTo>
                    <a:pt x="163" y="388"/>
                    <a:pt x="164" y="389"/>
                    <a:pt x="166" y="389"/>
                  </a:cubicBezTo>
                  <a:cubicBezTo>
                    <a:pt x="165" y="390"/>
                    <a:pt x="164" y="389"/>
                    <a:pt x="163" y="389"/>
                  </a:cubicBezTo>
                  <a:cubicBezTo>
                    <a:pt x="164" y="394"/>
                    <a:pt x="164" y="400"/>
                    <a:pt x="167" y="404"/>
                  </a:cubicBezTo>
                  <a:cubicBezTo>
                    <a:pt x="166" y="404"/>
                    <a:pt x="166" y="404"/>
                    <a:pt x="165" y="404"/>
                  </a:cubicBezTo>
                  <a:cubicBezTo>
                    <a:pt x="168" y="406"/>
                    <a:pt x="163" y="409"/>
                    <a:pt x="168" y="411"/>
                  </a:cubicBezTo>
                  <a:cubicBezTo>
                    <a:pt x="170" y="412"/>
                    <a:pt x="170" y="412"/>
                    <a:pt x="170" y="412"/>
                  </a:cubicBezTo>
                  <a:cubicBezTo>
                    <a:pt x="169" y="412"/>
                    <a:pt x="168" y="412"/>
                    <a:pt x="167" y="413"/>
                  </a:cubicBezTo>
                  <a:cubicBezTo>
                    <a:pt x="168" y="413"/>
                    <a:pt x="167" y="415"/>
                    <a:pt x="169" y="416"/>
                  </a:cubicBezTo>
                  <a:cubicBezTo>
                    <a:pt x="168" y="416"/>
                    <a:pt x="168" y="416"/>
                    <a:pt x="168" y="416"/>
                  </a:cubicBezTo>
                  <a:cubicBezTo>
                    <a:pt x="167" y="417"/>
                    <a:pt x="170" y="418"/>
                    <a:pt x="169" y="419"/>
                  </a:cubicBezTo>
                  <a:cubicBezTo>
                    <a:pt x="169" y="419"/>
                    <a:pt x="169" y="419"/>
                    <a:pt x="169" y="419"/>
                  </a:cubicBezTo>
                  <a:cubicBezTo>
                    <a:pt x="166" y="425"/>
                    <a:pt x="163" y="434"/>
                    <a:pt x="168" y="438"/>
                  </a:cubicBezTo>
                  <a:cubicBezTo>
                    <a:pt x="169" y="440"/>
                    <a:pt x="166" y="439"/>
                    <a:pt x="166" y="440"/>
                  </a:cubicBezTo>
                  <a:cubicBezTo>
                    <a:pt x="170" y="444"/>
                    <a:pt x="167" y="452"/>
                    <a:pt x="173" y="453"/>
                  </a:cubicBezTo>
                  <a:cubicBezTo>
                    <a:pt x="173" y="454"/>
                    <a:pt x="173" y="454"/>
                    <a:pt x="173" y="455"/>
                  </a:cubicBezTo>
                  <a:cubicBezTo>
                    <a:pt x="173" y="455"/>
                    <a:pt x="173" y="456"/>
                    <a:pt x="174" y="456"/>
                  </a:cubicBezTo>
                  <a:cubicBezTo>
                    <a:pt x="171" y="457"/>
                    <a:pt x="174" y="460"/>
                    <a:pt x="172" y="462"/>
                  </a:cubicBezTo>
                  <a:cubicBezTo>
                    <a:pt x="175" y="462"/>
                    <a:pt x="174" y="463"/>
                    <a:pt x="174" y="464"/>
                  </a:cubicBezTo>
                  <a:cubicBezTo>
                    <a:pt x="174" y="464"/>
                    <a:pt x="173" y="464"/>
                    <a:pt x="173" y="464"/>
                  </a:cubicBezTo>
                  <a:cubicBezTo>
                    <a:pt x="173" y="466"/>
                    <a:pt x="173" y="466"/>
                    <a:pt x="172" y="468"/>
                  </a:cubicBezTo>
                  <a:cubicBezTo>
                    <a:pt x="172" y="469"/>
                    <a:pt x="174" y="469"/>
                    <a:pt x="173" y="470"/>
                  </a:cubicBezTo>
                  <a:cubicBezTo>
                    <a:pt x="171" y="471"/>
                    <a:pt x="173" y="472"/>
                    <a:pt x="172" y="473"/>
                  </a:cubicBezTo>
                  <a:cubicBezTo>
                    <a:pt x="174" y="473"/>
                    <a:pt x="175" y="474"/>
                    <a:pt x="175" y="475"/>
                  </a:cubicBezTo>
                  <a:cubicBezTo>
                    <a:pt x="172" y="475"/>
                    <a:pt x="172" y="475"/>
                    <a:pt x="172" y="475"/>
                  </a:cubicBezTo>
                  <a:cubicBezTo>
                    <a:pt x="174" y="477"/>
                    <a:pt x="170" y="481"/>
                    <a:pt x="174" y="485"/>
                  </a:cubicBezTo>
                  <a:cubicBezTo>
                    <a:pt x="172" y="485"/>
                    <a:pt x="172" y="485"/>
                    <a:pt x="172" y="485"/>
                  </a:cubicBezTo>
                  <a:cubicBezTo>
                    <a:pt x="174" y="488"/>
                    <a:pt x="173" y="491"/>
                    <a:pt x="176" y="494"/>
                  </a:cubicBezTo>
                  <a:cubicBezTo>
                    <a:pt x="175" y="495"/>
                    <a:pt x="175" y="496"/>
                    <a:pt x="175" y="497"/>
                  </a:cubicBezTo>
                  <a:cubicBezTo>
                    <a:pt x="176" y="498"/>
                    <a:pt x="176" y="499"/>
                    <a:pt x="178" y="499"/>
                  </a:cubicBezTo>
                  <a:cubicBezTo>
                    <a:pt x="178" y="500"/>
                    <a:pt x="177" y="500"/>
                    <a:pt x="177" y="500"/>
                  </a:cubicBezTo>
                  <a:cubicBezTo>
                    <a:pt x="176" y="501"/>
                    <a:pt x="174" y="504"/>
                    <a:pt x="177" y="504"/>
                  </a:cubicBezTo>
                  <a:cubicBezTo>
                    <a:pt x="175" y="505"/>
                    <a:pt x="175" y="505"/>
                    <a:pt x="175" y="505"/>
                  </a:cubicBezTo>
                  <a:cubicBezTo>
                    <a:pt x="177" y="506"/>
                    <a:pt x="179" y="507"/>
                    <a:pt x="177" y="508"/>
                  </a:cubicBezTo>
                  <a:cubicBezTo>
                    <a:pt x="178" y="509"/>
                    <a:pt x="179" y="510"/>
                    <a:pt x="181" y="509"/>
                  </a:cubicBezTo>
                  <a:cubicBezTo>
                    <a:pt x="181" y="510"/>
                    <a:pt x="178" y="510"/>
                    <a:pt x="180" y="510"/>
                  </a:cubicBezTo>
                  <a:cubicBezTo>
                    <a:pt x="178" y="510"/>
                    <a:pt x="178" y="510"/>
                    <a:pt x="178" y="510"/>
                  </a:cubicBezTo>
                  <a:cubicBezTo>
                    <a:pt x="177" y="513"/>
                    <a:pt x="179" y="515"/>
                    <a:pt x="180" y="518"/>
                  </a:cubicBezTo>
                  <a:cubicBezTo>
                    <a:pt x="178" y="519"/>
                    <a:pt x="181" y="520"/>
                    <a:pt x="179" y="522"/>
                  </a:cubicBezTo>
                  <a:cubicBezTo>
                    <a:pt x="181" y="523"/>
                    <a:pt x="179" y="525"/>
                    <a:pt x="182" y="525"/>
                  </a:cubicBezTo>
                  <a:cubicBezTo>
                    <a:pt x="181" y="525"/>
                    <a:pt x="181" y="525"/>
                    <a:pt x="181" y="525"/>
                  </a:cubicBezTo>
                  <a:cubicBezTo>
                    <a:pt x="181" y="526"/>
                    <a:pt x="181" y="528"/>
                    <a:pt x="180" y="530"/>
                  </a:cubicBezTo>
                  <a:cubicBezTo>
                    <a:pt x="180" y="531"/>
                    <a:pt x="182" y="530"/>
                    <a:pt x="183" y="531"/>
                  </a:cubicBezTo>
                  <a:cubicBezTo>
                    <a:pt x="182" y="531"/>
                    <a:pt x="182" y="531"/>
                    <a:pt x="182" y="531"/>
                  </a:cubicBezTo>
                  <a:cubicBezTo>
                    <a:pt x="183" y="532"/>
                    <a:pt x="185" y="532"/>
                    <a:pt x="186" y="532"/>
                  </a:cubicBezTo>
                  <a:cubicBezTo>
                    <a:pt x="185" y="533"/>
                    <a:pt x="186" y="533"/>
                    <a:pt x="185" y="533"/>
                  </a:cubicBezTo>
                  <a:cubicBezTo>
                    <a:pt x="185" y="533"/>
                    <a:pt x="183" y="533"/>
                    <a:pt x="181" y="532"/>
                  </a:cubicBezTo>
                  <a:cubicBezTo>
                    <a:pt x="181" y="534"/>
                    <a:pt x="184" y="534"/>
                    <a:pt x="182" y="535"/>
                  </a:cubicBezTo>
                  <a:cubicBezTo>
                    <a:pt x="182" y="536"/>
                    <a:pt x="182" y="536"/>
                    <a:pt x="184" y="536"/>
                  </a:cubicBezTo>
                  <a:cubicBezTo>
                    <a:pt x="184" y="536"/>
                    <a:pt x="183" y="537"/>
                    <a:pt x="182" y="537"/>
                  </a:cubicBezTo>
                  <a:cubicBezTo>
                    <a:pt x="183" y="537"/>
                    <a:pt x="183" y="538"/>
                    <a:pt x="184" y="538"/>
                  </a:cubicBezTo>
                  <a:cubicBezTo>
                    <a:pt x="184" y="538"/>
                    <a:pt x="184" y="537"/>
                    <a:pt x="184" y="537"/>
                  </a:cubicBezTo>
                  <a:cubicBezTo>
                    <a:pt x="185" y="537"/>
                    <a:pt x="185" y="538"/>
                    <a:pt x="187" y="538"/>
                  </a:cubicBezTo>
                  <a:cubicBezTo>
                    <a:pt x="187" y="537"/>
                    <a:pt x="186" y="537"/>
                    <a:pt x="186" y="537"/>
                  </a:cubicBezTo>
                  <a:cubicBezTo>
                    <a:pt x="188" y="537"/>
                    <a:pt x="188" y="538"/>
                    <a:pt x="187" y="538"/>
                  </a:cubicBezTo>
                  <a:cubicBezTo>
                    <a:pt x="186" y="539"/>
                    <a:pt x="185" y="538"/>
                    <a:pt x="184" y="539"/>
                  </a:cubicBezTo>
                  <a:cubicBezTo>
                    <a:pt x="188" y="540"/>
                    <a:pt x="188" y="540"/>
                    <a:pt x="188" y="540"/>
                  </a:cubicBezTo>
                  <a:cubicBezTo>
                    <a:pt x="186" y="540"/>
                    <a:pt x="187" y="539"/>
                    <a:pt x="189" y="539"/>
                  </a:cubicBezTo>
                  <a:cubicBezTo>
                    <a:pt x="188" y="538"/>
                    <a:pt x="188" y="538"/>
                    <a:pt x="188" y="538"/>
                  </a:cubicBezTo>
                  <a:cubicBezTo>
                    <a:pt x="189" y="538"/>
                    <a:pt x="189" y="538"/>
                    <a:pt x="189" y="538"/>
                  </a:cubicBezTo>
                  <a:cubicBezTo>
                    <a:pt x="189" y="537"/>
                    <a:pt x="190" y="536"/>
                    <a:pt x="189" y="535"/>
                  </a:cubicBezTo>
                  <a:cubicBezTo>
                    <a:pt x="187" y="536"/>
                    <a:pt x="187" y="536"/>
                    <a:pt x="187" y="536"/>
                  </a:cubicBezTo>
                  <a:cubicBezTo>
                    <a:pt x="187" y="535"/>
                    <a:pt x="185" y="535"/>
                    <a:pt x="187" y="534"/>
                  </a:cubicBezTo>
                  <a:cubicBezTo>
                    <a:pt x="187" y="534"/>
                    <a:pt x="188" y="534"/>
                    <a:pt x="189" y="534"/>
                  </a:cubicBezTo>
                  <a:cubicBezTo>
                    <a:pt x="189" y="534"/>
                    <a:pt x="188" y="533"/>
                    <a:pt x="188" y="533"/>
                  </a:cubicBezTo>
                  <a:cubicBezTo>
                    <a:pt x="191" y="533"/>
                    <a:pt x="191" y="533"/>
                    <a:pt x="191" y="533"/>
                  </a:cubicBezTo>
                  <a:cubicBezTo>
                    <a:pt x="187" y="533"/>
                    <a:pt x="189" y="532"/>
                    <a:pt x="189" y="531"/>
                  </a:cubicBezTo>
                  <a:cubicBezTo>
                    <a:pt x="189" y="531"/>
                    <a:pt x="189" y="531"/>
                    <a:pt x="189" y="531"/>
                  </a:cubicBezTo>
                  <a:cubicBezTo>
                    <a:pt x="190" y="530"/>
                    <a:pt x="188" y="532"/>
                    <a:pt x="188" y="531"/>
                  </a:cubicBezTo>
                  <a:cubicBezTo>
                    <a:pt x="188" y="530"/>
                    <a:pt x="191" y="530"/>
                    <a:pt x="192" y="530"/>
                  </a:cubicBezTo>
                  <a:cubicBezTo>
                    <a:pt x="191" y="529"/>
                    <a:pt x="189" y="527"/>
                    <a:pt x="191" y="526"/>
                  </a:cubicBezTo>
                  <a:cubicBezTo>
                    <a:pt x="190" y="525"/>
                    <a:pt x="189" y="524"/>
                    <a:pt x="188" y="524"/>
                  </a:cubicBezTo>
                  <a:cubicBezTo>
                    <a:pt x="188" y="523"/>
                    <a:pt x="191" y="523"/>
                    <a:pt x="190" y="523"/>
                  </a:cubicBezTo>
                  <a:cubicBezTo>
                    <a:pt x="190" y="523"/>
                    <a:pt x="191" y="522"/>
                    <a:pt x="192" y="522"/>
                  </a:cubicBezTo>
                  <a:cubicBezTo>
                    <a:pt x="191" y="522"/>
                    <a:pt x="192" y="521"/>
                    <a:pt x="190" y="522"/>
                  </a:cubicBezTo>
                  <a:cubicBezTo>
                    <a:pt x="190" y="520"/>
                    <a:pt x="191" y="519"/>
                    <a:pt x="190" y="518"/>
                  </a:cubicBezTo>
                  <a:cubicBezTo>
                    <a:pt x="190" y="518"/>
                    <a:pt x="192" y="518"/>
                    <a:pt x="193" y="518"/>
                  </a:cubicBezTo>
                  <a:cubicBezTo>
                    <a:pt x="191" y="517"/>
                    <a:pt x="190" y="516"/>
                    <a:pt x="190" y="515"/>
                  </a:cubicBezTo>
                  <a:cubicBezTo>
                    <a:pt x="189" y="515"/>
                    <a:pt x="189" y="516"/>
                    <a:pt x="187" y="516"/>
                  </a:cubicBezTo>
                  <a:cubicBezTo>
                    <a:pt x="187" y="516"/>
                    <a:pt x="186" y="516"/>
                    <a:pt x="186" y="515"/>
                  </a:cubicBezTo>
                  <a:cubicBezTo>
                    <a:pt x="188" y="515"/>
                    <a:pt x="191" y="515"/>
                    <a:pt x="191" y="514"/>
                  </a:cubicBezTo>
                  <a:cubicBezTo>
                    <a:pt x="193" y="514"/>
                    <a:pt x="190" y="515"/>
                    <a:pt x="193" y="515"/>
                  </a:cubicBezTo>
                  <a:cubicBezTo>
                    <a:pt x="195" y="515"/>
                    <a:pt x="196" y="517"/>
                    <a:pt x="194" y="517"/>
                  </a:cubicBezTo>
                  <a:cubicBezTo>
                    <a:pt x="197" y="518"/>
                    <a:pt x="195" y="516"/>
                    <a:pt x="197" y="516"/>
                  </a:cubicBezTo>
                  <a:cubicBezTo>
                    <a:pt x="197" y="516"/>
                    <a:pt x="195" y="515"/>
                    <a:pt x="195" y="514"/>
                  </a:cubicBezTo>
                  <a:cubicBezTo>
                    <a:pt x="194" y="514"/>
                    <a:pt x="194" y="515"/>
                    <a:pt x="193" y="514"/>
                  </a:cubicBezTo>
                  <a:cubicBezTo>
                    <a:pt x="190" y="514"/>
                    <a:pt x="194" y="513"/>
                    <a:pt x="194" y="513"/>
                  </a:cubicBezTo>
                  <a:cubicBezTo>
                    <a:pt x="195" y="513"/>
                    <a:pt x="195" y="513"/>
                    <a:pt x="195" y="513"/>
                  </a:cubicBezTo>
                  <a:cubicBezTo>
                    <a:pt x="196" y="512"/>
                    <a:pt x="194" y="512"/>
                    <a:pt x="194" y="511"/>
                  </a:cubicBezTo>
                  <a:cubicBezTo>
                    <a:pt x="197" y="511"/>
                    <a:pt x="195" y="513"/>
                    <a:pt x="197" y="513"/>
                  </a:cubicBezTo>
                  <a:cubicBezTo>
                    <a:pt x="199" y="512"/>
                    <a:pt x="199" y="512"/>
                    <a:pt x="199" y="512"/>
                  </a:cubicBezTo>
                  <a:cubicBezTo>
                    <a:pt x="199" y="511"/>
                    <a:pt x="196" y="512"/>
                    <a:pt x="197" y="511"/>
                  </a:cubicBezTo>
                  <a:cubicBezTo>
                    <a:pt x="198" y="511"/>
                    <a:pt x="198" y="511"/>
                    <a:pt x="198" y="511"/>
                  </a:cubicBezTo>
                  <a:cubicBezTo>
                    <a:pt x="197" y="510"/>
                    <a:pt x="197" y="510"/>
                    <a:pt x="197" y="510"/>
                  </a:cubicBezTo>
                  <a:cubicBezTo>
                    <a:pt x="196" y="510"/>
                    <a:pt x="194" y="510"/>
                    <a:pt x="195" y="511"/>
                  </a:cubicBezTo>
                  <a:cubicBezTo>
                    <a:pt x="191" y="511"/>
                    <a:pt x="194" y="511"/>
                    <a:pt x="193" y="510"/>
                  </a:cubicBezTo>
                  <a:cubicBezTo>
                    <a:pt x="192" y="509"/>
                    <a:pt x="194" y="510"/>
                    <a:pt x="192" y="510"/>
                  </a:cubicBezTo>
                  <a:cubicBezTo>
                    <a:pt x="190" y="510"/>
                    <a:pt x="190" y="510"/>
                    <a:pt x="190" y="509"/>
                  </a:cubicBezTo>
                  <a:cubicBezTo>
                    <a:pt x="190" y="508"/>
                    <a:pt x="192" y="509"/>
                    <a:pt x="193" y="508"/>
                  </a:cubicBezTo>
                  <a:cubicBezTo>
                    <a:pt x="193" y="508"/>
                    <a:pt x="193" y="509"/>
                    <a:pt x="192" y="509"/>
                  </a:cubicBezTo>
                  <a:cubicBezTo>
                    <a:pt x="194" y="510"/>
                    <a:pt x="196" y="508"/>
                    <a:pt x="197" y="509"/>
                  </a:cubicBezTo>
                  <a:cubicBezTo>
                    <a:pt x="198" y="508"/>
                    <a:pt x="196" y="508"/>
                    <a:pt x="196" y="508"/>
                  </a:cubicBezTo>
                  <a:cubicBezTo>
                    <a:pt x="195" y="508"/>
                    <a:pt x="194" y="508"/>
                    <a:pt x="193" y="508"/>
                  </a:cubicBezTo>
                  <a:cubicBezTo>
                    <a:pt x="188" y="507"/>
                    <a:pt x="197" y="507"/>
                    <a:pt x="196" y="506"/>
                  </a:cubicBezTo>
                  <a:cubicBezTo>
                    <a:pt x="193" y="506"/>
                    <a:pt x="191" y="504"/>
                    <a:pt x="188" y="506"/>
                  </a:cubicBezTo>
                  <a:cubicBezTo>
                    <a:pt x="187" y="505"/>
                    <a:pt x="187" y="505"/>
                    <a:pt x="187" y="505"/>
                  </a:cubicBezTo>
                  <a:cubicBezTo>
                    <a:pt x="189" y="505"/>
                    <a:pt x="189" y="504"/>
                    <a:pt x="191" y="504"/>
                  </a:cubicBezTo>
                  <a:cubicBezTo>
                    <a:pt x="191" y="504"/>
                    <a:pt x="191" y="504"/>
                    <a:pt x="191" y="504"/>
                  </a:cubicBezTo>
                  <a:cubicBezTo>
                    <a:pt x="193" y="504"/>
                    <a:pt x="193" y="504"/>
                    <a:pt x="193" y="504"/>
                  </a:cubicBezTo>
                  <a:cubicBezTo>
                    <a:pt x="195" y="504"/>
                    <a:pt x="196" y="503"/>
                    <a:pt x="197" y="503"/>
                  </a:cubicBezTo>
                  <a:cubicBezTo>
                    <a:pt x="196" y="502"/>
                    <a:pt x="195" y="503"/>
                    <a:pt x="194" y="502"/>
                  </a:cubicBezTo>
                  <a:cubicBezTo>
                    <a:pt x="195" y="502"/>
                    <a:pt x="195" y="502"/>
                    <a:pt x="196" y="502"/>
                  </a:cubicBezTo>
                  <a:cubicBezTo>
                    <a:pt x="195" y="502"/>
                    <a:pt x="193" y="503"/>
                    <a:pt x="193" y="502"/>
                  </a:cubicBezTo>
                  <a:cubicBezTo>
                    <a:pt x="193" y="501"/>
                    <a:pt x="195" y="500"/>
                    <a:pt x="195" y="501"/>
                  </a:cubicBezTo>
                  <a:cubicBezTo>
                    <a:pt x="197" y="501"/>
                    <a:pt x="197" y="501"/>
                    <a:pt x="197" y="501"/>
                  </a:cubicBezTo>
                  <a:cubicBezTo>
                    <a:pt x="195" y="501"/>
                    <a:pt x="198" y="501"/>
                    <a:pt x="197" y="500"/>
                  </a:cubicBezTo>
                  <a:cubicBezTo>
                    <a:pt x="196" y="500"/>
                    <a:pt x="194" y="500"/>
                    <a:pt x="193" y="500"/>
                  </a:cubicBezTo>
                  <a:cubicBezTo>
                    <a:pt x="192" y="499"/>
                    <a:pt x="194" y="499"/>
                    <a:pt x="193" y="499"/>
                  </a:cubicBezTo>
                  <a:cubicBezTo>
                    <a:pt x="195" y="500"/>
                    <a:pt x="195" y="500"/>
                    <a:pt x="195" y="500"/>
                  </a:cubicBezTo>
                  <a:cubicBezTo>
                    <a:pt x="194" y="499"/>
                    <a:pt x="198" y="499"/>
                    <a:pt x="197" y="498"/>
                  </a:cubicBezTo>
                  <a:cubicBezTo>
                    <a:pt x="195" y="498"/>
                    <a:pt x="195" y="498"/>
                    <a:pt x="195" y="498"/>
                  </a:cubicBezTo>
                  <a:cubicBezTo>
                    <a:pt x="196" y="498"/>
                    <a:pt x="196" y="498"/>
                    <a:pt x="197" y="498"/>
                  </a:cubicBezTo>
                  <a:cubicBezTo>
                    <a:pt x="196" y="498"/>
                    <a:pt x="196" y="497"/>
                    <a:pt x="196" y="497"/>
                  </a:cubicBezTo>
                  <a:cubicBezTo>
                    <a:pt x="197" y="497"/>
                    <a:pt x="197" y="497"/>
                    <a:pt x="197" y="497"/>
                  </a:cubicBezTo>
                  <a:cubicBezTo>
                    <a:pt x="196" y="497"/>
                    <a:pt x="193" y="496"/>
                    <a:pt x="196" y="496"/>
                  </a:cubicBezTo>
                  <a:cubicBezTo>
                    <a:pt x="193" y="496"/>
                    <a:pt x="196" y="496"/>
                    <a:pt x="194" y="497"/>
                  </a:cubicBezTo>
                  <a:cubicBezTo>
                    <a:pt x="192" y="497"/>
                    <a:pt x="193" y="496"/>
                    <a:pt x="192" y="496"/>
                  </a:cubicBezTo>
                  <a:cubicBezTo>
                    <a:pt x="195" y="496"/>
                    <a:pt x="192" y="495"/>
                    <a:pt x="192" y="495"/>
                  </a:cubicBezTo>
                  <a:cubicBezTo>
                    <a:pt x="193" y="494"/>
                    <a:pt x="194" y="494"/>
                    <a:pt x="194" y="494"/>
                  </a:cubicBezTo>
                  <a:cubicBezTo>
                    <a:pt x="193" y="494"/>
                    <a:pt x="193" y="494"/>
                    <a:pt x="193" y="494"/>
                  </a:cubicBezTo>
                  <a:cubicBezTo>
                    <a:pt x="196" y="493"/>
                    <a:pt x="192" y="493"/>
                    <a:pt x="193" y="492"/>
                  </a:cubicBezTo>
                  <a:cubicBezTo>
                    <a:pt x="194" y="492"/>
                    <a:pt x="195" y="492"/>
                    <a:pt x="196" y="492"/>
                  </a:cubicBezTo>
                  <a:cubicBezTo>
                    <a:pt x="193" y="493"/>
                    <a:pt x="193" y="491"/>
                    <a:pt x="191" y="491"/>
                  </a:cubicBezTo>
                  <a:cubicBezTo>
                    <a:pt x="192" y="490"/>
                    <a:pt x="194" y="492"/>
                    <a:pt x="196" y="491"/>
                  </a:cubicBezTo>
                  <a:cubicBezTo>
                    <a:pt x="194" y="491"/>
                    <a:pt x="197" y="490"/>
                    <a:pt x="195" y="490"/>
                  </a:cubicBezTo>
                  <a:cubicBezTo>
                    <a:pt x="194" y="491"/>
                    <a:pt x="193" y="490"/>
                    <a:pt x="192" y="490"/>
                  </a:cubicBezTo>
                  <a:cubicBezTo>
                    <a:pt x="192" y="489"/>
                    <a:pt x="193" y="490"/>
                    <a:pt x="194" y="489"/>
                  </a:cubicBezTo>
                  <a:cubicBezTo>
                    <a:pt x="193" y="489"/>
                    <a:pt x="191" y="488"/>
                    <a:pt x="191" y="489"/>
                  </a:cubicBezTo>
                  <a:cubicBezTo>
                    <a:pt x="191" y="488"/>
                    <a:pt x="189" y="488"/>
                    <a:pt x="190" y="487"/>
                  </a:cubicBezTo>
                  <a:cubicBezTo>
                    <a:pt x="192" y="487"/>
                    <a:pt x="191" y="488"/>
                    <a:pt x="192" y="488"/>
                  </a:cubicBezTo>
                  <a:cubicBezTo>
                    <a:pt x="192" y="487"/>
                    <a:pt x="188" y="488"/>
                    <a:pt x="187" y="487"/>
                  </a:cubicBezTo>
                  <a:cubicBezTo>
                    <a:pt x="187" y="487"/>
                    <a:pt x="184" y="487"/>
                    <a:pt x="183" y="486"/>
                  </a:cubicBezTo>
                  <a:cubicBezTo>
                    <a:pt x="183" y="485"/>
                    <a:pt x="184" y="487"/>
                    <a:pt x="186" y="486"/>
                  </a:cubicBezTo>
                  <a:cubicBezTo>
                    <a:pt x="185" y="486"/>
                    <a:pt x="185" y="486"/>
                    <a:pt x="185" y="486"/>
                  </a:cubicBezTo>
                  <a:cubicBezTo>
                    <a:pt x="188" y="485"/>
                    <a:pt x="190" y="487"/>
                    <a:pt x="193" y="486"/>
                  </a:cubicBezTo>
                  <a:cubicBezTo>
                    <a:pt x="192" y="486"/>
                    <a:pt x="192" y="486"/>
                    <a:pt x="192" y="486"/>
                  </a:cubicBezTo>
                  <a:cubicBezTo>
                    <a:pt x="195" y="486"/>
                    <a:pt x="195" y="486"/>
                    <a:pt x="195" y="486"/>
                  </a:cubicBezTo>
                  <a:cubicBezTo>
                    <a:pt x="193" y="486"/>
                    <a:pt x="194" y="485"/>
                    <a:pt x="194" y="484"/>
                  </a:cubicBezTo>
                  <a:cubicBezTo>
                    <a:pt x="192" y="484"/>
                    <a:pt x="194" y="485"/>
                    <a:pt x="193" y="485"/>
                  </a:cubicBezTo>
                  <a:cubicBezTo>
                    <a:pt x="192" y="484"/>
                    <a:pt x="190" y="484"/>
                    <a:pt x="191" y="483"/>
                  </a:cubicBezTo>
                  <a:cubicBezTo>
                    <a:pt x="192" y="484"/>
                    <a:pt x="193" y="483"/>
                    <a:pt x="194" y="483"/>
                  </a:cubicBezTo>
                  <a:cubicBezTo>
                    <a:pt x="195" y="483"/>
                    <a:pt x="192" y="483"/>
                    <a:pt x="193" y="482"/>
                  </a:cubicBezTo>
                  <a:cubicBezTo>
                    <a:pt x="194" y="483"/>
                    <a:pt x="194" y="483"/>
                    <a:pt x="194" y="483"/>
                  </a:cubicBezTo>
                  <a:cubicBezTo>
                    <a:pt x="194" y="480"/>
                    <a:pt x="194" y="478"/>
                    <a:pt x="190" y="476"/>
                  </a:cubicBezTo>
                  <a:cubicBezTo>
                    <a:pt x="191" y="475"/>
                    <a:pt x="191" y="475"/>
                    <a:pt x="193" y="474"/>
                  </a:cubicBezTo>
                  <a:cubicBezTo>
                    <a:pt x="192" y="474"/>
                    <a:pt x="191" y="474"/>
                    <a:pt x="191" y="473"/>
                  </a:cubicBezTo>
                  <a:cubicBezTo>
                    <a:pt x="193" y="473"/>
                    <a:pt x="193" y="473"/>
                    <a:pt x="193" y="473"/>
                  </a:cubicBezTo>
                  <a:cubicBezTo>
                    <a:pt x="194" y="472"/>
                    <a:pt x="192" y="472"/>
                    <a:pt x="191" y="471"/>
                  </a:cubicBezTo>
                  <a:cubicBezTo>
                    <a:pt x="193" y="471"/>
                    <a:pt x="193" y="471"/>
                    <a:pt x="193" y="471"/>
                  </a:cubicBezTo>
                  <a:cubicBezTo>
                    <a:pt x="194" y="471"/>
                    <a:pt x="192" y="470"/>
                    <a:pt x="191" y="470"/>
                  </a:cubicBezTo>
                  <a:cubicBezTo>
                    <a:pt x="193" y="470"/>
                    <a:pt x="193" y="470"/>
                    <a:pt x="193" y="470"/>
                  </a:cubicBezTo>
                  <a:cubicBezTo>
                    <a:pt x="191" y="470"/>
                    <a:pt x="191" y="470"/>
                    <a:pt x="191" y="470"/>
                  </a:cubicBezTo>
                  <a:cubicBezTo>
                    <a:pt x="191" y="469"/>
                    <a:pt x="191" y="468"/>
                    <a:pt x="193" y="469"/>
                  </a:cubicBezTo>
                  <a:cubicBezTo>
                    <a:pt x="193" y="469"/>
                    <a:pt x="192" y="468"/>
                    <a:pt x="192" y="468"/>
                  </a:cubicBezTo>
                  <a:cubicBezTo>
                    <a:pt x="193" y="468"/>
                    <a:pt x="193" y="467"/>
                    <a:pt x="193" y="466"/>
                  </a:cubicBezTo>
                  <a:cubicBezTo>
                    <a:pt x="192" y="466"/>
                    <a:pt x="191" y="466"/>
                    <a:pt x="190" y="466"/>
                  </a:cubicBezTo>
                  <a:cubicBezTo>
                    <a:pt x="188" y="465"/>
                    <a:pt x="190" y="466"/>
                    <a:pt x="189" y="465"/>
                  </a:cubicBezTo>
                  <a:cubicBezTo>
                    <a:pt x="190" y="465"/>
                    <a:pt x="191" y="465"/>
                    <a:pt x="192" y="465"/>
                  </a:cubicBezTo>
                  <a:cubicBezTo>
                    <a:pt x="195" y="465"/>
                    <a:pt x="192" y="462"/>
                    <a:pt x="193" y="461"/>
                  </a:cubicBezTo>
                  <a:cubicBezTo>
                    <a:pt x="192" y="460"/>
                    <a:pt x="192" y="460"/>
                    <a:pt x="192" y="460"/>
                  </a:cubicBezTo>
                  <a:cubicBezTo>
                    <a:pt x="195" y="460"/>
                    <a:pt x="193" y="459"/>
                    <a:pt x="194" y="458"/>
                  </a:cubicBezTo>
                  <a:cubicBezTo>
                    <a:pt x="193" y="458"/>
                    <a:pt x="191" y="457"/>
                    <a:pt x="191" y="456"/>
                  </a:cubicBezTo>
                  <a:cubicBezTo>
                    <a:pt x="189" y="455"/>
                    <a:pt x="193" y="457"/>
                    <a:pt x="195" y="457"/>
                  </a:cubicBezTo>
                  <a:cubicBezTo>
                    <a:pt x="194" y="456"/>
                    <a:pt x="194" y="456"/>
                    <a:pt x="194" y="456"/>
                  </a:cubicBezTo>
                  <a:cubicBezTo>
                    <a:pt x="194" y="456"/>
                    <a:pt x="194" y="456"/>
                    <a:pt x="194" y="456"/>
                  </a:cubicBezTo>
                  <a:cubicBezTo>
                    <a:pt x="194" y="455"/>
                    <a:pt x="193" y="454"/>
                    <a:pt x="194" y="454"/>
                  </a:cubicBezTo>
                  <a:cubicBezTo>
                    <a:pt x="194" y="454"/>
                    <a:pt x="194" y="454"/>
                    <a:pt x="194" y="454"/>
                  </a:cubicBezTo>
                  <a:cubicBezTo>
                    <a:pt x="195" y="454"/>
                    <a:pt x="196" y="455"/>
                    <a:pt x="196" y="454"/>
                  </a:cubicBezTo>
                  <a:cubicBezTo>
                    <a:pt x="194" y="453"/>
                    <a:pt x="196" y="453"/>
                    <a:pt x="194" y="452"/>
                  </a:cubicBezTo>
                  <a:cubicBezTo>
                    <a:pt x="195" y="452"/>
                    <a:pt x="195" y="452"/>
                    <a:pt x="195" y="452"/>
                  </a:cubicBezTo>
                  <a:cubicBezTo>
                    <a:pt x="194" y="451"/>
                    <a:pt x="194" y="451"/>
                    <a:pt x="194" y="451"/>
                  </a:cubicBezTo>
                  <a:cubicBezTo>
                    <a:pt x="195" y="451"/>
                    <a:pt x="195" y="451"/>
                    <a:pt x="195" y="451"/>
                  </a:cubicBezTo>
                  <a:cubicBezTo>
                    <a:pt x="196" y="453"/>
                    <a:pt x="196" y="453"/>
                    <a:pt x="196" y="453"/>
                  </a:cubicBezTo>
                  <a:cubicBezTo>
                    <a:pt x="197" y="452"/>
                    <a:pt x="195" y="452"/>
                    <a:pt x="194" y="451"/>
                  </a:cubicBezTo>
                  <a:cubicBezTo>
                    <a:pt x="193" y="450"/>
                    <a:pt x="195" y="450"/>
                    <a:pt x="195" y="451"/>
                  </a:cubicBezTo>
                  <a:cubicBezTo>
                    <a:pt x="196" y="451"/>
                    <a:pt x="195" y="451"/>
                    <a:pt x="195" y="451"/>
                  </a:cubicBezTo>
                  <a:cubicBezTo>
                    <a:pt x="196" y="452"/>
                    <a:pt x="196" y="451"/>
                    <a:pt x="196" y="452"/>
                  </a:cubicBezTo>
                  <a:cubicBezTo>
                    <a:pt x="196" y="451"/>
                    <a:pt x="195" y="450"/>
                    <a:pt x="195" y="450"/>
                  </a:cubicBezTo>
                  <a:cubicBezTo>
                    <a:pt x="195" y="451"/>
                    <a:pt x="196" y="450"/>
                    <a:pt x="197" y="451"/>
                  </a:cubicBezTo>
                  <a:cubicBezTo>
                    <a:pt x="196" y="450"/>
                    <a:pt x="197" y="450"/>
                    <a:pt x="196" y="450"/>
                  </a:cubicBezTo>
                  <a:cubicBezTo>
                    <a:pt x="196" y="450"/>
                    <a:pt x="195" y="449"/>
                    <a:pt x="194" y="449"/>
                  </a:cubicBezTo>
                  <a:cubicBezTo>
                    <a:pt x="194" y="448"/>
                    <a:pt x="194" y="448"/>
                    <a:pt x="195" y="448"/>
                  </a:cubicBezTo>
                  <a:cubicBezTo>
                    <a:pt x="195" y="449"/>
                    <a:pt x="195" y="449"/>
                    <a:pt x="195" y="449"/>
                  </a:cubicBezTo>
                  <a:cubicBezTo>
                    <a:pt x="195" y="448"/>
                    <a:pt x="196" y="448"/>
                    <a:pt x="194" y="447"/>
                  </a:cubicBezTo>
                  <a:cubicBezTo>
                    <a:pt x="196" y="449"/>
                    <a:pt x="196" y="449"/>
                    <a:pt x="196" y="449"/>
                  </a:cubicBezTo>
                  <a:cubicBezTo>
                    <a:pt x="196" y="448"/>
                    <a:pt x="196" y="448"/>
                    <a:pt x="196" y="447"/>
                  </a:cubicBezTo>
                  <a:cubicBezTo>
                    <a:pt x="197" y="448"/>
                    <a:pt x="198" y="450"/>
                    <a:pt x="199" y="450"/>
                  </a:cubicBezTo>
                  <a:cubicBezTo>
                    <a:pt x="198" y="448"/>
                    <a:pt x="198" y="448"/>
                    <a:pt x="198" y="448"/>
                  </a:cubicBezTo>
                  <a:cubicBezTo>
                    <a:pt x="199" y="448"/>
                    <a:pt x="199" y="448"/>
                    <a:pt x="199" y="449"/>
                  </a:cubicBezTo>
                  <a:cubicBezTo>
                    <a:pt x="200" y="449"/>
                    <a:pt x="198" y="444"/>
                    <a:pt x="199" y="445"/>
                  </a:cubicBezTo>
                  <a:cubicBezTo>
                    <a:pt x="200" y="447"/>
                    <a:pt x="200" y="447"/>
                    <a:pt x="201" y="447"/>
                  </a:cubicBezTo>
                  <a:cubicBezTo>
                    <a:pt x="200" y="446"/>
                    <a:pt x="200" y="446"/>
                    <a:pt x="200" y="446"/>
                  </a:cubicBezTo>
                  <a:cubicBezTo>
                    <a:pt x="200" y="446"/>
                    <a:pt x="201" y="448"/>
                    <a:pt x="200" y="447"/>
                  </a:cubicBezTo>
                  <a:cubicBezTo>
                    <a:pt x="199" y="446"/>
                    <a:pt x="200" y="446"/>
                    <a:pt x="200" y="445"/>
                  </a:cubicBezTo>
                  <a:cubicBezTo>
                    <a:pt x="200" y="446"/>
                    <a:pt x="201" y="447"/>
                    <a:pt x="202" y="447"/>
                  </a:cubicBezTo>
                  <a:cubicBezTo>
                    <a:pt x="202" y="447"/>
                    <a:pt x="202" y="447"/>
                    <a:pt x="202" y="447"/>
                  </a:cubicBezTo>
                  <a:cubicBezTo>
                    <a:pt x="205" y="449"/>
                    <a:pt x="200" y="450"/>
                    <a:pt x="204" y="454"/>
                  </a:cubicBezTo>
                  <a:cubicBezTo>
                    <a:pt x="205" y="456"/>
                    <a:pt x="206" y="463"/>
                    <a:pt x="206" y="463"/>
                  </a:cubicBezTo>
                  <a:cubicBezTo>
                    <a:pt x="214" y="451"/>
                    <a:pt x="212" y="449"/>
                    <a:pt x="214" y="446"/>
                  </a:cubicBezTo>
                  <a:cubicBezTo>
                    <a:pt x="214" y="447"/>
                    <a:pt x="214" y="447"/>
                    <a:pt x="214" y="447"/>
                  </a:cubicBezTo>
                  <a:cubicBezTo>
                    <a:pt x="214" y="446"/>
                    <a:pt x="214" y="446"/>
                    <a:pt x="214" y="446"/>
                  </a:cubicBezTo>
                  <a:cubicBezTo>
                    <a:pt x="214" y="446"/>
                    <a:pt x="215" y="446"/>
                    <a:pt x="215" y="446"/>
                  </a:cubicBezTo>
                  <a:cubicBezTo>
                    <a:pt x="215" y="446"/>
                    <a:pt x="215" y="447"/>
                    <a:pt x="216" y="445"/>
                  </a:cubicBezTo>
                  <a:cubicBezTo>
                    <a:pt x="216" y="445"/>
                    <a:pt x="216" y="445"/>
                    <a:pt x="216" y="445"/>
                  </a:cubicBezTo>
                  <a:cubicBezTo>
                    <a:pt x="216" y="445"/>
                    <a:pt x="217" y="443"/>
                    <a:pt x="217" y="443"/>
                  </a:cubicBezTo>
                  <a:cubicBezTo>
                    <a:pt x="216" y="445"/>
                    <a:pt x="216" y="445"/>
                    <a:pt x="216" y="445"/>
                  </a:cubicBezTo>
                  <a:cubicBezTo>
                    <a:pt x="216" y="447"/>
                    <a:pt x="217" y="446"/>
                    <a:pt x="217" y="447"/>
                  </a:cubicBezTo>
                  <a:cubicBezTo>
                    <a:pt x="217" y="445"/>
                    <a:pt x="217" y="447"/>
                    <a:pt x="218" y="445"/>
                  </a:cubicBezTo>
                  <a:cubicBezTo>
                    <a:pt x="218" y="445"/>
                    <a:pt x="218" y="445"/>
                    <a:pt x="218" y="445"/>
                  </a:cubicBezTo>
                  <a:cubicBezTo>
                    <a:pt x="219" y="445"/>
                    <a:pt x="219" y="444"/>
                    <a:pt x="220" y="444"/>
                  </a:cubicBezTo>
                  <a:cubicBezTo>
                    <a:pt x="220" y="444"/>
                    <a:pt x="219" y="446"/>
                    <a:pt x="219" y="446"/>
                  </a:cubicBezTo>
                  <a:cubicBezTo>
                    <a:pt x="219" y="447"/>
                    <a:pt x="219" y="447"/>
                    <a:pt x="220" y="447"/>
                  </a:cubicBezTo>
                  <a:cubicBezTo>
                    <a:pt x="220" y="447"/>
                    <a:pt x="220" y="446"/>
                    <a:pt x="220" y="446"/>
                  </a:cubicBezTo>
                  <a:cubicBezTo>
                    <a:pt x="220" y="446"/>
                    <a:pt x="220" y="446"/>
                    <a:pt x="220" y="447"/>
                  </a:cubicBezTo>
                  <a:cubicBezTo>
                    <a:pt x="220" y="446"/>
                    <a:pt x="220" y="446"/>
                    <a:pt x="220" y="446"/>
                  </a:cubicBezTo>
                  <a:cubicBezTo>
                    <a:pt x="220" y="446"/>
                    <a:pt x="220" y="446"/>
                    <a:pt x="220" y="447"/>
                  </a:cubicBezTo>
                  <a:cubicBezTo>
                    <a:pt x="220" y="447"/>
                    <a:pt x="220" y="447"/>
                    <a:pt x="220" y="447"/>
                  </a:cubicBezTo>
                  <a:cubicBezTo>
                    <a:pt x="220" y="447"/>
                    <a:pt x="220" y="447"/>
                    <a:pt x="220" y="447"/>
                  </a:cubicBezTo>
                  <a:cubicBezTo>
                    <a:pt x="220" y="447"/>
                    <a:pt x="220" y="447"/>
                    <a:pt x="220" y="447"/>
                  </a:cubicBezTo>
                  <a:cubicBezTo>
                    <a:pt x="220" y="447"/>
                    <a:pt x="220" y="447"/>
                    <a:pt x="220" y="448"/>
                  </a:cubicBezTo>
                  <a:cubicBezTo>
                    <a:pt x="220" y="449"/>
                    <a:pt x="220" y="449"/>
                    <a:pt x="220" y="449"/>
                  </a:cubicBezTo>
                  <a:cubicBezTo>
                    <a:pt x="220" y="449"/>
                    <a:pt x="221" y="448"/>
                    <a:pt x="221" y="447"/>
                  </a:cubicBezTo>
                  <a:cubicBezTo>
                    <a:pt x="222" y="449"/>
                    <a:pt x="224" y="448"/>
                    <a:pt x="225" y="448"/>
                  </a:cubicBezTo>
                  <a:cubicBezTo>
                    <a:pt x="225" y="448"/>
                    <a:pt x="224" y="449"/>
                    <a:pt x="225" y="449"/>
                  </a:cubicBezTo>
                  <a:cubicBezTo>
                    <a:pt x="225" y="449"/>
                    <a:pt x="226" y="448"/>
                    <a:pt x="226" y="449"/>
                  </a:cubicBezTo>
                  <a:cubicBezTo>
                    <a:pt x="226" y="448"/>
                    <a:pt x="225" y="450"/>
                    <a:pt x="225" y="450"/>
                  </a:cubicBezTo>
                  <a:cubicBezTo>
                    <a:pt x="225" y="451"/>
                    <a:pt x="226" y="449"/>
                    <a:pt x="226" y="449"/>
                  </a:cubicBezTo>
                  <a:cubicBezTo>
                    <a:pt x="225" y="452"/>
                    <a:pt x="229" y="450"/>
                    <a:pt x="229" y="452"/>
                  </a:cubicBezTo>
                  <a:cubicBezTo>
                    <a:pt x="229" y="451"/>
                    <a:pt x="228" y="452"/>
                    <a:pt x="227" y="452"/>
                  </a:cubicBezTo>
                  <a:cubicBezTo>
                    <a:pt x="228" y="452"/>
                    <a:pt x="229" y="452"/>
                    <a:pt x="232" y="452"/>
                  </a:cubicBezTo>
                  <a:cubicBezTo>
                    <a:pt x="230" y="453"/>
                    <a:pt x="230" y="453"/>
                    <a:pt x="230" y="453"/>
                  </a:cubicBezTo>
                  <a:cubicBezTo>
                    <a:pt x="230" y="453"/>
                    <a:pt x="231" y="453"/>
                    <a:pt x="232" y="453"/>
                  </a:cubicBezTo>
                  <a:cubicBezTo>
                    <a:pt x="233" y="452"/>
                    <a:pt x="234" y="452"/>
                    <a:pt x="234" y="452"/>
                  </a:cubicBezTo>
                  <a:cubicBezTo>
                    <a:pt x="234" y="452"/>
                    <a:pt x="234" y="452"/>
                    <a:pt x="234" y="452"/>
                  </a:cubicBezTo>
                  <a:cubicBezTo>
                    <a:pt x="235" y="453"/>
                    <a:pt x="235" y="452"/>
                    <a:pt x="236" y="453"/>
                  </a:cubicBezTo>
                  <a:cubicBezTo>
                    <a:pt x="235" y="454"/>
                    <a:pt x="235" y="453"/>
                    <a:pt x="234" y="454"/>
                  </a:cubicBezTo>
                  <a:cubicBezTo>
                    <a:pt x="232" y="455"/>
                    <a:pt x="233" y="456"/>
                    <a:pt x="233" y="456"/>
                  </a:cubicBezTo>
                  <a:cubicBezTo>
                    <a:pt x="235" y="456"/>
                    <a:pt x="235" y="456"/>
                    <a:pt x="235" y="456"/>
                  </a:cubicBezTo>
                  <a:cubicBezTo>
                    <a:pt x="236" y="456"/>
                    <a:pt x="234" y="457"/>
                    <a:pt x="234" y="457"/>
                  </a:cubicBezTo>
                  <a:cubicBezTo>
                    <a:pt x="239" y="456"/>
                    <a:pt x="239" y="456"/>
                    <a:pt x="239" y="456"/>
                  </a:cubicBezTo>
                  <a:cubicBezTo>
                    <a:pt x="238" y="456"/>
                    <a:pt x="237" y="458"/>
                    <a:pt x="236" y="457"/>
                  </a:cubicBezTo>
                  <a:cubicBezTo>
                    <a:pt x="237" y="458"/>
                    <a:pt x="240" y="458"/>
                    <a:pt x="241" y="458"/>
                  </a:cubicBezTo>
                  <a:cubicBezTo>
                    <a:pt x="241" y="459"/>
                    <a:pt x="243" y="459"/>
                    <a:pt x="243" y="460"/>
                  </a:cubicBezTo>
                  <a:cubicBezTo>
                    <a:pt x="242" y="460"/>
                    <a:pt x="243" y="459"/>
                    <a:pt x="242" y="460"/>
                  </a:cubicBezTo>
                  <a:cubicBezTo>
                    <a:pt x="240" y="461"/>
                    <a:pt x="240" y="461"/>
                    <a:pt x="240" y="461"/>
                  </a:cubicBezTo>
                  <a:cubicBezTo>
                    <a:pt x="240" y="460"/>
                    <a:pt x="238" y="461"/>
                    <a:pt x="237" y="461"/>
                  </a:cubicBezTo>
                  <a:cubicBezTo>
                    <a:pt x="238" y="462"/>
                    <a:pt x="238" y="463"/>
                    <a:pt x="237" y="464"/>
                  </a:cubicBezTo>
                  <a:cubicBezTo>
                    <a:pt x="240" y="463"/>
                    <a:pt x="239" y="465"/>
                    <a:pt x="242" y="465"/>
                  </a:cubicBezTo>
                  <a:cubicBezTo>
                    <a:pt x="242" y="466"/>
                    <a:pt x="240" y="466"/>
                    <a:pt x="239" y="466"/>
                  </a:cubicBezTo>
                  <a:cubicBezTo>
                    <a:pt x="240" y="467"/>
                    <a:pt x="240" y="468"/>
                    <a:pt x="240" y="469"/>
                  </a:cubicBezTo>
                  <a:cubicBezTo>
                    <a:pt x="240" y="469"/>
                    <a:pt x="240" y="469"/>
                    <a:pt x="240" y="469"/>
                  </a:cubicBezTo>
                  <a:cubicBezTo>
                    <a:pt x="240" y="470"/>
                    <a:pt x="240" y="472"/>
                    <a:pt x="242" y="472"/>
                  </a:cubicBezTo>
                  <a:cubicBezTo>
                    <a:pt x="241" y="472"/>
                    <a:pt x="241" y="472"/>
                    <a:pt x="241" y="472"/>
                  </a:cubicBezTo>
                  <a:cubicBezTo>
                    <a:pt x="240" y="473"/>
                    <a:pt x="244" y="472"/>
                    <a:pt x="243" y="474"/>
                  </a:cubicBezTo>
                  <a:cubicBezTo>
                    <a:pt x="242" y="473"/>
                    <a:pt x="242" y="473"/>
                    <a:pt x="242" y="473"/>
                  </a:cubicBezTo>
                  <a:cubicBezTo>
                    <a:pt x="243" y="474"/>
                    <a:pt x="241" y="475"/>
                    <a:pt x="243" y="476"/>
                  </a:cubicBezTo>
                  <a:cubicBezTo>
                    <a:pt x="242" y="476"/>
                    <a:pt x="242" y="476"/>
                    <a:pt x="241" y="475"/>
                  </a:cubicBezTo>
                  <a:cubicBezTo>
                    <a:pt x="242" y="476"/>
                    <a:pt x="242" y="477"/>
                    <a:pt x="243" y="478"/>
                  </a:cubicBezTo>
                  <a:cubicBezTo>
                    <a:pt x="241" y="478"/>
                    <a:pt x="241" y="478"/>
                    <a:pt x="241" y="478"/>
                  </a:cubicBezTo>
                  <a:cubicBezTo>
                    <a:pt x="240" y="478"/>
                    <a:pt x="244" y="478"/>
                    <a:pt x="243" y="479"/>
                  </a:cubicBezTo>
                  <a:cubicBezTo>
                    <a:pt x="243" y="479"/>
                    <a:pt x="242" y="480"/>
                    <a:pt x="242" y="480"/>
                  </a:cubicBezTo>
                  <a:cubicBezTo>
                    <a:pt x="243" y="480"/>
                    <a:pt x="243" y="481"/>
                    <a:pt x="243" y="481"/>
                  </a:cubicBezTo>
                  <a:cubicBezTo>
                    <a:pt x="241" y="482"/>
                    <a:pt x="241" y="482"/>
                    <a:pt x="241" y="482"/>
                  </a:cubicBezTo>
                  <a:cubicBezTo>
                    <a:pt x="241" y="486"/>
                    <a:pt x="241" y="490"/>
                    <a:pt x="243" y="494"/>
                  </a:cubicBezTo>
                  <a:cubicBezTo>
                    <a:pt x="240" y="494"/>
                    <a:pt x="241" y="493"/>
                    <a:pt x="240" y="493"/>
                  </a:cubicBezTo>
                  <a:cubicBezTo>
                    <a:pt x="242" y="493"/>
                    <a:pt x="240" y="494"/>
                    <a:pt x="241" y="495"/>
                  </a:cubicBezTo>
                  <a:cubicBezTo>
                    <a:pt x="241" y="495"/>
                    <a:pt x="241" y="495"/>
                    <a:pt x="241" y="495"/>
                  </a:cubicBezTo>
                  <a:cubicBezTo>
                    <a:pt x="241" y="496"/>
                    <a:pt x="240" y="496"/>
                    <a:pt x="240" y="497"/>
                  </a:cubicBezTo>
                  <a:cubicBezTo>
                    <a:pt x="241" y="497"/>
                    <a:pt x="241" y="497"/>
                    <a:pt x="241" y="497"/>
                  </a:cubicBezTo>
                  <a:cubicBezTo>
                    <a:pt x="242" y="497"/>
                    <a:pt x="238" y="498"/>
                    <a:pt x="241" y="498"/>
                  </a:cubicBezTo>
                  <a:cubicBezTo>
                    <a:pt x="239" y="499"/>
                    <a:pt x="239" y="499"/>
                    <a:pt x="239" y="499"/>
                  </a:cubicBezTo>
                  <a:cubicBezTo>
                    <a:pt x="242" y="499"/>
                    <a:pt x="238" y="499"/>
                    <a:pt x="240" y="500"/>
                  </a:cubicBezTo>
                  <a:cubicBezTo>
                    <a:pt x="240" y="500"/>
                    <a:pt x="240" y="500"/>
                    <a:pt x="240" y="500"/>
                  </a:cubicBezTo>
                  <a:cubicBezTo>
                    <a:pt x="239" y="501"/>
                    <a:pt x="243" y="502"/>
                    <a:pt x="241" y="502"/>
                  </a:cubicBezTo>
                  <a:cubicBezTo>
                    <a:pt x="241" y="503"/>
                    <a:pt x="242" y="504"/>
                    <a:pt x="244" y="504"/>
                  </a:cubicBezTo>
                  <a:cubicBezTo>
                    <a:pt x="241" y="504"/>
                    <a:pt x="241" y="504"/>
                    <a:pt x="241" y="504"/>
                  </a:cubicBezTo>
                  <a:cubicBezTo>
                    <a:pt x="242" y="507"/>
                    <a:pt x="241" y="511"/>
                    <a:pt x="244" y="513"/>
                  </a:cubicBezTo>
                  <a:cubicBezTo>
                    <a:pt x="243" y="513"/>
                    <a:pt x="243" y="513"/>
                    <a:pt x="243" y="513"/>
                  </a:cubicBezTo>
                  <a:cubicBezTo>
                    <a:pt x="245" y="515"/>
                    <a:pt x="241" y="517"/>
                    <a:pt x="245" y="518"/>
                  </a:cubicBezTo>
                  <a:cubicBezTo>
                    <a:pt x="247" y="518"/>
                    <a:pt x="247" y="518"/>
                    <a:pt x="247" y="518"/>
                  </a:cubicBezTo>
                  <a:cubicBezTo>
                    <a:pt x="244" y="519"/>
                    <a:pt x="244" y="519"/>
                    <a:pt x="244" y="519"/>
                  </a:cubicBezTo>
                  <a:cubicBezTo>
                    <a:pt x="246" y="519"/>
                    <a:pt x="245" y="520"/>
                    <a:pt x="247" y="521"/>
                  </a:cubicBezTo>
                  <a:cubicBezTo>
                    <a:pt x="245" y="521"/>
                    <a:pt x="245" y="521"/>
                    <a:pt x="245" y="521"/>
                  </a:cubicBezTo>
                  <a:cubicBezTo>
                    <a:pt x="245" y="521"/>
                    <a:pt x="247" y="522"/>
                    <a:pt x="247" y="523"/>
                  </a:cubicBezTo>
                  <a:cubicBezTo>
                    <a:pt x="246" y="523"/>
                    <a:pt x="246" y="523"/>
                    <a:pt x="246" y="523"/>
                  </a:cubicBezTo>
                  <a:cubicBezTo>
                    <a:pt x="243" y="527"/>
                    <a:pt x="241" y="532"/>
                    <a:pt x="246" y="534"/>
                  </a:cubicBezTo>
                  <a:cubicBezTo>
                    <a:pt x="247" y="535"/>
                    <a:pt x="243" y="535"/>
                    <a:pt x="244" y="536"/>
                  </a:cubicBezTo>
                  <a:cubicBezTo>
                    <a:pt x="247" y="538"/>
                    <a:pt x="245" y="541"/>
                    <a:pt x="247" y="543"/>
                  </a:cubicBezTo>
                  <a:cubicBezTo>
                    <a:pt x="246" y="546"/>
                    <a:pt x="244" y="545"/>
                    <a:pt x="243" y="548"/>
                  </a:cubicBezTo>
                  <a:cubicBezTo>
                    <a:pt x="243" y="547"/>
                    <a:pt x="243" y="547"/>
                    <a:pt x="243" y="547"/>
                  </a:cubicBezTo>
                  <a:cubicBezTo>
                    <a:pt x="242" y="549"/>
                    <a:pt x="241" y="547"/>
                    <a:pt x="240" y="546"/>
                  </a:cubicBezTo>
                  <a:cubicBezTo>
                    <a:pt x="240" y="547"/>
                    <a:pt x="239" y="547"/>
                    <a:pt x="240" y="549"/>
                  </a:cubicBezTo>
                  <a:cubicBezTo>
                    <a:pt x="239" y="550"/>
                    <a:pt x="238" y="546"/>
                    <a:pt x="238" y="547"/>
                  </a:cubicBezTo>
                  <a:cubicBezTo>
                    <a:pt x="238" y="546"/>
                    <a:pt x="238" y="548"/>
                    <a:pt x="238" y="548"/>
                  </a:cubicBezTo>
                  <a:cubicBezTo>
                    <a:pt x="236" y="550"/>
                    <a:pt x="238" y="546"/>
                    <a:pt x="235" y="545"/>
                  </a:cubicBezTo>
                  <a:cubicBezTo>
                    <a:pt x="232" y="546"/>
                    <a:pt x="228" y="548"/>
                    <a:pt x="225" y="547"/>
                  </a:cubicBezTo>
                  <a:cubicBezTo>
                    <a:pt x="225" y="547"/>
                    <a:pt x="225" y="549"/>
                    <a:pt x="225" y="549"/>
                  </a:cubicBezTo>
                  <a:cubicBezTo>
                    <a:pt x="224" y="546"/>
                    <a:pt x="224" y="550"/>
                    <a:pt x="223" y="549"/>
                  </a:cubicBezTo>
                  <a:cubicBezTo>
                    <a:pt x="223" y="548"/>
                    <a:pt x="223" y="548"/>
                    <a:pt x="223" y="547"/>
                  </a:cubicBezTo>
                  <a:cubicBezTo>
                    <a:pt x="222" y="546"/>
                    <a:pt x="220" y="548"/>
                    <a:pt x="219" y="547"/>
                  </a:cubicBezTo>
                  <a:cubicBezTo>
                    <a:pt x="218" y="549"/>
                    <a:pt x="216" y="546"/>
                    <a:pt x="215" y="548"/>
                  </a:cubicBezTo>
                  <a:cubicBezTo>
                    <a:pt x="215" y="546"/>
                    <a:pt x="214" y="547"/>
                    <a:pt x="214" y="546"/>
                  </a:cubicBezTo>
                  <a:cubicBezTo>
                    <a:pt x="213" y="550"/>
                    <a:pt x="211" y="545"/>
                    <a:pt x="210" y="547"/>
                  </a:cubicBezTo>
                  <a:cubicBezTo>
                    <a:pt x="210" y="547"/>
                    <a:pt x="210" y="547"/>
                    <a:pt x="210" y="547"/>
                  </a:cubicBezTo>
                  <a:cubicBezTo>
                    <a:pt x="206" y="547"/>
                    <a:pt x="202" y="547"/>
                    <a:pt x="198" y="549"/>
                  </a:cubicBezTo>
                  <a:cubicBezTo>
                    <a:pt x="195" y="549"/>
                    <a:pt x="193" y="546"/>
                    <a:pt x="190" y="547"/>
                  </a:cubicBezTo>
                  <a:cubicBezTo>
                    <a:pt x="190" y="548"/>
                    <a:pt x="190" y="549"/>
                    <a:pt x="190" y="549"/>
                  </a:cubicBezTo>
                  <a:cubicBezTo>
                    <a:pt x="189" y="549"/>
                    <a:pt x="190" y="548"/>
                    <a:pt x="190" y="547"/>
                  </a:cubicBezTo>
                  <a:cubicBezTo>
                    <a:pt x="188" y="549"/>
                    <a:pt x="187" y="547"/>
                    <a:pt x="185" y="547"/>
                  </a:cubicBezTo>
                  <a:cubicBezTo>
                    <a:pt x="185" y="548"/>
                    <a:pt x="184" y="548"/>
                    <a:pt x="185" y="549"/>
                  </a:cubicBezTo>
                  <a:cubicBezTo>
                    <a:pt x="183" y="546"/>
                    <a:pt x="181" y="550"/>
                    <a:pt x="179" y="548"/>
                  </a:cubicBezTo>
                  <a:cubicBezTo>
                    <a:pt x="179" y="552"/>
                    <a:pt x="178" y="550"/>
                    <a:pt x="177" y="551"/>
                  </a:cubicBezTo>
                  <a:cubicBezTo>
                    <a:pt x="177" y="551"/>
                    <a:pt x="177" y="550"/>
                    <a:pt x="177" y="549"/>
                  </a:cubicBezTo>
                  <a:cubicBezTo>
                    <a:pt x="175" y="550"/>
                    <a:pt x="175" y="550"/>
                    <a:pt x="173" y="549"/>
                  </a:cubicBezTo>
                  <a:cubicBezTo>
                    <a:pt x="172" y="549"/>
                    <a:pt x="172" y="551"/>
                    <a:pt x="171" y="551"/>
                  </a:cubicBezTo>
                  <a:cubicBezTo>
                    <a:pt x="171" y="548"/>
                    <a:pt x="170" y="550"/>
                    <a:pt x="169" y="550"/>
                  </a:cubicBezTo>
                  <a:cubicBezTo>
                    <a:pt x="169" y="552"/>
                    <a:pt x="168" y="553"/>
                    <a:pt x="167" y="552"/>
                  </a:cubicBezTo>
                  <a:cubicBezTo>
                    <a:pt x="168" y="549"/>
                    <a:pt x="168" y="549"/>
                    <a:pt x="168" y="549"/>
                  </a:cubicBezTo>
                  <a:cubicBezTo>
                    <a:pt x="165" y="551"/>
                    <a:pt x="162" y="548"/>
                    <a:pt x="159" y="551"/>
                  </a:cubicBezTo>
                  <a:cubicBezTo>
                    <a:pt x="159" y="549"/>
                    <a:pt x="159" y="549"/>
                    <a:pt x="159" y="549"/>
                  </a:cubicBezTo>
                  <a:cubicBezTo>
                    <a:pt x="156" y="550"/>
                    <a:pt x="154" y="548"/>
                    <a:pt x="151" y="549"/>
                  </a:cubicBezTo>
                  <a:cubicBezTo>
                    <a:pt x="150" y="548"/>
                    <a:pt x="150" y="547"/>
                    <a:pt x="149" y="547"/>
                  </a:cubicBezTo>
                  <a:cubicBezTo>
                    <a:pt x="148" y="548"/>
                    <a:pt x="148" y="548"/>
                    <a:pt x="146" y="549"/>
                  </a:cubicBezTo>
                  <a:cubicBezTo>
                    <a:pt x="146" y="549"/>
                    <a:pt x="146" y="548"/>
                    <a:pt x="147" y="547"/>
                  </a:cubicBezTo>
                  <a:cubicBezTo>
                    <a:pt x="146" y="546"/>
                    <a:pt x="147" y="544"/>
                    <a:pt x="145" y="545"/>
                  </a:cubicBezTo>
                  <a:cubicBezTo>
                    <a:pt x="146" y="545"/>
                    <a:pt x="146" y="545"/>
                    <a:pt x="146" y="545"/>
                  </a:cubicBezTo>
                  <a:cubicBezTo>
                    <a:pt x="145" y="545"/>
                    <a:pt x="143" y="545"/>
                    <a:pt x="144" y="544"/>
                  </a:cubicBezTo>
                  <a:cubicBezTo>
                    <a:pt x="143" y="544"/>
                    <a:pt x="142" y="543"/>
                    <a:pt x="140" y="544"/>
                  </a:cubicBezTo>
                  <a:cubicBezTo>
                    <a:pt x="140" y="543"/>
                    <a:pt x="143" y="543"/>
                    <a:pt x="141" y="543"/>
                  </a:cubicBezTo>
                  <a:cubicBezTo>
                    <a:pt x="143" y="543"/>
                    <a:pt x="143" y="543"/>
                    <a:pt x="143" y="543"/>
                  </a:cubicBezTo>
                  <a:cubicBezTo>
                    <a:pt x="143" y="541"/>
                    <a:pt x="142" y="539"/>
                    <a:pt x="142" y="537"/>
                  </a:cubicBezTo>
                  <a:cubicBezTo>
                    <a:pt x="145" y="537"/>
                    <a:pt x="142" y="534"/>
                    <a:pt x="144" y="534"/>
                  </a:cubicBezTo>
                  <a:cubicBezTo>
                    <a:pt x="143" y="533"/>
                    <a:pt x="146" y="532"/>
                    <a:pt x="143" y="530"/>
                  </a:cubicBezTo>
                  <a:cubicBezTo>
                    <a:pt x="144" y="531"/>
                    <a:pt x="144" y="531"/>
                    <a:pt x="144" y="531"/>
                  </a:cubicBezTo>
                  <a:cubicBezTo>
                    <a:pt x="145" y="530"/>
                    <a:pt x="146" y="528"/>
                    <a:pt x="147" y="527"/>
                  </a:cubicBezTo>
                  <a:cubicBezTo>
                    <a:pt x="148" y="527"/>
                    <a:pt x="146" y="526"/>
                    <a:pt x="146" y="525"/>
                  </a:cubicBezTo>
                  <a:cubicBezTo>
                    <a:pt x="147" y="525"/>
                    <a:pt x="147" y="525"/>
                    <a:pt x="147" y="525"/>
                  </a:cubicBezTo>
                  <a:cubicBezTo>
                    <a:pt x="147" y="524"/>
                    <a:pt x="145" y="523"/>
                    <a:pt x="145" y="522"/>
                  </a:cubicBezTo>
                  <a:cubicBezTo>
                    <a:pt x="146" y="522"/>
                    <a:pt x="145" y="521"/>
                    <a:pt x="146" y="521"/>
                  </a:cubicBezTo>
                  <a:cubicBezTo>
                    <a:pt x="146" y="522"/>
                    <a:pt x="147" y="523"/>
                    <a:pt x="149" y="525"/>
                  </a:cubicBezTo>
                  <a:cubicBezTo>
                    <a:pt x="150" y="525"/>
                    <a:pt x="147" y="522"/>
                    <a:pt x="149" y="523"/>
                  </a:cubicBezTo>
                  <a:cubicBezTo>
                    <a:pt x="150" y="522"/>
                    <a:pt x="150" y="521"/>
                    <a:pt x="149" y="520"/>
                  </a:cubicBezTo>
                  <a:cubicBezTo>
                    <a:pt x="149" y="521"/>
                    <a:pt x="150" y="520"/>
                    <a:pt x="150" y="521"/>
                  </a:cubicBezTo>
                  <a:cubicBezTo>
                    <a:pt x="151" y="521"/>
                    <a:pt x="151" y="520"/>
                    <a:pt x="151" y="520"/>
                  </a:cubicBezTo>
                  <a:cubicBezTo>
                    <a:pt x="150" y="520"/>
                    <a:pt x="150" y="520"/>
                    <a:pt x="150" y="520"/>
                  </a:cubicBezTo>
                  <a:cubicBezTo>
                    <a:pt x="149" y="519"/>
                    <a:pt x="150" y="518"/>
                    <a:pt x="148" y="517"/>
                  </a:cubicBezTo>
                  <a:cubicBezTo>
                    <a:pt x="148" y="517"/>
                    <a:pt x="149" y="518"/>
                    <a:pt x="148" y="518"/>
                  </a:cubicBezTo>
                  <a:cubicBezTo>
                    <a:pt x="147" y="517"/>
                    <a:pt x="148" y="516"/>
                    <a:pt x="149" y="516"/>
                  </a:cubicBezTo>
                  <a:cubicBezTo>
                    <a:pt x="150" y="517"/>
                    <a:pt x="150" y="519"/>
                    <a:pt x="151" y="519"/>
                  </a:cubicBezTo>
                  <a:cubicBezTo>
                    <a:pt x="150" y="515"/>
                    <a:pt x="150" y="515"/>
                    <a:pt x="150" y="515"/>
                  </a:cubicBezTo>
                  <a:cubicBezTo>
                    <a:pt x="150" y="516"/>
                    <a:pt x="149" y="516"/>
                    <a:pt x="148" y="515"/>
                  </a:cubicBezTo>
                  <a:cubicBezTo>
                    <a:pt x="148" y="516"/>
                    <a:pt x="148" y="516"/>
                    <a:pt x="148" y="516"/>
                  </a:cubicBezTo>
                  <a:cubicBezTo>
                    <a:pt x="147" y="515"/>
                    <a:pt x="147" y="515"/>
                    <a:pt x="147" y="515"/>
                  </a:cubicBezTo>
                  <a:cubicBezTo>
                    <a:pt x="147" y="516"/>
                    <a:pt x="145" y="516"/>
                    <a:pt x="145" y="517"/>
                  </a:cubicBezTo>
                  <a:cubicBezTo>
                    <a:pt x="147" y="518"/>
                    <a:pt x="147" y="518"/>
                    <a:pt x="147" y="518"/>
                  </a:cubicBezTo>
                  <a:cubicBezTo>
                    <a:pt x="146" y="519"/>
                    <a:pt x="147" y="521"/>
                    <a:pt x="146" y="520"/>
                  </a:cubicBezTo>
                  <a:cubicBezTo>
                    <a:pt x="145" y="519"/>
                    <a:pt x="145" y="519"/>
                    <a:pt x="144" y="519"/>
                  </a:cubicBezTo>
                  <a:cubicBezTo>
                    <a:pt x="144" y="519"/>
                    <a:pt x="144" y="519"/>
                    <a:pt x="144" y="519"/>
                  </a:cubicBezTo>
                  <a:cubicBezTo>
                    <a:pt x="142" y="518"/>
                    <a:pt x="142" y="518"/>
                    <a:pt x="142" y="518"/>
                  </a:cubicBezTo>
                  <a:cubicBezTo>
                    <a:pt x="145" y="520"/>
                    <a:pt x="142" y="520"/>
                    <a:pt x="142" y="521"/>
                  </a:cubicBezTo>
                  <a:cubicBezTo>
                    <a:pt x="142" y="520"/>
                    <a:pt x="142" y="520"/>
                    <a:pt x="142" y="520"/>
                  </a:cubicBezTo>
                  <a:cubicBezTo>
                    <a:pt x="140" y="521"/>
                    <a:pt x="143" y="521"/>
                    <a:pt x="143" y="522"/>
                  </a:cubicBezTo>
                  <a:cubicBezTo>
                    <a:pt x="142" y="522"/>
                    <a:pt x="140" y="520"/>
                    <a:pt x="139" y="520"/>
                  </a:cubicBezTo>
                  <a:cubicBezTo>
                    <a:pt x="138" y="521"/>
                    <a:pt x="139" y="524"/>
                    <a:pt x="137" y="524"/>
                  </a:cubicBezTo>
                  <a:cubicBezTo>
                    <a:pt x="136" y="525"/>
                    <a:pt x="137" y="526"/>
                    <a:pt x="137" y="528"/>
                  </a:cubicBezTo>
                  <a:cubicBezTo>
                    <a:pt x="137" y="529"/>
                    <a:pt x="135" y="527"/>
                    <a:pt x="136" y="528"/>
                  </a:cubicBezTo>
                  <a:cubicBezTo>
                    <a:pt x="135" y="527"/>
                    <a:pt x="134" y="527"/>
                    <a:pt x="133" y="527"/>
                  </a:cubicBezTo>
                  <a:cubicBezTo>
                    <a:pt x="134" y="527"/>
                    <a:pt x="132" y="528"/>
                    <a:pt x="135" y="529"/>
                  </a:cubicBezTo>
                  <a:cubicBezTo>
                    <a:pt x="133" y="529"/>
                    <a:pt x="132" y="532"/>
                    <a:pt x="133" y="533"/>
                  </a:cubicBezTo>
                  <a:cubicBezTo>
                    <a:pt x="133" y="533"/>
                    <a:pt x="131" y="532"/>
                    <a:pt x="130" y="532"/>
                  </a:cubicBezTo>
                  <a:cubicBezTo>
                    <a:pt x="131" y="534"/>
                    <a:pt x="132" y="535"/>
                    <a:pt x="131" y="536"/>
                  </a:cubicBezTo>
                  <a:cubicBezTo>
                    <a:pt x="133" y="537"/>
                    <a:pt x="133" y="536"/>
                    <a:pt x="135" y="537"/>
                  </a:cubicBezTo>
                  <a:cubicBezTo>
                    <a:pt x="135" y="537"/>
                    <a:pt x="136" y="537"/>
                    <a:pt x="136" y="537"/>
                  </a:cubicBezTo>
                  <a:cubicBezTo>
                    <a:pt x="134" y="537"/>
                    <a:pt x="131" y="537"/>
                    <a:pt x="131" y="538"/>
                  </a:cubicBezTo>
                  <a:cubicBezTo>
                    <a:pt x="128" y="538"/>
                    <a:pt x="132" y="536"/>
                    <a:pt x="129" y="536"/>
                  </a:cubicBezTo>
                  <a:cubicBezTo>
                    <a:pt x="126" y="535"/>
                    <a:pt x="127" y="533"/>
                    <a:pt x="128" y="533"/>
                  </a:cubicBezTo>
                  <a:cubicBezTo>
                    <a:pt x="126" y="531"/>
                    <a:pt x="128" y="533"/>
                    <a:pt x="126" y="533"/>
                  </a:cubicBezTo>
                  <a:cubicBezTo>
                    <a:pt x="126" y="534"/>
                    <a:pt x="127" y="535"/>
                    <a:pt x="127" y="536"/>
                  </a:cubicBezTo>
                  <a:cubicBezTo>
                    <a:pt x="128" y="537"/>
                    <a:pt x="128" y="536"/>
                    <a:pt x="129" y="537"/>
                  </a:cubicBezTo>
                  <a:cubicBezTo>
                    <a:pt x="131" y="539"/>
                    <a:pt x="127" y="539"/>
                    <a:pt x="127" y="539"/>
                  </a:cubicBezTo>
                  <a:cubicBezTo>
                    <a:pt x="126" y="538"/>
                    <a:pt x="126" y="538"/>
                    <a:pt x="126" y="538"/>
                  </a:cubicBezTo>
                  <a:cubicBezTo>
                    <a:pt x="125" y="539"/>
                    <a:pt x="127" y="540"/>
                    <a:pt x="127" y="541"/>
                  </a:cubicBezTo>
                  <a:cubicBezTo>
                    <a:pt x="124" y="541"/>
                    <a:pt x="126" y="539"/>
                    <a:pt x="124" y="538"/>
                  </a:cubicBezTo>
                  <a:cubicBezTo>
                    <a:pt x="122" y="539"/>
                    <a:pt x="122" y="539"/>
                    <a:pt x="122" y="539"/>
                  </a:cubicBezTo>
                  <a:cubicBezTo>
                    <a:pt x="122" y="542"/>
                    <a:pt x="125" y="540"/>
                    <a:pt x="124" y="542"/>
                  </a:cubicBezTo>
                  <a:cubicBezTo>
                    <a:pt x="123" y="542"/>
                    <a:pt x="123" y="542"/>
                    <a:pt x="123" y="542"/>
                  </a:cubicBezTo>
                  <a:cubicBezTo>
                    <a:pt x="124" y="543"/>
                    <a:pt x="124" y="543"/>
                    <a:pt x="124" y="543"/>
                  </a:cubicBezTo>
                  <a:cubicBezTo>
                    <a:pt x="125" y="543"/>
                    <a:pt x="127" y="543"/>
                    <a:pt x="126" y="542"/>
                  </a:cubicBezTo>
                  <a:cubicBezTo>
                    <a:pt x="130" y="542"/>
                    <a:pt x="127" y="543"/>
                    <a:pt x="128" y="544"/>
                  </a:cubicBezTo>
                  <a:cubicBezTo>
                    <a:pt x="130" y="545"/>
                    <a:pt x="127" y="544"/>
                    <a:pt x="129" y="543"/>
                  </a:cubicBezTo>
                  <a:cubicBezTo>
                    <a:pt x="131" y="543"/>
                    <a:pt x="131" y="544"/>
                    <a:pt x="131" y="545"/>
                  </a:cubicBezTo>
                  <a:cubicBezTo>
                    <a:pt x="132" y="546"/>
                    <a:pt x="130" y="546"/>
                    <a:pt x="129" y="547"/>
                  </a:cubicBezTo>
                  <a:cubicBezTo>
                    <a:pt x="128" y="546"/>
                    <a:pt x="128" y="545"/>
                    <a:pt x="129" y="545"/>
                  </a:cubicBezTo>
                  <a:cubicBezTo>
                    <a:pt x="127" y="544"/>
                    <a:pt x="125" y="547"/>
                    <a:pt x="124" y="546"/>
                  </a:cubicBezTo>
                  <a:cubicBezTo>
                    <a:pt x="123" y="548"/>
                    <a:pt x="125" y="547"/>
                    <a:pt x="126" y="548"/>
                  </a:cubicBezTo>
                  <a:cubicBezTo>
                    <a:pt x="126" y="547"/>
                    <a:pt x="128" y="547"/>
                    <a:pt x="128" y="547"/>
                  </a:cubicBezTo>
                  <a:cubicBezTo>
                    <a:pt x="133" y="548"/>
                    <a:pt x="125" y="549"/>
                    <a:pt x="127" y="551"/>
                  </a:cubicBezTo>
                  <a:cubicBezTo>
                    <a:pt x="130" y="550"/>
                    <a:pt x="132" y="552"/>
                    <a:pt x="134" y="549"/>
                  </a:cubicBezTo>
                  <a:cubicBezTo>
                    <a:pt x="135" y="549"/>
                    <a:pt x="136" y="550"/>
                    <a:pt x="136" y="550"/>
                  </a:cubicBezTo>
                  <a:cubicBezTo>
                    <a:pt x="134" y="551"/>
                    <a:pt x="135" y="552"/>
                    <a:pt x="133" y="552"/>
                  </a:cubicBezTo>
                  <a:cubicBezTo>
                    <a:pt x="133" y="553"/>
                    <a:pt x="133" y="553"/>
                    <a:pt x="133" y="553"/>
                  </a:cubicBezTo>
                  <a:cubicBezTo>
                    <a:pt x="130" y="553"/>
                    <a:pt x="130" y="553"/>
                    <a:pt x="130" y="553"/>
                  </a:cubicBezTo>
                  <a:cubicBezTo>
                    <a:pt x="130" y="554"/>
                    <a:pt x="129" y="557"/>
                    <a:pt x="129" y="558"/>
                  </a:cubicBezTo>
                  <a:cubicBezTo>
                    <a:pt x="130" y="558"/>
                    <a:pt x="130" y="556"/>
                    <a:pt x="131" y="557"/>
                  </a:cubicBezTo>
                  <a:cubicBezTo>
                    <a:pt x="130" y="557"/>
                    <a:pt x="130" y="559"/>
                    <a:pt x="131" y="559"/>
                  </a:cubicBezTo>
                  <a:cubicBezTo>
                    <a:pt x="130" y="558"/>
                    <a:pt x="133" y="557"/>
                    <a:pt x="134" y="557"/>
                  </a:cubicBezTo>
                  <a:cubicBezTo>
                    <a:pt x="134" y="558"/>
                    <a:pt x="134" y="560"/>
                    <a:pt x="133" y="560"/>
                  </a:cubicBezTo>
                  <a:cubicBezTo>
                    <a:pt x="131" y="561"/>
                    <a:pt x="131" y="561"/>
                    <a:pt x="131" y="561"/>
                  </a:cubicBezTo>
                  <a:cubicBezTo>
                    <a:pt x="133" y="560"/>
                    <a:pt x="131" y="562"/>
                    <a:pt x="132" y="562"/>
                  </a:cubicBezTo>
                  <a:cubicBezTo>
                    <a:pt x="133" y="561"/>
                    <a:pt x="135" y="560"/>
                    <a:pt x="136" y="559"/>
                  </a:cubicBezTo>
                  <a:cubicBezTo>
                    <a:pt x="137" y="559"/>
                    <a:pt x="136" y="561"/>
                    <a:pt x="137" y="561"/>
                  </a:cubicBezTo>
                  <a:cubicBezTo>
                    <a:pt x="135" y="561"/>
                    <a:pt x="135" y="561"/>
                    <a:pt x="135" y="561"/>
                  </a:cubicBezTo>
                  <a:cubicBezTo>
                    <a:pt x="136" y="562"/>
                    <a:pt x="133" y="564"/>
                    <a:pt x="135" y="564"/>
                  </a:cubicBezTo>
                  <a:cubicBezTo>
                    <a:pt x="136" y="563"/>
                    <a:pt x="136" y="563"/>
                    <a:pt x="136" y="563"/>
                  </a:cubicBezTo>
                  <a:cubicBezTo>
                    <a:pt x="136" y="564"/>
                    <a:pt x="136" y="564"/>
                    <a:pt x="135" y="564"/>
                  </a:cubicBezTo>
                  <a:close/>
                  <a:moveTo>
                    <a:pt x="181" y="303"/>
                  </a:moveTo>
                  <a:cubicBezTo>
                    <a:pt x="181" y="303"/>
                    <a:pt x="181" y="303"/>
                    <a:pt x="181" y="303"/>
                  </a:cubicBezTo>
                  <a:cubicBezTo>
                    <a:pt x="181" y="303"/>
                    <a:pt x="181" y="303"/>
                    <a:pt x="181" y="303"/>
                  </a:cubicBezTo>
                  <a:cubicBezTo>
                    <a:pt x="181" y="303"/>
                    <a:pt x="181" y="303"/>
                    <a:pt x="181" y="303"/>
                  </a:cubicBezTo>
                  <a:close/>
                  <a:moveTo>
                    <a:pt x="191" y="308"/>
                  </a:moveTo>
                  <a:cubicBezTo>
                    <a:pt x="190" y="307"/>
                    <a:pt x="190" y="306"/>
                    <a:pt x="190" y="306"/>
                  </a:cubicBezTo>
                  <a:cubicBezTo>
                    <a:pt x="191" y="308"/>
                    <a:pt x="191" y="308"/>
                    <a:pt x="191" y="308"/>
                  </a:cubicBezTo>
                  <a:cubicBezTo>
                    <a:pt x="191" y="308"/>
                    <a:pt x="191" y="308"/>
                    <a:pt x="191" y="308"/>
                  </a:cubicBezTo>
                  <a:close/>
                  <a:moveTo>
                    <a:pt x="199" y="323"/>
                  </a:moveTo>
                  <a:cubicBezTo>
                    <a:pt x="199" y="323"/>
                    <a:pt x="199" y="323"/>
                    <a:pt x="199" y="324"/>
                  </a:cubicBezTo>
                  <a:cubicBezTo>
                    <a:pt x="199" y="324"/>
                    <a:pt x="199" y="324"/>
                    <a:pt x="199" y="324"/>
                  </a:cubicBezTo>
                  <a:cubicBezTo>
                    <a:pt x="199" y="324"/>
                    <a:pt x="199" y="324"/>
                    <a:pt x="199" y="324"/>
                  </a:cubicBezTo>
                  <a:cubicBezTo>
                    <a:pt x="199" y="324"/>
                    <a:pt x="200" y="324"/>
                    <a:pt x="200" y="324"/>
                  </a:cubicBezTo>
                  <a:cubicBezTo>
                    <a:pt x="200" y="324"/>
                    <a:pt x="200" y="324"/>
                    <a:pt x="200" y="324"/>
                  </a:cubicBezTo>
                  <a:cubicBezTo>
                    <a:pt x="198" y="324"/>
                    <a:pt x="198" y="324"/>
                    <a:pt x="199" y="323"/>
                  </a:cubicBezTo>
                  <a:close/>
                  <a:moveTo>
                    <a:pt x="198" y="307"/>
                  </a:moveTo>
                  <a:cubicBezTo>
                    <a:pt x="198" y="307"/>
                    <a:pt x="198" y="307"/>
                    <a:pt x="198" y="307"/>
                  </a:cubicBezTo>
                  <a:cubicBezTo>
                    <a:pt x="198" y="307"/>
                    <a:pt x="198" y="306"/>
                    <a:pt x="198" y="306"/>
                  </a:cubicBezTo>
                  <a:cubicBezTo>
                    <a:pt x="198" y="307"/>
                    <a:pt x="198" y="307"/>
                    <a:pt x="198" y="307"/>
                  </a:cubicBezTo>
                  <a:cubicBezTo>
                    <a:pt x="197" y="308"/>
                    <a:pt x="197" y="304"/>
                    <a:pt x="197" y="307"/>
                  </a:cubicBezTo>
                  <a:cubicBezTo>
                    <a:pt x="197" y="305"/>
                    <a:pt x="197" y="305"/>
                    <a:pt x="197" y="305"/>
                  </a:cubicBezTo>
                  <a:cubicBezTo>
                    <a:pt x="196" y="308"/>
                    <a:pt x="196" y="304"/>
                    <a:pt x="196" y="306"/>
                  </a:cubicBezTo>
                  <a:cubicBezTo>
                    <a:pt x="196" y="306"/>
                    <a:pt x="196" y="306"/>
                    <a:pt x="196" y="306"/>
                  </a:cubicBezTo>
                  <a:cubicBezTo>
                    <a:pt x="195" y="305"/>
                    <a:pt x="194" y="309"/>
                    <a:pt x="194" y="307"/>
                  </a:cubicBezTo>
                  <a:cubicBezTo>
                    <a:pt x="194" y="307"/>
                    <a:pt x="193" y="307"/>
                    <a:pt x="193" y="309"/>
                  </a:cubicBezTo>
                  <a:cubicBezTo>
                    <a:pt x="193" y="307"/>
                    <a:pt x="193" y="307"/>
                    <a:pt x="193" y="307"/>
                  </a:cubicBezTo>
                  <a:cubicBezTo>
                    <a:pt x="192" y="307"/>
                    <a:pt x="192" y="307"/>
                    <a:pt x="191" y="308"/>
                  </a:cubicBezTo>
                  <a:cubicBezTo>
                    <a:pt x="191" y="307"/>
                    <a:pt x="191" y="307"/>
                    <a:pt x="191" y="307"/>
                  </a:cubicBezTo>
                  <a:cubicBezTo>
                    <a:pt x="190" y="306"/>
                    <a:pt x="189" y="304"/>
                    <a:pt x="189" y="304"/>
                  </a:cubicBezTo>
                  <a:cubicBezTo>
                    <a:pt x="188" y="302"/>
                    <a:pt x="189" y="304"/>
                    <a:pt x="189" y="303"/>
                  </a:cubicBezTo>
                  <a:cubicBezTo>
                    <a:pt x="189" y="302"/>
                    <a:pt x="189" y="303"/>
                    <a:pt x="188" y="302"/>
                  </a:cubicBezTo>
                  <a:cubicBezTo>
                    <a:pt x="188" y="300"/>
                    <a:pt x="188" y="300"/>
                    <a:pt x="188" y="300"/>
                  </a:cubicBezTo>
                  <a:cubicBezTo>
                    <a:pt x="188" y="300"/>
                    <a:pt x="189" y="302"/>
                    <a:pt x="190" y="303"/>
                  </a:cubicBezTo>
                  <a:cubicBezTo>
                    <a:pt x="190" y="303"/>
                    <a:pt x="190" y="303"/>
                    <a:pt x="189" y="302"/>
                  </a:cubicBezTo>
                  <a:cubicBezTo>
                    <a:pt x="190" y="304"/>
                    <a:pt x="191" y="305"/>
                    <a:pt x="191" y="307"/>
                  </a:cubicBezTo>
                  <a:cubicBezTo>
                    <a:pt x="192" y="308"/>
                    <a:pt x="190" y="305"/>
                    <a:pt x="191" y="305"/>
                  </a:cubicBezTo>
                  <a:cubicBezTo>
                    <a:pt x="191" y="306"/>
                    <a:pt x="190" y="304"/>
                    <a:pt x="190" y="303"/>
                  </a:cubicBezTo>
                  <a:cubicBezTo>
                    <a:pt x="188" y="298"/>
                    <a:pt x="192" y="306"/>
                    <a:pt x="192" y="305"/>
                  </a:cubicBezTo>
                  <a:cubicBezTo>
                    <a:pt x="190" y="302"/>
                    <a:pt x="191" y="301"/>
                    <a:pt x="189" y="298"/>
                  </a:cubicBezTo>
                  <a:cubicBezTo>
                    <a:pt x="189" y="297"/>
                    <a:pt x="189" y="296"/>
                    <a:pt x="189" y="297"/>
                  </a:cubicBezTo>
                  <a:cubicBezTo>
                    <a:pt x="190" y="299"/>
                    <a:pt x="190" y="298"/>
                    <a:pt x="190" y="300"/>
                  </a:cubicBezTo>
                  <a:cubicBezTo>
                    <a:pt x="191" y="300"/>
                    <a:pt x="191" y="300"/>
                    <a:pt x="191" y="300"/>
                  </a:cubicBezTo>
                  <a:cubicBezTo>
                    <a:pt x="191" y="302"/>
                    <a:pt x="191" y="302"/>
                    <a:pt x="191" y="302"/>
                  </a:cubicBezTo>
                  <a:cubicBezTo>
                    <a:pt x="193" y="306"/>
                    <a:pt x="193" y="306"/>
                    <a:pt x="193" y="306"/>
                  </a:cubicBezTo>
                  <a:cubicBezTo>
                    <a:pt x="193" y="305"/>
                    <a:pt x="192" y="304"/>
                    <a:pt x="193" y="303"/>
                  </a:cubicBezTo>
                  <a:cubicBezTo>
                    <a:pt x="193" y="304"/>
                    <a:pt x="193" y="305"/>
                    <a:pt x="193" y="305"/>
                  </a:cubicBezTo>
                  <a:cubicBezTo>
                    <a:pt x="193" y="304"/>
                    <a:pt x="192" y="302"/>
                    <a:pt x="192" y="302"/>
                  </a:cubicBezTo>
                  <a:cubicBezTo>
                    <a:pt x="193" y="301"/>
                    <a:pt x="194" y="303"/>
                    <a:pt x="194" y="304"/>
                  </a:cubicBezTo>
                  <a:cubicBezTo>
                    <a:pt x="194" y="306"/>
                    <a:pt x="194" y="306"/>
                    <a:pt x="194" y="306"/>
                  </a:cubicBezTo>
                  <a:cubicBezTo>
                    <a:pt x="194" y="304"/>
                    <a:pt x="194" y="306"/>
                    <a:pt x="194" y="306"/>
                  </a:cubicBezTo>
                  <a:cubicBezTo>
                    <a:pt x="194" y="304"/>
                    <a:pt x="194" y="303"/>
                    <a:pt x="193" y="301"/>
                  </a:cubicBezTo>
                  <a:cubicBezTo>
                    <a:pt x="193" y="301"/>
                    <a:pt x="194" y="302"/>
                    <a:pt x="194" y="302"/>
                  </a:cubicBezTo>
                  <a:cubicBezTo>
                    <a:pt x="194" y="303"/>
                    <a:pt x="194" y="303"/>
                    <a:pt x="194" y="303"/>
                  </a:cubicBezTo>
                  <a:cubicBezTo>
                    <a:pt x="194" y="303"/>
                    <a:pt x="195" y="306"/>
                    <a:pt x="195" y="305"/>
                  </a:cubicBezTo>
                  <a:cubicBezTo>
                    <a:pt x="195" y="304"/>
                    <a:pt x="195" y="304"/>
                    <a:pt x="195" y="304"/>
                  </a:cubicBezTo>
                  <a:cubicBezTo>
                    <a:pt x="195" y="304"/>
                    <a:pt x="195" y="305"/>
                    <a:pt x="195" y="305"/>
                  </a:cubicBezTo>
                  <a:cubicBezTo>
                    <a:pt x="195" y="304"/>
                    <a:pt x="195" y="304"/>
                    <a:pt x="195" y="304"/>
                  </a:cubicBezTo>
                  <a:cubicBezTo>
                    <a:pt x="196" y="305"/>
                    <a:pt x="196" y="305"/>
                    <a:pt x="196" y="305"/>
                  </a:cubicBezTo>
                  <a:cubicBezTo>
                    <a:pt x="196" y="304"/>
                    <a:pt x="195" y="302"/>
                    <a:pt x="196" y="304"/>
                  </a:cubicBezTo>
                  <a:cubicBezTo>
                    <a:pt x="195" y="301"/>
                    <a:pt x="196" y="304"/>
                    <a:pt x="195" y="303"/>
                  </a:cubicBezTo>
                  <a:cubicBezTo>
                    <a:pt x="194" y="301"/>
                    <a:pt x="195" y="301"/>
                    <a:pt x="195" y="301"/>
                  </a:cubicBezTo>
                  <a:cubicBezTo>
                    <a:pt x="196" y="303"/>
                    <a:pt x="195" y="301"/>
                    <a:pt x="196" y="301"/>
                  </a:cubicBezTo>
                  <a:cubicBezTo>
                    <a:pt x="196" y="302"/>
                    <a:pt x="196" y="302"/>
                    <a:pt x="196" y="303"/>
                  </a:cubicBezTo>
                  <a:cubicBezTo>
                    <a:pt x="196" y="301"/>
                    <a:pt x="196" y="301"/>
                    <a:pt x="196" y="301"/>
                  </a:cubicBezTo>
                  <a:cubicBezTo>
                    <a:pt x="197" y="304"/>
                    <a:pt x="196" y="300"/>
                    <a:pt x="197" y="301"/>
                  </a:cubicBezTo>
                  <a:cubicBezTo>
                    <a:pt x="197" y="302"/>
                    <a:pt x="197" y="303"/>
                    <a:pt x="198" y="304"/>
                  </a:cubicBezTo>
                  <a:cubicBezTo>
                    <a:pt x="197" y="301"/>
                    <a:pt x="197" y="301"/>
                    <a:pt x="196" y="299"/>
                  </a:cubicBezTo>
                  <a:cubicBezTo>
                    <a:pt x="197" y="300"/>
                    <a:pt x="197" y="302"/>
                    <a:pt x="198" y="304"/>
                  </a:cubicBezTo>
                  <a:cubicBezTo>
                    <a:pt x="198" y="302"/>
                    <a:pt x="199" y="305"/>
                    <a:pt x="198" y="302"/>
                  </a:cubicBezTo>
                  <a:cubicBezTo>
                    <a:pt x="198" y="302"/>
                    <a:pt x="198" y="301"/>
                    <a:pt x="197" y="300"/>
                  </a:cubicBezTo>
                  <a:cubicBezTo>
                    <a:pt x="198" y="300"/>
                    <a:pt x="198" y="301"/>
                    <a:pt x="198" y="302"/>
                  </a:cubicBezTo>
                  <a:cubicBezTo>
                    <a:pt x="198" y="301"/>
                    <a:pt x="198" y="299"/>
                    <a:pt x="198" y="299"/>
                  </a:cubicBezTo>
                  <a:cubicBezTo>
                    <a:pt x="198" y="299"/>
                    <a:pt x="198" y="296"/>
                    <a:pt x="198" y="298"/>
                  </a:cubicBezTo>
                  <a:cubicBezTo>
                    <a:pt x="199" y="300"/>
                    <a:pt x="198" y="299"/>
                    <a:pt x="198" y="300"/>
                  </a:cubicBezTo>
                  <a:cubicBezTo>
                    <a:pt x="199" y="300"/>
                    <a:pt x="198" y="296"/>
                    <a:pt x="198" y="295"/>
                  </a:cubicBezTo>
                  <a:cubicBezTo>
                    <a:pt x="198" y="294"/>
                    <a:pt x="197" y="291"/>
                    <a:pt x="197" y="290"/>
                  </a:cubicBezTo>
                  <a:cubicBezTo>
                    <a:pt x="198" y="291"/>
                    <a:pt x="197" y="291"/>
                    <a:pt x="198" y="293"/>
                  </a:cubicBezTo>
                  <a:cubicBezTo>
                    <a:pt x="198" y="293"/>
                    <a:pt x="198" y="293"/>
                    <a:pt x="198" y="293"/>
                  </a:cubicBezTo>
                  <a:cubicBezTo>
                    <a:pt x="199" y="296"/>
                    <a:pt x="198" y="298"/>
                    <a:pt x="199" y="300"/>
                  </a:cubicBezTo>
                  <a:cubicBezTo>
                    <a:pt x="199" y="299"/>
                    <a:pt x="199" y="299"/>
                    <a:pt x="199" y="299"/>
                  </a:cubicBezTo>
                  <a:cubicBezTo>
                    <a:pt x="200" y="302"/>
                    <a:pt x="200" y="302"/>
                    <a:pt x="200" y="302"/>
                  </a:cubicBezTo>
                  <a:cubicBezTo>
                    <a:pt x="200" y="300"/>
                    <a:pt x="200" y="301"/>
                    <a:pt x="200" y="301"/>
                  </a:cubicBezTo>
                  <a:cubicBezTo>
                    <a:pt x="200" y="299"/>
                    <a:pt x="200" y="302"/>
                    <a:pt x="200" y="300"/>
                  </a:cubicBezTo>
                  <a:cubicBezTo>
                    <a:pt x="200" y="300"/>
                    <a:pt x="200" y="297"/>
                    <a:pt x="200" y="298"/>
                  </a:cubicBezTo>
                  <a:cubicBezTo>
                    <a:pt x="201" y="301"/>
                    <a:pt x="201" y="301"/>
                    <a:pt x="201" y="301"/>
                  </a:cubicBezTo>
                  <a:cubicBezTo>
                    <a:pt x="201" y="302"/>
                    <a:pt x="201" y="299"/>
                    <a:pt x="201" y="300"/>
                  </a:cubicBezTo>
                  <a:cubicBezTo>
                    <a:pt x="201" y="301"/>
                    <a:pt x="201" y="301"/>
                    <a:pt x="201" y="301"/>
                  </a:cubicBezTo>
                  <a:cubicBezTo>
                    <a:pt x="202" y="301"/>
                    <a:pt x="203" y="301"/>
                    <a:pt x="204" y="297"/>
                  </a:cubicBezTo>
                  <a:cubicBezTo>
                    <a:pt x="204" y="298"/>
                    <a:pt x="204" y="299"/>
                    <a:pt x="205" y="300"/>
                  </a:cubicBezTo>
                  <a:cubicBezTo>
                    <a:pt x="205" y="299"/>
                    <a:pt x="205" y="298"/>
                    <a:pt x="205" y="298"/>
                  </a:cubicBezTo>
                  <a:cubicBezTo>
                    <a:pt x="205" y="300"/>
                    <a:pt x="205" y="300"/>
                    <a:pt x="205" y="300"/>
                  </a:cubicBezTo>
                  <a:cubicBezTo>
                    <a:pt x="206" y="301"/>
                    <a:pt x="206" y="299"/>
                    <a:pt x="206" y="298"/>
                  </a:cubicBezTo>
                  <a:cubicBezTo>
                    <a:pt x="206" y="299"/>
                    <a:pt x="206" y="299"/>
                    <a:pt x="206" y="299"/>
                  </a:cubicBezTo>
                  <a:cubicBezTo>
                    <a:pt x="207" y="300"/>
                    <a:pt x="207" y="298"/>
                    <a:pt x="207" y="298"/>
                  </a:cubicBezTo>
                  <a:cubicBezTo>
                    <a:pt x="207" y="299"/>
                    <a:pt x="207" y="299"/>
                    <a:pt x="207" y="299"/>
                  </a:cubicBezTo>
                  <a:cubicBezTo>
                    <a:pt x="207" y="298"/>
                    <a:pt x="207" y="298"/>
                    <a:pt x="207" y="298"/>
                  </a:cubicBezTo>
                  <a:cubicBezTo>
                    <a:pt x="207" y="297"/>
                    <a:pt x="207" y="297"/>
                    <a:pt x="207" y="299"/>
                  </a:cubicBezTo>
                  <a:cubicBezTo>
                    <a:pt x="208" y="298"/>
                    <a:pt x="208" y="298"/>
                    <a:pt x="208" y="298"/>
                  </a:cubicBezTo>
                  <a:cubicBezTo>
                    <a:pt x="208" y="299"/>
                    <a:pt x="208" y="299"/>
                    <a:pt x="209" y="298"/>
                  </a:cubicBezTo>
                  <a:cubicBezTo>
                    <a:pt x="209" y="298"/>
                    <a:pt x="209" y="297"/>
                    <a:pt x="209" y="296"/>
                  </a:cubicBezTo>
                  <a:cubicBezTo>
                    <a:pt x="209" y="293"/>
                    <a:pt x="209" y="296"/>
                    <a:pt x="209" y="295"/>
                  </a:cubicBezTo>
                  <a:cubicBezTo>
                    <a:pt x="209" y="297"/>
                    <a:pt x="209" y="297"/>
                    <a:pt x="209" y="297"/>
                  </a:cubicBezTo>
                  <a:cubicBezTo>
                    <a:pt x="209" y="300"/>
                    <a:pt x="210" y="298"/>
                    <a:pt x="211" y="299"/>
                  </a:cubicBezTo>
                  <a:cubicBezTo>
                    <a:pt x="211" y="297"/>
                    <a:pt x="211" y="297"/>
                    <a:pt x="211" y="297"/>
                  </a:cubicBezTo>
                  <a:cubicBezTo>
                    <a:pt x="211" y="300"/>
                    <a:pt x="212" y="297"/>
                    <a:pt x="212" y="299"/>
                  </a:cubicBezTo>
                  <a:cubicBezTo>
                    <a:pt x="213" y="298"/>
                    <a:pt x="213" y="295"/>
                    <a:pt x="214" y="295"/>
                  </a:cubicBezTo>
                  <a:cubicBezTo>
                    <a:pt x="214" y="293"/>
                    <a:pt x="213" y="298"/>
                    <a:pt x="213" y="299"/>
                  </a:cubicBezTo>
                  <a:cubicBezTo>
                    <a:pt x="213" y="298"/>
                    <a:pt x="214" y="298"/>
                    <a:pt x="214" y="298"/>
                  </a:cubicBezTo>
                  <a:cubicBezTo>
                    <a:pt x="214" y="298"/>
                    <a:pt x="214" y="298"/>
                    <a:pt x="214" y="298"/>
                  </a:cubicBezTo>
                  <a:cubicBezTo>
                    <a:pt x="214" y="297"/>
                    <a:pt x="215" y="296"/>
                    <a:pt x="215" y="297"/>
                  </a:cubicBezTo>
                  <a:cubicBezTo>
                    <a:pt x="214" y="298"/>
                    <a:pt x="214" y="298"/>
                    <a:pt x="214" y="298"/>
                  </a:cubicBezTo>
                  <a:cubicBezTo>
                    <a:pt x="215" y="298"/>
                    <a:pt x="214" y="299"/>
                    <a:pt x="215" y="299"/>
                  </a:cubicBezTo>
                  <a:cubicBezTo>
                    <a:pt x="215" y="297"/>
                    <a:pt x="215" y="298"/>
                    <a:pt x="216" y="297"/>
                  </a:cubicBezTo>
                  <a:cubicBezTo>
                    <a:pt x="215" y="298"/>
                    <a:pt x="215" y="298"/>
                    <a:pt x="215" y="298"/>
                  </a:cubicBezTo>
                  <a:cubicBezTo>
                    <a:pt x="216" y="296"/>
                    <a:pt x="216" y="296"/>
                    <a:pt x="216" y="296"/>
                  </a:cubicBezTo>
                  <a:cubicBezTo>
                    <a:pt x="216" y="297"/>
                    <a:pt x="216" y="297"/>
                    <a:pt x="216" y="297"/>
                  </a:cubicBezTo>
                  <a:cubicBezTo>
                    <a:pt x="215" y="299"/>
                    <a:pt x="215" y="299"/>
                    <a:pt x="215" y="299"/>
                  </a:cubicBezTo>
                  <a:cubicBezTo>
                    <a:pt x="215" y="300"/>
                    <a:pt x="216" y="297"/>
                    <a:pt x="216" y="297"/>
                  </a:cubicBezTo>
                  <a:cubicBezTo>
                    <a:pt x="217" y="296"/>
                    <a:pt x="216" y="297"/>
                    <a:pt x="216" y="298"/>
                  </a:cubicBezTo>
                  <a:cubicBezTo>
                    <a:pt x="216" y="298"/>
                    <a:pt x="216" y="297"/>
                    <a:pt x="216" y="298"/>
                  </a:cubicBezTo>
                  <a:cubicBezTo>
                    <a:pt x="215" y="299"/>
                    <a:pt x="216" y="298"/>
                    <a:pt x="215" y="299"/>
                  </a:cubicBezTo>
                  <a:cubicBezTo>
                    <a:pt x="215" y="299"/>
                    <a:pt x="216" y="297"/>
                    <a:pt x="216" y="298"/>
                  </a:cubicBezTo>
                  <a:cubicBezTo>
                    <a:pt x="216" y="298"/>
                    <a:pt x="217" y="298"/>
                    <a:pt x="216" y="299"/>
                  </a:cubicBezTo>
                  <a:cubicBezTo>
                    <a:pt x="216" y="298"/>
                    <a:pt x="216" y="299"/>
                    <a:pt x="217" y="298"/>
                  </a:cubicBezTo>
                  <a:cubicBezTo>
                    <a:pt x="217" y="298"/>
                    <a:pt x="217" y="297"/>
                    <a:pt x="217" y="296"/>
                  </a:cubicBezTo>
                  <a:cubicBezTo>
                    <a:pt x="218" y="296"/>
                    <a:pt x="218" y="296"/>
                    <a:pt x="218" y="296"/>
                  </a:cubicBezTo>
                  <a:cubicBezTo>
                    <a:pt x="217" y="297"/>
                    <a:pt x="217" y="297"/>
                    <a:pt x="217" y="297"/>
                  </a:cubicBezTo>
                  <a:cubicBezTo>
                    <a:pt x="218" y="296"/>
                    <a:pt x="218" y="297"/>
                    <a:pt x="218" y="296"/>
                  </a:cubicBezTo>
                  <a:cubicBezTo>
                    <a:pt x="217" y="298"/>
                    <a:pt x="217" y="298"/>
                    <a:pt x="217" y="298"/>
                  </a:cubicBezTo>
                  <a:cubicBezTo>
                    <a:pt x="218" y="297"/>
                    <a:pt x="218" y="297"/>
                    <a:pt x="219" y="297"/>
                  </a:cubicBezTo>
                  <a:cubicBezTo>
                    <a:pt x="218" y="298"/>
                    <a:pt x="216" y="300"/>
                    <a:pt x="216" y="300"/>
                  </a:cubicBezTo>
                  <a:cubicBezTo>
                    <a:pt x="218" y="299"/>
                    <a:pt x="218" y="299"/>
                    <a:pt x="218" y="299"/>
                  </a:cubicBezTo>
                  <a:cubicBezTo>
                    <a:pt x="218" y="299"/>
                    <a:pt x="218" y="299"/>
                    <a:pt x="217" y="300"/>
                  </a:cubicBezTo>
                  <a:cubicBezTo>
                    <a:pt x="217" y="301"/>
                    <a:pt x="220" y="296"/>
                    <a:pt x="220" y="298"/>
                  </a:cubicBezTo>
                  <a:cubicBezTo>
                    <a:pt x="218" y="299"/>
                    <a:pt x="218" y="299"/>
                    <a:pt x="218" y="300"/>
                  </a:cubicBezTo>
                  <a:cubicBezTo>
                    <a:pt x="219" y="299"/>
                    <a:pt x="219" y="299"/>
                    <a:pt x="219" y="299"/>
                  </a:cubicBezTo>
                  <a:cubicBezTo>
                    <a:pt x="219" y="298"/>
                    <a:pt x="218" y="300"/>
                    <a:pt x="219" y="299"/>
                  </a:cubicBezTo>
                  <a:cubicBezTo>
                    <a:pt x="219" y="298"/>
                    <a:pt x="219" y="298"/>
                    <a:pt x="220" y="298"/>
                  </a:cubicBezTo>
                  <a:cubicBezTo>
                    <a:pt x="217" y="301"/>
                    <a:pt x="219" y="300"/>
                    <a:pt x="218" y="301"/>
                  </a:cubicBezTo>
                  <a:cubicBezTo>
                    <a:pt x="220" y="300"/>
                    <a:pt x="219" y="301"/>
                    <a:pt x="219" y="301"/>
                  </a:cubicBezTo>
                  <a:cubicBezTo>
                    <a:pt x="217" y="302"/>
                    <a:pt x="220" y="301"/>
                    <a:pt x="218" y="302"/>
                  </a:cubicBezTo>
                  <a:cubicBezTo>
                    <a:pt x="221" y="300"/>
                    <a:pt x="221" y="300"/>
                    <a:pt x="221" y="300"/>
                  </a:cubicBezTo>
                  <a:cubicBezTo>
                    <a:pt x="219" y="301"/>
                    <a:pt x="224" y="299"/>
                    <a:pt x="222" y="300"/>
                  </a:cubicBezTo>
                  <a:cubicBezTo>
                    <a:pt x="221" y="301"/>
                    <a:pt x="220" y="301"/>
                    <a:pt x="220" y="301"/>
                  </a:cubicBezTo>
                  <a:cubicBezTo>
                    <a:pt x="217" y="303"/>
                    <a:pt x="222" y="301"/>
                    <a:pt x="219" y="302"/>
                  </a:cubicBezTo>
                  <a:cubicBezTo>
                    <a:pt x="223" y="301"/>
                    <a:pt x="223" y="301"/>
                    <a:pt x="223" y="301"/>
                  </a:cubicBezTo>
                  <a:cubicBezTo>
                    <a:pt x="222" y="302"/>
                    <a:pt x="221" y="302"/>
                    <a:pt x="220" y="303"/>
                  </a:cubicBezTo>
                  <a:cubicBezTo>
                    <a:pt x="221" y="302"/>
                    <a:pt x="221" y="302"/>
                    <a:pt x="221" y="303"/>
                  </a:cubicBezTo>
                  <a:cubicBezTo>
                    <a:pt x="220" y="303"/>
                    <a:pt x="220" y="303"/>
                    <a:pt x="220" y="303"/>
                  </a:cubicBezTo>
                  <a:cubicBezTo>
                    <a:pt x="219" y="303"/>
                    <a:pt x="220" y="303"/>
                    <a:pt x="221" y="303"/>
                  </a:cubicBezTo>
                  <a:cubicBezTo>
                    <a:pt x="219" y="303"/>
                    <a:pt x="221" y="304"/>
                    <a:pt x="219" y="304"/>
                  </a:cubicBezTo>
                  <a:cubicBezTo>
                    <a:pt x="222" y="304"/>
                    <a:pt x="218" y="304"/>
                    <a:pt x="222" y="304"/>
                  </a:cubicBezTo>
                  <a:cubicBezTo>
                    <a:pt x="221" y="304"/>
                    <a:pt x="221" y="304"/>
                    <a:pt x="221" y="304"/>
                  </a:cubicBezTo>
                  <a:cubicBezTo>
                    <a:pt x="222" y="304"/>
                    <a:pt x="223" y="304"/>
                    <a:pt x="224" y="305"/>
                  </a:cubicBezTo>
                  <a:cubicBezTo>
                    <a:pt x="222" y="305"/>
                    <a:pt x="222" y="305"/>
                    <a:pt x="222" y="305"/>
                  </a:cubicBezTo>
                  <a:cubicBezTo>
                    <a:pt x="221" y="305"/>
                    <a:pt x="221" y="305"/>
                    <a:pt x="221" y="305"/>
                  </a:cubicBezTo>
                  <a:cubicBezTo>
                    <a:pt x="221" y="305"/>
                    <a:pt x="221" y="304"/>
                    <a:pt x="221" y="304"/>
                  </a:cubicBezTo>
                  <a:cubicBezTo>
                    <a:pt x="221" y="304"/>
                    <a:pt x="221" y="305"/>
                    <a:pt x="221" y="305"/>
                  </a:cubicBezTo>
                  <a:cubicBezTo>
                    <a:pt x="219" y="305"/>
                    <a:pt x="221" y="305"/>
                    <a:pt x="220" y="305"/>
                  </a:cubicBezTo>
                  <a:cubicBezTo>
                    <a:pt x="222" y="305"/>
                    <a:pt x="220" y="305"/>
                    <a:pt x="221" y="305"/>
                  </a:cubicBezTo>
                  <a:cubicBezTo>
                    <a:pt x="221" y="305"/>
                    <a:pt x="221" y="305"/>
                    <a:pt x="221" y="305"/>
                  </a:cubicBezTo>
                  <a:cubicBezTo>
                    <a:pt x="221" y="306"/>
                    <a:pt x="222" y="306"/>
                    <a:pt x="222" y="306"/>
                  </a:cubicBezTo>
                  <a:cubicBezTo>
                    <a:pt x="222" y="306"/>
                    <a:pt x="221" y="305"/>
                    <a:pt x="221" y="305"/>
                  </a:cubicBezTo>
                  <a:cubicBezTo>
                    <a:pt x="222" y="305"/>
                    <a:pt x="222" y="305"/>
                    <a:pt x="222" y="305"/>
                  </a:cubicBezTo>
                  <a:cubicBezTo>
                    <a:pt x="223" y="306"/>
                    <a:pt x="223" y="306"/>
                    <a:pt x="223" y="306"/>
                  </a:cubicBezTo>
                  <a:cubicBezTo>
                    <a:pt x="223" y="306"/>
                    <a:pt x="222" y="306"/>
                    <a:pt x="222" y="306"/>
                  </a:cubicBezTo>
                  <a:cubicBezTo>
                    <a:pt x="222" y="306"/>
                    <a:pt x="221" y="306"/>
                    <a:pt x="222" y="306"/>
                  </a:cubicBezTo>
                  <a:cubicBezTo>
                    <a:pt x="221" y="306"/>
                    <a:pt x="221" y="306"/>
                    <a:pt x="221" y="306"/>
                  </a:cubicBezTo>
                  <a:cubicBezTo>
                    <a:pt x="220" y="306"/>
                    <a:pt x="221" y="306"/>
                    <a:pt x="221" y="306"/>
                  </a:cubicBezTo>
                  <a:cubicBezTo>
                    <a:pt x="221" y="306"/>
                    <a:pt x="221" y="306"/>
                    <a:pt x="221" y="306"/>
                  </a:cubicBezTo>
                  <a:cubicBezTo>
                    <a:pt x="221" y="306"/>
                    <a:pt x="221" y="306"/>
                    <a:pt x="221" y="306"/>
                  </a:cubicBezTo>
                  <a:cubicBezTo>
                    <a:pt x="221" y="306"/>
                    <a:pt x="221" y="306"/>
                    <a:pt x="221" y="306"/>
                  </a:cubicBezTo>
                  <a:cubicBezTo>
                    <a:pt x="221" y="306"/>
                    <a:pt x="221" y="306"/>
                    <a:pt x="221" y="306"/>
                  </a:cubicBezTo>
                  <a:cubicBezTo>
                    <a:pt x="221" y="306"/>
                    <a:pt x="221" y="306"/>
                    <a:pt x="221" y="306"/>
                  </a:cubicBezTo>
                  <a:cubicBezTo>
                    <a:pt x="221" y="306"/>
                    <a:pt x="221" y="306"/>
                    <a:pt x="221" y="306"/>
                  </a:cubicBezTo>
                  <a:cubicBezTo>
                    <a:pt x="221" y="307"/>
                    <a:pt x="221" y="307"/>
                    <a:pt x="222" y="307"/>
                  </a:cubicBezTo>
                  <a:cubicBezTo>
                    <a:pt x="222" y="307"/>
                    <a:pt x="221" y="307"/>
                    <a:pt x="221" y="307"/>
                  </a:cubicBezTo>
                  <a:cubicBezTo>
                    <a:pt x="221" y="307"/>
                    <a:pt x="221" y="307"/>
                    <a:pt x="221"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8"/>
                    <a:pt x="222" y="308"/>
                    <a:pt x="222" y="309"/>
                  </a:cubicBezTo>
                  <a:cubicBezTo>
                    <a:pt x="222" y="307"/>
                    <a:pt x="222" y="307"/>
                    <a:pt x="222" y="307"/>
                  </a:cubicBezTo>
                  <a:cubicBezTo>
                    <a:pt x="222" y="308"/>
                    <a:pt x="222" y="308"/>
                    <a:pt x="222" y="309"/>
                  </a:cubicBezTo>
                  <a:cubicBezTo>
                    <a:pt x="222" y="310"/>
                    <a:pt x="222" y="309"/>
                    <a:pt x="222" y="309"/>
                  </a:cubicBezTo>
                  <a:cubicBezTo>
                    <a:pt x="222" y="310"/>
                    <a:pt x="222" y="312"/>
                    <a:pt x="222" y="311"/>
                  </a:cubicBezTo>
                  <a:cubicBezTo>
                    <a:pt x="222" y="311"/>
                    <a:pt x="222" y="311"/>
                    <a:pt x="222" y="311"/>
                  </a:cubicBezTo>
                  <a:cubicBezTo>
                    <a:pt x="222" y="311"/>
                    <a:pt x="222" y="312"/>
                    <a:pt x="221" y="312"/>
                  </a:cubicBezTo>
                  <a:cubicBezTo>
                    <a:pt x="221" y="311"/>
                    <a:pt x="221" y="311"/>
                    <a:pt x="221" y="310"/>
                  </a:cubicBezTo>
                  <a:cubicBezTo>
                    <a:pt x="221" y="308"/>
                    <a:pt x="221" y="309"/>
                    <a:pt x="220" y="309"/>
                  </a:cubicBezTo>
                  <a:cubicBezTo>
                    <a:pt x="220" y="310"/>
                    <a:pt x="220" y="310"/>
                    <a:pt x="220" y="310"/>
                  </a:cubicBezTo>
                  <a:cubicBezTo>
                    <a:pt x="220" y="311"/>
                    <a:pt x="220" y="309"/>
                    <a:pt x="220" y="309"/>
                  </a:cubicBezTo>
                  <a:cubicBezTo>
                    <a:pt x="219" y="314"/>
                    <a:pt x="219" y="314"/>
                    <a:pt x="219" y="314"/>
                  </a:cubicBezTo>
                  <a:cubicBezTo>
                    <a:pt x="219" y="313"/>
                    <a:pt x="219" y="311"/>
                    <a:pt x="219" y="310"/>
                  </a:cubicBezTo>
                  <a:cubicBezTo>
                    <a:pt x="219" y="311"/>
                    <a:pt x="218" y="314"/>
                    <a:pt x="217" y="315"/>
                  </a:cubicBezTo>
                  <a:cubicBezTo>
                    <a:pt x="217" y="315"/>
                    <a:pt x="216" y="316"/>
                    <a:pt x="216" y="316"/>
                  </a:cubicBezTo>
                  <a:cubicBezTo>
                    <a:pt x="216" y="314"/>
                    <a:pt x="216" y="316"/>
                    <a:pt x="216" y="315"/>
                  </a:cubicBezTo>
                  <a:cubicBezTo>
                    <a:pt x="216" y="313"/>
                    <a:pt x="216" y="313"/>
                    <a:pt x="216" y="313"/>
                  </a:cubicBezTo>
                  <a:cubicBezTo>
                    <a:pt x="217" y="313"/>
                    <a:pt x="217" y="311"/>
                    <a:pt x="217" y="310"/>
                  </a:cubicBezTo>
                  <a:cubicBezTo>
                    <a:pt x="217" y="311"/>
                    <a:pt x="216" y="309"/>
                    <a:pt x="216" y="309"/>
                  </a:cubicBezTo>
                  <a:cubicBezTo>
                    <a:pt x="215" y="312"/>
                    <a:pt x="215" y="310"/>
                    <a:pt x="214" y="313"/>
                  </a:cubicBezTo>
                  <a:cubicBezTo>
                    <a:pt x="214" y="313"/>
                    <a:pt x="214" y="311"/>
                    <a:pt x="214" y="310"/>
                  </a:cubicBezTo>
                  <a:cubicBezTo>
                    <a:pt x="213" y="311"/>
                    <a:pt x="213" y="310"/>
                    <a:pt x="212" y="310"/>
                  </a:cubicBezTo>
                  <a:cubicBezTo>
                    <a:pt x="213" y="310"/>
                    <a:pt x="213" y="310"/>
                    <a:pt x="213" y="310"/>
                  </a:cubicBezTo>
                  <a:cubicBezTo>
                    <a:pt x="212" y="310"/>
                    <a:pt x="211" y="309"/>
                    <a:pt x="210" y="312"/>
                  </a:cubicBezTo>
                  <a:cubicBezTo>
                    <a:pt x="211" y="310"/>
                    <a:pt x="211" y="310"/>
                    <a:pt x="211" y="310"/>
                  </a:cubicBezTo>
                  <a:cubicBezTo>
                    <a:pt x="210" y="309"/>
                    <a:pt x="210" y="313"/>
                    <a:pt x="209" y="312"/>
                  </a:cubicBezTo>
                  <a:cubicBezTo>
                    <a:pt x="210" y="310"/>
                    <a:pt x="210" y="310"/>
                    <a:pt x="210" y="310"/>
                  </a:cubicBezTo>
                  <a:cubicBezTo>
                    <a:pt x="209" y="312"/>
                    <a:pt x="209" y="309"/>
                    <a:pt x="208" y="311"/>
                  </a:cubicBezTo>
                  <a:cubicBezTo>
                    <a:pt x="209" y="310"/>
                    <a:pt x="209" y="310"/>
                    <a:pt x="209" y="310"/>
                  </a:cubicBezTo>
                  <a:cubicBezTo>
                    <a:pt x="208" y="310"/>
                    <a:pt x="208" y="310"/>
                    <a:pt x="207" y="311"/>
                  </a:cubicBezTo>
                  <a:cubicBezTo>
                    <a:pt x="208" y="309"/>
                    <a:pt x="208" y="309"/>
                    <a:pt x="208" y="309"/>
                  </a:cubicBezTo>
                  <a:cubicBezTo>
                    <a:pt x="208" y="308"/>
                    <a:pt x="207" y="311"/>
                    <a:pt x="207" y="311"/>
                  </a:cubicBezTo>
                  <a:cubicBezTo>
                    <a:pt x="207" y="310"/>
                    <a:pt x="207" y="309"/>
                    <a:pt x="207" y="309"/>
                  </a:cubicBezTo>
                  <a:cubicBezTo>
                    <a:pt x="206" y="310"/>
                    <a:pt x="206" y="310"/>
                    <a:pt x="205" y="311"/>
                  </a:cubicBezTo>
                  <a:cubicBezTo>
                    <a:pt x="206" y="309"/>
                    <a:pt x="206" y="309"/>
                    <a:pt x="206" y="309"/>
                  </a:cubicBezTo>
                  <a:cubicBezTo>
                    <a:pt x="203" y="308"/>
                    <a:pt x="201" y="307"/>
                    <a:pt x="199" y="309"/>
                  </a:cubicBezTo>
                  <a:cubicBezTo>
                    <a:pt x="199" y="306"/>
                    <a:pt x="199" y="308"/>
                    <a:pt x="199" y="306"/>
                  </a:cubicBezTo>
                  <a:cubicBezTo>
                    <a:pt x="199" y="308"/>
                    <a:pt x="199" y="306"/>
                    <a:pt x="198" y="307"/>
                  </a:cubicBezTo>
                  <a:close/>
                  <a:moveTo>
                    <a:pt x="221" y="306"/>
                  </a:moveTo>
                  <a:cubicBezTo>
                    <a:pt x="221" y="306"/>
                    <a:pt x="222" y="306"/>
                    <a:pt x="222" y="306"/>
                  </a:cubicBezTo>
                  <a:cubicBezTo>
                    <a:pt x="222" y="306"/>
                    <a:pt x="222" y="306"/>
                    <a:pt x="222" y="306"/>
                  </a:cubicBezTo>
                  <a:cubicBezTo>
                    <a:pt x="222" y="306"/>
                    <a:pt x="222" y="306"/>
                    <a:pt x="222" y="306"/>
                  </a:cubicBezTo>
                  <a:cubicBezTo>
                    <a:pt x="222" y="306"/>
                    <a:pt x="222" y="306"/>
                    <a:pt x="222" y="306"/>
                  </a:cubicBezTo>
                  <a:cubicBezTo>
                    <a:pt x="222" y="306"/>
                    <a:pt x="222" y="307"/>
                    <a:pt x="222" y="307"/>
                  </a:cubicBezTo>
                  <a:cubicBezTo>
                    <a:pt x="222" y="307"/>
                    <a:pt x="222" y="307"/>
                    <a:pt x="222" y="307"/>
                  </a:cubicBezTo>
                  <a:cubicBezTo>
                    <a:pt x="222" y="307"/>
                    <a:pt x="222" y="306"/>
                    <a:pt x="222" y="306"/>
                  </a:cubicBezTo>
                  <a:cubicBezTo>
                    <a:pt x="222" y="306"/>
                    <a:pt x="221" y="306"/>
                    <a:pt x="221" y="306"/>
                  </a:cubicBezTo>
                  <a:close/>
                  <a:moveTo>
                    <a:pt x="222" y="306"/>
                  </a:moveTo>
                  <a:cubicBezTo>
                    <a:pt x="222" y="306"/>
                    <a:pt x="222" y="306"/>
                    <a:pt x="222" y="306"/>
                  </a:cubicBezTo>
                  <a:cubicBezTo>
                    <a:pt x="221" y="306"/>
                    <a:pt x="221" y="306"/>
                    <a:pt x="221" y="306"/>
                  </a:cubicBezTo>
                  <a:cubicBezTo>
                    <a:pt x="222" y="306"/>
                    <a:pt x="222" y="306"/>
                    <a:pt x="222" y="306"/>
                  </a:cubicBezTo>
                  <a:close/>
                  <a:moveTo>
                    <a:pt x="222" y="307"/>
                  </a:moveTo>
                  <a:cubicBezTo>
                    <a:pt x="222" y="307"/>
                    <a:pt x="222" y="307"/>
                    <a:pt x="222" y="307"/>
                  </a:cubicBezTo>
                  <a:cubicBezTo>
                    <a:pt x="222" y="307"/>
                    <a:pt x="222" y="307"/>
                    <a:pt x="222" y="307"/>
                  </a:cubicBezTo>
                  <a:cubicBezTo>
                    <a:pt x="222" y="307"/>
                    <a:pt x="222" y="307"/>
                    <a:pt x="222" y="307"/>
                  </a:cubicBezTo>
                  <a:cubicBezTo>
                    <a:pt x="222" y="307"/>
                    <a:pt x="222" y="307"/>
                    <a:pt x="222" y="307"/>
                  </a:cubicBezTo>
                  <a:close/>
                  <a:moveTo>
                    <a:pt x="222" y="307"/>
                  </a:moveTo>
                  <a:cubicBezTo>
                    <a:pt x="222" y="307"/>
                    <a:pt x="222" y="307"/>
                    <a:pt x="222" y="307"/>
                  </a:cubicBezTo>
                  <a:cubicBezTo>
                    <a:pt x="222" y="307"/>
                    <a:pt x="222" y="307"/>
                    <a:pt x="222" y="307"/>
                  </a:cubicBezTo>
                  <a:cubicBezTo>
                    <a:pt x="222" y="307"/>
                    <a:pt x="222" y="307"/>
                    <a:pt x="222" y="307"/>
                  </a:cubicBezTo>
                  <a:close/>
                  <a:moveTo>
                    <a:pt x="222" y="307"/>
                  </a:moveTo>
                  <a:cubicBezTo>
                    <a:pt x="222" y="307"/>
                    <a:pt x="222" y="307"/>
                    <a:pt x="222" y="307"/>
                  </a:cubicBezTo>
                  <a:cubicBezTo>
                    <a:pt x="222" y="306"/>
                    <a:pt x="222" y="307"/>
                    <a:pt x="222" y="307"/>
                  </a:cubicBezTo>
                  <a:close/>
                  <a:moveTo>
                    <a:pt x="382" y="181"/>
                  </a:moveTo>
                  <a:cubicBezTo>
                    <a:pt x="383" y="179"/>
                    <a:pt x="383" y="179"/>
                    <a:pt x="383" y="179"/>
                  </a:cubicBezTo>
                  <a:cubicBezTo>
                    <a:pt x="384" y="180"/>
                    <a:pt x="384" y="181"/>
                    <a:pt x="384" y="182"/>
                  </a:cubicBezTo>
                  <a:cubicBezTo>
                    <a:pt x="385" y="180"/>
                    <a:pt x="387" y="181"/>
                    <a:pt x="387" y="180"/>
                  </a:cubicBezTo>
                  <a:cubicBezTo>
                    <a:pt x="388" y="180"/>
                    <a:pt x="387" y="181"/>
                    <a:pt x="387" y="181"/>
                  </a:cubicBezTo>
                  <a:cubicBezTo>
                    <a:pt x="388" y="181"/>
                    <a:pt x="391" y="180"/>
                    <a:pt x="392" y="181"/>
                  </a:cubicBezTo>
                  <a:cubicBezTo>
                    <a:pt x="391" y="182"/>
                    <a:pt x="391" y="182"/>
                    <a:pt x="391" y="182"/>
                  </a:cubicBezTo>
                  <a:cubicBezTo>
                    <a:pt x="393" y="184"/>
                    <a:pt x="393" y="186"/>
                    <a:pt x="393" y="188"/>
                  </a:cubicBezTo>
                  <a:cubicBezTo>
                    <a:pt x="389" y="186"/>
                    <a:pt x="384" y="185"/>
                    <a:pt x="380" y="183"/>
                  </a:cubicBezTo>
                  <a:cubicBezTo>
                    <a:pt x="381" y="183"/>
                    <a:pt x="382" y="183"/>
                    <a:pt x="382" y="181"/>
                  </a:cubicBezTo>
                  <a:close/>
                  <a:moveTo>
                    <a:pt x="262" y="151"/>
                  </a:moveTo>
                  <a:cubicBezTo>
                    <a:pt x="262" y="150"/>
                    <a:pt x="262" y="150"/>
                    <a:pt x="262" y="150"/>
                  </a:cubicBezTo>
                  <a:cubicBezTo>
                    <a:pt x="262" y="150"/>
                    <a:pt x="262" y="150"/>
                    <a:pt x="262" y="150"/>
                  </a:cubicBezTo>
                  <a:cubicBezTo>
                    <a:pt x="263" y="148"/>
                    <a:pt x="264" y="146"/>
                    <a:pt x="264" y="144"/>
                  </a:cubicBezTo>
                  <a:cubicBezTo>
                    <a:pt x="265" y="144"/>
                    <a:pt x="265" y="145"/>
                    <a:pt x="265" y="146"/>
                  </a:cubicBezTo>
                  <a:cubicBezTo>
                    <a:pt x="267" y="141"/>
                    <a:pt x="267" y="135"/>
                    <a:pt x="267" y="130"/>
                  </a:cubicBezTo>
                  <a:cubicBezTo>
                    <a:pt x="268" y="130"/>
                    <a:pt x="268" y="131"/>
                    <a:pt x="269" y="133"/>
                  </a:cubicBezTo>
                  <a:cubicBezTo>
                    <a:pt x="271" y="128"/>
                    <a:pt x="267" y="127"/>
                    <a:pt x="269" y="122"/>
                  </a:cubicBezTo>
                  <a:cubicBezTo>
                    <a:pt x="270" y="121"/>
                    <a:pt x="271" y="118"/>
                    <a:pt x="271" y="119"/>
                  </a:cubicBezTo>
                  <a:cubicBezTo>
                    <a:pt x="271" y="117"/>
                    <a:pt x="272" y="109"/>
                    <a:pt x="271" y="107"/>
                  </a:cubicBezTo>
                  <a:cubicBezTo>
                    <a:pt x="272" y="106"/>
                    <a:pt x="272" y="105"/>
                    <a:pt x="273" y="103"/>
                  </a:cubicBezTo>
                  <a:cubicBezTo>
                    <a:pt x="274" y="104"/>
                    <a:pt x="274" y="105"/>
                    <a:pt x="275" y="107"/>
                  </a:cubicBezTo>
                  <a:cubicBezTo>
                    <a:pt x="274" y="107"/>
                    <a:pt x="273" y="107"/>
                    <a:pt x="272" y="107"/>
                  </a:cubicBezTo>
                  <a:cubicBezTo>
                    <a:pt x="272" y="107"/>
                    <a:pt x="272" y="107"/>
                    <a:pt x="272" y="107"/>
                  </a:cubicBezTo>
                  <a:cubicBezTo>
                    <a:pt x="272" y="107"/>
                    <a:pt x="272" y="107"/>
                    <a:pt x="272" y="107"/>
                  </a:cubicBezTo>
                  <a:cubicBezTo>
                    <a:pt x="272" y="108"/>
                    <a:pt x="272" y="108"/>
                    <a:pt x="272" y="108"/>
                  </a:cubicBezTo>
                  <a:cubicBezTo>
                    <a:pt x="272" y="111"/>
                    <a:pt x="272" y="111"/>
                    <a:pt x="272" y="111"/>
                  </a:cubicBezTo>
                  <a:cubicBezTo>
                    <a:pt x="272" y="120"/>
                    <a:pt x="272" y="120"/>
                    <a:pt x="272" y="120"/>
                  </a:cubicBezTo>
                  <a:cubicBezTo>
                    <a:pt x="272" y="133"/>
                    <a:pt x="272" y="145"/>
                    <a:pt x="271" y="156"/>
                  </a:cubicBezTo>
                  <a:cubicBezTo>
                    <a:pt x="271" y="160"/>
                    <a:pt x="271" y="162"/>
                    <a:pt x="270" y="164"/>
                  </a:cubicBezTo>
                  <a:cubicBezTo>
                    <a:pt x="268" y="161"/>
                    <a:pt x="265" y="157"/>
                    <a:pt x="265" y="152"/>
                  </a:cubicBezTo>
                  <a:cubicBezTo>
                    <a:pt x="265" y="155"/>
                    <a:pt x="263" y="153"/>
                    <a:pt x="262" y="151"/>
                  </a:cubicBezTo>
                  <a:cubicBezTo>
                    <a:pt x="262" y="151"/>
                    <a:pt x="262" y="151"/>
                    <a:pt x="262" y="151"/>
                  </a:cubicBezTo>
                  <a:close/>
                  <a:moveTo>
                    <a:pt x="212" y="121"/>
                  </a:moveTo>
                  <a:cubicBezTo>
                    <a:pt x="212" y="118"/>
                    <a:pt x="212" y="116"/>
                    <a:pt x="213" y="114"/>
                  </a:cubicBezTo>
                  <a:cubicBezTo>
                    <a:pt x="215" y="119"/>
                    <a:pt x="215" y="127"/>
                    <a:pt x="213" y="134"/>
                  </a:cubicBezTo>
                  <a:cubicBezTo>
                    <a:pt x="212" y="129"/>
                    <a:pt x="211" y="125"/>
                    <a:pt x="212" y="121"/>
                  </a:cubicBezTo>
                  <a:close/>
                  <a:moveTo>
                    <a:pt x="191" y="185"/>
                  </a:moveTo>
                  <a:cubicBezTo>
                    <a:pt x="191" y="185"/>
                    <a:pt x="191" y="184"/>
                    <a:pt x="191" y="185"/>
                  </a:cubicBezTo>
                  <a:cubicBezTo>
                    <a:pt x="190" y="185"/>
                    <a:pt x="190" y="184"/>
                    <a:pt x="190" y="184"/>
                  </a:cubicBezTo>
                  <a:cubicBezTo>
                    <a:pt x="190" y="184"/>
                    <a:pt x="191" y="184"/>
                    <a:pt x="191" y="185"/>
                  </a:cubicBezTo>
                  <a:close/>
                  <a:moveTo>
                    <a:pt x="148" y="192"/>
                  </a:moveTo>
                  <a:cubicBezTo>
                    <a:pt x="148" y="191"/>
                    <a:pt x="148" y="192"/>
                    <a:pt x="148" y="192"/>
                  </a:cubicBezTo>
                  <a:cubicBezTo>
                    <a:pt x="148" y="192"/>
                    <a:pt x="148" y="192"/>
                    <a:pt x="148" y="191"/>
                  </a:cubicBezTo>
                  <a:cubicBezTo>
                    <a:pt x="148" y="191"/>
                    <a:pt x="148" y="192"/>
                    <a:pt x="148" y="192"/>
                  </a:cubicBezTo>
                  <a:close/>
                  <a:moveTo>
                    <a:pt x="134" y="148"/>
                  </a:moveTo>
                  <a:cubicBezTo>
                    <a:pt x="136" y="149"/>
                    <a:pt x="136" y="149"/>
                    <a:pt x="136" y="149"/>
                  </a:cubicBezTo>
                  <a:cubicBezTo>
                    <a:pt x="135" y="142"/>
                    <a:pt x="136" y="133"/>
                    <a:pt x="139" y="125"/>
                  </a:cubicBezTo>
                  <a:cubicBezTo>
                    <a:pt x="140" y="124"/>
                    <a:pt x="140" y="124"/>
                    <a:pt x="140" y="124"/>
                  </a:cubicBezTo>
                  <a:cubicBezTo>
                    <a:pt x="140" y="124"/>
                    <a:pt x="140" y="124"/>
                    <a:pt x="139" y="124"/>
                  </a:cubicBezTo>
                  <a:cubicBezTo>
                    <a:pt x="140" y="123"/>
                    <a:pt x="140" y="123"/>
                    <a:pt x="140" y="122"/>
                  </a:cubicBezTo>
                  <a:cubicBezTo>
                    <a:pt x="140" y="121"/>
                    <a:pt x="141" y="120"/>
                    <a:pt x="141" y="120"/>
                  </a:cubicBezTo>
                  <a:cubicBezTo>
                    <a:pt x="142" y="120"/>
                    <a:pt x="142" y="121"/>
                    <a:pt x="142" y="120"/>
                  </a:cubicBezTo>
                  <a:cubicBezTo>
                    <a:pt x="142" y="119"/>
                    <a:pt x="144" y="118"/>
                    <a:pt x="145" y="117"/>
                  </a:cubicBezTo>
                  <a:cubicBezTo>
                    <a:pt x="146" y="117"/>
                    <a:pt x="147" y="118"/>
                    <a:pt x="149" y="118"/>
                  </a:cubicBezTo>
                  <a:cubicBezTo>
                    <a:pt x="142" y="122"/>
                    <a:pt x="144" y="121"/>
                    <a:pt x="149" y="118"/>
                  </a:cubicBezTo>
                  <a:cubicBezTo>
                    <a:pt x="149" y="118"/>
                    <a:pt x="150" y="119"/>
                    <a:pt x="151" y="119"/>
                  </a:cubicBezTo>
                  <a:cubicBezTo>
                    <a:pt x="151" y="121"/>
                    <a:pt x="151" y="121"/>
                    <a:pt x="151" y="121"/>
                  </a:cubicBezTo>
                  <a:cubicBezTo>
                    <a:pt x="152" y="121"/>
                    <a:pt x="154" y="120"/>
                    <a:pt x="155" y="120"/>
                  </a:cubicBezTo>
                  <a:cubicBezTo>
                    <a:pt x="155" y="123"/>
                    <a:pt x="154" y="119"/>
                    <a:pt x="153" y="121"/>
                  </a:cubicBezTo>
                  <a:cubicBezTo>
                    <a:pt x="155" y="129"/>
                    <a:pt x="153" y="139"/>
                    <a:pt x="153" y="149"/>
                  </a:cubicBezTo>
                  <a:cubicBezTo>
                    <a:pt x="154" y="151"/>
                    <a:pt x="154" y="153"/>
                    <a:pt x="155" y="153"/>
                  </a:cubicBezTo>
                  <a:cubicBezTo>
                    <a:pt x="152" y="164"/>
                    <a:pt x="154" y="178"/>
                    <a:pt x="149" y="185"/>
                  </a:cubicBezTo>
                  <a:cubicBezTo>
                    <a:pt x="153" y="184"/>
                    <a:pt x="150" y="189"/>
                    <a:pt x="149" y="191"/>
                  </a:cubicBezTo>
                  <a:cubicBezTo>
                    <a:pt x="148" y="189"/>
                    <a:pt x="146" y="186"/>
                    <a:pt x="144" y="183"/>
                  </a:cubicBezTo>
                  <a:cubicBezTo>
                    <a:pt x="143" y="180"/>
                    <a:pt x="140" y="179"/>
                    <a:pt x="140" y="174"/>
                  </a:cubicBezTo>
                  <a:cubicBezTo>
                    <a:pt x="141" y="170"/>
                    <a:pt x="137" y="163"/>
                    <a:pt x="137" y="158"/>
                  </a:cubicBezTo>
                  <a:cubicBezTo>
                    <a:pt x="136" y="160"/>
                    <a:pt x="133" y="153"/>
                    <a:pt x="134" y="148"/>
                  </a:cubicBezTo>
                  <a:close/>
                  <a:moveTo>
                    <a:pt x="65" y="183"/>
                  </a:moveTo>
                  <a:cubicBezTo>
                    <a:pt x="65" y="185"/>
                    <a:pt x="63" y="186"/>
                    <a:pt x="63" y="187"/>
                  </a:cubicBezTo>
                  <a:cubicBezTo>
                    <a:pt x="63" y="187"/>
                    <a:pt x="63" y="187"/>
                    <a:pt x="63" y="187"/>
                  </a:cubicBezTo>
                  <a:cubicBezTo>
                    <a:pt x="64" y="186"/>
                    <a:pt x="64" y="186"/>
                    <a:pt x="63" y="186"/>
                  </a:cubicBezTo>
                  <a:cubicBezTo>
                    <a:pt x="63" y="184"/>
                    <a:pt x="63" y="184"/>
                    <a:pt x="63" y="184"/>
                  </a:cubicBezTo>
                  <a:cubicBezTo>
                    <a:pt x="64" y="183"/>
                    <a:pt x="65" y="183"/>
                    <a:pt x="65" y="183"/>
                  </a:cubicBezTo>
                  <a:close/>
                  <a:moveTo>
                    <a:pt x="63" y="185"/>
                  </a:moveTo>
                  <a:cubicBezTo>
                    <a:pt x="63" y="185"/>
                    <a:pt x="63" y="186"/>
                    <a:pt x="63" y="186"/>
                  </a:cubicBezTo>
                  <a:cubicBezTo>
                    <a:pt x="62" y="186"/>
                    <a:pt x="62" y="186"/>
                    <a:pt x="63" y="185"/>
                  </a:cubicBezTo>
                  <a:close/>
                  <a:moveTo>
                    <a:pt x="62" y="188"/>
                  </a:moveTo>
                  <a:cubicBezTo>
                    <a:pt x="62" y="188"/>
                    <a:pt x="62" y="188"/>
                    <a:pt x="63" y="187"/>
                  </a:cubicBezTo>
                  <a:cubicBezTo>
                    <a:pt x="63" y="190"/>
                    <a:pt x="64" y="192"/>
                    <a:pt x="64" y="196"/>
                  </a:cubicBezTo>
                  <a:cubicBezTo>
                    <a:pt x="62" y="197"/>
                    <a:pt x="62" y="192"/>
                    <a:pt x="62" y="188"/>
                  </a:cubicBezTo>
                  <a:close/>
                  <a:moveTo>
                    <a:pt x="16" y="210"/>
                  </a:moveTo>
                  <a:cubicBezTo>
                    <a:pt x="16" y="210"/>
                    <a:pt x="16" y="210"/>
                    <a:pt x="16" y="210"/>
                  </a:cubicBezTo>
                  <a:cubicBezTo>
                    <a:pt x="16" y="210"/>
                    <a:pt x="16" y="210"/>
                    <a:pt x="16" y="210"/>
                  </a:cubicBezTo>
                  <a:cubicBezTo>
                    <a:pt x="16" y="210"/>
                    <a:pt x="16" y="210"/>
                    <a:pt x="16" y="210"/>
                  </a:cubicBezTo>
                  <a:close/>
                  <a:moveTo>
                    <a:pt x="17" y="208"/>
                  </a:moveTo>
                  <a:cubicBezTo>
                    <a:pt x="17" y="208"/>
                    <a:pt x="17" y="208"/>
                    <a:pt x="17" y="207"/>
                  </a:cubicBezTo>
                  <a:cubicBezTo>
                    <a:pt x="17" y="207"/>
                    <a:pt x="17" y="206"/>
                    <a:pt x="18" y="206"/>
                  </a:cubicBezTo>
                  <a:cubicBezTo>
                    <a:pt x="18" y="207"/>
                    <a:pt x="18" y="207"/>
                    <a:pt x="18" y="208"/>
                  </a:cubicBezTo>
                  <a:cubicBezTo>
                    <a:pt x="18" y="208"/>
                    <a:pt x="18" y="208"/>
                    <a:pt x="17" y="208"/>
                  </a:cubicBezTo>
                  <a:close/>
                  <a:moveTo>
                    <a:pt x="18" y="212"/>
                  </a:moveTo>
                  <a:cubicBezTo>
                    <a:pt x="18" y="212"/>
                    <a:pt x="18" y="212"/>
                    <a:pt x="18" y="212"/>
                  </a:cubicBezTo>
                  <a:cubicBezTo>
                    <a:pt x="18" y="212"/>
                    <a:pt x="18" y="212"/>
                    <a:pt x="18" y="212"/>
                  </a:cubicBezTo>
                  <a:close/>
                  <a:moveTo>
                    <a:pt x="19" y="213"/>
                  </a:moveTo>
                  <a:cubicBezTo>
                    <a:pt x="19" y="213"/>
                    <a:pt x="19" y="213"/>
                    <a:pt x="19" y="213"/>
                  </a:cubicBezTo>
                  <a:cubicBezTo>
                    <a:pt x="19" y="213"/>
                    <a:pt x="19" y="213"/>
                    <a:pt x="19" y="213"/>
                  </a:cubicBezTo>
                  <a:cubicBezTo>
                    <a:pt x="19" y="213"/>
                    <a:pt x="19" y="213"/>
                    <a:pt x="19" y="213"/>
                  </a:cubicBezTo>
                  <a:close/>
                  <a:moveTo>
                    <a:pt x="20" y="214"/>
                  </a:moveTo>
                  <a:cubicBezTo>
                    <a:pt x="20" y="214"/>
                    <a:pt x="20" y="214"/>
                    <a:pt x="20" y="214"/>
                  </a:cubicBezTo>
                  <a:cubicBezTo>
                    <a:pt x="20" y="214"/>
                    <a:pt x="20" y="214"/>
                    <a:pt x="20" y="214"/>
                  </a:cubicBezTo>
                  <a:cubicBezTo>
                    <a:pt x="20" y="214"/>
                    <a:pt x="20" y="214"/>
                    <a:pt x="21" y="214"/>
                  </a:cubicBezTo>
                  <a:cubicBezTo>
                    <a:pt x="21" y="214"/>
                    <a:pt x="20" y="214"/>
                    <a:pt x="20" y="214"/>
                  </a:cubicBezTo>
                  <a:close/>
                  <a:moveTo>
                    <a:pt x="21" y="217"/>
                  </a:moveTo>
                  <a:cubicBezTo>
                    <a:pt x="21" y="216"/>
                    <a:pt x="21" y="216"/>
                    <a:pt x="21" y="216"/>
                  </a:cubicBezTo>
                  <a:cubicBezTo>
                    <a:pt x="22" y="216"/>
                    <a:pt x="22" y="216"/>
                    <a:pt x="22" y="216"/>
                  </a:cubicBezTo>
                  <a:cubicBezTo>
                    <a:pt x="22" y="216"/>
                    <a:pt x="21" y="216"/>
                    <a:pt x="21" y="217"/>
                  </a:cubicBezTo>
                  <a:close/>
                  <a:moveTo>
                    <a:pt x="21" y="214"/>
                  </a:moveTo>
                  <a:cubicBezTo>
                    <a:pt x="21" y="214"/>
                    <a:pt x="21" y="214"/>
                    <a:pt x="21" y="214"/>
                  </a:cubicBezTo>
                  <a:cubicBezTo>
                    <a:pt x="21" y="214"/>
                    <a:pt x="21" y="214"/>
                    <a:pt x="21" y="214"/>
                  </a:cubicBezTo>
                  <a:cubicBezTo>
                    <a:pt x="21" y="214"/>
                    <a:pt x="21" y="214"/>
                    <a:pt x="21" y="214"/>
                  </a:cubicBezTo>
                  <a:cubicBezTo>
                    <a:pt x="21" y="214"/>
                    <a:pt x="20" y="214"/>
                    <a:pt x="20" y="214"/>
                  </a:cubicBezTo>
                  <a:cubicBezTo>
                    <a:pt x="21" y="214"/>
                    <a:pt x="21" y="214"/>
                    <a:pt x="21" y="214"/>
                  </a:cubicBezTo>
                  <a:cubicBezTo>
                    <a:pt x="21" y="214"/>
                    <a:pt x="21" y="214"/>
                    <a:pt x="21" y="214"/>
                  </a:cubicBezTo>
                  <a:cubicBezTo>
                    <a:pt x="22" y="214"/>
                    <a:pt x="22" y="214"/>
                    <a:pt x="22" y="214"/>
                  </a:cubicBezTo>
                  <a:lnTo>
                    <a:pt x="21" y="214"/>
                  </a:lnTo>
                  <a:close/>
                  <a:moveTo>
                    <a:pt x="122" y="297"/>
                  </a:moveTo>
                  <a:cubicBezTo>
                    <a:pt x="122" y="297"/>
                    <a:pt x="122" y="297"/>
                    <a:pt x="122" y="297"/>
                  </a:cubicBezTo>
                  <a:cubicBezTo>
                    <a:pt x="122" y="297"/>
                    <a:pt x="122" y="297"/>
                    <a:pt x="122" y="297"/>
                  </a:cubicBezTo>
                  <a:close/>
                  <a:moveTo>
                    <a:pt x="123" y="297"/>
                  </a:moveTo>
                  <a:cubicBezTo>
                    <a:pt x="122" y="298"/>
                    <a:pt x="122" y="297"/>
                    <a:pt x="122" y="297"/>
                  </a:cubicBezTo>
                  <a:cubicBezTo>
                    <a:pt x="122" y="297"/>
                    <a:pt x="122" y="297"/>
                    <a:pt x="123" y="297"/>
                  </a:cubicBezTo>
                  <a:cubicBezTo>
                    <a:pt x="123" y="297"/>
                    <a:pt x="123" y="297"/>
                    <a:pt x="123" y="297"/>
                  </a:cubicBezTo>
                  <a:close/>
                  <a:moveTo>
                    <a:pt x="213" y="429"/>
                  </a:moveTo>
                  <a:cubicBezTo>
                    <a:pt x="213" y="429"/>
                    <a:pt x="213" y="429"/>
                    <a:pt x="213" y="429"/>
                  </a:cubicBezTo>
                  <a:cubicBezTo>
                    <a:pt x="213" y="429"/>
                    <a:pt x="213" y="429"/>
                    <a:pt x="213" y="429"/>
                  </a:cubicBezTo>
                  <a:cubicBezTo>
                    <a:pt x="213" y="429"/>
                    <a:pt x="213" y="429"/>
                    <a:pt x="213" y="429"/>
                  </a:cubicBezTo>
                  <a:cubicBezTo>
                    <a:pt x="213" y="429"/>
                    <a:pt x="213" y="429"/>
                    <a:pt x="213" y="4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51" name="Freeform 437"/>
            <p:cNvSpPr/>
            <p:nvPr/>
          </p:nvSpPr>
          <p:spPr bwMode="auto">
            <a:xfrm>
              <a:off x="3695" y="2760"/>
              <a:ext cx="4" cy="2"/>
            </a:xfrm>
            <a:custGeom>
              <a:avLst/>
              <a:gdLst>
                <a:gd name="T0" fmla="*/ 1 w 2"/>
                <a:gd name="T1" fmla="*/ 0 h 1"/>
                <a:gd name="T2" fmla="*/ 2 w 2"/>
                <a:gd name="T3" fmla="*/ 0 h 1"/>
                <a:gd name="T4" fmla="*/ 1 w 2"/>
                <a:gd name="T5" fmla="*/ 0 h 1"/>
              </a:gdLst>
              <a:ahLst/>
              <a:cxnLst>
                <a:cxn ang="0">
                  <a:pos x="T0" y="T1"/>
                </a:cxn>
                <a:cxn ang="0">
                  <a:pos x="T2" y="T3"/>
                </a:cxn>
                <a:cxn ang="0">
                  <a:pos x="T4" y="T5"/>
                </a:cxn>
              </a:cxnLst>
              <a:rect l="0" t="0" r="r" b="b"/>
              <a:pathLst>
                <a:path w="2" h="1">
                  <a:moveTo>
                    <a:pt x="1" y="0"/>
                  </a:moveTo>
                  <a:cubicBezTo>
                    <a:pt x="0" y="0"/>
                    <a:pt x="1" y="1"/>
                    <a:pt x="2"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52" name="Freeform 438"/>
            <p:cNvSpPr/>
            <p:nvPr/>
          </p:nvSpPr>
          <p:spPr bwMode="auto">
            <a:xfrm>
              <a:off x="3699" y="2760"/>
              <a:ext cx="5" cy="4"/>
            </a:xfrm>
            <a:custGeom>
              <a:avLst/>
              <a:gdLst>
                <a:gd name="T0" fmla="*/ 1 w 2"/>
                <a:gd name="T1" fmla="*/ 2 h 2"/>
                <a:gd name="T2" fmla="*/ 2 w 2"/>
                <a:gd name="T3" fmla="*/ 1 h 2"/>
                <a:gd name="T4" fmla="*/ 1 w 2"/>
                <a:gd name="T5" fmla="*/ 2 h 2"/>
              </a:gdLst>
              <a:ahLst/>
              <a:cxnLst>
                <a:cxn ang="0">
                  <a:pos x="T0" y="T1"/>
                </a:cxn>
                <a:cxn ang="0">
                  <a:pos x="T2" y="T3"/>
                </a:cxn>
                <a:cxn ang="0">
                  <a:pos x="T4" y="T5"/>
                </a:cxn>
              </a:cxnLst>
              <a:rect l="0" t="0" r="r" b="b"/>
              <a:pathLst>
                <a:path w="2" h="2">
                  <a:moveTo>
                    <a:pt x="1" y="2"/>
                  </a:moveTo>
                  <a:cubicBezTo>
                    <a:pt x="1" y="2"/>
                    <a:pt x="2" y="1"/>
                    <a:pt x="2" y="1"/>
                  </a:cubicBezTo>
                  <a:cubicBezTo>
                    <a:pt x="0" y="0"/>
                    <a:pt x="2"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53" name="Freeform 439"/>
            <p:cNvSpPr/>
            <p:nvPr/>
          </p:nvSpPr>
          <p:spPr bwMode="auto">
            <a:xfrm>
              <a:off x="3916" y="2586"/>
              <a:ext cx="4" cy="2"/>
            </a:xfrm>
            <a:custGeom>
              <a:avLst/>
              <a:gdLst>
                <a:gd name="T0" fmla="*/ 0 w 2"/>
                <a:gd name="T1" fmla="*/ 1 h 1"/>
                <a:gd name="T2" fmla="*/ 1 w 2"/>
                <a:gd name="T3" fmla="*/ 0 h 1"/>
                <a:gd name="T4" fmla="*/ 0 w 2"/>
                <a:gd name="T5" fmla="*/ 1 h 1"/>
              </a:gdLst>
              <a:ahLst/>
              <a:cxnLst>
                <a:cxn ang="0">
                  <a:pos x="T0" y="T1"/>
                </a:cxn>
                <a:cxn ang="0">
                  <a:pos x="T2" y="T3"/>
                </a:cxn>
                <a:cxn ang="0">
                  <a:pos x="T4" y="T5"/>
                </a:cxn>
              </a:cxnLst>
              <a:rect l="0" t="0" r="r" b="b"/>
              <a:pathLst>
                <a:path w="2" h="1">
                  <a:moveTo>
                    <a:pt x="0" y="1"/>
                  </a:moveTo>
                  <a:cubicBezTo>
                    <a:pt x="0" y="0"/>
                    <a:pt x="2" y="0"/>
                    <a:pt x="1" y="0"/>
                  </a:cubicBezTo>
                  <a:cubicBezTo>
                    <a:pt x="1"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54" name="Freeform 440"/>
            <p:cNvSpPr/>
            <p:nvPr/>
          </p:nvSpPr>
          <p:spPr bwMode="auto">
            <a:xfrm>
              <a:off x="3941" y="2610"/>
              <a:ext cx="5" cy="0"/>
            </a:xfrm>
            <a:custGeom>
              <a:avLst/>
              <a:gdLst>
                <a:gd name="T0" fmla="*/ 0 w 5"/>
                <a:gd name="T1" fmla="*/ 0 w 5"/>
                <a:gd name="T2" fmla="*/ 5 w 5"/>
                <a:gd name="T3" fmla="*/ 0 w 5"/>
              </a:gdLst>
              <a:ahLst/>
              <a:cxnLst>
                <a:cxn ang="0">
                  <a:pos x="T0" y="0"/>
                </a:cxn>
                <a:cxn ang="0">
                  <a:pos x="T1" y="0"/>
                </a:cxn>
                <a:cxn ang="0">
                  <a:pos x="T2" y="0"/>
                </a:cxn>
                <a:cxn ang="0">
                  <a:pos x="T3" y="0"/>
                </a:cxn>
              </a:cxnLst>
              <a:rect l="0" t="0" r="r" b="b"/>
              <a:pathLst>
                <a:path w="5">
                  <a:moveTo>
                    <a:pt x="0" y="0"/>
                  </a:moveTo>
                  <a:lnTo>
                    <a:pt x="0" y="0"/>
                  </a:lnTo>
                  <a:lnTo>
                    <a:pt x="5"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55" name="Freeform 441"/>
            <p:cNvSpPr/>
            <p:nvPr/>
          </p:nvSpPr>
          <p:spPr bwMode="auto">
            <a:xfrm>
              <a:off x="3729" y="2272"/>
              <a:ext cx="2" cy="5"/>
            </a:xfrm>
            <a:custGeom>
              <a:avLst/>
              <a:gdLst>
                <a:gd name="T0" fmla="*/ 0 w 1"/>
                <a:gd name="T1" fmla="*/ 2 h 2"/>
                <a:gd name="T2" fmla="*/ 1 w 1"/>
                <a:gd name="T3" fmla="*/ 1 h 2"/>
                <a:gd name="T4" fmla="*/ 0 w 1"/>
                <a:gd name="T5" fmla="*/ 2 h 2"/>
              </a:gdLst>
              <a:ahLst/>
              <a:cxnLst>
                <a:cxn ang="0">
                  <a:pos x="T0" y="T1"/>
                </a:cxn>
                <a:cxn ang="0">
                  <a:pos x="T2" y="T3"/>
                </a:cxn>
                <a:cxn ang="0">
                  <a:pos x="T4" y="T5"/>
                </a:cxn>
              </a:cxnLst>
              <a:rect l="0" t="0" r="r" b="b"/>
              <a:pathLst>
                <a:path w="1" h="2">
                  <a:moveTo>
                    <a:pt x="0" y="2"/>
                  </a:moveTo>
                  <a:cubicBezTo>
                    <a:pt x="0" y="1"/>
                    <a:pt x="1" y="0"/>
                    <a:pt x="1" y="1"/>
                  </a:cubicBezTo>
                  <a:cubicBezTo>
                    <a:pt x="1" y="1"/>
                    <a:pt x="0"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56" name="Freeform 442"/>
            <p:cNvSpPr/>
            <p:nvPr/>
          </p:nvSpPr>
          <p:spPr bwMode="auto">
            <a:xfrm>
              <a:off x="3852" y="2714"/>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57" name="Freeform 443"/>
            <p:cNvSpPr/>
            <p:nvPr/>
          </p:nvSpPr>
          <p:spPr bwMode="auto">
            <a:xfrm>
              <a:off x="3850" y="2692"/>
              <a:ext cx="4" cy="2"/>
            </a:xfrm>
            <a:custGeom>
              <a:avLst/>
              <a:gdLst>
                <a:gd name="T0" fmla="*/ 1 w 2"/>
                <a:gd name="T1" fmla="*/ 1 h 1"/>
                <a:gd name="T2" fmla="*/ 1 w 2"/>
                <a:gd name="T3" fmla="*/ 0 h 1"/>
                <a:gd name="T4" fmla="*/ 1 w 2"/>
                <a:gd name="T5" fmla="*/ 1 h 1"/>
              </a:gdLst>
              <a:ahLst/>
              <a:cxnLst>
                <a:cxn ang="0">
                  <a:pos x="T0" y="T1"/>
                </a:cxn>
                <a:cxn ang="0">
                  <a:pos x="T2" y="T3"/>
                </a:cxn>
                <a:cxn ang="0">
                  <a:pos x="T4" y="T5"/>
                </a:cxn>
              </a:cxnLst>
              <a:rect l="0" t="0" r="r" b="b"/>
              <a:pathLst>
                <a:path w="2" h="1">
                  <a:moveTo>
                    <a:pt x="1" y="1"/>
                  </a:moveTo>
                  <a:cubicBezTo>
                    <a:pt x="2" y="1"/>
                    <a:pt x="0" y="1"/>
                    <a:pt x="1" y="0"/>
                  </a:cubicBezTo>
                  <a:cubicBezTo>
                    <a:pt x="0" y="1"/>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58" name="Freeform 444"/>
            <p:cNvSpPr/>
            <p:nvPr/>
          </p:nvSpPr>
          <p:spPr bwMode="auto">
            <a:xfrm>
              <a:off x="3848" y="2686"/>
              <a:ext cx="2" cy="2"/>
            </a:xfrm>
            <a:custGeom>
              <a:avLst/>
              <a:gdLst>
                <a:gd name="T0" fmla="*/ 1 w 1"/>
                <a:gd name="T1" fmla="*/ 1 h 1"/>
                <a:gd name="T2" fmla="*/ 0 w 1"/>
                <a:gd name="T3" fmla="*/ 0 h 1"/>
                <a:gd name="T4" fmla="*/ 0 w 1"/>
                <a:gd name="T5" fmla="*/ 1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0" y="0"/>
                    <a:pt x="0" y="0"/>
                  </a:cubicBezTo>
                  <a:cubicBezTo>
                    <a:pt x="0" y="1"/>
                    <a:pt x="0" y="1"/>
                    <a:pt x="0" y="1"/>
                  </a:cubicBezTo>
                  <a:lnTo>
                    <a:pt x="1"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59" name="Freeform 445"/>
            <p:cNvSpPr/>
            <p:nvPr/>
          </p:nvSpPr>
          <p:spPr bwMode="auto">
            <a:xfrm>
              <a:off x="3846" y="2711"/>
              <a:ext cx="4" cy="3"/>
            </a:xfrm>
            <a:custGeom>
              <a:avLst/>
              <a:gdLst>
                <a:gd name="T0" fmla="*/ 0 w 2"/>
                <a:gd name="T1" fmla="*/ 1 h 1"/>
                <a:gd name="T2" fmla="*/ 2 w 2"/>
                <a:gd name="T3" fmla="*/ 0 h 1"/>
                <a:gd name="T4" fmla="*/ 0 w 2"/>
                <a:gd name="T5" fmla="*/ 1 h 1"/>
              </a:gdLst>
              <a:ahLst/>
              <a:cxnLst>
                <a:cxn ang="0">
                  <a:pos x="T0" y="T1"/>
                </a:cxn>
                <a:cxn ang="0">
                  <a:pos x="T2" y="T3"/>
                </a:cxn>
                <a:cxn ang="0">
                  <a:pos x="T4" y="T5"/>
                </a:cxn>
              </a:cxnLst>
              <a:rect l="0" t="0" r="r" b="b"/>
              <a:pathLst>
                <a:path w="2" h="1">
                  <a:moveTo>
                    <a:pt x="0" y="1"/>
                  </a:moveTo>
                  <a:cubicBezTo>
                    <a:pt x="2" y="1"/>
                    <a:pt x="1" y="0"/>
                    <a:pt x="2" y="0"/>
                  </a:cubicBezTo>
                  <a:cubicBezTo>
                    <a:pt x="1"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60" name="Freeform 446"/>
            <p:cNvSpPr/>
            <p:nvPr/>
          </p:nvSpPr>
          <p:spPr bwMode="auto">
            <a:xfrm>
              <a:off x="3822" y="2773"/>
              <a:ext cx="5" cy="2"/>
            </a:xfrm>
            <a:custGeom>
              <a:avLst/>
              <a:gdLst>
                <a:gd name="T0" fmla="*/ 1 w 2"/>
                <a:gd name="T1" fmla="*/ 1 h 1"/>
                <a:gd name="T2" fmla="*/ 0 w 2"/>
                <a:gd name="T3" fmla="*/ 0 h 1"/>
                <a:gd name="T4" fmla="*/ 1 w 2"/>
                <a:gd name="T5" fmla="*/ 1 h 1"/>
              </a:gdLst>
              <a:ahLst/>
              <a:cxnLst>
                <a:cxn ang="0">
                  <a:pos x="T0" y="T1"/>
                </a:cxn>
                <a:cxn ang="0">
                  <a:pos x="T2" y="T3"/>
                </a:cxn>
                <a:cxn ang="0">
                  <a:pos x="T4" y="T5"/>
                </a:cxn>
              </a:cxnLst>
              <a:rect l="0" t="0" r="r" b="b"/>
              <a:pathLst>
                <a:path w="2" h="1">
                  <a:moveTo>
                    <a:pt x="1" y="1"/>
                  </a:moveTo>
                  <a:cubicBezTo>
                    <a:pt x="2" y="0"/>
                    <a:pt x="1" y="1"/>
                    <a:pt x="0" y="0"/>
                  </a:cubicBezTo>
                  <a:cubicBezTo>
                    <a:pt x="0" y="1"/>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61" name="Freeform 447"/>
            <p:cNvSpPr/>
            <p:nvPr/>
          </p:nvSpPr>
          <p:spPr bwMode="auto">
            <a:xfrm>
              <a:off x="3765" y="2315"/>
              <a:ext cx="4" cy="0"/>
            </a:xfrm>
            <a:custGeom>
              <a:avLst/>
              <a:gdLst>
                <a:gd name="T0" fmla="*/ 0 w 4"/>
                <a:gd name="T1" fmla="*/ 0 w 4"/>
                <a:gd name="T2" fmla="*/ 4 w 4"/>
                <a:gd name="T3" fmla="*/ 0 w 4"/>
              </a:gdLst>
              <a:ahLst/>
              <a:cxnLst>
                <a:cxn ang="0">
                  <a:pos x="T0" y="0"/>
                </a:cxn>
                <a:cxn ang="0">
                  <a:pos x="T1" y="0"/>
                </a:cxn>
                <a:cxn ang="0">
                  <a:pos x="T2" y="0"/>
                </a:cxn>
                <a:cxn ang="0">
                  <a:pos x="T3" y="0"/>
                </a:cxn>
              </a:cxnLst>
              <a:rect l="0" t="0" r="r" b="b"/>
              <a:pathLst>
                <a:path w="4">
                  <a:moveTo>
                    <a:pt x="0" y="0"/>
                  </a:moveTo>
                  <a:lnTo>
                    <a:pt x="0" y="0"/>
                  </a:lnTo>
                  <a:lnTo>
                    <a:pt x="4"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62" name="Freeform 448"/>
            <p:cNvSpPr/>
            <p:nvPr/>
          </p:nvSpPr>
          <p:spPr bwMode="auto">
            <a:xfrm>
              <a:off x="3842" y="2733"/>
              <a:ext cx="4" cy="0"/>
            </a:xfrm>
            <a:custGeom>
              <a:avLst/>
              <a:gdLst>
                <a:gd name="T0" fmla="*/ 1 w 2"/>
                <a:gd name="T1" fmla="*/ 2 w 2"/>
                <a:gd name="T2" fmla="*/ 1 w 2"/>
                <a:gd name="T3" fmla="*/ 1 w 2"/>
              </a:gdLst>
              <a:ahLst/>
              <a:cxnLst>
                <a:cxn ang="0">
                  <a:pos x="T0" y="0"/>
                </a:cxn>
                <a:cxn ang="0">
                  <a:pos x="T1" y="0"/>
                </a:cxn>
                <a:cxn ang="0">
                  <a:pos x="T2" y="0"/>
                </a:cxn>
                <a:cxn ang="0">
                  <a:pos x="T3" y="0"/>
                </a:cxn>
              </a:cxnLst>
              <a:rect l="0" t="0" r="r" b="b"/>
              <a:pathLst>
                <a:path w="2">
                  <a:moveTo>
                    <a:pt x="1" y="0"/>
                  </a:moveTo>
                  <a:cubicBezTo>
                    <a:pt x="1" y="0"/>
                    <a:pt x="2" y="0"/>
                    <a:pt x="2" y="0"/>
                  </a:cubicBezTo>
                  <a:cubicBezTo>
                    <a:pt x="2" y="0"/>
                    <a:pt x="1" y="0"/>
                    <a:pt x="1" y="0"/>
                  </a:cubicBezTo>
                  <a:cubicBezTo>
                    <a:pt x="1"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63" name="Freeform 449"/>
            <p:cNvSpPr/>
            <p:nvPr/>
          </p:nvSpPr>
          <p:spPr bwMode="auto">
            <a:xfrm>
              <a:off x="3822" y="2769"/>
              <a:ext cx="7" cy="2"/>
            </a:xfrm>
            <a:custGeom>
              <a:avLst/>
              <a:gdLst>
                <a:gd name="T0" fmla="*/ 0 w 3"/>
                <a:gd name="T1" fmla="*/ 1 h 1"/>
                <a:gd name="T2" fmla="*/ 3 w 3"/>
                <a:gd name="T3" fmla="*/ 1 h 1"/>
                <a:gd name="T4" fmla="*/ 0 w 3"/>
                <a:gd name="T5" fmla="*/ 1 h 1"/>
              </a:gdLst>
              <a:ahLst/>
              <a:cxnLst>
                <a:cxn ang="0">
                  <a:pos x="T0" y="T1"/>
                </a:cxn>
                <a:cxn ang="0">
                  <a:pos x="T2" y="T3"/>
                </a:cxn>
                <a:cxn ang="0">
                  <a:pos x="T4" y="T5"/>
                </a:cxn>
              </a:cxnLst>
              <a:rect l="0" t="0" r="r" b="b"/>
              <a:pathLst>
                <a:path w="3" h="1">
                  <a:moveTo>
                    <a:pt x="0" y="1"/>
                  </a:moveTo>
                  <a:cubicBezTo>
                    <a:pt x="3" y="1"/>
                    <a:pt x="3" y="1"/>
                    <a:pt x="3" y="1"/>
                  </a:cubicBezTo>
                  <a:cubicBezTo>
                    <a:pt x="2" y="0"/>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64" name="Freeform 450"/>
            <p:cNvSpPr/>
            <p:nvPr/>
          </p:nvSpPr>
          <p:spPr bwMode="auto">
            <a:xfrm>
              <a:off x="3846" y="2731"/>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65" name="Freeform 451"/>
            <p:cNvSpPr/>
            <p:nvPr/>
          </p:nvSpPr>
          <p:spPr bwMode="auto">
            <a:xfrm>
              <a:off x="3844" y="2724"/>
              <a:ext cx="4" cy="2"/>
            </a:xfrm>
            <a:custGeom>
              <a:avLst/>
              <a:gdLst>
                <a:gd name="T0" fmla="*/ 0 w 2"/>
                <a:gd name="T1" fmla="*/ 0 h 1"/>
                <a:gd name="T2" fmla="*/ 2 w 2"/>
                <a:gd name="T3" fmla="*/ 1 h 1"/>
                <a:gd name="T4" fmla="*/ 0 w 2"/>
                <a:gd name="T5" fmla="*/ 0 h 1"/>
              </a:gdLst>
              <a:ahLst/>
              <a:cxnLst>
                <a:cxn ang="0">
                  <a:pos x="T0" y="T1"/>
                </a:cxn>
                <a:cxn ang="0">
                  <a:pos x="T2" y="T3"/>
                </a:cxn>
                <a:cxn ang="0">
                  <a:pos x="T4" y="T5"/>
                </a:cxn>
              </a:cxnLst>
              <a:rect l="0" t="0" r="r" b="b"/>
              <a:pathLst>
                <a:path w="2" h="1">
                  <a:moveTo>
                    <a:pt x="0" y="0"/>
                  </a:moveTo>
                  <a:cubicBezTo>
                    <a:pt x="2" y="1"/>
                    <a:pt x="2" y="1"/>
                    <a:pt x="2" y="1"/>
                  </a:cubicBezTo>
                  <a:cubicBezTo>
                    <a:pt x="2"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66" name="Freeform 452"/>
            <p:cNvSpPr/>
            <p:nvPr/>
          </p:nvSpPr>
          <p:spPr bwMode="auto">
            <a:xfrm>
              <a:off x="3844" y="2728"/>
              <a:ext cx="8" cy="3"/>
            </a:xfrm>
            <a:custGeom>
              <a:avLst/>
              <a:gdLst>
                <a:gd name="T0" fmla="*/ 0 w 4"/>
                <a:gd name="T1" fmla="*/ 1 h 1"/>
                <a:gd name="T2" fmla="*/ 1 w 4"/>
                <a:gd name="T3" fmla="*/ 1 h 1"/>
                <a:gd name="T4" fmla="*/ 2 w 4"/>
                <a:gd name="T5" fmla="*/ 0 h 1"/>
                <a:gd name="T6" fmla="*/ 4 w 4"/>
                <a:gd name="T7" fmla="*/ 0 h 1"/>
                <a:gd name="T8" fmla="*/ 0 w 4"/>
                <a:gd name="T9" fmla="*/ 1 h 1"/>
                <a:gd name="T10" fmla="*/ 0 w 4"/>
                <a:gd name="T11" fmla="*/ 1 h 1"/>
              </a:gdLst>
              <a:ahLst/>
              <a:cxnLst>
                <a:cxn ang="0">
                  <a:pos x="T0" y="T1"/>
                </a:cxn>
                <a:cxn ang="0">
                  <a:pos x="T2" y="T3"/>
                </a:cxn>
                <a:cxn ang="0">
                  <a:pos x="T4" y="T5"/>
                </a:cxn>
                <a:cxn ang="0">
                  <a:pos x="T6" y="T7"/>
                </a:cxn>
                <a:cxn ang="0">
                  <a:pos x="T8" y="T9"/>
                </a:cxn>
                <a:cxn ang="0">
                  <a:pos x="T10" y="T11"/>
                </a:cxn>
              </a:cxnLst>
              <a:rect l="0" t="0" r="r" b="b"/>
              <a:pathLst>
                <a:path w="4" h="1">
                  <a:moveTo>
                    <a:pt x="0" y="1"/>
                  </a:moveTo>
                  <a:cubicBezTo>
                    <a:pt x="0" y="1"/>
                    <a:pt x="1" y="1"/>
                    <a:pt x="1" y="1"/>
                  </a:cubicBezTo>
                  <a:cubicBezTo>
                    <a:pt x="2" y="1"/>
                    <a:pt x="3" y="0"/>
                    <a:pt x="2" y="0"/>
                  </a:cubicBezTo>
                  <a:cubicBezTo>
                    <a:pt x="3" y="0"/>
                    <a:pt x="4" y="0"/>
                    <a:pt x="4" y="0"/>
                  </a:cubicBezTo>
                  <a:cubicBezTo>
                    <a:pt x="3" y="0"/>
                    <a:pt x="1" y="0"/>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grpSp>
    </p:spTree>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30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grpId="0" nodeType="withEffect">
                                  <p:stCondLst>
                                    <p:cond delay="60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childTnLst>
                          </p:cTn>
                        </p:par>
                        <p:par>
                          <p:cTn id="14" fill="hold">
                            <p:stCondLst>
                              <p:cond delay="500"/>
                            </p:stCondLst>
                            <p:childTnLst>
                              <p:par>
                                <p:cTn id="15" presetID="53" presetClass="entr" presetSubtype="16"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500" fill="hold"/>
                                        <p:tgtEl>
                                          <p:spTgt spid="18"/>
                                        </p:tgtEl>
                                        <p:attrNameLst>
                                          <p:attrName>ppt_w</p:attrName>
                                        </p:attrNameLst>
                                      </p:cBhvr>
                                      <p:tavLst>
                                        <p:tav tm="0">
                                          <p:val>
                                            <p:fltVal val="0"/>
                                          </p:val>
                                        </p:tav>
                                        <p:tav tm="100000">
                                          <p:val>
                                            <p:strVal val="#ppt_w"/>
                                          </p:val>
                                        </p:tav>
                                      </p:tavLst>
                                    </p:anim>
                                    <p:anim calcmode="lin" valueType="num">
                                      <p:cBhvr>
                                        <p:cTn id="18" dur="500" fill="hold"/>
                                        <p:tgtEl>
                                          <p:spTgt spid="18"/>
                                        </p:tgtEl>
                                        <p:attrNameLst>
                                          <p:attrName>ppt_h</p:attrName>
                                        </p:attrNameLst>
                                      </p:cBhvr>
                                      <p:tavLst>
                                        <p:tav tm="0">
                                          <p:val>
                                            <p:fltVal val="0"/>
                                          </p:val>
                                        </p:tav>
                                        <p:tav tm="100000">
                                          <p:val>
                                            <p:strVal val="#ppt_h"/>
                                          </p:val>
                                        </p:tav>
                                      </p:tavLst>
                                    </p:anim>
                                    <p:animEffect transition="in" filter="fade">
                                      <p:cBhvr>
                                        <p:cTn id="19" dur="500"/>
                                        <p:tgtEl>
                                          <p:spTgt spid="18"/>
                                        </p:tgtEl>
                                      </p:cBhvr>
                                    </p:animEffect>
                                  </p:childTnLst>
                                </p:cTn>
                              </p:par>
                            </p:childTnLst>
                          </p:cTn>
                        </p:par>
                        <p:par>
                          <p:cTn id="20" fill="hold">
                            <p:stCondLst>
                              <p:cond delay="1000"/>
                            </p:stCondLst>
                            <p:childTnLst>
                              <p:par>
                                <p:cTn id="21" presetID="26" presetClass="emph" presetSubtype="0" repeatCount="2000" fill="hold" nodeType="afterEffect">
                                  <p:stCondLst>
                                    <p:cond delay="0"/>
                                  </p:stCondLst>
                                  <p:childTnLst>
                                    <p:animEffect transition="out" filter="fade">
                                      <p:cBhvr>
                                        <p:cTn id="22" dur="500" tmFilter="0, 0; .2, .5; .8, .5; 1, 0"/>
                                        <p:tgtEl>
                                          <p:spTgt spid="18"/>
                                        </p:tgtEl>
                                      </p:cBhvr>
                                    </p:animEffect>
                                    <p:animScale>
                                      <p:cBhvr>
                                        <p:cTn id="23" dur="250" autoRev="1" fill="hold"/>
                                        <p:tgtEl>
                                          <p:spTgt spid="1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29"/>
          <p:cNvSpPr txBox="1"/>
          <p:nvPr/>
        </p:nvSpPr>
        <p:spPr>
          <a:xfrm>
            <a:off x="467544" y="592324"/>
            <a:ext cx="8460940" cy="931024"/>
          </a:xfrm>
          <a:prstGeom prst="rect">
            <a:avLst/>
          </a:prstGeom>
          <a:noFill/>
        </p:spPr>
        <p:txBody>
          <a:bodyPr wrap="square" lIns="68580" tIns="34290" rIns="68580" bIns="34290" rtlCol="0">
            <a:spAutoFit/>
          </a:bodyPr>
          <a:lstStyle/>
          <a:p>
            <a:pPr algn="ctr"/>
            <a:r>
              <a:rPr lang="en-US" altLang="zh-CN" sz="2400" b="1" dirty="0">
                <a:solidFill>
                  <a:schemeClr val="accent2"/>
                </a:solidFill>
                <a:latin typeface="Times New Roman" panose="02020603050405020304" pitchFamily="18" charset="0"/>
                <a:cs typeface="Times New Roman" panose="02020603050405020304" pitchFamily="18" charset="0"/>
                <a:sym typeface="+mn-ea"/>
              </a:rPr>
              <a:t>Epidemic Fight in My City/Residential Community</a:t>
            </a:r>
            <a:endParaRPr lang="en-US" altLang="zh-CN" sz="2400" b="1" dirty="0">
              <a:solidFill>
                <a:schemeClr val="accent2"/>
              </a:solidFill>
              <a:latin typeface="Times New Roman" panose="02020603050405020304" pitchFamily="18" charset="0"/>
              <a:cs typeface="Times New Roman" panose="02020603050405020304" pitchFamily="18" charset="0"/>
              <a:sym typeface="+mn-ea"/>
            </a:endParaRPr>
          </a:p>
          <a:p>
            <a:pPr algn="ctr"/>
            <a:r>
              <a:rPr lang="en-US" altLang="zh-CN" sz="3200" dirty="0">
                <a:solidFill>
                  <a:srgbClr val="44546A"/>
                </a:solidFill>
                <a:latin typeface="Times New Roman" panose="02020603050405020304" pitchFamily="18" charset="0"/>
                <a:ea typeface="微软雅黑" panose="020B0503020204020204" pitchFamily="34" charset="-122"/>
                <a:cs typeface="Times New Roman" panose="02020603050405020304" pitchFamily="18" charset="0"/>
                <a:sym typeface="+mn-ea"/>
              </a:rPr>
              <a:t> </a:t>
            </a:r>
            <a:endParaRPr lang="zh-CN" altLang="en-US" sz="3200" spc="-150" dirty="0">
              <a:solidFill>
                <a:srgbClr val="44546A"/>
              </a:solidFill>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sp>
        <p:nvSpPr>
          <p:cNvPr id="10" name="文本框 9"/>
          <p:cNvSpPr txBox="1"/>
          <p:nvPr/>
        </p:nvSpPr>
        <p:spPr>
          <a:xfrm>
            <a:off x="1295636" y="1154016"/>
            <a:ext cx="6363947" cy="369332"/>
          </a:xfrm>
          <a:prstGeom prst="rect">
            <a:avLst/>
          </a:prstGeom>
          <a:noFill/>
        </p:spPr>
        <p:txBody>
          <a:bodyPr wrap="square">
            <a:spAutoFit/>
          </a:bodyPr>
          <a:lstStyle/>
          <a:p>
            <a:pPr algn="ctr"/>
            <a:r>
              <a:rPr lang="en-US" altLang="zh-CN" sz="1800" b="1" dirty="0">
                <a:solidFill>
                  <a:schemeClr val="accent2"/>
                </a:solidFill>
                <a:latin typeface="Times New Roman" panose="02020603050405020304" pitchFamily="18" charset="0"/>
                <a:cs typeface="Times New Roman" panose="02020603050405020304" pitchFamily="18" charset="0"/>
                <a:sym typeface="+mn-ea"/>
              </a:rPr>
              <a:t>A 3-min speech on the epidemic fight against COVID-19</a:t>
            </a:r>
            <a:endParaRPr lang="en-US" altLang="zh-CN" sz="1800" b="1" dirty="0">
              <a:solidFill>
                <a:schemeClr val="accent2"/>
              </a:solidFill>
              <a:latin typeface="Times New Roman" panose="02020603050405020304" pitchFamily="18" charset="0"/>
              <a:cs typeface="Times New Roman" panose="02020603050405020304" pitchFamily="18" charset="0"/>
              <a:sym typeface="+mn-ea"/>
            </a:endParaRPr>
          </a:p>
        </p:txBody>
      </p:sp>
      <p:pic>
        <p:nvPicPr>
          <p:cNvPr id="11" name="图片 10"/>
          <p:cNvPicPr>
            <a:picLocks noChangeAspect="1"/>
          </p:cNvPicPr>
          <p:nvPr/>
        </p:nvPicPr>
        <p:blipFill>
          <a:blip r:embed="rId1"/>
          <a:stretch>
            <a:fillRect/>
          </a:stretch>
        </p:blipFill>
        <p:spPr>
          <a:xfrm>
            <a:off x="1115616" y="2464532"/>
            <a:ext cx="2952328" cy="1908212"/>
          </a:xfrm>
          <a:prstGeom prst="rect">
            <a:avLst/>
          </a:prstGeom>
        </p:spPr>
      </p:pic>
      <p:pic>
        <p:nvPicPr>
          <p:cNvPr id="2" name="图片 1"/>
          <p:cNvPicPr>
            <a:picLocks noChangeAspect="1"/>
          </p:cNvPicPr>
          <p:nvPr/>
        </p:nvPicPr>
        <p:blipFill>
          <a:blip r:embed="rId2"/>
          <a:stretch>
            <a:fillRect/>
          </a:stretch>
        </p:blipFill>
        <p:spPr>
          <a:xfrm>
            <a:off x="5148064" y="2464532"/>
            <a:ext cx="2844316" cy="1908212"/>
          </a:xfrm>
          <a:prstGeom prst="rect">
            <a:avLst/>
          </a:prstGeom>
        </p:spPr>
      </p:pic>
    </p:spTree>
  </p:cSld>
  <p:clrMapOvr>
    <a:masterClrMapping/>
  </p:clrMapOvr>
  <p:transition spd="slow" advClick="0" advTm="0">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noChangeAspect="1"/>
          </p:cNvGrpSpPr>
          <p:nvPr/>
        </p:nvGrpSpPr>
        <p:grpSpPr bwMode="auto">
          <a:xfrm>
            <a:off x="1005757" y="1106508"/>
            <a:ext cx="1565672" cy="2155697"/>
            <a:chOff x="1558" y="1280"/>
            <a:chExt cx="1315" cy="1810"/>
          </a:xfrm>
          <a:solidFill>
            <a:srgbClr val="4A67AA"/>
          </a:solidFill>
        </p:grpSpPr>
        <p:sp>
          <p:nvSpPr>
            <p:cNvPr id="3" name="Freeform 5"/>
            <p:cNvSpPr/>
            <p:nvPr/>
          </p:nvSpPr>
          <p:spPr bwMode="auto">
            <a:xfrm>
              <a:off x="1838" y="1280"/>
              <a:ext cx="1035" cy="922"/>
            </a:xfrm>
            <a:custGeom>
              <a:avLst/>
              <a:gdLst>
                <a:gd name="T0" fmla="*/ 9 w 244"/>
                <a:gd name="T1" fmla="*/ 127 h 218"/>
                <a:gd name="T2" fmla="*/ 53 w 244"/>
                <a:gd name="T3" fmla="*/ 203 h 218"/>
                <a:gd name="T4" fmla="*/ 141 w 244"/>
                <a:gd name="T5" fmla="*/ 212 h 218"/>
                <a:gd name="T6" fmla="*/ 209 w 244"/>
                <a:gd name="T7" fmla="*/ 84 h 218"/>
                <a:gd name="T8" fmla="*/ 45 w 244"/>
                <a:gd name="T9" fmla="*/ 42 h 218"/>
                <a:gd name="T10" fmla="*/ 2 w 244"/>
                <a:gd name="T11" fmla="*/ 115 h 218"/>
                <a:gd name="T12" fmla="*/ 44 w 244"/>
                <a:gd name="T13" fmla="*/ 188 h 218"/>
                <a:gd name="T14" fmla="*/ 48 w 244"/>
                <a:gd name="T15" fmla="*/ 181 h 218"/>
                <a:gd name="T16" fmla="*/ 9 w 244"/>
                <a:gd name="T17" fmla="*/ 129 h 218"/>
                <a:gd name="T18" fmla="*/ 53 w 244"/>
                <a:gd name="T19" fmla="*/ 44 h 218"/>
                <a:gd name="T20" fmla="*/ 196 w 244"/>
                <a:gd name="T21" fmla="*/ 80 h 218"/>
                <a:gd name="T22" fmla="*/ 210 w 244"/>
                <a:gd name="T23" fmla="*/ 155 h 218"/>
                <a:gd name="T24" fmla="*/ 141 w 244"/>
                <a:gd name="T25" fmla="*/ 205 h 218"/>
                <a:gd name="T26" fmla="*/ 63 w 244"/>
                <a:gd name="T27" fmla="*/ 199 h 218"/>
                <a:gd name="T28" fmla="*/ 16 w 244"/>
                <a:gd name="T29" fmla="*/ 125 h 218"/>
                <a:gd name="T30" fmla="*/ 9 w 244"/>
                <a:gd name="T31" fmla="*/ 127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4" h="218">
                  <a:moveTo>
                    <a:pt x="9" y="127"/>
                  </a:moveTo>
                  <a:cubicBezTo>
                    <a:pt x="6" y="163"/>
                    <a:pt x="21" y="188"/>
                    <a:pt x="53" y="203"/>
                  </a:cubicBezTo>
                  <a:cubicBezTo>
                    <a:pt x="80" y="216"/>
                    <a:pt x="112" y="218"/>
                    <a:pt x="141" y="212"/>
                  </a:cubicBezTo>
                  <a:cubicBezTo>
                    <a:pt x="201" y="200"/>
                    <a:pt x="244" y="141"/>
                    <a:pt x="209" y="84"/>
                  </a:cubicBezTo>
                  <a:cubicBezTo>
                    <a:pt x="177" y="33"/>
                    <a:pt x="97" y="0"/>
                    <a:pt x="45" y="42"/>
                  </a:cubicBezTo>
                  <a:cubicBezTo>
                    <a:pt x="24" y="59"/>
                    <a:pt x="2" y="86"/>
                    <a:pt x="2" y="115"/>
                  </a:cubicBezTo>
                  <a:cubicBezTo>
                    <a:pt x="1" y="147"/>
                    <a:pt x="21" y="168"/>
                    <a:pt x="44" y="188"/>
                  </a:cubicBezTo>
                  <a:cubicBezTo>
                    <a:pt x="47" y="190"/>
                    <a:pt x="51" y="184"/>
                    <a:pt x="48" y="181"/>
                  </a:cubicBezTo>
                  <a:cubicBezTo>
                    <a:pt x="32" y="166"/>
                    <a:pt x="16" y="151"/>
                    <a:pt x="9" y="129"/>
                  </a:cubicBezTo>
                  <a:cubicBezTo>
                    <a:pt x="0" y="96"/>
                    <a:pt x="28" y="62"/>
                    <a:pt x="53" y="44"/>
                  </a:cubicBezTo>
                  <a:cubicBezTo>
                    <a:pt x="100" y="10"/>
                    <a:pt x="163" y="41"/>
                    <a:pt x="196" y="80"/>
                  </a:cubicBezTo>
                  <a:cubicBezTo>
                    <a:pt x="215" y="101"/>
                    <a:pt x="221" y="129"/>
                    <a:pt x="210" y="155"/>
                  </a:cubicBezTo>
                  <a:cubicBezTo>
                    <a:pt x="199" y="183"/>
                    <a:pt x="168" y="198"/>
                    <a:pt x="141" y="205"/>
                  </a:cubicBezTo>
                  <a:cubicBezTo>
                    <a:pt x="115" y="211"/>
                    <a:pt x="88" y="207"/>
                    <a:pt x="63" y="199"/>
                  </a:cubicBezTo>
                  <a:cubicBezTo>
                    <a:pt x="30" y="187"/>
                    <a:pt x="13" y="160"/>
                    <a:pt x="16" y="125"/>
                  </a:cubicBezTo>
                  <a:cubicBezTo>
                    <a:pt x="16" y="120"/>
                    <a:pt x="9" y="124"/>
                    <a:pt x="9" y="1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 name="Freeform 6"/>
            <p:cNvSpPr/>
            <p:nvPr/>
          </p:nvSpPr>
          <p:spPr bwMode="auto">
            <a:xfrm>
              <a:off x="1775" y="2126"/>
              <a:ext cx="670" cy="537"/>
            </a:xfrm>
            <a:custGeom>
              <a:avLst/>
              <a:gdLst>
                <a:gd name="T0" fmla="*/ 64 w 158"/>
                <a:gd name="T1" fmla="*/ 3 h 127"/>
                <a:gd name="T2" fmla="*/ 32 w 158"/>
                <a:gd name="T3" fmla="*/ 38 h 127"/>
                <a:gd name="T4" fmla="*/ 7 w 158"/>
                <a:gd name="T5" fmla="*/ 76 h 127"/>
                <a:gd name="T6" fmla="*/ 60 w 158"/>
                <a:gd name="T7" fmla="*/ 115 h 127"/>
                <a:gd name="T8" fmla="*/ 139 w 158"/>
                <a:gd name="T9" fmla="*/ 103 h 127"/>
                <a:gd name="T10" fmla="*/ 153 w 158"/>
                <a:gd name="T11" fmla="*/ 5 h 127"/>
                <a:gd name="T12" fmla="*/ 146 w 158"/>
                <a:gd name="T13" fmla="*/ 8 h 127"/>
                <a:gd name="T14" fmla="*/ 142 w 158"/>
                <a:gd name="T15" fmla="*/ 76 h 127"/>
                <a:gd name="T16" fmla="*/ 100 w 158"/>
                <a:gd name="T17" fmla="*/ 111 h 127"/>
                <a:gd name="T18" fmla="*/ 75 w 158"/>
                <a:gd name="T19" fmla="*/ 109 h 127"/>
                <a:gd name="T20" fmla="*/ 15 w 158"/>
                <a:gd name="T21" fmla="*/ 84 h 127"/>
                <a:gd name="T22" fmla="*/ 37 w 158"/>
                <a:gd name="T23" fmla="*/ 41 h 127"/>
                <a:gd name="T24" fmla="*/ 66 w 158"/>
                <a:gd name="T25" fmla="*/ 10 h 127"/>
                <a:gd name="T26" fmla="*/ 64 w 158"/>
                <a:gd name="T27" fmla="*/ 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8" h="127">
                  <a:moveTo>
                    <a:pt x="64" y="3"/>
                  </a:moveTo>
                  <a:cubicBezTo>
                    <a:pt x="51" y="12"/>
                    <a:pt x="42" y="26"/>
                    <a:pt x="32" y="38"/>
                  </a:cubicBezTo>
                  <a:cubicBezTo>
                    <a:pt x="22" y="50"/>
                    <a:pt x="12" y="61"/>
                    <a:pt x="7" y="76"/>
                  </a:cubicBezTo>
                  <a:cubicBezTo>
                    <a:pt x="0" y="104"/>
                    <a:pt x="42" y="113"/>
                    <a:pt x="60" y="115"/>
                  </a:cubicBezTo>
                  <a:cubicBezTo>
                    <a:pt x="86" y="118"/>
                    <a:pt x="121" y="127"/>
                    <a:pt x="139" y="103"/>
                  </a:cubicBezTo>
                  <a:cubicBezTo>
                    <a:pt x="158" y="77"/>
                    <a:pt x="151" y="35"/>
                    <a:pt x="153" y="5"/>
                  </a:cubicBezTo>
                  <a:cubicBezTo>
                    <a:pt x="153" y="0"/>
                    <a:pt x="146" y="4"/>
                    <a:pt x="146" y="8"/>
                  </a:cubicBezTo>
                  <a:cubicBezTo>
                    <a:pt x="145" y="30"/>
                    <a:pt x="147" y="54"/>
                    <a:pt x="142" y="76"/>
                  </a:cubicBezTo>
                  <a:cubicBezTo>
                    <a:pt x="138" y="97"/>
                    <a:pt x="125" y="113"/>
                    <a:pt x="100" y="111"/>
                  </a:cubicBezTo>
                  <a:cubicBezTo>
                    <a:pt x="92" y="110"/>
                    <a:pt x="83" y="110"/>
                    <a:pt x="75" y="109"/>
                  </a:cubicBezTo>
                  <a:cubicBezTo>
                    <a:pt x="54" y="108"/>
                    <a:pt x="24" y="106"/>
                    <a:pt x="15" y="84"/>
                  </a:cubicBezTo>
                  <a:cubicBezTo>
                    <a:pt x="9" y="70"/>
                    <a:pt x="29" y="51"/>
                    <a:pt x="37" y="41"/>
                  </a:cubicBezTo>
                  <a:cubicBezTo>
                    <a:pt x="46" y="30"/>
                    <a:pt x="54" y="18"/>
                    <a:pt x="66" y="10"/>
                  </a:cubicBezTo>
                  <a:cubicBezTo>
                    <a:pt x="70" y="7"/>
                    <a:pt x="69" y="0"/>
                    <a:pt x="6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 name="Freeform 7"/>
            <p:cNvSpPr/>
            <p:nvPr/>
          </p:nvSpPr>
          <p:spPr bwMode="auto">
            <a:xfrm>
              <a:off x="1787" y="2562"/>
              <a:ext cx="365" cy="528"/>
            </a:xfrm>
            <a:custGeom>
              <a:avLst/>
              <a:gdLst>
                <a:gd name="T0" fmla="*/ 35 w 86"/>
                <a:gd name="T1" fmla="*/ 8 h 125"/>
                <a:gd name="T2" fmla="*/ 35 w 86"/>
                <a:gd name="T3" fmla="*/ 5 h 125"/>
                <a:gd name="T4" fmla="*/ 28 w 86"/>
                <a:gd name="T5" fmla="*/ 8 h 125"/>
                <a:gd name="T6" fmla="*/ 52 w 86"/>
                <a:gd name="T7" fmla="*/ 54 h 125"/>
                <a:gd name="T8" fmla="*/ 67 w 86"/>
                <a:gd name="T9" fmla="*/ 80 h 125"/>
                <a:gd name="T10" fmla="*/ 46 w 86"/>
                <a:gd name="T11" fmla="*/ 88 h 125"/>
                <a:gd name="T12" fmla="*/ 10 w 86"/>
                <a:gd name="T13" fmla="*/ 111 h 125"/>
                <a:gd name="T14" fmla="*/ 68 w 86"/>
                <a:gd name="T15" fmla="*/ 110 h 125"/>
                <a:gd name="T16" fmla="*/ 86 w 86"/>
                <a:gd name="T17" fmla="*/ 95 h 125"/>
                <a:gd name="T18" fmla="*/ 60 w 86"/>
                <a:gd name="T19" fmla="*/ 84 h 125"/>
                <a:gd name="T20" fmla="*/ 59 w 86"/>
                <a:gd name="T21" fmla="*/ 91 h 125"/>
                <a:gd name="T22" fmla="*/ 63 w 86"/>
                <a:gd name="T23" fmla="*/ 91 h 125"/>
                <a:gd name="T24" fmla="*/ 68 w 86"/>
                <a:gd name="T25" fmla="*/ 103 h 125"/>
                <a:gd name="T26" fmla="*/ 52 w 86"/>
                <a:gd name="T27" fmla="*/ 107 h 125"/>
                <a:gd name="T28" fmla="*/ 28 w 86"/>
                <a:gd name="T29" fmla="*/ 109 h 125"/>
                <a:gd name="T30" fmla="*/ 21 w 86"/>
                <a:gd name="T31" fmla="*/ 98 h 125"/>
                <a:gd name="T32" fmla="*/ 37 w 86"/>
                <a:gd name="T33" fmla="*/ 95 h 125"/>
                <a:gd name="T34" fmla="*/ 70 w 86"/>
                <a:gd name="T35" fmla="*/ 95 h 125"/>
                <a:gd name="T36" fmla="*/ 73 w 86"/>
                <a:gd name="T37" fmla="*/ 74 h 125"/>
                <a:gd name="T38" fmla="*/ 35 w 86"/>
                <a:gd name="T39" fmla="*/ 4 h 125"/>
                <a:gd name="T40" fmla="*/ 28 w 86"/>
                <a:gd name="T41" fmla="*/ 7 h 125"/>
                <a:gd name="T42" fmla="*/ 28 w 86"/>
                <a:gd name="T43" fmla="*/ 10 h 125"/>
                <a:gd name="T44" fmla="*/ 35 w 86"/>
                <a:gd name="T45" fmla="*/ 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6" h="125">
                  <a:moveTo>
                    <a:pt x="35" y="8"/>
                  </a:moveTo>
                  <a:cubicBezTo>
                    <a:pt x="35" y="7"/>
                    <a:pt x="35" y="6"/>
                    <a:pt x="35" y="5"/>
                  </a:cubicBezTo>
                  <a:cubicBezTo>
                    <a:pt x="33" y="6"/>
                    <a:pt x="31" y="7"/>
                    <a:pt x="28" y="8"/>
                  </a:cubicBezTo>
                  <a:cubicBezTo>
                    <a:pt x="32" y="23"/>
                    <a:pt x="44" y="40"/>
                    <a:pt x="52" y="54"/>
                  </a:cubicBezTo>
                  <a:cubicBezTo>
                    <a:pt x="57" y="62"/>
                    <a:pt x="61" y="72"/>
                    <a:pt x="67" y="80"/>
                  </a:cubicBezTo>
                  <a:cubicBezTo>
                    <a:pt x="77" y="92"/>
                    <a:pt x="51" y="88"/>
                    <a:pt x="46" y="88"/>
                  </a:cubicBezTo>
                  <a:cubicBezTo>
                    <a:pt x="34" y="88"/>
                    <a:pt x="0" y="91"/>
                    <a:pt x="10" y="111"/>
                  </a:cubicBezTo>
                  <a:cubicBezTo>
                    <a:pt x="17" y="125"/>
                    <a:pt x="57" y="113"/>
                    <a:pt x="68" y="110"/>
                  </a:cubicBezTo>
                  <a:cubicBezTo>
                    <a:pt x="74" y="109"/>
                    <a:pt x="86" y="102"/>
                    <a:pt x="86" y="95"/>
                  </a:cubicBezTo>
                  <a:cubicBezTo>
                    <a:pt x="85" y="83"/>
                    <a:pt x="69" y="84"/>
                    <a:pt x="60" y="84"/>
                  </a:cubicBezTo>
                  <a:cubicBezTo>
                    <a:pt x="57" y="84"/>
                    <a:pt x="54" y="91"/>
                    <a:pt x="59" y="91"/>
                  </a:cubicBezTo>
                  <a:cubicBezTo>
                    <a:pt x="60" y="91"/>
                    <a:pt x="62" y="91"/>
                    <a:pt x="63" y="91"/>
                  </a:cubicBezTo>
                  <a:cubicBezTo>
                    <a:pt x="74" y="89"/>
                    <a:pt x="75" y="93"/>
                    <a:pt x="68" y="103"/>
                  </a:cubicBezTo>
                  <a:cubicBezTo>
                    <a:pt x="63" y="105"/>
                    <a:pt x="57" y="106"/>
                    <a:pt x="52" y="107"/>
                  </a:cubicBezTo>
                  <a:cubicBezTo>
                    <a:pt x="44" y="108"/>
                    <a:pt x="36" y="109"/>
                    <a:pt x="28" y="109"/>
                  </a:cubicBezTo>
                  <a:cubicBezTo>
                    <a:pt x="26" y="109"/>
                    <a:pt x="4" y="105"/>
                    <a:pt x="21" y="98"/>
                  </a:cubicBezTo>
                  <a:cubicBezTo>
                    <a:pt x="26" y="96"/>
                    <a:pt x="32" y="96"/>
                    <a:pt x="37" y="95"/>
                  </a:cubicBezTo>
                  <a:cubicBezTo>
                    <a:pt x="48" y="94"/>
                    <a:pt x="59" y="96"/>
                    <a:pt x="70" y="95"/>
                  </a:cubicBezTo>
                  <a:cubicBezTo>
                    <a:pt x="82" y="94"/>
                    <a:pt x="76" y="80"/>
                    <a:pt x="73" y="74"/>
                  </a:cubicBezTo>
                  <a:cubicBezTo>
                    <a:pt x="60" y="54"/>
                    <a:pt x="40" y="28"/>
                    <a:pt x="35" y="4"/>
                  </a:cubicBezTo>
                  <a:cubicBezTo>
                    <a:pt x="34" y="0"/>
                    <a:pt x="28" y="4"/>
                    <a:pt x="28" y="7"/>
                  </a:cubicBezTo>
                  <a:cubicBezTo>
                    <a:pt x="28" y="8"/>
                    <a:pt x="28" y="9"/>
                    <a:pt x="28" y="10"/>
                  </a:cubicBezTo>
                  <a:cubicBezTo>
                    <a:pt x="28" y="15"/>
                    <a:pt x="35" y="11"/>
                    <a:pt x="35"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 name="Freeform 8"/>
            <p:cNvSpPr/>
            <p:nvPr/>
          </p:nvSpPr>
          <p:spPr bwMode="auto">
            <a:xfrm>
              <a:off x="2228" y="2591"/>
              <a:ext cx="276" cy="474"/>
            </a:xfrm>
            <a:custGeom>
              <a:avLst/>
              <a:gdLst>
                <a:gd name="T0" fmla="*/ 2 w 65"/>
                <a:gd name="T1" fmla="*/ 8 h 112"/>
                <a:gd name="T2" fmla="*/ 26 w 65"/>
                <a:gd name="T3" fmla="*/ 44 h 112"/>
                <a:gd name="T4" fmla="*/ 50 w 65"/>
                <a:gd name="T5" fmla="*/ 85 h 112"/>
                <a:gd name="T6" fmla="*/ 55 w 65"/>
                <a:gd name="T7" fmla="*/ 79 h 112"/>
                <a:gd name="T8" fmla="*/ 12 w 65"/>
                <a:gd name="T9" fmla="*/ 85 h 112"/>
                <a:gd name="T10" fmla="*/ 18 w 65"/>
                <a:gd name="T11" fmla="*/ 103 h 112"/>
                <a:gd name="T12" fmla="*/ 64 w 65"/>
                <a:gd name="T13" fmla="*/ 79 h 112"/>
                <a:gd name="T14" fmla="*/ 58 w 65"/>
                <a:gd name="T15" fmla="*/ 79 h 112"/>
                <a:gd name="T16" fmla="*/ 32 w 65"/>
                <a:gd name="T17" fmla="*/ 98 h 112"/>
                <a:gd name="T18" fmla="*/ 25 w 65"/>
                <a:gd name="T19" fmla="*/ 97 h 112"/>
                <a:gd name="T20" fmla="*/ 27 w 65"/>
                <a:gd name="T21" fmla="*/ 86 h 112"/>
                <a:gd name="T22" fmla="*/ 51 w 65"/>
                <a:gd name="T23" fmla="*/ 87 h 112"/>
                <a:gd name="T24" fmla="*/ 56 w 65"/>
                <a:gd name="T25" fmla="*/ 81 h 112"/>
                <a:gd name="T26" fmla="*/ 38 w 65"/>
                <a:gd name="T27" fmla="*/ 49 h 112"/>
                <a:gd name="T28" fmla="*/ 8 w 65"/>
                <a:gd name="T29" fmla="*/ 3 h 112"/>
                <a:gd name="T30" fmla="*/ 2 w 65"/>
                <a:gd name="T31" fmla="*/ 8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 h="112">
                  <a:moveTo>
                    <a:pt x="2" y="8"/>
                  </a:moveTo>
                  <a:cubicBezTo>
                    <a:pt x="10" y="20"/>
                    <a:pt x="18" y="32"/>
                    <a:pt x="26" y="44"/>
                  </a:cubicBezTo>
                  <a:cubicBezTo>
                    <a:pt x="34" y="56"/>
                    <a:pt x="46" y="71"/>
                    <a:pt x="50" y="85"/>
                  </a:cubicBezTo>
                  <a:cubicBezTo>
                    <a:pt x="51" y="83"/>
                    <a:pt x="53" y="81"/>
                    <a:pt x="55" y="79"/>
                  </a:cubicBezTo>
                  <a:cubicBezTo>
                    <a:pt x="40" y="78"/>
                    <a:pt x="23" y="75"/>
                    <a:pt x="12" y="85"/>
                  </a:cubicBezTo>
                  <a:cubicBezTo>
                    <a:pt x="5" y="92"/>
                    <a:pt x="12" y="100"/>
                    <a:pt x="18" y="103"/>
                  </a:cubicBezTo>
                  <a:cubicBezTo>
                    <a:pt x="36" y="112"/>
                    <a:pt x="61" y="99"/>
                    <a:pt x="64" y="79"/>
                  </a:cubicBezTo>
                  <a:cubicBezTo>
                    <a:pt x="65" y="74"/>
                    <a:pt x="58" y="75"/>
                    <a:pt x="58" y="79"/>
                  </a:cubicBezTo>
                  <a:cubicBezTo>
                    <a:pt x="56" y="93"/>
                    <a:pt x="44" y="98"/>
                    <a:pt x="32" y="98"/>
                  </a:cubicBezTo>
                  <a:cubicBezTo>
                    <a:pt x="29" y="98"/>
                    <a:pt x="27" y="97"/>
                    <a:pt x="25" y="97"/>
                  </a:cubicBezTo>
                  <a:cubicBezTo>
                    <a:pt x="16" y="95"/>
                    <a:pt x="17" y="92"/>
                    <a:pt x="27" y="86"/>
                  </a:cubicBezTo>
                  <a:cubicBezTo>
                    <a:pt x="34" y="84"/>
                    <a:pt x="44" y="86"/>
                    <a:pt x="51" y="87"/>
                  </a:cubicBezTo>
                  <a:cubicBezTo>
                    <a:pt x="54" y="87"/>
                    <a:pt x="57" y="84"/>
                    <a:pt x="56" y="81"/>
                  </a:cubicBezTo>
                  <a:cubicBezTo>
                    <a:pt x="53" y="70"/>
                    <a:pt x="44" y="59"/>
                    <a:pt x="38" y="49"/>
                  </a:cubicBezTo>
                  <a:cubicBezTo>
                    <a:pt x="29" y="33"/>
                    <a:pt x="18" y="18"/>
                    <a:pt x="8" y="3"/>
                  </a:cubicBezTo>
                  <a:cubicBezTo>
                    <a:pt x="5" y="0"/>
                    <a:pt x="0" y="5"/>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9"/>
            <p:cNvSpPr/>
            <p:nvPr/>
          </p:nvSpPr>
          <p:spPr bwMode="auto">
            <a:xfrm>
              <a:off x="1783" y="2164"/>
              <a:ext cx="598" cy="355"/>
            </a:xfrm>
            <a:custGeom>
              <a:avLst/>
              <a:gdLst>
                <a:gd name="T0" fmla="*/ 50 w 141"/>
                <a:gd name="T1" fmla="*/ 10 h 84"/>
                <a:gd name="T2" fmla="*/ 52 w 141"/>
                <a:gd name="T3" fmla="*/ 6 h 84"/>
                <a:gd name="T4" fmla="*/ 48 w 141"/>
                <a:gd name="T5" fmla="*/ 2 h 84"/>
                <a:gd name="T6" fmla="*/ 13 w 141"/>
                <a:gd name="T7" fmla="*/ 25 h 84"/>
                <a:gd name="T8" fmla="*/ 1 w 141"/>
                <a:gd name="T9" fmla="*/ 35 h 84"/>
                <a:gd name="T10" fmla="*/ 2 w 141"/>
                <a:gd name="T11" fmla="*/ 39 h 84"/>
                <a:gd name="T12" fmla="*/ 82 w 141"/>
                <a:gd name="T13" fmla="*/ 65 h 84"/>
                <a:gd name="T14" fmla="*/ 120 w 141"/>
                <a:gd name="T15" fmla="*/ 66 h 84"/>
                <a:gd name="T16" fmla="*/ 85 w 141"/>
                <a:gd name="T17" fmla="*/ 61 h 84"/>
                <a:gd name="T18" fmla="*/ 92 w 141"/>
                <a:gd name="T19" fmla="*/ 57 h 84"/>
                <a:gd name="T20" fmla="*/ 106 w 141"/>
                <a:gd name="T21" fmla="*/ 54 h 84"/>
                <a:gd name="T22" fmla="*/ 89 w 141"/>
                <a:gd name="T23" fmla="*/ 60 h 84"/>
                <a:gd name="T24" fmla="*/ 87 w 141"/>
                <a:gd name="T25" fmla="*/ 56 h 84"/>
                <a:gd name="T26" fmla="*/ 25 w 141"/>
                <a:gd name="T27" fmla="*/ 41 h 84"/>
                <a:gd name="T28" fmla="*/ 11 w 141"/>
                <a:gd name="T29" fmla="*/ 35 h 84"/>
                <a:gd name="T30" fmla="*/ 15 w 141"/>
                <a:gd name="T31" fmla="*/ 31 h 84"/>
                <a:gd name="T32" fmla="*/ 50 w 141"/>
                <a:gd name="T33" fmla="*/ 9 h 84"/>
                <a:gd name="T34" fmla="*/ 46 w 141"/>
                <a:gd name="T35" fmla="*/ 5 h 84"/>
                <a:gd name="T36" fmla="*/ 44 w 141"/>
                <a:gd name="T37" fmla="*/ 9 h 84"/>
                <a:gd name="T38" fmla="*/ 50 w 141"/>
                <a:gd name="T39" fmla="*/ 1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1" h="84">
                  <a:moveTo>
                    <a:pt x="50" y="10"/>
                  </a:moveTo>
                  <a:cubicBezTo>
                    <a:pt x="51" y="9"/>
                    <a:pt x="51" y="8"/>
                    <a:pt x="52" y="6"/>
                  </a:cubicBezTo>
                  <a:cubicBezTo>
                    <a:pt x="52" y="4"/>
                    <a:pt x="51" y="0"/>
                    <a:pt x="48" y="2"/>
                  </a:cubicBezTo>
                  <a:cubicBezTo>
                    <a:pt x="36" y="10"/>
                    <a:pt x="25" y="18"/>
                    <a:pt x="13" y="25"/>
                  </a:cubicBezTo>
                  <a:cubicBezTo>
                    <a:pt x="8" y="28"/>
                    <a:pt x="3" y="29"/>
                    <a:pt x="1" y="35"/>
                  </a:cubicBezTo>
                  <a:cubicBezTo>
                    <a:pt x="0" y="36"/>
                    <a:pt x="0" y="38"/>
                    <a:pt x="2" y="39"/>
                  </a:cubicBezTo>
                  <a:cubicBezTo>
                    <a:pt x="10" y="46"/>
                    <a:pt x="82" y="64"/>
                    <a:pt x="82" y="65"/>
                  </a:cubicBezTo>
                  <a:cubicBezTo>
                    <a:pt x="77" y="84"/>
                    <a:pt x="115" y="73"/>
                    <a:pt x="120" y="66"/>
                  </a:cubicBezTo>
                  <a:cubicBezTo>
                    <a:pt x="141" y="41"/>
                    <a:pt x="80" y="41"/>
                    <a:pt x="85" y="61"/>
                  </a:cubicBezTo>
                  <a:cubicBezTo>
                    <a:pt x="87" y="65"/>
                    <a:pt x="93" y="60"/>
                    <a:pt x="92" y="57"/>
                  </a:cubicBezTo>
                  <a:cubicBezTo>
                    <a:pt x="91" y="55"/>
                    <a:pt x="104" y="54"/>
                    <a:pt x="106" y="54"/>
                  </a:cubicBezTo>
                  <a:cubicBezTo>
                    <a:pt x="138" y="53"/>
                    <a:pt x="84" y="81"/>
                    <a:pt x="89" y="60"/>
                  </a:cubicBezTo>
                  <a:cubicBezTo>
                    <a:pt x="90" y="58"/>
                    <a:pt x="89" y="56"/>
                    <a:pt x="87" y="56"/>
                  </a:cubicBezTo>
                  <a:cubicBezTo>
                    <a:pt x="66" y="56"/>
                    <a:pt x="46" y="45"/>
                    <a:pt x="25" y="41"/>
                  </a:cubicBezTo>
                  <a:cubicBezTo>
                    <a:pt x="20" y="40"/>
                    <a:pt x="15" y="38"/>
                    <a:pt x="11" y="35"/>
                  </a:cubicBezTo>
                  <a:cubicBezTo>
                    <a:pt x="7" y="33"/>
                    <a:pt x="10" y="34"/>
                    <a:pt x="15" y="31"/>
                  </a:cubicBezTo>
                  <a:cubicBezTo>
                    <a:pt x="27" y="24"/>
                    <a:pt x="38" y="16"/>
                    <a:pt x="50" y="9"/>
                  </a:cubicBezTo>
                  <a:cubicBezTo>
                    <a:pt x="48" y="7"/>
                    <a:pt x="47" y="6"/>
                    <a:pt x="46" y="5"/>
                  </a:cubicBezTo>
                  <a:cubicBezTo>
                    <a:pt x="45" y="6"/>
                    <a:pt x="45" y="7"/>
                    <a:pt x="44" y="9"/>
                  </a:cubicBezTo>
                  <a:cubicBezTo>
                    <a:pt x="43" y="14"/>
                    <a:pt x="49" y="15"/>
                    <a:pt x="50"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Freeform 10"/>
            <p:cNvSpPr/>
            <p:nvPr/>
          </p:nvSpPr>
          <p:spPr bwMode="auto">
            <a:xfrm>
              <a:off x="2347" y="2227"/>
              <a:ext cx="496" cy="267"/>
            </a:xfrm>
            <a:custGeom>
              <a:avLst/>
              <a:gdLst>
                <a:gd name="T0" fmla="*/ 14 w 117"/>
                <a:gd name="T1" fmla="*/ 9 h 63"/>
                <a:gd name="T2" fmla="*/ 14 w 117"/>
                <a:gd name="T3" fmla="*/ 5 h 63"/>
                <a:gd name="T4" fmla="*/ 7 w 117"/>
                <a:gd name="T5" fmla="*/ 8 h 63"/>
                <a:gd name="T6" fmla="*/ 16 w 117"/>
                <a:gd name="T7" fmla="*/ 42 h 63"/>
                <a:gd name="T8" fmla="*/ 80 w 117"/>
                <a:gd name="T9" fmla="*/ 55 h 63"/>
                <a:gd name="T10" fmla="*/ 82 w 117"/>
                <a:gd name="T11" fmla="*/ 48 h 63"/>
                <a:gd name="T12" fmla="*/ 80 w 117"/>
                <a:gd name="T13" fmla="*/ 48 h 63"/>
                <a:gd name="T14" fmla="*/ 77 w 117"/>
                <a:gd name="T15" fmla="*/ 55 h 63"/>
                <a:gd name="T16" fmla="*/ 116 w 117"/>
                <a:gd name="T17" fmla="*/ 43 h 63"/>
                <a:gd name="T18" fmla="*/ 116 w 117"/>
                <a:gd name="T19" fmla="*/ 40 h 63"/>
                <a:gd name="T20" fmla="*/ 76 w 117"/>
                <a:gd name="T21" fmla="*/ 48 h 63"/>
                <a:gd name="T22" fmla="*/ 109 w 117"/>
                <a:gd name="T23" fmla="*/ 51 h 63"/>
                <a:gd name="T24" fmla="*/ 109 w 117"/>
                <a:gd name="T25" fmla="*/ 44 h 63"/>
                <a:gd name="T26" fmla="*/ 102 w 117"/>
                <a:gd name="T27" fmla="*/ 46 h 63"/>
                <a:gd name="T28" fmla="*/ 91 w 117"/>
                <a:gd name="T29" fmla="*/ 48 h 63"/>
                <a:gd name="T30" fmla="*/ 91 w 117"/>
                <a:gd name="T31" fmla="*/ 45 h 63"/>
                <a:gd name="T32" fmla="*/ 82 w 117"/>
                <a:gd name="T33" fmla="*/ 48 h 63"/>
                <a:gd name="T34" fmla="*/ 79 w 117"/>
                <a:gd name="T35" fmla="*/ 55 h 63"/>
                <a:gd name="T36" fmla="*/ 80 w 117"/>
                <a:gd name="T37" fmla="*/ 55 h 63"/>
                <a:gd name="T38" fmla="*/ 82 w 117"/>
                <a:gd name="T39" fmla="*/ 48 h 63"/>
                <a:gd name="T40" fmla="*/ 35 w 117"/>
                <a:gd name="T41" fmla="*/ 40 h 63"/>
                <a:gd name="T42" fmla="*/ 12 w 117"/>
                <a:gd name="T43" fmla="*/ 23 h 63"/>
                <a:gd name="T44" fmla="*/ 14 w 117"/>
                <a:gd name="T45" fmla="*/ 5 h 63"/>
                <a:gd name="T46" fmla="*/ 7 w 117"/>
                <a:gd name="T47" fmla="*/ 8 h 63"/>
                <a:gd name="T48" fmla="*/ 7 w 117"/>
                <a:gd name="T49" fmla="*/ 12 h 63"/>
                <a:gd name="T50" fmla="*/ 14 w 117"/>
                <a:gd name="T51" fmla="*/ 9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7" h="63">
                  <a:moveTo>
                    <a:pt x="14" y="9"/>
                  </a:moveTo>
                  <a:cubicBezTo>
                    <a:pt x="14" y="8"/>
                    <a:pt x="14" y="7"/>
                    <a:pt x="14" y="5"/>
                  </a:cubicBezTo>
                  <a:cubicBezTo>
                    <a:pt x="14" y="0"/>
                    <a:pt x="7" y="4"/>
                    <a:pt x="7" y="8"/>
                  </a:cubicBezTo>
                  <a:cubicBezTo>
                    <a:pt x="7" y="20"/>
                    <a:pt x="0" y="36"/>
                    <a:pt x="16" y="42"/>
                  </a:cubicBezTo>
                  <a:cubicBezTo>
                    <a:pt x="38" y="49"/>
                    <a:pt x="58" y="55"/>
                    <a:pt x="80" y="55"/>
                  </a:cubicBezTo>
                  <a:cubicBezTo>
                    <a:pt x="84" y="55"/>
                    <a:pt x="86" y="48"/>
                    <a:pt x="82" y="48"/>
                  </a:cubicBezTo>
                  <a:cubicBezTo>
                    <a:pt x="81" y="48"/>
                    <a:pt x="81" y="48"/>
                    <a:pt x="80" y="48"/>
                  </a:cubicBezTo>
                  <a:cubicBezTo>
                    <a:pt x="78" y="48"/>
                    <a:pt x="74" y="53"/>
                    <a:pt x="77" y="55"/>
                  </a:cubicBezTo>
                  <a:cubicBezTo>
                    <a:pt x="87" y="62"/>
                    <a:pt x="111" y="54"/>
                    <a:pt x="116" y="43"/>
                  </a:cubicBezTo>
                  <a:cubicBezTo>
                    <a:pt x="116" y="42"/>
                    <a:pt x="116" y="40"/>
                    <a:pt x="116" y="40"/>
                  </a:cubicBezTo>
                  <a:cubicBezTo>
                    <a:pt x="108" y="32"/>
                    <a:pt x="79" y="35"/>
                    <a:pt x="76" y="48"/>
                  </a:cubicBezTo>
                  <a:cubicBezTo>
                    <a:pt x="73" y="63"/>
                    <a:pt x="103" y="53"/>
                    <a:pt x="109" y="51"/>
                  </a:cubicBezTo>
                  <a:cubicBezTo>
                    <a:pt x="113" y="50"/>
                    <a:pt x="114" y="43"/>
                    <a:pt x="109" y="44"/>
                  </a:cubicBezTo>
                  <a:cubicBezTo>
                    <a:pt x="106" y="45"/>
                    <a:pt x="104" y="46"/>
                    <a:pt x="102" y="46"/>
                  </a:cubicBezTo>
                  <a:cubicBezTo>
                    <a:pt x="98" y="47"/>
                    <a:pt x="95" y="48"/>
                    <a:pt x="91" y="48"/>
                  </a:cubicBezTo>
                  <a:cubicBezTo>
                    <a:pt x="86" y="49"/>
                    <a:pt x="86" y="48"/>
                    <a:pt x="91" y="45"/>
                  </a:cubicBezTo>
                  <a:cubicBezTo>
                    <a:pt x="117" y="41"/>
                    <a:pt x="91" y="54"/>
                    <a:pt x="82" y="48"/>
                  </a:cubicBezTo>
                  <a:cubicBezTo>
                    <a:pt x="81" y="51"/>
                    <a:pt x="80" y="53"/>
                    <a:pt x="79" y="55"/>
                  </a:cubicBezTo>
                  <a:cubicBezTo>
                    <a:pt x="79" y="55"/>
                    <a:pt x="80" y="55"/>
                    <a:pt x="80" y="55"/>
                  </a:cubicBezTo>
                  <a:cubicBezTo>
                    <a:pt x="84" y="55"/>
                    <a:pt x="86" y="48"/>
                    <a:pt x="82" y="48"/>
                  </a:cubicBezTo>
                  <a:cubicBezTo>
                    <a:pt x="65" y="48"/>
                    <a:pt x="50" y="44"/>
                    <a:pt x="35" y="40"/>
                  </a:cubicBezTo>
                  <a:cubicBezTo>
                    <a:pt x="26" y="38"/>
                    <a:pt x="12" y="34"/>
                    <a:pt x="12" y="23"/>
                  </a:cubicBezTo>
                  <a:cubicBezTo>
                    <a:pt x="13" y="17"/>
                    <a:pt x="14" y="11"/>
                    <a:pt x="14" y="5"/>
                  </a:cubicBezTo>
                  <a:cubicBezTo>
                    <a:pt x="14" y="0"/>
                    <a:pt x="7" y="4"/>
                    <a:pt x="7" y="8"/>
                  </a:cubicBezTo>
                  <a:cubicBezTo>
                    <a:pt x="7" y="9"/>
                    <a:pt x="7" y="10"/>
                    <a:pt x="7" y="12"/>
                  </a:cubicBezTo>
                  <a:cubicBezTo>
                    <a:pt x="7" y="17"/>
                    <a:pt x="14" y="13"/>
                    <a:pt x="1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11"/>
            <p:cNvSpPr/>
            <p:nvPr/>
          </p:nvSpPr>
          <p:spPr bwMode="auto">
            <a:xfrm>
              <a:off x="2665" y="1808"/>
              <a:ext cx="55" cy="60"/>
            </a:xfrm>
            <a:custGeom>
              <a:avLst/>
              <a:gdLst>
                <a:gd name="T0" fmla="*/ 8 w 13"/>
                <a:gd name="T1" fmla="*/ 3 h 14"/>
                <a:gd name="T2" fmla="*/ 1 w 13"/>
                <a:gd name="T3" fmla="*/ 8 h 14"/>
                <a:gd name="T4" fmla="*/ 4 w 13"/>
                <a:gd name="T5" fmla="*/ 12 h 14"/>
                <a:gd name="T6" fmla="*/ 9 w 13"/>
                <a:gd name="T7" fmla="*/ 4 h 14"/>
                <a:gd name="T8" fmla="*/ 7 w 13"/>
                <a:gd name="T9" fmla="*/ 2 h 14"/>
                <a:gd name="T10" fmla="*/ 0 w 13"/>
                <a:gd name="T11" fmla="*/ 11 h 14"/>
                <a:gd name="T12" fmla="*/ 5 w 13"/>
                <a:gd name="T13" fmla="*/ 12 h 14"/>
                <a:gd name="T14" fmla="*/ 9 w 13"/>
                <a:gd name="T15" fmla="*/ 5 h 14"/>
                <a:gd name="T16" fmla="*/ 3 w 13"/>
                <a:gd name="T17" fmla="*/ 6 h 14"/>
                <a:gd name="T18" fmla="*/ 2 w 13"/>
                <a:gd name="T19" fmla="*/ 7 h 14"/>
                <a:gd name="T20" fmla="*/ 7 w 13"/>
                <a:gd name="T21" fmla="*/ 8 h 14"/>
                <a:gd name="T22" fmla="*/ 7 w 13"/>
                <a:gd name="T23" fmla="*/ 9 h 14"/>
                <a:gd name="T24" fmla="*/ 5 w 13"/>
                <a:gd name="T25" fmla="*/ 9 h 14"/>
                <a:gd name="T26" fmla="*/ 3 w 13"/>
                <a:gd name="T27" fmla="*/ 7 h 14"/>
                <a:gd name="T28" fmla="*/ 3 w 13"/>
                <a:gd name="T29" fmla="*/ 7 h 14"/>
                <a:gd name="T30" fmla="*/ 4 w 13"/>
                <a:gd name="T31" fmla="*/ 5 h 14"/>
                <a:gd name="T32" fmla="*/ 4 w 13"/>
                <a:gd name="T33" fmla="*/ 5 h 14"/>
                <a:gd name="T34" fmla="*/ 6 w 13"/>
                <a:gd name="T35" fmla="*/ 4 h 14"/>
                <a:gd name="T36" fmla="*/ 5 w 13"/>
                <a:gd name="T37" fmla="*/ 4 h 14"/>
                <a:gd name="T38" fmla="*/ 8 w 13"/>
                <a:gd name="T39" fmla="*/ 8 h 14"/>
                <a:gd name="T40" fmla="*/ 8 w 13"/>
                <a:gd name="T41" fmla="*/ 8 h 14"/>
                <a:gd name="T42" fmla="*/ 7 w 13"/>
                <a:gd name="T43" fmla="*/ 10 h 14"/>
                <a:gd name="T44" fmla="*/ 7 w 13"/>
                <a:gd name="T45" fmla="*/ 10 h 14"/>
                <a:gd name="T46" fmla="*/ 5 w 13"/>
                <a:gd name="T47" fmla="*/ 11 h 14"/>
                <a:gd name="T48" fmla="*/ 7 w 13"/>
                <a:gd name="T49" fmla="*/ 10 h 14"/>
                <a:gd name="T50" fmla="*/ 8 w 13"/>
                <a:gd name="T51"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 h="14">
                  <a:moveTo>
                    <a:pt x="8" y="3"/>
                  </a:moveTo>
                  <a:cubicBezTo>
                    <a:pt x="5" y="3"/>
                    <a:pt x="2" y="5"/>
                    <a:pt x="1" y="8"/>
                  </a:cubicBezTo>
                  <a:cubicBezTo>
                    <a:pt x="1" y="10"/>
                    <a:pt x="2" y="12"/>
                    <a:pt x="4" y="12"/>
                  </a:cubicBezTo>
                  <a:cubicBezTo>
                    <a:pt x="8" y="11"/>
                    <a:pt x="9" y="8"/>
                    <a:pt x="9" y="4"/>
                  </a:cubicBezTo>
                  <a:cubicBezTo>
                    <a:pt x="9" y="3"/>
                    <a:pt x="8" y="2"/>
                    <a:pt x="7" y="2"/>
                  </a:cubicBezTo>
                  <a:cubicBezTo>
                    <a:pt x="3" y="2"/>
                    <a:pt x="0" y="7"/>
                    <a:pt x="0" y="11"/>
                  </a:cubicBezTo>
                  <a:cubicBezTo>
                    <a:pt x="0" y="14"/>
                    <a:pt x="3" y="14"/>
                    <a:pt x="5" y="12"/>
                  </a:cubicBezTo>
                  <a:cubicBezTo>
                    <a:pt x="7" y="10"/>
                    <a:pt x="9" y="8"/>
                    <a:pt x="9" y="5"/>
                  </a:cubicBezTo>
                  <a:cubicBezTo>
                    <a:pt x="10" y="0"/>
                    <a:pt x="3" y="2"/>
                    <a:pt x="3" y="6"/>
                  </a:cubicBezTo>
                  <a:cubicBezTo>
                    <a:pt x="3" y="6"/>
                    <a:pt x="2" y="7"/>
                    <a:pt x="2" y="7"/>
                  </a:cubicBezTo>
                  <a:cubicBezTo>
                    <a:pt x="3" y="7"/>
                    <a:pt x="5" y="8"/>
                    <a:pt x="7" y="8"/>
                  </a:cubicBezTo>
                  <a:cubicBezTo>
                    <a:pt x="7" y="8"/>
                    <a:pt x="7" y="8"/>
                    <a:pt x="7" y="9"/>
                  </a:cubicBezTo>
                  <a:cubicBezTo>
                    <a:pt x="7" y="8"/>
                    <a:pt x="7" y="9"/>
                    <a:pt x="5" y="9"/>
                  </a:cubicBezTo>
                  <a:cubicBezTo>
                    <a:pt x="4" y="8"/>
                    <a:pt x="4" y="7"/>
                    <a:pt x="3" y="7"/>
                  </a:cubicBezTo>
                  <a:cubicBezTo>
                    <a:pt x="3" y="7"/>
                    <a:pt x="3" y="7"/>
                    <a:pt x="3" y="7"/>
                  </a:cubicBezTo>
                  <a:cubicBezTo>
                    <a:pt x="3" y="6"/>
                    <a:pt x="4" y="6"/>
                    <a:pt x="4" y="5"/>
                  </a:cubicBezTo>
                  <a:cubicBezTo>
                    <a:pt x="4" y="5"/>
                    <a:pt x="4" y="5"/>
                    <a:pt x="4" y="5"/>
                  </a:cubicBezTo>
                  <a:cubicBezTo>
                    <a:pt x="5" y="5"/>
                    <a:pt x="5" y="5"/>
                    <a:pt x="6" y="4"/>
                  </a:cubicBezTo>
                  <a:cubicBezTo>
                    <a:pt x="6" y="4"/>
                    <a:pt x="6" y="4"/>
                    <a:pt x="5" y="4"/>
                  </a:cubicBezTo>
                  <a:cubicBezTo>
                    <a:pt x="6" y="6"/>
                    <a:pt x="7" y="7"/>
                    <a:pt x="8" y="8"/>
                  </a:cubicBezTo>
                  <a:cubicBezTo>
                    <a:pt x="8" y="8"/>
                    <a:pt x="8" y="8"/>
                    <a:pt x="8" y="8"/>
                  </a:cubicBezTo>
                  <a:cubicBezTo>
                    <a:pt x="7" y="9"/>
                    <a:pt x="7" y="9"/>
                    <a:pt x="7" y="10"/>
                  </a:cubicBezTo>
                  <a:cubicBezTo>
                    <a:pt x="7" y="10"/>
                    <a:pt x="7" y="10"/>
                    <a:pt x="7" y="10"/>
                  </a:cubicBezTo>
                  <a:cubicBezTo>
                    <a:pt x="6" y="10"/>
                    <a:pt x="6" y="10"/>
                    <a:pt x="5" y="11"/>
                  </a:cubicBezTo>
                  <a:cubicBezTo>
                    <a:pt x="6" y="10"/>
                    <a:pt x="6" y="10"/>
                    <a:pt x="7" y="10"/>
                  </a:cubicBezTo>
                  <a:cubicBezTo>
                    <a:pt x="10" y="10"/>
                    <a:pt x="13" y="3"/>
                    <a:pt x="8"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12"/>
            <p:cNvSpPr/>
            <p:nvPr/>
          </p:nvSpPr>
          <p:spPr bwMode="auto">
            <a:xfrm>
              <a:off x="2648" y="1770"/>
              <a:ext cx="144" cy="195"/>
            </a:xfrm>
            <a:custGeom>
              <a:avLst/>
              <a:gdLst>
                <a:gd name="T0" fmla="*/ 7 w 34"/>
                <a:gd name="T1" fmla="*/ 39 h 46"/>
                <a:gd name="T2" fmla="*/ 7 w 34"/>
                <a:gd name="T3" fmla="*/ 37 h 46"/>
                <a:gd name="T4" fmla="*/ 3 w 34"/>
                <a:gd name="T5" fmla="*/ 42 h 46"/>
                <a:gd name="T6" fmla="*/ 12 w 34"/>
                <a:gd name="T7" fmla="*/ 38 h 46"/>
                <a:gd name="T8" fmla="*/ 18 w 34"/>
                <a:gd name="T9" fmla="*/ 32 h 46"/>
                <a:gd name="T10" fmla="*/ 25 w 34"/>
                <a:gd name="T11" fmla="*/ 26 h 46"/>
                <a:gd name="T12" fmla="*/ 33 w 34"/>
                <a:gd name="T13" fmla="*/ 13 h 46"/>
                <a:gd name="T14" fmla="*/ 30 w 34"/>
                <a:gd name="T15" fmla="*/ 4 h 46"/>
                <a:gd name="T16" fmla="*/ 24 w 34"/>
                <a:gd name="T17" fmla="*/ 9 h 46"/>
                <a:gd name="T18" fmla="*/ 25 w 34"/>
                <a:gd name="T19" fmla="*/ 15 h 46"/>
                <a:gd name="T20" fmla="*/ 20 w 34"/>
                <a:gd name="T21" fmla="*/ 22 h 46"/>
                <a:gd name="T22" fmla="*/ 4 w 34"/>
                <a:gd name="T23" fmla="*/ 35 h 46"/>
                <a:gd name="T24" fmla="*/ 0 w 34"/>
                <a:gd name="T25" fmla="*/ 40 h 46"/>
                <a:gd name="T26" fmla="*/ 0 w 34"/>
                <a:gd name="T27" fmla="*/ 41 h 46"/>
                <a:gd name="T28" fmla="*/ 7 w 34"/>
                <a:gd name="T29" fmla="*/ 39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 h="46">
                  <a:moveTo>
                    <a:pt x="7" y="39"/>
                  </a:moveTo>
                  <a:cubicBezTo>
                    <a:pt x="7" y="38"/>
                    <a:pt x="7" y="38"/>
                    <a:pt x="7" y="37"/>
                  </a:cubicBezTo>
                  <a:cubicBezTo>
                    <a:pt x="5" y="39"/>
                    <a:pt x="4" y="41"/>
                    <a:pt x="3" y="42"/>
                  </a:cubicBezTo>
                  <a:cubicBezTo>
                    <a:pt x="6" y="41"/>
                    <a:pt x="9" y="39"/>
                    <a:pt x="12" y="38"/>
                  </a:cubicBezTo>
                  <a:cubicBezTo>
                    <a:pt x="14" y="36"/>
                    <a:pt x="16" y="34"/>
                    <a:pt x="18" y="32"/>
                  </a:cubicBezTo>
                  <a:cubicBezTo>
                    <a:pt x="20" y="30"/>
                    <a:pt x="23" y="28"/>
                    <a:pt x="25" y="26"/>
                  </a:cubicBezTo>
                  <a:cubicBezTo>
                    <a:pt x="29" y="23"/>
                    <a:pt x="31" y="17"/>
                    <a:pt x="33" y="13"/>
                  </a:cubicBezTo>
                  <a:cubicBezTo>
                    <a:pt x="34" y="9"/>
                    <a:pt x="32" y="6"/>
                    <a:pt x="30" y="4"/>
                  </a:cubicBezTo>
                  <a:cubicBezTo>
                    <a:pt x="28" y="0"/>
                    <a:pt x="22" y="6"/>
                    <a:pt x="24" y="9"/>
                  </a:cubicBezTo>
                  <a:cubicBezTo>
                    <a:pt x="26" y="12"/>
                    <a:pt x="27" y="12"/>
                    <a:pt x="25" y="15"/>
                  </a:cubicBezTo>
                  <a:cubicBezTo>
                    <a:pt x="24" y="18"/>
                    <a:pt x="22" y="21"/>
                    <a:pt x="20" y="22"/>
                  </a:cubicBezTo>
                  <a:cubicBezTo>
                    <a:pt x="15" y="26"/>
                    <a:pt x="10" y="34"/>
                    <a:pt x="4" y="35"/>
                  </a:cubicBezTo>
                  <a:cubicBezTo>
                    <a:pt x="2" y="35"/>
                    <a:pt x="0" y="37"/>
                    <a:pt x="0" y="40"/>
                  </a:cubicBezTo>
                  <a:cubicBezTo>
                    <a:pt x="0" y="40"/>
                    <a:pt x="0" y="40"/>
                    <a:pt x="0" y="41"/>
                  </a:cubicBezTo>
                  <a:cubicBezTo>
                    <a:pt x="0" y="46"/>
                    <a:pt x="7" y="42"/>
                    <a:pt x="7"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13"/>
            <p:cNvSpPr/>
            <p:nvPr/>
          </p:nvSpPr>
          <p:spPr bwMode="auto">
            <a:xfrm>
              <a:off x="2466" y="1635"/>
              <a:ext cx="182" cy="114"/>
            </a:xfrm>
            <a:custGeom>
              <a:avLst/>
              <a:gdLst>
                <a:gd name="T0" fmla="*/ 3 w 43"/>
                <a:gd name="T1" fmla="*/ 23 h 27"/>
                <a:gd name="T2" fmla="*/ 21 w 43"/>
                <a:gd name="T3" fmla="*/ 22 h 27"/>
                <a:gd name="T4" fmla="*/ 31 w 43"/>
                <a:gd name="T5" fmla="*/ 18 h 27"/>
                <a:gd name="T6" fmla="*/ 41 w 43"/>
                <a:gd name="T7" fmla="*/ 8 h 27"/>
                <a:gd name="T8" fmla="*/ 36 w 43"/>
                <a:gd name="T9" fmla="*/ 5 h 27"/>
                <a:gd name="T10" fmla="*/ 21 w 43"/>
                <a:gd name="T11" fmla="*/ 15 h 27"/>
                <a:gd name="T12" fmla="*/ 16 w 43"/>
                <a:gd name="T13" fmla="*/ 17 h 27"/>
                <a:gd name="T14" fmla="*/ 7 w 43"/>
                <a:gd name="T15" fmla="*/ 16 h 27"/>
                <a:gd name="T16" fmla="*/ 3 w 43"/>
                <a:gd name="T17" fmla="*/ 2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27">
                  <a:moveTo>
                    <a:pt x="3" y="23"/>
                  </a:moveTo>
                  <a:cubicBezTo>
                    <a:pt x="8" y="27"/>
                    <a:pt x="16" y="26"/>
                    <a:pt x="21" y="22"/>
                  </a:cubicBezTo>
                  <a:cubicBezTo>
                    <a:pt x="24" y="20"/>
                    <a:pt x="28" y="20"/>
                    <a:pt x="31" y="18"/>
                  </a:cubicBezTo>
                  <a:cubicBezTo>
                    <a:pt x="35" y="15"/>
                    <a:pt x="38" y="12"/>
                    <a:pt x="41" y="8"/>
                  </a:cubicBezTo>
                  <a:cubicBezTo>
                    <a:pt x="43" y="4"/>
                    <a:pt x="38" y="0"/>
                    <a:pt x="36" y="5"/>
                  </a:cubicBezTo>
                  <a:cubicBezTo>
                    <a:pt x="33" y="10"/>
                    <a:pt x="27" y="13"/>
                    <a:pt x="21" y="15"/>
                  </a:cubicBezTo>
                  <a:cubicBezTo>
                    <a:pt x="19" y="15"/>
                    <a:pt x="18" y="17"/>
                    <a:pt x="16" y="17"/>
                  </a:cubicBezTo>
                  <a:cubicBezTo>
                    <a:pt x="13" y="19"/>
                    <a:pt x="10" y="19"/>
                    <a:pt x="7" y="16"/>
                  </a:cubicBezTo>
                  <a:cubicBezTo>
                    <a:pt x="4" y="14"/>
                    <a:pt x="0" y="21"/>
                    <a:pt x="3"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14"/>
            <p:cNvSpPr/>
            <p:nvPr/>
          </p:nvSpPr>
          <p:spPr bwMode="auto">
            <a:xfrm>
              <a:off x="2330" y="1580"/>
              <a:ext cx="127" cy="63"/>
            </a:xfrm>
            <a:custGeom>
              <a:avLst/>
              <a:gdLst>
                <a:gd name="T0" fmla="*/ 25 w 30"/>
                <a:gd name="T1" fmla="*/ 1 h 15"/>
                <a:gd name="T2" fmla="*/ 5 w 30"/>
                <a:gd name="T3" fmla="*/ 8 h 15"/>
                <a:gd name="T4" fmla="*/ 4 w 30"/>
                <a:gd name="T5" fmla="*/ 15 h 15"/>
                <a:gd name="T6" fmla="*/ 6 w 30"/>
                <a:gd name="T7" fmla="*/ 15 h 15"/>
                <a:gd name="T8" fmla="*/ 7 w 30"/>
                <a:gd name="T9" fmla="*/ 8 h 15"/>
                <a:gd name="T10" fmla="*/ 6 w 30"/>
                <a:gd name="T11" fmla="*/ 8 h 15"/>
                <a:gd name="T12" fmla="*/ 5 w 30"/>
                <a:gd name="T13" fmla="*/ 15 h 15"/>
                <a:gd name="T14" fmla="*/ 25 w 30"/>
                <a:gd name="T15" fmla="*/ 8 h 15"/>
                <a:gd name="T16" fmla="*/ 25 w 30"/>
                <a:gd name="T17" fmla="*/ 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15">
                  <a:moveTo>
                    <a:pt x="25" y="1"/>
                  </a:moveTo>
                  <a:cubicBezTo>
                    <a:pt x="18" y="3"/>
                    <a:pt x="11" y="5"/>
                    <a:pt x="5" y="8"/>
                  </a:cubicBezTo>
                  <a:cubicBezTo>
                    <a:pt x="2" y="9"/>
                    <a:pt x="0" y="15"/>
                    <a:pt x="4" y="15"/>
                  </a:cubicBezTo>
                  <a:cubicBezTo>
                    <a:pt x="5" y="15"/>
                    <a:pt x="5" y="15"/>
                    <a:pt x="6" y="15"/>
                  </a:cubicBezTo>
                  <a:cubicBezTo>
                    <a:pt x="9" y="15"/>
                    <a:pt x="12" y="8"/>
                    <a:pt x="7" y="8"/>
                  </a:cubicBezTo>
                  <a:cubicBezTo>
                    <a:pt x="7" y="8"/>
                    <a:pt x="6" y="8"/>
                    <a:pt x="6" y="8"/>
                  </a:cubicBezTo>
                  <a:cubicBezTo>
                    <a:pt x="6" y="10"/>
                    <a:pt x="5" y="13"/>
                    <a:pt x="5" y="15"/>
                  </a:cubicBezTo>
                  <a:cubicBezTo>
                    <a:pt x="12" y="12"/>
                    <a:pt x="18" y="10"/>
                    <a:pt x="25" y="8"/>
                  </a:cubicBezTo>
                  <a:cubicBezTo>
                    <a:pt x="29" y="7"/>
                    <a:pt x="30" y="0"/>
                    <a:pt x="2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15"/>
            <p:cNvSpPr/>
            <p:nvPr/>
          </p:nvSpPr>
          <p:spPr bwMode="auto">
            <a:xfrm>
              <a:off x="2500" y="1546"/>
              <a:ext cx="102" cy="47"/>
            </a:xfrm>
            <a:custGeom>
              <a:avLst/>
              <a:gdLst>
                <a:gd name="T0" fmla="*/ 7 w 24"/>
                <a:gd name="T1" fmla="*/ 7 h 11"/>
                <a:gd name="T2" fmla="*/ 7 w 24"/>
                <a:gd name="T3" fmla="*/ 7 h 11"/>
                <a:gd name="T4" fmla="*/ 6 w 24"/>
                <a:gd name="T5" fmla="*/ 9 h 11"/>
                <a:gd name="T6" fmla="*/ 6 w 24"/>
                <a:gd name="T7" fmla="*/ 10 h 11"/>
                <a:gd name="T8" fmla="*/ 11 w 24"/>
                <a:gd name="T9" fmla="*/ 10 h 11"/>
                <a:gd name="T10" fmla="*/ 20 w 24"/>
                <a:gd name="T11" fmla="*/ 8 h 11"/>
                <a:gd name="T12" fmla="*/ 20 w 24"/>
                <a:gd name="T13" fmla="*/ 1 h 11"/>
                <a:gd name="T14" fmla="*/ 7 w 24"/>
                <a:gd name="T15" fmla="*/ 2 h 11"/>
                <a:gd name="T16" fmla="*/ 0 w 24"/>
                <a:gd name="T17" fmla="*/ 8 h 11"/>
                <a:gd name="T18" fmla="*/ 3 w 24"/>
                <a:gd name="T19" fmla="*/ 11 h 11"/>
                <a:gd name="T20" fmla="*/ 7 w 24"/>
                <a:gd name="T21"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11">
                  <a:moveTo>
                    <a:pt x="7" y="7"/>
                  </a:moveTo>
                  <a:cubicBezTo>
                    <a:pt x="7" y="7"/>
                    <a:pt x="7" y="7"/>
                    <a:pt x="7" y="7"/>
                  </a:cubicBezTo>
                  <a:cubicBezTo>
                    <a:pt x="7" y="8"/>
                    <a:pt x="6" y="9"/>
                    <a:pt x="6" y="9"/>
                  </a:cubicBezTo>
                  <a:cubicBezTo>
                    <a:pt x="5" y="10"/>
                    <a:pt x="5" y="10"/>
                    <a:pt x="6" y="10"/>
                  </a:cubicBezTo>
                  <a:cubicBezTo>
                    <a:pt x="8" y="10"/>
                    <a:pt x="9" y="10"/>
                    <a:pt x="11" y="10"/>
                  </a:cubicBezTo>
                  <a:cubicBezTo>
                    <a:pt x="14" y="10"/>
                    <a:pt x="17" y="9"/>
                    <a:pt x="20" y="8"/>
                  </a:cubicBezTo>
                  <a:cubicBezTo>
                    <a:pt x="23" y="7"/>
                    <a:pt x="24" y="0"/>
                    <a:pt x="20" y="1"/>
                  </a:cubicBezTo>
                  <a:cubicBezTo>
                    <a:pt x="15" y="3"/>
                    <a:pt x="11" y="2"/>
                    <a:pt x="7" y="2"/>
                  </a:cubicBezTo>
                  <a:cubicBezTo>
                    <a:pt x="4" y="3"/>
                    <a:pt x="1" y="4"/>
                    <a:pt x="0" y="8"/>
                  </a:cubicBezTo>
                  <a:cubicBezTo>
                    <a:pt x="0" y="9"/>
                    <a:pt x="1" y="11"/>
                    <a:pt x="3" y="11"/>
                  </a:cubicBezTo>
                  <a:cubicBezTo>
                    <a:pt x="5" y="11"/>
                    <a:pt x="6" y="9"/>
                    <a:pt x="7"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16"/>
            <p:cNvSpPr/>
            <p:nvPr/>
          </p:nvSpPr>
          <p:spPr bwMode="auto">
            <a:xfrm>
              <a:off x="1613" y="2430"/>
              <a:ext cx="106" cy="165"/>
            </a:xfrm>
            <a:custGeom>
              <a:avLst/>
              <a:gdLst>
                <a:gd name="T0" fmla="*/ 20 w 25"/>
                <a:gd name="T1" fmla="*/ 0 h 39"/>
                <a:gd name="T2" fmla="*/ 8 w 25"/>
                <a:gd name="T3" fmla="*/ 36 h 39"/>
                <a:gd name="T4" fmla="*/ 14 w 25"/>
                <a:gd name="T5" fmla="*/ 30 h 39"/>
                <a:gd name="T6" fmla="*/ 19 w 25"/>
                <a:gd name="T7" fmla="*/ 7 h 39"/>
                <a:gd name="T8" fmla="*/ 20 w 25"/>
                <a:gd name="T9" fmla="*/ 0 h 39"/>
              </a:gdLst>
              <a:ahLst/>
              <a:cxnLst>
                <a:cxn ang="0">
                  <a:pos x="T0" y="T1"/>
                </a:cxn>
                <a:cxn ang="0">
                  <a:pos x="T2" y="T3"/>
                </a:cxn>
                <a:cxn ang="0">
                  <a:pos x="T4" y="T5"/>
                </a:cxn>
                <a:cxn ang="0">
                  <a:pos x="T6" y="T7"/>
                </a:cxn>
                <a:cxn ang="0">
                  <a:pos x="T8" y="T9"/>
                </a:cxn>
              </a:cxnLst>
              <a:rect l="0" t="0" r="r" b="b"/>
              <a:pathLst>
                <a:path w="25" h="39">
                  <a:moveTo>
                    <a:pt x="20" y="0"/>
                  </a:moveTo>
                  <a:cubicBezTo>
                    <a:pt x="6" y="2"/>
                    <a:pt x="0" y="26"/>
                    <a:pt x="8" y="36"/>
                  </a:cubicBezTo>
                  <a:cubicBezTo>
                    <a:pt x="11" y="39"/>
                    <a:pt x="17" y="33"/>
                    <a:pt x="14" y="30"/>
                  </a:cubicBezTo>
                  <a:cubicBezTo>
                    <a:pt x="10" y="26"/>
                    <a:pt x="10" y="8"/>
                    <a:pt x="19" y="7"/>
                  </a:cubicBezTo>
                  <a:cubicBezTo>
                    <a:pt x="22" y="7"/>
                    <a:pt x="25" y="0"/>
                    <a:pt x="2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17"/>
            <p:cNvSpPr/>
            <p:nvPr/>
          </p:nvSpPr>
          <p:spPr bwMode="auto">
            <a:xfrm>
              <a:off x="1558" y="2418"/>
              <a:ext cx="60" cy="156"/>
            </a:xfrm>
            <a:custGeom>
              <a:avLst/>
              <a:gdLst>
                <a:gd name="T0" fmla="*/ 6 w 14"/>
                <a:gd name="T1" fmla="*/ 6 h 37"/>
                <a:gd name="T2" fmla="*/ 4 w 14"/>
                <a:gd name="T3" fmla="*/ 11 h 37"/>
                <a:gd name="T4" fmla="*/ 2 w 14"/>
                <a:gd name="T5" fmla="*/ 18 h 37"/>
                <a:gd name="T6" fmla="*/ 0 w 14"/>
                <a:gd name="T7" fmla="*/ 32 h 37"/>
                <a:gd name="T8" fmla="*/ 6 w 14"/>
                <a:gd name="T9" fmla="*/ 30 h 37"/>
                <a:gd name="T10" fmla="*/ 7 w 14"/>
                <a:gd name="T11" fmla="*/ 21 h 37"/>
                <a:gd name="T12" fmla="*/ 10 w 14"/>
                <a:gd name="T13" fmla="*/ 15 h 37"/>
                <a:gd name="T14" fmla="*/ 10 w 14"/>
                <a:gd name="T15" fmla="*/ 12 h 37"/>
                <a:gd name="T16" fmla="*/ 11 w 14"/>
                <a:gd name="T17" fmla="*/ 10 h 37"/>
                <a:gd name="T18" fmla="*/ 13 w 14"/>
                <a:gd name="T19" fmla="*/ 5 h 37"/>
                <a:gd name="T20" fmla="*/ 6 w 14"/>
                <a:gd name="T21" fmla="*/ 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37">
                  <a:moveTo>
                    <a:pt x="6" y="6"/>
                  </a:moveTo>
                  <a:cubicBezTo>
                    <a:pt x="6" y="8"/>
                    <a:pt x="4" y="9"/>
                    <a:pt x="4" y="11"/>
                  </a:cubicBezTo>
                  <a:cubicBezTo>
                    <a:pt x="3" y="14"/>
                    <a:pt x="3" y="16"/>
                    <a:pt x="2" y="18"/>
                  </a:cubicBezTo>
                  <a:cubicBezTo>
                    <a:pt x="0" y="23"/>
                    <a:pt x="0" y="27"/>
                    <a:pt x="0" y="32"/>
                  </a:cubicBezTo>
                  <a:cubicBezTo>
                    <a:pt x="0" y="37"/>
                    <a:pt x="6" y="33"/>
                    <a:pt x="6" y="30"/>
                  </a:cubicBezTo>
                  <a:cubicBezTo>
                    <a:pt x="6" y="27"/>
                    <a:pt x="6" y="24"/>
                    <a:pt x="7" y="21"/>
                  </a:cubicBezTo>
                  <a:cubicBezTo>
                    <a:pt x="8" y="19"/>
                    <a:pt x="9" y="17"/>
                    <a:pt x="10" y="15"/>
                  </a:cubicBezTo>
                  <a:cubicBezTo>
                    <a:pt x="10" y="14"/>
                    <a:pt x="10" y="13"/>
                    <a:pt x="10" y="12"/>
                  </a:cubicBezTo>
                  <a:cubicBezTo>
                    <a:pt x="10" y="10"/>
                    <a:pt x="10" y="12"/>
                    <a:pt x="11" y="10"/>
                  </a:cubicBezTo>
                  <a:cubicBezTo>
                    <a:pt x="12" y="9"/>
                    <a:pt x="13" y="7"/>
                    <a:pt x="13" y="5"/>
                  </a:cubicBezTo>
                  <a:cubicBezTo>
                    <a:pt x="14" y="0"/>
                    <a:pt x="7" y="2"/>
                    <a:pt x="6"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6" name="文本框 29"/>
          <p:cNvSpPr txBox="1"/>
          <p:nvPr/>
        </p:nvSpPr>
        <p:spPr>
          <a:xfrm>
            <a:off x="2048286" y="1789044"/>
            <a:ext cx="5735042" cy="1669688"/>
          </a:xfrm>
          <a:prstGeom prst="rect">
            <a:avLst/>
          </a:prstGeom>
          <a:noFill/>
        </p:spPr>
        <p:txBody>
          <a:bodyPr wrap="square" lIns="68580" tIns="34290" rIns="68580" bIns="34290" rtlCol="0">
            <a:spAutoFit/>
          </a:bodyPr>
          <a:lstStyle/>
          <a:p>
            <a:pPr algn="ctr"/>
            <a:r>
              <a:rPr lang="en-US" altLang="zh-CN" sz="3600" b="1" dirty="0">
                <a:solidFill>
                  <a:schemeClr val="accent2"/>
                </a:solidFill>
                <a:latin typeface="Times New Roman" panose="02020603050405020304" pitchFamily="18" charset="0"/>
                <a:cs typeface="Times New Roman" panose="02020603050405020304" pitchFamily="18" charset="0"/>
                <a:sym typeface="+mn-ea"/>
              </a:rPr>
              <a:t>Unit 3</a:t>
            </a:r>
            <a:endParaRPr lang="en-US" altLang="zh-CN" sz="3600" b="1" dirty="0">
              <a:solidFill>
                <a:schemeClr val="accent2"/>
              </a:solidFill>
              <a:latin typeface="Times New Roman" panose="02020603050405020304" pitchFamily="18" charset="0"/>
              <a:cs typeface="Times New Roman" panose="02020603050405020304" pitchFamily="18" charset="0"/>
              <a:sym typeface="+mn-ea"/>
            </a:endParaRPr>
          </a:p>
          <a:p>
            <a:pPr algn="ctr"/>
            <a:r>
              <a:rPr lang="en-US" altLang="zh-CN" sz="3600" b="1" dirty="0">
                <a:solidFill>
                  <a:schemeClr val="accent2"/>
                </a:solidFill>
                <a:latin typeface="Times New Roman" panose="02020603050405020304" pitchFamily="18" charset="0"/>
                <a:cs typeface="Times New Roman" panose="02020603050405020304" pitchFamily="18" charset="0"/>
                <a:sym typeface="+mn-ea"/>
              </a:rPr>
              <a:t>Giving Your First Speech</a:t>
            </a:r>
            <a:endParaRPr lang="en-US" altLang="zh-CN" sz="3600" b="1" dirty="0">
              <a:solidFill>
                <a:schemeClr val="accent2"/>
              </a:solidFill>
              <a:latin typeface="Times New Roman" panose="02020603050405020304" pitchFamily="18" charset="0"/>
              <a:cs typeface="Times New Roman" panose="02020603050405020304" pitchFamily="18" charset="0"/>
              <a:sym typeface="+mn-ea"/>
            </a:endParaRPr>
          </a:p>
          <a:p>
            <a:pPr algn="ctr"/>
            <a:r>
              <a:rPr lang="en-US" altLang="zh-CN" sz="3200" dirty="0" smtClean="0">
                <a:solidFill>
                  <a:srgbClr val="44546A"/>
                </a:solidFill>
                <a:latin typeface="Times New Roman" panose="02020603050405020304" pitchFamily="18" charset="0"/>
                <a:ea typeface="微软雅黑" panose="020B0503020204020204" pitchFamily="34" charset="-122"/>
                <a:cs typeface="Times New Roman" panose="02020603050405020304" pitchFamily="18" charset="0"/>
                <a:sym typeface="+mn-ea"/>
              </a:rPr>
              <a:t> </a:t>
            </a:r>
            <a:endParaRPr lang="zh-CN" altLang="en-US" sz="3200" spc="-150" dirty="0">
              <a:solidFill>
                <a:srgbClr val="44546A"/>
              </a:solidFill>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sp>
        <p:nvSpPr>
          <p:cNvPr id="17" name="Freeform 21"/>
          <p:cNvSpPr/>
          <p:nvPr/>
        </p:nvSpPr>
        <p:spPr bwMode="auto">
          <a:xfrm>
            <a:off x="2093987" y="3023311"/>
            <a:ext cx="5506640" cy="265928"/>
          </a:xfrm>
          <a:custGeom>
            <a:avLst/>
            <a:gdLst>
              <a:gd name="T0" fmla="*/ 3 w 764"/>
              <a:gd name="T1" fmla="*/ 1 h 70"/>
              <a:gd name="T2" fmla="*/ 0 w 764"/>
              <a:gd name="T3" fmla="*/ 4 h 70"/>
              <a:gd name="T4" fmla="*/ 3 w 764"/>
              <a:gd name="T5" fmla="*/ 8 h 70"/>
              <a:gd name="T6" fmla="*/ 183 w 764"/>
              <a:gd name="T7" fmla="*/ 7 h 70"/>
              <a:gd name="T8" fmla="*/ 625 w 764"/>
              <a:gd name="T9" fmla="*/ 9 h 70"/>
              <a:gd name="T10" fmla="*/ 638 w 764"/>
              <a:gd name="T11" fmla="*/ 9 h 70"/>
              <a:gd name="T12" fmla="*/ 517 w 764"/>
              <a:gd name="T13" fmla="*/ 13 h 70"/>
              <a:gd name="T14" fmla="*/ 241 w 764"/>
              <a:gd name="T15" fmla="*/ 22 h 70"/>
              <a:gd name="T16" fmla="*/ 47 w 764"/>
              <a:gd name="T17" fmla="*/ 33 h 70"/>
              <a:gd name="T18" fmla="*/ 47 w 764"/>
              <a:gd name="T19" fmla="*/ 39 h 70"/>
              <a:gd name="T20" fmla="*/ 215 w 764"/>
              <a:gd name="T21" fmla="*/ 33 h 70"/>
              <a:gd name="T22" fmla="*/ 539 w 764"/>
              <a:gd name="T23" fmla="*/ 40 h 70"/>
              <a:gd name="T24" fmla="*/ 530 w 764"/>
              <a:gd name="T25" fmla="*/ 40 h 70"/>
              <a:gd name="T26" fmla="*/ 236 w 764"/>
              <a:gd name="T27" fmla="*/ 60 h 70"/>
              <a:gd name="T28" fmla="*/ 217 w 764"/>
              <a:gd name="T29" fmla="*/ 63 h 70"/>
              <a:gd name="T30" fmla="*/ 215 w 764"/>
              <a:gd name="T31" fmla="*/ 67 h 70"/>
              <a:gd name="T32" fmla="*/ 218 w 764"/>
              <a:gd name="T33" fmla="*/ 70 h 70"/>
              <a:gd name="T34" fmla="*/ 237 w 764"/>
              <a:gd name="T35" fmla="*/ 67 h 70"/>
              <a:gd name="T36" fmla="*/ 530 w 764"/>
              <a:gd name="T37" fmla="*/ 47 h 70"/>
              <a:gd name="T38" fmla="*/ 575 w 764"/>
              <a:gd name="T39" fmla="*/ 47 h 70"/>
              <a:gd name="T40" fmla="*/ 575 w 764"/>
              <a:gd name="T41" fmla="*/ 41 h 70"/>
              <a:gd name="T42" fmla="*/ 573 w 764"/>
              <a:gd name="T43" fmla="*/ 40 h 70"/>
              <a:gd name="T44" fmla="*/ 560 w 764"/>
              <a:gd name="T45" fmla="*/ 37 h 70"/>
              <a:gd name="T46" fmla="*/ 321 w 764"/>
              <a:gd name="T47" fmla="*/ 22 h 70"/>
              <a:gd name="T48" fmla="*/ 517 w 764"/>
              <a:gd name="T49" fmla="*/ 19 h 70"/>
              <a:gd name="T50" fmla="*/ 668 w 764"/>
              <a:gd name="T51" fmla="*/ 14 h 70"/>
              <a:gd name="T52" fmla="*/ 761 w 764"/>
              <a:gd name="T53" fmla="*/ 8 h 70"/>
              <a:gd name="T54" fmla="*/ 763 w 764"/>
              <a:gd name="T55" fmla="*/ 7 h 70"/>
              <a:gd name="T56" fmla="*/ 763 w 764"/>
              <a:gd name="T57" fmla="*/ 2 h 70"/>
              <a:gd name="T58" fmla="*/ 763 w 764"/>
              <a:gd name="T59" fmla="*/ 2 h 70"/>
              <a:gd name="T60" fmla="*/ 759 w 764"/>
              <a:gd name="T61" fmla="*/ 2 h 70"/>
              <a:gd name="T62" fmla="*/ 759 w 764"/>
              <a:gd name="T63" fmla="*/ 2 h 70"/>
              <a:gd name="T64" fmla="*/ 759 w 764"/>
              <a:gd name="T65" fmla="*/ 2 h 70"/>
              <a:gd name="T66" fmla="*/ 682 w 764"/>
              <a:gd name="T67" fmla="*/ 2 h 70"/>
              <a:gd name="T68" fmla="*/ 625 w 764"/>
              <a:gd name="T69" fmla="*/ 2 h 70"/>
              <a:gd name="T70" fmla="*/ 183 w 764"/>
              <a:gd name="T71" fmla="*/ 1 h 70"/>
              <a:gd name="T72" fmla="*/ 3 w 764"/>
              <a:gd name="T73" fmla="*/ 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4" h="70">
                <a:moveTo>
                  <a:pt x="3" y="1"/>
                </a:moveTo>
                <a:cubicBezTo>
                  <a:pt x="1" y="1"/>
                  <a:pt x="0" y="3"/>
                  <a:pt x="0" y="4"/>
                </a:cubicBezTo>
                <a:cubicBezTo>
                  <a:pt x="0" y="6"/>
                  <a:pt x="1" y="8"/>
                  <a:pt x="3" y="8"/>
                </a:cubicBezTo>
                <a:cubicBezTo>
                  <a:pt x="59" y="8"/>
                  <a:pt x="121" y="8"/>
                  <a:pt x="183" y="7"/>
                </a:cubicBezTo>
                <a:cubicBezTo>
                  <a:pt x="330" y="7"/>
                  <a:pt x="473" y="7"/>
                  <a:pt x="625" y="9"/>
                </a:cubicBezTo>
                <a:cubicBezTo>
                  <a:pt x="627" y="9"/>
                  <a:pt x="632" y="9"/>
                  <a:pt x="638" y="9"/>
                </a:cubicBezTo>
                <a:cubicBezTo>
                  <a:pt x="581" y="11"/>
                  <a:pt x="523" y="13"/>
                  <a:pt x="517" y="13"/>
                </a:cubicBezTo>
                <a:cubicBezTo>
                  <a:pt x="414" y="7"/>
                  <a:pt x="327" y="15"/>
                  <a:pt x="241" y="22"/>
                </a:cubicBezTo>
                <a:cubicBezTo>
                  <a:pt x="178" y="28"/>
                  <a:pt x="115" y="33"/>
                  <a:pt x="47" y="33"/>
                </a:cubicBezTo>
                <a:cubicBezTo>
                  <a:pt x="47" y="39"/>
                  <a:pt x="47" y="39"/>
                  <a:pt x="47" y="39"/>
                </a:cubicBezTo>
                <a:cubicBezTo>
                  <a:pt x="108" y="39"/>
                  <a:pt x="162" y="36"/>
                  <a:pt x="215" y="33"/>
                </a:cubicBezTo>
                <a:cubicBezTo>
                  <a:pt x="316" y="28"/>
                  <a:pt x="411" y="22"/>
                  <a:pt x="539" y="40"/>
                </a:cubicBezTo>
                <a:cubicBezTo>
                  <a:pt x="530" y="40"/>
                  <a:pt x="530" y="40"/>
                  <a:pt x="530" y="40"/>
                </a:cubicBezTo>
                <a:cubicBezTo>
                  <a:pt x="427" y="40"/>
                  <a:pt x="355" y="40"/>
                  <a:pt x="236" y="60"/>
                </a:cubicBezTo>
                <a:cubicBezTo>
                  <a:pt x="217" y="63"/>
                  <a:pt x="217" y="63"/>
                  <a:pt x="217" y="63"/>
                </a:cubicBezTo>
                <a:cubicBezTo>
                  <a:pt x="216" y="64"/>
                  <a:pt x="214" y="65"/>
                  <a:pt x="215" y="67"/>
                </a:cubicBezTo>
                <a:cubicBezTo>
                  <a:pt x="215" y="69"/>
                  <a:pt x="217" y="70"/>
                  <a:pt x="218" y="70"/>
                </a:cubicBezTo>
                <a:cubicBezTo>
                  <a:pt x="237" y="67"/>
                  <a:pt x="237" y="67"/>
                  <a:pt x="237" y="67"/>
                </a:cubicBezTo>
                <a:cubicBezTo>
                  <a:pt x="356" y="46"/>
                  <a:pt x="427" y="47"/>
                  <a:pt x="530" y="47"/>
                </a:cubicBezTo>
                <a:cubicBezTo>
                  <a:pt x="546" y="47"/>
                  <a:pt x="563" y="47"/>
                  <a:pt x="575" y="47"/>
                </a:cubicBezTo>
                <a:cubicBezTo>
                  <a:pt x="575" y="41"/>
                  <a:pt x="575" y="41"/>
                  <a:pt x="575" y="41"/>
                </a:cubicBezTo>
                <a:cubicBezTo>
                  <a:pt x="574" y="41"/>
                  <a:pt x="574" y="40"/>
                  <a:pt x="573" y="40"/>
                </a:cubicBezTo>
                <a:cubicBezTo>
                  <a:pt x="569" y="39"/>
                  <a:pt x="561" y="37"/>
                  <a:pt x="560" y="37"/>
                </a:cubicBezTo>
                <a:cubicBezTo>
                  <a:pt x="467" y="23"/>
                  <a:pt x="392" y="20"/>
                  <a:pt x="321" y="22"/>
                </a:cubicBezTo>
                <a:cubicBezTo>
                  <a:pt x="382" y="18"/>
                  <a:pt x="446" y="15"/>
                  <a:pt x="517" y="19"/>
                </a:cubicBezTo>
                <a:cubicBezTo>
                  <a:pt x="524" y="20"/>
                  <a:pt x="602" y="17"/>
                  <a:pt x="668" y="14"/>
                </a:cubicBezTo>
                <a:cubicBezTo>
                  <a:pt x="713" y="12"/>
                  <a:pt x="753" y="10"/>
                  <a:pt x="761" y="8"/>
                </a:cubicBezTo>
                <a:cubicBezTo>
                  <a:pt x="762" y="8"/>
                  <a:pt x="763" y="8"/>
                  <a:pt x="763" y="7"/>
                </a:cubicBezTo>
                <a:cubicBezTo>
                  <a:pt x="764" y="6"/>
                  <a:pt x="764" y="4"/>
                  <a:pt x="763" y="2"/>
                </a:cubicBezTo>
                <a:cubicBezTo>
                  <a:pt x="763" y="2"/>
                  <a:pt x="763" y="2"/>
                  <a:pt x="763" y="2"/>
                </a:cubicBezTo>
                <a:cubicBezTo>
                  <a:pt x="763" y="2"/>
                  <a:pt x="761" y="2"/>
                  <a:pt x="759" y="2"/>
                </a:cubicBezTo>
                <a:cubicBezTo>
                  <a:pt x="759" y="2"/>
                  <a:pt x="759" y="2"/>
                  <a:pt x="759" y="2"/>
                </a:cubicBezTo>
                <a:cubicBezTo>
                  <a:pt x="759" y="2"/>
                  <a:pt x="759" y="2"/>
                  <a:pt x="759" y="2"/>
                </a:cubicBezTo>
                <a:cubicBezTo>
                  <a:pt x="748" y="2"/>
                  <a:pt x="713" y="2"/>
                  <a:pt x="682" y="2"/>
                </a:cubicBezTo>
                <a:cubicBezTo>
                  <a:pt x="655" y="2"/>
                  <a:pt x="631" y="2"/>
                  <a:pt x="625" y="2"/>
                </a:cubicBezTo>
                <a:cubicBezTo>
                  <a:pt x="474" y="0"/>
                  <a:pt x="330" y="1"/>
                  <a:pt x="183" y="1"/>
                </a:cubicBezTo>
                <a:cubicBezTo>
                  <a:pt x="126" y="1"/>
                  <a:pt x="68" y="1"/>
                  <a:pt x="3" y="1"/>
                </a:cubicBezTo>
                <a:close/>
              </a:path>
            </a:pathLst>
          </a:custGeom>
          <a:solidFill>
            <a:srgbClr val="4A67AA"/>
          </a:solidFill>
          <a:ln>
            <a:noFill/>
          </a:ln>
        </p:spPr>
        <p:txBody>
          <a:bodyPr vert="horz" wrap="square" lIns="68580" tIns="34290" rIns="68580" bIns="34290" numCol="1" anchor="t" anchorCtr="0" compatLnSpc="1"/>
          <a:lstStyle/>
          <a:p>
            <a:endParaRPr lang="zh-CN" altLang="en-US"/>
          </a:p>
        </p:txBody>
      </p:sp>
      <p:grpSp>
        <p:nvGrpSpPr>
          <p:cNvPr id="18" name="Group 4"/>
          <p:cNvGrpSpPr>
            <a:grpSpLocks noChangeAspect="1"/>
          </p:cNvGrpSpPr>
          <p:nvPr/>
        </p:nvGrpSpPr>
        <p:grpSpPr bwMode="auto">
          <a:xfrm rot="459736">
            <a:off x="7448826" y="1910253"/>
            <a:ext cx="901870" cy="1053896"/>
            <a:chOff x="3082" y="1214"/>
            <a:chExt cx="1623" cy="1896"/>
          </a:xfrm>
          <a:solidFill>
            <a:schemeClr val="accent1"/>
          </a:solidFill>
        </p:grpSpPr>
        <p:grpSp>
          <p:nvGrpSpPr>
            <p:cNvPr id="19" name="Group 205"/>
            <p:cNvGrpSpPr/>
            <p:nvPr/>
          </p:nvGrpSpPr>
          <p:grpSpPr bwMode="auto">
            <a:xfrm>
              <a:off x="3082" y="1214"/>
              <a:ext cx="1623" cy="1603"/>
              <a:chOff x="3082" y="1214"/>
              <a:chExt cx="1623" cy="1603"/>
            </a:xfrm>
            <a:grpFill/>
          </p:grpSpPr>
          <p:sp>
            <p:nvSpPr>
              <p:cNvPr id="267" name="Freeform 5"/>
              <p:cNvSpPr/>
              <p:nvPr/>
            </p:nvSpPr>
            <p:spPr bwMode="auto">
              <a:xfrm>
                <a:off x="3608" y="2103"/>
                <a:ext cx="13" cy="0"/>
              </a:xfrm>
              <a:custGeom>
                <a:avLst/>
                <a:gdLst>
                  <a:gd name="T0" fmla="*/ 0 w 6"/>
                  <a:gd name="T1" fmla="*/ 6 w 6"/>
                  <a:gd name="T2" fmla="*/ 0 w 6"/>
                </a:gdLst>
                <a:ahLst/>
                <a:cxnLst>
                  <a:cxn ang="0">
                    <a:pos x="T0" y="0"/>
                  </a:cxn>
                  <a:cxn ang="0">
                    <a:pos x="T1" y="0"/>
                  </a:cxn>
                  <a:cxn ang="0">
                    <a:pos x="T2" y="0"/>
                  </a:cxn>
                </a:cxnLst>
                <a:rect l="0" t="0" r="r" b="b"/>
                <a:pathLst>
                  <a:path w="6">
                    <a:moveTo>
                      <a:pt x="0" y="0"/>
                    </a:moveTo>
                    <a:cubicBezTo>
                      <a:pt x="1" y="0"/>
                      <a:pt x="3" y="0"/>
                      <a:pt x="6" y="0"/>
                    </a:cubicBezTo>
                    <a:cubicBezTo>
                      <a:pt x="3" y="0"/>
                      <a:pt x="2"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68" name="Freeform 6"/>
              <p:cNvSpPr/>
              <p:nvPr/>
            </p:nvSpPr>
            <p:spPr bwMode="auto">
              <a:xfrm>
                <a:off x="3576" y="1893"/>
                <a:ext cx="5" cy="0"/>
              </a:xfrm>
              <a:custGeom>
                <a:avLst/>
                <a:gdLst>
                  <a:gd name="T0" fmla="*/ 0 w 2"/>
                  <a:gd name="T1" fmla="*/ 0 w 2"/>
                  <a:gd name="T2" fmla="*/ 0 w 2"/>
                  <a:gd name="T3" fmla="*/ 0 w 2"/>
                  <a:gd name="T4" fmla="*/ 2 w 2"/>
                  <a:gd name="T5" fmla="*/ 2 w 2"/>
                  <a:gd name="T6" fmla="*/ 0 w 2"/>
                </a:gdLst>
                <a:ahLst/>
                <a:cxnLst>
                  <a:cxn ang="0">
                    <a:pos x="T0" y="0"/>
                  </a:cxn>
                  <a:cxn ang="0">
                    <a:pos x="T1" y="0"/>
                  </a:cxn>
                  <a:cxn ang="0">
                    <a:pos x="T2" y="0"/>
                  </a:cxn>
                  <a:cxn ang="0">
                    <a:pos x="T3" y="0"/>
                  </a:cxn>
                  <a:cxn ang="0">
                    <a:pos x="T4" y="0"/>
                  </a:cxn>
                  <a:cxn ang="0">
                    <a:pos x="T5" y="0"/>
                  </a:cxn>
                  <a:cxn ang="0">
                    <a:pos x="T6" y="0"/>
                  </a:cxn>
                </a:cxnLst>
                <a:rect l="0" t="0" r="r" b="b"/>
                <a:pathLst>
                  <a:path w="2">
                    <a:moveTo>
                      <a:pt x="0" y="0"/>
                    </a:moveTo>
                    <a:cubicBezTo>
                      <a:pt x="0" y="0"/>
                      <a:pt x="0" y="0"/>
                      <a:pt x="0" y="0"/>
                    </a:cubicBezTo>
                    <a:cubicBezTo>
                      <a:pt x="0" y="0"/>
                      <a:pt x="0" y="0"/>
                      <a:pt x="0" y="0"/>
                    </a:cubicBezTo>
                    <a:cubicBezTo>
                      <a:pt x="0" y="0"/>
                      <a:pt x="0" y="0"/>
                      <a:pt x="0" y="0"/>
                    </a:cubicBezTo>
                    <a:cubicBezTo>
                      <a:pt x="1" y="0"/>
                      <a:pt x="1" y="0"/>
                      <a:pt x="2" y="0"/>
                    </a:cubicBezTo>
                    <a:cubicBezTo>
                      <a:pt x="2" y="0"/>
                      <a:pt x="2" y="0"/>
                      <a:pt x="2"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69" name="Freeform 7"/>
              <p:cNvSpPr/>
              <p:nvPr/>
            </p:nvSpPr>
            <p:spPr bwMode="auto">
              <a:xfrm>
                <a:off x="3615" y="1903"/>
                <a:ext cx="0" cy="5"/>
              </a:xfrm>
              <a:custGeom>
                <a:avLst/>
                <a:gdLst>
                  <a:gd name="T0" fmla="*/ 2 h 2"/>
                  <a:gd name="T1" fmla="*/ 0 h 2"/>
                  <a:gd name="T2" fmla="*/ 2 h 2"/>
                </a:gdLst>
                <a:ahLst/>
                <a:cxnLst>
                  <a:cxn ang="0">
                    <a:pos x="0" y="T0"/>
                  </a:cxn>
                  <a:cxn ang="0">
                    <a:pos x="0" y="T1"/>
                  </a:cxn>
                  <a:cxn ang="0">
                    <a:pos x="0" y="T2"/>
                  </a:cxn>
                </a:cxnLst>
                <a:rect l="0" t="0" r="r" b="b"/>
                <a:pathLst>
                  <a:path h="2">
                    <a:moveTo>
                      <a:pt x="0" y="2"/>
                    </a:moveTo>
                    <a:cubicBezTo>
                      <a:pt x="0" y="1"/>
                      <a:pt x="0" y="0"/>
                      <a:pt x="0" y="0"/>
                    </a:cubicBezTo>
                    <a:cubicBezTo>
                      <a:pt x="0" y="0"/>
                      <a:pt x="0"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70" name="Freeform 8"/>
              <p:cNvSpPr/>
              <p:nvPr/>
            </p:nvSpPr>
            <p:spPr bwMode="auto">
              <a:xfrm>
                <a:off x="3566" y="1893"/>
                <a:ext cx="6" cy="0"/>
              </a:xfrm>
              <a:custGeom>
                <a:avLst/>
                <a:gdLst>
                  <a:gd name="T0" fmla="*/ 3 w 3"/>
                  <a:gd name="T1" fmla="*/ 3 w 3"/>
                </a:gdLst>
                <a:ahLst/>
                <a:cxnLst>
                  <a:cxn ang="0">
                    <a:pos x="T0" y="0"/>
                  </a:cxn>
                  <a:cxn ang="0">
                    <a:pos x="T1" y="0"/>
                  </a:cxn>
                </a:cxnLst>
                <a:rect l="0" t="0" r="r" b="b"/>
                <a:pathLst>
                  <a:path w="3">
                    <a:moveTo>
                      <a:pt x="3" y="0"/>
                    </a:moveTo>
                    <a:cubicBezTo>
                      <a:pt x="0" y="0"/>
                      <a:pt x="1"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71" name="Freeform 9"/>
              <p:cNvSpPr/>
              <p:nvPr/>
            </p:nvSpPr>
            <p:spPr bwMode="auto">
              <a:xfrm>
                <a:off x="3820" y="2304"/>
                <a:ext cx="2" cy="2"/>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0"/>
                      <a:pt x="1" y="0"/>
                      <a:pt x="1" y="0"/>
                    </a:cubicBezTo>
                    <a:cubicBezTo>
                      <a:pt x="0" y="0"/>
                      <a:pt x="1"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72" name="Freeform 10"/>
              <p:cNvSpPr/>
              <p:nvPr/>
            </p:nvSpPr>
            <p:spPr bwMode="auto">
              <a:xfrm>
                <a:off x="3642" y="2209"/>
                <a:ext cx="2" cy="2"/>
              </a:xfrm>
              <a:custGeom>
                <a:avLst/>
                <a:gdLst>
                  <a:gd name="T0" fmla="*/ 0 w 1"/>
                  <a:gd name="T1" fmla="*/ 1 h 1"/>
                  <a:gd name="T2" fmla="*/ 0 w 1"/>
                  <a:gd name="T3" fmla="*/ 1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0" y="1"/>
                      <a:pt x="0" y="1"/>
                    </a:cubicBezTo>
                    <a:cubicBezTo>
                      <a:pt x="0" y="1"/>
                      <a:pt x="1" y="1"/>
                      <a:pt x="1"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73" name="Freeform 11"/>
              <p:cNvSpPr/>
              <p:nvPr/>
            </p:nvSpPr>
            <p:spPr bwMode="auto">
              <a:xfrm>
                <a:off x="3549" y="2154"/>
                <a:ext cx="2" cy="2"/>
              </a:xfrm>
              <a:custGeom>
                <a:avLst/>
                <a:gdLst>
                  <a:gd name="T0" fmla="*/ 1 w 1"/>
                  <a:gd name="T1" fmla="*/ 0 h 1"/>
                  <a:gd name="T2" fmla="*/ 0 w 1"/>
                  <a:gd name="T3" fmla="*/ 0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0" y="0"/>
                      <a:pt x="0" y="0"/>
                    </a:cubicBezTo>
                    <a:cubicBezTo>
                      <a:pt x="1" y="0"/>
                      <a:pt x="1" y="1"/>
                      <a:pt x="1" y="1"/>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74" name="Freeform 12"/>
              <p:cNvSpPr/>
              <p:nvPr/>
            </p:nvSpPr>
            <p:spPr bwMode="auto">
              <a:xfrm>
                <a:off x="3610" y="1895"/>
                <a:ext cx="9" cy="8"/>
              </a:xfrm>
              <a:custGeom>
                <a:avLst/>
                <a:gdLst>
                  <a:gd name="T0" fmla="*/ 1 w 4"/>
                  <a:gd name="T1" fmla="*/ 1 h 4"/>
                  <a:gd name="T2" fmla="*/ 1 w 4"/>
                  <a:gd name="T3" fmla="*/ 2 h 4"/>
                  <a:gd name="T4" fmla="*/ 0 w 4"/>
                  <a:gd name="T5" fmla="*/ 2 h 4"/>
                  <a:gd name="T6" fmla="*/ 2 w 4"/>
                  <a:gd name="T7" fmla="*/ 4 h 4"/>
                  <a:gd name="T8" fmla="*/ 2 w 4"/>
                  <a:gd name="T9" fmla="*/ 2 h 4"/>
                  <a:gd name="T10" fmla="*/ 3 w 4"/>
                  <a:gd name="T11" fmla="*/ 1 h 4"/>
                  <a:gd name="T12" fmla="*/ 4 w 4"/>
                  <a:gd name="T13" fmla="*/ 0 h 4"/>
                  <a:gd name="T14" fmla="*/ 4 w 4"/>
                  <a:gd name="T15" fmla="*/ 0 h 4"/>
                  <a:gd name="T16" fmla="*/ 4 w 4"/>
                  <a:gd name="T17" fmla="*/ 0 h 4"/>
                  <a:gd name="T18" fmla="*/ 2 w 4"/>
                  <a:gd name="T19" fmla="*/ 0 h 4"/>
                  <a:gd name="T20" fmla="*/ 2 w 4"/>
                  <a:gd name="T21" fmla="*/ 0 h 4"/>
                  <a:gd name="T22" fmla="*/ 1 w 4"/>
                  <a:gd name="T23"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1" y="1"/>
                    </a:moveTo>
                    <a:cubicBezTo>
                      <a:pt x="1" y="2"/>
                      <a:pt x="1" y="2"/>
                      <a:pt x="1" y="2"/>
                    </a:cubicBezTo>
                    <a:cubicBezTo>
                      <a:pt x="1" y="2"/>
                      <a:pt x="0" y="2"/>
                      <a:pt x="0" y="2"/>
                    </a:cubicBezTo>
                    <a:cubicBezTo>
                      <a:pt x="1" y="2"/>
                      <a:pt x="2" y="3"/>
                      <a:pt x="2" y="4"/>
                    </a:cubicBezTo>
                    <a:cubicBezTo>
                      <a:pt x="2" y="3"/>
                      <a:pt x="2" y="3"/>
                      <a:pt x="2" y="2"/>
                    </a:cubicBezTo>
                    <a:cubicBezTo>
                      <a:pt x="3" y="1"/>
                      <a:pt x="3" y="1"/>
                      <a:pt x="3" y="1"/>
                    </a:cubicBezTo>
                    <a:cubicBezTo>
                      <a:pt x="4" y="0"/>
                      <a:pt x="4" y="0"/>
                      <a:pt x="4" y="0"/>
                    </a:cubicBezTo>
                    <a:cubicBezTo>
                      <a:pt x="4" y="0"/>
                      <a:pt x="4" y="0"/>
                      <a:pt x="4" y="0"/>
                    </a:cubicBezTo>
                    <a:cubicBezTo>
                      <a:pt x="4" y="0"/>
                      <a:pt x="4" y="0"/>
                      <a:pt x="4" y="0"/>
                    </a:cubicBezTo>
                    <a:cubicBezTo>
                      <a:pt x="3" y="0"/>
                      <a:pt x="2" y="0"/>
                      <a:pt x="2" y="0"/>
                    </a:cubicBezTo>
                    <a:cubicBezTo>
                      <a:pt x="2" y="0"/>
                      <a:pt x="2" y="0"/>
                      <a:pt x="2" y="0"/>
                    </a:cubicBezTo>
                    <a:lnTo>
                      <a:pt x="1"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75" name="Freeform 13"/>
              <p:cNvSpPr/>
              <p:nvPr/>
            </p:nvSpPr>
            <p:spPr bwMode="auto">
              <a:xfrm>
                <a:off x="3926" y="1914"/>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76" name="Freeform 14"/>
              <p:cNvSpPr/>
              <p:nvPr/>
            </p:nvSpPr>
            <p:spPr bwMode="auto">
              <a:xfrm>
                <a:off x="3810" y="1774"/>
                <a:ext cx="2" cy="4"/>
              </a:xfrm>
              <a:custGeom>
                <a:avLst/>
                <a:gdLst>
                  <a:gd name="T0" fmla="*/ 0 w 1"/>
                  <a:gd name="T1" fmla="*/ 0 h 2"/>
                  <a:gd name="T2" fmla="*/ 0 w 1"/>
                  <a:gd name="T3" fmla="*/ 0 h 2"/>
                  <a:gd name="T4" fmla="*/ 1 w 1"/>
                  <a:gd name="T5" fmla="*/ 2 h 2"/>
                  <a:gd name="T6" fmla="*/ 0 w 1"/>
                  <a:gd name="T7" fmla="*/ 0 h 2"/>
                </a:gdLst>
                <a:ahLst/>
                <a:cxnLst>
                  <a:cxn ang="0">
                    <a:pos x="T0" y="T1"/>
                  </a:cxn>
                  <a:cxn ang="0">
                    <a:pos x="T2" y="T3"/>
                  </a:cxn>
                  <a:cxn ang="0">
                    <a:pos x="T4" y="T5"/>
                  </a:cxn>
                  <a:cxn ang="0">
                    <a:pos x="T6" y="T7"/>
                  </a:cxn>
                </a:cxnLst>
                <a:rect l="0" t="0" r="r" b="b"/>
                <a:pathLst>
                  <a:path w="1" h="2">
                    <a:moveTo>
                      <a:pt x="0" y="0"/>
                    </a:moveTo>
                    <a:cubicBezTo>
                      <a:pt x="0" y="0"/>
                      <a:pt x="0" y="0"/>
                      <a:pt x="0" y="0"/>
                    </a:cubicBezTo>
                    <a:cubicBezTo>
                      <a:pt x="0" y="1"/>
                      <a:pt x="0" y="2"/>
                      <a:pt x="1" y="2"/>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77" name="Freeform 15"/>
              <p:cNvSpPr/>
              <p:nvPr/>
            </p:nvSpPr>
            <p:spPr bwMode="auto">
              <a:xfrm>
                <a:off x="3846" y="2474"/>
                <a:ext cx="0" cy="2"/>
              </a:xfrm>
              <a:custGeom>
                <a:avLst/>
                <a:gdLst>
                  <a:gd name="T0" fmla="*/ 1 h 1"/>
                  <a:gd name="T1" fmla="*/ 0 h 1"/>
                  <a:gd name="T2" fmla="*/ 0 h 1"/>
                  <a:gd name="T3" fmla="*/ 1 h 1"/>
                </a:gdLst>
                <a:ahLst/>
                <a:cxnLst>
                  <a:cxn ang="0">
                    <a:pos x="0" y="T0"/>
                  </a:cxn>
                  <a:cxn ang="0">
                    <a:pos x="0" y="T1"/>
                  </a:cxn>
                  <a:cxn ang="0">
                    <a:pos x="0" y="T2"/>
                  </a:cxn>
                  <a:cxn ang="0">
                    <a:pos x="0" y="T3"/>
                  </a:cxn>
                </a:cxnLst>
                <a:rect l="0" t="0" r="r" b="b"/>
                <a:pathLst>
                  <a:path h="1">
                    <a:moveTo>
                      <a:pt x="0" y="1"/>
                    </a:moveTo>
                    <a:cubicBezTo>
                      <a:pt x="0" y="0"/>
                      <a:pt x="0" y="0"/>
                      <a:pt x="0" y="0"/>
                    </a:cubicBezTo>
                    <a:cubicBezTo>
                      <a:pt x="0" y="0"/>
                      <a:pt x="0" y="0"/>
                      <a:pt x="0" y="0"/>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78" name="Freeform 16"/>
              <p:cNvSpPr/>
              <p:nvPr/>
            </p:nvSpPr>
            <p:spPr bwMode="auto">
              <a:xfrm>
                <a:off x="3943" y="2546"/>
                <a:ext cx="0" cy="2"/>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79" name="Freeform 17"/>
              <p:cNvSpPr/>
              <p:nvPr/>
            </p:nvSpPr>
            <p:spPr bwMode="auto">
              <a:xfrm>
                <a:off x="3846" y="2474"/>
                <a:ext cx="2" cy="2"/>
              </a:xfrm>
              <a:custGeom>
                <a:avLst/>
                <a:gdLst>
                  <a:gd name="T0" fmla="*/ 0 w 1"/>
                  <a:gd name="T1" fmla="*/ 1 h 1"/>
                  <a:gd name="T2" fmla="*/ 0 w 1"/>
                  <a:gd name="T3" fmla="*/ 1 h 1"/>
                  <a:gd name="T4" fmla="*/ 0 w 1"/>
                  <a:gd name="T5" fmla="*/ 1 h 1"/>
                </a:gdLst>
                <a:ahLst/>
                <a:cxnLst>
                  <a:cxn ang="0">
                    <a:pos x="T0" y="T1"/>
                  </a:cxn>
                  <a:cxn ang="0">
                    <a:pos x="T2" y="T3"/>
                  </a:cxn>
                  <a:cxn ang="0">
                    <a:pos x="T4" y="T5"/>
                  </a:cxn>
                </a:cxnLst>
                <a:rect l="0" t="0" r="r" b="b"/>
                <a:pathLst>
                  <a:path w="1" h="1">
                    <a:moveTo>
                      <a:pt x="0" y="1"/>
                    </a:moveTo>
                    <a:cubicBezTo>
                      <a:pt x="0" y="1"/>
                      <a:pt x="0" y="1"/>
                      <a:pt x="0" y="1"/>
                    </a:cubicBezTo>
                    <a:cubicBezTo>
                      <a:pt x="1"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80" name="Freeform 18"/>
              <p:cNvSpPr/>
              <p:nvPr/>
            </p:nvSpPr>
            <p:spPr bwMode="auto">
              <a:xfrm>
                <a:off x="4156" y="220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81" name="Freeform 19"/>
              <p:cNvSpPr/>
              <p:nvPr/>
            </p:nvSpPr>
            <p:spPr bwMode="auto">
              <a:xfrm>
                <a:off x="4056" y="2213"/>
                <a:ext cx="2" cy="2"/>
              </a:xfrm>
              <a:custGeom>
                <a:avLst/>
                <a:gdLst>
                  <a:gd name="T0" fmla="*/ 0 w 1"/>
                  <a:gd name="T1" fmla="*/ 1 h 1"/>
                  <a:gd name="T2" fmla="*/ 0 w 1"/>
                  <a:gd name="T3" fmla="*/ 1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0" y="1"/>
                      <a:pt x="0" y="1"/>
                    </a:cubicBezTo>
                    <a:cubicBezTo>
                      <a:pt x="0" y="0"/>
                      <a:pt x="1" y="0"/>
                      <a:pt x="1"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82" name="Freeform 20"/>
              <p:cNvSpPr/>
              <p:nvPr/>
            </p:nvSpPr>
            <p:spPr bwMode="auto">
              <a:xfrm>
                <a:off x="3837" y="2470"/>
                <a:ext cx="2"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83" name="Freeform 21"/>
              <p:cNvSpPr/>
              <p:nvPr/>
            </p:nvSpPr>
            <p:spPr bwMode="auto">
              <a:xfrm>
                <a:off x="3954" y="2311"/>
                <a:ext cx="0" cy="2"/>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84" name="Freeform 22"/>
              <p:cNvSpPr/>
              <p:nvPr/>
            </p:nvSpPr>
            <p:spPr bwMode="auto">
              <a:xfrm>
                <a:off x="3576" y="189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85" name="Freeform 23"/>
              <p:cNvSpPr/>
              <p:nvPr/>
            </p:nvSpPr>
            <p:spPr bwMode="auto">
              <a:xfrm>
                <a:off x="3281" y="254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86" name="Freeform 24"/>
              <p:cNvSpPr/>
              <p:nvPr/>
            </p:nvSpPr>
            <p:spPr bwMode="auto">
              <a:xfrm>
                <a:off x="3364" y="2470"/>
                <a:ext cx="2" cy="4"/>
              </a:xfrm>
              <a:custGeom>
                <a:avLst/>
                <a:gdLst>
                  <a:gd name="T0" fmla="*/ 1 w 1"/>
                  <a:gd name="T1" fmla="*/ 2 h 2"/>
                  <a:gd name="T2" fmla="*/ 1 w 1"/>
                  <a:gd name="T3" fmla="*/ 1 h 2"/>
                  <a:gd name="T4" fmla="*/ 1 w 1"/>
                  <a:gd name="T5" fmla="*/ 1 h 2"/>
                  <a:gd name="T6" fmla="*/ 1 w 1"/>
                  <a:gd name="T7" fmla="*/ 2 h 2"/>
                </a:gdLst>
                <a:ahLst/>
                <a:cxnLst>
                  <a:cxn ang="0">
                    <a:pos x="T0" y="T1"/>
                  </a:cxn>
                  <a:cxn ang="0">
                    <a:pos x="T2" y="T3"/>
                  </a:cxn>
                  <a:cxn ang="0">
                    <a:pos x="T4" y="T5"/>
                  </a:cxn>
                  <a:cxn ang="0">
                    <a:pos x="T6" y="T7"/>
                  </a:cxn>
                </a:cxnLst>
                <a:rect l="0" t="0" r="r" b="b"/>
                <a:pathLst>
                  <a:path w="1" h="2">
                    <a:moveTo>
                      <a:pt x="1" y="2"/>
                    </a:moveTo>
                    <a:cubicBezTo>
                      <a:pt x="1" y="1"/>
                      <a:pt x="1" y="1"/>
                      <a:pt x="1" y="1"/>
                    </a:cubicBezTo>
                    <a:cubicBezTo>
                      <a:pt x="0" y="0"/>
                      <a:pt x="1" y="1"/>
                      <a:pt x="1" y="1"/>
                    </a:cubicBezTo>
                    <a:cubicBezTo>
                      <a:pt x="1" y="1"/>
                      <a:pt x="1"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87" name="Freeform 25"/>
              <p:cNvSpPr/>
              <p:nvPr/>
            </p:nvSpPr>
            <p:spPr bwMode="auto">
              <a:xfrm>
                <a:off x="3360" y="2470"/>
                <a:ext cx="2" cy="4"/>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0" y="0"/>
                      <a:pt x="0" y="1"/>
                      <a:pt x="1" y="2"/>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88" name="Freeform 26"/>
              <p:cNvSpPr/>
              <p:nvPr/>
            </p:nvSpPr>
            <p:spPr bwMode="auto">
              <a:xfrm>
                <a:off x="3353" y="2470"/>
                <a:ext cx="3" cy="4"/>
              </a:xfrm>
              <a:custGeom>
                <a:avLst/>
                <a:gdLst>
                  <a:gd name="T0" fmla="*/ 1 w 1"/>
                  <a:gd name="T1" fmla="*/ 2 h 2"/>
                  <a:gd name="T2" fmla="*/ 0 w 1"/>
                  <a:gd name="T3" fmla="*/ 1 h 2"/>
                  <a:gd name="T4" fmla="*/ 1 w 1"/>
                  <a:gd name="T5" fmla="*/ 2 h 2"/>
                </a:gdLst>
                <a:ahLst/>
                <a:cxnLst>
                  <a:cxn ang="0">
                    <a:pos x="T0" y="T1"/>
                  </a:cxn>
                  <a:cxn ang="0">
                    <a:pos x="T2" y="T3"/>
                  </a:cxn>
                  <a:cxn ang="0">
                    <a:pos x="T4" y="T5"/>
                  </a:cxn>
                </a:cxnLst>
                <a:rect l="0" t="0" r="r" b="b"/>
                <a:pathLst>
                  <a:path w="1" h="2">
                    <a:moveTo>
                      <a:pt x="1" y="2"/>
                    </a:moveTo>
                    <a:cubicBezTo>
                      <a:pt x="0" y="0"/>
                      <a:pt x="1" y="1"/>
                      <a:pt x="0" y="1"/>
                    </a:cubicBezTo>
                    <a:cubicBezTo>
                      <a:pt x="1" y="1"/>
                      <a:pt x="1"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89" name="Freeform 27"/>
              <p:cNvSpPr/>
              <p:nvPr/>
            </p:nvSpPr>
            <p:spPr bwMode="auto">
              <a:xfrm>
                <a:off x="3392" y="2482"/>
                <a:ext cx="2" cy="5"/>
              </a:xfrm>
              <a:custGeom>
                <a:avLst/>
                <a:gdLst>
                  <a:gd name="T0" fmla="*/ 1 w 1"/>
                  <a:gd name="T1" fmla="*/ 2 h 2"/>
                  <a:gd name="T2" fmla="*/ 1 w 1"/>
                  <a:gd name="T3" fmla="*/ 1 h 2"/>
                  <a:gd name="T4" fmla="*/ 1 w 1"/>
                  <a:gd name="T5" fmla="*/ 2 h 2"/>
                </a:gdLst>
                <a:ahLst/>
                <a:cxnLst>
                  <a:cxn ang="0">
                    <a:pos x="T0" y="T1"/>
                  </a:cxn>
                  <a:cxn ang="0">
                    <a:pos x="T2" y="T3"/>
                  </a:cxn>
                  <a:cxn ang="0">
                    <a:pos x="T4" y="T5"/>
                  </a:cxn>
                </a:cxnLst>
                <a:rect l="0" t="0" r="r" b="b"/>
                <a:pathLst>
                  <a:path w="1" h="2">
                    <a:moveTo>
                      <a:pt x="1" y="2"/>
                    </a:moveTo>
                    <a:cubicBezTo>
                      <a:pt x="1" y="2"/>
                      <a:pt x="1" y="1"/>
                      <a:pt x="1" y="1"/>
                    </a:cubicBezTo>
                    <a:cubicBezTo>
                      <a:pt x="0" y="0"/>
                      <a:pt x="1" y="1"/>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90" name="Freeform 28"/>
              <p:cNvSpPr/>
              <p:nvPr/>
            </p:nvSpPr>
            <p:spPr bwMode="auto">
              <a:xfrm>
                <a:off x="3390" y="2480"/>
                <a:ext cx="2" cy="7"/>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0" y="0"/>
                      <a:pt x="0" y="0"/>
                      <a:pt x="0" y="0"/>
                    </a:cubicBezTo>
                    <a:cubicBezTo>
                      <a:pt x="0" y="2"/>
                      <a:pt x="1" y="2"/>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91" name="Freeform 29"/>
              <p:cNvSpPr/>
              <p:nvPr/>
            </p:nvSpPr>
            <p:spPr bwMode="auto">
              <a:xfrm>
                <a:off x="3341" y="2474"/>
                <a:ext cx="2" cy="4"/>
              </a:xfrm>
              <a:custGeom>
                <a:avLst/>
                <a:gdLst>
                  <a:gd name="T0" fmla="*/ 1 w 1"/>
                  <a:gd name="T1" fmla="*/ 1 h 2"/>
                  <a:gd name="T2" fmla="*/ 0 w 1"/>
                  <a:gd name="T3" fmla="*/ 0 h 2"/>
                  <a:gd name="T4" fmla="*/ 1 w 1"/>
                  <a:gd name="T5" fmla="*/ 2 h 2"/>
                  <a:gd name="T6" fmla="*/ 1 w 1"/>
                  <a:gd name="T7" fmla="*/ 1 h 2"/>
                </a:gdLst>
                <a:ahLst/>
                <a:cxnLst>
                  <a:cxn ang="0">
                    <a:pos x="T0" y="T1"/>
                  </a:cxn>
                  <a:cxn ang="0">
                    <a:pos x="T2" y="T3"/>
                  </a:cxn>
                  <a:cxn ang="0">
                    <a:pos x="T4" y="T5"/>
                  </a:cxn>
                  <a:cxn ang="0">
                    <a:pos x="T6" y="T7"/>
                  </a:cxn>
                </a:cxnLst>
                <a:rect l="0" t="0" r="r" b="b"/>
                <a:pathLst>
                  <a:path w="1" h="2">
                    <a:moveTo>
                      <a:pt x="1" y="1"/>
                    </a:moveTo>
                    <a:cubicBezTo>
                      <a:pt x="0" y="0"/>
                      <a:pt x="0" y="0"/>
                      <a:pt x="0" y="0"/>
                    </a:cubicBezTo>
                    <a:cubicBezTo>
                      <a:pt x="0" y="1"/>
                      <a:pt x="1" y="1"/>
                      <a:pt x="1" y="2"/>
                    </a:cubicBezTo>
                    <a:lnTo>
                      <a:pt x="1"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92" name="Freeform 30"/>
              <p:cNvSpPr/>
              <p:nvPr/>
            </p:nvSpPr>
            <p:spPr bwMode="auto">
              <a:xfrm>
                <a:off x="3822" y="2279"/>
                <a:ext cx="5" cy="4"/>
              </a:xfrm>
              <a:custGeom>
                <a:avLst/>
                <a:gdLst>
                  <a:gd name="T0" fmla="*/ 1 w 2"/>
                  <a:gd name="T1" fmla="*/ 0 h 2"/>
                  <a:gd name="T2" fmla="*/ 0 w 2"/>
                  <a:gd name="T3" fmla="*/ 1 h 2"/>
                  <a:gd name="T4" fmla="*/ 0 w 2"/>
                  <a:gd name="T5" fmla="*/ 2 h 2"/>
                  <a:gd name="T6" fmla="*/ 1 w 2"/>
                  <a:gd name="T7" fmla="*/ 0 h 2"/>
                </a:gdLst>
                <a:ahLst/>
                <a:cxnLst>
                  <a:cxn ang="0">
                    <a:pos x="T0" y="T1"/>
                  </a:cxn>
                  <a:cxn ang="0">
                    <a:pos x="T2" y="T3"/>
                  </a:cxn>
                  <a:cxn ang="0">
                    <a:pos x="T4" y="T5"/>
                  </a:cxn>
                  <a:cxn ang="0">
                    <a:pos x="T6" y="T7"/>
                  </a:cxn>
                </a:cxnLst>
                <a:rect l="0" t="0" r="r" b="b"/>
                <a:pathLst>
                  <a:path w="2" h="2">
                    <a:moveTo>
                      <a:pt x="1" y="0"/>
                    </a:moveTo>
                    <a:cubicBezTo>
                      <a:pt x="1" y="0"/>
                      <a:pt x="0" y="1"/>
                      <a:pt x="0" y="1"/>
                    </a:cubicBezTo>
                    <a:cubicBezTo>
                      <a:pt x="0" y="2"/>
                      <a:pt x="0" y="2"/>
                      <a:pt x="0" y="2"/>
                    </a:cubicBezTo>
                    <a:cubicBezTo>
                      <a:pt x="1" y="1"/>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93" name="Freeform 31"/>
              <p:cNvSpPr/>
              <p:nvPr/>
            </p:nvSpPr>
            <p:spPr bwMode="auto">
              <a:xfrm>
                <a:off x="3292" y="2529"/>
                <a:ext cx="2" cy="2"/>
              </a:xfrm>
              <a:custGeom>
                <a:avLst/>
                <a:gdLst>
                  <a:gd name="T0" fmla="*/ 2 w 2"/>
                  <a:gd name="T1" fmla="*/ 2 h 2"/>
                  <a:gd name="T2" fmla="*/ 0 w 2"/>
                  <a:gd name="T3" fmla="*/ 0 h 2"/>
                  <a:gd name="T4" fmla="*/ 0 w 2"/>
                  <a:gd name="T5" fmla="*/ 0 h 2"/>
                  <a:gd name="T6" fmla="*/ 2 w 2"/>
                  <a:gd name="T7" fmla="*/ 2 h 2"/>
                </a:gdLst>
                <a:ahLst/>
                <a:cxnLst>
                  <a:cxn ang="0">
                    <a:pos x="T0" y="T1"/>
                  </a:cxn>
                  <a:cxn ang="0">
                    <a:pos x="T2" y="T3"/>
                  </a:cxn>
                  <a:cxn ang="0">
                    <a:pos x="T4" y="T5"/>
                  </a:cxn>
                  <a:cxn ang="0">
                    <a:pos x="T6" y="T7"/>
                  </a:cxn>
                </a:cxnLst>
                <a:rect l="0" t="0" r="r" b="b"/>
                <a:pathLst>
                  <a:path w="2" h="2">
                    <a:moveTo>
                      <a:pt x="2" y="2"/>
                    </a:moveTo>
                    <a:lnTo>
                      <a:pt x="0" y="0"/>
                    </a:lnTo>
                    <a:lnTo>
                      <a:pt x="0" y="0"/>
                    </a:lnTo>
                    <a:lnTo>
                      <a:pt x="2"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94" name="Freeform 32"/>
              <p:cNvSpPr/>
              <p:nvPr/>
            </p:nvSpPr>
            <p:spPr bwMode="auto">
              <a:xfrm>
                <a:off x="3699" y="2796"/>
                <a:ext cx="7" cy="5"/>
              </a:xfrm>
              <a:custGeom>
                <a:avLst/>
                <a:gdLst>
                  <a:gd name="T0" fmla="*/ 2 w 3"/>
                  <a:gd name="T1" fmla="*/ 2 h 2"/>
                  <a:gd name="T2" fmla="*/ 2 w 3"/>
                  <a:gd name="T3" fmla="*/ 0 h 2"/>
                  <a:gd name="T4" fmla="*/ 2 w 3"/>
                  <a:gd name="T5" fmla="*/ 2 h 2"/>
                </a:gdLst>
                <a:ahLst/>
                <a:cxnLst>
                  <a:cxn ang="0">
                    <a:pos x="T0" y="T1"/>
                  </a:cxn>
                  <a:cxn ang="0">
                    <a:pos x="T2" y="T3"/>
                  </a:cxn>
                  <a:cxn ang="0">
                    <a:pos x="T4" y="T5"/>
                  </a:cxn>
                </a:cxnLst>
                <a:rect l="0" t="0" r="r" b="b"/>
                <a:pathLst>
                  <a:path w="3" h="2">
                    <a:moveTo>
                      <a:pt x="2" y="2"/>
                    </a:moveTo>
                    <a:cubicBezTo>
                      <a:pt x="3" y="1"/>
                      <a:pt x="2" y="0"/>
                      <a:pt x="2" y="0"/>
                    </a:cubicBezTo>
                    <a:cubicBezTo>
                      <a:pt x="0" y="0"/>
                      <a:pt x="3" y="1"/>
                      <a:pt x="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95" name="Freeform 33"/>
              <p:cNvSpPr/>
              <p:nvPr/>
            </p:nvSpPr>
            <p:spPr bwMode="auto">
              <a:xfrm>
                <a:off x="4616" y="1870"/>
                <a:ext cx="2" cy="2"/>
              </a:xfrm>
              <a:custGeom>
                <a:avLst/>
                <a:gdLst>
                  <a:gd name="T0" fmla="*/ 1 w 1"/>
                  <a:gd name="T1" fmla="*/ 1 h 1"/>
                  <a:gd name="T2" fmla="*/ 0 w 1"/>
                  <a:gd name="T3" fmla="*/ 1 h 1"/>
                  <a:gd name="T4" fmla="*/ 1 w 1"/>
                  <a:gd name="T5" fmla="*/ 1 h 1"/>
                </a:gdLst>
                <a:ahLst/>
                <a:cxnLst>
                  <a:cxn ang="0">
                    <a:pos x="T0" y="T1"/>
                  </a:cxn>
                  <a:cxn ang="0">
                    <a:pos x="T2" y="T3"/>
                  </a:cxn>
                  <a:cxn ang="0">
                    <a:pos x="T4" y="T5"/>
                  </a:cxn>
                </a:cxnLst>
                <a:rect l="0" t="0" r="r" b="b"/>
                <a:pathLst>
                  <a:path w="1" h="1">
                    <a:moveTo>
                      <a:pt x="1" y="1"/>
                    </a:moveTo>
                    <a:cubicBezTo>
                      <a:pt x="0" y="1"/>
                      <a:pt x="0" y="1"/>
                      <a:pt x="0" y="1"/>
                    </a:cubicBezTo>
                    <a:cubicBezTo>
                      <a:pt x="0" y="0"/>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96" name="Freeform 34"/>
              <p:cNvSpPr/>
              <p:nvPr/>
            </p:nvSpPr>
            <p:spPr bwMode="auto">
              <a:xfrm>
                <a:off x="3262" y="2567"/>
                <a:ext cx="4" cy="4"/>
              </a:xfrm>
              <a:custGeom>
                <a:avLst/>
                <a:gdLst>
                  <a:gd name="T0" fmla="*/ 0 w 4"/>
                  <a:gd name="T1" fmla="*/ 2 h 4"/>
                  <a:gd name="T2" fmla="*/ 4 w 4"/>
                  <a:gd name="T3" fmla="*/ 4 h 4"/>
                  <a:gd name="T4" fmla="*/ 0 w 4"/>
                  <a:gd name="T5" fmla="*/ 0 h 4"/>
                  <a:gd name="T6" fmla="*/ 0 w 4"/>
                  <a:gd name="T7" fmla="*/ 2 h 4"/>
                </a:gdLst>
                <a:ahLst/>
                <a:cxnLst>
                  <a:cxn ang="0">
                    <a:pos x="T0" y="T1"/>
                  </a:cxn>
                  <a:cxn ang="0">
                    <a:pos x="T2" y="T3"/>
                  </a:cxn>
                  <a:cxn ang="0">
                    <a:pos x="T4" y="T5"/>
                  </a:cxn>
                  <a:cxn ang="0">
                    <a:pos x="T6" y="T7"/>
                  </a:cxn>
                </a:cxnLst>
                <a:rect l="0" t="0" r="r" b="b"/>
                <a:pathLst>
                  <a:path w="4" h="4">
                    <a:moveTo>
                      <a:pt x="0" y="2"/>
                    </a:moveTo>
                    <a:lnTo>
                      <a:pt x="4" y="4"/>
                    </a:lnTo>
                    <a:lnTo>
                      <a:pt x="0" y="0"/>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97" name="Freeform 35"/>
              <p:cNvSpPr/>
              <p:nvPr/>
            </p:nvSpPr>
            <p:spPr bwMode="auto">
              <a:xfrm>
                <a:off x="3570" y="1893"/>
                <a:ext cx="6" cy="6"/>
              </a:xfrm>
              <a:custGeom>
                <a:avLst/>
                <a:gdLst>
                  <a:gd name="T0" fmla="*/ 1 w 3"/>
                  <a:gd name="T1" fmla="*/ 0 h 3"/>
                  <a:gd name="T2" fmla="*/ 1 w 3"/>
                  <a:gd name="T3" fmla="*/ 0 h 3"/>
                  <a:gd name="T4" fmla="*/ 1 w 3"/>
                  <a:gd name="T5" fmla="*/ 0 h 3"/>
                  <a:gd name="T6" fmla="*/ 1 w 3"/>
                  <a:gd name="T7" fmla="*/ 0 h 3"/>
                  <a:gd name="T8" fmla="*/ 1 w 3"/>
                  <a:gd name="T9" fmla="*/ 0 h 3"/>
                  <a:gd name="T10" fmla="*/ 2 w 3"/>
                  <a:gd name="T11" fmla="*/ 1 h 3"/>
                  <a:gd name="T12" fmla="*/ 0 w 3"/>
                  <a:gd name="T13" fmla="*/ 2 h 3"/>
                  <a:gd name="T14" fmla="*/ 2 w 3"/>
                  <a:gd name="T15" fmla="*/ 2 h 3"/>
                  <a:gd name="T16" fmla="*/ 3 w 3"/>
                  <a:gd name="T17" fmla="*/ 0 h 3"/>
                  <a:gd name="T18" fmla="*/ 1 w 3"/>
                  <a:gd name="T1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3">
                    <a:moveTo>
                      <a:pt x="1" y="0"/>
                    </a:moveTo>
                    <a:cubicBezTo>
                      <a:pt x="1" y="0"/>
                      <a:pt x="1" y="0"/>
                      <a:pt x="1" y="0"/>
                    </a:cubicBezTo>
                    <a:cubicBezTo>
                      <a:pt x="1" y="0"/>
                      <a:pt x="1" y="0"/>
                      <a:pt x="1" y="0"/>
                    </a:cubicBezTo>
                    <a:cubicBezTo>
                      <a:pt x="1" y="0"/>
                      <a:pt x="1" y="0"/>
                      <a:pt x="1" y="0"/>
                    </a:cubicBezTo>
                    <a:cubicBezTo>
                      <a:pt x="1" y="0"/>
                      <a:pt x="1" y="0"/>
                      <a:pt x="1" y="0"/>
                    </a:cubicBezTo>
                    <a:cubicBezTo>
                      <a:pt x="2" y="1"/>
                      <a:pt x="2" y="1"/>
                      <a:pt x="2" y="1"/>
                    </a:cubicBezTo>
                    <a:cubicBezTo>
                      <a:pt x="1" y="2"/>
                      <a:pt x="0" y="0"/>
                      <a:pt x="0" y="2"/>
                    </a:cubicBezTo>
                    <a:cubicBezTo>
                      <a:pt x="0" y="3"/>
                      <a:pt x="1" y="3"/>
                      <a:pt x="2" y="2"/>
                    </a:cubicBezTo>
                    <a:cubicBezTo>
                      <a:pt x="3" y="0"/>
                      <a:pt x="3" y="0"/>
                      <a:pt x="3" y="0"/>
                    </a:cubicBezTo>
                    <a:cubicBezTo>
                      <a:pt x="3" y="0"/>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98" name="Freeform 36"/>
              <p:cNvSpPr/>
              <p:nvPr/>
            </p:nvSpPr>
            <p:spPr bwMode="auto">
              <a:xfrm>
                <a:off x="3207" y="2465"/>
                <a:ext cx="183" cy="174"/>
              </a:xfrm>
              <a:custGeom>
                <a:avLst/>
                <a:gdLst>
                  <a:gd name="T0" fmla="*/ 83 w 86"/>
                  <a:gd name="T1" fmla="*/ 5 h 82"/>
                  <a:gd name="T2" fmla="*/ 80 w 86"/>
                  <a:gd name="T3" fmla="*/ 4 h 82"/>
                  <a:gd name="T4" fmla="*/ 77 w 86"/>
                  <a:gd name="T5" fmla="*/ 8 h 82"/>
                  <a:gd name="T6" fmla="*/ 76 w 86"/>
                  <a:gd name="T7" fmla="*/ 6 h 82"/>
                  <a:gd name="T8" fmla="*/ 72 w 86"/>
                  <a:gd name="T9" fmla="*/ 7 h 82"/>
                  <a:gd name="T10" fmla="*/ 70 w 86"/>
                  <a:gd name="T11" fmla="*/ 4 h 82"/>
                  <a:gd name="T12" fmla="*/ 67 w 86"/>
                  <a:gd name="T13" fmla="*/ 1 h 82"/>
                  <a:gd name="T14" fmla="*/ 68 w 86"/>
                  <a:gd name="T15" fmla="*/ 6 h 82"/>
                  <a:gd name="T16" fmla="*/ 70 w 86"/>
                  <a:gd name="T17" fmla="*/ 10 h 82"/>
                  <a:gd name="T18" fmla="*/ 65 w 86"/>
                  <a:gd name="T19" fmla="*/ 6 h 82"/>
                  <a:gd name="T20" fmla="*/ 65 w 86"/>
                  <a:gd name="T21" fmla="*/ 8 h 82"/>
                  <a:gd name="T22" fmla="*/ 62 w 86"/>
                  <a:gd name="T23" fmla="*/ 6 h 82"/>
                  <a:gd name="T24" fmla="*/ 61 w 86"/>
                  <a:gd name="T25" fmla="*/ 8 h 82"/>
                  <a:gd name="T26" fmla="*/ 59 w 86"/>
                  <a:gd name="T27" fmla="*/ 9 h 82"/>
                  <a:gd name="T28" fmla="*/ 62 w 86"/>
                  <a:gd name="T29" fmla="*/ 15 h 82"/>
                  <a:gd name="T30" fmla="*/ 58 w 86"/>
                  <a:gd name="T31" fmla="*/ 10 h 82"/>
                  <a:gd name="T32" fmla="*/ 57 w 86"/>
                  <a:gd name="T33" fmla="*/ 12 h 82"/>
                  <a:gd name="T34" fmla="*/ 53 w 86"/>
                  <a:gd name="T35" fmla="*/ 17 h 82"/>
                  <a:gd name="T36" fmla="*/ 51 w 86"/>
                  <a:gd name="T37" fmla="*/ 19 h 82"/>
                  <a:gd name="T38" fmla="*/ 48 w 86"/>
                  <a:gd name="T39" fmla="*/ 22 h 82"/>
                  <a:gd name="T40" fmla="*/ 48 w 86"/>
                  <a:gd name="T41" fmla="*/ 24 h 82"/>
                  <a:gd name="T42" fmla="*/ 46 w 86"/>
                  <a:gd name="T43" fmla="*/ 24 h 82"/>
                  <a:gd name="T44" fmla="*/ 45 w 86"/>
                  <a:gd name="T45" fmla="*/ 25 h 82"/>
                  <a:gd name="T46" fmla="*/ 46 w 86"/>
                  <a:gd name="T47" fmla="*/ 27 h 82"/>
                  <a:gd name="T48" fmla="*/ 43 w 86"/>
                  <a:gd name="T49" fmla="*/ 28 h 82"/>
                  <a:gd name="T50" fmla="*/ 40 w 86"/>
                  <a:gd name="T51" fmla="*/ 30 h 82"/>
                  <a:gd name="T52" fmla="*/ 38 w 86"/>
                  <a:gd name="T53" fmla="*/ 32 h 82"/>
                  <a:gd name="T54" fmla="*/ 36 w 86"/>
                  <a:gd name="T55" fmla="*/ 34 h 82"/>
                  <a:gd name="T56" fmla="*/ 36 w 86"/>
                  <a:gd name="T57" fmla="*/ 37 h 82"/>
                  <a:gd name="T58" fmla="*/ 34 w 86"/>
                  <a:gd name="T59" fmla="*/ 36 h 82"/>
                  <a:gd name="T60" fmla="*/ 34 w 86"/>
                  <a:gd name="T61" fmla="*/ 37 h 82"/>
                  <a:gd name="T62" fmla="*/ 31 w 86"/>
                  <a:gd name="T63" fmla="*/ 41 h 82"/>
                  <a:gd name="T64" fmla="*/ 32 w 86"/>
                  <a:gd name="T65" fmla="*/ 45 h 82"/>
                  <a:gd name="T66" fmla="*/ 31 w 86"/>
                  <a:gd name="T67" fmla="*/ 48 h 82"/>
                  <a:gd name="T68" fmla="*/ 28 w 86"/>
                  <a:gd name="T69" fmla="*/ 47 h 82"/>
                  <a:gd name="T70" fmla="*/ 25 w 86"/>
                  <a:gd name="T71" fmla="*/ 53 h 82"/>
                  <a:gd name="T72" fmla="*/ 24 w 86"/>
                  <a:gd name="T73" fmla="*/ 55 h 82"/>
                  <a:gd name="T74" fmla="*/ 18 w 86"/>
                  <a:gd name="T75" fmla="*/ 59 h 82"/>
                  <a:gd name="T76" fmla="*/ 15 w 86"/>
                  <a:gd name="T77" fmla="*/ 59 h 82"/>
                  <a:gd name="T78" fmla="*/ 14 w 86"/>
                  <a:gd name="T79" fmla="*/ 60 h 82"/>
                  <a:gd name="T80" fmla="*/ 11 w 86"/>
                  <a:gd name="T81" fmla="*/ 69 h 82"/>
                  <a:gd name="T82" fmla="*/ 2 w 86"/>
                  <a:gd name="T83" fmla="*/ 75 h 82"/>
                  <a:gd name="T84" fmla="*/ 23 w 86"/>
                  <a:gd name="T85" fmla="*/ 72 h 82"/>
                  <a:gd name="T86" fmla="*/ 28 w 86"/>
                  <a:gd name="T87" fmla="*/ 68 h 82"/>
                  <a:gd name="T88" fmla="*/ 42 w 86"/>
                  <a:gd name="T89" fmla="*/ 48 h 82"/>
                  <a:gd name="T90" fmla="*/ 49 w 86"/>
                  <a:gd name="T91" fmla="*/ 45 h 82"/>
                  <a:gd name="T92" fmla="*/ 55 w 86"/>
                  <a:gd name="T93" fmla="*/ 43 h 82"/>
                  <a:gd name="T94" fmla="*/ 63 w 86"/>
                  <a:gd name="T95" fmla="*/ 35 h 82"/>
                  <a:gd name="T96" fmla="*/ 68 w 86"/>
                  <a:gd name="T97" fmla="*/ 31 h 82"/>
                  <a:gd name="T98" fmla="*/ 74 w 86"/>
                  <a:gd name="T99" fmla="*/ 23 h 82"/>
                  <a:gd name="T100" fmla="*/ 75 w 86"/>
                  <a:gd name="T101" fmla="*/ 16 h 82"/>
                  <a:gd name="T102" fmla="*/ 82 w 86"/>
                  <a:gd name="T103" fmla="*/ 14 h 82"/>
                  <a:gd name="T104" fmla="*/ 84 w 86"/>
                  <a:gd name="T105" fmla="*/ 13 h 82"/>
                  <a:gd name="T106" fmla="*/ 84 w 86"/>
                  <a:gd name="T107" fmla="*/ 7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6" h="82">
                    <a:moveTo>
                      <a:pt x="84" y="7"/>
                    </a:moveTo>
                    <a:cubicBezTo>
                      <a:pt x="85" y="8"/>
                      <a:pt x="85" y="9"/>
                      <a:pt x="86" y="10"/>
                    </a:cubicBezTo>
                    <a:cubicBezTo>
                      <a:pt x="85" y="6"/>
                      <a:pt x="85" y="6"/>
                      <a:pt x="85" y="6"/>
                    </a:cubicBezTo>
                    <a:cubicBezTo>
                      <a:pt x="85" y="7"/>
                      <a:pt x="85" y="6"/>
                      <a:pt x="84" y="5"/>
                    </a:cubicBezTo>
                    <a:cubicBezTo>
                      <a:pt x="84" y="6"/>
                      <a:pt x="84" y="6"/>
                      <a:pt x="84" y="6"/>
                    </a:cubicBezTo>
                    <a:cubicBezTo>
                      <a:pt x="83" y="5"/>
                      <a:pt x="83" y="5"/>
                      <a:pt x="83" y="5"/>
                    </a:cubicBezTo>
                    <a:cubicBezTo>
                      <a:pt x="83" y="5"/>
                      <a:pt x="82" y="4"/>
                      <a:pt x="82" y="6"/>
                    </a:cubicBezTo>
                    <a:cubicBezTo>
                      <a:pt x="83" y="7"/>
                      <a:pt x="83" y="7"/>
                      <a:pt x="83" y="7"/>
                    </a:cubicBezTo>
                    <a:cubicBezTo>
                      <a:pt x="83" y="7"/>
                      <a:pt x="84" y="9"/>
                      <a:pt x="83" y="8"/>
                    </a:cubicBezTo>
                    <a:cubicBezTo>
                      <a:pt x="82" y="6"/>
                      <a:pt x="82" y="6"/>
                      <a:pt x="82" y="6"/>
                    </a:cubicBezTo>
                    <a:cubicBezTo>
                      <a:pt x="82" y="6"/>
                      <a:pt x="82" y="6"/>
                      <a:pt x="82" y="6"/>
                    </a:cubicBezTo>
                    <a:cubicBezTo>
                      <a:pt x="80" y="4"/>
                      <a:pt x="80" y="4"/>
                      <a:pt x="80" y="4"/>
                    </a:cubicBezTo>
                    <a:cubicBezTo>
                      <a:pt x="82" y="7"/>
                      <a:pt x="80" y="5"/>
                      <a:pt x="81" y="6"/>
                    </a:cubicBezTo>
                    <a:cubicBezTo>
                      <a:pt x="80" y="6"/>
                      <a:pt x="80" y="6"/>
                      <a:pt x="80" y="6"/>
                    </a:cubicBezTo>
                    <a:cubicBezTo>
                      <a:pt x="79" y="5"/>
                      <a:pt x="81" y="7"/>
                      <a:pt x="81" y="7"/>
                    </a:cubicBezTo>
                    <a:cubicBezTo>
                      <a:pt x="80" y="7"/>
                      <a:pt x="79" y="5"/>
                      <a:pt x="79" y="4"/>
                    </a:cubicBezTo>
                    <a:cubicBezTo>
                      <a:pt x="78" y="4"/>
                      <a:pt x="79" y="6"/>
                      <a:pt x="77" y="5"/>
                    </a:cubicBezTo>
                    <a:cubicBezTo>
                      <a:pt x="77" y="5"/>
                      <a:pt x="77" y="6"/>
                      <a:pt x="77" y="8"/>
                    </a:cubicBezTo>
                    <a:cubicBezTo>
                      <a:pt x="77" y="8"/>
                      <a:pt x="76" y="5"/>
                      <a:pt x="76" y="6"/>
                    </a:cubicBezTo>
                    <a:cubicBezTo>
                      <a:pt x="75" y="5"/>
                      <a:pt x="74" y="3"/>
                      <a:pt x="74" y="2"/>
                    </a:cubicBezTo>
                    <a:cubicBezTo>
                      <a:pt x="74" y="2"/>
                      <a:pt x="73" y="1"/>
                      <a:pt x="73" y="2"/>
                    </a:cubicBezTo>
                    <a:cubicBezTo>
                      <a:pt x="73" y="1"/>
                      <a:pt x="72" y="0"/>
                      <a:pt x="72" y="0"/>
                    </a:cubicBezTo>
                    <a:cubicBezTo>
                      <a:pt x="73" y="1"/>
                      <a:pt x="74" y="3"/>
                      <a:pt x="74" y="3"/>
                    </a:cubicBezTo>
                    <a:cubicBezTo>
                      <a:pt x="76" y="5"/>
                      <a:pt x="74" y="4"/>
                      <a:pt x="76" y="6"/>
                    </a:cubicBezTo>
                    <a:cubicBezTo>
                      <a:pt x="75" y="6"/>
                      <a:pt x="74" y="6"/>
                      <a:pt x="74" y="7"/>
                    </a:cubicBezTo>
                    <a:cubicBezTo>
                      <a:pt x="74" y="7"/>
                      <a:pt x="73" y="5"/>
                      <a:pt x="73" y="4"/>
                    </a:cubicBezTo>
                    <a:cubicBezTo>
                      <a:pt x="73" y="6"/>
                      <a:pt x="73" y="7"/>
                      <a:pt x="73" y="7"/>
                    </a:cubicBezTo>
                    <a:cubicBezTo>
                      <a:pt x="74" y="8"/>
                      <a:pt x="74" y="8"/>
                      <a:pt x="75" y="10"/>
                    </a:cubicBezTo>
                    <a:cubicBezTo>
                      <a:pt x="75" y="10"/>
                      <a:pt x="75" y="11"/>
                      <a:pt x="75" y="11"/>
                    </a:cubicBezTo>
                    <a:cubicBezTo>
                      <a:pt x="74" y="9"/>
                      <a:pt x="72" y="7"/>
                      <a:pt x="72" y="7"/>
                    </a:cubicBezTo>
                    <a:cubicBezTo>
                      <a:pt x="71" y="5"/>
                      <a:pt x="73" y="7"/>
                      <a:pt x="71" y="5"/>
                    </a:cubicBezTo>
                    <a:cubicBezTo>
                      <a:pt x="70" y="3"/>
                      <a:pt x="71" y="2"/>
                      <a:pt x="72" y="3"/>
                    </a:cubicBezTo>
                    <a:cubicBezTo>
                      <a:pt x="71" y="1"/>
                      <a:pt x="71" y="3"/>
                      <a:pt x="70" y="1"/>
                    </a:cubicBezTo>
                    <a:cubicBezTo>
                      <a:pt x="70" y="1"/>
                      <a:pt x="70" y="3"/>
                      <a:pt x="70" y="3"/>
                    </a:cubicBezTo>
                    <a:cubicBezTo>
                      <a:pt x="71" y="4"/>
                      <a:pt x="71" y="4"/>
                      <a:pt x="71" y="5"/>
                    </a:cubicBezTo>
                    <a:cubicBezTo>
                      <a:pt x="72" y="8"/>
                      <a:pt x="70" y="4"/>
                      <a:pt x="70" y="4"/>
                    </a:cubicBezTo>
                    <a:cubicBezTo>
                      <a:pt x="69" y="3"/>
                      <a:pt x="69" y="3"/>
                      <a:pt x="69" y="3"/>
                    </a:cubicBezTo>
                    <a:cubicBezTo>
                      <a:pt x="69" y="3"/>
                      <a:pt x="69" y="4"/>
                      <a:pt x="69" y="4"/>
                    </a:cubicBezTo>
                    <a:cubicBezTo>
                      <a:pt x="67" y="2"/>
                      <a:pt x="69" y="4"/>
                      <a:pt x="68" y="2"/>
                    </a:cubicBezTo>
                    <a:cubicBezTo>
                      <a:pt x="67" y="0"/>
                      <a:pt x="67" y="0"/>
                      <a:pt x="67" y="0"/>
                    </a:cubicBezTo>
                    <a:cubicBezTo>
                      <a:pt x="66" y="0"/>
                      <a:pt x="68" y="2"/>
                      <a:pt x="67" y="2"/>
                    </a:cubicBezTo>
                    <a:cubicBezTo>
                      <a:pt x="67" y="1"/>
                      <a:pt x="67" y="1"/>
                      <a:pt x="67" y="1"/>
                    </a:cubicBezTo>
                    <a:cubicBezTo>
                      <a:pt x="67" y="2"/>
                      <a:pt x="67" y="2"/>
                      <a:pt x="67" y="2"/>
                    </a:cubicBezTo>
                    <a:cubicBezTo>
                      <a:pt x="68" y="3"/>
                      <a:pt x="69" y="4"/>
                      <a:pt x="69" y="4"/>
                    </a:cubicBezTo>
                    <a:cubicBezTo>
                      <a:pt x="70" y="7"/>
                      <a:pt x="69" y="4"/>
                      <a:pt x="69" y="5"/>
                    </a:cubicBezTo>
                    <a:cubicBezTo>
                      <a:pt x="69" y="7"/>
                      <a:pt x="69" y="5"/>
                      <a:pt x="70" y="6"/>
                    </a:cubicBezTo>
                    <a:cubicBezTo>
                      <a:pt x="71" y="8"/>
                      <a:pt x="70" y="8"/>
                      <a:pt x="70" y="8"/>
                    </a:cubicBezTo>
                    <a:cubicBezTo>
                      <a:pt x="70" y="9"/>
                      <a:pt x="69" y="7"/>
                      <a:pt x="68" y="6"/>
                    </a:cubicBezTo>
                    <a:cubicBezTo>
                      <a:pt x="68" y="6"/>
                      <a:pt x="68" y="5"/>
                      <a:pt x="69" y="6"/>
                    </a:cubicBezTo>
                    <a:cubicBezTo>
                      <a:pt x="68" y="4"/>
                      <a:pt x="67" y="3"/>
                      <a:pt x="66" y="2"/>
                    </a:cubicBezTo>
                    <a:cubicBezTo>
                      <a:pt x="65" y="1"/>
                      <a:pt x="67" y="4"/>
                      <a:pt x="67" y="4"/>
                    </a:cubicBezTo>
                    <a:cubicBezTo>
                      <a:pt x="67" y="3"/>
                      <a:pt x="68" y="5"/>
                      <a:pt x="68" y="6"/>
                    </a:cubicBezTo>
                    <a:cubicBezTo>
                      <a:pt x="70" y="10"/>
                      <a:pt x="66" y="3"/>
                      <a:pt x="66" y="4"/>
                    </a:cubicBezTo>
                    <a:cubicBezTo>
                      <a:pt x="68" y="6"/>
                      <a:pt x="67" y="8"/>
                      <a:pt x="70" y="10"/>
                    </a:cubicBezTo>
                    <a:cubicBezTo>
                      <a:pt x="70" y="11"/>
                      <a:pt x="70" y="12"/>
                      <a:pt x="70" y="12"/>
                    </a:cubicBezTo>
                    <a:cubicBezTo>
                      <a:pt x="69" y="10"/>
                      <a:pt x="69" y="10"/>
                      <a:pt x="68" y="8"/>
                    </a:cubicBezTo>
                    <a:cubicBezTo>
                      <a:pt x="68" y="9"/>
                      <a:pt x="68" y="9"/>
                      <a:pt x="68" y="9"/>
                    </a:cubicBezTo>
                    <a:cubicBezTo>
                      <a:pt x="66" y="6"/>
                      <a:pt x="66" y="6"/>
                      <a:pt x="66" y="6"/>
                    </a:cubicBezTo>
                    <a:cubicBezTo>
                      <a:pt x="64" y="3"/>
                      <a:pt x="64" y="3"/>
                      <a:pt x="64" y="3"/>
                    </a:cubicBezTo>
                    <a:cubicBezTo>
                      <a:pt x="64" y="4"/>
                      <a:pt x="65" y="5"/>
                      <a:pt x="65" y="6"/>
                    </a:cubicBezTo>
                    <a:cubicBezTo>
                      <a:pt x="64" y="5"/>
                      <a:pt x="64" y="4"/>
                      <a:pt x="64" y="4"/>
                    </a:cubicBezTo>
                    <a:cubicBezTo>
                      <a:pt x="64" y="5"/>
                      <a:pt x="65" y="7"/>
                      <a:pt x="65" y="7"/>
                    </a:cubicBezTo>
                    <a:cubicBezTo>
                      <a:pt x="65" y="7"/>
                      <a:pt x="64" y="6"/>
                      <a:pt x="63" y="5"/>
                    </a:cubicBezTo>
                    <a:cubicBezTo>
                      <a:pt x="63" y="4"/>
                      <a:pt x="63" y="4"/>
                      <a:pt x="63" y="4"/>
                    </a:cubicBezTo>
                    <a:cubicBezTo>
                      <a:pt x="63" y="5"/>
                      <a:pt x="62" y="3"/>
                      <a:pt x="62" y="4"/>
                    </a:cubicBezTo>
                    <a:cubicBezTo>
                      <a:pt x="63" y="5"/>
                      <a:pt x="64" y="6"/>
                      <a:pt x="65" y="8"/>
                    </a:cubicBezTo>
                    <a:cubicBezTo>
                      <a:pt x="65" y="8"/>
                      <a:pt x="64" y="7"/>
                      <a:pt x="64" y="7"/>
                    </a:cubicBezTo>
                    <a:cubicBezTo>
                      <a:pt x="63" y="6"/>
                      <a:pt x="63" y="6"/>
                      <a:pt x="63" y="6"/>
                    </a:cubicBezTo>
                    <a:cubicBezTo>
                      <a:pt x="63" y="7"/>
                      <a:pt x="62" y="4"/>
                      <a:pt x="62" y="5"/>
                    </a:cubicBezTo>
                    <a:cubicBezTo>
                      <a:pt x="62" y="6"/>
                      <a:pt x="62" y="6"/>
                      <a:pt x="62" y="6"/>
                    </a:cubicBezTo>
                    <a:cubicBezTo>
                      <a:pt x="62" y="6"/>
                      <a:pt x="62" y="5"/>
                      <a:pt x="61" y="5"/>
                    </a:cubicBezTo>
                    <a:cubicBezTo>
                      <a:pt x="62" y="6"/>
                      <a:pt x="62" y="6"/>
                      <a:pt x="62" y="6"/>
                    </a:cubicBezTo>
                    <a:cubicBezTo>
                      <a:pt x="61" y="5"/>
                      <a:pt x="61" y="5"/>
                      <a:pt x="61" y="5"/>
                    </a:cubicBezTo>
                    <a:cubicBezTo>
                      <a:pt x="62" y="6"/>
                      <a:pt x="63" y="8"/>
                      <a:pt x="61" y="6"/>
                    </a:cubicBezTo>
                    <a:cubicBezTo>
                      <a:pt x="63" y="8"/>
                      <a:pt x="61" y="6"/>
                      <a:pt x="62" y="7"/>
                    </a:cubicBezTo>
                    <a:cubicBezTo>
                      <a:pt x="64" y="9"/>
                      <a:pt x="63" y="9"/>
                      <a:pt x="63" y="9"/>
                    </a:cubicBezTo>
                    <a:cubicBezTo>
                      <a:pt x="62" y="7"/>
                      <a:pt x="63" y="9"/>
                      <a:pt x="63" y="9"/>
                    </a:cubicBezTo>
                    <a:cubicBezTo>
                      <a:pt x="61" y="8"/>
                      <a:pt x="61" y="8"/>
                      <a:pt x="61" y="8"/>
                    </a:cubicBezTo>
                    <a:cubicBezTo>
                      <a:pt x="62" y="9"/>
                      <a:pt x="62" y="9"/>
                      <a:pt x="62" y="9"/>
                    </a:cubicBezTo>
                    <a:cubicBezTo>
                      <a:pt x="60" y="6"/>
                      <a:pt x="62" y="10"/>
                      <a:pt x="61" y="10"/>
                    </a:cubicBezTo>
                    <a:cubicBezTo>
                      <a:pt x="61" y="9"/>
                      <a:pt x="60" y="7"/>
                      <a:pt x="60" y="7"/>
                    </a:cubicBezTo>
                    <a:cubicBezTo>
                      <a:pt x="61" y="9"/>
                      <a:pt x="61" y="10"/>
                      <a:pt x="62" y="11"/>
                    </a:cubicBezTo>
                    <a:cubicBezTo>
                      <a:pt x="61" y="11"/>
                      <a:pt x="60" y="9"/>
                      <a:pt x="59" y="7"/>
                    </a:cubicBezTo>
                    <a:cubicBezTo>
                      <a:pt x="60" y="9"/>
                      <a:pt x="58" y="7"/>
                      <a:pt x="59" y="9"/>
                    </a:cubicBezTo>
                    <a:cubicBezTo>
                      <a:pt x="60" y="9"/>
                      <a:pt x="60" y="10"/>
                      <a:pt x="61" y="11"/>
                    </a:cubicBezTo>
                    <a:cubicBezTo>
                      <a:pt x="61" y="11"/>
                      <a:pt x="60" y="10"/>
                      <a:pt x="60" y="10"/>
                    </a:cubicBezTo>
                    <a:cubicBezTo>
                      <a:pt x="60" y="10"/>
                      <a:pt x="61" y="12"/>
                      <a:pt x="61" y="12"/>
                    </a:cubicBezTo>
                    <a:cubicBezTo>
                      <a:pt x="61" y="12"/>
                      <a:pt x="62" y="14"/>
                      <a:pt x="61" y="13"/>
                    </a:cubicBezTo>
                    <a:cubicBezTo>
                      <a:pt x="60" y="12"/>
                      <a:pt x="61" y="12"/>
                      <a:pt x="60" y="11"/>
                    </a:cubicBezTo>
                    <a:cubicBezTo>
                      <a:pt x="60" y="11"/>
                      <a:pt x="62" y="15"/>
                      <a:pt x="62" y="15"/>
                    </a:cubicBezTo>
                    <a:cubicBezTo>
                      <a:pt x="63" y="16"/>
                      <a:pt x="65" y="18"/>
                      <a:pt x="65" y="19"/>
                    </a:cubicBezTo>
                    <a:cubicBezTo>
                      <a:pt x="64" y="19"/>
                      <a:pt x="65" y="18"/>
                      <a:pt x="63" y="17"/>
                    </a:cubicBezTo>
                    <a:cubicBezTo>
                      <a:pt x="63" y="17"/>
                      <a:pt x="63" y="17"/>
                      <a:pt x="63" y="17"/>
                    </a:cubicBezTo>
                    <a:cubicBezTo>
                      <a:pt x="61" y="15"/>
                      <a:pt x="61" y="13"/>
                      <a:pt x="59" y="11"/>
                    </a:cubicBezTo>
                    <a:cubicBezTo>
                      <a:pt x="60" y="12"/>
                      <a:pt x="60" y="12"/>
                      <a:pt x="60" y="12"/>
                    </a:cubicBezTo>
                    <a:cubicBezTo>
                      <a:pt x="59" y="12"/>
                      <a:pt x="58" y="10"/>
                      <a:pt x="58" y="10"/>
                    </a:cubicBezTo>
                    <a:cubicBezTo>
                      <a:pt x="59" y="12"/>
                      <a:pt x="57" y="11"/>
                      <a:pt x="58" y="11"/>
                    </a:cubicBezTo>
                    <a:cubicBezTo>
                      <a:pt x="59" y="12"/>
                      <a:pt x="58" y="11"/>
                      <a:pt x="58" y="12"/>
                    </a:cubicBezTo>
                    <a:cubicBezTo>
                      <a:pt x="58" y="12"/>
                      <a:pt x="60" y="14"/>
                      <a:pt x="59" y="14"/>
                    </a:cubicBezTo>
                    <a:cubicBezTo>
                      <a:pt x="57" y="11"/>
                      <a:pt x="57" y="11"/>
                      <a:pt x="57" y="11"/>
                    </a:cubicBezTo>
                    <a:cubicBezTo>
                      <a:pt x="56" y="11"/>
                      <a:pt x="58" y="13"/>
                      <a:pt x="57" y="12"/>
                    </a:cubicBezTo>
                    <a:cubicBezTo>
                      <a:pt x="57" y="12"/>
                      <a:pt x="57" y="12"/>
                      <a:pt x="57" y="12"/>
                    </a:cubicBezTo>
                    <a:cubicBezTo>
                      <a:pt x="56" y="12"/>
                      <a:pt x="55" y="13"/>
                      <a:pt x="57" y="17"/>
                    </a:cubicBezTo>
                    <a:cubicBezTo>
                      <a:pt x="56" y="16"/>
                      <a:pt x="55" y="16"/>
                      <a:pt x="54" y="15"/>
                    </a:cubicBezTo>
                    <a:cubicBezTo>
                      <a:pt x="55" y="16"/>
                      <a:pt x="55" y="17"/>
                      <a:pt x="55" y="17"/>
                    </a:cubicBezTo>
                    <a:cubicBezTo>
                      <a:pt x="54" y="16"/>
                      <a:pt x="54" y="16"/>
                      <a:pt x="54" y="16"/>
                    </a:cubicBezTo>
                    <a:cubicBezTo>
                      <a:pt x="53" y="15"/>
                      <a:pt x="54" y="17"/>
                      <a:pt x="54" y="18"/>
                    </a:cubicBezTo>
                    <a:cubicBezTo>
                      <a:pt x="53" y="17"/>
                      <a:pt x="53" y="17"/>
                      <a:pt x="53" y="17"/>
                    </a:cubicBezTo>
                    <a:cubicBezTo>
                      <a:pt x="52" y="16"/>
                      <a:pt x="54" y="18"/>
                      <a:pt x="54" y="18"/>
                    </a:cubicBezTo>
                    <a:cubicBezTo>
                      <a:pt x="53" y="17"/>
                      <a:pt x="53" y="17"/>
                      <a:pt x="53" y="17"/>
                    </a:cubicBezTo>
                    <a:cubicBezTo>
                      <a:pt x="54" y="18"/>
                      <a:pt x="54" y="18"/>
                      <a:pt x="54" y="18"/>
                    </a:cubicBezTo>
                    <a:cubicBezTo>
                      <a:pt x="54" y="19"/>
                      <a:pt x="53" y="19"/>
                      <a:pt x="52" y="17"/>
                    </a:cubicBezTo>
                    <a:cubicBezTo>
                      <a:pt x="53" y="18"/>
                      <a:pt x="53" y="18"/>
                      <a:pt x="53" y="18"/>
                    </a:cubicBezTo>
                    <a:cubicBezTo>
                      <a:pt x="52" y="18"/>
                      <a:pt x="51" y="18"/>
                      <a:pt x="51" y="19"/>
                    </a:cubicBezTo>
                    <a:cubicBezTo>
                      <a:pt x="52" y="19"/>
                      <a:pt x="52" y="20"/>
                      <a:pt x="53" y="21"/>
                    </a:cubicBezTo>
                    <a:cubicBezTo>
                      <a:pt x="55" y="22"/>
                      <a:pt x="53" y="20"/>
                      <a:pt x="54" y="22"/>
                    </a:cubicBezTo>
                    <a:cubicBezTo>
                      <a:pt x="53" y="21"/>
                      <a:pt x="52" y="20"/>
                      <a:pt x="52" y="20"/>
                    </a:cubicBezTo>
                    <a:cubicBezTo>
                      <a:pt x="49" y="18"/>
                      <a:pt x="50" y="21"/>
                      <a:pt x="50" y="20"/>
                    </a:cubicBezTo>
                    <a:cubicBezTo>
                      <a:pt x="50" y="21"/>
                      <a:pt x="50" y="21"/>
                      <a:pt x="50" y="21"/>
                    </a:cubicBezTo>
                    <a:cubicBezTo>
                      <a:pt x="48" y="20"/>
                      <a:pt x="50" y="22"/>
                      <a:pt x="48" y="22"/>
                    </a:cubicBezTo>
                    <a:cubicBezTo>
                      <a:pt x="49" y="22"/>
                      <a:pt x="51" y="25"/>
                      <a:pt x="51" y="25"/>
                    </a:cubicBezTo>
                    <a:cubicBezTo>
                      <a:pt x="52" y="26"/>
                      <a:pt x="49" y="23"/>
                      <a:pt x="48" y="22"/>
                    </a:cubicBezTo>
                    <a:cubicBezTo>
                      <a:pt x="48" y="23"/>
                      <a:pt x="48" y="23"/>
                      <a:pt x="48" y="23"/>
                    </a:cubicBezTo>
                    <a:cubicBezTo>
                      <a:pt x="48" y="23"/>
                      <a:pt x="48" y="23"/>
                      <a:pt x="48" y="23"/>
                    </a:cubicBezTo>
                    <a:cubicBezTo>
                      <a:pt x="48" y="24"/>
                      <a:pt x="49" y="25"/>
                      <a:pt x="48" y="24"/>
                    </a:cubicBezTo>
                    <a:cubicBezTo>
                      <a:pt x="48" y="24"/>
                      <a:pt x="48" y="24"/>
                      <a:pt x="48" y="24"/>
                    </a:cubicBezTo>
                    <a:cubicBezTo>
                      <a:pt x="48" y="24"/>
                      <a:pt x="47" y="23"/>
                      <a:pt x="47" y="23"/>
                    </a:cubicBezTo>
                    <a:cubicBezTo>
                      <a:pt x="48" y="25"/>
                      <a:pt x="47" y="24"/>
                      <a:pt x="48" y="25"/>
                    </a:cubicBezTo>
                    <a:cubicBezTo>
                      <a:pt x="47" y="25"/>
                      <a:pt x="47" y="25"/>
                      <a:pt x="47" y="25"/>
                    </a:cubicBezTo>
                    <a:cubicBezTo>
                      <a:pt x="48" y="26"/>
                      <a:pt x="48" y="26"/>
                      <a:pt x="48" y="26"/>
                    </a:cubicBezTo>
                    <a:cubicBezTo>
                      <a:pt x="47" y="26"/>
                      <a:pt x="47" y="26"/>
                      <a:pt x="47" y="26"/>
                    </a:cubicBezTo>
                    <a:cubicBezTo>
                      <a:pt x="46" y="24"/>
                      <a:pt x="46" y="24"/>
                      <a:pt x="46" y="24"/>
                    </a:cubicBezTo>
                    <a:cubicBezTo>
                      <a:pt x="45" y="24"/>
                      <a:pt x="47" y="25"/>
                      <a:pt x="47" y="26"/>
                    </a:cubicBezTo>
                    <a:cubicBezTo>
                      <a:pt x="48" y="27"/>
                      <a:pt x="47" y="26"/>
                      <a:pt x="46" y="26"/>
                    </a:cubicBezTo>
                    <a:cubicBezTo>
                      <a:pt x="46" y="25"/>
                      <a:pt x="47" y="26"/>
                      <a:pt x="47" y="25"/>
                    </a:cubicBezTo>
                    <a:cubicBezTo>
                      <a:pt x="46" y="24"/>
                      <a:pt x="46" y="25"/>
                      <a:pt x="46" y="25"/>
                    </a:cubicBezTo>
                    <a:cubicBezTo>
                      <a:pt x="46" y="25"/>
                      <a:pt x="47" y="26"/>
                      <a:pt x="46" y="26"/>
                    </a:cubicBezTo>
                    <a:cubicBezTo>
                      <a:pt x="46" y="26"/>
                      <a:pt x="46" y="26"/>
                      <a:pt x="45" y="25"/>
                    </a:cubicBezTo>
                    <a:cubicBezTo>
                      <a:pt x="46" y="26"/>
                      <a:pt x="45" y="26"/>
                      <a:pt x="46" y="27"/>
                    </a:cubicBezTo>
                    <a:cubicBezTo>
                      <a:pt x="46" y="27"/>
                      <a:pt x="47" y="27"/>
                      <a:pt x="47" y="28"/>
                    </a:cubicBezTo>
                    <a:cubicBezTo>
                      <a:pt x="47" y="28"/>
                      <a:pt x="47" y="28"/>
                      <a:pt x="47" y="28"/>
                    </a:cubicBezTo>
                    <a:cubicBezTo>
                      <a:pt x="47" y="27"/>
                      <a:pt x="47" y="27"/>
                      <a:pt x="47" y="27"/>
                    </a:cubicBezTo>
                    <a:cubicBezTo>
                      <a:pt x="47" y="28"/>
                      <a:pt x="46" y="28"/>
                      <a:pt x="47" y="29"/>
                    </a:cubicBezTo>
                    <a:cubicBezTo>
                      <a:pt x="46" y="27"/>
                      <a:pt x="46" y="27"/>
                      <a:pt x="46" y="27"/>
                    </a:cubicBezTo>
                    <a:cubicBezTo>
                      <a:pt x="47" y="28"/>
                      <a:pt x="46" y="28"/>
                      <a:pt x="46" y="29"/>
                    </a:cubicBezTo>
                    <a:cubicBezTo>
                      <a:pt x="45" y="27"/>
                      <a:pt x="44" y="26"/>
                      <a:pt x="44" y="26"/>
                    </a:cubicBezTo>
                    <a:cubicBezTo>
                      <a:pt x="44" y="27"/>
                      <a:pt x="44" y="27"/>
                      <a:pt x="44" y="27"/>
                    </a:cubicBezTo>
                    <a:cubicBezTo>
                      <a:pt x="44" y="28"/>
                      <a:pt x="44" y="27"/>
                      <a:pt x="43" y="27"/>
                    </a:cubicBezTo>
                    <a:cubicBezTo>
                      <a:pt x="42" y="26"/>
                      <a:pt x="46" y="31"/>
                      <a:pt x="45" y="30"/>
                    </a:cubicBezTo>
                    <a:cubicBezTo>
                      <a:pt x="44" y="28"/>
                      <a:pt x="43" y="28"/>
                      <a:pt x="43" y="28"/>
                    </a:cubicBezTo>
                    <a:cubicBezTo>
                      <a:pt x="43" y="29"/>
                      <a:pt x="43" y="29"/>
                      <a:pt x="43" y="29"/>
                    </a:cubicBezTo>
                    <a:cubicBezTo>
                      <a:pt x="44" y="29"/>
                      <a:pt x="42" y="28"/>
                      <a:pt x="44" y="28"/>
                    </a:cubicBezTo>
                    <a:cubicBezTo>
                      <a:pt x="44" y="29"/>
                      <a:pt x="44" y="29"/>
                      <a:pt x="44" y="30"/>
                    </a:cubicBezTo>
                    <a:cubicBezTo>
                      <a:pt x="41" y="27"/>
                      <a:pt x="42" y="30"/>
                      <a:pt x="40" y="29"/>
                    </a:cubicBezTo>
                    <a:cubicBezTo>
                      <a:pt x="42" y="30"/>
                      <a:pt x="41" y="29"/>
                      <a:pt x="41" y="30"/>
                    </a:cubicBezTo>
                    <a:cubicBezTo>
                      <a:pt x="39" y="28"/>
                      <a:pt x="41" y="31"/>
                      <a:pt x="40" y="30"/>
                    </a:cubicBezTo>
                    <a:cubicBezTo>
                      <a:pt x="42" y="32"/>
                      <a:pt x="42" y="32"/>
                      <a:pt x="42" y="32"/>
                    </a:cubicBezTo>
                    <a:cubicBezTo>
                      <a:pt x="40" y="31"/>
                      <a:pt x="44" y="35"/>
                      <a:pt x="41" y="33"/>
                    </a:cubicBezTo>
                    <a:cubicBezTo>
                      <a:pt x="40" y="31"/>
                      <a:pt x="40" y="31"/>
                      <a:pt x="40" y="31"/>
                    </a:cubicBezTo>
                    <a:cubicBezTo>
                      <a:pt x="38" y="29"/>
                      <a:pt x="41" y="33"/>
                      <a:pt x="39" y="31"/>
                    </a:cubicBezTo>
                    <a:cubicBezTo>
                      <a:pt x="39" y="32"/>
                      <a:pt x="40" y="33"/>
                      <a:pt x="41" y="34"/>
                    </a:cubicBezTo>
                    <a:cubicBezTo>
                      <a:pt x="40" y="33"/>
                      <a:pt x="39" y="33"/>
                      <a:pt x="38" y="32"/>
                    </a:cubicBezTo>
                    <a:cubicBezTo>
                      <a:pt x="39" y="33"/>
                      <a:pt x="39" y="33"/>
                      <a:pt x="38" y="33"/>
                    </a:cubicBezTo>
                    <a:cubicBezTo>
                      <a:pt x="38" y="32"/>
                      <a:pt x="38" y="32"/>
                      <a:pt x="38" y="32"/>
                    </a:cubicBezTo>
                    <a:cubicBezTo>
                      <a:pt x="37" y="32"/>
                      <a:pt x="38" y="33"/>
                      <a:pt x="38" y="33"/>
                    </a:cubicBezTo>
                    <a:cubicBezTo>
                      <a:pt x="37" y="32"/>
                      <a:pt x="37" y="33"/>
                      <a:pt x="36" y="33"/>
                    </a:cubicBezTo>
                    <a:cubicBezTo>
                      <a:pt x="37" y="35"/>
                      <a:pt x="35" y="32"/>
                      <a:pt x="37" y="35"/>
                    </a:cubicBezTo>
                    <a:cubicBezTo>
                      <a:pt x="36" y="34"/>
                      <a:pt x="36" y="34"/>
                      <a:pt x="36" y="34"/>
                    </a:cubicBezTo>
                    <a:cubicBezTo>
                      <a:pt x="37" y="35"/>
                      <a:pt x="38" y="36"/>
                      <a:pt x="38" y="37"/>
                    </a:cubicBezTo>
                    <a:cubicBezTo>
                      <a:pt x="36" y="35"/>
                      <a:pt x="36" y="35"/>
                      <a:pt x="36" y="35"/>
                    </a:cubicBezTo>
                    <a:cubicBezTo>
                      <a:pt x="35" y="33"/>
                      <a:pt x="36" y="35"/>
                      <a:pt x="35" y="34"/>
                    </a:cubicBezTo>
                    <a:cubicBezTo>
                      <a:pt x="36" y="35"/>
                      <a:pt x="35" y="34"/>
                      <a:pt x="36" y="35"/>
                    </a:cubicBezTo>
                    <a:cubicBezTo>
                      <a:pt x="36" y="36"/>
                      <a:pt x="36" y="36"/>
                      <a:pt x="36" y="36"/>
                    </a:cubicBezTo>
                    <a:cubicBezTo>
                      <a:pt x="36" y="37"/>
                      <a:pt x="36" y="37"/>
                      <a:pt x="36" y="37"/>
                    </a:cubicBezTo>
                    <a:cubicBezTo>
                      <a:pt x="36" y="38"/>
                      <a:pt x="35" y="36"/>
                      <a:pt x="35" y="36"/>
                    </a:cubicBezTo>
                    <a:cubicBezTo>
                      <a:pt x="34" y="35"/>
                      <a:pt x="34" y="36"/>
                      <a:pt x="35" y="36"/>
                    </a:cubicBezTo>
                    <a:cubicBezTo>
                      <a:pt x="35" y="36"/>
                      <a:pt x="35" y="36"/>
                      <a:pt x="35" y="37"/>
                    </a:cubicBezTo>
                    <a:cubicBezTo>
                      <a:pt x="35" y="36"/>
                      <a:pt x="35" y="36"/>
                      <a:pt x="35" y="36"/>
                    </a:cubicBezTo>
                    <a:cubicBezTo>
                      <a:pt x="35" y="36"/>
                      <a:pt x="35" y="36"/>
                      <a:pt x="35" y="37"/>
                    </a:cubicBezTo>
                    <a:cubicBezTo>
                      <a:pt x="35" y="36"/>
                      <a:pt x="35" y="36"/>
                      <a:pt x="34" y="36"/>
                    </a:cubicBezTo>
                    <a:cubicBezTo>
                      <a:pt x="34" y="36"/>
                      <a:pt x="34" y="36"/>
                      <a:pt x="35" y="36"/>
                    </a:cubicBezTo>
                    <a:cubicBezTo>
                      <a:pt x="34" y="36"/>
                      <a:pt x="34" y="36"/>
                      <a:pt x="34" y="36"/>
                    </a:cubicBezTo>
                    <a:cubicBezTo>
                      <a:pt x="34" y="36"/>
                      <a:pt x="34" y="36"/>
                      <a:pt x="34" y="36"/>
                    </a:cubicBezTo>
                    <a:cubicBezTo>
                      <a:pt x="34" y="36"/>
                      <a:pt x="34" y="36"/>
                      <a:pt x="34" y="36"/>
                    </a:cubicBezTo>
                    <a:cubicBezTo>
                      <a:pt x="33" y="35"/>
                      <a:pt x="33" y="35"/>
                      <a:pt x="33" y="35"/>
                    </a:cubicBezTo>
                    <a:cubicBezTo>
                      <a:pt x="33" y="35"/>
                      <a:pt x="33" y="36"/>
                      <a:pt x="34" y="37"/>
                    </a:cubicBezTo>
                    <a:cubicBezTo>
                      <a:pt x="32" y="36"/>
                      <a:pt x="33" y="38"/>
                      <a:pt x="33" y="39"/>
                    </a:cubicBezTo>
                    <a:cubicBezTo>
                      <a:pt x="33" y="39"/>
                      <a:pt x="32" y="38"/>
                      <a:pt x="33" y="38"/>
                    </a:cubicBezTo>
                    <a:cubicBezTo>
                      <a:pt x="33" y="39"/>
                      <a:pt x="33" y="40"/>
                      <a:pt x="33" y="39"/>
                    </a:cubicBezTo>
                    <a:cubicBezTo>
                      <a:pt x="33" y="40"/>
                      <a:pt x="32" y="38"/>
                      <a:pt x="32" y="38"/>
                    </a:cubicBezTo>
                    <a:cubicBezTo>
                      <a:pt x="31" y="38"/>
                      <a:pt x="33" y="40"/>
                      <a:pt x="32" y="40"/>
                    </a:cubicBezTo>
                    <a:cubicBezTo>
                      <a:pt x="30" y="38"/>
                      <a:pt x="33" y="42"/>
                      <a:pt x="31" y="41"/>
                    </a:cubicBezTo>
                    <a:cubicBezTo>
                      <a:pt x="31" y="41"/>
                      <a:pt x="31" y="40"/>
                      <a:pt x="30" y="39"/>
                    </a:cubicBezTo>
                    <a:cubicBezTo>
                      <a:pt x="30" y="40"/>
                      <a:pt x="30" y="41"/>
                      <a:pt x="31" y="43"/>
                    </a:cubicBezTo>
                    <a:cubicBezTo>
                      <a:pt x="30" y="41"/>
                      <a:pt x="30" y="41"/>
                      <a:pt x="30" y="41"/>
                    </a:cubicBezTo>
                    <a:cubicBezTo>
                      <a:pt x="30" y="41"/>
                      <a:pt x="30" y="42"/>
                      <a:pt x="31" y="43"/>
                    </a:cubicBezTo>
                    <a:cubicBezTo>
                      <a:pt x="32" y="44"/>
                      <a:pt x="32" y="45"/>
                      <a:pt x="32" y="45"/>
                    </a:cubicBezTo>
                    <a:cubicBezTo>
                      <a:pt x="32" y="45"/>
                      <a:pt x="32" y="45"/>
                      <a:pt x="32" y="45"/>
                    </a:cubicBezTo>
                    <a:cubicBezTo>
                      <a:pt x="32" y="46"/>
                      <a:pt x="32" y="46"/>
                      <a:pt x="32" y="46"/>
                    </a:cubicBezTo>
                    <a:cubicBezTo>
                      <a:pt x="31" y="45"/>
                      <a:pt x="31" y="45"/>
                      <a:pt x="31" y="45"/>
                    </a:cubicBezTo>
                    <a:cubicBezTo>
                      <a:pt x="29" y="43"/>
                      <a:pt x="29" y="44"/>
                      <a:pt x="29" y="44"/>
                    </a:cubicBezTo>
                    <a:cubicBezTo>
                      <a:pt x="30" y="45"/>
                      <a:pt x="30" y="45"/>
                      <a:pt x="30" y="45"/>
                    </a:cubicBezTo>
                    <a:cubicBezTo>
                      <a:pt x="30" y="46"/>
                      <a:pt x="29" y="44"/>
                      <a:pt x="29" y="44"/>
                    </a:cubicBezTo>
                    <a:cubicBezTo>
                      <a:pt x="31" y="48"/>
                      <a:pt x="31" y="48"/>
                      <a:pt x="31" y="48"/>
                    </a:cubicBezTo>
                    <a:cubicBezTo>
                      <a:pt x="31" y="48"/>
                      <a:pt x="30" y="47"/>
                      <a:pt x="29" y="46"/>
                    </a:cubicBezTo>
                    <a:cubicBezTo>
                      <a:pt x="29" y="46"/>
                      <a:pt x="31" y="49"/>
                      <a:pt x="31" y="50"/>
                    </a:cubicBezTo>
                    <a:cubicBezTo>
                      <a:pt x="31" y="50"/>
                      <a:pt x="31" y="51"/>
                      <a:pt x="31" y="51"/>
                    </a:cubicBezTo>
                    <a:cubicBezTo>
                      <a:pt x="30" y="50"/>
                      <a:pt x="31" y="51"/>
                      <a:pt x="31" y="51"/>
                    </a:cubicBezTo>
                    <a:cubicBezTo>
                      <a:pt x="30" y="50"/>
                      <a:pt x="30" y="50"/>
                      <a:pt x="30" y="50"/>
                    </a:cubicBezTo>
                    <a:cubicBezTo>
                      <a:pt x="30" y="49"/>
                      <a:pt x="28" y="48"/>
                      <a:pt x="28" y="47"/>
                    </a:cubicBezTo>
                    <a:cubicBezTo>
                      <a:pt x="28" y="48"/>
                      <a:pt x="27" y="47"/>
                      <a:pt x="26" y="47"/>
                    </a:cubicBezTo>
                    <a:cubicBezTo>
                      <a:pt x="28" y="49"/>
                      <a:pt x="27" y="49"/>
                      <a:pt x="28" y="51"/>
                    </a:cubicBezTo>
                    <a:cubicBezTo>
                      <a:pt x="28" y="51"/>
                      <a:pt x="27" y="49"/>
                      <a:pt x="26" y="49"/>
                    </a:cubicBezTo>
                    <a:cubicBezTo>
                      <a:pt x="27" y="50"/>
                      <a:pt x="26" y="50"/>
                      <a:pt x="25" y="50"/>
                    </a:cubicBezTo>
                    <a:cubicBezTo>
                      <a:pt x="25" y="50"/>
                      <a:pt x="25" y="50"/>
                      <a:pt x="25" y="50"/>
                    </a:cubicBezTo>
                    <a:cubicBezTo>
                      <a:pt x="25" y="51"/>
                      <a:pt x="24" y="51"/>
                      <a:pt x="25" y="53"/>
                    </a:cubicBezTo>
                    <a:cubicBezTo>
                      <a:pt x="25" y="52"/>
                      <a:pt x="25" y="52"/>
                      <a:pt x="25" y="52"/>
                    </a:cubicBezTo>
                    <a:cubicBezTo>
                      <a:pt x="24" y="51"/>
                      <a:pt x="27" y="54"/>
                      <a:pt x="25" y="53"/>
                    </a:cubicBezTo>
                    <a:cubicBezTo>
                      <a:pt x="25" y="52"/>
                      <a:pt x="25" y="52"/>
                      <a:pt x="25" y="52"/>
                    </a:cubicBezTo>
                    <a:cubicBezTo>
                      <a:pt x="25" y="53"/>
                      <a:pt x="23" y="52"/>
                      <a:pt x="24" y="54"/>
                    </a:cubicBezTo>
                    <a:cubicBezTo>
                      <a:pt x="24" y="53"/>
                      <a:pt x="24" y="53"/>
                      <a:pt x="24" y="53"/>
                    </a:cubicBezTo>
                    <a:cubicBezTo>
                      <a:pt x="24" y="53"/>
                      <a:pt x="23" y="53"/>
                      <a:pt x="24" y="55"/>
                    </a:cubicBezTo>
                    <a:cubicBezTo>
                      <a:pt x="23" y="53"/>
                      <a:pt x="23" y="53"/>
                      <a:pt x="23" y="53"/>
                    </a:cubicBezTo>
                    <a:cubicBezTo>
                      <a:pt x="22" y="52"/>
                      <a:pt x="24" y="55"/>
                      <a:pt x="23" y="55"/>
                    </a:cubicBezTo>
                    <a:cubicBezTo>
                      <a:pt x="23" y="55"/>
                      <a:pt x="22" y="54"/>
                      <a:pt x="22" y="54"/>
                    </a:cubicBezTo>
                    <a:cubicBezTo>
                      <a:pt x="23" y="55"/>
                      <a:pt x="22" y="55"/>
                      <a:pt x="23" y="55"/>
                    </a:cubicBezTo>
                    <a:cubicBezTo>
                      <a:pt x="21" y="54"/>
                      <a:pt x="21" y="54"/>
                      <a:pt x="21" y="54"/>
                    </a:cubicBezTo>
                    <a:cubicBezTo>
                      <a:pt x="20" y="55"/>
                      <a:pt x="18" y="56"/>
                      <a:pt x="18" y="59"/>
                    </a:cubicBezTo>
                    <a:cubicBezTo>
                      <a:pt x="16" y="57"/>
                      <a:pt x="17" y="57"/>
                      <a:pt x="16" y="56"/>
                    </a:cubicBezTo>
                    <a:cubicBezTo>
                      <a:pt x="18" y="58"/>
                      <a:pt x="16" y="57"/>
                      <a:pt x="16" y="58"/>
                    </a:cubicBezTo>
                    <a:cubicBezTo>
                      <a:pt x="16" y="57"/>
                      <a:pt x="16" y="57"/>
                      <a:pt x="16" y="57"/>
                    </a:cubicBezTo>
                    <a:cubicBezTo>
                      <a:pt x="16" y="58"/>
                      <a:pt x="15" y="57"/>
                      <a:pt x="16" y="58"/>
                    </a:cubicBezTo>
                    <a:cubicBezTo>
                      <a:pt x="16" y="58"/>
                      <a:pt x="16" y="58"/>
                      <a:pt x="16" y="58"/>
                    </a:cubicBezTo>
                    <a:cubicBezTo>
                      <a:pt x="17" y="59"/>
                      <a:pt x="14" y="56"/>
                      <a:pt x="15" y="59"/>
                    </a:cubicBezTo>
                    <a:cubicBezTo>
                      <a:pt x="14" y="57"/>
                      <a:pt x="14" y="57"/>
                      <a:pt x="14" y="57"/>
                    </a:cubicBezTo>
                    <a:cubicBezTo>
                      <a:pt x="16" y="60"/>
                      <a:pt x="13" y="57"/>
                      <a:pt x="15" y="59"/>
                    </a:cubicBezTo>
                    <a:cubicBezTo>
                      <a:pt x="14" y="59"/>
                      <a:pt x="14" y="59"/>
                      <a:pt x="14" y="59"/>
                    </a:cubicBezTo>
                    <a:cubicBezTo>
                      <a:pt x="13" y="58"/>
                      <a:pt x="15" y="61"/>
                      <a:pt x="14" y="60"/>
                    </a:cubicBezTo>
                    <a:cubicBezTo>
                      <a:pt x="14" y="60"/>
                      <a:pt x="14" y="61"/>
                      <a:pt x="15" y="63"/>
                    </a:cubicBezTo>
                    <a:cubicBezTo>
                      <a:pt x="14" y="60"/>
                      <a:pt x="14" y="60"/>
                      <a:pt x="14" y="60"/>
                    </a:cubicBezTo>
                    <a:cubicBezTo>
                      <a:pt x="13" y="62"/>
                      <a:pt x="12" y="63"/>
                      <a:pt x="13" y="65"/>
                    </a:cubicBezTo>
                    <a:cubicBezTo>
                      <a:pt x="12" y="65"/>
                      <a:pt x="12" y="65"/>
                      <a:pt x="12" y="65"/>
                    </a:cubicBezTo>
                    <a:cubicBezTo>
                      <a:pt x="13" y="67"/>
                      <a:pt x="9" y="64"/>
                      <a:pt x="12" y="67"/>
                    </a:cubicBezTo>
                    <a:cubicBezTo>
                      <a:pt x="13" y="69"/>
                      <a:pt x="13" y="69"/>
                      <a:pt x="13" y="69"/>
                    </a:cubicBezTo>
                    <a:cubicBezTo>
                      <a:pt x="11" y="67"/>
                      <a:pt x="11" y="67"/>
                      <a:pt x="11" y="67"/>
                    </a:cubicBezTo>
                    <a:cubicBezTo>
                      <a:pt x="11" y="68"/>
                      <a:pt x="10" y="68"/>
                      <a:pt x="11" y="69"/>
                    </a:cubicBezTo>
                    <a:cubicBezTo>
                      <a:pt x="10" y="68"/>
                      <a:pt x="10" y="68"/>
                      <a:pt x="10" y="68"/>
                    </a:cubicBezTo>
                    <a:cubicBezTo>
                      <a:pt x="10" y="68"/>
                      <a:pt x="11" y="70"/>
                      <a:pt x="11" y="70"/>
                    </a:cubicBezTo>
                    <a:cubicBezTo>
                      <a:pt x="10" y="69"/>
                      <a:pt x="10" y="69"/>
                      <a:pt x="10" y="69"/>
                    </a:cubicBezTo>
                    <a:cubicBezTo>
                      <a:pt x="7" y="68"/>
                      <a:pt x="4" y="67"/>
                      <a:pt x="5" y="71"/>
                    </a:cubicBezTo>
                    <a:cubicBezTo>
                      <a:pt x="5" y="72"/>
                      <a:pt x="3" y="70"/>
                      <a:pt x="3" y="70"/>
                    </a:cubicBezTo>
                    <a:cubicBezTo>
                      <a:pt x="5" y="73"/>
                      <a:pt x="0" y="70"/>
                      <a:pt x="2" y="75"/>
                    </a:cubicBezTo>
                    <a:cubicBezTo>
                      <a:pt x="2" y="77"/>
                      <a:pt x="6" y="82"/>
                      <a:pt x="6" y="82"/>
                    </a:cubicBezTo>
                    <a:cubicBezTo>
                      <a:pt x="7" y="78"/>
                      <a:pt x="10" y="79"/>
                      <a:pt x="14" y="80"/>
                    </a:cubicBezTo>
                    <a:cubicBezTo>
                      <a:pt x="14" y="79"/>
                      <a:pt x="14" y="77"/>
                      <a:pt x="15" y="78"/>
                    </a:cubicBezTo>
                    <a:cubicBezTo>
                      <a:pt x="18" y="75"/>
                      <a:pt x="23" y="77"/>
                      <a:pt x="24" y="73"/>
                    </a:cubicBezTo>
                    <a:cubicBezTo>
                      <a:pt x="23" y="73"/>
                      <a:pt x="23" y="72"/>
                      <a:pt x="23" y="71"/>
                    </a:cubicBezTo>
                    <a:cubicBezTo>
                      <a:pt x="23" y="72"/>
                      <a:pt x="23" y="72"/>
                      <a:pt x="23" y="72"/>
                    </a:cubicBezTo>
                    <a:cubicBezTo>
                      <a:pt x="22" y="71"/>
                      <a:pt x="22" y="71"/>
                      <a:pt x="22" y="71"/>
                    </a:cubicBezTo>
                    <a:cubicBezTo>
                      <a:pt x="23" y="70"/>
                      <a:pt x="24" y="72"/>
                      <a:pt x="24" y="72"/>
                    </a:cubicBezTo>
                    <a:cubicBezTo>
                      <a:pt x="25" y="71"/>
                      <a:pt x="25" y="70"/>
                      <a:pt x="26" y="70"/>
                    </a:cubicBezTo>
                    <a:cubicBezTo>
                      <a:pt x="25" y="68"/>
                      <a:pt x="27" y="69"/>
                      <a:pt x="25" y="67"/>
                    </a:cubicBezTo>
                    <a:cubicBezTo>
                      <a:pt x="26" y="68"/>
                      <a:pt x="26" y="68"/>
                      <a:pt x="26" y="68"/>
                    </a:cubicBezTo>
                    <a:cubicBezTo>
                      <a:pt x="26" y="67"/>
                      <a:pt x="26" y="67"/>
                      <a:pt x="28" y="68"/>
                    </a:cubicBezTo>
                    <a:cubicBezTo>
                      <a:pt x="32" y="68"/>
                      <a:pt x="33" y="64"/>
                      <a:pt x="36" y="63"/>
                    </a:cubicBezTo>
                    <a:cubicBezTo>
                      <a:pt x="39" y="60"/>
                      <a:pt x="40" y="57"/>
                      <a:pt x="43" y="54"/>
                    </a:cubicBezTo>
                    <a:cubicBezTo>
                      <a:pt x="41" y="51"/>
                      <a:pt x="42" y="52"/>
                      <a:pt x="41" y="49"/>
                    </a:cubicBezTo>
                    <a:cubicBezTo>
                      <a:pt x="42" y="50"/>
                      <a:pt x="42" y="50"/>
                      <a:pt x="42" y="50"/>
                    </a:cubicBezTo>
                    <a:cubicBezTo>
                      <a:pt x="41" y="48"/>
                      <a:pt x="42" y="49"/>
                      <a:pt x="44" y="50"/>
                    </a:cubicBezTo>
                    <a:cubicBezTo>
                      <a:pt x="43" y="49"/>
                      <a:pt x="44" y="50"/>
                      <a:pt x="42" y="48"/>
                    </a:cubicBezTo>
                    <a:cubicBezTo>
                      <a:pt x="41" y="47"/>
                      <a:pt x="44" y="50"/>
                      <a:pt x="44" y="49"/>
                    </a:cubicBezTo>
                    <a:cubicBezTo>
                      <a:pt x="45" y="50"/>
                      <a:pt x="43" y="48"/>
                      <a:pt x="44" y="49"/>
                    </a:cubicBezTo>
                    <a:cubicBezTo>
                      <a:pt x="43" y="46"/>
                      <a:pt x="44" y="50"/>
                      <a:pt x="47" y="50"/>
                    </a:cubicBezTo>
                    <a:cubicBezTo>
                      <a:pt x="47" y="49"/>
                      <a:pt x="47" y="46"/>
                      <a:pt x="49" y="46"/>
                    </a:cubicBezTo>
                    <a:cubicBezTo>
                      <a:pt x="49" y="46"/>
                      <a:pt x="48" y="45"/>
                      <a:pt x="48" y="45"/>
                    </a:cubicBezTo>
                    <a:cubicBezTo>
                      <a:pt x="50" y="47"/>
                      <a:pt x="48" y="44"/>
                      <a:pt x="49" y="45"/>
                    </a:cubicBezTo>
                    <a:cubicBezTo>
                      <a:pt x="50" y="46"/>
                      <a:pt x="50" y="46"/>
                      <a:pt x="50" y="46"/>
                    </a:cubicBezTo>
                    <a:cubicBezTo>
                      <a:pt x="51" y="46"/>
                      <a:pt x="50" y="45"/>
                      <a:pt x="52" y="45"/>
                    </a:cubicBezTo>
                    <a:cubicBezTo>
                      <a:pt x="51" y="44"/>
                      <a:pt x="54" y="45"/>
                      <a:pt x="53" y="44"/>
                    </a:cubicBezTo>
                    <a:cubicBezTo>
                      <a:pt x="54" y="45"/>
                      <a:pt x="54" y="44"/>
                      <a:pt x="54" y="45"/>
                    </a:cubicBezTo>
                    <a:cubicBezTo>
                      <a:pt x="52" y="42"/>
                      <a:pt x="56" y="45"/>
                      <a:pt x="55" y="43"/>
                    </a:cubicBezTo>
                    <a:cubicBezTo>
                      <a:pt x="55" y="43"/>
                      <a:pt x="55" y="43"/>
                      <a:pt x="55" y="43"/>
                    </a:cubicBezTo>
                    <a:cubicBezTo>
                      <a:pt x="56" y="42"/>
                      <a:pt x="58" y="42"/>
                      <a:pt x="58" y="39"/>
                    </a:cubicBezTo>
                    <a:cubicBezTo>
                      <a:pt x="59" y="38"/>
                      <a:pt x="62" y="40"/>
                      <a:pt x="62" y="38"/>
                    </a:cubicBezTo>
                    <a:cubicBezTo>
                      <a:pt x="61" y="37"/>
                      <a:pt x="61" y="37"/>
                      <a:pt x="61" y="37"/>
                    </a:cubicBezTo>
                    <a:cubicBezTo>
                      <a:pt x="61" y="36"/>
                      <a:pt x="62" y="37"/>
                      <a:pt x="62" y="38"/>
                    </a:cubicBezTo>
                    <a:cubicBezTo>
                      <a:pt x="61" y="36"/>
                      <a:pt x="63" y="37"/>
                      <a:pt x="64" y="37"/>
                    </a:cubicBezTo>
                    <a:cubicBezTo>
                      <a:pt x="63" y="36"/>
                      <a:pt x="63" y="36"/>
                      <a:pt x="63" y="35"/>
                    </a:cubicBezTo>
                    <a:cubicBezTo>
                      <a:pt x="66" y="36"/>
                      <a:pt x="63" y="33"/>
                      <a:pt x="66" y="34"/>
                    </a:cubicBezTo>
                    <a:cubicBezTo>
                      <a:pt x="63" y="32"/>
                      <a:pt x="65" y="33"/>
                      <a:pt x="64" y="32"/>
                    </a:cubicBezTo>
                    <a:cubicBezTo>
                      <a:pt x="64" y="32"/>
                      <a:pt x="65" y="33"/>
                      <a:pt x="65" y="33"/>
                    </a:cubicBezTo>
                    <a:cubicBezTo>
                      <a:pt x="66" y="33"/>
                      <a:pt x="66" y="32"/>
                      <a:pt x="67" y="33"/>
                    </a:cubicBezTo>
                    <a:cubicBezTo>
                      <a:pt x="67" y="32"/>
                      <a:pt x="66" y="31"/>
                      <a:pt x="66" y="31"/>
                    </a:cubicBezTo>
                    <a:cubicBezTo>
                      <a:pt x="68" y="33"/>
                      <a:pt x="67" y="31"/>
                      <a:pt x="68" y="31"/>
                    </a:cubicBezTo>
                    <a:cubicBezTo>
                      <a:pt x="66" y="29"/>
                      <a:pt x="66" y="28"/>
                      <a:pt x="66" y="28"/>
                    </a:cubicBezTo>
                    <a:cubicBezTo>
                      <a:pt x="68" y="31"/>
                      <a:pt x="68" y="31"/>
                      <a:pt x="68" y="31"/>
                    </a:cubicBezTo>
                    <a:cubicBezTo>
                      <a:pt x="68" y="29"/>
                      <a:pt x="71" y="30"/>
                      <a:pt x="70" y="27"/>
                    </a:cubicBezTo>
                    <a:cubicBezTo>
                      <a:pt x="71" y="28"/>
                      <a:pt x="71" y="28"/>
                      <a:pt x="71" y="28"/>
                    </a:cubicBezTo>
                    <a:cubicBezTo>
                      <a:pt x="71" y="25"/>
                      <a:pt x="73" y="26"/>
                      <a:pt x="72" y="23"/>
                    </a:cubicBezTo>
                    <a:cubicBezTo>
                      <a:pt x="73" y="23"/>
                      <a:pt x="73" y="24"/>
                      <a:pt x="74" y="23"/>
                    </a:cubicBezTo>
                    <a:cubicBezTo>
                      <a:pt x="73" y="22"/>
                      <a:pt x="73" y="22"/>
                      <a:pt x="72" y="20"/>
                    </a:cubicBezTo>
                    <a:cubicBezTo>
                      <a:pt x="72" y="20"/>
                      <a:pt x="73" y="21"/>
                      <a:pt x="74" y="21"/>
                    </a:cubicBezTo>
                    <a:cubicBezTo>
                      <a:pt x="74" y="21"/>
                      <a:pt x="76" y="23"/>
                      <a:pt x="75" y="20"/>
                    </a:cubicBezTo>
                    <a:cubicBezTo>
                      <a:pt x="76" y="21"/>
                      <a:pt x="76" y="21"/>
                      <a:pt x="76" y="21"/>
                    </a:cubicBezTo>
                    <a:cubicBezTo>
                      <a:pt x="76" y="20"/>
                      <a:pt x="75" y="18"/>
                      <a:pt x="76" y="19"/>
                    </a:cubicBezTo>
                    <a:cubicBezTo>
                      <a:pt x="76" y="18"/>
                      <a:pt x="76" y="17"/>
                      <a:pt x="75" y="16"/>
                    </a:cubicBezTo>
                    <a:cubicBezTo>
                      <a:pt x="75" y="16"/>
                      <a:pt x="76" y="18"/>
                      <a:pt x="76" y="17"/>
                    </a:cubicBezTo>
                    <a:cubicBezTo>
                      <a:pt x="77" y="19"/>
                      <a:pt x="77" y="19"/>
                      <a:pt x="77" y="19"/>
                    </a:cubicBezTo>
                    <a:cubicBezTo>
                      <a:pt x="78" y="18"/>
                      <a:pt x="78" y="17"/>
                      <a:pt x="79" y="15"/>
                    </a:cubicBezTo>
                    <a:cubicBezTo>
                      <a:pt x="80" y="17"/>
                      <a:pt x="80" y="15"/>
                      <a:pt x="81" y="15"/>
                    </a:cubicBezTo>
                    <a:cubicBezTo>
                      <a:pt x="81" y="14"/>
                      <a:pt x="82" y="15"/>
                      <a:pt x="81" y="13"/>
                    </a:cubicBezTo>
                    <a:cubicBezTo>
                      <a:pt x="82" y="14"/>
                      <a:pt x="82" y="14"/>
                      <a:pt x="82" y="14"/>
                    </a:cubicBezTo>
                    <a:cubicBezTo>
                      <a:pt x="82" y="14"/>
                      <a:pt x="83" y="13"/>
                      <a:pt x="84" y="14"/>
                    </a:cubicBezTo>
                    <a:cubicBezTo>
                      <a:pt x="84" y="14"/>
                      <a:pt x="83" y="12"/>
                      <a:pt x="83" y="11"/>
                    </a:cubicBezTo>
                    <a:cubicBezTo>
                      <a:pt x="84" y="12"/>
                      <a:pt x="84" y="12"/>
                      <a:pt x="84" y="12"/>
                    </a:cubicBezTo>
                    <a:cubicBezTo>
                      <a:pt x="84" y="11"/>
                      <a:pt x="83" y="10"/>
                      <a:pt x="82" y="8"/>
                    </a:cubicBezTo>
                    <a:cubicBezTo>
                      <a:pt x="83" y="9"/>
                      <a:pt x="82" y="8"/>
                      <a:pt x="83" y="9"/>
                    </a:cubicBezTo>
                    <a:cubicBezTo>
                      <a:pt x="83" y="10"/>
                      <a:pt x="84" y="11"/>
                      <a:pt x="84" y="13"/>
                    </a:cubicBezTo>
                    <a:cubicBezTo>
                      <a:pt x="85" y="13"/>
                      <a:pt x="84" y="10"/>
                      <a:pt x="85" y="11"/>
                    </a:cubicBezTo>
                    <a:cubicBezTo>
                      <a:pt x="86" y="12"/>
                      <a:pt x="86" y="11"/>
                      <a:pt x="85" y="9"/>
                    </a:cubicBezTo>
                    <a:cubicBezTo>
                      <a:pt x="85" y="10"/>
                      <a:pt x="85" y="10"/>
                      <a:pt x="86" y="11"/>
                    </a:cubicBezTo>
                    <a:cubicBezTo>
                      <a:pt x="86" y="11"/>
                      <a:pt x="86" y="11"/>
                      <a:pt x="86" y="10"/>
                    </a:cubicBezTo>
                    <a:cubicBezTo>
                      <a:pt x="86" y="10"/>
                      <a:pt x="85" y="10"/>
                      <a:pt x="85" y="10"/>
                    </a:cubicBezTo>
                    <a:cubicBezTo>
                      <a:pt x="85" y="9"/>
                      <a:pt x="85" y="8"/>
                      <a:pt x="84" y="7"/>
                    </a:cubicBezTo>
                    <a:cubicBezTo>
                      <a:pt x="84" y="7"/>
                      <a:pt x="84" y="7"/>
                      <a:pt x="84" y="7"/>
                    </a:cubicBezTo>
                    <a:cubicBezTo>
                      <a:pt x="83" y="6"/>
                      <a:pt x="84" y="5"/>
                      <a:pt x="84"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99" name="Freeform 37"/>
              <p:cNvSpPr/>
              <p:nvPr/>
            </p:nvSpPr>
            <p:spPr bwMode="auto">
              <a:xfrm>
                <a:off x="3725" y="2268"/>
                <a:ext cx="0" cy="2"/>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00" name="Freeform 38"/>
              <p:cNvSpPr/>
              <p:nvPr/>
            </p:nvSpPr>
            <p:spPr bwMode="auto">
              <a:xfrm>
                <a:off x="3474" y="207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01" name="Freeform 39"/>
              <p:cNvSpPr/>
              <p:nvPr/>
            </p:nvSpPr>
            <p:spPr bwMode="auto">
              <a:xfrm>
                <a:off x="3799" y="2608"/>
                <a:ext cx="2" cy="0"/>
              </a:xfrm>
              <a:custGeom>
                <a:avLst/>
                <a:gdLst>
                  <a:gd name="T0" fmla="*/ 0 w 1"/>
                  <a:gd name="T1" fmla="*/ 1 w 1"/>
                  <a:gd name="T2" fmla="*/ 1 w 1"/>
                  <a:gd name="T3" fmla="*/ 0 w 1"/>
                </a:gdLst>
                <a:ahLst/>
                <a:cxnLst>
                  <a:cxn ang="0">
                    <a:pos x="T0" y="0"/>
                  </a:cxn>
                  <a:cxn ang="0">
                    <a:pos x="T1" y="0"/>
                  </a:cxn>
                  <a:cxn ang="0">
                    <a:pos x="T2" y="0"/>
                  </a:cxn>
                  <a:cxn ang="0">
                    <a:pos x="T3" y="0"/>
                  </a:cxn>
                </a:cxnLst>
                <a:rect l="0" t="0" r="r" b="b"/>
                <a:pathLst>
                  <a:path w="1">
                    <a:moveTo>
                      <a:pt x="0" y="0"/>
                    </a:moveTo>
                    <a:cubicBezTo>
                      <a:pt x="0" y="0"/>
                      <a:pt x="1" y="0"/>
                      <a:pt x="1" y="0"/>
                    </a:cubicBezTo>
                    <a:cubicBezTo>
                      <a:pt x="1" y="0"/>
                      <a:pt x="1"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02" name="Freeform 40"/>
              <p:cNvSpPr/>
              <p:nvPr/>
            </p:nvSpPr>
            <p:spPr bwMode="auto">
              <a:xfrm>
                <a:off x="3470" y="2079"/>
                <a:ext cx="2" cy="3"/>
              </a:xfrm>
              <a:custGeom>
                <a:avLst/>
                <a:gdLst>
                  <a:gd name="T0" fmla="*/ 0 w 1"/>
                  <a:gd name="T1" fmla="*/ 1 h 1"/>
                  <a:gd name="T2" fmla="*/ 1 w 1"/>
                  <a:gd name="T3" fmla="*/ 0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1" y="0"/>
                      <a:pt x="1" y="0"/>
                    </a:cubicBezTo>
                    <a:cubicBezTo>
                      <a:pt x="1" y="0"/>
                      <a:pt x="1" y="0"/>
                      <a:pt x="1"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03" name="Freeform 41"/>
              <p:cNvSpPr/>
              <p:nvPr/>
            </p:nvSpPr>
            <p:spPr bwMode="auto">
              <a:xfrm>
                <a:off x="3825" y="276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04" name="Freeform 42"/>
              <p:cNvSpPr/>
              <p:nvPr/>
            </p:nvSpPr>
            <p:spPr bwMode="auto">
              <a:xfrm>
                <a:off x="3466" y="2152"/>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05" name="Freeform 43"/>
              <p:cNvSpPr/>
              <p:nvPr/>
            </p:nvSpPr>
            <p:spPr bwMode="auto">
              <a:xfrm>
                <a:off x="3916" y="2582"/>
                <a:ext cx="0" cy="2"/>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06" name="Freeform 44"/>
              <p:cNvSpPr/>
              <p:nvPr/>
            </p:nvSpPr>
            <p:spPr bwMode="auto">
              <a:xfrm>
                <a:off x="3899" y="278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07" name="Freeform 45"/>
              <p:cNvSpPr/>
              <p:nvPr/>
            </p:nvSpPr>
            <p:spPr bwMode="auto">
              <a:xfrm>
                <a:off x="3926" y="2582"/>
                <a:ext cx="3" cy="2"/>
              </a:xfrm>
              <a:custGeom>
                <a:avLst/>
                <a:gdLst>
                  <a:gd name="T0" fmla="*/ 0 w 1"/>
                  <a:gd name="T1" fmla="*/ 1 h 1"/>
                  <a:gd name="T2" fmla="*/ 1 w 1"/>
                  <a:gd name="T3" fmla="*/ 1 h 1"/>
                  <a:gd name="T4" fmla="*/ 0 w 1"/>
                  <a:gd name="T5" fmla="*/ 1 h 1"/>
                </a:gdLst>
                <a:ahLst/>
                <a:cxnLst>
                  <a:cxn ang="0">
                    <a:pos x="T0" y="T1"/>
                  </a:cxn>
                  <a:cxn ang="0">
                    <a:pos x="T2" y="T3"/>
                  </a:cxn>
                  <a:cxn ang="0">
                    <a:pos x="T4" y="T5"/>
                  </a:cxn>
                </a:cxnLst>
                <a:rect l="0" t="0" r="r" b="b"/>
                <a:pathLst>
                  <a:path w="1" h="1">
                    <a:moveTo>
                      <a:pt x="0" y="1"/>
                    </a:moveTo>
                    <a:cubicBezTo>
                      <a:pt x="0" y="1"/>
                      <a:pt x="0" y="1"/>
                      <a:pt x="1" y="1"/>
                    </a:cubicBezTo>
                    <a:cubicBezTo>
                      <a:pt x="1"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08" name="Freeform 46"/>
              <p:cNvSpPr/>
              <p:nvPr/>
            </p:nvSpPr>
            <p:spPr bwMode="auto">
              <a:xfrm>
                <a:off x="3850" y="26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09" name="Freeform 47"/>
              <p:cNvSpPr/>
              <p:nvPr/>
            </p:nvSpPr>
            <p:spPr bwMode="auto">
              <a:xfrm>
                <a:off x="3926" y="2584"/>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10" name="Freeform 48"/>
              <p:cNvSpPr/>
              <p:nvPr/>
            </p:nvSpPr>
            <p:spPr bwMode="auto">
              <a:xfrm>
                <a:off x="3810" y="27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11" name="Freeform 49"/>
              <p:cNvSpPr/>
              <p:nvPr/>
            </p:nvSpPr>
            <p:spPr bwMode="auto">
              <a:xfrm>
                <a:off x="3827" y="2270"/>
                <a:ext cx="2" cy="2"/>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1"/>
                      <a:pt x="1" y="0"/>
                      <a:pt x="1" y="0"/>
                    </a:cubicBezTo>
                    <a:cubicBezTo>
                      <a:pt x="0" y="0"/>
                      <a:pt x="1"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12" name="Freeform 50"/>
              <p:cNvSpPr/>
              <p:nvPr/>
            </p:nvSpPr>
            <p:spPr bwMode="auto">
              <a:xfrm>
                <a:off x="3470" y="208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13" name="Freeform 51"/>
              <p:cNvSpPr/>
              <p:nvPr/>
            </p:nvSpPr>
            <p:spPr bwMode="auto">
              <a:xfrm>
                <a:off x="4497" y="2332"/>
                <a:ext cx="2" cy="4"/>
              </a:xfrm>
              <a:custGeom>
                <a:avLst/>
                <a:gdLst>
                  <a:gd name="T0" fmla="*/ 0 w 1"/>
                  <a:gd name="T1" fmla="*/ 2 h 2"/>
                  <a:gd name="T2" fmla="*/ 0 w 1"/>
                  <a:gd name="T3" fmla="*/ 1 h 2"/>
                  <a:gd name="T4" fmla="*/ 0 w 1"/>
                  <a:gd name="T5" fmla="*/ 2 h 2"/>
                </a:gdLst>
                <a:ahLst/>
                <a:cxnLst>
                  <a:cxn ang="0">
                    <a:pos x="T0" y="T1"/>
                  </a:cxn>
                  <a:cxn ang="0">
                    <a:pos x="T2" y="T3"/>
                  </a:cxn>
                  <a:cxn ang="0">
                    <a:pos x="T4" y="T5"/>
                  </a:cxn>
                </a:cxnLst>
                <a:rect l="0" t="0" r="r" b="b"/>
                <a:pathLst>
                  <a:path w="1" h="2">
                    <a:moveTo>
                      <a:pt x="0" y="2"/>
                    </a:moveTo>
                    <a:cubicBezTo>
                      <a:pt x="0" y="2"/>
                      <a:pt x="1" y="0"/>
                      <a:pt x="0" y="1"/>
                    </a:cubicBezTo>
                    <a:cubicBezTo>
                      <a:pt x="1" y="1"/>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14" name="Freeform 52"/>
              <p:cNvSpPr/>
              <p:nvPr/>
            </p:nvSpPr>
            <p:spPr bwMode="auto">
              <a:xfrm>
                <a:off x="4468" y="2319"/>
                <a:ext cx="2" cy="2"/>
              </a:xfrm>
              <a:custGeom>
                <a:avLst/>
                <a:gdLst>
                  <a:gd name="T0" fmla="*/ 2 w 2"/>
                  <a:gd name="T1" fmla="*/ 2 h 2"/>
                  <a:gd name="T2" fmla="*/ 2 w 2"/>
                  <a:gd name="T3" fmla="*/ 0 h 2"/>
                  <a:gd name="T4" fmla="*/ 0 w 2"/>
                  <a:gd name="T5" fmla="*/ 2 h 2"/>
                  <a:gd name="T6" fmla="*/ 2 w 2"/>
                  <a:gd name="T7" fmla="*/ 2 h 2"/>
                </a:gdLst>
                <a:ahLst/>
                <a:cxnLst>
                  <a:cxn ang="0">
                    <a:pos x="T0" y="T1"/>
                  </a:cxn>
                  <a:cxn ang="0">
                    <a:pos x="T2" y="T3"/>
                  </a:cxn>
                  <a:cxn ang="0">
                    <a:pos x="T4" y="T5"/>
                  </a:cxn>
                  <a:cxn ang="0">
                    <a:pos x="T6" y="T7"/>
                  </a:cxn>
                </a:cxnLst>
                <a:rect l="0" t="0" r="r" b="b"/>
                <a:pathLst>
                  <a:path w="2" h="2">
                    <a:moveTo>
                      <a:pt x="2" y="2"/>
                    </a:moveTo>
                    <a:lnTo>
                      <a:pt x="2" y="0"/>
                    </a:lnTo>
                    <a:lnTo>
                      <a:pt x="0" y="2"/>
                    </a:lnTo>
                    <a:lnTo>
                      <a:pt x="2"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15" name="Freeform 53"/>
              <p:cNvSpPr/>
              <p:nvPr/>
            </p:nvSpPr>
            <p:spPr bwMode="auto">
              <a:xfrm>
                <a:off x="4451" y="2270"/>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16" name="Freeform 54"/>
              <p:cNvSpPr/>
              <p:nvPr/>
            </p:nvSpPr>
            <p:spPr bwMode="auto">
              <a:xfrm>
                <a:off x="4385" y="2289"/>
                <a:ext cx="0" cy="3"/>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17" name="Freeform 55"/>
              <p:cNvSpPr/>
              <p:nvPr/>
            </p:nvSpPr>
            <p:spPr bwMode="auto">
              <a:xfrm>
                <a:off x="4381" y="2277"/>
                <a:ext cx="4" cy="2"/>
              </a:xfrm>
              <a:custGeom>
                <a:avLst/>
                <a:gdLst>
                  <a:gd name="T0" fmla="*/ 1 w 2"/>
                  <a:gd name="T1" fmla="*/ 1 h 1"/>
                  <a:gd name="T2" fmla="*/ 1 w 2"/>
                  <a:gd name="T3" fmla="*/ 1 h 1"/>
                  <a:gd name="T4" fmla="*/ 1 w 2"/>
                  <a:gd name="T5" fmla="*/ 0 h 1"/>
                  <a:gd name="T6" fmla="*/ 1 w 2"/>
                  <a:gd name="T7" fmla="*/ 1 h 1"/>
                </a:gdLst>
                <a:ahLst/>
                <a:cxnLst>
                  <a:cxn ang="0">
                    <a:pos x="T0" y="T1"/>
                  </a:cxn>
                  <a:cxn ang="0">
                    <a:pos x="T2" y="T3"/>
                  </a:cxn>
                  <a:cxn ang="0">
                    <a:pos x="T4" y="T5"/>
                  </a:cxn>
                  <a:cxn ang="0">
                    <a:pos x="T6" y="T7"/>
                  </a:cxn>
                </a:cxnLst>
                <a:rect l="0" t="0" r="r" b="b"/>
                <a:pathLst>
                  <a:path w="2" h="1">
                    <a:moveTo>
                      <a:pt x="1" y="1"/>
                    </a:moveTo>
                    <a:cubicBezTo>
                      <a:pt x="0" y="1"/>
                      <a:pt x="1" y="1"/>
                      <a:pt x="1" y="1"/>
                    </a:cubicBezTo>
                    <a:cubicBezTo>
                      <a:pt x="1" y="0"/>
                      <a:pt x="2" y="0"/>
                      <a:pt x="1" y="0"/>
                    </a:cubicBezTo>
                    <a:lnTo>
                      <a:pt x="1"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18" name="Freeform 56"/>
              <p:cNvSpPr/>
              <p:nvPr/>
            </p:nvSpPr>
            <p:spPr bwMode="auto">
              <a:xfrm>
                <a:off x="4383" y="2281"/>
                <a:ext cx="4" cy="2"/>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0" y="1"/>
                      <a:pt x="0" y="1"/>
                      <a:pt x="0" y="1"/>
                    </a:cubicBezTo>
                    <a:cubicBezTo>
                      <a:pt x="0" y="1"/>
                      <a:pt x="1"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19" name="Freeform 57"/>
              <p:cNvSpPr/>
              <p:nvPr/>
            </p:nvSpPr>
            <p:spPr bwMode="auto">
              <a:xfrm>
                <a:off x="4504" y="232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20" name="Freeform 58"/>
              <p:cNvSpPr/>
              <p:nvPr/>
            </p:nvSpPr>
            <p:spPr bwMode="auto">
              <a:xfrm>
                <a:off x="3602" y="1893"/>
                <a:ext cx="27" cy="2"/>
              </a:xfrm>
              <a:custGeom>
                <a:avLst/>
                <a:gdLst>
                  <a:gd name="T0" fmla="*/ 4 w 13"/>
                  <a:gd name="T1" fmla="*/ 1 h 1"/>
                  <a:gd name="T2" fmla="*/ 6 w 13"/>
                  <a:gd name="T3" fmla="*/ 1 h 1"/>
                  <a:gd name="T4" fmla="*/ 6 w 13"/>
                  <a:gd name="T5" fmla="*/ 1 h 1"/>
                  <a:gd name="T6" fmla="*/ 6 w 13"/>
                  <a:gd name="T7" fmla="*/ 1 h 1"/>
                  <a:gd name="T8" fmla="*/ 6 w 13"/>
                  <a:gd name="T9" fmla="*/ 1 h 1"/>
                  <a:gd name="T10" fmla="*/ 6 w 13"/>
                  <a:gd name="T11" fmla="*/ 1 h 1"/>
                  <a:gd name="T12" fmla="*/ 6 w 13"/>
                  <a:gd name="T13" fmla="*/ 1 h 1"/>
                  <a:gd name="T14" fmla="*/ 6 w 13"/>
                  <a:gd name="T15" fmla="*/ 1 h 1"/>
                  <a:gd name="T16" fmla="*/ 4 w 13"/>
                  <a:gd name="T17" fmla="*/ 1 h 1"/>
                  <a:gd name="T18" fmla="*/ 4 w 13"/>
                  <a:gd name="T19"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1">
                    <a:moveTo>
                      <a:pt x="4" y="1"/>
                    </a:moveTo>
                    <a:cubicBezTo>
                      <a:pt x="4" y="1"/>
                      <a:pt x="5" y="1"/>
                      <a:pt x="6" y="1"/>
                    </a:cubicBezTo>
                    <a:cubicBezTo>
                      <a:pt x="6" y="1"/>
                      <a:pt x="6" y="1"/>
                      <a:pt x="6" y="1"/>
                    </a:cubicBezTo>
                    <a:cubicBezTo>
                      <a:pt x="6" y="1"/>
                      <a:pt x="6" y="1"/>
                      <a:pt x="6" y="1"/>
                    </a:cubicBezTo>
                    <a:cubicBezTo>
                      <a:pt x="6" y="1"/>
                      <a:pt x="6" y="1"/>
                      <a:pt x="6" y="1"/>
                    </a:cubicBezTo>
                    <a:cubicBezTo>
                      <a:pt x="6" y="1"/>
                      <a:pt x="6" y="1"/>
                      <a:pt x="6" y="1"/>
                    </a:cubicBezTo>
                    <a:cubicBezTo>
                      <a:pt x="6" y="1"/>
                      <a:pt x="6" y="1"/>
                      <a:pt x="6" y="1"/>
                    </a:cubicBezTo>
                    <a:cubicBezTo>
                      <a:pt x="6" y="1"/>
                      <a:pt x="6" y="1"/>
                      <a:pt x="6" y="1"/>
                    </a:cubicBezTo>
                    <a:cubicBezTo>
                      <a:pt x="0" y="0"/>
                      <a:pt x="13" y="1"/>
                      <a:pt x="4" y="1"/>
                    </a:cubicBezTo>
                    <a:cubicBezTo>
                      <a:pt x="4" y="1"/>
                      <a:pt x="4" y="1"/>
                      <a:pt x="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21" name="Freeform 59"/>
              <p:cNvSpPr/>
              <p:nvPr/>
            </p:nvSpPr>
            <p:spPr bwMode="auto">
              <a:xfrm>
                <a:off x="4495" y="2332"/>
                <a:ext cx="2"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22" name="Freeform 60"/>
              <p:cNvSpPr/>
              <p:nvPr/>
            </p:nvSpPr>
            <p:spPr bwMode="auto">
              <a:xfrm>
                <a:off x="4381" y="2277"/>
                <a:ext cx="4" cy="8"/>
              </a:xfrm>
              <a:custGeom>
                <a:avLst/>
                <a:gdLst>
                  <a:gd name="T0" fmla="*/ 2 w 2"/>
                  <a:gd name="T1" fmla="*/ 1 h 4"/>
                  <a:gd name="T2" fmla="*/ 2 w 2"/>
                  <a:gd name="T3" fmla="*/ 0 h 4"/>
                  <a:gd name="T4" fmla="*/ 1 w 2"/>
                  <a:gd name="T5" fmla="*/ 2 h 4"/>
                  <a:gd name="T6" fmla="*/ 1 w 2"/>
                  <a:gd name="T7" fmla="*/ 2 h 4"/>
                  <a:gd name="T8" fmla="*/ 0 w 2"/>
                  <a:gd name="T9" fmla="*/ 4 h 4"/>
                  <a:gd name="T10" fmla="*/ 2 w 2"/>
                  <a:gd name="T11" fmla="*/ 1 h 4"/>
                </a:gdLst>
                <a:ahLst/>
                <a:cxnLst>
                  <a:cxn ang="0">
                    <a:pos x="T0" y="T1"/>
                  </a:cxn>
                  <a:cxn ang="0">
                    <a:pos x="T2" y="T3"/>
                  </a:cxn>
                  <a:cxn ang="0">
                    <a:pos x="T4" y="T5"/>
                  </a:cxn>
                  <a:cxn ang="0">
                    <a:pos x="T6" y="T7"/>
                  </a:cxn>
                  <a:cxn ang="0">
                    <a:pos x="T8" y="T9"/>
                  </a:cxn>
                  <a:cxn ang="0">
                    <a:pos x="T10" y="T11"/>
                  </a:cxn>
                </a:cxnLst>
                <a:rect l="0" t="0" r="r" b="b"/>
                <a:pathLst>
                  <a:path w="2" h="4">
                    <a:moveTo>
                      <a:pt x="2" y="1"/>
                    </a:moveTo>
                    <a:cubicBezTo>
                      <a:pt x="2" y="1"/>
                      <a:pt x="2" y="0"/>
                      <a:pt x="2" y="0"/>
                    </a:cubicBezTo>
                    <a:cubicBezTo>
                      <a:pt x="1" y="1"/>
                      <a:pt x="1" y="1"/>
                      <a:pt x="1" y="2"/>
                    </a:cubicBezTo>
                    <a:cubicBezTo>
                      <a:pt x="1" y="2"/>
                      <a:pt x="0" y="3"/>
                      <a:pt x="1" y="2"/>
                    </a:cubicBezTo>
                    <a:cubicBezTo>
                      <a:pt x="0" y="3"/>
                      <a:pt x="0" y="4"/>
                      <a:pt x="0" y="4"/>
                    </a:cubicBezTo>
                    <a:cubicBezTo>
                      <a:pt x="1" y="3"/>
                      <a:pt x="1"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23" name="Freeform 61"/>
              <p:cNvSpPr/>
              <p:nvPr/>
            </p:nvSpPr>
            <p:spPr bwMode="auto">
              <a:xfrm>
                <a:off x="4519" y="2328"/>
                <a:ext cx="2" cy="2"/>
              </a:xfrm>
              <a:custGeom>
                <a:avLst/>
                <a:gdLst>
                  <a:gd name="T0" fmla="*/ 0 w 2"/>
                  <a:gd name="T1" fmla="*/ 2 h 2"/>
                  <a:gd name="T2" fmla="*/ 0 w 2"/>
                  <a:gd name="T3" fmla="*/ 2 h 2"/>
                  <a:gd name="T4" fmla="*/ 2 w 2"/>
                  <a:gd name="T5" fmla="*/ 0 h 2"/>
                  <a:gd name="T6" fmla="*/ 0 w 2"/>
                  <a:gd name="T7" fmla="*/ 2 h 2"/>
                </a:gdLst>
                <a:ahLst/>
                <a:cxnLst>
                  <a:cxn ang="0">
                    <a:pos x="T0" y="T1"/>
                  </a:cxn>
                  <a:cxn ang="0">
                    <a:pos x="T2" y="T3"/>
                  </a:cxn>
                  <a:cxn ang="0">
                    <a:pos x="T4" y="T5"/>
                  </a:cxn>
                  <a:cxn ang="0">
                    <a:pos x="T6" y="T7"/>
                  </a:cxn>
                </a:cxnLst>
                <a:rect l="0" t="0" r="r" b="b"/>
                <a:pathLst>
                  <a:path w="2" h="2">
                    <a:moveTo>
                      <a:pt x="0" y="2"/>
                    </a:moveTo>
                    <a:lnTo>
                      <a:pt x="0" y="2"/>
                    </a:lnTo>
                    <a:lnTo>
                      <a:pt x="2" y="0"/>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24" name="Freeform 62"/>
              <p:cNvSpPr/>
              <p:nvPr/>
            </p:nvSpPr>
            <p:spPr bwMode="auto">
              <a:xfrm>
                <a:off x="4504" y="2325"/>
                <a:ext cx="0" cy="3"/>
              </a:xfrm>
              <a:custGeom>
                <a:avLst/>
                <a:gdLst>
                  <a:gd name="T0" fmla="*/ 1 h 1"/>
                  <a:gd name="T1" fmla="*/ 1 h 1"/>
                  <a:gd name="T2" fmla="*/ 1 h 1"/>
                </a:gdLst>
                <a:ahLst/>
                <a:cxnLst>
                  <a:cxn ang="0">
                    <a:pos x="0" y="T0"/>
                  </a:cxn>
                  <a:cxn ang="0">
                    <a:pos x="0" y="T1"/>
                  </a:cxn>
                  <a:cxn ang="0">
                    <a:pos x="0" y="T2"/>
                  </a:cxn>
                </a:cxnLst>
                <a:rect l="0" t="0" r="r" b="b"/>
                <a:pathLst>
                  <a:path h="1">
                    <a:moveTo>
                      <a:pt x="0" y="1"/>
                    </a:moveTo>
                    <a:cubicBezTo>
                      <a:pt x="0" y="1"/>
                      <a:pt x="0" y="1"/>
                      <a:pt x="0" y="1"/>
                    </a:cubicBezTo>
                    <a:cubicBezTo>
                      <a:pt x="0"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25" name="Freeform 63"/>
              <p:cNvSpPr/>
              <p:nvPr/>
            </p:nvSpPr>
            <p:spPr bwMode="auto">
              <a:xfrm>
                <a:off x="4391" y="2294"/>
                <a:ext cx="4" cy="4"/>
              </a:xfrm>
              <a:custGeom>
                <a:avLst/>
                <a:gdLst>
                  <a:gd name="T0" fmla="*/ 1 w 2"/>
                  <a:gd name="T1" fmla="*/ 1 h 2"/>
                  <a:gd name="T2" fmla="*/ 1 w 2"/>
                  <a:gd name="T3" fmla="*/ 1 h 2"/>
                  <a:gd name="T4" fmla="*/ 1 w 2"/>
                  <a:gd name="T5" fmla="*/ 1 h 2"/>
                </a:gdLst>
                <a:ahLst/>
                <a:cxnLst>
                  <a:cxn ang="0">
                    <a:pos x="T0" y="T1"/>
                  </a:cxn>
                  <a:cxn ang="0">
                    <a:pos x="T2" y="T3"/>
                  </a:cxn>
                  <a:cxn ang="0">
                    <a:pos x="T4" y="T5"/>
                  </a:cxn>
                </a:cxnLst>
                <a:rect l="0" t="0" r="r" b="b"/>
                <a:pathLst>
                  <a:path w="2" h="2">
                    <a:moveTo>
                      <a:pt x="1" y="1"/>
                    </a:moveTo>
                    <a:cubicBezTo>
                      <a:pt x="0" y="2"/>
                      <a:pt x="1" y="1"/>
                      <a:pt x="1" y="1"/>
                    </a:cubicBezTo>
                    <a:cubicBezTo>
                      <a:pt x="2" y="0"/>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26" name="Freeform 64"/>
              <p:cNvSpPr/>
              <p:nvPr/>
            </p:nvSpPr>
            <p:spPr bwMode="auto">
              <a:xfrm>
                <a:off x="4381" y="2281"/>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27" name="Freeform 65"/>
              <p:cNvSpPr/>
              <p:nvPr/>
            </p:nvSpPr>
            <p:spPr bwMode="auto">
              <a:xfrm>
                <a:off x="3332" y="1903"/>
                <a:ext cx="2" cy="7"/>
              </a:xfrm>
              <a:custGeom>
                <a:avLst/>
                <a:gdLst>
                  <a:gd name="T0" fmla="*/ 0 w 1"/>
                  <a:gd name="T1" fmla="*/ 3 h 3"/>
                  <a:gd name="T2" fmla="*/ 1 w 1"/>
                  <a:gd name="T3" fmla="*/ 3 h 3"/>
                  <a:gd name="T4" fmla="*/ 1 w 1"/>
                  <a:gd name="T5" fmla="*/ 0 h 3"/>
                  <a:gd name="T6" fmla="*/ 0 w 1"/>
                  <a:gd name="T7" fmla="*/ 3 h 3"/>
                </a:gdLst>
                <a:ahLst/>
                <a:cxnLst>
                  <a:cxn ang="0">
                    <a:pos x="T0" y="T1"/>
                  </a:cxn>
                  <a:cxn ang="0">
                    <a:pos x="T2" y="T3"/>
                  </a:cxn>
                  <a:cxn ang="0">
                    <a:pos x="T4" y="T5"/>
                  </a:cxn>
                  <a:cxn ang="0">
                    <a:pos x="T6" y="T7"/>
                  </a:cxn>
                </a:cxnLst>
                <a:rect l="0" t="0" r="r" b="b"/>
                <a:pathLst>
                  <a:path w="1" h="3">
                    <a:moveTo>
                      <a:pt x="0" y="3"/>
                    </a:moveTo>
                    <a:cubicBezTo>
                      <a:pt x="0" y="3"/>
                      <a:pt x="0" y="3"/>
                      <a:pt x="1" y="3"/>
                    </a:cubicBezTo>
                    <a:cubicBezTo>
                      <a:pt x="1" y="2"/>
                      <a:pt x="1" y="1"/>
                      <a:pt x="1" y="0"/>
                    </a:cubicBezTo>
                    <a:lnTo>
                      <a:pt x="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28" name="Freeform 66"/>
              <p:cNvSpPr/>
              <p:nvPr/>
            </p:nvSpPr>
            <p:spPr bwMode="auto">
              <a:xfrm>
                <a:off x="3566" y="2372"/>
                <a:ext cx="2" cy="2"/>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1"/>
                      <a:pt x="1" y="1"/>
                      <a:pt x="0" y="0"/>
                    </a:cubicBezTo>
                    <a:cubicBezTo>
                      <a:pt x="0" y="1"/>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29" name="Freeform 67"/>
              <p:cNvSpPr/>
              <p:nvPr/>
            </p:nvSpPr>
            <p:spPr bwMode="auto">
              <a:xfrm>
                <a:off x="3474" y="2073"/>
                <a:ext cx="0" cy="2"/>
              </a:xfrm>
              <a:custGeom>
                <a:avLst/>
                <a:gdLst>
                  <a:gd name="T0" fmla="*/ 1 h 1"/>
                  <a:gd name="T1" fmla="*/ 0 h 1"/>
                  <a:gd name="T2" fmla="*/ 0 h 1"/>
                  <a:gd name="T3" fmla="*/ 1 h 1"/>
                </a:gdLst>
                <a:ahLst/>
                <a:cxnLst>
                  <a:cxn ang="0">
                    <a:pos x="0" y="T0"/>
                  </a:cxn>
                  <a:cxn ang="0">
                    <a:pos x="0" y="T1"/>
                  </a:cxn>
                  <a:cxn ang="0">
                    <a:pos x="0" y="T2"/>
                  </a:cxn>
                  <a:cxn ang="0">
                    <a:pos x="0" y="T3"/>
                  </a:cxn>
                </a:cxnLst>
                <a:rect l="0" t="0" r="r" b="b"/>
                <a:pathLst>
                  <a:path h="1">
                    <a:moveTo>
                      <a:pt x="0" y="1"/>
                    </a:moveTo>
                    <a:cubicBezTo>
                      <a:pt x="0" y="1"/>
                      <a:pt x="0" y="0"/>
                      <a:pt x="0" y="0"/>
                    </a:cubicBezTo>
                    <a:cubicBezTo>
                      <a:pt x="0" y="0"/>
                      <a:pt x="0" y="0"/>
                      <a:pt x="0" y="0"/>
                    </a:cubicBezTo>
                    <a:cubicBezTo>
                      <a:pt x="0"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30" name="Freeform 68"/>
              <p:cNvSpPr/>
              <p:nvPr/>
            </p:nvSpPr>
            <p:spPr bwMode="auto">
              <a:xfrm>
                <a:off x="4060" y="1568"/>
                <a:ext cx="2" cy="3"/>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0"/>
                      <a:pt x="1" y="0"/>
                      <a:pt x="0" y="0"/>
                    </a:cubicBezTo>
                    <a:cubicBezTo>
                      <a:pt x="0" y="1"/>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31" name="Freeform 69"/>
              <p:cNvSpPr/>
              <p:nvPr/>
            </p:nvSpPr>
            <p:spPr bwMode="auto">
              <a:xfrm>
                <a:off x="3472" y="2073"/>
                <a:ext cx="2" cy="0"/>
              </a:xfrm>
              <a:custGeom>
                <a:avLst/>
                <a:gdLst>
                  <a:gd name="T0" fmla="*/ 1 w 1"/>
                  <a:gd name="T1" fmla="*/ 0 w 1"/>
                  <a:gd name="T2" fmla="*/ 0 w 1"/>
                  <a:gd name="T3" fmla="*/ 1 w 1"/>
                  <a:gd name="T4" fmla="*/ 1 w 1"/>
                </a:gdLst>
                <a:ahLst/>
                <a:cxnLst>
                  <a:cxn ang="0">
                    <a:pos x="T0" y="0"/>
                  </a:cxn>
                  <a:cxn ang="0">
                    <a:pos x="T1" y="0"/>
                  </a:cxn>
                  <a:cxn ang="0">
                    <a:pos x="T2" y="0"/>
                  </a:cxn>
                  <a:cxn ang="0">
                    <a:pos x="T3" y="0"/>
                  </a:cxn>
                  <a:cxn ang="0">
                    <a:pos x="T4" y="0"/>
                  </a:cxn>
                </a:cxnLst>
                <a:rect l="0" t="0" r="r" b="b"/>
                <a:pathLst>
                  <a:path w="1">
                    <a:moveTo>
                      <a:pt x="1" y="0"/>
                    </a:moveTo>
                    <a:cubicBezTo>
                      <a:pt x="1" y="0"/>
                      <a:pt x="0" y="0"/>
                      <a:pt x="0" y="0"/>
                    </a:cubicBezTo>
                    <a:cubicBezTo>
                      <a:pt x="0" y="0"/>
                      <a:pt x="0" y="0"/>
                      <a:pt x="0" y="0"/>
                    </a:cubicBezTo>
                    <a:cubicBezTo>
                      <a:pt x="0" y="0"/>
                      <a:pt x="0" y="0"/>
                      <a:pt x="1"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32" name="Freeform 70"/>
              <p:cNvSpPr/>
              <p:nvPr/>
            </p:nvSpPr>
            <p:spPr bwMode="auto">
              <a:xfrm>
                <a:off x="3474" y="2073"/>
                <a:ext cx="0" cy="2"/>
              </a:xfrm>
              <a:custGeom>
                <a:avLst/>
                <a:gdLst>
                  <a:gd name="T0" fmla="*/ 0 h 1"/>
                  <a:gd name="T1" fmla="*/ 1 h 1"/>
                  <a:gd name="T2" fmla="*/ 1 h 1"/>
                  <a:gd name="T3" fmla="*/ 1 h 1"/>
                  <a:gd name="T4" fmla="*/ 1 h 1"/>
                  <a:gd name="T5" fmla="*/ 1 h 1"/>
                  <a:gd name="T6" fmla="*/ 0 h 1"/>
                  <a:gd name="T7" fmla="*/ 0 h 1"/>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1">
                    <a:moveTo>
                      <a:pt x="0" y="0"/>
                    </a:move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33" name="Freeform 71"/>
              <p:cNvSpPr/>
              <p:nvPr/>
            </p:nvSpPr>
            <p:spPr bwMode="auto">
              <a:xfrm>
                <a:off x="3702" y="1530"/>
                <a:ext cx="4" cy="2"/>
              </a:xfrm>
              <a:custGeom>
                <a:avLst/>
                <a:gdLst>
                  <a:gd name="T0" fmla="*/ 0 w 2"/>
                  <a:gd name="T1" fmla="*/ 1 h 1"/>
                  <a:gd name="T2" fmla="*/ 0 w 2"/>
                  <a:gd name="T3" fmla="*/ 1 h 1"/>
                  <a:gd name="T4" fmla="*/ 2 w 2"/>
                  <a:gd name="T5" fmla="*/ 0 h 1"/>
                  <a:gd name="T6" fmla="*/ 0 w 2"/>
                  <a:gd name="T7" fmla="*/ 1 h 1"/>
                </a:gdLst>
                <a:ahLst/>
                <a:cxnLst>
                  <a:cxn ang="0">
                    <a:pos x="T0" y="T1"/>
                  </a:cxn>
                  <a:cxn ang="0">
                    <a:pos x="T2" y="T3"/>
                  </a:cxn>
                  <a:cxn ang="0">
                    <a:pos x="T4" y="T5"/>
                  </a:cxn>
                  <a:cxn ang="0">
                    <a:pos x="T6" y="T7"/>
                  </a:cxn>
                </a:cxnLst>
                <a:rect l="0" t="0" r="r" b="b"/>
                <a:pathLst>
                  <a:path w="2" h="1">
                    <a:moveTo>
                      <a:pt x="0" y="1"/>
                    </a:moveTo>
                    <a:cubicBezTo>
                      <a:pt x="0" y="1"/>
                      <a:pt x="0" y="1"/>
                      <a:pt x="0" y="1"/>
                    </a:cubicBezTo>
                    <a:cubicBezTo>
                      <a:pt x="0" y="1"/>
                      <a:pt x="1" y="0"/>
                      <a:pt x="2"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34" name="Freeform 72"/>
              <p:cNvSpPr/>
              <p:nvPr/>
            </p:nvSpPr>
            <p:spPr bwMode="auto">
              <a:xfrm>
                <a:off x="3421" y="2084"/>
                <a:ext cx="17" cy="15"/>
              </a:xfrm>
              <a:custGeom>
                <a:avLst/>
                <a:gdLst>
                  <a:gd name="T0" fmla="*/ 2 w 8"/>
                  <a:gd name="T1" fmla="*/ 5 h 7"/>
                  <a:gd name="T2" fmla="*/ 4 w 8"/>
                  <a:gd name="T3" fmla="*/ 2 h 7"/>
                  <a:gd name="T4" fmla="*/ 2 w 8"/>
                  <a:gd name="T5" fmla="*/ 5 h 7"/>
                </a:gdLst>
                <a:ahLst/>
                <a:cxnLst>
                  <a:cxn ang="0">
                    <a:pos x="T0" y="T1"/>
                  </a:cxn>
                  <a:cxn ang="0">
                    <a:pos x="T2" y="T3"/>
                  </a:cxn>
                  <a:cxn ang="0">
                    <a:pos x="T4" y="T5"/>
                  </a:cxn>
                </a:cxnLst>
                <a:rect l="0" t="0" r="r" b="b"/>
                <a:pathLst>
                  <a:path w="8" h="7">
                    <a:moveTo>
                      <a:pt x="2" y="5"/>
                    </a:moveTo>
                    <a:cubicBezTo>
                      <a:pt x="8" y="0"/>
                      <a:pt x="0" y="7"/>
                      <a:pt x="4" y="2"/>
                    </a:cubicBezTo>
                    <a:cubicBezTo>
                      <a:pt x="2" y="3"/>
                      <a:pt x="2" y="4"/>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35" name="Freeform 73"/>
              <p:cNvSpPr/>
              <p:nvPr/>
            </p:nvSpPr>
            <p:spPr bwMode="auto">
              <a:xfrm>
                <a:off x="4381" y="2247"/>
                <a:ext cx="2" cy="4"/>
              </a:xfrm>
              <a:custGeom>
                <a:avLst/>
                <a:gdLst>
                  <a:gd name="T0" fmla="*/ 0 w 1"/>
                  <a:gd name="T1" fmla="*/ 1 h 2"/>
                  <a:gd name="T2" fmla="*/ 1 w 1"/>
                  <a:gd name="T3" fmla="*/ 0 h 2"/>
                  <a:gd name="T4" fmla="*/ 0 w 1"/>
                  <a:gd name="T5" fmla="*/ 1 h 2"/>
                </a:gdLst>
                <a:ahLst/>
                <a:cxnLst>
                  <a:cxn ang="0">
                    <a:pos x="T0" y="T1"/>
                  </a:cxn>
                  <a:cxn ang="0">
                    <a:pos x="T2" y="T3"/>
                  </a:cxn>
                  <a:cxn ang="0">
                    <a:pos x="T4" y="T5"/>
                  </a:cxn>
                </a:cxnLst>
                <a:rect l="0" t="0" r="r" b="b"/>
                <a:pathLst>
                  <a:path w="1" h="2">
                    <a:moveTo>
                      <a:pt x="0" y="1"/>
                    </a:moveTo>
                    <a:cubicBezTo>
                      <a:pt x="0" y="2"/>
                      <a:pt x="0" y="0"/>
                      <a:pt x="1" y="0"/>
                    </a:cubicBezTo>
                    <a:cubicBezTo>
                      <a:pt x="1" y="0"/>
                      <a:pt x="1"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36" name="Freeform 74"/>
              <p:cNvSpPr/>
              <p:nvPr/>
            </p:nvSpPr>
            <p:spPr bwMode="auto">
              <a:xfrm>
                <a:off x="4381" y="2247"/>
                <a:ext cx="2" cy="6"/>
              </a:xfrm>
              <a:custGeom>
                <a:avLst/>
                <a:gdLst>
                  <a:gd name="T0" fmla="*/ 1 w 1"/>
                  <a:gd name="T1" fmla="*/ 0 h 3"/>
                  <a:gd name="T2" fmla="*/ 0 w 1"/>
                  <a:gd name="T3" fmla="*/ 3 h 3"/>
                  <a:gd name="T4" fmla="*/ 1 w 1"/>
                  <a:gd name="T5" fmla="*/ 0 h 3"/>
                </a:gdLst>
                <a:ahLst/>
                <a:cxnLst>
                  <a:cxn ang="0">
                    <a:pos x="T0" y="T1"/>
                  </a:cxn>
                  <a:cxn ang="0">
                    <a:pos x="T2" y="T3"/>
                  </a:cxn>
                  <a:cxn ang="0">
                    <a:pos x="T4" y="T5"/>
                  </a:cxn>
                </a:cxnLst>
                <a:rect l="0" t="0" r="r" b="b"/>
                <a:pathLst>
                  <a:path w="1" h="3">
                    <a:moveTo>
                      <a:pt x="1" y="0"/>
                    </a:moveTo>
                    <a:cubicBezTo>
                      <a:pt x="0" y="3"/>
                      <a:pt x="0" y="3"/>
                      <a:pt x="0" y="3"/>
                    </a:cubicBezTo>
                    <a:cubicBezTo>
                      <a:pt x="1" y="2"/>
                      <a:pt x="1"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37" name="Freeform 75"/>
              <p:cNvSpPr/>
              <p:nvPr/>
            </p:nvSpPr>
            <p:spPr bwMode="auto">
              <a:xfrm>
                <a:off x="3914" y="153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38" name="Freeform 76"/>
              <p:cNvSpPr/>
              <p:nvPr/>
            </p:nvSpPr>
            <p:spPr bwMode="auto">
              <a:xfrm>
                <a:off x="3317" y="1492"/>
                <a:ext cx="1064" cy="1219"/>
              </a:xfrm>
              <a:custGeom>
                <a:avLst/>
                <a:gdLst>
                  <a:gd name="T0" fmla="*/ 307 w 501"/>
                  <a:gd name="T1" fmla="*/ 7 h 575"/>
                  <a:gd name="T2" fmla="*/ 204 w 501"/>
                  <a:gd name="T3" fmla="*/ 13 h 575"/>
                  <a:gd name="T4" fmla="*/ 130 w 501"/>
                  <a:gd name="T5" fmla="*/ 42 h 575"/>
                  <a:gd name="T6" fmla="*/ 23 w 501"/>
                  <a:gd name="T7" fmla="*/ 152 h 575"/>
                  <a:gd name="T8" fmla="*/ 0 w 501"/>
                  <a:gd name="T9" fmla="*/ 247 h 575"/>
                  <a:gd name="T10" fmla="*/ 50 w 501"/>
                  <a:gd name="T11" fmla="*/ 385 h 575"/>
                  <a:gd name="T12" fmla="*/ 111 w 501"/>
                  <a:gd name="T13" fmla="*/ 430 h 575"/>
                  <a:gd name="T14" fmla="*/ 184 w 501"/>
                  <a:gd name="T15" fmla="*/ 490 h 575"/>
                  <a:gd name="T16" fmla="*/ 202 w 501"/>
                  <a:gd name="T17" fmla="*/ 528 h 575"/>
                  <a:gd name="T18" fmla="*/ 213 w 501"/>
                  <a:gd name="T19" fmla="*/ 562 h 575"/>
                  <a:gd name="T20" fmla="*/ 214 w 501"/>
                  <a:gd name="T21" fmla="*/ 567 h 575"/>
                  <a:gd name="T22" fmla="*/ 211 w 501"/>
                  <a:gd name="T23" fmla="*/ 536 h 575"/>
                  <a:gd name="T24" fmla="*/ 199 w 501"/>
                  <a:gd name="T25" fmla="*/ 494 h 575"/>
                  <a:gd name="T26" fmla="*/ 165 w 501"/>
                  <a:gd name="T27" fmla="*/ 454 h 575"/>
                  <a:gd name="T28" fmla="*/ 164 w 501"/>
                  <a:gd name="T29" fmla="*/ 451 h 575"/>
                  <a:gd name="T30" fmla="*/ 135 w 501"/>
                  <a:gd name="T31" fmla="*/ 430 h 575"/>
                  <a:gd name="T32" fmla="*/ 134 w 501"/>
                  <a:gd name="T33" fmla="*/ 428 h 575"/>
                  <a:gd name="T34" fmla="*/ 125 w 501"/>
                  <a:gd name="T35" fmla="*/ 419 h 575"/>
                  <a:gd name="T36" fmla="*/ 97 w 501"/>
                  <a:gd name="T37" fmla="*/ 407 h 575"/>
                  <a:gd name="T38" fmla="*/ 85 w 501"/>
                  <a:gd name="T39" fmla="*/ 394 h 575"/>
                  <a:gd name="T40" fmla="*/ 77 w 501"/>
                  <a:gd name="T41" fmla="*/ 384 h 575"/>
                  <a:gd name="T42" fmla="*/ 63 w 501"/>
                  <a:gd name="T43" fmla="*/ 368 h 575"/>
                  <a:gd name="T44" fmla="*/ 49 w 501"/>
                  <a:gd name="T45" fmla="*/ 353 h 575"/>
                  <a:gd name="T46" fmla="*/ 40 w 501"/>
                  <a:gd name="T47" fmla="*/ 338 h 575"/>
                  <a:gd name="T48" fmla="*/ 25 w 501"/>
                  <a:gd name="T49" fmla="*/ 323 h 575"/>
                  <a:gd name="T50" fmla="*/ 29 w 501"/>
                  <a:gd name="T51" fmla="*/ 315 h 575"/>
                  <a:gd name="T52" fmla="*/ 21 w 501"/>
                  <a:gd name="T53" fmla="*/ 247 h 575"/>
                  <a:gd name="T54" fmla="*/ 23 w 501"/>
                  <a:gd name="T55" fmla="*/ 221 h 575"/>
                  <a:gd name="T56" fmla="*/ 26 w 501"/>
                  <a:gd name="T57" fmla="*/ 191 h 575"/>
                  <a:gd name="T58" fmla="*/ 56 w 501"/>
                  <a:gd name="T59" fmla="*/ 133 h 575"/>
                  <a:gd name="T60" fmla="*/ 74 w 501"/>
                  <a:gd name="T61" fmla="*/ 107 h 575"/>
                  <a:gd name="T62" fmla="*/ 84 w 501"/>
                  <a:gd name="T63" fmla="*/ 99 h 575"/>
                  <a:gd name="T64" fmla="*/ 90 w 501"/>
                  <a:gd name="T65" fmla="*/ 91 h 575"/>
                  <a:gd name="T66" fmla="*/ 110 w 501"/>
                  <a:gd name="T67" fmla="*/ 80 h 575"/>
                  <a:gd name="T68" fmla="*/ 129 w 501"/>
                  <a:gd name="T69" fmla="*/ 65 h 575"/>
                  <a:gd name="T70" fmla="*/ 182 w 501"/>
                  <a:gd name="T71" fmla="*/ 36 h 575"/>
                  <a:gd name="T72" fmla="*/ 211 w 501"/>
                  <a:gd name="T73" fmla="*/ 29 h 575"/>
                  <a:gd name="T74" fmla="*/ 253 w 501"/>
                  <a:gd name="T75" fmla="*/ 19 h 575"/>
                  <a:gd name="T76" fmla="*/ 281 w 501"/>
                  <a:gd name="T77" fmla="*/ 19 h 575"/>
                  <a:gd name="T78" fmla="*/ 284 w 501"/>
                  <a:gd name="T79" fmla="*/ 19 h 575"/>
                  <a:gd name="T80" fmla="*/ 320 w 501"/>
                  <a:gd name="T81" fmla="*/ 24 h 575"/>
                  <a:gd name="T82" fmla="*/ 369 w 501"/>
                  <a:gd name="T83" fmla="*/ 42 h 575"/>
                  <a:gd name="T84" fmla="*/ 388 w 501"/>
                  <a:gd name="T85" fmla="*/ 53 h 575"/>
                  <a:gd name="T86" fmla="*/ 407 w 501"/>
                  <a:gd name="T87" fmla="*/ 71 h 575"/>
                  <a:gd name="T88" fmla="*/ 435 w 501"/>
                  <a:gd name="T89" fmla="*/ 107 h 575"/>
                  <a:gd name="T90" fmla="*/ 462 w 501"/>
                  <a:gd name="T91" fmla="*/ 154 h 575"/>
                  <a:gd name="T92" fmla="*/ 471 w 501"/>
                  <a:gd name="T93" fmla="*/ 184 h 575"/>
                  <a:gd name="T94" fmla="*/ 464 w 501"/>
                  <a:gd name="T95" fmla="*/ 279 h 575"/>
                  <a:gd name="T96" fmla="*/ 451 w 501"/>
                  <a:gd name="T97" fmla="*/ 307 h 575"/>
                  <a:gd name="T98" fmla="*/ 395 w 501"/>
                  <a:gd name="T99" fmla="*/ 377 h 575"/>
                  <a:gd name="T100" fmla="*/ 368 w 501"/>
                  <a:gd name="T101" fmla="*/ 412 h 575"/>
                  <a:gd name="T102" fmla="*/ 363 w 501"/>
                  <a:gd name="T103" fmla="*/ 573 h 575"/>
                  <a:gd name="T104" fmla="*/ 446 w 501"/>
                  <a:gd name="T105" fmla="*/ 342 h 575"/>
                  <a:gd name="T106" fmla="*/ 463 w 501"/>
                  <a:gd name="T107" fmla="*/ 118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01" h="575">
                    <a:moveTo>
                      <a:pt x="463" y="118"/>
                    </a:moveTo>
                    <a:cubicBezTo>
                      <a:pt x="439" y="74"/>
                      <a:pt x="402" y="38"/>
                      <a:pt x="355" y="17"/>
                    </a:cubicBezTo>
                    <a:cubicBezTo>
                      <a:pt x="347" y="17"/>
                      <a:pt x="337" y="12"/>
                      <a:pt x="328" y="12"/>
                    </a:cubicBezTo>
                    <a:cubicBezTo>
                      <a:pt x="328" y="11"/>
                      <a:pt x="328" y="11"/>
                      <a:pt x="328" y="11"/>
                    </a:cubicBezTo>
                    <a:cubicBezTo>
                      <a:pt x="320" y="11"/>
                      <a:pt x="319" y="8"/>
                      <a:pt x="310" y="5"/>
                    </a:cubicBezTo>
                    <a:cubicBezTo>
                      <a:pt x="309" y="7"/>
                      <a:pt x="306" y="5"/>
                      <a:pt x="307" y="7"/>
                    </a:cubicBezTo>
                    <a:cubicBezTo>
                      <a:pt x="303" y="8"/>
                      <a:pt x="301" y="3"/>
                      <a:pt x="296" y="4"/>
                    </a:cubicBezTo>
                    <a:cubicBezTo>
                      <a:pt x="296" y="3"/>
                      <a:pt x="296" y="5"/>
                      <a:pt x="295" y="4"/>
                    </a:cubicBezTo>
                    <a:cubicBezTo>
                      <a:pt x="282" y="5"/>
                      <a:pt x="298" y="3"/>
                      <a:pt x="282" y="0"/>
                    </a:cubicBezTo>
                    <a:cubicBezTo>
                      <a:pt x="259" y="0"/>
                      <a:pt x="236" y="5"/>
                      <a:pt x="215" y="9"/>
                    </a:cubicBezTo>
                    <a:cubicBezTo>
                      <a:pt x="216" y="9"/>
                      <a:pt x="217" y="10"/>
                      <a:pt x="215" y="11"/>
                    </a:cubicBezTo>
                    <a:cubicBezTo>
                      <a:pt x="212" y="8"/>
                      <a:pt x="208" y="13"/>
                      <a:pt x="204" y="13"/>
                    </a:cubicBezTo>
                    <a:cubicBezTo>
                      <a:pt x="204" y="12"/>
                      <a:pt x="206" y="12"/>
                      <a:pt x="207" y="11"/>
                    </a:cubicBezTo>
                    <a:cubicBezTo>
                      <a:pt x="197" y="13"/>
                      <a:pt x="190" y="17"/>
                      <a:pt x="181" y="19"/>
                    </a:cubicBezTo>
                    <a:cubicBezTo>
                      <a:pt x="173" y="24"/>
                      <a:pt x="163" y="25"/>
                      <a:pt x="158" y="29"/>
                    </a:cubicBezTo>
                    <a:cubicBezTo>
                      <a:pt x="159" y="27"/>
                      <a:pt x="154" y="30"/>
                      <a:pt x="152" y="30"/>
                    </a:cubicBezTo>
                    <a:cubicBezTo>
                      <a:pt x="148" y="37"/>
                      <a:pt x="136" y="37"/>
                      <a:pt x="131" y="43"/>
                    </a:cubicBezTo>
                    <a:cubicBezTo>
                      <a:pt x="130" y="42"/>
                      <a:pt x="130" y="42"/>
                      <a:pt x="130" y="42"/>
                    </a:cubicBezTo>
                    <a:cubicBezTo>
                      <a:pt x="110" y="54"/>
                      <a:pt x="88" y="68"/>
                      <a:pt x="70" y="87"/>
                    </a:cubicBezTo>
                    <a:cubicBezTo>
                      <a:pt x="59" y="96"/>
                      <a:pt x="48" y="108"/>
                      <a:pt x="39" y="121"/>
                    </a:cubicBezTo>
                    <a:cubicBezTo>
                      <a:pt x="38" y="123"/>
                      <a:pt x="40" y="122"/>
                      <a:pt x="39" y="124"/>
                    </a:cubicBezTo>
                    <a:cubicBezTo>
                      <a:pt x="37" y="127"/>
                      <a:pt x="38" y="123"/>
                      <a:pt x="37" y="124"/>
                    </a:cubicBezTo>
                    <a:cubicBezTo>
                      <a:pt x="34" y="132"/>
                      <a:pt x="28" y="140"/>
                      <a:pt x="23" y="148"/>
                    </a:cubicBezTo>
                    <a:cubicBezTo>
                      <a:pt x="23" y="150"/>
                      <a:pt x="22" y="152"/>
                      <a:pt x="23" y="152"/>
                    </a:cubicBezTo>
                    <a:cubicBezTo>
                      <a:pt x="17" y="161"/>
                      <a:pt x="14" y="176"/>
                      <a:pt x="9" y="185"/>
                    </a:cubicBezTo>
                    <a:cubicBezTo>
                      <a:pt x="14" y="183"/>
                      <a:pt x="10" y="192"/>
                      <a:pt x="10" y="196"/>
                    </a:cubicBezTo>
                    <a:cubicBezTo>
                      <a:pt x="9" y="198"/>
                      <a:pt x="8" y="198"/>
                      <a:pt x="8" y="197"/>
                    </a:cubicBezTo>
                    <a:cubicBezTo>
                      <a:pt x="6" y="205"/>
                      <a:pt x="5" y="209"/>
                      <a:pt x="3" y="219"/>
                    </a:cubicBezTo>
                    <a:cubicBezTo>
                      <a:pt x="2" y="223"/>
                      <a:pt x="4" y="225"/>
                      <a:pt x="3" y="230"/>
                    </a:cubicBezTo>
                    <a:cubicBezTo>
                      <a:pt x="0" y="233"/>
                      <a:pt x="1" y="241"/>
                      <a:pt x="0" y="247"/>
                    </a:cubicBezTo>
                    <a:cubicBezTo>
                      <a:pt x="2" y="245"/>
                      <a:pt x="4" y="252"/>
                      <a:pt x="3" y="257"/>
                    </a:cubicBezTo>
                    <a:cubicBezTo>
                      <a:pt x="0" y="256"/>
                      <a:pt x="0" y="256"/>
                      <a:pt x="0" y="256"/>
                    </a:cubicBezTo>
                    <a:cubicBezTo>
                      <a:pt x="1" y="272"/>
                      <a:pt x="0" y="297"/>
                      <a:pt x="9" y="316"/>
                    </a:cubicBezTo>
                    <a:cubicBezTo>
                      <a:pt x="8" y="318"/>
                      <a:pt x="8" y="318"/>
                      <a:pt x="8" y="318"/>
                    </a:cubicBezTo>
                    <a:cubicBezTo>
                      <a:pt x="17" y="337"/>
                      <a:pt x="25" y="356"/>
                      <a:pt x="39" y="370"/>
                    </a:cubicBezTo>
                    <a:cubicBezTo>
                      <a:pt x="42" y="375"/>
                      <a:pt x="47" y="381"/>
                      <a:pt x="50" y="385"/>
                    </a:cubicBezTo>
                    <a:cubicBezTo>
                      <a:pt x="56" y="390"/>
                      <a:pt x="58" y="391"/>
                      <a:pt x="63" y="393"/>
                    </a:cubicBezTo>
                    <a:cubicBezTo>
                      <a:pt x="65" y="395"/>
                      <a:pt x="65" y="397"/>
                      <a:pt x="65" y="398"/>
                    </a:cubicBezTo>
                    <a:cubicBezTo>
                      <a:pt x="71" y="405"/>
                      <a:pt x="76" y="411"/>
                      <a:pt x="83" y="414"/>
                    </a:cubicBezTo>
                    <a:cubicBezTo>
                      <a:pt x="83" y="415"/>
                      <a:pt x="83" y="415"/>
                      <a:pt x="83" y="415"/>
                    </a:cubicBezTo>
                    <a:cubicBezTo>
                      <a:pt x="89" y="419"/>
                      <a:pt x="98" y="423"/>
                      <a:pt x="104" y="429"/>
                    </a:cubicBezTo>
                    <a:cubicBezTo>
                      <a:pt x="106" y="429"/>
                      <a:pt x="113" y="433"/>
                      <a:pt x="111" y="430"/>
                    </a:cubicBezTo>
                    <a:cubicBezTo>
                      <a:pt x="114" y="431"/>
                      <a:pt x="111" y="433"/>
                      <a:pt x="115" y="433"/>
                    </a:cubicBezTo>
                    <a:cubicBezTo>
                      <a:pt x="111" y="433"/>
                      <a:pt x="111" y="433"/>
                      <a:pt x="111" y="433"/>
                    </a:cubicBezTo>
                    <a:cubicBezTo>
                      <a:pt x="125" y="443"/>
                      <a:pt x="138" y="450"/>
                      <a:pt x="152" y="459"/>
                    </a:cubicBezTo>
                    <a:cubicBezTo>
                      <a:pt x="154" y="464"/>
                      <a:pt x="165" y="469"/>
                      <a:pt x="170" y="476"/>
                    </a:cubicBezTo>
                    <a:cubicBezTo>
                      <a:pt x="175" y="479"/>
                      <a:pt x="180" y="487"/>
                      <a:pt x="185" y="489"/>
                    </a:cubicBezTo>
                    <a:cubicBezTo>
                      <a:pt x="184" y="490"/>
                      <a:pt x="184" y="490"/>
                      <a:pt x="184" y="490"/>
                    </a:cubicBezTo>
                    <a:cubicBezTo>
                      <a:pt x="188" y="495"/>
                      <a:pt x="194" y="503"/>
                      <a:pt x="196" y="512"/>
                    </a:cubicBezTo>
                    <a:cubicBezTo>
                      <a:pt x="198" y="518"/>
                      <a:pt x="200" y="517"/>
                      <a:pt x="202" y="521"/>
                    </a:cubicBezTo>
                    <a:cubicBezTo>
                      <a:pt x="201" y="521"/>
                      <a:pt x="201" y="521"/>
                      <a:pt x="201" y="521"/>
                    </a:cubicBezTo>
                    <a:cubicBezTo>
                      <a:pt x="203" y="525"/>
                      <a:pt x="206" y="526"/>
                      <a:pt x="207" y="528"/>
                    </a:cubicBezTo>
                    <a:cubicBezTo>
                      <a:pt x="207" y="532"/>
                      <a:pt x="208" y="532"/>
                      <a:pt x="208" y="536"/>
                    </a:cubicBezTo>
                    <a:cubicBezTo>
                      <a:pt x="207" y="532"/>
                      <a:pt x="205" y="530"/>
                      <a:pt x="202" y="528"/>
                    </a:cubicBezTo>
                    <a:cubicBezTo>
                      <a:pt x="203" y="534"/>
                      <a:pt x="207" y="539"/>
                      <a:pt x="206" y="543"/>
                    </a:cubicBezTo>
                    <a:cubicBezTo>
                      <a:pt x="207" y="547"/>
                      <a:pt x="207" y="551"/>
                      <a:pt x="209" y="551"/>
                    </a:cubicBezTo>
                    <a:cubicBezTo>
                      <a:pt x="209" y="552"/>
                      <a:pt x="208" y="555"/>
                      <a:pt x="207" y="552"/>
                    </a:cubicBezTo>
                    <a:cubicBezTo>
                      <a:pt x="208" y="556"/>
                      <a:pt x="208" y="558"/>
                      <a:pt x="209" y="560"/>
                    </a:cubicBezTo>
                    <a:cubicBezTo>
                      <a:pt x="209" y="560"/>
                      <a:pt x="209" y="559"/>
                      <a:pt x="209" y="558"/>
                    </a:cubicBezTo>
                    <a:cubicBezTo>
                      <a:pt x="211" y="560"/>
                      <a:pt x="211" y="563"/>
                      <a:pt x="213" y="562"/>
                    </a:cubicBezTo>
                    <a:cubicBezTo>
                      <a:pt x="212" y="561"/>
                      <a:pt x="212" y="560"/>
                      <a:pt x="212" y="558"/>
                    </a:cubicBezTo>
                    <a:cubicBezTo>
                      <a:pt x="213" y="559"/>
                      <a:pt x="214" y="565"/>
                      <a:pt x="213" y="567"/>
                    </a:cubicBezTo>
                    <a:cubicBezTo>
                      <a:pt x="212" y="569"/>
                      <a:pt x="210" y="563"/>
                      <a:pt x="210" y="566"/>
                    </a:cubicBezTo>
                    <a:cubicBezTo>
                      <a:pt x="213" y="575"/>
                      <a:pt x="213" y="575"/>
                      <a:pt x="213" y="575"/>
                    </a:cubicBezTo>
                    <a:cubicBezTo>
                      <a:pt x="213" y="573"/>
                      <a:pt x="214" y="570"/>
                      <a:pt x="215" y="571"/>
                    </a:cubicBezTo>
                    <a:cubicBezTo>
                      <a:pt x="214" y="567"/>
                      <a:pt x="214" y="567"/>
                      <a:pt x="214" y="567"/>
                    </a:cubicBezTo>
                    <a:cubicBezTo>
                      <a:pt x="215" y="567"/>
                      <a:pt x="215" y="567"/>
                      <a:pt x="215" y="567"/>
                    </a:cubicBezTo>
                    <a:cubicBezTo>
                      <a:pt x="214" y="560"/>
                      <a:pt x="215" y="555"/>
                      <a:pt x="214" y="548"/>
                    </a:cubicBezTo>
                    <a:cubicBezTo>
                      <a:pt x="212" y="551"/>
                      <a:pt x="212" y="551"/>
                      <a:pt x="212" y="551"/>
                    </a:cubicBezTo>
                    <a:cubicBezTo>
                      <a:pt x="212" y="547"/>
                      <a:pt x="209" y="543"/>
                      <a:pt x="210" y="539"/>
                    </a:cubicBezTo>
                    <a:cubicBezTo>
                      <a:pt x="211" y="541"/>
                      <a:pt x="211" y="539"/>
                      <a:pt x="212" y="539"/>
                    </a:cubicBezTo>
                    <a:cubicBezTo>
                      <a:pt x="212" y="538"/>
                      <a:pt x="211" y="537"/>
                      <a:pt x="211" y="536"/>
                    </a:cubicBezTo>
                    <a:cubicBezTo>
                      <a:pt x="214" y="538"/>
                      <a:pt x="214" y="538"/>
                      <a:pt x="214" y="538"/>
                    </a:cubicBezTo>
                    <a:cubicBezTo>
                      <a:pt x="210" y="536"/>
                      <a:pt x="210" y="526"/>
                      <a:pt x="210" y="525"/>
                    </a:cubicBezTo>
                    <a:cubicBezTo>
                      <a:pt x="210" y="525"/>
                      <a:pt x="210" y="525"/>
                      <a:pt x="210" y="525"/>
                    </a:cubicBezTo>
                    <a:cubicBezTo>
                      <a:pt x="209" y="519"/>
                      <a:pt x="209" y="527"/>
                      <a:pt x="208" y="523"/>
                    </a:cubicBezTo>
                    <a:cubicBezTo>
                      <a:pt x="207" y="519"/>
                      <a:pt x="210" y="520"/>
                      <a:pt x="210" y="517"/>
                    </a:cubicBezTo>
                    <a:cubicBezTo>
                      <a:pt x="207" y="511"/>
                      <a:pt x="202" y="501"/>
                      <a:pt x="199" y="494"/>
                    </a:cubicBezTo>
                    <a:cubicBezTo>
                      <a:pt x="196" y="489"/>
                      <a:pt x="191" y="484"/>
                      <a:pt x="186" y="481"/>
                    </a:cubicBezTo>
                    <a:cubicBezTo>
                      <a:pt x="183" y="477"/>
                      <a:pt x="189" y="480"/>
                      <a:pt x="184" y="476"/>
                    </a:cubicBezTo>
                    <a:cubicBezTo>
                      <a:pt x="186" y="476"/>
                      <a:pt x="186" y="475"/>
                      <a:pt x="186" y="474"/>
                    </a:cubicBezTo>
                    <a:cubicBezTo>
                      <a:pt x="185" y="474"/>
                      <a:pt x="179" y="467"/>
                      <a:pt x="181" y="471"/>
                    </a:cubicBezTo>
                    <a:cubicBezTo>
                      <a:pt x="176" y="466"/>
                      <a:pt x="169" y="460"/>
                      <a:pt x="163" y="455"/>
                    </a:cubicBezTo>
                    <a:cubicBezTo>
                      <a:pt x="165" y="457"/>
                      <a:pt x="167" y="456"/>
                      <a:pt x="165" y="454"/>
                    </a:cubicBezTo>
                    <a:cubicBezTo>
                      <a:pt x="162" y="453"/>
                      <a:pt x="156" y="450"/>
                      <a:pt x="151" y="445"/>
                    </a:cubicBezTo>
                    <a:cubicBezTo>
                      <a:pt x="150" y="447"/>
                      <a:pt x="152" y="448"/>
                      <a:pt x="150" y="449"/>
                    </a:cubicBezTo>
                    <a:cubicBezTo>
                      <a:pt x="149" y="449"/>
                      <a:pt x="147" y="449"/>
                      <a:pt x="146" y="447"/>
                    </a:cubicBezTo>
                    <a:cubicBezTo>
                      <a:pt x="147" y="445"/>
                      <a:pt x="148" y="443"/>
                      <a:pt x="144" y="440"/>
                    </a:cubicBezTo>
                    <a:cubicBezTo>
                      <a:pt x="146" y="438"/>
                      <a:pt x="152" y="446"/>
                      <a:pt x="151" y="442"/>
                    </a:cubicBezTo>
                    <a:cubicBezTo>
                      <a:pt x="154" y="442"/>
                      <a:pt x="163" y="448"/>
                      <a:pt x="164" y="451"/>
                    </a:cubicBezTo>
                    <a:cubicBezTo>
                      <a:pt x="170" y="452"/>
                      <a:pt x="161" y="448"/>
                      <a:pt x="163" y="447"/>
                    </a:cubicBezTo>
                    <a:cubicBezTo>
                      <a:pt x="159" y="444"/>
                      <a:pt x="157" y="444"/>
                      <a:pt x="151" y="440"/>
                    </a:cubicBezTo>
                    <a:cubicBezTo>
                      <a:pt x="150" y="440"/>
                      <a:pt x="152" y="442"/>
                      <a:pt x="148" y="441"/>
                    </a:cubicBezTo>
                    <a:cubicBezTo>
                      <a:pt x="142" y="439"/>
                      <a:pt x="143" y="435"/>
                      <a:pt x="141" y="434"/>
                    </a:cubicBezTo>
                    <a:cubicBezTo>
                      <a:pt x="144" y="435"/>
                      <a:pt x="144" y="435"/>
                      <a:pt x="144" y="435"/>
                    </a:cubicBezTo>
                    <a:cubicBezTo>
                      <a:pt x="141" y="432"/>
                      <a:pt x="139" y="432"/>
                      <a:pt x="135" y="430"/>
                    </a:cubicBezTo>
                    <a:cubicBezTo>
                      <a:pt x="136" y="426"/>
                      <a:pt x="142" y="434"/>
                      <a:pt x="144" y="433"/>
                    </a:cubicBezTo>
                    <a:cubicBezTo>
                      <a:pt x="143" y="429"/>
                      <a:pt x="143" y="429"/>
                      <a:pt x="143" y="429"/>
                    </a:cubicBezTo>
                    <a:cubicBezTo>
                      <a:pt x="137" y="425"/>
                      <a:pt x="140" y="430"/>
                      <a:pt x="134" y="425"/>
                    </a:cubicBezTo>
                    <a:cubicBezTo>
                      <a:pt x="135" y="425"/>
                      <a:pt x="135" y="425"/>
                      <a:pt x="135" y="425"/>
                    </a:cubicBezTo>
                    <a:cubicBezTo>
                      <a:pt x="131" y="423"/>
                      <a:pt x="131" y="423"/>
                      <a:pt x="131" y="423"/>
                    </a:cubicBezTo>
                    <a:cubicBezTo>
                      <a:pt x="131" y="424"/>
                      <a:pt x="130" y="426"/>
                      <a:pt x="134" y="428"/>
                    </a:cubicBezTo>
                    <a:cubicBezTo>
                      <a:pt x="130" y="429"/>
                      <a:pt x="131" y="427"/>
                      <a:pt x="125" y="424"/>
                    </a:cubicBezTo>
                    <a:cubicBezTo>
                      <a:pt x="122" y="424"/>
                      <a:pt x="127" y="425"/>
                      <a:pt x="126" y="427"/>
                    </a:cubicBezTo>
                    <a:cubicBezTo>
                      <a:pt x="126" y="428"/>
                      <a:pt x="123" y="426"/>
                      <a:pt x="120" y="425"/>
                    </a:cubicBezTo>
                    <a:cubicBezTo>
                      <a:pt x="116" y="422"/>
                      <a:pt x="119" y="421"/>
                      <a:pt x="118" y="419"/>
                    </a:cubicBezTo>
                    <a:cubicBezTo>
                      <a:pt x="119" y="420"/>
                      <a:pt x="122" y="422"/>
                      <a:pt x="121" y="422"/>
                    </a:cubicBezTo>
                    <a:cubicBezTo>
                      <a:pt x="127" y="424"/>
                      <a:pt x="121" y="418"/>
                      <a:pt x="125" y="419"/>
                    </a:cubicBezTo>
                    <a:cubicBezTo>
                      <a:pt x="122" y="415"/>
                      <a:pt x="121" y="417"/>
                      <a:pt x="118" y="416"/>
                    </a:cubicBezTo>
                    <a:cubicBezTo>
                      <a:pt x="119" y="417"/>
                      <a:pt x="117" y="418"/>
                      <a:pt x="117" y="419"/>
                    </a:cubicBezTo>
                    <a:cubicBezTo>
                      <a:pt x="108" y="418"/>
                      <a:pt x="115" y="413"/>
                      <a:pt x="108" y="409"/>
                    </a:cubicBezTo>
                    <a:cubicBezTo>
                      <a:pt x="108" y="413"/>
                      <a:pt x="98" y="407"/>
                      <a:pt x="100" y="413"/>
                    </a:cubicBezTo>
                    <a:cubicBezTo>
                      <a:pt x="98" y="412"/>
                      <a:pt x="96" y="411"/>
                      <a:pt x="95" y="410"/>
                    </a:cubicBezTo>
                    <a:cubicBezTo>
                      <a:pt x="98" y="409"/>
                      <a:pt x="93" y="407"/>
                      <a:pt x="97" y="407"/>
                    </a:cubicBezTo>
                    <a:cubicBezTo>
                      <a:pt x="95" y="405"/>
                      <a:pt x="95" y="405"/>
                      <a:pt x="95" y="405"/>
                    </a:cubicBezTo>
                    <a:cubicBezTo>
                      <a:pt x="100" y="406"/>
                      <a:pt x="100" y="406"/>
                      <a:pt x="100" y="406"/>
                    </a:cubicBezTo>
                    <a:cubicBezTo>
                      <a:pt x="98" y="403"/>
                      <a:pt x="95" y="399"/>
                      <a:pt x="94" y="397"/>
                    </a:cubicBezTo>
                    <a:cubicBezTo>
                      <a:pt x="91" y="395"/>
                      <a:pt x="94" y="399"/>
                      <a:pt x="90" y="397"/>
                    </a:cubicBezTo>
                    <a:cubicBezTo>
                      <a:pt x="92" y="397"/>
                      <a:pt x="91" y="394"/>
                      <a:pt x="89" y="393"/>
                    </a:cubicBezTo>
                    <a:cubicBezTo>
                      <a:pt x="92" y="396"/>
                      <a:pt x="87" y="395"/>
                      <a:pt x="85" y="394"/>
                    </a:cubicBezTo>
                    <a:cubicBezTo>
                      <a:pt x="82" y="392"/>
                      <a:pt x="81" y="388"/>
                      <a:pt x="81" y="388"/>
                    </a:cubicBezTo>
                    <a:cubicBezTo>
                      <a:pt x="86" y="389"/>
                      <a:pt x="86" y="389"/>
                      <a:pt x="86" y="389"/>
                    </a:cubicBezTo>
                    <a:cubicBezTo>
                      <a:pt x="82" y="388"/>
                      <a:pt x="85" y="388"/>
                      <a:pt x="82" y="386"/>
                    </a:cubicBezTo>
                    <a:cubicBezTo>
                      <a:pt x="81" y="386"/>
                      <a:pt x="78" y="386"/>
                      <a:pt x="77" y="387"/>
                    </a:cubicBezTo>
                    <a:cubicBezTo>
                      <a:pt x="75" y="385"/>
                      <a:pt x="74" y="383"/>
                      <a:pt x="73" y="383"/>
                    </a:cubicBezTo>
                    <a:cubicBezTo>
                      <a:pt x="77" y="384"/>
                      <a:pt x="77" y="384"/>
                      <a:pt x="77" y="384"/>
                    </a:cubicBezTo>
                    <a:cubicBezTo>
                      <a:pt x="73" y="381"/>
                      <a:pt x="79" y="381"/>
                      <a:pt x="74" y="378"/>
                    </a:cubicBezTo>
                    <a:cubicBezTo>
                      <a:pt x="72" y="378"/>
                      <a:pt x="72" y="378"/>
                      <a:pt x="72" y="378"/>
                    </a:cubicBezTo>
                    <a:cubicBezTo>
                      <a:pt x="72" y="377"/>
                      <a:pt x="72" y="376"/>
                      <a:pt x="73" y="377"/>
                    </a:cubicBezTo>
                    <a:cubicBezTo>
                      <a:pt x="71" y="377"/>
                      <a:pt x="69" y="375"/>
                      <a:pt x="68" y="374"/>
                    </a:cubicBezTo>
                    <a:cubicBezTo>
                      <a:pt x="69" y="373"/>
                      <a:pt x="69" y="373"/>
                      <a:pt x="69" y="373"/>
                    </a:cubicBezTo>
                    <a:cubicBezTo>
                      <a:pt x="67" y="372"/>
                      <a:pt x="63" y="371"/>
                      <a:pt x="63" y="368"/>
                    </a:cubicBezTo>
                    <a:cubicBezTo>
                      <a:pt x="62" y="371"/>
                      <a:pt x="65" y="370"/>
                      <a:pt x="66" y="373"/>
                    </a:cubicBezTo>
                    <a:cubicBezTo>
                      <a:pt x="66" y="377"/>
                      <a:pt x="62" y="372"/>
                      <a:pt x="62" y="371"/>
                    </a:cubicBezTo>
                    <a:cubicBezTo>
                      <a:pt x="64" y="370"/>
                      <a:pt x="58" y="367"/>
                      <a:pt x="56" y="364"/>
                    </a:cubicBezTo>
                    <a:cubicBezTo>
                      <a:pt x="56" y="363"/>
                      <a:pt x="55" y="361"/>
                      <a:pt x="55" y="360"/>
                    </a:cubicBezTo>
                    <a:cubicBezTo>
                      <a:pt x="53" y="360"/>
                      <a:pt x="53" y="360"/>
                      <a:pt x="53" y="360"/>
                    </a:cubicBezTo>
                    <a:cubicBezTo>
                      <a:pt x="56" y="357"/>
                      <a:pt x="49" y="356"/>
                      <a:pt x="49" y="353"/>
                    </a:cubicBezTo>
                    <a:cubicBezTo>
                      <a:pt x="50" y="354"/>
                      <a:pt x="51" y="353"/>
                      <a:pt x="51" y="351"/>
                    </a:cubicBezTo>
                    <a:cubicBezTo>
                      <a:pt x="50" y="355"/>
                      <a:pt x="45" y="349"/>
                      <a:pt x="44" y="350"/>
                    </a:cubicBezTo>
                    <a:cubicBezTo>
                      <a:pt x="42" y="345"/>
                      <a:pt x="48" y="349"/>
                      <a:pt x="48" y="347"/>
                    </a:cubicBezTo>
                    <a:cubicBezTo>
                      <a:pt x="45" y="346"/>
                      <a:pt x="46" y="341"/>
                      <a:pt x="43" y="341"/>
                    </a:cubicBezTo>
                    <a:cubicBezTo>
                      <a:pt x="44" y="345"/>
                      <a:pt x="41" y="341"/>
                      <a:pt x="40" y="341"/>
                    </a:cubicBezTo>
                    <a:cubicBezTo>
                      <a:pt x="38" y="337"/>
                      <a:pt x="41" y="341"/>
                      <a:pt x="40" y="338"/>
                    </a:cubicBezTo>
                    <a:cubicBezTo>
                      <a:pt x="39" y="336"/>
                      <a:pt x="36" y="335"/>
                      <a:pt x="37" y="338"/>
                    </a:cubicBezTo>
                    <a:cubicBezTo>
                      <a:pt x="36" y="335"/>
                      <a:pt x="32" y="333"/>
                      <a:pt x="32" y="330"/>
                    </a:cubicBezTo>
                    <a:cubicBezTo>
                      <a:pt x="33" y="328"/>
                      <a:pt x="36" y="335"/>
                      <a:pt x="36" y="333"/>
                    </a:cubicBezTo>
                    <a:cubicBezTo>
                      <a:pt x="32" y="326"/>
                      <a:pt x="30" y="331"/>
                      <a:pt x="27" y="325"/>
                    </a:cubicBezTo>
                    <a:cubicBezTo>
                      <a:pt x="27" y="328"/>
                      <a:pt x="24" y="327"/>
                      <a:pt x="22" y="324"/>
                    </a:cubicBezTo>
                    <a:cubicBezTo>
                      <a:pt x="19" y="317"/>
                      <a:pt x="24" y="327"/>
                      <a:pt x="25" y="323"/>
                    </a:cubicBezTo>
                    <a:cubicBezTo>
                      <a:pt x="23" y="321"/>
                      <a:pt x="23" y="321"/>
                      <a:pt x="23" y="321"/>
                    </a:cubicBezTo>
                    <a:cubicBezTo>
                      <a:pt x="25" y="316"/>
                      <a:pt x="31" y="327"/>
                      <a:pt x="32" y="322"/>
                    </a:cubicBezTo>
                    <a:cubicBezTo>
                      <a:pt x="30" y="320"/>
                      <a:pt x="30" y="320"/>
                      <a:pt x="30" y="320"/>
                    </a:cubicBezTo>
                    <a:cubicBezTo>
                      <a:pt x="31" y="320"/>
                      <a:pt x="32" y="321"/>
                      <a:pt x="33" y="319"/>
                    </a:cubicBezTo>
                    <a:cubicBezTo>
                      <a:pt x="30" y="319"/>
                      <a:pt x="30" y="313"/>
                      <a:pt x="29" y="312"/>
                    </a:cubicBezTo>
                    <a:cubicBezTo>
                      <a:pt x="27" y="312"/>
                      <a:pt x="30" y="315"/>
                      <a:pt x="29" y="315"/>
                    </a:cubicBezTo>
                    <a:cubicBezTo>
                      <a:pt x="27" y="312"/>
                      <a:pt x="24" y="311"/>
                      <a:pt x="24" y="306"/>
                    </a:cubicBezTo>
                    <a:cubicBezTo>
                      <a:pt x="26" y="308"/>
                      <a:pt x="26" y="304"/>
                      <a:pt x="27" y="305"/>
                    </a:cubicBezTo>
                    <a:cubicBezTo>
                      <a:pt x="27" y="303"/>
                      <a:pt x="25" y="305"/>
                      <a:pt x="25" y="301"/>
                    </a:cubicBezTo>
                    <a:cubicBezTo>
                      <a:pt x="26" y="301"/>
                      <a:pt x="26" y="301"/>
                      <a:pt x="26" y="301"/>
                    </a:cubicBezTo>
                    <a:cubicBezTo>
                      <a:pt x="23" y="289"/>
                      <a:pt x="22" y="272"/>
                      <a:pt x="18" y="260"/>
                    </a:cubicBezTo>
                    <a:cubicBezTo>
                      <a:pt x="20" y="258"/>
                      <a:pt x="20" y="254"/>
                      <a:pt x="21" y="247"/>
                    </a:cubicBezTo>
                    <a:cubicBezTo>
                      <a:pt x="21" y="250"/>
                      <a:pt x="19" y="247"/>
                      <a:pt x="19" y="246"/>
                    </a:cubicBezTo>
                    <a:cubicBezTo>
                      <a:pt x="21" y="242"/>
                      <a:pt x="21" y="242"/>
                      <a:pt x="21" y="242"/>
                    </a:cubicBezTo>
                    <a:cubicBezTo>
                      <a:pt x="23" y="239"/>
                      <a:pt x="22" y="233"/>
                      <a:pt x="21" y="230"/>
                    </a:cubicBezTo>
                    <a:cubicBezTo>
                      <a:pt x="22" y="229"/>
                      <a:pt x="22" y="229"/>
                      <a:pt x="23" y="229"/>
                    </a:cubicBezTo>
                    <a:cubicBezTo>
                      <a:pt x="24" y="225"/>
                      <a:pt x="22" y="225"/>
                      <a:pt x="22" y="224"/>
                    </a:cubicBezTo>
                    <a:cubicBezTo>
                      <a:pt x="23" y="221"/>
                      <a:pt x="23" y="221"/>
                      <a:pt x="23" y="221"/>
                    </a:cubicBezTo>
                    <a:cubicBezTo>
                      <a:pt x="22" y="221"/>
                      <a:pt x="22" y="221"/>
                      <a:pt x="22" y="221"/>
                    </a:cubicBezTo>
                    <a:cubicBezTo>
                      <a:pt x="22" y="217"/>
                      <a:pt x="23" y="213"/>
                      <a:pt x="25" y="213"/>
                    </a:cubicBezTo>
                    <a:cubicBezTo>
                      <a:pt x="25" y="212"/>
                      <a:pt x="25" y="211"/>
                      <a:pt x="24" y="212"/>
                    </a:cubicBezTo>
                    <a:cubicBezTo>
                      <a:pt x="26" y="209"/>
                      <a:pt x="28" y="200"/>
                      <a:pt x="29" y="193"/>
                    </a:cubicBezTo>
                    <a:cubicBezTo>
                      <a:pt x="28" y="196"/>
                      <a:pt x="27" y="196"/>
                      <a:pt x="26" y="196"/>
                    </a:cubicBezTo>
                    <a:cubicBezTo>
                      <a:pt x="24" y="194"/>
                      <a:pt x="27" y="194"/>
                      <a:pt x="26" y="191"/>
                    </a:cubicBezTo>
                    <a:cubicBezTo>
                      <a:pt x="27" y="192"/>
                      <a:pt x="28" y="189"/>
                      <a:pt x="28" y="192"/>
                    </a:cubicBezTo>
                    <a:cubicBezTo>
                      <a:pt x="33" y="185"/>
                      <a:pt x="36" y="173"/>
                      <a:pt x="40" y="164"/>
                    </a:cubicBezTo>
                    <a:cubicBezTo>
                      <a:pt x="40" y="162"/>
                      <a:pt x="40" y="162"/>
                      <a:pt x="39" y="161"/>
                    </a:cubicBezTo>
                    <a:cubicBezTo>
                      <a:pt x="45" y="156"/>
                      <a:pt x="47" y="148"/>
                      <a:pt x="51" y="142"/>
                    </a:cubicBezTo>
                    <a:cubicBezTo>
                      <a:pt x="49" y="143"/>
                      <a:pt x="48" y="139"/>
                      <a:pt x="50" y="136"/>
                    </a:cubicBezTo>
                    <a:cubicBezTo>
                      <a:pt x="51" y="131"/>
                      <a:pt x="53" y="136"/>
                      <a:pt x="56" y="133"/>
                    </a:cubicBezTo>
                    <a:cubicBezTo>
                      <a:pt x="57" y="131"/>
                      <a:pt x="59" y="128"/>
                      <a:pt x="60" y="127"/>
                    </a:cubicBezTo>
                    <a:cubicBezTo>
                      <a:pt x="60" y="127"/>
                      <a:pt x="60" y="127"/>
                      <a:pt x="60" y="127"/>
                    </a:cubicBezTo>
                    <a:cubicBezTo>
                      <a:pt x="61" y="125"/>
                      <a:pt x="63" y="121"/>
                      <a:pt x="65" y="120"/>
                    </a:cubicBezTo>
                    <a:cubicBezTo>
                      <a:pt x="65" y="120"/>
                      <a:pt x="65" y="120"/>
                      <a:pt x="65" y="120"/>
                    </a:cubicBezTo>
                    <a:cubicBezTo>
                      <a:pt x="67" y="118"/>
                      <a:pt x="69" y="117"/>
                      <a:pt x="71" y="115"/>
                    </a:cubicBezTo>
                    <a:cubicBezTo>
                      <a:pt x="70" y="113"/>
                      <a:pt x="75" y="109"/>
                      <a:pt x="74" y="107"/>
                    </a:cubicBezTo>
                    <a:cubicBezTo>
                      <a:pt x="75" y="107"/>
                      <a:pt x="74" y="107"/>
                      <a:pt x="75" y="107"/>
                    </a:cubicBezTo>
                    <a:cubicBezTo>
                      <a:pt x="74" y="106"/>
                      <a:pt x="74" y="106"/>
                      <a:pt x="74" y="106"/>
                    </a:cubicBezTo>
                    <a:cubicBezTo>
                      <a:pt x="78" y="103"/>
                      <a:pt x="78" y="103"/>
                      <a:pt x="78" y="103"/>
                    </a:cubicBezTo>
                    <a:cubicBezTo>
                      <a:pt x="78" y="104"/>
                      <a:pt x="78" y="105"/>
                      <a:pt x="78" y="106"/>
                    </a:cubicBezTo>
                    <a:cubicBezTo>
                      <a:pt x="82" y="103"/>
                      <a:pt x="78" y="104"/>
                      <a:pt x="79" y="101"/>
                    </a:cubicBezTo>
                    <a:cubicBezTo>
                      <a:pt x="81" y="98"/>
                      <a:pt x="82" y="99"/>
                      <a:pt x="84" y="99"/>
                    </a:cubicBezTo>
                    <a:cubicBezTo>
                      <a:pt x="84" y="100"/>
                      <a:pt x="82" y="100"/>
                      <a:pt x="81" y="101"/>
                    </a:cubicBezTo>
                    <a:cubicBezTo>
                      <a:pt x="81" y="103"/>
                      <a:pt x="83" y="100"/>
                      <a:pt x="84" y="101"/>
                    </a:cubicBezTo>
                    <a:cubicBezTo>
                      <a:pt x="85" y="100"/>
                      <a:pt x="84" y="98"/>
                      <a:pt x="86" y="97"/>
                    </a:cubicBezTo>
                    <a:cubicBezTo>
                      <a:pt x="88" y="96"/>
                      <a:pt x="92" y="92"/>
                      <a:pt x="92" y="93"/>
                    </a:cubicBezTo>
                    <a:cubicBezTo>
                      <a:pt x="93" y="91"/>
                      <a:pt x="95" y="90"/>
                      <a:pt x="96" y="88"/>
                    </a:cubicBezTo>
                    <a:cubicBezTo>
                      <a:pt x="94" y="89"/>
                      <a:pt x="91" y="91"/>
                      <a:pt x="90" y="91"/>
                    </a:cubicBezTo>
                    <a:cubicBezTo>
                      <a:pt x="91" y="90"/>
                      <a:pt x="94" y="87"/>
                      <a:pt x="94" y="87"/>
                    </a:cubicBezTo>
                    <a:cubicBezTo>
                      <a:pt x="94" y="88"/>
                      <a:pt x="94" y="88"/>
                      <a:pt x="94" y="88"/>
                    </a:cubicBezTo>
                    <a:cubicBezTo>
                      <a:pt x="94" y="87"/>
                      <a:pt x="99" y="84"/>
                      <a:pt x="96" y="85"/>
                    </a:cubicBezTo>
                    <a:cubicBezTo>
                      <a:pt x="100" y="84"/>
                      <a:pt x="100" y="84"/>
                      <a:pt x="100" y="84"/>
                    </a:cubicBezTo>
                    <a:cubicBezTo>
                      <a:pt x="100" y="82"/>
                      <a:pt x="103" y="80"/>
                      <a:pt x="105" y="78"/>
                    </a:cubicBezTo>
                    <a:cubicBezTo>
                      <a:pt x="106" y="80"/>
                      <a:pt x="106" y="82"/>
                      <a:pt x="110" y="80"/>
                    </a:cubicBezTo>
                    <a:cubicBezTo>
                      <a:pt x="113" y="76"/>
                      <a:pt x="113" y="76"/>
                      <a:pt x="113" y="76"/>
                    </a:cubicBezTo>
                    <a:cubicBezTo>
                      <a:pt x="115" y="74"/>
                      <a:pt x="116" y="74"/>
                      <a:pt x="116" y="75"/>
                    </a:cubicBezTo>
                    <a:cubicBezTo>
                      <a:pt x="124" y="71"/>
                      <a:pt x="121" y="66"/>
                      <a:pt x="128" y="64"/>
                    </a:cubicBezTo>
                    <a:cubicBezTo>
                      <a:pt x="126" y="67"/>
                      <a:pt x="129" y="66"/>
                      <a:pt x="132" y="65"/>
                    </a:cubicBezTo>
                    <a:cubicBezTo>
                      <a:pt x="131" y="65"/>
                      <a:pt x="131" y="64"/>
                      <a:pt x="132" y="63"/>
                    </a:cubicBezTo>
                    <a:cubicBezTo>
                      <a:pt x="131" y="63"/>
                      <a:pt x="132" y="65"/>
                      <a:pt x="129" y="65"/>
                    </a:cubicBezTo>
                    <a:cubicBezTo>
                      <a:pt x="128" y="65"/>
                      <a:pt x="131" y="63"/>
                      <a:pt x="132" y="62"/>
                    </a:cubicBezTo>
                    <a:cubicBezTo>
                      <a:pt x="139" y="63"/>
                      <a:pt x="150" y="53"/>
                      <a:pt x="160" y="50"/>
                    </a:cubicBezTo>
                    <a:cubicBezTo>
                      <a:pt x="158" y="48"/>
                      <a:pt x="163" y="48"/>
                      <a:pt x="164" y="46"/>
                    </a:cubicBezTo>
                    <a:cubicBezTo>
                      <a:pt x="165" y="49"/>
                      <a:pt x="169" y="43"/>
                      <a:pt x="172" y="44"/>
                    </a:cubicBezTo>
                    <a:cubicBezTo>
                      <a:pt x="170" y="42"/>
                      <a:pt x="170" y="42"/>
                      <a:pt x="170" y="42"/>
                    </a:cubicBezTo>
                    <a:cubicBezTo>
                      <a:pt x="176" y="41"/>
                      <a:pt x="177" y="34"/>
                      <a:pt x="182" y="36"/>
                    </a:cubicBezTo>
                    <a:cubicBezTo>
                      <a:pt x="185" y="35"/>
                      <a:pt x="182" y="38"/>
                      <a:pt x="181" y="39"/>
                    </a:cubicBezTo>
                    <a:cubicBezTo>
                      <a:pt x="186" y="40"/>
                      <a:pt x="191" y="32"/>
                      <a:pt x="196" y="34"/>
                    </a:cubicBezTo>
                    <a:cubicBezTo>
                      <a:pt x="196" y="33"/>
                      <a:pt x="194" y="32"/>
                      <a:pt x="197" y="30"/>
                    </a:cubicBezTo>
                    <a:cubicBezTo>
                      <a:pt x="201" y="30"/>
                      <a:pt x="207" y="29"/>
                      <a:pt x="207" y="29"/>
                    </a:cubicBezTo>
                    <a:cubicBezTo>
                      <a:pt x="209" y="28"/>
                      <a:pt x="210" y="27"/>
                      <a:pt x="213" y="27"/>
                    </a:cubicBezTo>
                    <a:cubicBezTo>
                      <a:pt x="213" y="28"/>
                      <a:pt x="212" y="28"/>
                      <a:pt x="211" y="29"/>
                    </a:cubicBezTo>
                    <a:cubicBezTo>
                      <a:pt x="215" y="28"/>
                      <a:pt x="219" y="26"/>
                      <a:pt x="222" y="24"/>
                    </a:cubicBezTo>
                    <a:cubicBezTo>
                      <a:pt x="225" y="26"/>
                      <a:pt x="233" y="23"/>
                      <a:pt x="238" y="23"/>
                    </a:cubicBezTo>
                    <a:cubicBezTo>
                      <a:pt x="241" y="20"/>
                      <a:pt x="247" y="23"/>
                      <a:pt x="247" y="20"/>
                    </a:cubicBezTo>
                    <a:cubicBezTo>
                      <a:pt x="247" y="20"/>
                      <a:pt x="247" y="20"/>
                      <a:pt x="248" y="21"/>
                    </a:cubicBezTo>
                    <a:cubicBezTo>
                      <a:pt x="249" y="19"/>
                      <a:pt x="251" y="17"/>
                      <a:pt x="253" y="17"/>
                    </a:cubicBezTo>
                    <a:cubicBezTo>
                      <a:pt x="253" y="19"/>
                      <a:pt x="253" y="19"/>
                      <a:pt x="253" y="19"/>
                    </a:cubicBezTo>
                    <a:cubicBezTo>
                      <a:pt x="252" y="22"/>
                      <a:pt x="260" y="19"/>
                      <a:pt x="261" y="20"/>
                    </a:cubicBezTo>
                    <a:cubicBezTo>
                      <a:pt x="258" y="19"/>
                      <a:pt x="263" y="20"/>
                      <a:pt x="263" y="18"/>
                    </a:cubicBezTo>
                    <a:cubicBezTo>
                      <a:pt x="266" y="18"/>
                      <a:pt x="266" y="18"/>
                      <a:pt x="266" y="18"/>
                    </a:cubicBezTo>
                    <a:cubicBezTo>
                      <a:pt x="271" y="17"/>
                      <a:pt x="267" y="17"/>
                      <a:pt x="273" y="16"/>
                    </a:cubicBezTo>
                    <a:cubicBezTo>
                      <a:pt x="276" y="16"/>
                      <a:pt x="274" y="19"/>
                      <a:pt x="273" y="19"/>
                    </a:cubicBezTo>
                    <a:cubicBezTo>
                      <a:pt x="275" y="20"/>
                      <a:pt x="278" y="19"/>
                      <a:pt x="281" y="19"/>
                    </a:cubicBezTo>
                    <a:cubicBezTo>
                      <a:pt x="280" y="18"/>
                      <a:pt x="280" y="18"/>
                      <a:pt x="281" y="18"/>
                    </a:cubicBezTo>
                    <a:cubicBezTo>
                      <a:pt x="281" y="18"/>
                      <a:pt x="281" y="18"/>
                      <a:pt x="281" y="19"/>
                    </a:cubicBezTo>
                    <a:cubicBezTo>
                      <a:pt x="282" y="18"/>
                      <a:pt x="283" y="18"/>
                      <a:pt x="285" y="18"/>
                    </a:cubicBezTo>
                    <a:cubicBezTo>
                      <a:pt x="285" y="19"/>
                      <a:pt x="285" y="19"/>
                      <a:pt x="285" y="19"/>
                    </a:cubicBezTo>
                    <a:cubicBezTo>
                      <a:pt x="283" y="19"/>
                      <a:pt x="282" y="19"/>
                      <a:pt x="281" y="19"/>
                    </a:cubicBezTo>
                    <a:cubicBezTo>
                      <a:pt x="282" y="19"/>
                      <a:pt x="283" y="19"/>
                      <a:pt x="284" y="19"/>
                    </a:cubicBezTo>
                    <a:cubicBezTo>
                      <a:pt x="285" y="19"/>
                      <a:pt x="285" y="19"/>
                      <a:pt x="285" y="19"/>
                    </a:cubicBezTo>
                    <a:cubicBezTo>
                      <a:pt x="286" y="19"/>
                      <a:pt x="287" y="19"/>
                      <a:pt x="288" y="20"/>
                    </a:cubicBezTo>
                    <a:cubicBezTo>
                      <a:pt x="287" y="21"/>
                      <a:pt x="287" y="21"/>
                      <a:pt x="287" y="21"/>
                    </a:cubicBezTo>
                    <a:cubicBezTo>
                      <a:pt x="289" y="22"/>
                      <a:pt x="294" y="20"/>
                      <a:pt x="294" y="20"/>
                    </a:cubicBezTo>
                    <a:cubicBezTo>
                      <a:pt x="303" y="22"/>
                      <a:pt x="318" y="23"/>
                      <a:pt x="322" y="24"/>
                    </a:cubicBezTo>
                    <a:cubicBezTo>
                      <a:pt x="319" y="23"/>
                      <a:pt x="318" y="24"/>
                      <a:pt x="320" y="24"/>
                    </a:cubicBezTo>
                    <a:cubicBezTo>
                      <a:pt x="323" y="25"/>
                      <a:pt x="326" y="24"/>
                      <a:pt x="326" y="25"/>
                    </a:cubicBezTo>
                    <a:cubicBezTo>
                      <a:pt x="329" y="25"/>
                      <a:pt x="328" y="27"/>
                      <a:pt x="332" y="28"/>
                    </a:cubicBezTo>
                    <a:cubicBezTo>
                      <a:pt x="332" y="29"/>
                      <a:pt x="333" y="27"/>
                      <a:pt x="332" y="27"/>
                    </a:cubicBezTo>
                    <a:cubicBezTo>
                      <a:pt x="337" y="31"/>
                      <a:pt x="347" y="31"/>
                      <a:pt x="354" y="36"/>
                    </a:cubicBezTo>
                    <a:cubicBezTo>
                      <a:pt x="353" y="36"/>
                      <a:pt x="352" y="36"/>
                      <a:pt x="351" y="37"/>
                    </a:cubicBezTo>
                    <a:cubicBezTo>
                      <a:pt x="357" y="38"/>
                      <a:pt x="363" y="41"/>
                      <a:pt x="369" y="42"/>
                    </a:cubicBezTo>
                    <a:cubicBezTo>
                      <a:pt x="368" y="42"/>
                      <a:pt x="368" y="43"/>
                      <a:pt x="366" y="43"/>
                    </a:cubicBezTo>
                    <a:cubicBezTo>
                      <a:pt x="369" y="44"/>
                      <a:pt x="372" y="46"/>
                      <a:pt x="375" y="47"/>
                    </a:cubicBezTo>
                    <a:cubicBezTo>
                      <a:pt x="375" y="47"/>
                      <a:pt x="375" y="47"/>
                      <a:pt x="375" y="47"/>
                    </a:cubicBezTo>
                    <a:cubicBezTo>
                      <a:pt x="373" y="44"/>
                      <a:pt x="378" y="46"/>
                      <a:pt x="381" y="48"/>
                    </a:cubicBezTo>
                    <a:cubicBezTo>
                      <a:pt x="380" y="48"/>
                      <a:pt x="380" y="48"/>
                      <a:pt x="380" y="48"/>
                    </a:cubicBezTo>
                    <a:cubicBezTo>
                      <a:pt x="384" y="51"/>
                      <a:pt x="385" y="50"/>
                      <a:pt x="388" y="53"/>
                    </a:cubicBezTo>
                    <a:cubicBezTo>
                      <a:pt x="390" y="55"/>
                      <a:pt x="386" y="52"/>
                      <a:pt x="386" y="53"/>
                    </a:cubicBezTo>
                    <a:cubicBezTo>
                      <a:pt x="386" y="56"/>
                      <a:pt x="393" y="61"/>
                      <a:pt x="394" y="62"/>
                    </a:cubicBezTo>
                    <a:cubicBezTo>
                      <a:pt x="395" y="62"/>
                      <a:pt x="396" y="63"/>
                      <a:pt x="397" y="62"/>
                    </a:cubicBezTo>
                    <a:cubicBezTo>
                      <a:pt x="400" y="64"/>
                      <a:pt x="397" y="64"/>
                      <a:pt x="399" y="66"/>
                    </a:cubicBezTo>
                    <a:cubicBezTo>
                      <a:pt x="409" y="69"/>
                      <a:pt x="409" y="69"/>
                      <a:pt x="409" y="69"/>
                    </a:cubicBezTo>
                    <a:cubicBezTo>
                      <a:pt x="408" y="69"/>
                      <a:pt x="410" y="73"/>
                      <a:pt x="407" y="71"/>
                    </a:cubicBezTo>
                    <a:cubicBezTo>
                      <a:pt x="412" y="76"/>
                      <a:pt x="417" y="77"/>
                      <a:pt x="422" y="80"/>
                    </a:cubicBezTo>
                    <a:cubicBezTo>
                      <a:pt x="423" y="82"/>
                      <a:pt x="428" y="87"/>
                      <a:pt x="430" y="89"/>
                    </a:cubicBezTo>
                    <a:cubicBezTo>
                      <a:pt x="429" y="90"/>
                      <a:pt x="428" y="87"/>
                      <a:pt x="427" y="87"/>
                    </a:cubicBezTo>
                    <a:cubicBezTo>
                      <a:pt x="428" y="91"/>
                      <a:pt x="428" y="91"/>
                      <a:pt x="428" y="91"/>
                    </a:cubicBezTo>
                    <a:cubicBezTo>
                      <a:pt x="425" y="87"/>
                      <a:pt x="427" y="93"/>
                      <a:pt x="424" y="91"/>
                    </a:cubicBezTo>
                    <a:cubicBezTo>
                      <a:pt x="428" y="94"/>
                      <a:pt x="432" y="102"/>
                      <a:pt x="435" y="107"/>
                    </a:cubicBezTo>
                    <a:cubicBezTo>
                      <a:pt x="435" y="102"/>
                      <a:pt x="440" y="113"/>
                      <a:pt x="443" y="111"/>
                    </a:cubicBezTo>
                    <a:cubicBezTo>
                      <a:pt x="447" y="117"/>
                      <a:pt x="443" y="115"/>
                      <a:pt x="443" y="118"/>
                    </a:cubicBezTo>
                    <a:cubicBezTo>
                      <a:pt x="448" y="124"/>
                      <a:pt x="451" y="130"/>
                      <a:pt x="453" y="136"/>
                    </a:cubicBezTo>
                    <a:cubicBezTo>
                      <a:pt x="453" y="136"/>
                      <a:pt x="453" y="136"/>
                      <a:pt x="453" y="136"/>
                    </a:cubicBezTo>
                    <a:cubicBezTo>
                      <a:pt x="456" y="141"/>
                      <a:pt x="459" y="150"/>
                      <a:pt x="464" y="155"/>
                    </a:cubicBezTo>
                    <a:cubicBezTo>
                      <a:pt x="463" y="154"/>
                      <a:pt x="463" y="155"/>
                      <a:pt x="462" y="154"/>
                    </a:cubicBezTo>
                    <a:cubicBezTo>
                      <a:pt x="463" y="160"/>
                      <a:pt x="465" y="154"/>
                      <a:pt x="466" y="161"/>
                    </a:cubicBezTo>
                    <a:cubicBezTo>
                      <a:pt x="465" y="160"/>
                      <a:pt x="465" y="160"/>
                      <a:pt x="465" y="160"/>
                    </a:cubicBezTo>
                    <a:cubicBezTo>
                      <a:pt x="467" y="164"/>
                      <a:pt x="467" y="169"/>
                      <a:pt x="470" y="173"/>
                    </a:cubicBezTo>
                    <a:cubicBezTo>
                      <a:pt x="469" y="174"/>
                      <a:pt x="469" y="173"/>
                      <a:pt x="468" y="172"/>
                    </a:cubicBezTo>
                    <a:cubicBezTo>
                      <a:pt x="470" y="177"/>
                      <a:pt x="471" y="182"/>
                      <a:pt x="474" y="186"/>
                    </a:cubicBezTo>
                    <a:cubicBezTo>
                      <a:pt x="473" y="186"/>
                      <a:pt x="472" y="186"/>
                      <a:pt x="471" y="184"/>
                    </a:cubicBezTo>
                    <a:cubicBezTo>
                      <a:pt x="471" y="189"/>
                      <a:pt x="474" y="189"/>
                      <a:pt x="474" y="193"/>
                    </a:cubicBezTo>
                    <a:cubicBezTo>
                      <a:pt x="475" y="194"/>
                      <a:pt x="474" y="197"/>
                      <a:pt x="474" y="196"/>
                    </a:cubicBezTo>
                    <a:cubicBezTo>
                      <a:pt x="475" y="198"/>
                      <a:pt x="476" y="205"/>
                      <a:pt x="477" y="207"/>
                    </a:cubicBezTo>
                    <a:cubicBezTo>
                      <a:pt x="476" y="208"/>
                      <a:pt x="476" y="209"/>
                      <a:pt x="475" y="212"/>
                    </a:cubicBezTo>
                    <a:cubicBezTo>
                      <a:pt x="478" y="236"/>
                      <a:pt x="473" y="260"/>
                      <a:pt x="467" y="283"/>
                    </a:cubicBezTo>
                    <a:cubicBezTo>
                      <a:pt x="463" y="286"/>
                      <a:pt x="467" y="277"/>
                      <a:pt x="464" y="279"/>
                    </a:cubicBezTo>
                    <a:cubicBezTo>
                      <a:pt x="467" y="280"/>
                      <a:pt x="464" y="283"/>
                      <a:pt x="461" y="290"/>
                    </a:cubicBezTo>
                    <a:cubicBezTo>
                      <a:pt x="461" y="290"/>
                      <a:pt x="461" y="290"/>
                      <a:pt x="461" y="290"/>
                    </a:cubicBezTo>
                    <a:cubicBezTo>
                      <a:pt x="460" y="293"/>
                      <a:pt x="458" y="294"/>
                      <a:pt x="457" y="297"/>
                    </a:cubicBezTo>
                    <a:cubicBezTo>
                      <a:pt x="458" y="297"/>
                      <a:pt x="458" y="297"/>
                      <a:pt x="458" y="297"/>
                    </a:cubicBezTo>
                    <a:cubicBezTo>
                      <a:pt x="458" y="301"/>
                      <a:pt x="452" y="303"/>
                      <a:pt x="453" y="306"/>
                    </a:cubicBezTo>
                    <a:cubicBezTo>
                      <a:pt x="451" y="307"/>
                      <a:pt x="451" y="307"/>
                      <a:pt x="451" y="307"/>
                    </a:cubicBezTo>
                    <a:cubicBezTo>
                      <a:pt x="451" y="312"/>
                      <a:pt x="447" y="312"/>
                      <a:pt x="447" y="316"/>
                    </a:cubicBezTo>
                    <a:cubicBezTo>
                      <a:pt x="447" y="316"/>
                      <a:pt x="447" y="316"/>
                      <a:pt x="447" y="316"/>
                    </a:cubicBezTo>
                    <a:cubicBezTo>
                      <a:pt x="443" y="320"/>
                      <a:pt x="442" y="327"/>
                      <a:pt x="439" y="328"/>
                    </a:cubicBezTo>
                    <a:cubicBezTo>
                      <a:pt x="437" y="332"/>
                      <a:pt x="434" y="337"/>
                      <a:pt x="435" y="339"/>
                    </a:cubicBezTo>
                    <a:cubicBezTo>
                      <a:pt x="433" y="339"/>
                      <a:pt x="433" y="338"/>
                      <a:pt x="433" y="337"/>
                    </a:cubicBezTo>
                    <a:cubicBezTo>
                      <a:pt x="422" y="352"/>
                      <a:pt x="406" y="365"/>
                      <a:pt x="395" y="377"/>
                    </a:cubicBezTo>
                    <a:cubicBezTo>
                      <a:pt x="394" y="378"/>
                      <a:pt x="395" y="377"/>
                      <a:pt x="395" y="376"/>
                    </a:cubicBezTo>
                    <a:cubicBezTo>
                      <a:pt x="389" y="385"/>
                      <a:pt x="378" y="390"/>
                      <a:pt x="378" y="398"/>
                    </a:cubicBezTo>
                    <a:cubicBezTo>
                      <a:pt x="377" y="402"/>
                      <a:pt x="377" y="402"/>
                      <a:pt x="377" y="402"/>
                    </a:cubicBezTo>
                    <a:cubicBezTo>
                      <a:pt x="375" y="403"/>
                      <a:pt x="375" y="402"/>
                      <a:pt x="373" y="403"/>
                    </a:cubicBezTo>
                    <a:cubicBezTo>
                      <a:pt x="373" y="406"/>
                      <a:pt x="368" y="411"/>
                      <a:pt x="369" y="413"/>
                    </a:cubicBezTo>
                    <a:cubicBezTo>
                      <a:pt x="368" y="414"/>
                      <a:pt x="369" y="412"/>
                      <a:pt x="368" y="412"/>
                    </a:cubicBezTo>
                    <a:cubicBezTo>
                      <a:pt x="365" y="416"/>
                      <a:pt x="365" y="422"/>
                      <a:pt x="363" y="426"/>
                    </a:cubicBezTo>
                    <a:cubicBezTo>
                      <a:pt x="363" y="424"/>
                      <a:pt x="363" y="424"/>
                      <a:pt x="363" y="424"/>
                    </a:cubicBezTo>
                    <a:cubicBezTo>
                      <a:pt x="349" y="443"/>
                      <a:pt x="340" y="473"/>
                      <a:pt x="342" y="493"/>
                    </a:cubicBezTo>
                    <a:cubicBezTo>
                      <a:pt x="343" y="498"/>
                      <a:pt x="340" y="495"/>
                      <a:pt x="340" y="497"/>
                    </a:cubicBezTo>
                    <a:cubicBezTo>
                      <a:pt x="342" y="517"/>
                      <a:pt x="338" y="542"/>
                      <a:pt x="349" y="558"/>
                    </a:cubicBezTo>
                    <a:cubicBezTo>
                      <a:pt x="355" y="570"/>
                      <a:pt x="363" y="573"/>
                      <a:pt x="363" y="573"/>
                    </a:cubicBezTo>
                    <a:cubicBezTo>
                      <a:pt x="346" y="542"/>
                      <a:pt x="349" y="513"/>
                      <a:pt x="356" y="481"/>
                    </a:cubicBezTo>
                    <a:cubicBezTo>
                      <a:pt x="356" y="470"/>
                      <a:pt x="359" y="457"/>
                      <a:pt x="363" y="448"/>
                    </a:cubicBezTo>
                    <a:cubicBezTo>
                      <a:pt x="376" y="404"/>
                      <a:pt x="410" y="388"/>
                      <a:pt x="444" y="349"/>
                    </a:cubicBezTo>
                    <a:cubicBezTo>
                      <a:pt x="442" y="350"/>
                      <a:pt x="443" y="348"/>
                      <a:pt x="444" y="346"/>
                    </a:cubicBezTo>
                    <a:cubicBezTo>
                      <a:pt x="445" y="345"/>
                      <a:pt x="445" y="345"/>
                      <a:pt x="445" y="345"/>
                    </a:cubicBezTo>
                    <a:cubicBezTo>
                      <a:pt x="446" y="342"/>
                      <a:pt x="446" y="342"/>
                      <a:pt x="446" y="342"/>
                    </a:cubicBezTo>
                    <a:cubicBezTo>
                      <a:pt x="448" y="339"/>
                      <a:pt x="449" y="341"/>
                      <a:pt x="447" y="344"/>
                    </a:cubicBezTo>
                    <a:cubicBezTo>
                      <a:pt x="459" y="329"/>
                      <a:pt x="467" y="314"/>
                      <a:pt x="475" y="297"/>
                    </a:cubicBezTo>
                    <a:cubicBezTo>
                      <a:pt x="474" y="295"/>
                      <a:pt x="479" y="288"/>
                      <a:pt x="477" y="286"/>
                    </a:cubicBezTo>
                    <a:cubicBezTo>
                      <a:pt x="478" y="286"/>
                      <a:pt x="478" y="286"/>
                      <a:pt x="478" y="287"/>
                    </a:cubicBezTo>
                    <a:cubicBezTo>
                      <a:pt x="481" y="274"/>
                      <a:pt x="482" y="274"/>
                      <a:pt x="487" y="263"/>
                    </a:cubicBezTo>
                    <a:cubicBezTo>
                      <a:pt x="501" y="211"/>
                      <a:pt x="485" y="161"/>
                      <a:pt x="463" y="1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39" name="Rectangle 77"/>
              <p:cNvSpPr>
                <a:spLocks noChangeArrowheads="1"/>
              </p:cNvSpPr>
              <p:nvPr/>
            </p:nvSpPr>
            <p:spPr bwMode="auto">
              <a:xfrm>
                <a:off x="4586" y="1893"/>
                <a:ext cx="1"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40" name="Freeform 78"/>
              <p:cNvSpPr/>
              <p:nvPr/>
            </p:nvSpPr>
            <p:spPr bwMode="auto">
              <a:xfrm>
                <a:off x="3937" y="2817"/>
                <a:ext cx="2" cy="0"/>
              </a:xfrm>
              <a:custGeom>
                <a:avLst/>
                <a:gdLst>
                  <a:gd name="T0" fmla="*/ 0 w 1"/>
                  <a:gd name="T1" fmla="*/ 1 w 1"/>
                  <a:gd name="T2" fmla="*/ 1 w 1"/>
                  <a:gd name="T3" fmla="*/ 0 w 1"/>
                </a:gdLst>
                <a:ahLst/>
                <a:cxnLst>
                  <a:cxn ang="0">
                    <a:pos x="T0" y="0"/>
                  </a:cxn>
                  <a:cxn ang="0">
                    <a:pos x="T1" y="0"/>
                  </a:cxn>
                  <a:cxn ang="0">
                    <a:pos x="T2" y="0"/>
                  </a:cxn>
                  <a:cxn ang="0">
                    <a:pos x="T3" y="0"/>
                  </a:cxn>
                </a:cxnLst>
                <a:rect l="0" t="0" r="r" b="b"/>
                <a:pathLst>
                  <a:path w="1">
                    <a:moveTo>
                      <a:pt x="0" y="0"/>
                    </a:moveTo>
                    <a:cubicBezTo>
                      <a:pt x="0" y="0"/>
                      <a:pt x="1" y="0"/>
                      <a:pt x="1" y="0"/>
                    </a:cubicBezTo>
                    <a:cubicBezTo>
                      <a:pt x="1" y="0"/>
                      <a:pt x="1" y="0"/>
                      <a:pt x="1"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41" name="Freeform 79"/>
              <p:cNvSpPr/>
              <p:nvPr/>
            </p:nvSpPr>
            <p:spPr bwMode="auto">
              <a:xfrm>
                <a:off x="4629" y="1859"/>
                <a:ext cx="2" cy="2"/>
              </a:xfrm>
              <a:custGeom>
                <a:avLst/>
                <a:gdLst>
                  <a:gd name="T0" fmla="*/ 2 w 2"/>
                  <a:gd name="T1" fmla="*/ 2 h 2"/>
                  <a:gd name="T2" fmla="*/ 2 w 2"/>
                  <a:gd name="T3" fmla="*/ 2 h 2"/>
                  <a:gd name="T4" fmla="*/ 0 w 2"/>
                  <a:gd name="T5" fmla="*/ 0 h 2"/>
                  <a:gd name="T6" fmla="*/ 2 w 2"/>
                  <a:gd name="T7" fmla="*/ 2 h 2"/>
                </a:gdLst>
                <a:ahLst/>
                <a:cxnLst>
                  <a:cxn ang="0">
                    <a:pos x="T0" y="T1"/>
                  </a:cxn>
                  <a:cxn ang="0">
                    <a:pos x="T2" y="T3"/>
                  </a:cxn>
                  <a:cxn ang="0">
                    <a:pos x="T4" y="T5"/>
                  </a:cxn>
                  <a:cxn ang="0">
                    <a:pos x="T6" y="T7"/>
                  </a:cxn>
                </a:cxnLst>
                <a:rect l="0" t="0" r="r" b="b"/>
                <a:pathLst>
                  <a:path w="2" h="2">
                    <a:moveTo>
                      <a:pt x="2" y="2"/>
                    </a:moveTo>
                    <a:lnTo>
                      <a:pt x="2" y="2"/>
                    </a:lnTo>
                    <a:lnTo>
                      <a:pt x="0" y="0"/>
                    </a:lnTo>
                    <a:lnTo>
                      <a:pt x="2"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42" name="Freeform 80"/>
              <p:cNvSpPr/>
              <p:nvPr/>
            </p:nvSpPr>
            <p:spPr bwMode="auto">
              <a:xfrm>
                <a:off x="3967" y="2813"/>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43" name="Freeform 81"/>
              <p:cNvSpPr/>
              <p:nvPr/>
            </p:nvSpPr>
            <p:spPr bwMode="auto">
              <a:xfrm>
                <a:off x="4618" y="1878"/>
                <a:ext cx="2" cy="4"/>
              </a:xfrm>
              <a:custGeom>
                <a:avLst/>
                <a:gdLst>
                  <a:gd name="T0" fmla="*/ 0 w 1"/>
                  <a:gd name="T1" fmla="*/ 1 h 2"/>
                  <a:gd name="T2" fmla="*/ 1 w 1"/>
                  <a:gd name="T3" fmla="*/ 2 h 2"/>
                  <a:gd name="T4" fmla="*/ 0 w 1"/>
                  <a:gd name="T5" fmla="*/ 1 h 2"/>
                </a:gdLst>
                <a:ahLst/>
                <a:cxnLst>
                  <a:cxn ang="0">
                    <a:pos x="T0" y="T1"/>
                  </a:cxn>
                  <a:cxn ang="0">
                    <a:pos x="T2" y="T3"/>
                  </a:cxn>
                  <a:cxn ang="0">
                    <a:pos x="T4" y="T5"/>
                  </a:cxn>
                </a:cxnLst>
                <a:rect l="0" t="0" r="r" b="b"/>
                <a:pathLst>
                  <a:path w="1" h="2">
                    <a:moveTo>
                      <a:pt x="0" y="1"/>
                    </a:moveTo>
                    <a:cubicBezTo>
                      <a:pt x="0" y="0"/>
                      <a:pt x="1" y="2"/>
                      <a:pt x="1" y="2"/>
                    </a:cubicBezTo>
                    <a:cubicBezTo>
                      <a:pt x="1" y="1"/>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44" name="Freeform 82"/>
              <p:cNvSpPr/>
              <p:nvPr/>
            </p:nvSpPr>
            <p:spPr bwMode="auto">
              <a:xfrm>
                <a:off x="3814" y="226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45" name="Freeform 83"/>
              <p:cNvSpPr/>
              <p:nvPr/>
            </p:nvSpPr>
            <p:spPr bwMode="auto">
              <a:xfrm>
                <a:off x="3876" y="2438"/>
                <a:ext cx="2"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0" y="0"/>
                      <a:pt x="0"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46" name="Freeform 84"/>
              <p:cNvSpPr/>
              <p:nvPr/>
            </p:nvSpPr>
            <p:spPr bwMode="auto">
              <a:xfrm>
                <a:off x="4618" y="187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47" name="Freeform 85"/>
              <p:cNvSpPr/>
              <p:nvPr/>
            </p:nvSpPr>
            <p:spPr bwMode="auto">
              <a:xfrm>
                <a:off x="3801" y="2272"/>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48" name="Freeform 86"/>
              <p:cNvSpPr/>
              <p:nvPr/>
            </p:nvSpPr>
            <p:spPr bwMode="auto">
              <a:xfrm>
                <a:off x="3808" y="2266"/>
                <a:ext cx="2" cy="2"/>
              </a:xfrm>
              <a:custGeom>
                <a:avLst/>
                <a:gdLst>
                  <a:gd name="T0" fmla="*/ 1 w 1"/>
                  <a:gd name="T1" fmla="*/ 0 h 1"/>
                  <a:gd name="T2" fmla="*/ 0 w 1"/>
                  <a:gd name="T3" fmla="*/ 0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1" y="0"/>
                      <a:pt x="0" y="0"/>
                    </a:cubicBezTo>
                    <a:cubicBezTo>
                      <a:pt x="1" y="0"/>
                      <a:pt x="1" y="1"/>
                      <a:pt x="1" y="1"/>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49" name="Freeform 87"/>
              <p:cNvSpPr/>
              <p:nvPr/>
            </p:nvSpPr>
            <p:spPr bwMode="auto">
              <a:xfrm>
                <a:off x="3878" y="2393"/>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50" name="Freeform 88"/>
              <p:cNvSpPr/>
              <p:nvPr/>
            </p:nvSpPr>
            <p:spPr bwMode="auto">
              <a:xfrm>
                <a:off x="3810" y="2266"/>
                <a:ext cx="6" cy="0"/>
              </a:xfrm>
              <a:custGeom>
                <a:avLst/>
                <a:gdLst>
                  <a:gd name="T0" fmla="*/ 1 w 3"/>
                  <a:gd name="T1" fmla="*/ 0 w 3"/>
                  <a:gd name="T2" fmla="*/ 1 w 3"/>
                </a:gdLst>
                <a:ahLst/>
                <a:cxnLst>
                  <a:cxn ang="0">
                    <a:pos x="T0" y="0"/>
                  </a:cxn>
                  <a:cxn ang="0">
                    <a:pos x="T1" y="0"/>
                  </a:cxn>
                  <a:cxn ang="0">
                    <a:pos x="T2" y="0"/>
                  </a:cxn>
                </a:cxnLst>
                <a:rect l="0" t="0" r="r" b="b"/>
                <a:pathLst>
                  <a:path w="3">
                    <a:moveTo>
                      <a:pt x="1" y="0"/>
                    </a:moveTo>
                    <a:cubicBezTo>
                      <a:pt x="0" y="0"/>
                      <a:pt x="0" y="0"/>
                      <a:pt x="0" y="0"/>
                    </a:cubicBezTo>
                    <a:cubicBezTo>
                      <a:pt x="3"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51" name="Freeform 89"/>
              <p:cNvSpPr/>
              <p:nvPr/>
            </p:nvSpPr>
            <p:spPr bwMode="auto">
              <a:xfrm>
                <a:off x="3935" y="2247"/>
                <a:ext cx="2"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52" name="Freeform 90"/>
              <p:cNvSpPr/>
              <p:nvPr/>
            </p:nvSpPr>
            <p:spPr bwMode="auto">
              <a:xfrm>
                <a:off x="3876" y="2213"/>
                <a:ext cx="2"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53" name="Oval 91"/>
              <p:cNvSpPr>
                <a:spLocks noChangeArrowheads="1"/>
              </p:cNvSpPr>
              <p:nvPr/>
            </p:nvSpPr>
            <p:spPr bwMode="auto">
              <a:xfrm>
                <a:off x="3814" y="2266"/>
                <a:ext cx="1" cy="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54" name="Freeform 92"/>
              <p:cNvSpPr/>
              <p:nvPr/>
            </p:nvSpPr>
            <p:spPr bwMode="auto">
              <a:xfrm>
                <a:off x="3801" y="2007"/>
                <a:ext cx="5" cy="7"/>
              </a:xfrm>
              <a:custGeom>
                <a:avLst/>
                <a:gdLst>
                  <a:gd name="T0" fmla="*/ 1 w 2"/>
                  <a:gd name="T1" fmla="*/ 0 h 3"/>
                  <a:gd name="T2" fmla="*/ 2 w 2"/>
                  <a:gd name="T3" fmla="*/ 3 h 3"/>
                  <a:gd name="T4" fmla="*/ 1 w 2"/>
                  <a:gd name="T5" fmla="*/ 2 h 3"/>
                  <a:gd name="T6" fmla="*/ 1 w 2"/>
                  <a:gd name="T7" fmla="*/ 0 h 3"/>
                </a:gdLst>
                <a:ahLst/>
                <a:cxnLst>
                  <a:cxn ang="0">
                    <a:pos x="T0" y="T1"/>
                  </a:cxn>
                  <a:cxn ang="0">
                    <a:pos x="T2" y="T3"/>
                  </a:cxn>
                  <a:cxn ang="0">
                    <a:pos x="T4" y="T5"/>
                  </a:cxn>
                  <a:cxn ang="0">
                    <a:pos x="T6" y="T7"/>
                  </a:cxn>
                </a:cxnLst>
                <a:rect l="0" t="0" r="r" b="b"/>
                <a:pathLst>
                  <a:path w="2" h="3">
                    <a:moveTo>
                      <a:pt x="1" y="0"/>
                    </a:moveTo>
                    <a:cubicBezTo>
                      <a:pt x="0" y="0"/>
                      <a:pt x="0" y="1"/>
                      <a:pt x="2" y="3"/>
                    </a:cubicBezTo>
                    <a:cubicBezTo>
                      <a:pt x="1" y="2"/>
                      <a:pt x="1" y="2"/>
                      <a:pt x="1" y="2"/>
                    </a:cubicBezTo>
                    <a:cubicBezTo>
                      <a:pt x="1" y="1"/>
                      <a:pt x="1"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55" name="Freeform 93"/>
              <p:cNvSpPr/>
              <p:nvPr/>
            </p:nvSpPr>
            <p:spPr bwMode="auto">
              <a:xfrm>
                <a:off x="3837" y="245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56" name="Freeform 94"/>
              <p:cNvSpPr/>
              <p:nvPr/>
            </p:nvSpPr>
            <p:spPr bwMode="auto">
              <a:xfrm>
                <a:off x="4398" y="2296"/>
                <a:ext cx="2" cy="2"/>
              </a:xfrm>
              <a:custGeom>
                <a:avLst/>
                <a:gdLst>
                  <a:gd name="T0" fmla="*/ 0 w 1"/>
                  <a:gd name="T1" fmla="*/ 0 h 1"/>
                  <a:gd name="T2" fmla="*/ 0 w 1"/>
                  <a:gd name="T3" fmla="*/ 1 h 1"/>
                  <a:gd name="T4" fmla="*/ 1 w 1"/>
                  <a:gd name="T5" fmla="*/ 0 h 1"/>
                  <a:gd name="T6" fmla="*/ 0 w 1"/>
                  <a:gd name="T7" fmla="*/ 0 h 1"/>
                </a:gdLst>
                <a:ahLst/>
                <a:cxnLst>
                  <a:cxn ang="0">
                    <a:pos x="T0" y="T1"/>
                  </a:cxn>
                  <a:cxn ang="0">
                    <a:pos x="T2" y="T3"/>
                  </a:cxn>
                  <a:cxn ang="0">
                    <a:pos x="T4" y="T5"/>
                  </a:cxn>
                  <a:cxn ang="0">
                    <a:pos x="T6" y="T7"/>
                  </a:cxn>
                </a:cxnLst>
                <a:rect l="0" t="0" r="r" b="b"/>
                <a:pathLst>
                  <a:path w="1" h="1">
                    <a:moveTo>
                      <a:pt x="0" y="0"/>
                    </a:moveTo>
                    <a:cubicBezTo>
                      <a:pt x="0" y="1"/>
                      <a:pt x="0" y="1"/>
                      <a:pt x="0" y="1"/>
                    </a:cubicBezTo>
                    <a:cubicBezTo>
                      <a:pt x="0" y="1"/>
                      <a:pt x="0"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57" name="Freeform 95"/>
              <p:cNvSpPr/>
              <p:nvPr/>
            </p:nvSpPr>
            <p:spPr bwMode="auto">
              <a:xfrm>
                <a:off x="4376" y="2249"/>
                <a:ext cx="227" cy="119"/>
              </a:xfrm>
              <a:custGeom>
                <a:avLst/>
                <a:gdLst>
                  <a:gd name="T0" fmla="*/ 90 w 107"/>
                  <a:gd name="T1" fmla="*/ 34 h 56"/>
                  <a:gd name="T2" fmla="*/ 75 w 107"/>
                  <a:gd name="T3" fmla="*/ 23 h 56"/>
                  <a:gd name="T4" fmla="*/ 59 w 107"/>
                  <a:gd name="T5" fmla="*/ 22 h 56"/>
                  <a:gd name="T6" fmla="*/ 54 w 107"/>
                  <a:gd name="T7" fmla="*/ 18 h 56"/>
                  <a:gd name="T8" fmla="*/ 44 w 107"/>
                  <a:gd name="T9" fmla="*/ 13 h 56"/>
                  <a:gd name="T10" fmla="*/ 37 w 107"/>
                  <a:gd name="T11" fmla="*/ 9 h 56"/>
                  <a:gd name="T12" fmla="*/ 30 w 107"/>
                  <a:gd name="T13" fmla="*/ 11 h 56"/>
                  <a:gd name="T14" fmla="*/ 20 w 107"/>
                  <a:gd name="T15" fmla="*/ 8 h 56"/>
                  <a:gd name="T16" fmla="*/ 15 w 107"/>
                  <a:gd name="T17" fmla="*/ 6 h 56"/>
                  <a:gd name="T18" fmla="*/ 9 w 107"/>
                  <a:gd name="T19" fmla="*/ 1 h 56"/>
                  <a:gd name="T20" fmla="*/ 6 w 107"/>
                  <a:gd name="T21" fmla="*/ 1 h 56"/>
                  <a:gd name="T22" fmla="*/ 3 w 107"/>
                  <a:gd name="T23" fmla="*/ 3 h 56"/>
                  <a:gd name="T24" fmla="*/ 0 w 107"/>
                  <a:gd name="T25" fmla="*/ 5 h 56"/>
                  <a:gd name="T26" fmla="*/ 1 w 107"/>
                  <a:gd name="T27" fmla="*/ 8 h 56"/>
                  <a:gd name="T28" fmla="*/ 6 w 107"/>
                  <a:gd name="T29" fmla="*/ 9 h 56"/>
                  <a:gd name="T30" fmla="*/ 8 w 107"/>
                  <a:gd name="T31" fmla="*/ 14 h 56"/>
                  <a:gd name="T32" fmla="*/ 3 w 107"/>
                  <a:gd name="T33" fmla="*/ 19 h 56"/>
                  <a:gd name="T34" fmla="*/ 5 w 107"/>
                  <a:gd name="T35" fmla="*/ 20 h 56"/>
                  <a:gd name="T36" fmla="*/ 8 w 107"/>
                  <a:gd name="T37" fmla="*/ 18 h 56"/>
                  <a:gd name="T38" fmla="*/ 8 w 107"/>
                  <a:gd name="T39" fmla="*/ 20 h 56"/>
                  <a:gd name="T40" fmla="*/ 12 w 107"/>
                  <a:gd name="T41" fmla="*/ 17 h 56"/>
                  <a:gd name="T42" fmla="*/ 11 w 107"/>
                  <a:gd name="T43" fmla="*/ 22 h 56"/>
                  <a:gd name="T44" fmla="*/ 11 w 107"/>
                  <a:gd name="T45" fmla="*/ 25 h 56"/>
                  <a:gd name="T46" fmla="*/ 13 w 107"/>
                  <a:gd name="T47" fmla="*/ 23 h 56"/>
                  <a:gd name="T48" fmla="*/ 14 w 107"/>
                  <a:gd name="T49" fmla="*/ 25 h 56"/>
                  <a:gd name="T50" fmla="*/ 17 w 107"/>
                  <a:gd name="T51" fmla="*/ 22 h 56"/>
                  <a:gd name="T52" fmla="*/ 21 w 107"/>
                  <a:gd name="T53" fmla="*/ 18 h 56"/>
                  <a:gd name="T54" fmla="*/ 20 w 107"/>
                  <a:gd name="T55" fmla="*/ 23 h 56"/>
                  <a:gd name="T56" fmla="*/ 24 w 107"/>
                  <a:gd name="T57" fmla="*/ 26 h 56"/>
                  <a:gd name="T58" fmla="*/ 26 w 107"/>
                  <a:gd name="T59" fmla="*/ 27 h 56"/>
                  <a:gd name="T60" fmla="*/ 28 w 107"/>
                  <a:gd name="T61" fmla="*/ 27 h 56"/>
                  <a:gd name="T62" fmla="*/ 33 w 107"/>
                  <a:gd name="T63" fmla="*/ 29 h 56"/>
                  <a:gd name="T64" fmla="*/ 35 w 107"/>
                  <a:gd name="T65" fmla="*/ 30 h 56"/>
                  <a:gd name="T66" fmla="*/ 36 w 107"/>
                  <a:gd name="T67" fmla="*/ 30 h 56"/>
                  <a:gd name="T68" fmla="*/ 38 w 107"/>
                  <a:gd name="T69" fmla="*/ 28 h 56"/>
                  <a:gd name="T70" fmla="*/ 39 w 107"/>
                  <a:gd name="T71" fmla="*/ 31 h 56"/>
                  <a:gd name="T72" fmla="*/ 41 w 107"/>
                  <a:gd name="T73" fmla="*/ 30 h 56"/>
                  <a:gd name="T74" fmla="*/ 44 w 107"/>
                  <a:gd name="T75" fmla="*/ 33 h 56"/>
                  <a:gd name="T76" fmla="*/ 48 w 107"/>
                  <a:gd name="T77" fmla="*/ 34 h 56"/>
                  <a:gd name="T78" fmla="*/ 50 w 107"/>
                  <a:gd name="T79" fmla="*/ 37 h 56"/>
                  <a:gd name="T80" fmla="*/ 52 w 107"/>
                  <a:gd name="T81" fmla="*/ 36 h 56"/>
                  <a:gd name="T82" fmla="*/ 52 w 107"/>
                  <a:gd name="T83" fmla="*/ 37 h 56"/>
                  <a:gd name="T84" fmla="*/ 55 w 107"/>
                  <a:gd name="T85" fmla="*/ 37 h 56"/>
                  <a:gd name="T86" fmla="*/ 58 w 107"/>
                  <a:gd name="T87" fmla="*/ 38 h 56"/>
                  <a:gd name="T88" fmla="*/ 61 w 107"/>
                  <a:gd name="T89" fmla="*/ 38 h 56"/>
                  <a:gd name="T90" fmla="*/ 67 w 107"/>
                  <a:gd name="T91" fmla="*/ 33 h 56"/>
                  <a:gd name="T92" fmla="*/ 67 w 107"/>
                  <a:gd name="T93" fmla="*/ 38 h 56"/>
                  <a:gd name="T94" fmla="*/ 71 w 107"/>
                  <a:gd name="T95" fmla="*/ 39 h 56"/>
                  <a:gd name="T96" fmla="*/ 73 w 107"/>
                  <a:gd name="T97" fmla="*/ 40 h 56"/>
                  <a:gd name="T98" fmla="*/ 79 w 107"/>
                  <a:gd name="T99" fmla="*/ 44 h 56"/>
                  <a:gd name="T100" fmla="*/ 81 w 107"/>
                  <a:gd name="T101" fmla="*/ 46 h 56"/>
                  <a:gd name="T102" fmla="*/ 90 w 107"/>
                  <a:gd name="T103" fmla="*/ 46 h 56"/>
                  <a:gd name="T104" fmla="*/ 93 w 107"/>
                  <a:gd name="T105" fmla="*/ 47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7" h="56">
                    <a:moveTo>
                      <a:pt x="102" y="41"/>
                    </a:moveTo>
                    <a:cubicBezTo>
                      <a:pt x="101" y="41"/>
                      <a:pt x="100" y="41"/>
                      <a:pt x="100" y="40"/>
                    </a:cubicBezTo>
                    <a:cubicBezTo>
                      <a:pt x="96" y="38"/>
                      <a:pt x="96" y="32"/>
                      <a:pt x="92" y="32"/>
                    </a:cubicBezTo>
                    <a:cubicBezTo>
                      <a:pt x="91" y="33"/>
                      <a:pt x="91" y="34"/>
                      <a:pt x="90" y="34"/>
                    </a:cubicBezTo>
                    <a:cubicBezTo>
                      <a:pt x="91" y="33"/>
                      <a:pt x="91" y="33"/>
                      <a:pt x="91" y="33"/>
                    </a:cubicBezTo>
                    <a:cubicBezTo>
                      <a:pt x="90" y="34"/>
                      <a:pt x="90" y="34"/>
                      <a:pt x="90" y="34"/>
                    </a:cubicBezTo>
                    <a:cubicBezTo>
                      <a:pt x="89" y="34"/>
                      <a:pt x="90" y="33"/>
                      <a:pt x="91" y="33"/>
                    </a:cubicBezTo>
                    <a:cubicBezTo>
                      <a:pt x="89" y="32"/>
                      <a:pt x="88" y="32"/>
                      <a:pt x="87" y="31"/>
                    </a:cubicBezTo>
                    <a:cubicBezTo>
                      <a:pt x="86" y="32"/>
                      <a:pt x="86" y="30"/>
                      <a:pt x="85" y="32"/>
                    </a:cubicBezTo>
                    <a:cubicBezTo>
                      <a:pt x="86" y="31"/>
                      <a:pt x="86" y="31"/>
                      <a:pt x="86" y="31"/>
                    </a:cubicBezTo>
                    <a:cubicBezTo>
                      <a:pt x="84" y="32"/>
                      <a:pt x="84" y="32"/>
                      <a:pt x="85" y="29"/>
                    </a:cubicBezTo>
                    <a:cubicBezTo>
                      <a:pt x="82" y="25"/>
                      <a:pt x="78" y="26"/>
                      <a:pt x="75" y="23"/>
                    </a:cubicBezTo>
                    <a:cubicBezTo>
                      <a:pt x="72" y="22"/>
                      <a:pt x="68" y="22"/>
                      <a:pt x="64" y="21"/>
                    </a:cubicBezTo>
                    <a:cubicBezTo>
                      <a:pt x="62" y="24"/>
                      <a:pt x="62" y="23"/>
                      <a:pt x="60" y="25"/>
                    </a:cubicBezTo>
                    <a:cubicBezTo>
                      <a:pt x="61" y="24"/>
                      <a:pt x="61" y="24"/>
                      <a:pt x="61" y="24"/>
                    </a:cubicBezTo>
                    <a:cubicBezTo>
                      <a:pt x="60" y="25"/>
                      <a:pt x="60" y="24"/>
                      <a:pt x="60" y="22"/>
                    </a:cubicBezTo>
                    <a:cubicBezTo>
                      <a:pt x="60" y="23"/>
                      <a:pt x="60" y="22"/>
                      <a:pt x="59" y="24"/>
                    </a:cubicBezTo>
                    <a:cubicBezTo>
                      <a:pt x="58" y="26"/>
                      <a:pt x="60" y="21"/>
                      <a:pt x="59" y="22"/>
                    </a:cubicBezTo>
                    <a:cubicBezTo>
                      <a:pt x="60" y="21"/>
                      <a:pt x="59" y="23"/>
                      <a:pt x="59" y="22"/>
                    </a:cubicBezTo>
                    <a:cubicBezTo>
                      <a:pt x="57" y="24"/>
                      <a:pt x="60" y="22"/>
                      <a:pt x="59" y="19"/>
                    </a:cubicBezTo>
                    <a:cubicBezTo>
                      <a:pt x="57" y="19"/>
                      <a:pt x="55" y="20"/>
                      <a:pt x="54" y="19"/>
                    </a:cubicBezTo>
                    <a:cubicBezTo>
                      <a:pt x="54" y="19"/>
                      <a:pt x="54" y="20"/>
                      <a:pt x="54" y="20"/>
                    </a:cubicBezTo>
                    <a:cubicBezTo>
                      <a:pt x="55" y="17"/>
                      <a:pt x="53" y="21"/>
                      <a:pt x="53" y="19"/>
                    </a:cubicBezTo>
                    <a:cubicBezTo>
                      <a:pt x="53" y="19"/>
                      <a:pt x="53" y="19"/>
                      <a:pt x="54" y="18"/>
                    </a:cubicBezTo>
                    <a:cubicBezTo>
                      <a:pt x="54" y="17"/>
                      <a:pt x="52" y="18"/>
                      <a:pt x="52" y="17"/>
                    </a:cubicBezTo>
                    <a:cubicBezTo>
                      <a:pt x="51" y="18"/>
                      <a:pt x="52" y="15"/>
                      <a:pt x="51" y="16"/>
                    </a:cubicBezTo>
                    <a:cubicBezTo>
                      <a:pt x="51" y="15"/>
                      <a:pt x="51" y="15"/>
                      <a:pt x="51" y="15"/>
                    </a:cubicBezTo>
                    <a:cubicBezTo>
                      <a:pt x="49" y="18"/>
                      <a:pt x="50" y="13"/>
                      <a:pt x="49" y="15"/>
                    </a:cubicBezTo>
                    <a:cubicBezTo>
                      <a:pt x="49" y="14"/>
                      <a:pt x="49" y="14"/>
                      <a:pt x="49" y="14"/>
                    </a:cubicBezTo>
                    <a:cubicBezTo>
                      <a:pt x="47" y="14"/>
                      <a:pt x="46" y="12"/>
                      <a:pt x="44" y="13"/>
                    </a:cubicBezTo>
                    <a:cubicBezTo>
                      <a:pt x="43" y="13"/>
                      <a:pt x="43" y="10"/>
                      <a:pt x="41" y="11"/>
                    </a:cubicBezTo>
                    <a:cubicBezTo>
                      <a:pt x="40" y="12"/>
                      <a:pt x="40" y="12"/>
                      <a:pt x="40" y="12"/>
                    </a:cubicBezTo>
                    <a:cubicBezTo>
                      <a:pt x="40" y="12"/>
                      <a:pt x="41" y="11"/>
                      <a:pt x="41" y="11"/>
                    </a:cubicBezTo>
                    <a:cubicBezTo>
                      <a:pt x="40" y="12"/>
                      <a:pt x="40" y="10"/>
                      <a:pt x="39" y="10"/>
                    </a:cubicBezTo>
                    <a:cubicBezTo>
                      <a:pt x="39" y="10"/>
                      <a:pt x="39" y="10"/>
                      <a:pt x="39" y="11"/>
                    </a:cubicBezTo>
                    <a:cubicBezTo>
                      <a:pt x="39" y="9"/>
                      <a:pt x="37" y="11"/>
                      <a:pt x="37" y="9"/>
                    </a:cubicBezTo>
                    <a:cubicBezTo>
                      <a:pt x="35" y="12"/>
                      <a:pt x="35" y="11"/>
                      <a:pt x="35" y="11"/>
                    </a:cubicBezTo>
                    <a:cubicBezTo>
                      <a:pt x="35" y="11"/>
                      <a:pt x="35" y="10"/>
                      <a:pt x="35" y="10"/>
                    </a:cubicBezTo>
                    <a:cubicBezTo>
                      <a:pt x="35" y="10"/>
                      <a:pt x="34" y="10"/>
                      <a:pt x="34" y="9"/>
                    </a:cubicBezTo>
                    <a:cubicBezTo>
                      <a:pt x="34" y="9"/>
                      <a:pt x="33" y="11"/>
                      <a:pt x="33" y="10"/>
                    </a:cubicBezTo>
                    <a:cubicBezTo>
                      <a:pt x="34" y="8"/>
                      <a:pt x="32" y="10"/>
                      <a:pt x="32" y="9"/>
                    </a:cubicBezTo>
                    <a:cubicBezTo>
                      <a:pt x="31" y="10"/>
                      <a:pt x="30" y="12"/>
                      <a:pt x="30" y="11"/>
                    </a:cubicBezTo>
                    <a:cubicBezTo>
                      <a:pt x="32" y="8"/>
                      <a:pt x="32" y="8"/>
                      <a:pt x="32" y="8"/>
                    </a:cubicBezTo>
                    <a:cubicBezTo>
                      <a:pt x="30" y="9"/>
                      <a:pt x="30" y="6"/>
                      <a:pt x="27" y="8"/>
                    </a:cubicBezTo>
                    <a:cubicBezTo>
                      <a:pt x="28" y="7"/>
                      <a:pt x="28" y="7"/>
                      <a:pt x="28" y="7"/>
                    </a:cubicBezTo>
                    <a:cubicBezTo>
                      <a:pt x="26" y="8"/>
                      <a:pt x="25" y="5"/>
                      <a:pt x="23" y="7"/>
                    </a:cubicBezTo>
                    <a:cubicBezTo>
                      <a:pt x="23" y="6"/>
                      <a:pt x="23" y="6"/>
                      <a:pt x="22" y="5"/>
                    </a:cubicBezTo>
                    <a:cubicBezTo>
                      <a:pt x="21" y="7"/>
                      <a:pt x="21" y="6"/>
                      <a:pt x="20" y="8"/>
                    </a:cubicBezTo>
                    <a:cubicBezTo>
                      <a:pt x="19" y="8"/>
                      <a:pt x="20" y="7"/>
                      <a:pt x="20" y="6"/>
                    </a:cubicBezTo>
                    <a:cubicBezTo>
                      <a:pt x="20" y="6"/>
                      <a:pt x="21" y="3"/>
                      <a:pt x="19" y="5"/>
                    </a:cubicBezTo>
                    <a:cubicBezTo>
                      <a:pt x="20" y="4"/>
                      <a:pt x="20" y="4"/>
                      <a:pt x="20" y="4"/>
                    </a:cubicBezTo>
                    <a:cubicBezTo>
                      <a:pt x="18" y="5"/>
                      <a:pt x="17" y="6"/>
                      <a:pt x="17" y="5"/>
                    </a:cubicBezTo>
                    <a:cubicBezTo>
                      <a:pt x="16" y="6"/>
                      <a:pt x="16" y="6"/>
                      <a:pt x="15" y="7"/>
                    </a:cubicBezTo>
                    <a:cubicBezTo>
                      <a:pt x="15" y="7"/>
                      <a:pt x="16" y="5"/>
                      <a:pt x="15" y="6"/>
                    </a:cubicBezTo>
                    <a:cubicBezTo>
                      <a:pt x="16" y="5"/>
                      <a:pt x="16" y="5"/>
                      <a:pt x="16" y="5"/>
                    </a:cubicBezTo>
                    <a:cubicBezTo>
                      <a:pt x="16" y="4"/>
                      <a:pt x="14" y="4"/>
                      <a:pt x="13" y="4"/>
                    </a:cubicBezTo>
                    <a:cubicBezTo>
                      <a:pt x="14" y="2"/>
                      <a:pt x="11" y="4"/>
                      <a:pt x="12" y="2"/>
                    </a:cubicBezTo>
                    <a:cubicBezTo>
                      <a:pt x="11" y="3"/>
                      <a:pt x="11" y="1"/>
                      <a:pt x="9" y="4"/>
                    </a:cubicBezTo>
                    <a:cubicBezTo>
                      <a:pt x="10" y="3"/>
                      <a:pt x="10" y="3"/>
                      <a:pt x="10" y="3"/>
                    </a:cubicBezTo>
                    <a:cubicBezTo>
                      <a:pt x="9" y="2"/>
                      <a:pt x="9" y="2"/>
                      <a:pt x="9" y="1"/>
                    </a:cubicBezTo>
                    <a:cubicBezTo>
                      <a:pt x="8" y="0"/>
                      <a:pt x="7" y="2"/>
                      <a:pt x="7" y="3"/>
                    </a:cubicBezTo>
                    <a:cubicBezTo>
                      <a:pt x="7" y="1"/>
                      <a:pt x="7" y="1"/>
                      <a:pt x="7" y="1"/>
                    </a:cubicBezTo>
                    <a:cubicBezTo>
                      <a:pt x="7" y="2"/>
                      <a:pt x="5" y="4"/>
                      <a:pt x="4" y="5"/>
                    </a:cubicBezTo>
                    <a:cubicBezTo>
                      <a:pt x="5" y="4"/>
                      <a:pt x="4" y="5"/>
                      <a:pt x="4" y="4"/>
                    </a:cubicBezTo>
                    <a:cubicBezTo>
                      <a:pt x="5" y="3"/>
                      <a:pt x="6" y="2"/>
                      <a:pt x="7" y="1"/>
                    </a:cubicBezTo>
                    <a:cubicBezTo>
                      <a:pt x="7" y="0"/>
                      <a:pt x="5" y="3"/>
                      <a:pt x="6" y="1"/>
                    </a:cubicBezTo>
                    <a:cubicBezTo>
                      <a:pt x="6" y="0"/>
                      <a:pt x="5" y="0"/>
                      <a:pt x="4" y="2"/>
                    </a:cubicBezTo>
                    <a:cubicBezTo>
                      <a:pt x="5" y="1"/>
                      <a:pt x="5" y="1"/>
                      <a:pt x="5" y="0"/>
                    </a:cubicBezTo>
                    <a:cubicBezTo>
                      <a:pt x="5" y="0"/>
                      <a:pt x="5" y="0"/>
                      <a:pt x="4" y="1"/>
                    </a:cubicBezTo>
                    <a:cubicBezTo>
                      <a:pt x="4" y="1"/>
                      <a:pt x="4" y="1"/>
                      <a:pt x="4" y="1"/>
                    </a:cubicBezTo>
                    <a:cubicBezTo>
                      <a:pt x="3" y="2"/>
                      <a:pt x="3" y="2"/>
                      <a:pt x="2" y="4"/>
                    </a:cubicBezTo>
                    <a:cubicBezTo>
                      <a:pt x="2" y="3"/>
                      <a:pt x="3" y="3"/>
                      <a:pt x="3" y="3"/>
                    </a:cubicBezTo>
                    <a:cubicBezTo>
                      <a:pt x="2" y="4"/>
                      <a:pt x="1" y="5"/>
                      <a:pt x="2" y="3"/>
                    </a:cubicBezTo>
                    <a:cubicBezTo>
                      <a:pt x="2" y="2"/>
                      <a:pt x="3" y="2"/>
                      <a:pt x="4" y="1"/>
                    </a:cubicBezTo>
                    <a:cubicBezTo>
                      <a:pt x="1" y="3"/>
                      <a:pt x="1" y="3"/>
                      <a:pt x="1" y="3"/>
                    </a:cubicBezTo>
                    <a:cubicBezTo>
                      <a:pt x="2" y="2"/>
                      <a:pt x="1" y="3"/>
                      <a:pt x="0" y="5"/>
                    </a:cubicBezTo>
                    <a:cubicBezTo>
                      <a:pt x="1" y="4"/>
                      <a:pt x="1" y="4"/>
                      <a:pt x="1" y="4"/>
                    </a:cubicBezTo>
                    <a:cubicBezTo>
                      <a:pt x="0" y="5"/>
                      <a:pt x="0" y="5"/>
                      <a:pt x="0" y="5"/>
                    </a:cubicBezTo>
                    <a:cubicBezTo>
                      <a:pt x="1" y="5"/>
                      <a:pt x="0" y="6"/>
                      <a:pt x="2" y="6"/>
                    </a:cubicBezTo>
                    <a:cubicBezTo>
                      <a:pt x="2" y="4"/>
                      <a:pt x="2" y="4"/>
                      <a:pt x="2" y="4"/>
                    </a:cubicBezTo>
                    <a:cubicBezTo>
                      <a:pt x="3" y="4"/>
                      <a:pt x="4" y="3"/>
                      <a:pt x="3" y="4"/>
                    </a:cubicBezTo>
                    <a:cubicBezTo>
                      <a:pt x="2" y="6"/>
                      <a:pt x="2" y="6"/>
                      <a:pt x="2" y="6"/>
                    </a:cubicBezTo>
                    <a:cubicBezTo>
                      <a:pt x="2" y="6"/>
                      <a:pt x="3" y="6"/>
                      <a:pt x="3" y="6"/>
                    </a:cubicBezTo>
                    <a:cubicBezTo>
                      <a:pt x="1" y="8"/>
                      <a:pt x="1" y="8"/>
                      <a:pt x="1" y="8"/>
                    </a:cubicBezTo>
                    <a:cubicBezTo>
                      <a:pt x="3" y="5"/>
                      <a:pt x="3" y="7"/>
                      <a:pt x="3" y="7"/>
                    </a:cubicBezTo>
                    <a:cubicBezTo>
                      <a:pt x="3" y="7"/>
                      <a:pt x="3" y="7"/>
                      <a:pt x="3" y="7"/>
                    </a:cubicBezTo>
                    <a:cubicBezTo>
                      <a:pt x="2" y="9"/>
                      <a:pt x="3" y="6"/>
                      <a:pt x="4" y="6"/>
                    </a:cubicBezTo>
                    <a:cubicBezTo>
                      <a:pt x="4" y="7"/>
                      <a:pt x="2" y="9"/>
                      <a:pt x="2" y="10"/>
                    </a:cubicBezTo>
                    <a:cubicBezTo>
                      <a:pt x="2" y="10"/>
                      <a:pt x="4" y="9"/>
                      <a:pt x="3" y="11"/>
                    </a:cubicBezTo>
                    <a:cubicBezTo>
                      <a:pt x="4" y="10"/>
                      <a:pt x="5" y="10"/>
                      <a:pt x="6" y="9"/>
                    </a:cubicBezTo>
                    <a:cubicBezTo>
                      <a:pt x="6" y="9"/>
                      <a:pt x="4" y="11"/>
                      <a:pt x="5" y="11"/>
                    </a:cubicBezTo>
                    <a:cubicBezTo>
                      <a:pt x="5" y="11"/>
                      <a:pt x="4" y="12"/>
                      <a:pt x="4" y="13"/>
                    </a:cubicBezTo>
                    <a:cubicBezTo>
                      <a:pt x="5" y="12"/>
                      <a:pt x="4" y="13"/>
                      <a:pt x="5" y="11"/>
                    </a:cubicBezTo>
                    <a:cubicBezTo>
                      <a:pt x="6" y="12"/>
                      <a:pt x="6" y="13"/>
                      <a:pt x="7" y="12"/>
                    </a:cubicBezTo>
                    <a:cubicBezTo>
                      <a:pt x="7" y="12"/>
                      <a:pt x="6" y="14"/>
                      <a:pt x="5" y="15"/>
                    </a:cubicBezTo>
                    <a:cubicBezTo>
                      <a:pt x="6" y="13"/>
                      <a:pt x="7" y="13"/>
                      <a:pt x="8" y="14"/>
                    </a:cubicBezTo>
                    <a:cubicBezTo>
                      <a:pt x="9" y="12"/>
                      <a:pt x="8" y="12"/>
                      <a:pt x="9" y="11"/>
                    </a:cubicBezTo>
                    <a:cubicBezTo>
                      <a:pt x="10" y="10"/>
                      <a:pt x="10" y="10"/>
                      <a:pt x="10" y="10"/>
                    </a:cubicBezTo>
                    <a:cubicBezTo>
                      <a:pt x="9" y="11"/>
                      <a:pt x="8" y="14"/>
                      <a:pt x="8" y="14"/>
                    </a:cubicBezTo>
                    <a:cubicBezTo>
                      <a:pt x="6" y="16"/>
                      <a:pt x="8" y="13"/>
                      <a:pt x="6" y="16"/>
                    </a:cubicBezTo>
                    <a:cubicBezTo>
                      <a:pt x="5" y="18"/>
                      <a:pt x="4" y="17"/>
                      <a:pt x="5" y="16"/>
                    </a:cubicBezTo>
                    <a:cubicBezTo>
                      <a:pt x="3" y="18"/>
                      <a:pt x="5" y="17"/>
                      <a:pt x="3" y="19"/>
                    </a:cubicBezTo>
                    <a:cubicBezTo>
                      <a:pt x="4" y="19"/>
                      <a:pt x="5" y="18"/>
                      <a:pt x="5" y="18"/>
                    </a:cubicBezTo>
                    <a:cubicBezTo>
                      <a:pt x="6" y="17"/>
                      <a:pt x="6" y="16"/>
                      <a:pt x="7" y="16"/>
                    </a:cubicBezTo>
                    <a:cubicBezTo>
                      <a:pt x="8" y="14"/>
                      <a:pt x="6" y="17"/>
                      <a:pt x="6" y="18"/>
                    </a:cubicBezTo>
                    <a:cubicBezTo>
                      <a:pt x="6" y="18"/>
                      <a:pt x="6" y="18"/>
                      <a:pt x="6" y="18"/>
                    </a:cubicBezTo>
                    <a:cubicBezTo>
                      <a:pt x="6" y="19"/>
                      <a:pt x="7" y="18"/>
                      <a:pt x="7" y="18"/>
                    </a:cubicBezTo>
                    <a:cubicBezTo>
                      <a:pt x="5" y="21"/>
                      <a:pt x="6" y="18"/>
                      <a:pt x="5" y="20"/>
                    </a:cubicBezTo>
                    <a:cubicBezTo>
                      <a:pt x="4" y="22"/>
                      <a:pt x="4" y="22"/>
                      <a:pt x="4" y="22"/>
                    </a:cubicBezTo>
                    <a:cubicBezTo>
                      <a:pt x="4" y="22"/>
                      <a:pt x="6" y="19"/>
                      <a:pt x="6" y="20"/>
                    </a:cubicBezTo>
                    <a:cubicBezTo>
                      <a:pt x="5" y="21"/>
                      <a:pt x="5" y="21"/>
                      <a:pt x="5" y="21"/>
                    </a:cubicBezTo>
                    <a:cubicBezTo>
                      <a:pt x="6" y="21"/>
                      <a:pt x="6" y="21"/>
                      <a:pt x="6" y="21"/>
                    </a:cubicBezTo>
                    <a:cubicBezTo>
                      <a:pt x="6" y="20"/>
                      <a:pt x="7" y="18"/>
                      <a:pt x="7" y="18"/>
                    </a:cubicBezTo>
                    <a:cubicBezTo>
                      <a:pt x="9" y="16"/>
                      <a:pt x="7" y="18"/>
                      <a:pt x="8" y="18"/>
                    </a:cubicBezTo>
                    <a:cubicBezTo>
                      <a:pt x="9" y="16"/>
                      <a:pt x="8" y="18"/>
                      <a:pt x="9" y="16"/>
                    </a:cubicBezTo>
                    <a:cubicBezTo>
                      <a:pt x="9" y="15"/>
                      <a:pt x="10" y="15"/>
                      <a:pt x="10" y="15"/>
                    </a:cubicBezTo>
                    <a:cubicBezTo>
                      <a:pt x="10" y="15"/>
                      <a:pt x="9" y="17"/>
                      <a:pt x="9" y="18"/>
                    </a:cubicBezTo>
                    <a:cubicBezTo>
                      <a:pt x="9" y="18"/>
                      <a:pt x="8" y="18"/>
                      <a:pt x="9" y="17"/>
                    </a:cubicBezTo>
                    <a:cubicBezTo>
                      <a:pt x="7" y="19"/>
                      <a:pt x="7" y="21"/>
                      <a:pt x="6" y="21"/>
                    </a:cubicBezTo>
                    <a:cubicBezTo>
                      <a:pt x="6" y="23"/>
                      <a:pt x="7" y="20"/>
                      <a:pt x="8" y="20"/>
                    </a:cubicBezTo>
                    <a:cubicBezTo>
                      <a:pt x="7" y="21"/>
                      <a:pt x="8" y="19"/>
                      <a:pt x="9" y="18"/>
                    </a:cubicBezTo>
                    <a:cubicBezTo>
                      <a:pt x="12" y="14"/>
                      <a:pt x="7" y="21"/>
                      <a:pt x="8" y="21"/>
                    </a:cubicBezTo>
                    <a:cubicBezTo>
                      <a:pt x="10" y="18"/>
                      <a:pt x="11" y="18"/>
                      <a:pt x="12" y="15"/>
                    </a:cubicBezTo>
                    <a:cubicBezTo>
                      <a:pt x="13" y="14"/>
                      <a:pt x="13" y="14"/>
                      <a:pt x="13" y="14"/>
                    </a:cubicBezTo>
                    <a:cubicBezTo>
                      <a:pt x="12" y="16"/>
                      <a:pt x="13" y="16"/>
                      <a:pt x="11" y="17"/>
                    </a:cubicBezTo>
                    <a:cubicBezTo>
                      <a:pt x="12" y="17"/>
                      <a:pt x="12" y="17"/>
                      <a:pt x="12" y="17"/>
                    </a:cubicBezTo>
                    <a:cubicBezTo>
                      <a:pt x="10" y="19"/>
                      <a:pt x="10" y="19"/>
                      <a:pt x="10" y="19"/>
                    </a:cubicBezTo>
                    <a:cubicBezTo>
                      <a:pt x="10" y="21"/>
                      <a:pt x="9" y="22"/>
                      <a:pt x="9" y="23"/>
                    </a:cubicBezTo>
                    <a:cubicBezTo>
                      <a:pt x="10" y="22"/>
                      <a:pt x="10" y="21"/>
                      <a:pt x="10" y="21"/>
                    </a:cubicBezTo>
                    <a:cubicBezTo>
                      <a:pt x="10" y="22"/>
                      <a:pt x="9" y="23"/>
                      <a:pt x="10" y="23"/>
                    </a:cubicBezTo>
                    <a:cubicBezTo>
                      <a:pt x="10" y="22"/>
                      <a:pt x="11" y="20"/>
                      <a:pt x="11" y="20"/>
                    </a:cubicBezTo>
                    <a:cubicBezTo>
                      <a:pt x="12" y="20"/>
                      <a:pt x="11" y="22"/>
                      <a:pt x="11" y="22"/>
                    </a:cubicBezTo>
                    <a:cubicBezTo>
                      <a:pt x="10" y="24"/>
                      <a:pt x="10" y="24"/>
                      <a:pt x="10" y="24"/>
                    </a:cubicBezTo>
                    <a:cubicBezTo>
                      <a:pt x="11" y="23"/>
                      <a:pt x="9" y="24"/>
                      <a:pt x="10" y="24"/>
                    </a:cubicBezTo>
                    <a:cubicBezTo>
                      <a:pt x="12" y="20"/>
                      <a:pt x="12" y="20"/>
                      <a:pt x="12" y="20"/>
                    </a:cubicBezTo>
                    <a:cubicBezTo>
                      <a:pt x="13" y="20"/>
                      <a:pt x="12" y="21"/>
                      <a:pt x="12" y="21"/>
                    </a:cubicBezTo>
                    <a:cubicBezTo>
                      <a:pt x="11" y="22"/>
                      <a:pt x="11" y="22"/>
                      <a:pt x="11" y="22"/>
                    </a:cubicBezTo>
                    <a:cubicBezTo>
                      <a:pt x="12" y="22"/>
                      <a:pt x="10" y="25"/>
                      <a:pt x="11" y="25"/>
                    </a:cubicBezTo>
                    <a:cubicBezTo>
                      <a:pt x="12" y="23"/>
                      <a:pt x="12" y="23"/>
                      <a:pt x="12" y="23"/>
                    </a:cubicBezTo>
                    <a:cubicBezTo>
                      <a:pt x="11" y="25"/>
                      <a:pt x="11" y="25"/>
                      <a:pt x="11" y="25"/>
                    </a:cubicBezTo>
                    <a:cubicBezTo>
                      <a:pt x="11" y="24"/>
                      <a:pt x="12" y="24"/>
                      <a:pt x="12" y="24"/>
                    </a:cubicBezTo>
                    <a:cubicBezTo>
                      <a:pt x="11" y="25"/>
                      <a:pt x="11" y="25"/>
                      <a:pt x="11" y="25"/>
                    </a:cubicBezTo>
                    <a:cubicBezTo>
                      <a:pt x="12" y="24"/>
                      <a:pt x="13" y="22"/>
                      <a:pt x="12" y="24"/>
                    </a:cubicBezTo>
                    <a:cubicBezTo>
                      <a:pt x="14" y="22"/>
                      <a:pt x="12" y="24"/>
                      <a:pt x="13" y="23"/>
                    </a:cubicBezTo>
                    <a:cubicBezTo>
                      <a:pt x="13" y="21"/>
                      <a:pt x="14" y="21"/>
                      <a:pt x="14" y="21"/>
                    </a:cubicBezTo>
                    <a:cubicBezTo>
                      <a:pt x="13" y="24"/>
                      <a:pt x="14" y="22"/>
                      <a:pt x="14" y="22"/>
                    </a:cubicBezTo>
                    <a:cubicBezTo>
                      <a:pt x="14" y="23"/>
                      <a:pt x="14" y="23"/>
                      <a:pt x="14" y="24"/>
                    </a:cubicBezTo>
                    <a:cubicBezTo>
                      <a:pt x="15" y="22"/>
                      <a:pt x="15" y="22"/>
                      <a:pt x="15" y="22"/>
                    </a:cubicBezTo>
                    <a:cubicBezTo>
                      <a:pt x="13" y="25"/>
                      <a:pt x="15" y="22"/>
                      <a:pt x="15" y="23"/>
                    </a:cubicBezTo>
                    <a:cubicBezTo>
                      <a:pt x="14" y="24"/>
                      <a:pt x="14" y="25"/>
                      <a:pt x="14" y="25"/>
                    </a:cubicBezTo>
                    <a:cubicBezTo>
                      <a:pt x="15" y="23"/>
                      <a:pt x="16" y="23"/>
                      <a:pt x="16" y="21"/>
                    </a:cubicBezTo>
                    <a:cubicBezTo>
                      <a:pt x="16" y="22"/>
                      <a:pt x="15" y="24"/>
                      <a:pt x="14" y="26"/>
                    </a:cubicBezTo>
                    <a:cubicBezTo>
                      <a:pt x="15" y="24"/>
                      <a:pt x="14" y="27"/>
                      <a:pt x="15" y="25"/>
                    </a:cubicBezTo>
                    <a:cubicBezTo>
                      <a:pt x="15" y="24"/>
                      <a:pt x="16" y="23"/>
                      <a:pt x="17" y="22"/>
                    </a:cubicBezTo>
                    <a:cubicBezTo>
                      <a:pt x="17" y="23"/>
                      <a:pt x="16" y="23"/>
                      <a:pt x="16" y="24"/>
                    </a:cubicBezTo>
                    <a:cubicBezTo>
                      <a:pt x="16" y="24"/>
                      <a:pt x="17" y="23"/>
                      <a:pt x="17" y="22"/>
                    </a:cubicBezTo>
                    <a:cubicBezTo>
                      <a:pt x="17" y="22"/>
                      <a:pt x="19" y="20"/>
                      <a:pt x="18" y="22"/>
                    </a:cubicBezTo>
                    <a:cubicBezTo>
                      <a:pt x="18" y="23"/>
                      <a:pt x="17" y="22"/>
                      <a:pt x="17" y="23"/>
                    </a:cubicBezTo>
                    <a:cubicBezTo>
                      <a:pt x="17" y="24"/>
                      <a:pt x="19" y="20"/>
                      <a:pt x="20" y="20"/>
                    </a:cubicBezTo>
                    <a:cubicBezTo>
                      <a:pt x="20" y="19"/>
                      <a:pt x="22" y="16"/>
                      <a:pt x="22" y="15"/>
                    </a:cubicBezTo>
                    <a:cubicBezTo>
                      <a:pt x="23" y="16"/>
                      <a:pt x="22" y="16"/>
                      <a:pt x="21" y="18"/>
                    </a:cubicBezTo>
                    <a:cubicBezTo>
                      <a:pt x="21" y="18"/>
                      <a:pt x="21" y="18"/>
                      <a:pt x="21" y="18"/>
                    </a:cubicBezTo>
                    <a:cubicBezTo>
                      <a:pt x="20" y="21"/>
                      <a:pt x="18" y="22"/>
                      <a:pt x="18" y="24"/>
                    </a:cubicBezTo>
                    <a:cubicBezTo>
                      <a:pt x="18" y="23"/>
                      <a:pt x="18" y="23"/>
                      <a:pt x="18" y="23"/>
                    </a:cubicBezTo>
                    <a:cubicBezTo>
                      <a:pt x="17" y="26"/>
                      <a:pt x="17" y="26"/>
                      <a:pt x="17" y="26"/>
                    </a:cubicBezTo>
                    <a:cubicBezTo>
                      <a:pt x="18" y="24"/>
                      <a:pt x="18" y="26"/>
                      <a:pt x="18" y="26"/>
                    </a:cubicBezTo>
                    <a:cubicBezTo>
                      <a:pt x="19" y="24"/>
                      <a:pt x="17" y="26"/>
                      <a:pt x="18" y="25"/>
                    </a:cubicBezTo>
                    <a:cubicBezTo>
                      <a:pt x="19" y="25"/>
                      <a:pt x="20" y="22"/>
                      <a:pt x="20" y="23"/>
                    </a:cubicBezTo>
                    <a:cubicBezTo>
                      <a:pt x="18" y="26"/>
                      <a:pt x="18" y="26"/>
                      <a:pt x="18" y="26"/>
                    </a:cubicBezTo>
                    <a:cubicBezTo>
                      <a:pt x="18" y="27"/>
                      <a:pt x="19" y="24"/>
                      <a:pt x="19" y="25"/>
                    </a:cubicBezTo>
                    <a:cubicBezTo>
                      <a:pt x="19" y="26"/>
                      <a:pt x="19" y="26"/>
                      <a:pt x="19" y="26"/>
                    </a:cubicBezTo>
                    <a:cubicBezTo>
                      <a:pt x="19" y="27"/>
                      <a:pt x="21" y="28"/>
                      <a:pt x="23" y="24"/>
                    </a:cubicBezTo>
                    <a:cubicBezTo>
                      <a:pt x="23" y="26"/>
                      <a:pt x="23" y="26"/>
                      <a:pt x="23" y="27"/>
                    </a:cubicBezTo>
                    <a:cubicBezTo>
                      <a:pt x="23" y="27"/>
                      <a:pt x="24" y="26"/>
                      <a:pt x="24" y="26"/>
                    </a:cubicBezTo>
                    <a:cubicBezTo>
                      <a:pt x="23" y="28"/>
                      <a:pt x="23" y="28"/>
                      <a:pt x="23" y="28"/>
                    </a:cubicBezTo>
                    <a:cubicBezTo>
                      <a:pt x="23" y="29"/>
                      <a:pt x="24" y="27"/>
                      <a:pt x="25" y="26"/>
                    </a:cubicBezTo>
                    <a:cubicBezTo>
                      <a:pt x="25" y="28"/>
                      <a:pt x="25" y="28"/>
                      <a:pt x="25" y="28"/>
                    </a:cubicBezTo>
                    <a:cubicBezTo>
                      <a:pt x="24" y="29"/>
                      <a:pt x="25" y="27"/>
                      <a:pt x="26" y="26"/>
                    </a:cubicBezTo>
                    <a:cubicBezTo>
                      <a:pt x="25" y="28"/>
                      <a:pt x="25" y="28"/>
                      <a:pt x="25" y="28"/>
                    </a:cubicBezTo>
                    <a:cubicBezTo>
                      <a:pt x="26" y="27"/>
                      <a:pt x="26" y="27"/>
                      <a:pt x="26" y="27"/>
                    </a:cubicBezTo>
                    <a:cubicBezTo>
                      <a:pt x="26" y="26"/>
                      <a:pt x="27" y="26"/>
                      <a:pt x="26" y="28"/>
                    </a:cubicBezTo>
                    <a:cubicBezTo>
                      <a:pt x="26" y="27"/>
                      <a:pt x="26" y="27"/>
                      <a:pt x="26" y="27"/>
                    </a:cubicBezTo>
                    <a:cubicBezTo>
                      <a:pt x="26" y="28"/>
                      <a:pt x="27" y="29"/>
                      <a:pt x="27" y="28"/>
                    </a:cubicBezTo>
                    <a:cubicBezTo>
                      <a:pt x="28" y="28"/>
                      <a:pt x="28" y="27"/>
                      <a:pt x="28" y="26"/>
                    </a:cubicBezTo>
                    <a:cubicBezTo>
                      <a:pt x="29" y="24"/>
                      <a:pt x="28" y="26"/>
                      <a:pt x="29" y="25"/>
                    </a:cubicBezTo>
                    <a:cubicBezTo>
                      <a:pt x="28" y="27"/>
                      <a:pt x="28" y="27"/>
                      <a:pt x="28" y="27"/>
                    </a:cubicBezTo>
                    <a:cubicBezTo>
                      <a:pt x="27" y="30"/>
                      <a:pt x="29" y="28"/>
                      <a:pt x="30" y="29"/>
                    </a:cubicBezTo>
                    <a:cubicBezTo>
                      <a:pt x="31" y="28"/>
                      <a:pt x="31" y="28"/>
                      <a:pt x="31" y="28"/>
                    </a:cubicBezTo>
                    <a:cubicBezTo>
                      <a:pt x="30" y="30"/>
                      <a:pt x="32" y="28"/>
                      <a:pt x="32" y="30"/>
                    </a:cubicBezTo>
                    <a:cubicBezTo>
                      <a:pt x="32" y="29"/>
                      <a:pt x="33" y="26"/>
                      <a:pt x="34" y="26"/>
                    </a:cubicBezTo>
                    <a:cubicBezTo>
                      <a:pt x="35" y="25"/>
                      <a:pt x="33" y="29"/>
                      <a:pt x="32" y="30"/>
                    </a:cubicBezTo>
                    <a:cubicBezTo>
                      <a:pt x="33" y="29"/>
                      <a:pt x="33" y="29"/>
                      <a:pt x="33" y="29"/>
                    </a:cubicBezTo>
                    <a:cubicBezTo>
                      <a:pt x="33" y="30"/>
                      <a:pt x="33" y="30"/>
                      <a:pt x="33" y="30"/>
                    </a:cubicBezTo>
                    <a:cubicBezTo>
                      <a:pt x="34" y="29"/>
                      <a:pt x="34" y="28"/>
                      <a:pt x="34" y="29"/>
                    </a:cubicBezTo>
                    <a:cubicBezTo>
                      <a:pt x="34" y="29"/>
                      <a:pt x="34" y="29"/>
                      <a:pt x="34" y="29"/>
                    </a:cubicBezTo>
                    <a:cubicBezTo>
                      <a:pt x="34" y="30"/>
                      <a:pt x="34" y="31"/>
                      <a:pt x="34" y="31"/>
                    </a:cubicBezTo>
                    <a:cubicBezTo>
                      <a:pt x="35" y="29"/>
                      <a:pt x="35" y="30"/>
                      <a:pt x="36" y="29"/>
                    </a:cubicBezTo>
                    <a:cubicBezTo>
                      <a:pt x="35" y="30"/>
                      <a:pt x="35" y="30"/>
                      <a:pt x="35" y="30"/>
                    </a:cubicBezTo>
                    <a:cubicBezTo>
                      <a:pt x="36" y="28"/>
                      <a:pt x="36" y="28"/>
                      <a:pt x="36" y="28"/>
                    </a:cubicBezTo>
                    <a:cubicBezTo>
                      <a:pt x="36" y="29"/>
                      <a:pt x="36" y="29"/>
                      <a:pt x="36" y="29"/>
                    </a:cubicBezTo>
                    <a:cubicBezTo>
                      <a:pt x="35" y="31"/>
                      <a:pt x="35" y="31"/>
                      <a:pt x="35" y="31"/>
                    </a:cubicBezTo>
                    <a:cubicBezTo>
                      <a:pt x="35" y="32"/>
                      <a:pt x="36" y="29"/>
                      <a:pt x="36" y="29"/>
                    </a:cubicBezTo>
                    <a:cubicBezTo>
                      <a:pt x="37" y="28"/>
                      <a:pt x="37" y="29"/>
                      <a:pt x="36" y="30"/>
                    </a:cubicBezTo>
                    <a:cubicBezTo>
                      <a:pt x="36" y="30"/>
                      <a:pt x="36" y="29"/>
                      <a:pt x="36" y="30"/>
                    </a:cubicBezTo>
                    <a:cubicBezTo>
                      <a:pt x="35" y="31"/>
                      <a:pt x="36" y="30"/>
                      <a:pt x="36" y="31"/>
                    </a:cubicBezTo>
                    <a:cubicBezTo>
                      <a:pt x="36" y="31"/>
                      <a:pt x="37" y="29"/>
                      <a:pt x="37" y="30"/>
                    </a:cubicBezTo>
                    <a:cubicBezTo>
                      <a:pt x="37" y="30"/>
                      <a:pt x="37" y="30"/>
                      <a:pt x="37" y="31"/>
                    </a:cubicBezTo>
                    <a:cubicBezTo>
                      <a:pt x="37" y="30"/>
                      <a:pt x="37" y="31"/>
                      <a:pt x="38" y="30"/>
                    </a:cubicBezTo>
                    <a:cubicBezTo>
                      <a:pt x="38" y="30"/>
                      <a:pt x="38" y="29"/>
                      <a:pt x="38" y="28"/>
                    </a:cubicBezTo>
                    <a:cubicBezTo>
                      <a:pt x="38" y="28"/>
                      <a:pt x="39" y="28"/>
                      <a:pt x="38" y="28"/>
                    </a:cubicBezTo>
                    <a:cubicBezTo>
                      <a:pt x="38" y="29"/>
                      <a:pt x="38" y="29"/>
                      <a:pt x="38" y="29"/>
                    </a:cubicBezTo>
                    <a:cubicBezTo>
                      <a:pt x="38" y="28"/>
                      <a:pt x="38" y="29"/>
                      <a:pt x="39" y="28"/>
                    </a:cubicBezTo>
                    <a:cubicBezTo>
                      <a:pt x="38" y="30"/>
                      <a:pt x="38" y="30"/>
                      <a:pt x="38" y="30"/>
                    </a:cubicBezTo>
                    <a:cubicBezTo>
                      <a:pt x="39" y="29"/>
                      <a:pt x="39" y="29"/>
                      <a:pt x="39" y="29"/>
                    </a:cubicBezTo>
                    <a:cubicBezTo>
                      <a:pt x="39" y="30"/>
                      <a:pt x="38" y="32"/>
                      <a:pt x="38" y="32"/>
                    </a:cubicBezTo>
                    <a:cubicBezTo>
                      <a:pt x="39" y="31"/>
                      <a:pt x="39" y="31"/>
                      <a:pt x="39" y="31"/>
                    </a:cubicBezTo>
                    <a:cubicBezTo>
                      <a:pt x="39" y="31"/>
                      <a:pt x="39" y="31"/>
                      <a:pt x="39" y="32"/>
                    </a:cubicBezTo>
                    <a:cubicBezTo>
                      <a:pt x="39" y="33"/>
                      <a:pt x="41" y="28"/>
                      <a:pt x="41" y="30"/>
                    </a:cubicBezTo>
                    <a:cubicBezTo>
                      <a:pt x="40" y="31"/>
                      <a:pt x="40" y="32"/>
                      <a:pt x="40" y="32"/>
                    </a:cubicBezTo>
                    <a:cubicBezTo>
                      <a:pt x="40" y="32"/>
                      <a:pt x="41" y="31"/>
                      <a:pt x="41" y="31"/>
                    </a:cubicBezTo>
                    <a:cubicBezTo>
                      <a:pt x="41" y="31"/>
                      <a:pt x="40" y="33"/>
                      <a:pt x="40" y="31"/>
                    </a:cubicBezTo>
                    <a:cubicBezTo>
                      <a:pt x="41" y="30"/>
                      <a:pt x="41" y="31"/>
                      <a:pt x="41" y="30"/>
                    </a:cubicBezTo>
                    <a:cubicBezTo>
                      <a:pt x="40" y="35"/>
                      <a:pt x="42" y="32"/>
                      <a:pt x="42" y="34"/>
                    </a:cubicBezTo>
                    <a:cubicBezTo>
                      <a:pt x="43" y="32"/>
                      <a:pt x="43" y="34"/>
                      <a:pt x="43" y="33"/>
                    </a:cubicBezTo>
                    <a:cubicBezTo>
                      <a:pt x="42" y="35"/>
                      <a:pt x="44" y="33"/>
                      <a:pt x="43" y="34"/>
                    </a:cubicBezTo>
                    <a:cubicBezTo>
                      <a:pt x="44" y="32"/>
                      <a:pt x="44" y="32"/>
                      <a:pt x="44" y="32"/>
                    </a:cubicBezTo>
                    <a:cubicBezTo>
                      <a:pt x="44" y="33"/>
                      <a:pt x="46" y="29"/>
                      <a:pt x="45" y="31"/>
                    </a:cubicBezTo>
                    <a:cubicBezTo>
                      <a:pt x="45" y="32"/>
                      <a:pt x="45" y="33"/>
                      <a:pt x="44" y="33"/>
                    </a:cubicBezTo>
                    <a:cubicBezTo>
                      <a:pt x="44" y="36"/>
                      <a:pt x="46" y="32"/>
                      <a:pt x="45" y="35"/>
                    </a:cubicBezTo>
                    <a:cubicBezTo>
                      <a:pt x="46" y="34"/>
                      <a:pt x="46" y="32"/>
                      <a:pt x="47" y="31"/>
                    </a:cubicBezTo>
                    <a:cubicBezTo>
                      <a:pt x="47" y="33"/>
                      <a:pt x="47" y="34"/>
                      <a:pt x="46" y="34"/>
                    </a:cubicBezTo>
                    <a:cubicBezTo>
                      <a:pt x="47" y="34"/>
                      <a:pt x="47" y="33"/>
                      <a:pt x="47" y="34"/>
                    </a:cubicBezTo>
                    <a:cubicBezTo>
                      <a:pt x="47" y="35"/>
                      <a:pt x="47" y="35"/>
                      <a:pt x="46" y="35"/>
                    </a:cubicBezTo>
                    <a:cubicBezTo>
                      <a:pt x="46" y="36"/>
                      <a:pt x="47" y="35"/>
                      <a:pt x="48" y="34"/>
                    </a:cubicBezTo>
                    <a:cubicBezTo>
                      <a:pt x="47" y="36"/>
                      <a:pt x="48" y="35"/>
                      <a:pt x="48" y="37"/>
                    </a:cubicBezTo>
                    <a:cubicBezTo>
                      <a:pt x="49" y="35"/>
                      <a:pt x="48" y="38"/>
                      <a:pt x="49" y="35"/>
                    </a:cubicBezTo>
                    <a:cubicBezTo>
                      <a:pt x="49" y="36"/>
                      <a:pt x="49" y="36"/>
                      <a:pt x="49" y="36"/>
                    </a:cubicBezTo>
                    <a:cubicBezTo>
                      <a:pt x="50" y="35"/>
                      <a:pt x="51" y="33"/>
                      <a:pt x="51" y="33"/>
                    </a:cubicBezTo>
                    <a:cubicBezTo>
                      <a:pt x="50" y="35"/>
                      <a:pt x="50" y="35"/>
                      <a:pt x="50" y="35"/>
                    </a:cubicBezTo>
                    <a:cubicBezTo>
                      <a:pt x="49" y="37"/>
                      <a:pt x="50" y="36"/>
                      <a:pt x="50" y="37"/>
                    </a:cubicBezTo>
                    <a:cubicBezTo>
                      <a:pt x="50" y="35"/>
                      <a:pt x="50" y="37"/>
                      <a:pt x="51" y="36"/>
                    </a:cubicBezTo>
                    <a:cubicBezTo>
                      <a:pt x="51" y="35"/>
                      <a:pt x="51" y="35"/>
                      <a:pt x="51" y="35"/>
                    </a:cubicBezTo>
                    <a:cubicBezTo>
                      <a:pt x="52" y="35"/>
                      <a:pt x="52" y="34"/>
                      <a:pt x="52" y="34"/>
                    </a:cubicBezTo>
                    <a:cubicBezTo>
                      <a:pt x="52" y="34"/>
                      <a:pt x="51" y="36"/>
                      <a:pt x="51" y="36"/>
                    </a:cubicBezTo>
                    <a:cubicBezTo>
                      <a:pt x="51" y="37"/>
                      <a:pt x="51" y="37"/>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7"/>
                      <a:pt x="52" y="37"/>
                      <a:pt x="52" y="37"/>
                    </a:cubicBezTo>
                    <a:cubicBezTo>
                      <a:pt x="52" y="37"/>
                      <a:pt x="52" y="37"/>
                      <a:pt x="52" y="37"/>
                    </a:cubicBezTo>
                    <a:cubicBezTo>
                      <a:pt x="52" y="37"/>
                      <a:pt x="52" y="37"/>
                      <a:pt x="52" y="37"/>
                    </a:cubicBezTo>
                    <a:cubicBezTo>
                      <a:pt x="51" y="39"/>
                      <a:pt x="51" y="39"/>
                      <a:pt x="51" y="39"/>
                    </a:cubicBezTo>
                    <a:cubicBezTo>
                      <a:pt x="51" y="39"/>
                      <a:pt x="52" y="37"/>
                      <a:pt x="53" y="37"/>
                    </a:cubicBezTo>
                    <a:cubicBezTo>
                      <a:pt x="53" y="38"/>
                      <a:pt x="54" y="37"/>
                      <a:pt x="55" y="37"/>
                    </a:cubicBezTo>
                    <a:cubicBezTo>
                      <a:pt x="55" y="37"/>
                      <a:pt x="54" y="38"/>
                      <a:pt x="55" y="37"/>
                    </a:cubicBezTo>
                    <a:cubicBezTo>
                      <a:pt x="55" y="37"/>
                      <a:pt x="56" y="36"/>
                      <a:pt x="55" y="37"/>
                    </a:cubicBezTo>
                    <a:cubicBezTo>
                      <a:pt x="56" y="36"/>
                      <a:pt x="55" y="38"/>
                      <a:pt x="55" y="38"/>
                    </a:cubicBezTo>
                    <a:cubicBezTo>
                      <a:pt x="55" y="38"/>
                      <a:pt x="56" y="37"/>
                      <a:pt x="56" y="37"/>
                    </a:cubicBezTo>
                    <a:cubicBezTo>
                      <a:pt x="55" y="39"/>
                      <a:pt x="58" y="36"/>
                      <a:pt x="57" y="38"/>
                    </a:cubicBezTo>
                    <a:cubicBezTo>
                      <a:pt x="58" y="37"/>
                      <a:pt x="57" y="38"/>
                      <a:pt x="57" y="39"/>
                    </a:cubicBezTo>
                    <a:cubicBezTo>
                      <a:pt x="57" y="38"/>
                      <a:pt x="58" y="38"/>
                      <a:pt x="59" y="36"/>
                    </a:cubicBezTo>
                    <a:cubicBezTo>
                      <a:pt x="58" y="38"/>
                      <a:pt x="58" y="38"/>
                      <a:pt x="58" y="38"/>
                    </a:cubicBezTo>
                    <a:cubicBezTo>
                      <a:pt x="59" y="38"/>
                      <a:pt x="59" y="38"/>
                      <a:pt x="60" y="37"/>
                    </a:cubicBezTo>
                    <a:cubicBezTo>
                      <a:pt x="60" y="36"/>
                      <a:pt x="61" y="35"/>
                      <a:pt x="61" y="35"/>
                    </a:cubicBezTo>
                    <a:cubicBezTo>
                      <a:pt x="61" y="35"/>
                      <a:pt x="61" y="35"/>
                      <a:pt x="61" y="35"/>
                    </a:cubicBezTo>
                    <a:cubicBezTo>
                      <a:pt x="61" y="36"/>
                      <a:pt x="62" y="35"/>
                      <a:pt x="62" y="35"/>
                    </a:cubicBezTo>
                    <a:cubicBezTo>
                      <a:pt x="62" y="36"/>
                      <a:pt x="62" y="35"/>
                      <a:pt x="61" y="36"/>
                    </a:cubicBezTo>
                    <a:cubicBezTo>
                      <a:pt x="60" y="39"/>
                      <a:pt x="61" y="38"/>
                      <a:pt x="61" y="38"/>
                    </a:cubicBezTo>
                    <a:cubicBezTo>
                      <a:pt x="62" y="37"/>
                      <a:pt x="62" y="37"/>
                      <a:pt x="62" y="37"/>
                    </a:cubicBezTo>
                    <a:cubicBezTo>
                      <a:pt x="63" y="36"/>
                      <a:pt x="61" y="38"/>
                      <a:pt x="62" y="38"/>
                    </a:cubicBezTo>
                    <a:cubicBezTo>
                      <a:pt x="64" y="34"/>
                      <a:pt x="64" y="34"/>
                      <a:pt x="64" y="34"/>
                    </a:cubicBezTo>
                    <a:cubicBezTo>
                      <a:pt x="64" y="34"/>
                      <a:pt x="64" y="36"/>
                      <a:pt x="63" y="37"/>
                    </a:cubicBezTo>
                    <a:cubicBezTo>
                      <a:pt x="64" y="37"/>
                      <a:pt x="65" y="34"/>
                      <a:pt x="66" y="33"/>
                    </a:cubicBezTo>
                    <a:cubicBezTo>
                      <a:pt x="66" y="34"/>
                      <a:pt x="67" y="33"/>
                      <a:pt x="67" y="33"/>
                    </a:cubicBezTo>
                    <a:cubicBezTo>
                      <a:pt x="67" y="34"/>
                      <a:pt x="67" y="33"/>
                      <a:pt x="67" y="34"/>
                    </a:cubicBezTo>
                    <a:cubicBezTo>
                      <a:pt x="66" y="35"/>
                      <a:pt x="66" y="35"/>
                      <a:pt x="66" y="35"/>
                    </a:cubicBezTo>
                    <a:cubicBezTo>
                      <a:pt x="66" y="35"/>
                      <a:pt x="65" y="37"/>
                      <a:pt x="65" y="38"/>
                    </a:cubicBezTo>
                    <a:cubicBezTo>
                      <a:pt x="65" y="37"/>
                      <a:pt x="66" y="39"/>
                      <a:pt x="66" y="39"/>
                    </a:cubicBezTo>
                    <a:cubicBezTo>
                      <a:pt x="67" y="36"/>
                      <a:pt x="67" y="38"/>
                      <a:pt x="68" y="36"/>
                    </a:cubicBezTo>
                    <a:cubicBezTo>
                      <a:pt x="69" y="36"/>
                      <a:pt x="67" y="38"/>
                      <a:pt x="67" y="38"/>
                    </a:cubicBezTo>
                    <a:cubicBezTo>
                      <a:pt x="68" y="38"/>
                      <a:pt x="68" y="39"/>
                      <a:pt x="69" y="39"/>
                    </a:cubicBezTo>
                    <a:cubicBezTo>
                      <a:pt x="69" y="39"/>
                      <a:pt x="69" y="39"/>
                      <a:pt x="69" y="39"/>
                    </a:cubicBezTo>
                    <a:cubicBezTo>
                      <a:pt x="69" y="38"/>
                      <a:pt x="70" y="39"/>
                      <a:pt x="71" y="38"/>
                    </a:cubicBezTo>
                    <a:cubicBezTo>
                      <a:pt x="70" y="39"/>
                      <a:pt x="70" y="39"/>
                      <a:pt x="70" y="39"/>
                    </a:cubicBezTo>
                    <a:cubicBezTo>
                      <a:pt x="70" y="40"/>
                      <a:pt x="72" y="36"/>
                      <a:pt x="72" y="37"/>
                    </a:cubicBezTo>
                    <a:cubicBezTo>
                      <a:pt x="71" y="39"/>
                      <a:pt x="71" y="39"/>
                      <a:pt x="71" y="39"/>
                    </a:cubicBezTo>
                    <a:cubicBezTo>
                      <a:pt x="72" y="38"/>
                      <a:pt x="71" y="40"/>
                      <a:pt x="72" y="38"/>
                    </a:cubicBezTo>
                    <a:cubicBezTo>
                      <a:pt x="72" y="39"/>
                      <a:pt x="72" y="39"/>
                      <a:pt x="72" y="39"/>
                    </a:cubicBezTo>
                    <a:cubicBezTo>
                      <a:pt x="72" y="39"/>
                      <a:pt x="73" y="39"/>
                      <a:pt x="74" y="38"/>
                    </a:cubicBezTo>
                    <a:cubicBezTo>
                      <a:pt x="73" y="40"/>
                      <a:pt x="73" y="40"/>
                      <a:pt x="73" y="40"/>
                    </a:cubicBezTo>
                    <a:cubicBezTo>
                      <a:pt x="72" y="41"/>
                      <a:pt x="74" y="38"/>
                      <a:pt x="74" y="39"/>
                    </a:cubicBezTo>
                    <a:cubicBezTo>
                      <a:pt x="74" y="39"/>
                      <a:pt x="74" y="40"/>
                      <a:pt x="73" y="40"/>
                    </a:cubicBezTo>
                    <a:cubicBezTo>
                      <a:pt x="74" y="39"/>
                      <a:pt x="75" y="39"/>
                      <a:pt x="75" y="39"/>
                    </a:cubicBezTo>
                    <a:cubicBezTo>
                      <a:pt x="74" y="41"/>
                      <a:pt x="74" y="41"/>
                      <a:pt x="74" y="41"/>
                    </a:cubicBezTo>
                    <a:cubicBezTo>
                      <a:pt x="76" y="42"/>
                      <a:pt x="77" y="43"/>
                      <a:pt x="80" y="42"/>
                    </a:cubicBezTo>
                    <a:cubicBezTo>
                      <a:pt x="79" y="44"/>
                      <a:pt x="79" y="43"/>
                      <a:pt x="78" y="45"/>
                    </a:cubicBezTo>
                    <a:cubicBezTo>
                      <a:pt x="79" y="43"/>
                      <a:pt x="79" y="44"/>
                      <a:pt x="79" y="44"/>
                    </a:cubicBezTo>
                    <a:cubicBezTo>
                      <a:pt x="79" y="44"/>
                      <a:pt x="79" y="44"/>
                      <a:pt x="79" y="44"/>
                    </a:cubicBezTo>
                    <a:cubicBezTo>
                      <a:pt x="80" y="44"/>
                      <a:pt x="79" y="45"/>
                      <a:pt x="80" y="45"/>
                    </a:cubicBezTo>
                    <a:cubicBezTo>
                      <a:pt x="80" y="44"/>
                      <a:pt x="80" y="44"/>
                      <a:pt x="80" y="44"/>
                    </a:cubicBezTo>
                    <a:cubicBezTo>
                      <a:pt x="81" y="43"/>
                      <a:pt x="79" y="47"/>
                      <a:pt x="81" y="45"/>
                    </a:cubicBezTo>
                    <a:cubicBezTo>
                      <a:pt x="80" y="46"/>
                      <a:pt x="80" y="46"/>
                      <a:pt x="80" y="46"/>
                    </a:cubicBezTo>
                    <a:cubicBezTo>
                      <a:pt x="81" y="44"/>
                      <a:pt x="80" y="47"/>
                      <a:pt x="81" y="46"/>
                    </a:cubicBezTo>
                    <a:cubicBezTo>
                      <a:pt x="81" y="46"/>
                      <a:pt x="81" y="46"/>
                      <a:pt x="81" y="46"/>
                    </a:cubicBezTo>
                    <a:cubicBezTo>
                      <a:pt x="81" y="47"/>
                      <a:pt x="83" y="44"/>
                      <a:pt x="82" y="46"/>
                    </a:cubicBezTo>
                    <a:cubicBezTo>
                      <a:pt x="83" y="46"/>
                      <a:pt x="83" y="46"/>
                      <a:pt x="84" y="44"/>
                    </a:cubicBezTo>
                    <a:cubicBezTo>
                      <a:pt x="83" y="46"/>
                      <a:pt x="83" y="46"/>
                      <a:pt x="83" y="46"/>
                    </a:cubicBezTo>
                    <a:cubicBezTo>
                      <a:pt x="85" y="46"/>
                      <a:pt x="86" y="47"/>
                      <a:pt x="88" y="46"/>
                    </a:cubicBezTo>
                    <a:cubicBezTo>
                      <a:pt x="87" y="47"/>
                      <a:pt x="87" y="47"/>
                      <a:pt x="87" y="47"/>
                    </a:cubicBezTo>
                    <a:cubicBezTo>
                      <a:pt x="89" y="45"/>
                      <a:pt x="87" y="49"/>
                      <a:pt x="90" y="46"/>
                    </a:cubicBezTo>
                    <a:cubicBezTo>
                      <a:pt x="92" y="45"/>
                      <a:pt x="92" y="45"/>
                      <a:pt x="92" y="45"/>
                    </a:cubicBezTo>
                    <a:cubicBezTo>
                      <a:pt x="90" y="47"/>
                      <a:pt x="90" y="47"/>
                      <a:pt x="90" y="47"/>
                    </a:cubicBezTo>
                    <a:cubicBezTo>
                      <a:pt x="91" y="46"/>
                      <a:pt x="91" y="47"/>
                      <a:pt x="92" y="46"/>
                    </a:cubicBezTo>
                    <a:cubicBezTo>
                      <a:pt x="91" y="47"/>
                      <a:pt x="91" y="47"/>
                      <a:pt x="91" y="47"/>
                    </a:cubicBezTo>
                    <a:cubicBezTo>
                      <a:pt x="91" y="47"/>
                      <a:pt x="93" y="45"/>
                      <a:pt x="93" y="46"/>
                    </a:cubicBezTo>
                    <a:cubicBezTo>
                      <a:pt x="93" y="47"/>
                      <a:pt x="93" y="47"/>
                      <a:pt x="93" y="47"/>
                    </a:cubicBezTo>
                    <a:cubicBezTo>
                      <a:pt x="92" y="50"/>
                      <a:pt x="93" y="54"/>
                      <a:pt x="96" y="51"/>
                    </a:cubicBezTo>
                    <a:cubicBezTo>
                      <a:pt x="97" y="51"/>
                      <a:pt x="95" y="53"/>
                      <a:pt x="95" y="53"/>
                    </a:cubicBezTo>
                    <a:cubicBezTo>
                      <a:pt x="99" y="51"/>
                      <a:pt x="97" y="56"/>
                      <a:pt x="101" y="53"/>
                    </a:cubicBezTo>
                    <a:cubicBezTo>
                      <a:pt x="103" y="52"/>
                      <a:pt x="107" y="48"/>
                      <a:pt x="107" y="48"/>
                    </a:cubicBezTo>
                    <a:cubicBezTo>
                      <a:pt x="103" y="48"/>
                      <a:pt x="103" y="45"/>
                      <a:pt x="102"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58" name="Freeform 96"/>
              <p:cNvSpPr/>
              <p:nvPr/>
            </p:nvSpPr>
            <p:spPr bwMode="auto">
              <a:xfrm>
                <a:off x="4117" y="223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59" name="Freeform 97"/>
              <p:cNvSpPr/>
              <p:nvPr/>
            </p:nvSpPr>
            <p:spPr bwMode="auto">
              <a:xfrm>
                <a:off x="4487" y="232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60" name="Freeform 98"/>
              <p:cNvSpPr/>
              <p:nvPr/>
            </p:nvSpPr>
            <p:spPr bwMode="auto">
              <a:xfrm>
                <a:off x="4387" y="2285"/>
                <a:ext cx="2" cy="4"/>
              </a:xfrm>
              <a:custGeom>
                <a:avLst/>
                <a:gdLst>
                  <a:gd name="T0" fmla="*/ 1 w 1"/>
                  <a:gd name="T1" fmla="*/ 0 h 2"/>
                  <a:gd name="T2" fmla="*/ 0 w 1"/>
                  <a:gd name="T3" fmla="*/ 1 h 2"/>
                  <a:gd name="T4" fmla="*/ 1 w 1"/>
                  <a:gd name="T5" fmla="*/ 0 h 2"/>
                </a:gdLst>
                <a:ahLst/>
                <a:cxnLst>
                  <a:cxn ang="0">
                    <a:pos x="T0" y="T1"/>
                  </a:cxn>
                  <a:cxn ang="0">
                    <a:pos x="T2" y="T3"/>
                  </a:cxn>
                  <a:cxn ang="0">
                    <a:pos x="T4" y="T5"/>
                  </a:cxn>
                </a:cxnLst>
                <a:rect l="0" t="0" r="r" b="b"/>
                <a:pathLst>
                  <a:path w="1" h="2">
                    <a:moveTo>
                      <a:pt x="1" y="0"/>
                    </a:moveTo>
                    <a:cubicBezTo>
                      <a:pt x="0" y="2"/>
                      <a:pt x="1" y="1"/>
                      <a:pt x="0" y="1"/>
                    </a:cubicBezTo>
                    <a:cubicBezTo>
                      <a:pt x="1"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61" name="Freeform 99"/>
              <p:cNvSpPr/>
              <p:nvPr/>
            </p:nvSpPr>
            <p:spPr bwMode="auto">
              <a:xfrm>
                <a:off x="4508" y="1933"/>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62" name="Freeform 100"/>
              <p:cNvSpPr/>
              <p:nvPr/>
            </p:nvSpPr>
            <p:spPr bwMode="auto">
              <a:xfrm>
                <a:off x="4487" y="2285"/>
                <a:ext cx="2"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0" y="0"/>
                      <a:pt x="0"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63" name="Freeform 101"/>
              <p:cNvSpPr/>
              <p:nvPr/>
            </p:nvSpPr>
            <p:spPr bwMode="auto">
              <a:xfrm>
                <a:off x="4514" y="1929"/>
                <a:ext cx="0" cy="4"/>
              </a:xfrm>
              <a:custGeom>
                <a:avLst/>
                <a:gdLst>
                  <a:gd name="T0" fmla="*/ 1 h 2"/>
                  <a:gd name="T1" fmla="*/ 1 h 2"/>
                  <a:gd name="T2" fmla="*/ 1 h 2"/>
                </a:gdLst>
                <a:ahLst/>
                <a:cxnLst>
                  <a:cxn ang="0">
                    <a:pos x="0" y="T0"/>
                  </a:cxn>
                  <a:cxn ang="0">
                    <a:pos x="0" y="T1"/>
                  </a:cxn>
                  <a:cxn ang="0">
                    <a:pos x="0" y="T2"/>
                  </a:cxn>
                </a:cxnLst>
                <a:rect l="0" t="0" r="r" b="b"/>
                <a:pathLst>
                  <a:path h="2">
                    <a:moveTo>
                      <a:pt x="0" y="1"/>
                    </a:moveTo>
                    <a:cubicBezTo>
                      <a:pt x="0" y="0"/>
                      <a:pt x="0" y="1"/>
                      <a:pt x="0" y="1"/>
                    </a:cubicBezTo>
                    <a:cubicBezTo>
                      <a:pt x="0" y="2"/>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64" name="Freeform 102"/>
              <p:cNvSpPr/>
              <p:nvPr/>
            </p:nvSpPr>
            <p:spPr bwMode="auto">
              <a:xfrm>
                <a:off x="4506" y="1927"/>
                <a:ext cx="0" cy="4"/>
              </a:xfrm>
              <a:custGeom>
                <a:avLst/>
                <a:gdLst>
                  <a:gd name="T0" fmla="*/ 1 h 2"/>
                  <a:gd name="T1" fmla="*/ 0 h 2"/>
                  <a:gd name="T2" fmla="*/ 1 h 2"/>
                </a:gdLst>
                <a:ahLst/>
                <a:cxnLst>
                  <a:cxn ang="0">
                    <a:pos x="0" y="T0"/>
                  </a:cxn>
                  <a:cxn ang="0">
                    <a:pos x="0" y="T1"/>
                  </a:cxn>
                  <a:cxn ang="0">
                    <a:pos x="0" y="T2"/>
                  </a:cxn>
                </a:cxnLst>
                <a:rect l="0" t="0" r="r" b="b"/>
                <a:pathLst>
                  <a:path h="2">
                    <a:moveTo>
                      <a:pt x="0" y="1"/>
                    </a:moveTo>
                    <a:cubicBezTo>
                      <a:pt x="0" y="1"/>
                      <a:pt x="0" y="0"/>
                      <a:pt x="0" y="0"/>
                    </a:cubicBezTo>
                    <a:cubicBezTo>
                      <a:pt x="0" y="2"/>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65" name="Freeform 103"/>
              <p:cNvSpPr/>
              <p:nvPr/>
            </p:nvSpPr>
            <p:spPr bwMode="auto">
              <a:xfrm>
                <a:off x="4516" y="1927"/>
                <a:ext cx="0" cy="2"/>
              </a:xfrm>
              <a:custGeom>
                <a:avLst/>
                <a:gdLst>
                  <a:gd name="T0" fmla="*/ 0 h 1"/>
                  <a:gd name="T1" fmla="*/ 1 h 1"/>
                  <a:gd name="T2" fmla="*/ 0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66" name="Freeform 104"/>
              <p:cNvSpPr/>
              <p:nvPr/>
            </p:nvSpPr>
            <p:spPr bwMode="auto">
              <a:xfrm>
                <a:off x="4495" y="1925"/>
                <a:ext cx="2" cy="4"/>
              </a:xfrm>
              <a:custGeom>
                <a:avLst/>
                <a:gdLst>
                  <a:gd name="T0" fmla="*/ 1 w 1"/>
                  <a:gd name="T1" fmla="*/ 1 h 2"/>
                  <a:gd name="T2" fmla="*/ 0 w 1"/>
                  <a:gd name="T3" fmla="*/ 0 h 2"/>
                  <a:gd name="T4" fmla="*/ 1 w 1"/>
                  <a:gd name="T5" fmla="*/ 1 h 2"/>
                  <a:gd name="T6" fmla="*/ 1 w 1"/>
                  <a:gd name="T7" fmla="*/ 1 h 2"/>
                </a:gdLst>
                <a:ahLst/>
                <a:cxnLst>
                  <a:cxn ang="0">
                    <a:pos x="T0" y="T1"/>
                  </a:cxn>
                  <a:cxn ang="0">
                    <a:pos x="T2" y="T3"/>
                  </a:cxn>
                  <a:cxn ang="0">
                    <a:pos x="T4" y="T5"/>
                  </a:cxn>
                  <a:cxn ang="0">
                    <a:pos x="T6" y="T7"/>
                  </a:cxn>
                </a:cxnLst>
                <a:rect l="0" t="0" r="r" b="b"/>
                <a:pathLst>
                  <a:path w="1" h="2">
                    <a:moveTo>
                      <a:pt x="1" y="1"/>
                    </a:moveTo>
                    <a:cubicBezTo>
                      <a:pt x="1" y="1"/>
                      <a:pt x="0" y="0"/>
                      <a:pt x="0" y="0"/>
                    </a:cubicBezTo>
                    <a:cubicBezTo>
                      <a:pt x="1" y="1"/>
                      <a:pt x="1" y="1"/>
                      <a:pt x="1" y="1"/>
                    </a:cubicBezTo>
                    <a:cubicBezTo>
                      <a:pt x="1" y="2"/>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67" name="Freeform 105"/>
              <p:cNvSpPr/>
              <p:nvPr/>
            </p:nvSpPr>
            <p:spPr bwMode="auto">
              <a:xfrm>
                <a:off x="3201" y="2162"/>
                <a:ext cx="0" cy="4"/>
              </a:xfrm>
              <a:custGeom>
                <a:avLst/>
                <a:gdLst>
                  <a:gd name="T0" fmla="*/ 2 h 2"/>
                  <a:gd name="T1" fmla="*/ 1 h 2"/>
                  <a:gd name="T2" fmla="*/ 2 h 2"/>
                </a:gdLst>
                <a:ahLst/>
                <a:cxnLst>
                  <a:cxn ang="0">
                    <a:pos x="0" y="T0"/>
                  </a:cxn>
                  <a:cxn ang="0">
                    <a:pos x="0" y="T1"/>
                  </a:cxn>
                  <a:cxn ang="0">
                    <a:pos x="0" y="T2"/>
                  </a:cxn>
                </a:cxnLst>
                <a:rect l="0" t="0" r="r" b="b"/>
                <a:pathLst>
                  <a:path h="2">
                    <a:moveTo>
                      <a:pt x="0" y="2"/>
                    </a:moveTo>
                    <a:cubicBezTo>
                      <a:pt x="0" y="0"/>
                      <a:pt x="0" y="1"/>
                      <a:pt x="0" y="1"/>
                    </a:cubicBezTo>
                    <a:cubicBezTo>
                      <a:pt x="0" y="1"/>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68" name="Freeform 106"/>
              <p:cNvSpPr/>
              <p:nvPr/>
            </p:nvSpPr>
            <p:spPr bwMode="auto">
              <a:xfrm>
                <a:off x="3544" y="1543"/>
                <a:ext cx="3"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69" name="Freeform 107"/>
              <p:cNvSpPr/>
              <p:nvPr/>
            </p:nvSpPr>
            <p:spPr bwMode="auto">
              <a:xfrm>
                <a:off x="3914" y="1418"/>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70" name="Freeform 108"/>
              <p:cNvSpPr/>
              <p:nvPr/>
            </p:nvSpPr>
            <p:spPr bwMode="auto">
              <a:xfrm>
                <a:off x="3916" y="1409"/>
                <a:ext cx="4" cy="2"/>
              </a:xfrm>
              <a:custGeom>
                <a:avLst/>
                <a:gdLst>
                  <a:gd name="T0" fmla="*/ 0 w 2"/>
                  <a:gd name="T1" fmla="*/ 1 h 1"/>
                  <a:gd name="T2" fmla="*/ 1 w 2"/>
                  <a:gd name="T3" fmla="*/ 0 h 1"/>
                  <a:gd name="T4" fmla="*/ 0 w 2"/>
                  <a:gd name="T5" fmla="*/ 1 h 1"/>
                </a:gdLst>
                <a:ahLst/>
                <a:cxnLst>
                  <a:cxn ang="0">
                    <a:pos x="T0" y="T1"/>
                  </a:cxn>
                  <a:cxn ang="0">
                    <a:pos x="T2" y="T3"/>
                  </a:cxn>
                  <a:cxn ang="0">
                    <a:pos x="T4" y="T5"/>
                  </a:cxn>
                </a:cxnLst>
                <a:rect l="0" t="0" r="r" b="b"/>
                <a:pathLst>
                  <a:path w="2" h="1">
                    <a:moveTo>
                      <a:pt x="0" y="1"/>
                    </a:moveTo>
                    <a:cubicBezTo>
                      <a:pt x="2" y="1"/>
                      <a:pt x="0" y="1"/>
                      <a:pt x="1" y="0"/>
                    </a:cubicBezTo>
                    <a:cubicBezTo>
                      <a:pt x="1"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71" name="Freeform 109"/>
              <p:cNvSpPr/>
              <p:nvPr/>
            </p:nvSpPr>
            <p:spPr bwMode="auto">
              <a:xfrm>
                <a:off x="3893" y="1441"/>
                <a:ext cx="4" cy="4"/>
              </a:xfrm>
              <a:custGeom>
                <a:avLst/>
                <a:gdLst>
                  <a:gd name="T0" fmla="*/ 2 w 2"/>
                  <a:gd name="T1" fmla="*/ 1 h 2"/>
                  <a:gd name="T2" fmla="*/ 1 w 2"/>
                  <a:gd name="T3" fmla="*/ 1 h 2"/>
                  <a:gd name="T4" fmla="*/ 2 w 2"/>
                  <a:gd name="T5" fmla="*/ 1 h 2"/>
                </a:gdLst>
                <a:ahLst/>
                <a:cxnLst>
                  <a:cxn ang="0">
                    <a:pos x="T0" y="T1"/>
                  </a:cxn>
                  <a:cxn ang="0">
                    <a:pos x="T2" y="T3"/>
                  </a:cxn>
                  <a:cxn ang="0">
                    <a:pos x="T4" y="T5"/>
                  </a:cxn>
                </a:cxnLst>
                <a:rect l="0" t="0" r="r" b="b"/>
                <a:pathLst>
                  <a:path w="2" h="2">
                    <a:moveTo>
                      <a:pt x="2" y="1"/>
                    </a:moveTo>
                    <a:cubicBezTo>
                      <a:pt x="2" y="0"/>
                      <a:pt x="1" y="1"/>
                      <a:pt x="1" y="1"/>
                    </a:cubicBezTo>
                    <a:cubicBezTo>
                      <a:pt x="0" y="2"/>
                      <a:pt x="1"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72" name="Freeform 110"/>
              <p:cNvSpPr/>
              <p:nvPr/>
            </p:nvSpPr>
            <p:spPr bwMode="auto">
              <a:xfrm>
                <a:off x="3893" y="1437"/>
                <a:ext cx="6" cy="6"/>
              </a:xfrm>
              <a:custGeom>
                <a:avLst/>
                <a:gdLst>
                  <a:gd name="T0" fmla="*/ 0 w 3"/>
                  <a:gd name="T1" fmla="*/ 3 h 3"/>
                  <a:gd name="T2" fmla="*/ 3 w 3"/>
                  <a:gd name="T3" fmla="*/ 0 h 3"/>
                  <a:gd name="T4" fmla="*/ 0 w 3"/>
                  <a:gd name="T5" fmla="*/ 3 h 3"/>
                </a:gdLst>
                <a:ahLst/>
                <a:cxnLst>
                  <a:cxn ang="0">
                    <a:pos x="T0" y="T1"/>
                  </a:cxn>
                  <a:cxn ang="0">
                    <a:pos x="T2" y="T3"/>
                  </a:cxn>
                  <a:cxn ang="0">
                    <a:pos x="T4" y="T5"/>
                  </a:cxn>
                </a:cxnLst>
                <a:rect l="0" t="0" r="r" b="b"/>
                <a:pathLst>
                  <a:path w="3" h="3">
                    <a:moveTo>
                      <a:pt x="0" y="3"/>
                    </a:moveTo>
                    <a:cubicBezTo>
                      <a:pt x="3" y="0"/>
                      <a:pt x="3" y="0"/>
                      <a:pt x="3" y="0"/>
                    </a:cubicBezTo>
                    <a:cubicBezTo>
                      <a:pt x="1" y="1"/>
                      <a:pt x="1" y="2"/>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73" name="Freeform 111"/>
              <p:cNvSpPr/>
              <p:nvPr/>
            </p:nvSpPr>
            <p:spPr bwMode="auto">
              <a:xfrm>
                <a:off x="3909" y="1418"/>
                <a:ext cx="5" cy="0"/>
              </a:xfrm>
              <a:custGeom>
                <a:avLst/>
                <a:gdLst>
                  <a:gd name="T0" fmla="*/ 0 w 2"/>
                  <a:gd name="T1" fmla="*/ 2 w 2"/>
                  <a:gd name="T2" fmla="*/ 1 w 2"/>
                  <a:gd name="T3" fmla="*/ 0 w 2"/>
                </a:gdLst>
                <a:ahLst/>
                <a:cxnLst>
                  <a:cxn ang="0">
                    <a:pos x="T0" y="0"/>
                  </a:cxn>
                  <a:cxn ang="0">
                    <a:pos x="T1" y="0"/>
                  </a:cxn>
                  <a:cxn ang="0">
                    <a:pos x="T2" y="0"/>
                  </a:cxn>
                  <a:cxn ang="0">
                    <a:pos x="T3" y="0"/>
                  </a:cxn>
                </a:cxnLst>
                <a:rect l="0" t="0" r="r" b="b"/>
                <a:pathLst>
                  <a:path w="2">
                    <a:moveTo>
                      <a:pt x="0" y="0"/>
                    </a:moveTo>
                    <a:cubicBezTo>
                      <a:pt x="1" y="0"/>
                      <a:pt x="1" y="0"/>
                      <a:pt x="2" y="0"/>
                    </a:cubicBezTo>
                    <a:cubicBezTo>
                      <a:pt x="2"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74" name="Freeform 112"/>
              <p:cNvSpPr/>
              <p:nvPr/>
            </p:nvSpPr>
            <p:spPr bwMode="auto">
              <a:xfrm>
                <a:off x="3912" y="1416"/>
                <a:ext cx="4"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2" y="0"/>
                      <a:pt x="1" y="0"/>
                      <a:pt x="0" y="0"/>
                    </a:cubicBez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75" name="Freeform 113"/>
              <p:cNvSpPr/>
              <p:nvPr/>
            </p:nvSpPr>
            <p:spPr bwMode="auto">
              <a:xfrm>
                <a:off x="4472" y="1804"/>
                <a:ext cx="233" cy="133"/>
              </a:xfrm>
              <a:custGeom>
                <a:avLst/>
                <a:gdLst>
                  <a:gd name="T0" fmla="*/ 86 w 110"/>
                  <a:gd name="T1" fmla="*/ 5 h 63"/>
                  <a:gd name="T2" fmla="*/ 79 w 110"/>
                  <a:gd name="T3" fmla="*/ 7 h 63"/>
                  <a:gd name="T4" fmla="*/ 58 w 110"/>
                  <a:gd name="T5" fmla="*/ 24 h 63"/>
                  <a:gd name="T6" fmla="*/ 50 w 110"/>
                  <a:gd name="T7" fmla="*/ 26 h 63"/>
                  <a:gd name="T8" fmla="*/ 44 w 110"/>
                  <a:gd name="T9" fmla="*/ 26 h 63"/>
                  <a:gd name="T10" fmla="*/ 34 w 110"/>
                  <a:gd name="T11" fmla="*/ 31 h 63"/>
                  <a:gd name="T12" fmla="*/ 28 w 110"/>
                  <a:gd name="T13" fmla="*/ 33 h 63"/>
                  <a:gd name="T14" fmla="*/ 17 w 110"/>
                  <a:gd name="T15" fmla="*/ 38 h 63"/>
                  <a:gd name="T16" fmla="*/ 13 w 110"/>
                  <a:gd name="T17" fmla="*/ 45 h 63"/>
                  <a:gd name="T18" fmla="*/ 5 w 110"/>
                  <a:gd name="T19" fmla="*/ 47 h 63"/>
                  <a:gd name="T20" fmla="*/ 1 w 110"/>
                  <a:gd name="T21" fmla="*/ 50 h 63"/>
                  <a:gd name="T22" fmla="*/ 3 w 110"/>
                  <a:gd name="T23" fmla="*/ 55 h 63"/>
                  <a:gd name="T24" fmla="*/ 3 w 110"/>
                  <a:gd name="T25" fmla="*/ 56 h 63"/>
                  <a:gd name="T26" fmla="*/ 5 w 110"/>
                  <a:gd name="T27" fmla="*/ 55 h 63"/>
                  <a:gd name="T28" fmla="*/ 9 w 110"/>
                  <a:gd name="T29" fmla="*/ 56 h 63"/>
                  <a:gd name="T30" fmla="*/ 12 w 110"/>
                  <a:gd name="T31" fmla="*/ 58 h 63"/>
                  <a:gd name="T32" fmla="*/ 12 w 110"/>
                  <a:gd name="T33" fmla="*/ 51 h 63"/>
                  <a:gd name="T34" fmla="*/ 15 w 110"/>
                  <a:gd name="T35" fmla="*/ 57 h 63"/>
                  <a:gd name="T36" fmla="*/ 18 w 110"/>
                  <a:gd name="T37" fmla="*/ 61 h 63"/>
                  <a:gd name="T38" fmla="*/ 16 w 110"/>
                  <a:gd name="T39" fmla="*/ 54 h 63"/>
                  <a:gd name="T40" fmla="*/ 19 w 110"/>
                  <a:gd name="T41" fmla="*/ 59 h 63"/>
                  <a:gd name="T42" fmla="*/ 21 w 110"/>
                  <a:gd name="T43" fmla="*/ 60 h 63"/>
                  <a:gd name="T44" fmla="*/ 22 w 110"/>
                  <a:gd name="T45" fmla="*/ 60 h 63"/>
                  <a:gd name="T46" fmla="*/ 23 w 110"/>
                  <a:gd name="T47" fmla="*/ 60 h 63"/>
                  <a:gd name="T48" fmla="*/ 23 w 110"/>
                  <a:gd name="T49" fmla="*/ 55 h 63"/>
                  <a:gd name="T50" fmla="*/ 26 w 110"/>
                  <a:gd name="T51" fmla="*/ 58 h 63"/>
                  <a:gd name="T52" fmla="*/ 26 w 110"/>
                  <a:gd name="T53" fmla="*/ 54 h 63"/>
                  <a:gd name="T54" fmla="*/ 27 w 110"/>
                  <a:gd name="T55" fmla="*/ 54 h 63"/>
                  <a:gd name="T56" fmla="*/ 29 w 110"/>
                  <a:gd name="T57" fmla="*/ 54 h 63"/>
                  <a:gd name="T58" fmla="*/ 34 w 110"/>
                  <a:gd name="T59" fmla="*/ 51 h 63"/>
                  <a:gd name="T60" fmla="*/ 36 w 110"/>
                  <a:gd name="T61" fmla="*/ 51 h 63"/>
                  <a:gd name="T62" fmla="*/ 40 w 110"/>
                  <a:gd name="T63" fmla="*/ 49 h 63"/>
                  <a:gd name="T64" fmla="*/ 44 w 110"/>
                  <a:gd name="T65" fmla="*/ 47 h 63"/>
                  <a:gd name="T66" fmla="*/ 45 w 110"/>
                  <a:gd name="T67" fmla="*/ 45 h 63"/>
                  <a:gd name="T68" fmla="*/ 46 w 110"/>
                  <a:gd name="T69" fmla="*/ 45 h 63"/>
                  <a:gd name="T70" fmla="*/ 46 w 110"/>
                  <a:gd name="T71" fmla="*/ 42 h 63"/>
                  <a:gd name="T72" fmla="*/ 49 w 110"/>
                  <a:gd name="T73" fmla="*/ 42 h 63"/>
                  <a:gd name="T74" fmla="*/ 53 w 110"/>
                  <a:gd name="T75" fmla="*/ 42 h 63"/>
                  <a:gd name="T76" fmla="*/ 55 w 110"/>
                  <a:gd name="T77" fmla="*/ 39 h 63"/>
                  <a:gd name="T78" fmla="*/ 60 w 110"/>
                  <a:gd name="T79" fmla="*/ 39 h 63"/>
                  <a:gd name="T80" fmla="*/ 61 w 110"/>
                  <a:gd name="T81" fmla="*/ 38 h 63"/>
                  <a:gd name="T82" fmla="*/ 62 w 110"/>
                  <a:gd name="T83" fmla="*/ 38 h 63"/>
                  <a:gd name="T84" fmla="*/ 64 w 110"/>
                  <a:gd name="T85" fmla="*/ 40 h 63"/>
                  <a:gd name="T86" fmla="*/ 66 w 110"/>
                  <a:gd name="T87" fmla="*/ 35 h 63"/>
                  <a:gd name="T88" fmla="*/ 68 w 110"/>
                  <a:gd name="T89" fmla="*/ 30 h 63"/>
                  <a:gd name="T90" fmla="*/ 71 w 110"/>
                  <a:gd name="T91" fmla="*/ 31 h 63"/>
                  <a:gd name="T92" fmla="*/ 72 w 110"/>
                  <a:gd name="T93" fmla="*/ 26 h 63"/>
                  <a:gd name="T94" fmla="*/ 76 w 110"/>
                  <a:gd name="T95" fmla="*/ 26 h 63"/>
                  <a:gd name="T96" fmla="*/ 79 w 110"/>
                  <a:gd name="T97" fmla="*/ 24 h 63"/>
                  <a:gd name="T98" fmla="*/ 82 w 110"/>
                  <a:gd name="T99" fmla="*/ 23 h 63"/>
                  <a:gd name="T100" fmla="*/ 88 w 110"/>
                  <a:gd name="T101" fmla="*/ 20 h 63"/>
                  <a:gd name="T102" fmla="*/ 91 w 110"/>
                  <a:gd name="T103" fmla="*/ 16 h 63"/>
                  <a:gd name="T104" fmla="*/ 97 w 110"/>
                  <a:gd name="T105" fmla="*/ 13 h 63"/>
                  <a:gd name="T106" fmla="*/ 105 w 110"/>
                  <a:gd name="T107" fmla="*/ 1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63">
                    <a:moveTo>
                      <a:pt x="108" y="1"/>
                    </a:moveTo>
                    <a:cubicBezTo>
                      <a:pt x="106" y="4"/>
                      <a:pt x="103" y="2"/>
                      <a:pt x="100" y="0"/>
                    </a:cubicBezTo>
                    <a:cubicBezTo>
                      <a:pt x="99" y="1"/>
                      <a:pt x="98" y="2"/>
                      <a:pt x="97" y="1"/>
                    </a:cubicBezTo>
                    <a:cubicBezTo>
                      <a:pt x="94" y="3"/>
                      <a:pt x="88" y="0"/>
                      <a:pt x="85" y="3"/>
                    </a:cubicBezTo>
                    <a:cubicBezTo>
                      <a:pt x="86" y="4"/>
                      <a:pt x="86" y="5"/>
                      <a:pt x="86" y="5"/>
                    </a:cubicBezTo>
                    <a:cubicBezTo>
                      <a:pt x="86" y="5"/>
                      <a:pt x="86" y="5"/>
                      <a:pt x="86" y="5"/>
                    </a:cubicBezTo>
                    <a:cubicBezTo>
                      <a:pt x="86" y="6"/>
                      <a:pt x="86" y="6"/>
                      <a:pt x="86" y="6"/>
                    </a:cubicBezTo>
                    <a:cubicBezTo>
                      <a:pt x="86" y="7"/>
                      <a:pt x="85" y="5"/>
                      <a:pt x="85" y="5"/>
                    </a:cubicBezTo>
                    <a:cubicBezTo>
                      <a:pt x="84" y="5"/>
                      <a:pt x="83" y="6"/>
                      <a:pt x="82" y="6"/>
                    </a:cubicBezTo>
                    <a:cubicBezTo>
                      <a:pt x="82" y="8"/>
                      <a:pt x="81" y="7"/>
                      <a:pt x="82" y="9"/>
                    </a:cubicBezTo>
                    <a:cubicBezTo>
                      <a:pt x="81" y="8"/>
                      <a:pt x="81" y="8"/>
                      <a:pt x="81" y="8"/>
                    </a:cubicBezTo>
                    <a:cubicBezTo>
                      <a:pt x="81" y="10"/>
                      <a:pt x="81" y="10"/>
                      <a:pt x="79" y="7"/>
                    </a:cubicBezTo>
                    <a:cubicBezTo>
                      <a:pt x="75" y="7"/>
                      <a:pt x="72" y="10"/>
                      <a:pt x="68" y="11"/>
                    </a:cubicBezTo>
                    <a:cubicBezTo>
                      <a:pt x="65" y="13"/>
                      <a:pt x="63" y="16"/>
                      <a:pt x="60" y="19"/>
                    </a:cubicBezTo>
                    <a:cubicBezTo>
                      <a:pt x="60" y="22"/>
                      <a:pt x="59" y="21"/>
                      <a:pt x="60" y="24"/>
                    </a:cubicBezTo>
                    <a:cubicBezTo>
                      <a:pt x="59" y="23"/>
                      <a:pt x="59" y="23"/>
                      <a:pt x="59" y="23"/>
                    </a:cubicBezTo>
                    <a:cubicBezTo>
                      <a:pt x="59" y="24"/>
                      <a:pt x="59" y="23"/>
                      <a:pt x="57" y="22"/>
                    </a:cubicBezTo>
                    <a:cubicBezTo>
                      <a:pt x="58" y="23"/>
                      <a:pt x="57" y="22"/>
                      <a:pt x="58" y="24"/>
                    </a:cubicBezTo>
                    <a:cubicBezTo>
                      <a:pt x="59" y="26"/>
                      <a:pt x="57" y="22"/>
                      <a:pt x="57" y="23"/>
                    </a:cubicBezTo>
                    <a:cubicBezTo>
                      <a:pt x="56" y="22"/>
                      <a:pt x="57" y="24"/>
                      <a:pt x="57" y="23"/>
                    </a:cubicBezTo>
                    <a:cubicBezTo>
                      <a:pt x="57" y="26"/>
                      <a:pt x="56" y="22"/>
                      <a:pt x="55" y="21"/>
                    </a:cubicBezTo>
                    <a:cubicBezTo>
                      <a:pt x="53" y="22"/>
                      <a:pt x="53" y="25"/>
                      <a:pt x="51" y="25"/>
                    </a:cubicBezTo>
                    <a:cubicBezTo>
                      <a:pt x="51" y="24"/>
                      <a:pt x="51" y="26"/>
                      <a:pt x="51" y="26"/>
                    </a:cubicBezTo>
                    <a:cubicBezTo>
                      <a:pt x="50" y="23"/>
                      <a:pt x="51" y="27"/>
                      <a:pt x="50" y="26"/>
                    </a:cubicBezTo>
                    <a:cubicBezTo>
                      <a:pt x="50" y="25"/>
                      <a:pt x="50" y="25"/>
                      <a:pt x="50" y="25"/>
                    </a:cubicBezTo>
                    <a:cubicBezTo>
                      <a:pt x="49" y="24"/>
                      <a:pt x="49" y="26"/>
                      <a:pt x="48" y="25"/>
                    </a:cubicBezTo>
                    <a:cubicBezTo>
                      <a:pt x="48" y="26"/>
                      <a:pt x="46" y="24"/>
                      <a:pt x="46" y="26"/>
                    </a:cubicBezTo>
                    <a:cubicBezTo>
                      <a:pt x="46" y="24"/>
                      <a:pt x="46" y="25"/>
                      <a:pt x="45" y="24"/>
                    </a:cubicBezTo>
                    <a:cubicBezTo>
                      <a:pt x="46" y="28"/>
                      <a:pt x="44" y="24"/>
                      <a:pt x="44" y="26"/>
                    </a:cubicBezTo>
                    <a:cubicBezTo>
                      <a:pt x="44" y="26"/>
                      <a:pt x="44" y="26"/>
                      <a:pt x="44" y="26"/>
                    </a:cubicBezTo>
                    <a:cubicBezTo>
                      <a:pt x="42" y="26"/>
                      <a:pt x="40" y="26"/>
                      <a:pt x="39" y="29"/>
                    </a:cubicBezTo>
                    <a:cubicBezTo>
                      <a:pt x="39" y="29"/>
                      <a:pt x="36" y="27"/>
                      <a:pt x="36" y="29"/>
                    </a:cubicBezTo>
                    <a:cubicBezTo>
                      <a:pt x="36" y="30"/>
                      <a:pt x="36" y="30"/>
                      <a:pt x="36" y="30"/>
                    </a:cubicBezTo>
                    <a:cubicBezTo>
                      <a:pt x="36" y="30"/>
                      <a:pt x="36" y="29"/>
                      <a:pt x="36" y="29"/>
                    </a:cubicBezTo>
                    <a:cubicBezTo>
                      <a:pt x="36" y="30"/>
                      <a:pt x="34" y="29"/>
                      <a:pt x="34" y="29"/>
                    </a:cubicBezTo>
                    <a:cubicBezTo>
                      <a:pt x="34" y="30"/>
                      <a:pt x="34" y="30"/>
                      <a:pt x="34" y="31"/>
                    </a:cubicBezTo>
                    <a:cubicBezTo>
                      <a:pt x="32" y="29"/>
                      <a:pt x="33" y="33"/>
                      <a:pt x="31" y="31"/>
                    </a:cubicBezTo>
                    <a:cubicBezTo>
                      <a:pt x="32" y="34"/>
                      <a:pt x="32" y="33"/>
                      <a:pt x="32" y="34"/>
                    </a:cubicBezTo>
                    <a:cubicBezTo>
                      <a:pt x="32" y="33"/>
                      <a:pt x="31" y="33"/>
                      <a:pt x="31" y="32"/>
                    </a:cubicBezTo>
                    <a:cubicBezTo>
                      <a:pt x="31" y="32"/>
                      <a:pt x="30" y="33"/>
                      <a:pt x="30" y="32"/>
                    </a:cubicBezTo>
                    <a:cubicBezTo>
                      <a:pt x="29" y="32"/>
                      <a:pt x="30" y="34"/>
                      <a:pt x="29" y="34"/>
                    </a:cubicBezTo>
                    <a:cubicBezTo>
                      <a:pt x="28" y="32"/>
                      <a:pt x="28" y="34"/>
                      <a:pt x="28" y="33"/>
                    </a:cubicBezTo>
                    <a:cubicBezTo>
                      <a:pt x="28" y="35"/>
                      <a:pt x="28" y="37"/>
                      <a:pt x="28" y="36"/>
                    </a:cubicBezTo>
                    <a:cubicBezTo>
                      <a:pt x="27" y="33"/>
                      <a:pt x="27" y="33"/>
                      <a:pt x="27" y="33"/>
                    </a:cubicBezTo>
                    <a:cubicBezTo>
                      <a:pt x="26" y="35"/>
                      <a:pt x="24" y="32"/>
                      <a:pt x="23" y="36"/>
                    </a:cubicBezTo>
                    <a:cubicBezTo>
                      <a:pt x="23" y="35"/>
                      <a:pt x="23" y="35"/>
                      <a:pt x="23" y="35"/>
                    </a:cubicBezTo>
                    <a:cubicBezTo>
                      <a:pt x="22" y="37"/>
                      <a:pt x="20" y="36"/>
                      <a:pt x="19" y="39"/>
                    </a:cubicBezTo>
                    <a:cubicBezTo>
                      <a:pt x="18" y="38"/>
                      <a:pt x="18" y="38"/>
                      <a:pt x="17" y="38"/>
                    </a:cubicBezTo>
                    <a:cubicBezTo>
                      <a:pt x="17" y="40"/>
                      <a:pt x="17" y="40"/>
                      <a:pt x="17" y="42"/>
                    </a:cubicBezTo>
                    <a:cubicBezTo>
                      <a:pt x="17" y="42"/>
                      <a:pt x="16" y="41"/>
                      <a:pt x="16" y="40"/>
                    </a:cubicBezTo>
                    <a:cubicBezTo>
                      <a:pt x="15" y="40"/>
                      <a:pt x="14" y="38"/>
                      <a:pt x="14" y="41"/>
                    </a:cubicBezTo>
                    <a:cubicBezTo>
                      <a:pt x="14" y="39"/>
                      <a:pt x="14" y="39"/>
                      <a:pt x="14" y="39"/>
                    </a:cubicBezTo>
                    <a:cubicBezTo>
                      <a:pt x="14" y="41"/>
                      <a:pt x="13" y="43"/>
                      <a:pt x="12" y="42"/>
                    </a:cubicBezTo>
                    <a:cubicBezTo>
                      <a:pt x="13" y="43"/>
                      <a:pt x="12" y="44"/>
                      <a:pt x="13" y="45"/>
                    </a:cubicBezTo>
                    <a:cubicBezTo>
                      <a:pt x="13" y="45"/>
                      <a:pt x="12" y="43"/>
                      <a:pt x="12" y="44"/>
                    </a:cubicBezTo>
                    <a:cubicBezTo>
                      <a:pt x="12" y="42"/>
                      <a:pt x="12" y="42"/>
                      <a:pt x="12" y="42"/>
                    </a:cubicBezTo>
                    <a:cubicBezTo>
                      <a:pt x="10" y="43"/>
                      <a:pt x="9" y="44"/>
                      <a:pt x="8" y="46"/>
                    </a:cubicBezTo>
                    <a:cubicBezTo>
                      <a:pt x="7" y="44"/>
                      <a:pt x="7" y="46"/>
                      <a:pt x="6" y="45"/>
                    </a:cubicBezTo>
                    <a:cubicBezTo>
                      <a:pt x="6" y="47"/>
                      <a:pt x="4" y="46"/>
                      <a:pt x="6" y="48"/>
                    </a:cubicBezTo>
                    <a:cubicBezTo>
                      <a:pt x="5" y="47"/>
                      <a:pt x="5" y="47"/>
                      <a:pt x="5" y="47"/>
                    </a:cubicBezTo>
                    <a:cubicBezTo>
                      <a:pt x="4" y="47"/>
                      <a:pt x="4" y="48"/>
                      <a:pt x="2" y="48"/>
                    </a:cubicBezTo>
                    <a:cubicBezTo>
                      <a:pt x="2" y="48"/>
                      <a:pt x="3" y="50"/>
                      <a:pt x="3" y="51"/>
                    </a:cubicBezTo>
                    <a:cubicBezTo>
                      <a:pt x="2" y="50"/>
                      <a:pt x="2" y="50"/>
                      <a:pt x="2" y="50"/>
                    </a:cubicBezTo>
                    <a:cubicBezTo>
                      <a:pt x="2" y="51"/>
                      <a:pt x="4" y="52"/>
                      <a:pt x="5" y="53"/>
                    </a:cubicBezTo>
                    <a:cubicBezTo>
                      <a:pt x="4" y="53"/>
                      <a:pt x="4" y="54"/>
                      <a:pt x="4" y="53"/>
                    </a:cubicBezTo>
                    <a:cubicBezTo>
                      <a:pt x="3" y="52"/>
                      <a:pt x="2" y="51"/>
                      <a:pt x="1" y="50"/>
                    </a:cubicBezTo>
                    <a:cubicBezTo>
                      <a:pt x="0" y="50"/>
                      <a:pt x="2" y="53"/>
                      <a:pt x="1" y="51"/>
                    </a:cubicBezTo>
                    <a:cubicBezTo>
                      <a:pt x="0" y="51"/>
                      <a:pt x="0" y="52"/>
                      <a:pt x="1" y="53"/>
                    </a:cubicBezTo>
                    <a:cubicBezTo>
                      <a:pt x="1" y="53"/>
                      <a:pt x="0" y="53"/>
                      <a:pt x="0" y="52"/>
                    </a:cubicBezTo>
                    <a:cubicBezTo>
                      <a:pt x="0" y="52"/>
                      <a:pt x="0" y="53"/>
                      <a:pt x="0" y="53"/>
                    </a:cubicBezTo>
                    <a:cubicBezTo>
                      <a:pt x="0" y="53"/>
                      <a:pt x="0" y="53"/>
                      <a:pt x="0" y="53"/>
                    </a:cubicBezTo>
                    <a:cubicBezTo>
                      <a:pt x="1" y="54"/>
                      <a:pt x="1" y="54"/>
                      <a:pt x="3" y="55"/>
                    </a:cubicBezTo>
                    <a:cubicBezTo>
                      <a:pt x="3" y="55"/>
                      <a:pt x="2" y="55"/>
                      <a:pt x="3" y="55"/>
                    </a:cubicBezTo>
                    <a:cubicBezTo>
                      <a:pt x="4" y="56"/>
                      <a:pt x="4" y="56"/>
                      <a:pt x="3" y="56"/>
                    </a:cubicBezTo>
                    <a:cubicBezTo>
                      <a:pt x="1" y="55"/>
                      <a:pt x="1" y="54"/>
                      <a:pt x="0" y="54"/>
                    </a:cubicBezTo>
                    <a:cubicBezTo>
                      <a:pt x="2" y="56"/>
                      <a:pt x="2" y="56"/>
                      <a:pt x="2" y="56"/>
                    </a:cubicBezTo>
                    <a:cubicBezTo>
                      <a:pt x="2" y="56"/>
                      <a:pt x="3" y="56"/>
                      <a:pt x="4" y="57"/>
                    </a:cubicBezTo>
                    <a:cubicBezTo>
                      <a:pt x="3" y="56"/>
                      <a:pt x="3" y="56"/>
                      <a:pt x="3" y="56"/>
                    </a:cubicBezTo>
                    <a:cubicBezTo>
                      <a:pt x="4" y="57"/>
                      <a:pt x="4" y="57"/>
                      <a:pt x="4" y="57"/>
                    </a:cubicBezTo>
                    <a:cubicBezTo>
                      <a:pt x="4" y="56"/>
                      <a:pt x="6" y="57"/>
                      <a:pt x="5" y="56"/>
                    </a:cubicBezTo>
                    <a:cubicBezTo>
                      <a:pt x="4" y="55"/>
                      <a:pt x="4" y="55"/>
                      <a:pt x="4" y="55"/>
                    </a:cubicBezTo>
                    <a:cubicBezTo>
                      <a:pt x="4" y="55"/>
                      <a:pt x="3" y="53"/>
                      <a:pt x="4" y="54"/>
                    </a:cubicBezTo>
                    <a:cubicBezTo>
                      <a:pt x="6" y="56"/>
                      <a:pt x="6" y="56"/>
                      <a:pt x="6" y="56"/>
                    </a:cubicBezTo>
                    <a:cubicBezTo>
                      <a:pt x="6" y="56"/>
                      <a:pt x="5" y="55"/>
                      <a:pt x="5" y="55"/>
                    </a:cubicBezTo>
                    <a:cubicBezTo>
                      <a:pt x="7" y="57"/>
                      <a:pt x="7" y="57"/>
                      <a:pt x="7" y="57"/>
                    </a:cubicBezTo>
                    <a:cubicBezTo>
                      <a:pt x="5" y="55"/>
                      <a:pt x="7" y="56"/>
                      <a:pt x="7" y="55"/>
                    </a:cubicBezTo>
                    <a:cubicBezTo>
                      <a:pt x="7" y="56"/>
                      <a:pt x="7" y="56"/>
                      <a:pt x="7" y="56"/>
                    </a:cubicBezTo>
                    <a:cubicBezTo>
                      <a:pt x="8" y="56"/>
                      <a:pt x="6" y="55"/>
                      <a:pt x="6" y="54"/>
                    </a:cubicBezTo>
                    <a:cubicBezTo>
                      <a:pt x="6" y="55"/>
                      <a:pt x="8" y="56"/>
                      <a:pt x="9" y="57"/>
                    </a:cubicBezTo>
                    <a:cubicBezTo>
                      <a:pt x="9" y="57"/>
                      <a:pt x="8" y="55"/>
                      <a:pt x="9" y="56"/>
                    </a:cubicBezTo>
                    <a:cubicBezTo>
                      <a:pt x="9" y="56"/>
                      <a:pt x="9" y="55"/>
                      <a:pt x="9" y="53"/>
                    </a:cubicBezTo>
                    <a:cubicBezTo>
                      <a:pt x="9" y="53"/>
                      <a:pt x="10" y="56"/>
                      <a:pt x="10" y="55"/>
                    </a:cubicBezTo>
                    <a:cubicBezTo>
                      <a:pt x="11" y="56"/>
                      <a:pt x="12" y="58"/>
                      <a:pt x="12" y="59"/>
                    </a:cubicBezTo>
                    <a:cubicBezTo>
                      <a:pt x="13" y="59"/>
                      <a:pt x="14" y="60"/>
                      <a:pt x="13" y="60"/>
                    </a:cubicBezTo>
                    <a:cubicBezTo>
                      <a:pt x="13" y="60"/>
                      <a:pt x="14" y="61"/>
                      <a:pt x="14" y="61"/>
                    </a:cubicBezTo>
                    <a:cubicBezTo>
                      <a:pt x="14" y="60"/>
                      <a:pt x="12" y="58"/>
                      <a:pt x="12" y="58"/>
                    </a:cubicBezTo>
                    <a:cubicBezTo>
                      <a:pt x="11" y="56"/>
                      <a:pt x="12" y="57"/>
                      <a:pt x="11" y="55"/>
                    </a:cubicBezTo>
                    <a:cubicBezTo>
                      <a:pt x="11" y="55"/>
                      <a:pt x="12" y="55"/>
                      <a:pt x="12" y="55"/>
                    </a:cubicBezTo>
                    <a:cubicBezTo>
                      <a:pt x="12" y="55"/>
                      <a:pt x="13" y="56"/>
                      <a:pt x="14" y="57"/>
                    </a:cubicBezTo>
                    <a:cubicBezTo>
                      <a:pt x="13" y="56"/>
                      <a:pt x="13" y="55"/>
                      <a:pt x="14" y="55"/>
                    </a:cubicBezTo>
                    <a:cubicBezTo>
                      <a:pt x="13" y="53"/>
                      <a:pt x="13" y="53"/>
                      <a:pt x="12" y="52"/>
                    </a:cubicBezTo>
                    <a:cubicBezTo>
                      <a:pt x="12" y="51"/>
                      <a:pt x="12" y="51"/>
                      <a:pt x="12" y="51"/>
                    </a:cubicBezTo>
                    <a:cubicBezTo>
                      <a:pt x="13" y="52"/>
                      <a:pt x="14" y="55"/>
                      <a:pt x="14" y="55"/>
                    </a:cubicBezTo>
                    <a:cubicBezTo>
                      <a:pt x="15" y="57"/>
                      <a:pt x="14" y="55"/>
                      <a:pt x="15" y="57"/>
                    </a:cubicBezTo>
                    <a:cubicBezTo>
                      <a:pt x="16" y="59"/>
                      <a:pt x="15" y="60"/>
                      <a:pt x="14" y="58"/>
                    </a:cubicBezTo>
                    <a:cubicBezTo>
                      <a:pt x="15" y="61"/>
                      <a:pt x="15" y="59"/>
                      <a:pt x="16" y="61"/>
                    </a:cubicBezTo>
                    <a:cubicBezTo>
                      <a:pt x="16" y="61"/>
                      <a:pt x="15" y="59"/>
                      <a:pt x="16" y="59"/>
                    </a:cubicBezTo>
                    <a:cubicBezTo>
                      <a:pt x="15" y="58"/>
                      <a:pt x="15" y="58"/>
                      <a:pt x="15" y="57"/>
                    </a:cubicBezTo>
                    <a:cubicBezTo>
                      <a:pt x="14" y="54"/>
                      <a:pt x="16" y="58"/>
                      <a:pt x="16" y="58"/>
                    </a:cubicBezTo>
                    <a:cubicBezTo>
                      <a:pt x="16" y="59"/>
                      <a:pt x="16" y="59"/>
                      <a:pt x="16" y="59"/>
                    </a:cubicBezTo>
                    <a:cubicBezTo>
                      <a:pt x="17" y="60"/>
                      <a:pt x="16" y="58"/>
                      <a:pt x="17" y="58"/>
                    </a:cubicBezTo>
                    <a:cubicBezTo>
                      <a:pt x="18" y="61"/>
                      <a:pt x="16" y="58"/>
                      <a:pt x="17" y="60"/>
                    </a:cubicBezTo>
                    <a:cubicBezTo>
                      <a:pt x="18" y="62"/>
                      <a:pt x="18" y="62"/>
                      <a:pt x="18" y="62"/>
                    </a:cubicBezTo>
                    <a:cubicBezTo>
                      <a:pt x="19" y="63"/>
                      <a:pt x="17" y="60"/>
                      <a:pt x="18" y="61"/>
                    </a:cubicBezTo>
                    <a:cubicBezTo>
                      <a:pt x="18" y="62"/>
                      <a:pt x="18" y="62"/>
                      <a:pt x="18" y="62"/>
                    </a:cubicBezTo>
                    <a:cubicBezTo>
                      <a:pt x="18" y="61"/>
                      <a:pt x="18" y="61"/>
                      <a:pt x="18" y="61"/>
                    </a:cubicBezTo>
                    <a:cubicBezTo>
                      <a:pt x="18" y="60"/>
                      <a:pt x="17" y="58"/>
                      <a:pt x="17" y="58"/>
                    </a:cubicBezTo>
                    <a:cubicBezTo>
                      <a:pt x="16" y="55"/>
                      <a:pt x="17" y="58"/>
                      <a:pt x="17" y="57"/>
                    </a:cubicBezTo>
                    <a:cubicBezTo>
                      <a:pt x="16" y="55"/>
                      <a:pt x="17" y="57"/>
                      <a:pt x="16" y="56"/>
                    </a:cubicBezTo>
                    <a:cubicBezTo>
                      <a:pt x="16" y="54"/>
                      <a:pt x="16" y="54"/>
                      <a:pt x="16" y="54"/>
                    </a:cubicBezTo>
                    <a:cubicBezTo>
                      <a:pt x="16" y="54"/>
                      <a:pt x="17" y="55"/>
                      <a:pt x="17" y="57"/>
                    </a:cubicBezTo>
                    <a:cubicBezTo>
                      <a:pt x="17" y="57"/>
                      <a:pt x="17" y="57"/>
                      <a:pt x="17" y="56"/>
                    </a:cubicBezTo>
                    <a:cubicBezTo>
                      <a:pt x="17" y="58"/>
                      <a:pt x="18" y="60"/>
                      <a:pt x="19" y="61"/>
                    </a:cubicBezTo>
                    <a:cubicBezTo>
                      <a:pt x="19" y="62"/>
                      <a:pt x="18" y="60"/>
                      <a:pt x="18" y="59"/>
                    </a:cubicBezTo>
                    <a:cubicBezTo>
                      <a:pt x="18" y="59"/>
                      <a:pt x="18" y="57"/>
                      <a:pt x="18" y="57"/>
                    </a:cubicBezTo>
                    <a:cubicBezTo>
                      <a:pt x="16" y="52"/>
                      <a:pt x="19" y="60"/>
                      <a:pt x="19" y="59"/>
                    </a:cubicBezTo>
                    <a:cubicBezTo>
                      <a:pt x="18" y="56"/>
                      <a:pt x="18" y="55"/>
                      <a:pt x="17" y="52"/>
                    </a:cubicBezTo>
                    <a:cubicBezTo>
                      <a:pt x="17" y="51"/>
                      <a:pt x="17" y="50"/>
                      <a:pt x="17" y="51"/>
                    </a:cubicBezTo>
                    <a:cubicBezTo>
                      <a:pt x="18" y="53"/>
                      <a:pt x="18" y="52"/>
                      <a:pt x="18" y="54"/>
                    </a:cubicBezTo>
                    <a:cubicBezTo>
                      <a:pt x="18" y="54"/>
                      <a:pt x="18" y="54"/>
                      <a:pt x="18" y="54"/>
                    </a:cubicBezTo>
                    <a:cubicBezTo>
                      <a:pt x="19" y="56"/>
                      <a:pt x="19" y="56"/>
                      <a:pt x="19" y="56"/>
                    </a:cubicBezTo>
                    <a:cubicBezTo>
                      <a:pt x="21" y="60"/>
                      <a:pt x="21" y="60"/>
                      <a:pt x="21" y="60"/>
                    </a:cubicBezTo>
                    <a:cubicBezTo>
                      <a:pt x="21" y="59"/>
                      <a:pt x="20" y="58"/>
                      <a:pt x="20" y="57"/>
                    </a:cubicBezTo>
                    <a:cubicBezTo>
                      <a:pt x="20" y="58"/>
                      <a:pt x="21" y="59"/>
                      <a:pt x="21" y="59"/>
                    </a:cubicBezTo>
                    <a:cubicBezTo>
                      <a:pt x="20" y="59"/>
                      <a:pt x="20" y="56"/>
                      <a:pt x="20" y="56"/>
                    </a:cubicBezTo>
                    <a:cubicBezTo>
                      <a:pt x="20" y="56"/>
                      <a:pt x="21" y="58"/>
                      <a:pt x="21" y="58"/>
                    </a:cubicBezTo>
                    <a:cubicBezTo>
                      <a:pt x="22" y="60"/>
                      <a:pt x="22" y="60"/>
                      <a:pt x="22" y="60"/>
                    </a:cubicBezTo>
                    <a:cubicBezTo>
                      <a:pt x="21" y="58"/>
                      <a:pt x="22" y="61"/>
                      <a:pt x="22" y="60"/>
                    </a:cubicBezTo>
                    <a:cubicBezTo>
                      <a:pt x="22" y="59"/>
                      <a:pt x="21" y="57"/>
                      <a:pt x="21" y="56"/>
                    </a:cubicBezTo>
                    <a:cubicBezTo>
                      <a:pt x="21" y="55"/>
                      <a:pt x="22" y="56"/>
                      <a:pt x="22" y="56"/>
                    </a:cubicBezTo>
                    <a:cubicBezTo>
                      <a:pt x="22" y="57"/>
                      <a:pt x="22" y="57"/>
                      <a:pt x="22" y="57"/>
                    </a:cubicBezTo>
                    <a:cubicBezTo>
                      <a:pt x="22" y="57"/>
                      <a:pt x="23" y="61"/>
                      <a:pt x="23" y="60"/>
                    </a:cubicBezTo>
                    <a:cubicBezTo>
                      <a:pt x="22" y="58"/>
                      <a:pt x="22" y="58"/>
                      <a:pt x="22" y="58"/>
                    </a:cubicBezTo>
                    <a:cubicBezTo>
                      <a:pt x="23" y="58"/>
                      <a:pt x="23" y="59"/>
                      <a:pt x="23" y="60"/>
                    </a:cubicBezTo>
                    <a:cubicBezTo>
                      <a:pt x="23" y="58"/>
                      <a:pt x="23" y="59"/>
                      <a:pt x="23" y="58"/>
                    </a:cubicBezTo>
                    <a:cubicBezTo>
                      <a:pt x="23" y="59"/>
                      <a:pt x="23" y="59"/>
                      <a:pt x="23" y="59"/>
                    </a:cubicBezTo>
                    <a:cubicBezTo>
                      <a:pt x="23" y="58"/>
                      <a:pt x="23" y="56"/>
                      <a:pt x="24" y="58"/>
                    </a:cubicBezTo>
                    <a:cubicBezTo>
                      <a:pt x="23" y="56"/>
                      <a:pt x="23" y="58"/>
                      <a:pt x="23" y="57"/>
                    </a:cubicBezTo>
                    <a:cubicBezTo>
                      <a:pt x="22" y="55"/>
                      <a:pt x="22" y="55"/>
                      <a:pt x="22" y="55"/>
                    </a:cubicBezTo>
                    <a:cubicBezTo>
                      <a:pt x="23" y="58"/>
                      <a:pt x="23" y="55"/>
                      <a:pt x="23" y="55"/>
                    </a:cubicBezTo>
                    <a:cubicBezTo>
                      <a:pt x="24" y="56"/>
                      <a:pt x="24" y="56"/>
                      <a:pt x="24" y="57"/>
                    </a:cubicBezTo>
                    <a:cubicBezTo>
                      <a:pt x="24" y="55"/>
                      <a:pt x="24" y="55"/>
                      <a:pt x="24" y="55"/>
                    </a:cubicBezTo>
                    <a:cubicBezTo>
                      <a:pt x="25" y="59"/>
                      <a:pt x="24" y="54"/>
                      <a:pt x="24" y="55"/>
                    </a:cubicBezTo>
                    <a:cubicBezTo>
                      <a:pt x="25" y="56"/>
                      <a:pt x="25" y="58"/>
                      <a:pt x="25" y="58"/>
                    </a:cubicBezTo>
                    <a:cubicBezTo>
                      <a:pt x="24" y="56"/>
                      <a:pt x="25" y="55"/>
                      <a:pt x="24" y="53"/>
                    </a:cubicBezTo>
                    <a:cubicBezTo>
                      <a:pt x="25" y="54"/>
                      <a:pt x="25" y="56"/>
                      <a:pt x="26" y="58"/>
                    </a:cubicBezTo>
                    <a:cubicBezTo>
                      <a:pt x="25" y="56"/>
                      <a:pt x="26" y="59"/>
                      <a:pt x="26" y="57"/>
                    </a:cubicBezTo>
                    <a:cubicBezTo>
                      <a:pt x="25" y="56"/>
                      <a:pt x="25" y="55"/>
                      <a:pt x="25" y="54"/>
                    </a:cubicBezTo>
                    <a:cubicBezTo>
                      <a:pt x="26" y="54"/>
                      <a:pt x="25" y="55"/>
                      <a:pt x="26" y="56"/>
                    </a:cubicBezTo>
                    <a:cubicBezTo>
                      <a:pt x="26" y="56"/>
                      <a:pt x="26" y="54"/>
                      <a:pt x="25" y="53"/>
                    </a:cubicBezTo>
                    <a:cubicBezTo>
                      <a:pt x="26" y="53"/>
                      <a:pt x="25" y="51"/>
                      <a:pt x="26" y="52"/>
                    </a:cubicBezTo>
                    <a:cubicBezTo>
                      <a:pt x="26" y="54"/>
                      <a:pt x="26" y="53"/>
                      <a:pt x="26" y="54"/>
                    </a:cubicBezTo>
                    <a:cubicBezTo>
                      <a:pt x="27" y="54"/>
                      <a:pt x="25" y="50"/>
                      <a:pt x="26" y="50"/>
                    </a:cubicBezTo>
                    <a:cubicBezTo>
                      <a:pt x="25" y="49"/>
                      <a:pt x="25" y="46"/>
                      <a:pt x="25" y="45"/>
                    </a:cubicBezTo>
                    <a:cubicBezTo>
                      <a:pt x="25" y="45"/>
                      <a:pt x="25" y="46"/>
                      <a:pt x="25" y="48"/>
                    </a:cubicBezTo>
                    <a:cubicBezTo>
                      <a:pt x="25" y="48"/>
                      <a:pt x="25" y="48"/>
                      <a:pt x="25" y="48"/>
                    </a:cubicBezTo>
                    <a:cubicBezTo>
                      <a:pt x="27" y="50"/>
                      <a:pt x="26" y="52"/>
                      <a:pt x="27" y="55"/>
                    </a:cubicBezTo>
                    <a:cubicBezTo>
                      <a:pt x="27" y="54"/>
                      <a:pt x="27" y="54"/>
                      <a:pt x="27" y="54"/>
                    </a:cubicBezTo>
                    <a:cubicBezTo>
                      <a:pt x="28" y="57"/>
                      <a:pt x="28" y="57"/>
                      <a:pt x="28" y="57"/>
                    </a:cubicBezTo>
                    <a:cubicBezTo>
                      <a:pt x="27" y="55"/>
                      <a:pt x="28" y="56"/>
                      <a:pt x="28" y="55"/>
                    </a:cubicBezTo>
                    <a:cubicBezTo>
                      <a:pt x="28" y="54"/>
                      <a:pt x="28" y="56"/>
                      <a:pt x="28" y="55"/>
                    </a:cubicBezTo>
                    <a:cubicBezTo>
                      <a:pt x="28" y="54"/>
                      <a:pt x="27" y="51"/>
                      <a:pt x="28" y="52"/>
                    </a:cubicBezTo>
                    <a:cubicBezTo>
                      <a:pt x="29" y="55"/>
                      <a:pt x="29" y="55"/>
                      <a:pt x="29" y="55"/>
                    </a:cubicBezTo>
                    <a:cubicBezTo>
                      <a:pt x="29" y="56"/>
                      <a:pt x="28" y="53"/>
                      <a:pt x="29" y="54"/>
                    </a:cubicBezTo>
                    <a:cubicBezTo>
                      <a:pt x="29" y="55"/>
                      <a:pt x="29" y="55"/>
                      <a:pt x="29" y="55"/>
                    </a:cubicBezTo>
                    <a:cubicBezTo>
                      <a:pt x="30" y="55"/>
                      <a:pt x="32" y="55"/>
                      <a:pt x="31" y="51"/>
                    </a:cubicBezTo>
                    <a:cubicBezTo>
                      <a:pt x="32" y="52"/>
                      <a:pt x="32" y="52"/>
                      <a:pt x="33" y="53"/>
                    </a:cubicBezTo>
                    <a:cubicBezTo>
                      <a:pt x="33" y="53"/>
                      <a:pt x="33" y="51"/>
                      <a:pt x="33" y="51"/>
                    </a:cubicBezTo>
                    <a:cubicBezTo>
                      <a:pt x="34" y="53"/>
                      <a:pt x="34" y="53"/>
                      <a:pt x="34" y="53"/>
                    </a:cubicBezTo>
                    <a:cubicBezTo>
                      <a:pt x="34" y="54"/>
                      <a:pt x="34" y="52"/>
                      <a:pt x="34" y="51"/>
                    </a:cubicBezTo>
                    <a:cubicBezTo>
                      <a:pt x="35" y="52"/>
                      <a:pt x="35" y="52"/>
                      <a:pt x="35" y="52"/>
                    </a:cubicBezTo>
                    <a:cubicBezTo>
                      <a:pt x="35" y="54"/>
                      <a:pt x="35" y="51"/>
                      <a:pt x="35" y="51"/>
                    </a:cubicBezTo>
                    <a:cubicBezTo>
                      <a:pt x="35" y="52"/>
                      <a:pt x="35" y="52"/>
                      <a:pt x="35" y="52"/>
                    </a:cubicBezTo>
                    <a:cubicBezTo>
                      <a:pt x="35" y="51"/>
                      <a:pt x="35" y="51"/>
                      <a:pt x="35" y="51"/>
                    </a:cubicBezTo>
                    <a:cubicBezTo>
                      <a:pt x="35" y="50"/>
                      <a:pt x="35" y="50"/>
                      <a:pt x="36" y="52"/>
                    </a:cubicBezTo>
                    <a:cubicBezTo>
                      <a:pt x="36" y="51"/>
                      <a:pt x="36" y="51"/>
                      <a:pt x="36" y="51"/>
                    </a:cubicBezTo>
                    <a:cubicBezTo>
                      <a:pt x="37" y="52"/>
                      <a:pt x="37" y="52"/>
                      <a:pt x="38" y="51"/>
                    </a:cubicBezTo>
                    <a:cubicBezTo>
                      <a:pt x="37" y="51"/>
                      <a:pt x="37" y="50"/>
                      <a:pt x="37" y="49"/>
                    </a:cubicBezTo>
                    <a:cubicBezTo>
                      <a:pt x="36" y="46"/>
                      <a:pt x="37" y="49"/>
                      <a:pt x="37" y="47"/>
                    </a:cubicBezTo>
                    <a:cubicBezTo>
                      <a:pt x="37" y="48"/>
                      <a:pt x="38" y="49"/>
                      <a:pt x="38" y="50"/>
                    </a:cubicBezTo>
                    <a:cubicBezTo>
                      <a:pt x="39" y="52"/>
                      <a:pt x="39" y="50"/>
                      <a:pt x="40" y="50"/>
                    </a:cubicBezTo>
                    <a:cubicBezTo>
                      <a:pt x="40" y="49"/>
                      <a:pt x="40" y="49"/>
                      <a:pt x="40" y="49"/>
                    </a:cubicBezTo>
                    <a:cubicBezTo>
                      <a:pt x="42" y="51"/>
                      <a:pt x="41" y="48"/>
                      <a:pt x="42" y="49"/>
                    </a:cubicBezTo>
                    <a:cubicBezTo>
                      <a:pt x="42" y="48"/>
                      <a:pt x="41" y="45"/>
                      <a:pt x="41" y="45"/>
                    </a:cubicBezTo>
                    <a:cubicBezTo>
                      <a:pt x="41" y="43"/>
                      <a:pt x="42" y="47"/>
                      <a:pt x="43" y="48"/>
                    </a:cubicBezTo>
                    <a:cubicBezTo>
                      <a:pt x="43" y="48"/>
                      <a:pt x="43" y="47"/>
                      <a:pt x="43" y="47"/>
                    </a:cubicBezTo>
                    <a:cubicBezTo>
                      <a:pt x="43" y="48"/>
                      <a:pt x="43" y="48"/>
                      <a:pt x="43" y="48"/>
                    </a:cubicBezTo>
                    <a:cubicBezTo>
                      <a:pt x="43" y="47"/>
                      <a:pt x="43" y="46"/>
                      <a:pt x="44" y="47"/>
                    </a:cubicBezTo>
                    <a:cubicBezTo>
                      <a:pt x="44" y="47"/>
                      <a:pt x="44" y="47"/>
                      <a:pt x="44" y="47"/>
                    </a:cubicBezTo>
                    <a:cubicBezTo>
                      <a:pt x="44" y="47"/>
                      <a:pt x="45" y="48"/>
                      <a:pt x="45" y="48"/>
                    </a:cubicBezTo>
                    <a:cubicBezTo>
                      <a:pt x="44" y="46"/>
                      <a:pt x="45" y="47"/>
                      <a:pt x="45" y="45"/>
                    </a:cubicBezTo>
                    <a:cubicBezTo>
                      <a:pt x="45" y="46"/>
                      <a:pt x="45" y="46"/>
                      <a:pt x="45" y="46"/>
                    </a:cubicBezTo>
                    <a:cubicBezTo>
                      <a:pt x="45" y="44"/>
                      <a:pt x="45" y="44"/>
                      <a:pt x="45" y="44"/>
                    </a:cubicBezTo>
                    <a:cubicBezTo>
                      <a:pt x="45" y="45"/>
                      <a:pt x="45" y="45"/>
                      <a:pt x="45" y="45"/>
                    </a:cubicBezTo>
                    <a:cubicBezTo>
                      <a:pt x="46" y="47"/>
                      <a:pt x="46" y="47"/>
                      <a:pt x="46" y="47"/>
                    </a:cubicBezTo>
                    <a:cubicBezTo>
                      <a:pt x="46" y="48"/>
                      <a:pt x="45" y="45"/>
                      <a:pt x="45" y="45"/>
                    </a:cubicBezTo>
                    <a:cubicBezTo>
                      <a:pt x="45" y="43"/>
                      <a:pt x="46" y="45"/>
                      <a:pt x="46" y="45"/>
                    </a:cubicBezTo>
                    <a:cubicBezTo>
                      <a:pt x="46" y="46"/>
                      <a:pt x="46" y="45"/>
                      <a:pt x="46" y="45"/>
                    </a:cubicBezTo>
                    <a:cubicBezTo>
                      <a:pt x="46" y="47"/>
                      <a:pt x="46" y="46"/>
                      <a:pt x="46" y="47"/>
                    </a:cubicBezTo>
                    <a:cubicBezTo>
                      <a:pt x="46" y="47"/>
                      <a:pt x="46" y="45"/>
                      <a:pt x="46" y="45"/>
                    </a:cubicBezTo>
                    <a:cubicBezTo>
                      <a:pt x="46" y="45"/>
                      <a:pt x="47" y="45"/>
                      <a:pt x="47" y="46"/>
                    </a:cubicBezTo>
                    <a:cubicBezTo>
                      <a:pt x="47" y="45"/>
                      <a:pt x="47" y="45"/>
                      <a:pt x="47" y="45"/>
                    </a:cubicBezTo>
                    <a:cubicBezTo>
                      <a:pt x="47" y="44"/>
                      <a:pt x="46" y="44"/>
                      <a:pt x="46" y="43"/>
                    </a:cubicBezTo>
                    <a:cubicBezTo>
                      <a:pt x="46" y="43"/>
                      <a:pt x="46" y="42"/>
                      <a:pt x="46" y="43"/>
                    </a:cubicBezTo>
                    <a:cubicBezTo>
                      <a:pt x="46" y="43"/>
                      <a:pt x="46" y="43"/>
                      <a:pt x="46" y="43"/>
                    </a:cubicBezTo>
                    <a:cubicBezTo>
                      <a:pt x="46" y="43"/>
                      <a:pt x="47" y="43"/>
                      <a:pt x="46" y="42"/>
                    </a:cubicBezTo>
                    <a:cubicBezTo>
                      <a:pt x="47" y="44"/>
                      <a:pt x="47" y="44"/>
                      <a:pt x="47" y="44"/>
                    </a:cubicBezTo>
                    <a:cubicBezTo>
                      <a:pt x="47" y="43"/>
                      <a:pt x="47" y="43"/>
                      <a:pt x="47" y="42"/>
                    </a:cubicBezTo>
                    <a:cubicBezTo>
                      <a:pt x="48" y="44"/>
                      <a:pt x="49" y="46"/>
                      <a:pt x="49" y="46"/>
                    </a:cubicBezTo>
                    <a:cubicBezTo>
                      <a:pt x="49" y="44"/>
                      <a:pt x="49" y="44"/>
                      <a:pt x="49" y="44"/>
                    </a:cubicBezTo>
                    <a:cubicBezTo>
                      <a:pt x="49" y="44"/>
                      <a:pt x="49" y="44"/>
                      <a:pt x="50" y="45"/>
                    </a:cubicBezTo>
                    <a:cubicBezTo>
                      <a:pt x="51" y="46"/>
                      <a:pt x="48" y="40"/>
                      <a:pt x="49" y="42"/>
                    </a:cubicBezTo>
                    <a:cubicBezTo>
                      <a:pt x="50" y="44"/>
                      <a:pt x="50" y="44"/>
                      <a:pt x="51" y="44"/>
                    </a:cubicBezTo>
                    <a:cubicBezTo>
                      <a:pt x="50" y="43"/>
                      <a:pt x="50" y="43"/>
                      <a:pt x="50" y="43"/>
                    </a:cubicBezTo>
                    <a:cubicBezTo>
                      <a:pt x="50" y="42"/>
                      <a:pt x="51" y="45"/>
                      <a:pt x="50" y="43"/>
                    </a:cubicBezTo>
                    <a:cubicBezTo>
                      <a:pt x="50" y="42"/>
                      <a:pt x="50" y="42"/>
                      <a:pt x="50" y="42"/>
                    </a:cubicBezTo>
                    <a:cubicBezTo>
                      <a:pt x="52" y="46"/>
                      <a:pt x="52" y="42"/>
                      <a:pt x="54" y="44"/>
                    </a:cubicBezTo>
                    <a:cubicBezTo>
                      <a:pt x="52" y="42"/>
                      <a:pt x="54" y="43"/>
                      <a:pt x="53" y="42"/>
                    </a:cubicBezTo>
                    <a:cubicBezTo>
                      <a:pt x="54" y="45"/>
                      <a:pt x="54" y="42"/>
                      <a:pt x="54" y="43"/>
                    </a:cubicBezTo>
                    <a:cubicBezTo>
                      <a:pt x="53" y="41"/>
                      <a:pt x="53" y="41"/>
                      <a:pt x="53" y="41"/>
                    </a:cubicBezTo>
                    <a:cubicBezTo>
                      <a:pt x="54" y="42"/>
                      <a:pt x="53" y="37"/>
                      <a:pt x="54" y="40"/>
                    </a:cubicBezTo>
                    <a:cubicBezTo>
                      <a:pt x="55" y="40"/>
                      <a:pt x="55" y="41"/>
                      <a:pt x="55" y="42"/>
                    </a:cubicBezTo>
                    <a:cubicBezTo>
                      <a:pt x="56" y="44"/>
                      <a:pt x="55" y="39"/>
                      <a:pt x="56" y="42"/>
                    </a:cubicBezTo>
                    <a:cubicBezTo>
                      <a:pt x="56" y="41"/>
                      <a:pt x="55" y="40"/>
                      <a:pt x="55" y="39"/>
                    </a:cubicBezTo>
                    <a:cubicBezTo>
                      <a:pt x="56" y="40"/>
                      <a:pt x="57" y="41"/>
                      <a:pt x="57" y="41"/>
                    </a:cubicBezTo>
                    <a:cubicBezTo>
                      <a:pt x="57" y="41"/>
                      <a:pt x="57" y="40"/>
                      <a:pt x="57" y="40"/>
                    </a:cubicBezTo>
                    <a:cubicBezTo>
                      <a:pt x="57" y="41"/>
                      <a:pt x="57" y="41"/>
                      <a:pt x="57" y="42"/>
                    </a:cubicBezTo>
                    <a:cubicBezTo>
                      <a:pt x="58" y="42"/>
                      <a:pt x="58" y="41"/>
                      <a:pt x="58" y="40"/>
                    </a:cubicBezTo>
                    <a:cubicBezTo>
                      <a:pt x="59" y="41"/>
                      <a:pt x="59" y="40"/>
                      <a:pt x="60" y="41"/>
                    </a:cubicBezTo>
                    <a:cubicBezTo>
                      <a:pt x="59" y="39"/>
                      <a:pt x="61" y="42"/>
                      <a:pt x="60" y="39"/>
                    </a:cubicBezTo>
                    <a:cubicBezTo>
                      <a:pt x="60" y="40"/>
                      <a:pt x="60" y="40"/>
                      <a:pt x="60" y="40"/>
                    </a:cubicBezTo>
                    <a:cubicBezTo>
                      <a:pt x="60" y="39"/>
                      <a:pt x="59" y="37"/>
                      <a:pt x="59" y="37"/>
                    </a:cubicBezTo>
                    <a:cubicBezTo>
                      <a:pt x="60" y="39"/>
                      <a:pt x="60" y="39"/>
                      <a:pt x="60" y="39"/>
                    </a:cubicBezTo>
                    <a:cubicBezTo>
                      <a:pt x="61" y="41"/>
                      <a:pt x="61" y="39"/>
                      <a:pt x="61" y="40"/>
                    </a:cubicBezTo>
                    <a:cubicBezTo>
                      <a:pt x="60" y="38"/>
                      <a:pt x="62" y="40"/>
                      <a:pt x="61" y="38"/>
                    </a:cubicBezTo>
                    <a:cubicBezTo>
                      <a:pt x="61" y="38"/>
                      <a:pt x="61" y="38"/>
                      <a:pt x="61" y="38"/>
                    </a:cubicBezTo>
                    <a:cubicBezTo>
                      <a:pt x="61" y="37"/>
                      <a:pt x="60" y="37"/>
                      <a:pt x="61" y="36"/>
                    </a:cubicBezTo>
                    <a:cubicBezTo>
                      <a:pt x="61" y="36"/>
                      <a:pt x="62" y="38"/>
                      <a:pt x="62" y="38"/>
                    </a:cubicBezTo>
                    <a:cubicBezTo>
                      <a:pt x="62" y="39"/>
                      <a:pt x="62" y="38"/>
                      <a:pt x="62" y="38"/>
                    </a:cubicBezTo>
                    <a:cubicBezTo>
                      <a:pt x="62" y="38"/>
                      <a:pt x="62" y="38"/>
                      <a:pt x="62" y="37"/>
                    </a:cubicBezTo>
                    <a:cubicBezTo>
                      <a:pt x="62" y="38"/>
                      <a:pt x="62" y="38"/>
                      <a:pt x="62" y="38"/>
                    </a:cubicBezTo>
                    <a:cubicBezTo>
                      <a:pt x="62" y="38"/>
                      <a:pt x="62" y="38"/>
                      <a:pt x="62" y="38"/>
                    </a:cubicBezTo>
                    <a:cubicBezTo>
                      <a:pt x="62" y="38"/>
                      <a:pt x="62" y="38"/>
                      <a:pt x="62" y="38"/>
                    </a:cubicBezTo>
                    <a:cubicBezTo>
                      <a:pt x="62" y="38"/>
                      <a:pt x="62" y="38"/>
                      <a:pt x="62" y="38"/>
                    </a:cubicBezTo>
                    <a:cubicBezTo>
                      <a:pt x="62" y="38"/>
                      <a:pt x="63" y="38"/>
                      <a:pt x="63" y="38"/>
                    </a:cubicBezTo>
                    <a:cubicBezTo>
                      <a:pt x="63" y="38"/>
                      <a:pt x="63" y="38"/>
                      <a:pt x="63" y="38"/>
                    </a:cubicBezTo>
                    <a:cubicBezTo>
                      <a:pt x="63" y="38"/>
                      <a:pt x="63" y="38"/>
                      <a:pt x="63" y="38"/>
                    </a:cubicBezTo>
                    <a:cubicBezTo>
                      <a:pt x="64" y="40"/>
                      <a:pt x="64" y="40"/>
                      <a:pt x="64" y="40"/>
                    </a:cubicBezTo>
                    <a:cubicBezTo>
                      <a:pt x="64" y="40"/>
                      <a:pt x="64" y="38"/>
                      <a:pt x="63" y="37"/>
                    </a:cubicBezTo>
                    <a:cubicBezTo>
                      <a:pt x="64" y="38"/>
                      <a:pt x="65" y="36"/>
                      <a:pt x="65" y="36"/>
                    </a:cubicBezTo>
                    <a:cubicBezTo>
                      <a:pt x="65" y="36"/>
                      <a:pt x="65" y="37"/>
                      <a:pt x="65" y="36"/>
                    </a:cubicBezTo>
                    <a:cubicBezTo>
                      <a:pt x="65" y="36"/>
                      <a:pt x="65" y="34"/>
                      <a:pt x="65" y="35"/>
                    </a:cubicBezTo>
                    <a:cubicBezTo>
                      <a:pt x="65" y="35"/>
                      <a:pt x="66" y="36"/>
                      <a:pt x="66" y="36"/>
                    </a:cubicBezTo>
                    <a:cubicBezTo>
                      <a:pt x="66" y="37"/>
                      <a:pt x="66" y="35"/>
                      <a:pt x="66" y="35"/>
                    </a:cubicBezTo>
                    <a:cubicBezTo>
                      <a:pt x="67" y="37"/>
                      <a:pt x="66" y="33"/>
                      <a:pt x="67" y="34"/>
                    </a:cubicBezTo>
                    <a:cubicBezTo>
                      <a:pt x="67" y="34"/>
                      <a:pt x="68" y="35"/>
                      <a:pt x="68" y="36"/>
                    </a:cubicBezTo>
                    <a:cubicBezTo>
                      <a:pt x="68" y="35"/>
                      <a:pt x="68" y="34"/>
                      <a:pt x="68" y="32"/>
                    </a:cubicBezTo>
                    <a:cubicBezTo>
                      <a:pt x="68" y="34"/>
                      <a:pt x="68" y="34"/>
                      <a:pt x="68" y="34"/>
                    </a:cubicBezTo>
                    <a:cubicBezTo>
                      <a:pt x="69" y="34"/>
                      <a:pt x="69" y="33"/>
                      <a:pt x="69" y="32"/>
                    </a:cubicBezTo>
                    <a:cubicBezTo>
                      <a:pt x="68" y="31"/>
                      <a:pt x="68" y="30"/>
                      <a:pt x="68" y="30"/>
                    </a:cubicBezTo>
                    <a:cubicBezTo>
                      <a:pt x="68" y="30"/>
                      <a:pt x="68" y="30"/>
                      <a:pt x="68" y="30"/>
                    </a:cubicBezTo>
                    <a:cubicBezTo>
                      <a:pt x="68" y="29"/>
                      <a:pt x="68" y="29"/>
                      <a:pt x="68" y="29"/>
                    </a:cubicBezTo>
                    <a:cubicBezTo>
                      <a:pt x="69" y="30"/>
                      <a:pt x="68" y="30"/>
                      <a:pt x="69" y="30"/>
                    </a:cubicBezTo>
                    <a:cubicBezTo>
                      <a:pt x="70" y="33"/>
                      <a:pt x="70" y="31"/>
                      <a:pt x="70" y="32"/>
                    </a:cubicBezTo>
                    <a:cubicBezTo>
                      <a:pt x="70" y="30"/>
                      <a:pt x="70" y="30"/>
                      <a:pt x="70" y="30"/>
                    </a:cubicBezTo>
                    <a:cubicBezTo>
                      <a:pt x="70" y="29"/>
                      <a:pt x="71" y="31"/>
                      <a:pt x="71" y="31"/>
                    </a:cubicBezTo>
                    <a:cubicBezTo>
                      <a:pt x="69" y="26"/>
                      <a:pt x="69" y="26"/>
                      <a:pt x="69" y="26"/>
                    </a:cubicBezTo>
                    <a:cubicBezTo>
                      <a:pt x="69" y="27"/>
                      <a:pt x="71" y="28"/>
                      <a:pt x="71" y="29"/>
                    </a:cubicBezTo>
                    <a:cubicBezTo>
                      <a:pt x="71" y="29"/>
                      <a:pt x="70" y="26"/>
                      <a:pt x="70" y="24"/>
                    </a:cubicBezTo>
                    <a:cubicBezTo>
                      <a:pt x="70" y="25"/>
                      <a:pt x="70" y="24"/>
                      <a:pt x="70" y="23"/>
                    </a:cubicBezTo>
                    <a:cubicBezTo>
                      <a:pt x="71" y="25"/>
                      <a:pt x="70" y="23"/>
                      <a:pt x="71" y="24"/>
                    </a:cubicBezTo>
                    <a:cubicBezTo>
                      <a:pt x="72" y="26"/>
                      <a:pt x="72" y="26"/>
                      <a:pt x="72" y="26"/>
                    </a:cubicBezTo>
                    <a:cubicBezTo>
                      <a:pt x="71" y="26"/>
                      <a:pt x="73" y="28"/>
                      <a:pt x="73" y="29"/>
                    </a:cubicBezTo>
                    <a:cubicBezTo>
                      <a:pt x="73" y="28"/>
                      <a:pt x="74" y="28"/>
                      <a:pt x="75" y="29"/>
                    </a:cubicBezTo>
                    <a:cubicBezTo>
                      <a:pt x="73" y="26"/>
                      <a:pt x="74" y="27"/>
                      <a:pt x="73" y="25"/>
                    </a:cubicBezTo>
                    <a:cubicBezTo>
                      <a:pt x="74" y="24"/>
                      <a:pt x="74" y="27"/>
                      <a:pt x="75" y="27"/>
                    </a:cubicBezTo>
                    <a:cubicBezTo>
                      <a:pt x="75" y="26"/>
                      <a:pt x="76" y="26"/>
                      <a:pt x="76" y="26"/>
                    </a:cubicBezTo>
                    <a:cubicBezTo>
                      <a:pt x="76" y="26"/>
                      <a:pt x="76" y="26"/>
                      <a:pt x="76" y="26"/>
                    </a:cubicBezTo>
                    <a:cubicBezTo>
                      <a:pt x="76" y="25"/>
                      <a:pt x="77" y="26"/>
                      <a:pt x="77" y="23"/>
                    </a:cubicBezTo>
                    <a:cubicBezTo>
                      <a:pt x="77" y="25"/>
                      <a:pt x="77" y="25"/>
                      <a:pt x="77" y="25"/>
                    </a:cubicBezTo>
                    <a:cubicBezTo>
                      <a:pt x="78" y="25"/>
                      <a:pt x="76" y="22"/>
                      <a:pt x="77" y="23"/>
                    </a:cubicBezTo>
                    <a:cubicBezTo>
                      <a:pt x="78" y="24"/>
                      <a:pt x="78" y="24"/>
                      <a:pt x="78" y="24"/>
                    </a:cubicBezTo>
                    <a:cubicBezTo>
                      <a:pt x="78" y="23"/>
                      <a:pt x="79" y="25"/>
                      <a:pt x="78" y="23"/>
                    </a:cubicBezTo>
                    <a:cubicBezTo>
                      <a:pt x="79" y="24"/>
                      <a:pt x="79" y="24"/>
                      <a:pt x="79" y="24"/>
                    </a:cubicBezTo>
                    <a:cubicBezTo>
                      <a:pt x="79" y="23"/>
                      <a:pt x="79" y="24"/>
                      <a:pt x="79" y="22"/>
                    </a:cubicBezTo>
                    <a:cubicBezTo>
                      <a:pt x="80" y="24"/>
                      <a:pt x="80" y="24"/>
                      <a:pt x="80" y="24"/>
                    </a:cubicBezTo>
                    <a:cubicBezTo>
                      <a:pt x="80" y="25"/>
                      <a:pt x="79" y="22"/>
                      <a:pt x="80" y="22"/>
                    </a:cubicBezTo>
                    <a:cubicBezTo>
                      <a:pt x="80" y="22"/>
                      <a:pt x="81" y="23"/>
                      <a:pt x="81" y="23"/>
                    </a:cubicBezTo>
                    <a:cubicBezTo>
                      <a:pt x="80" y="22"/>
                      <a:pt x="81" y="22"/>
                      <a:pt x="81" y="21"/>
                    </a:cubicBezTo>
                    <a:cubicBezTo>
                      <a:pt x="82" y="23"/>
                      <a:pt x="82" y="23"/>
                      <a:pt x="82" y="23"/>
                    </a:cubicBezTo>
                    <a:cubicBezTo>
                      <a:pt x="84" y="22"/>
                      <a:pt x="86" y="22"/>
                      <a:pt x="86" y="19"/>
                    </a:cubicBezTo>
                    <a:cubicBezTo>
                      <a:pt x="88" y="21"/>
                      <a:pt x="87" y="21"/>
                      <a:pt x="87" y="22"/>
                    </a:cubicBezTo>
                    <a:cubicBezTo>
                      <a:pt x="87" y="20"/>
                      <a:pt x="87" y="22"/>
                      <a:pt x="88" y="21"/>
                    </a:cubicBezTo>
                    <a:cubicBezTo>
                      <a:pt x="88" y="21"/>
                      <a:pt x="88" y="21"/>
                      <a:pt x="88" y="21"/>
                    </a:cubicBezTo>
                    <a:cubicBezTo>
                      <a:pt x="88" y="20"/>
                      <a:pt x="89" y="22"/>
                      <a:pt x="89" y="21"/>
                    </a:cubicBezTo>
                    <a:cubicBezTo>
                      <a:pt x="88" y="20"/>
                      <a:pt x="88" y="20"/>
                      <a:pt x="88" y="20"/>
                    </a:cubicBezTo>
                    <a:cubicBezTo>
                      <a:pt x="88" y="19"/>
                      <a:pt x="90" y="23"/>
                      <a:pt x="89" y="20"/>
                    </a:cubicBezTo>
                    <a:cubicBezTo>
                      <a:pt x="90" y="22"/>
                      <a:pt x="90" y="22"/>
                      <a:pt x="90" y="22"/>
                    </a:cubicBezTo>
                    <a:cubicBezTo>
                      <a:pt x="89" y="19"/>
                      <a:pt x="91" y="22"/>
                      <a:pt x="90" y="20"/>
                    </a:cubicBezTo>
                    <a:cubicBezTo>
                      <a:pt x="90" y="20"/>
                      <a:pt x="90" y="20"/>
                      <a:pt x="90" y="20"/>
                    </a:cubicBezTo>
                    <a:cubicBezTo>
                      <a:pt x="91" y="21"/>
                      <a:pt x="90" y="17"/>
                      <a:pt x="91" y="19"/>
                    </a:cubicBezTo>
                    <a:cubicBezTo>
                      <a:pt x="91" y="19"/>
                      <a:pt x="91" y="18"/>
                      <a:pt x="91" y="16"/>
                    </a:cubicBezTo>
                    <a:cubicBezTo>
                      <a:pt x="92" y="19"/>
                      <a:pt x="92" y="19"/>
                      <a:pt x="92" y="19"/>
                    </a:cubicBezTo>
                    <a:cubicBezTo>
                      <a:pt x="93" y="17"/>
                      <a:pt x="94" y="17"/>
                      <a:pt x="94" y="14"/>
                    </a:cubicBezTo>
                    <a:cubicBezTo>
                      <a:pt x="95" y="15"/>
                      <a:pt x="95" y="15"/>
                      <a:pt x="95" y="15"/>
                    </a:cubicBezTo>
                    <a:cubicBezTo>
                      <a:pt x="95" y="13"/>
                      <a:pt x="97" y="17"/>
                      <a:pt x="96" y="13"/>
                    </a:cubicBezTo>
                    <a:cubicBezTo>
                      <a:pt x="96" y="11"/>
                      <a:pt x="96" y="11"/>
                      <a:pt x="96" y="11"/>
                    </a:cubicBezTo>
                    <a:cubicBezTo>
                      <a:pt x="97" y="13"/>
                      <a:pt x="97" y="13"/>
                      <a:pt x="97" y="13"/>
                    </a:cubicBezTo>
                    <a:cubicBezTo>
                      <a:pt x="97" y="12"/>
                      <a:pt x="98" y="13"/>
                      <a:pt x="97" y="11"/>
                    </a:cubicBezTo>
                    <a:cubicBezTo>
                      <a:pt x="98" y="13"/>
                      <a:pt x="98" y="13"/>
                      <a:pt x="98" y="13"/>
                    </a:cubicBezTo>
                    <a:cubicBezTo>
                      <a:pt x="98" y="13"/>
                      <a:pt x="98" y="10"/>
                      <a:pt x="98" y="11"/>
                    </a:cubicBezTo>
                    <a:cubicBezTo>
                      <a:pt x="98" y="11"/>
                      <a:pt x="98" y="11"/>
                      <a:pt x="98" y="11"/>
                    </a:cubicBezTo>
                    <a:cubicBezTo>
                      <a:pt x="101" y="14"/>
                      <a:pt x="104" y="15"/>
                      <a:pt x="104" y="11"/>
                    </a:cubicBezTo>
                    <a:cubicBezTo>
                      <a:pt x="104" y="10"/>
                      <a:pt x="105" y="13"/>
                      <a:pt x="105" y="13"/>
                    </a:cubicBezTo>
                    <a:cubicBezTo>
                      <a:pt x="106" y="9"/>
                      <a:pt x="109" y="14"/>
                      <a:pt x="109" y="8"/>
                    </a:cubicBezTo>
                    <a:cubicBezTo>
                      <a:pt x="110" y="6"/>
                      <a:pt x="108" y="1"/>
                      <a:pt x="108"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76" name="Freeform 114"/>
              <p:cNvSpPr/>
              <p:nvPr/>
            </p:nvSpPr>
            <p:spPr bwMode="auto">
              <a:xfrm>
                <a:off x="3897" y="1269"/>
                <a:ext cx="6" cy="2"/>
              </a:xfrm>
              <a:custGeom>
                <a:avLst/>
                <a:gdLst>
                  <a:gd name="T0" fmla="*/ 6 w 6"/>
                  <a:gd name="T1" fmla="*/ 0 h 2"/>
                  <a:gd name="T2" fmla="*/ 6 w 6"/>
                  <a:gd name="T3" fmla="*/ 0 h 2"/>
                  <a:gd name="T4" fmla="*/ 0 w 6"/>
                  <a:gd name="T5" fmla="*/ 2 h 2"/>
                  <a:gd name="T6" fmla="*/ 6 w 6"/>
                  <a:gd name="T7" fmla="*/ 0 h 2"/>
                </a:gdLst>
                <a:ahLst/>
                <a:cxnLst>
                  <a:cxn ang="0">
                    <a:pos x="T0" y="T1"/>
                  </a:cxn>
                  <a:cxn ang="0">
                    <a:pos x="T2" y="T3"/>
                  </a:cxn>
                  <a:cxn ang="0">
                    <a:pos x="T4" y="T5"/>
                  </a:cxn>
                  <a:cxn ang="0">
                    <a:pos x="T6" y="T7"/>
                  </a:cxn>
                </a:cxnLst>
                <a:rect l="0" t="0" r="r" b="b"/>
                <a:pathLst>
                  <a:path w="6" h="2">
                    <a:moveTo>
                      <a:pt x="6" y="0"/>
                    </a:moveTo>
                    <a:lnTo>
                      <a:pt x="6" y="0"/>
                    </a:lnTo>
                    <a:lnTo>
                      <a:pt x="0" y="2"/>
                    </a:lnTo>
                    <a:lnTo>
                      <a:pt x="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77" name="Freeform 115"/>
              <p:cNvSpPr/>
              <p:nvPr/>
            </p:nvSpPr>
            <p:spPr bwMode="auto">
              <a:xfrm>
                <a:off x="3935" y="1214"/>
                <a:ext cx="78" cy="253"/>
              </a:xfrm>
              <a:custGeom>
                <a:avLst/>
                <a:gdLst>
                  <a:gd name="T0" fmla="*/ 15 w 37"/>
                  <a:gd name="T1" fmla="*/ 54 h 119"/>
                  <a:gd name="T2" fmla="*/ 12 w 37"/>
                  <a:gd name="T3" fmla="*/ 62 h 119"/>
                  <a:gd name="T4" fmla="*/ 8 w 37"/>
                  <a:gd name="T5" fmla="*/ 67 h 119"/>
                  <a:gd name="T6" fmla="*/ 6 w 37"/>
                  <a:gd name="T7" fmla="*/ 78 h 119"/>
                  <a:gd name="T8" fmla="*/ 4 w 37"/>
                  <a:gd name="T9" fmla="*/ 84 h 119"/>
                  <a:gd name="T10" fmla="*/ 2 w 37"/>
                  <a:gd name="T11" fmla="*/ 96 h 119"/>
                  <a:gd name="T12" fmla="*/ 5 w 37"/>
                  <a:gd name="T13" fmla="*/ 103 h 119"/>
                  <a:gd name="T14" fmla="*/ 2 w 37"/>
                  <a:gd name="T15" fmla="*/ 111 h 119"/>
                  <a:gd name="T16" fmla="*/ 2 w 37"/>
                  <a:gd name="T17" fmla="*/ 115 h 119"/>
                  <a:gd name="T18" fmla="*/ 7 w 37"/>
                  <a:gd name="T19" fmla="*/ 117 h 119"/>
                  <a:gd name="T20" fmla="*/ 8 w 37"/>
                  <a:gd name="T21" fmla="*/ 117 h 119"/>
                  <a:gd name="T22" fmla="*/ 9 w 37"/>
                  <a:gd name="T23" fmla="*/ 115 h 119"/>
                  <a:gd name="T24" fmla="*/ 12 w 37"/>
                  <a:gd name="T25" fmla="*/ 113 h 119"/>
                  <a:gd name="T26" fmla="*/ 15 w 37"/>
                  <a:gd name="T27" fmla="*/ 110 h 119"/>
                  <a:gd name="T28" fmla="*/ 17 w 37"/>
                  <a:gd name="T29" fmla="*/ 110 h 119"/>
                  <a:gd name="T30" fmla="*/ 17 w 37"/>
                  <a:gd name="T31" fmla="*/ 108 h 119"/>
                  <a:gd name="T32" fmla="*/ 18 w 37"/>
                  <a:gd name="T33" fmla="*/ 108 h 119"/>
                  <a:gd name="T34" fmla="*/ 21 w 37"/>
                  <a:gd name="T35" fmla="*/ 108 h 119"/>
                  <a:gd name="T36" fmla="*/ 15 w 37"/>
                  <a:gd name="T37" fmla="*/ 104 h 119"/>
                  <a:gd name="T38" fmla="*/ 18 w 37"/>
                  <a:gd name="T39" fmla="*/ 104 h 119"/>
                  <a:gd name="T40" fmla="*/ 20 w 37"/>
                  <a:gd name="T41" fmla="*/ 104 h 119"/>
                  <a:gd name="T42" fmla="*/ 22 w 37"/>
                  <a:gd name="T43" fmla="*/ 102 h 119"/>
                  <a:gd name="T44" fmla="*/ 20 w 37"/>
                  <a:gd name="T45" fmla="*/ 100 h 119"/>
                  <a:gd name="T46" fmla="*/ 22 w 37"/>
                  <a:gd name="T47" fmla="*/ 99 h 119"/>
                  <a:gd name="T48" fmla="*/ 15 w 37"/>
                  <a:gd name="T49" fmla="*/ 95 h 119"/>
                  <a:gd name="T50" fmla="*/ 21 w 37"/>
                  <a:gd name="T51" fmla="*/ 97 h 119"/>
                  <a:gd name="T52" fmla="*/ 24 w 37"/>
                  <a:gd name="T53" fmla="*/ 92 h 119"/>
                  <a:gd name="T54" fmla="*/ 24 w 37"/>
                  <a:gd name="T55" fmla="*/ 89 h 119"/>
                  <a:gd name="T56" fmla="*/ 21 w 37"/>
                  <a:gd name="T57" fmla="*/ 85 h 119"/>
                  <a:gd name="T58" fmla="*/ 26 w 37"/>
                  <a:gd name="T59" fmla="*/ 81 h 119"/>
                  <a:gd name="T60" fmla="*/ 24 w 37"/>
                  <a:gd name="T61" fmla="*/ 78 h 119"/>
                  <a:gd name="T62" fmla="*/ 25 w 37"/>
                  <a:gd name="T63" fmla="*/ 77 h 119"/>
                  <a:gd name="T64" fmla="*/ 23 w 37"/>
                  <a:gd name="T65" fmla="*/ 75 h 119"/>
                  <a:gd name="T66" fmla="*/ 27 w 37"/>
                  <a:gd name="T67" fmla="*/ 75 h 119"/>
                  <a:gd name="T68" fmla="*/ 26 w 37"/>
                  <a:gd name="T69" fmla="*/ 72 h 119"/>
                  <a:gd name="T70" fmla="*/ 25 w 37"/>
                  <a:gd name="T71" fmla="*/ 67 h 119"/>
                  <a:gd name="T72" fmla="*/ 29 w 37"/>
                  <a:gd name="T73" fmla="*/ 65 h 119"/>
                  <a:gd name="T74" fmla="*/ 28 w 37"/>
                  <a:gd name="T75" fmla="*/ 61 h 119"/>
                  <a:gd name="T76" fmla="*/ 29 w 37"/>
                  <a:gd name="T77" fmla="*/ 59 h 119"/>
                  <a:gd name="T78" fmla="*/ 29 w 37"/>
                  <a:gd name="T79" fmla="*/ 59 h 119"/>
                  <a:gd name="T80" fmla="*/ 29 w 37"/>
                  <a:gd name="T81" fmla="*/ 56 h 119"/>
                  <a:gd name="T82" fmla="*/ 27 w 37"/>
                  <a:gd name="T83" fmla="*/ 51 h 119"/>
                  <a:gd name="T84" fmla="*/ 25 w 37"/>
                  <a:gd name="T85" fmla="*/ 49 h 119"/>
                  <a:gd name="T86" fmla="*/ 27 w 37"/>
                  <a:gd name="T87" fmla="*/ 47 h 119"/>
                  <a:gd name="T88" fmla="*/ 29 w 37"/>
                  <a:gd name="T89" fmla="*/ 44 h 119"/>
                  <a:gd name="T90" fmla="*/ 27 w 37"/>
                  <a:gd name="T91" fmla="*/ 39 h 119"/>
                  <a:gd name="T92" fmla="*/ 28 w 37"/>
                  <a:gd name="T93" fmla="*/ 37 h 119"/>
                  <a:gd name="T94" fmla="*/ 31 w 37"/>
                  <a:gd name="T95" fmla="*/ 30 h 119"/>
                  <a:gd name="T96" fmla="*/ 32 w 37"/>
                  <a:gd name="T97" fmla="*/ 27 h 119"/>
                  <a:gd name="T98" fmla="*/ 29 w 37"/>
                  <a:gd name="T99" fmla="*/ 19 h 119"/>
                  <a:gd name="T100" fmla="*/ 30 w 37"/>
                  <a:gd name="T101" fmla="*/ 16 h 119"/>
                  <a:gd name="T102" fmla="*/ 26 w 37"/>
                  <a:gd name="T103" fmla="*/ 0 h 119"/>
                  <a:gd name="T104" fmla="*/ 18 w 37"/>
                  <a:gd name="T105" fmla="*/ 21 h 119"/>
                  <a:gd name="T106" fmla="*/ 11 w 37"/>
                  <a:gd name="T107" fmla="*/ 38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7" h="119">
                    <a:moveTo>
                      <a:pt x="11" y="38"/>
                    </a:moveTo>
                    <a:cubicBezTo>
                      <a:pt x="11" y="42"/>
                      <a:pt x="12" y="46"/>
                      <a:pt x="12" y="50"/>
                    </a:cubicBezTo>
                    <a:cubicBezTo>
                      <a:pt x="15" y="51"/>
                      <a:pt x="13" y="52"/>
                      <a:pt x="16" y="53"/>
                    </a:cubicBezTo>
                    <a:cubicBezTo>
                      <a:pt x="15" y="53"/>
                      <a:pt x="15" y="53"/>
                      <a:pt x="15" y="53"/>
                    </a:cubicBezTo>
                    <a:cubicBezTo>
                      <a:pt x="16" y="53"/>
                      <a:pt x="14" y="53"/>
                      <a:pt x="13" y="54"/>
                    </a:cubicBezTo>
                    <a:cubicBezTo>
                      <a:pt x="14" y="54"/>
                      <a:pt x="13" y="54"/>
                      <a:pt x="15" y="54"/>
                    </a:cubicBezTo>
                    <a:cubicBezTo>
                      <a:pt x="17" y="55"/>
                      <a:pt x="12" y="54"/>
                      <a:pt x="13" y="55"/>
                    </a:cubicBezTo>
                    <a:cubicBezTo>
                      <a:pt x="13" y="55"/>
                      <a:pt x="14" y="55"/>
                      <a:pt x="14" y="55"/>
                    </a:cubicBezTo>
                    <a:cubicBezTo>
                      <a:pt x="16" y="56"/>
                      <a:pt x="13" y="55"/>
                      <a:pt x="11" y="55"/>
                    </a:cubicBezTo>
                    <a:cubicBezTo>
                      <a:pt x="11" y="57"/>
                      <a:pt x="13" y="59"/>
                      <a:pt x="11" y="61"/>
                    </a:cubicBezTo>
                    <a:cubicBezTo>
                      <a:pt x="11" y="60"/>
                      <a:pt x="13" y="61"/>
                      <a:pt x="13" y="61"/>
                    </a:cubicBezTo>
                    <a:cubicBezTo>
                      <a:pt x="9" y="60"/>
                      <a:pt x="13" y="62"/>
                      <a:pt x="12" y="62"/>
                    </a:cubicBezTo>
                    <a:cubicBezTo>
                      <a:pt x="11" y="61"/>
                      <a:pt x="11" y="61"/>
                      <a:pt x="11" y="61"/>
                    </a:cubicBezTo>
                    <a:cubicBezTo>
                      <a:pt x="9" y="62"/>
                      <a:pt x="11" y="63"/>
                      <a:pt x="10" y="63"/>
                    </a:cubicBezTo>
                    <a:cubicBezTo>
                      <a:pt x="11" y="64"/>
                      <a:pt x="8" y="64"/>
                      <a:pt x="9" y="65"/>
                    </a:cubicBezTo>
                    <a:cubicBezTo>
                      <a:pt x="8" y="64"/>
                      <a:pt x="8" y="65"/>
                      <a:pt x="8" y="65"/>
                    </a:cubicBezTo>
                    <a:cubicBezTo>
                      <a:pt x="11" y="66"/>
                      <a:pt x="6" y="66"/>
                      <a:pt x="8" y="67"/>
                    </a:cubicBezTo>
                    <a:cubicBezTo>
                      <a:pt x="8" y="67"/>
                      <a:pt x="8" y="67"/>
                      <a:pt x="8" y="67"/>
                    </a:cubicBezTo>
                    <a:cubicBezTo>
                      <a:pt x="8" y="68"/>
                      <a:pt x="6" y="70"/>
                      <a:pt x="8" y="72"/>
                    </a:cubicBezTo>
                    <a:cubicBezTo>
                      <a:pt x="8" y="73"/>
                      <a:pt x="4" y="73"/>
                      <a:pt x="5" y="75"/>
                    </a:cubicBezTo>
                    <a:cubicBezTo>
                      <a:pt x="7" y="76"/>
                      <a:pt x="7" y="76"/>
                      <a:pt x="7" y="76"/>
                    </a:cubicBezTo>
                    <a:cubicBezTo>
                      <a:pt x="7" y="76"/>
                      <a:pt x="6" y="75"/>
                      <a:pt x="5" y="75"/>
                    </a:cubicBezTo>
                    <a:cubicBezTo>
                      <a:pt x="7" y="76"/>
                      <a:pt x="5" y="76"/>
                      <a:pt x="5" y="77"/>
                    </a:cubicBezTo>
                    <a:cubicBezTo>
                      <a:pt x="5" y="77"/>
                      <a:pt x="5" y="78"/>
                      <a:pt x="6" y="78"/>
                    </a:cubicBezTo>
                    <a:cubicBezTo>
                      <a:pt x="4" y="78"/>
                      <a:pt x="7" y="80"/>
                      <a:pt x="5" y="80"/>
                    </a:cubicBezTo>
                    <a:cubicBezTo>
                      <a:pt x="8" y="81"/>
                      <a:pt x="6" y="80"/>
                      <a:pt x="7" y="81"/>
                    </a:cubicBezTo>
                    <a:cubicBezTo>
                      <a:pt x="7" y="81"/>
                      <a:pt x="6" y="81"/>
                      <a:pt x="5" y="81"/>
                    </a:cubicBezTo>
                    <a:cubicBezTo>
                      <a:pt x="6" y="81"/>
                      <a:pt x="6" y="82"/>
                      <a:pt x="4" y="82"/>
                    </a:cubicBezTo>
                    <a:cubicBezTo>
                      <a:pt x="5" y="82"/>
                      <a:pt x="6" y="83"/>
                      <a:pt x="6" y="83"/>
                    </a:cubicBezTo>
                    <a:cubicBezTo>
                      <a:pt x="3" y="83"/>
                      <a:pt x="5" y="84"/>
                      <a:pt x="4" y="84"/>
                    </a:cubicBezTo>
                    <a:cubicBezTo>
                      <a:pt x="6" y="85"/>
                      <a:pt x="8" y="86"/>
                      <a:pt x="7" y="86"/>
                    </a:cubicBezTo>
                    <a:cubicBezTo>
                      <a:pt x="4" y="85"/>
                      <a:pt x="4" y="85"/>
                      <a:pt x="4" y="85"/>
                    </a:cubicBezTo>
                    <a:cubicBezTo>
                      <a:pt x="5" y="86"/>
                      <a:pt x="2" y="87"/>
                      <a:pt x="4" y="90"/>
                    </a:cubicBezTo>
                    <a:cubicBezTo>
                      <a:pt x="3" y="89"/>
                      <a:pt x="3" y="89"/>
                      <a:pt x="3" y="89"/>
                    </a:cubicBezTo>
                    <a:cubicBezTo>
                      <a:pt x="4" y="91"/>
                      <a:pt x="1" y="92"/>
                      <a:pt x="4" y="95"/>
                    </a:cubicBezTo>
                    <a:cubicBezTo>
                      <a:pt x="3" y="95"/>
                      <a:pt x="2" y="95"/>
                      <a:pt x="2" y="96"/>
                    </a:cubicBezTo>
                    <a:cubicBezTo>
                      <a:pt x="3" y="97"/>
                      <a:pt x="3" y="97"/>
                      <a:pt x="5" y="98"/>
                    </a:cubicBezTo>
                    <a:cubicBezTo>
                      <a:pt x="5" y="98"/>
                      <a:pt x="4" y="98"/>
                      <a:pt x="3" y="98"/>
                    </a:cubicBezTo>
                    <a:cubicBezTo>
                      <a:pt x="2" y="98"/>
                      <a:pt x="0" y="98"/>
                      <a:pt x="2" y="99"/>
                    </a:cubicBezTo>
                    <a:cubicBezTo>
                      <a:pt x="1" y="99"/>
                      <a:pt x="1" y="99"/>
                      <a:pt x="1" y="99"/>
                    </a:cubicBezTo>
                    <a:cubicBezTo>
                      <a:pt x="2" y="100"/>
                      <a:pt x="4" y="101"/>
                      <a:pt x="2" y="102"/>
                    </a:cubicBezTo>
                    <a:cubicBezTo>
                      <a:pt x="3" y="102"/>
                      <a:pt x="3" y="103"/>
                      <a:pt x="5" y="103"/>
                    </a:cubicBezTo>
                    <a:cubicBezTo>
                      <a:pt x="5" y="103"/>
                      <a:pt x="3" y="103"/>
                      <a:pt x="4" y="103"/>
                    </a:cubicBezTo>
                    <a:cubicBezTo>
                      <a:pt x="2" y="102"/>
                      <a:pt x="2" y="102"/>
                      <a:pt x="2" y="102"/>
                    </a:cubicBezTo>
                    <a:cubicBezTo>
                      <a:pt x="1" y="104"/>
                      <a:pt x="2" y="105"/>
                      <a:pt x="3" y="107"/>
                    </a:cubicBezTo>
                    <a:cubicBezTo>
                      <a:pt x="0" y="107"/>
                      <a:pt x="3" y="108"/>
                      <a:pt x="1" y="109"/>
                    </a:cubicBezTo>
                    <a:cubicBezTo>
                      <a:pt x="2" y="110"/>
                      <a:pt x="0" y="110"/>
                      <a:pt x="3" y="111"/>
                    </a:cubicBezTo>
                    <a:cubicBezTo>
                      <a:pt x="2" y="111"/>
                      <a:pt x="2" y="111"/>
                      <a:pt x="2" y="111"/>
                    </a:cubicBezTo>
                    <a:cubicBezTo>
                      <a:pt x="1" y="111"/>
                      <a:pt x="2" y="112"/>
                      <a:pt x="1" y="113"/>
                    </a:cubicBezTo>
                    <a:cubicBezTo>
                      <a:pt x="1" y="114"/>
                      <a:pt x="3" y="114"/>
                      <a:pt x="4" y="114"/>
                    </a:cubicBezTo>
                    <a:cubicBezTo>
                      <a:pt x="2" y="114"/>
                      <a:pt x="2" y="114"/>
                      <a:pt x="2" y="114"/>
                    </a:cubicBezTo>
                    <a:cubicBezTo>
                      <a:pt x="3" y="115"/>
                      <a:pt x="5" y="115"/>
                      <a:pt x="7" y="115"/>
                    </a:cubicBezTo>
                    <a:cubicBezTo>
                      <a:pt x="6" y="115"/>
                      <a:pt x="7" y="115"/>
                      <a:pt x="6" y="115"/>
                    </a:cubicBezTo>
                    <a:cubicBezTo>
                      <a:pt x="5" y="115"/>
                      <a:pt x="4" y="115"/>
                      <a:pt x="2" y="115"/>
                    </a:cubicBezTo>
                    <a:cubicBezTo>
                      <a:pt x="1" y="116"/>
                      <a:pt x="5" y="116"/>
                      <a:pt x="3" y="117"/>
                    </a:cubicBezTo>
                    <a:cubicBezTo>
                      <a:pt x="2" y="117"/>
                      <a:pt x="3" y="118"/>
                      <a:pt x="5" y="117"/>
                    </a:cubicBezTo>
                    <a:cubicBezTo>
                      <a:pt x="4" y="117"/>
                      <a:pt x="4" y="118"/>
                      <a:pt x="3" y="118"/>
                    </a:cubicBezTo>
                    <a:cubicBezTo>
                      <a:pt x="3" y="118"/>
                      <a:pt x="3" y="118"/>
                      <a:pt x="4" y="118"/>
                    </a:cubicBezTo>
                    <a:cubicBezTo>
                      <a:pt x="4" y="118"/>
                      <a:pt x="4" y="118"/>
                      <a:pt x="4" y="118"/>
                    </a:cubicBezTo>
                    <a:cubicBezTo>
                      <a:pt x="5" y="118"/>
                      <a:pt x="5" y="118"/>
                      <a:pt x="7" y="117"/>
                    </a:cubicBezTo>
                    <a:cubicBezTo>
                      <a:pt x="7" y="117"/>
                      <a:pt x="6" y="117"/>
                      <a:pt x="7" y="117"/>
                    </a:cubicBezTo>
                    <a:cubicBezTo>
                      <a:pt x="8" y="117"/>
                      <a:pt x="8" y="117"/>
                      <a:pt x="7" y="118"/>
                    </a:cubicBezTo>
                    <a:cubicBezTo>
                      <a:pt x="6" y="118"/>
                      <a:pt x="5" y="118"/>
                      <a:pt x="4" y="119"/>
                    </a:cubicBezTo>
                    <a:cubicBezTo>
                      <a:pt x="7" y="118"/>
                      <a:pt x="7" y="118"/>
                      <a:pt x="7" y="118"/>
                    </a:cubicBezTo>
                    <a:cubicBezTo>
                      <a:pt x="7" y="118"/>
                      <a:pt x="8" y="118"/>
                      <a:pt x="9" y="117"/>
                    </a:cubicBezTo>
                    <a:cubicBezTo>
                      <a:pt x="8" y="117"/>
                      <a:pt x="8" y="117"/>
                      <a:pt x="8" y="117"/>
                    </a:cubicBezTo>
                    <a:cubicBezTo>
                      <a:pt x="9" y="117"/>
                      <a:pt x="9" y="117"/>
                      <a:pt x="9" y="117"/>
                    </a:cubicBezTo>
                    <a:cubicBezTo>
                      <a:pt x="9" y="117"/>
                      <a:pt x="10" y="116"/>
                      <a:pt x="9" y="116"/>
                    </a:cubicBezTo>
                    <a:cubicBezTo>
                      <a:pt x="7" y="116"/>
                      <a:pt x="7" y="116"/>
                      <a:pt x="7" y="116"/>
                    </a:cubicBezTo>
                    <a:cubicBezTo>
                      <a:pt x="7" y="116"/>
                      <a:pt x="5" y="116"/>
                      <a:pt x="7" y="116"/>
                    </a:cubicBezTo>
                    <a:cubicBezTo>
                      <a:pt x="9" y="115"/>
                      <a:pt x="9" y="115"/>
                      <a:pt x="9" y="115"/>
                    </a:cubicBezTo>
                    <a:cubicBezTo>
                      <a:pt x="9" y="115"/>
                      <a:pt x="8" y="115"/>
                      <a:pt x="9" y="115"/>
                    </a:cubicBezTo>
                    <a:cubicBezTo>
                      <a:pt x="11" y="115"/>
                      <a:pt x="11" y="115"/>
                      <a:pt x="11" y="115"/>
                    </a:cubicBezTo>
                    <a:cubicBezTo>
                      <a:pt x="8" y="115"/>
                      <a:pt x="10" y="114"/>
                      <a:pt x="9" y="114"/>
                    </a:cubicBezTo>
                    <a:cubicBezTo>
                      <a:pt x="10" y="114"/>
                      <a:pt x="10" y="114"/>
                      <a:pt x="10" y="114"/>
                    </a:cubicBezTo>
                    <a:cubicBezTo>
                      <a:pt x="11" y="114"/>
                      <a:pt x="8" y="114"/>
                      <a:pt x="8" y="114"/>
                    </a:cubicBezTo>
                    <a:cubicBezTo>
                      <a:pt x="9" y="114"/>
                      <a:pt x="11" y="114"/>
                      <a:pt x="12" y="114"/>
                    </a:cubicBezTo>
                    <a:cubicBezTo>
                      <a:pt x="12" y="113"/>
                      <a:pt x="10" y="113"/>
                      <a:pt x="12" y="113"/>
                    </a:cubicBezTo>
                    <a:cubicBezTo>
                      <a:pt x="11" y="112"/>
                      <a:pt x="10" y="112"/>
                      <a:pt x="9" y="111"/>
                    </a:cubicBezTo>
                    <a:cubicBezTo>
                      <a:pt x="9" y="111"/>
                      <a:pt x="12" y="112"/>
                      <a:pt x="11" y="111"/>
                    </a:cubicBezTo>
                    <a:cubicBezTo>
                      <a:pt x="12" y="111"/>
                      <a:pt x="13" y="111"/>
                      <a:pt x="14" y="111"/>
                    </a:cubicBezTo>
                    <a:cubicBezTo>
                      <a:pt x="13" y="111"/>
                      <a:pt x="14" y="111"/>
                      <a:pt x="12" y="111"/>
                    </a:cubicBezTo>
                    <a:cubicBezTo>
                      <a:pt x="12" y="110"/>
                      <a:pt x="13" y="110"/>
                      <a:pt x="12" y="109"/>
                    </a:cubicBezTo>
                    <a:cubicBezTo>
                      <a:pt x="12" y="109"/>
                      <a:pt x="14" y="110"/>
                      <a:pt x="15" y="110"/>
                    </a:cubicBezTo>
                    <a:cubicBezTo>
                      <a:pt x="13" y="109"/>
                      <a:pt x="13" y="109"/>
                      <a:pt x="13" y="108"/>
                    </a:cubicBezTo>
                    <a:cubicBezTo>
                      <a:pt x="11" y="108"/>
                      <a:pt x="11" y="108"/>
                      <a:pt x="10" y="108"/>
                    </a:cubicBezTo>
                    <a:cubicBezTo>
                      <a:pt x="9" y="108"/>
                      <a:pt x="9" y="107"/>
                      <a:pt x="9" y="107"/>
                    </a:cubicBezTo>
                    <a:cubicBezTo>
                      <a:pt x="11" y="108"/>
                      <a:pt x="13" y="108"/>
                      <a:pt x="14" y="108"/>
                    </a:cubicBezTo>
                    <a:cubicBezTo>
                      <a:pt x="16" y="108"/>
                      <a:pt x="13" y="108"/>
                      <a:pt x="16" y="109"/>
                    </a:cubicBezTo>
                    <a:cubicBezTo>
                      <a:pt x="18" y="109"/>
                      <a:pt x="18" y="110"/>
                      <a:pt x="17" y="110"/>
                    </a:cubicBezTo>
                    <a:cubicBezTo>
                      <a:pt x="19" y="111"/>
                      <a:pt x="17" y="110"/>
                      <a:pt x="19" y="110"/>
                    </a:cubicBezTo>
                    <a:cubicBezTo>
                      <a:pt x="19" y="110"/>
                      <a:pt x="18" y="110"/>
                      <a:pt x="18" y="109"/>
                    </a:cubicBezTo>
                    <a:cubicBezTo>
                      <a:pt x="17" y="109"/>
                      <a:pt x="16" y="109"/>
                      <a:pt x="15" y="108"/>
                    </a:cubicBezTo>
                    <a:cubicBezTo>
                      <a:pt x="13" y="108"/>
                      <a:pt x="17" y="108"/>
                      <a:pt x="17" y="108"/>
                    </a:cubicBezTo>
                    <a:cubicBezTo>
                      <a:pt x="18" y="109"/>
                      <a:pt x="18" y="109"/>
                      <a:pt x="18" y="109"/>
                    </a:cubicBezTo>
                    <a:cubicBezTo>
                      <a:pt x="19" y="109"/>
                      <a:pt x="17" y="108"/>
                      <a:pt x="17" y="108"/>
                    </a:cubicBezTo>
                    <a:cubicBezTo>
                      <a:pt x="21" y="109"/>
                      <a:pt x="18" y="108"/>
                      <a:pt x="20" y="109"/>
                    </a:cubicBezTo>
                    <a:cubicBezTo>
                      <a:pt x="22" y="109"/>
                      <a:pt x="22" y="109"/>
                      <a:pt x="22" y="109"/>
                    </a:cubicBezTo>
                    <a:cubicBezTo>
                      <a:pt x="22" y="109"/>
                      <a:pt x="19" y="109"/>
                      <a:pt x="20" y="108"/>
                    </a:cubicBezTo>
                    <a:cubicBezTo>
                      <a:pt x="21" y="109"/>
                      <a:pt x="21" y="109"/>
                      <a:pt x="21" y="109"/>
                    </a:cubicBezTo>
                    <a:cubicBezTo>
                      <a:pt x="21" y="108"/>
                      <a:pt x="21" y="108"/>
                      <a:pt x="21" y="108"/>
                    </a:cubicBezTo>
                    <a:cubicBezTo>
                      <a:pt x="20" y="108"/>
                      <a:pt x="18" y="108"/>
                      <a:pt x="18" y="108"/>
                    </a:cubicBezTo>
                    <a:cubicBezTo>
                      <a:pt x="15" y="107"/>
                      <a:pt x="18" y="108"/>
                      <a:pt x="17" y="107"/>
                    </a:cubicBezTo>
                    <a:cubicBezTo>
                      <a:pt x="15" y="106"/>
                      <a:pt x="17" y="107"/>
                      <a:pt x="16" y="107"/>
                    </a:cubicBezTo>
                    <a:cubicBezTo>
                      <a:pt x="14" y="106"/>
                      <a:pt x="14" y="106"/>
                      <a:pt x="14" y="106"/>
                    </a:cubicBezTo>
                    <a:cubicBezTo>
                      <a:pt x="14" y="105"/>
                      <a:pt x="16" y="106"/>
                      <a:pt x="17" y="106"/>
                    </a:cubicBezTo>
                    <a:cubicBezTo>
                      <a:pt x="17" y="106"/>
                      <a:pt x="17" y="107"/>
                      <a:pt x="16" y="106"/>
                    </a:cubicBezTo>
                    <a:cubicBezTo>
                      <a:pt x="18" y="107"/>
                      <a:pt x="20" y="107"/>
                      <a:pt x="21" y="108"/>
                    </a:cubicBezTo>
                    <a:cubicBezTo>
                      <a:pt x="22" y="108"/>
                      <a:pt x="20" y="107"/>
                      <a:pt x="20" y="107"/>
                    </a:cubicBezTo>
                    <a:cubicBezTo>
                      <a:pt x="19" y="107"/>
                      <a:pt x="18" y="107"/>
                      <a:pt x="17" y="106"/>
                    </a:cubicBezTo>
                    <a:cubicBezTo>
                      <a:pt x="13" y="105"/>
                      <a:pt x="21" y="107"/>
                      <a:pt x="20" y="106"/>
                    </a:cubicBezTo>
                    <a:cubicBezTo>
                      <a:pt x="17" y="106"/>
                      <a:pt x="16" y="104"/>
                      <a:pt x="13" y="104"/>
                    </a:cubicBezTo>
                    <a:cubicBezTo>
                      <a:pt x="12" y="104"/>
                      <a:pt x="12" y="103"/>
                      <a:pt x="12" y="103"/>
                    </a:cubicBezTo>
                    <a:cubicBezTo>
                      <a:pt x="14" y="104"/>
                      <a:pt x="13" y="103"/>
                      <a:pt x="15" y="104"/>
                    </a:cubicBezTo>
                    <a:cubicBezTo>
                      <a:pt x="15" y="104"/>
                      <a:pt x="15" y="104"/>
                      <a:pt x="15" y="104"/>
                    </a:cubicBezTo>
                    <a:cubicBezTo>
                      <a:pt x="18" y="105"/>
                      <a:pt x="18" y="105"/>
                      <a:pt x="18" y="105"/>
                    </a:cubicBezTo>
                    <a:cubicBezTo>
                      <a:pt x="22" y="106"/>
                      <a:pt x="22" y="106"/>
                      <a:pt x="22" y="106"/>
                    </a:cubicBezTo>
                    <a:cubicBezTo>
                      <a:pt x="21" y="105"/>
                      <a:pt x="20" y="105"/>
                      <a:pt x="19" y="105"/>
                    </a:cubicBezTo>
                    <a:cubicBezTo>
                      <a:pt x="20" y="105"/>
                      <a:pt x="21" y="105"/>
                      <a:pt x="21" y="105"/>
                    </a:cubicBezTo>
                    <a:cubicBezTo>
                      <a:pt x="20" y="105"/>
                      <a:pt x="18" y="104"/>
                      <a:pt x="18" y="104"/>
                    </a:cubicBezTo>
                    <a:cubicBezTo>
                      <a:pt x="18" y="103"/>
                      <a:pt x="20" y="104"/>
                      <a:pt x="20" y="104"/>
                    </a:cubicBezTo>
                    <a:cubicBezTo>
                      <a:pt x="22" y="105"/>
                      <a:pt x="22" y="105"/>
                      <a:pt x="22" y="105"/>
                    </a:cubicBezTo>
                    <a:cubicBezTo>
                      <a:pt x="21" y="104"/>
                      <a:pt x="23" y="105"/>
                      <a:pt x="22" y="105"/>
                    </a:cubicBezTo>
                    <a:cubicBezTo>
                      <a:pt x="21" y="104"/>
                      <a:pt x="20" y="104"/>
                      <a:pt x="18" y="103"/>
                    </a:cubicBezTo>
                    <a:cubicBezTo>
                      <a:pt x="18" y="103"/>
                      <a:pt x="19" y="103"/>
                      <a:pt x="19" y="103"/>
                    </a:cubicBezTo>
                    <a:cubicBezTo>
                      <a:pt x="20" y="104"/>
                      <a:pt x="20" y="104"/>
                      <a:pt x="20" y="104"/>
                    </a:cubicBezTo>
                    <a:cubicBezTo>
                      <a:pt x="20" y="103"/>
                      <a:pt x="23" y="104"/>
                      <a:pt x="23" y="104"/>
                    </a:cubicBezTo>
                    <a:cubicBezTo>
                      <a:pt x="21" y="103"/>
                      <a:pt x="21" y="103"/>
                      <a:pt x="21" y="103"/>
                    </a:cubicBezTo>
                    <a:cubicBezTo>
                      <a:pt x="23" y="104"/>
                      <a:pt x="23" y="104"/>
                      <a:pt x="23" y="104"/>
                    </a:cubicBezTo>
                    <a:cubicBezTo>
                      <a:pt x="22" y="103"/>
                      <a:pt x="22" y="103"/>
                      <a:pt x="21" y="103"/>
                    </a:cubicBezTo>
                    <a:cubicBezTo>
                      <a:pt x="23" y="103"/>
                      <a:pt x="23" y="103"/>
                      <a:pt x="23" y="103"/>
                    </a:cubicBezTo>
                    <a:cubicBezTo>
                      <a:pt x="22" y="103"/>
                      <a:pt x="20" y="102"/>
                      <a:pt x="22" y="102"/>
                    </a:cubicBezTo>
                    <a:cubicBezTo>
                      <a:pt x="19" y="102"/>
                      <a:pt x="22" y="103"/>
                      <a:pt x="20" y="102"/>
                    </a:cubicBezTo>
                    <a:cubicBezTo>
                      <a:pt x="19" y="102"/>
                      <a:pt x="19" y="101"/>
                      <a:pt x="19" y="101"/>
                    </a:cubicBezTo>
                    <a:cubicBezTo>
                      <a:pt x="21" y="102"/>
                      <a:pt x="19" y="101"/>
                      <a:pt x="19" y="101"/>
                    </a:cubicBezTo>
                    <a:cubicBezTo>
                      <a:pt x="20" y="101"/>
                      <a:pt x="21" y="101"/>
                      <a:pt x="21" y="101"/>
                    </a:cubicBezTo>
                    <a:cubicBezTo>
                      <a:pt x="19" y="101"/>
                      <a:pt x="19" y="101"/>
                      <a:pt x="19" y="101"/>
                    </a:cubicBezTo>
                    <a:cubicBezTo>
                      <a:pt x="23" y="102"/>
                      <a:pt x="19" y="100"/>
                      <a:pt x="20" y="100"/>
                    </a:cubicBezTo>
                    <a:cubicBezTo>
                      <a:pt x="21" y="101"/>
                      <a:pt x="22" y="101"/>
                      <a:pt x="23" y="101"/>
                    </a:cubicBezTo>
                    <a:cubicBezTo>
                      <a:pt x="20" y="100"/>
                      <a:pt x="20" y="99"/>
                      <a:pt x="18" y="99"/>
                    </a:cubicBezTo>
                    <a:cubicBezTo>
                      <a:pt x="19" y="99"/>
                      <a:pt x="21" y="100"/>
                      <a:pt x="23" y="101"/>
                    </a:cubicBezTo>
                    <a:cubicBezTo>
                      <a:pt x="21" y="100"/>
                      <a:pt x="25" y="101"/>
                      <a:pt x="22" y="100"/>
                    </a:cubicBezTo>
                    <a:cubicBezTo>
                      <a:pt x="21" y="100"/>
                      <a:pt x="21" y="99"/>
                      <a:pt x="19" y="99"/>
                    </a:cubicBezTo>
                    <a:cubicBezTo>
                      <a:pt x="20" y="98"/>
                      <a:pt x="21" y="99"/>
                      <a:pt x="22" y="99"/>
                    </a:cubicBezTo>
                    <a:cubicBezTo>
                      <a:pt x="21" y="99"/>
                      <a:pt x="19" y="98"/>
                      <a:pt x="19" y="98"/>
                    </a:cubicBezTo>
                    <a:cubicBezTo>
                      <a:pt x="19" y="98"/>
                      <a:pt x="17" y="97"/>
                      <a:pt x="19" y="97"/>
                    </a:cubicBezTo>
                    <a:cubicBezTo>
                      <a:pt x="20" y="98"/>
                      <a:pt x="19" y="98"/>
                      <a:pt x="20" y="98"/>
                    </a:cubicBezTo>
                    <a:cubicBezTo>
                      <a:pt x="21" y="98"/>
                      <a:pt x="17" y="96"/>
                      <a:pt x="16" y="96"/>
                    </a:cubicBezTo>
                    <a:cubicBezTo>
                      <a:pt x="15" y="95"/>
                      <a:pt x="13" y="94"/>
                      <a:pt x="12" y="94"/>
                    </a:cubicBezTo>
                    <a:cubicBezTo>
                      <a:pt x="13" y="93"/>
                      <a:pt x="13" y="94"/>
                      <a:pt x="15" y="95"/>
                    </a:cubicBezTo>
                    <a:cubicBezTo>
                      <a:pt x="14" y="94"/>
                      <a:pt x="14" y="94"/>
                      <a:pt x="14" y="94"/>
                    </a:cubicBezTo>
                    <a:cubicBezTo>
                      <a:pt x="17" y="95"/>
                      <a:pt x="19" y="97"/>
                      <a:pt x="21" y="97"/>
                    </a:cubicBezTo>
                    <a:cubicBezTo>
                      <a:pt x="20" y="97"/>
                      <a:pt x="20" y="97"/>
                      <a:pt x="20" y="97"/>
                    </a:cubicBezTo>
                    <a:cubicBezTo>
                      <a:pt x="23" y="98"/>
                      <a:pt x="23" y="98"/>
                      <a:pt x="23" y="98"/>
                    </a:cubicBezTo>
                    <a:cubicBezTo>
                      <a:pt x="21" y="97"/>
                      <a:pt x="23" y="97"/>
                      <a:pt x="22" y="97"/>
                    </a:cubicBezTo>
                    <a:cubicBezTo>
                      <a:pt x="21" y="96"/>
                      <a:pt x="23" y="97"/>
                      <a:pt x="21" y="97"/>
                    </a:cubicBezTo>
                    <a:cubicBezTo>
                      <a:pt x="21" y="97"/>
                      <a:pt x="19" y="95"/>
                      <a:pt x="20" y="95"/>
                    </a:cubicBezTo>
                    <a:cubicBezTo>
                      <a:pt x="23" y="97"/>
                      <a:pt x="23" y="97"/>
                      <a:pt x="23" y="97"/>
                    </a:cubicBezTo>
                    <a:cubicBezTo>
                      <a:pt x="23" y="97"/>
                      <a:pt x="21" y="96"/>
                      <a:pt x="22" y="96"/>
                    </a:cubicBezTo>
                    <a:cubicBezTo>
                      <a:pt x="23" y="96"/>
                      <a:pt x="23" y="96"/>
                      <a:pt x="23" y="96"/>
                    </a:cubicBezTo>
                    <a:cubicBezTo>
                      <a:pt x="23" y="96"/>
                      <a:pt x="24" y="94"/>
                      <a:pt x="20" y="92"/>
                    </a:cubicBezTo>
                    <a:cubicBezTo>
                      <a:pt x="22" y="92"/>
                      <a:pt x="22" y="92"/>
                      <a:pt x="24" y="92"/>
                    </a:cubicBezTo>
                    <a:cubicBezTo>
                      <a:pt x="23" y="92"/>
                      <a:pt x="22" y="91"/>
                      <a:pt x="22" y="91"/>
                    </a:cubicBezTo>
                    <a:cubicBezTo>
                      <a:pt x="24" y="91"/>
                      <a:pt x="24" y="91"/>
                      <a:pt x="24" y="91"/>
                    </a:cubicBezTo>
                    <a:cubicBezTo>
                      <a:pt x="25" y="91"/>
                      <a:pt x="23" y="90"/>
                      <a:pt x="23" y="90"/>
                    </a:cubicBezTo>
                    <a:cubicBezTo>
                      <a:pt x="24" y="90"/>
                      <a:pt x="24" y="90"/>
                      <a:pt x="24" y="90"/>
                    </a:cubicBezTo>
                    <a:cubicBezTo>
                      <a:pt x="25" y="90"/>
                      <a:pt x="23" y="89"/>
                      <a:pt x="23" y="89"/>
                    </a:cubicBezTo>
                    <a:cubicBezTo>
                      <a:pt x="24" y="89"/>
                      <a:pt x="24" y="89"/>
                      <a:pt x="24" y="89"/>
                    </a:cubicBezTo>
                    <a:cubicBezTo>
                      <a:pt x="23" y="89"/>
                      <a:pt x="23" y="89"/>
                      <a:pt x="23" y="89"/>
                    </a:cubicBezTo>
                    <a:cubicBezTo>
                      <a:pt x="22" y="88"/>
                      <a:pt x="23" y="88"/>
                      <a:pt x="25" y="89"/>
                    </a:cubicBezTo>
                    <a:cubicBezTo>
                      <a:pt x="23" y="88"/>
                      <a:pt x="23" y="88"/>
                      <a:pt x="23" y="88"/>
                    </a:cubicBezTo>
                    <a:cubicBezTo>
                      <a:pt x="25" y="88"/>
                      <a:pt x="25" y="88"/>
                      <a:pt x="25" y="86"/>
                    </a:cubicBezTo>
                    <a:cubicBezTo>
                      <a:pt x="24" y="87"/>
                      <a:pt x="23" y="86"/>
                      <a:pt x="22" y="86"/>
                    </a:cubicBezTo>
                    <a:cubicBezTo>
                      <a:pt x="20" y="86"/>
                      <a:pt x="22" y="86"/>
                      <a:pt x="21" y="85"/>
                    </a:cubicBezTo>
                    <a:cubicBezTo>
                      <a:pt x="24" y="86"/>
                      <a:pt x="24" y="86"/>
                      <a:pt x="24" y="86"/>
                    </a:cubicBezTo>
                    <a:cubicBezTo>
                      <a:pt x="27" y="86"/>
                      <a:pt x="25" y="85"/>
                      <a:pt x="25" y="84"/>
                    </a:cubicBezTo>
                    <a:cubicBezTo>
                      <a:pt x="24" y="83"/>
                      <a:pt x="24" y="83"/>
                      <a:pt x="24" y="83"/>
                    </a:cubicBezTo>
                    <a:cubicBezTo>
                      <a:pt x="27" y="83"/>
                      <a:pt x="24" y="82"/>
                      <a:pt x="25" y="82"/>
                    </a:cubicBezTo>
                    <a:cubicBezTo>
                      <a:pt x="24" y="82"/>
                      <a:pt x="22" y="81"/>
                      <a:pt x="22" y="80"/>
                    </a:cubicBezTo>
                    <a:cubicBezTo>
                      <a:pt x="20" y="79"/>
                      <a:pt x="25" y="81"/>
                      <a:pt x="26" y="81"/>
                    </a:cubicBezTo>
                    <a:cubicBezTo>
                      <a:pt x="25" y="80"/>
                      <a:pt x="25" y="80"/>
                      <a:pt x="25" y="80"/>
                    </a:cubicBezTo>
                    <a:cubicBezTo>
                      <a:pt x="25" y="80"/>
                      <a:pt x="25" y="80"/>
                      <a:pt x="25" y="80"/>
                    </a:cubicBezTo>
                    <a:cubicBezTo>
                      <a:pt x="24" y="80"/>
                      <a:pt x="24" y="79"/>
                      <a:pt x="25" y="79"/>
                    </a:cubicBezTo>
                    <a:cubicBezTo>
                      <a:pt x="25" y="79"/>
                      <a:pt x="25" y="79"/>
                      <a:pt x="25" y="79"/>
                    </a:cubicBezTo>
                    <a:cubicBezTo>
                      <a:pt x="25" y="79"/>
                      <a:pt x="26" y="79"/>
                      <a:pt x="26" y="79"/>
                    </a:cubicBezTo>
                    <a:cubicBezTo>
                      <a:pt x="24" y="78"/>
                      <a:pt x="26" y="78"/>
                      <a:pt x="24" y="78"/>
                    </a:cubicBezTo>
                    <a:cubicBezTo>
                      <a:pt x="25" y="78"/>
                      <a:pt x="25" y="78"/>
                      <a:pt x="25" y="78"/>
                    </a:cubicBezTo>
                    <a:cubicBezTo>
                      <a:pt x="23" y="77"/>
                      <a:pt x="23" y="77"/>
                      <a:pt x="23" y="77"/>
                    </a:cubicBezTo>
                    <a:cubicBezTo>
                      <a:pt x="24" y="77"/>
                      <a:pt x="24" y="77"/>
                      <a:pt x="24" y="77"/>
                    </a:cubicBezTo>
                    <a:cubicBezTo>
                      <a:pt x="26" y="78"/>
                      <a:pt x="26" y="78"/>
                      <a:pt x="26" y="78"/>
                    </a:cubicBezTo>
                    <a:cubicBezTo>
                      <a:pt x="27" y="78"/>
                      <a:pt x="25" y="77"/>
                      <a:pt x="24" y="77"/>
                    </a:cubicBezTo>
                    <a:cubicBezTo>
                      <a:pt x="23" y="76"/>
                      <a:pt x="24" y="77"/>
                      <a:pt x="25" y="77"/>
                    </a:cubicBezTo>
                    <a:cubicBezTo>
                      <a:pt x="26" y="77"/>
                      <a:pt x="25" y="77"/>
                      <a:pt x="25" y="77"/>
                    </a:cubicBezTo>
                    <a:cubicBezTo>
                      <a:pt x="26" y="78"/>
                      <a:pt x="25" y="77"/>
                      <a:pt x="26" y="77"/>
                    </a:cubicBezTo>
                    <a:cubicBezTo>
                      <a:pt x="26" y="77"/>
                      <a:pt x="24" y="77"/>
                      <a:pt x="25" y="77"/>
                    </a:cubicBezTo>
                    <a:cubicBezTo>
                      <a:pt x="25" y="76"/>
                      <a:pt x="25" y="76"/>
                      <a:pt x="26" y="76"/>
                    </a:cubicBezTo>
                    <a:cubicBezTo>
                      <a:pt x="26" y="76"/>
                      <a:pt x="26" y="76"/>
                      <a:pt x="25" y="75"/>
                    </a:cubicBezTo>
                    <a:cubicBezTo>
                      <a:pt x="25" y="76"/>
                      <a:pt x="24" y="76"/>
                      <a:pt x="23" y="75"/>
                    </a:cubicBezTo>
                    <a:cubicBezTo>
                      <a:pt x="23" y="75"/>
                      <a:pt x="23" y="75"/>
                      <a:pt x="23" y="75"/>
                    </a:cubicBezTo>
                    <a:cubicBezTo>
                      <a:pt x="24" y="75"/>
                      <a:pt x="24" y="75"/>
                      <a:pt x="24" y="75"/>
                    </a:cubicBezTo>
                    <a:cubicBezTo>
                      <a:pt x="23" y="75"/>
                      <a:pt x="24" y="75"/>
                      <a:pt x="22" y="75"/>
                    </a:cubicBezTo>
                    <a:cubicBezTo>
                      <a:pt x="25" y="75"/>
                      <a:pt x="25" y="75"/>
                      <a:pt x="25" y="75"/>
                    </a:cubicBezTo>
                    <a:cubicBezTo>
                      <a:pt x="23" y="74"/>
                      <a:pt x="23" y="74"/>
                      <a:pt x="23" y="74"/>
                    </a:cubicBezTo>
                    <a:cubicBezTo>
                      <a:pt x="25" y="74"/>
                      <a:pt x="27" y="75"/>
                      <a:pt x="27" y="75"/>
                    </a:cubicBezTo>
                    <a:cubicBezTo>
                      <a:pt x="26" y="74"/>
                      <a:pt x="26" y="74"/>
                      <a:pt x="26" y="74"/>
                    </a:cubicBezTo>
                    <a:cubicBezTo>
                      <a:pt x="26" y="73"/>
                      <a:pt x="26" y="74"/>
                      <a:pt x="27" y="74"/>
                    </a:cubicBezTo>
                    <a:cubicBezTo>
                      <a:pt x="28" y="73"/>
                      <a:pt x="22" y="72"/>
                      <a:pt x="24" y="72"/>
                    </a:cubicBezTo>
                    <a:cubicBezTo>
                      <a:pt x="26" y="72"/>
                      <a:pt x="26" y="72"/>
                      <a:pt x="27" y="72"/>
                    </a:cubicBezTo>
                    <a:cubicBezTo>
                      <a:pt x="27" y="72"/>
                      <a:pt x="26" y="72"/>
                      <a:pt x="26" y="72"/>
                    </a:cubicBezTo>
                    <a:cubicBezTo>
                      <a:pt x="25" y="72"/>
                      <a:pt x="27" y="72"/>
                      <a:pt x="26" y="72"/>
                    </a:cubicBezTo>
                    <a:cubicBezTo>
                      <a:pt x="25" y="72"/>
                      <a:pt x="25" y="72"/>
                      <a:pt x="25" y="72"/>
                    </a:cubicBezTo>
                    <a:cubicBezTo>
                      <a:pt x="29" y="72"/>
                      <a:pt x="26" y="70"/>
                      <a:pt x="28" y="70"/>
                    </a:cubicBezTo>
                    <a:cubicBezTo>
                      <a:pt x="26" y="69"/>
                      <a:pt x="28" y="69"/>
                      <a:pt x="27" y="69"/>
                    </a:cubicBezTo>
                    <a:cubicBezTo>
                      <a:pt x="29" y="70"/>
                      <a:pt x="27" y="68"/>
                      <a:pt x="28" y="69"/>
                    </a:cubicBezTo>
                    <a:cubicBezTo>
                      <a:pt x="26" y="68"/>
                      <a:pt x="26" y="68"/>
                      <a:pt x="26" y="68"/>
                    </a:cubicBezTo>
                    <a:cubicBezTo>
                      <a:pt x="27" y="68"/>
                      <a:pt x="22" y="66"/>
                      <a:pt x="25" y="67"/>
                    </a:cubicBezTo>
                    <a:cubicBezTo>
                      <a:pt x="26" y="67"/>
                      <a:pt x="27" y="67"/>
                      <a:pt x="27" y="68"/>
                    </a:cubicBezTo>
                    <a:cubicBezTo>
                      <a:pt x="30" y="68"/>
                      <a:pt x="25" y="66"/>
                      <a:pt x="29" y="67"/>
                    </a:cubicBezTo>
                    <a:cubicBezTo>
                      <a:pt x="28" y="66"/>
                      <a:pt x="26" y="66"/>
                      <a:pt x="25" y="65"/>
                    </a:cubicBezTo>
                    <a:cubicBezTo>
                      <a:pt x="26" y="65"/>
                      <a:pt x="28" y="65"/>
                      <a:pt x="28" y="65"/>
                    </a:cubicBezTo>
                    <a:cubicBezTo>
                      <a:pt x="28" y="65"/>
                      <a:pt x="27" y="65"/>
                      <a:pt x="28" y="65"/>
                    </a:cubicBezTo>
                    <a:cubicBezTo>
                      <a:pt x="28" y="65"/>
                      <a:pt x="28" y="65"/>
                      <a:pt x="29" y="65"/>
                    </a:cubicBezTo>
                    <a:cubicBezTo>
                      <a:pt x="30" y="65"/>
                      <a:pt x="28" y="64"/>
                      <a:pt x="28" y="64"/>
                    </a:cubicBezTo>
                    <a:cubicBezTo>
                      <a:pt x="30" y="64"/>
                      <a:pt x="29" y="63"/>
                      <a:pt x="30" y="63"/>
                    </a:cubicBezTo>
                    <a:cubicBezTo>
                      <a:pt x="28" y="62"/>
                      <a:pt x="31" y="63"/>
                      <a:pt x="28" y="62"/>
                    </a:cubicBezTo>
                    <a:cubicBezTo>
                      <a:pt x="29" y="62"/>
                      <a:pt x="29" y="62"/>
                      <a:pt x="29" y="62"/>
                    </a:cubicBezTo>
                    <a:cubicBezTo>
                      <a:pt x="28" y="62"/>
                      <a:pt x="26" y="61"/>
                      <a:pt x="26" y="61"/>
                    </a:cubicBezTo>
                    <a:cubicBezTo>
                      <a:pt x="28" y="61"/>
                      <a:pt x="28" y="61"/>
                      <a:pt x="28" y="61"/>
                    </a:cubicBezTo>
                    <a:cubicBezTo>
                      <a:pt x="30" y="62"/>
                      <a:pt x="29" y="61"/>
                      <a:pt x="30" y="61"/>
                    </a:cubicBezTo>
                    <a:cubicBezTo>
                      <a:pt x="28" y="61"/>
                      <a:pt x="30" y="61"/>
                      <a:pt x="28" y="61"/>
                    </a:cubicBezTo>
                    <a:cubicBezTo>
                      <a:pt x="28" y="60"/>
                      <a:pt x="28" y="60"/>
                      <a:pt x="28" y="60"/>
                    </a:cubicBezTo>
                    <a:cubicBezTo>
                      <a:pt x="27" y="60"/>
                      <a:pt x="27" y="60"/>
                      <a:pt x="27" y="59"/>
                    </a:cubicBezTo>
                    <a:cubicBezTo>
                      <a:pt x="27" y="59"/>
                      <a:pt x="29" y="60"/>
                      <a:pt x="29" y="60"/>
                    </a:cubicBezTo>
                    <a:cubicBezTo>
                      <a:pt x="30" y="60"/>
                      <a:pt x="29" y="60"/>
                      <a:pt x="29" y="59"/>
                    </a:cubicBezTo>
                    <a:cubicBezTo>
                      <a:pt x="29" y="59"/>
                      <a:pt x="29" y="59"/>
                      <a:pt x="28" y="59"/>
                    </a:cubicBezTo>
                    <a:cubicBezTo>
                      <a:pt x="29" y="59"/>
                      <a:pt x="29" y="59"/>
                      <a:pt x="29" y="59"/>
                    </a:cubicBezTo>
                    <a:cubicBezTo>
                      <a:pt x="29" y="59"/>
                      <a:pt x="29" y="59"/>
                      <a:pt x="29" y="59"/>
                    </a:cubicBezTo>
                    <a:cubicBezTo>
                      <a:pt x="29" y="59"/>
                      <a:pt x="29" y="59"/>
                      <a:pt x="29" y="59"/>
                    </a:cubicBezTo>
                    <a:cubicBezTo>
                      <a:pt x="29" y="59"/>
                      <a:pt x="29" y="59"/>
                      <a:pt x="29" y="59"/>
                    </a:cubicBezTo>
                    <a:cubicBezTo>
                      <a:pt x="29" y="59"/>
                      <a:pt x="29" y="59"/>
                      <a:pt x="29" y="59"/>
                    </a:cubicBezTo>
                    <a:cubicBezTo>
                      <a:pt x="29" y="59"/>
                      <a:pt x="29" y="59"/>
                      <a:pt x="29" y="59"/>
                    </a:cubicBezTo>
                    <a:cubicBezTo>
                      <a:pt x="29" y="59"/>
                      <a:pt x="29" y="59"/>
                      <a:pt x="30" y="59"/>
                    </a:cubicBezTo>
                    <a:cubicBezTo>
                      <a:pt x="31" y="59"/>
                      <a:pt x="31" y="59"/>
                      <a:pt x="31" y="59"/>
                    </a:cubicBezTo>
                    <a:cubicBezTo>
                      <a:pt x="31" y="59"/>
                      <a:pt x="30" y="58"/>
                      <a:pt x="29" y="58"/>
                    </a:cubicBezTo>
                    <a:cubicBezTo>
                      <a:pt x="30" y="58"/>
                      <a:pt x="29" y="56"/>
                      <a:pt x="28" y="56"/>
                    </a:cubicBezTo>
                    <a:cubicBezTo>
                      <a:pt x="28" y="56"/>
                      <a:pt x="30" y="56"/>
                      <a:pt x="29" y="56"/>
                    </a:cubicBezTo>
                    <a:cubicBezTo>
                      <a:pt x="29" y="56"/>
                      <a:pt x="27" y="55"/>
                      <a:pt x="28" y="55"/>
                    </a:cubicBezTo>
                    <a:cubicBezTo>
                      <a:pt x="28" y="55"/>
                      <a:pt x="30" y="55"/>
                      <a:pt x="30" y="55"/>
                    </a:cubicBezTo>
                    <a:cubicBezTo>
                      <a:pt x="30" y="55"/>
                      <a:pt x="28" y="55"/>
                      <a:pt x="28" y="55"/>
                    </a:cubicBezTo>
                    <a:cubicBezTo>
                      <a:pt x="31" y="55"/>
                      <a:pt x="27" y="53"/>
                      <a:pt x="29" y="53"/>
                    </a:cubicBezTo>
                    <a:cubicBezTo>
                      <a:pt x="29" y="53"/>
                      <a:pt x="30" y="53"/>
                      <a:pt x="30" y="53"/>
                    </a:cubicBezTo>
                    <a:cubicBezTo>
                      <a:pt x="30" y="53"/>
                      <a:pt x="29" y="52"/>
                      <a:pt x="27" y="51"/>
                    </a:cubicBezTo>
                    <a:cubicBezTo>
                      <a:pt x="29" y="52"/>
                      <a:pt x="29" y="52"/>
                      <a:pt x="29" y="52"/>
                    </a:cubicBezTo>
                    <a:cubicBezTo>
                      <a:pt x="29" y="51"/>
                      <a:pt x="29" y="51"/>
                      <a:pt x="27" y="50"/>
                    </a:cubicBezTo>
                    <a:cubicBezTo>
                      <a:pt x="27" y="51"/>
                      <a:pt x="28" y="51"/>
                      <a:pt x="28" y="51"/>
                    </a:cubicBezTo>
                    <a:cubicBezTo>
                      <a:pt x="27" y="51"/>
                      <a:pt x="25" y="50"/>
                      <a:pt x="26" y="50"/>
                    </a:cubicBezTo>
                    <a:cubicBezTo>
                      <a:pt x="26" y="50"/>
                      <a:pt x="26" y="50"/>
                      <a:pt x="26" y="50"/>
                    </a:cubicBezTo>
                    <a:cubicBezTo>
                      <a:pt x="26" y="50"/>
                      <a:pt x="25" y="49"/>
                      <a:pt x="25" y="49"/>
                    </a:cubicBezTo>
                    <a:cubicBezTo>
                      <a:pt x="26" y="49"/>
                      <a:pt x="26" y="49"/>
                      <a:pt x="27" y="49"/>
                    </a:cubicBezTo>
                    <a:cubicBezTo>
                      <a:pt x="29" y="50"/>
                      <a:pt x="28" y="49"/>
                      <a:pt x="29" y="49"/>
                    </a:cubicBezTo>
                    <a:cubicBezTo>
                      <a:pt x="27" y="48"/>
                      <a:pt x="27" y="48"/>
                      <a:pt x="27" y="48"/>
                    </a:cubicBezTo>
                    <a:cubicBezTo>
                      <a:pt x="26" y="48"/>
                      <a:pt x="29" y="49"/>
                      <a:pt x="29" y="48"/>
                    </a:cubicBezTo>
                    <a:cubicBezTo>
                      <a:pt x="24" y="47"/>
                      <a:pt x="24" y="47"/>
                      <a:pt x="24" y="47"/>
                    </a:cubicBezTo>
                    <a:cubicBezTo>
                      <a:pt x="24" y="47"/>
                      <a:pt x="26" y="47"/>
                      <a:pt x="27" y="47"/>
                    </a:cubicBezTo>
                    <a:cubicBezTo>
                      <a:pt x="27" y="47"/>
                      <a:pt x="24" y="46"/>
                      <a:pt x="22" y="45"/>
                    </a:cubicBezTo>
                    <a:cubicBezTo>
                      <a:pt x="23" y="45"/>
                      <a:pt x="22" y="44"/>
                      <a:pt x="22" y="44"/>
                    </a:cubicBezTo>
                    <a:cubicBezTo>
                      <a:pt x="23" y="44"/>
                      <a:pt x="22" y="44"/>
                      <a:pt x="23" y="44"/>
                    </a:cubicBezTo>
                    <a:cubicBezTo>
                      <a:pt x="25" y="44"/>
                      <a:pt x="25" y="44"/>
                      <a:pt x="25" y="44"/>
                    </a:cubicBezTo>
                    <a:cubicBezTo>
                      <a:pt x="25" y="45"/>
                      <a:pt x="27" y="45"/>
                      <a:pt x="28" y="45"/>
                    </a:cubicBezTo>
                    <a:cubicBezTo>
                      <a:pt x="27" y="45"/>
                      <a:pt x="28" y="44"/>
                      <a:pt x="29" y="44"/>
                    </a:cubicBezTo>
                    <a:cubicBezTo>
                      <a:pt x="26" y="44"/>
                      <a:pt x="27" y="43"/>
                      <a:pt x="25" y="42"/>
                    </a:cubicBezTo>
                    <a:cubicBezTo>
                      <a:pt x="24" y="42"/>
                      <a:pt x="27" y="43"/>
                      <a:pt x="28" y="43"/>
                    </a:cubicBezTo>
                    <a:cubicBezTo>
                      <a:pt x="27" y="42"/>
                      <a:pt x="27" y="41"/>
                      <a:pt x="27" y="41"/>
                    </a:cubicBezTo>
                    <a:cubicBezTo>
                      <a:pt x="28" y="41"/>
                      <a:pt x="28" y="41"/>
                      <a:pt x="28" y="41"/>
                    </a:cubicBezTo>
                    <a:cubicBezTo>
                      <a:pt x="27" y="40"/>
                      <a:pt x="28" y="40"/>
                      <a:pt x="26" y="39"/>
                    </a:cubicBezTo>
                    <a:cubicBezTo>
                      <a:pt x="27" y="39"/>
                      <a:pt x="27" y="39"/>
                      <a:pt x="27" y="39"/>
                    </a:cubicBezTo>
                    <a:cubicBezTo>
                      <a:pt x="28" y="39"/>
                      <a:pt x="24" y="38"/>
                      <a:pt x="26" y="38"/>
                    </a:cubicBezTo>
                    <a:cubicBezTo>
                      <a:pt x="27" y="39"/>
                      <a:pt x="27" y="39"/>
                      <a:pt x="27" y="39"/>
                    </a:cubicBezTo>
                    <a:cubicBezTo>
                      <a:pt x="26" y="38"/>
                      <a:pt x="28" y="38"/>
                      <a:pt x="26" y="37"/>
                    </a:cubicBezTo>
                    <a:cubicBezTo>
                      <a:pt x="27" y="37"/>
                      <a:pt x="27" y="38"/>
                      <a:pt x="28" y="38"/>
                    </a:cubicBezTo>
                    <a:cubicBezTo>
                      <a:pt x="27" y="37"/>
                      <a:pt x="27" y="37"/>
                      <a:pt x="26" y="36"/>
                    </a:cubicBezTo>
                    <a:cubicBezTo>
                      <a:pt x="28" y="37"/>
                      <a:pt x="28" y="37"/>
                      <a:pt x="28" y="37"/>
                    </a:cubicBezTo>
                    <a:cubicBezTo>
                      <a:pt x="29" y="37"/>
                      <a:pt x="26" y="36"/>
                      <a:pt x="27" y="36"/>
                    </a:cubicBezTo>
                    <a:cubicBezTo>
                      <a:pt x="27" y="36"/>
                      <a:pt x="28" y="36"/>
                      <a:pt x="28" y="36"/>
                    </a:cubicBezTo>
                    <a:cubicBezTo>
                      <a:pt x="27" y="35"/>
                      <a:pt x="27" y="35"/>
                      <a:pt x="27" y="35"/>
                    </a:cubicBezTo>
                    <a:cubicBezTo>
                      <a:pt x="29" y="35"/>
                      <a:pt x="29" y="35"/>
                      <a:pt x="29" y="35"/>
                    </a:cubicBezTo>
                    <a:cubicBezTo>
                      <a:pt x="29" y="33"/>
                      <a:pt x="30" y="31"/>
                      <a:pt x="28" y="29"/>
                    </a:cubicBezTo>
                    <a:cubicBezTo>
                      <a:pt x="31" y="29"/>
                      <a:pt x="30" y="30"/>
                      <a:pt x="31" y="30"/>
                    </a:cubicBezTo>
                    <a:cubicBezTo>
                      <a:pt x="29" y="29"/>
                      <a:pt x="31" y="29"/>
                      <a:pt x="30" y="29"/>
                    </a:cubicBezTo>
                    <a:cubicBezTo>
                      <a:pt x="30" y="29"/>
                      <a:pt x="30" y="29"/>
                      <a:pt x="30" y="29"/>
                    </a:cubicBezTo>
                    <a:cubicBezTo>
                      <a:pt x="30" y="28"/>
                      <a:pt x="31" y="28"/>
                      <a:pt x="31" y="28"/>
                    </a:cubicBezTo>
                    <a:cubicBezTo>
                      <a:pt x="30" y="28"/>
                      <a:pt x="30" y="28"/>
                      <a:pt x="30" y="28"/>
                    </a:cubicBezTo>
                    <a:cubicBezTo>
                      <a:pt x="29" y="27"/>
                      <a:pt x="33" y="28"/>
                      <a:pt x="30" y="27"/>
                    </a:cubicBezTo>
                    <a:cubicBezTo>
                      <a:pt x="32" y="27"/>
                      <a:pt x="32" y="27"/>
                      <a:pt x="32" y="27"/>
                    </a:cubicBezTo>
                    <a:cubicBezTo>
                      <a:pt x="30" y="26"/>
                      <a:pt x="33" y="27"/>
                      <a:pt x="31" y="26"/>
                    </a:cubicBezTo>
                    <a:cubicBezTo>
                      <a:pt x="31" y="26"/>
                      <a:pt x="31" y="26"/>
                      <a:pt x="31" y="26"/>
                    </a:cubicBezTo>
                    <a:cubicBezTo>
                      <a:pt x="33" y="26"/>
                      <a:pt x="29" y="25"/>
                      <a:pt x="31" y="25"/>
                    </a:cubicBezTo>
                    <a:cubicBezTo>
                      <a:pt x="31" y="25"/>
                      <a:pt x="30" y="24"/>
                      <a:pt x="28" y="24"/>
                    </a:cubicBezTo>
                    <a:cubicBezTo>
                      <a:pt x="31" y="24"/>
                      <a:pt x="31" y="24"/>
                      <a:pt x="31" y="24"/>
                    </a:cubicBezTo>
                    <a:cubicBezTo>
                      <a:pt x="30" y="23"/>
                      <a:pt x="31" y="21"/>
                      <a:pt x="29" y="19"/>
                    </a:cubicBezTo>
                    <a:cubicBezTo>
                      <a:pt x="30" y="20"/>
                      <a:pt x="30" y="20"/>
                      <a:pt x="30" y="20"/>
                    </a:cubicBezTo>
                    <a:cubicBezTo>
                      <a:pt x="28" y="18"/>
                      <a:pt x="33" y="19"/>
                      <a:pt x="29" y="17"/>
                    </a:cubicBezTo>
                    <a:cubicBezTo>
                      <a:pt x="27" y="16"/>
                      <a:pt x="27" y="16"/>
                      <a:pt x="27" y="16"/>
                    </a:cubicBezTo>
                    <a:cubicBezTo>
                      <a:pt x="30" y="17"/>
                      <a:pt x="30" y="17"/>
                      <a:pt x="30" y="17"/>
                    </a:cubicBezTo>
                    <a:cubicBezTo>
                      <a:pt x="29" y="16"/>
                      <a:pt x="30" y="16"/>
                      <a:pt x="28" y="15"/>
                    </a:cubicBezTo>
                    <a:cubicBezTo>
                      <a:pt x="30" y="16"/>
                      <a:pt x="30" y="16"/>
                      <a:pt x="30" y="16"/>
                    </a:cubicBezTo>
                    <a:cubicBezTo>
                      <a:pt x="30" y="15"/>
                      <a:pt x="28" y="14"/>
                      <a:pt x="28" y="14"/>
                    </a:cubicBezTo>
                    <a:cubicBezTo>
                      <a:pt x="29" y="14"/>
                      <a:pt x="29" y="14"/>
                      <a:pt x="29" y="14"/>
                    </a:cubicBezTo>
                    <a:cubicBezTo>
                      <a:pt x="33" y="14"/>
                      <a:pt x="36" y="12"/>
                      <a:pt x="32" y="9"/>
                    </a:cubicBezTo>
                    <a:cubicBezTo>
                      <a:pt x="32" y="9"/>
                      <a:pt x="35" y="10"/>
                      <a:pt x="34" y="10"/>
                    </a:cubicBezTo>
                    <a:cubicBezTo>
                      <a:pt x="32" y="7"/>
                      <a:pt x="37" y="7"/>
                      <a:pt x="33" y="4"/>
                    </a:cubicBezTo>
                    <a:cubicBezTo>
                      <a:pt x="32" y="2"/>
                      <a:pt x="26" y="0"/>
                      <a:pt x="26" y="0"/>
                    </a:cubicBezTo>
                    <a:cubicBezTo>
                      <a:pt x="28" y="3"/>
                      <a:pt x="24" y="5"/>
                      <a:pt x="21" y="7"/>
                    </a:cubicBezTo>
                    <a:cubicBezTo>
                      <a:pt x="21" y="8"/>
                      <a:pt x="21" y="9"/>
                      <a:pt x="20" y="10"/>
                    </a:cubicBezTo>
                    <a:cubicBezTo>
                      <a:pt x="20" y="13"/>
                      <a:pt x="14" y="16"/>
                      <a:pt x="15" y="20"/>
                    </a:cubicBezTo>
                    <a:cubicBezTo>
                      <a:pt x="16" y="20"/>
                      <a:pt x="17" y="21"/>
                      <a:pt x="17" y="21"/>
                    </a:cubicBezTo>
                    <a:cubicBezTo>
                      <a:pt x="16" y="21"/>
                      <a:pt x="16" y="21"/>
                      <a:pt x="16" y="21"/>
                    </a:cubicBezTo>
                    <a:cubicBezTo>
                      <a:pt x="18" y="21"/>
                      <a:pt x="18" y="21"/>
                      <a:pt x="18" y="21"/>
                    </a:cubicBezTo>
                    <a:cubicBezTo>
                      <a:pt x="18" y="22"/>
                      <a:pt x="16" y="21"/>
                      <a:pt x="16" y="21"/>
                    </a:cubicBezTo>
                    <a:cubicBezTo>
                      <a:pt x="15" y="22"/>
                      <a:pt x="16" y="24"/>
                      <a:pt x="15" y="25"/>
                    </a:cubicBezTo>
                    <a:cubicBezTo>
                      <a:pt x="17" y="25"/>
                      <a:pt x="15" y="26"/>
                      <a:pt x="17" y="26"/>
                    </a:cubicBezTo>
                    <a:cubicBezTo>
                      <a:pt x="16" y="26"/>
                      <a:pt x="16" y="26"/>
                      <a:pt x="16" y="26"/>
                    </a:cubicBezTo>
                    <a:cubicBezTo>
                      <a:pt x="17" y="27"/>
                      <a:pt x="17" y="27"/>
                      <a:pt x="14" y="28"/>
                    </a:cubicBezTo>
                    <a:cubicBezTo>
                      <a:pt x="12" y="31"/>
                      <a:pt x="12" y="35"/>
                      <a:pt x="11"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78" name="Freeform 116"/>
              <p:cNvSpPr/>
              <p:nvPr/>
            </p:nvSpPr>
            <p:spPr bwMode="auto">
              <a:xfrm>
                <a:off x="3914" y="130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79" name="Freeform 117"/>
              <p:cNvSpPr/>
              <p:nvPr/>
            </p:nvSpPr>
            <p:spPr bwMode="auto">
              <a:xfrm>
                <a:off x="3364" y="247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80" name="Freeform 118"/>
              <p:cNvSpPr/>
              <p:nvPr/>
            </p:nvSpPr>
            <p:spPr bwMode="auto">
              <a:xfrm>
                <a:off x="3920" y="1403"/>
                <a:ext cx="4" cy="2"/>
              </a:xfrm>
              <a:custGeom>
                <a:avLst/>
                <a:gdLst>
                  <a:gd name="T0" fmla="*/ 1 w 2"/>
                  <a:gd name="T1" fmla="*/ 1 h 1"/>
                  <a:gd name="T2" fmla="*/ 1 w 2"/>
                  <a:gd name="T3" fmla="*/ 0 h 1"/>
                  <a:gd name="T4" fmla="*/ 1 w 2"/>
                  <a:gd name="T5" fmla="*/ 1 h 1"/>
                </a:gdLst>
                <a:ahLst/>
                <a:cxnLst>
                  <a:cxn ang="0">
                    <a:pos x="T0" y="T1"/>
                  </a:cxn>
                  <a:cxn ang="0">
                    <a:pos x="T2" y="T3"/>
                  </a:cxn>
                  <a:cxn ang="0">
                    <a:pos x="T4" y="T5"/>
                  </a:cxn>
                </a:cxnLst>
                <a:rect l="0" t="0" r="r" b="b"/>
                <a:pathLst>
                  <a:path w="2" h="1">
                    <a:moveTo>
                      <a:pt x="1" y="1"/>
                    </a:moveTo>
                    <a:cubicBezTo>
                      <a:pt x="2" y="1"/>
                      <a:pt x="0" y="0"/>
                      <a:pt x="1" y="0"/>
                    </a:cubicBezTo>
                    <a:cubicBezTo>
                      <a:pt x="0" y="0"/>
                      <a:pt x="1"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81" name="Freeform 119"/>
              <p:cNvSpPr/>
              <p:nvPr/>
            </p:nvSpPr>
            <p:spPr bwMode="auto">
              <a:xfrm>
                <a:off x="3918" y="1401"/>
                <a:ext cx="4" cy="0"/>
              </a:xfrm>
              <a:custGeom>
                <a:avLst/>
                <a:gdLst>
                  <a:gd name="T0" fmla="*/ 0 w 2"/>
                  <a:gd name="T1" fmla="*/ 2 w 2"/>
                  <a:gd name="T2" fmla="*/ 0 w 2"/>
                </a:gdLst>
                <a:ahLst/>
                <a:cxnLst>
                  <a:cxn ang="0">
                    <a:pos x="T0" y="0"/>
                  </a:cxn>
                  <a:cxn ang="0">
                    <a:pos x="T1" y="0"/>
                  </a:cxn>
                  <a:cxn ang="0">
                    <a:pos x="T2" y="0"/>
                  </a:cxn>
                </a:cxnLst>
                <a:rect l="0" t="0" r="r" b="b"/>
                <a:pathLst>
                  <a:path w="2">
                    <a:moveTo>
                      <a:pt x="0" y="0"/>
                    </a:moveTo>
                    <a:cubicBezTo>
                      <a:pt x="2" y="0"/>
                      <a:pt x="2" y="0"/>
                      <a:pt x="2" y="0"/>
                    </a:cubicBezTo>
                    <a:cubicBezTo>
                      <a:pt x="2"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82" name="Freeform 120"/>
              <p:cNvSpPr/>
              <p:nvPr/>
            </p:nvSpPr>
            <p:spPr bwMode="auto">
              <a:xfrm>
                <a:off x="3920" y="1411"/>
                <a:ext cx="4"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2" y="0"/>
                      <a:pt x="1" y="0"/>
                      <a:pt x="0" y="0"/>
                    </a:cubicBez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83" name="Freeform 121"/>
              <p:cNvSpPr/>
              <p:nvPr/>
            </p:nvSpPr>
            <p:spPr bwMode="auto">
              <a:xfrm>
                <a:off x="3477" y="150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84" name="Freeform 122"/>
              <p:cNvSpPr/>
              <p:nvPr/>
            </p:nvSpPr>
            <p:spPr bwMode="auto">
              <a:xfrm>
                <a:off x="3453" y="1458"/>
                <a:ext cx="2"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0"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85" name="Freeform 123"/>
              <p:cNvSpPr/>
              <p:nvPr/>
            </p:nvSpPr>
            <p:spPr bwMode="auto">
              <a:xfrm>
                <a:off x="3477" y="1422"/>
                <a:ext cx="2"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86" name="Freeform 124"/>
              <p:cNvSpPr/>
              <p:nvPr/>
            </p:nvSpPr>
            <p:spPr bwMode="auto">
              <a:xfrm>
                <a:off x="4603" y="1884"/>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87" name="Freeform 125"/>
              <p:cNvSpPr/>
              <p:nvPr/>
            </p:nvSpPr>
            <p:spPr bwMode="auto">
              <a:xfrm>
                <a:off x="3540" y="1530"/>
                <a:ext cx="4" cy="2"/>
              </a:xfrm>
              <a:custGeom>
                <a:avLst/>
                <a:gdLst>
                  <a:gd name="T0" fmla="*/ 1 w 2"/>
                  <a:gd name="T1" fmla="*/ 1 h 1"/>
                  <a:gd name="T2" fmla="*/ 1 w 2"/>
                  <a:gd name="T3" fmla="*/ 0 h 1"/>
                  <a:gd name="T4" fmla="*/ 1 w 2"/>
                  <a:gd name="T5" fmla="*/ 1 h 1"/>
                </a:gdLst>
                <a:ahLst/>
                <a:cxnLst>
                  <a:cxn ang="0">
                    <a:pos x="T0" y="T1"/>
                  </a:cxn>
                  <a:cxn ang="0">
                    <a:pos x="T2" y="T3"/>
                  </a:cxn>
                  <a:cxn ang="0">
                    <a:pos x="T4" y="T5"/>
                  </a:cxn>
                </a:cxnLst>
                <a:rect l="0" t="0" r="r" b="b"/>
                <a:pathLst>
                  <a:path w="2" h="1">
                    <a:moveTo>
                      <a:pt x="1" y="1"/>
                    </a:moveTo>
                    <a:cubicBezTo>
                      <a:pt x="2" y="0"/>
                      <a:pt x="0" y="0"/>
                      <a:pt x="1" y="0"/>
                    </a:cubicBezTo>
                    <a:cubicBezTo>
                      <a:pt x="0" y="0"/>
                      <a:pt x="1"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88" name="Rectangle 126"/>
              <p:cNvSpPr>
                <a:spLocks noChangeArrowheads="1"/>
              </p:cNvSpPr>
              <p:nvPr/>
            </p:nvSpPr>
            <p:spPr bwMode="auto">
              <a:xfrm>
                <a:off x="3489" y="1441"/>
                <a:ext cx="2"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89" name="Freeform 127"/>
              <p:cNvSpPr/>
              <p:nvPr/>
            </p:nvSpPr>
            <p:spPr bwMode="auto">
              <a:xfrm>
                <a:off x="3375" y="1310"/>
                <a:ext cx="174" cy="269"/>
              </a:xfrm>
              <a:custGeom>
                <a:avLst/>
                <a:gdLst>
                  <a:gd name="T0" fmla="*/ 11 w 82"/>
                  <a:gd name="T1" fmla="*/ 27 h 127"/>
                  <a:gd name="T2" fmla="*/ 20 w 82"/>
                  <a:gd name="T3" fmla="*/ 47 h 127"/>
                  <a:gd name="T4" fmla="*/ 34 w 82"/>
                  <a:gd name="T5" fmla="*/ 60 h 127"/>
                  <a:gd name="T6" fmla="*/ 37 w 82"/>
                  <a:gd name="T7" fmla="*/ 68 h 127"/>
                  <a:gd name="T8" fmla="*/ 43 w 82"/>
                  <a:gd name="T9" fmla="*/ 80 h 127"/>
                  <a:gd name="T10" fmla="*/ 47 w 82"/>
                  <a:gd name="T11" fmla="*/ 89 h 127"/>
                  <a:gd name="T12" fmla="*/ 53 w 82"/>
                  <a:gd name="T13" fmla="*/ 94 h 127"/>
                  <a:gd name="T14" fmla="*/ 60 w 82"/>
                  <a:gd name="T15" fmla="*/ 105 h 127"/>
                  <a:gd name="T16" fmla="*/ 63 w 82"/>
                  <a:gd name="T17" fmla="*/ 111 h 127"/>
                  <a:gd name="T18" fmla="*/ 63 w 82"/>
                  <a:gd name="T19" fmla="*/ 121 h 127"/>
                  <a:gd name="T20" fmla="*/ 65 w 82"/>
                  <a:gd name="T21" fmla="*/ 124 h 127"/>
                  <a:gd name="T22" fmla="*/ 69 w 82"/>
                  <a:gd name="T23" fmla="*/ 126 h 127"/>
                  <a:gd name="T24" fmla="*/ 72 w 82"/>
                  <a:gd name="T25" fmla="*/ 126 h 127"/>
                  <a:gd name="T26" fmla="*/ 73 w 82"/>
                  <a:gd name="T27" fmla="*/ 123 h 127"/>
                  <a:gd name="T28" fmla="*/ 71 w 82"/>
                  <a:gd name="T29" fmla="*/ 118 h 127"/>
                  <a:gd name="T30" fmla="*/ 73 w 82"/>
                  <a:gd name="T31" fmla="*/ 112 h 127"/>
                  <a:gd name="T32" fmla="*/ 80 w 82"/>
                  <a:gd name="T33" fmla="*/ 112 h 127"/>
                  <a:gd name="T34" fmla="*/ 80 w 82"/>
                  <a:gd name="T35" fmla="*/ 109 h 127"/>
                  <a:gd name="T36" fmla="*/ 76 w 82"/>
                  <a:gd name="T37" fmla="*/ 108 h 127"/>
                  <a:gd name="T38" fmla="*/ 78 w 82"/>
                  <a:gd name="T39" fmla="*/ 107 h 127"/>
                  <a:gd name="T40" fmla="*/ 73 w 82"/>
                  <a:gd name="T41" fmla="*/ 105 h 127"/>
                  <a:gd name="T42" fmla="*/ 77 w 82"/>
                  <a:gd name="T43" fmla="*/ 102 h 127"/>
                  <a:gd name="T44" fmla="*/ 78 w 82"/>
                  <a:gd name="T45" fmla="*/ 100 h 127"/>
                  <a:gd name="T46" fmla="*/ 76 w 82"/>
                  <a:gd name="T47" fmla="*/ 100 h 127"/>
                  <a:gd name="T48" fmla="*/ 76 w 82"/>
                  <a:gd name="T49" fmla="*/ 96 h 127"/>
                  <a:gd name="T50" fmla="*/ 71 w 82"/>
                  <a:gd name="T51" fmla="*/ 96 h 127"/>
                  <a:gd name="T52" fmla="*/ 65 w 82"/>
                  <a:gd name="T53" fmla="*/ 95 h 127"/>
                  <a:gd name="T54" fmla="*/ 70 w 82"/>
                  <a:gd name="T55" fmla="*/ 92 h 127"/>
                  <a:gd name="T56" fmla="*/ 68 w 82"/>
                  <a:gd name="T57" fmla="*/ 86 h 127"/>
                  <a:gd name="T58" fmla="*/ 67 w 82"/>
                  <a:gd name="T59" fmla="*/ 84 h 127"/>
                  <a:gd name="T60" fmla="*/ 65 w 82"/>
                  <a:gd name="T61" fmla="*/ 81 h 127"/>
                  <a:gd name="T62" fmla="*/ 62 w 82"/>
                  <a:gd name="T63" fmla="*/ 75 h 127"/>
                  <a:gd name="T64" fmla="*/ 60 w 82"/>
                  <a:gd name="T65" fmla="*/ 73 h 127"/>
                  <a:gd name="T66" fmla="*/ 59 w 82"/>
                  <a:gd name="T67" fmla="*/ 72 h 127"/>
                  <a:gd name="T68" fmla="*/ 57 w 82"/>
                  <a:gd name="T69" fmla="*/ 71 h 127"/>
                  <a:gd name="T70" fmla="*/ 58 w 82"/>
                  <a:gd name="T71" fmla="*/ 68 h 127"/>
                  <a:gd name="T72" fmla="*/ 55 w 82"/>
                  <a:gd name="T73" fmla="*/ 67 h 127"/>
                  <a:gd name="T74" fmla="*/ 54 w 82"/>
                  <a:gd name="T75" fmla="*/ 62 h 127"/>
                  <a:gd name="T76" fmla="*/ 51 w 82"/>
                  <a:gd name="T77" fmla="*/ 58 h 127"/>
                  <a:gd name="T78" fmla="*/ 51 w 82"/>
                  <a:gd name="T79" fmla="*/ 54 h 127"/>
                  <a:gd name="T80" fmla="*/ 48 w 82"/>
                  <a:gd name="T81" fmla="*/ 53 h 127"/>
                  <a:gd name="T82" fmla="*/ 49 w 82"/>
                  <a:gd name="T83" fmla="*/ 53 h 127"/>
                  <a:gd name="T84" fmla="*/ 45 w 82"/>
                  <a:gd name="T85" fmla="*/ 50 h 127"/>
                  <a:gd name="T86" fmla="*/ 43 w 82"/>
                  <a:gd name="T87" fmla="*/ 46 h 127"/>
                  <a:gd name="T88" fmla="*/ 41 w 82"/>
                  <a:gd name="T89" fmla="*/ 44 h 127"/>
                  <a:gd name="T90" fmla="*/ 32 w 82"/>
                  <a:gd name="T91" fmla="*/ 44 h 127"/>
                  <a:gd name="T92" fmla="*/ 35 w 82"/>
                  <a:gd name="T93" fmla="*/ 39 h 127"/>
                  <a:gd name="T94" fmla="*/ 31 w 82"/>
                  <a:gd name="T95" fmla="*/ 36 h 127"/>
                  <a:gd name="T96" fmla="*/ 30 w 82"/>
                  <a:gd name="T97" fmla="*/ 32 h 127"/>
                  <a:gd name="T98" fmla="*/ 26 w 82"/>
                  <a:gd name="T99" fmla="*/ 24 h 127"/>
                  <a:gd name="T100" fmla="*/ 25 w 82"/>
                  <a:gd name="T101" fmla="*/ 21 h 127"/>
                  <a:gd name="T102" fmla="*/ 15 w 82"/>
                  <a:gd name="T103" fmla="*/ 15 h 127"/>
                  <a:gd name="T104" fmla="*/ 13 w 82"/>
                  <a:gd name="T105" fmla="*/ 1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2" h="127">
                    <a:moveTo>
                      <a:pt x="1" y="12"/>
                    </a:moveTo>
                    <a:cubicBezTo>
                      <a:pt x="2" y="13"/>
                      <a:pt x="4" y="14"/>
                      <a:pt x="3" y="15"/>
                    </a:cubicBezTo>
                    <a:cubicBezTo>
                      <a:pt x="6" y="19"/>
                      <a:pt x="4" y="25"/>
                      <a:pt x="8" y="28"/>
                    </a:cubicBezTo>
                    <a:cubicBezTo>
                      <a:pt x="9" y="27"/>
                      <a:pt x="10" y="27"/>
                      <a:pt x="10" y="27"/>
                    </a:cubicBezTo>
                    <a:cubicBezTo>
                      <a:pt x="10" y="27"/>
                      <a:pt x="10" y="27"/>
                      <a:pt x="10" y="27"/>
                    </a:cubicBezTo>
                    <a:cubicBezTo>
                      <a:pt x="11" y="27"/>
                      <a:pt x="11" y="27"/>
                      <a:pt x="11" y="27"/>
                    </a:cubicBezTo>
                    <a:cubicBezTo>
                      <a:pt x="11" y="27"/>
                      <a:pt x="10" y="28"/>
                      <a:pt x="9" y="28"/>
                    </a:cubicBezTo>
                    <a:cubicBezTo>
                      <a:pt x="10" y="29"/>
                      <a:pt x="12" y="30"/>
                      <a:pt x="12" y="32"/>
                    </a:cubicBezTo>
                    <a:cubicBezTo>
                      <a:pt x="14" y="31"/>
                      <a:pt x="13" y="33"/>
                      <a:pt x="15" y="32"/>
                    </a:cubicBezTo>
                    <a:cubicBezTo>
                      <a:pt x="14" y="32"/>
                      <a:pt x="14" y="32"/>
                      <a:pt x="14" y="32"/>
                    </a:cubicBezTo>
                    <a:cubicBezTo>
                      <a:pt x="15" y="33"/>
                      <a:pt x="15" y="33"/>
                      <a:pt x="13" y="35"/>
                    </a:cubicBezTo>
                    <a:cubicBezTo>
                      <a:pt x="14" y="40"/>
                      <a:pt x="18" y="43"/>
                      <a:pt x="20" y="47"/>
                    </a:cubicBezTo>
                    <a:cubicBezTo>
                      <a:pt x="22" y="50"/>
                      <a:pt x="26" y="53"/>
                      <a:pt x="29" y="57"/>
                    </a:cubicBezTo>
                    <a:cubicBezTo>
                      <a:pt x="32" y="56"/>
                      <a:pt x="31" y="57"/>
                      <a:pt x="34" y="56"/>
                    </a:cubicBezTo>
                    <a:cubicBezTo>
                      <a:pt x="33" y="57"/>
                      <a:pt x="33" y="57"/>
                      <a:pt x="33" y="57"/>
                    </a:cubicBezTo>
                    <a:cubicBezTo>
                      <a:pt x="35" y="57"/>
                      <a:pt x="34" y="58"/>
                      <a:pt x="33" y="59"/>
                    </a:cubicBezTo>
                    <a:cubicBezTo>
                      <a:pt x="34" y="59"/>
                      <a:pt x="33" y="59"/>
                      <a:pt x="35" y="58"/>
                    </a:cubicBezTo>
                    <a:cubicBezTo>
                      <a:pt x="37" y="58"/>
                      <a:pt x="33" y="60"/>
                      <a:pt x="34" y="60"/>
                    </a:cubicBezTo>
                    <a:cubicBezTo>
                      <a:pt x="33" y="60"/>
                      <a:pt x="35" y="59"/>
                      <a:pt x="35" y="60"/>
                    </a:cubicBezTo>
                    <a:cubicBezTo>
                      <a:pt x="37" y="60"/>
                      <a:pt x="33" y="60"/>
                      <a:pt x="32" y="62"/>
                    </a:cubicBezTo>
                    <a:cubicBezTo>
                      <a:pt x="34" y="64"/>
                      <a:pt x="37" y="65"/>
                      <a:pt x="37" y="67"/>
                    </a:cubicBezTo>
                    <a:cubicBezTo>
                      <a:pt x="37" y="67"/>
                      <a:pt x="38" y="66"/>
                      <a:pt x="38" y="66"/>
                    </a:cubicBezTo>
                    <a:cubicBezTo>
                      <a:pt x="35" y="68"/>
                      <a:pt x="39" y="66"/>
                      <a:pt x="38" y="67"/>
                    </a:cubicBezTo>
                    <a:cubicBezTo>
                      <a:pt x="37" y="68"/>
                      <a:pt x="37" y="68"/>
                      <a:pt x="37" y="68"/>
                    </a:cubicBezTo>
                    <a:cubicBezTo>
                      <a:pt x="36" y="69"/>
                      <a:pt x="39" y="69"/>
                      <a:pt x="38" y="70"/>
                    </a:cubicBezTo>
                    <a:cubicBezTo>
                      <a:pt x="39" y="70"/>
                      <a:pt x="37" y="72"/>
                      <a:pt x="39" y="72"/>
                    </a:cubicBezTo>
                    <a:cubicBezTo>
                      <a:pt x="38" y="72"/>
                      <a:pt x="38" y="73"/>
                      <a:pt x="38" y="73"/>
                    </a:cubicBezTo>
                    <a:cubicBezTo>
                      <a:pt x="41" y="72"/>
                      <a:pt x="37" y="75"/>
                      <a:pt x="40" y="74"/>
                    </a:cubicBezTo>
                    <a:cubicBezTo>
                      <a:pt x="39" y="75"/>
                      <a:pt x="39" y="75"/>
                      <a:pt x="39" y="75"/>
                    </a:cubicBezTo>
                    <a:cubicBezTo>
                      <a:pt x="41" y="76"/>
                      <a:pt x="41" y="79"/>
                      <a:pt x="43" y="80"/>
                    </a:cubicBezTo>
                    <a:cubicBezTo>
                      <a:pt x="44" y="81"/>
                      <a:pt x="42" y="84"/>
                      <a:pt x="44" y="84"/>
                    </a:cubicBezTo>
                    <a:cubicBezTo>
                      <a:pt x="46" y="84"/>
                      <a:pt x="46" y="84"/>
                      <a:pt x="46" y="84"/>
                    </a:cubicBezTo>
                    <a:cubicBezTo>
                      <a:pt x="46" y="84"/>
                      <a:pt x="45" y="84"/>
                      <a:pt x="44" y="84"/>
                    </a:cubicBezTo>
                    <a:cubicBezTo>
                      <a:pt x="46" y="84"/>
                      <a:pt x="45" y="86"/>
                      <a:pt x="45" y="87"/>
                    </a:cubicBezTo>
                    <a:cubicBezTo>
                      <a:pt x="46" y="87"/>
                      <a:pt x="46" y="87"/>
                      <a:pt x="47" y="86"/>
                    </a:cubicBezTo>
                    <a:cubicBezTo>
                      <a:pt x="45" y="88"/>
                      <a:pt x="48" y="88"/>
                      <a:pt x="47" y="89"/>
                    </a:cubicBezTo>
                    <a:cubicBezTo>
                      <a:pt x="50" y="88"/>
                      <a:pt x="49" y="89"/>
                      <a:pt x="50" y="89"/>
                    </a:cubicBezTo>
                    <a:cubicBezTo>
                      <a:pt x="50" y="89"/>
                      <a:pt x="49" y="90"/>
                      <a:pt x="48" y="90"/>
                    </a:cubicBezTo>
                    <a:cubicBezTo>
                      <a:pt x="49" y="91"/>
                      <a:pt x="49" y="91"/>
                      <a:pt x="49" y="92"/>
                    </a:cubicBezTo>
                    <a:cubicBezTo>
                      <a:pt x="49" y="92"/>
                      <a:pt x="51" y="92"/>
                      <a:pt x="51" y="92"/>
                    </a:cubicBezTo>
                    <a:cubicBezTo>
                      <a:pt x="49" y="93"/>
                      <a:pt x="51" y="93"/>
                      <a:pt x="50" y="94"/>
                    </a:cubicBezTo>
                    <a:cubicBezTo>
                      <a:pt x="52" y="93"/>
                      <a:pt x="54" y="93"/>
                      <a:pt x="53" y="94"/>
                    </a:cubicBezTo>
                    <a:cubicBezTo>
                      <a:pt x="51" y="95"/>
                      <a:pt x="51" y="95"/>
                      <a:pt x="51" y="95"/>
                    </a:cubicBezTo>
                    <a:cubicBezTo>
                      <a:pt x="53" y="95"/>
                      <a:pt x="51" y="98"/>
                      <a:pt x="55" y="99"/>
                    </a:cubicBezTo>
                    <a:cubicBezTo>
                      <a:pt x="53" y="99"/>
                      <a:pt x="53" y="99"/>
                      <a:pt x="53" y="99"/>
                    </a:cubicBezTo>
                    <a:cubicBezTo>
                      <a:pt x="56" y="100"/>
                      <a:pt x="54" y="103"/>
                      <a:pt x="58" y="103"/>
                    </a:cubicBezTo>
                    <a:cubicBezTo>
                      <a:pt x="57" y="104"/>
                      <a:pt x="56" y="105"/>
                      <a:pt x="57" y="105"/>
                    </a:cubicBezTo>
                    <a:cubicBezTo>
                      <a:pt x="58" y="105"/>
                      <a:pt x="58" y="106"/>
                      <a:pt x="60" y="105"/>
                    </a:cubicBezTo>
                    <a:cubicBezTo>
                      <a:pt x="61" y="106"/>
                      <a:pt x="59" y="106"/>
                      <a:pt x="59" y="106"/>
                    </a:cubicBezTo>
                    <a:cubicBezTo>
                      <a:pt x="59" y="107"/>
                      <a:pt x="57" y="108"/>
                      <a:pt x="59" y="108"/>
                    </a:cubicBezTo>
                    <a:cubicBezTo>
                      <a:pt x="58" y="109"/>
                      <a:pt x="58" y="109"/>
                      <a:pt x="58" y="109"/>
                    </a:cubicBezTo>
                    <a:cubicBezTo>
                      <a:pt x="59" y="109"/>
                      <a:pt x="61" y="109"/>
                      <a:pt x="60" y="110"/>
                    </a:cubicBezTo>
                    <a:cubicBezTo>
                      <a:pt x="61" y="110"/>
                      <a:pt x="62" y="111"/>
                      <a:pt x="64" y="110"/>
                    </a:cubicBezTo>
                    <a:cubicBezTo>
                      <a:pt x="64" y="110"/>
                      <a:pt x="61" y="111"/>
                      <a:pt x="63" y="111"/>
                    </a:cubicBezTo>
                    <a:cubicBezTo>
                      <a:pt x="61" y="111"/>
                      <a:pt x="61" y="111"/>
                      <a:pt x="61" y="111"/>
                    </a:cubicBezTo>
                    <a:cubicBezTo>
                      <a:pt x="61" y="113"/>
                      <a:pt x="62" y="114"/>
                      <a:pt x="63" y="115"/>
                    </a:cubicBezTo>
                    <a:cubicBezTo>
                      <a:pt x="61" y="116"/>
                      <a:pt x="64" y="116"/>
                      <a:pt x="62" y="117"/>
                    </a:cubicBezTo>
                    <a:cubicBezTo>
                      <a:pt x="64" y="118"/>
                      <a:pt x="62" y="119"/>
                      <a:pt x="65" y="119"/>
                    </a:cubicBezTo>
                    <a:cubicBezTo>
                      <a:pt x="64" y="119"/>
                      <a:pt x="64" y="119"/>
                      <a:pt x="64" y="119"/>
                    </a:cubicBezTo>
                    <a:cubicBezTo>
                      <a:pt x="64" y="120"/>
                      <a:pt x="64" y="121"/>
                      <a:pt x="63" y="121"/>
                    </a:cubicBezTo>
                    <a:cubicBezTo>
                      <a:pt x="63" y="122"/>
                      <a:pt x="65" y="122"/>
                      <a:pt x="66" y="122"/>
                    </a:cubicBezTo>
                    <a:cubicBezTo>
                      <a:pt x="64" y="122"/>
                      <a:pt x="64" y="122"/>
                      <a:pt x="64" y="122"/>
                    </a:cubicBezTo>
                    <a:cubicBezTo>
                      <a:pt x="65" y="123"/>
                      <a:pt x="67" y="123"/>
                      <a:pt x="69" y="123"/>
                    </a:cubicBezTo>
                    <a:cubicBezTo>
                      <a:pt x="68" y="123"/>
                      <a:pt x="69" y="123"/>
                      <a:pt x="68" y="124"/>
                    </a:cubicBezTo>
                    <a:cubicBezTo>
                      <a:pt x="67" y="123"/>
                      <a:pt x="66" y="123"/>
                      <a:pt x="64" y="123"/>
                    </a:cubicBezTo>
                    <a:cubicBezTo>
                      <a:pt x="63" y="123"/>
                      <a:pt x="67" y="124"/>
                      <a:pt x="65" y="124"/>
                    </a:cubicBezTo>
                    <a:cubicBezTo>
                      <a:pt x="64" y="125"/>
                      <a:pt x="65" y="125"/>
                      <a:pt x="67" y="125"/>
                    </a:cubicBezTo>
                    <a:cubicBezTo>
                      <a:pt x="66" y="125"/>
                      <a:pt x="66" y="125"/>
                      <a:pt x="65" y="125"/>
                    </a:cubicBezTo>
                    <a:cubicBezTo>
                      <a:pt x="65" y="126"/>
                      <a:pt x="65" y="126"/>
                      <a:pt x="66" y="126"/>
                    </a:cubicBezTo>
                    <a:cubicBezTo>
                      <a:pt x="66" y="126"/>
                      <a:pt x="66" y="126"/>
                      <a:pt x="66" y="126"/>
                    </a:cubicBezTo>
                    <a:cubicBezTo>
                      <a:pt x="67" y="126"/>
                      <a:pt x="67" y="126"/>
                      <a:pt x="69" y="126"/>
                    </a:cubicBezTo>
                    <a:cubicBezTo>
                      <a:pt x="69" y="126"/>
                      <a:pt x="68" y="126"/>
                      <a:pt x="69" y="126"/>
                    </a:cubicBezTo>
                    <a:cubicBezTo>
                      <a:pt x="70" y="126"/>
                      <a:pt x="71" y="126"/>
                      <a:pt x="69" y="126"/>
                    </a:cubicBezTo>
                    <a:cubicBezTo>
                      <a:pt x="68" y="127"/>
                      <a:pt x="67" y="126"/>
                      <a:pt x="66" y="126"/>
                    </a:cubicBezTo>
                    <a:cubicBezTo>
                      <a:pt x="70" y="127"/>
                      <a:pt x="70" y="127"/>
                      <a:pt x="70" y="127"/>
                    </a:cubicBezTo>
                    <a:cubicBezTo>
                      <a:pt x="69" y="127"/>
                      <a:pt x="69" y="127"/>
                      <a:pt x="71" y="127"/>
                    </a:cubicBezTo>
                    <a:cubicBezTo>
                      <a:pt x="70" y="126"/>
                      <a:pt x="70" y="126"/>
                      <a:pt x="70" y="126"/>
                    </a:cubicBezTo>
                    <a:cubicBezTo>
                      <a:pt x="72" y="126"/>
                      <a:pt x="72" y="126"/>
                      <a:pt x="72" y="126"/>
                    </a:cubicBezTo>
                    <a:cubicBezTo>
                      <a:pt x="71" y="126"/>
                      <a:pt x="72" y="125"/>
                      <a:pt x="71" y="125"/>
                    </a:cubicBezTo>
                    <a:cubicBezTo>
                      <a:pt x="70" y="125"/>
                      <a:pt x="70" y="125"/>
                      <a:pt x="70" y="125"/>
                    </a:cubicBezTo>
                    <a:cubicBezTo>
                      <a:pt x="69" y="125"/>
                      <a:pt x="67" y="124"/>
                      <a:pt x="69" y="124"/>
                    </a:cubicBezTo>
                    <a:cubicBezTo>
                      <a:pt x="71" y="124"/>
                      <a:pt x="71" y="124"/>
                      <a:pt x="71" y="124"/>
                    </a:cubicBezTo>
                    <a:cubicBezTo>
                      <a:pt x="71" y="124"/>
                      <a:pt x="70" y="124"/>
                      <a:pt x="71" y="123"/>
                    </a:cubicBezTo>
                    <a:cubicBezTo>
                      <a:pt x="73" y="123"/>
                      <a:pt x="73" y="123"/>
                      <a:pt x="73" y="123"/>
                    </a:cubicBezTo>
                    <a:cubicBezTo>
                      <a:pt x="70" y="124"/>
                      <a:pt x="72" y="122"/>
                      <a:pt x="71" y="122"/>
                    </a:cubicBezTo>
                    <a:cubicBezTo>
                      <a:pt x="72" y="122"/>
                      <a:pt x="72" y="122"/>
                      <a:pt x="72" y="122"/>
                    </a:cubicBezTo>
                    <a:cubicBezTo>
                      <a:pt x="73" y="122"/>
                      <a:pt x="70" y="123"/>
                      <a:pt x="70" y="122"/>
                    </a:cubicBezTo>
                    <a:cubicBezTo>
                      <a:pt x="71" y="122"/>
                      <a:pt x="73" y="122"/>
                      <a:pt x="74" y="121"/>
                    </a:cubicBezTo>
                    <a:cubicBezTo>
                      <a:pt x="74" y="121"/>
                      <a:pt x="72" y="120"/>
                      <a:pt x="74" y="119"/>
                    </a:cubicBezTo>
                    <a:cubicBezTo>
                      <a:pt x="73" y="118"/>
                      <a:pt x="72" y="118"/>
                      <a:pt x="71" y="118"/>
                    </a:cubicBezTo>
                    <a:cubicBezTo>
                      <a:pt x="71" y="117"/>
                      <a:pt x="74" y="117"/>
                      <a:pt x="73" y="117"/>
                    </a:cubicBezTo>
                    <a:cubicBezTo>
                      <a:pt x="74" y="117"/>
                      <a:pt x="75" y="117"/>
                      <a:pt x="75" y="116"/>
                    </a:cubicBezTo>
                    <a:cubicBezTo>
                      <a:pt x="74" y="116"/>
                      <a:pt x="75" y="115"/>
                      <a:pt x="73" y="116"/>
                    </a:cubicBezTo>
                    <a:cubicBezTo>
                      <a:pt x="74" y="115"/>
                      <a:pt x="74" y="114"/>
                      <a:pt x="73" y="114"/>
                    </a:cubicBezTo>
                    <a:cubicBezTo>
                      <a:pt x="73" y="114"/>
                      <a:pt x="75" y="114"/>
                      <a:pt x="76" y="113"/>
                    </a:cubicBezTo>
                    <a:cubicBezTo>
                      <a:pt x="74" y="113"/>
                      <a:pt x="73" y="113"/>
                      <a:pt x="73" y="112"/>
                    </a:cubicBezTo>
                    <a:cubicBezTo>
                      <a:pt x="72" y="112"/>
                      <a:pt x="72" y="113"/>
                      <a:pt x="70" y="113"/>
                    </a:cubicBezTo>
                    <a:cubicBezTo>
                      <a:pt x="70" y="113"/>
                      <a:pt x="69" y="113"/>
                      <a:pt x="69" y="113"/>
                    </a:cubicBezTo>
                    <a:cubicBezTo>
                      <a:pt x="71" y="112"/>
                      <a:pt x="74" y="112"/>
                      <a:pt x="74" y="111"/>
                    </a:cubicBezTo>
                    <a:cubicBezTo>
                      <a:pt x="77" y="111"/>
                      <a:pt x="73" y="112"/>
                      <a:pt x="76" y="111"/>
                    </a:cubicBezTo>
                    <a:cubicBezTo>
                      <a:pt x="78" y="111"/>
                      <a:pt x="79" y="112"/>
                      <a:pt x="77" y="113"/>
                    </a:cubicBezTo>
                    <a:cubicBezTo>
                      <a:pt x="80" y="113"/>
                      <a:pt x="78" y="112"/>
                      <a:pt x="80" y="112"/>
                    </a:cubicBezTo>
                    <a:cubicBezTo>
                      <a:pt x="80" y="111"/>
                      <a:pt x="78" y="111"/>
                      <a:pt x="78" y="111"/>
                    </a:cubicBezTo>
                    <a:cubicBezTo>
                      <a:pt x="77" y="111"/>
                      <a:pt x="77" y="111"/>
                      <a:pt x="76" y="111"/>
                    </a:cubicBezTo>
                    <a:cubicBezTo>
                      <a:pt x="73" y="111"/>
                      <a:pt x="77" y="110"/>
                      <a:pt x="77" y="110"/>
                    </a:cubicBezTo>
                    <a:cubicBezTo>
                      <a:pt x="78" y="110"/>
                      <a:pt x="78" y="110"/>
                      <a:pt x="78" y="110"/>
                    </a:cubicBezTo>
                    <a:cubicBezTo>
                      <a:pt x="79" y="109"/>
                      <a:pt x="77" y="110"/>
                      <a:pt x="77" y="109"/>
                    </a:cubicBezTo>
                    <a:cubicBezTo>
                      <a:pt x="80" y="108"/>
                      <a:pt x="78" y="110"/>
                      <a:pt x="80" y="109"/>
                    </a:cubicBezTo>
                    <a:cubicBezTo>
                      <a:pt x="82" y="109"/>
                      <a:pt x="82" y="109"/>
                      <a:pt x="82" y="109"/>
                    </a:cubicBezTo>
                    <a:cubicBezTo>
                      <a:pt x="82" y="108"/>
                      <a:pt x="79" y="109"/>
                      <a:pt x="80" y="108"/>
                    </a:cubicBezTo>
                    <a:cubicBezTo>
                      <a:pt x="81" y="108"/>
                      <a:pt x="81" y="108"/>
                      <a:pt x="81" y="108"/>
                    </a:cubicBezTo>
                    <a:cubicBezTo>
                      <a:pt x="80" y="108"/>
                      <a:pt x="80" y="108"/>
                      <a:pt x="80" y="108"/>
                    </a:cubicBezTo>
                    <a:cubicBezTo>
                      <a:pt x="79" y="108"/>
                      <a:pt x="77" y="108"/>
                      <a:pt x="77" y="109"/>
                    </a:cubicBezTo>
                    <a:cubicBezTo>
                      <a:pt x="74" y="109"/>
                      <a:pt x="77" y="109"/>
                      <a:pt x="76" y="108"/>
                    </a:cubicBezTo>
                    <a:cubicBezTo>
                      <a:pt x="74" y="108"/>
                      <a:pt x="76" y="108"/>
                      <a:pt x="75" y="109"/>
                    </a:cubicBezTo>
                    <a:cubicBezTo>
                      <a:pt x="73" y="109"/>
                      <a:pt x="73" y="109"/>
                      <a:pt x="73" y="108"/>
                    </a:cubicBezTo>
                    <a:cubicBezTo>
                      <a:pt x="72" y="108"/>
                      <a:pt x="74" y="108"/>
                      <a:pt x="75" y="107"/>
                    </a:cubicBezTo>
                    <a:cubicBezTo>
                      <a:pt x="76" y="107"/>
                      <a:pt x="76" y="108"/>
                      <a:pt x="75" y="108"/>
                    </a:cubicBezTo>
                    <a:cubicBezTo>
                      <a:pt x="77" y="108"/>
                      <a:pt x="79" y="107"/>
                      <a:pt x="80" y="107"/>
                    </a:cubicBezTo>
                    <a:cubicBezTo>
                      <a:pt x="81" y="106"/>
                      <a:pt x="79" y="107"/>
                      <a:pt x="78" y="107"/>
                    </a:cubicBezTo>
                    <a:cubicBezTo>
                      <a:pt x="78" y="107"/>
                      <a:pt x="76" y="107"/>
                      <a:pt x="76" y="107"/>
                    </a:cubicBezTo>
                    <a:cubicBezTo>
                      <a:pt x="71" y="107"/>
                      <a:pt x="79" y="106"/>
                      <a:pt x="78" y="105"/>
                    </a:cubicBezTo>
                    <a:cubicBezTo>
                      <a:pt x="75" y="106"/>
                      <a:pt x="74" y="105"/>
                      <a:pt x="70" y="107"/>
                    </a:cubicBezTo>
                    <a:cubicBezTo>
                      <a:pt x="70" y="107"/>
                      <a:pt x="69" y="107"/>
                      <a:pt x="69" y="106"/>
                    </a:cubicBezTo>
                    <a:cubicBezTo>
                      <a:pt x="71" y="106"/>
                      <a:pt x="71" y="106"/>
                      <a:pt x="73" y="105"/>
                    </a:cubicBezTo>
                    <a:cubicBezTo>
                      <a:pt x="73" y="105"/>
                      <a:pt x="73" y="105"/>
                      <a:pt x="73" y="105"/>
                    </a:cubicBezTo>
                    <a:cubicBezTo>
                      <a:pt x="75" y="105"/>
                      <a:pt x="75" y="105"/>
                      <a:pt x="75" y="105"/>
                    </a:cubicBezTo>
                    <a:cubicBezTo>
                      <a:pt x="79" y="103"/>
                      <a:pt x="79" y="103"/>
                      <a:pt x="79" y="103"/>
                    </a:cubicBezTo>
                    <a:cubicBezTo>
                      <a:pt x="78" y="103"/>
                      <a:pt x="77" y="104"/>
                      <a:pt x="76" y="103"/>
                    </a:cubicBezTo>
                    <a:cubicBezTo>
                      <a:pt x="77" y="103"/>
                      <a:pt x="78" y="103"/>
                      <a:pt x="78" y="102"/>
                    </a:cubicBezTo>
                    <a:cubicBezTo>
                      <a:pt x="77" y="103"/>
                      <a:pt x="75" y="103"/>
                      <a:pt x="75" y="103"/>
                    </a:cubicBezTo>
                    <a:cubicBezTo>
                      <a:pt x="74" y="103"/>
                      <a:pt x="76" y="102"/>
                      <a:pt x="77" y="102"/>
                    </a:cubicBezTo>
                    <a:cubicBezTo>
                      <a:pt x="79" y="102"/>
                      <a:pt x="79" y="102"/>
                      <a:pt x="79" y="102"/>
                    </a:cubicBezTo>
                    <a:cubicBezTo>
                      <a:pt x="77" y="102"/>
                      <a:pt x="79" y="101"/>
                      <a:pt x="79" y="101"/>
                    </a:cubicBezTo>
                    <a:cubicBezTo>
                      <a:pt x="77" y="101"/>
                      <a:pt x="76" y="102"/>
                      <a:pt x="74" y="102"/>
                    </a:cubicBezTo>
                    <a:cubicBezTo>
                      <a:pt x="74" y="102"/>
                      <a:pt x="75" y="101"/>
                      <a:pt x="75" y="101"/>
                    </a:cubicBezTo>
                    <a:cubicBezTo>
                      <a:pt x="76" y="101"/>
                      <a:pt x="76" y="101"/>
                      <a:pt x="76" y="101"/>
                    </a:cubicBezTo>
                    <a:cubicBezTo>
                      <a:pt x="76" y="101"/>
                      <a:pt x="79" y="100"/>
                      <a:pt x="78" y="100"/>
                    </a:cubicBezTo>
                    <a:cubicBezTo>
                      <a:pt x="77" y="100"/>
                      <a:pt x="77" y="100"/>
                      <a:pt x="77" y="100"/>
                    </a:cubicBezTo>
                    <a:cubicBezTo>
                      <a:pt x="77" y="100"/>
                      <a:pt x="78" y="100"/>
                      <a:pt x="78" y="100"/>
                    </a:cubicBezTo>
                    <a:cubicBezTo>
                      <a:pt x="77" y="100"/>
                      <a:pt x="77" y="99"/>
                      <a:pt x="77" y="99"/>
                    </a:cubicBezTo>
                    <a:cubicBezTo>
                      <a:pt x="78" y="99"/>
                      <a:pt x="78" y="99"/>
                      <a:pt x="78" y="99"/>
                    </a:cubicBezTo>
                    <a:cubicBezTo>
                      <a:pt x="77" y="99"/>
                      <a:pt x="75" y="99"/>
                      <a:pt x="76" y="99"/>
                    </a:cubicBezTo>
                    <a:cubicBezTo>
                      <a:pt x="74" y="100"/>
                      <a:pt x="77" y="99"/>
                      <a:pt x="76" y="100"/>
                    </a:cubicBezTo>
                    <a:cubicBezTo>
                      <a:pt x="74" y="100"/>
                      <a:pt x="74" y="100"/>
                      <a:pt x="73" y="100"/>
                    </a:cubicBezTo>
                    <a:cubicBezTo>
                      <a:pt x="76" y="99"/>
                      <a:pt x="73" y="99"/>
                      <a:pt x="73" y="99"/>
                    </a:cubicBezTo>
                    <a:cubicBezTo>
                      <a:pt x="74" y="98"/>
                      <a:pt x="75" y="98"/>
                      <a:pt x="75" y="98"/>
                    </a:cubicBezTo>
                    <a:cubicBezTo>
                      <a:pt x="73" y="98"/>
                      <a:pt x="73" y="98"/>
                      <a:pt x="73" y="98"/>
                    </a:cubicBezTo>
                    <a:cubicBezTo>
                      <a:pt x="77" y="97"/>
                      <a:pt x="73" y="98"/>
                      <a:pt x="73" y="97"/>
                    </a:cubicBezTo>
                    <a:cubicBezTo>
                      <a:pt x="75" y="97"/>
                      <a:pt x="76" y="96"/>
                      <a:pt x="76" y="96"/>
                    </a:cubicBezTo>
                    <a:cubicBezTo>
                      <a:pt x="74" y="97"/>
                      <a:pt x="73" y="97"/>
                      <a:pt x="71" y="97"/>
                    </a:cubicBezTo>
                    <a:cubicBezTo>
                      <a:pt x="72" y="96"/>
                      <a:pt x="75" y="96"/>
                      <a:pt x="76" y="96"/>
                    </a:cubicBezTo>
                    <a:cubicBezTo>
                      <a:pt x="74" y="96"/>
                      <a:pt x="77" y="94"/>
                      <a:pt x="75" y="95"/>
                    </a:cubicBezTo>
                    <a:cubicBezTo>
                      <a:pt x="74" y="96"/>
                      <a:pt x="73" y="96"/>
                      <a:pt x="72" y="96"/>
                    </a:cubicBezTo>
                    <a:cubicBezTo>
                      <a:pt x="72" y="95"/>
                      <a:pt x="73" y="96"/>
                      <a:pt x="74" y="95"/>
                    </a:cubicBezTo>
                    <a:cubicBezTo>
                      <a:pt x="74" y="95"/>
                      <a:pt x="72" y="95"/>
                      <a:pt x="71" y="96"/>
                    </a:cubicBezTo>
                    <a:cubicBezTo>
                      <a:pt x="71" y="95"/>
                      <a:pt x="69" y="96"/>
                      <a:pt x="70" y="95"/>
                    </a:cubicBezTo>
                    <a:cubicBezTo>
                      <a:pt x="72" y="94"/>
                      <a:pt x="71" y="95"/>
                      <a:pt x="72" y="95"/>
                    </a:cubicBezTo>
                    <a:cubicBezTo>
                      <a:pt x="72" y="94"/>
                      <a:pt x="68" y="96"/>
                      <a:pt x="68" y="95"/>
                    </a:cubicBezTo>
                    <a:cubicBezTo>
                      <a:pt x="67" y="96"/>
                      <a:pt x="64" y="97"/>
                      <a:pt x="63" y="97"/>
                    </a:cubicBezTo>
                    <a:cubicBezTo>
                      <a:pt x="63" y="96"/>
                      <a:pt x="64" y="97"/>
                      <a:pt x="66" y="96"/>
                    </a:cubicBezTo>
                    <a:cubicBezTo>
                      <a:pt x="65" y="95"/>
                      <a:pt x="65" y="95"/>
                      <a:pt x="65" y="95"/>
                    </a:cubicBezTo>
                    <a:cubicBezTo>
                      <a:pt x="68" y="94"/>
                      <a:pt x="70" y="95"/>
                      <a:pt x="72" y="93"/>
                    </a:cubicBezTo>
                    <a:cubicBezTo>
                      <a:pt x="71" y="93"/>
                      <a:pt x="71" y="93"/>
                      <a:pt x="71" y="93"/>
                    </a:cubicBezTo>
                    <a:cubicBezTo>
                      <a:pt x="72" y="93"/>
                      <a:pt x="74" y="93"/>
                      <a:pt x="74" y="92"/>
                    </a:cubicBezTo>
                    <a:cubicBezTo>
                      <a:pt x="72" y="93"/>
                      <a:pt x="74" y="92"/>
                      <a:pt x="73" y="92"/>
                    </a:cubicBezTo>
                    <a:cubicBezTo>
                      <a:pt x="71" y="92"/>
                      <a:pt x="74" y="92"/>
                      <a:pt x="72" y="92"/>
                    </a:cubicBezTo>
                    <a:cubicBezTo>
                      <a:pt x="72" y="92"/>
                      <a:pt x="69" y="93"/>
                      <a:pt x="70" y="92"/>
                    </a:cubicBezTo>
                    <a:cubicBezTo>
                      <a:pt x="73" y="91"/>
                      <a:pt x="73" y="91"/>
                      <a:pt x="73" y="91"/>
                    </a:cubicBezTo>
                    <a:cubicBezTo>
                      <a:pt x="74" y="91"/>
                      <a:pt x="71" y="92"/>
                      <a:pt x="72" y="91"/>
                    </a:cubicBezTo>
                    <a:cubicBezTo>
                      <a:pt x="73" y="91"/>
                      <a:pt x="73" y="91"/>
                      <a:pt x="73" y="91"/>
                    </a:cubicBezTo>
                    <a:cubicBezTo>
                      <a:pt x="72" y="89"/>
                      <a:pt x="72" y="88"/>
                      <a:pt x="67" y="88"/>
                    </a:cubicBezTo>
                    <a:cubicBezTo>
                      <a:pt x="69" y="87"/>
                      <a:pt x="69" y="87"/>
                      <a:pt x="70" y="86"/>
                    </a:cubicBezTo>
                    <a:cubicBezTo>
                      <a:pt x="69" y="86"/>
                      <a:pt x="68" y="86"/>
                      <a:pt x="68" y="86"/>
                    </a:cubicBezTo>
                    <a:cubicBezTo>
                      <a:pt x="69" y="85"/>
                      <a:pt x="69" y="85"/>
                      <a:pt x="69" y="85"/>
                    </a:cubicBezTo>
                    <a:cubicBezTo>
                      <a:pt x="70" y="84"/>
                      <a:pt x="68" y="85"/>
                      <a:pt x="67" y="85"/>
                    </a:cubicBezTo>
                    <a:cubicBezTo>
                      <a:pt x="68" y="84"/>
                      <a:pt x="68" y="84"/>
                      <a:pt x="68" y="84"/>
                    </a:cubicBezTo>
                    <a:cubicBezTo>
                      <a:pt x="69" y="83"/>
                      <a:pt x="67" y="84"/>
                      <a:pt x="67" y="84"/>
                    </a:cubicBezTo>
                    <a:cubicBezTo>
                      <a:pt x="68" y="84"/>
                      <a:pt x="68" y="84"/>
                      <a:pt x="68" y="84"/>
                    </a:cubicBezTo>
                    <a:cubicBezTo>
                      <a:pt x="67" y="84"/>
                      <a:pt x="67" y="84"/>
                      <a:pt x="67" y="84"/>
                    </a:cubicBezTo>
                    <a:cubicBezTo>
                      <a:pt x="66" y="84"/>
                      <a:pt x="66" y="83"/>
                      <a:pt x="68" y="83"/>
                    </a:cubicBezTo>
                    <a:cubicBezTo>
                      <a:pt x="67" y="83"/>
                      <a:pt x="67" y="83"/>
                      <a:pt x="67" y="83"/>
                    </a:cubicBezTo>
                    <a:cubicBezTo>
                      <a:pt x="68" y="82"/>
                      <a:pt x="67" y="81"/>
                      <a:pt x="66" y="81"/>
                    </a:cubicBezTo>
                    <a:cubicBezTo>
                      <a:pt x="66" y="82"/>
                      <a:pt x="65" y="82"/>
                      <a:pt x="64" y="82"/>
                    </a:cubicBezTo>
                    <a:cubicBezTo>
                      <a:pt x="62" y="83"/>
                      <a:pt x="64" y="82"/>
                      <a:pt x="63" y="82"/>
                    </a:cubicBezTo>
                    <a:cubicBezTo>
                      <a:pt x="64" y="82"/>
                      <a:pt x="64" y="81"/>
                      <a:pt x="65" y="81"/>
                    </a:cubicBezTo>
                    <a:cubicBezTo>
                      <a:pt x="68" y="79"/>
                      <a:pt x="65" y="79"/>
                      <a:pt x="65" y="78"/>
                    </a:cubicBezTo>
                    <a:cubicBezTo>
                      <a:pt x="64" y="78"/>
                      <a:pt x="64" y="78"/>
                      <a:pt x="64" y="78"/>
                    </a:cubicBezTo>
                    <a:cubicBezTo>
                      <a:pt x="66" y="77"/>
                      <a:pt x="63" y="77"/>
                      <a:pt x="64" y="76"/>
                    </a:cubicBezTo>
                    <a:cubicBezTo>
                      <a:pt x="63" y="76"/>
                      <a:pt x="60" y="77"/>
                      <a:pt x="60" y="77"/>
                    </a:cubicBezTo>
                    <a:cubicBezTo>
                      <a:pt x="58" y="78"/>
                      <a:pt x="62" y="76"/>
                      <a:pt x="63" y="75"/>
                    </a:cubicBezTo>
                    <a:cubicBezTo>
                      <a:pt x="62" y="75"/>
                      <a:pt x="62" y="75"/>
                      <a:pt x="62" y="75"/>
                    </a:cubicBezTo>
                    <a:cubicBezTo>
                      <a:pt x="62" y="75"/>
                      <a:pt x="62" y="75"/>
                      <a:pt x="62" y="75"/>
                    </a:cubicBezTo>
                    <a:cubicBezTo>
                      <a:pt x="61" y="75"/>
                      <a:pt x="60" y="75"/>
                      <a:pt x="61" y="74"/>
                    </a:cubicBezTo>
                    <a:cubicBezTo>
                      <a:pt x="61" y="74"/>
                      <a:pt x="61" y="74"/>
                      <a:pt x="61" y="74"/>
                    </a:cubicBezTo>
                    <a:cubicBezTo>
                      <a:pt x="61" y="74"/>
                      <a:pt x="62" y="73"/>
                      <a:pt x="62" y="73"/>
                    </a:cubicBezTo>
                    <a:cubicBezTo>
                      <a:pt x="60" y="74"/>
                      <a:pt x="61" y="72"/>
                      <a:pt x="59" y="73"/>
                    </a:cubicBezTo>
                    <a:cubicBezTo>
                      <a:pt x="60" y="73"/>
                      <a:pt x="60" y="73"/>
                      <a:pt x="60" y="73"/>
                    </a:cubicBezTo>
                    <a:cubicBezTo>
                      <a:pt x="59" y="73"/>
                      <a:pt x="59" y="73"/>
                      <a:pt x="59" y="73"/>
                    </a:cubicBezTo>
                    <a:cubicBezTo>
                      <a:pt x="59" y="73"/>
                      <a:pt x="59" y="73"/>
                      <a:pt x="59" y="73"/>
                    </a:cubicBezTo>
                    <a:cubicBezTo>
                      <a:pt x="61" y="72"/>
                      <a:pt x="61" y="72"/>
                      <a:pt x="61" y="72"/>
                    </a:cubicBezTo>
                    <a:cubicBezTo>
                      <a:pt x="62" y="71"/>
                      <a:pt x="60" y="72"/>
                      <a:pt x="59" y="73"/>
                    </a:cubicBezTo>
                    <a:cubicBezTo>
                      <a:pt x="57" y="73"/>
                      <a:pt x="59" y="72"/>
                      <a:pt x="59" y="72"/>
                    </a:cubicBezTo>
                    <a:cubicBezTo>
                      <a:pt x="60" y="71"/>
                      <a:pt x="59" y="72"/>
                      <a:pt x="59" y="72"/>
                    </a:cubicBezTo>
                    <a:cubicBezTo>
                      <a:pt x="61" y="72"/>
                      <a:pt x="60" y="72"/>
                      <a:pt x="61" y="71"/>
                    </a:cubicBezTo>
                    <a:cubicBezTo>
                      <a:pt x="61" y="71"/>
                      <a:pt x="59" y="72"/>
                      <a:pt x="59" y="72"/>
                    </a:cubicBezTo>
                    <a:cubicBezTo>
                      <a:pt x="59" y="71"/>
                      <a:pt x="58" y="71"/>
                      <a:pt x="60" y="70"/>
                    </a:cubicBezTo>
                    <a:cubicBezTo>
                      <a:pt x="59" y="71"/>
                      <a:pt x="59" y="70"/>
                      <a:pt x="58" y="70"/>
                    </a:cubicBezTo>
                    <a:cubicBezTo>
                      <a:pt x="58" y="71"/>
                      <a:pt x="58" y="71"/>
                      <a:pt x="57" y="72"/>
                    </a:cubicBezTo>
                    <a:cubicBezTo>
                      <a:pt x="57" y="72"/>
                      <a:pt x="56" y="72"/>
                      <a:pt x="57" y="71"/>
                    </a:cubicBezTo>
                    <a:cubicBezTo>
                      <a:pt x="57" y="71"/>
                      <a:pt x="57" y="71"/>
                      <a:pt x="57" y="71"/>
                    </a:cubicBezTo>
                    <a:cubicBezTo>
                      <a:pt x="57" y="71"/>
                      <a:pt x="57" y="71"/>
                      <a:pt x="56" y="72"/>
                    </a:cubicBezTo>
                    <a:cubicBezTo>
                      <a:pt x="58" y="70"/>
                      <a:pt x="58" y="70"/>
                      <a:pt x="58" y="70"/>
                    </a:cubicBezTo>
                    <a:cubicBezTo>
                      <a:pt x="56" y="71"/>
                      <a:pt x="56" y="70"/>
                      <a:pt x="56" y="70"/>
                    </a:cubicBezTo>
                    <a:cubicBezTo>
                      <a:pt x="57" y="69"/>
                      <a:pt x="59" y="69"/>
                      <a:pt x="59" y="68"/>
                    </a:cubicBezTo>
                    <a:cubicBezTo>
                      <a:pt x="58" y="68"/>
                      <a:pt x="58" y="68"/>
                      <a:pt x="58" y="68"/>
                    </a:cubicBezTo>
                    <a:cubicBezTo>
                      <a:pt x="57" y="68"/>
                      <a:pt x="58" y="68"/>
                      <a:pt x="59" y="68"/>
                    </a:cubicBezTo>
                    <a:cubicBezTo>
                      <a:pt x="59" y="66"/>
                      <a:pt x="54" y="69"/>
                      <a:pt x="55" y="68"/>
                    </a:cubicBezTo>
                    <a:cubicBezTo>
                      <a:pt x="57" y="67"/>
                      <a:pt x="57" y="67"/>
                      <a:pt x="57" y="66"/>
                    </a:cubicBezTo>
                    <a:cubicBezTo>
                      <a:pt x="56" y="67"/>
                      <a:pt x="56" y="67"/>
                      <a:pt x="56" y="67"/>
                    </a:cubicBezTo>
                    <a:cubicBezTo>
                      <a:pt x="55" y="67"/>
                      <a:pt x="58" y="66"/>
                      <a:pt x="56" y="67"/>
                    </a:cubicBezTo>
                    <a:cubicBezTo>
                      <a:pt x="55" y="68"/>
                      <a:pt x="56" y="67"/>
                      <a:pt x="55" y="67"/>
                    </a:cubicBezTo>
                    <a:cubicBezTo>
                      <a:pt x="59" y="65"/>
                      <a:pt x="55" y="65"/>
                      <a:pt x="57" y="63"/>
                    </a:cubicBezTo>
                    <a:cubicBezTo>
                      <a:pt x="54" y="64"/>
                      <a:pt x="56" y="63"/>
                      <a:pt x="55" y="63"/>
                    </a:cubicBezTo>
                    <a:cubicBezTo>
                      <a:pt x="57" y="62"/>
                      <a:pt x="54" y="63"/>
                      <a:pt x="55" y="62"/>
                    </a:cubicBezTo>
                    <a:cubicBezTo>
                      <a:pt x="53" y="63"/>
                      <a:pt x="53" y="63"/>
                      <a:pt x="53" y="63"/>
                    </a:cubicBezTo>
                    <a:cubicBezTo>
                      <a:pt x="54" y="62"/>
                      <a:pt x="49" y="64"/>
                      <a:pt x="52" y="63"/>
                    </a:cubicBezTo>
                    <a:cubicBezTo>
                      <a:pt x="52" y="62"/>
                      <a:pt x="54" y="62"/>
                      <a:pt x="54" y="62"/>
                    </a:cubicBezTo>
                    <a:cubicBezTo>
                      <a:pt x="56" y="60"/>
                      <a:pt x="51" y="62"/>
                      <a:pt x="54" y="60"/>
                    </a:cubicBezTo>
                    <a:cubicBezTo>
                      <a:pt x="53" y="60"/>
                      <a:pt x="52" y="61"/>
                      <a:pt x="51" y="61"/>
                    </a:cubicBezTo>
                    <a:cubicBezTo>
                      <a:pt x="52" y="61"/>
                      <a:pt x="52" y="59"/>
                      <a:pt x="53" y="59"/>
                    </a:cubicBezTo>
                    <a:cubicBezTo>
                      <a:pt x="52" y="59"/>
                      <a:pt x="52" y="60"/>
                      <a:pt x="52" y="59"/>
                    </a:cubicBezTo>
                    <a:cubicBezTo>
                      <a:pt x="53" y="59"/>
                      <a:pt x="53" y="59"/>
                      <a:pt x="53" y="59"/>
                    </a:cubicBezTo>
                    <a:cubicBezTo>
                      <a:pt x="54" y="58"/>
                      <a:pt x="52" y="58"/>
                      <a:pt x="51" y="58"/>
                    </a:cubicBezTo>
                    <a:cubicBezTo>
                      <a:pt x="53" y="57"/>
                      <a:pt x="52" y="57"/>
                      <a:pt x="52" y="56"/>
                    </a:cubicBezTo>
                    <a:cubicBezTo>
                      <a:pt x="50" y="57"/>
                      <a:pt x="53" y="55"/>
                      <a:pt x="50" y="56"/>
                    </a:cubicBezTo>
                    <a:cubicBezTo>
                      <a:pt x="51" y="56"/>
                      <a:pt x="51" y="56"/>
                      <a:pt x="51" y="56"/>
                    </a:cubicBezTo>
                    <a:cubicBezTo>
                      <a:pt x="50" y="56"/>
                      <a:pt x="48" y="57"/>
                      <a:pt x="48" y="57"/>
                    </a:cubicBezTo>
                    <a:cubicBezTo>
                      <a:pt x="50" y="56"/>
                      <a:pt x="50" y="56"/>
                      <a:pt x="50" y="56"/>
                    </a:cubicBezTo>
                    <a:cubicBezTo>
                      <a:pt x="52" y="54"/>
                      <a:pt x="50" y="55"/>
                      <a:pt x="51" y="54"/>
                    </a:cubicBezTo>
                    <a:cubicBezTo>
                      <a:pt x="49" y="55"/>
                      <a:pt x="51" y="54"/>
                      <a:pt x="49" y="55"/>
                    </a:cubicBezTo>
                    <a:cubicBezTo>
                      <a:pt x="49" y="55"/>
                      <a:pt x="49" y="55"/>
                      <a:pt x="49" y="55"/>
                    </a:cubicBezTo>
                    <a:cubicBezTo>
                      <a:pt x="48" y="55"/>
                      <a:pt x="48" y="55"/>
                      <a:pt x="47" y="55"/>
                    </a:cubicBezTo>
                    <a:cubicBezTo>
                      <a:pt x="47" y="55"/>
                      <a:pt x="49" y="54"/>
                      <a:pt x="49" y="54"/>
                    </a:cubicBezTo>
                    <a:cubicBezTo>
                      <a:pt x="50" y="53"/>
                      <a:pt x="49" y="53"/>
                      <a:pt x="49" y="53"/>
                    </a:cubicBezTo>
                    <a:cubicBezTo>
                      <a:pt x="49" y="53"/>
                      <a:pt x="49" y="53"/>
                      <a:pt x="48" y="53"/>
                    </a:cubicBezTo>
                    <a:cubicBezTo>
                      <a:pt x="48" y="53"/>
                      <a:pt x="48" y="53"/>
                      <a:pt x="48" y="53"/>
                    </a:cubicBezTo>
                    <a:cubicBezTo>
                      <a:pt x="48" y="53"/>
                      <a:pt x="48" y="53"/>
                      <a:pt x="48" y="53"/>
                    </a:cubicBezTo>
                    <a:cubicBezTo>
                      <a:pt x="48" y="53"/>
                      <a:pt x="48" y="53"/>
                      <a:pt x="48" y="53"/>
                    </a:cubicBezTo>
                    <a:cubicBezTo>
                      <a:pt x="48" y="53"/>
                      <a:pt x="48" y="53"/>
                      <a:pt x="49" y="53"/>
                    </a:cubicBezTo>
                    <a:cubicBezTo>
                      <a:pt x="49" y="53"/>
                      <a:pt x="49" y="53"/>
                      <a:pt x="49" y="53"/>
                    </a:cubicBezTo>
                    <a:cubicBezTo>
                      <a:pt x="49" y="53"/>
                      <a:pt x="49" y="53"/>
                      <a:pt x="49" y="53"/>
                    </a:cubicBezTo>
                    <a:cubicBezTo>
                      <a:pt x="49" y="52"/>
                      <a:pt x="49" y="52"/>
                      <a:pt x="49" y="52"/>
                    </a:cubicBezTo>
                    <a:cubicBezTo>
                      <a:pt x="50" y="51"/>
                      <a:pt x="50" y="51"/>
                      <a:pt x="50" y="51"/>
                    </a:cubicBezTo>
                    <a:cubicBezTo>
                      <a:pt x="50" y="51"/>
                      <a:pt x="48" y="52"/>
                      <a:pt x="48" y="52"/>
                    </a:cubicBezTo>
                    <a:cubicBezTo>
                      <a:pt x="49" y="50"/>
                      <a:pt x="46" y="50"/>
                      <a:pt x="46" y="50"/>
                    </a:cubicBezTo>
                    <a:cubicBezTo>
                      <a:pt x="46" y="50"/>
                      <a:pt x="47" y="50"/>
                      <a:pt x="46" y="50"/>
                    </a:cubicBezTo>
                    <a:cubicBezTo>
                      <a:pt x="46" y="50"/>
                      <a:pt x="44" y="50"/>
                      <a:pt x="45" y="50"/>
                    </a:cubicBezTo>
                    <a:cubicBezTo>
                      <a:pt x="45" y="50"/>
                      <a:pt x="46" y="49"/>
                      <a:pt x="46" y="49"/>
                    </a:cubicBezTo>
                    <a:cubicBezTo>
                      <a:pt x="46" y="48"/>
                      <a:pt x="45" y="49"/>
                      <a:pt x="45" y="49"/>
                    </a:cubicBezTo>
                    <a:cubicBezTo>
                      <a:pt x="47" y="47"/>
                      <a:pt x="43" y="49"/>
                      <a:pt x="44" y="47"/>
                    </a:cubicBezTo>
                    <a:cubicBezTo>
                      <a:pt x="44" y="47"/>
                      <a:pt x="45" y="47"/>
                      <a:pt x="45" y="47"/>
                    </a:cubicBezTo>
                    <a:cubicBezTo>
                      <a:pt x="44" y="47"/>
                      <a:pt x="43" y="46"/>
                      <a:pt x="41" y="47"/>
                    </a:cubicBezTo>
                    <a:cubicBezTo>
                      <a:pt x="43" y="46"/>
                      <a:pt x="43" y="46"/>
                      <a:pt x="43" y="46"/>
                    </a:cubicBezTo>
                    <a:cubicBezTo>
                      <a:pt x="43" y="46"/>
                      <a:pt x="42" y="46"/>
                      <a:pt x="41" y="46"/>
                    </a:cubicBezTo>
                    <a:cubicBezTo>
                      <a:pt x="40" y="47"/>
                      <a:pt x="39" y="47"/>
                      <a:pt x="39" y="47"/>
                    </a:cubicBezTo>
                    <a:cubicBezTo>
                      <a:pt x="39" y="47"/>
                      <a:pt x="39" y="47"/>
                      <a:pt x="39" y="47"/>
                    </a:cubicBezTo>
                    <a:cubicBezTo>
                      <a:pt x="38" y="46"/>
                      <a:pt x="38" y="46"/>
                      <a:pt x="38" y="46"/>
                    </a:cubicBezTo>
                    <a:cubicBezTo>
                      <a:pt x="39" y="46"/>
                      <a:pt x="39" y="46"/>
                      <a:pt x="39" y="46"/>
                    </a:cubicBezTo>
                    <a:cubicBezTo>
                      <a:pt x="42" y="44"/>
                      <a:pt x="40" y="44"/>
                      <a:pt x="41" y="44"/>
                    </a:cubicBezTo>
                    <a:cubicBezTo>
                      <a:pt x="39" y="44"/>
                      <a:pt x="39" y="44"/>
                      <a:pt x="39" y="44"/>
                    </a:cubicBezTo>
                    <a:cubicBezTo>
                      <a:pt x="38" y="44"/>
                      <a:pt x="40" y="43"/>
                      <a:pt x="40" y="43"/>
                    </a:cubicBezTo>
                    <a:cubicBezTo>
                      <a:pt x="35" y="45"/>
                      <a:pt x="35" y="45"/>
                      <a:pt x="35" y="45"/>
                    </a:cubicBezTo>
                    <a:cubicBezTo>
                      <a:pt x="36" y="45"/>
                      <a:pt x="37" y="44"/>
                      <a:pt x="38" y="43"/>
                    </a:cubicBezTo>
                    <a:cubicBezTo>
                      <a:pt x="37" y="43"/>
                      <a:pt x="35" y="44"/>
                      <a:pt x="33" y="45"/>
                    </a:cubicBezTo>
                    <a:cubicBezTo>
                      <a:pt x="33" y="44"/>
                      <a:pt x="32" y="44"/>
                      <a:pt x="32" y="44"/>
                    </a:cubicBezTo>
                    <a:cubicBezTo>
                      <a:pt x="33" y="43"/>
                      <a:pt x="32" y="44"/>
                      <a:pt x="33" y="44"/>
                    </a:cubicBezTo>
                    <a:cubicBezTo>
                      <a:pt x="34" y="43"/>
                      <a:pt x="34" y="43"/>
                      <a:pt x="34" y="43"/>
                    </a:cubicBezTo>
                    <a:cubicBezTo>
                      <a:pt x="34" y="43"/>
                      <a:pt x="36" y="41"/>
                      <a:pt x="37" y="41"/>
                    </a:cubicBezTo>
                    <a:cubicBezTo>
                      <a:pt x="36" y="41"/>
                      <a:pt x="36" y="40"/>
                      <a:pt x="36" y="39"/>
                    </a:cubicBezTo>
                    <a:cubicBezTo>
                      <a:pt x="34" y="41"/>
                      <a:pt x="35" y="39"/>
                      <a:pt x="33" y="41"/>
                    </a:cubicBezTo>
                    <a:cubicBezTo>
                      <a:pt x="32" y="40"/>
                      <a:pt x="34" y="39"/>
                      <a:pt x="35" y="39"/>
                    </a:cubicBezTo>
                    <a:cubicBezTo>
                      <a:pt x="33" y="39"/>
                      <a:pt x="34" y="38"/>
                      <a:pt x="33" y="37"/>
                    </a:cubicBezTo>
                    <a:cubicBezTo>
                      <a:pt x="34" y="37"/>
                      <a:pt x="34" y="37"/>
                      <a:pt x="34" y="37"/>
                    </a:cubicBezTo>
                    <a:cubicBezTo>
                      <a:pt x="33" y="37"/>
                      <a:pt x="33" y="36"/>
                      <a:pt x="31" y="37"/>
                    </a:cubicBezTo>
                    <a:cubicBezTo>
                      <a:pt x="32" y="36"/>
                      <a:pt x="32" y="36"/>
                      <a:pt x="32" y="36"/>
                    </a:cubicBezTo>
                    <a:cubicBezTo>
                      <a:pt x="32" y="35"/>
                      <a:pt x="29" y="38"/>
                      <a:pt x="30" y="36"/>
                    </a:cubicBezTo>
                    <a:cubicBezTo>
                      <a:pt x="31" y="36"/>
                      <a:pt x="31" y="36"/>
                      <a:pt x="31" y="36"/>
                    </a:cubicBezTo>
                    <a:cubicBezTo>
                      <a:pt x="30" y="36"/>
                      <a:pt x="32" y="34"/>
                      <a:pt x="30" y="35"/>
                    </a:cubicBezTo>
                    <a:cubicBezTo>
                      <a:pt x="31" y="34"/>
                      <a:pt x="31" y="34"/>
                      <a:pt x="31" y="34"/>
                    </a:cubicBezTo>
                    <a:cubicBezTo>
                      <a:pt x="30" y="34"/>
                      <a:pt x="30" y="34"/>
                      <a:pt x="28" y="34"/>
                    </a:cubicBezTo>
                    <a:cubicBezTo>
                      <a:pt x="30" y="33"/>
                      <a:pt x="30" y="33"/>
                      <a:pt x="30" y="33"/>
                    </a:cubicBezTo>
                    <a:cubicBezTo>
                      <a:pt x="31" y="32"/>
                      <a:pt x="28" y="34"/>
                      <a:pt x="29" y="33"/>
                    </a:cubicBezTo>
                    <a:cubicBezTo>
                      <a:pt x="29" y="33"/>
                      <a:pt x="29" y="32"/>
                      <a:pt x="30" y="32"/>
                    </a:cubicBezTo>
                    <a:cubicBezTo>
                      <a:pt x="28" y="33"/>
                      <a:pt x="28" y="32"/>
                      <a:pt x="28" y="32"/>
                    </a:cubicBezTo>
                    <a:cubicBezTo>
                      <a:pt x="29" y="31"/>
                      <a:pt x="29" y="31"/>
                      <a:pt x="29" y="31"/>
                    </a:cubicBezTo>
                    <a:cubicBezTo>
                      <a:pt x="28" y="29"/>
                      <a:pt x="27" y="27"/>
                      <a:pt x="24" y="26"/>
                    </a:cubicBezTo>
                    <a:cubicBezTo>
                      <a:pt x="26" y="24"/>
                      <a:pt x="26" y="26"/>
                      <a:pt x="27" y="24"/>
                    </a:cubicBezTo>
                    <a:cubicBezTo>
                      <a:pt x="25" y="26"/>
                      <a:pt x="26" y="24"/>
                      <a:pt x="25" y="24"/>
                    </a:cubicBezTo>
                    <a:cubicBezTo>
                      <a:pt x="26" y="24"/>
                      <a:pt x="26" y="24"/>
                      <a:pt x="26" y="24"/>
                    </a:cubicBezTo>
                    <a:cubicBezTo>
                      <a:pt x="25" y="24"/>
                      <a:pt x="26" y="23"/>
                      <a:pt x="25" y="23"/>
                    </a:cubicBezTo>
                    <a:cubicBezTo>
                      <a:pt x="25" y="24"/>
                      <a:pt x="25" y="24"/>
                      <a:pt x="25" y="24"/>
                    </a:cubicBezTo>
                    <a:cubicBezTo>
                      <a:pt x="24" y="24"/>
                      <a:pt x="27" y="21"/>
                      <a:pt x="25" y="23"/>
                    </a:cubicBezTo>
                    <a:cubicBezTo>
                      <a:pt x="26" y="22"/>
                      <a:pt x="26" y="22"/>
                      <a:pt x="26" y="22"/>
                    </a:cubicBezTo>
                    <a:cubicBezTo>
                      <a:pt x="23" y="23"/>
                      <a:pt x="26" y="21"/>
                      <a:pt x="24" y="22"/>
                    </a:cubicBezTo>
                    <a:cubicBezTo>
                      <a:pt x="25" y="21"/>
                      <a:pt x="25" y="21"/>
                      <a:pt x="25" y="21"/>
                    </a:cubicBezTo>
                    <a:cubicBezTo>
                      <a:pt x="25" y="20"/>
                      <a:pt x="22" y="22"/>
                      <a:pt x="23" y="21"/>
                    </a:cubicBezTo>
                    <a:cubicBezTo>
                      <a:pt x="23" y="20"/>
                      <a:pt x="22" y="20"/>
                      <a:pt x="20" y="21"/>
                    </a:cubicBezTo>
                    <a:cubicBezTo>
                      <a:pt x="23" y="20"/>
                      <a:pt x="23" y="20"/>
                      <a:pt x="23" y="20"/>
                    </a:cubicBezTo>
                    <a:cubicBezTo>
                      <a:pt x="21" y="19"/>
                      <a:pt x="20" y="17"/>
                      <a:pt x="17" y="17"/>
                    </a:cubicBezTo>
                    <a:cubicBezTo>
                      <a:pt x="18" y="16"/>
                      <a:pt x="18" y="16"/>
                      <a:pt x="18" y="16"/>
                    </a:cubicBezTo>
                    <a:cubicBezTo>
                      <a:pt x="16" y="17"/>
                      <a:pt x="19" y="13"/>
                      <a:pt x="15" y="15"/>
                    </a:cubicBezTo>
                    <a:cubicBezTo>
                      <a:pt x="13" y="16"/>
                      <a:pt x="13" y="16"/>
                      <a:pt x="13" y="16"/>
                    </a:cubicBezTo>
                    <a:cubicBezTo>
                      <a:pt x="15" y="14"/>
                      <a:pt x="15" y="14"/>
                      <a:pt x="15" y="14"/>
                    </a:cubicBezTo>
                    <a:cubicBezTo>
                      <a:pt x="14" y="14"/>
                      <a:pt x="15" y="13"/>
                      <a:pt x="13" y="14"/>
                    </a:cubicBezTo>
                    <a:cubicBezTo>
                      <a:pt x="15" y="13"/>
                      <a:pt x="15" y="13"/>
                      <a:pt x="15" y="13"/>
                    </a:cubicBezTo>
                    <a:cubicBezTo>
                      <a:pt x="15" y="13"/>
                      <a:pt x="12" y="14"/>
                      <a:pt x="12" y="13"/>
                    </a:cubicBezTo>
                    <a:cubicBezTo>
                      <a:pt x="13" y="13"/>
                      <a:pt x="13" y="13"/>
                      <a:pt x="13" y="13"/>
                    </a:cubicBezTo>
                    <a:cubicBezTo>
                      <a:pt x="15" y="9"/>
                      <a:pt x="16" y="6"/>
                      <a:pt x="11" y="6"/>
                    </a:cubicBezTo>
                    <a:cubicBezTo>
                      <a:pt x="11" y="6"/>
                      <a:pt x="13" y="4"/>
                      <a:pt x="13" y="4"/>
                    </a:cubicBezTo>
                    <a:cubicBezTo>
                      <a:pt x="9" y="4"/>
                      <a:pt x="13" y="0"/>
                      <a:pt x="7" y="1"/>
                    </a:cubicBezTo>
                    <a:cubicBezTo>
                      <a:pt x="6" y="0"/>
                      <a:pt x="0" y="2"/>
                      <a:pt x="0" y="2"/>
                    </a:cubicBezTo>
                    <a:cubicBezTo>
                      <a:pt x="3" y="4"/>
                      <a:pt x="3" y="8"/>
                      <a:pt x="1"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90" name="Freeform 128"/>
              <p:cNvSpPr/>
              <p:nvPr/>
            </p:nvSpPr>
            <p:spPr bwMode="auto">
              <a:xfrm>
                <a:off x="3538" y="1526"/>
                <a:ext cx="2"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1" y="0"/>
                      <a:pt x="0" y="0"/>
                      <a:pt x="0" y="0"/>
                    </a:cubicBezTo>
                    <a:cubicBezTo>
                      <a:pt x="0" y="0"/>
                      <a:pt x="0"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91" name="Freeform 129"/>
              <p:cNvSpPr/>
              <p:nvPr/>
            </p:nvSpPr>
            <p:spPr bwMode="auto">
              <a:xfrm>
                <a:off x="3460" y="1407"/>
                <a:ext cx="2" cy="2"/>
              </a:xfrm>
              <a:custGeom>
                <a:avLst/>
                <a:gdLst>
                  <a:gd name="T0" fmla="*/ 1 w 1"/>
                  <a:gd name="T1" fmla="*/ 0 h 1"/>
                  <a:gd name="T2" fmla="*/ 1 w 1"/>
                  <a:gd name="T3" fmla="*/ 0 h 1"/>
                  <a:gd name="T4" fmla="*/ 1 w 1"/>
                  <a:gd name="T5" fmla="*/ 0 h 1"/>
                </a:gdLst>
                <a:ahLst/>
                <a:cxnLst>
                  <a:cxn ang="0">
                    <a:pos x="T0" y="T1"/>
                  </a:cxn>
                  <a:cxn ang="0">
                    <a:pos x="T2" y="T3"/>
                  </a:cxn>
                  <a:cxn ang="0">
                    <a:pos x="T4" y="T5"/>
                  </a:cxn>
                </a:cxnLst>
                <a:rect l="0" t="0" r="r" b="b"/>
                <a:pathLst>
                  <a:path w="1" h="1">
                    <a:moveTo>
                      <a:pt x="1" y="0"/>
                    </a:moveTo>
                    <a:cubicBezTo>
                      <a:pt x="1" y="0"/>
                      <a:pt x="1" y="0"/>
                      <a:pt x="1" y="0"/>
                    </a:cubicBezTo>
                    <a:cubicBezTo>
                      <a:pt x="0"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92" name="Freeform 130"/>
              <p:cNvSpPr/>
              <p:nvPr/>
            </p:nvSpPr>
            <p:spPr bwMode="auto">
              <a:xfrm>
                <a:off x="3445" y="1392"/>
                <a:ext cx="4" cy="2"/>
              </a:xfrm>
              <a:custGeom>
                <a:avLst/>
                <a:gdLst>
                  <a:gd name="T0" fmla="*/ 4 w 4"/>
                  <a:gd name="T1" fmla="*/ 0 h 2"/>
                  <a:gd name="T2" fmla="*/ 4 w 4"/>
                  <a:gd name="T3" fmla="*/ 0 h 2"/>
                  <a:gd name="T4" fmla="*/ 0 w 4"/>
                  <a:gd name="T5" fmla="*/ 2 h 2"/>
                  <a:gd name="T6" fmla="*/ 4 w 4"/>
                  <a:gd name="T7" fmla="*/ 0 h 2"/>
                </a:gdLst>
                <a:ahLst/>
                <a:cxnLst>
                  <a:cxn ang="0">
                    <a:pos x="T0" y="T1"/>
                  </a:cxn>
                  <a:cxn ang="0">
                    <a:pos x="T2" y="T3"/>
                  </a:cxn>
                  <a:cxn ang="0">
                    <a:pos x="T4" y="T5"/>
                  </a:cxn>
                  <a:cxn ang="0">
                    <a:pos x="T6" y="T7"/>
                  </a:cxn>
                </a:cxnLst>
                <a:rect l="0" t="0" r="r" b="b"/>
                <a:pathLst>
                  <a:path w="4" h="2">
                    <a:moveTo>
                      <a:pt x="4" y="0"/>
                    </a:moveTo>
                    <a:lnTo>
                      <a:pt x="4" y="0"/>
                    </a:lnTo>
                    <a:lnTo>
                      <a:pt x="0" y="2"/>
                    </a:lnTo>
                    <a:lnTo>
                      <a:pt x="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93" name="Freeform 131"/>
              <p:cNvSpPr/>
              <p:nvPr/>
            </p:nvSpPr>
            <p:spPr bwMode="auto">
              <a:xfrm>
                <a:off x="3468" y="1405"/>
                <a:ext cx="4" cy="0"/>
              </a:xfrm>
              <a:custGeom>
                <a:avLst/>
                <a:gdLst>
                  <a:gd name="T0" fmla="*/ 2 w 2"/>
                  <a:gd name="T1" fmla="*/ 1 w 2"/>
                  <a:gd name="T2" fmla="*/ 2 w 2"/>
                </a:gdLst>
                <a:ahLst/>
                <a:cxnLst>
                  <a:cxn ang="0">
                    <a:pos x="T0" y="0"/>
                  </a:cxn>
                  <a:cxn ang="0">
                    <a:pos x="T1" y="0"/>
                  </a:cxn>
                  <a:cxn ang="0">
                    <a:pos x="T2" y="0"/>
                  </a:cxn>
                </a:cxnLst>
                <a:rect l="0" t="0" r="r" b="b"/>
                <a:pathLst>
                  <a:path w="2">
                    <a:moveTo>
                      <a:pt x="2" y="0"/>
                    </a:moveTo>
                    <a:cubicBezTo>
                      <a:pt x="2" y="0"/>
                      <a:pt x="0" y="0"/>
                      <a:pt x="1" y="0"/>
                    </a:cubicBezTo>
                    <a:cubicBezTo>
                      <a:pt x="1" y="0"/>
                      <a:pt x="2"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94" name="Freeform 132"/>
              <p:cNvSpPr/>
              <p:nvPr/>
            </p:nvSpPr>
            <p:spPr bwMode="auto">
              <a:xfrm>
                <a:off x="3515" y="157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95" name="Freeform 133"/>
              <p:cNvSpPr/>
              <p:nvPr/>
            </p:nvSpPr>
            <p:spPr bwMode="auto">
              <a:xfrm>
                <a:off x="3470" y="1407"/>
                <a:ext cx="2" cy="2"/>
              </a:xfrm>
              <a:custGeom>
                <a:avLst/>
                <a:gdLst>
                  <a:gd name="T0" fmla="*/ 0 w 1"/>
                  <a:gd name="T1" fmla="*/ 1 h 1"/>
                  <a:gd name="T2" fmla="*/ 0 w 1"/>
                  <a:gd name="T3" fmla="*/ 1 h 1"/>
                  <a:gd name="T4" fmla="*/ 0 w 1"/>
                  <a:gd name="T5" fmla="*/ 1 h 1"/>
                </a:gdLst>
                <a:ahLst/>
                <a:cxnLst>
                  <a:cxn ang="0">
                    <a:pos x="T0" y="T1"/>
                  </a:cxn>
                  <a:cxn ang="0">
                    <a:pos x="T2" y="T3"/>
                  </a:cxn>
                  <a:cxn ang="0">
                    <a:pos x="T4" y="T5"/>
                  </a:cxn>
                </a:cxnLst>
                <a:rect l="0" t="0" r="r" b="b"/>
                <a:pathLst>
                  <a:path w="1" h="1">
                    <a:moveTo>
                      <a:pt x="0" y="1"/>
                    </a:moveTo>
                    <a:cubicBezTo>
                      <a:pt x="0" y="1"/>
                      <a:pt x="0" y="1"/>
                      <a:pt x="0" y="1"/>
                    </a:cubicBezTo>
                    <a:cubicBezTo>
                      <a:pt x="1"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96" name="Freeform 134"/>
              <p:cNvSpPr/>
              <p:nvPr/>
            </p:nvSpPr>
            <p:spPr bwMode="auto">
              <a:xfrm>
                <a:off x="3462" y="1407"/>
                <a:ext cx="2"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0" y="0"/>
                      <a:pt x="0" y="0"/>
                      <a:pt x="1"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97" name="Freeform 135"/>
              <p:cNvSpPr/>
              <p:nvPr/>
            </p:nvSpPr>
            <p:spPr bwMode="auto">
              <a:xfrm>
                <a:off x="3909" y="1416"/>
                <a:ext cx="11" cy="2"/>
              </a:xfrm>
              <a:custGeom>
                <a:avLst/>
                <a:gdLst>
                  <a:gd name="T0" fmla="*/ 1 w 5"/>
                  <a:gd name="T1" fmla="*/ 1 h 1"/>
                  <a:gd name="T2" fmla="*/ 0 w 5"/>
                  <a:gd name="T3" fmla="*/ 1 h 1"/>
                  <a:gd name="T4" fmla="*/ 2 w 5"/>
                  <a:gd name="T5" fmla="*/ 1 h 1"/>
                  <a:gd name="T6" fmla="*/ 3 w 5"/>
                  <a:gd name="T7" fmla="*/ 1 h 1"/>
                  <a:gd name="T8" fmla="*/ 5 w 5"/>
                  <a:gd name="T9" fmla="*/ 0 h 1"/>
                  <a:gd name="T10" fmla="*/ 1 w 5"/>
                  <a:gd name="T11" fmla="*/ 1 h 1"/>
                </a:gdLst>
                <a:ahLst/>
                <a:cxnLst>
                  <a:cxn ang="0">
                    <a:pos x="T0" y="T1"/>
                  </a:cxn>
                  <a:cxn ang="0">
                    <a:pos x="T2" y="T3"/>
                  </a:cxn>
                  <a:cxn ang="0">
                    <a:pos x="T4" y="T5"/>
                  </a:cxn>
                  <a:cxn ang="0">
                    <a:pos x="T6" y="T7"/>
                  </a:cxn>
                  <a:cxn ang="0">
                    <a:pos x="T8" y="T9"/>
                  </a:cxn>
                  <a:cxn ang="0">
                    <a:pos x="T10" y="T11"/>
                  </a:cxn>
                </a:cxnLst>
                <a:rect l="0" t="0" r="r" b="b"/>
                <a:pathLst>
                  <a:path w="5" h="1">
                    <a:moveTo>
                      <a:pt x="1" y="1"/>
                    </a:moveTo>
                    <a:cubicBezTo>
                      <a:pt x="1" y="1"/>
                      <a:pt x="1" y="1"/>
                      <a:pt x="0" y="1"/>
                    </a:cubicBezTo>
                    <a:cubicBezTo>
                      <a:pt x="1" y="1"/>
                      <a:pt x="2" y="1"/>
                      <a:pt x="2" y="1"/>
                    </a:cubicBezTo>
                    <a:cubicBezTo>
                      <a:pt x="3" y="1"/>
                      <a:pt x="4" y="1"/>
                      <a:pt x="3" y="1"/>
                    </a:cubicBezTo>
                    <a:cubicBezTo>
                      <a:pt x="4" y="0"/>
                      <a:pt x="5" y="0"/>
                      <a:pt x="5" y="0"/>
                    </a:cubicBezTo>
                    <a:cubicBezTo>
                      <a:pt x="4" y="0"/>
                      <a:pt x="2"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98" name="Freeform 136"/>
              <p:cNvSpPr/>
              <p:nvPr/>
            </p:nvSpPr>
            <p:spPr bwMode="auto">
              <a:xfrm>
                <a:off x="4491" y="1382"/>
                <a:ext cx="2" cy="4"/>
              </a:xfrm>
              <a:custGeom>
                <a:avLst/>
                <a:gdLst>
                  <a:gd name="T0" fmla="*/ 1 w 1"/>
                  <a:gd name="T1" fmla="*/ 1 h 2"/>
                  <a:gd name="T2" fmla="*/ 0 w 1"/>
                  <a:gd name="T3" fmla="*/ 1 h 2"/>
                  <a:gd name="T4" fmla="*/ 1 w 1"/>
                  <a:gd name="T5" fmla="*/ 1 h 2"/>
                </a:gdLst>
                <a:ahLst/>
                <a:cxnLst>
                  <a:cxn ang="0">
                    <a:pos x="T0" y="T1"/>
                  </a:cxn>
                  <a:cxn ang="0">
                    <a:pos x="T2" y="T3"/>
                  </a:cxn>
                  <a:cxn ang="0">
                    <a:pos x="T4" y="T5"/>
                  </a:cxn>
                </a:cxnLst>
                <a:rect l="0" t="0" r="r" b="b"/>
                <a:pathLst>
                  <a:path w="1" h="2">
                    <a:moveTo>
                      <a:pt x="1" y="1"/>
                    </a:moveTo>
                    <a:cubicBezTo>
                      <a:pt x="0" y="0"/>
                      <a:pt x="1" y="2"/>
                      <a:pt x="0" y="1"/>
                    </a:cubicBezTo>
                    <a:cubicBezTo>
                      <a:pt x="1" y="2"/>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99" name="Freeform 137"/>
              <p:cNvSpPr/>
              <p:nvPr/>
            </p:nvSpPr>
            <p:spPr bwMode="auto">
              <a:xfrm>
                <a:off x="4368" y="1484"/>
                <a:ext cx="2"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00" name="Freeform 138"/>
              <p:cNvSpPr/>
              <p:nvPr/>
            </p:nvSpPr>
            <p:spPr bwMode="auto">
              <a:xfrm>
                <a:off x="4504" y="1378"/>
                <a:ext cx="2" cy="2"/>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0"/>
                      <a:pt x="0" y="0"/>
                      <a:pt x="1" y="1"/>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01" name="Freeform 139"/>
              <p:cNvSpPr/>
              <p:nvPr/>
            </p:nvSpPr>
            <p:spPr bwMode="auto">
              <a:xfrm>
                <a:off x="4506" y="1382"/>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0"/>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02" name="Freeform 140"/>
              <p:cNvSpPr/>
              <p:nvPr/>
            </p:nvSpPr>
            <p:spPr bwMode="auto">
              <a:xfrm>
                <a:off x="4368" y="149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03" name="Freeform 141"/>
              <p:cNvSpPr/>
              <p:nvPr/>
            </p:nvSpPr>
            <p:spPr bwMode="auto">
              <a:xfrm>
                <a:off x="4364" y="1484"/>
                <a:ext cx="2" cy="4"/>
              </a:xfrm>
              <a:custGeom>
                <a:avLst/>
                <a:gdLst>
                  <a:gd name="T0" fmla="*/ 1 w 1"/>
                  <a:gd name="T1" fmla="*/ 1 h 2"/>
                  <a:gd name="T2" fmla="*/ 0 w 1"/>
                  <a:gd name="T3" fmla="*/ 0 h 2"/>
                  <a:gd name="T4" fmla="*/ 1 w 1"/>
                  <a:gd name="T5" fmla="*/ 1 h 2"/>
                </a:gdLst>
                <a:ahLst/>
                <a:cxnLst>
                  <a:cxn ang="0">
                    <a:pos x="T0" y="T1"/>
                  </a:cxn>
                  <a:cxn ang="0">
                    <a:pos x="T2" y="T3"/>
                  </a:cxn>
                  <a:cxn ang="0">
                    <a:pos x="T4" y="T5"/>
                  </a:cxn>
                </a:cxnLst>
                <a:rect l="0" t="0" r="r" b="b"/>
                <a:pathLst>
                  <a:path w="1" h="2">
                    <a:moveTo>
                      <a:pt x="1" y="1"/>
                    </a:moveTo>
                    <a:cubicBezTo>
                      <a:pt x="1" y="1"/>
                      <a:pt x="0" y="0"/>
                      <a:pt x="0" y="0"/>
                    </a:cubicBezTo>
                    <a:cubicBezTo>
                      <a:pt x="0" y="0"/>
                      <a:pt x="1" y="2"/>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04" name="Freeform 142"/>
              <p:cNvSpPr/>
              <p:nvPr/>
            </p:nvSpPr>
            <p:spPr bwMode="auto">
              <a:xfrm>
                <a:off x="4368" y="1492"/>
                <a:ext cx="2" cy="2"/>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0" y="1"/>
                      <a:pt x="1" y="1"/>
                    </a:cubicBezTo>
                    <a:cubicBezTo>
                      <a:pt x="1" y="1"/>
                      <a:pt x="1"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05" name="Freeform 143"/>
              <p:cNvSpPr/>
              <p:nvPr/>
            </p:nvSpPr>
            <p:spPr bwMode="auto">
              <a:xfrm>
                <a:off x="4487" y="1388"/>
                <a:ext cx="2" cy="2"/>
              </a:xfrm>
              <a:custGeom>
                <a:avLst/>
                <a:gdLst>
                  <a:gd name="T0" fmla="*/ 1 w 1"/>
                  <a:gd name="T1" fmla="*/ 1 h 1"/>
                  <a:gd name="T2" fmla="*/ 0 w 1"/>
                  <a:gd name="T3" fmla="*/ 0 h 1"/>
                  <a:gd name="T4" fmla="*/ 0 w 1"/>
                  <a:gd name="T5" fmla="*/ 1 h 1"/>
                  <a:gd name="T6" fmla="*/ 1 w 1"/>
                  <a:gd name="T7" fmla="*/ 1 h 1"/>
                </a:gdLst>
                <a:ahLst/>
                <a:cxnLst>
                  <a:cxn ang="0">
                    <a:pos x="T0" y="T1"/>
                  </a:cxn>
                  <a:cxn ang="0">
                    <a:pos x="T2" y="T3"/>
                  </a:cxn>
                  <a:cxn ang="0">
                    <a:pos x="T4" y="T5"/>
                  </a:cxn>
                  <a:cxn ang="0">
                    <a:pos x="T6" y="T7"/>
                  </a:cxn>
                </a:cxnLst>
                <a:rect l="0" t="0" r="r" b="b"/>
                <a:pathLst>
                  <a:path w="1" h="1">
                    <a:moveTo>
                      <a:pt x="1" y="1"/>
                    </a:moveTo>
                    <a:cubicBezTo>
                      <a:pt x="0" y="0"/>
                      <a:pt x="0" y="0"/>
                      <a:pt x="0" y="0"/>
                    </a:cubicBezTo>
                    <a:cubicBezTo>
                      <a:pt x="0" y="0"/>
                      <a:pt x="0" y="1"/>
                      <a:pt x="0" y="1"/>
                    </a:cubicBezTo>
                    <a:cubicBezTo>
                      <a:pt x="0" y="1"/>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06" name="Freeform 144"/>
              <p:cNvSpPr/>
              <p:nvPr/>
            </p:nvSpPr>
            <p:spPr bwMode="auto">
              <a:xfrm>
                <a:off x="4514" y="1382"/>
                <a:ext cx="2" cy="4"/>
              </a:xfrm>
              <a:custGeom>
                <a:avLst/>
                <a:gdLst>
                  <a:gd name="T0" fmla="*/ 0 w 1"/>
                  <a:gd name="T1" fmla="*/ 2 h 2"/>
                  <a:gd name="T2" fmla="*/ 1 w 1"/>
                  <a:gd name="T3" fmla="*/ 0 h 2"/>
                  <a:gd name="T4" fmla="*/ 0 w 1"/>
                  <a:gd name="T5" fmla="*/ 2 h 2"/>
                </a:gdLst>
                <a:ahLst/>
                <a:cxnLst>
                  <a:cxn ang="0">
                    <a:pos x="T0" y="T1"/>
                  </a:cxn>
                  <a:cxn ang="0">
                    <a:pos x="T2" y="T3"/>
                  </a:cxn>
                  <a:cxn ang="0">
                    <a:pos x="T4" y="T5"/>
                  </a:cxn>
                </a:cxnLst>
                <a:rect l="0" t="0" r="r" b="b"/>
                <a:pathLst>
                  <a:path w="1" h="2">
                    <a:moveTo>
                      <a:pt x="0" y="2"/>
                    </a:moveTo>
                    <a:cubicBezTo>
                      <a:pt x="1" y="0"/>
                      <a:pt x="1" y="0"/>
                      <a:pt x="1" y="0"/>
                    </a:cubicBezTo>
                    <a:cubicBezTo>
                      <a:pt x="0" y="0"/>
                      <a:pt x="0"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07" name="Freeform 145"/>
              <p:cNvSpPr/>
              <p:nvPr/>
            </p:nvSpPr>
            <p:spPr bwMode="auto">
              <a:xfrm>
                <a:off x="4548" y="1397"/>
                <a:ext cx="2" cy="6"/>
              </a:xfrm>
              <a:custGeom>
                <a:avLst/>
                <a:gdLst>
                  <a:gd name="T0" fmla="*/ 0 w 1"/>
                  <a:gd name="T1" fmla="*/ 0 h 3"/>
                  <a:gd name="T2" fmla="*/ 1 w 1"/>
                  <a:gd name="T3" fmla="*/ 3 h 3"/>
                  <a:gd name="T4" fmla="*/ 0 w 1"/>
                  <a:gd name="T5" fmla="*/ 0 h 3"/>
                </a:gdLst>
                <a:ahLst/>
                <a:cxnLst>
                  <a:cxn ang="0">
                    <a:pos x="T0" y="T1"/>
                  </a:cxn>
                  <a:cxn ang="0">
                    <a:pos x="T2" y="T3"/>
                  </a:cxn>
                  <a:cxn ang="0">
                    <a:pos x="T4" y="T5"/>
                  </a:cxn>
                </a:cxnLst>
                <a:rect l="0" t="0" r="r" b="b"/>
                <a:pathLst>
                  <a:path w="1" h="3">
                    <a:moveTo>
                      <a:pt x="0" y="0"/>
                    </a:moveTo>
                    <a:cubicBezTo>
                      <a:pt x="0" y="1"/>
                      <a:pt x="1" y="2"/>
                      <a:pt x="1" y="3"/>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08" name="Freeform 146"/>
              <p:cNvSpPr/>
              <p:nvPr/>
            </p:nvSpPr>
            <p:spPr bwMode="auto">
              <a:xfrm>
                <a:off x="4550" y="1399"/>
                <a:ext cx="3" cy="4"/>
              </a:xfrm>
              <a:custGeom>
                <a:avLst/>
                <a:gdLst>
                  <a:gd name="T0" fmla="*/ 1 w 1"/>
                  <a:gd name="T1" fmla="*/ 2 h 2"/>
                  <a:gd name="T2" fmla="*/ 1 w 1"/>
                  <a:gd name="T3" fmla="*/ 1 h 2"/>
                  <a:gd name="T4" fmla="*/ 1 w 1"/>
                  <a:gd name="T5" fmla="*/ 2 h 2"/>
                </a:gdLst>
                <a:ahLst/>
                <a:cxnLst>
                  <a:cxn ang="0">
                    <a:pos x="T0" y="T1"/>
                  </a:cxn>
                  <a:cxn ang="0">
                    <a:pos x="T2" y="T3"/>
                  </a:cxn>
                  <a:cxn ang="0">
                    <a:pos x="T4" y="T5"/>
                  </a:cxn>
                </a:cxnLst>
                <a:rect l="0" t="0" r="r" b="b"/>
                <a:pathLst>
                  <a:path w="1" h="2">
                    <a:moveTo>
                      <a:pt x="1" y="2"/>
                    </a:moveTo>
                    <a:cubicBezTo>
                      <a:pt x="1" y="2"/>
                      <a:pt x="1" y="2"/>
                      <a:pt x="1" y="1"/>
                    </a:cubicBezTo>
                    <a:cubicBezTo>
                      <a:pt x="0" y="0"/>
                      <a:pt x="1" y="1"/>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09" name="Freeform 147"/>
              <p:cNvSpPr/>
              <p:nvPr/>
            </p:nvSpPr>
            <p:spPr bwMode="auto">
              <a:xfrm>
                <a:off x="4521" y="1382"/>
                <a:ext cx="0" cy="4"/>
              </a:xfrm>
              <a:custGeom>
                <a:avLst/>
                <a:gdLst>
                  <a:gd name="T0" fmla="*/ 2 h 2"/>
                  <a:gd name="T1" fmla="*/ 1 h 2"/>
                  <a:gd name="T2" fmla="*/ 1 h 2"/>
                  <a:gd name="T3" fmla="*/ 2 h 2"/>
                </a:gdLst>
                <a:ahLst/>
                <a:cxnLst>
                  <a:cxn ang="0">
                    <a:pos x="0" y="T0"/>
                  </a:cxn>
                  <a:cxn ang="0">
                    <a:pos x="0" y="T1"/>
                  </a:cxn>
                  <a:cxn ang="0">
                    <a:pos x="0" y="T2"/>
                  </a:cxn>
                  <a:cxn ang="0">
                    <a:pos x="0" y="T3"/>
                  </a:cxn>
                </a:cxnLst>
                <a:rect l="0" t="0" r="r" b="b"/>
                <a:pathLst>
                  <a:path h="2">
                    <a:moveTo>
                      <a:pt x="0" y="2"/>
                    </a:moveTo>
                    <a:cubicBezTo>
                      <a:pt x="0" y="1"/>
                      <a:pt x="0" y="1"/>
                      <a:pt x="0" y="1"/>
                    </a:cubicBezTo>
                    <a:cubicBezTo>
                      <a:pt x="0" y="0"/>
                      <a:pt x="0" y="1"/>
                      <a:pt x="0" y="1"/>
                    </a:cubicBezTo>
                    <a:cubicBezTo>
                      <a:pt x="0" y="1"/>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10" name="Freeform 148"/>
              <p:cNvSpPr/>
              <p:nvPr/>
            </p:nvSpPr>
            <p:spPr bwMode="auto">
              <a:xfrm>
                <a:off x="4516" y="1378"/>
                <a:ext cx="5" cy="8"/>
              </a:xfrm>
              <a:custGeom>
                <a:avLst/>
                <a:gdLst>
                  <a:gd name="T0" fmla="*/ 2 w 2"/>
                  <a:gd name="T1" fmla="*/ 4 h 4"/>
                  <a:gd name="T2" fmla="*/ 1 w 2"/>
                  <a:gd name="T3" fmla="*/ 2 h 4"/>
                  <a:gd name="T4" fmla="*/ 0 w 2"/>
                  <a:gd name="T5" fmla="*/ 2 h 4"/>
                  <a:gd name="T6" fmla="*/ 0 w 2"/>
                  <a:gd name="T7" fmla="*/ 0 h 4"/>
                  <a:gd name="T8" fmla="*/ 2 w 2"/>
                  <a:gd name="T9" fmla="*/ 4 h 4"/>
                  <a:gd name="T10" fmla="*/ 2 w 2"/>
                  <a:gd name="T11" fmla="*/ 4 h 4"/>
                </a:gdLst>
                <a:ahLst/>
                <a:cxnLst>
                  <a:cxn ang="0">
                    <a:pos x="T0" y="T1"/>
                  </a:cxn>
                  <a:cxn ang="0">
                    <a:pos x="T2" y="T3"/>
                  </a:cxn>
                  <a:cxn ang="0">
                    <a:pos x="T4" y="T5"/>
                  </a:cxn>
                  <a:cxn ang="0">
                    <a:pos x="T6" y="T7"/>
                  </a:cxn>
                  <a:cxn ang="0">
                    <a:pos x="T8" y="T9"/>
                  </a:cxn>
                  <a:cxn ang="0">
                    <a:pos x="T10" y="T11"/>
                  </a:cxn>
                </a:cxnLst>
                <a:rect l="0" t="0" r="r" b="b"/>
                <a:pathLst>
                  <a:path w="2" h="4">
                    <a:moveTo>
                      <a:pt x="2" y="4"/>
                    </a:moveTo>
                    <a:cubicBezTo>
                      <a:pt x="2" y="3"/>
                      <a:pt x="1" y="3"/>
                      <a:pt x="1" y="2"/>
                    </a:cubicBezTo>
                    <a:cubicBezTo>
                      <a:pt x="1" y="2"/>
                      <a:pt x="0" y="1"/>
                      <a:pt x="0" y="2"/>
                    </a:cubicBezTo>
                    <a:cubicBezTo>
                      <a:pt x="0" y="1"/>
                      <a:pt x="0" y="0"/>
                      <a:pt x="0" y="0"/>
                    </a:cubicBezTo>
                    <a:cubicBezTo>
                      <a:pt x="0" y="1"/>
                      <a:pt x="1" y="3"/>
                      <a:pt x="2" y="4"/>
                    </a:cubicBezTo>
                    <a:cubicBezTo>
                      <a:pt x="2" y="4"/>
                      <a:pt x="2" y="4"/>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11" name="Freeform 149"/>
              <p:cNvSpPr/>
              <p:nvPr/>
            </p:nvSpPr>
            <p:spPr bwMode="auto">
              <a:xfrm>
                <a:off x="4519" y="1380"/>
                <a:ext cx="2" cy="2"/>
              </a:xfrm>
              <a:custGeom>
                <a:avLst/>
                <a:gdLst>
                  <a:gd name="T0" fmla="*/ 0 w 1"/>
                  <a:gd name="T1" fmla="*/ 0 h 1"/>
                  <a:gd name="T2" fmla="*/ 0 w 1"/>
                  <a:gd name="T3" fmla="*/ 1 h 1"/>
                  <a:gd name="T4" fmla="*/ 0 w 1"/>
                  <a:gd name="T5" fmla="*/ 0 h 1"/>
                </a:gdLst>
                <a:ahLst/>
                <a:cxnLst>
                  <a:cxn ang="0">
                    <a:pos x="T0" y="T1"/>
                  </a:cxn>
                  <a:cxn ang="0">
                    <a:pos x="T2" y="T3"/>
                  </a:cxn>
                  <a:cxn ang="0">
                    <a:pos x="T4" y="T5"/>
                  </a:cxn>
                </a:cxnLst>
                <a:rect l="0" t="0" r="r" b="b"/>
                <a:pathLst>
                  <a:path w="1" h="1">
                    <a:moveTo>
                      <a:pt x="0" y="0"/>
                    </a:moveTo>
                    <a:cubicBezTo>
                      <a:pt x="0" y="1"/>
                      <a:pt x="0" y="1"/>
                      <a:pt x="0" y="1"/>
                    </a:cubicBezTo>
                    <a:cubicBezTo>
                      <a:pt x="0" y="1"/>
                      <a:pt x="1"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12" name="Freeform 150"/>
              <p:cNvSpPr/>
              <p:nvPr/>
            </p:nvSpPr>
            <p:spPr bwMode="auto">
              <a:xfrm>
                <a:off x="3876" y="135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13" name="Freeform 151"/>
              <p:cNvSpPr/>
              <p:nvPr/>
            </p:nvSpPr>
            <p:spPr bwMode="auto">
              <a:xfrm>
                <a:off x="4465" y="1920"/>
                <a:ext cx="5" cy="0"/>
              </a:xfrm>
              <a:custGeom>
                <a:avLst/>
                <a:gdLst>
                  <a:gd name="T0" fmla="*/ 1 w 2"/>
                  <a:gd name="T1" fmla="*/ 1 w 2"/>
                  <a:gd name="T2" fmla="*/ 1 w 2"/>
                </a:gdLst>
                <a:ahLst/>
                <a:cxnLst>
                  <a:cxn ang="0">
                    <a:pos x="T0" y="0"/>
                  </a:cxn>
                  <a:cxn ang="0">
                    <a:pos x="T1" y="0"/>
                  </a:cxn>
                  <a:cxn ang="0">
                    <a:pos x="T2" y="0"/>
                  </a:cxn>
                </a:cxnLst>
                <a:rect l="0" t="0" r="r" b="b"/>
                <a:pathLst>
                  <a:path w="2">
                    <a:moveTo>
                      <a:pt x="1" y="0"/>
                    </a:moveTo>
                    <a:cubicBezTo>
                      <a:pt x="0" y="0"/>
                      <a:pt x="0" y="0"/>
                      <a:pt x="1" y="0"/>
                    </a:cubicBezTo>
                    <a:cubicBezTo>
                      <a:pt x="2"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14" name="Freeform 152"/>
              <p:cNvSpPr/>
              <p:nvPr/>
            </p:nvSpPr>
            <p:spPr bwMode="auto">
              <a:xfrm>
                <a:off x="4468" y="1918"/>
                <a:ext cx="6" cy="5"/>
              </a:xfrm>
              <a:custGeom>
                <a:avLst/>
                <a:gdLst>
                  <a:gd name="T0" fmla="*/ 0 w 3"/>
                  <a:gd name="T1" fmla="*/ 0 h 2"/>
                  <a:gd name="T2" fmla="*/ 3 w 3"/>
                  <a:gd name="T3" fmla="*/ 2 h 2"/>
                  <a:gd name="T4" fmla="*/ 0 w 3"/>
                  <a:gd name="T5" fmla="*/ 0 h 2"/>
                </a:gdLst>
                <a:ahLst/>
                <a:cxnLst>
                  <a:cxn ang="0">
                    <a:pos x="T0" y="T1"/>
                  </a:cxn>
                  <a:cxn ang="0">
                    <a:pos x="T2" y="T3"/>
                  </a:cxn>
                  <a:cxn ang="0">
                    <a:pos x="T4" y="T5"/>
                  </a:cxn>
                </a:cxnLst>
                <a:rect l="0" t="0" r="r" b="b"/>
                <a:pathLst>
                  <a:path w="3" h="2">
                    <a:moveTo>
                      <a:pt x="0" y="0"/>
                    </a:moveTo>
                    <a:cubicBezTo>
                      <a:pt x="3" y="2"/>
                      <a:pt x="3" y="2"/>
                      <a:pt x="3" y="2"/>
                    </a:cubicBezTo>
                    <a:cubicBezTo>
                      <a:pt x="2" y="1"/>
                      <a:pt x="1"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15" name="Freeform 153"/>
              <p:cNvSpPr/>
              <p:nvPr/>
            </p:nvSpPr>
            <p:spPr bwMode="auto">
              <a:xfrm>
                <a:off x="3912" y="1286"/>
                <a:ext cx="4" cy="2"/>
              </a:xfrm>
              <a:custGeom>
                <a:avLst/>
                <a:gdLst>
                  <a:gd name="T0" fmla="*/ 2 w 2"/>
                  <a:gd name="T1" fmla="*/ 0 h 1"/>
                  <a:gd name="T2" fmla="*/ 1 w 2"/>
                  <a:gd name="T3" fmla="*/ 1 h 1"/>
                  <a:gd name="T4" fmla="*/ 2 w 2"/>
                  <a:gd name="T5" fmla="*/ 0 h 1"/>
                </a:gdLst>
                <a:ahLst/>
                <a:cxnLst>
                  <a:cxn ang="0">
                    <a:pos x="T0" y="T1"/>
                  </a:cxn>
                  <a:cxn ang="0">
                    <a:pos x="T2" y="T3"/>
                  </a:cxn>
                  <a:cxn ang="0">
                    <a:pos x="T4" y="T5"/>
                  </a:cxn>
                </a:cxnLst>
                <a:rect l="0" t="0" r="r" b="b"/>
                <a:pathLst>
                  <a:path w="2" h="1">
                    <a:moveTo>
                      <a:pt x="2" y="0"/>
                    </a:moveTo>
                    <a:cubicBezTo>
                      <a:pt x="2" y="1"/>
                      <a:pt x="0" y="1"/>
                      <a:pt x="1" y="1"/>
                    </a:cubicBezTo>
                    <a:cubicBezTo>
                      <a:pt x="1" y="0"/>
                      <a:pt x="2" y="1"/>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16" name="Freeform 154"/>
              <p:cNvSpPr/>
              <p:nvPr/>
            </p:nvSpPr>
            <p:spPr bwMode="auto">
              <a:xfrm>
                <a:off x="3876" y="132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17" name="Rectangle 155"/>
              <p:cNvSpPr>
                <a:spLocks noChangeArrowheads="1"/>
              </p:cNvSpPr>
              <p:nvPr/>
            </p:nvSpPr>
            <p:spPr bwMode="auto">
              <a:xfrm>
                <a:off x="4402" y="1454"/>
                <a:ext cx="1"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18" name="Freeform 156"/>
              <p:cNvSpPr/>
              <p:nvPr/>
            </p:nvSpPr>
            <p:spPr bwMode="auto">
              <a:xfrm>
                <a:off x="4546" y="1401"/>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19" name="Freeform 157"/>
              <p:cNvSpPr/>
              <p:nvPr/>
            </p:nvSpPr>
            <p:spPr bwMode="auto">
              <a:xfrm>
                <a:off x="3914" y="129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20" name="Freeform 158"/>
              <p:cNvSpPr/>
              <p:nvPr/>
            </p:nvSpPr>
            <p:spPr bwMode="auto">
              <a:xfrm>
                <a:off x="4423" y="14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21" name="Freeform 159"/>
              <p:cNvSpPr/>
              <p:nvPr/>
            </p:nvSpPr>
            <p:spPr bwMode="auto">
              <a:xfrm>
                <a:off x="4465" y="1456"/>
                <a:ext cx="3"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0"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22" name="Freeform 160"/>
              <p:cNvSpPr/>
              <p:nvPr/>
            </p:nvSpPr>
            <p:spPr bwMode="auto">
              <a:xfrm>
                <a:off x="4355" y="1509"/>
                <a:ext cx="4" cy="4"/>
              </a:xfrm>
              <a:custGeom>
                <a:avLst/>
                <a:gdLst>
                  <a:gd name="T0" fmla="*/ 0 w 4"/>
                  <a:gd name="T1" fmla="*/ 0 h 4"/>
                  <a:gd name="T2" fmla="*/ 0 w 4"/>
                  <a:gd name="T3" fmla="*/ 2 h 4"/>
                  <a:gd name="T4" fmla="*/ 4 w 4"/>
                  <a:gd name="T5" fmla="*/ 4 h 4"/>
                  <a:gd name="T6" fmla="*/ 0 w 4"/>
                  <a:gd name="T7" fmla="*/ 0 h 4"/>
                </a:gdLst>
                <a:ahLst/>
                <a:cxnLst>
                  <a:cxn ang="0">
                    <a:pos x="T0" y="T1"/>
                  </a:cxn>
                  <a:cxn ang="0">
                    <a:pos x="T2" y="T3"/>
                  </a:cxn>
                  <a:cxn ang="0">
                    <a:pos x="T4" y="T5"/>
                  </a:cxn>
                  <a:cxn ang="0">
                    <a:pos x="T6" y="T7"/>
                  </a:cxn>
                </a:cxnLst>
                <a:rect l="0" t="0" r="r" b="b"/>
                <a:pathLst>
                  <a:path w="4" h="4">
                    <a:moveTo>
                      <a:pt x="0" y="0"/>
                    </a:moveTo>
                    <a:lnTo>
                      <a:pt x="0" y="2"/>
                    </a:lnTo>
                    <a:lnTo>
                      <a:pt x="4" y="4"/>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23" name="Freeform 161"/>
              <p:cNvSpPr/>
              <p:nvPr/>
            </p:nvSpPr>
            <p:spPr bwMode="auto">
              <a:xfrm>
                <a:off x="4383" y="147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24" name="Freeform 162"/>
              <p:cNvSpPr/>
              <p:nvPr/>
            </p:nvSpPr>
            <p:spPr bwMode="auto">
              <a:xfrm>
                <a:off x="4287" y="1378"/>
                <a:ext cx="261" cy="237"/>
              </a:xfrm>
              <a:custGeom>
                <a:avLst/>
                <a:gdLst>
                  <a:gd name="T0" fmla="*/ 27 w 123"/>
                  <a:gd name="T1" fmla="*/ 92 h 112"/>
                  <a:gd name="T2" fmla="*/ 33 w 123"/>
                  <a:gd name="T3" fmla="*/ 85 h 112"/>
                  <a:gd name="T4" fmla="*/ 52 w 123"/>
                  <a:gd name="T5" fmla="*/ 57 h 112"/>
                  <a:gd name="T6" fmla="*/ 61 w 123"/>
                  <a:gd name="T7" fmla="*/ 52 h 112"/>
                  <a:gd name="T8" fmla="*/ 69 w 123"/>
                  <a:gd name="T9" fmla="*/ 49 h 112"/>
                  <a:gd name="T10" fmla="*/ 81 w 123"/>
                  <a:gd name="T11" fmla="*/ 39 h 112"/>
                  <a:gd name="T12" fmla="*/ 89 w 123"/>
                  <a:gd name="T13" fmla="*/ 34 h 112"/>
                  <a:gd name="T14" fmla="*/ 100 w 123"/>
                  <a:gd name="T15" fmla="*/ 25 h 112"/>
                  <a:gd name="T16" fmla="*/ 105 w 123"/>
                  <a:gd name="T17" fmla="*/ 17 h 112"/>
                  <a:gd name="T18" fmla="*/ 115 w 123"/>
                  <a:gd name="T19" fmla="*/ 15 h 112"/>
                  <a:gd name="T20" fmla="*/ 119 w 123"/>
                  <a:gd name="T21" fmla="*/ 14 h 112"/>
                  <a:gd name="T22" fmla="*/ 121 w 123"/>
                  <a:gd name="T23" fmla="*/ 8 h 112"/>
                  <a:gd name="T24" fmla="*/ 122 w 123"/>
                  <a:gd name="T25" fmla="*/ 7 h 112"/>
                  <a:gd name="T26" fmla="*/ 118 w 123"/>
                  <a:gd name="T27" fmla="*/ 7 h 112"/>
                  <a:gd name="T28" fmla="*/ 113 w 123"/>
                  <a:gd name="T29" fmla="*/ 5 h 112"/>
                  <a:gd name="T30" fmla="*/ 107 w 123"/>
                  <a:gd name="T31" fmla="*/ 4 h 112"/>
                  <a:gd name="T32" fmla="*/ 106 w 123"/>
                  <a:gd name="T33" fmla="*/ 3 h 112"/>
                  <a:gd name="T34" fmla="*/ 102 w 123"/>
                  <a:gd name="T35" fmla="*/ 4 h 112"/>
                  <a:gd name="T36" fmla="*/ 101 w 123"/>
                  <a:gd name="T37" fmla="*/ 4 h 112"/>
                  <a:gd name="T38" fmla="*/ 99 w 123"/>
                  <a:gd name="T39" fmla="*/ 2 h 112"/>
                  <a:gd name="T40" fmla="*/ 98 w 123"/>
                  <a:gd name="T41" fmla="*/ 9 h 112"/>
                  <a:gd name="T42" fmla="*/ 96 w 123"/>
                  <a:gd name="T43" fmla="*/ 8 h 112"/>
                  <a:gd name="T44" fmla="*/ 93 w 123"/>
                  <a:gd name="T45" fmla="*/ 7 h 112"/>
                  <a:gd name="T46" fmla="*/ 91 w 123"/>
                  <a:gd name="T47" fmla="*/ 7 h 112"/>
                  <a:gd name="T48" fmla="*/ 89 w 123"/>
                  <a:gd name="T49" fmla="*/ 10 h 112"/>
                  <a:gd name="T50" fmla="*/ 87 w 123"/>
                  <a:gd name="T51" fmla="*/ 10 h 112"/>
                  <a:gd name="T52" fmla="*/ 89 w 123"/>
                  <a:gd name="T53" fmla="*/ 18 h 112"/>
                  <a:gd name="T54" fmla="*/ 85 w 123"/>
                  <a:gd name="T55" fmla="*/ 12 h 112"/>
                  <a:gd name="T56" fmla="*/ 78 w 123"/>
                  <a:gd name="T57" fmla="*/ 16 h 112"/>
                  <a:gd name="T58" fmla="*/ 75 w 123"/>
                  <a:gd name="T59" fmla="*/ 18 h 112"/>
                  <a:gd name="T60" fmla="*/ 75 w 123"/>
                  <a:gd name="T61" fmla="*/ 24 h 112"/>
                  <a:gd name="T62" fmla="*/ 67 w 123"/>
                  <a:gd name="T63" fmla="*/ 25 h 112"/>
                  <a:gd name="T64" fmla="*/ 65 w 123"/>
                  <a:gd name="T65" fmla="*/ 29 h 112"/>
                  <a:gd name="T66" fmla="*/ 64 w 123"/>
                  <a:gd name="T67" fmla="*/ 29 h 112"/>
                  <a:gd name="T68" fmla="*/ 64 w 123"/>
                  <a:gd name="T69" fmla="*/ 32 h 112"/>
                  <a:gd name="T70" fmla="*/ 60 w 123"/>
                  <a:gd name="T71" fmla="*/ 30 h 112"/>
                  <a:gd name="T72" fmla="*/ 59 w 123"/>
                  <a:gd name="T73" fmla="*/ 34 h 112"/>
                  <a:gd name="T74" fmla="*/ 55 w 123"/>
                  <a:gd name="T75" fmla="*/ 39 h 112"/>
                  <a:gd name="T76" fmla="*/ 50 w 123"/>
                  <a:gd name="T77" fmla="*/ 39 h 112"/>
                  <a:gd name="T78" fmla="*/ 47 w 123"/>
                  <a:gd name="T79" fmla="*/ 43 h 112"/>
                  <a:gd name="T80" fmla="*/ 45 w 123"/>
                  <a:gd name="T81" fmla="*/ 45 h 112"/>
                  <a:gd name="T82" fmla="*/ 44 w 123"/>
                  <a:gd name="T83" fmla="*/ 45 h 112"/>
                  <a:gd name="T84" fmla="*/ 42 w 123"/>
                  <a:gd name="T85" fmla="*/ 48 h 112"/>
                  <a:gd name="T86" fmla="*/ 39 w 123"/>
                  <a:gd name="T87" fmla="*/ 54 h 112"/>
                  <a:gd name="T88" fmla="*/ 38 w 123"/>
                  <a:gd name="T89" fmla="*/ 56 h 112"/>
                  <a:gd name="T90" fmla="*/ 38 w 123"/>
                  <a:gd name="T91" fmla="*/ 63 h 112"/>
                  <a:gd name="T92" fmla="*/ 34 w 123"/>
                  <a:gd name="T93" fmla="*/ 65 h 112"/>
                  <a:gd name="T94" fmla="*/ 30 w 123"/>
                  <a:gd name="T95" fmla="*/ 69 h 112"/>
                  <a:gd name="T96" fmla="*/ 27 w 123"/>
                  <a:gd name="T97" fmla="*/ 71 h 112"/>
                  <a:gd name="T98" fmla="*/ 19 w 123"/>
                  <a:gd name="T99" fmla="*/ 78 h 112"/>
                  <a:gd name="T100" fmla="*/ 17 w 123"/>
                  <a:gd name="T101" fmla="*/ 80 h 112"/>
                  <a:gd name="T102" fmla="*/ 13 w 123"/>
                  <a:gd name="T103" fmla="*/ 88 h 112"/>
                  <a:gd name="T104" fmla="*/ 12 w 123"/>
                  <a:gd name="T105" fmla="*/ 95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3" h="112">
                    <a:moveTo>
                      <a:pt x="9" y="112"/>
                    </a:moveTo>
                    <a:cubicBezTo>
                      <a:pt x="9" y="108"/>
                      <a:pt x="13" y="106"/>
                      <a:pt x="17" y="105"/>
                    </a:cubicBezTo>
                    <a:cubicBezTo>
                      <a:pt x="17" y="104"/>
                      <a:pt x="17" y="102"/>
                      <a:pt x="18" y="102"/>
                    </a:cubicBezTo>
                    <a:cubicBezTo>
                      <a:pt x="20" y="98"/>
                      <a:pt x="27" y="98"/>
                      <a:pt x="28" y="93"/>
                    </a:cubicBezTo>
                    <a:cubicBezTo>
                      <a:pt x="27" y="93"/>
                      <a:pt x="27" y="92"/>
                      <a:pt x="26" y="91"/>
                    </a:cubicBezTo>
                    <a:cubicBezTo>
                      <a:pt x="27" y="92"/>
                      <a:pt x="27" y="92"/>
                      <a:pt x="27" y="92"/>
                    </a:cubicBezTo>
                    <a:cubicBezTo>
                      <a:pt x="26" y="91"/>
                      <a:pt x="26" y="91"/>
                      <a:pt x="26" y="91"/>
                    </a:cubicBezTo>
                    <a:cubicBezTo>
                      <a:pt x="26" y="90"/>
                      <a:pt x="28" y="92"/>
                      <a:pt x="28" y="92"/>
                    </a:cubicBezTo>
                    <a:cubicBezTo>
                      <a:pt x="29" y="91"/>
                      <a:pt x="29" y="89"/>
                      <a:pt x="31" y="88"/>
                    </a:cubicBezTo>
                    <a:cubicBezTo>
                      <a:pt x="29" y="86"/>
                      <a:pt x="31" y="87"/>
                      <a:pt x="29" y="85"/>
                    </a:cubicBezTo>
                    <a:cubicBezTo>
                      <a:pt x="30" y="86"/>
                      <a:pt x="30" y="86"/>
                      <a:pt x="30" y="86"/>
                    </a:cubicBezTo>
                    <a:cubicBezTo>
                      <a:pt x="30" y="84"/>
                      <a:pt x="30" y="84"/>
                      <a:pt x="33" y="85"/>
                    </a:cubicBezTo>
                    <a:cubicBezTo>
                      <a:pt x="38" y="83"/>
                      <a:pt x="40" y="79"/>
                      <a:pt x="43" y="76"/>
                    </a:cubicBezTo>
                    <a:cubicBezTo>
                      <a:pt x="46" y="72"/>
                      <a:pt x="48" y="68"/>
                      <a:pt x="52" y="64"/>
                    </a:cubicBezTo>
                    <a:cubicBezTo>
                      <a:pt x="50" y="61"/>
                      <a:pt x="52" y="61"/>
                      <a:pt x="50" y="59"/>
                    </a:cubicBezTo>
                    <a:cubicBezTo>
                      <a:pt x="51" y="59"/>
                      <a:pt x="51" y="59"/>
                      <a:pt x="51" y="59"/>
                    </a:cubicBezTo>
                    <a:cubicBezTo>
                      <a:pt x="51" y="58"/>
                      <a:pt x="52" y="59"/>
                      <a:pt x="54" y="59"/>
                    </a:cubicBezTo>
                    <a:cubicBezTo>
                      <a:pt x="53" y="58"/>
                      <a:pt x="54" y="59"/>
                      <a:pt x="52" y="57"/>
                    </a:cubicBezTo>
                    <a:cubicBezTo>
                      <a:pt x="51" y="56"/>
                      <a:pt x="55" y="59"/>
                      <a:pt x="54" y="58"/>
                    </a:cubicBezTo>
                    <a:cubicBezTo>
                      <a:pt x="55" y="59"/>
                      <a:pt x="53" y="57"/>
                      <a:pt x="54" y="58"/>
                    </a:cubicBezTo>
                    <a:cubicBezTo>
                      <a:pt x="53" y="55"/>
                      <a:pt x="55" y="59"/>
                      <a:pt x="57" y="59"/>
                    </a:cubicBezTo>
                    <a:cubicBezTo>
                      <a:pt x="58" y="57"/>
                      <a:pt x="58" y="54"/>
                      <a:pt x="61" y="54"/>
                    </a:cubicBezTo>
                    <a:cubicBezTo>
                      <a:pt x="61" y="54"/>
                      <a:pt x="60" y="52"/>
                      <a:pt x="60" y="52"/>
                    </a:cubicBezTo>
                    <a:cubicBezTo>
                      <a:pt x="62" y="55"/>
                      <a:pt x="60" y="51"/>
                      <a:pt x="61" y="52"/>
                    </a:cubicBezTo>
                    <a:cubicBezTo>
                      <a:pt x="62" y="53"/>
                      <a:pt x="62" y="53"/>
                      <a:pt x="62" y="53"/>
                    </a:cubicBezTo>
                    <a:cubicBezTo>
                      <a:pt x="63" y="54"/>
                      <a:pt x="63" y="51"/>
                      <a:pt x="64" y="52"/>
                    </a:cubicBezTo>
                    <a:cubicBezTo>
                      <a:pt x="64" y="50"/>
                      <a:pt x="67" y="52"/>
                      <a:pt x="66" y="50"/>
                    </a:cubicBezTo>
                    <a:cubicBezTo>
                      <a:pt x="67" y="52"/>
                      <a:pt x="67" y="51"/>
                      <a:pt x="68" y="51"/>
                    </a:cubicBezTo>
                    <a:cubicBezTo>
                      <a:pt x="66" y="48"/>
                      <a:pt x="70" y="51"/>
                      <a:pt x="69" y="49"/>
                    </a:cubicBezTo>
                    <a:cubicBezTo>
                      <a:pt x="69" y="49"/>
                      <a:pt x="69" y="49"/>
                      <a:pt x="69" y="49"/>
                    </a:cubicBezTo>
                    <a:cubicBezTo>
                      <a:pt x="71" y="48"/>
                      <a:pt x="73" y="47"/>
                      <a:pt x="74" y="44"/>
                    </a:cubicBezTo>
                    <a:cubicBezTo>
                      <a:pt x="75" y="43"/>
                      <a:pt x="78" y="45"/>
                      <a:pt x="79" y="42"/>
                    </a:cubicBezTo>
                    <a:cubicBezTo>
                      <a:pt x="78" y="41"/>
                      <a:pt x="78" y="41"/>
                      <a:pt x="78" y="41"/>
                    </a:cubicBezTo>
                    <a:cubicBezTo>
                      <a:pt x="78" y="41"/>
                      <a:pt x="79" y="42"/>
                      <a:pt x="79" y="42"/>
                    </a:cubicBezTo>
                    <a:cubicBezTo>
                      <a:pt x="79" y="40"/>
                      <a:pt x="81" y="41"/>
                      <a:pt x="81" y="41"/>
                    </a:cubicBezTo>
                    <a:cubicBezTo>
                      <a:pt x="81" y="40"/>
                      <a:pt x="81" y="40"/>
                      <a:pt x="81" y="39"/>
                    </a:cubicBezTo>
                    <a:cubicBezTo>
                      <a:pt x="83" y="41"/>
                      <a:pt x="82" y="37"/>
                      <a:pt x="84" y="38"/>
                    </a:cubicBezTo>
                    <a:cubicBezTo>
                      <a:pt x="82" y="36"/>
                      <a:pt x="84" y="37"/>
                      <a:pt x="84" y="36"/>
                    </a:cubicBezTo>
                    <a:cubicBezTo>
                      <a:pt x="84" y="36"/>
                      <a:pt x="84" y="36"/>
                      <a:pt x="85" y="37"/>
                    </a:cubicBezTo>
                    <a:cubicBezTo>
                      <a:pt x="85" y="36"/>
                      <a:pt x="85" y="36"/>
                      <a:pt x="87" y="36"/>
                    </a:cubicBezTo>
                    <a:cubicBezTo>
                      <a:pt x="87" y="36"/>
                      <a:pt x="86" y="34"/>
                      <a:pt x="87" y="34"/>
                    </a:cubicBezTo>
                    <a:cubicBezTo>
                      <a:pt x="88" y="36"/>
                      <a:pt x="88" y="34"/>
                      <a:pt x="89" y="34"/>
                    </a:cubicBezTo>
                    <a:cubicBezTo>
                      <a:pt x="87" y="32"/>
                      <a:pt x="87" y="31"/>
                      <a:pt x="88" y="31"/>
                    </a:cubicBezTo>
                    <a:cubicBezTo>
                      <a:pt x="89" y="34"/>
                      <a:pt x="89" y="34"/>
                      <a:pt x="89" y="34"/>
                    </a:cubicBezTo>
                    <a:cubicBezTo>
                      <a:pt x="90" y="31"/>
                      <a:pt x="93" y="33"/>
                      <a:pt x="93" y="29"/>
                    </a:cubicBezTo>
                    <a:cubicBezTo>
                      <a:pt x="94" y="30"/>
                      <a:pt x="94" y="30"/>
                      <a:pt x="94" y="30"/>
                    </a:cubicBezTo>
                    <a:cubicBezTo>
                      <a:pt x="95" y="28"/>
                      <a:pt x="98" y="29"/>
                      <a:pt x="98" y="25"/>
                    </a:cubicBezTo>
                    <a:cubicBezTo>
                      <a:pt x="99" y="25"/>
                      <a:pt x="100" y="26"/>
                      <a:pt x="100" y="25"/>
                    </a:cubicBezTo>
                    <a:cubicBezTo>
                      <a:pt x="100" y="24"/>
                      <a:pt x="101" y="24"/>
                      <a:pt x="100" y="22"/>
                    </a:cubicBezTo>
                    <a:cubicBezTo>
                      <a:pt x="100" y="21"/>
                      <a:pt x="101" y="22"/>
                      <a:pt x="101" y="23"/>
                    </a:cubicBezTo>
                    <a:cubicBezTo>
                      <a:pt x="102" y="23"/>
                      <a:pt x="104" y="25"/>
                      <a:pt x="103" y="22"/>
                    </a:cubicBezTo>
                    <a:cubicBezTo>
                      <a:pt x="104" y="23"/>
                      <a:pt x="104" y="23"/>
                      <a:pt x="104" y="23"/>
                    </a:cubicBezTo>
                    <a:cubicBezTo>
                      <a:pt x="104" y="22"/>
                      <a:pt x="104" y="20"/>
                      <a:pt x="106" y="21"/>
                    </a:cubicBezTo>
                    <a:cubicBezTo>
                      <a:pt x="105" y="19"/>
                      <a:pt x="106" y="19"/>
                      <a:pt x="105" y="17"/>
                    </a:cubicBezTo>
                    <a:cubicBezTo>
                      <a:pt x="105" y="17"/>
                      <a:pt x="106" y="19"/>
                      <a:pt x="106" y="18"/>
                    </a:cubicBezTo>
                    <a:cubicBezTo>
                      <a:pt x="106" y="20"/>
                      <a:pt x="106" y="20"/>
                      <a:pt x="106" y="20"/>
                    </a:cubicBezTo>
                    <a:cubicBezTo>
                      <a:pt x="108" y="20"/>
                      <a:pt x="109" y="18"/>
                      <a:pt x="110" y="16"/>
                    </a:cubicBezTo>
                    <a:cubicBezTo>
                      <a:pt x="112" y="19"/>
                      <a:pt x="112" y="16"/>
                      <a:pt x="113" y="17"/>
                    </a:cubicBezTo>
                    <a:cubicBezTo>
                      <a:pt x="113" y="15"/>
                      <a:pt x="115" y="17"/>
                      <a:pt x="114" y="14"/>
                    </a:cubicBezTo>
                    <a:cubicBezTo>
                      <a:pt x="115" y="15"/>
                      <a:pt x="115" y="15"/>
                      <a:pt x="115" y="15"/>
                    </a:cubicBezTo>
                    <a:cubicBezTo>
                      <a:pt x="115" y="15"/>
                      <a:pt x="116" y="15"/>
                      <a:pt x="117" y="15"/>
                    </a:cubicBezTo>
                    <a:cubicBezTo>
                      <a:pt x="118" y="16"/>
                      <a:pt x="118" y="14"/>
                      <a:pt x="118" y="13"/>
                    </a:cubicBezTo>
                    <a:cubicBezTo>
                      <a:pt x="118" y="14"/>
                      <a:pt x="118" y="14"/>
                      <a:pt x="118" y="14"/>
                    </a:cubicBezTo>
                    <a:cubicBezTo>
                      <a:pt x="118" y="13"/>
                      <a:pt x="118" y="11"/>
                      <a:pt x="118" y="9"/>
                    </a:cubicBezTo>
                    <a:cubicBezTo>
                      <a:pt x="119" y="10"/>
                      <a:pt x="118" y="9"/>
                      <a:pt x="119" y="10"/>
                    </a:cubicBezTo>
                    <a:cubicBezTo>
                      <a:pt x="119" y="11"/>
                      <a:pt x="119" y="13"/>
                      <a:pt x="119" y="14"/>
                    </a:cubicBezTo>
                    <a:cubicBezTo>
                      <a:pt x="120" y="15"/>
                      <a:pt x="119" y="11"/>
                      <a:pt x="120" y="13"/>
                    </a:cubicBezTo>
                    <a:cubicBezTo>
                      <a:pt x="121" y="14"/>
                      <a:pt x="121" y="13"/>
                      <a:pt x="121" y="11"/>
                    </a:cubicBezTo>
                    <a:cubicBezTo>
                      <a:pt x="121" y="12"/>
                      <a:pt x="121" y="12"/>
                      <a:pt x="121" y="13"/>
                    </a:cubicBezTo>
                    <a:cubicBezTo>
                      <a:pt x="122" y="13"/>
                      <a:pt x="122" y="13"/>
                      <a:pt x="122" y="12"/>
                    </a:cubicBezTo>
                    <a:cubicBezTo>
                      <a:pt x="122" y="12"/>
                      <a:pt x="122" y="12"/>
                      <a:pt x="122" y="12"/>
                    </a:cubicBezTo>
                    <a:cubicBezTo>
                      <a:pt x="122" y="10"/>
                      <a:pt x="122" y="10"/>
                      <a:pt x="121" y="8"/>
                    </a:cubicBezTo>
                    <a:cubicBezTo>
                      <a:pt x="121" y="9"/>
                      <a:pt x="121" y="9"/>
                      <a:pt x="121" y="9"/>
                    </a:cubicBezTo>
                    <a:cubicBezTo>
                      <a:pt x="121" y="7"/>
                      <a:pt x="121" y="7"/>
                      <a:pt x="122" y="8"/>
                    </a:cubicBezTo>
                    <a:cubicBezTo>
                      <a:pt x="122" y="10"/>
                      <a:pt x="122" y="11"/>
                      <a:pt x="122" y="11"/>
                    </a:cubicBezTo>
                    <a:cubicBezTo>
                      <a:pt x="123" y="7"/>
                      <a:pt x="123" y="7"/>
                      <a:pt x="123" y="7"/>
                    </a:cubicBezTo>
                    <a:cubicBezTo>
                      <a:pt x="123" y="9"/>
                      <a:pt x="122" y="8"/>
                      <a:pt x="122" y="6"/>
                    </a:cubicBezTo>
                    <a:cubicBezTo>
                      <a:pt x="122" y="7"/>
                      <a:pt x="122" y="7"/>
                      <a:pt x="122" y="7"/>
                    </a:cubicBezTo>
                    <a:cubicBezTo>
                      <a:pt x="122" y="6"/>
                      <a:pt x="122" y="6"/>
                      <a:pt x="122" y="6"/>
                    </a:cubicBezTo>
                    <a:cubicBezTo>
                      <a:pt x="121" y="7"/>
                      <a:pt x="120" y="5"/>
                      <a:pt x="120" y="7"/>
                    </a:cubicBezTo>
                    <a:cubicBezTo>
                      <a:pt x="120" y="8"/>
                      <a:pt x="120" y="8"/>
                      <a:pt x="120" y="8"/>
                    </a:cubicBezTo>
                    <a:cubicBezTo>
                      <a:pt x="120" y="8"/>
                      <a:pt x="120" y="11"/>
                      <a:pt x="119" y="9"/>
                    </a:cubicBezTo>
                    <a:cubicBezTo>
                      <a:pt x="119" y="7"/>
                      <a:pt x="119" y="7"/>
                      <a:pt x="119" y="7"/>
                    </a:cubicBezTo>
                    <a:cubicBezTo>
                      <a:pt x="119" y="7"/>
                      <a:pt x="119" y="8"/>
                      <a:pt x="118" y="7"/>
                    </a:cubicBezTo>
                    <a:cubicBezTo>
                      <a:pt x="118" y="5"/>
                      <a:pt x="118" y="5"/>
                      <a:pt x="118" y="5"/>
                    </a:cubicBezTo>
                    <a:cubicBezTo>
                      <a:pt x="119" y="8"/>
                      <a:pt x="117" y="6"/>
                      <a:pt x="117" y="7"/>
                    </a:cubicBezTo>
                    <a:cubicBezTo>
                      <a:pt x="117" y="6"/>
                      <a:pt x="117" y="6"/>
                      <a:pt x="117" y="6"/>
                    </a:cubicBezTo>
                    <a:cubicBezTo>
                      <a:pt x="116" y="6"/>
                      <a:pt x="117" y="8"/>
                      <a:pt x="117" y="8"/>
                    </a:cubicBezTo>
                    <a:cubicBezTo>
                      <a:pt x="117" y="8"/>
                      <a:pt x="116" y="5"/>
                      <a:pt x="115" y="4"/>
                    </a:cubicBezTo>
                    <a:cubicBezTo>
                      <a:pt x="115" y="5"/>
                      <a:pt x="114" y="7"/>
                      <a:pt x="113" y="5"/>
                    </a:cubicBezTo>
                    <a:cubicBezTo>
                      <a:pt x="112" y="6"/>
                      <a:pt x="112" y="7"/>
                      <a:pt x="112" y="8"/>
                    </a:cubicBezTo>
                    <a:cubicBezTo>
                      <a:pt x="111" y="8"/>
                      <a:pt x="111" y="6"/>
                      <a:pt x="111" y="7"/>
                    </a:cubicBezTo>
                    <a:cubicBezTo>
                      <a:pt x="111" y="6"/>
                      <a:pt x="110" y="5"/>
                      <a:pt x="110" y="4"/>
                    </a:cubicBezTo>
                    <a:cubicBezTo>
                      <a:pt x="110" y="5"/>
                      <a:pt x="109" y="4"/>
                      <a:pt x="110" y="7"/>
                    </a:cubicBezTo>
                    <a:cubicBezTo>
                      <a:pt x="109" y="6"/>
                      <a:pt x="108" y="6"/>
                      <a:pt x="107" y="7"/>
                    </a:cubicBezTo>
                    <a:cubicBezTo>
                      <a:pt x="108" y="7"/>
                      <a:pt x="107" y="5"/>
                      <a:pt x="107" y="4"/>
                    </a:cubicBezTo>
                    <a:cubicBezTo>
                      <a:pt x="107" y="6"/>
                      <a:pt x="106" y="7"/>
                      <a:pt x="106" y="7"/>
                    </a:cubicBezTo>
                    <a:cubicBezTo>
                      <a:pt x="106" y="9"/>
                      <a:pt x="106" y="9"/>
                      <a:pt x="107" y="10"/>
                    </a:cubicBezTo>
                    <a:cubicBezTo>
                      <a:pt x="107" y="10"/>
                      <a:pt x="107" y="11"/>
                      <a:pt x="107" y="11"/>
                    </a:cubicBezTo>
                    <a:cubicBezTo>
                      <a:pt x="106" y="9"/>
                      <a:pt x="105" y="7"/>
                      <a:pt x="104" y="7"/>
                    </a:cubicBezTo>
                    <a:cubicBezTo>
                      <a:pt x="104" y="4"/>
                      <a:pt x="106" y="7"/>
                      <a:pt x="104" y="4"/>
                    </a:cubicBezTo>
                    <a:cubicBezTo>
                      <a:pt x="104" y="2"/>
                      <a:pt x="105" y="2"/>
                      <a:pt x="106" y="3"/>
                    </a:cubicBezTo>
                    <a:cubicBezTo>
                      <a:pt x="105" y="1"/>
                      <a:pt x="105" y="3"/>
                      <a:pt x="104" y="1"/>
                    </a:cubicBezTo>
                    <a:cubicBezTo>
                      <a:pt x="104" y="1"/>
                      <a:pt x="104" y="2"/>
                      <a:pt x="103" y="3"/>
                    </a:cubicBezTo>
                    <a:cubicBezTo>
                      <a:pt x="104" y="4"/>
                      <a:pt x="104" y="4"/>
                      <a:pt x="104" y="5"/>
                    </a:cubicBezTo>
                    <a:cubicBezTo>
                      <a:pt x="105" y="8"/>
                      <a:pt x="103" y="4"/>
                      <a:pt x="103" y="4"/>
                    </a:cubicBezTo>
                    <a:cubicBezTo>
                      <a:pt x="103" y="3"/>
                      <a:pt x="103" y="3"/>
                      <a:pt x="103" y="3"/>
                    </a:cubicBezTo>
                    <a:cubicBezTo>
                      <a:pt x="102" y="2"/>
                      <a:pt x="102" y="4"/>
                      <a:pt x="102" y="4"/>
                    </a:cubicBezTo>
                    <a:cubicBezTo>
                      <a:pt x="100" y="1"/>
                      <a:pt x="102" y="3"/>
                      <a:pt x="102" y="1"/>
                    </a:cubicBezTo>
                    <a:cubicBezTo>
                      <a:pt x="101" y="0"/>
                      <a:pt x="101" y="0"/>
                      <a:pt x="101" y="0"/>
                    </a:cubicBezTo>
                    <a:cubicBezTo>
                      <a:pt x="100" y="0"/>
                      <a:pt x="101" y="2"/>
                      <a:pt x="100" y="2"/>
                    </a:cubicBezTo>
                    <a:cubicBezTo>
                      <a:pt x="100" y="1"/>
                      <a:pt x="100" y="1"/>
                      <a:pt x="100" y="1"/>
                    </a:cubicBezTo>
                    <a:cubicBezTo>
                      <a:pt x="100" y="1"/>
                      <a:pt x="100" y="1"/>
                      <a:pt x="100" y="1"/>
                    </a:cubicBezTo>
                    <a:cubicBezTo>
                      <a:pt x="100" y="3"/>
                      <a:pt x="101" y="4"/>
                      <a:pt x="101" y="4"/>
                    </a:cubicBezTo>
                    <a:cubicBezTo>
                      <a:pt x="102" y="7"/>
                      <a:pt x="101" y="4"/>
                      <a:pt x="101" y="5"/>
                    </a:cubicBezTo>
                    <a:cubicBezTo>
                      <a:pt x="101" y="7"/>
                      <a:pt x="101" y="5"/>
                      <a:pt x="102" y="7"/>
                    </a:cubicBezTo>
                    <a:cubicBezTo>
                      <a:pt x="102" y="8"/>
                      <a:pt x="102" y="8"/>
                      <a:pt x="102" y="9"/>
                    </a:cubicBezTo>
                    <a:cubicBezTo>
                      <a:pt x="101" y="9"/>
                      <a:pt x="101" y="7"/>
                      <a:pt x="100" y="6"/>
                    </a:cubicBezTo>
                    <a:cubicBezTo>
                      <a:pt x="100" y="6"/>
                      <a:pt x="100" y="5"/>
                      <a:pt x="101" y="6"/>
                    </a:cubicBezTo>
                    <a:cubicBezTo>
                      <a:pt x="101" y="4"/>
                      <a:pt x="99" y="3"/>
                      <a:pt x="99" y="2"/>
                    </a:cubicBezTo>
                    <a:cubicBezTo>
                      <a:pt x="98" y="1"/>
                      <a:pt x="99" y="4"/>
                      <a:pt x="99" y="4"/>
                    </a:cubicBezTo>
                    <a:cubicBezTo>
                      <a:pt x="99" y="3"/>
                      <a:pt x="99" y="5"/>
                      <a:pt x="100" y="6"/>
                    </a:cubicBezTo>
                    <a:cubicBezTo>
                      <a:pt x="101" y="11"/>
                      <a:pt x="98" y="3"/>
                      <a:pt x="97" y="4"/>
                    </a:cubicBezTo>
                    <a:cubicBezTo>
                      <a:pt x="99" y="7"/>
                      <a:pt x="98" y="8"/>
                      <a:pt x="100" y="11"/>
                    </a:cubicBezTo>
                    <a:cubicBezTo>
                      <a:pt x="100" y="12"/>
                      <a:pt x="100" y="13"/>
                      <a:pt x="100" y="12"/>
                    </a:cubicBezTo>
                    <a:cubicBezTo>
                      <a:pt x="99" y="10"/>
                      <a:pt x="99" y="11"/>
                      <a:pt x="98" y="9"/>
                    </a:cubicBezTo>
                    <a:cubicBezTo>
                      <a:pt x="98" y="9"/>
                      <a:pt x="98" y="9"/>
                      <a:pt x="98" y="9"/>
                    </a:cubicBezTo>
                    <a:cubicBezTo>
                      <a:pt x="98" y="7"/>
                      <a:pt x="98" y="7"/>
                      <a:pt x="98" y="7"/>
                    </a:cubicBezTo>
                    <a:cubicBezTo>
                      <a:pt x="97" y="5"/>
                      <a:pt x="95" y="4"/>
                      <a:pt x="95" y="4"/>
                    </a:cubicBezTo>
                    <a:cubicBezTo>
                      <a:pt x="95" y="5"/>
                      <a:pt x="96" y="5"/>
                      <a:pt x="96" y="6"/>
                    </a:cubicBezTo>
                    <a:cubicBezTo>
                      <a:pt x="95" y="5"/>
                      <a:pt x="95" y="4"/>
                      <a:pt x="94" y="4"/>
                    </a:cubicBezTo>
                    <a:cubicBezTo>
                      <a:pt x="95" y="5"/>
                      <a:pt x="96" y="7"/>
                      <a:pt x="96" y="8"/>
                    </a:cubicBezTo>
                    <a:cubicBezTo>
                      <a:pt x="95" y="8"/>
                      <a:pt x="94" y="6"/>
                      <a:pt x="94" y="6"/>
                    </a:cubicBezTo>
                    <a:cubicBezTo>
                      <a:pt x="94" y="4"/>
                      <a:pt x="94" y="4"/>
                      <a:pt x="94" y="4"/>
                    </a:cubicBezTo>
                    <a:cubicBezTo>
                      <a:pt x="94" y="6"/>
                      <a:pt x="93" y="3"/>
                      <a:pt x="93" y="4"/>
                    </a:cubicBezTo>
                    <a:cubicBezTo>
                      <a:pt x="93" y="5"/>
                      <a:pt x="94" y="7"/>
                      <a:pt x="94" y="8"/>
                    </a:cubicBezTo>
                    <a:cubicBezTo>
                      <a:pt x="94" y="9"/>
                      <a:pt x="94" y="8"/>
                      <a:pt x="94" y="8"/>
                    </a:cubicBezTo>
                    <a:cubicBezTo>
                      <a:pt x="93" y="7"/>
                      <a:pt x="93" y="7"/>
                      <a:pt x="93" y="7"/>
                    </a:cubicBezTo>
                    <a:cubicBezTo>
                      <a:pt x="93" y="7"/>
                      <a:pt x="92" y="4"/>
                      <a:pt x="92" y="5"/>
                    </a:cubicBezTo>
                    <a:cubicBezTo>
                      <a:pt x="92" y="6"/>
                      <a:pt x="92" y="6"/>
                      <a:pt x="92" y="6"/>
                    </a:cubicBezTo>
                    <a:cubicBezTo>
                      <a:pt x="92" y="6"/>
                      <a:pt x="92" y="6"/>
                      <a:pt x="91" y="5"/>
                    </a:cubicBezTo>
                    <a:cubicBezTo>
                      <a:pt x="92" y="6"/>
                      <a:pt x="91" y="6"/>
                      <a:pt x="92" y="6"/>
                    </a:cubicBezTo>
                    <a:cubicBezTo>
                      <a:pt x="91" y="5"/>
                      <a:pt x="91" y="5"/>
                      <a:pt x="91" y="5"/>
                    </a:cubicBezTo>
                    <a:cubicBezTo>
                      <a:pt x="91" y="6"/>
                      <a:pt x="92" y="9"/>
                      <a:pt x="91" y="7"/>
                    </a:cubicBezTo>
                    <a:cubicBezTo>
                      <a:pt x="92" y="9"/>
                      <a:pt x="91" y="7"/>
                      <a:pt x="92" y="8"/>
                    </a:cubicBezTo>
                    <a:cubicBezTo>
                      <a:pt x="93" y="9"/>
                      <a:pt x="92" y="9"/>
                      <a:pt x="92" y="10"/>
                    </a:cubicBezTo>
                    <a:cubicBezTo>
                      <a:pt x="91" y="7"/>
                      <a:pt x="91" y="10"/>
                      <a:pt x="91" y="10"/>
                    </a:cubicBezTo>
                    <a:cubicBezTo>
                      <a:pt x="91" y="9"/>
                      <a:pt x="90" y="9"/>
                      <a:pt x="90" y="8"/>
                    </a:cubicBezTo>
                    <a:cubicBezTo>
                      <a:pt x="91" y="10"/>
                      <a:pt x="91" y="10"/>
                      <a:pt x="91" y="10"/>
                    </a:cubicBezTo>
                    <a:cubicBezTo>
                      <a:pt x="89" y="7"/>
                      <a:pt x="90" y="11"/>
                      <a:pt x="89" y="10"/>
                    </a:cubicBezTo>
                    <a:cubicBezTo>
                      <a:pt x="89" y="9"/>
                      <a:pt x="88" y="8"/>
                      <a:pt x="88" y="7"/>
                    </a:cubicBezTo>
                    <a:cubicBezTo>
                      <a:pt x="90" y="10"/>
                      <a:pt x="89" y="11"/>
                      <a:pt x="90" y="12"/>
                    </a:cubicBezTo>
                    <a:cubicBezTo>
                      <a:pt x="89" y="12"/>
                      <a:pt x="88" y="9"/>
                      <a:pt x="87" y="8"/>
                    </a:cubicBezTo>
                    <a:cubicBezTo>
                      <a:pt x="88" y="10"/>
                      <a:pt x="86" y="7"/>
                      <a:pt x="87" y="9"/>
                    </a:cubicBezTo>
                    <a:cubicBezTo>
                      <a:pt x="88" y="10"/>
                      <a:pt x="88" y="11"/>
                      <a:pt x="88" y="12"/>
                    </a:cubicBezTo>
                    <a:cubicBezTo>
                      <a:pt x="88" y="12"/>
                      <a:pt x="88" y="11"/>
                      <a:pt x="87" y="10"/>
                    </a:cubicBezTo>
                    <a:cubicBezTo>
                      <a:pt x="87" y="10"/>
                      <a:pt x="88" y="12"/>
                      <a:pt x="88" y="13"/>
                    </a:cubicBezTo>
                    <a:cubicBezTo>
                      <a:pt x="88" y="13"/>
                      <a:pt x="89" y="15"/>
                      <a:pt x="88" y="14"/>
                    </a:cubicBezTo>
                    <a:cubicBezTo>
                      <a:pt x="87" y="12"/>
                      <a:pt x="88" y="13"/>
                      <a:pt x="87" y="12"/>
                    </a:cubicBezTo>
                    <a:cubicBezTo>
                      <a:pt x="86" y="12"/>
                      <a:pt x="89" y="16"/>
                      <a:pt x="88" y="16"/>
                    </a:cubicBezTo>
                    <a:cubicBezTo>
                      <a:pt x="89" y="17"/>
                      <a:pt x="90" y="20"/>
                      <a:pt x="90" y="21"/>
                    </a:cubicBezTo>
                    <a:cubicBezTo>
                      <a:pt x="89" y="21"/>
                      <a:pt x="90" y="20"/>
                      <a:pt x="89" y="18"/>
                    </a:cubicBezTo>
                    <a:cubicBezTo>
                      <a:pt x="89" y="18"/>
                      <a:pt x="89" y="18"/>
                      <a:pt x="89" y="18"/>
                    </a:cubicBezTo>
                    <a:cubicBezTo>
                      <a:pt x="87" y="16"/>
                      <a:pt x="87" y="14"/>
                      <a:pt x="86" y="12"/>
                    </a:cubicBezTo>
                    <a:cubicBezTo>
                      <a:pt x="86" y="13"/>
                      <a:pt x="86" y="13"/>
                      <a:pt x="86" y="13"/>
                    </a:cubicBezTo>
                    <a:cubicBezTo>
                      <a:pt x="85" y="12"/>
                      <a:pt x="85" y="11"/>
                      <a:pt x="84" y="10"/>
                    </a:cubicBezTo>
                    <a:cubicBezTo>
                      <a:pt x="85" y="12"/>
                      <a:pt x="84" y="11"/>
                      <a:pt x="84" y="11"/>
                    </a:cubicBezTo>
                    <a:cubicBezTo>
                      <a:pt x="85" y="13"/>
                      <a:pt x="84" y="11"/>
                      <a:pt x="85" y="12"/>
                    </a:cubicBezTo>
                    <a:cubicBezTo>
                      <a:pt x="84" y="13"/>
                      <a:pt x="86" y="15"/>
                      <a:pt x="85" y="15"/>
                    </a:cubicBezTo>
                    <a:cubicBezTo>
                      <a:pt x="83" y="12"/>
                      <a:pt x="83" y="12"/>
                      <a:pt x="83" y="12"/>
                    </a:cubicBezTo>
                    <a:cubicBezTo>
                      <a:pt x="82" y="11"/>
                      <a:pt x="84" y="14"/>
                      <a:pt x="83" y="13"/>
                    </a:cubicBezTo>
                    <a:cubicBezTo>
                      <a:pt x="83" y="12"/>
                      <a:pt x="83" y="12"/>
                      <a:pt x="83" y="12"/>
                    </a:cubicBezTo>
                    <a:cubicBezTo>
                      <a:pt x="81" y="13"/>
                      <a:pt x="80" y="14"/>
                      <a:pt x="81" y="18"/>
                    </a:cubicBezTo>
                    <a:cubicBezTo>
                      <a:pt x="80" y="17"/>
                      <a:pt x="79" y="17"/>
                      <a:pt x="78" y="16"/>
                    </a:cubicBezTo>
                    <a:cubicBezTo>
                      <a:pt x="78" y="17"/>
                      <a:pt x="79" y="18"/>
                      <a:pt x="79" y="18"/>
                    </a:cubicBezTo>
                    <a:cubicBezTo>
                      <a:pt x="77" y="17"/>
                      <a:pt x="77" y="17"/>
                      <a:pt x="77" y="17"/>
                    </a:cubicBezTo>
                    <a:cubicBezTo>
                      <a:pt x="76" y="16"/>
                      <a:pt x="77" y="18"/>
                      <a:pt x="77" y="19"/>
                    </a:cubicBezTo>
                    <a:cubicBezTo>
                      <a:pt x="76" y="18"/>
                      <a:pt x="76" y="18"/>
                      <a:pt x="76" y="18"/>
                    </a:cubicBezTo>
                    <a:cubicBezTo>
                      <a:pt x="75" y="17"/>
                      <a:pt x="76" y="19"/>
                      <a:pt x="76" y="19"/>
                    </a:cubicBezTo>
                    <a:cubicBezTo>
                      <a:pt x="75" y="18"/>
                      <a:pt x="75" y="18"/>
                      <a:pt x="75" y="18"/>
                    </a:cubicBezTo>
                    <a:cubicBezTo>
                      <a:pt x="76" y="20"/>
                      <a:pt x="76" y="20"/>
                      <a:pt x="76" y="20"/>
                    </a:cubicBezTo>
                    <a:cubicBezTo>
                      <a:pt x="76" y="20"/>
                      <a:pt x="76" y="20"/>
                      <a:pt x="74" y="19"/>
                    </a:cubicBezTo>
                    <a:cubicBezTo>
                      <a:pt x="75" y="19"/>
                      <a:pt x="75" y="19"/>
                      <a:pt x="75" y="20"/>
                    </a:cubicBezTo>
                    <a:cubicBezTo>
                      <a:pt x="74" y="19"/>
                      <a:pt x="73" y="20"/>
                      <a:pt x="73" y="21"/>
                    </a:cubicBezTo>
                    <a:cubicBezTo>
                      <a:pt x="74" y="21"/>
                      <a:pt x="74" y="21"/>
                      <a:pt x="75" y="23"/>
                    </a:cubicBezTo>
                    <a:cubicBezTo>
                      <a:pt x="76" y="25"/>
                      <a:pt x="74" y="22"/>
                      <a:pt x="75" y="24"/>
                    </a:cubicBezTo>
                    <a:cubicBezTo>
                      <a:pt x="74" y="23"/>
                      <a:pt x="74" y="22"/>
                      <a:pt x="73" y="22"/>
                    </a:cubicBezTo>
                    <a:cubicBezTo>
                      <a:pt x="71" y="20"/>
                      <a:pt x="71" y="22"/>
                      <a:pt x="70" y="23"/>
                    </a:cubicBezTo>
                    <a:cubicBezTo>
                      <a:pt x="70" y="24"/>
                      <a:pt x="70" y="24"/>
                      <a:pt x="70" y="24"/>
                    </a:cubicBezTo>
                    <a:cubicBezTo>
                      <a:pt x="68" y="22"/>
                      <a:pt x="69" y="25"/>
                      <a:pt x="68" y="24"/>
                    </a:cubicBezTo>
                    <a:cubicBezTo>
                      <a:pt x="68" y="25"/>
                      <a:pt x="70" y="28"/>
                      <a:pt x="69" y="28"/>
                    </a:cubicBezTo>
                    <a:cubicBezTo>
                      <a:pt x="70" y="30"/>
                      <a:pt x="68" y="26"/>
                      <a:pt x="67" y="25"/>
                    </a:cubicBezTo>
                    <a:cubicBezTo>
                      <a:pt x="67" y="26"/>
                      <a:pt x="67" y="26"/>
                      <a:pt x="67" y="26"/>
                    </a:cubicBezTo>
                    <a:cubicBezTo>
                      <a:pt x="66" y="26"/>
                      <a:pt x="66" y="26"/>
                      <a:pt x="66" y="26"/>
                    </a:cubicBezTo>
                    <a:cubicBezTo>
                      <a:pt x="67" y="27"/>
                      <a:pt x="67" y="28"/>
                      <a:pt x="66" y="27"/>
                    </a:cubicBezTo>
                    <a:cubicBezTo>
                      <a:pt x="66" y="27"/>
                      <a:pt x="66" y="27"/>
                      <a:pt x="66" y="27"/>
                    </a:cubicBezTo>
                    <a:cubicBezTo>
                      <a:pt x="66" y="27"/>
                      <a:pt x="65" y="26"/>
                      <a:pt x="64" y="27"/>
                    </a:cubicBezTo>
                    <a:cubicBezTo>
                      <a:pt x="65" y="28"/>
                      <a:pt x="64" y="28"/>
                      <a:pt x="65" y="29"/>
                    </a:cubicBezTo>
                    <a:cubicBezTo>
                      <a:pt x="65" y="28"/>
                      <a:pt x="65" y="28"/>
                      <a:pt x="65" y="28"/>
                    </a:cubicBezTo>
                    <a:cubicBezTo>
                      <a:pt x="65" y="30"/>
                      <a:pt x="65" y="30"/>
                      <a:pt x="65" y="30"/>
                    </a:cubicBezTo>
                    <a:cubicBezTo>
                      <a:pt x="65" y="29"/>
                      <a:pt x="65" y="29"/>
                      <a:pt x="65" y="29"/>
                    </a:cubicBezTo>
                    <a:cubicBezTo>
                      <a:pt x="64" y="28"/>
                      <a:pt x="64" y="28"/>
                      <a:pt x="64" y="28"/>
                    </a:cubicBezTo>
                    <a:cubicBezTo>
                      <a:pt x="63" y="27"/>
                      <a:pt x="64" y="29"/>
                      <a:pt x="65" y="30"/>
                    </a:cubicBezTo>
                    <a:cubicBezTo>
                      <a:pt x="65" y="31"/>
                      <a:pt x="64" y="30"/>
                      <a:pt x="64" y="29"/>
                    </a:cubicBezTo>
                    <a:cubicBezTo>
                      <a:pt x="63" y="29"/>
                      <a:pt x="64" y="30"/>
                      <a:pt x="64" y="29"/>
                    </a:cubicBezTo>
                    <a:cubicBezTo>
                      <a:pt x="63" y="28"/>
                      <a:pt x="63" y="29"/>
                      <a:pt x="63" y="28"/>
                    </a:cubicBezTo>
                    <a:cubicBezTo>
                      <a:pt x="63" y="28"/>
                      <a:pt x="64" y="30"/>
                      <a:pt x="63" y="30"/>
                    </a:cubicBezTo>
                    <a:cubicBezTo>
                      <a:pt x="63" y="30"/>
                      <a:pt x="63" y="31"/>
                      <a:pt x="62" y="29"/>
                    </a:cubicBezTo>
                    <a:cubicBezTo>
                      <a:pt x="62" y="30"/>
                      <a:pt x="62" y="30"/>
                      <a:pt x="62" y="31"/>
                    </a:cubicBezTo>
                    <a:cubicBezTo>
                      <a:pt x="63" y="31"/>
                      <a:pt x="63" y="31"/>
                      <a:pt x="64" y="32"/>
                    </a:cubicBezTo>
                    <a:cubicBezTo>
                      <a:pt x="64" y="32"/>
                      <a:pt x="64" y="33"/>
                      <a:pt x="63" y="32"/>
                    </a:cubicBezTo>
                    <a:cubicBezTo>
                      <a:pt x="63" y="32"/>
                      <a:pt x="63" y="32"/>
                      <a:pt x="63" y="32"/>
                    </a:cubicBezTo>
                    <a:cubicBezTo>
                      <a:pt x="63" y="32"/>
                      <a:pt x="63" y="32"/>
                      <a:pt x="64" y="33"/>
                    </a:cubicBezTo>
                    <a:cubicBezTo>
                      <a:pt x="62" y="32"/>
                      <a:pt x="62" y="32"/>
                      <a:pt x="62" y="32"/>
                    </a:cubicBezTo>
                    <a:cubicBezTo>
                      <a:pt x="63" y="33"/>
                      <a:pt x="62" y="33"/>
                      <a:pt x="62" y="33"/>
                    </a:cubicBezTo>
                    <a:cubicBezTo>
                      <a:pt x="61" y="32"/>
                      <a:pt x="60" y="30"/>
                      <a:pt x="60" y="30"/>
                    </a:cubicBezTo>
                    <a:cubicBezTo>
                      <a:pt x="60" y="32"/>
                      <a:pt x="60" y="32"/>
                      <a:pt x="60" y="32"/>
                    </a:cubicBezTo>
                    <a:cubicBezTo>
                      <a:pt x="60" y="32"/>
                      <a:pt x="60" y="32"/>
                      <a:pt x="59" y="31"/>
                    </a:cubicBezTo>
                    <a:cubicBezTo>
                      <a:pt x="58" y="31"/>
                      <a:pt x="61" y="36"/>
                      <a:pt x="60" y="35"/>
                    </a:cubicBezTo>
                    <a:cubicBezTo>
                      <a:pt x="59" y="33"/>
                      <a:pt x="59" y="33"/>
                      <a:pt x="58" y="33"/>
                    </a:cubicBezTo>
                    <a:cubicBezTo>
                      <a:pt x="58" y="34"/>
                      <a:pt x="58" y="34"/>
                      <a:pt x="58" y="34"/>
                    </a:cubicBezTo>
                    <a:cubicBezTo>
                      <a:pt x="59" y="35"/>
                      <a:pt x="58" y="33"/>
                      <a:pt x="59" y="34"/>
                    </a:cubicBezTo>
                    <a:cubicBezTo>
                      <a:pt x="60" y="34"/>
                      <a:pt x="59" y="34"/>
                      <a:pt x="59" y="35"/>
                    </a:cubicBezTo>
                    <a:cubicBezTo>
                      <a:pt x="56" y="32"/>
                      <a:pt x="57" y="35"/>
                      <a:pt x="55" y="34"/>
                    </a:cubicBezTo>
                    <a:cubicBezTo>
                      <a:pt x="56" y="36"/>
                      <a:pt x="55" y="35"/>
                      <a:pt x="55" y="36"/>
                    </a:cubicBezTo>
                    <a:cubicBezTo>
                      <a:pt x="54" y="34"/>
                      <a:pt x="55" y="37"/>
                      <a:pt x="54" y="36"/>
                    </a:cubicBezTo>
                    <a:cubicBezTo>
                      <a:pt x="55" y="38"/>
                      <a:pt x="55" y="38"/>
                      <a:pt x="55" y="38"/>
                    </a:cubicBezTo>
                    <a:cubicBezTo>
                      <a:pt x="54" y="37"/>
                      <a:pt x="57" y="41"/>
                      <a:pt x="55" y="39"/>
                    </a:cubicBezTo>
                    <a:cubicBezTo>
                      <a:pt x="54" y="39"/>
                      <a:pt x="54" y="38"/>
                      <a:pt x="53" y="37"/>
                    </a:cubicBezTo>
                    <a:cubicBezTo>
                      <a:pt x="51" y="35"/>
                      <a:pt x="54" y="40"/>
                      <a:pt x="52" y="38"/>
                    </a:cubicBezTo>
                    <a:cubicBezTo>
                      <a:pt x="52" y="38"/>
                      <a:pt x="53" y="40"/>
                      <a:pt x="54" y="41"/>
                    </a:cubicBezTo>
                    <a:cubicBezTo>
                      <a:pt x="53" y="40"/>
                      <a:pt x="51" y="39"/>
                      <a:pt x="51" y="39"/>
                    </a:cubicBezTo>
                    <a:cubicBezTo>
                      <a:pt x="51" y="40"/>
                      <a:pt x="51" y="40"/>
                      <a:pt x="51" y="40"/>
                    </a:cubicBezTo>
                    <a:cubicBezTo>
                      <a:pt x="50" y="39"/>
                      <a:pt x="50" y="39"/>
                      <a:pt x="50" y="39"/>
                    </a:cubicBezTo>
                    <a:cubicBezTo>
                      <a:pt x="49" y="39"/>
                      <a:pt x="50" y="40"/>
                      <a:pt x="50" y="41"/>
                    </a:cubicBezTo>
                    <a:cubicBezTo>
                      <a:pt x="49" y="39"/>
                      <a:pt x="48" y="41"/>
                      <a:pt x="47" y="40"/>
                    </a:cubicBezTo>
                    <a:cubicBezTo>
                      <a:pt x="49" y="42"/>
                      <a:pt x="46" y="40"/>
                      <a:pt x="48" y="43"/>
                    </a:cubicBezTo>
                    <a:cubicBezTo>
                      <a:pt x="47" y="42"/>
                      <a:pt x="47" y="42"/>
                      <a:pt x="47" y="42"/>
                    </a:cubicBezTo>
                    <a:cubicBezTo>
                      <a:pt x="48" y="43"/>
                      <a:pt x="49" y="44"/>
                      <a:pt x="49" y="45"/>
                    </a:cubicBezTo>
                    <a:cubicBezTo>
                      <a:pt x="47" y="43"/>
                      <a:pt x="47" y="43"/>
                      <a:pt x="47" y="43"/>
                    </a:cubicBezTo>
                    <a:cubicBezTo>
                      <a:pt x="46" y="41"/>
                      <a:pt x="47" y="43"/>
                      <a:pt x="46" y="42"/>
                    </a:cubicBezTo>
                    <a:cubicBezTo>
                      <a:pt x="47" y="43"/>
                      <a:pt x="45" y="42"/>
                      <a:pt x="46" y="44"/>
                    </a:cubicBezTo>
                    <a:cubicBezTo>
                      <a:pt x="47" y="44"/>
                      <a:pt x="47" y="44"/>
                      <a:pt x="47" y="44"/>
                    </a:cubicBezTo>
                    <a:cubicBezTo>
                      <a:pt x="47" y="45"/>
                      <a:pt x="47" y="45"/>
                      <a:pt x="47" y="46"/>
                    </a:cubicBezTo>
                    <a:cubicBezTo>
                      <a:pt x="47" y="46"/>
                      <a:pt x="45" y="44"/>
                      <a:pt x="45" y="44"/>
                    </a:cubicBezTo>
                    <a:cubicBezTo>
                      <a:pt x="45" y="44"/>
                      <a:pt x="45" y="44"/>
                      <a:pt x="45" y="45"/>
                    </a:cubicBezTo>
                    <a:cubicBezTo>
                      <a:pt x="45" y="45"/>
                      <a:pt x="45" y="45"/>
                      <a:pt x="45" y="45"/>
                    </a:cubicBezTo>
                    <a:cubicBezTo>
                      <a:pt x="45" y="45"/>
                      <a:pt x="45" y="45"/>
                      <a:pt x="45" y="45"/>
                    </a:cubicBezTo>
                    <a:cubicBezTo>
                      <a:pt x="45" y="45"/>
                      <a:pt x="45" y="45"/>
                      <a:pt x="45" y="45"/>
                    </a:cubicBezTo>
                    <a:cubicBezTo>
                      <a:pt x="45" y="45"/>
                      <a:pt x="45" y="45"/>
                      <a:pt x="45" y="45"/>
                    </a:cubicBezTo>
                    <a:cubicBezTo>
                      <a:pt x="45" y="45"/>
                      <a:pt x="45" y="45"/>
                      <a:pt x="45" y="45"/>
                    </a:cubicBezTo>
                    <a:cubicBezTo>
                      <a:pt x="45" y="45"/>
                      <a:pt x="44" y="45"/>
                      <a:pt x="44" y="45"/>
                    </a:cubicBezTo>
                    <a:cubicBezTo>
                      <a:pt x="44" y="45"/>
                      <a:pt x="44" y="45"/>
                      <a:pt x="44" y="45"/>
                    </a:cubicBezTo>
                    <a:cubicBezTo>
                      <a:pt x="44" y="45"/>
                      <a:pt x="44" y="45"/>
                      <a:pt x="44" y="45"/>
                    </a:cubicBezTo>
                    <a:cubicBezTo>
                      <a:pt x="43" y="44"/>
                      <a:pt x="43" y="44"/>
                      <a:pt x="43" y="44"/>
                    </a:cubicBezTo>
                    <a:cubicBezTo>
                      <a:pt x="43" y="44"/>
                      <a:pt x="43" y="45"/>
                      <a:pt x="44" y="46"/>
                    </a:cubicBezTo>
                    <a:cubicBezTo>
                      <a:pt x="42" y="46"/>
                      <a:pt x="42" y="48"/>
                      <a:pt x="42" y="49"/>
                    </a:cubicBezTo>
                    <a:cubicBezTo>
                      <a:pt x="42" y="49"/>
                      <a:pt x="41" y="48"/>
                      <a:pt x="42" y="48"/>
                    </a:cubicBezTo>
                    <a:cubicBezTo>
                      <a:pt x="42" y="49"/>
                      <a:pt x="42" y="50"/>
                      <a:pt x="42" y="49"/>
                    </a:cubicBezTo>
                    <a:cubicBezTo>
                      <a:pt x="42" y="50"/>
                      <a:pt x="41" y="48"/>
                      <a:pt x="40" y="49"/>
                    </a:cubicBezTo>
                    <a:cubicBezTo>
                      <a:pt x="40" y="48"/>
                      <a:pt x="41" y="50"/>
                      <a:pt x="41" y="50"/>
                    </a:cubicBezTo>
                    <a:cubicBezTo>
                      <a:pt x="39" y="48"/>
                      <a:pt x="41" y="52"/>
                      <a:pt x="39" y="51"/>
                    </a:cubicBezTo>
                    <a:cubicBezTo>
                      <a:pt x="40" y="52"/>
                      <a:pt x="39" y="51"/>
                      <a:pt x="39" y="50"/>
                    </a:cubicBezTo>
                    <a:cubicBezTo>
                      <a:pt x="39" y="51"/>
                      <a:pt x="38" y="52"/>
                      <a:pt x="39" y="54"/>
                    </a:cubicBezTo>
                    <a:cubicBezTo>
                      <a:pt x="38" y="53"/>
                      <a:pt x="38" y="53"/>
                      <a:pt x="38" y="53"/>
                    </a:cubicBezTo>
                    <a:cubicBezTo>
                      <a:pt x="38" y="53"/>
                      <a:pt x="38" y="53"/>
                      <a:pt x="38" y="54"/>
                    </a:cubicBezTo>
                    <a:cubicBezTo>
                      <a:pt x="39" y="55"/>
                      <a:pt x="40" y="56"/>
                      <a:pt x="39" y="56"/>
                    </a:cubicBezTo>
                    <a:cubicBezTo>
                      <a:pt x="39" y="56"/>
                      <a:pt x="39" y="56"/>
                      <a:pt x="39" y="56"/>
                    </a:cubicBezTo>
                    <a:cubicBezTo>
                      <a:pt x="39" y="56"/>
                      <a:pt x="39" y="57"/>
                      <a:pt x="39" y="57"/>
                    </a:cubicBezTo>
                    <a:cubicBezTo>
                      <a:pt x="38" y="57"/>
                      <a:pt x="39" y="57"/>
                      <a:pt x="38" y="56"/>
                    </a:cubicBezTo>
                    <a:cubicBezTo>
                      <a:pt x="36" y="54"/>
                      <a:pt x="36" y="56"/>
                      <a:pt x="36" y="56"/>
                    </a:cubicBezTo>
                    <a:cubicBezTo>
                      <a:pt x="37" y="57"/>
                      <a:pt x="37" y="57"/>
                      <a:pt x="37" y="57"/>
                    </a:cubicBezTo>
                    <a:cubicBezTo>
                      <a:pt x="37" y="58"/>
                      <a:pt x="36" y="56"/>
                      <a:pt x="36" y="56"/>
                    </a:cubicBezTo>
                    <a:cubicBezTo>
                      <a:pt x="38" y="61"/>
                      <a:pt x="38" y="61"/>
                      <a:pt x="38" y="61"/>
                    </a:cubicBezTo>
                    <a:cubicBezTo>
                      <a:pt x="38" y="60"/>
                      <a:pt x="37" y="59"/>
                      <a:pt x="36" y="58"/>
                    </a:cubicBezTo>
                    <a:cubicBezTo>
                      <a:pt x="36" y="59"/>
                      <a:pt x="37" y="61"/>
                      <a:pt x="38" y="63"/>
                    </a:cubicBezTo>
                    <a:cubicBezTo>
                      <a:pt x="38" y="63"/>
                      <a:pt x="38" y="64"/>
                      <a:pt x="38" y="64"/>
                    </a:cubicBezTo>
                    <a:cubicBezTo>
                      <a:pt x="37" y="63"/>
                      <a:pt x="38" y="64"/>
                      <a:pt x="37" y="63"/>
                    </a:cubicBezTo>
                    <a:cubicBezTo>
                      <a:pt x="36" y="63"/>
                      <a:pt x="36" y="63"/>
                      <a:pt x="36" y="63"/>
                    </a:cubicBezTo>
                    <a:cubicBezTo>
                      <a:pt x="36" y="62"/>
                      <a:pt x="34" y="61"/>
                      <a:pt x="34" y="60"/>
                    </a:cubicBezTo>
                    <a:cubicBezTo>
                      <a:pt x="34" y="61"/>
                      <a:pt x="33" y="61"/>
                      <a:pt x="32" y="61"/>
                    </a:cubicBezTo>
                    <a:cubicBezTo>
                      <a:pt x="34" y="63"/>
                      <a:pt x="32" y="63"/>
                      <a:pt x="34" y="65"/>
                    </a:cubicBezTo>
                    <a:cubicBezTo>
                      <a:pt x="34" y="65"/>
                      <a:pt x="32" y="63"/>
                      <a:pt x="32" y="63"/>
                    </a:cubicBezTo>
                    <a:cubicBezTo>
                      <a:pt x="32" y="64"/>
                      <a:pt x="31" y="64"/>
                      <a:pt x="31" y="65"/>
                    </a:cubicBezTo>
                    <a:cubicBezTo>
                      <a:pt x="30" y="65"/>
                      <a:pt x="30" y="65"/>
                      <a:pt x="30" y="65"/>
                    </a:cubicBezTo>
                    <a:cubicBezTo>
                      <a:pt x="30" y="66"/>
                      <a:pt x="29" y="66"/>
                      <a:pt x="30" y="68"/>
                    </a:cubicBezTo>
                    <a:cubicBezTo>
                      <a:pt x="30" y="67"/>
                      <a:pt x="30" y="67"/>
                      <a:pt x="30" y="67"/>
                    </a:cubicBezTo>
                    <a:cubicBezTo>
                      <a:pt x="28" y="67"/>
                      <a:pt x="32" y="69"/>
                      <a:pt x="30" y="69"/>
                    </a:cubicBezTo>
                    <a:cubicBezTo>
                      <a:pt x="29" y="68"/>
                      <a:pt x="29" y="68"/>
                      <a:pt x="29" y="68"/>
                    </a:cubicBezTo>
                    <a:cubicBezTo>
                      <a:pt x="30" y="69"/>
                      <a:pt x="28" y="68"/>
                      <a:pt x="29" y="70"/>
                    </a:cubicBezTo>
                    <a:cubicBezTo>
                      <a:pt x="28" y="68"/>
                      <a:pt x="28" y="68"/>
                      <a:pt x="28" y="68"/>
                    </a:cubicBezTo>
                    <a:cubicBezTo>
                      <a:pt x="28" y="69"/>
                      <a:pt x="28" y="69"/>
                      <a:pt x="28" y="71"/>
                    </a:cubicBezTo>
                    <a:cubicBezTo>
                      <a:pt x="27" y="69"/>
                      <a:pt x="27" y="69"/>
                      <a:pt x="27" y="69"/>
                    </a:cubicBezTo>
                    <a:cubicBezTo>
                      <a:pt x="26" y="69"/>
                      <a:pt x="28" y="71"/>
                      <a:pt x="27" y="71"/>
                    </a:cubicBezTo>
                    <a:cubicBezTo>
                      <a:pt x="27" y="71"/>
                      <a:pt x="26" y="71"/>
                      <a:pt x="26" y="70"/>
                    </a:cubicBezTo>
                    <a:cubicBezTo>
                      <a:pt x="27" y="71"/>
                      <a:pt x="26" y="72"/>
                      <a:pt x="27" y="72"/>
                    </a:cubicBezTo>
                    <a:cubicBezTo>
                      <a:pt x="25" y="71"/>
                      <a:pt x="25" y="71"/>
                      <a:pt x="25" y="71"/>
                    </a:cubicBezTo>
                    <a:cubicBezTo>
                      <a:pt x="23" y="73"/>
                      <a:pt x="21" y="75"/>
                      <a:pt x="21" y="78"/>
                    </a:cubicBezTo>
                    <a:cubicBezTo>
                      <a:pt x="19" y="77"/>
                      <a:pt x="20" y="77"/>
                      <a:pt x="19" y="76"/>
                    </a:cubicBezTo>
                    <a:cubicBezTo>
                      <a:pt x="20" y="77"/>
                      <a:pt x="19" y="77"/>
                      <a:pt x="19" y="78"/>
                    </a:cubicBezTo>
                    <a:cubicBezTo>
                      <a:pt x="19" y="77"/>
                      <a:pt x="19" y="77"/>
                      <a:pt x="19" y="77"/>
                    </a:cubicBezTo>
                    <a:cubicBezTo>
                      <a:pt x="19" y="78"/>
                      <a:pt x="18" y="77"/>
                      <a:pt x="18" y="78"/>
                    </a:cubicBezTo>
                    <a:cubicBezTo>
                      <a:pt x="18" y="78"/>
                      <a:pt x="18" y="78"/>
                      <a:pt x="18" y="78"/>
                    </a:cubicBezTo>
                    <a:cubicBezTo>
                      <a:pt x="19" y="80"/>
                      <a:pt x="16" y="77"/>
                      <a:pt x="18" y="79"/>
                    </a:cubicBezTo>
                    <a:cubicBezTo>
                      <a:pt x="16" y="78"/>
                      <a:pt x="16" y="78"/>
                      <a:pt x="16" y="78"/>
                    </a:cubicBezTo>
                    <a:cubicBezTo>
                      <a:pt x="18" y="80"/>
                      <a:pt x="15" y="78"/>
                      <a:pt x="17" y="80"/>
                    </a:cubicBezTo>
                    <a:cubicBezTo>
                      <a:pt x="16" y="80"/>
                      <a:pt x="16" y="80"/>
                      <a:pt x="16" y="80"/>
                    </a:cubicBezTo>
                    <a:cubicBezTo>
                      <a:pt x="15" y="79"/>
                      <a:pt x="18" y="82"/>
                      <a:pt x="16" y="81"/>
                    </a:cubicBezTo>
                    <a:cubicBezTo>
                      <a:pt x="16" y="82"/>
                      <a:pt x="16" y="83"/>
                      <a:pt x="17" y="84"/>
                    </a:cubicBezTo>
                    <a:cubicBezTo>
                      <a:pt x="15" y="82"/>
                      <a:pt x="15" y="82"/>
                      <a:pt x="15" y="82"/>
                    </a:cubicBezTo>
                    <a:cubicBezTo>
                      <a:pt x="15" y="85"/>
                      <a:pt x="13" y="86"/>
                      <a:pt x="14" y="89"/>
                    </a:cubicBezTo>
                    <a:cubicBezTo>
                      <a:pt x="13" y="88"/>
                      <a:pt x="13" y="88"/>
                      <a:pt x="13" y="88"/>
                    </a:cubicBezTo>
                    <a:cubicBezTo>
                      <a:pt x="14" y="90"/>
                      <a:pt x="10" y="89"/>
                      <a:pt x="13" y="92"/>
                    </a:cubicBezTo>
                    <a:cubicBezTo>
                      <a:pt x="14" y="93"/>
                      <a:pt x="14" y="93"/>
                      <a:pt x="14" y="93"/>
                    </a:cubicBezTo>
                    <a:cubicBezTo>
                      <a:pt x="12" y="92"/>
                      <a:pt x="12" y="92"/>
                      <a:pt x="12" y="92"/>
                    </a:cubicBezTo>
                    <a:cubicBezTo>
                      <a:pt x="13" y="93"/>
                      <a:pt x="11" y="93"/>
                      <a:pt x="13" y="94"/>
                    </a:cubicBezTo>
                    <a:cubicBezTo>
                      <a:pt x="12" y="94"/>
                      <a:pt x="12" y="93"/>
                      <a:pt x="12" y="93"/>
                    </a:cubicBezTo>
                    <a:cubicBezTo>
                      <a:pt x="11" y="93"/>
                      <a:pt x="13" y="95"/>
                      <a:pt x="12" y="95"/>
                    </a:cubicBezTo>
                    <a:cubicBezTo>
                      <a:pt x="11" y="95"/>
                      <a:pt x="11" y="95"/>
                      <a:pt x="11" y="95"/>
                    </a:cubicBezTo>
                    <a:cubicBezTo>
                      <a:pt x="8" y="95"/>
                      <a:pt x="4" y="96"/>
                      <a:pt x="6" y="100"/>
                    </a:cubicBezTo>
                    <a:cubicBezTo>
                      <a:pt x="6" y="101"/>
                      <a:pt x="4" y="99"/>
                      <a:pt x="4" y="99"/>
                    </a:cubicBezTo>
                    <a:cubicBezTo>
                      <a:pt x="6" y="103"/>
                      <a:pt x="0" y="102"/>
                      <a:pt x="3" y="107"/>
                    </a:cubicBezTo>
                    <a:cubicBezTo>
                      <a:pt x="4" y="109"/>
                      <a:pt x="9" y="112"/>
                      <a:pt x="9" y="1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25" name="Freeform 163"/>
              <p:cNvSpPr/>
              <p:nvPr/>
            </p:nvSpPr>
            <p:spPr bwMode="auto">
              <a:xfrm>
                <a:off x="4499" y="1925"/>
                <a:ext cx="3" cy="4"/>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1" y="2"/>
                      <a:pt x="1" y="2"/>
                      <a:pt x="1" y="2"/>
                    </a:cubicBezTo>
                    <a:cubicBezTo>
                      <a:pt x="1" y="2"/>
                      <a:pt x="1"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26" name="Freeform 164"/>
              <p:cNvSpPr/>
              <p:nvPr/>
            </p:nvSpPr>
            <p:spPr bwMode="auto">
              <a:xfrm>
                <a:off x="3914" y="1322"/>
                <a:ext cx="2"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27" name="Freeform 165"/>
              <p:cNvSpPr/>
              <p:nvPr/>
            </p:nvSpPr>
            <p:spPr bwMode="auto">
              <a:xfrm>
                <a:off x="3122" y="2198"/>
                <a:ext cx="2" cy="4"/>
              </a:xfrm>
              <a:custGeom>
                <a:avLst/>
                <a:gdLst>
                  <a:gd name="T0" fmla="*/ 0 w 2"/>
                  <a:gd name="T1" fmla="*/ 0 h 4"/>
                  <a:gd name="T2" fmla="*/ 0 w 2"/>
                  <a:gd name="T3" fmla="*/ 0 h 4"/>
                  <a:gd name="T4" fmla="*/ 2 w 2"/>
                  <a:gd name="T5" fmla="*/ 4 h 4"/>
                  <a:gd name="T6" fmla="*/ 0 w 2"/>
                  <a:gd name="T7" fmla="*/ 0 h 4"/>
                </a:gdLst>
                <a:ahLst/>
                <a:cxnLst>
                  <a:cxn ang="0">
                    <a:pos x="T0" y="T1"/>
                  </a:cxn>
                  <a:cxn ang="0">
                    <a:pos x="T2" y="T3"/>
                  </a:cxn>
                  <a:cxn ang="0">
                    <a:pos x="T4" y="T5"/>
                  </a:cxn>
                  <a:cxn ang="0">
                    <a:pos x="T6" y="T7"/>
                  </a:cxn>
                </a:cxnLst>
                <a:rect l="0" t="0" r="r" b="b"/>
                <a:pathLst>
                  <a:path w="2" h="4">
                    <a:moveTo>
                      <a:pt x="0" y="0"/>
                    </a:moveTo>
                    <a:lnTo>
                      <a:pt x="0" y="0"/>
                    </a:lnTo>
                    <a:lnTo>
                      <a:pt x="2" y="4"/>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28" name="Freeform 166"/>
              <p:cNvSpPr/>
              <p:nvPr/>
            </p:nvSpPr>
            <p:spPr bwMode="auto">
              <a:xfrm>
                <a:off x="3126" y="2183"/>
                <a:ext cx="3" cy="3"/>
              </a:xfrm>
              <a:custGeom>
                <a:avLst/>
                <a:gdLst>
                  <a:gd name="T0" fmla="*/ 0 w 1"/>
                  <a:gd name="T1" fmla="*/ 1 h 1"/>
                  <a:gd name="T2" fmla="*/ 0 w 1"/>
                  <a:gd name="T3" fmla="*/ 0 h 1"/>
                  <a:gd name="T4" fmla="*/ 0 w 1"/>
                  <a:gd name="T5" fmla="*/ 1 h 1"/>
                </a:gdLst>
                <a:ahLst/>
                <a:cxnLst>
                  <a:cxn ang="0">
                    <a:pos x="T0" y="T1"/>
                  </a:cxn>
                  <a:cxn ang="0">
                    <a:pos x="T2" y="T3"/>
                  </a:cxn>
                  <a:cxn ang="0">
                    <a:pos x="T4" y="T5"/>
                  </a:cxn>
                </a:cxnLst>
                <a:rect l="0" t="0" r="r" b="b"/>
                <a:pathLst>
                  <a:path w="1" h="1">
                    <a:moveTo>
                      <a:pt x="0" y="1"/>
                    </a:moveTo>
                    <a:cubicBezTo>
                      <a:pt x="0" y="1"/>
                      <a:pt x="0" y="0"/>
                      <a:pt x="0" y="0"/>
                    </a:cubicBezTo>
                    <a:cubicBezTo>
                      <a:pt x="0" y="0"/>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29" name="Freeform 167"/>
              <p:cNvSpPr/>
              <p:nvPr/>
            </p:nvSpPr>
            <p:spPr bwMode="auto">
              <a:xfrm>
                <a:off x="3540" y="1543"/>
                <a:ext cx="2" cy="2"/>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0"/>
                      <a:pt x="0" y="0"/>
                      <a:pt x="1" y="0"/>
                    </a:cubicBezTo>
                    <a:cubicBezTo>
                      <a:pt x="0"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30" name="Freeform 168"/>
              <p:cNvSpPr/>
              <p:nvPr/>
            </p:nvSpPr>
            <p:spPr bwMode="auto">
              <a:xfrm>
                <a:off x="3156" y="221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31" name="Freeform 169"/>
              <p:cNvSpPr/>
              <p:nvPr/>
            </p:nvSpPr>
            <p:spPr bwMode="auto">
              <a:xfrm>
                <a:off x="3129" y="2183"/>
                <a:ext cx="0" cy="3"/>
              </a:xfrm>
              <a:custGeom>
                <a:avLst/>
                <a:gdLst>
                  <a:gd name="T0" fmla="*/ 1 h 1"/>
                  <a:gd name="T1" fmla="*/ 1 h 1"/>
                  <a:gd name="T2" fmla="*/ 1 h 1"/>
                </a:gdLst>
                <a:ahLst/>
                <a:cxnLst>
                  <a:cxn ang="0">
                    <a:pos x="0" y="T0"/>
                  </a:cxn>
                  <a:cxn ang="0">
                    <a:pos x="0" y="T1"/>
                  </a:cxn>
                  <a:cxn ang="0">
                    <a:pos x="0" y="T2"/>
                  </a:cxn>
                </a:cxnLst>
                <a:rect l="0" t="0" r="r" b="b"/>
                <a:pathLst>
                  <a:path h="1">
                    <a:moveTo>
                      <a:pt x="0" y="1"/>
                    </a:moveTo>
                    <a:cubicBezTo>
                      <a:pt x="0" y="1"/>
                      <a:pt x="0" y="1"/>
                      <a:pt x="0" y="1"/>
                    </a:cubicBezTo>
                    <a:cubicBezTo>
                      <a:pt x="0"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32" name="Freeform 170"/>
              <p:cNvSpPr/>
              <p:nvPr/>
            </p:nvSpPr>
            <p:spPr bwMode="auto">
              <a:xfrm>
                <a:off x="3129" y="219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33" name="Freeform 171"/>
              <p:cNvSpPr/>
              <p:nvPr/>
            </p:nvSpPr>
            <p:spPr bwMode="auto">
              <a:xfrm>
                <a:off x="3129" y="2192"/>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34" name="Freeform 172"/>
              <p:cNvSpPr/>
              <p:nvPr/>
            </p:nvSpPr>
            <p:spPr bwMode="auto">
              <a:xfrm>
                <a:off x="3205" y="2162"/>
                <a:ext cx="2" cy="9"/>
              </a:xfrm>
              <a:custGeom>
                <a:avLst/>
                <a:gdLst>
                  <a:gd name="T0" fmla="*/ 1 w 1"/>
                  <a:gd name="T1" fmla="*/ 2 h 4"/>
                  <a:gd name="T2" fmla="*/ 1 w 1"/>
                  <a:gd name="T3" fmla="*/ 0 h 4"/>
                  <a:gd name="T4" fmla="*/ 1 w 1"/>
                  <a:gd name="T5" fmla="*/ 4 h 4"/>
                  <a:gd name="T6" fmla="*/ 1 w 1"/>
                  <a:gd name="T7" fmla="*/ 4 h 4"/>
                  <a:gd name="T8" fmla="*/ 1 w 1"/>
                  <a:gd name="T9" fmla="*/ 3 h 4"/>
                  <a:gd name="T10" fmla="*/ 1 w 1"/>
                  <a:gd name="T11" fmla="*/ 2 h 4"/>
                </a:gdLst>
                <a:ahLst/>
                <a:cxnLst>
                  <a:cxn ang="0">
                    <a:pos x="T0" y="T1"/>
                  </a:cxn>
                  <a:cxn ang="0">
                    <a:pos x="T2" y="T3"/>
                  </a:cxn>
                  <a:cxn ang="0">
                    <a:pos x="T4" y="T5"/>
                  </a:cxn>
                  <a:cxn ang="0">
                    <a:pos x="T6" y="T7"/>
                  </a:cxn>
                  <a:cxn ang="0">
                    <a:pos x="T8" y="T9"/>
                  </a:cxn>
                  <a:cxn ang="0">
                    <a:pos x="T10" y="T11"/>
                  </a:cxn>
                </a:cxnLst>
                <a:rect l="0" t="0" r="r" b="b"/>
                <a:pathLst>
                  <a:path w="1" h="4">
                    <a:moveTo>
                      <a:pt x="1" y="2"/>
                    </a:moveTo>
                    <a:cubicBezTo>
                      <a:pt x="1" y="1"/>
                      <a:pt x="1" y="0"/>
                      <a:pt x="1" y="0"/>
                    </a:cubicBezTo>
                    <a:cubicBezTo>
                      <a:pt x="1" y="1"/>
                      <a:pt x="0" y="3"/>
                      <a:pt x="1" y="4"/>
                    </a:cubicBezTo>
                    <a:cubicBezTo>
                      <a:pt x="1" y="4"/>
                      <a:pt x="1" y="4"/>
                      <a:pt x="1" y="4"/>
                    </a:cubicBezTo>
                    <a:cubicBezTo>
                      <a:pt x="1" y="4"/>
                      <a:pt x="1" y="3"/>
                      <a:pt x="1" y="3"/>
                    </a:cubicBezTo>
                    <a:cubicBezTo>
                      <a:pt x="1" y="3"/>
                      <a:pt x="1" y="1"/>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35" name="Freeform 173"/>
              <p:cNvSpPr/>
              <p:nvPr/>
            </p:nvSpPr>
            <p:spPr bwMode="auto">
              <a:xfrm>
                <a:off x="3207" y="2166"/>
                <a:ext cx="0" cy="3"/>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36" name="Freeform 174"/>
              <p:cNvSpPr/>
              <p:nvPr/>
            </p:nvSpPr>
            <p:spPr bwMode="auto">
              <a:xfrm>
                <a:off x="3207" y="2169"/>
                <a:ext cx="0" cy="4"/>
              </a:xfrm>
              <a:custGeom>
                <a:avLst/>
                <a:gdLst>
                  <a:gd name="T0" fmla="*/ 2 h 2"/>
                  <a:gd name="T1" fmla="*/ 1 h 2"/>
                  <a:gd name="T2" fmla="*/ 1 h 2"/>
                  <a:gd name="T3" fmla="*/ 2 h 2"/>
                </a:gdLst>
                <a:ahLst/>
                <a:cxnLst>
                  <a:cxn ang="0">
                    <a:pos x="0" y="T0"/>
                  </a:cxn>
                  <a:cxn ang="0">
                    <a:pos x="0" y="T1"/>
                  </a:cxn>
                  <a:cxn ang="0">
                    <a:pos x="0" y="T2"/>
                  </a:cxn>
                  <a:cxn ang="0">
                    <a:pos x="0" y="T3"/>
                  </a:cxn>
                </a:cxnLst>
                <a:rect l="0" t="0" r="r" b="b"/>
                <a:pathLst>
                  <a:path h="2">
                    <a:moveTo>
                      <a:pt x="0" y="2"/>
                    </a:moveTo>
                    <a:cubicBezTo>
                      <a:pt x="0" y="1"/>
                      <a:pt x="0" y="1"/>
                      <a:pt x="0" y="1"/>
                    </a:cubicBezTo>
                    <a:cubicBezTo>
                      <a:pt x="0" y="0"/>
                      <a:pt x="0" y="1"/>
                      <a:pt x="0" y="1"/>
                    </a:cubicBezTo>
                    <a:cubicBezTo>
                      <a:pt x="0" y="1"/>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37" name="Freeform 175"/>
              <p:cNvSpPr/>
              <p:nvPr/>
            </p:nvSpPr>
            <p:spPr bwMode="auto">
              <a:xfrm>
                <a:off x="3194" y="2156"/>
                <a:ext cx="0" cy="6"/>
              </a:xfrm>
              <a:custGeom>
                <a:avLst/>
                <a:gdLst>
                  <a:gd name="T0" fmla="*/ 2 h 3"/>
                  <a:gd name="T1" fmla="*/ 2 h 3"/>
                  <a:gd name="T2" fmla="*/ 2 h 3"/>
                </a:gdLst>
                <a:ahLst/>
                <a:cxnLst>
                  <a:cxn ang="0">
                    <a:pos x="0" y="T0"/>
                  </a:cxn>
                  <a:cxn ang="0">
                    <a:pos x="0" y="T1"/>
                  </a:cxn>
                  <a:cxn ang="0">
                    <a:pos x="0" y="T2"/>
                  </a:cxn>
                </a:cxnLst>
                <a:rect l="0" t="0" r="r" b="b"/>
                <a:pathLst>
                  <a:path h="3">
                    <a:moveTo>
                      <a:pt x="0" y="2"/>
                    </a:moveTo>
                    <a:cubicBezTo>
                      <a:pt x="0" y="0"/>
                      <a:pt x="0" y="2"/>
                      <a:pt x="0" y="2"/>
                    </a:cubicBezTo>
                    <a:cubicBezTo>
                      <a:pt x="0" y="3"/>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38" name="Freeform 176"/>
              <p:cNvSpPr/>
              <p:nvPr/>
            </p:nvSpPr>
            <p:spPr bwMode="auto">
              <a:xfrm>
                <a:off x="3209" y="2196"/>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0"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39" name="Freeform 177"/>
              <p:cNvSpPr/>
              <p:nvPr/>
            </p:nvSpPr>
            <p:spPr bwMode="auto">
              <a:xfrm>
                <a:off x="3472" y="207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40" name="Freeform 178"/>
              <p:cNvSpPr/>
              <p:nvPr/>
            </p:nvSpPr>
            <p:spPr bwMode="auto">
              <a:xfrm>
                <a:off x="3201" y="2158"/>
                <a:ext cx="0" cy="2"/>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41" name="Freeform 179"/>
              <p:cNvSpPr/>
              <p:nvPr/>
            </p:nvSpPr>
            <p:spPr bwMode="auto">
              <a:xfrm>
                <a:off x="3211" y="2194"/>
                <a:ext cx="2" cy="4"/>
              </a:xfrm>
              <a:custGeom>
                <a:avLst/>
                <a:gdLst>
                  <a:gd name="T0" fmla="*/ 1 w 1"/>
                  <a:gd name="T1" fmla="*/ 1 h 2"/>
                  <a:gd name="T2" fmla="*/ 0 w 1"/>
                  <a:gd name="T3" fmla="*/ 2 h 2"/>
                  <a:gd name="T4" fmla="*/ 1 w 1"/>
                  <a:gd name="T5" fmla="*/ 1 h 2"/>
                </a:gdLst>
                <a:ahLst/>
                <a:cxnLst>
                  <a:cxn ang="0">
                    <a:pos x="T0" y="T1"/>
                  </a:cxn>
                  <a:cxn ang="0">
                    <a:pos x="T2" y="T3"/>
                  </a:cxn>
                  <a:cxn ang="0">
                    <a:pos x="T4" y="T5"/>
                  </a:cxn>
                </a:cxnLst>
                <a:rect l="0" t="0" r="r" b="b"/>
                <a:pathLst>
                  <a:path w="1" h="2">
                    <a:moveTo>
                      <a:pt x="1" y="1"/>
                    </a:moveTo>
                    <a:cubicBezTo>
                      <a:pt x="1" y="0"/>
                      <a:pt x="1" y="1"/>
                      <a:pt x="0" y="2"/>
                    </a:cubicBezTo>
                    <a:cubicBezTo>
                      <a:pt x="0" y="2"/>
                      <a:pt x="0" y="2"/>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42" name="Freeform 180"/>
              <p:cNvSpPr/>
              <p:nvPr/>
            </p:nvSpPr>
            <p:spPr bwMode="auto">
              <a:xfrm>
                <a:off x="3317" y="2561"/>
                <a:ext cx="0" cy="2"/>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0"/>
                    </a:cubicBezTo>
                    <a:cubicBezTo>
                      <a:pt x="0" y="0"/>
                      <a:pt x="0" y="0"/>
                      <a:pt x="0" y="1"/>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43" name="Freeform 181"/>
              <p:cNvSpPr/>
              <p:nvPr/>
            </p:nvSpPr>
            <p:spPr bwMode="auto">
              <a:xfrm>
                <a:off x="3345" y="2535"/>
                <a:ext cx="2"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0" y="0"/>
                    </a:cubicBezTo>
                    <a:cubicBezTo>
                      <a:pt x="0" y="0"/>
                      <a:pt x="0"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44" name="Freeform 182"/>
              <p:cNvSpPr/>
              <p:nvPr/>
            </p:nvSpPr>
            <p:spPr bwMode="auto">
              <a:xfrm>
                <a:off x="3211" y="2192"/>
                <a:ext cx="2" cy="6"/>
              </a:xfrm>
              <a:custGeom>
                <a:avLst/>
                <a:gdLst>
                  <a:gd name="T0" fmla="*/ 0 w 1"/>
                  <a:gd name="T1" fmla="*/ 3 h 3"/>
                  <a:gd name="T2" fmla="*/ 1 w 1"/>
                  <a:gd name="T3" fmla="*/ 0 h 3"/>
                  <a:gd name="T4" fmla="*/ 0 w 1"/>
                  <a:gd name="T5" fmla="*/ 3 h 3"/>
                </a:gdLst>
                <a:ahLst/>
                <a:cxnLst>
                  <a:cxn ang="0">
                    <a:pos x="T0" y="T1"/>
                  </a:cxn>
                  <a:cxn ang="0">
                    <a:pos x="T2" y="T3"/>
                  </a:cxn>
                  <a:cxn ang="0">
                    <a:pos x="T4" y="T5"/>
                  </a:cxn>
                </a:cxnLst>
                <a:rect l="0" t="0" r="r" b="b"/>
                <a:pathLst>
                  <a:path w="1" h="3">
                    <a:moveTo>
                      <a:pt x="0" y="3"/>
                    </a:moveTo>
                    <a:cubicBezTo>
                      <a:pt x="1" y="0"/>
                      <a:pt x="1" y="0"/>
                      <a:pt x="1" y="0"/>
                    </a:cubicBezTo>
                    <a:cubicBezTo>
                      <a:pt x="0" y="1"/>
                      <a:pt x="0" y="2"/>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45" name="Freeform 183"/>
              <p:cNvSpPr/>
              <p:nvPr/>
            </p:nvSpPr>
            <p:spPr bwMode="auto">
              <a:xfrm>
                <a:off x="3266" y="2548"/>
                <a:ext cx="3" cy="2"/>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0"/>
                      <a:pt x="1" y="1"/>
                      <a:pt x="1" y="1"/>
                    </a:cubicBezTo>
                    <a:cubicBezTo>
                      <a:pt x="1"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46" name="Freeform 184"/>
              <p:cNvSpPr/>
              <p:nvPr/>
            </p:nvSpPr>
            <p:spPr bwMode="auto">
              <a:xfrm>
                <a:off x="3271" y="254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47" name="Freeform 185"/>
              <p:cNvSpPr/>
              <p:nvPr/>
            </p:nvSpPr>
            <p:spPr bwMode="auto">
              <a:xfrm>
                <a:off x="3273" y="2557"/>
                <a:ext cx="0" cy="2"/>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48" name="Freeform 186"/>
              <p:cNvSpPr/>
              <p:nvPr/>
            </p:nvSpPr>
            <p:spPr bwMode="auto">
              <a:xfrm>
                <a:off x="3271" y="2557"/>
                <a:ext cx="2"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0"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49" name="Freeform 187"/>
              <p:cNvSpPr/>
              <p:nvPr/>
            </p:nvSpPr>
            <p:spPr bwMode="auto">
              <a:xfrm>
                <a:off x="4616" y="188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50" name="Freeform 188"/>
              <p:cNvSpPr/>
              <p:nvPr/>
            </p:nvSpPr>
            <p:spPr bwMode="auto">
              <a:xfrm>
                <a:off x="3175" y="2211"/>
                <a:ext cx="0" cy="2"/>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51" name="Freeform 189"/>
              <p:cNvSpPr/>
              <p:nvPr/>
            </p:nvSpPr>
            <p:spPr bwMode="auto">
              <a:xfrm>
                <a:off x="3137" y="218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52" name="Freeform 190"/>
              <p:cNvSpPr/>
              <p:nvPr/>
            </p:nvSpPr>
            <p:spPr bwMode="auto">
              <a:xfrm>
                <a:off x="3203" y="2166"/>
                <a:ext cx="2" cy="5"/>
              </a:xfrm>
              <a:custGeom>
                <a:avLst/>
                <a:gdLst>
                  <a:gd name="T0" fmla="*/ 1 w 1"/>
                  <a:gd name="T1" fmla="*/ 0 h 2"/>
                  <a:gd name="T2" fmla="*/ 0 w 1"/>
                  <a:gd name="T3" fmla="*/ 2 h 2"/>
                  <a:gd name="T4" fmla="*/ 1 w 1"/>
                  <a:gd name="T5" fmla="*/ 0 h 2"/>
                </a:gdLst>
                <a:ahLst/>
                <a:cxnLst>
                  <a:cxn ang="0">
                    <a:pos x="T0" y="T1"/>
                  </a:cxn>
                  <a:cxn ang="0">
                    <a:pos x="T2" y="T3"/>
                  </a:cxn>
                  <a:cxn ang="0">
                    <a:pos x="T4" y="T5"/>
                  </a:cxn>
                </a:cxnLst>
                <a:rect l="0" t="0" r="r" b="b"/>
                <a:pathLst>
                  <a:path w="1" h="2">
                    <a:moveTo>
                      <a:pt x="1" y="0"/>
                    </a:moveTo>
                    <a:cubicBezTo>
                      <a:pt x="1" y="0"/>
                      <a:pt x="1" y="1"/>
                      <a:pt x="0" y="2"/>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53" name="Freeform 191"/>
              <p:cNvSpPr/>
              <p:nvPr/>
            </p:nvSpPr>
            <p:spPr bwMode="auto">
              <a:xfrm>
                <a:off x="4497" y="1929"/>
                <a:ext cx="2" cy="2"/>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0"/>
                      <a:pt x="1" y="0"/>
                      <a:pt x="0" y="0"/>
                    </a:cubicBezTo>
                    <a:cubicBezTo>
                      <a:pt x="0"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54" name="Freeform 192"/>
              <p:cNvSpPr/>
              <p:nvPr/>
            </p:nvSpPr>
            <p:spPr bwMode="auto">
              <a:xfrm>
                <a:off x="3082" y="2156"/>
                <a:ext cx="131" cy="91"/>
              </a:xfrm>
              <a:custGeom>
                <a:avLst/>
                <a:gdLst>
                  <a:gd name="T0" fmla="*/ 46 w 62"/>
                  <a:gd name="T1" fmla="*/ 23 h 43"/>
                  <a:gd name="T2" fmla="*/ 51 w 62"/>
                  <a:gd name="T3" fmla="*/ 20 h 43"/>
                  <a:gd name="T4" fmla="*/ 54 w 62"/>
                  <a:gd name="T5" fmla="*/ 19 h 43"/>
                  <a:gd name="T6" fmla="*/ 58 w 62"/>
                  <a:gd name="T7" fmla="*/ 21 h 43"/>
                  <a:gd name="T8" fmla="*/ 60 w 62"/>
                  <a:gd name="T9" fmla="*/ 20 h 43"/>
                  <a:gd name="T10" fmla="*/ 61 w 62"/>
                  <a:gd name="T11" fmla="*/ 16 h 43"/>
                  <a:gd name="T12" fmla="*/ 62 w 62"/>
                  <a:gd name="T13" fmla="*/ 13 h 43"/>
                  <a:gd name="T14" fmla="*/ 62 w 62"/>
                  <a:gd name="T15" fmla="*/ 11 h 43"/>
                  <a:gd name="T16" fmla="*/ 58 w 62"/>
                  <a:gd name="T17" fmla="*/ 12 h 43"/>
                  <a:gd name="T18" fmla="*/ 56 w 62"/>
                  <a:gd name="T19" fmla="*/ 9 h 43"/>
                  <a:gd name="T20" fmla="*/ 57 w 62"/>
                  <a:gd name="T21" fmla="*/ 2 h 43"/>
                  <a:gd name="T22" fmla="*/ 56 w 62"/>
                  <a:gd name="T23" fmla="*/ 2 h 43"/>
                  <a:gd name="T24" fmla="*/ 55 w 62"/>
                  <a:gd name="T25" fmla="*/ 5 h 43"/>
                  <a:gd name="T26" fmla="*/ 54 w 62"/>
                  <a:gd name="T27" fmla="*/ 3 h 43"/>
                  <a:gd name="T28" fmla="*/ 53 w 62"/>
                  <a:gd name="T29" fmla="*/ 8 h 43"/>
                  <a:gd name="T30" fmla="*/ 51 w 62"/>
                  <a:gd name="T31" fmla="*/ 3 h 43"/>
                  <a:gd name="T32" fmla="*/ 51 w 62"/>
                  <a:gd name="T33" fmla="*/ 1 h 43"/>
                  <a:gd name="T34" fmla="*/ 50 w 62"/>
                  <a:gd name="T35" fmla="*/ 4 h 43"/>
                  <a:gd name="T36" fmla="*/ 49 w 62"/>
                  <a:gd name="T37" fmla="*/ 2 h 43"/>
                  <a:gd name="T38" fmla="*/ 48 w 62"/>
                  <a:gd name="T39" fmla="*/ 7 h 43"/>
                  <a:gd name="T40" fmla="*/ 47 w 62"/>
                  <a:gd name="T41" fmla="*/ 12 h 43"/>
                  <a:gd name="T42" fmla="*/ 46 w 62"/>
                  <a:gd name="T43" fmla="*/ 7 h 43"/>
                  <a:gd name="T44" fmla="*/ 43 w 62"/>
                  <a:gd name="T45" fmla="*/ 7 h 43"/>
                  <a:gd name="T46" fmla="*/ 42 w 62"/>
                  <a:gd name="T47" fmla="*/ 7 h 43"/>
                  <a:gd name="T48" fmla="*/ 40 w 62"/>
                  <a:gd name="T49" fmla="*/ 8 h 43"/>
                  <a:gd name="T50" fmla="*/ 37 w 62"/>
                  <a:gd name="T51" fmla="*/ 9 h 43"/>
                  <a:gd name="T52" fmla="*/ 36 w 62"/>
                  <a:gd name="T53" fmla="*/ 10 h 43"/>
                  <a:gd name="T54" fmla="*/ 36 w 62"/>
                  <a:gd name="T55" fmla="*/ 10 h 43"/>
                  <a:gd name="T56" fmla="*/ 35 w 62"/>
                  <a:gd name="T57" fmla="*/ 12 h 43"/>
                  <a:gd name="T58" fmla="*/ 34 w 62"/>
                  <a:gd name="T59" fmla="*/ 10 h 43"/>
                  <a:gd name="T60" fmla="*/ 33 w 62"/>
                  <a:gd name="T61" fmla="*/ 12 h 43"/>
                  <a:gd name="T62" fmla="*/ 30 w 62"/>
                  <a:gd name="T63" fmla="*/ 11 h 43"/>
                  <a:gd name="T64" fmla="*/ 28 w 62"/>
                  <a:gd name="T65" fmla="*/ 12 h 43"/>
                  <a:gd name="T66" fmla="*/ 26 w 62"/>
                  <a:gd name="T67" fmla="*/ 12 h 43"/>
                  <a:gd name="T68" fmla="*/ 26 w 62"/>
                  <a:gd name="T69" fmla="*/ 14 h 43"/>
                  <a:gd name="T70" fmla="*/ 25 w 62"/>
                  <a:gd name="T71" fmla="*/ 13 h 43"/>
                  <a:gd name="T72" fmla="*/ 24 w 62"/>
                  <a:gd name="T73" fmla="*/ 15 h 43"/>
                  <a:gd name="T74" fmla="*/ 22 w 62"/>
                  <a:gd name="T75" fmla="*/ 16 h 43"/>
                  <a:gd name="T76" fmla="*/ 21 w 62"/>
                  <a:gd name="T77" fmla="*/ 17 h 43"/>
                  <a:gd name="T78" fmla="*/ 22 w 62"/>
                  <a:gd name="T79" fmla="*/ 25 h 43"/>
                  <a:gd name="T80" fmla="*/ 19 w 62"/>
                  <a:gd name="T81" fmla="*/ 21 h 43"/>
                  <a:gd name="T82" fmla="*/ 17 w 62"/>
                  <a:gd name="T83" fmla="*/ 23 h 43"/>
                  <a:gd name="T84" fmla="*/ 16 w 62"/>
                  <a:gd name="T85" fmla="*/ 23 h 43"/>
                  <a:gd name="T86" fmla="*/ 11 w 62"/>
                  <a:gd name="T87" fmla="*/ 24 h 43"/>
                  <a:gd name="T88" fmla="*/ 10 w 62"/>
                  <a:gd name="T89" fmla="*/ 24 h 43"/>
                  <a:gd name="T90" fmla="*/ 8 w 62"/>
                  <a:gd name="T91" fmla="*/ 31 h 43"/>
                  <a:gd name="T92" fmla="*/ 7 w 62"/>
                  <a:gd name="T93" fmla="*/ 32 h 43"/>
                  <a:gd name="T94" fmla="*/ 12 w 62"/>
                  <a:gd name="T95" fmla="*/ 41 h 43"/>
                  <a:gd name="T96" fmla="*/ 18 w 62"/>
                  <a:gd name="T97" fmla="*/ 38 h 43"/>
                  <a:gd name="T98" fmla="*/ 28 w 62"/>
                  <a:gd name="T99" fmla="*/ 27 h 43"/>
                  <a:gd name="T100" fmla="*/ 31 w 62"/>
                  <a:gd name="T101" fmla="*/ 31 h 43"/>
                  <a:gd name="T102" fmla="*/ 36 w 62"/>
                  <a:gd name="T103" fmla="*/ 29 h 43"/>
                  <a:gd name="T104" fmla="*/ 41 w 62"/>
                  <a:gd name="T105" fmla="*/ 2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2" h="43">
                    <a:moveTo>
                      <a:pt x="44" y="25"/>
                    </a:moveTo>
                    <a:cubicBezTo>
                      <a:pt x="44" y="25"/>
                      <a:pt x="44" y="26"/>
                      <a:pt x="44" y="26"/>
                    </a:cubicBezTo>
                    <a:cubicBezTo>
                      <a:pt x="44" y="26"/>
                      <a:pt x="44" y="26"/>
                      <a:pt x="45" y="27"/>
                    </a:cubicBezTo>
                    <a:cubicBezTo>
                      <a:pt x="45" y="26"/>
                      <a:pt x="45" y="25"/>
                      <a:pt x="45" y="25"/>
                    </a:cubicBezTo>
                    <a:cubicBezTo>
                      <a:pt x="46" y="27"/>
                      <a:pt x="46" y="25"/>
                      <a:pt x="46" y="26"/>
                    </a:cubicBezTo>
                    <a:cubicBezTo>
                      <a:pt x="46" y="24"/>
                      <a:pt x="46" y="22"/>
                      <a:pt x="46" y="23"/>
                    </a:cubicBezTo>
                    <a:cubicBezTo>
                      <a:pt x="46" y="26"/>
                      <a:pt x="46" y="26"/>
                      <a:pt x="46" y="26"/>
                    </a:cubicBezTo>
                    <a:cubicBezTo>
                      <a:pt x="47" y="24"/>
                      <a:pt x="48" y="27"/>
                      <a:pt x="48" y="23"/>
                    </a:cubicBezTo>
                    <a:cubicBezTo>
                      <a:pt x="48" y="25"/>
                      <a:pt x="48" y="25"/>
                      <a:pt x="48" y="25"/>
                    </a:cubicBezTo>
                    <a:cubicBezTo>
                      <a:pt x="49" y="23"/>
                      <a:pt x="50" y="25"/>
                      <a:pt x="50" y="22"/>
                    </a:cubicBezTo>
                    <a:cubicBezTo>
                      <a:pt x="50" y="23"/>
                      <a:pt x="51" y="23"/>
                      <a:pt x="51" y="23"/>
                    </a:cubicBezTo>
                    <a:cubicBezTo>
                      <a:pt x="51" y="22"/>
                      <a:pt x="51" y="22"/>
                      <a:pt x="51" y="20"/>
                    </a:cubicBezTo>
                    <a:cubicBezTo>
                      <a:pt x="51" y="20"/>
                      <a:pt x="52" y="21"/>
                      <a:pt x="52" y="21"/>
                    </a:cubicBezTo>
                    <a:cubicBezTo>
                      <a:pt x="52" y="22"/>
                      <a:pt x="52" y="24"/>
                      <a:pt x="52" y="22"/>
                    </a:cubicBezTo>
                    <a:cubicBezTo>
                      <a:pt x="52" y="23"/>
                      <a:pt x="52" y="23"/>
                      <a:pt x="52" y="23"/>
                    </a:cubicBezTo>
                    <a:cubicBezTo>
                      <a:pt x="53" y="22"/>
                      <a:pt x="53" y="20"/>
                      <a:pt x="53" y="21"/>
                    </a:cubicBezTo>
                    <a:cubicBezTo>
                      <a:pt x="54" y="20"/>
                      <a:pt x="54" y="20"/>
                      <a:pt x="54" y="18"/>
                    </a:cubicBezTo>
                    <a:cubicBezTo>
                      <a:pt x="54" y="18"/>
                      <a:pt x="54" y="20"/>
                      <a:pt x="54" y="19"/>
                    </a:cubicBezTo>
                    <a:cubicBezTo>
                      <a:pt x="54" y="21"/>
                      <a:pt x="54" y="21"/>
                      <a:pt x="54" y="21"/>
                    </a:cubicBezTo>
                    <a:cubicBezTo>
                      <a:pt x="54" y="21"/>
                      <a:pt x="55" y="20"/>
                      <a:pt x="56" y="19"/>
                    </a:cubicBezTo>
                    <a:cubicBezTo>
                      <a:pt x="56" y="22"/>
                      <a:pt x="56" y="19"/>
                      <a:pt x="57" y="21"/>
                    </a:cubicBezTo>
                    <a:cubicBezTo>
                      <a:pt x="57" y="19"/>
                      <a:pt x="57" y="21"/>
                      <a:pt x="58" y="18"/>
                    </a:cubicBezTo>
                    <a:cubicBezTo>
                      <a:pt x="57" y="20"/>
                      <a:pt x="57" y="20"/>
                      <a:pt x="57" y="20"/>
                    </a:cubicBezTo>
                    <a:cubicBezTo>
                      <a:pt x="58" y="20"/>
                      <a:pt x="58" y="20"/>
                      <a:pt x="58" y="21"/>
                    </a:cubicBezTo>
                    <a:cubicBezTo>
                      <a:pt x="58" y="21"/>
                      <a:pt x="59" y="19"/>
                      <a:pt x="59" y="18"/>
                    </a:cubicBezTo>
                    <a:cubicBezTo>
                      <a:pt x="59" y="20"/>
                      <a:pt x="59" y="20"/>
                      <a:pt x="59" y="20"/>
                    </a:cubicBezTo>
                    <a:cubicBezTo>
                      <a:pt x="59" y="19"/>
                      <a:pt x="60" y="17"/>
                      <a:pt x="60" y="15"/>
                    </a:cubicBezTo>
                    <a:cubicBezTo>
                      <a:pt x="60" y="16"/>
                      <a:pt x="60" y="15"/>
                      <a:pt x="60" y="16"/>
                    </a:cubicBezTo>
                    <a:cubicBezTo>
                      <a:pt x="60" y="17"/>
                      <a:pt x="59" y="19"/>
                      <a:pt x="59" y="20"/>
                    </a:cubicBezTo>
                    <a:cubicBezTo>
                      <a:pt x="59" y="21"/>
                      <a:pt x="60" y="18"/>
                      <a:pt x="60" y="20"/>
                    </a:cubicBezTo>
                    <a:cubicBezTo>
                      <a:pt x="60" y="20"/>
                      <a:pt x="60" y="20"/>
                      <a:pt x="60" y="18"/>
                    </a:cubicBezTo>
                    <a:cubicBezTo>
                      <a:pt x="60" y="20"/>
                      <a:pt x="60" y="20"/>
                      <a:pt x="60" y="20"/>
                    </a:cubicBezTo>
                    <a:cubicBezTo>
                      <a:pt x="60" y="20"/>
                      <a:pt x="60" y="20"/>
                      <a:pt x="60" y="19"/>
                    </a:cubicBezTo>
                    <a:cubicBezTo>
                      <a:pt x="60" y="19"/>
                      <a:pt x="60" y="19"/>
                      <a:pt x="60" y="19"/>
                    </a:cubicBezTo>
                    <a:cubicBezTo>
                      <a:pt x="61" y="17"/>
                      <a:pt x="61" y="17"/>
                      <a:pt x="62" y="15"/>
                    </a:cubicBezTo>
                    <a:cubicBezTo>
                      <a:pt x="61" y="16"/>
                      <a:pt x="61" y="16"/>
                      <a:pt x="61" y="16"/>
                    </a:cubicBezTo>
                    <a:cubicBezTo>
                      <a:pt x="62" y="15"/>
                      <a:pt x="62" y="14"/>
                      <a:pt x="62" y="16"/>
                    </a:cubicBezTo>
                    <a:cubicBezTo>
                      <a:pt x="61" y="17"/>
                      <a:pt x="61" y="18"/>
                      <a:pt x="61" y="19"/>
                    </a:cubicBezTo>
                    <a:cubicBezTo>
                      <a:pt x="62" y="15"/>
                      <a:pt x="62" y="15"/>
                      <a:pt x="62" y="15"/>
                    </a:cubicBezTo>
                    <a:cubicBezTo>
                      <a:pt x="62" y="16"/>
                      <a:pt x="62" y="16"/>
                      <a:pt x="62" y="14"/>
                    </a:cubicBezTo>
                    <a:cubicBezTo>
                      <a:pt x="62" y="15"/>
                      <a:pt x="62" y="15"/>
                      <a:pt x="62" y="15"/>
                    </a:cubicBezTo>
                    <a:cubicBezTo>
                      <a:pt x="62" y="13"/>
                      <a:pt x="62" y="13"/>
                      <a:pt x="62" y="13"/>
                    </a:cubicBezTo>
                    <a:cubicBezTo>
                      <a:pt x="62" y="14"/>
                      <a:pt x="62" y="12"/>
                      <a:pt x="61" y="14"/>
                    </a:cubicBezTo>
                    <a:cubicBezTo>
                      <a:pt x="61" y="15"/>
                      <a:pt x="61" y="15"/>
                      <a:pt x="61" y="15"/>
                    </a:cubicBezTo>
                    <a:cubicBezTo>
                      <a:pt x="61" y="15"/>
                      <a:pt x="60" y="17"/>
                      <a:pt x="61" y="15"/>
                    </a:cubicBezTo>
                    <a:cubicBezTo>
                      <a:pt x="61" y="13"/>
                      <a:pt x="61" y="13"/>
                      <a:pt x="61" y="13"/>
                    </a:cubicBezTo>
                    <a:cubicBezTo>
                      <a:pt x="61" y="13"/>
                      <a:pt x="61" y="14"/>
                      <a:pt x="61" y="14"/>
                    </a:cubicBezTo>
                    <a:cubicBezTo>
                      <a:pt x="62" y="11"/>
                      <a:pt x="62" y="11"/>
                      <a:pt x="62" y="11"/>
                    </a:cubicBezTo>
                    <a:cubicBezTo>
                      <a:pt x="61" y="15"/>
                      <a:pt x="61" y="12"/>
                      <a:pt x="60" y="13"/>
                    </a:cubicBezTo>
                    <a:cubicBezTo>
                      <a:pt x="61" y="12"/>
                      <a:pt x="61" y="12"/>
                      <a:pt x="61" y="12"/>
                    </a:cubicBezTo>
                    <a:cubicBezTo>
                      <a:pt x="61" y="11"/>
                      <a:pt x="60" y="14"/>
                      <a:pt x="60" y="14"/>
                    </a:cubicBezTo>
                    <a:cubicBezTo>
                      <a:pt x="60" y="13"/>
                      <a:pt x="61" y="11"/>
                      <a:pt x="61" y="10"/>
                    </a:cubicBezTo>
                    <a:cubicBezTo>
                      <a:pt x="60" y="10"/>
                      <a:pt x="59" y="12"/>
                      <a:pt x="59" y="10"/>
                    </a:cubicBezTo>
                    <a:cubicBezTo>
                      <a:pt x="59" y="10"/>
                      <a:pt x="59" y="11"/>
                      <a:pt x="58" y="12"/>
                    </a:cubicBezTo>
                    <a:cubicBezTo>
                      <a:pt x="58" y="12"/>
                      <a:pt x="59" y="9"/>
                      <a:pt x="58" y="11"/>
                    </a:cubicBezTo>
                    <a:cubicBezTo>
                      <a:pt x="58" y="10"/>
                      <a:pt x="58" y="9"/>
                      <a:pt x="59" y="8"/>
                    </a:cubicBezTo>
                    <a:cubicBezTo>
                      <a:pt x="58" y="9"/>
                      <a:pt x="58" y="8"/>
                      <a:pt x="58" y="10"/>
                    </a:cubicBezTo>
                    <a:cubicBezTo>
                      <a:pt x="58" y="9"/>
                      <a:pt x="57" y="9"/>
                      <a:pt x="57" y="9"/>
                    </a:cubicBezTo>
                    <a:cubicBezTo>
                      <a:pt x="57" y="9"/>
                      <a:pt x="57" y="8"/>
                      <a:pt x="57" y="7"/>
                    </a:cubicBezTo>
                    <a:cubicBezTo>
                      <a:pt x="57" y="8"/>
                      <a:pt x="56" y="9"/>
                      <a:pt x="56" y="9"/>
                    </a:cubicBezTo>
                    <a:cubicBezTo>
                      <a:pt x="56" y="11"/>
                      <a:pt x="56" y="11"/>
                      <a:pt x="56" y="12"/>
                    </a:cubicBezTo>
                    <a:cubicBezTo>
                      <a:pt x="56" y="13"/>
                      <a:pt x="56" y="13"/>
                      <a:pt x="56" y="13"/>
                    </a:cubicBezTo>
                    <a:cubicBezTo>
                      <a:pt x="56" y="11"/>
                      <a:pt x="56" y="9"/>
                      <a:pt x="56" y="9"/>
                    </a:cubicBezTo>
                    <a:cubicBezTo>
                      <a:pt x="56" y="6"/>
                      <a:pt x="56" y="9"/>
                      <a:pt x="56" y="6"/>
                    </a:cubicBezTo>
                    <a:cubicBezTo>
                      <a:pt x="56" y="4"/>
                      <a:pt x="57" y="4"/>
                      <a:pt x="57" y="5"/>
                    </a:cubicBezTo>
                    <a:cubicBezTo>
                      <a:pt x="58" y="3"/>
                      <a:pt x="57" y="5"/>
                      <a:pt x="57" y="2"/>
                    </a:cubicBezTo>
                    <a:cubicBezTo>
                      <a:pt x="57" y="3"/>
                      <a:pt x="57" y="4"/>
                      <a:pt x="56" y="4"/>
                    </a:cubicBezTo>
                    <a:cubicBezTo>
                      <a:pt x="56" y="5"/>
                      <a:pt x="56" y="6"/>
                      <a:pt x="56" y="7"/>
                    </a:cubicBezTo>
                    <a:cubicBezTo>
                      <a:pt x="56" y="9"/>
                      <a:pt x="56" y="5"/>
                      <a:pt x="56" y="5"/>
                    </a:cubicBezTo>
                    <a:cubicBezTo>
                      <a:pt x="56" y="4"/>
                      <a:pt x="56" y="4"/>
                      <a:pt x="56" y="4"/>
                    </a:cubicBezTo>
                    <a:cubicBezTo>
                      <a:pt x="56" y="3"/>
                      <a:pt x="55" y="5"/>
                      <a:pt x="55" y="5"/>
                    </a:cubicBezTo>
                    <a:cubicBezTo>
                      <a:pt x="55" y="1"/>
                      <a:pt x="56" y="4"/>
                      <a:pt x="56" y="2"/>
                    </a:cubicBezTo>
                    <a:cubicBezTo>
                      <a:pt x="56" y="0"/>
                      <a:pt x="56" y="0"/>
                      <a:pt x="56" y="0"/>
                    </a:cubicBezTo>
                    <a:cubicBezTo>
                      <a:pt x="55" y="0"/>
                      <a:pt x="56" y="3"/>
                      <a:pt x="55" y="2"/>
                    </a:cubicBezTo>
                    <a:cubicBezTo>
                      <a:pt x="55" y="1"/>
                      <a:pt x="55" y="1"/>
                      <a:pt x="55" y="1"/>
                    </a:cubicBezTo>
                    <a:cubicBezTo>
                      <a:pt x="55" y="1"/>
                      <a:pt x="55" y="1"/>
                      <a:pt x="55" y="1"/>
                    </a:cubicBezTo>
                    <a:cubicBezTo>
                      <a:pt x="55" y="3"/>
                      <a:pt x="55" y="4"/>
                      <a:pt x="55" y="4"/>
                    </a:cubicBezTo>
                    <a:cubicBezTo>
                      <a:pt x="55" y="7"/>
                      <a:pt x="55" y="5"/>
                      <a:pt x="55" y="5"/>
                    </a:cubicBezTo>
                    <a:cubicBezTo>
                      <a:pt x="54" y="7"/>
                      <a:pt x="55" y="5"/>
                      <a:pt x="55" y="7"/>
                    </a:cubicBezTo>
                    <a:cubicBezTo>
                      <a:pt x="55" y="8"/>
                      <a:pt x="54" y="9"/>
                      <a:pt x="54" y="9"/>
                    </a:cubicBezTo>
                    <a:cubicBezTo>
                      <a:pt x="54" y="9"/>
                      <a:pt x="54" y="7"/>
                      <a:pt x="54" y="6"/>
                    </a:cubicBezTo>
                    <a:cubicBezTo>
                      <a:pt x="54" y="5"/>
                      <a:pt x="54" y="5"/>
                      <a:pt x="54" y="6"/>
                    </a:cubicBezTo>
                    <a:cubicBezTo>
                      <a:pt x="55" y="4"/>
                      <a:pt x="54" y="3"/>
                      <a:pt x="55" y="1"/>
                    </a:cubicBezTo>
                    <a:cubicBezTo>
                      <a:pt x="54" y="0"/>
                      <a:pt x="54" y="2"/>
                      <a:pt x="54" y="3"/>
                    </a:cubicBezTo>
                    <a:cubicBezTo>
                      <a:pt x="54" y="3"/>
                      <a:pt x="54" y="5"/>
                      <a:pt x="54" y="5"/>
                    </a:cubicBezTo>
                    <a:cubicBezTo>
                      <a:pt x="54" y="10"/>
                      <a:pt x="54" y="2"/>
                      <a:pt x="53" y="3"/>
                    </a:cubicBezTo>
                    <a:cubicBezTo>
                      <a:pt x="53" y="6"/>
                      <a:pt x="53" y="7"/>
                      <a:pt x="53" y="10"/>
                    </a:cubicBezTo>
                    <a:cubicBezTo>
                      <a:pt x="53" y="11"/>
                      <a:pt x="53" y="12"/>
                      <a:pt x="53" y="11"/>
                    </a:cubicBezTo>
                    <a:cubicBezTo>
                      <a:pt x="53" y="9"/>
                      <a:pt x="53" y="10"/>
                      <a:pt x="53" y="8"/>
                    </a:cubicBezTo>
                    <a:cubicBezTo>
                      <a:pt x="53" y="8"/>
                      <a:pt x="53" y="8"/>
                      <a:pt x="53" y="8"/>
                    </a:cubicBezTo>
                    <a:cubicBezTo>
                      <a:pt x="53" y="5"/>
                      <a:pt x="53" y="5"/>
                      <a:pt x="53" y="5"/>
                    </a:cubicBezTo>
                    <a:cubicBezTo>
                      <a:pt x="53" y="4"/>
                      <a:pt x="52" y="2"/>
                      <a:pt x="52" y="1"/>
                    </a:cubicBezTo>
                    <a:cubicBezTo>
                      <a:pt x="52" y="2"/>
                      <a:pt x="52" y="3"/>
                      <a:pt x="52" y="4"/>
                    </a:cubicBezTo>
                    <a:cubicBezTo>
                      <a:pt x="52" y="3"/>
                      <a:pt x="52" y="2"/>
                      <a:pt x="52" y="2"/>
                    </a:cubicBezTo>
                    <a:cubicBezTo>
                      <a:pt x="52" y="3"/>
                      <a:pt x="52" y="5"/>
                      <a:pt x="52" y="5"/>
                    </a:cubicBezTo>
                    <a:cubicBezTo>
                      <a:pt x="52" y="5"/>
                      <a:pt x="51" y="3"/>
                      <a:pt x="51" y="3"/>
                    </a:cubicBezTo>
                    <a:cubicBezTo>
                      <a:pt x="52" y="1"/>
                      <a:pt x="52" y="1"/>
                      <a:pt x="52" y="1"/>
                    </a:cubicBezTo>
                    <a:cubicBezTo>
                      <a:pt x="52" y="3"/>
                      <a:pt x="52" y="0"/>
                      <a:pt x="51" y="1"/>
                    </a:cubicBezTo>
                    <a:cubicBezTo>
                      <a:pt x="51" y="2"/>
                      <a:pt x="51" y="4"/>
                      <a:pt x="51" y="5"/>
                    </a:cubicBezTo>
                    <a:cubicBezTo>
                      <a:pt x="51" y="6"/>
                      <a:pt x="51" y="4"/>
                      <a:pt x="51" y="5"/>
                    </a:cubicBezTo>
                    <a:cubicBezTo>
                      <a:pt x="51" y="3"/>
                      <a:pt x="51" y="3"/>
                      <a:pt x="51" y="3"/>
                    </a:cubicBezTo>
                    <a:cubicBezTo>
                      <a:pt x="51" y="4"/>
                      <a:pt x="51" y="0"/>
                      <a:pt x="51" y="1"/>
                    </a:cubicBezTo>
                    <a:cubicBezTo>
                      <a:pt x="51" y="3"/>
                      <a:pt x="51" y="3"/>
                      <a:pt x="51" y="3"/>
                    </a:cubicBezTo>
                    <a:cubicBezTo>
                      <a:pt x="51" y="2"/>
                      <a:pt x="51" y="2"/>
                      <a:pt x="51" y="1"/>
                    </a:cubicBezTo>
                    <a:cubicBezTo>
                      <a:pt x="51" y="2"/>
                      <a:pt x="50" y="2"/>
                      <a:pt x="50" y="2"/>
                    </a:cubicBezTo>
                    <a:cubicBezTo>
                      <a:pt x="50" y="1"/>
                      <a:pt x="50" y="1"/>
                      <a:pt x="50" y="1"/>
                    </a:cubicBezTo>
                    <a:cubicBezTo>
                      <a:pt x="50" y="2"/>
                      <a:pt x="50" y="4"/>
                      <a:pt x="50" y="2"/>
                    </a:cubicBezTo>
                    <a:cubicBezTo>
                      <a:pt x="50" y="5"/>
                      <a:pt x="50" y="2"/>
                      <a:pt x="50" y="4"/>
                    </a:cubicBezTo>
                    <a:cubicBezTo>
                      <a:pt x="51" y="5"/>
                      <a:pt x="50" y="5"/>
                      <a:pt x="50" y="6"/>
                    </a:cubicBezTo>
                    <a:cubicBezTo>
                      <a:pt x="50" y="3"/>
                      <a:pt x="50" y="5"/>
                      <a:pt x="50" y="5"/>
                    </a:cubicBezTo>
                    <a:cubicBezTo>
                      <a:pt x="50" y="4"/>
                      <a:pt x="49" y="4"/>
                      <a:pt x="49" y="3"/>
                    </a:cubicBezTo>
                    <a:cubicBezTo>
                      <a:pt x="49" y="5"/>
                      <a:pt x="49" y="5"/>
                      <a:pt x="49" y="5"/>
                    </a:cubicBezTo>
                    <a:cubicBezTo>
                      <a:pt x="49" y="2"/>
                      <a:pt x="49" y="6"/>
                      <a:pt x="49" y="5"/>
                    </a:cubicBezTo>
                    <a:cubicBezTo>
                      <a:pt x="49" y="4"/>
                      <a:pt x="49" y="2"/>
                      <a:pt x="49" y="2"/>
                    </a:cubicBezTo>
                    <a:cubicBezTo>
                      <a:pt x="49" y="4"/>
                      <a:pt x="49" y="5"/>
                      <a:pt x="49" y="7"/>
                    </a:cubicBezTo>
                    <a:cubicBezTo>
                      <a:pt x="48" y="6"/>
                      <a:pt x="49" y="4"/>
                      <a:pt x="48" y="2"/>
                    </a:cubicBezTo>
                    <a:cubicBezTo>
                      <a:pt x="48" y="4"/>
                      <a:pt x="48" y="0"/>
                      <a:pt x="48" y="3"/>
                    </a:cubicBezTo>
                    <a:cubicBezTo>
                      <a:pt x="48" y="6"/>
                      <a:pt x="48" y="6"/>
                      <a:pt x="48" y="6"/>
                    </a:cubicBezTo>
                    <a:cubicBezTo>
                      <a:pt x="48" y="6"/>
                      <a:pt x="48" y="5"/>
                      <a:pt x="48" y="4"/>
                    </a:cubicBezTo>
                    <a:cubicBezTo>
                      <a:pt x="48" y="4"/>
                      <a:pt x="48" y="6"/>
                      <a:pt x="48" y="7"/>
                    </a:cubicBezTo>
                    <a:cubicBezTo>
                      <a:pt x="48" y="6"/>
                      <a:pt x="48" y="9"/>
                      <a:pt x="47" y="7"/>
                    </a:cubicBezTo>
                    <a:cubicBezTo>
                      <a:pt x="47" y="6"/>
                      <a:pt x="48" y="7"/>
                      <a:pt x="48" y="5"/>
                    </a:cubicBezTo>
                    <a:cubicBezTo>
                      <a:pt x="47" y="5"/>
                      <a:pt x="48" y="9"/>
                      <a:pt x="47" y="10"/>
                    </a:cubicBezTo>
                    <a:cubicBezTo>
                      <a:pt x="48" y="11"/>
                      <a:pt x="48" y="14"/>
                      <a:pt x="48" y="15"/>
                    </a:cubicBezTo>
                    <a:cubicBezTo>
                      <a:pt x="47" y="14"/>
                      <a:pt x="48" y="14"/>
                      <a:pt x="47" y="12"/>
                    </a:cubicBezTo>
                    <a:cubicBezTo>
                      <a:pt x="47" y="12"/>
                      <a:pt x="47" y="12"/>
                      <a:pt x="47" y="12"/>
                    </a:cubicBezTo>
                    <a:cubicBezTo>
                      <a:pt x="47" y="9"/>
                      <a:pt x="47" y="7"/>
                      <a:pt x="47" y="5"/>
                    </a:cubicBezTo>
                    <a:cubicBezTo>
                      <a:pt x="47" y="6"/>
                      <a:pt x="47" y="6"/>
                      <a:pt x="47" y="6"/>
                    </a:cubicBezTo>
                    <a:cubicBezTo>
                      <a:pt x="47" y="3"/>
                      <a:pt x="47" y="3"/>
                      <a:pt x="47" y="3"/>
                    </a:cubicBezTo>
                    <a:cubicBezTo>
                      <a:pt x="47" y="5"/>
                      <a:pt x="46" y="3"/>
                      <a:pt x="46" y="4"/>
                    </a:cubicBezTo>
                    <a:cubicBezTo>
                      <a:pt x="46" y="6"/>
                      <a:pt x="46" y="3"/>
                      <a:pt x="46" y="5"/>
                    </a:cubicBezTo>
                    <a:cubicBezTo>
                      <a:pt x="46" y="5"/>
                      <a:pt x="47" y="8"/>
                      <a:pt x="46" y="7"/>
                    </a:cubicBezTo>
                    <a:cubicBezTo>
                      <a:pt x="46" y="4"/>
                      <a:pt x="46" y="4"/>
                      <a:pt x="46" y="4"/>
                    </a:cubicBezTo>
                    <a:cubicBezTo>
                      <a:pt x="46" y="3"/>
                      <a:pt x="46" y="6"/>
                      <a:pt x="46" y="5"/>
                    </a:cubicBezTo>
                    <a:cubicBezTo>
                      <a:pt x="46" y="4"/>
                      <a:pt x="46" y="4"/>
                      <a:pt x="46" y="4"/>
                    </a:cubicBezTo>
                    <a:cubicBezTo>
                      <a:pt x="45" y="4"/>
                      <a:pt x="44" y="4"/>
                      <a:pt x="44" y="8"/>
                    </a:cubicBezTo>
                    <a:cubicBezTo>
                      <a:pt x="44" y="6"/>
                      <a:pt x="43" y="6"/>
                      <a:pt x="43" y="5"/>
                    </a:cubicBezTo>
                    <a:cubicBezTo>
                      <a:pt x="43" y="6"/>
                      <a:pt x="43" y="7"/>
                      <a:pt x="43" y="7"/>
                    </a:cubicBezTo>
                    <a:cubicBezTo>
                      <a:pt x="43" y="5"/>
                      <a:pt x="43" y="5"/>
                      <a:pt x="43" y="5"/>
                    </a:cubicBezTo>
                    <a:cubicBezTo>
                      <a:pt x="42" y="4"/>
                      <a:pt x="42" y="6"/>
                      <a:pt x="42" y="7"/>
                    </a:cubicBezTo>
                    <a:cubicBezTo>
                      <a:pt x="42" y="6"/>
                      <a:pt x="42" y="6"/>
                      <a:pt x="42" y="6"/>
                    </a:cubicBezTo>
                    <a:cubicBezTo>
                      <a:pt x="42" y="4"/>
                      <a:pt x="42" y="7"/>
                      <a:pt x="42" y="7"/>
                    </a:cubicBezTo>
                    <a:cubicBezTo>
                      <a:pt x="42" y="6"/>
                      <a:pt x="42" y="6"/>
                      <a:pt x="42" y="6"/>
                    </a:cubicBezTo>
                    <a:cubicBezTo>
                      <a:pt x="42" y="7"/>
                      <a:pt x="42" y="7"/>
                      <a:pt x="42" y="7"/>
                    </a:cubicBezTo>
                    <a:cubicBezTo>
                      <a:pt x="42" y="8"/>
                      <a:pt x="42" y="8"/>
                      <a:pt x="41" y="6"/>
                    </a:cubicBezTo>
                    <a:cubicBezTo>
                      <a:pt x="41" y="7"/>
                      <a:pt x="41" y="7"/>
                      <a:pt x="41" y="7"/>
                    </a:cubicBezTo>
                    <a:cubicBezTo>
                      <a:pt x="41" y="6"/>
                      <a:pt x="41" y="6"/>
                      <a:pt x="40" y="7"/>
                    </a:cubicBezTo>
                    <a:cubicBezTo>
                      <a:pt x="41" y="7"/>
                      <a:pt x="41" y="8"/>
                      <a:pt x="41" y="9"/>
                    </a:cubicBezTo>
                    <a:cubicBezTo>
                      <a:pt x="41" y="12"/>
                      <a:pt x="41" y="9"/>
                      <a:pt x="41" y="10"/>
                    </a:cubicBezTo>
                    <a:cubicBezTo>
                      <a:pt x="40" y="8"/>
                      <a:pt x="40" y="8"/>
                      <a:pt x="40" y="8"/>
                    </a:cubicBezTo>
                    <a:cubicBezTo>
                      <a:pt x="40" y="5"/>
                      <a:pt x="39" y="7"/>
                      <a:pt x="39" y="7"/>
                    </a:cubicBezTo>
                    <a:cubicBezTo>
                      <a:pt x="39" y="8"/>
                      <a:pt x="39" y="8"/>
                      <a:pt x="39" y="8"/>
                    </a:cubicBezTo>
                    <a:cubicBezTo>
                      <a:pt x="38" y="6"/>
                      <a:pt x="38" y="8"/>
                      <a:pt x="38" y="8"/>
                    </a:cubicBezTo>
                    <a:cubicBezTo>
                      <a:pt x="38" y="9"/>
                      <a:pt x="38" y="11"/>
                      <a:pt x="38" y="11"/>
                    </a:cubicBezTo>
                    <a:cubicBezTo>
                      <a:pt x="38" y="13"/>
                      <a:pt x="38" y="9"/>
                      <a:pt x="37" y="8"/>
                    </a:cubicBezTo>
                    <a:cubicBezTo>
                      <a:pt x="37" y="9"/>
                      <a:pt x="37" y="9"/>
                      <a:pt x="37" y="9"/>
                    </a:cubicBezTo>
                    <a:cubicBezTo>
                      <a:pt x="37" y="8"/>
                      <a:pt x="37" y="8"/>
                      <a:pt x="37" y="8"/>
                    </a:cubicBezTo>
                    <a:cubicBezTo>
                      <a:pt x="37" y="9"/>
                      <a:pt x="37" y="10"/>
                      <a:pt x="37" y="9"/>
                    </a:cubicBezTo>
                    <a:cubicBezTo>
                      <a:pt x="37" y="9"/>
                      <a:pt x="37" y="9"/>
                      <a:pt x="37" y="9"/>
                    </a:cubicBezTo>
                    <a:cubicBezTo>
                      <a:pt x="36" y="9"/>
                      <a:pt x="36" y="8"/>
                      <a:pt x="36" y="8"/>
                    </a:cubicBezTo>
                    <a:cubicBezTo>
                      <a:pt x="36" y="10"/>
                      <a:pt x="36" y="9"/>
                      <a:pt x="36" y="10"/>
                    </a:cubicBezTo>
                    <a:cubicBezTo>
                      <a:pt x="36" y="10"/>
                      <a:pt x="36" y="10"/>
                      <a:pt x="36" y="10"/>
                    </a:cubicBezTo>
                    <a:cubicBezTo>
                      <a:pt x="36" y="11"/>
                      <a:pt x="36" y="11"/>
                      <a:pt x="36" y="11"/>
                    </a:cubicBezTo>
                    <a:cubicBezTo>
                      <a:pt x="36" y="10"/>
                      <a:pt x="36" y="10"/>
                      <a:pt x="36" y="10"/>
                    </a:cubicBezTo>
                    <a:cubicBezTo>
                      <a:pt x="36" y="9"/>
                      <a:pt x="36" y="9"/>
                      <a:pt x="36" y="9"/>
                    </a:cubicBezTo>
                    <a:cubicBezTo>
                      <a:pt x="35" y="8"/>
                      <a:pt x="36" y="10"/>
                      <a:pt x="36" y="11"/>
                    </a:cubicBezTo>
                    <a:cubicBezTo>
                      <a:pt x="36" y="12"/>
                      <a:pt x="36" y="11"/>
                      <a:pt x="35" y="10"/>
                    </a:cubicBezTo>
                    <a:cubicBezTo>
                      <a:pt x="35" y="9"/>
                      <a:pt x="36" y="10"/>
                      <a:pt x="36" y="10"/>
                    </a:cubicBezTo>
                    <a:cubicBezTo>
                      <a:pt x="35" y="9"/>
                      <a:pt x="35" y="9"/>
                      <a:pt x="35" y="9"/>
                    </a:cubicBezTo>
                    <a:cubicBezTo>
                      <a:pt x="35" y="9"/>
                      <a:pt x="36" y="10"/>
                      <a:pt x="35" y="10"/>
                    </a:cubicBezTo>
                    <a:cubicBezTo>
                      <a:pt x="35" y="10"/>
                      <a:pt x="35" y="10"/>
                      <a:pt x="35" y="9"/>
                    </a:cubicBezTo>
                    <a:cubicBezTo>
                      <a:pt x="35" y="10"/>
                      <a:pt x="35" y="10"/>
                      <a:pt x="35" y="10"/>
                    </a:cubicBezTo>
                    <a:cubicBezTo>
                      <a:pt x="35" y="11"/>
                      <a:pt x="35" y="11"/>
                      <a:pt x="35" y="12"/>
                    </a:cubicBezTo>
                    <a:cubicBezTo>
                      <a:pt x="35" y="12"/>
                      <a:pt x="35" y="13"/>
                      <a:pt x="35" y="12"/>
                    </a:cubicBezTo>
                    <a:cubicBezTo>
                      <a:pt x="35" y="12"/>
                      <a:pt x="35" y="12"/>
                      <a:pt x="35" y="12"/>
                    </a:cubicBezTo>
                    <a:cubicBezTo>
                      <a:pt x="35" y="12"/>
                      <a:pt x="35" y="12"/>
                      <a:pt x="35" y="13"/>
                    </a:cubicBezTo>
                    <a:cubicBezTo>
                      <a:pt x="35" y="11"/>
                      <a:pt x="35" y="11"/>
                      <a:pt x="35" y="11"/>
                    </a:cubicBezTo>
                    <a:cubicBezTo>
                      <a:pt x="35" y="12"/>
                      <a:pt x="35" y="12"/>
                      <a:pt x="35" y="13"/>
                    </a:cubicBezTo>
                    <a:cubicBezTo>
                      <a:pt x="34" y="11"/>
                      <a:pt x="34" y="9"/>
                      <a:pt x="33" y="9"/>
                    </a:cubicBezTo>
                    <a:cubicBezTo>
                      <a:pt x="34" y="10"/>
                      <a:pt x="34" y="10"/>
                      <a:pt x="34" y="10"/>
                    </a:cubicBezTo>
                    <a:cubicBezTo>
                      <a:pt x="34" y="11"/>
                      <a:pt x="33" y="10"/>
                      <a:pt x="33" y="9"/>
                    </a:cubicBezTo>
                    <a:cubicBezTo>
                      <a:pt x="33" y="8"/>
                      <a:pt x="34" y="14"/>
                      <a:pt x="33" y="13"/>
                    </a:cubicBezTo>
                    <a:cubicBezTo>
                      <a:pt x="33" y="11"/>
                      <a:pt x="33" y="10"/>
                      <a:pt x="32" y="10"/>
                    </a:cubicBezTo>
                    <a:cubicBezTo>
                      <a:pt x="33" y="10"/>
                      <a:pt x="33" y="11"/>
                      <a:pt x="33" y="11"/>
                    </a:cubicBezTo>
                    <a:cubicBezTo>
                      <a:pt x="33" y="12"/>
                      <a:pt x="32" y="10"/>
                      <a:pt x="33" y="11"/>
                    </a:cubicBezTo>
                    <a:cubicBezTo>
                      <a:pt x="33" y="12"/>
                      <a:pt x="33" y="12"/>
                      <a:pt x="33" y="12"/>
                    </a:cubicBezTo>
                    <a:cubicBezTo>
                      <a:pt x="32" y="8"/>
                      <a:pt x="32" y="11"/>
                      <a:pt x="31" y="9"/>
                    </a:cubicBezTo>
                    <a:cubicBezTo>
                      <a:pt x="31" y="12"/>
                      <a:pt x="31" y="10"/>
                      <a:pt x="31" y="11"/>
                    </a:cubicBezTo>
                    <a:cubicBezTo>
                      <a:pt x="30" y="9"/>
                      <a:pt x="31" y="12"/>
                      <a:pt x="30" y="10"/>
                    </a:cubicBezTo>
                    <a:cubicBezTo>
                      <a:pt x="31" y="13"/>
                      <a:pt x="31" y="13"/>
                      <a:pt x="31" y="13"/>
                    </a:cubicBezTo>
                    <a:cubicBezTo>
                      <a:pt x="30" y="11"/>
                      <a:pt x="32" y="16"/>
                      <a:pt x="31" y="13"/>
                    </a:cubicBezTo>
                    <a:cubicBezTo>
                      <a:pt x="30" y="13"/>
                      <a:pt x="30" y="12"/>
                      <a:pt x="30" y="11"/>
                    </a:cubicBezTo>
                    <a:cubicBezTo>
                      <a:pt x="29" y="9"/>
                      <a:pt x="30" y="14"/>
                      <a:pt x="29" y="11"/>
                    </a:cubicBezTo>
                    <a:cubicBezTo>
                      <a:pt x="30" y="14"/>
                      <a:pt x="30" y="14"/>
                      <a:pt x="30" y="14"/>
                    </a:cubicBezTo>
                    <a:cubicBezTo>
                      <a:pt x="30" y="13"/>
                      <a:pt x="29" y="12"/>
                      <a:pt x="29" y="11"/>
                    </a:cubicBezTo>
                    <a:cubicBezTo>
                      <a:pt x="29" y="12"/>
                      <a:pt x="29" y="13"/>
                      <a:pt x="29" y="12"/>
                    </a:cubicBezTo>
                    <a:cubicBezTo>
                      <a:pt x="28" y="11"/>
                      <a:pt x="28" y="11"/>
                      <a:pt x="28" y="11"/>
                    </a:cubicBezTo>
                    <a:cubicBezTo>
                      <a:pt x="28" y="10"/>
                      <a:pt x="28" y="11"/>
                      <a:pt x="28" y="12"/>
                    </a:cubicBezTo>
                    <a:cubicBezTo>
                      <a:pt x="28" y="11"/>
                      <a:pt x="28" y="12"/>
                      <a:pt x="27" y="11"/>
                    </a:cubicBezTo>
                    <a:cubicBezTo>
                      <a:pt x="28" y="13"/>
                      <a:pt x="26" y="10"/>
                      <a:pt x="27" y="13"/>
                    </a:cubicBezTo>
                    <a:cubicBezTo>
                      <a:pt x="27" y="12"/>
                      <a:pt x="27" y="12"/>
                      <a:pt x="27" y="12"/>
                    </a:cubicBezTo>
                    <a:cubicBezTo>
                      <a:pt x="27" y="13"/>
                      <a:pt x="28" y="15"/>
                      <a:pt x="28" y="15"/>
                    </a:cubicBezTo>
                    <a:cubicBezTo>
                      <a:pt x="27" y="13"/>
                      <a:pt x="27" y="13"/>
                      <a:pt x="27" y="13"/>
                    </a:cubicBezTo>
                    <a:cubicBezTo>
                      <a:pt x="26" y="11"/>
                      <a:pt x="27" y="13"/>
                      <a:pt x="26" y="12"/>
                    </a:cubicBezTo>
                    <a:cubicBezTo>
                      <a:pt x="27" y="13"/>
                      <a:pt x="26" y="12"/>
                      <a:pt x="26" y="13"/>
                    </a:cubicBezTo>
                    <a:cubicBezTo>
                      <a:pt x="26" y="14"/>
                      <a:pt x="26" y="14"/>
                      <a:pt x="26" y="14"/>
                    </a:cubicBezTo>
                    <a:cubicBezTo>
                      <a:pt x="27" y="15"/>
                      <a:pt x="27" y="15"/>
                      <a:pt x="27" y="15"/>
                    </a:cubicBezTo>
                    <a:cubicBezTo>
                      <a:pt x="26" y="15"/>
                      <a:pt x="26" y="13"/>
                      <a:pt x="26" y="13"/>
                    </a:cubicBezTo>
                    <a:cubicBezTo>
                      <a:pt x="25" y="12"/>
                      <a:pt x="26" y="13"/>
                      <a:pt x="26" y="13"/>
                    </a:cubicBezTo>
                    <a:cubicBezTo>
                      <a:pt x="26" y="13"/>
                      <a:pt x="26" y="13"/>
                      <a:pt x="26" y="14"/>
                    </a:cubicBezTo>
                    <a:cubicBezTo>
                      <a:pt x="26" y="13"/>
                      <a:pt x="26" y="13"/>
                      <a:pt x="26" y="13"/>
                    </a:cubicBezTo>
                    <a:cubicBezTo>
                      <a:pt x="26" y="13"/>
                      <a:pt x="26" y="13"/>
                      <a:pt x="26" y="14"/>
                    </a:cubicBezTo>
                    <a:cubicBezTo>
                      <a:pt x="26" y="13"/>
                      <a:pt x="26" y="13"/>
                      <a:pt x="25" y="13"/>
                    </a:cubicBezTo>
                    <a:cubicBezTo>
                      <a:pt x="26" y="13"/>
                      <a:pt x="26" y="13"/>
                      <a:pt x="26" y="13"/>
                    </a:cubicBezTo>
                    <a:cubicBezTo>
                      <a:pt x="25" y="13"/>
                      <a:pt x="25" y="13"/>
                      <a:pt x="25" y="13"/>
                    </a:cubicBezTo>
                    <a:cubicBezTo>
                      <a:pt x="25" y="13"/>
                      <a:pt x="25" y="13"/>
                      <a:pt x="25" y="13"/>
                    </a:cubicBezTo>
                    <a:cubicBezTo>
                      <a:pt x="25" y="13"/>
                      <a:pt x="25" y="13"/>
                      <a:pt x="25" y="13"/>
                    </a:cubicBezTo>
                    <a:cubicBezTo>
                      <a:pt x="25" y="11"/>
                      <a:pt x="25" y="11"/>
                      <a:pt x="25" y="11"/>
                    </a:cubicBezTo>
                    <a:cubicBezTo>
                      <a:pt x="24" y="11"/>
                      <a:pt x="25" y="13"/>
                      <a:pt x="25" y="13"/>
                    </a:cubicBezTo>
                    <a:cubicBezTo>
                      <a:pt x="24" y="12"/>
                      <a:pt x="24" y="14"/>
                      <a:pt x="24" y="15"/>
                    </a:cubicBezTo>
                    <a:cubicBezTo>
                      <a:pt x="24" y="15"/>
                      <a:pt x="24" y="14"/>
                      <a:pt x="24" y="14"/>
                    </a:cubicBezTo>
                    <a:cubicBezTo>
                      <a:pt x="24" y="15"/>
                      <a:pt x="24" y="16"/>
                      <a:pt x="24" y="15"/>
                    </a:cubicBezTo>
                    <a:cubicBezTo>
                      <a:pt x="24" y="16"/>
                      <a:pt x="23" y="14"/>
                      <a:pt x="23" y="14"/>
                    </a:cubicBezTo>
                    <a:cubicBezTo>
                      <a:pt x="23" y="14"/>
                      <a:pt x="24" y="15"/>
                      <a:pt x="24" y="15"/>
                    </a:cubicBezTo>
                    <a:cubicBezTo>
                      <a:pt x="23" y="13"/>
                      <a:pt x="23" y="17"/>
                      <a:pt x="23" y="15"/>
                    </a:cubicBezTo>
                    <a:cubicBezTo>
                      <a:pt x="23" y="15"/>
                      <a:pt x="22" y="14"/>
                      <a:pt x="22" y="14"/>
                    </a:cubicBezTo>
                    <a:cubicBezTo>
                      <a:pt x="22" y="15"/>
                      <a:pt x="22" y="16"/>
                      <a:pt x="23" y="17"/>
                    </a:cubicBezTo>
                    <a:cubicBezTo>
                      <a:pt x="22" y="16"/>
                      <a:pt x="22" y="16"/>
                      <a:pt x="22" y="16"/>
                    </a:cubicBezTo>
                    <a:cubicBezTo>
                      <a:pt x="22" y="16"/>
                      <a:pt x="22" y="16"/>
                      <a:pt x="22" y="17"/>
                    </a:cubicBezTo>
                    <a:cubicBezTo>
                      <a:pt x="23" y="18"/>
                      <a:pt x="23" y="20"/>
                      <a:pt x="23" y="19"/>
                    </a:cubicBezTo>
                    <a:cubicBezTo>
                      <a:pt x="23" y="19"/>
                      <a:pt x="23" y="19"/>
                      <a:pt x="23" y="19"/>
                    </a:cubicBezTo>
                    <a:cubicBezTo>
                      <a:pt x="22" y="20"/>
                      <a:pt x="22" y="20"/>
                      <a:pt x="22" y="20"/>
                    </a:cubicBezTo>
                    <a:cubicBezTo>
                      <a:pt x="22" y="19"/>
                      <a:pt x="22" y="20"/>
                      <a:pt x="22" y="19"/>
                    </a:cubicBezTo>
                    <a:cubicBezTo>
                      <a:pt x="21" y="16"/>
                      <a:pt x="21" y="17"/>
                      <a:pt x="21" y="17"/>
                    </a:cubicBezTo>
                    <a:cubicBezTo>
                      <a:pt x="21" y="19"/>
                      <a:pt x="21" y="19"/>
                      <a:pt x="21" y="19"/>
                    </a:cubicBezTo>
                    <a:cubicBezTo>
                      <a:pt x="21" y="19"/>
                      <a:pt x="21" y="17"/>
                      <a:pt x="21" y="17"/>
                    </a:cubicBezTo>
                    <a:cubicBezTo>
                      <a:pt x="22" y="22"/>
                      <a:pt x="22" y="22"/>
                      <a:pt x="22" y="22"/>
                    </a:cubicBezTo>
                    <a:cubicBezTo>
                      <a:pt x="22" y="22"/>
                      <a:pt x="21" y="20"/>
                      <a:pt x="21" y="19"/>
                    </a:cubicBezTo>
                    <a:cubicBezTo>
                      <a:pt x="21" y="20"/>
                      <a:pt x="22" y="22"/>
                      <a:pt x="22" y="24"/>
                    </a:cubicBezTo>
                    <a:cubicBezTo>
                      <a:pt x="22" y="24"/>
                      <a:pt x="22" y="25"/>
                      <a:pt x="22" y="25"/>
                    </a:cubicBezTo>
                    <a:cubicBezTo>
                      <a:pt x="21" y="24"/>
                      <a:pt x="22" y="25"/>
                      <a:pt x="22" y="24"/>
                    </a:cubicBezTo>
                    <a:cubicBezTo>
                      <a:pt x="21" y="22"/>
                      <a:pt x="21" y="22"/>
                      <a:pt x="21" y="22"/>
                    </a:cubicBezTo>
                    <a:cubicBezTo>
                      <a:pt x="21" y="22"/>
                      <a:pt x="20" y="20"/>
                      <a:pt x="20" y="19"/>
                    </a:cubicBezTo>
                    <a:cubicBezTo>
                      <a:pt x="20" y="20"/>
                      <a:pt x="19" y="19"/>
                      <a:pt x="19" y="19"/>
                    </a:cubicBezTo>
                    <a:cubicBezTo>
                      <a:pt x="20" y="22"/>
                      <a:pt x="19" y="21"/>
                      <a:pt x="20" y="23"/>
                    </a:cubicBezTo>
                    <a:cubicBezTo>
                      <a:pt x="20" y="24"/>
                      <a:pt x="19" y="21"/>
                      <a:pt x="19" y="21"/>
                    </a:cubicBezTo>
                    <a:cubicBezTo>
                      <a:pt x="19" y="22"/>
                      <a:pt x="18" y="21"/>
                      <a:pt x="18" y="22"/>
                    </a:cubicBezTo>
                    <a:cubicBezTo>
                      <a:pt x="18" y="21"/>
                      <a:pt x="18" y="21"/>
                      <a:pt x="18" y="21"/>
                    </a:cubicBezTo>
                    <a:cubicBezTo>
                      <a:pt x="18" y="22"/>
                      <a:pt x="17" y="21"/>
                      <a:pt x="18" y="24"/>
                    </a:cubicBezTo>
                    <a:cubicBezTo>
                      <a:pt x="17" y="22"/>
                      <a:pt x="17" y="22"/>
                      <a:pt x="17" y="22"/>
                    </a:cubicBezTo>
                    <a:cubicBezTo>
                      <a:pt x="17" y="22"/>
                      <a:pt x="19" y="25"/>
                      <a:pt x="18" y="24"/>
                    </a:cubicBezTo>
                    <a:cubicBezTo>
                      <a:pt x="17" y="23"/>
                      <a:pt x="17" y="23"/>
                      <a:pt x="17" y="23"/>
                    </a:cubicBezTo>
                    <a:cubicBezTo>
                      <a:pt x="18" y="24"/>
                      <a:pt x="16" y="22"/>
                      <a:pt x="17" y="24"/>
                    </a:cubicBezTo>
                    <a:cubicBezTo>
                      <a:pt x="17" y="23"/>
                      <a:pt x="17" y="23"/>
                      <a:pt x="17" y="23"/>
                    </a:cubicBezTo>
                    <a:cubicBezTo>
                      <a:pt x="17" y="23"/>
                      <a:pt x="16" y="23"/>
                      <a:pt x="17" y="25"/>
                    </a:cubicBezTo>
                    <a:cubicBezTo>
                      <a:pt x="16" y="23"/>
                      <a:pt x="16" y="23"/>
                      <a:pt x="16" y="23"/>
                    </a:cubicBezTo>
                    <a:cubicBezTo>
                      <a:pt x="15" y="22"/>
                      <a:pt x="17" y="25"/>
                      <a:pt x="16" y="24"/>
                    </a:cubicBezTo>
                    <a:cubicBezTo>
                      <a:pt x="16" y="24"/>
                      <a:pt x="16" y="23"/>
                      <a:pt x="16" y="23"/>
                    </a:cubicBezTo>
                    <a:cubicBezTo>
                      <a:pt x="16" y="24"/>
                      <a:pt x="16" y="24"/>
                      <a:pt x="16" y="25"/>
                    </a:cubicBezTo>
                    <a:cubicBezTo>
                      <a:pt x="15" y="23"/>
                      <a:pt x="15" y="23"/>
                      <a:pt x="15" y="23"/>
                    </a:cubicBezTo>
                    <a:cubicBezTo>
                      <a:pt x="14" y="23"/>
                      <a:pt x="13" y="23"/>
                      <a:pt x="13" y="26"/>
                    </a:cubicBezTo>
                    <a:cubicBezTo>
                      <a:pt x="11" y="24"/>
                      <a:pt x="12" y="24"/>
                      <a:pt x="11" y="23"/>
                    </a:cubicBezTo>
                    <a:cubicBezTo>
                      <a:pt x="12" y="25"/>
                      <a:pt x="11" y="24"/>
                      <a:pt x="11" y="24"/>
                    </a:cubicBezTo>
                    <a:cubicBezTo>
                      <a:pt x="11" y="24"/>
                      <a:pt x="11" y="24"/>
                      <a:pt x="11" y="24"/>
                    </a:cubicBezTo>
                    <a:cubicBezTo>
                      <a:pt x="11" y="25"/>
                      <a:pt x="11" y="23"/>
                      <a:pt x="11" y="24"/>
                    </a:cubicBezTo>
                    <a:cubicBezTo>
                      <a:pt x="11" y="25"/>
                      <a:pt x="11" y="25"/>
                      <a:pt x="11" y="25"/>
                    </a:cubicBezTo>
                    <a:cubicBezTo>
                      <a:pt x="12" y="26"/>
                      <a:pt x="10" y="22"/>
                      <a:pt x="11" y="25"/>
                    </a:cubicBezTo>
                    <a:cubicBezTo>
                      <a:pt x="10" y="23"/>
                      <a:pt x="10" y="23"/>
                      <a:pt x="10" y="23"/>
                    </a:cubicBezTo>
                    <a:cubicBezTo>
                      <a:pt x="11" y="26"/>
                      <a:pt x="9" y="23"/>
                      <a:pt x="10" y="25"/>
                    </a:cubicBezTo>
                    <a:cubicBezTo>
                      <a:pt x="10" y="24"/>
                      <a:pt x="10" y="24"/>
                      <a:pt x="10" y="24"/>
                    </a:cubicBezTo>
                    <a:cubicBezTo>
                      <a:pt x="9" y="24"/>
                      <a:pt x="11" y="27"/>
                      <a:pt x="10" y="25"/>
                    </a:cubicBezTo>
                    <a:cubicBezTo>
                      <a:pt x="10" y="26"/>
                      <a:pt x="10" y="26"/>
                      <a:pt x="11" y="28"/>
                    </a:cubicBezTo>
                    <a:cubicBezTo>
                      <a:pt x="9" y="26"/>
                      <a:pt x="9" y="26"/>
                      <a:pt x="9" y="26"/>
                    </a:cubicBezTo>
                    <a:cubicBezTo>
                      <a:pt x="9" y="27"/>
                      <a:pt x="8" y="27"/>
                      <a:pt x="9" y="30"/>
                    </a:cubicBezTo>
                    <a:cubicBezTo>
                      <a:pt x="8" y="29"/>
                      <a:pt x="8" y="29"/>
                      <a:pt x="8" y="29"/>
                    </a:cubicBezTo>
                    <a:cubicBezTo>
                      <a:pt x="9" y="31"/>
                      <a:pt x="6" y="27"/>
                      <a:pt x="8" y="31"/>
                    </a:cubicBezTo>
                    <a:cubicBezTo>
                      <a:pt x="9" y="33"/>
                      <a:pt x="9" y="33"/>
                      <a:pt x="9" y="33"/>
                    </a:cubicBezTo>
                    <a:cubicBezTo>
                      <a:pt x="8" y="30"/>
                      <a:pt x="8" y="30"/>
                      <a:pt x="8" y="30"/>
                    </a:cubicBezTo>
                    <a:cubicBezTo>
                      <a:pt x="8" y="32"/>
                      <a:pt x="7" y="31"/>
                      <a:pt x="8" y="32"/>
                    </a:cubicBezTo>
                    <a:cubicBezTo>
                      <a:pt x="7" y="31"/>
                      <a:pt x="7" y="31"/>
                      <a:pt x="7" y="31"/>
                    </a:cubicBezTo>
                    <a:cubicBezTo>
                      <a:pt x="7" y="31"/>
                      <a:pt x="8" y="33"/>
                      <a:pt x="8" y="33"/>
                    </a:cubicBezTo>
                    <a:cubicBezTo>
                      <a:pt x="7" y="32"/>
                      <a:pt x="7" y="32"/>
                      <a:pt x="7" y="32"/>
                    </a:cubicBezTo>
                    <a:cubicBezTo>
                      <a:pt x="5" y="30"/>
                      <a:pt x="2" y="29"/>
                      <a:pt x="4" y="33"/>
                    </a:cubicBezTo>
                    <a:cubicBezTo>
                      <a:pt x="4" y="33"/>
                      <a:pt x="3" y="31"/>
                      <a:pt x="3" y="31"/>
                    </a:cubicBezTo>
                    <a:cubicBezTo>
                      <a:pt x="4" y="34"/>
                      <a:pt x="0" y="30"/>
                      <a:pt x="2" y="35"/>
                    </a:cubicBezTo>
                    <a:cubicBezTo>
                      <a:pt x="3" y="36"/>
                      <a:pt x="6" y="41"/>
                      <a:pt x="6" y="41"/>
                    </a:cubicBezTo>
                    <a:cubicBezTo>
                      <a:pt x="6" y="39"/>
                      <a:pt x="9" y="40"/>
                      <a:pt x="11" y="42"/>
                    </a:cubicBezTo>
                    <a:cubicBezTo>
                      <a:pt x="11" y="41"/>
                      <a:pt x="11" y="40"/>
                      <a:pt x="12" y="41"/>
                    </a:cubicBezTo>
                    <a:cubicBezTo>
                      <a:pt x="13" y="40"/>
                      <a:pt x="17" y="43"/>
                      <a:pt x="17" y="40"/>
                    </a:cubicBezTo>
                    <a:cubicBezTo>
                      <a:pt x="17" y="40"/>
                      <a:pt x="16" y="39"/>
                      <a:pt x="16" y="38"/>
                    </a:cubicBezTo>
                    <a:cubicBezTo>
                      <a:pt x="17" y="39"/>
                      <a:pt x="17" y="39"/>
                      <a:pt x="17" y="39"/>
                    </a:cubicBezTo>
                    <a:cubicBezTo>
                      <a:pt x="16" y="38"/>
                      <a:pt x="16" y="38"/>
                      <a:pt x="16" y="38"/>
                    </a:cubicBezTo>
                    <a:cubicBezTo>
                      <a:pt x="16" y="37"/>
                      <a:pt x="17" y="39"/>
                      <a:pt x="17" y="39"/>
                    </a:cubicBezTo>
                    <a:cubicBezTo>
                      <a:pt x="17" y="39"/>
                      <a:pt x="18" y="38"/>
                      <a:pt x="18" y="38"/>
                    </a:cubicBezTo>
                    <a:cubicBezTo>
                      <a:pt x="18" y="36"/>
                      <a:pt x="19" y="38"/>
                      <a:pt x="18" y="36"/>
                    </a:cubicBezTo>
                    <a:cubicBezTo>
                      <a:pt x="18" y="37"/>
                      <a:pt x="18" y="37"/>
                      <a:pt x="18" y="37"/>
                    </a:cubicBezTo>
                    <a:cubicBezTo>
                      <a:pt x="18" y="36"/>
                      <a:pt x="18" y="35"/>
                      <a:pt x="20" y="38"/>
                    </a:cubicBezTo>
                    <a:cubicBezTo>
                      <a:pt x="22" y="39"/>
                      <a:pt x="23" y="37"/>
                      <a:pt x="25" y="37"/>
                    </a:cubicBezTo>
                    <a:cubicBezTo>
                      <a:pt x="26" y="35"/>
                      <a:pt x="27" y="33"/>
                      <a:pt x="29" y="32"/>
                    </a:cubicBezTo>
                    <a:cubicBezTo>
                      <a:pt x="28" y="28"/>
                      <a:pt x="29" y="30"/>
                      <a:pt x="28" y="27"/>
                    </a:cubicBezTo>
                    <a:cubicBezTo>
                      <a:pt x="29" y="28"/>
                      <a:pt x="29" y="28"/>
                      <a:pt x="29" y="28"/>
                    </a:cubicBezTo>
                    <a:cubicBezTo>
                      <a:pt x="28" y="26"/>
                      <a:pt x="29" y="28"/>
                      <a:pt x="30" y="29"/>
                    </a:cubicBezTo>
                    <a:cubicBezTo>
                      <a:pt x="29" y="28"/>
                      <a:pt x="30" y="29"/>
                      <a:pt x="29" y="27"/>
                    </a:cubicBezTo>
                    <a:cubicBezTo>
                      <a:pt x="29" y="25"/>
                      <a:pt x="30" y="30"/>
                      <a:pt x="30" y="29"/>
                    </a:cubicBezTo>
                    <a:cubicBezTo>
                      <a:pt x="30" y="29"/>
                      <a:pt x="30" y="27"/>
                      <a:pt x="30" y="28"/>
                    </a:cubicBezTo>
                    <a:cubicBezTo>
                      <a:pt x="30" y="26"/>
                      <a:pt x="30" y="29"/>
                      <a:pt x="31" y="31"/>
                    </a:cubicBezTo>
                    <a:cubicBezTo>
                      <a:pt x="32" y="30"/>
                      <a:pt x="32" y="28"/>
                      <a:pt x="33" y="29"/>
                    </a:cubicBezTo>
                    <a:cubicBezTo>
                      <a:pt x="33" y="29"/>
                      <a:pt x="33" y="27"/>
                      <a:pt x="33" y="27"/>
                    </a:cubicBezTo>
                    <a:cubicBezTo>
                      <a:pt x="34" y="30"/>
                      <a:pt x="33" y="26"/>
                      <a:pt x="33" y="27"/>
                    </a:cubicBezTo>
                    <a:cubicBezTo>
                      <a:pt x="34" y="28"/>
                      <a:pt x="34" y="28"/>
                      <a:pt x="34" y="28"/>
                    </a:cubicBezTo>
                    <a:cubicBezTo>
                      <a:pt x="34" y="30"/>
                      <a:pt x="34" y="28"/>
                      <a:pt x="35" y="29"/>
                    </a:cubicBezTo>
                    <a:cubicBezTo>
                      <a:pt x="35" y="28"/>
                      <a:pt x="36" y="30"/>
                      <a:pt x="36" y="29"/>
                    </a:cubicBezTo>
                    <a:cubicBezTo>
                      <a:pt x="36" y="30"/>
                      <a:pt x="36" y="29"/>
                      <a:pt x="36" y="30"/>
                    </a:cubicBezTo>
                    <a:cubicBezTo>
                      <a:pt x="36" y="26"/>
                      <a:pt x="37" y="31"/>
                      <a:pt x="37" y="29"/>
                    </a:cubicBezTo>
                    <a:cubicBezTo>
                      <a:pt x="37" y="29"/>
                      <a:pt x="37" y="29"/>
                      <a:pt x="37" y="29"/>
                    </a:cubicBezTo>
                    <a:cubicBezTo>
                      <a:pt x="38" y="29"/>
                      <a:pt x="39" y="29"/>
                      <a:pt x="40" y="27"/>
                    </a:cubicBezTo>
                    <a:cubicBezTo>
                      <a:pt x="40" y="27"/>
                      <a:pt x="41" y="30"/>
                      <a:pt x="41" y="28"/>
                    </a:cubicBezTo>
                    <a:cubicBezTo>
                      <a:pt x="41" y="27"/>
                      <a:pt x="41" y="27"/>
                      <a:pt x="41" y="27"/>
                    </a:cubicBezTo>
                    <a:cubicBezTo>
                      <a:pt x="41" y="27"/>
                      <a:pt x="41" y="28"/>
                      <a:pt x="42" y="28"/>
                    </a:cubicBezTo>
                    <a:cubicBezTo>
                      <a:pt x="42" y="27"/>
                      <a:pt x="42" y="28"/>
                      <a:pt x="43" y="28"/>
                    </a:cubicBezTo>
                    <a:cubicBezTo>
                      <a:pt x="43" y="28"/>
                      <a:pt x="43" y="27"/>
                      <a:pt x="42" y="27"/>
                    </a:cubicBezTo>
                    <a:cubicBezTo>
                      <a:pt x="43" y="29"/>
                      <a:pt x="43" y="26"/>
                      <a:pt x="44" y="27"/>
                    </a:cubicBezTo>
                    <a:cubicBezTo>
                      <a:pt x="43" y="24"/>
                      <a:pt x="44" y="26"/>
                      <a:pt x="4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55" name="Freeform 193"/>
              <p:cNvSpPr/>
              <p:nvPr/>
            </p:nvSpPr>
            <p:spPr bwMode="auto">
              <a:xfrm>
                <a:off x="3192" y="2160"/>
                <a:ext cx="0" cy="2"/>
              </a:xfrm>
              <a:custGeom>
                <a:avLst/>
                <a:gdLst>
                  <a:gd name="T0" fmla="*/ 1 h 1"/>
                  <a:gd name="T1" fmla="*/ 0 h 1"/>
                  <a:gd name="T2" fmla="*/ 1 h 1"/>
                  <a:gd name="T3" fmla="*/ 1 h 1"/>
                </a:gdLst>
                <a:ahLst/>
                <a:cxnLst>
                  <a:cxn ang="0">
                    <a:pos x="0" y="T0"/>
                  </a:cxn>
                  <a:cxn ang="0">
                    <a:pos x="0" y="T1"/>
                  </a:cxn>
                  <a:cxn ang="0">
                    <a:pos x="0" y="T2"/>
                  </a:cxn>
                  <a:cxn ang="0">
                    <a:pos x="0" y="T3"/>
                  </a:cxn>
                </a:cxnLst>
                <a:rect l="0" t="0" r="r" b="b"/>
                <a:pathLst>
                  <a:path h="1">
                    <a:moveTo>
                      <a:pt x="0" y="1"/>
                    </a:moveTo>
                    <a:cubicBezTo>
                      <a:pt x="0" y="0"/>
                      <a:pt x="0" y="0"/>
                      <a:pt x="0" y="0"/>
                    </a:cubicBezTo>
                    <a:cubicBezTo>
                      <a:pt x="0" y="0"/>
                      <a:pt x="0"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56" name="Freeform 194"/>
              <p:cNvSpPr/>
              <p:nvPr/>
            </p:nvSpPr>
            <p:spPr bwMode="auto">
              <a:xfrm>
                <a:off x="3146" y="2177"/>
                <a:ext cx="2" cy="2"/>
              </a:xfrm>
              <a:custGeom>
                <a:avLst/>
                <a:gdLst>
                  <a:gd name="T0" fmla="*/ 0 w 2"/>
                  <a:gd name="T1" fmla="*/ 0 h 2"/>
                  <a:gd name="T2" fmla="*/ 0 w 2"/>
                  <a:gd name="T3" fmla="*/ 2 h 2"/>
                  <a:gd name="T4" fmla="*/ 2 w 2"/>
                  <a:gd name="T5" fmla="*/ 2 h 2"/>
                  <a:gd name="T6" fmla="*/ 0 w 2"/>
                  <a:gd name="T7" fmla="*/ 0 h 2"/>
                </a:gdLst>
                <a:ahLst/>
                <a:cxnLst>
                  <a:cxn ang="0">
                    <a:pos x="T0" y="T1"/>
                  </a:cxn>
                  <a:cxn ang="0">
                    <a:pos x="T2" y="T3"/>
                  </a:cxn>
                  <a:cxn ang="0">
                    <a:pos x="T4" y="T5"/>
                  </a:cxn>
                  <a:cxn ang="0">
                    <a:pos x="T6" y="T7"/>
                  </a:cxn>
                </a:cxnLst>
                <a:rect l="0" t="0" r="r" b="b"/>
                <a:pathLst>
                  <a:path w="2" h="2">
                    <a:moveTo>
                      <a:pt x="0" y="0"/>
                    </a:moveTo>
                    <a:lnTo>
                      <a:pt x="0" y="2"/>
                    </a:lnTo>
                    <a:lnTo>
                      <a:pt x="2" y="2"/>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57" name="Freeform 195"/>
              <p:cNvSpPr/>
              <p:nvPr/>
            </p:nvSpPr>
            <p:spPr bwMode="auto">
              <a:xfrm>
                <a:off x="3264" y="1853"/>
                <a:ext cx="2" cy="4"/>
              </a:xfrm>
              <a:custGeom>
                <a:avLst/>
                <a:gdLst>
                  <a:gd name="T0" fmla="*/ 0 w 1"/>
                  <a:gd name="T1" fmla="*/ 1 h 2"/>
                  <a:gd name="T2" fmla="*/ 0 w 1"/>
                  <a:gd name="T3" fmla="*/ 1 h 2"/>
                  <a:gd name="T4" fmla="*/ 0 w 1"/>
                  <a:gd name="T5" fmla="*/ 1 h 2"/>
                </a:gdLst>
                <a:ahLst/>
                <a:cxnLst>
                  <a:cxn ang="0">
                    <a:pos x="T0" y="T1"/>
                  </a:cxn>
                  <a:cxn ang="0">
                    <a:pos x="T2" y="T3"/>
                  </a:cxn>
                  <a:cxn ang="0">
                    <a:pos x="T4" y="T5"/>
                  </a:cxn>
                </a:cxnLst>
                <a:rect l="0" t="0" r="r" b="b"/>
                <a:pathLst>
                  <a:path w="1" h="2">
                    <a:moveTo>
                      <a:pt x="0" y="1"/>
                    </a:moveTo>
                    <a:cubicBezTo>
                      <a:pt x="1" y="0"/>
                      <a:pt x="0" y="2"/>
                      <a:pt x="0" y="1"/>
                    </a:cubicBezTo>
                    <a:cubicBezTo>
                      <a:pt x="0" y="2"/>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58" name="Freeform 196"/>
              <p:cNvSpPr/>
              <p:nvPr/>
            </p:nvSpPr>
            <p:spPr bwMode="auto">
              <a:xfrm>
                <a:off x="3209" y="1836"/>
                <a:ext cx="2" cy="2"/>
              </a:xfrm>
              <a:custGeom>
                <a:avLst/>
                <a:gdLst>
                  <a:gd name="T0" fmla="*/ 2 w 2"/>
                  <a:gd name="T1" fmla="*/ 0 h 2"/>
                  <a:gd name="T2" fmla="*/ 0 w 2"/>
                  <a:gd name="T3" fmla="*/ 0 h 2"/>
                  <a:gd name="T4" fmla="*/ 0 w 2"/>
                  <a:gd name="T5" fmla="*/ 2 h 2"/>
                  <a:gd name="T6" fmla="*/ 2 w 2"/>
                  <a:gd name="T7" fmla="*/ 0 h 2"/>
                </a:gdLst>
                <a:ahLst/>
                <a:cxnLst>
                  <a:cxn ang="0">
                    <a:pos x="T0" y="T1"/>
                  </a:cxn>
                  <a:cxn ang="0">
                    <a:pos x="T2" y="T3"/>
                  </a:cxn>
                  <a:cxn ang="0">
                    <a:pos x="T4" y="T5"/>
                  </a:cxn>
                  <a:cxn ang="0">
                    <a:pos x="T6" y="T7"/>
                  </a:cxn>
                </a:cxnLst>
                <a:rect l="0" t="0" r="r" b="b"/>
                <a:pathLst>
                  <a:path w="2" h="2">
                    <a:moveTo>
                      <a:pt x="2" y="0"/>
                    </a:moveTo>
                    <a:lnTo>
                      <a:pt x="0" y="0"/>
                    </a:lnTo>
                    <a:lnTo>
                      <a:pt x="0" y="2"/>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59" name="Freeform 197"/>
              <p:cNvSpPr/>
              <p:nvPr/>
            </p:nvSpPr>
            <p:spPr bwMode="auto">
              <a:xfrm>
                <a:off x="3343" y="2470"/>
                <a:ext cx="2" cy="4"/>
              </a:xfrm>
              <a:custGeom>
                <a:avLst/>
                <a:gdLst>
                  <a:gd name="T0" fmla="*/ 1 w 1"/>
                  <a:gd name="T1" fmla="*/ 1 h 2"/>
                  <a:gd name="T2" fmla="*/ 0 w 1"/>
                  <a:gd name="T3" fmla="*/ 1 h 2"/>
                  <a:gd name="T4" fmla="*/ 1 w 1"/>
                  <a:gd name="T5" fmla="*/ 1 h 2"/>
                </a:gdLst>
                <a:ahLst/>
                <a:cxnLst>
                  <a:cxn ang="0">
                    <a:pos x="T0" y="T1"/>
                  </a:cxn>
                  <a:cxn ang="0">
                    <a:pos x="T2" y="T3"/>
                  </a:cxn>
                  <a:cxn ang="0">
                    <a:pos x="T4" y="T5"/>
                  </a:cxn>
                </a:cxnLst>
                <a:rect l="0" t="0" r="r" b="b"/>
                <a:pathLst>
                  <a:path w="1" h="2">
                    <a:moveTo>
                      <a:pt x="1" y="1"/>
                    </a:moveTo>
                    <a:cubicBezTo>
                      <a:pt x="0" y="0"/>
                      <a:pt x="1" y="2"/>
                      <a:pt x="0" y="1"/>
                    </a:cubicBezTo>
                    <a:cubicBezTo>
                      <a:pt x="1" y="2"/>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60" name="Freeform 198"/>
              <p:cNvSpPr/>
              <p:nvPr/>
            </p:nvSpPr>
            <p:spPr bwMode="auto">
              <a:xfrm>
                <a:off x="3186" y="183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61" name="Freeform 199"/>
              <p:cNvSpPr/>
              <p:nvPr/>
            </p:nvSpPr>
            <p:spPr bwMode="auto">
              <a:xfrm>
                <a:off x="3188" y="1825"/>
                <a:ext cx="2" cy="4"/>
              </a:xfrm>
              <a:custGeom>
                <a:avLst/>
                <a:gdLst>
                  <a:gd name="T0" fmla="*/ 1 w 1"/>
                  <a:gd name="T1" fmla="*/ 0 h 2"/>
                  <a:gd name="T2" fmla="*/ 1 w 1"/>
                  <a:gd name="T3" fmla="*/ 1 h 2"/>
                  <a:gd name="T4" fmla="*/ 1 w 1"/>
                  <a:gd name="T5" fmla="*/ 0 h 2"/>
                </a:gdLst>
                <a:ahLst/>
                <a:cxnLst>
                  <a:cxn ang="0">
                    <a:pos x="T0" y="T1"/>
                  </a:cxn>
                  <a:cxn ang="0">
                    <a:pos x="T2" y="T3"/>
                  </a:cxn>
                  <a:cxn ang="0">
                    <a:pos x="T4" y="T5"/>
                  </a:cxn>
                </a:cxnLst>
                <a:rect l="0" t="0" r="r" b="b"/>
                <a:pathLst>
                  <a:path w="1" h="2">
                    <a:moveTo>
                      <a:pt x="1" y="0"/>
                    </a:moveTo>
                    <a:cubicBezTo>
                      <a:pt x="1" y="0"/>
                      <a:pt x="0" y="2"/>
                      <a:pt x="1" y="1"/>
                    </a:cubicBezTo>
                    <a:cubicBezTo>
                      <a:pt x="1"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62" name="Freeform 200"/>
              <p:cNvSpPr/>
              <p:nvPr/>
            </p:nvSpPr>
            <p:spPr bwMode="auto">
              <a:xfrm>
                <a:off x="3184" y="1833"/>
                <a:ext cx="2" cy="3"/>
              </a:xfrm>
              <a:custGeom>
                <a:avLst/>
                <a:gdLst>
                  <a:gd name="T0" fmla="*/ 1 w 1"/>
                  <a:gd name="T1" fmla="*/ 0 h 1"/>
                  <a:gd name="T2" fmla="*/ 0 w 1"/>
                  <a:gd name="T3" fmla="*/ 0 h 1"/>
                  <a:gd name="T4" fmla="*/ 1 w 1"/>
                  <a:gd name="T5" fmla="*/ 0 h 1"/>
                </a:gdLst>
                <a:ahLst/>
                <a:cxnLst>
                  <a:cxn ang="0">
                    <a:pos x="T0" y="T1"/>
                  </a:cxn>
                  <a:cxn ang="0">
                    <a:pos x="T2" y="T3"/>
                  </a:cxn>
                  <a:cxn ang="0">
                    <a:pos x="T4" y="T5"/>
                  </a:cxn>
                </a:cxnLst>
                <a:rect l="0" t="0" r="r" b="b"/>
                <a:pathLst>
                  <a:path w="1" h="1">
                    <a:moveTo>
                      <a:pt x="1" y="0"/>
                    </a:moveTo>
                    <a:cubicBezTo>
                      <a:pt x="1" y="0"/>
                      <a:pt x="1" y="0"/>
                      <a:pt x="0" y="0"/>
                    </a:cubicBezTo>
                    <a:cubicBezTo>
                      <a:pt x="0"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63" name="Freeform 201"/>
              <p:cNvSpPr/>
              <p:nvPr/>
            </p:nvSpPr>
            <p:spPr bwMode="auto">
              <a:xfrm>
                <a:off x="3351" y="2465"/>
                <a:ext cx="2" cy="5"/>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0" y="0"/>
                      <a:pt x="0" y="1"/>
                      <a:pt x="1" y="2"/>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64" name="Freeform 202"/>
              <p:cNvSpPr/>
              <p:nvPr/>
            </p:nvSpPr>
            <p:spPr bwMode="auto">
              <a:xfrm>
                <a:off x="3173" y="1831"/>
                <a:ext cx="2" cy="5"/>
              </a:xfrm>
              <a:custGeom>
                <a:avLst/>
                <a:gdLst>
                  <a:gd name="T0" fmla="*/ 2 w 2"/>
                  <a:gd name="T1" fmla="*/ 0 h 5"/>
                  <a:gd name="T2" fmla="*/ 2 w 2"/>
                  <a:gd name="T3" fmla="*/ 0 h 5"/>
                  <a:gd name="T4" fmla="*/ 0 w 2"/>
                  <a:gd name="T5" fmla="*/ 5 h 5"/>
                  <a:gd name="T6" fmla="*/ 2 w 2"/>
                  <a:gd name="T7" fmla="*/ 0 h 5"/>
                </a:gdLst>
                <a:ahLst/>
                <a:cxnLst>
                  <a:cxn ang="0">
                    <a:pos x="T0" y="T1"/>
                  </a:cxn>
                  <a:cxn ang="0">
                    <a:pos x="T2" y="T3"/>
                  </a:cxn>
                  <a:cxn ang="0">
                    <a:pos x="T4" y="T5"/>
                  </a:cxn>
                  <a:cxn ang="0">
                    <a:pos x="T6" y="T7"/>
                  </a:cxn>
                </a:cxnLst>
                <a:rect l="0" t="0" r="r" b="b"/>
                <a:pathLst>
                  <a:path w="2" h="5">
                    <a:moveTo>
                      <a:pt x="2" y="0"/>
                    </a:moveTo>
                    <a:lnTo>
                      <a:pt x="2" y="0"/>
                    </a:lnTo>
                    <a:lnTo>
                      <a:pt x="0" y="5"/>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65" name="Freeform 203"/>
              <p:cNvSpPr/>
              <p:nvPr/>
            </p:nvSpPr>
            <p:spPr bwMode="auto">
              <a:xfrm>
                <a:off x="3536" y="1554"/>
                <a:ext cx="8" cy="2"/>
              </a:xfrm>
              <a:custGeom>
                <a:avLst/>
                <a:gdLst>
                  <a:gd name="T0" fmla="*/ 0 w 4"/>
                  <a:gd name="T1" fmla="*/ 1 h 1"/>
                  <a:gd name="T2" fmla="*/ 0 w 4"/>
                  <a:gd name="T3" fmla="*/ 1 h 1"/>
                  <a:gd name="T4" fmla="*/ 1 w 4"/>
                  <a:gd name="T5" fmla="*/ 1 h 1"/>
                  <a:gd name="T6" fmla="*/ 2 w 4"/>
                  <a:gd name="T7" fmla="*/ 0 h 1"/>
                  <a:gd name="T8" fmla="*/ 4 w 4"/>
                  <a:gd name="T9" fmla="*/ 0 h 1"/>
                  <a:gd name="T10" fmla="*/ 0 w 4"/>
                  <a:gd name="T11" fmla="*/ 1 h 1"/>
                </a:gdLst>
                <a:ahLst/>
                <a:cxnLst>
                  <a:cxn ang="0">
                    <a:pos x="T0" y="T1"/>
                  </a:cxn>
                  <a:cxn ang="0">
                    <a:pos x="T2" y="T3"/>
                  </a:cxn>
                  <a:cxn ang="0">
                    <a:pos x="T4" y="T5"/>
                  </a:cxn>
                  <a:cxn ang="0">
                    <a:pos x="T6" y="T7"/>
                  </a:cxn>
                  <a:cxn ang="0">
                    <a:pos x="T8" y="T9"/>
                  </a:cxn>
                  <a:cxn ang="0">
                    <a:pos x="T10" y="T11"/>
                  </a:cxn>
                </a:cxnLst>
                <a:rect l="0" t="0" r="r" b="b"/>
                <a:pathLst>
                  <a:path w="4" h="1">
                    <a:moveTo>
                      <a:pt x="0" y="1"/>
                    </a:moveTo>
                    <a:cubicBezTo>
                      <a:pt x="0" y="1"/>
                      <a:pt x="0" y="1"/>
                      <a:pt x="0" y="1"/>
                    </a:cubicBezTo>
                    <a:cubicBezTo>
                      <a:pt x="0" y="1"/>
                      <a:pt x="1" y="1"/>
                      <a:pt x="1" y="1"/>
                    </a:cubicBezTo>
                    <a:cubicBezTo>
                      <a:pt x="2" y="1"/>
                      <a:pt x="3" y="1"/>
                      <a:pt x="2" y="0"/>
                    </a:cubicBezTo>
                    <a:cubicBezTo>
                      <a:pt x="3" y="0"/>
                      <a:pt x="4" y="0"/>
                      <a:pt x="4" y="0"/>
                    </a:cubicBezTo>
                    <a:cubicBezTo>
                      <a:pt x="3" y="0"/>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66" name="Freeform 204"/>
              <p:cNvSpPr/>
              <p:nvPr/>
            </p:nvSpPr>
            <p:spPr bwMode="auto">
              <a:xfrm>
                <a:off x="3538" y="1556"/>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grpSp>
        <p:grpSp>
          <p:nvGrpSpPr>
            <p:cNvPr id="20" name="Group 406"/>
            <p:cNvGrpSpPr/>
            <p:nvPr/>
          </p:nvGrpSpPr>
          <p:grpSpPr bwMode="auto">
            <a:xfrm>
              <a:off x="3112" y="1551"/>
              <a:ext cx="1462" cy="1559"/>
              <a:chOff x="3112" y="1551"/>
              <a:chExt cx="1462" cy="1559"/>
            </a:xfrm>
            <a:grpFill/>
          </p:grpSpPr>
          <p:sp>
            <p:nvSpPr>
              <p:cNvPr id="67" name="Freeform 206"/>
              <p:cNvSpPr/>
              <p:nvPr/>
            </p:nvSpPr>
            <p:spPr bwMode="auto">
              <a:xfrm>
                <a:off x="3534" y="1558"/>
                <a:ext cx="4" cy="0"/>
              </a:xfrm>
              <a:custGeom>
                <a:avLst/>
                <a:gdLst>
                  <a:gd name="T0" fmla="*/ 1 w 2"/>
                  <a:gd name="T1" fmla="*/ 2 w 2"/>
                  <a:gd name="T2" fmla="*/ 1 w 2"/>
                  <a:gd name="T3" fmla="*/ 1 w 2"/>
                </a:gdLst>
                <a:ahLst/>
                <a:cxnLst>
                  <a:cxn ang="0">
                    <a:pos x="T0" y="0"/>
                  </a:cxn>
                  <a:cxn ang="0">
                    <a:pos x="T1" y="0"/>
                  </a:cxn>
                  <a:cxn ang="0">
                    <a:pos x="T2" y="0"/>
                  </a:cxn>
                  <a:cxn ang="0">
                    <a:pos x="T3" y="0"/>
                  </a:cxn>
                </a:cxnLst>
                <a:rect l="0" t="0" r="r" b="b"/>
                <a:pathLst>
                  <a:path w="2">
                    <a:moveTo>
                      <a:pt x="1" y="0"/>
                    </a:moveTo>
                    <a:cubicBezTo>
                      <a:pt x="1" y="0"/>
                      <a:pt x="2" y="0"/>
                      <a:pt x="2" y="0"/>
                    </a:cubicBezTo>
                    <a:cubicBezTo>
                      <a:pt x="2" y="0"/>
                      <a:pt x="1" y="0"/>
                      <a:pt x="1" y="0"/>
                    </a:cubicBezTo>
                    <a:cubicBezTo>
                      <a:pt x="1"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68" name="Freeform 207"/>
              <p:cNvSpPr/>
              <p:nvPr/>
            </p:nvSpPr>
            <p:spPr bwMode="auto">
              <a:xfrm>
                <a:off x="3513" y="1581"/>
                <a:ext cx="4" cy="2"/>
              </a:xfrm>
              <a:custGeom>
                <a:avLst/>
                <a:gdLst>
                  <a:gd name="T0" fmla="*/ 1 w 2"/>
                  <a:gd name="T1" fmla="*/ 1 h 1"/>
                  <a:gd name="T2" fmla="*/ 0 w 2"/>
                  <a:gd name="T3" fmla="*/ 0 h 1"/>
                  <a:gd name="T4" fmla="*/ 1 w 2"/>
                  <a:gd name="T5" fmla="*/ 1 h 1"/>
                </a:gdLst>
                <a:ahLst/>
                <a:cxnLst>
                  <a:cxn ang="0">
                    <a:pos x="T0" y="T1"/>
                  </a:cxn>
                  <a:cxn ang="0">
                    <a:pos x="T2" y="T3"/>
                  </a:cxn>
                  <a:cxn ang="0">
                    <a:pos x="T4" y="T5"/>
                  </a:cxn>
                </a:cxnLst>
                <a:rect l="0" t="0" r="r" b="b"/>
                <a:pathLst>
                  <a:path w="2" h="1">
                    <a:moveTo>
                      <a:pt x="1" y="1"/>
                    </a:moveTo>
                    <a:cubicBezTo>
                      <a:pt x="2" y="0"/>
                      <a:pt x="1" y="1"/>
                      <a:pt x="0" y="0"/>
                    </a:cubicBezTo>
                    <a:cubicBezTo>
                      <a:pt x="0" y="1"/>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69" name="Freeform 208"/>
              <p:cNvSpPr/>
              <p:nvPr/>
            </p:nvSpPr>
            <p:spPr bwMode="auto">
              <a:xfrm>
                <a:off x="3513" y="1579"/>
                <a:ext cx="6" cy="2"/>
              </a:xfrm>
              <a:custGeom>
                <a:avLst/>
                <a:gdLst>
                  <a:gd name="T0" fmla="*/ 0 w 3"/>
                  <a:gd name="T1" fmla="*/ 1 h 1"/>
                  <a:gd name="T2" fmla="*/ 3 w 3"/>
                  <a:gd name="T3" fmla="*/ 1 h 1"/>
                  <a:gd name="T4" fmla="*/ 0 w 3"/>
                  <a:gd name="T5" fmla="*/ 1 h 1"/>
                </a:gdLst>
                <a:ahLst/>
                <a:cxnLst>
                  <a:cxn ang="0">
                    <a:pos x="T0" y="T1"/>
                  </a:cxn>
                  <a:cxn ang="0">
                    <a:pos x="T2" y="T3"/>
                  </a:cxn>
                  <a:cxn ang="0">
                    <a:pos x="T4" y="T5"/>
                  </a:cxn>
                </a:cxnLst>
                <a:rect l="0" t="0" r="r" b="b"/>
                <a:pathLst>
                  <a:path w="3" h="1">
                    <a:moveTo>
                      <a:pt x="0" y="1"/>
                    </a:moveTo>
                    <a:cubicBezTo>
                      <a:pt x="3" y="1"/>
                      <a:pt x="3" y="1"/>
                      <a:pt x="3" y="1"/>
                    </a:cubicBezTo>
                    <a:cubicBezTo>
                      <a:pt x="2" y="0"/>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70" name="Freeform 209"/>
              <p:cNvSpPr/>
              <p:nvPr/>
            </p:nvSpPr>
            <p:spPr bwMode="auto">
              <a:xfrm>
                <a:off x="3536" y="1551"/>
                <a:ext cx="4" cy="3"/>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2" y="0"/>
                      <a:pt x="1" y="0"/>
                      <a:pt x="0" y="0"/>
                    </a:cubicBezTo>
                    <a:lnTo>
                      <a:pt x="2"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71" name="Freeform 210"/>
              <p:cNvSpPr/>
              <p:nvPr/>
            </p:nvSpPr>
            <p:spPr bwMode="auto">
              <a:xfrm>
                <a:off x="3112" y="1810"/>
                <a:ext cx="161" cy="87"/>
              </a:xfrm>
              <a:custGeom>
                <a:avLst/>
                <a:gdLst>
                  <a:gd name="T0" fmla="*/ 12 w 76"/>
                  <a:gd name="T1" fmla="*/ 18 h 41"/>
                  <a:gd name="T2" fmla="*/ 22 w 76"/>
                  <a:gd name="T3" fmla="*/ 26 h 41"/>
                  <a:gd name="T4" fmla="*/ 33 w 76"/>
                  <a:gd name="T5" fmla="*/ 25 h 41"/>
                  <a:gd name="T6" fmla="*/ 37 w 76"/>
                  <a:gd name="T7" fmla="*/ 28 h 41"/>
                  <a:gd name="T8" fmla="*/ 43 w 76"/>
                  <a:gd name="T9" fmla="*/ 32 h 41"/>
                  <a:gd name="T10" fmla="*/ 48 w 76"/>
                  <a:gd name="T11" fmla="*/ 35 h 41"/>
                  <a:gd name="T12" fmla="*/ 53 w 76"/>
                  <a:gd name="T13" fmla="*/ 33 h 41"/>
                  <a:gd name="T14" fmla="*/ 60 w 76"/>
                  <a:gd name="T15" fmla="*/ 35 h 41"/>
                  <a:gd name="T16" fmla="*/ 63 w 76"/>
                  <a:gd name="T17" fmla="*/ 36 h 41"/>
                  <a:gd name="T18" fmla="*/ 67 w 76"/>
                  <a:gd name="T19" fmla="*/ 40 h 41"/>
                  <a:gd name="T20" fmla="*/ 69 w 76"/>
                  <a:gd name="T21" fmla="*/ 40 h 41"/>
                  <a:gd name="T22" fmla="*/ 72 w 76"/>
                  <a:gd name="T23" fmla="*/ 38 h 41"/>
                  <a:gd name="T24" fmla="*/ 74 w 76"/>
                  <a:gd name="T25" fmla="*/ 36 h 41"/>
                  <a:gd name="T26" fmla="*/ 75 w 76"/>
                  <a:gd name="T27" fmla="*/ 34 h 41"/>
                  <a:gd name="T28" fmla="*/ 71 w 76"/>
                  <a:gd name="T29" fmla="*/ 33 h 41"/>
                  <a:gd name="T30" fmla="*/ 72 w 76"/>
                  <a:gd name="T31" fmla="*/ 31 h 41"/>
                  <a:gd name="T32" fmla="*/ 71 w 76"/>
                  <a:gd name="T33" fmla="*/ 29 h 41"/>
                  <a:gd name="T34" fmla="*/ 73 w 76"/>
                  <a:gd name="T35" fmla="*/ 25 h 41"/>
                  <a:gd name="T36" fmla="*/ 75 w 76"/>
                  <a:gd name="T37" fmla="*/ 22 h 41"/>
                  <a:gd name="T38" fmla="*/ 71 w 76"/>
                  <a:gd name="T39" fmla="*/ 25 h 41"/>
                  <a:gd name="T40" fmla="*/ 67 w 76"/>
                  <a:gd name="T41" fmla="*/ 28 h 41"/>
                  <a:gd name="T42" fmla="*/ 70 w 76"/>
                  <a:gd name="T43" fmla="*/ 22 h 41"/>
                  <a:gd name="T44" fmla="*/ 69 w 76"/>
                  <a:gd name="T45" fmla="*/ 23 h 41"/>
                  <a:gd name="T46" fmla="*/ 70 w 76"/>
                  <a:gd name="T47" fmla="*/ 20 h 41"/>
                  <a:gd name="T48" fmla="*/ 68 w 76"/>
                  <a:gd name="T49" fmla="*/ 20 h 41"/>
                  <a:gd name="T50" fmla="*/ 67 w 76"/>
                  <a:gd name="T51" fmla="*/ 19 h 41"/>
                  <a:gd name="T52" fmla="*/ 62 w 76"/>
                  <a:gd name="T53" fmla="*/ 24 h 41"/>
                  <a:gd name="T54" fmla="*/ 66 w 76"/>
                  <a:gd name="T55" fmla="*/ 18 h 41"/>
                  <a:gd name="T56" fmla="*/ 65 w 76"/>
                  <a:gd name="T57" fmla="*/ 18 h 41"/>
                  <a:gd name="T58" fmla="*/ 60 w 76"/>
                  <a:gd name="T59" fmla="*/ 17 h 41"/>
                  <a:gd name="T60" fmla="*/ 58 w 76"/>
                  <a:gd name="T61" fmla="*/ 17 h 41"/>
                  <a:gd name="T62" fmla="*/ 55 w 76"/>
                  <a:gd name="T63" fmla="*/ 15 h 41"/>
                  <a:gd name="T64" fmla="*/ 53 w 76"/>
                  <a:gd name="T65" fmla="*/ 16 h 41"/>
                  <a:gd name="T66" fmla="*/ 53 w 76"/>
                  <a:gd name="T67" fmla="*/ 15 h 41"/>
                  <a:gd name="T68" fmla="*/ 52 w 76"/>
                  <a:gd name="T69" fmla="*/ 14 h 41"/>
                  <a:gd name="T70" fmla="*/ 50 w 76"/>
                  <a:gd name="T71" fmla="*/ 16 h 41"/>
                  <a:gd name="T72" fmla="*/ 49 w 76"/>
                  <a:gd name="T73" fmla="*/ 13 h 41"/>
                  <a:gd name="T74" fmla="*/ 47 w 76"/>
                  <a:gd name="T75" fmla="*/ 12 h 41"/>
                  <a:gd name="T76" fmla="*/ 45 w 76"/>
                  <a:gd name="T77" fmla="*/ 12 h 41"/>
                  <a:gd name="T78" fmla="*/ 43 w 76"/>
                  <a:gd name="T79" fmla="*/ 11 h 41"/>
                  <a:gd name="T80" fmla="*/ 40 w 76"/>
                  <a:gd name="T81" fmla="*/ 13 h 41"/>
                  <a:gd name="T82" fmla="*/ 40 w 76"/>
                  <a:gd name="T83" fmla="*/ 11 h 41"/>
                  <a:gd name="T84" fmla="*/ 40 w 76"/>
                  <a:gd name="T85" fmla="*/ 11 h 41"/>
                  <a:gd name="T86" fmla="*/ 37 w 76"/>
                  <a:gd name="T87" fmla="*/ 10 h 41"/>
                  <a:gd name="T88" fmla="*/ 34 w 76"/>
                  <a:gd name="T89" fmla="*/ 13 h 41"/>
                  <a:gd name="T90" fmla="*/ 31 w 76"/>
                  <a:gd name="T91" fmla="*/ 14 h 41"/>
                  <a:gd name="T92" fmla="*/ 31 w 76"/>
                  <a:gd name="T93" fmla="*/ 10 h 41"/>
                  <a:gd name="T94" fmla="*/ 26 w 76"/>
                  <a:gd name="T95" fmla="*/ 12 h 41"/>
                  <a:gd name="T96" fmla="*/ 24 w 76"/>
                  <a:gd name="T97" fmla="*/ 12 h 41"/>
                  <a:gd name="T98" fmla="*/ 20 w 76"/>
                  <a:gd name="T99" fmla="*/ 9 h 41"/>
                  <a:gd name="T100" fmla="*/ 20 w 76"/>
                  <a:gd name="T101" fmla="*/ 7 h 41"/>
                  <a:gd name="T102" fmla="*/ 18 w 76"/>
                  <a:gd name="T103" fmla="*/ 6 h 41"/>
                  <a:gd name="T104" fmla="*/ 11 w 76"/>
                  <a:gd name="T105" fmla="*/ 8 h 41"/>
                  <a:gd name="T106" fmla="*/ 4 w 76"/>
                  <a:gd name="T107" fmla="*/ 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6" h="41">
                    <a:moveTo>
                      <a:pt x="3" y="15"/>
                    </a:moveTo>
                    <a:cubicBezTo>
                      <a:pt x="4" y="15"/>
                      <a:pt x="5" y="15"/>
                      <a:pt x="5" y="16"/>
                    </a:cubicBezTo>
                    <a:cubicBezTo>
                      <a:pt x="7" y="16"/>
                      <a:pt x="8" y="22"/>
                      <a:pt x="11" y="21"/>
                    </a:cubicBezTo>
                    <a:cubicBezTo>
                      <a:pt x="11" y="20"/>
                      <a:pt x="11" y="19"/>
                      <a:pt x="12" y="19"/>
                    </a:cubicBezTo>
                    <a:cubicBezTo>
                      <a:pt x="11" y="20"/>
                      <a:pt x="11" y="20"/>
                      <a:pt x="11" y="20"/>
                    </a:cubicBezTo>
                    <a:cubicBezTo>
                      <a:pt x="12" y="18"/>
                      <a:pt x="12" y="18"/>
                      <a:pt x="12" y="18"/>
                    </a:cubicBezTo>
                    <a:cubicBezTo>
                      <a:pt x="13" y="18"/>
                      <a:pt x="12" y="20"/>
                      <a:pt x="11" y="20"/>
                    </a:cubicBezTo>
                    <a:cubicBezTo>
                      <a:pt x="12" y="21"/>
                      <a:pt x="13" y="20"/>
                      <a:pt x="14" y="21"/>
                    </a:cubicBezTo>
                    <a:cubicBezTo>
                      <a:pt x="15" y="19"/>
                      <a:pt x="15" y="21"/>
                      <a:pt x="15" y="19"/>
                    </a:cubicBezTo>
                    <a:cubicBezTo>
                      <a:pt x="15" y="20"/>
                      <a:pt x="15" y="20"/>
                      <a:pt x="15" y="20"/>
                    </a:cubicBezTo>
                    <a:cubicBezTo>
                      <a:pt x="16" y="19"/>
                      <a:pt x="16" y="19"/>
                      <a:pt x="16" y="22"/>
                    </a:cubicBezTo>
                    <a:cubicBezTo>
                      <a:pt x="17" y="25"/>
                      <a:pt x="20" y="24"/>
                      <a:pt x="22" y="26"/>
                    </a:cubicBezTo>
                    <a:cubicBezTo>
                      <a:pt x="24" y="27"/>
                      <a:pt x="27" y="26"/>
                      <a:pt x="30" y="26"/>
                    </a:cubicBezTo>
                    <a:cubicBezTo>
                      <a:pt x="31" y="23"/>
                      <a:pt x="31" y="25"/>
                      <a:pt x="33" y="22"/>
                    </a:cubicBezTo>
                    <a:cubicBezTo>
                      <a:pt x="32" y="23"/>
                      <a:pt x="32" y="23"/>
                      <a:pt x="32" y="23"/>
                    </a:cubicBezTo>
                    <a:cubicBezTo>
                      <a:pt x="33" y="22"/>
                      <a:pt x="33" y="24"/>
                      <a:pt x="33" y="25"/>
                    </a:cubicBezTo>
                    <a:cubicBezTo>
                      <a:pt x="33" y="24"/>
                      <a:pt x="33" y="25"/>
                      <a:pt x="34" y="23"/>
                    </a:cubicBezTo>
                    <a:cubicBezTo>
                      <a:pt x="34" y="22"/>
                      <a:pt x="33" y="26"/>
                      <a:pt x="33" y="25"/>
                    </a:cubicBezTo>
                    <a:cubicBezTo>
                      <a:pt x="33" y="26"/>
                      <a:pt x="34" y="24"/>
                      <a:pt x="34" y="24"/>
                    </a:cubicBezTo>
                    <a:cubicBezTo>
                      <a:pt x="35" y="23"/>
                      <a:pt x="33" y="25"/>
                      <a:pt x="33" y="28"/>
                    </a:cubicBezTo>
                    <a:cubicBezTo>
                      <a:pt x="34" y="27"/>
                      <a:pt x="36" y="26"/>
                      <a:pt x="37" y="27"/>
                    </a:cubicBezTo>
                    <a:cubicBezTo>
                      <a:pt x="36" y="28"/>
                      <a:pt x="37" y="26"/>
                      <a:pt x="37" y="26"/>
                    </a:cubicBezTo>
                    <a:cubicBezTo>
                      <a:pt x="36" y="29"/>
                      <a:pt x="38" y="25"/>
                      <a:pt x="37" y="27"/>
                    </a:cubicBezTo>
                    <a:cubicBezTo>
                      <a:pt x="37" y="27"/>
                      <a:pt x="37" y="27"/>
                      <a:pt x="37" y="28"/>
                    </a:cubicBezTo>
                    <a:cubicBezTo>
                      <a:pt x="37" y="29"/>
                      <a:pt x="38" y="27"/>
                      <a:pt x="38" y="29"/>
                    </a:cubicBezTo>
                    <a:cubicBezTo>
                      <a:pt x="39" y="28"/>
                      <a:pt x="38" y="31"/>
                      <a:pt x="39" y="29"/>
                    </a:cubicBezTo>
                    <a:cubicBezTo>
                      <a:pt x="38" y="31"/>
                      <a:pt x="39" y="30"/>
                      <a:pt x="38" y="31"/>
                    </a:cubicBezTo>
                    <a:cubicBezTo>
                      <a:pt x="40" y="28"/>
                      <a:pt x="38" y="33"/>
                      <a:pt x="40" y="30"/>
                    </a:cubicBezTo>
                    <a:cubicBezTo>
                      <a:pt x="40" y="31"/>
                      <a:pt x="40" y="31"/>
                      <a:pt x="40" y="31"/>
                    </a:cubicBezTo>
                    <a:cubicBezTo>
                      <a:pt x="41" y="31"/>
                      <a:pt x="41" y="33"/>
                      <a:pt x="43" y="32"/>
                    </a:cubicBezTo>
                    <a:cubicBezTo>
                      <a:pt x="44" y="31"/>
                      <a:pt x="43" y="35"/>
                      <a:pt x="44" y="34"/>
                    </a:cubicBezTo>
                    <a:cubicBezTo>
                      <a:pt x="45" y="32"/>
                      <a:pt x="45" y="32"/>
                      <a:pt x="45" y="32"/>
                    </a:cubicBezTo>
                    <a:cubicBezTo>
                      <a:pt x="45" y="32"/>
                      <a:pt x="45" y="33"/>
                      <a:pt x="45" y="34"/>
                    </a:cubicBezTo>
                    <a:cubicBezTo>
                      <a:pt x="46" y="33"/>
                      <a:pt x="45" y="34"/>
                      <a:pt x="46" y="35"/>
                    </a:cubicBezTo>
                    <a:cubicBezTo>
                      <a:pt x="46" y="34"/>
                      <a:pt x="46" y="34"/>
                      <a:pt x="47" y="33"/>
                    </a:cubicBezTo>
                    <a:cubicBezTo>
                      <a:pt x="46" y="36"/>
                      <a:pt x="48" y="33"/>
                      <a:pt x="48" y="35"/>
                    </a:cubicBezTo>
                    <a:cubicBezTo>
                      <a:pt x="49" y="32"/>
                      <a:pt x="49" y="33"/>
                      <a:pt x="49" y="33"/>
                    </a:cubicBezTo>
                    <a:cubicBezTo>
                      <a:pt x="49" y="33"/>
                      <a:pt x="49" y="34"/>
                      <a:pt x="48" y="34"/>
                    </a:cubicBezTo>
                    <a:cubicBezTo>
                      <a:pt x="49" y="34"/>
                      <a:pt x="49" y="34"/>
                      <a:pt x="49" y="35"/>
                    </a:cubicBezTo>
                    <a:cubicBezTo>
                      <a:pt x="50" y="35"/>
                      <a:pt x="51" y="33"/>
                      <a:pt x="50" y="34"/>
                    </a:cubicBezTo>
                    <a:cubicBezTo>
                      <a:pt x="49" y="36"/>
                      <a:pt x="51" y="34"/>
                      <a:pt x="51" y="35"/>
                    </a:cubicBezTo>
                    <a:cubicBezTo>
                      <a:pt x="52" y="33"/>
                      <a:pt x="53" y="32"/>
                      <a:pt x="53" y="33"/>
                    </a:cubicBezTo>
                    <a:cubicBezTo>
                      <a:pt x="51" y="35"/>
                      <a:pt x="51" y="35"/>
                      <a:pt x="51" y="35"/>
                    </a:cubicBezTo>
                    <a:cubicBezTo>
                      <a:pt x="53" y="34"/>
                      <a:pt x="52" y="37"/>
                      <a:pt x="55" y="35"/>
                    </a:cubicBezTo>
                    <a:cubicBezTo>
                      <a:pt x="54" y="36"/>
                      <a:pt x="54" y="36"/>
                      <a:pt x="54" y="36"/>
                    </a:cubicBezTo>
                    <a:cubicBezTo>
                      <a:pt x="56" y="35"/>
                      <a:pt x="55" y="38"/>
                      <a:pt x="58" y="35"/>
                    </a:cubicBezTo>
                    <a:cubicBezTo>
                      <a:pt x="57" y="36"/>
                      <a:pt x="57" y="37"/>
                      <a:pt x="57" y="37"/>
                    </a:cubicBezTo>
                    <a:cubicBezTo>
                      <a:pt x="58" y="36"/>
                      <a:pt x="58" y="36"/>
                      <a:pt x="60" y="35"/>
                    </a:cubicBezTo>
                    <a:cubicBezTo>
                      <a:pt x="60" y="35"/>
                      <a:pt x="59" y="36"/>
                      <a:pt x="59" y="36"/>
                    </a:cubicBezTo>
                    <a:cubicBezTo>
                      <a:pt x="59" y="37"/>
                      <a:pt x="58" y="39"/>
                      <a:pt x="60" y="37"/>
                    </a:cubicBezTo>
                    <a:cubicBezTo>
                      <a:pt x="59" y="38"/>
                      <a:pt x="59" y="38"/>
                      <a:pt x="59" y="38"/>
                    </a:cubicBezTo>
                    <a:cubicBezTo>
                      <a:pt x="60" y="37"/>
                      <a:pt x="62" y="36"/>
                      <a:pt x="61" y="38"/>
                    </a:cubicBezTo>
                    <a:cubicBezTo>
                      <a:pt x="62" y="37"/>
                      <a:pt x="62" y="36"/>
                      <a:pt x="63" y="35"/>
                    </a:cubicBezTo>
                    <a:cubicBezTo>
                      <a:pt x="64" y="35"/>
                      <a:pt x="62" y="37"/>
                      <a:pt x="63" y="36"/>
                    </a:cubicBezTo>
                    <a:cubicBezTo>
                      <a:pt x="62" y="37"/>
                      <a:pt x="62" y="37"/>
                      <a:pt x="62" y="37"/>
                    </a:cubicBezTo>
                    <a:cubicBezTo>
                      <a:pt x="62" y="38"/>
                      <a:pt x="63" y="38"/>
                      <a:pt x="64" y="38"/>
                    </a:cubicBezTo>
                    <a:cubicBezTo>
                      <a:pt x="63" y="40"/>
                      <a:pt x="65" y="38"/>
                      <a:pt x="65" y="39"/>
                    </a:cubicBezTo>
                    <a:cubicBezTo>
                      <a:pt x="66" y="38"/>
                      <a:pt x="65" y="40"/>
                      <a:pt x="67" y="38"/>
                    </a:cubicBezTo>
                    <a:cubicBezTo>
                      <a:pt x="66" y="39"/>
                      <a:pt x="66" y="39"/>
                      <a:pt x="66" y="39"/>
                    </a:cubicBezTo>
                    <a:cubicBezTo>
                      <a:pt x="66" y="39"/>
                      <a:pt x="67" y="40"/>
                      <a:pt x="67" y="40"/>
                    </a:cubicBezTo>
                    <a:cubicBezTo>
                      <a:pt x="67" y="41"/>
                      <a:pt x="68" y="39"/>
                      <a:pt x="69" y="39"/>
                    </a:cubicBezTo>
                    <a:cubicBezTo>
                      <a:pt x="68" y="40"/>
                      <a:pt x="68" y="40"/>
                      <a:pt x="68" y="40"/>
                    </a:cubicBezTo>
                    <a:cubicBezTo>
                      <a:pt x="68" y="39"/>
                      <a:pt x="70" y="38"/>
                      <a:pt x="71" y="37"/>
                    </a:cubicBezTo>
                    <a:cubicBezTo>
                      <a:pt x="71" y="38"/>
                      <a:pt x="71" y="37"/>
                      <a:pt x="71" y="38"/>
                    </a:cubicBezTo>
                    <a:cubicBezTo>
                      <a:pt x="70" y="38"/>
                      <a:pt x="69" y="39"/>
                      <a:pt x="68" y="41"/>
                    </a:cubicBezTo>
                    <a:cubicBezTo>
                      <a:pt x="67" y="41"/>
                      <a:pt x="70" y="39"/>
                      <a:pt x="69" y="40"/>
                    </a:cubicBezTo>
                    <a:cubicBezTo>
                      <a:pt x="69" y="41"/>
                      <a:pt x="69" y="41"/>
                      <a:pt x="70" y="39"/>
                    </a:cubicBezTo>
                    <a:cubicBezTo>
                      <a:pt x="69" y="41"/>
                      <a:pt x="69" y="41"/>
                      <a:pt x="69" y="41"/>
                    </a:cubicBezTo>
                    <a:cubicBezTo>
                      <a:pt x="69" y="41"/>
                      <a:pt x="69" y="41"/>
                      <a:pt x="70" y="40"/>
                    </a:cubicBezTo>
                    <a:cubicBezTo>
                      <a:pt x="70" y="41"/>
                      <a:pt x="70" y="40"/>
                      <a:pt x="70" y="40"/>
                    </a:cubicBezTo>
                    <a:cubicBezTo>
                      <a:pt x="71" y="39"/>
                      <a:pt x="71" y="39"/>
                      <a:pt x="73" y="38"/>
                    </a:cubicBezTo>
                    <a:cubicBezTo>
                      <a:pt x="72" y="38"/>
                      <a:pt x="72" y="38"/>
                      <a:pt x="72" y="38"/>
                    </a:cubicBezTo>
                    <a:cubicBezTo>
                      <a:pt x="73" y="37"/>
                      <a:pt x="74" y="37"/>
                      <a:pt x="73" y="38"/>
                    </a:cubicBezTo>
                    <a:cubicBezTo>
                      <a:pt x="72" y="39"/>
                      <a:pt x="71" y="40"/>
                      <a:pt x="70" y="40"/>
                    </a:cubicBezTo>
                    <a:cubicBezTo>
                      <a:pt x="74" y="38"/>
                      <a:pt x="74" y="38"/>
                      <a:pt x="74" y="38"/>
                    </a:cubicBezTo>
                    <a:cubicBezTo>
                      <a:pt x="73" y="39"/>
                      <a:pt x="73" y="38"/>
                      <a:pt x="74" y="37"/>
                    </a:cubicBezTo>
                    <a:cubicBezTo>
                      <a:pt x="73" y="38"/>
                      <a:pt x="73" y="38"/>
                      <a:pt x="73" y="38"/>
                    </a:cubicBezTo>
                    <a:cubicBezTo>
                      <a:pt x="74" y="36"/>
                      <a:pt x="74" y="36"/>
                      <a:pt x="74" y="36"/>
                    </a:cubicBezTo>
                    <a:cubicBezTo>
                      <a:pt x="74" y="37"/>
                      <a:pt x="75" y="35"/>
                      <a:pt x="73" y="36"/>
                    </a:cubicBezTo>
                    <a:cubicBezTo>
                      <a:pt x="72" y="37"/>
                      <a:pt x="72" y="37"/>
                      <a:pt x="72" y="37"/>
                    </a:cubicBezTo>
                    <a:cubicBezTo>
                      <a:pt x="72" y="37"/>
                      <a:pt x="71" y="39"/>
                      <a:pt x="72" y="37"/>
                    </a:cubicBezTo>
                    <a:cubicBezTo>
                      <a:pt x="73" y="36"/>
                      <a:pt x="73" y="36"/>
                      <a:pt x="73" y="36"/>
                    </a:cubicBezTo>
                    <a:cubicBezTo>
                      <a:pt x="73" y="36"/>
                      <a:pt x="73" y="36"/>
                      <a:pt x="73" y="36"/>
                    </a:cubicBezTo>
                    <a:cubicBezTo>
                      <a:pt x="75" y="34"/>
                      <a:pt x="75" y="34"/>
                      <a:pt x="75" y="34"/>
                    </a:cubicBezTo>
                    <a:cubicBezTo>
                      <a:pt x="72" y="37"/>
                      <a:pt x="73" y="35"/>
                      <a:pt x="73" y="35"/>
                    </a:cubicBezTo>
                    <a:cubicBezTo>
                      <a:pt x="73" y="35"/>
                      <a:pt x="73" y="35"/>
                      <a:pt x="73" y="35"/>
                    </a:cubicBezTo>
                    <a:cubicBezTo>
                      <a:pt x="74" y="34"/>
                      <a:pt x="72" y="36"/>
                      <a:pt x="72" y="36"/>
                    </a:cubicBezTo>
                    <a:cubicBezTo>
                      <a:pt x="72" y="35"/>
                      <a:pt x="74" y="33"/>
                      <a:pt x="75" y="33"/>
                    </a:cubicBezTo>
                    <a:cubicBezTo>
                      <a:pt x="74" y="32"/>
                      <a:pt x="72" y="33"/>
                      <a:pt x="73" y="32"/>
                    </a:cubicBezTo>
                    <a:cubicBezTo>
                      <a:pt x="73" y="32"/>
                      <a:pt x="72" y="32"/>
                      <a:pt x="71" y="33"/>
                    </a:cubicBezTo>
                    <a:cubicBezTo>
                      <a:pt x="71" y="33"/>
                      <a:pt x="73" y="31"/>
                      <a:pt x="72" y="32"/>
                    </a:cubicBezTo>
                    <a:cubicBezTo>
                      <a:pt x="73" y="30"/>
                      <a:pt x="74" y="29"/>
                      <a:pt x="75" y="28"/>
                    </a:cubicBezTo>
                    <a:cubicBezTo>
                      <a:pt x="75" y="28"/>
                      <a:pt x="76" y="27"/>
                      <a:pt x="75" y="27"/>
                    </a:cubicBezTo>
                    <a:cubicBezTo>
                      <a:pt x="76" y="27"/>
                      <a:pt x="76" y="26"/>
                      <a:pt x="76" y="26"/>
                    </a:cubicBezTo>
                    <a:cubicBezTo>
                      <a:pt x="75" y="27"/>
                      <a:pt x="74" y="28"/>
                      <a:pt x="74" y="29"/>
                    </a:cubicBezTo>
                    <a:cubicBezTo>
                      <a:pt x="73" y="31"/>
                      <a:pt x="74" y="29"/>
                      <a:pt x="72" y="31"/>
                    </a:cubicBezTo>
                    <a:cubicBezTo>
                      <a:pt x="72" y="30"/>
                      <a:pt x="72" y="30"/>
                      <a:pt x="71" y="30"/>
                    </a:cubicBezTo>
                    <a:cubicBezTo>
                      <a:pt x="71" y="30"/>
                      <a:pt x="72" y="29"/>
                      <a:pt x="73" y="28"/>
                    </a:cubicBezTo>
                    <a:cubicBezTo>
                      <a:pt x="72" y="29"/>
                      <a:pt x="71" y="30"/>
                      <a:pt x="71" y="29"/>
                    </a:cubicBezTo>
                    <a:cubicBezTo>
                      <a:pt x="70" y="31"/>
                      <a:pt x="70" y="31"/>
                      <a:pt x="69" y="32"/>
                    </a:cubicBezTo>
                    <a:cubicBezTo>
                      <a:pt x="68" y="32"/>
                      <a:pt x="68" y="33"/>
                      <a:pt x="68" y="33"/>
                    </a:cubicBezTo>
                    <a:cubicBezTo>
                      <a:pt x="69" y="31"/>
                      <a:pt x="71" y="29"/>
                      <a:pt x="71" y="29"/>
                    </a:cubicBezTo>
                    <a:cubicBezTo>
                      <a:pt x="72" y="27"/>
                      <a:pt x="71" y="29"/>
                      <a:pt x="72" y="27"/>
                    </a:cubicBezTo>
                    <a:cubicBezTo>
                      <a:pt x="74" y="25"/>
                      <a:pt x="75" y="26"/>
                      <a:pt x="74" y="27"/>
                    </a:cubicBezTo>
                    <a:cubicBezTo>
                      <a:pt x="76" y="25"/>
                      <a:pt x="74" y="26"/>
                      <a:pt x="75" y="25"/>
                    </a:cubicBezTo>
                    <a:cubicBezTo>
                      <a:pt x="75" y="25"/>
                      <a:pt x="74" y="25"/>
                      <a:pt x="73" y="26"/>
                    </a:cubicBezTo>
                    <a:cubicBezTo>
                      <a:pt x="73" y="26"/>
                      <a:pt x="73" y="27"/>
                      <a:pt x="72" y="27"/>
                    </a:cubicBezTo>
                    <a:cubicBezTo>
                      <a:pt x="70" y="29"/>
                      <a:pt x="73" y="26"/>
                      <a:pt x="73" y="25"/>
                    </a:cubicBezTo>
                    <a:cubicBezTo>
                      <a:pt x="73" y="25"/>
                      <a:pt x="73" y="25"/>
                      <a:pt x="73" y="25"/>
                    </a:cubicBezTo>
                    <a:cubicBezTo>
                      <a:pt x="74" y="24"/>
                      <a:pt x="72" y="26"/>
                      <a:pt x="72" y="25"/>
                    </a:cubicBezTo>
                    <a:cubicBezTo>
                      <a:pt x="74" y="23"/>
                      <a:pt x="73" y="25"/>
                      <a:pt x="74" y="24"/>
                    </a:cubicBezTo>
                    <a:cubicBezTo>
                      <a:pt x="76" y="22"/>
                      <a:pt x="76" y="22"/>
                      <a:pt x="76" y="22"/>
                    </a:cubicBezTo>
                    <a:cubicBezTo>
                      <a:pt x="75" y="21"/>
                      <a:pt x="74" y="24"/>
                      <a:pt x="74" y="23"/>
                    </a:cubicBezTo>
                    <a:cubicBezTo>
                      <a:pt x="75" y="22"/>
                      <a:pt x="75" y="22"/>
                      <a:pt x="75" y="22"/>
                    </a:cubicBezTo>
                    <a:cubicBezTo>
                      <a:pt x="74" y="22"/>
                      <a:pt x="74" y="22"/>
                      <a:pt x="74" y="22"/>
                    </a:cubicBezTo>
                    <a:cubicBezTo>
                      <a:pt x="73" y="23"/>
                      <a:pt x="72" y="25"/>
                      <a:pt x="73" y="25"/>
                    </a:cubicBezTo>
                    <a:cubicBezTo>
                      <a:pt x="70" y="27"/>
                      <a:pt x="72" y="25"/>
                      <a:pt x="71" y="25"/>
                    </a:cubicBezTo>
                    <a:cubicBezTo>
                      <a:pt x="70" y="27"/>
                      <a:pt x="72" y="25"/>
                      <a:pt x="71" y="27"/>
                    </a:cubicBezTo>
                    <a:cubicBezTo>
                      <a:pt x="70" y="28"/>
                      <a:pt x="69" y="28"/>
                      <a:pt x="69" y="28"/>
                    </a:cubicBezTo>
                    <a:cubicBezTo>
                      <a:pt x="69" y="28"/>
                      <a:pt x="70" y="26"/>
                      <a:pt x="71" y="25"/>
                    </a:cubicBezTo>
                    <a:cubicBezTo>
                      <a:pt x="71" y="25"/>
                      <a:pt x="71" y="25"/>
                      <a:pt x="71" y="26"/>
                    </a:cubicBezTo>
                    <a:cubicBezTo>
                      <a:pt x="72" y="25"/>
                      <a:pt x="73" y="23"/>
                      <a:pt x="74" y="22"/>
                    </a:cubicBezTo>
                    <a:cubicBezTo>
                      <a:pt x="74" y="21"/>
                      <a:pt x="72" y="24"/>
                      <a:pt x="72" y="23"/>
                    </a:cubicBezTo>
                    <a:cubicBezTo>
                      <a:pt x="73" y="23"/>
                      <a:pt x="71" y="24"/>
                      <a:pt x="71" y="25"/>
                    </a:cubicBezTo>
                    <a:cubicBezTo>
                      <a:pt x="68" y="29"/>
                      <a:pt x="73" y="22"/>
                      <a:pt x="72" y="22"/>
                    </a:cubicBezTo>
                    <a:cubicBezTo>
                      <a:pt x="70" y="25"/>
                      <a:pt x="69" y="25"/>
                      <a:pt x="67" y="28"/>
                    </a:cubicBezTo>
                    <a:cubicBezTo>
                      <a:pt x="67" y="29"/>
                      <a:pt x="66" y="29"/>
                      <a:pt x="66" y="29"/>
                    </a:cubicBezTo>
                    <a:cubicBezTo>
                      <a:pt x="68" y="27"/>
                      <a:pt x="67" y="27"/>
                      <a:pt x="69" y="26"/>
                    </a:cubicBezTo>
                    <a:cubicBezTo>
                      <a:pt x="68" y="26"/>
                      <a:pt x="68" y="26"/>
                      <a:pt x="68" y="26"/>
                    </a:cubicBezTo>
                    <a:cubicBezTo>
                      <a:pt x="70" y="24"/>
                      <a:pt x="70" y="24"/>
                      <a:pt x="70" y="24"/>
                    </a:cubicBezTo>
                    <a:cubicBezTo>
                      <a:pt x="71" y="23"/>
                      <a:pt x="71" y="21"/>
                      <a:pt x="72" y="21"/>
                    </a:cubicBezTo>
                    <a:cubicBezTo>
                      <a:pt x="71" y="21"/>
                      <a:pt x="71" y="22"/>
                      <a:pt x="70" y="22"/>
                    </a:cubicBezTo>
                    <a:cubicBezTo>
                      <a:pt x="71" y="22"/>
                      <a:pt x="71" y="21"/>
                      <a:pt x="71" y="21"/>
                    </a:cubicBezTo>
                    <a:cubicBezTo>
                      <a:pt x="71" y="22"/>
                      <a:pt x="69" y="23"/>
                      <a:pt x="69" y="23"/>
                    </a:cubicBezTo>
                    <a:cubicBezTo>
                      <a:pt x="69" y="23"/>
                      <a:pt x="70" y="22"/>
                      <a:pt x="70" y="21"/>
                    </a:cubicBezTo>
                    <a:cubicBezTo>
                      <a:pt x="71" y="20"/>
                      <a:pt x="71" y="20"/>
                      <a:pt x="71" y="20"/>
                    </a:cubicBezTo>
                    <a:cubicBezTo>
                      <a:pt x="70" y="21"/>
                      <a:pt x="72" y="19"/>
                      <a:pt x="71" y="20"/>
                    </a:cubicBezTo>
                    <a:cubicBezTo>
                      <a:pt x="69" y="23"/>
                      <a:pt x="69" y="23"/>
                      <a:pt x="69" y="23"/>
                    </a:cubicBezTo>
                    <a:cubicBezTo>
                      <a:pt x="68" y="23"/>
                      <a:pt x="69" y="22"/>
                      <a:pt x="69" y="22"/>
                    </a:cubicBezTo>
                    <a:cubicBezTo>
                      <a:pt x="70" y="21"/>
                      <a:pt x="70" y="21"/>
                      <a:pt x="70" y="21"/>
                    </a:cubicBezTo>
                    <a:cubicBezTo>
                      <a:pt x="69" y="22"/>
                      <a:pt x="71" y="19"/>
                      <a:pt x="71" y="19"/>
                    </a:cubicBezTo>
                    <a:cubicBezTo>
                      <a:pt x="70" y="21"/>
                      <a:pt x="70" y="21"/>
                      <a:pt x="70" y="21"/>
                    </a:cubicBezTo>
                    <a:cubicBezTo>
                      <a:pt x="71" y="19"/>
                      <a:pt x="71" y="19"/>
                      <a:pt x="71" y="19"/>
                    </a:cubicBezTo>
                    <a:cubicBezTo>
                      <a:pt x="70" y="20"/>
                      <a:pt x="70" y="20"/>
                      <a:pt x="70" y="20"/>
                    </a:cubicBezTo>
                    <a:cubicBezTo>
                      <a:pt x="70" y="19"/>
                      <a:pt x="70" y="19"/>
                      <a:pt x="70" y="19"/>
                    </a:cubicBezTo>
                    <a:cubicBezTo>
                      <a:pt x="70" y="20"/>
                      <a:pt x="68" y="22"/>
                      <a:pt x="69" y="20"/>
                    </a:cubicBezTo>
                    <a:cubicBezTo>
                      <a:pt x="68" y="22"/>
                      <a:pt x="69" y="20"/>
                      <a:pt x="69" y="21"/>
                    </a:cubicBezTo>
                    <a:cubicBezTo>
                      <a:pt x="68" y="23"/>
                      <a:pt x="68" y="22"/>
                      <a:pt x="67" y="22"/>
                    </a:cubicBezTo>
                    <a:cubicBezTo>
                      <a:pt x="69" y="20"/>
                      <a:pt x="67" y="22"/>
                      <a:pt x="67" y="22"/>
                    </a:cubicBezTo>
                    <a:cubicBezTo>
                      <a:pt x="68" y="20"/>
                      <a:pt x="68" y="20"/>
                      <a:pt x="68" y="20"/>
                    </a:cubicBezTo>
                    <a:cubicBezTo>
                      <a:pt x="67" y="22"/>
                      <a:pt x="67" y="22"/>
                      <a:pt x="67" y="22"/>
                    </a:cubicBezTo>
                    <a:cubicBezTo>
                      <a:pt x="69" y="19"/>
                      <a:pt x="66" y="22"/>
                      <a:pt x="67" y="21"/>
                    </a:cubicBezTo>
                    <a:cubicBezTo>
                      <a:pt x="67" y="20"/>
                      <a:pt x="68" y="19"/>
                      <a:pt x="68" y="18"/>
                    </a:cubicBezTo>
                    <a:cubicBezTo>
                      <a:pt x="67" y="21"/>
                      <a:pt x="66" y="21"/>
                      <a:pt x="65" y="23"/>
                    </a:cubicBezTo>
                    <a:cubicBezTo>
                      <a:pt x="66" y="22"/>
                      <a:pt x="67" y="20"/>
                      <a:pt x="68" y="18"/>
                    </a:cubicBezTo>
                    <a:cubicBezTo>
                      <a:pt x="67" y="20"/>
                      <a:pt x="69" y="17"/>
                      <a:pt x="67" y="19"/>
                    </a:cubicBezTo>
                    <a:cubicBezTo>
                      <a:pt x="67" y="20"/>
                      <a:pt x="66" y="20"/>
                      <a:pt x="65" y="21"/>
                    </a:cubicBezTo>
                    <a:cubicBezTo>
                      <a:pt x="65" y="21"/>
                      <a:pt x="66" y="20"/>
                      <a:pt x="66" y="19"/>
                    </a:cubicBezTo>
                    <a:cubicBezTo>
                      <a:pt x="66" y="20"/>
                      <a:pt x="65" y="21"/>
                      <a:pt x="65" y="22"/>
                    </a:cubicBezTo>
                    <a:cubicBezTo>
                      <a:pt x="65" y="21"/>
                      <a:pt x="63" y="23"/>
                      <a:pt x="64" y="22"/>
                    </a:cubicBezTo>
                    <a:cubicBezTo>
                      <a:pt x="65" y="21"/>
                      <a:pt x="65" y="22"/>
                      <a:pt x="65" y="20"/>
                    </a:cubicBezTo>
                    <a:cubicBezTo>
                      <a:pt x="65" y="20"/>
                      <a:pt x="63" y="24"/>
                      <a:pt x="62" y="24"/>
                    </a:cubicBezTo>
                    <a:cubicBezTo>
                      <a:pt x="62" y="25"/>
                      <a:pt x="60" y="27"/>
                      <a:pt x="60" y="28"/>
                    </a:cubicBezTo>
                    <a:cubicBezTo>
                      <a:pt x="60" y="27"/>
                      <a:pt x="60" y="27"/>
                      <a:pt x="61" y="25"/>
                    </a:cubicBezTo>
                    <a:cubicBezTo>
                      <a:pt x="61" y="26"/>
                      <a:pt x="61" y="26"/>
                      <a:pt x="61" y="26"/>
                    </a:cubicBezTo>
                    <a:cubicBezTo>
                      <a:pt x="62" y="23"/>
                      <a:pt x="64" y="22"/>
                      <a:pt x="65" y="20"/>
                    </a:cubicBezTo>
                    <a:cubicBezTo>
                      <a:pt x="64" y="20"/>
                      <a:pt x="64" y="20"/>
                      <a:pt x="64" y="20"/>
                    </a:cubicBezTo>
                    <a:cubicBezTo>
                      <a:pt x="66" y="18"/>
                      <a:pt x="66" y="18"/>
                      <a:pt x="66" y="18"/>
                    </a:cubicBezTo>
                    <a:cubicBezTo>
                      <a:pt x="65" y="19"/>
                      <a:pt x="65" y="18"/>
                      <a:pt x="65" y="18"/>
                    </a:cubicBezTo>
                    <a:cubicBezTo>
                      <a:pt x="64" y="20"/>
                      <a:pt x="65" y="18"/>
                      <a:pt x="65" y="19"/>
                    </a:cubicBezTo>
                    <a:cubicBezTo>
                      <a:pt x="64" y="19"/>
                      <a:pt x="63" y="22"/>
                      <a:pt x="63" y="21"/>
                    </a:cubicBezTo>
                    <a:cubicBezTo>
                      <a:pt x="65" y="18"/>
                      <a:pt x="65" y="18"/>
                      <a:pt x="65" y="18"/>
                    </a:cubicBezTo>
                    <a:cubicBezTo>
                      <a:pt x="65" y="17"/>
                      <a:pt x="64" y="20"/>
                      <a:pt x="64" y="19"/>
                    </a:cubicBezTo>
                    <a:cubicBezTo>
                      <a:pt x="65" y="18"/>
                      <a:pt x="65" y="18"/>
                      <a:pt x="65" y="18"/>
                    </a:cubicBezTo>
                    <a:cubicBezTo>
                      <a:pt x="64" y="17"/>
                      <a:pt x="63" y="17"/>
                      <a:pt x="60" y="20"/>
                    </a:cubicBezTo>
                    <a:cubicBezTo>
                      <a:pt x="61" y="19"/>
                      <a:pt x="61" y="18"/>
                      <a:pt x="61" y="17"/>
                    </a:cubicBezTo>
                    <a:cubicBezTo>
                      <a:pt x="61" y="18"/>
                      <a:pt x="60" y="19"/>
                      <a:pt x="60" y="19"/>
                    </a:cubicBezTo>
                    <a:cubicBezTo>
                      <a:pt x="61" y="17"/>
                      <a:pt x="61" y="17"/>
                      <a:pt x="61" y="17"/>
                    </a:cubicBezTo>
                    <a:cubicBezTo>
                      <a:pt x="61" y="16"/>
                      <a:pt x="60" y="17"/>
                      <a:pt x="59" y="18"/>
                    </a:cubicBezTo>
                    <a:cubicBezTo>
                      <a:pt x="60" y="17"/>
                      <a:pt x="60" y="17"/>
                      <a:pt x="60" y="17"/>
                    </a:cubicBezTo>
                    <a:cubicBezTo>
                      <a:pt x="61" y="16"/>
                      <a:pt x="59" y="18"/>
                      <a:pt x="59" y="18"/>
                    </a:cubicBezTo>
                    <a:cubicBezTo>
                      <a:pt x="60" y="17"/>
                      <a:pt x="60" y="17"/>
                      <a:pt x="60" y="17"/>
                    </a:cubicBezTo>
                    <a:cubicBezTo>
                      <a:pt x="59" y="18"/>
                      <a:pt x="59" y="18"/>
                      <a:pt x="59" y="18"/>
                    </a:cubicBezTo>
                    <a:cubicBezTo>
                      <a:pt x="58" y="19"/>
                      <a:pt x="58" y="18"/>
                      <a:pt x="60" y="16"/>
                    </a:cubicBezTo>
                    <a:cubicBezTo>
                      <a:pt x="59" y="18"/>
                      <a:pt x="59" y="18"/>
                      <a:pt x="59" y="18"/>
                    </a:cubicBezTo>
                    <a:cubicBezTo>
                      <a:pt x="59" y="16"/>
                      <a:pt x="59" y="16"/>
                      <a:pt x="58" y="17"/>
                    </a:cubicBezTo>
                    <a:cubicBezTo>
                      <a:pt x="58" y="17"/>
                      <a:pt x="58" y="18"/>
                      <a:pt x="57" y="19"/>
                    </a:cubicBezTo>
                    <a:cubicBezTo>
                      <a:pt x="56" y="21"/>
                      <a:pt x="57" y="19"/>
                      <a:pt x="56" y="20"/>
                    </a:cubicBezTo>
                    <a:cubicBezTo>
                      <a:pt x="57" y="18"/>
                      <a:pt x="57" y="18"/>
                      <a:pt x="57" y="18"/>
                    </a:cubicBezTo>
                    <a:cubicBezTo>
                      <a:pt x="59" y="15"/>
                      <a:pt x="57" y="17"/>
                      <a:pt x="56" y="16"/>
                    </a:cubicBezTo>
                    <a:cubicBezTo>
                      <a:pt x="56" y="17"/>
                      <a:pt x="56" y="17"/>
                      <a:pt x="56" y="17"/>
                    </a:cubicBezTo>
                    <a:cubicBezTo>
                      <a:pt x="57" y="15"/>
                      <a:pt x="55" y="17"/>
                      <a:pt x="55" y="15"/>
                    </a:cubicBezTo>
                    <a:cubicBezTo>
                      <a:pt x="55" y="16"/>
                      <a:pt x="53" y="19"/>
                      <a:pt x="53" y="19"/>
                    </a:cubicBezTo>
                    <a:cubicBezTo>
                      <a:pt x="52" y="20"/>
                      <a:pt x="54" y="16"/>
                      <a:pt x="55" y="15"/>
                    </a:cubicBezTo>
                    <a:cubicBezTo>
                      <a:pt x="54" y="16"/>
                      <a:pt x="54" y="16"/>
                      <a:pt x="54" y="16"/>
                    </a:cubicBezTo>
                    <a:cubicBezTo>
                      <a:pt x="54" y="16"/>
                      <a:pt x="54" y="16"/>
                      <a:pt x="54" y="16"/>
                    </a:cubicBezTo>
                    <a:cubicBezTo>
                      <a:pt x="53" y="16"/>
                      <a:pt x="53" y="17"/>
                      <a:pt x="53" y="16"/>
                    </a:cubicBezTo>
                    <a:cubicBezTo>
                      <a:pt x="53" y="16"/>
                      <a:pt x="53" y="16"/>
                      <a:pt x="53" y="16"/>
                    </a:cubicBezTo>
                    <a:cubicBezTo>
                      <a:pt x="53" y="16"/>
                      <a:pt x="54" y="14"/>
                      <a:pt x="53" y="15"/>
                    </a:cubicBezTo>
                    <a:cubicBezTo>
                      <a:pt x="52" y="16"/>
                      <a:pt x="53" y="15"/>
                      <a:pt x="52" y="16"/>
                    </a:cubicBezTo>
                    <a:cubicBezTo>
                      <a:pt x="52" y="16"/>
                      <a:pt x="52" y="16"/>
                      <a:pt x="52" y="16"/>
                    </a:cubicBezTo>
                    <a:cubicBezTo>
                      <a:pt x="51" y="17"/>
                      <a:pt x="51" y="17"/>
                      <a:pt x="51" y="17"/>
                    </a:cubicBezTo>
                    <a:cubicBezTo>
                      <a:pt x="52" y="16"/>
                      <a:pt x="52" y="16"/>
                      <a:pt x="52" y="16"/>
                    </a:cubicBezTo>
                    <a:cubicBezTo>
                      <a:pt x="53" y="15"/>
                      <a:pt x="53" y="15"/>
                      <a:pt x="53" y="15"/>
                    </a:cubicBezTo>
                    <a:cubicBezTo>
                      <a:pt x="53" y="14"/>
                      <a:pt x="52" y="16"/>
                      <a:pt x="51" y="17"/>
                    </a:cubicBezTo>
                    <a:cubicBezTo>
                      <a:pt x="51" y="18"/>
                      <a:pt x="51" y="16"/>
                      <a:pt x="51" y="16"/>
                    </a:cubicBezTo>
                    <a:cubicBezTo>
                      <a:pt x="52" y="15"/>
                      <a:pt x="51" y="16"/>
                      <a:pt x="52" y="16"/>
                    </a:cubicBezTo>
                    <a:cubicBezTo>
                      <a:pt x="52" y="15"/>
                      <a:pt x="52" y="15"/>
                      <a:pt x="52" y="14"/>
                    </a:cubicBezTo>
                    <a:cubicBezTo>
                      <a:pt x="52" y="14"/>
                      <a:pt x="51" y="16"/>
                      <a:pt x="51" y="16"/>
                    </a:cubicBezTo>
                    <a:cubicBezTo>
                      <a:pt x="51" y="15"/>
                      <a:pt x="51" y="16"/>
                      <a:pt x="52" y="14"/>
                    </a:cubicBezTo>
                    <a:cubicBezTo>
                      <a:pt x="51" y="15"/>
                      <a:pt x="51" y="15"/>
                      <a:pt x="51" y="15"/>
                    </a:cubicBezTo>
                    <a:cubicBezTo>
                      <a:pt x="51" y="16"/>
                      <a:pt x="51" y="16"/>
                      <a:pt x="50" y="17"/>
                    </a:cubicBezTo>
                    <a:cubicBezTo>
                      <a:pt x="50" y="17"/>
                      <a:pt x="49" y="18"/>
                      <a:pt x="50" y="17"/>
                    </a:cubicBezTo>
                    <a:cubicBezTo>
                      <a:pt x="50" y="17"/>
                      <a:pt x="50" y="17"/>
                      <a:pt x="50" y="17"/>
                    </a:cubicBezTo>
                    <a:cubicBezTo>
                      <a:pt x="50" y="17"/>
                      <a:pt x="50" y="16"/>
                      <a:pt x="49" y="18"/>
                    </a:cubicBezTo>
                    <a:cubicBezTo>
                      <a:pt x="50" y="16"/>
                      <a:pt x="50" y="16"/>
                      <a:pt x="50" y="16"/>
                    </a:cubicBezTo>
                    <a:cubicBezTo>
                      <a:pt x="49" y="17"/>
                      <a:pt x="49" y="17"/>
                      <a:pt x="49" y="17"/>
                    </a:cubicBezTo>
                    <a:cubicBezTo>
                      <a:pt x="50" y="15"/>
                      <a:pt x="51" y="14"/>
                      <a:pt x="51" y="13"/>
                    </a:cubicBezTo>
                    <a:cubicBezTo>
                      <a:pt x="50" y="15"/>
                      <a:pt x="50" y="15"/>
                      <a:pt x="50" y="15"/>
                    </a:cubicBezTo>
                    <a:cubicBezTo>
                      <a:pt x="49" y="15"/>
                      <a:pt x="50" y="14"/>
                      <a:pt x="50" y="14"/>
                    </a:cubicBezTo>
                    <a:cubicBezTo>
                      <a:pt x="50" y="12"/>
                      <a:pt x="47" y="18"/>
                      <a:pt x="48" y="16"/>
                    </a:cubicBezTo>
                    <a:cubicBezTo>
                      <a:pt x="49" y="14"/>
                      <a:pt x="49" y="14"/>
                      <a:pt x="49" y="13"/>
                    </a:cubicBezTo>
                    <a:cubicBezTo>
                      <a:pt x="49" y="14"/>
                      <a:pt x="48" y="14"/>
                      <a:pt x="48" y="14"/>
                    </a:cubicBezTo>
                    <a:cubicBezTo>
                      <a:pt x="48" y="15"/>
                      <a:pt x="49" y="13"/>
                      <a:pt x="49" y="14"/>
                    </a:cubicBezTo>
                    <a:cubicBezTo>
                      <a:pt x="48" y="16"/>
                      <a:pt x="48" y="15"/>
                      <a:pt x="48" y="15"/>
                    </a:cubicBezTo>
                    <a:cubicBezTo>
                      <a:pt x="50" y="11"/>
                      <a:pt x="47" y="14"/>
                      <a:pt x="48" y="12"/>
                    </a:cubicBezTo>
                    <a:cubicBezTo>
                      <a:pt x="47" y="14"/>
                      <a:pt x="47" y="12"/>
                      <a:pt x="47" y="13"/>
                    </a:cubicBezTo>
                    <a:cubicBezTo>
                      <a:pt x="48" y="11"/>
                      <a:pt x="46" y="13"/>
                      <a:pt x="47" y="12"/>
                    </a:cubicBezTo>
                    <a:cubicBezTo>
                      <a:pt x="46" y="14"/>
                      <a:pt x="46" y="14"/>
                      <a:pt x="46" y="14"/>
                    </a:cubicBezTo>
                    <a:cubicBezTo>
                      <a:pt x="46" y="13"/>
                      <a:pt x="44" y="18"/>
                      <a:pt x="45" y="15"/>
                    </a:cubicBezTo>
                    <a:cubicBezTo>
                      <a:pt x="45" y="14"/>
                      <a:pt x="46" y="13"/>
                      <a:pt x="46" y="13"/>
                    </a:cubicBezTo>
                    <a:cubicBezTo>
                      <a:pt x="47" y="10"/>
                      <a:pt x="44" y="14"/>
                      <a:pt x="46" y="12"/>
                    </a:cubicBezTo>
                    <a:cubicBezTo>
                      <a:pt x="45" y="12"/>
                      <a:pt x="44" y="14"/>
                      <a:pt x="44" y="15"/>
                    </a:cubicBezTo>
                    <a:cubicBezTo>
                      <a:pt x="44" y="14"/>
                      <a:pt x="44" y="12"/>
                      <a:pt x="45" y="12"/>
                    </a:cubicBezTo>
                    <a:cubicBezTo>
                      <a:pt x="44" y="12"/>
                      <a:pt x="44" y="13"/>
                      <a:pt x="44" y="12"/>
                    </a:cubicBezTo>
                    <a:cubicBezTo>
                      <a:pt x="44" y="11"/>
                      <a:pt x="45" y="11"/>
                      <a:pt x="45" y="11"/>
                    </a:cubicBezTo>
                    <a:cubicBezTo>
                      <a:pt x="45" y="10"/>
                      <a:pt x="44" y="11"/>
                      <a:pt x="44" y="12"/>
                    </a:cubicBezTo>
                    <a:cubicBezTo>
                      <a:pt x="44" y="10"/>
                      <a:pt x="43" y="11"/>
                      <a:pt x="44" y="10"/>
                    </a:cubicBezTo>
                    <a:cubicBezTo>
                      <a:pt x="42" y="12"/>
                      <a:pt x="44" y="9"/>
                      <a:pt x="42" y="12"/>
                    </a:cubicBezTo>
                    <a:cubicBezTo>
                      <a:pt x="43" y="11"/>
                      <a:pt x="43" y="11"/>
                      <a:pt x="43" y="11"/>
                    </a:cubicBezTo>
                    <a:cubicBezTo>
                      <a:pt x="42" y="12"/>
                      <a:pt x="41" y="13"/>
                      <a:pt x="41" y="13"/>
                    </a:cubicBezTo>
                    <a:cubicBezTo>
                      <a:pt x="42" y="12"/>
                      <a:pt x="42" y="12"/>
                      <a:pt x="42" y="12"/>
                    </a:cubicBezTo>
                    <a:cubicBezTo>
                      <a:pt x="43" y="9"/>
                      <a:pt x="42" y="11"/>
                      <a:pt x="42" y="10"/>
                    </a:cubicBezTo>
                    <a:cubicBezTo>
                      <a:pt x="42" y="11"/>
                      <a:pt x="42" y="10"/>
                      <a:pt x="42" y="11"/>
                    </a:cubicBezTo>
                    <a:cubicBezTo>
                      <a:pt x="41" y="12"/>
                      <a:pt x="41" y="12"/>
                      <a:pt x="41" y="12"/>
                    </a:cubicBezTo>
                    <a:cubicBezTo>
                      <a:pt x="40" y="13"/>
                      <a:pt x="40" y="13"/>
                      <a:pt x="40" y="13"/>
                    </a:cubicBezTo>
                    <a:cubicBezTo>
                      <a:pt x="40" y="13"/>
                      <a:pt x="41" y="11"/>
                      <a:pt x="41" y="11"/>
                    </a:cubicBezTo>
                    <a:cubicBezTo>
                      <a:pt x="41" y="10"/>
                      <a:pt x="41" y="10"/>
                      <a:pt x="41" y="11"/>
                    </a:cubicBezTo>
                    <a:cubicBezTo>
                      <a:pt x="41" y="11"/>
                      <a:pt x="41" y="11"/>
                      <a:pt x="41" y="11"/>
                    </a:cubicBezTo>
                    <a:cubicBezTo>
                      <a:pt x="41" y="11"/>
                      <a:pt x="41" y="11"/>
                      <a:pt x="41" y="11"/>
                    </a:cubicBezTo>
                    <a:cubicBezTo>
                      <a:pt x="41" y="11"/>
                      <a:pt x="40" y="11"/>
                      <a:pt x="40" y="11"/>
                    </a:cubicBezTo>
                    <a:cubicBezTo>
                      <a:pt x="40" y="11"/>
                      <a:pt x="40" y="11"/>
                      <a:pt x="40" y="11"/>
                    </a:cubicBezTo>
                    <a:cubicBezTo>
                      <a:pt x="41" y="11"/>
                      <a:pt x="41" y="11"/>
                      <a:pt x="41" y="11"/>
                    </a:cubicBezTo>
                    <a:cubicBezTo>
                      <a:pt x="41" y="10"/>
                      <a:pt x="41" y="10"/>
                      <a:pt x="41" y="10"/>
                    </a:cubicBezTo>
                    <a:cubicBezTo>
                      <a:pt x="41" y="10"/>
                      <a:pt x="41" y="10"/>
                      <a:pt x="41" y="10"/>
                    </a:cubicBezTo>
                    <a:cubicBezTo>
                      <a:pt x="41" y="10"/>
                      <a:pt x="41" y="10"/>
                      <a:pt x="41" y="10"/>
                    </a:cubicBezTo>
                    <a:cubicBezTo>
                      <a:pt x="41" y="8"/>
                      <a:pt x="41" y="8"/>
                      <a:pt x="41" y="8"/>
                    </a:cubicBezTo>
                    <a:cubicBezTo>
                      <a:pt x="41" y="8"/>
                      <a:pt x="40" y="10"/>
                      <a:pt x="40" y="11"/>
                    </a:cubicBezTo>
                    <a:cubicBezTo>
                      <a:pt x="40" y="9"/>
                      <a:pt x="39" y="10"/>
                      <a:pt x="38" y="11"/>
                    </a:cubicBezTo>
                    <a:cubicBezTo>
                      <a:pt x="38" y="11"/>
                      <a:pt x="39" y="10"/>
                      <a:pt x="39" y="10"/>
                    </a:cubicBezTo>
                    <a:cubicBezTo>
                      <a:pt x="38" y="10"/>
                      <a:pt x="38" y="12"/>
                      <a:pt x="38" y="11"/>
                    </a:cubicBezTo>
                    <a:cubicBezTo>
                      <a:pt x="38" y="11"/>
                      <a:pt x="38" y="10"/>
                      <a:pt x="38" y="9"/>
                    </a:cubicBezTo>
                    <a:cubicBezTo>
                      <a:pt x="38" y="9"/>
                      <a:pt x="38" y="11"/>
                      <a:pt x="38" y="11"/>
                    </a:cubicBezTo>
                    <a:cubicBezTo>
                      <a:pt x="38" y="8"/>
                      <a:pt x="36" y="12"/>
                      <a:pt x="37" y="10"/>
                    </a:cubicBezTo>
                    <a:cubicBezTo>
                      <a:pt x="36" y="10"/>
                      <a:pt x="37" y="9"/>
                      <a:pt x="37" y="9"/>
                    </a:cubicBezTo>
                    <a:cubicBezTo>
                      <a:pt x="37" y="9"/>
                      <a:pt x="36" y="10"/>
                      <a:pt x="35" y="11"/>
                    </a:cubicBezTo>
                    <a:cubicBezTo>
                      <a:pt x="36" y="10"/>
                      <a:pt x="36" y="10"/>
                      <a:pt x="36" y="10"/>
                    </a:cubicBezTo>
                    <a:cubicBezTo>
                      <a:pt x="36" y="10"/>
                      <a:pt x="35" y="10"/>
                      <a:pt x="35" y="11"/>
                    </a:cubicBezTo>
                    <a:cubicBezTo>
                      <a:pt x="34" y="12"/>
                      <a:pt x="34" y="13"/>
                      <a:pt x="34" y="13"/>
                    </a:cubicBezTo>
                    <a:cubicBezTo>
                      <a:pt x="34" y="13"/>
                      <a:pt x="34" y="13"/>
                      <a:pt x="34" y="13"/>
                    </a:cubicBezTo>
                    <a:cubicBezTo>
                      <a:pt x="33" y="12"/>
                      <a:pt x="33" y="13"/>
                      <a:pt x="33" y="13"/>
                    </a:cubicBezTo>
                    <a:cubicBezTo>
                      <a:pt x="33" y="12"/>
                      <a:pt x="33" y="13"/>
                      <a:pt x="34" y="12"/>
                    </a:cubicBezTo>
                    <a:cubicBezTo>
                      <a:pt x="35" y="10"/>
                      <a:pt x="34" y="10"/>
                      <a:pt x="34" y="10"/>
                    </a:cubicBezTo>
                    <a:cubicBezTo>
                      <a:pt x="33" y="11"/>
                      <a:pt x="33" y="11"/>
                      <a:pt x="33" y="11"/>
                    </a:cubicBezTo>
                    <a:cubicBezTo>
                      <a:pt x="33" y="12"/>
                      <a:pt x="34" y="10"/>
                      <a:pt x="33" y="10"/>
                    </a:cubicBezTo>
                    <a:cubicBezTo>
                      <a:pt x="31" y="14"/>
                      <a:pt x="31" y="14"/>
                      <a:pt x="31" y="14"/>
                    </a:cubicBezTo>
                    <a:cubicBezTo>
                      <a:pt x="31" y="14"/>
                      <a:pt x="32" y="12"/>
                      <a:pt x="32" y="11"/>
                    </a:cubicBezTo>
                    <a:cubicBezTo>
                      <a:pt x="32" y="12"/>
                      <a:pt x="30" y="14"/>
                      <a:pt x="29" y="15"/>
                    </a:cubicBezTo>
                    <a:cubicBezTo>
                      <a:pt x="30" y="15"/>
                      <a:pt x="29" y="16"/>
                      <a:pt x="29" y="16"/>
                    </a:cubicBezTo>
                    <a:cubicBezTo>
                      <a:pt x="29" y="15"/>
                      <a:pt x="29" y="16"/>
                      <a:pt x="29" y="15"/>
                    </a:cubicBezTo>
                    <a:cubicBezTo>
                      <a:pt x="30" y="14"/>
                      <a:pt x="30" y="14"/>
                      <a:pt x="30" y="14"/>
                    </a:cubicBezTo>
                    <a:cubicBezTo>
                      <a:pt x="30" y="13"/>
                      <a:pt x="31" y="11"/>
                      <a:pt x="31" y="10"/>
                    </a:cubicBezTo>
                    <a:cubicBezTo>
                      <a:pt x="31" y="11"/>
                      <a:pt x="31" y="10"/>
                      <a:pt x="30" y="10"/>
                    </a:cubicBezTo>
                    <a:cubicBezTo>
                      <a:pt x="29" y="12"/>
                      <a:pt x="29" y="11"/>
                      <a:pt x="28" y="13"/>
                    </a:cubicBezTo>
                    <a:cubicBezTo>
                      <a:pt x="28" y="13"/>
                      <a:pt x="29" y="11"/>
                      <a:pt x="29" y="11"/>
                    </a:cubicBezTo>
                    <a:cubicBezTo>
                      <a:pt x="28" y="11"/>
                      <a:pt x="28" y="10"/>
                      <a:pt x="28" y="11"/>
                    </a:cubicBezTo>
                    <a:cubicBezTo>
                      <a:pt x="28" y="10"/>
                      <a:pt x="28" y="10"/>
                      <a:pt x="28" y="10"/>
                    </a:cubicBezTo>
                    <a:cubicBezTo>
                      <a:pt x="28" y="11"/>
                      <a:pt x="27" y="10"/>
                      <a:pt x="26" y="12"/>
                    </a:cubicBezTo>
                    <a:cubicBezTo>
                      <a:pt x="27" y="11"/>
                      <a:pt x="27" y="11"/>
                      <a:pt x="27" y="11"/>
                    </a:cubicBezTo>
                    <a:cubicBezTo>
                      <a:pt x="27" y="10"/>
                      <a:pt x="25" y="14"/>
                      <a:pt x="26" y="12"/>
                    </a:cubicBezTo>
                    <a:cubicBezTo>
                      <a:pt x="26" y="11"/>
                      <a:pt x="26" y="11"/>
                      <a:pt x="26" y="11"/>
                    </a:cubicBezTo>
                    <a:cubicBezTo>
                      <a:pt x="26" y="12"/>
                      <a:pt x="26" y="10"/>
                      <a:pt x="25" y="11"/>
                    </a:cubicBezTo>
                    <a:cubicBezTo>
                      <a:pt x="26" y="10"/>
                      <a:pt x="26" y="10"/>
                      <a:pt x="26" y="10"/>
                    </a:cubicBezTo>
                    <a:cubicBezTo>
                      <a:pt x="26" y="11"/>
                      <a:pt x="25" y="10"/>
                      <a:pt x="24" y="12"/>
                    </a:cubicBezTo>
                    <a:cubicBezTo>
                      <a:pt x="25" y="10"/>
                      <a:pt x="25" y="10"/>
                      <a:pt x="25" y="10"/>
                    </a:cubicBezTo>
                    <a:cubicBezTo>
                      <a:pt x="26" y="9"/>
                      <a:pt x="24" y="12"/>
                      <a:pt x="24" y="11"/>
                    </a:cubicBezTo>
                    <a:cubicBezTo>
                      <a:pt x="24" y="11"/>
                      <a:pt x="25" y="10"/>
                      <a:pt x="25" y="10"/>
                    </a:cubicBezTo>
                    <a:cubicBezTo>
                      <a:pt x="24" y="11"/>
                      <a:pt x="24" y="11"/>
                      <a:pt x="24" y="11"/>
                    </a:cubicBezTo>
                    <a:cubicBezTo>
                      <a:pt x="24" y="9"/>
                      <a:pt x="24" y="9"/>
                      <a:pt x="24" y="9"/>
                    </a:cubicBezTo>
                    <a:cubicBezTo>
                      <a:pt x="23" y="8"/>
                      <a:pt x="22" y="8"/>
                      <a:pt x="20" y="9"/>
                    </a:cubicBezTo>
                    <a:cubicBezTo>
                      <a:pt x="21" y="7"/>
                      <a:pt x="21" y="8"/>
                      <a:pt x="22" y="6"/>
                    </a:cubicBezTo>
                    <a:cubicBezTo>
                      <a:pt x="21" y="8"/>
                      <a:pt x="21" y="7"/>
                      <a:pt x="21" y="7"/>
                    </a:cubicBezTo>
                    <a:cubicBezTo>
                      <a:pt x="21" y="7"/>
                      <a:pt x="21" y="7"/>
                      <a:pt x="21" y="7"/>
                    </a:cubicBezTo>
                    <a:cubicBezTo>
                      <a:pt x="20" y="7"/>
                      <a:pt x="21" y="6"/>
                      <a:pt x="20" y="6"/>
                    </a:cubicBezTo>
                    <a:cubicBezTo>
                      <a:pt x="20" y="7"/>
                      <a:pt x="20" y="7"/>
                      <a:pt x="20" y="7"/>
                    </a:cubicBezTo>
                    <a:cubicBezTo>
                      <a:pt x="19" y="8"/>
                      <a:pt x="21" y="4"/>
                      <a:pt x="20" y="7"/>
                    </a:cubicBezTo>
                    <a:cubicBezTo>
                      <a:pt x="20" y="5"/>
                      <a:pt x="20" y="5"/>
                      <a:pt x="20" y="5"/>
                    </a:cubicBezTo>
                    <a:cubicBezTo>
                      <a:pt x="19" y="7"/>
                      <a:pt x="20" y="4"/>
                      <a:pt x="19" y="6"/>
                    </a:cubicBezTo>
                    <a:cubicBezTo>
                      <a:pt x="19" y="6"/>
                      <a:pt x="19" y="6"/>
                      <a:pt x="19" y="6"/>
                    </a:cubicBezTo>
                    <a:cubicBezTo>
                      <a:pt x="20" y="5"/>
                      <a:pt x="18" y="8"/>
                      <a:pt x="18" y="6"/>
                    </a:cubicBezTo>
                    <a:cubicBezTo>
                      <a:pt x="18" y="6"/>
                      <a:pt x="18" y="7"/>
                      <a:pt x="17" y="8"/>
                    </a:cubicBezTo>
                    <a:cubicBezTo>
                      <a:pt x="18" y="6"/>
                      <a:pt x="18" y="6"/>
                      <a:pt x="18" y="6"/>
                    </a:cubicBezTo>
                    <a:cubicBezTo>
                      <a:pt x="17" y="7"/>
                      <a:pt x="16" y="6"/>
                      <a:pt x="14" y="8"/>
                    </a:cubicBezTo>
                    <a:cubicBezTo>
                      <a:pt x="14" y="7"/>
                      <a:pt x="14" y="7"/>
                      <a:pt x="14" y="7"/>
                    </a:cubicBezTo>
                    <a:cubicBezTo>
                      <a:pt x="13" y="8"/>
                      <a:pt x="15" y="4"/>
                      <a:pt x="12" y="8"/>
                    </a:cubicBezTo>
                    <a:cubicBezTo>
                      <a:pt x="11" y="9"/>
                      <a:pt x="11" y="9"/>
                      <a:pt x="11" y="9"/>
                    </a:cubicBezTo>
                    <a:cubicBezTo>
                      <a:pt x="12" y="7"/>
                      <a:pt x="12" y="7"/>
                      <a:pt x="12" y="7"/>
                    </a:cubicBezTo>
                    <a:cubicBezTo>
                      <a:pt x="12" y="8"/>
                      <a:pt x="12" y="7"/>
                      <a:pt x="11" y="8"/>
                    </a:cubicBezTo>
                    <a:cubicBezTo>
                      <a:pt x="12" y="7"/>
                      <a:pt x="12" y="7"/>
                      <a:pt x="12" y="7"/>
                    </a:cubicBezTo>
                    <a:cubicBezTo>
                      <a:pt x="12" y="7"/>
                      <a:pt x="10" y="9"/>
                      <a:pt x="10" y="8"/>
                    </a:cubicBezTo>
                    <a:cubicBezTo>
                      <a:pt x="11" y="8"/>
                      <a:pt x="11" y="8"/>
                      <a:pt x="11" y="8"/>
                    </a:cubicBezTo>
                    <a:cubicBezTo>
                      <a:pt x="11" y="4"/>
                      <a:pt x="11" y="1"/>
                      <a:pt x="8" y="5"/>
                    </a:cubicBezTo>
                    <a:cubicBezTo>
                      <a:pt x="7" y="5"/>
                      <a:pt x="9" y="2"/>
                      <a:pt x="9" y="3"/>
                    </a:cubicBezTo>
                    <a:cubicBezTo>
                      <a:pt x="6" y="5"/>
                      <a:pt x="8" y="0"/>
                      <a:pt x="4" y="4"/>
                    </a:cubicBezTo>
                    <a:cubicBezTo>
                      <a:pt x="3" y="5"/>
                      <a:pt x="0" y="10"/>
                      <a:pt x="0" y="10"/>
                    </a:cubicBezTo>
                    <a:cubicBezTo>
                      <a:pt x="3" y="9"/>
                      <a:pt x="3" y="12"/>
                      <a:pt x="3"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72" name="Freeform 211"/>
              <p:cNvSpPr/>
              <p:nvPr/>
            </p:nvSpPr>
            <p:spPr bwMode="auto">
              <a:xfrm>
                <a:off x="3266" y="1867"/>
                <a:ext cx="5" cy="3"/>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2" y="0"/>
                      <a:pt x="1" y="0"/>
                      <a:pt x="0" y="1"/>
                    </a:cubicBez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73" name="Freeform 212"/>
              <p:cNvSpPr/>
              <p:nvPr/>
            </p:nvSpPr>
            <p:spPr bwMode="auto">
              <a:xfrm>
                <a:off x="3266" y="1861"/>
                <a:ext cx="3" cy="4"/>
              </a:xfrm>
              <a:custGeom>
                <a:avLst/>
                <a:gdLst>
                  <a:gd name="T0" fmla="*/ 0 w 1"/>
                  <a:gd name="T1" fmla="*/ 2 h 2"/>
                  <a:gd name="T2" fmla="*/ 1 w 1"/>
                  <a:gd name="T3" fmla="*/ 1 h 2"/>
                  <a:gd name="T4" fmla="*/ 0 w 1"/>
                  <a:gd name="T5" fmla="*/ 2 h 2"/>
                </a:gdLst>
                <a:ahLst/>
                <a:cxnLst>
                  <a:cxn ang="0">
                    <a:pos x="T0" y="T1"/>
                  </a:cxn>
                  <a:cxn ang="0">
                    <a:pos x="T2" y="T3"/>
                  </a:cxn>
                  <a:cxn ang="0">
                    <a:pos x="T4" y="T5"/>
                  </a:cxn>
                </a:cxnLst>
                <a:rect l="0" t="0" r="r" b="b"/>
                <a:pathLst>
                  <a:path w="1" h="2">
                    <a:moveTo>
                      <a:pt x="0" y="2"/>
                    </a:moveTo>
                    <a:cubicBezTo>
                      <a:pt x="1" y="0"/>
                      <a:pt x="0" y="1"/>
                      <a:pt x="1" y="1"/>
                    </a:cubicBezTo>
                    <a:cubicBezTo>
                      <a:pt x="0" y="1"/>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74" name="Freeform 213"/>
              <p:cNvSpPr/>
              <p:nvPr/>
            </p:nvSpPr>
            <p:spPr bwMode="auto">
              <a:xfrm>
                <a:off x="3260" y="1855"/>
                <a:ext cx="2" cy="2"/>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0"/>
                      <a:pt x="1" y="0"/>
                      <a:pt x="1" y="0"/>
                    </a:cubicBezTo>
                    <a:cubicBezTo>
                      <a:pt x="1"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75" name="Freeform 214"/>
              <p:cNvSpPr/>
              <p:nvPr/>
            </p:nvSpPr>
            <p:spPr bwMode="auto">
              <a:xfrm>
                <a:off x="3260" y="1893"/>
                <a:ext cx="4" cy="6"/>
              </a:xfrm>
              <a:custGeom>
                <a:avLst/>
                <a:gdLst>
                  <a:gd name="T0" fmla="*/ 0 w 2"/>
                  <a:gd name="T1" fmla="*/ 3 h 3"/>
                  <a:gd name="T2" fmla="*/ 2 w 2"/>
                  <a:gd name="T3" fmla="*/ 0 h 3"/>
                  <a:gd name="T4" fmla="*/ 0 w 2"/>
                  <a:gd name="T5" fmla="*/ 3 h 3"/>
                </a:gdLst>
                <a:ahLst/>
                <a:cxnLst>
                  <a:cxn ang="0">
                    <a:pos x="T0" y="T1"/>
                  </a:cxn>
                  <a:cxn ang="0">
                    <a:pos x="T2" y="T3"/>
                  </a:cxn>
                  <a:cxn ang="0">
                    <a:pos x="T4" y="T5"/>
                  </a:cxn>
                </a:cxnLst>
                <a:rect l="0" t="0" r="r" b="b"/>
                <a:pathLst>
                  <a:path w="2" h="3">
                    <a:moveTo>
                      <a:pt x="0" y="3"/>
                    </a:moveTo>
                    <a:cubicBezTo>
                      <a:pt x="2" y="0"/>
                      <a:pt x="2" y="0"/>
                      <a:pt x="2" y="0"/>
                    </a:cubicBezTo>
                    <a:cubicBezTo>
                      <a:pt x="1" y="1"/>
                      <a:pt x="1" y="2"/>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76" name="Freeform 215"/>
              <p:cNvSpPr/>
              <p:nvPr/>
            </p:nvSpPr>
            <p:spPr bwMode="auto">
              <a:xfrm>
                <a:off x="3269" y="1870"/>
                <a:ext cx="2" cy="4"/>
              </a:xfrm>
              <a:custGeom>
                <a:avLst/>
                <a:gdLst>
                  <a:gd name="T0" fmla="*/ 1 w 1"/>
                  <a:gd name="T1" fmla="*/ 1 h 2"/>
                  <a:gd name="T2" fmla="*/ 0 w 1"/>
                  <a:gd name="T3" fmla="*/ 1 h 2"/>
                  <a:gd name="T4" fmla="*/ 0 w 1"/>
                  <a:gd name="T5" fmla="*/ 2 h 2"/>
                  <a:gd name="T6" fmla="*/ 1 w 1"/>
                  <a:gd name="T7" fmla="*/ 1 h 2"/>
                </a:gdLst>
                <a:ahLst/>
                <a:cxnLst>
                  <a:cxn ang="0">
                    <a:pos x="T0" y="T1"/>
                  </a:cxn>
                  <a:cxn ang="0">
                    <a:pos x="T2" y="T3"/>
                  </a:cxn>
                  <a:cxn ang="0">
                    <a:pos x="T4" y="T5"/>
                  </a:cxn>
                  <a:cxn ang="0">
                    <a:pos x="T6" y="T7"/>
                  </a:cxn>
                </a:cxnLst>
                <a:rect l="0" t="0" r="r" b="b"/>
                <a:pathLst>
                  <a:path w="1" h="2">
                    <a:moveTo>
                      <a:pt x="1" y="1"/>
                    </a:moveTo>
                    <a:cubicBezTo>
                      <a:pt x="1" y="0"/>
                      <a:pt x="0" y="1"/>
                      <a:pt x="0" y="1"/>
                    </a:cubicBezTo>
                    <a:cubicBezTo>
                      <a:pt x="0" y="1"/>
                      <a:pt x="0" y="2"/>
                      <a:pt x="0" y="2"/>
                    </a:cubicBezTo>
                    <a:lnTo>
                      <a:pt x="1"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77" name="Freeform 216"/>
              <p:cNvSpPr/>
              <p:nvPr/>
            </p:nvSpPr>
            <p:spPr bwMode="auto">
              <a:xfrm>
                <a:off x="3260" y="1895"/>
                <a:ext cx="4" cy="4"/>
              </a:xfrm>
              <a:custGeom>
                <a:avLst/>
                <a:gdLst>
                  <a:gd name="T0" fmla="*/ 1 w 2"/>
                  <a:gd name="T1" fmla="*/ 1 h 2"/>
                  <a:gd name="T2" fmla="*/ 1 w 2"/>
                  <a:gd name="T3" fmla="*/ 2 h 2"/>
                  <a:gd name="T4" fmla="*/ 1 w 2"/>
                  <a:gd name="T5" fmla="*/ 1 h 2"/>
                </a:gdLst>
                <a:ahLst/>
                <a:cxnLst>
                  <a:cxn ang="0">
                    <a:pos x="T0" y="T1"/>
                  </a:cxn>
                  <a:cxn ang="0">
                    <a:pos x="T2" y="T3"/>
                  </a:cxn>
                  <a:cxn ang="0">
                    <a:pos x="T4" y="T5"/>
                  </a:cxn>
                </a:cxnLst>
                <a:rect l="0" t="0" r="r" b="b"/>
                <a:pathLst>
                  <a:path w="2" h="2">
                    <a:moveTo>
                      <a:pt x="1" y="1"/>
                    </a:moveTo>
                    <a:cubicBezTo>
                      <a:pt x="2" y="0"/>
                      <a:pt x="1" y="2"/>
                      <a:pt x="1" y="2"/>
                    </a:cubicBezTo>
                    <a:cubicBezTo>
                      <a:pt x="0" y="2"/>
                      <a:pt x="1" y="2"/>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78" name="Freeform 217"/>
              <p:cNvSpPr/>
              <p:nvPr/>
            </p:nvSpPr>
            <p:spPr bwMode="auto">
              <a:xfrm>
                <a:off x="4538" y="187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79" name="Freeform 218"/>
              <p:cNvSpPr/>
              <p:nvPr/>
            </p:nvSpPr>
            <p:spPr bwMode="auto">
              <a:xfrm>
                <a:off x="3213" y="1882"/>
                <a:ext cx="0" cy="2"/>
              </a:xfrm>
              <a:custGeom>
                <a:avLst/>
                <a:gdLst>
                  <a:gd name="T0" fmla="*/ 1 h 1"/>
                  <a:gd name="T1" fmla="*/ 0 h 1"/>
                  <a:gd name="T2" fmla="*/ 0 h 1"/>
                  <a:gd name="T3" fmla="*/ 1 h 1"/>
                </a:gdLst>
                <a:ahLst/>
                <a:cxnLst>
                  <a:cxn ang="0">
                    <a:pos x="0" y="T0"/>
                  </a:cxn>
                  <a:cxn ang="0">
                    <a:pos x="0" y="T1"/>
                  </a:cxn>
                  <a:cxn ang="0">
                    <a:pos x="0" y="T2"/>
                  </a:cxn>
                  <a:cxn ang="0">
                    <a:pos x="0" y="T3"/>
                  </a:cxn>
                </a:cxnLst>
                <a:rect l="0" t="0" r="r" b="b"/>
                <a:pathLst>
                  <a:path h="1">
                    <a:moveTo>
                      <a:pt x="0" y="1"/>
                    </a:moveTo>
                    <a:cubicBezTo>
                      <a:pt x="0" y="0"/>
                      <a:pt x="0" y="0"/>
                      <a:pt x="0" y="0"/>
                    </a:cubicBezTo>
                    <a:cubicBezTo>
                      <a:pt x="0" y="0"/>
                      <a:pt x="0" y="0"/>
                      <a:pt x="0"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80" name="Freeform 219"/>
              <p:cNvSpPr/>
              <p:nvPr/>
            </p:nvSpPr>
            <p:spPr bwMode="auto">
              <a:xfrm>
                <a:off x="3190" y="1827"/>
                <a:ext cx="2" cy="2"/>
              </a:xfrm>
              <a:custGeom>
                <a:avLst/>
                <a:gdLst>
                  <a:gd name="T0" fmla="*/ 0 w 1"/>
                  <a:gd name="T1" fmla="*/ 1 h 1"/>
                  <a:gd name="T2" fmla="*/ 0 w 1"/>
                  <a:gd name="T3" fmla="*/ 1 h 1"/>
                  <a:gd name="T4" fmla="*/ 0 w 1"/>
                  <a:gd name="T5" fmla="*/ 1 h 1"/>
                </a:gdLst>
                <a:ahLst/>
                <a:cxnLst>
                  <a:cxn ang="0">
                    <a:pos x="T0" y="T1"/>
                  </a:cxn>
                  <a:cxn ang="0">
                    <a:pos x="T2" y="T3"/>
                  </a:cxn>
                  <a:cxn ang="0">
                    <a:pos x="T4" y="T5"/>
                  </a:cxn>
                </a:cxnLst>
                <a:rect l="0" t="0" r="r" b="b"/>
                <a:pathLst>
                  <a:path w="1" h="1">
                    <a:moveTo>
                      <a:pt x="0" y="1"/>
                    </a:moveTo>
                    <a:cubicBezTo>
                      <a:pt x="0" y="1"/>
                      <a:pt x="0" y="1"/>
                      <a:pt x="0" y="1"/>
                    </a:cubicBezTo>
                    <a:cubicBezTo>
                      <a:pt x="1"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81" name="Freeform 220"/>
              <p:cNvSpPr/>
              <p:nvPr/>
            </p:nvSpPr>
            <p:spPr bwMode="auto">
              <a:xfrm>
                <a:off x="3271" y="1870"/>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82" name="Freeform 221"/>
              <p:cNvSpPr/>
              <p:nvPr/>
            </p:nvSpPr>
            <p:spPr bwMode="auto">
              <a:xfrm>
                <a:off x="3190" y="1872"/>
                <a:ext cx="2"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0"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83" name="Freeform 222"/>
              <p:cNvSpPr/>
              <p:nvPr/>
            </p:nvSpPr>
            <p:spPr bwMode="auto">
              <a:xfrm>
                <a:off x="4574" y="1855"/>
                <a:ext cx="0" cy="2"/>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84" name="Freeform 223"/>
              <p:cNvSpPr/>
              <p:nvPr/>
            </p:nvSpPr>
            <p:spPr bwMode="auto">
              <a:xfrm>
                <a:off x="3199" y="183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85" name="Freeform 224"/>
              <p:cNvSpPr/>
              <p:nvPr/>
            </p:nvSpPr>
            <p:spPr bwMode="auto">
              <a:xfrm>
                <a:off x="3271" y="1859"/>
                <a:ext cx="2" cy="2"/>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0"/>
                      <a:pt x="0" y="0"/>
                      <a:pt x="0" y="1"/>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86" name="Freeform 225"/>
              <p:cNvSpPr/>
              <p:nvPr/>
            </p:nvSpPr>
            <p:spPr bwMode="auto">
              <a:xfrm>
                <a:off x="3742" y="3006"/>
                <a:ext cx="6" cy="9"/>
              </a:xfrm>
              <a:custGeom>
                <a:avLst/>
                <a:gdLst>
                  <a:gd name="T0" fmla="*/ 3 w 3"/>
                  <a:gd name="T1" fmla="*/ 0 h 4"/>
                  <a:gd name="T2" fmla="*/ 1 w 3"/>
                  <a:gd name="T3" fmla="*/ 1 h 4"/>
                  <a:gd name="T4" fmla="*/ 1 w 3"/>
                  <a:gd name="T5" fmla="*/ 3 h 4"/>
                  <a:gd name="T6" fmla="*/ 0 w 3"/>
                  <a:gd name="T7" fmla="*/ 4 h 4"/>
                  <a:gd name="T8" fmla="*/ 2 w 3"/>
                  <a:gd name="T9" fmla="*/ 1 h 4"/>
                  <a:gd name="T10" fmla="*/ 3 w 3"/>
                  <a:gd name="T11" fmla="*/ 0 h 4"/>
                </a:gdLst>
                <a:ahLst/>
                <a:cxnLst>
                  <a:cxn ang="0">
                    <a:pos x="T0" y="T1"/>
                  </a:cxn>
                  <a:cxn ang="0">
                    <a:pos x="T2" y="T3"/>
                  </a:cxn>
                  <a:cxn ang="0">
                    <a:pos x="T4" y="T5"/>
                  </a:cxn>
                  <a:cxn ang="0">
                    <a:pos x="T6" y="T7"/>
                  </a:cxn>
                  <a:cxn ang="0">
                    <a:pos x="T8" y="T9"/>
                  </a:cxn>
                  <a:cxn ang="0">
                    <a:pos x="T10" y="T11"/>
                  </a:cxn>
                </a:cxnLst>
                <a:rect l="0" t="0" r="r" b="b"/>
                <a:pathLst>
                  <a:path w="3" h="4">
                    <a:moveTo>
                      <a:pt x="3" y="0"/>
                    </a:moveTo>
                    <a:cubicBezTo>
                      <a:pt x="2" y="1"/>
                      <a:pt x="2" y="1"/>
                      <a:pt x="1" y="1"/>
                    </a:cubicBezTo>
                    <a:cubicBezTo>
                      <a:pt x="1" y="2"/>
                      <a:pt x="0" y="3"/>
                      <a:pt x="1" y="3"/>
                    </a:cubicBezTo>
                    <a:cubicBezTo>
                      <a:pt x="1" y="3"/>
                      <a:pt x="0" y="4"/>
                      <a:pt x="0" y="4"/>
                    </a:cubicBezTo>
                    <a:cubicBezTo>
                      <a:pt x="1" y="4"/>
                      <a:pt x="2" y="2"/>
                      <a:pt x="2" y="1"/>
                    </a:cubicBezTo>
                    <a:cubicBezTo>
                      <a:pt x="3" y="1"/>
                      <a:pt x="3"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87" name="Freeform 226"/>
              <p:cNvSpPr/>
              <p:nvPr/>
            </p:nvSpPr>
            <p:spPr bwMode="auto">
              <a:xfrm>
                <a:off x="3988" y="301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88" name="Freeform 227"/>
              <p:cNvSpPr/>
              <p:nvPr/>
            </p:nvSpPr>
            <p:spPr bwMode="auto">
              <a:xfrm>
                <a:off x="3742" y="3008"/>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89" name="Rectangle 228"/>
              <p:cNvSpPr>
                <a:spLocks noChangeArrowheads="1"/>
              </p:cNvSpPr>
              <p:nvPr/>
            </p:nvSpPr>
            <p:spPr bwMode="auto">
              <a:xfrm>
                <a:off x="3748" y="3015"/>
                <a:ext cx="4"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90" name="Freeform 229"/>
              <p:cNvSpPr/>
              <p:nvPr/>
            </p:nvSpPr>
            <p:spPr bwMode="auto">
              <a:xfrm>
                <a:off x="3744" y="2894"/>
                <a:ext cx="2" cy="10"/>
              </a:xfrm>
              <a:custGeom>
                <a:avLst/>
                <a:gdLst>
                  <a:gd name="T0" fmla="*/ 0 w 1"/>
                  <a:gd name="T1" fmla="*/ 2 h 5"/>
                  <a:gd name="T2" fmla="*/ 1 w 1"/>
                  <a:gd name="T3" fmla="*/ 3 h 5"/>
                  <a:gd name="T4" fmla="*/ 0 w 1"/>
                  <a:gd name="T5" fmla="*/ 5 h 5"/>
                  <a:gd name="T6" fmla="*/ 1 w 1"/>
                  <a:gd name="T7" fmla="*/ 1 h 5"/>
                  <a:gd name="T8" fmla="*/ 1 w 1"/>
                  <a:gd name="T9" fmla="*/ 0 h 5"/>
                  <a:gd name="T10" fmla="*/ 0 w 1"/>
                  <a:gd name="T11" fmla="*/ 2 h 5"/>
                </a:gdLst>
                <a:ahLst/>
                <a:cxnLst>
                  <a:cxn ang="0">
                    <a:pos x="T0" y="T1"/>
                  </a:cxn>
                  <a:cxn ang="0">
                    <a:pos x="T2" y="T3"/>
                  </a:cxn>
                  <a:cxn ang="0">
                    <a:pos x="T4" y="T5"/>
                  </a:cxn>
                  <a:cxn ang="0">
                    <a:pos x="T6" y="T7"/>
                  </a:cxn>
                  <a:cxn ang="0">
                    <a:pos x="T8" y="T9"/>
                  </a:cxn>
                  <a:cxn ang="0">
                    <a:pos x="T10" y="T11"/>
                  </a:cxn>
                </a:cxnLst>
                <a:rect l="0" t="0" r="r" b="b"/>
                <a:pathLst>
                  <a:path w="1" h="5">
                    <a:moveTo>
                      <a:pt x="0" y="2"/>
                    </a:moveTo>
                    <a:cubicBezTo>
                      <a:pt x="0" y="2"/>
                      <a:pt x="0" y="4"/>
                      <a:pt x="1" y="3"/>
                    </a:cubicBezTo>
                    <a:cubicBezTo>
                      <a:pt x="1" y="3"/>
                      <a:pt x="0" y="4"/>
                      <a:pt x="0" y="5"/>
                    </a:cubicBezTo>
                    <a:cubicBezTo>
                      <a:pt x="1" y="4"/>
                      <a:pt x="1" y="1"/>
                      <a:pt x="1" y="1"/>
                    </a:cubicBezTo>
                    <a:cubicBezTo>
                      <a:pt x="1" y="0"/>
                      <a:pt x="1" y="0"/>
                      <a:pt x="1" y="0"/>
                    </a:cubicBezTo>
                    <a:cubicBezTo>
                      <a:pt x="1" y="1"/>
                      <a:pt x="0"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91" name="Freeform 230"/>
              <p:cNvSpPr/>
              <p:nvPr/>
            </p:nvSpPr>
            <p:spPr bwMode="auto">
              <a:xfrm>
                <a:off x="3744" y="3004"/>
                <a:ext cx="2" cy="2"/>
              </a:xfrm>
              <a:custGeom>
                <a:avLst/>
                <a:gdLst>
                  <a:gd name="T0" fmla="*/ 1 w 1"/>
                  <a:gd name="T1" fmla="*/ 1 h 1"/>
                  <a:gd name="T2" fmla="*/ 1 w 1"/>
                  <a:gd name="T3" fmla="*/ 0 h 1"/>
                  <a:gd name="T4" fmla="*/ 0 w 1"/>
                  <a:gd name="T5" fmla="*/ 1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0"/>
                      <a:pt x="1" y="0"/>
                    </a:cubicBezTo>
                    <a:cubicBezTo>
                      <a:pt x="1" y="1"/>
                      <a:pt x="0" y="1"/>
                      <a:pt x="0" y="1"/>
                    </a:cubicBezTo>
                    <a:cubicBezTo>
                      <a:pt x="0" y="1"/>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92" name="Freeform 231"/>
              <p:cNvSpPr/>
              <p:nvPr/>
            </p:nvSpPr>
            <p:spPr bwMode="auto">
              <a:xfrm>
                <a:off x="3742" y="2892"/>
                <a:ext cx="2" cy="4"/>
              </a:xfrm>
              <a:custGeom>
                <a:avLst/>
                <a:gdLst>
                  <a:gd name="T0" fmla="*/ 1 w 1"/>
                  <a:gd name="T1" fmla="*/ 1 h 2"/>
                  <a:gd name="T2" fmla="*/ 0 w 1"/>
                  <a:gd name="T3" fmla="*/ 2 h 2"/>
                  <a:gd name="T4" fmla="*/ 1 w 1"/>
                  <a:gd name="T5" fmla="*/ 1 h 2"/>
                  <a:gd name="T6" fmla="*/ 1 w 1"/>
                  <a:gd name="T7" fmla="*/ 1 h 2"/>
                </a:gdLst>
                <a:ahLst/>
                <a:cxnLst>
                  <a:cxn ang="0">
                    <a:pos x="T0" y="T1"/>
                  </a:cxn>
                  <a:cxn ang="0">
                    <a:pos x="T2" y="T3"/>
                  </a:cxn>
                  <a:cxn ang="0">
                    <a:pos x="T4" y="T5"/>
                  </a:cxn>
                  <a:cxn ang="0">
                    <a:pos x="T6" y="T7"/>
                  </a:cxn>
                </a:cxnLst>
                <a:rect l="0" t="0" r="r" b="b"/>
                <a:pathLst>
                  <a:path w="1" h="2">
                    <a:moveTo>
                      <a:pt x="1" y="1"/>
                    </a:moveTo>
                    <a:cubicBezTo>
                      <a:pt x="1" y="1"/>
                      <a:pt x="1" y="2"/>
                      <a:pt x="0" y="2"/>
                    </a:cubicBezTo>
                    <a:cubicBezTo>
                      <a:pt x="0" y="2"/>
                      <a:pt x="1" y="1"/>
                      <a:pt x="1" y="1"/>
                    </a:cubicBezTo>
                    <a:cubicBezTo>
                      <a:pt x="1" y="1"/>
                      <a:pt x="1"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93" name="Freeform 232"/>
              <p:cNvSpPr/>
              <p:nvPr/>
            </p:nvSpPr>
            <p:spPr bwMode="auto">
              <a:xfrm>
                <a:off x="3772" y="3038"/>
                <a:ext cx="4" cy="4"/>
              </a:xfrm>
              <a:custGeom>
                <a:avLst/>
                <a:gdLst>
                  <a:gd name="T0" fmla="*/ 1 w 2"/>
                  <a:gd name="T1" fmla="*/ 0 h 2"/>
                  <a:gd name="T2" fmla="*/ 2 w 2"/>
                  <a:gd name="T3" fmla="*/ 1 h 2"/>
                  <a:gd name="T4" fmla="*/ 1 w 2"/>
                  <a:gd name="T5" fmla="*/ 0 h 2"/>
                </a:gdLst>
                <a:ahLst/>
                <a:cxnLst>
                  <a:cxn ang="0">
                    <a:pos x="T0" y="T1"/>
                  </a:cxn>
                  <a:cxn ang="0">
                    <a:pos x="T2" y="T3"/>
                  </a:cxn>
                  <a:cxn ang="0">
                    <a:pos x="T4" y="T5"/>
                  </a:cxn>
                </a:cxnLst>
                <a:rect l="0" t="0" r="r" b="b"/>
                <a:pathLst>
                  <a:path w="2" h="2">
                    <a:moveTo>
                      <a:pt x="1" y="0"/>
                    </a:moveTo>
                    <a:cubicBezTo>
                      <a:pt x="0" y="2"/>
                      <a:pt x="2" y="0"/>
                      <a:pt x="2" y="1"/>
                    </a:cubicBezTo>
                    <a:cubicBezTo>
                      <a:pt x="2"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94" name="Freeform 233"/>
              <p:cNvSpPr/>
              <p:nvPr/>
            </p:nvSpPr>
            <p:spPr bwMode="auto">
              <a:xfrm>
                <a:off x="3895" y="3083"/>
                <a:ext cx="0" cy="2"/>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95" name="Freeform 234"/>
              <p:cNvSpPr/>
              <p:nvPr/>
            </p:nvSpPr>
            <p:spPr bwMode="auto">
              <a:xfrm>
                <a:off x="3602" y="182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96" name="Freeform 235"/>
              <p:cNvSpPr/>
              <p:nvPr/>
            </p:nvSpPr>
            <p:spPr bwMode="auto">
              <a:xfrm>
                <a:off x="3742" y="2898"/>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97" name="Freeform 236"/>
              <p:cNvSpPr/>
              <p:nvPr/>
            </p:nvSpPr>
            <p:spPr bwMode="auto">
              <a:xfrm>
                <a:off x="3602" y="182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98" name="Freeform 237"/>
              <p:cNvSpPr/>
              <p:nvPr/>
            </p:nvSpPr>
            <p:spPr bwMode="auto">
              <a:xfrm>
                <a:off x="3755" y="3027"/>
                <a:ext cx="2" cy="3"/>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0" y="1"/>
                      <a:pt x="0"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99" name="Oval 238"/>
              <p:cNvSpPr>
                <a:spLocks noChangeArrowheads="1"/>
              </p:cNvSpPr>
              <p:nvPr/>
            </p:nvSpPr>
            <p:spPr bwMode="auto">
              <a:xfrm>
                <a:off x="3602" y="1823"/>
                <a:ext cx="1" cy="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00" name="Freeform 239"/>
              <p:cNvSpPr/>
              <p:nvPr/>
            </p:nvSpPr>
            <p:spPr bwMode="auto">
              <a:xfrm>
                <a:off x="3922" y="2890"/>
                <a:ext cx="0" cy="2"/>
              </a:xfrm>
              <a:custGeom>
                <a:avLst/>
                <a:gdLst>
                  <a:gd name="T0" fmla="*/ 2 h 2"/>
                  <a:gd name="T1" fmla="*/ 0 h 2"/>
                  <a:gd name="T2" fmla="*/ 2 h 2"/>
                  <a:gd name="T3" fmla="*/ 2 h 2"/>
                </a:gdLst>
                <a:ahLst/>
                <a:cxnLst>
                  <a:cxn ang="0">
                    <a:pos x="0" y="T0"/>
                  </a:cxn>
                  <a:cxn ang="0">
                    <a:pos x="0" y="T1"/>
                  </a:cxn>
                  <a:cxn ang="0">
                    <a:pos x="0" y="T2"/>
                  </a:cxn>
                  <a:cxn ang="0">
                    <a:pos x="0" y="T3"/>
                  </a:cxn>
                </a:cxnLst>
                <a:rect l="0" t="0" r="r" b="b"/>
                <a:pathLst>
                  <a:path h="2">
                    <a:moveTo>
                      <a:pt x="0" y="2"/>
                    </a:moveTo>
                    <a:lnTo>
                      <a:pt x="0" y="0"/>
                    </a:lnTo>
                    <a:lnTo>
                      <a:pt x="0" y="2"/>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01" name="Freeform 240"/>
              <p:cNvSpPr/>
              <p:nvPr/>
            </p:nvSpPr>
            <p:spPr bwMode="auto">
              <a:xfrm>
                <a:off x="3975" y="287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02" name="Freeform 241"/>
              <p:cNvSpPr/>
              <p:nvPr/>
            </p:nvSpPr>
            <p:spPr bwMode="auto">
              <a:xfrm>
                <a:off x="3954" y="288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03" name="Freeform 242"/>
              <p:cNvSpPr/>
              <p:nvPr/>
            </p:nvSpPr>
            <p:spPr bwMode="auto">
              <a:xfrm>
                <a:off x="3725" y="2760"/>
                <a:ext cx="399" cy="159"/>
              </a:xfrm>
              <a:custGeom>
                <a:avLst/>
                <a:gdLst>
                  <a:gd name="T0" fmla="*/ 11 w 188"/>
                  <a:gd name="T1" fmla="*/ 59 h 75"/>
                  <a:gd name="T2" fmla="*/ 17 w 188"/>
                  <a:gd name="T3" fmla="*/ 64 h 75"/>
                  <a:gd name="T4" fmla="*/ 14 w 188"/>
                  <a:gd name="T5" fmla="*/ 70 h 75"/>
                  <a:gd name="T6" fmla="*/ 17 w 188"/>
                  <a:gd name="T7" fmla="*/ 71 h 75"/>
                  <a:gd name="T8" fmla="*/ 21 w 188"/>
                  <a:gd name="T9" fmla="*/ 69 h 75"/>
                  <a:gd name="T10" fmla="*/ 22 w 188"/>
                  <a:gd name="T11" fmla="*/ 71 h 75"/>
                  <a:gd name="T12" fmla="*/ 27 w 188"/>
                  <a:gd name="T13" fmla="*/ 67 h 75"/>
                  <a:gd name="T14" fmla="*/ 30 w 188"/>
                  <a:gd name="T15" fmla="*/ 72 h 75"/>
                  <a:gd name="T16" fmla="*/ 31 w 188"/>
                  <a:gd name="T17" fmla="*/ 74 h 75"/>
                  <a:gd name="T18" fmla="*/ 33 w 188"/>
                  <a:gd name="T19" fmla="*/ 72 h 75"/>
                  <a:gd name="T20" fmla="*/ 37 w 188"/>
                  <a:gd name="T21" fmla="*/ 74 h 75"/>
                  <a:gd name="T22" fmla="*/ 40 w 188"/>
                  <a:gd name="T23" fmla="*/ 69 h 75"/>
                  <a:gd name="T24" fmla="*/ 43 w 188"/>
                  <a:gd name="T25" fmla="*/ 64 h 75"/>
                  <a:gd name="T26" fmla="*/ 45 w 188"/>
                  <a:gd name="T27" fmla="*/ 69 h 75"/>
                  <a:gd name="T28" fmla="*/ 54 w 188"/>
                  <a:gd name="T29" fmla="*/ 69 h 75"/>
                  <a:gd name="T30" fmla="*/ 58 w 188"/>
                  <a:gd name="T31" fmla="*/ 69 h 75"/>
                  <a:gd name="T32" fmla="*/ 62 w 188"/>
                  <a:gd name="T33" fmla="*/ 68 h 75"/>
                  <a:gd name="T34" fmla="*/ 73 w 188"/>
                  <a:gd name="T35" fmla="*/ 66 h 75"/>
                  <a:gd name="T36" fmla="*/ 76 w 188"/>
                  <a:gd name="T37" fmla="*/ 65 h 75"/>
                  <a:gd name="T38" fmla="*/ 77 w 188"/>
                  <a:gd name="T39" fmla="*/ 64 h 75"/>
                  <a:gd name="T40" fmla="*/ 80 w 188"/>
                  <a:gd name="T41" fmla="*/ 62 h 75"/>
                  <a:gd name="T42" fmla="*/ 83 w 188"/>
                  <a:gd name="T43" fmla="*/ 63 h 75"/>
                  <a:gd name="T44" fmla="*/ 86 w 188"/>
                  <a:gd name="T45" fmla="*/ 61 h 75"/>
                  <a:gd name="T46" fmla="*/ 94 w 188"/>
                  <a:gd name="T47" fmla="*/ 61 h 75"/>
                  <a:gd name="T48" fmla="*/ 100 w 188"/>
                  <a:gd name="T49" fmla="*/ 59 h 75"/>
                  <a:gd name="T50" fmla="*/ 105 w 188"/>
                  <a:gd name="T51" fmla="*/ 59 h 75"/>
                  <a:gd name="T52" fmla="*/ 108 w 188"/>
                  <a:gd name="T53" fmla="*/ 57 h 75"/>
                  <a:gd name="T54" fmla="*/ 109 w 188"/>
                  <a:gd name="T55" fmla="*/ 57 h 75"/>
                  <a:gd name="T56" fmla="*/ 114 w 188"/>
                  <a:gd name="T57" fmla="*/ 54 h 75"/>
                  <a:gd name="T58" fmla="*/ 120 w 188"/>
                  <a:gd name="T59" fmla="*/ 53 h 75"/>
                  <a:gd name="T60" fmla="*/ 124 w 188"/>
                  <a:gd name="T61" fmla="*/ 50 h 75"/>
                  <a:gd name="T62" fmla="*/ 127 w 188"/>
                  <a:gd name="T63" fmla="*/ 41 h 75"/>
                  <a:gd name="T64" fmla="*/ 133 w 188"/>
                  <a:gd name="T65" fmla="*/ 44 h 75"/>
                  <a:gd name="T66" fmla="*/ 139 w 188"/>
                  <a:gd name="T67" fmla="*/ 41 h 75"/>
                  <a:gd name="T68" fmla="*/ 144 w 188"/>
                  <a:gd name="T69" fmla="*/ 39 h 75"/>
                  <a:gd name="T70" fmla="*/ 156 w 188"/>
                  <a:gd name="T71" fmla="*/ 34 h 75"/>
                  <a:gd name="T72" fmla="*/ 160 w 188"/>
                  <a:gd name="T73" fmla="*/ 33 h 75"/>
                  <a:gd name="T74" fmla="*/ 170 w 188"/>
                  <a:gd name="T75" fmla="*/ 21 h 75"/>
                  <a:gd name="T76" fmla="*/ 173 w 188"/>
                  <a:gd name="T77" fmla="*/ 18 h 75"/>
                  <a:gd name="T78" fmla="*/ 169 w 188"/>
                  <a:gd name="T79" fmla="*/ 9 h 75"/>
                  <a:gd name="T80" fmla="*/ 149 w 188"/>
                  <a:gd name="T81" fmla="*/ 20 h 75"/>
                  <a:gd name="T82" fmla="*/ 110 w 188"/>
                  <a:gd name="T83" fmla="*/ 42 h 75"/>
                  <a:gd name="T84" fmla="*/ 103 w 188"/>
                  <a:gd name="T85" fmla="*/ 39 h 75"/>
                  <a:gd name="T86" fmla="*/ 88 w 188"/>
                  <a:gd name="T87" fmla="*/ 44 h 75"/>
                  <a:gd name="T88" fmla="*/ 69 w 188"/>
                  <a:gd name="T89" fmla="*/ 48 h 75"/>
                  <a:gd name="T90" fmla="*/ 59 w 188"/>
                  <a:gd name="T91" fmla="*/ 49 h 75"/>
                  <a:gd name="T92" fmla="*/ 44 w 188"/>
                  <a:gd name="T93" fmla="*/ 52 h 75"/>
                  <a:gd name="T94" fmla="*/ 29 w 188"/>
                  <a:gd name="T95" fmla="*/ 53 h 75"/>
                  <a:gd name="T96" fmla="*/ 19 w 188"/>
                  <a:gd name="T97" fmla="*/ 53 h 75"/>
                  <a:gd name="T98" fmla="*/ 10 w 188"/>
                  <a:gd name="T99" fmla="*/ 49 h 75"/>
                  <a:gd name="T100" fmla="*/ 7 w 188"/>
                  <a:gd name="T101" fmla="*/ 47 h 75"/>
                  <a:gd name="T102" fmla="*/ 5 w 188"/>
                  <a:gd name="T103" fmla="*/ 47 h 75"/>
                  <a:gd name="T104" fmla="*/ 3 w 188"/>
                  <a:gd name="T105" fmla="*/ 5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88" h="75">
                    <a:moveTo>
                      <a:pt x="5" y="55"/>
                    </a:moveTo>
                    <a:cubicBezTo>
                      <a:pt x="5" y="55"/>
                      <a:pt x="5" y="55"/>
                      <a:pt x="5" y="55"/>
                    </a:cubicBezTo>
                    <a:cubicBezTo>
                      <a:pt x="5" y="57"/>
                      <a:pt x="5" y="54"/>
                      <a:pt x="6" y="54"/>
                    </a:cubicBezTo>
                    <a:cubicBezTo>
                      <a:pt x="6" y="55"/>
                      <a:pt x="4" y="57"/>
                      <a:pt x="4" y="58"/>
                    </a:cubicBezTo>
                    <a:cubicBezTo>
                      <a:pt x="5" y="58"/>
                      <a:pt x="7" y="58"/>
                      <a:pt x="7" y="60"/>
                    </a:cubicBezTo>
                    <a:cubicBezTo>
                      <a:pt x="8" y="60"/>
                      <a:pt x="10" y="59"/>
                      <a:pt x="11" y="59"/>
                    </a:cubicBezTo>
                    <a:cubicBezTo>
                      <a:pt x="12" y="59"/>
                      <a:pt x="10" y="61"/>
                      <a:pt x="11" y="60"/>
                    </a:cubicBezTo>
                    <a:cubicBezTo>
                      <a:pt x="11" y="61"/>
                      <a:pt x="10" y="62"/>
                      <a:pt x="10" y="63"/>
                    </a:cubicBezTo>
                    <a:cubicBezTo>
                      <a:pt x="10" y="62"/>
                      <a:pt x="11" y="64"/>
                      <a:pt x="12" y="61"/>
                    </a:cubicBezTo>
                    <a:cubicBezTo>
                      <a:pt x="12" y="62"/>
                      <a:pt x="14" y="63"/>
                      <a:pt x="15" y="63"/>
                    </a:cubicBezTo>
                    <a:cubicBezTo>
                      <a:pt x="14" y="63"/>
                      <a:pt x="14" y="64"/>
                      <a:pt x="14" y="65"/>
                    </a:cubicBezTo>
                    <a:cubicBezTo>
                      <a:pt x="15" y="64"/>
                      <a:pt x="16" y="63"/>
                      <a:pt x="17" y="64"/>
                    </a:cubicBezTo>
                    <a:cubicBezTo>
                      <a:pt x="17" y="62"/>
                      <a:pt x="17" y="62"/>
                      <a:pt x="18" y="60"/>
                    </a:cubicBezTo>
                    <a:cubicBezTo>
                      <a:pt x="18" y="60"/>
                      <a:pt x="18" y="59"/>
                      <a:pt x="18" y="60"/>
                    </a:cubicBezTo>
                    <a:cubicBezTo>
                      <a:pt x="18" y="61"/>
                      <a:pt x="17" y="64"/>
                      <a:pt x="18" y="64"/>
                    </a:cubicBezTo>
                    <a:cubicBezTo>
                      <a:pt x="17" y="67"/>
                      <a:pt x="17" y="64"/>
                      <a:pt x="16" y="67"/>
                    </a:cubicBezTo>
                    <a:cubicBezTo>
                      <a:pt x="15" y="69"/>
                      <a:pt x="14" y="68"/>
                      <a:pt x="14" y="67"/>
                    </a:cubicBezTo>
                    <a:cubicBezTo>
                      <a:pt x="12" y="69"/>
                      <a:pt x="14" y="67"/>
                      <a:pt x="14" y="70"/>
                    </a:cubicBezTo>
                    <a:cubicBezTo>
                      <a:pt x="14" y="70"/>
                      <a:pt x="15" y="68"/>
                      <a:pt x="16" y="68"/>
                    </a:cubicBezTo>
                    <a:cubicBezTo>
                      <a:pt x="17" y="67"/>
                      <a:pt x="16" y="67"/>
                      <a:pt x="17" y="66"/>
                    </a:cubicBezTo>
                    <a:cubicBezTo>
                      <a:pt x="19" y="64"/>
                      <a:pt x="18" y="68"/>
                      <a:pt x="18" y="68"/>
                    </a:cubicBezTo>
                    <a:cubicBezTo>
                      <a:pt x="17" y="69"/>
                      <a:pt x="17" y="69"/>
                      <a:pt x="17" y="69"/>
                    </a:cubicBezTo>
                    <a:cubicBezTo>
                      <a:pt x="18" y="70"/>
                      <a:pt x="18" y="68"/>
                      <a:pt x="19" y="69"/>
                    </a:cubicBezTo>
                    <a:cubicBezTo>
                      <a:pt x="19" y="72"/>
                      <a:pt x="18" y="69"/>
                      <a:pt x="17" y="71"/>
                    </a:cubicBezTo>
                    <a:cubicBezTo>
                      <a:pt x="17" y="73"/>
                      <a:pt x="17" y="73"/>
                      <a:pt x="17" y="73"/>
                    </a:cubicBezTo>
                    <a:cubicBezTo>
                      <a:pt x="18" y="74"/>
                      <a:pt x="18" y="70"/>
                      <a:pt x="19" y="72"/>
                    </a:cubicBezTo>
                    <a:cubicBezTo>
                      <a:pt x="19" y="73"/>
                      <a:pt x="19" y="73"/>
                      <a:pt x="19" y="73"/>
                    </a:cubicBezTo>
                    <a:cubicBezTo>
                      <a:pt x="20" y="72"/>
                      <a:pt x="20" y="72"/>
                      <a:pt x="20" y="72"/>
                    </a:cubicBezTo>
                    <a:cubicBezTo>
                      <a:pt x="20" y="71"/>
                      <a:pt x="20" y="69"/>
                      <a:pt x="19" y="69"/>
                    </a:cubicBezTo>
                    <a:cubicBezTo>
                      <a:pt x="20" y="66"/>
                      <a:pt x="20" y="69"/>
                      <a:pt x="21" y="69"/>
                    </a:cubicBezTo>
                    <a:cubicBezTo>
                      <a:pt x="22" y="67"/>
                      <a:pt x="21" y="69"/>
                      <a:pt x="21" y="67"/>
                    </a:cubicBezTo>
                    <a:cubicBezTo>
                      <a:pt x="21" y="65"/>
                      <a:pt x="22" y="65"/>
                      <a:pt x="22" y="65"/>
                    </a:cubicBezTo>
                    <a:cubicBezTo>
                      <a:pt x="23" y="65"/>
                      <a:pt x="22" y="67"/>
                      <a:pt x="22" y="68"/>
                    </a:cubicBezTo>
                    <a:cubicBezTo>
                      <a:pt x="22" y="69"/>
                      <a:pt x="22" y="69"/>
                      <a:pt x="22" y="68"/>
                    </a:cubicBezTo>
                    <a:cubicBezTo>
                      <a:pt x="21" y="69"/>
                      <a:pt x="22" y="71"/>
                      <a:pt x="21" y="73"/>
                    </a:cubicBezTo>
                    <a:cubicBezTo>
                      <a:pt x="21" y="74"/>
                      <a:pt x="22" y="72"/>
                      <a:pt x="22" y="71"/>
                    </a:cubicBezTo>
                    <a:cubicBezTo>
                      <a:pt x="22" y="71"/>
                      <a:pt x="23" y="69"/>
                      <a:pt x="22" y="69"/>
                    </a:cubicBezTo>
                    <a:cubicBezTo>
                      <a:pt x="25" y="64"/>
                      <a:pt x="23" y="72"/>
                      <a:pt x="24" y="72"/>
                    </a:cubicBezTo>
                    <a:cubicBezTo>
                      <a:pt x="24" y="69"/>
                      <a:pt x="26" y="68"/>
                      <a:pt x="26" y="64"/>
                    </a:cubicBezTo>
                    <a:cubicBezTo>
                      <a:pt x="26" y="64"/>
                      <a:pt x="27" y="63"/>
                      <a:pt x="27" y="63"/>
                    </a:cubicBezTo>
                    <a:cubicBezTo>
                      <a:pt x="26" y="65"/>
                      <a:pt x="27" y="65"/>
                      <a:pt x="26" y="67"/>
                    </a:cubicBezTo>
                    <a:cubicBezTo>
                      <a:pt x="27" y="67"/>
                      <a:pt x="27" y="67"/>
                      <a:pt x="27" y="67"/>
                    </a:cubicBezTo>
                    <a:cubicBezTo>
                      <a:pt x="26" y="69"/>
                      <a:pt x="26" y="69"/>
                      <a:pt x="26" y="69"/>
                    </a:cubicBezTo>
                    <a:cubicBezTo>
                      <a:pt x="26" y="71"/>
                      <a:pt x="27" y="72"/>
                      <a:pt x="27" y="73"/>
                    </a:cubicBezTo>
                    <a:cubicBezTo>
                      <a:pt x="28" y="73"/>
                      <a:pt x="27" y="71"/>
                      <a:pt x="28" y="71"/>
                    </a:cubicBezTo>
                    <a:cubicBezTo>
                      <a:pt x="27" y="72"/>
                      <a:pt x="28" y="73"/>
                      <a:pt x="28" y="73"/>
                    </a:cubicBezTo>
                    <a:cubicBezTo>
                      <a:pt x="27" y="72"/>
                      <a:pt x="28" y="70"/>
                      <a:pt x="29" y="70"/>
                    </a:cubicBezTo>
                    <a:cubicBezTo>
                      <a:pt x="29" y="70"/>
                      <a:pt x="30" y="72"/>
                      <a:pt x="30" y="72"/>
                    </a:cubicBezTo>
                    <a:cubicBezTo>
                      <a:pt x="29" y="74"/>
                      <a:pt x="29" y="74"/>
                      <a:pt x="29" y="74"/>
                    </a:cubicBezTo>
                    <a:cubicBezTo>
                      <a:pt x="29" y="72"/>
                      <a:pt x="29" y="75"/>
                      <a:pt x="29" y="74"/>
                    </a:cubicBezTo>
                    <a:cubicBezTo>
                      <a:pt x="30" y="73"/>
                      <a:pt x="30" y="71"/>
                      <a:pt x="30" y="70"/>
                    </a:cubicBezTo>
                    <a:cubicBezTo>
                      <a:pt x="31" y="69"/>
                      <a:pt x="31" y="71"/>
                      <a:pt x="31" y="70"/>
                    </a:cubicBezTo>
                    <a:cubicBezTo>
                      <a:pt x="30" y="72"/>
                      <a:pt x="30" y="72"/>
                      <a:pt x="30" y="72"/>
                    </a:cubicBezTo>
                    <a:cubicBezTo>
                      <a:pt x="31" y="71"/>
                      <a:pt x="30" y="75"/>
                      <a:pt x="31" y="74"/>
                    </a:cubicBezTo>
                    <a:cubicBezTo>
                      <a:pt x="32" y="73"/>
                      <a:pt x="32" y="73"/>
                      <a:pt x="32" y="73"/>
                    </a:cubicBezTo>
                    <a:cubicBezTo>
                      <a:pt x="32" y="74"/>
                      <a:pt x="32" y="74"/>
                      <a:pt x="32" y="74"/>
                    </a:cubicBezTo>
                    <a:cubicBezTo>
                      <a:pt x="32" y="73"/>
                      <a:pt x="32" y="73"/>
                      <a:pt x="33" y="73"/>
                    </a:cubicBezTo>
                    <a:cubicBezTo>
                      <a:pt x="33" y="74"/>
                      <a:pt x="33" y="74"/>
                      <a:pt x="33" y="74"/>
                    </a:cubicBezTo>
                    <a:cubicBezTo>
                      <a:pt x="33" y="73"/>
                      <a:pt x="34" y="71"/>
                      <a:pt x="34" y="73"/>
                    </a:cubicBezTo>
                    <a:cubicBezTo>
                      <a:pt x="34" y="70"/>
                      <a:pt x="33" y="73"/>
                      <a:pt x="33" y="72"/>
                    </a:cubicBezTo>
                    <a:cubicBezTo>
                      <a:pt x="33" y="70"/>
                      <a:pt x="34" y="70"/>
                      <a:pt x="34" y="70"/>
                    </a:cubicBezTo>
                    <a:cubicBezTo>
                      <a:pt x="34" y="72"/>
                      <a:pt x="35" y="70"/>
                      <a:pt x="35" y="70"/>
                    </a:cubicBezTo>
                    <a:cubicBezTo>
                      <a:pt x="35" y="71"/>
                      <a:pt x="35" y="72"/>
                      <a:pt x="36" y="72"/>
                    </a:cubicBezTo>
                    <a:cubicBezTo>
                      <a:pt x="36" y="70"/>
                      <a:pt x="36" y="70"/>
                      <a:pt x="36" y="70"/>
                    </a:cubicBezTo>
                    <a:cubicBezTo>
                      <a:pt x="36" y="74"/>
                      <a:pt x="37" y="70"/>
                      <a:pt x="37" y="71"/>
                    </a:cubicBezTo>
                    <a:cubicBezTo>
                      <a:pt x="37" y="72"/>
                      <a:pt x="37" y="73"/>
                      <a:pt x="37" y="74"/>
                    </a:cubicBezTo>
                    <a:cubicBezTo>
                      <a:pt x="37" y="71"/>
                      <a:pt x="38" y="70"/>
                      <a:pt x="38" y="69"/>
                    </a:cubicBezTo>
                    <a:cubicBezTo>
                      <a:pt x="39" y="70"/>
                      <a:pt x="38" y="72"/>
                      <a:pt x="38" y="74"/>
                    </a:cubicBezTo>
                    <a:cubicBezTo>
                      <a:pt x="38" y="72"/>
                      <a:pt x="39" y="75"/>
                      <a:pt x="39" y="73"/>
                    </a:cubicBezTo>
                    <a:cubicBezTo>
                      <a:pt x="39" y="72"/>
                      <a:pt x="39" y="71"/>
                      <a:pt x="39" y="70"/>
                    </a:cubicBezTo>
                    <a:cubicBezTo>
                      <a:pt x="40" y="70"/>
                      <a:pt x="39" y="71"/>
                      <a:pt x="40" y="72"/>
                    </a:cubicBezTo>
                    <a:cubicBezTo>
                      <a:pt x="40" y="72"/>
                      <a:pt x="41" y="69"/>
                      <a:pt x="40" y="69"/>
                    </a:cubicBezTo>
                    <a:cubicBezTo>
                      <a:pt x="41" y="69"/>
                      <a:pt x="41" y="67"/>
                      <a:pt x="42" y="68"/>
                    </a:cubicBezTo>
                    <a:cubicBezTo>
                      <a:pt x="42" y="70"/>
                      <a:pt x="41" y="69"/>
                      <a:pt x="41" y="70"/>
                    </a:cubicBezTo>
                    <a:cubicBezTo>
                      <a:pt x="42" y="70"/>
                      <a:pt x="41" y="66"/>
                      <a:pt x="42" y="66"/>
                    </a:cubicBezTo>
                    <a:cubicBezTo>
                      <a:pt x="42" y="65"/>
                      <a:pt x="42" y="62"/>
                      <a:pt x="43" y="61"/>
                    </a:cubicBezTo>
                    <a:cubicBezTo>
                      <a:pt x="44" y="62"/>
                      <a:pt x="42" y="62"/>
                      <a:pt x="43" y="64"/>
                    </a:cubicBezTo>
                    <a:cubicBezTo>
                      <a:pt x="43" y="64"/>
                      <a:pt x="43" y="64"/>
                      <a:pt x="43" y="64"/>
                    </a:cubicBezTo>
                    <a:cubicBezTo>
                      <a:pt x="44" y="67"/>
                      <a:pt x="42" y="68"/>
                      <a:pt x="43" y="71"/>
                    </a:cubicBezTo>
                    <a:cubicBezTo>
                      <a:pt x="43" y="70"/>
                      <a:pt x="43" y="70"/>
                      <a:pt x="43" y="70"/>
                    </a:cubicBezTo>
                    <a:cubicBezTo>
                      <a:pt x="43" y="73"/>
                      <a:pt x="43" y="73"/>
                      <a:pt x="43" y="73"/>
                    </a:cubicBezTo>
                    <a:cubicBezTo>
                      <a:pt x="43" y="71"/>
                      <a:pt x="44" y="72"/>
                      <a:pt x="44" y="72"/>
                    </a:cubicBezTo>
                    <a:cubicBezTo>
                      <a:pt x="44" y="70"/>
                      <a:pt x="44" y="72"/>
                      <a:pt x="44" y="71"/>
                    </a:cubicBezTo>
                    <a:cubicBezTo>
                      <a:pt x="44" y="71"/>
                      <a:pt x="45" y="68"/>
                      <a:pt x="45" y="69"/>
                    </a:cubicBezTo>
                    <a:cubicBezTo>
                      <a:pt x="45" y="70"/>
                      <a:pt x="46" y="71"/>
                      <a:pt x="45" y="72"/>
                    </a:cubicBezTo>
                    <a:cubicBezTo>
                      <a:pt x="46" y="73"/>
                      <a:pt x="45" y="70"/>
                      <a:pt x="46" y="71"/>
                    </a:cubicBezTo>
                    <a:cubicBezTo>
                      <a:pt x="46" y="72"/>
                      <a:pt x="46" y="72"/>
                      <a:pt x="46" y="72"/>
                    </a:cubicBezTo>
                    <a:cubicBezTo>
                      <a:pt x="48" y="72"/>
                      <a:pt x="50" y="72"/>
                      <a:pt x="52" y="68"/>
                    </a:cubicBezTo>
                    <a:cubicBezTo>
                      <a:pt x="52" y="70"/>
                      <a:pt x="53" y="70"/>
                      <a:pt x="54" y="71"/>
                    </a:cubicBezTo>
                    <a:cubicBezTo>
                      <a:pt x="53" y="70"/>
                      <a:pt x="54" y="69"/>
                      <a:pt x="54" y="69"/>
                    </a:cubicBezTo>
                    <a:cubicBezTo>
                      <a:pt x="55" y="71"/>
                      <a:pt x="55" y="71"/>
                      <a:pt x="55" y="71"/>
                    </a:cubicBezTo>
                    <a:cubicBezTo>
                      <a:pt x="56" y="72"/>
                      <a:pt x="56" y="70"/>
                      <a:pt x="57" y="69"/>
                    </a:cubicBezTo>
                    <a:cubicBezTo>
                      <a:pt x="57" y="70"/>
                      <a:pt x="57" y="70"/>
                      <a:pt x="57" y="70"/>
                    </a:cubicBezTo>
                    <a:cubicBezTo>
                      <a:pt x="58" y="71"/>
                      <a:pt x="57" y="69"/>
                      <a:pt x="58" y="69"/>
                    </a:cubicBezTo>
                    <a:cubicBezTo>
                      <a:pt x="58" y="70"/>
                      <a:pt x="58" y="70"/>
                      <a:pt x="58" y="70"/>
                    </a:cubicBezTo>
                    <a:cubicBezTo>
                      <a:pt x="58" y="69"/>
                      <a:pt x="58" y="69"/>
                      <a:pt x="58" y="69"/>
                    </a:cubicBezTo>
                    <a:cubicBezTo>
                      <a:pt x="59" y="68"/>
                      <a:pt x="59" y="68"/>
                      <a:pt x="59" y="70"/>
                    </a:cubicBezTo>
                    <a:cubicBezTo>
                      <a:pt x="60" y="70"/>
                      <a:pt x="60" y="69"/>
                      <a:pt x="59" y="69"/>
                    </a:cubicBezTo>
                    <a:cubicBezTo>
                      <a:pt x="60" y="70"/>
                      <a:pt x="61" y="70"/>
                      <a:pt x="62" y="69"/>
                    </a:cubicBezTo>
                    <a:cubicBezTo>
                      <a:pt x="62" y="68"/>
                      <a:pt x="62" y="68"/>
                      <a:pt x="62" y="66"/>
                    </a:cubicBezTo>
                    <a:cubicBezTo>
                      <a:pt x="61" y="64"/>
                      <a:pt x="62" y="67"/>
                      <a:pt x="62" y="65"/>
                    </a:cubicBezTo>
                    <a:cubicBezTo>
                      <a:pt x="62" y="66"/>
                      <a:pt x="63" y="67"/>
                      <a:pt x="62" y="68"/>
                    </a:cubicBezTo>
                    <a:cubicBezTo>
                      <a:pt x="64" y="71"/>
                      <a:pt x="65" y="68"/>
                      <a:pt x="67" y="68"/>
                    </a:cubicBezTo>
                    <a:cubicBezTo>
                      <a:pt x="67" y="67"/>
                      <a:pt x="67" y="67"/>
                      <a:pt x="67" y="67"/>
                    </a:cubicBezTo>
                    <a:cubicBezTo>
                      <a:pt x="68" y="69"/>
                      <a:pt x="69" y="67"/>
                      <a:pt x="70" y="67"/>
                    </a:cubicBezTo>
                    <a:cubicBezTo>
                      <a:pt x="70" y="66"/>
                      <a:pt x="70" y="64"/>
                      <a:pt x="71" y="64"/>
                    </a:cubicBezTo>
                    <a:cubicBezTo>
                      <a:pt x="71" y="61"/>
                      <a:pt x="71" y="66"/>
                      <a:pt x="72" y="67"/>
                    </a:cubicBezTo>
                    <a:cubicBezTo>
                      <a:pt x="72" y="66"/>
                      <a:pt x="73" y="66"/>
                      <a:pt x="73" y="66"/>
                    </a:cubicBezTo>
                    <a:cubicBezTo>
                      <a:pt x="73" y="66"/>
                      <a:pt x="73" y="66"/>
                      <a:pt x="73" y="66"/>
                    </a:cubicBezTo>
                    <a:cubicBezTo>
                      <a:pt x="73" y="65"/>
                      <a:pt x="73" y="65"/>
                      <a:pt x="74" y="65"/>
                    </a:cubicBezTo>
                    <a:cubicBezTo>
                      <a:pt x="74" y="66"/>
                      <a:pt x="74" y="66"/>
                      <a:pt x="74" y="66"/>
                    </a:cubicBezTo>
                    <a:cubicBezTo>
                      <a:pt x="74" y="66"/>
                      <a:pt x="75" y="67"/>
                      <a:pt x="75" y="67"/>
                    </a:cubicBezTo>
                    <a:cubicBezTo>
                      <a:pt x="75" y="65"/>
                      <a:pt x="76" y="66"/>
                      <a:pt x="76" y="64"/>
                    </a:cubicBezTo>
                    <a:cubicBezTo>
                      <a:pt x="76" y="65"/>
                      <a:pt x="76" y="65"/>
                      <a:pt x="76" y="65"/>
                    </a:cubicBezTo>
                    <a:cubicBezTo>
                      <a:pt x="76" y="63"/>
                      <a:pt x="76" y="63"/>
                      <a:pt x="76" y="63"/>
                    </a:cubicBezTo>
                    <a:cubicBezTo>
                      <a:pt x="77" y="64"/>
                      <a:pt x="77" y="64"/>
                      <a:pt x="77" y="64"/>
                    </a:cubicBezTo>
                    <a:cubicBezTo>
                      <a:pt x="77" y="66"/>
                      <a:pt x="77" y="66"/>
                      <a:pt x="77" y="66"/>
                    </a:cubicBezTo>
                    <a:cubicBezTo>
                      <a:pt x="78" y="67"/>
                      <a:pt x="77" y="64"/>
                      <a:pt x="77" y="63"/>
                    </a:cubicBezTo>
                    <a:cubicBezTo>
                      <a:pt x="77" y="62"/>
                      <a:pt x="78" y="64"/>
                      <a:pt x="78" y="64"/>
                    </a:cubicBezTo>
                    <a:cubicBezTo>
                      <a:pt x="78" y="65"/>
                      <a:pt x="78" y="64"/>
                      <a:pt x="77" y="64"/>
                    </a:cubicBezTo>
                    <a:cubicBezTo>
                      <a:pt x="77" y="66"/>
                      <a:pt x="78" y="65"/>
                      <a:pt x="78" y="66"/>
                    </a:cubicBezTo>
                    <a:cubicBezTo>
                      <a:pt x="78" y="66"/>
                      <a:pt x="78" y="64"/>
                      <a:pt x="78" y="64"/>
                    </a:cubicBezTo>
                    <a:cubicBezTo>
                      <a:pt x="79" y="64"/>
                      <a:pt x="79" y="64"/>
                      <a:pt x="80" y="65"/>
                    </a:cubicBezTo>
                    <a:cubicBezTo>
                      <a:pt x="80" y="64"/>
                      <a:pt x="80" y="65"/>
                      <a:pt x="80" y="64"/>
                    </a:cubicBezTo>
                    <a:cubicBezTo>
                      <a:pt x="80" y="64"/>
                      <a:pt x="79" y="63"/>
                      <a:pt x="79" y="62"/>
                    </a:cubicBezTo>
                    <a:cubicBezTo>
                      <a:pt x="79" y="62"/>
                      <a:pt x="80" y="61"/>
                      <a:pt x="80" y="62"/>
                    </a:cubicBezTo>
                    <a:cubicBezTo>
                      <a:pt x="80" y="63"/>
                      <a:pt x="80" y="63"/>
                      <a:pt x="80" y="63"/>
                    </a:cubicBezTo>
                    <a:cubicBezTo>
                      <a:pt x="80" y="62"/>
                      <a:pt x="81" y="62"/>
                      <a:pt x="80" y="61"/>
                    </a:cubicBezTo>
                    <a:cubicBezTo>
                      <a:pt x="81" y="63"/>
                      <a:pt x="81" y="63"/>
                      <a:pt x="81" y="63"/>
                    </a:cubicBezTo>
                    <a:cubicBezTo>
                      <a:pt x="81" y="62"/>
                      <a:pt x="81" y="62"/>
                      <a:pt x="82" y="61"/>
                    </a:cubicBezTo>
                    <a:cubicBezTo>
                      <a:pt x="82" y="63"/>
                      <a:pt x="82" y="65"/>
                      <a:pt x="83" y="65"/>
                    </a:cubicBezTo>
                    <a:cubicBezTo>
                      <a:pt x="83" y="63"/>
                      <a:pt x="83" y="63"/>
                      <a:pt x="83" y="63"/>
                    </a:cubicBezTo>
                    <a:cubicBezTo>
                      <a:pt x="84" y="63"/>
                      <a:pt x="84" y="64"/>
                      <a:pt x="84" y="65"/>
                    </a:cubicBezTo>
                    <a:cubicBezTo>
                      <a:pt x="85" y="65"/>
                      <a:pt x="84" y="60"/>
                      <a:pt x="85" y="61"/>
                    </a:cubicBezTo>
                    <a:cubicBezTo>
                      <a:pt x="85" y="63"/>
                      <a:pt x="86" y="63"/>
                      <a:pt x="86" y="64"/>
                    </a:cubicBezTo>
                    <a:cubicBezTo>
                      <a:pt x="86" y="63"/>
                      <a:pt x="86" y="63"/>
                      <a:pt x="86" y="62"/>
                    </a:cubicBezTo>
                    <a:cubicBezTo>
                      <a:pt x="86" y="62"/>
                      <a:pt x="86" y="64"/>
                      <a:pt x="86" y="63"/>
                    </a:cubicBezTo>
                    <a:cubicBezTo>
                      <a:pt x="85" y="61"/>
                      <a:pt x="86" y="62"/>
                      <a:pt x="86" y="61"/>
                    </a:cubicBezTo>
                    <a:cubicBezTo>
                      <a:pt x="88" y="65"/>
                      <a:pt x="89" y="62"/>
                      <a:pt x="91" y="64"/>
                    </a:cubicBezTo>
                    <a:cubicBezTo>
                      <a:pt x="90" y="61"/>
                      <a:pt x="91" y="63"/>
                      <a:pt x="91" y="62"/>
                    </a:cubicBezTo>
                    <a:cubicBezTo>
                      <a:pt x="92" y="64"/>
                      <a:pt x="92" y="61"/>
                      <a:pt x="93" y="63"/>
                    </a:cubicBezTo>
                    <a:cubicBezTo>
                      <a:pt x="92" y="60"/>
                      <a:pt x="92" y="60"/>
                      <a:pt x="92" y="60"/>
                    </a:cubicBezTo>
                    <a:cubicBezTo>
                      <a:pt x="93" y="61"/>
                      <a:pt x="92" y="56"/>
                      <a:pt x="94" y="59"/>
                    </a:cubicBezTo>
                    <a:cubicBezTo>
                      <a:pt x="94" y="60"/>
                      <a:pt x="94" y="61"/>
                      <a:pt x="94" y="61"/>
                    </a:cubicBezTo>
                    <a:cubicBezTo>
                      <a:pt x="95" y="64"/>
                      <a:pt x="95" y="59"/>
                      <a:pt x="96" y="62"/>
                    </a:cubicBezTo>
                    <a:cubicBezTo>
                      <a:pt x="96" y="61"/>
                      <a:pt x="95" y="59"/>
                      <a:pt x="96" y="58"/>
                    </a:cubicBezTo>
                    <a:cubicBezTo>
                      <a:pt x="96" y="59"/>
                      <a:pt x="98" y="60"/>
                      <a:pt x="98" y="60"/>
                    </a:cubicBezTo>
                    <a:cubicBezTo>
                      <a:pt x="98" y="60"/>
                      <a:pt x="98" y="59"/>
                      <a:pt x="98" y="60"/>
                    </a:cubicBezTo>
                    <a:cubicBezTo>
                      <a:pt x="99" y="61"/>
                      <a:pt x="98" y="61"/>
                      <a:pt x="98" y="61"/>
                    </a:cubicBezTo>
                    <a:cubicBezTo>
                      <a:pt x="99" y="62"/>
                      <a:pt x="99" y="60"/>
                      <a:pt x="100" y="59"/>
                    </a:cubicBezTo>
                    <a:cubicBezTo>
                      <a:pt x="101" y="61"/>
                      <a:pt x="101" y="60"/>
                      <a:pt x="102" y="61"/>
                    </a:cubicBezTo>
                    <a:cubicBezTo>
                      <a:pt x="102" y="58"/>
                      <a:pt x="104" y="61"/>
                      <a:pt x="103" y="58"/>
                    </a:cubicBezTo>
                    <a:cubicBezTo>
                      <a:pt x="103" y="59"/>
                      <a:pt x="103" y="59"/>
                      <a:pt x="103" y="59"/>
                    </a:cubicBezTo>
                    <a:cubicBezTo>
                      <a:pt x="104" y="58"/>
                      <a:pt x="103" y="56"/>
                      <a:pt x="104" y="56"/>
                    </a:cubicBezTo>
                    <a:cubicBezTo>
                      <a:pt x="104" y="58"/>
                      <a:pt x="104" y="58"/>
                      <a:pt x="104" y="58"/>
                    </a:cubicBezTo>
                    <a:cubicBezTo>
                      <a:pt x="105" y="61"/>
                      <a:pt x="105" y="58"/>
                      <a:pt x="105" y="59"/>
                    </a:cubicBezTo>
                    <a:cubicBezTo>
                      <a:pt x="105" y="58"/>
                      <a:pt x="106" y="59"/>
                      <a:pt x="106" y="58"/>
                    </a:cubicBezTo>
                    <a:cubicBezTo>
                      <a:pt x="106" y="57"/>
                      <a:pt x="106" y="57"/>
                      <a:pt x="106" y="57"/>
                    </a:cubicBezTo>
                    <a:cubicBezTo>
                      <a:pt x="106" y="56"/>
                      <a:pt x="106" y="56"/>
                      <a:pt x="106" y="56"/>
                    </a:cubicBezTo>
                    <a:cubicBezTo>
                      <a:pt x="107" y="55"/>
                      <a:pt x="107" y="58"/>
                      <a:pt x="107" y="58"/>
                    </a:cubicBezTo>
                    <a:cubicBezTo>
                      <a:pt x="107" y="59"/>
                      <a:pt x="108" y="58"/>
                      <a:pt x="108" y="57"/>
                    </a:cubicBezTo>
                    <a:cubicBezTo>
                      <a:pt x="108" y="57"/>
                      <a:pt x="108" y="57"/>
                      <a:pt x="108" y="57"/>
                    </a:cubicBezTo>
                    <a:cubicBezTo>
                      <a:pt x="108" y="57"/>
                      <a:pt x="108" y="57"/>
                      <a:pt x="108" y="57"/>
                    </a:cubicBezTo>
                    <a:cubicBezTo>
                      <a:pt x="108" y="57"/>
                      <a:pt x="108" y="57"/>
                      <a:pt x="108" y="57"/>
                    </a:cubicBezTo>
                    <a:cubicBezTo>
                      <a:pt x="108" y="57"/>
                      <a:pt x="108" y="57"/>
                      <a:pt x="108" y="57"/>
                    </a:cubicBezTo>
                    <a:cubicBezTo>
                      <a:pt x="108" y="57"/>
                      <a:pt x="108" y="57"/>
                      <a:pt x="108" y="57"/>
                    </a:cubicBezTo>
                    <a:cubicBezTo>
                      <a:pt x="108" y="57"/>
                      <a:pt x="108" y="57"/>
                      <a:pt x="109" y="57"/>
                    </a:cubicBezTo>
                    <a:cubicBezTo>
                      <a:pt x="109" y="57"/>
                      <a:pt x="109" y="57"/>
                      <a:pt x="109" y="57"/>
                    </a:cubicBezTo>
                    <a:cubicBezTo>
                      <a:pt x="109" y="57"/>
                      <a:pt x="109" y="57"/>
                      <a:pt x="109" y="58"/>
                    </a:cubicBezTo>
                    <a:cubicBezTo>
                      <a:pt x="109" y="59"/>
                      <a:pt x="109" y="59"/>
                      <a:pt x="109" y="59"/>
                    </a:cubicBezTo>
                    <a:cubicBezTo>
                      <a:pt x="110" y="59"/>
                      <a:pt x="110" y="57"/>
                      <a:pt x="110" y="57"/>
                    </a:cubicBezTo>
                    <a:cubicBezTo>
                      <a:pt x="111" y="58"/>
                      <a:pt x="113" y="56"/>
                      <a:pt x="113" y="55"/>
                    </a:cubicBezTo>
                    <a:cubicBezTo>
                      <a:pt x="113" y="55"/>
                      <a:pt x="113" y="56"/>
                      <a:pt x="113" y="55"/>
                    </a:cubicBezTo>
                    <a:cubicBezTo>
                      <a:pt x="114" y="55"/>
                      <a:pt x="114" y="53"/>
                      <a:pt x="114" y="54"/>
                    </a:cubicBezTo>
                    <a:cubicBezTo>
                      <a:pt x="114" y="54"/>
                      <a:pt x="115" y="55"/>
                      <a:pt x="115" y="55"/>
                    </a:cubicBezTo>
                    <a:cubicBezTo>
                      <a:pt x="115" y="56"/>
                      <a:pt x="115" y="54"/>
                      <a:pt x="115" y="54"/>
                    </a:cubicBezTo>
                    <a:cubicBezTo>
                      <a:pt x="116" y="56"/>
                      <a:pt x="116" y="52"/>
                      <a:pt x="118" y="53"/>
                    </a:cubicBezTo>
                    <a:cubicBezTo>
                      <a:pt x="118" y="53"/>
                      <a:pt x="118" y="54"/>
                      <a:pt x="118" y="55"/>
                    </a:cubicBezTo>
                    <a:cubicBezTo>
                      <a:pt x="119" y="54"/>
                      <a:pt x="119" y="53"/>
                      <a:pt x="120" y="51"/>
                    </a:cubicBezTo>
                    <a:cubicBezTo>
                      <a:pt x="120" y="53"/>
                      <a:pt x="120" y="53"/>
                      <a:pt x="120" y="53"/>
                    </a:cubicBezTo>
                    <a:cubicBezTo>
                      <a:pt x="120" y="52"/>
                      <a:pt x="121" y="52"/>
                      <a:pt x="121" y="51"/>
                    </a:cubicBezTo>
                    <a:cubicBezTo>
                      <a:pt x="120" y="50"/>
                      <a:pt x="120" y="48"/>
                      <a:pt x="121" y="49"/>
                    </a:cubicBezTo>
                    <a:cubicBezTo>
                      <a:pt x="121" y="49"/>
                      <a:pt x="121" y="49"/>
                      <a:pt x="121" y="49"/>
                    </a:cubicBezTo>
                    <a:cubicBezTo>
                      <a:pt x="122" y="48"/>
                      <a:pt x="122" y="48"/>
                      <a:pt x="122" y="48"/>
                    </a:cubicBezTo>
                    <a:cubicBezTo>
                      <a:pt x="122" y="48"/>
                      <a:pt x="122" y="48"/>
                      <a:pt x="122" y="49"/>
                    </a:cubicBezTo>
                    <a:cubicBezTo>
                      <a:pt x="123" y="51"/>
                      <a:pt x="124" y="50"/>
                      <a:pt x="124" y="50"/>
                    </a:cubicBezTo>
                    <a:cubicBezTo>
                      <a:pt x="124" y="49"/>
                      <a:pt x="124" y="49"/>
                      <a:pt x="124" y="49"/>
                    </a:cubicBezTo>
                    <a:cubicBezTo>
                      <a:pt x="124" y="48"/>
                      <a:pt x="125" y="50"/>
                      <a:pt x="125" y="50"/>
                    </a:cubicBezTo>
                    <a:cubicBezTo>
                      <a:pt x="125" y="45"/>
                      <a:pt x="125" y="45"/>
                      <a:pt x="125" y="45"/>
                    </a:cubicBezTo>
                    <a:cubicBezTo>
                      <a:pt x="125" y="45"/>
                      <a:pt x="126" y="47"/>
                      <a:pt x="126" y="48"/>
                    </a:cubicBezTo>
                    <a:cubicBezTo>
                      <a:pt x="127" y="47"/>
                      <a:pt x="126" y="44"/>
                      <a:pt x="126" y="42"/>
                    </a:cubicBezTo>
                    <a:cubicBezTo>
                      <a:pt x="127" y="43"/>
                      <a:pt x="127" y="41"/>
                      <a:pt x="127" y="41"/>
                    </a:cubicBezTo>
                    <a:cubicBezTo>
                      <a:pt x="128" y="42"/>
                      <a:pt x="127" y="41"/>
                      <a:pt x="127" y="42"/>
                    </a:cubicBezTo>
                    <a:cubicBezTo>
                      <a:pt x="128" y="43"/>
                      <a:pt x="128" y="43"/>
                      <a:pt x="128" y="43"/>
                    </a:cubicBezTo>
                    <a:cubicBezTo>
                      <a:pt x="128" y="44"/>
                      <a:pt x="129" y="46"/>
                      <a:pt x="129" y="47"/>
                    </a:cubicBezTo>
                    <a:cubicBezTo>
                      <a:pt x="129" y="46"/>
                      <a:pt x="131" y="46"/>
                      <a:pt x="132" y="46"/>
                    </a:cubicBezTo>
                    <a:cubicBezTo>
                      <a:pt x="130" y="44"/>
                      <a:pt x="132" y="45"/>
                      <a:pt x="132" y="42"/>
                    </a:cubicBezTo>
                    <a:cubicBezTo>
                      <a:pt x="132" y="41"/>
                      <a:pt x="133" y="44"/>
                      <a:pt x="133" y="44"/>
                    </a:cubicBezTo>
                    <a:cubicBezTo>
                      <a:pt x="134" y="43"/>
                      <a:pt x="135" y="44"/>
                      <a:pt x="136" y="43"/>
                    </a:cubicBezTo>
                    <a:cubicBezTo>
                      <a:pt x="136" y="43"/>
                      <a:pt x="136" y="43"/>
                      <a:pt x="136" y="43"/>
                    </a:cubicBezTo>
                    <a:cubicBezTo>
                      <a:pt x="136" y="42"/>
                      <a:pt x="138" y="43"/>
                      <a:pt x="138" y="40"/>
                    </a:cubicBezTo>
                    <a:cubicBezTo>
                      <a:pt x="138" y="42"/>
                      <a:pt x="138" y="42"/>
                      <a:pt x="138" y="42"/>
                    </a:cubicBezTo>
                    <a:cubicBezTo>
                      <a:pt x="139" y="42"/>
                      <a:pt x="137" y="39"/>
                      <a:pt x="139" y="40"/>
                    </a:cubicBezTo>
                    <a:cubicBezTo>
                      <a:pt x="139" y="41"/>
                      <a:pt x="139" y="41"/>
                      <a:pt x="139" y="41"/>
                    </a:cubicBezTo>
                    <a:cubicBezTo>
                      <a:pt x="139" y="40"/>
                      <a:pt x="140" y="42"/>
                      <a:pt x="140" y="39"/>
                    </a:cubicBezTo>
                    <a:cubicBezTo>
                      <a:pt x="141" y="41"/>
                      <a:pt x="141" y="41"/>
                      <a:pt x="141" y="41"/>
                    </a:cubicBezTo>
                    <a:cubicBezTo>
                      <a:pt x="141" y="40"/>
                      <a:pt x="142" y="40"/>
                      <a:pt x="142" y="38"/>
                    </a:cubicBezTo>
                    <a:cubicBezTo>
                      <a:pt x="142" y="40"/>
                      <a:pt x="142" y="40"/>
                      <a:pt x="142" y="40"/>
                    </a:cubicBezTo>
                    <a:cubicBezTo>
                      <a:pt x="143" y="41"/>
                      <a:pt x="142" y="38"/>
                      <a:pt x="143" y="38"/>
                    </a:cubicBezTo>
                    <a:cubicBezTo>
                      <a:pt x="143" y="38"/>
                      <a:pt x="144" y="39"/>
                      <a:pt x="144" y="39"/>
                    </a:cubicBezTo>
                    <a:cubicBezTo>
                      <a:pt x="143" y="38"/>
                      <a:pt x="144" y="38"/>
                      <a:pt x="144" y="37"/>
                    </a:cubicBezTo>
                    <a:cubicBezTo>
                      <a:pt x="146" y="39"/>
                      <a:pt x="146" y="39"/>
                      <a:pt x="146" y="39"/>
                    </a:cubicBezTo>
                    <a:cubicBezTo>
                      <a:pt x="149" y="37"/>
                      <a:pt x="152" y="36"/>
                      <a:pt x="154" y="33"/>
                    </a:cubicBezTo>
                    <a:cubicBezTo>
                      <a:pt x="156" y="35"/>
                      <a:pt x="154" y="35"/>
                      <a:pt x="155" y="36"/>
                    </a:cubicBezTo>
                    <a:cubicBezTo>
                      <a:pt x="154" y="34"/>
                      <a:pt x="155" y="35"/>
                      <a:pt x="156" y="34"/>
                    </a:cubicBezTo>
                    <a:cubicBezTo>
                      <a:pt x="156" y="34"/>
                      <a:pt x="156" y="34"/>
                      <a:pt x="156" y="34"/>
                    </a:cubicBezTo>
                    <a:cubicBezTo>
                      <a:pt x="156" y="34"/>
                      <a:pt x="157" y="35"/>
                      <a:pt x="157" y="34"/>
                    </a:cubicBezTo>
                    <a:cubicBezTo>
                      <a:pt x="157" y="34"/>
                      <a:pt x="157" y="34"/>
                      <a:pt x="157" y="34"/>
                    </a:cubicBezTo>
                    <a:cubicBezTo>
                      <a:pt x="157" y="32"/>
                      <a:pt x="159" y="36"/>
                      <a:pt x="158" y="33"/>
                    </a:cubicBezTo>
                    <a:cubicBezTo>
                      <a:pt x="159" y="34"/>
                      <a:pt x="159" y="34"/>
                      <a:pt x="159" y="34"/>
                    </a:cubicBezTo>
                    <a:cubicBezTo>
                      <a:pt x="158" y="32"/>
                      <a:pt x="160" y="35"/>
                      <a:pt x="160" y="33"/>
                    </a:cubicBezTo>
                    <a:cubicBezTo>
                      <a:pt x="160" y="33"/>
                      <a:pt x="160" y="33"/>
                      <a:pt x="160" y="33"/>
                    </a:cubicBezTo>
                    <a:cubicBezTo>
                      <a:pt x="161" y="34"/>
                      <a:pt x="160" y="30"/>
                      <a:pt x="161" y="32"/>
                    </a:cubicBezTo>
                    <a:cubicBezTo>
                      <a:pt x="162" y="31"/>
                      <a:pt x="162" y="30"/>
                      <a:pt x="161" y="28"/>
                    </a:cubicBezTo>
                    <a:cubicBezTo>
                      <a:pt x="162" y="30"/>
                      <a:pt x="162" y="30"/>
                      <a:pt x="162" y="30"/>
                    </a:cubicBezTo>
                    <a:cubicBezTo>
                      <a:pt x="164" y="28"/>
                      <a:pt x="167" y="27"/>
                      <a:pt x="167" y="24"/>
                    </a:cubicBezTo>
                    <a:cubicBezTo>
                      <a:pt x="168" y="25"/>
                      <a:pt x="168" y="25"/>
                      <a:pt x="168" y="25"/>
                    </a:cubicBezTo>
                    <a:cubicBezTo>
                      <a:pt x="167" y="22"/>
                      <a:pt x="171" y="25"/>
                      <a:pt x="170" y="21"/>
                    </a:cubicBezTo>
                    <a:cubicBezTo>
                      <a:pt x="169" y="19"/>
                      <a:pt x="169" y="19"/>
                      <a:pt x="169" y="19"/>
                    </a:cubicBezTo>
                    <a:cubicBezTo>
                      <a:pt x="171" y="21"/>
                      <a:pt x="171" y="21"/>
                      <a:pt x="171" y="21"/>
                    </a:cubicBezTo>
                    <a:cubicBezTo>
                      <a:pt x="170" y="20"/>
                      <a:pt x="172" y="20"/>
                      <a:pt x="171" y="19"/>
                    </a:cubicBezTo>
                    <a:cubicBezTo>
                      <a:pt x="171" y="19"/>
                      <a:pt x="171" y="19"/>
                      <a:pt x="172" y="20"/>
                    </a:cubicBezTo>
                    <a:cubicBezTo>
                      <a:pt x="172" y="20"/>
                      <a:pt x="171" y="17"/>
                      <a:pt x="172" y="17"/>
                    </a:cubicBezTo>
                    <a:cubicBezTo>
                      <a:pt x="173" y="18"/>
                      <a:pt x="173" y="18"/>
                      <a:pt x="173" y="18"/>
                    </a:cubicBezTo>
                    <a:cubicBezTo>
                      <a:pt x="177" y="19"/>
                      <a:pt x="182" y="18"/>
                      <a:pt x="181" y="13"/>
                    </a:cubicBezTo>
                    <a:cubicBezTo>
                      <a:pt x="181" y="12"/>
                      <a:pt x="183" y="14"/>
                      <a:pt x="183" y="14"/>
                    </a:cubicBezTo>
                    <a:cubicBezTo>
                      <a:pt x="182" y="10"/>
                      <a:pt x="188" y="11"/>
                      <a:pt x="186" y="6"/>
                    </a:cubicBezTo>
                    <a:cubicBezTo>
                      <a:pt x="186" y="4"/>
                      <a:pt x="182" y="0"/>
                      <a:pt x="182" y="0"/>
                    </a:cubicBezTo>
                    <a:cubicBezTo>
                      <a:pt x="180" y="4"/>
                      <a:pt x="176" y="5"/>
                      <a:pt x="171" y="6"/>
                    </a:cubicBezTo>
                    <a:cubicBezTo>
                      <a:pt x="171" y="7"/>
                      <a:pt x="170" y="9"/>
                      <a:pt x="169" y="9"/>
                    </a:cubicBezTo>
                    <a:cubicBezTo>
                      <a:pt x="165" y="12"/>
                      <a:pt x="158" y="11"/>
                      <a:pt x="154" y="16"/>
                    </a:cubicBezTo>
                    <a:cubicBezTo>
                      <a:pt x="155" y="16"/>
                      <a:pt x="155" y="18"/>
                      <a:pt x="155" y="18"/>
                    </a:cubicBezTo>
                    <a:cubicBezTo>
                      <a:pt x="155" y="18"/>
                      <a:pt x="155" y="18"/>
                      <a:pt x="155" y="18"/>
                    </a:cubicBezTo>
                    <a:cubicBezTo>
                      <a:pt x="155" y="19"/>
                      <a:pt x="155" y="19"/>
                      <a:pt x="155" y="19"/>
                    </a:cubicBezTo>
                    <a:cubicBezTo>
                      <a:pt x="155" y="19"/>
                      <a:pt x="154" y="18"/>
                      <a:pt x="154" y="17"/>
                    </a:cubicBezTo>
                    <a:cubicBezTo>
                      <a:pt x="153" y="19"/>
                      <a:pt x="151" y="20"/>
                      <a:pt x="149" y="20"/>
                    </a:cubicBezTo>
                    <a:cubicBezTo>
                      <a:pt x="150" y="22"/>
                      <a:pt x="148" y="21"/>
                      <a:pt x="149" y="23"/>
                    </a:cubicBezTo>
                    <a:cubicBezTo>
                      <a:pt x="148" y="22"/>
                      <a:pt x="148" y="22"/>
                      <a:pt x="148" y="22"/>
                    </a:cubicBezTo>
                    <a:cubicBezTo>
                      <a:pt x="147" y="24"/>
                      <a:pt x="147" y="24"/>
                      <a:pt x="145" y="22"/>
                    </a:cubicBezTo>
                    <a:cubicBezTo>
                      <a:pt x="139" y="23"/>
                      <a:pt x="134" y="27"/>
                      <a:pt x="128" y="28"/>
                    </a:cubicBezTo>
                    <a:cubicBezTo>
                      <a:pt x="123" y="30"/>
                      <a:pt x="118" y="35"/>
                      <a:pt x="112" y="37"/>
                    </a:cubicBezTo>
                    <a:cubicBezTo>
                      <a:pt x="112" y="40"/>
                      <a:pt x="110" y="39"/>
                      <a:pt x="110" y="42"/>
                    </a:cubicBezTo>
                    <a:cubicBezTo>
                      <a:pt x="110" y="41"/>
                      <a:pt x="110" y="41"/>
                      <a:pt x="110" y="41"/>
                    </a:cubicBezTo>
                    <a:cubicBezTo>
                      <a:pt x="109" y="43"/>
                      <a:pt x="109" y="41"/>
                      <a:pt x="107" y="40"/>
                    </a:cubicBezTo>
                    <a:cubicBezTo>
                      <a:pt x="107" y="42"/>
                      <a:pt x="107" y="41"/>
                      <a:pt x="107" y="43"/>
                    </a:cubicBezTo>
                    <a:cubicBezTo>
                      <a:pt x="107" y="45"/>
                      <a:pt x="106" y="40"/>
                      <a:pt x="106" y="41"/>
                    </a:cubicBezTo>
                    <a:cubicBezTo>
                      <a:pt x="105" y="41"/>
                      <a:pt x="106" y="42"/>
                      <a:pt x="106" y="42"/>
                    </a:cubicBezTo>
                    <a:cubicBezTo>
                      <a:pt x="105" y="45"/>
                      <a:pt x="106" y="41"/>
                      <a:pt x="103" y="39"/>
                    </a:cubicBezTo>
                    <a:cubicBezTo>
                      <a:pt x="101" y="41"/>
                      <a:pt x="98" y="44"/>
                      <a:pt x="95" y="43"/>
                    </a:cubicBezTo>
                    <a:cubicBezTo>
                      <a:pt x="95" y="43"/>
                      <a:pt x="96" y="44"/>
                      <a:pt x="96" y="44"/>
                    </a:cubicBezTo>
                    <a:cubicBezTo>
                      <a:pt x="95" y="41"/>
                      <a:pt x="95" y="46"/>
                      <a:pt x="94" y="44"/>
                    </a:cubicBezTo>
                    <a:cubicBezTo>
                      <a:pt x="94" y="44"/>
                      <a:pt x="94" y="43"/>
                      <a:pt x="94" y="43"/>
                    </a:cubicBezTo>
                    <a:cubicBezTo>
                      <a:pt x="93" y="42"/>
                      <a:pt x="92" y="44"/>
                      <a:pt x="91" y="43"/>
                    </a:cubicBezTo>
                    <a:cubicBezTo>
                      <a:pt x="90" y="45"/>
                      <a:pt x="88" y="42"/>
                      <a:pt x="88" y="44"/>
                    </a:cubicBezTo>
                    <a:cubicBezTo>
                      <a:pt x="88" y="43"/>
                      <a:pt x="87" y="43"/>
                      <a:pt x="87" y="43"/>
                    </a:cubicBezTo>
                    <a:cubicBezTo>
                      <a:pt x="87" y="47"/>
                      <a:pt x="84" y="42"/>
                      <a:pt x="84" y="44"/>
                    </a:cubicBezTo>
                    <a:cubicBezTo>
                      <a:pt x="84" y="44"/>
                      <a:pt x="84" y="44"/>
                      <a:pt x="84" y="44"/>
                    </a:cubicBezTo>
                    <a:cubicBezTo>
                      <a:pt x="81" y="45"/>
                      <a:pt x="77" y="45"/>
                      <a:pt x="75" y="47"/>
                    </a:cubicBezTo>
                    <a:cubicBezTo>
                      <a:pt x="73" y="47"/>
                      <a:pt x="70" y="44"/>
                      <a:pt x="69" y="46"/>
                    </a:cubicBezTo>
                    <a:cubicBezTo>
                      <a:pt x="69" y="48"/>
                      <a:pt x="69" y="48"/>
                      <a:pt x="69" y="48"/>
                    </a:cubicBezTo>
                    <a:cubicBezTo>
                      <a:pt x="68" y="48"/>
                      <a:pt x="69" y="47"/>
                      <a:pt x="68" y="46"/>
                    </a:cubicBezTo>
                    <a:cubicBezTo>
                      <a:pt x="68" y="48"/>
                      <a:pt x="66" y="47"/>
                      <a:pt x="65" y="47"/>
                    </a:cubicBezTo>
                    <a:cubicBezTo>
                      <a:pt x="65" y="47"/>
                      <a:pt x="65" y="48"/>
                      <a:pt x="65" y="49"/>
                    </a:cubicBezTo>
                    <a:cubicBezTo>
                      <a:pt x="63" y="46"/>
                      <a:pt x="62" y="50"/>
                      <a:pt x="60" y="48"/>
                    </a:cubicBezTo>
                    <a:cubicBezTo>
                      <a:pt x="61" y="51"/>
                      <a:pt x="60" y="50"/>
                      <a:pt x="59" y="51"/>
                    </a:cubicBezTo>
                    <a:cubicBezTo>
                      <a:pt x="59" y="51"/>
                      <a:pt x="59" y="50"/>
                      <a:pt x="59" y="49"/>
                    </a:cubicBezTo>
                    <a:cubicBezTo>
                      <a:pt x="58" y="50"/>
                      <a:pt x="57" y="50"/>
                      <a:pt x="56" y="49"/>
                    </a:cubicBezTo>
                    <a:cubicBezTo>
                      <a:pt x="56" y="49"/>
                      <a:pt x="56" y="51"/>
                      <a:pt x="55" y="51"/>
                    </a:cubicBezTo>
                    <a:cubicBezTo>
                      <a:pt x="54" y="49"/>
                      <a:pt x="54" y="51"/>
                      <a:pt x="53" y="50"/>
                    </a:cubicBezTo>
                    <a:cubicBezTo>
                      <a:pt x="54" y="52"/>
                      <a:pt x="52" y="54"/>
                      <a:pt x="52" y="53"/>
                    </a:cubicBezTo>
                    <a:cubicBezTo>
                      <a:pt x="52" y="50"/>
                      <a:pt x="52" y="50"/>
                      <a:pt x="52" y="50"/>
                    </a:cubicBezTo>
                    <a:cubicBezTo>
                      <a:pt x="50" y="52"/>
                      <a:pt x="47" y="49"/>
                      <a:pt x="44" y="52"/>
                    </a:cubicBezTo>
                    <a:cubicBezTo>
                      <a:pt x="44" y="51"/>
                      <a:pt x="44" y="51"/>
                      <a:pt x="44" y="51"/>
                    </a:cubicBezTo>
                    <a:cubicBezTo>
                      <a:pt x="42" y="53"/>
                      <a:pt x="39" y="51"/>
                      <a:pt x="37" y="54"/>
                    </a:cubicBezTo>
                    <a:cubicBezTo>
                      <a:pt x="36" y="53"/>
                      <a:pt x="35" y="52"/>
                      <a:pt x="35" y="52"/>
                    </a:cubicBezTo>
                    <a:cubicBezTo>
                      <a:pt x="34" y="53"/>
                      <a:pt x="33" y="53"/>
                      <a:pt x="32" y="55"/>
                    </a:cubicBezTo>
                    <a:cubicBezTo>
                      <a:pt x="32" y="56"/>
                      <a:pt x="32" y="54"/>
                      <a:pt x="32" y="54"/>
                    </a:cubicBezTo>
                    <a:cubicBezTo>
                      <a:pt x="31" y="53"/>
                      <a:pt x="30" y="51"/>
                      <a:pt x="29" y="53"/>
                    </a:cubicBezTo>
                    <a:cubicBezTo>
                      <a:pt x="29" y="52"/>
                      <a:pt x="29" y="52"/>
                      <a:pt x="29" y="52"/>
                    </a:cubicBezTo>
                    <a:cubicBezTo>
                      <a:pt x="28" y="53"/>
                      <a:pt x="27" y="55"/>
                      <a:pt x="26" y="53"/>
                    </a:cubicBezTo>
                    <a:cubicBezTo>
                      <a:pt x="25" y="54"/>
                      <a:pt x="24" y="55"/>
                      <a:pt x="25" y="56"/>
                    </a:cubicBezTo>
                    <a:cubicBezTo>
                      <a:pt x="24" y="56"/>
                      <a:pt x="25" y="54"/>
                      <a:pt x="24" y="55"/>
                    </a:cubicBezTo>
                    <a:cubicBezTo>
                      <a:pt x="25" y="53"/>
                      <a:pt x="25" y="53"/>
                      <a:pt x="25" y="53"/>
                    </a:cubicBezTo>
                    <a:cubicBezTo>
                      <a:pt x="23" y="52"/>
                      <a:pt x="21" y="53"/>
                      <a:pt x="19" y="53"/>
                    </a:cubicBezTo>
                    <a:cubicBezTo>
                      <a:pt x="19" y="51"/>
                      <a:pt x="17" y="53"/>
                      <a:pt x="16" y="51"/>
                    </a:cubicBezTo>
                    <a:cubicBezTo>
                      <a:pt x="15" y="52"/>
                      <a:pt x="15" y="50"/>
                      <a:pt x="13" y="53"/>
                    </a:cubicBezTo>
                    <a:cubicBezTo>
                      <a:pt x="14" y="51"/>
                      <a:pt x="14" y="51"/>
                      <a:pt x="14" y="51"/>
                    </a:cubicBezTo>
                    <a:cubicBezTo>
                      <a:pt x="13" y="51"/>
                      <a:pt x="12" y="51"/>
                      <a:pt x="11" y="49"/>
                    </a:cubicBezTo>
                    <a:cubicBezTo>
                      <a:pt x="11" y="49"/>
                      <a:pt x="10" y="50"/>
                      <a:pt x="9" y="51"/>
                    </a:cubicBezTo>
                    <a:cubicBezTo>
                      <a:pt x="10" y="49"/>
                      <a:pt x="10" y="49"/>
                      <a:pt x="10" y="49"/>
                    </a:cubicBezTo>
                    <a:cubicBezTo>
                      <a:pt x="9" y="50"/>
                      <a:pt x="7" y="51"/>
                      <a:pt x="6" y="52"/>
                    </a:cubicBezTo>
                    <a:cubicBezTo>
                      <a:pt x="6" y="51"/>
                      <a:pt x="6" y="52"/>
                      <a:pt x="6" y="51"/>
                    </a:cubicBezTo>
                    <a:cubicBezTo>
                      <a:pt x="7" y="51"/>
                      <a:pt x="8" y="50"/>
                      <a:pt x="9" y="48"/>
                    </a:cubicBezTo>
                    <a:cubicBezTo>
                      <a:pt x="9" y="48"/>
                      <a:pt x="6" y="50"/>
                      <a:pt x="7" y="48"/>
                    </a:cubicBezTo>
                    <a:cubicBezTo>
                      <a:pt x="7" y="47"/>
                      <a:pt x="7" y="47"/>
                      <a:pt x="5" y="49"/>
                    </a:cubicBezTo>
                    <a:cubicBezTo>
                      <a:pt x="6" y="48"/>
                      <a:pt x="6" y="48"/>
                      <a:pt x="7" y="47"/>
                    </a:cubicBezTo>
                    <a:cubicBezTo>
                      <a:pt x="6" y="47"/>
                      <a:pt x="6" y="47"/>
                      <a:pt x="5" y="47"/>
                    </a:cubicBezTo>
                    <a:cubicBezTo>
                      <a:pt x="6" y="47"/>
                      <a:pt x="5" y="47"/>
                      <a:pt x="5" y="48"/>
                    </a:cubicBezTo>
                    <a:cubicBezTo>
                      <a:pt x="4" y="48"/>
                      <a:pt x="4" y="48"/>
                      <a:pt x="2" y="49"/>
                    </a:cubicBezTo>
                    <a:cubicBezTo>
                      <a:pt x="3" y="49"/>
                      <a:pt x="3" y="49"/>
                      <a:pt x="3" y="49"/>
                    </a:cubicBezTo>
                    <a:cubicBezTo>
                      <a:pt x="2" y="50"/>
                      <a:pt x="1" y="50"/>
                      <a:pt x="2" y="49"/>
                    </a:cubicBezTo>
                    <a:cubicBezTo>
                      <a:pt x="3" y="48"/>
                      <a:pt x="4" y="48"/>
                      <a:pt x="5" y="47"/>
                    </a:cubicBezTo>
                    <a:cubicBezTo>
                      <a:pt x="1" y="48"/>
                      <a:pt x="1" y="48"/>
                      <a:pt x="1" y="48"/>
                    </a:cubicBezTo>
                    <a:cubicBezTo>
                      <a:pt x="2" y="48"/>
                      <a:pt x="2" y="49"/>
                      <a:pt x="1" y="49"/>
                    </a:cubicBezTo>
                    <a:cubicBezTo>
                      <a:pt x="2" y="49"/>
                      <a:pt x="2" y="49"/>
                      <a:pt x="2" y="49"/>
                    </a:cubicBezTo>
                    <a:cubicBezTo>
                      <a:pt x="0" y="50"/>
                      <a:pt x="0" y="50"/>
                      <a:pt x="0" y="50"/>
                    </a:cubicBezTo>
                    <a:cubicBezTo>
                      <a:pt x="1" y="51"/>
                      <a:pt x="1" y="52"/>
                      <a:pt x="2" y="52"/>
                    </a:cubicBezTo>
                    <a:cubicBezTo>
                      <a:pt x="3" y="51"/>
                      <a:pt x="3" y="51"/>
                      <a:pt x="3" y="51"/>
                    </a:cubicBezTo>
                    <a:cubicBezTo>
                      <a:pt x="4" y="51"/>
                      <a:pt x="5" y="50"/>
                      <a:pt x="5" y="52"/>
                    </a:cubicBezTo>
                    <a:cubicBezTo>
                      <a:pt x="4" y="52"/>
                      <a:pt x="4" y="53"/>
                      <a:pt x="3" y="53"/>
                    </a:cubicBezTo>
                    <a:cubicBezTo>
                      <a:pt x="4" y="53"/>
                      <a:pt x="4" y="53"/>
                      <a:pt x="4" y="53"/>
                    </a:cubicBezTo>
                    <a:cubicBezTo>
                      <a:pt x="2" y="55"/>
                      <a:pt x="2" y="55"/>
                      <a:pt x="2" y="55"/>
                    </a:cubicBezTo>
                    <a:cubicBezTo>
                      <a:pt x="5" y="52"/>
                      <a:pt x="4" y="55"/>
                      <a:pt x="5" y="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04" name="Freeform 243"/>
              <p:cNvSpPr/>
              <p:nvPr/>
            </p:nvSpPr>
            <p:spPr bwMode="auto">
              <a:xfrm>
                <a:off x="4005" y="2851"/>
                <a:ext cx="2" cy="5"/>
              </a:xfrm>
              <a:custGeom>
                <a:avLst/>
                <a:gdLst>
                  <a:gd name="T0" fmla="*/ 2 w 2"/>
                  <a:gd name="T1" fmla="*/ 5 h 5"/>
                  <a:gd name="T2" fmla="*/ 2 w 2"/>
                  <a:gd name="T3" fmla="*/ 5 h 5"/>
                  <a:gd name="T4" fmla="*/ 0 w 2"/>
                  <a:gd name="T5" fmla="*/ 0 h 5"/>
                  <a:gd name="T6" fmla="*/ 2 w 2"/>
                  <a:gd name="T7" fmla="*/ 5 h 5"/>
                </a:gdLst>
                <a:ahLst/>
                <a:cxnLst>
                  <a:cxn ang="0">
                    <a:pos x="T0" y="T1"/>
                  </a:cxn>
                  <a:cxn ang="0">
                    <a:pos x="T2" y="T3"/>
                  </a:cxn>
                  <a:cxn ang="0">
                    <a:pos x="T4" y="T5"/>
                  </a:cxn>
                  <a:cxn ang="0">
                    <a:pos x="T6" y="T7"/>
                  </a:cxn>
                </a:cxnLst>
                <a:rect l="0" t="0" r="r" b="b"/>
                <a:pathLst>
                  <a:path w="2" h="5">
                    <a:moveTo>
                      <a:pt x="2" y="5"/>
                    </a:moveTo>
                    <a:lnTo>
                      <a:pt x="2" y="5"/>
                    </a:lnTo>
                    <a:lnTo>
                      <a:pt x="0" y="0"/>
                    </a:lnTo>
                    <a:lnTo>
                      <a:pt x="2"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05" name="Freeform 244"/>
              <p:cNvSpPr/>
              <p:nvPr/>
            </p:nvSpPr>
            <p:spPr bwMode="auto">
              <a:xfrm>
                <a:off x="3980" y="2866"/>
                <a:ext cx="2" cy="2"/>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1"/>
                      <a:pt x="1" y="1"/>
                      <a:pt x="1" y="0"/>
                    </a:cubicBezTo>
                    <a:cubicBezTo>
                      <a:pt x="0" y="0"/>
                      <a:pt x="1"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06" name="Freeform 245"/>
              <p:cNvSpPr/>
              <p:nvPr/>
            </p:nvSpPr>
            <p:spPr bwMode="auto">
              <a:xfrm>
                <a:off x="3982" y="286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07" name="Freeform 246"/>
              <p:cNvSpPr/>
              <p:nvPr/>
            </p:nvSpPr>
            <p:spPr bwMode="auto">
              <a:xfrm>
                <a:off x="3748" y="2898"/>
                <a:ext cx="4" cy="2"/>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0" y="1"/>
                      <a:pt x="0" y="1"/>
                      <a:pt x="0" y="1"/>
                    </a:cubicBezTo>
                    <a:cubicBezTo>
                      <a:pt x="0" y="1"/>
                      <a:pt x="2" y="1"/>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08" name="Freeform 247"/>
              <p:cNvSpPr/>
              <p:nvPr/>
            </p:nvSpPr>
            <p:spPr bwMode="auto">
              <a:xfrm>
                <a:off x="3980" y="2875"/>
                <a:ext cx="2" cy="4"/>
              </a:xfrm>
              <a:custGeom>
                <a:avLst/>
                <a:gdLst>
                  <a:gd name="T0" fmla="*/ 0 w 1"/>
                  <a:gd name="T1" fmla="*/ 1 h 2"/>
                  <a:gd name="T2" fmla="*/ 1 w 1"/>
                  <a:gd name="T3" fmla="*/ 2 h 2"/>
                  <a:gd name="T4" fmla="*/ 0 w 1"/>
                  <a:gd name="T5" fmla="*/ 1 h 2"/>
                </a:gdLst>
                <a:ahLst/>
                <a:cxnLst>
                  <a:cxn ang="0">
                    <a:pos x="T0" y="T1"/>
                  </a:cxn>
                  <a:cxn ang="0">
                    <a:pos x="T2" y="T3"/>
                  </a:cxn>
                  <a:cxn ang="0">
                    <a:pos x="T4" y="T5"/>
                  </a:cxn>
                </a:cxnLst>
                <a:rect l="0" t="0" r="r" b="b"/>
                <a:pathLst>
                  <a:path w="1" h="2">
                    <a:moveTo>
                      <a:pt x="0" y="1"/>
                    </a:moveTo>
                    <a:cubicBezTo>
                      <a:pt x="1" y="0"/>
                      <a:pt x="0" y="2"/>
                      <a:pt x="1" y="2"/>
                    </a:cubicBezTo>
                    <a:cubicBezTo>
                      <a:pt x="1" y="2"/>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09" name="Freeform 248"/>
              <p:cNvSpPr/>
              <p:nvPr/>
            </p:nvSpPr>
            <p:spPr bwMode="auto">
              <a:xfrm>
                <a:off x="3757" y="2909"/>
                <a:ext cx="2" cy="4"/>
              </a:xfrm>
              <a:custGeom>
                <a:avLst/>
                <a:gdLst>
                  <a:gd name="T0" fmla="*/ 1 w 1"/>
                  <a:gd name="T1" fmla="*/ 0 h 2"/>
                  <a:gd name="T2" fmla="*/ 0 w 1"/>
                  <a:gd name="T3" fmla="*/ 1 h 2"/>
                  <a:gd name="T4" fmla="*/ 1 w 1"/>
                  <a:gd name="T5" fmla="*/ 0 h 2"/>
                </a:gdLst>
                <a:ahLst/>
                <a:cxnLst>
                  <a:cxn ang="0">
                    <a:pos x="T0" y="T1"/>
                  </a:cxn>
                  <a:cxn ang="0">
                    <a:pos x="T2" y="T3"/>
                  </a:cxn>
                  <a:cxn ang="0">
                    <a:pos x="T4" y="T5"/>
                  </a:cxn>
                </a:cxnLst>
                <a:rect l="0" t="0" r="r" b="b"/>
                <a:pathLst>
                  <a:path w="1" h="2">
                    <a:moveTo>
                      <a:pt x="1" y="0"/>
                    </a:moveTo>
                    <a:cubicBezTo>
                      <a:pt x="0" y="1"/>
                      <a:pt x="0" y="1"/>
                      <a:pt x="0" y="1"/>
                    </a:cubicBezTo>
                    <a:cubicBezTo>
                      <a:pt x="1" y="2"/>
                      <a:pt x="1"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10" name="Freeform 249"/>
              <p:cNvSpPr/>
              <p:nvPr/>
            </p:nvSpPr>
            <p:spPr bwMode="auto">
              <a:xfrm>
                <a:off x="3776" y="2913"/>
                <a:ext cx="2" cy="4"/>
              </a:xfrm>
              <a:custGeom>
                <a:avLst/>
                <a:gdLst>
                  <a:gd name="T0" fmla="*/ 0 w 1"/>
                  <a:gd name="T1" fmla="*/ 1 h 2"/>
                  <a:gd name="T2" fmla="*/ 1 w 1"/>
                  <a:gd name="T3" fmla="*/ 1 h 2"/>
                  <a:gd name="T4" fmla="*/ 0 w 1"/>
                  <a:gd name="T5" fmla="*/ 1 h 2"/>
                </a:gdLst>
                <a:ahLst/>
                <a:cxnLst>
                  <a:cxn ang="0">
                    <a:pos x="T0" y="T1"/>
                  </a:cxn>
                  <a:cxn ang="0">
                    <a:pos x="T2" y="T3"/>
                  </a:cxn>
                  <a:cxn ang="0">
                    <a:pos x="T4" y="T5"/>
                  </a:cxn>
                </a:cxnLst>
                <a:rect l="0" t="0" r="r" b="b"/>
                <a:pathLst>
                  <a:path w="1" h="2">
                    <a:moveTo>
                      <a:pt x="0" y="1"/>
                    </a:moveTo>
                    <a:cubicBezTo>
                      <a:pt x="0" y="2"/>
                      <a:pt x="1" y="0"/>
                      <a:pt x="1" y="1"/>
                    </a:cubicBezTo>
                    <a:cubicBezTo>
                      <a:pt x="1" y="0"/>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11" name="Freeform 250"/>
              <p:cNvSpPr/>
              <p:nvPr/>
            </p:nvSpPr>
            <p:spPr bwMode="auto">
              <a:xfrm>
                <a:off x="3759" y="2904"/>
                <a:ext cx="2" cy="5"/>
              </a:xfrm>
              <a:custGeom>
                <a:avLst/>
                <a:gdLst>
                  <a:gd name="T0" fmla="*/ 1 w 1"/>
                  <a:gd name="T1" fmla="*/ 0 h 2"/>
                  <a:gd name="T2" fmla="*/ 1 w 1"/>
                  <a:gd name="T3" fmla="*/ 1 h 2"/>
                  <a:gd name="T4" fmla="*/ 1 w 1"/>
                  <a:gd name="T5" fmla="*/ 0 h 2"/>
                </a:gdLst>
                <a:ahLst/>
                <a:cxnLst>
                  <a:cxn ang="0">
                    <a:pos x="T0" y="T1"/>
                  </a:cxn>
                  <a:cxn ang="0">
                    <a:pos x="T2" y="T3"/>
                  </a:cxn>
                  <a:cxn ang="0">
                    <a:pos x="T4" y="T5"/>
                  </a:cxn>
                </a:cxnLst>
                <a:rect l="0" t="0" r="r" b="b"/>
                <a:pathLst>
                  <a:path w="1" h="2">
                    <a:moveTo>
                      <a:pt x="1" y="0"/>
                    </a:moveTo>
                    <a:cubicBezTo>
                      <a:pt x="0" y="2"/>
                      <a:pt x="1" y="0"/>
                      <a:pt x="1" y="1"/>
                    </a:cubicBezTo>
                    <a:cubicBezTo>
                      <a:pt x="1"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12" name="Freeform 251"/>
              <p:cNvSpPr/>
              <p:nvPr/>
            </p:nvSpPr>
            <p:spPr bwMode="auto">
              <a:xfrm>
                <a:off x="3893" y="3080"/>
                <a:ext cx="4" cy="9"/>
              </a:xfrm>
              <a:custGeom>
                <a:avLst/>
                <a:gdLst>
                  <a:gd name="T0" fmla="*/ 2 w 2"/>
                  <a:gd name="T1" fmla="*/ 0 h 4"/>
                  <a:gd name="T2" fmla="*/ 1 w 2"/>
                  <a:gd name="T3" fmla="*/ 1 h 4"/>
                  <a:gd name="T4" fmla="*/ 1 w 2"/>
                  <a:gd name="T5" fmla="*/ 2 h 4"/>
                  <a:gd name="T6" fmla="*/ 0 w 2"/>
                  <a:gd name="T7" fmla="*/ 4 h 4"/>
                  <a:gd name="T8" fmla="*/ 2 w 2"/>
                  <a:gd name="T9" fmla="*/ 1 h 4"/>
                  <a:gd name="T10" fmla="*/ 2 w 2"/>
                  <a:gd name="T11" fmla="*/ 0 h 4"/>
                </a:gdLst>
                <a:ahLst/>
                <a:cxnLst>
                  <a:cxn ang="0">
                    <a:pos x="T0" y="T1"/>
                  </a:cxn>
                  <a:cxn ang="0">
                    <a:pos x="T2" y="T3"/>
                  </a:cxn>
                  <a:cxn ang="0">
                    <a:pos x="T4" y="T5"/>
                  </a:cxn>
                  <a:cxn ang="0">
                    <a:pos x="T6" y="T7"/>
                  </a:cxn>
                  <a:cxn ang="0">
                    <a:pos x="T8" y="T9"/>
                  </a:cxn>
                  <a:cxn ang="0">
                    <a:pos x="T10" y="T11"/>
                  </a:cxn>
                </a:cxnLst>
                <a:rect l="0" t="0" r="r" b="b"/>
                <a:pathLst>
                  <a:path w="2" h="4">
                    <a:moveTo>
                      <a:pt x="2" y="0"/>
                    </a:moveTo>
                    <a:cubicBezTo>
                      <a:pt x="2" y="1"/>
                      <a:pt x="2" y="1"/>
                      <a:pt x="1" y="1"/>
                    </a:cubicBezTo>
                    <a:cubicBezTo>
                      <a:pt x="1" y="2"/>
                      <a:pt x="0" y="3"/>
                      <a:pt x="1" y="2"/>
                    </a:cubicBezTo>
                    <a:cubicBezTo>
                      <a:pt x="1" y="3"/>
                      <a:pt x="0" y="3"/>
                      <a:pt x="0" y="4"/>
                    </a:cubicBezTo>
                    <a:cubicBezTo>
                      <a:pt x="1" y="3"/>
                      <a:pt x="2" y="1"/>
                      <a:pt x="2" y="1"/>
                    </a:cubicBezTo>
                    <a:cubicBezTo>
                      <a:pt x="2" y="0"/>
                      <a:pt x="2"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13" name="Freeform 252"/>
              <p:cNvSpPr/>
              <p:nvPr/>
            </p:nvSpPr>
            <p:spPr bwMode="auto">
              <a:xfrm>
                <a:off x="3786" y="2913"/>
                <a:ext cx="0" cy="2"/>
              </a:xfrm>
              <a:custGeom>
                <a:avLst/>
                <a:gdLst>
                  <a:gd name="T0" fmla="*/ 1 h 1"/>
                  <a:gd name="T1" fmla="*/ 0 h 1"/>
                  <a:gd name="T2" fmla="*/ 0 h 1"/>
                  <a:gd name="T3" fmla="*/ 1 h 1"/>
                </a:gdLst>
                <a:ahLst/>
                <a:cxnLst>
                  <a:cxn ang="0">
                    <a:pos x="0" y="T0"/>
                  </a:cxn>
                  <a:cxn ang="0">
                    <a:pos x="0" y="T1"/>
                  </a:cxn>
                  <a:cxn ang="0">
                    <a:pos x="0" y="T2"/>
                  </a:cxn>
                  <a:cxn ang="0">
                    <a:pos x="0" y="T3"/>
                  </a:cxn>
                </a:cxnLst>
                <a:rect l="0" t="0" r="r" b="b"/>
                <a:pathLst>
                  <a:path h="1">
                    <a:moveTo>
                      <a:pt x="0" y="1"/>
                    </a:moveTo>
                    <a:cubicBezTo>
                      <a:pt x="0" y="1"/>
                      <a:pt x="0" y="0"/>
                      <a:pt x="0" y="0"/>
                    </a:cubicBezTo>
                    <a:cubicBezTo>
                      <a:pt x="0" y="0"/>
                      <a:pt x="0" y="0"/>
                      <a:pt x="0"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14" name="Freeform 253"/>
              <p:cNvSpPr/>
              <p:nvPr/>
            </p:nvSpPr>
            <p:spPr bwMode="auto">
              <a:xfrm>
                <a:off x="3952" y="306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15" name="Freeform 254"/>
              <p:cNvSpPr>
                <a:spLocks noEditPoints="1"/>
              </p:cNvSpPr>
              <p:nvPr/>
            </p:nvSpPr>
            <p:spPr bwMode="auto">
              <a:xfrm>
                <a:off x="3895" y="3015"/>
                <a:ext cx="152" cy="95"/>
              </a:xfrm>
              <a:custGeom>
                <a:avLst/>
                <a:gdLst>
                  <a:gd name="T0" fmla="*/ 54 w 72"/>
                  <a:gd name="T1" fmla="*/ 4 h 45"/>
                  <a:gd name="T2" fmla="*/ 55 w 72"/>
                  <a:gd name="T3" fmla="*/ 8 h 45"/>
                  <a:gd name="T4" fmla="*/ 44 w 72"/>
                  <a:gd name="T5" fmla="*/ 20 h 45"/>
                  <a:gd name="T6" fmla="*/ 38 w 72"/>
                  <a:gd name="T7" fmla="*/ 21 h 45"/>
                  <a:gd name="T8" fmla="*/ 35 w 72"/>
                  <a:gd name="T9" fmla="*/ 21 h 45"/>
                  <a:gd name="T10" fmla="*/ 30 w 72"/>
                  <a:gd name="T11" fmla="*/ 22 h 45"/>
                  <a:gd name="T12" fmla="*/ 27 w 72"/>
                  <a:gd name="T13" fmla="*/ 22 h 45"/>
                  <a:gd name="T14" fmla="*/ 21 w 72"/>
                  <a:gd name="T15" fmla="*/ 23 h 45"/>
                  <a:gd name="T16" fmla="*/ 16 w 72"/>
                  <a:gd name="T17" fmla="*/ 23 h 45"/>
                  <a:gd name="T18" fmla="*/ 11 w 72"/>
                  <a:gd name="T19" fmla="*/ 23 h 45"/>
                  <a:gd name="T20" fmla="*/ 9 w 72"/>
                  <a:gd name="T21" fmla="*/ 21 h 45"/>
                  <a:gd name="T22" fmla="*/ 8 w 72"/>
                  <a:gd name="T23" fmla="*/ 20 h 45"/>
                  <a:gd name="T24" fmla="*/ 7 w 72"/>
                  <a:gd name="T25" fmla="*/ 20 h 45"/>
                  <a:gd name="T26" fmla="*/ 4 w 72"/>
                  <a:gd name="T27" fmla="*/ 22 h 45"/>
                  <a:gd name="T28" fmla="*/ 2 w 72"/>
                  <a:gd name="T29" fmla="*/ 25 h 45"/>
                  <a:gd name="T30" fmla="*/ 2 w 72"/>
                  <a:gd name="T31" fmla="*/ 31 h 45"/>
                  <a:gd name="T32" fmla="*/ 8 w 72"/>
                  <a:gd name="T33" fmla="*/ 29 h 45"/>
                  <a:gd name="T34" fmla="*/ 4 w 72"/>
                  <a:gd name="T35" fmla="*/ 34 h 45"/>
                  <a:gd name="T36" fmla="*/ 3 w 72"/>
                  <a:gd name="T37" fmla="*/ 39 h 45"/>
                  <a:gd name="T38" fmla="*/ 8 w 72"/>
                  <a:gd name="T39" fmla="*/ 33 h 45"/>
                  <a:gd name="T40" fmla="*/ 6 w 72"/>
                  <a:gd name="T41" fmla="*/ 39 h 45"/>
                  <a:gd name="T42" fmla="*/ 7 w 72"/>
                  <a:gd name="T43" fmla="*/ 41 h 45"/>
                  <a:gd name="T44" fmla="*/ 8 w 72"/>
                  <a:gd name="T45" fmla="*/ 42 h 45"/>
                  <a:gd name="T46" fmla="*/ 9 w 72"/>
                  <a:gd name="T47" fmla="*/ 43 h 45"/>
                  <a:gd name="T48" fmla="*/ 12 w 72"/>
                  <a:gd name="T49" fmla="*/ 40 h 45"/>
                  <a:gd name="T50" fmla="*/ 13 w 72"/>
                  <a:gd name="T51" fmla="*/ 44 h 45"/>
                  <a:gd name="T52" fmla="*/ 15 w 72"/>
                  <a:gd name="T53" fmla="*/ 40 h 45"/>
                  <a:gd name="T54" fmla="*/ 16 w 72"/>
                  <a:gd name="T55" fmla="*/ 40 h 45"/>
                  <a:gd name="T56" fmla="*/ 17 w 72"/>
                  <a:gd name="T57" fmla="*/ 42 h 45"/>
                  <a:gd name="T58" fmla="*/ 23 w 72"/>
                  <a:gd name="T59" fmla="*/ 41 h 45"/>
                  <a:gd name="T60" fmla="*/ 24 w 72"/>
                  <a:gd name="T61" fmla="*/ 41 h 45"/>
                  <a:gd name="T62" fmla="*/ 28 w 72"/>
                  <a:gd name="T63" fmla="*/ 41 h 45"/>
                  <a:gd name="T64" fmla="*/ 31 w 72"/>
                  <a:gd name="T65" fmla="*/ 40 h 45"/>
                  <a:gd name="T66" fmla="*/ 33 w 72"/>
                  <a:gd name="T67" fmla="*/ 39 h 45"/>
                  <a:gd name="T68" fmla="*/ 34 w 72"/>
                  <a:gd name="T69" fmla="*/ 40 h 45"/>
                  <a:gd name="T70" fmla="*/ 34 w 72"/>
                  <a:gd name="T71" fmla="*/ 37 h 45"/>
                  <a:gd name="T72" fmla="*/ 37 w 72"/>
                  <a:gd name="T73" fmla="*/ 38 h 45"/>
                  <a:gd name="T74" fmla="*/ 41 w 72"/>
                  <a:gd name="T75" fmla="*/ 39 h 45"/>
                  <a:gd name="T76" fmla="*/ 43 w 72"/>
                  <a:gd name="T77" fmla="*/ 35 h 45"/>
                  <a:gd name="T78" fmla="*/ 46 w 72"/>
                  <a:gd name="T79" fmla="*/ 35 h 45"/>
                  <a:gd name="T80" fmla="*/ 47 w 72"/>
                  <a:gd name="T81" fmla="*/ 34 h 45"/>
                  <a:gd name="T82" fmla="*/ 49 w 72"/>
                  <a:gd name="T83" fmla="*/ 34 h 45"/>
                  <a:gd name="T84" fmla="*/ 50 w 72"/>
                  <a:gd name="T85" fmla="*/ 36 h 45"/>
                  <a:gd name="T86" fmla="*/ 51 w 72"/>
                  <a:gd name="T87" fmla="*/ 32 h 45"/>
                  <a:gd name="T88" fmla="*/ 52 w 72"/>
                  <a:gd name="T89" fmla="*/ 27 h 45"/>
                  <a:gd name="T90" fmla="*/ 54 w 72"/>
                  <a:gd name="T91" fmla="*/ 28 h 45"/>
                  <a:gd name="T92" fmla="*/ 54 w 72"/>
                  <a:gd name="T93" fmla="*/ 23 h 45"/>
                  <a:gd name="T94" fmla="*/ 58 w 72"/>
                  <a:gd name="T95" fmla="*/ 23 h 45"/>
                  <a:gd name="T96" fmla="*/ 59 w 72"/>
                  <a:gd name="T97" fmla="*/ 21 h 45"/>
                  <a:gd name="T98" fmla="*/ 61 w 72"/>
                  <a:gd name="T99" fmla="*/ 20 h 45"/>
                  <a:gd name="T100" fmla="*/ 65 w 72"/>
                  <a:gd name="T101" fmla="*/ 17 h 45"/>
                  <a:gd name="T102" fmla="*/ 65 w 72"/>
                  <a:gd name="T103" fmla="*/ 13 h 45"/>
                  <a:gd name="T104" fmla="*/ 67 w 72"/>
                  <a:gd name="T105" fmla="*/ 8 h 45"/>
                  <a:gd name="T106" fmla="*/ 61 w 72"/>
                  <a:gd name="T107" fmla="*/ 9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2" h="45">
                    <a:moveTo>
                      <a:pt x="68" y="4"/>
                    </a:moveTo>
                    <a:cubicBezTo>
                      <a:pt x="67" y="4"/>
                      <a:pt x="70" y="3"/>
                      <a:pt x="70" y="3"/>
                    </a:cubicBezTo>
                    <a:cubicBezTo>
                      <a:pt x="66" y="4"/>
                      <a:pt x="69" y="0"/>
                      <a:pt x="65" y="3"/>
                    </a:cubicBezTo>
                    <a:cubicBezTo>
                      <a:pt x="64" y="3"/>
                      <a:pt x="63" y="5"/>
                      <a:pt x="63" y="6"/>
                    </a:cubicBezTo>
                    <a:cubicBezTo>
                      <a:pt x="62" y="6"/>
                      <a:pt x="61" y="6"/>
                      <a:pt x="61" y="6"/>
                    </a:cubicBezTo>
                    <a:cubicBezTo>
                      <a:pt x="59" y="4"/>
                      <a:pt x="51" y="2"/>
                      <a:pt x="54" y="4"/>
                    </a:cubicBezTo>
                    <a:cubicBezTo>
                      <a:pt x="55" y="4"/>
                      <a:pt x="56" y="5"/>
                      <a:pt x="56" y="5"/>
                    </a:cubicBezTo>
                    <a:cubicBezTo>
                      <a:pt x="56" y="5"/>
                      <a:pt x="56" y="5"/>
                      <a:pt x="56" y="5"/>
                    </a:cubicBezTo>
                    <a:cubicBezTo>
                      <a:pt x="57" y="6"/>
                      <a:pt x="57" y="6"/>
                      <a:pt x="57" y="6"/>
                    </a:cubicBezTo>
                    <a:cubicBezTo>
                      <a:pt x="57" y="6"/>
                      <a:pt x="55" y="5"/>
                      <a:pt x="55" y="4"/>
                    </a:cubicBezTo>
                    <a:cubicBezTo>
                      <a:pt x="55" y="5"/>
                      <a:pt x="55" y="6"/>
                      <a:pt x="54" y="6"/>
                    </a:cubicBezTo>
                    <a:cubicBezTo>
                      <a:pt x="55" y="7"/>
                      <a:pt x="54" y="6"/>
                      <a:pt x="55" y="8"/>
                    </a:cubicBezTo>
                    <a:cubicBezTo>
                      <a:pt x="55" y="7"/>
                      <a:pt x="55" y="7"/>
                      <a:pt x="55" y="7"/>
                    </a:cubicBezTo>
                    <a:cubicBezTo>
                      <a:pt x="55" y="8"/>
                      <a:pt x="55" y="8"/>
                      <a:pt x="53" y="7"/>
                    </a:cubicBezTo>
                    <a:cubicBezTo>
                      <a:pt x="50" y="7"/>
                      <a:pt x="49" y="9"/>
                      <a:pt x="47" y="10"/>
                    </a:cubicBezTo>
                    <a:cubicBezTo>
                      <a:pt x="46" y="12"/>
                      <a:pt x="45" y="14"/>
                      <a:pt x="43" y="16"/>
                    </a:cubicBezTo>
                    <a:cubicBezTo>
                      <a:pt x="44" y="19"/>
                      <a:pt x="43" y="18"/>
                      <a:pt x="44" y="21"/>
                    </a:cubicBezTo>
                    <a:cubicBezTo>
                      <a:pt x="44" y="20"/>
                      <a:pt x="44" y="20"/>
                      <a:pt x="44" y="20"/>
                    </a:cubicBezTo>
                    <a:cubicBezTo>
                      <a:pt x="44" y="22"/>
                      <a:pt x="43" y="20"/>
                      <a:pt x="42" y="19"/>
                    </a:cubicBezTo>
                    <a:cubicBezTo>
                      <a:pt x="43" y="21"/>
                      <a:pt x="42" y="20"/>
                      <a:pt x="43" y="22"/>
                    </a:cubicBezTo>
                    <a:cubicBezTo>
                      <a:pt x="44" y="23"/>
                      <a:pt x="41" y="19"/>
                      <a:pt x="42" y="20"/>
                    </a:cubicBezTo>
                    <a:cubicBezTo>
                      <a:pt x="41" y="20"/>
                      <a:pt x="42" y="21"/>
                      <a:pt x="42" y="21"/>
                    </a:cubicBezTo>
                    <a:cubicBezTo>
                      <a:pt x="42" y="23"/>
                      <a:pt x="41" y="20"/>
                      <a:pt x="40" y="18"/>
                    </a:cubicBezTo>
                    <a:cubicBezTo>
                      <a:pt x="39" y="19"/>
                      <a:pt x="39" y="22"/>
                      <a:pt x="38" y="21"/>
                    </a:cubicBezTo>
                    <a:cubicBezTo>
                      <a:pt x="38" y="21"/>
                      <a:pt x="38" y="22"/>
                      <a:pt x="38" y="22"/>
                    </a:cubicBezTo>
                    <a:cubicBezTo>
                      <a:pt x="37" y="19"/>
                      <a:pt x="38" y="23"/>
                      <a:pt x="38" y="22"/>
                    </a:cubicBezTo>
                    <a:cubicBezTo>
                      <a:pt x="37" y="21"/>
                      <a:pt x="37" y="21"/>
                      <a:pt x="37" y="21"/>
                    </a:cubicBezTo>
                    <a:cubicBezTo>
                      <a:pt x="36" y="20"/>
                      <a:pt x="37" y="22"/>
                      <a:pt x="36" y="21"/>
                    </a:cubicBezTo>
                    <a:cubicBezTo>
                      <a:pt x="36" y="21"/>
                      <a:pt x="36" y="21"/>
                      <a:pt x="36" y="21"/>
                    </a:cubicBezTo>
                    <a:cubicBezTo>
                      <a:pt x="36" y="23"/>
                      <a:pt x="35" y="20"/>
                      <a:pt x="35" y="21"/>
                    </a:cubicBezTo>
                    <a:cubicBezTo>
                      <a:pt x="35" y="20"/>
                      <a:pt x="35" y="21"/>
                      <a:pt x="35" y="20"/>
                    </a:cubicBezTo>
                    <a:cubicBezTo>
                      <a:pt x="36" y="24"/>
                      <a:pt x="34" y="19"/>
                      <a:pt x="34" y="21"/>
                    </a:cubicBezTo>
                    <a:cubicBezTo>
                      <a:pt x="34" y="21"/>
                      <a:pt x="34" y="21"/>
                      <a:pt x="34" y="21"/>
                    </a:cubicBezTo>
                    <a:cubicBezTo>
                      <a:pt x="34" y="21"/>
                      <a:pt x="34" y="20"/>
                      <a:pt x="32" y="22"/>
                    </a:cubicBezTo>
                    <a:cubicBezTo>
                      <a:pt x="32" y="22"/>
                      <a:pt x="31" y="19"/>
                      <a:pt x="30" y="21"/>
                    </a:cubicBezTo>
                    <a:cubicBezTo>
                      <a:pt x="30" y="22"/>
                      <a:pt x="30" y="22"/>
                      <a:pt x="30" y="22"/>
                    </a:cubicBezTo>
                    <a:cubicBezTo>
                      <a:pt x="30" y="22"/>
                      <a:pt x="30" y="21"/>
                      <a:pt x="30" y="21"/>
                    </a:cubicBezTo>
                    <a:cubicBezTo>
                      <a:pt x="30" y="22"/>
                      <a:pt x="30" y="20"/>
                      <a:pt x="29" y="20"/>
                    </a:cubicBezTo>
                    <a:cubicBezTo>
                      <a:pt x="29" y="21"/>
                      <a:pt x="29" y="21"/>
                      <a:pt x="29" y="22"/>
                    </a:cubicBezTo>
                    <a:cubicBezTo>
                      <a:pt x="29" y="20"/>
                      <a:pt x="28" y="23"/>
                      <a:pt x="27" y="21"/>
                    </a:cubicBezTo>
                    <a:cubicBezTo>
                      <a:pt x="27" y="25"/>
                      <a:pt x="27" y="23"/>
                      <a:pt x="27" y="24"/>
                    </a:cubicBezTo>
                    <a:cubicBezTo>
                      <a:pt x="27" y="24"/>
                      <a:pt x="27" y="23"/>
                      <a:pt x="27" y="22"/>
                    </a:cubicBezTo>
                    <a:cubicBezTo>
                      <a:pt x="26" y="22"/>
                      <a:pt x="26" y="22"/>
                      <a:pt x="26" y="21"/>
                    </a:cubicBezTo>
                    <a:cubicBezTo>
                      <a:pt x="26" y="22"/>
                      <a:pt x="25" y="24"/>
                      <a:pt x="25" y="23"/>
                    </a:cubicBezTo>
                    <a:cubicBezTo>
                      <a:pt x="25" y="21"/>
                      <a:pt x="25" y="23"/>
                      <a:pt x="25" y="22"/>
                    </a:cubicBezTo>
                    <a:cubicBezTo>
                      <a:pt x="24" y="24"/>
                      <a:pt x="24" y="25"/>
                      <a:pt x="24" y="25"/>
                    </a:cubicBezTo>
                    <a:cubicBezTo>
                      <a:pt x="24" y="22"/>
                      <a:pt x="24" y="22"/>
                      <a:pt x="24" y="22"/>
                    </a:cubicBezTo>
                    <a:cubicBezTo>
                      <a:pt x="23" y="23"/>
                      <a:pt x="23" y="20"/>
                      <a:pt x="21" y="23"/>
                    </a:cubicBezTo>
                    <a:cubicBezTo>
                      <a:pt x="22" y="22"/>
                      <a:pt x="22" y="22"/>
                      <a:pt x="22" y="22"/>
                    </a:cubicBezTo>
                    <a:cubicBezTo>
                      <a:pt x="20" y="23"/>
                      <a:pt x="20" y="21"/>
                      <a:pt x="18" y="24"/>
                    </a:cubicBezTo>
                    <a:cubicBezTo>
                      <a:pt x="18" y="23"/>
                      <a:pt x="18" y="22"/>
                      <a:pt x="18" y="22"/>
                    </a:cubicBezTo>
                    <a:cubicBezTo>
                      <a:pt x="17" y="24"/>
                      <a:pt x="17" y="23"/>
                      <a:pt x="16" y="25"/>
                    </a:cubicBezTo>
                    <a:cubicBezTo>
                      <a:pt x="16" y="25"/>
                      <a:pt x="16" y="24"/>
                      <a:pt x="16" y="24"/>
                    </a:cubicBezTo>
                    <a:cubicBezTo>
                      <a:pt x="16" y="23"/>
                      <a:pt x="17" y="21"/>
                      <a:pt x="16" y="23"/>
                    </a:cubicBezTo>
                    <a:cubicBezTo>
                      <a:pt x="16" y="22"/>
                      <a:pt x="16" y="22"/>
                      <a:pt x="16" y="22"/>
                    </a:cubicBezTo>
                    <a:cubicBezTo>
                      <a:pt x="15" y="23"/>
                      <a:pt x="14" y="24"/>
                      <a:pt x="15" y="23"/>
                    </a:cubicBezTo>
                    <a:cubicBezTo>
                      <a:pt x="14" y="24"/>
                      <a:pt x="13" y="24"/>
                      <a:pt x="13" y="26"/>
                    </a:cubicBezTo>
                    <a:cubicBezTo>
                      <a:pt x="12" y="26"/>
                      <a:pt x="14" y="23"/>
                      <a:pt x="13" y="25"/>
                    </a:cubicBezTo>
                    <a:cubicBezTo>
                      <a:pt x="14" y="23"/>
                      <a:pt x="14" y="23"/>
                      <a:pt x="14" y="23"/>
                    </a:cubicBezTo>
                    <a:cubicBezTo>
                      <a:pt x="14" y="22"/>
                      <a:pt x="12" y="23"/>
                      <a:pt x="11" y="23"/>
                    </a:cubicBezTo>
                    <a:cubicBezTo>
                      <a:pt x="12" y="21"/>
                      <a:pt x="10" y="23"/>
                      <a:pt x="11" y="22"/>
                    </a:cubicBezTo>
                    <a:cubicBezTo>
                      <a:pt x="10" y="23"/>
                      <a:pt x="11" y="21"/>
                      <a:pt x="9" y="23"/>
                    </a:cubicBezTo>
                    <a:cubicBezTo>
                      <a:pt x="10" y="22"/>
                      <a:pt x="10" y="22"/>
                      <a:pt x="10" y="22"/>
                    </a:cubicBezTo>
                    <a:cubicBezTo>
                      <a:pt x="10" y="22"/>
                      <a:pt x="10" y="21"/>
                      <a:pt x="10" y="21"/>
                    </a:cubicBezTo>
                    <a:cubicBezTo>
                      <a:pt x="10" y="20"/>
                      <a:pt x="8" y="21"/>
                      <a:pt x="8" y="22"/>
                    </a:cubicBezTo>
                    <a:cubicBezTo>
                      <a:pt x="9" y="21"/>
                      <a:pt x="9" y="21"/>
                      <a:pt x="9" y="21"/>
                    </a:cubicBezTo>
                    <a:cubicBezTo>
                      <a:pt x="8" y="21"/>
                      <a:pt x="6" y="22"/>
                      <a:pt x="5" y="23"/>
                    </a:cubicBezTo>
                    <a:cubicBezTo>
                      <a:pt x="6" y="22"/>
                      <a:pt x="5" y="23"/>
                      <a:pt x="5" y="22"/>
                    </a:cubicBezTo>
                    <a:cubicBezTo>
                      <a:pt x="6" y="22"/>
                      <a:pt x="8" y="21"/>
                      <a:pt x="9" y="20"/>
                    </a:cubicBezTo>
                    <a:cubicBezTo>
                      <a:pt x="10" y="20"/>
                      <a:pt x="6" y="21"/>
                      <a:pt x="8" y="20"/>
                    </a:cubicBezTo>
                    <a:cubicBezTo>
                      <a:pt x="9" y="20"/>
                      <a:pt x="8" y="20"/>
                      <a:pt x="6" y="21"/>
                    </a:cubicBezTo>
                    <a:cubicBezTo>
                      <a:pt x="8" y="20"/>
                      <a:pt x="8" y="20"/>
                      <a:pt x="8" y="20"/>
                    </a:cubicBezTo>
                    <a:cubicBezTo>
                      <a:pt x="8" y="20"/>
                      <a:pt x="8" y="20"/>
                      <a:pt x="7" y="20"/>
                    </a:cubicBezTo>
                    <a:cubicBezTo>
                      <a:pt x="7" y="20"/>
                      <a:pt x="7" y="20"/>
                      <a:pt x="7" y="20"/>
                    </a:cubicBezTo>
                    <a:cubicBezTo>
                      <a:pt x="5" y="21"/>
                      <a:pt x="5" y="20"/>
                      <a:pt x="3" y="21"/>
                    </a:cubicBezTo>
                    <a:cubicBezTo>
                      <a:pt x="4" y="21"/>
                      <a:pt x="4" y="21"/>
                      <a:pt x="4" y="21"/>
                    </a:cubicBezTo>
                    <a:cubicBezTo>
                      <a:pt x="3" y="22"/>
                      <a:pt x="2" y="22"/>
                      <a:pt x="3" y="21"/>
                    </a:cubicBezTo>
                    <a:cubicBezTo>
                      <a:pt x="5" y="20"/>
                      <a:pt x="6" y="20"/>
                      <a:pt x="7" y="20"/>
                    </a:cubicBezTo>
                    <a:cubicBezTo>
                      <a:pt x="3" y="21"/>
                      <a:pt x="3" y="21"/>
                      <a:pt x="3" y="21"/>
                    </a:cubicBezTo>
                    <a:cubicBezTo>
                      <a:pt x="4" y="20"/>
                      <a:pt x="3" y="21"/>
                      <a:pt x="2" y="21"/>
                    </a:cubicBezTo>
                    <a:cubicBezTo>
                      <a:pt x="3" y="21"/>
                      <a:pt x="3" y="21"/>
                      <a:pt x="3" y="21"/>
                    </a:cubicBezTo>
                    <a:cubicBezTo>
                      <a:pt x="1" y="22"/>
                      <a:pt x="1" y="22"/>
                      <a:pt x="1" y="22"/>
                    </a:cubicBezTo>
                    <a:cubicBezTo>
                      <a:pt x="2" y="22"/>
                      <a:pt x="1" y="23"/>
                      <a:pt x="2" y="23"/>
                    </a:cubicBezTo>
                    <a:cubicBezTo>
                      <a:pt x="4" y="22"/>
                      <a:pt x="4" y="22"/>
                      <a:pt x="4" y="22"/>
                    </a:cubicBezTo>
                    <a:cubicBezTo>
                      <a:pt x="4" y="22"/>
                      <a:pt x="6" y="21"/>
                      <a:pt x="4" y="22"/>
                    </a:cubicBezTo>
                    <a:cubicBezTo>
                      <a:pt x="2" y="23"/>
                      <a:pt x="2" y="23"/>
                      <a:pt x="2" y="23"/>
                    </a:cubicBezTo>
                    <a:cubicBezTo>
                      <a:pt x="3" y="23"/>
                      <a:pt x="3" y="23"/>
                      <a:pt x="3" y="23"/>
                    </a:cubicBezTo>
                    <a:cubicBezTo>
                      <a:pt x="1" y="25"/>
                      <a:pt x="1" y="25"/>
                      <a:pt x="1" y="25"/>
                    </a:cubicBezTo>
                    <a:cubicBezTo>
                      <a:pt x="4" y="23"/>
                      <a:pt x="2" y="25"/>
                      <a:pt x="3" y="24"/>
                    </a:cubicBezTo>
                    <a:cubicBezTo>
                      <a:pt x="2" y="25"/>
                      <a:pt x="2" y="25"/>
                      <a:pt x="2" y="25"/>
                    </a:cubicBezTo>
                    <a:cubicBezTo>
                      <a:pt x="2" y="26"/>
                      <a:pt x="4" y="24"/>
                      <a:pt x="4" y="24"/>
                    </a:cubicBezTo>
                    <a:cubicBezTo>
                      <a:pt x="4" y="24"/>
                      <a:pt x="1" y="26"/>
                      <a:pt x="1" y="27"/>
                    </a:cubicBezTo>
                    <a:cubicBezTo>
                      <a:pt x="1" y="27"/>
                      <a:pt x="3" y="26"/>
                      <a:pt x="2" y="28"/>
                    </a:cubicBezTo>
                    <a:cubicBezTo>
                      <a:pt x="2" y="28"/>
                      <a:pt x="4" y="28"/>
                      <a:pt x="5" y="27"/>
                    </a:cubicBezTo>
                    <a:cubicBezTo>
                      <a:pt x="5" y="28"/>
                      <a:pt x="3" y="29"/>
                      <a:pt x="4" y="29"/>
                    </a:cubicBezTo>
                    <a:cubicBezTo>
                      <a:pt x="3" y="29"/>
                      <a:pt x="2" y="30"/>
                      <a:pt x="2" y="31"/>
                    </a:cubicBezTo>
                    <a:cubicBezTo>
                      <a:pt x="3" y="30"/>
                      <a:pt x="2" y="32"/>
                      <a:pt x="4" y="30"/>
                    </a:cubicBezTo>
                    <a:cubicBezTo>
                      <a:pt x="4" y="30"/>
                      <a:pt x="4" y="31"/>
                      <a:pt x="5" y="31"/>
                    </a:cubicBezTo>
                    <a:cubicBezTo>
                      <a:pt x="4" y="31"/>
                      <a:pt x="3" y="33"/>
                      <a:pt x="3" y="33"/>
                    </a:cubicBezTo>
                    <a:cubicBezTo>
                      <a:pt x="4" y="32"/>
                      <a:pt x="5" y="32"/>
                      <a:pt x="5" y="32"/>
                    </a:cubicBezTo>
                    <a:cubicBezTo>
                      <a:pt x="6" y="31"/>
                      <a:pt x="6" y="31"/>
                      <a:pt x="7" y="29"/>
                    </a:cubicBezTo>
                    <a:cubicBezTo>
                      <a:pt x="7" y="29"/>
                      <a:pt x="8" y="28"/>
                      <a:pt x="8" y="29"/>
                    </a:cubicBezTo>
                    <a:cubicBezTo>
                      <a:pt x="7" y="30"/>
                      <a:pt x="5" y="32"/>
                      <a:pt x="6" y="33"/>
                    </a:cubicBezTo>
                    <a:cubicBezTo>
                      <a:pt x="4" y="35"/>
                      <a:pt x="5" y="32"/>
                      <a:pt x="4" y="34"/>
                    </a:cubicBezTo>
                    <a:cubicBezTo>
                      <a:pt x="2" y="36"/>
                      <a:pt x="2" y="36"/>
                      <a:pt x="2" y="35"/>
                    </a:cubicBezTo>
                    <a:cubicBezTo>
                      <a:pt x="0" y="36"/>
                      <a:pt x="2" y="35"/>
                      <a:pt x="1" y="37"/>
                    </a:cubicBezTo>
                    <a:cubicBezTo>
                      <a:pt x="1" y="37"/>
                      <a:pt x="2" y="36"/>
                      <a:pt x="3" y="36"/>
                    </a:cubicBezTo>
                    <a:cubicBezTo>
                      <a:pt x="4" y="35"/>
                      <a:pt x="4" y="35"/>
                      <a:pt x="4" y="34"/>
                    </a:cubicBezTo>
                    <a:cubicBezTo>
                      <a:pt x="6" y="32"/>
                      <a:pt x="4" y="36"/>
                      <a:pt x="4" y="36"/>
                    </a:cubicBezTo>
                    <a:cubicBezTo>
                      <a:pt x="3" y="36"/>
                      <a:pt x="3" y="36"/>
                      <a:pt x="3" y="36"/>
                    </a:cubicBezTo>
                    <a:cubicBezTo>
                      <a:pt x="3" y="37"/>
                      <a:pt x="4" y="36"/>
                      <a:pt x="4" y="36"/>
                    </a:cubicBezTo>
                    <a:cubicBezTo>
                      <a:pt x="3" y="39"/>
                      <a:pt x="4" y="36"/>
                      <a:pt x="3" y="38"/>
                    </a:cubicBezTo>
                    <a:cubicBezTo>
                      <a:pt x="1" y="40"/>
                      <a:pt x="1" y="40"/>
                      <a:pt x="1" y="40"/>
                    </a:cubicBezTo>
                    <a:cubicBezTo>
                      <a:pt x="2" y="41"/>
                      <a:pt x="3" y="38"/>
                      <a:pt x="3" y="39"/>
                    </a:cubicBezTo>
                    <a:cubicBezTo>
                      <a:pt x="2" y="40"/>
                      <a:pt x="2" y="40"/>
                      <a:pt x="2" y="40"/>
                    </a:cubicBezTo>
                    <a:cubicBezTo>
                      <a:pt x="3" y="39"/>
                      <a:pt x="3" y="39"/>
                      <a:pt x="3" y="39"/>
                    </a:cubicBezTo>
                    <a:cubicBezTo>
                      <a:pt x="4" y="38"/>
                      <a:pt x="5" y="37"/>
                      <a:pt x="4" y="37"/>
                    </a:cubicBezTo>
                    <a:cubicBezTo>
                      <a:pt x="6" y="34"/>
                      <a:pt x="5" y="37"/>
                      <a:pt x="6" y="36"/>
                    </a:cubicBezTo>
                    <a:cubicBezTo>
                      <a:pt x="7" y="35"/>
                      <a:pt x="5" y="36"/>
                      <a:pt x="6" y="35"/>
                    </a:cubicBezTo>
                    <a:cubicBezTo>
                      <a:pt x="7" y="33"/>
                      <a:pt x="7" y="34"/>
                      <a:pt x="8" y="33"/>
                    </a:cubicBezTo>
                    <a:cubicBezTo>
                      <a:pt x="8" y="34"/>
                      <a:pt x="7" y="35"/>
                      <a:pt x="6" y="36"/>
                    </a:cubicBezTo>
                    <a:cubicBezTo>
                      <a:pt x="6" y="36"/>
                      <a:pt x="6" y="36"/>
                      <a:pt x="6" y="36"/>
                    </a:cubicBezTo>
                    <a:cubicBezTo>
                      <a:pt x="5" y="37"/>
                      <a:pt x="5" y="39"/>
                      <a:pt x="4" y="40"/>
                    </a:cubicBezTo>
                    <a:cubicBezTo>
                      <a:pt x="4" y="41"/>
                      <a:pt x="5" y="38"/>
                      <a:pt x="5" y="39"/>
                    </a:cubicBezTo>
                    <a:cubicBezTo>
                      <a:pt x="5" y="39"/>
                      <a:pt x="6" y="37"/>
                      <a:pt x="6" y="37"/>
                    </a:cubicBezTo>
                    <a:cubicBezTo>
                      <a:pt x="9" y="33"/>
                      <a:pt x="5" y="40"/>
                      <a:pt x="6" y="39"/>
                    </a:cubicBezTo>
                    <a:cubicBezTo>
                      <a:pt x="7" y="37"/>
                      <a:pt x="9" y="36"/>
                      <a:pt x="10" y="33"/>
                    </a:cubicBezTo>
                    <a:cubicBezTo>
                      <a:pt x="10" y="32"/>
                      <a:pt x="11" y="32"/>
                      <a:pt x="11" y="32"/>
                    </a:cubicBezTo>
                    <a:cubicBezTo>
                      <a:pt x="10" y="34"/>
                      <a:pt x="10" y="34"/>
                      <a:pt x="9" y="35"/>
                    </a:cubicBezTo>
                    <a:cubicBezTo>
                      <a:pt x="9" y="35"/>
                      <a:pt x="9" y="35"/>
                      <a:pt x="9" y="35"/>
                    </a:cubicBezTo>
                    <a:cubicBezTo>
                      <a:pt x="8" y="38"/>
                      <a:pt x="8" y="38"/>
                      <a:pt x="8" y="38"/>
                    </a:cubicBezTo>
                    <a:cubicBezTo>
                      <a:pt x="7" y="39"/>
                      <a:pt x="7" y="40"/>
                      <a:pt x="7" y="41"/>
                    </a:cubicBezTo>
                    <a:cubicBezTo>
                      <a:pt x="8" y="41"/>
                      <a:pt x="8" y="40"/>
                      <a:pt x="8" y="39"/>
                    </a:cubicBezTo>
                    <a:cubicBezTo>
                      <a:pt x="8" y="40"/>
                      <a:pt x="7" y="41"/>
                      <a:pt x="8" y="41"/>
                    </a:cubicBezTo>
                    <a:cubicBezTo>
                      <a:pt x="8" y="40"/>
                      <a:pt x="9" y="38"/>
                      <a:pt x="9" y="38"/>
                    </a:cubicBezTo>
                    <a:cubicBezTo>
                      <a:pt x="10" y="38"/>
                      <a:pt x="9" y="40"/>
                      <a:pt x="9" y="41"/>
                    </a:cubicBezTo>
                    <a:cubicBezTo>
                      <a:pt x="8" y="42"/>
                      <a:pt x="8" y="42"/>
                      <a:pt x="8" y="42"/>
                    </a:cubicBezTo>
                    <a:cubicBezTo>
                      <a:pt x="9" y="41"/>
                      <a:pt x="8" y="43"/>
                      <a:pt x="8" y="42"/>
                    </a:cubicBezTo>
                    <a:cubicBezTo>
                      <a:pt x="9" y="41"/>
                      <a:pt x="9" y="40"/>
                      <a:pt x="10" y="38"/>
                    </a:cubicBezTo>
                    <a:cubicBezTo>
                      <a:pt x="11" y="38"/>
                      <a:pt x="10" y="40"/>
                      <a:pt x="10" y="39"/>
                    </a:cubicBezTo>
                    <a:cubicBezTo>
                      <a:pt x="9" y="40"/>
                      <a:pt x="9" y="40"/>
                      <a:pt x="9" y="40"/>
                    </a:cubicBezTo>
                    <a:cubicBezTo>
                      <a:pt x="10" y="40"/>
                      <a:pt x="8" y="43"/>
                      <a:pt x="9" y="43"/>
                    </a:cubicBezTo>
                    <a:cubicBezTo>
                      <a:pt x="10" y="41"/>
                      <a:pt x="10" y="41"/>
                      <a:pt x="10" y="41"/>
                    </a:cubicBezTo>
                    <a:cubicBezTo>
                      <a:pt x="9" y="43"/>
                      <a:pt x="9" y="43"/>
                      <a:pt x="9" y="43"/>
                    </a:cubicBezTo>
                    <a:cubicBezTo>
                      <a:pt x="10" y="42"/>
                      <a:pt x="10" y="42"/>
                      <a:pt x="10" y="42"/>
                    </a:cubicBezTo>
                    <a:cubicBezTo>
                      <a:pt x="10" y="43"/>
                      <a:pt x="10" y="43"/>
                      <a:pt x="10" y="43"/>
                    </a:cubicBezTo>
                    <a:cubicBezTo>
                      <a:pt x="10" y="42"/>
                      <a:pt x="11" y="40"/>
                      <a:pt x="11" y="42"/>
                    </a:cubicBezTo>
                    <a:cubicBezTo>
                      <a:pt x="12" y="40"/>
                      <a:pt x="11" y="42"/>
                      <a:pt x="11" y="41"/>
                    </a:cubicBezTo>
                    <a:cubicBezTo>
                      <a:pt x="11" y="39"/>
                      <a:pt x="12" y="39"/>
                      <a:pt x="12" y="39"/>
                    </a:cubicBezTo>
                    <a:cubicBezTo>
                      <a:pt x="11" y="42"/>
                      <a:pt x="12" y="39"/>
                      <a:pt x="12" y="40"/>
                    </a:cubicBezTo>
                    <a:cubicBezTo>
                      <a:pt x="12" y="41"/>
                      <a:pt x="12" y="41"/>
                      <a:pt x="12" y="42"/>
                    </a:cubicBezTo>
                    <a:cubicBezTo>
                      <a:pt x="13" y="40"/>
                      <a:pt x="13" y="40"/>
                      <a:pt x="13" y="40"/>
                    </a:cubicBezTo>
                    <a:cubicBezTo>
                      <a:pt x="12" y="43"/>
                      <a:pt x="13" y="39"/>
                      <a:pt x="13" y="41"/>
                    </a:cubicBezTo>
                    <a:cubicBezTo>
                      <a:pt x="13" y="42"/>
                      <a:pt x="12" y="43"/>
                      <a:pt x="12" y="43"/>
                    </a:cubicBezTo>
                    <a:cubicBezTo>
                      <a:pt x="13" y="41"/>
                      <a:pt x="14" y="40"/>
                      <a:pt x="14" y="39"/>
                    </a:cubicBezTo>
                    <a:cubicBezTo>
                      <a:pt x="14" y="40"/>
                      <a:pt x="13" y="42"/>
                      <a:pt x="13" y="44"/>
                    </a:cubicBezTo>
                    <a:cubicBezTo>
                      <a:pt x="14" y="42"/>
                      <a:pt x="13" y="45"/>
                      <a:pt x="14" y="43"/>
                    </a:cubicBezTo>
                    <a:cubicBezTo>
                      <a:pt x="14" y="42"/>
                      <a:pt x="14" y="41"/>
                      <a:pt x="15" y="40"/>
                    </a:cubicBezTo>
                    <a:cubicBezTo>
                      <a:pt x="15" y="40"/>
                      <a:pt x="14" y="41"/>
                      <a:pt x="14" y="42"/>
                    </a:cubicBezTo>
                    <a:cubicBezTo>
                      <a:pt x="14" y="42"/>
                      <a:pt x="15" y="40"/>
                      <a:pt x="15" y="39"/>
                    </a:cubicBezTo>
                    <a:cubicBezTo>
                      <a:pt x="15" y="39"/>
                      <a:pt x="16" y="37"/>
                      <a:pt x="16" y="39"/>
                    </a:cubicBezTo>
                    <a:cubicBezTo>
                      <a:pt x="16" y="40"/>
                      <a:pt x="15" y="39"/>
                      <a:pt x="15" y="40"/>
                    </a:cubicBezTo>
                    <a:cubicBezTo>
                      <a:pt x="16" y="41"/>
                      <a:pt x="17" y="37"/>
                      <a:pt x="17" y="36"/>
                    </a:cubicBezTo>
                    <a:cubicBezTo>
                      <a:pt x="17" y="35"/>
                      <a:pt x="18" y="32"/>
                      <a:pt x="19" y="31"/>
                    </a:cubicBezTo>
                    <a:cubicBezTo>
                      <a:pt x="19" y="32"/>
                      <a:pt x="18" y="32"/>
                      <a:pt x="18" y="34"/>
                    </a:cubicBezTo>
                    <a:cubicBezTo>
                      <a:pt x="18" y="34"/>
                      <a:pt x="18" y="34"/>
                      <a:pt x="18" y="34"/>
                    </a:cubicBezTo>
                    <a:cubicBezTo>
                      <a:pt x="18" y="37"/>
                      <a:pt x="16" y="39"/>
                      <a:pt x="16" y="41"/>
                    </a:cubicBezTo>
                    <a:cubicBezTo>
                      <a:pt x="16" y="40"/>
                      <a:pt x="16" y="40"/>
                      <a:pt x="16" y="40"/>
                    </a:cubicBezTo>
                    <a:cubicBezTo>
                      <a:pt x="16" y="43"/>
                      <a:pt x="16" y="43"/>
                      <a:pt x="16" y="43"/>
                    </a:cubicBezTo>
                    <a:cubicBezTo>
                      <a:pt x="16" y="41"/>
                      <a:pt x="16" y="43"/>
                      <a:pt x="16" y="42"/>
                    </a:cubicBezTo>
                    <a:cubicBezTo>
                      <a:pt x="17" y="41"/>
                      <a:pt x="16" y="43"/>
                      <a:pt x="16" y="41"/>
                    </a:cubicBezTo>
                    <a:cubicBezTo>
                      <a:pt x="17" y="41"/>
                      <a:pt x="18" y="38"/>
                      <a:pt x="18" y="39"/>
                    </a:cubicBezTo>
                    <a:cubicBezTo>
                      <a:pt x="17" y="43"/>
                      <a:pt x="17" y="43"/>
                      <a:pt x="17" y="43"/>
                    </a:cubicBezTo>
                    <a:cubicBezTo>
                      <a:pt x="17" y="43"/>
                      <a:pt x="17" y="41"/>
                      <a:pt x="17" y="42"/>
                    </a:cubicBezTo>
                    <a:cubicBezTo>
                      <a:pt x="17" y="43"/>
                      <a:pt x="17" y="43"/>
                      <a:pt x="17" y="43"/>
                    </a:cubicBezTo>
                    <a:cubicBezTo>
                      <a:pt x="18" y="43"/>
                      <a:pt x="19" y="43"/>
                      <a:pt x="21" y="39"/>
                    </a:cubicBezTo>
                    <a:cubicBezTo>
                      <a:pt x="21" y="41"/>
                      <a:pt x="21" y="41"/>
                      <a:pt x="21" y="42"/>
                    </a:cubicBezTo>
                    <a:cubicBezTo>
                      <a:pt x="21" y="42"/>
                      <a:pt x="22" y="41"/>
                      <a:pt x="22" y="41"/>
                    </a:cubicBezTo>
                    <a:cubicBezTo>
                      <a:pt x="22" y="43"/>
                      <a:pt x="22" y="43"/>
                      <a:pt x="22" y="43"/>
                    </a:cubicBezTo>
                    <a:cubicBezTo>
                      <a:pt x="22" y="44"/>
                      <a:pt x="23" y="42"/>
                      <a:pt x="23" y="41"/>
                    </a:cubicBezTo>
                    <a:cubicBezTo>
                      <a:pt x="23" y="42"/>
                      <a:pt x="23" y="42"/>
                      <a:pt x="23" y="42"/>
                    </a:cubicBezTo>
                    <a:cubicBezTo>
                      <a:pt x="23" y="44"/>
                      <a:pt x="23" y="41"/>
                      <a:pt x="23" y="41"/>
                    </a:cubicBezTo>
                    <a:cubicBezTo>
                      <a:pt x="23" y="42"/>
                      <a:pt x="23" y="42"/>
                      <a:pt x="23" y="42"/>
                    </a:cubicBezTo>
                    <a:cubicBezTo>
                      <a:pt x="24" y="41"/>
                      <a:pt x="24" y="41"/>
                      <a:pt x="24" y="41"/>
                    </a:cubicBezTo>
                    <a:cubicBezTo>
                      <a:pt x="24" y="40"/>
                      <a:pt x="24" y="41"/>
                      <a:pt x="24" y="43"/>
                    </a:cubicBezTo>
                    <a:cubicBezTo>
                      <a:pt x="24" y="41"/>
                      <a:pt x="24" y="41"/>
                      <a:pt x="24" y="41"/>
                    </a:cubicBezTo>
                    <a:cubicBezTo>
                      <a:pt x="24" y="43"/>
                      <a:pt x="25" y="43"/>
                      <a:pt x="26" y="42"/>
                    </a:cubicBezTo>
                    <a:cubicBezTo>
                      <a:pt x="25" y="42"/>
                      <a:pt x="25" y="41"/>
                      <a:pt x="26" y="39"/>
                    </a:cubicBezTo>
                    <a:cubicBezTo>
                      <a:pt x="26" y="37"/>
                      <a:pt x="26" y="40"/>
                      <a:pt x="26" y="39"/>
                    </a:cubicBezTo>
                    <a:cubicBezTo>
                      <a:pt x="26" y="41"/>
                      <a:pt x="26" y="41"/>
                      <a:pt x="26" y="41"/>
                    </a:cubicBezTo>
                    <a:cubicBezTo>
                      <a:pt x="26" y="44"/>
                      <a:pt x="27" y="42"/>
                      <a:pt x="28" y="42"/>
                    </a:cubicBezTo>
                    <a:cubicBezTo>
                      <a:pt x="28" y="41"/>
                      <a:pt x="28" y="41"/>
                      <a:pt x="28" y="41"/>
                    </a:cubicBezTo>
                    <a:cubicBezTo>
                      <a:pt x="28" y="43"/>
                      <a:pt x="29" y="41"/>
                      <a:pt x="30" y="42"/>
                    </a:cubicBezTo>
                    <a:cubicBezTo>
                      <a:pt x="30" y="41"/>
                      <a:pt x="30" y="38"/>
                      <a:pt x="30" y="38"/>
                    </a:cubicBezTo>
                    <a:cubicBezTo>
                      <a:pt x="30" y="36"/>
                      <a:pt x="30" y="41"/>
                      <a:pt x="30" y="42"/>
                    </a:cubicBezTo>
                    <a:cubicBezTo>
                      <a:pt x="31" y="41"/>
                      <a:pt x="31" y="41"/>
                      <a:pt x="31" y="41"/>
                    </a:cubicBezTo>
                    <a:cubicBezTo>
                      <a:pt x="31" y="41"/>
                      <a:pt x="31" y="41"/>
                      <a:pt x="31" y="41"/>
                    </a:cubicBezTo>
                    <a:cubicBezTo>
                      <a:pt x="31" y="40"/>
                      <a:pt x="31" y="39"/>
                      <a:pt x="31" y="40"/>
                    </a:cubicBezTo>
                    <a:cubicBezTo>
                      <a:pt x="31" y="41"/>
                      <a:pt x="31" y="41"/>
                      <a:pt x="31" y="41"/>
                    </a:cubicBezTo>
                    <a:cubicBezTo>
                      <a:pt x="32" y="41"/>
                      <a:pt x="32" y="42"/>
                      <a:pt x="32" y="42"/>
                    </a:cubicBezTo>
                    <a:cubicBezTo>
                      <a:pt x="32" y="40"/>
                      <a:pt x="33" y="41"/>
                      <a:pt x="33" y="39"/>
                    </a:cubicBezTo>
                    <a:cubicBezTo>
                      <a:pt x="33" y="40"/>
                      <a:pt x="33" y="40"/>
                      <a:pt x="33" y="40"/>
                    </a:cubicBezTo>
                    <a:cubicBezTo>
                      <a:pt x="33" y="39"/>
                      <a:pt x="33" y="39"/>
                      <a:pt x="33" y="39"/>
                    </a:cubicBezTo>
                    <a:cubicBezTo>
                      <a:pt x="33" y="39"/>
                      <a:pt x="33" y="39"/>
                      <a:pt x="33" y="39"/>
                    </a:cubicBezTo>
                    <a:cubicBezTo>
                      <a:pt x="33" y="41"/>
                      <a:pt x="33" y="41"/>
                      <a:pt x="33" y="41"/>
                    </a:cubicBezTo>
                    <a:cubicBezTo>
                      <a:pt x="33" y="42"/>
                      <a:pt x="33" y="40"/>
                      <a:pt x="33" y="39"/>
                    </a:cubicBezTo>
                    <a:cubicBezTo>
                      <a:pt x="33" y="38"/>
                      <a:pt x="33" y="39"/>
                      <a:pt x="33" y="40"/>
                    </a:cubicBezTo>
                    <a:cubicBezTo>
                      <a:pt x="33" y="41"/>
                      <a:pt x="33" y="40"/>
                      <a:pt x="33" y="40"/>
                    </a:cubicBezTo>
                    <a:cubicBezTo>
                      <a:pt x="33" y="41"/>
                      <a:pt x="33" y="40"/>
                      <a:pt x="33" y="41"/>
                    </a:cubicBezTo>
                    <a:cubicBezTo>
                      <a:pt x="33" y="41"/>
                      <a:pt x="33" y="39"/>
                      <a:pt x="34" y="40"/>
                    </a:cubicBezTo>
                    <a:cubicBezTo>
                      <a:pt x="34" y="40"/>
                      <a:pt x="34" y="40"/>
                      <a:pt x="34" y="41"/>
                    </a:cubicBezTo>
                    <a:cubicBezTo>
                      <a:pt x="34" y="40"/>
                      <a:pt x="34" y="40"/>
                      <a:pt x="35" y="40"/>
                    </a:cubicBezTo>
                    <a:cubicBezTo>
                      <a:pt x="34" y="39"/>
                      <a:pt x="34" y="39"/>
                      <a:pt x="34" y="38"/>
                    </a:cubicBezTo>
                    <a:cubicBezTo>
                      <a:pt x="34" y="38"/>
                      <a:pt x="34" y="37"/>
                      <a:pt x="34" y="38"/>
                    </a:cubicBezTo>
                    <a:cubicBezTo>
                      <a:pt x="34" y="38"/>
                      <a:pt x="34" y="38"/>
                      <a:pt x="34" y="38"/>
                    </a:cubicBezTo>
                    <a:cubicBezTo>
                      <a:pt x="34" y="38"/>
                      <a:pt x="35" y="39"/>
                      <a:pt x="34" y="37"/>
                    </a:cubicBezTo>
                    <a:cubicBezTo>
                      <a:pt x="35" y="39"/>
                      <a:pt x="35" y="39"/>
                      <a:pt x="35" y="39"/>
                    </a:cubicBezTo>
                    <a:cubicBezTo>
                      <a:pt x="35" y="38"/>
                      <a:pt x="35" y="38"/>
                      <a:pt x="35" y="38"/>
                    </a:cubicBezTo>
                    <a:cubicBezTo>
                      <a:pt x="35" y="39"/>
                      <a:pt x="35" y="41"/>
                      <a:pt x="36" y="42"/>
                    </a:cubicBezTo>
                    <a:cubicBezTo>
                      <a:pt x="36" y="40"/>
                      <a:pt x="36" y="40"/>
                      <a:pt x="36" y="40"/>
                    </a:cubicBezTo>
                    <a:cubicBezTo>
                      <a:pt x="36" y="40"/>
                      <a:pt x="37" y="40"/>
                      <a:pt x="37" y="41"/>
                    </a:cubicBezTo>
                    <a:cubicBezTo>
                      <a:pt x="38" y="42"/>
                      <a:pt x="37" y="36"/>
                      <a:pt x="37" y="38"/>
                    </a:cubicBezTo>
                    <a:cubicBezTo>
                      <a:pt x="38" y="40"/>
                      <a:pt x="38" y="40"/>
                      <a:pt x="38" y="40"/>
                    </a:cubicBezTo>
                    <a:cubicBezTo>
                      <a:pt x="38" y="40"/>
                      <a:pt x="38" y="39"/>
                      <a:pt x="38" y="39"/>
                    </a:cubicBezTo>
                    <a:cubicBezTo>
                      <a:pt x="38" y="38"/>
                      <a:pt x="38" y="41"/>
                      <a:pt x="38" y="39"/>
                    </a:cubicBezTo>
                    <a:cubicBezTo>
                      <a:pt x="38" y="38"/>
                      <a:pt x="38" y="38"/>
                      <a:pt x="38" y="38"/>
                    </a:cubicBezTo>
                    <a:cubicBezTo>
                      <a:pt x="39" y="42"/>
                      <a:pt x="40" y="38"/>
                      <a:pt x="41" y="40"/>
                    </a:cubicBezTo>
                    <a:cubicBezTo>
                      <a:pt x="40" y="38"/>
                      <a:pt x="41" y="39"/>
                      <a:pt x="41" y="39"/>
                    </a:cubicBezTo>
                    <a:cubicBezTo>
                      <a:pt x="42" y="41"/>
                      <a:pt x="41" y="38"/>
                      <a:pt x="42" y="39"/>
                    </a:cubicBezTo>
                    <a:cubicBezTo>
                      <a:pt x="41" y="37"/>
                      <a:pt x="41" y="37"/>
                      <a:pt x="41" y="37"/>
                    </a:cubicBezTo>
                    <a:cubicBezTo>
                      <a:pt x="42" y="38"/>
                      <a:pt x="40" y="33"/>
                      <a:pt x="42" y="36"/>
                    </a:cubicBezTo>
                    <a:cubicBezTo>
                      <a:pt x="42" y="37"/>
                      <a:pt x="42" y="38"/>
                      <a:pt x="42" y="38"/>
                    </a:cubicBezTo>
                    <a:cubicBezTo>
                      <a:pt x="44" y="41"/>
                      <a:pt x="42" y="36"/>
                      <a:pt x="44" y="38"/>
                    </a:cubicBezTo>
                    <a:cubicBezTo>
                      <a:pt x="43" y="37"/>
                      <a:pt x="43" y="36"/>
                      <a:pt x="43" y="35"/>
                    </a:cubicBezTo>
                    <a:cubicBezTo>
                      <a:pt x="43" y="36"/>
                      <a:pt x="44" y="37"/>
                      <a:pt x="44" y="37"/>
                    </a:cubicBezTo>
                    <a:cubicBezTo>
                      <a:pt x="44" y="37"/>
                      <a:pt x="44" y="36"/>
                      <a:pt x="44" y="37"/>
                    </a:cubicBezTo>
                    <a:cubicBezTo>
                      <a:pt x="45" y="37"/>
                      <a:pt x="45" y="38"/>
                      <a:pt x="45" y="38"/>
                    </a:cubicBezTo>
                    <a:cubicBezTo>
                      <a:pt x="45" y="38"/>
                      <a:pt x="45" y="37"/>
                      <a:pt x="45" y="36"/>
                    </a:cubicBezTo>
                    <a:cubicBezTo>
                      <a:pt x="46" y="38"/>
                      <a:pt x="46" y="37"/>
                      <a:pt x="47" y="38"/>
                    </a:cubicBezTo>
                    <a:cubicBezTo>
                      <a:pt x="46" y="35"/>
                      <a:pt x="48" y="38"/>
                      <a:pt x="46" y="35"/>
                    </a:cubicBezTo>
                    <a:cubicBezTo>
                      <a:pt x="47" y="36"/>
                      <a:pt x="47" y="36"/>
                      <a:pt x="47" y="36"/>
                    </a:cubicBezTo>
                    <a:cubicBezTo>
                      <a:pt x="46" y="35"/>
                      <a:pt x="46" y="34"/>
                      <a:pt x="46" y="33"/>
                    </a:cubicBezTo>
                    <a:cubicBezTo>
                      <a:pt x="47" y="35"/>
                      <a:pt x="47" y="35"/>
                      <a:pt x="47" y="35"/>
                    </a:cubicBezTo>
                    <a:cubicBezTo>
                      <a:pt x="48" y="37"/>
                      <a:pt x="47" y="35"/>
                      <a:pt x="48" y="37"/>
                    </a:cubicBezTo>
                    <a:cubicBezTo>
                      <a:pt x="47" y="35"/>
                      <a:pt x="48" y="36"/>
                      <a:pt x="47" y="35"/>
                    </a:cubicBezTo>
                    <a:cubicBezTo>
                      <a:pt x="47" y="34"/>
                      <a:pt x="47" y="34"/>
                      <a:pt x="47" y="34"/>
                    </a:cubicBezTo>
                    <a:cubicBezTo>
                      <a:pt x="47" y="34"/>
                      <a:pt x="47" y="33"/>
                      <a:pt x="47" y="33"/>
                    </a:cubicBezTo>
                    <a:cubicBezTo>
                      <a:pt x="47" y="33"/>
                      <a:pt x="48" y="35"/>
                      <a:pt x="48" y="35"/>
                    </a:cubicBezTo>
                    <a:cubicBezTo>
                      <a:pt x="49" y="36"/>
                      <a:pt x="49" y="35"/>
                      <a:pt x="48" y="35"/>
                    </a:cubicBezTo>
                    <a:cubicBezTo>
                      <a:pt x="48" y="35"/>
                      <a:pt x="48" y="35"/>
                      <a:pt x="48" y="34"/>
                    </a:cubicBezTo>
                    <a:cubicBezTo>
                      <a:pt x="48" y="34"/>
                      <a:pt x="48" y="35"/>
                      <a:pt x="48" y="35"/>
                    </a:cubicBezTo>
                    <a:cubicBezTo>
                      <a:pt x="48" y="34"/>
                      <a:pt x="48" y="34"/>
                      <a:pt x="49" y="34"/>
                    </a:cubicBezTo>
                    <a:cubicBezTo>
                      <a:pt x="49" y="34"/>
                      <a:pt x="49" y="34"/>
                      <a:pt x="49" y="34"/>
                    </a:cubicBezTo>
                    <a:cubicBezTo>
                      <a:pt x="49" y="34"/>
                      <a:pt x="49" y="35"/>
                      <a:pt x="49" y="35"/>
                    </a:cubicBezTo>
                    <a:cubicBezTo>
                      <a:pt x="49" y="35"/>
                      <a:pt x="49" y="35"/>
                      <a:pt x="49" y="35"/>
                    </a:cubicBezTo>
                    <a:cubicBezTo>
                      <a:pt x="49" y="35"/>
                      <a:pt x="49" y="35"/>
                      <a:pt x="49" y="35"/>
                    </a:cubicBezTo>
                    <a:cubicBezTo>
                      <a:pt x="49" y="35"/>
                      <a:pt x="49" y="35"/>
                      <a:pt x="49" y="35"/>
                    </a:cubicBezTo>
                    <a:cubicBezTo>
                      <a:pt x="50" y="36"/>
                      <a:pt x="50" y="36"/>
                      <a:pt x="50" y="36"/>
                    </a:cubicBezTo>
                    <a:cubicBezTo>
                      <a:pt x="50" y="36"/>
                      <a:pt x="50" y="35"/>
                      <a:pt x="49" y="34"/>
                    </a:cubicBezTo>
                    <a:cubicBezTo>
                      <a:pt x="50" y="35"/>
                      <a:pt x="50" y="33"/>
                      <a:pt x="50" y="32"/>
                    </a:cubicBezTo>
                    <a:cubicBezTo>
                      <a:pt x="50" y="33"/>
                      <a:pt x="51" y="34"/>
                      <a:pt x="50" y="33"/>
                    </a:cubicBezTo>
                    <a:cubicBezTo>
                      <a:pt x="50" y="33"/>
                      <a:pt x="50" y="31"/>
                      <a:pt x="50" y="32"/>
                    </a:cubicBezTo>
                    <a:cubicBezTo>
                      <a:pt x="50" y="32"/>
                      <a:pt x="51" y="33"/>
                      <a:pt x="51" y="33"/>
                    </a:cubicBezTo>
                    <a:cubicBezTo>
                      <a:pt x="52" y="33"/>
                      <a:pt x="51" y="32"/>
                      <a:pt x="51" y="32"/>
                    </a:cubicBezTo>
                    <a:cubicBezTo>
                      <a:pt x="52" y="34"/>
                      <a:pt x="51" y="30"/>
                      <a:pt x="52" y="31"/>
                    </a:cubicBezTo>
                    <a:cubicBezTo>
                      <a:pt x="52" y="31"/>
                      <a:pt x="53" y="32"/>
                      <a:pt x="53" y="33"/>
                    </a:cubicBezTo>
                    <a:cubicBezTo>
                      <a:pt x="53" y="32"/>
                      <a:pt x="53" y="31"/>
                      <a:pt x="52" y="29"/>
                    </a:cubicBezTo>
                    <a:cubicBezTo>
                      <a:pt x="53" y="31"/>
                      <a:pt x="53" y="31"/>
                      <a:pt x="53" y="31"/>
                    </a:cubicBezTo>
                    <a:cubicBezTo>
                      <a:pt x="53" y="31"/>
                      <a:pt x="53" y="30"/>
                      <a:pt x="53" y="29"/>
                    </a:cubicBezTo>
                    <a:cubicBezTo>
                      <a:pt x="52" y="28"/>
                      <a:pt x="51" y="27"/>
                      <a:pt x="52" y="27"/>
                    </a:cubicBezTo>
                    <a:cubicBezTo>
                      <a:pt x="52" y="27"/>
                      <a:pt x="52" y="27"/>
                      <a:pt x="52" y="27"/>
                    </a:cubicBezTo>
                    <a:cubicBezTo>
                      <a:pt x="52" y="26"/>
                      <a:pt x="52" y="26"/>
                      <a:pt x="52" y="26"/>
                    </a:cubicBezTo>
                    <a:cubicBezTo>
                      <a:pt x="52" y="27"/>
                      <a:pt x="52" y="27"/>
                      <a:pt x="53" y="28"/>
                    </a:cubicBezTo>
                    <a:cubicBezTo>
                      <a:pt x="54" y="30"/>
                      <a:pt x="54" y="29"/>
                      <a:pt x="54" y="29"/>
                    </a:cubicBezTo>
                    <a:cubicBezTo>
                      <a:pt x="53" y="27"/>
                      <a:pt x="53" y="27"/>
                      <a:pt x="53" y="27"/>
                    </a:cubicBezTo>
                    <a:cubicBezTo>
                      <a:pt x="53" y="27"/>
                      <a:pt x="54" y="29"/>
                      <a:pt x="54" y="28"/>
                    </a:cubicBezTo>
                    <a:cubicBezTo>
                      <a:pt x="52" y="24"/>
                      <a:pt x="52" y="24"/>
                      <a:pt x="52" y="24"/>
                    </a:cubicBezTo>
                    <a:cubicBezTo>
                      <a:pt x="52" y="24"/>
                      <a:pt x="54" y="26"/>
                      <a:pt x="54" y="27"/>
                    </a:cubicBezTo>
                    <a:cubicBezTo>
                      <a:pt x="54" y="26"/>
                      <a:pt x="53" y="24"/>
                      <a:pt x="52" y="22"/>
                    </a:cubicBezTo>
                    <a:cubicBezTo>
                      <a:pt x="52" y="22"/>
                      <a:pt x="52" y="21"/>
                      <a:pt x="52" y="21"/>
                    </a:cubicBezTo>
                    <a:cubicBezTo>
                      <a:pt x="53" y="22"/>
                      <a:pt x="52" y="21"/>
                      <a:pt x="53" y="22"/>
                    </a:cubicBezTo>
                    <a:cubicBezTo>
                      <a:pt x="54" y="23"/>
                      <a:pt x="54" y="23"/>
                      <a:pt x="54" y="23"/>
                    </a:cubicBezTo>
                    <a:cubicBezTo>
                      <a:pt x="54" y="23"/>
                      <a:pt x="55" y="25"/>
                      <a:pt x="55" y="26"/>
                    </a:cubicBezTo>
                    <a:cubicBezTo>
                      <a:pt x="55" y="25"/>
                      <a:pt x="56" y="26"/>
                      <a:pt x="57" y="26"/>
                    </a:cubicBezTo>
                    <a:cubicBezTo>
                      <a:pt x="55" y="23"/>
                      <a:pt x="56" y="24"/>
                      <a:pt x="55" y="22"/>
                    </a:cubicBezTo>
                    <a:cubicBezTo>
                      <a:pt x="55" y="22"/>
                      <a:pt x="56" y="24"/>
                      <a:pt x="57" y="24"/>
                    </a:cubicBezTo>
                    <a:cubicBezTo>
                      <a:pt x="56" y="23"/>
                      <a:pt x="57" y="23"/>
                      <a:pt x="57" y="23"/>
                    </a:cubicBezTo>
                    <a:cubicBezTo>
                      <a:pt x="58" y="23"/>
                      <a:pt x="58" y="23"/>
                      <a:pt x="58" y="23"/>
                    </a:cubicBezTo>
                    <a:cubicBezTo>
                      <a:pt x="57" y="23"/>
                      <a:pt x="58" y="23"/>
                      <a:pt x="57" y="21"/>
                    </a:cubicBezTo>
                    <a:cubicBezTo>
                      <a:pt x="58" y="22"/>
                      <a:pt x="58" y="22"/>
                      <a:pt x="58" y="22"/>
                    </a:cubicBezTo>
                    <a:cubicBezTo>
                      <a:pt x="59" y="22"/>
                      <a:pt x="56" y="19"/>
                      <a:pt x="57" y="20"/>
                    </a:cubicBezTo>
                    <a:cubicBezTo>
                      <a:pt x="58" y="21"/>
                      <a:pt x="58" y="21"/>
                      <a:pt x="58" y="21"/>
                    </a:cubicBezTo>
                    <a:cubicBezTo>
                      <a:pt x="57" y="20"/>
                      <a:pt x="59" y="22"/>
                      <a:pt x="58" y="20"/>
                    </a:cubicBezTo>
                    <a:cubicBezTo>
                      <a:pt x="59" y="21"/>
                      <a:pt x="59" y="21"/>
                      <a:pt x="59" y="21"/>
                    </a:cubicBezTo>
                    <a:cubicBezTo>
                      <a:pt x="59" y="21"/>
                      <a:pt x="59" y="21"/>
                      <a:pt x="58" y="19"/>
                    </a:cubicBezTo>
                    <a:cubicBezTo>
                      <a:pt x="60" y="21"/>
                      <a:pt x="60" y="21"/>
                      <a:pt x="60" y="21"/>
                    </a:cubicBezTo>
                    <a:cubicBezTo>
                      <a:pt x="60" y="22"/>
                      <a:pt x="58" y="19"/>
                      <a:pt x="59" y="19"/>
                    </a:cubicBezTo>
                    <a:cubicBezTo>
                      <a:pt x="59" y="19"/>
                      <a:pt x="60" y="20"/>
                      <a:pt x="60" y="20"/>
                    </a:cubicBezTo>
                    <a:cubicBezTo>
                      <a:pt x="59" y="19"/>
                      <a:pt x="60" y="19"/>
                      <a:pt x="60" y="19"/>
                    </a:cubicBezTo>
                    <a:cubicBezTo>
                      <a:pt x="61" y="20"/>
                      <a:pt x="61" y="20"/>
                      <a:pt x="61" y="20"/>
                    </a:cubicBezTo>
                    <a:cubicBezTo>
                      <a:pt x="62" y="19"/>
                      <a:pt x="64" y="18"/>
                      <a:pt x="63" y="16"/>
                    </a:cubicBezTo>
                    <a:cubicBezTo>
                      <a:pt x="65" y="17"/>
                      <a:pt x="64" y="17"/>
                      <a:pt x="65" y="18"/>
                    </a:cubicBezTo>
                    <a:cubicBezTo>
                      <a:pt x="64" y="17"/>
                      <a:pt x="65" y="18"/>
                      <a:pt x="65" y="17"/>
                    </a:cubicBezTo>
                    <a:cubicBezTo>
                      <a:pt x="65" y="17"/>
                      <a:pt x="65" y="17"/>
                      <a:pt x="65" y="17"/>
                    </a:cubicBezTo>
                    <a:cubicBezTo>
                      <a:pt x="65" y="17"/>
                      <a:pt x="66" y="18"/>
                      <a:pt x="66" y="17"/>
                    </a:cubicBezTo>
                    <a:cubicBezTo>
                      <a:pt x="65" y="17"/>
                      <a:pt x="65" y="17"/>
                      <a:pt x="65" y="17"/>
                    </a:cubicBezTo>
                    <a:cubicBezTo>
                      <a:pt x="64" y="15"/>
                      <a:pt x="68" y="18"/>
                      <a:pt x="66" y="16"/>
                    </a:cubicBezTo>
                    <a:cubicBezTo>
                      <a:pt x="67" y="17"/>
                      <a:pt x="67" y="17"/>
                      <a:pt x="67" y="17"/>
                    </a:cubicBezTo>
                    <a:cubicBezTo>
                      <a:pt x="65" y="15"/>
                      <a:pt x="68" y="17"/>
                      <a:pt x="66" y="16"/>
                    </a:cubicBezTo>
                    <a:cubicBezTo>
                      <a:pt x="67" y="16"/>
                      <a:pt x="67" y="16"/>
                      <a:pt x="67" y="16"/>
                    </a:cubicBezTo>
                    <a:cubicBezTo>
                      <a:pt x="68" y="17"/>
                      <a:pt x="65" y="14"/>
                      <a:pt x="67" y="15"/>
                    </a:cubicBezTo>
                    <a:cubicBezTo>
                      <a:pt x="67" y="15"/>
                      <a:pt x="66" y="14"/>
                      <a:pt x="65" y="13"/>
                    </a:cubicBezTo>
                    <a:cubicBezTo>
                      <a:pt x="67" y="14"/>
                      <a:pt x="67" y="14"/>
                      <a:pt x="67" y="14"/>
                    </a:cubicBezTo>
                    <a:cubicBezTo>
                      <a:pt x="67" y="13"/>
                      <a:pt x="68" y="12"/>
                      <a:pt x="66" y="10"/>
                    </a:cubicBezTo>
                    <a:cubicBezTo>
                      <a:pt x="67" y="10"/>
                      <a:pt x="67" y="10"/>
                      <a:pt x="67" y="10"/>
                    </a:cubicBezTo>
                    <a:cubicBezTo>
                      <a:pt x="65" y="9"/>
                      <a:pt x="70" y="11"/>
                      <a:pt x="66" y="8"/>
                    </a:cubicBezTo>
                    <a:cubicBezTo>
                      <a:pt x="65" y="7"/>
                      <a:pt x="65" y="7"/>
                      <a:pt x="65" y="7"/>
                    </a:cubicBezTo>
                    <a:cubicBezTo>
                      <a:pt x="67" y="8"/>
                      <a:pt x="67" y="8"/>
                      <a:pt x="67" y="8"/>
                    </a:cubicBezTo>
                    <a:cubicBezTo>
                      <a:pt x="66" y="8"/>
                      <a:pt x="67" y="8"/>
                      <a:pt x="66" y="7"/>
                    </a:cubicBezTo>
                    <a:cubicBezTo>
                      <a:pt x="67" y="8"/>
                      <a:pt x="67" y="8"/>
                      <a:pt x="67" y="8"/>
                    </a:cubicBezTo>
                    <a:cubicBezTo>
                      <a:pt x="67" y="8"/>
                      <a:pt x="65" y="6"/>
                      <a:pt x="65" y="7"/>
                    </a:cubicBezTo>
                    <a:cubicBezTo>
                      <a:pt x="66" y="7"/>
                      <a:pt x="66" y="7"/>
                      <a:pt x="66" y="7"/>
                    </a:cubicBezTo>
                    <a:cubicBezTo>
                      <a:pt x="69" y="7"/>
                      <a:pt x="72" y="3"/>
                      <a:pt x="68" y="4"/>
                    </a:cubicBezTo>
                    <a:close/>
                    <a:moveTo>
                      <a:pt x="61" y="9"/>
                    </a:moveTo>
                    <a:cubicBezTo>
                      <a:pt x="60" y="9"/>
                      <a:pt x="61" y="7"/>
                      <a:pt x="62" y="6"/>
                    </a:cubicBezTo>
                    <a:cubicBezTo>
                      <a:pt x="62" y="8"/>
                      <a:pt x="61" y="9"/>
                      <a:pt x="61"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16" name="Freeform 255"/>
              <p:cNvSpPr/>
              <p:nvPr/>
            </p:nvSpPr>
            <p:spPr bwMode="auto">
              <a:xfrm>
                <a:off x="4011" y="3063"/>
                <a:ext cx="5" cy="5"/>
              </a:xfrm>
              <a:custGeom>
                <a:avLst/>
                <a:gdLst>
                  <a:gd name="T0" fmla="*/ 5 w 5"/>
                  <a:gd name="T1" fmla="*/ 5 h 5"/>
                  <a:gd name="T2" fmla="*/ 0 w 5"/>
                  <a:gd name="T3" fmla="*/ 0 h 5"/>
                  <a:gd name="T4" fmla="*/ 2 w 5"/>
                  <a:gd name="T5" fmla="*/ 5 h 5"/>
                  <a:gd name="T6" fmla="*/ 5 w 5"/>
                  <a:gd name="T7" fmla="*/ 5 h 5"/>
                </a:gdLst>
                <a:ahLst/>
                <a:cxnLst>
                  <a:cxn ang="0">
                    <a:pos x="T0" y="T1"/>
                  </a:cxn>
                  <a:cxn ang="0">
                    <a:pos x="T2" y="T3"/>
                  </a:cxn>
                  <a:cxn ang="0">
                    <a:pos x="T4" y="T5"/>
                  </a:cxn>
                  <a:cxn ang="0">
                    <a:pos x="T6" y="T7"/>
                  </a:cxn>
                </a:cxnLst>
                <a:rect l="0" t="0" r="r" b="b"/>
                <a:pathLst>
                  <a:path w="5" h="5">
                    <a:moveTo>
                      <a:pt x="5" y="5"/>
                    </a:moveTo>
                    <a:lnTo>
                      <a:pt x="0" y="0"/>
                    </a:lnTo>
                    <a:lnTo>
                      <a:pt x="2" y="5"/>
                    </a:lnTo>
                    <a:lnTo>
                      <a:pt x="5"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17" name="Freeform 256"/>
              <p:cNvSpPr/>
              <p:nvPr/>
            </p:nvSpPr>
            <p:spPr bwMode="auto">
              <a:xfrm>
                <a:off x="3912" y="3100"/>
                <a:ext cx="2" cy="2"/>
              </a:xfrm>
              <a:custGeom>
                <a:avLst/>
                <a:gdLst>
                  <a:gd name="T0" fmla="*/ 0 w 1"/>
                  <a:gd name="T1" fmla="*/ 0 h 1"/>
                  <a:gd name="T2" fmla="*/ 0 w 1"/>
                  <a:gd name="T3" fmla="*/ 1 h 1"/>
                  <a:gd name="T4" fmla="*/ 1 w 1"/>
                  <a:gd name="T5" fmla="*/ 0 h 1"/>
                  <a:gd name="T6" fmla="*/ 0 w 1"/>
                  <a:gd name="T7" fmla="*/ 0 h 1"/>
                </a:gdLst>
                <a:ahLst/>
                <a:cxnLst>
                  <a:cxn ang="0">
                    <a:pos x="T0" y="T1"/>
                  </a:cxn>
                  <a:cxn ang="0">
                    <a:pos x="T2" y="T3"/>
                  </a:cxn>
                  <a:cxn ang="0">
                    <a:pos x="T4" y="T5"/>
                  </a:cxn>
                  <a:cxn ang="0">
                    <a:pos x="T6" y="T7"/>
                  </a:cxn>
                </a:cxnLst>
                <a:rect l="0" t="0" r="r" b="b"/>
                <a:pathLst>
                  <a:path w="1" h="1">
                    <a:moveTo>
                      <a:pt x="0" y="0"/>
                    </a:moveTo>
                    <a:cubicBezTo>
                      <a:pt x="0" y="1"/>
                      <a:pt x="0" y="1"/>
                      <a:pt x="0" y="1"/>
                    </a:cubicBezTo>
                    <a:cubicBezTo>
                      <a:pt x="0" y="1"/>
                      <a:pt x="1" y="1"/>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18" name="Freeform 257"/>
              <p:cNvSpPr/>
              <p:nvPr/>
            </p:nvSpPr>
            <p:spPr bwMode="auto">
              <a:xfrm>
                <a:off x="3996" y="3089"/>
                <a:ext cx="3" cy="0"/>
              </a:xfrm>
              <a:custGeom>
                <a:avLst/>
                <a:gdLst>
                  <a:gd name="T0" fmla="*/ 0 w 1"/>
                  <a:gd name="T1" fmla="*/ 1 w 1"/>
                  <a:gd name="T2" fmla="*/ 0 w 1"/>
                  <a:gd name="T3" fmla="*/ 0 w 1"/>
                </a:gdLst>
                <a:ahLst/>
                <a:cxnLst>
                  <a:cxn ang="0">
                    <a:pos x="T0" y="0"/>
                  </a:cxn>
                  <a:cxn ang="0">
                    <a:pos x="T1" y="0"/>
                  </a:cxn>
                  <a:cxn ang="0">
                    <a:pos x="T2" y="0"/>
                  </a:cxn>
                  <a:cxn ang="0">
                    <a:pos x="T3" y="0"/>
                  </a:cxn>
                </a:cxnLst>
                <a:rect l="0" t="0" r="r" b="b"/>
                <a:pathLst>
                  <a:path w="1">
                    <a:moveTo>
                      <a:pt x="0" y="0"/>
                    </a:moveTo>
                    <a:cubicBezTo>
                      <a:pt x="1" y="0"/>
                      <a:pt x="1" y="0"/>
                      <a:pt x="1" y="0"/>
                    </a:cubicBezTo>
                    <a:cubicBezTo>
                      <a:pt x="1"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19" name="Oval 258"/>
              <p:cNvSpPr>
                <a:spLocks noChangeArrowheads="1"/>
              </p:cNvSpPr>
              <p:nvPr/>
            </p:nvSpPr>
            <p:spPr bwMode="auto">
              <a:xfrm>
                <a:off x="3595" y="1825"/>
                <a:ext cx="1" cy="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20" name="Freeform 259"/>
              <p:cNvSpPr/>
              <p:nvPr/>
            </p:nvSpPr>
            <p:spPr bwMode="auto">
              <a:xfrm>
                <a:off x="3598" y="1825"/>
                <a:ext cx="2" cy="0"/>
              </a:xfrm>
              <a:custGeom>
                <a:avLst/>
                <a:gdLst>
                  <a:gd name="T0" fmla="*/ 1 w 1"/>
                  <a:gd name="T1" fmla="*/ 1 w 1"/>
                  <a:gd name="T2" fmla="*/ 0 w 1"/>
                  <a:gd name="T3" fmla="*/ 0 w 1"/>
                  <a:gd name="T4" fmla="*/ 1 w 1"/>
                </a:gdLst>
                <a:ahLst/>
                <a:cxnLst>
                  <a:cxn ang="0">
                    <a:pos x="T0" y="0"/>
                  </a:cxn>
                  <a:cxn ang="0">
                    <a:pos x="T1" y="0"/>
                  </a:cxn>
                  <a:cxn ang="0">
                    <a:pos x="T2" y="0"/>
                  </a:cxn>
                  <a:cxn ang="0">
                    <a:pos x="T3" y="0"/>
                  </a:cxn>
                  <a:cxn ang="0">
                    <a:pos x="T4" y="0"/>
                  </a:cxn>
                </a:cxnLst>
                <a:rect l="0" t="0" r="r" b="b"/>
                <a:pathLst>
                  <a:path w="1">
                    <a:moveTo>
                      <a:pt x="1" y="0"/>
                    </a:moveTo>
                    <a:cubicBezTo>
                      <a:pt x="1" y="0"/>
                      <a:pt x="1" y="0"/>
                      <a:pt x="1" y="0"/>
                    </a:cubicBezTo>
                    <a:cubicBezTo>
                      <a:pt x="1" y="0"/>
                      <a:pt x="0" y="0"/>
                      <a:pt x="0" y="0"/>
                    </a:cubicBezTo>
                    <a:cubicBezTo>
                      <a:pt x="0" y="0"/>
                      <a:pt x="0"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21" name="Freeform 260"/>
              <p:cNvSpPr/>
              <p:nvPr/>
            </p:nvSpPr>
            <p:spPr bwMode="auto">
              <a:xfrm>
                <a:off x="3918" y="285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22" name="Freeform 261"/>
              <p:cNvSpPr/>
              <p:nvPr/>
            </p:nvSpPr>
            <p:spPr bwMode="auto">
              <a:xfrm>
                <a:off x="3924" y="3038"/>
                <a:ext cx="2" cy="2"/>
              </a:xfrm>
              <a:custGeom>
                <a:avLst/>
                <a:gdLst>
                  <a:gd name="T0" fmla="*/ 0 w 2"/>
                  <a:gd name="T1" fmla="*/ 0 h 2"/>
                  <a:gd name="T2" fmla="*/ 2 w 2"/>
                  <a:gd name="T3" fmla="*/ 2 h 2"/>
                  <a:gd name="T4" fmla="*/ 2 w 2"/>
                  <a:gd name="T5" fmla="*/ 0 h 2"/>
                  <a:gd name="T6" fmla="*/ 0 w 2"/>
                  <a:gd name="T7" fmla="*/ 0 h 2"/>
                </a:gdLst>
                <a:ahLst/>
                <a:cxnLst>
                  <a:cxn ang="0">
                    <a:pos x="T0" y="T1"/>
                  </a:cxn>
                  <a:cxn ang="0">
                    <a:pos x="T2" y="T3"/>
                  </a:cxn>
                  <a:cxn ang="0">
                    <a:pos x="T4" y="T5"/>
                  </a:cxn>
                  <a:cxn ang="0">
                    <a:pos x="T6" y="T7"/>
                  </a:cxn>
                </a:cxnLst>
                <a:rect l="0" t="0" r="r" b="b"/>
                <a:pathLst>
                  <a:path w="2" h="2">
                    <a:moveTo>
                      <a:pt x="0" y="0"/>
                    </a:moveTo>
                    <a:lnTo>
                      <a:pt x="2" y="2"/>
                    </a:lnTo>
                    <a:lnTo>
                      <a:pt x="2"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23" name="Freeform 262"/>
              <p:cNvSpPr/>
              <p:nvPr/>
            </p:nvSpPr>
            <p:spPr bwMode="auto">
              <a:xfrm>
                <a:off x="3986" y="3027"/>
                <a:ext cx="2" cy="3"/>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1"/>
                      <a:pt x="0" y="0"/>
                      <a:pt x="0" y="0"/>
                    </a:cubicBezTo>
                    <a:cubicBezTo>
                      <a:pt x="0" y="0"/>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24" name="Freeform 263"/>
              <p:cNvSpPr/>
              <p:nvPr/>
            </p:nvSpPr>
            <p:spPr bwMode="auto">
              <a:xfrm>
                <a:off x="3899" y="3091"/>
                <a:ext cx="2" cy="2"/>
              </a:xfrm>
              <a:custGeom>
                <a:avLst/>
                <a:gdLst>
                  <a:gd name="T0" fmla="*/ 1 w 1"/>
                  <a:gd name="T1" fmla="*/ 0 h 1"/>
                  <a:gd name="T2" fmla="*/ 1 w 1"/>
                  <a:gd name="T3" fmla="*/ 1 h 1"/>
                  <a:gd name="T4" fmla="*/ 1 w 1"/>
                  <a:gd name="T5" fmla="*/ 0 h 1"/>
                </a:gdLst>
                <a:ahLst/>
                <a:cxnLst>
                  <a:cxn ang="0">
                    <a:pos x="T0" y="T1"/>
                  </a:cxn>
                  <a:cxn ang="0">
                    <a:pos x="T2" y="T3"/>
                  </a:cxn>
                  <a:cxn ang="0">
                    <a:pos x="T4" y="T5"/>
                  </a:cxn>
                </a:cxnLst>
                <a:rect l="0" t="0" r="r" b="b"/>
                <a:pathLst>
                  <a:path w="1" h="1">
                    <a:moveTo>
                      <a:pt x="1" y="0"/>
                    </a:moveTo>
                    <a:cubicBezTo>
                      <a:pt x="0" y="1"/>
                      <a:pt x="1" y="0"/>
                      <a:pt x="1" y="1"/>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25" name="Rectangle 264"/>
              <p:cNvSpPr>
                <a:spLocks noChangeArrowheads="1"/>
              </p:cNvSpPr>
              <p:nvPr/>
            </p:nvSpPr>
            <p:spPr bwMode="auto">
              <a:xfrm>
                <a:off x="4013" y="3004"/>
                <a:ext cx="1" cy="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26" name="Freeform 265"/>
              <p:cNvSpPr/>
              <p:nvPr/>
            </p:nvSpPr>
            <p:spPr bwMode="auto">
              <a:xfrm>
                <a:off x="3903" y="3055"/>
                <a:ext cx="6" cy="2"/>
              </a:xfrm>
              <a:custGeom>
                <a:avLst/>
                <a:gdLst>
                  <a:gd name="T0" fmla="*/ 3 w 3"/>
                  <a:gd name="T1" fmla="*/ 0 h 1"/>
                  <a:gd name="T2" fmla="*/ 0 w 3"/>
                  <a:gd name="T3" fmla="*/ 1 h 1"/>
                  <a:gd name="T4" fmla="*/ 3 w 3"/>
                  <a:gd name="T5" fmla="*/ 0 h 1"/>
                </a:gdLst>
                <a:ahLst/>
                <a:cxnLst>
                  <a:cxn ang="0">
                    <a:pos x="T0" y="T1"/>
                  </a:cxn>
                  <a:cxn ang="0">
                    <a:pos x="T2" y="T3"/>
                  </a:cxn>
                  <a:cxn ang="0">
                    <a:pos x="T4" y="T5"/>
                  </a:cxn>
                </a:cxnLst>
                <a:rect l="0" t="0" r="r" b="b"/>
                <a:pathLst>
                  <a:path w="3" h="1">
                    <a:moveTo>
                      <a:pt x="3" y="0"/>
                    </a:moveTo>
                    <a:cubicBezTo>
                      <a:pt x="0" y="1"/>
                      <a:pt x="0" y="1"/>
                      <a:pt x="0" y="1"/>
                    </a:cubicBezTo>
                    <a:cubicBezTo>
                      <a:pt x="2" y="1"/>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27" name="Freeform 266"/>
              <p:cNvSpPr/>
              <p:nvPr/>
            </p:nvSpPr>
            <p:spPr bwMode="auto">
              <a:xfrm>
                <a:off x="3905" y="3055"/>
                <a:ext cx="4" cy="0"/>
              </a:xfrm>
              <a:custGeom>
                <a:avLst/>
                <a:gdLst>
                  <a:gd name="T0" fmla="*/ 1 w 2"/>
                  <a:gd name="T1" fmla="*/ 2 w 2"/>
                  <a:gd name="T2" fmla="*/ 1 w 2"/>
                </a:gdLst>
                <a:ahLst/>
                <a:cxnLst>
                  <a:cxn ang="0">
                    <a:pos x="T0" y="0"/>
                  </a:cxn>
                  <a:cxn ang="0">
                    <a:pos x="T1" y="0"/>
                  </a:cxn>
                  <a:cxn ang="0">
                    <a:pos x="T2" y="0"/>
                  </a:cxn>
                </a:cxnLst>
                <a:rect l="0" t="0" r="r" b="b"/>
                <a:pathLst>
                  <a:path w="2">
                    <a:moveTo>
                      <a:pt x="1" y="0"/>
                    </a:moveTo>
                    <a:cubicBezTo>
                      <a:pt x="0" y="0"/>
                      <a:pt x="1" y="0"/>
                      <a:pt x="2" y="0"/>
                    </a:cubicBezTo>
                    <a:cubicBezTo>
                      <a:pt x="2" y="0"/>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28" name="Freeform 267"/>
              <p:cNvSpPr/>
              <p:nvPr/>
            </p:nvSpPr>
            <p:spPr bwMode="auto">
              <a:xfrm>
                <a:off x="3897" y="3085"/>
                <a:ext cx="4" cy="2"/>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0" y="1"/>
                      <a:pt x="0" y="1"/>
                      <a:pt x="0" y="1"/>
                    </a:cubicBezTo>
                    <a:cubicBezTo>
                      <a:pt x="0" y="1"/>
                      <a:pt x="1" y="1"/>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29" name="Freeform 268"/>
              <p:cNvSpPr/>
              <p:nvPr/>
            </p:nvSpPr>
            <p:spPr bwMode="auto">
              <a:xfrm>
                <a:off x="3897" y="3095"/>
                <a:ext cx="2" cy="2"/>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1"/>
                      <a:pt x="0" y="0"/>
                      <a:pt x="1"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30" name="Freeform 269"/>
              <p:cNvSpPr/>
              <p:nvPr/>
            </p:nvSpPr>
            <p:spPr bwMode="auto">
              <a:xfrm>
                <a:off x="3984" y="3095"/>
                <a:ext cx="0" cy="2"/>
              </a:xfrm>
              <a:custGeom>
                <a:avLst/>
                <a:gdLst>
                  <a:gd name="T0" fmla="*/ 2 h 2"/>
                  <a:gd name="T1" fmla="*/ 2 h 2"/>
                  <a:gd name="T2" fmla="*/ 0 h 2"/>
                  <a:gd name="T3" fmla="*/ 2 h 2"/>
                </a:gdLst>
                <a:ahLst/>
                <a:cxnLst>
                  <a:cxn ang="0">
                    <a:pos x="0" y="T0"/>
                  </a:cxn>
                  <a:cxn ang="0">
                    <a:pos x="0" y="T1"/>
                  </a:cxn>
                  <a:cxn ang="0">
                    <a:pos x="0" y="T2"/>
                  </a:cxn>
                  <a:cxn ang="0">
                    <a:pos x="0" y="T3"/>
                  </a:cxn>
                </a:cxnLst>
                <a:rect l="0" t="0" r="r" b="b"/>
                <a:pathLst>
                  <a:path h="2">
                    <a:moveTo>
                      <a:pt x="0" y="2"/>
                    </a:moveTo>
                    <a:lnTo>
                      <a:pt x="0" y="2"/>
                    </a:lnTo>
                    <a:lnTo>
                      <a:pt x="0" y="0"/>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31" name="Freeform 270"/>
              <p:cNvSpPr/>
              <p:nvPr/>
            </p:nvSpPr>
            <p:spPr bwMode="auto">
              <a:xfrm>
                <a:off x="3600" y="182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32" name="Freeform 271"/>
              <p:cNvSpPr/>
              <p:nvPr/>
            </p:nvSpPr>
            <p:spPr bwMode="auto">
              <a:xfrm>
                <a:off x="3905" y="3100"/>
                <a:ext cx="4" cy="4"/>
              </a:xfrm>
              <a:custGeom>
                <a:avLst/>
                <a:gdLst>
                  <a:gd name="T0" fmla="*/ 1 w 2"/>
                  <a:gd name="T1" fmla="*/ 0 h 2"/>
                  <a:gd name="T2" fmla="*/ 1 w 2"/>
                  <a:gd name="T3" fmla="*/ 1 h 2"/>
                  <a:gd name="T4" fmla="*/ 1 w 2"/>
                  <a:gd name="T5" fmla="*/ 0 h 2"/>
                </a:gdLst>
                <a:ahLst/>
                <a:cxnLst>
                  <a:cxn ang="0">
                    <a:pos x="T0" y="T1"/>
                  </a:cxn>
                  <a:cxn ang="0">
                    <a:pos x="T2" y="T3"/>
                  </a:cxn>
                  <a:cxn ang="0">
                    <a:pos x="T4" y="T5"/>
                  </a:cxn>
                </a:cxnLst>
                <a:rect l="0" t="0" r="r" b="b"/>
                <a:pathLst>
                  <a:path w="2" h="2">
                    <a:moveTo>
                      <a:pt x="1" y="0"/>
                    </a:moveTo>
                    <a:cubicBezTo>
                      <a:pt x="0" y="2"/>
                      <a:pt x="1" y="0"/>
                      <a:pt x="1" y="1"/>
                    </a:cubicBezTo>
                    <a:cubicBezTo>
                      <a:pt x="2"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33" name="Freeform 272"/>
              <p:cNvSpPr/>
              <p:nvPr/>
            </p:nvSpPr>
            <p:spPr bwMode="auto">
              <a:xfrm>
                <a:off x="4230" y="2480"/>
                <a:ext cx="4" cy="2"/>
              </a:xfrm>
              <a:custGeom>
                <a:avLst/>
                <a:gdLst>
                  <a:gd name="T0" fmla="*/ 1 w 2"/>
                  <a:gd name="T1" fmla="*/ 1 h 1"/>
                  <a:gd name="T2" fmla="*/ 2 w 2"/>
                  <a:gd name="T3" fmla="*/ 1 h 1"/>
                  <a:gd name="T4" fmla="*/ 1 w 2"/>
                  <a:gd name="T5" fmla="*/ 1 h 1"/>
                </a:gdLst>
                <a:ahLst/>
                <a:cxnLst>
                  <a:cxn ang="0">
                    <a:pos x="T0" y="T1"/>
                  </a:cxn>
                  <a:cxn ang="0">
                    <a:pos x="T2" y="T3"/>
                  </a:cxn>
                  <a:cxn ang="0">
                    <a:pos x="T4" y="T5"/>
                  </a:cxn>
                </a:cxnLst>
                <a:rect l="0" t="0" r="r" b="b"/>
                <a:pathLst>
                  <a:path w="2" h="1">
                    <a:moveTo>
                      <a:pt x="1" y="1"/>
                    </a:moveTo>
                    <a:cubicBezTo>
                      <a:pt x="0" y="1"/>
                      <a:pt x="1" y="1"/>
                      <a:pt x="2" y="1"/>
                    </a:cubicBezTo>
                    <a:cubicBezTo>
                      <a:pt x="2" y="0"/>
                      <a:pt x="2"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34" name="Freeform 273"/>
              <p:cNvSpPr/>
              <p:nvPr/>
            </p:nvSpPr>
            <p:spPr bwMode="auto">
              <a:xfrm>
                <a:off x="3895" y="3080"/>
                <a:ext cx="4" cy="3"/>
              </a:xfrm>
              <a:custGeom>
                <a:avLst/>
                <a:gdLst>
                  <a:gd name="T0" fmla="*/ 0 w 2"/>
                  <a:gd name="T1" fmla="*/ 0 h 1"/>
                  <a:gd name="T2" fmla="*/ 1 w 2"/>
                  <a:gd name="T3" fmla="*/ 0 h 1"/>
                  <a:gd name="T4" fmla="*/ 1 w 2"/>
                  <a:gd name="T5" fmla="*/ 0 h 1"/>
                  <a:gd name="T6" fmla="*/ 0 w 2"/>
                  <a:gd name="T7" fmla="*/ 0 h 1"/>
                </a:gdLst>
                <a:ahLst/>
                <a:cxnLst>
                  <a:cxn ang="0">
                    <a:pos x="T0" y="T1"/>
                  </a:cxn>
                  <a:cxn ang="0">
                    <a:pos x="T2" y="T3"/>
                  </a:cxn>
                  <a:cxn ang="0">
                    <a:pos x="T4" y="T5"/>
                  </a:cxn>
                  <a:cxn ang="0">
                    <a:pos x="T6" y="T7"/>
                  </a:cxn>
                </a:cxnLst>
                <a:rect l="0" t="0" r="r" b="b"/>
                <a:pathLst>
                  <a:path w="2" h="1">
                    <a:moveTo>
                      <a:pt x="0" y="0"/>
                    </a:moveTo>
                    <a:cubicBezTo>
                      <a:pt x="0" y="1"/>
                      <a:pt x="1" y="0"/>
                      <a:pt x="1" y="0"/>
                    </a:cubicBezTo>
                    <a:cubicBezTo>
                      <a:pt x="1" y="0"/>
                      <a:pt x="2"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35" name="Freeform 274"/>
              <p:cNvSpPr/>
              <p:nvPr/>
            </p:nvSpPr>
            <p:spPr bwMode="auto">
              <a:xfrm>
                <a:off x="4007" y="3076"/>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36" name="Freeform 275"/>
              <p:cNvSpPr/>
              <p:nvPr/>
            </p:nvSpPr>
            <p:spPr bwMode="auto">
              <a:xfrm>
                <a:off x="3598" y="182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37" name="Freeform 276"/>
              <p:cNvSpPr/>
              <p:nvPr/>
            </p:nvSpPr>
            <p:spPr bwMode="auto">
              <a:xfrm>
                <a:off x="4005" y="3074"/>
                <a:ext cx="2" cy="2"/>
              </a:xfrm>
              <a:custGeom>
                <a:avLst/>
                <a:gdLst>
                  <a:gd name="T0" fmla="*/ 1 w 1"/>
                  <a:gd name="T1" fmla="*/ 1 h 1"/>
                  <a:gd name="T2" fmla="*/ 0 w 1"/>
                  <a:gd name="T3" fmla="*/ 1 h 1"/>
                  <a:gd name="T4" fmla="*/ 1 w 1"/>
                  <a:gd name="T5" fmla="*/ 1 h 1"/>
                </a:gdLst>
                <a:ahLst/>
                <a:cxnLst>
                  <a:cxn ang="0">
                    <a:pos x="T0" y="T1"/>
                  </a:cxn>
                  <a:cxn ang="0">
                    <a:pos x="T2" y="T3"/>
                  </a:cxn>
                  <a:cxn ang="0">
                    <a:pos x="T4" y="T5"/>
                  </a:cxn>
                </a:cxnLst>
                <a:rect l="0" t="0" r="r" b="b"/>
                <a:pathLst>
                  <a:path w="1" h="1">
                    <a:moveTo>
                      <a:pt x="1" y="1"/>
                    </a:moveTo>
                    <a:cubicBezTo>
                      <a:pt x="1" y="1"/>
                      <a:pt x="1" y="1"/>
                      <a:pt x="0" y="1"/>
                    </a:cubicBezTo>
                    <a:cubicBezTo>
                      <a:pt x="0" y="0"/>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38" name="Freeform 277"/>
              <p:cNvSpPr/>
              <p:nvPr/>
            </p:nvSpPr>
            <p:spPr bwMode="auto">
              <a:xfrm>
                <a:off x="4007" y="308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39" name="Freeform 278"/>
              <p:cNvSpPr/>
              <p:nvPr/>
            </p:nvSpPr>
            <p:spPr bwMode="auto">
              <a:xfrm>
                <a:off x="3598" y="1823"/>
                <a:ext cx="2"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40" name="Freeform 279"/>
              <p:cNvSpPr/>
              <p:nvPr/>
            </p:nvSpPr>
            <p:spPr bwMode="auto">
              <a:xfrm>
                <a:off x="3598" y="1823"/>
                <a:ext cx="2" cy="0"/>
              </a:xfrm>
              <a:custGeom>
                <a:avLst/>
                <a:gdLst>
                  <a:gd name="T0" fmla="*/ 1 w 1"/>
                  <a:gd name="T1" fmla="*/ 1 w 1"/>
                  <a:gd name="T2" fmla="*/ 0 w 1"/>
                  <a:gd name="T3" fmla="*/ 0 w 1"/>
                  <a:gd name="T4" fmla="*/ 0 w 1"/>
                  <a:gd name="T5" fmla="*/ 1 w 1"/>
                </a:gdLst>
                <a:ahLst/>
                <a:cxnLst>
                  <a:cxn ang="0">
                    <a:pos x="T0" y="0"/>
                  </a:cxn>
                  <a:cxn ang="0">
                    <a:pos x="T1" y="0"/>
                  </a:cxn>
                  <a:cxn ang="0">
                    <a:pos x="T2" y="0"/>
                  </a:cxn>
                  <a:cxn ang="0">
                    <a:pos x="T3" y="0"/>
                  </a:cxn>
                  <a:cxn ang="0">
                    <a:pos x="T4" y="0"/>
                  </a:cxn>
                  <a:cxn ang="0">
                    <a:pos x="T5" y="0"/>
                  </a:cxn>
                </a:cxnLst>
                <a:rect l="0" t="0" r="r" b="b"/>
                <a:pathLst>
                  <a:path w="1">
                    <a:moveTo>
                      <a:pt x="1" y="0"/>
                    </a:moveTo>
                    <a:cubicBezTo>
                      <a:pt x="1" y="0"/>
                      <a:pt x="1" y="0"/>
                      <a:pt x="1" y="0"/>
                    </a:cubicBezTo>
                    <a:cubicBezTo>
                      <a:pt x="1" y="0"/>
                      <a:pt x="0" y="0"/>
                      <a:pt x="0" y="0"/>
                    </a:cubicBezTo>
                    <a:cubicBezTo>
                      <a:pt x="0" y="0"/>
                      <a:pt x="0" y="0"/>
                      <a:pt x="0" y="0"/>
                    </a:cubicBezTo>
                    <a:cubicBezTo>
                      <a:pt x="0" y="0"/>
                      <a:pt x="0"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41" name="Freeform 280"/>
              <p:cNvSpPr/>
              <p:nvPr/>
            </p:nvSpPr>
            <p:spPr bwMode="auto">
              <a:xfrm>
                <a:off x="4009" y="3083"/>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42" name="Freeform 281"/>
              <p:cNvSpPr/>
              <p:nvPr/>
            </p:nvSpPr>
            <p:spPr bwMode="auto">
              <a:xfrm>
                <a:off x="3602" y="182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43" name="Freeform 282"/>
              <p:cNvSpPr/>
              <p:nvPr/>
            </p:nvSpPr>
            <p:spPr bwMode="auto">
              <a:xfrm>
                <a:off x="3929" y="1870"/>
                <a:ext cx="4" cy="8"/>
              </a:xfrm>
              <a:custGeom>
                <a:avLst/>
                <a:gdLst>
                  <a:gd name="T0" fmla="*/ 2 w 2"/>
                  <a:gd name="T1" fmla="*/ 1 h 4"/>
                  <a:gd name="T2" fmla="*/ 1 w 2"/>
                  <a:gd name="T3" fmla="*/ 4 h 4"/>
                  <a:gd name="T4" fmla="*/ 2 w 2"/>
                  <a:gd name="T5" fmla="*/ 1 h 4"/>
                </a:gdLst>
                <a:ahLst/>
                <a:cxnLst>
                  <a:cxn ang="0">
                    <a:pos x="T0" y="T1"/>
                  </a:cxn>
                  <a:cxn ang="0">
                    <a:pos x="T2" y="T3"/>
                  </a:cxn>
                  <a:cxn ang="0">
                    <a:pos x="T4" y="T5"/>
                  </a:cxn>
                </a:cxnLst>
                <a:rect l="0" t="0" r="r" b="b"/>
                <a:pathLst>
                  <a:path w="2" h="4">
                    <a:moveTo>
                      <a:pt x="2" y="1"/>
                    </a:moveTo>
                    <a:cubicBezTo>
                      <a:pt x="2" y="1"/>
                      <a:pt x="0" y="1"/>
                      <a:pt x="1" y="4"/>
                    </a:cubicBezTo>
                    <a:cubicBezTo>
                      <a:pt x="1" y="0"/>
                      <a:pt x="2" y="4"/>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44" name="Freeform 283"/>
              <p:cNvSpPr/>
              <p:nvPr/>
            </p:nvSpPr>
            <p:spPr bwMode="auto">
              <a:xfrm>
                <a:off x="3687" y="1579"/>
                <a:ext cx="4" cy="4"/>
              </a:xfrm>
              <a:custGeom>
                <a:avLst/>
                <a:gdLst>
                  <a:gd name="T0" fmla="*/ 0 w 4"/>
                  <a:gd name="T1" fmla="*/ 4 h 4"/>
                  <a:gd name="T2" fmla="*/ 4 w 4"/>
                  <a:gd name="T3" fmla="*/ 0 h 4"/>
                  <a:gd name="T4" fmla="*/ 0 w 4"/>
                  <a:gd name="T5" fmla="*/ 2 h 4"/>
                  <a:gd name="T6" fmla="*/ 0 w 4"/>
                  <a:gd name="T7" fmla="*/ 4 h 4"/>
                </a:gdLst>
                <a:ahLst/>
                <a:cxnLst>
                  <a:cxn ang="0">
                    <a:pos x="T0" y="T1"/>
                  </a:cxn>
                  <a:cxn ang="0">
                    <a:pos x="T2" y="T3"/>
                  </a:cxn>
                  <a:cxn ang="0">
                    <a:pos x="T4" y="T5"/>
                  </a:cxn>
                  <a:cxn ang="0">
                    <a:pos x="T6" y="T7"/>
                  </a:cxn>
                </a:cxnLst>
                <a:rect l="0" t="0" r="r" b="b"/>
                <a:pathLst>
                  <a:path w="4" h="4">
                    <a:moveTo>
                      <a:pt x="0" y="4"/>
                    </a:moveTo>
                    <a:lnTo>
                      <a:pt x="4" y="0"/>
                    </a:lnTo>
                    <a:lnTo>
                      <a:pt x="0" y="2"/>
                    </a:lnTo>
                    <a:lnTo>
                      <a:pt x="0"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45" name="Freeform 284"/>
              <p:cNvSpPr/>
              <p:nvPr/>
            </p:nvSpPr>
            <p:spPr bwMode="auto">
              <a:xfrm>
                <a:off x="4086" y="1583"/>
                <a:ext cx="8" cy="4"/>
              </a:xfrm>
              <a:custGeom>
                <a:avLst/>
                <a:gdLst>
                  <a:gd name="T0" fmla="*/ 2 w 4"/>
                  <a:gd name="T1" fmla="*/ 2 h 2"/>
                  <a:gd name="T2" fmla="*/ 1 w 4"/>
                  <a:gd name="T3" fmla="*/ 0 h 2"/>
                  <a:gd name="T4" fmla="*/ 2 w 4"/>
                  <a:gd name="T5" fmla="*/ 2 h 2"/>
                </a:gdLst>
                <a:ahLst/>
                <a:cxnLst>
                  <a:cxn ang="0">
                    <a:pos x="T0" y="T1"/>
                  </a:cxn>
                  <a:cxn ang="0">
                    <a:pos x="T2" y="T3"/>
                  </a:cxn>
                  <a:cxn ang="0">
                    <a:pos x="T4" y="T5"/>
                  </a:cxn>
                </a:cxnLst>
                <a:rect l="0" t="0" r="r" b="b"/>
                <a:pathLst>
                  <a:path w="4" h="2">
                    <a:moveTo>
                      <a:pt x="2" y="2"/>
                    </a:moveTo>
                    <a:cubicBezTo>
                      <a:pt x="2" y="2"/>
                      <a:pt x="3" y="1"/>
                      <a:pt x="1" y="0"/>
                    </a:cubicBezTo>
                    <a:cubicBezTo>
                      <a:pt x="4" y="2"/>
                      <a:pt x="0" y="1"/>
                      <a:pt x="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46" name="Freeform 285"/>
              <p:cNvSpPr/>
              <p:nvPr/>
            </p:nvSpPr>
            <p:spPr bwMode="auto">
              <a:xfrm>
                <a:off x="3574" y="1912"/>
                <a:ext cx="2" cy="21"/>
              </a:xfrm>
              <a:custGeom>
                <a:avLst/>
                <a:gdLst>
                  <a:gd name="T0" fmla="*/ 0 w 1"/>
                  <a:gd name="T1" fmla="*/ 0 h 10"/>
                  <a:gd name="T2" fmla="*/ 1 w 1"/>
                  <a:gd name="T3" fmla="*/ 10 h 10"/>
                  <a:gd name="T4" fmla="*/ 0 w 1"/>
                  <a:gd name="T5" fmla="*/ 0 h 10"/>
                </a:gdLst>
                <a:ahLst/>
                <a:cxnLst>
                  <a:cxn ang="0">
                    <a:pos x="T0" y="T1"/>
                  </a:cxn>
                  <a:cxn ang="0">
                    <a:pos x="T2" y="T3"/>
                  </a:cxn>
                  <a:cxn ang="0">
                    <a:pos x="T4" y="T5"/>
                  </a:cxn>
                </a:cxnLst>
                <a:rect l="0" t="0" r="r" b="b"/>
                <a:pathLst>
                  <a:path w="1" h="10">
                    <a:moveTo>
                      <a:pt x="0" y="0"/>
                    </a:moveTo>
                    <a:cubicBezTo>
                      <a:pt x="0" y="4"/>
                      <a:pt x="0" y="10"/>
                      <a:pt x="1" y="1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47" name="Freeform 286"/>
              <p:cNvSpPr>
                <a:spLocks noEditPoints="1"/>
              </p:cNvSpPr>
              <p:nvPr/>
            </p:nvSpPr>
            <p:spPr bwMode="auto">
              <a:xfrm>
                <a:off x="3559" y="1774"/>
                <a:ext cx="77" cy="91"/>
              </a:xfrm>
              <a:custGeom>
                <a:avLst/>
                <a:gdLst>
                  <a:gd name="T0" fmla="*/ 32 w 36"/>
                  <a:gd name="T1" fmla="*/ 19 h 43"/>
                  <a:gd name="T2" fmla="*/ 27 w 36"/>
                  <a:gd name="T3" fmla="*/ 2 h 43"/>
                  <a:gd name="T4" fmla="*/ 8 w 36"/>
                  <a:gd name="T5" fmla="*/ 14 h 43"/>
                  <a:gd name="T6" fmla="*/ 16 w 36"/>
                  <a:gd name="T7" fmla="*/ 25 h 43"/>
                  <a:gd name="T8" fmla="*/ 16 w 36"/>
                  <a:gd name="T9" fmla="*/ 24 h 43"/>
                  <a:gd name="T10" fmla="*/ 17 w 36"/>
                  <a:gd name="T11" fmla="*/ 24 h 43"/>
                  <a:gd name="T12" fmla="*/ 17 w 36"/>
                  <a:gd name="T13" fmla="*/ 23 h 43"/>
                  <a:gd name="T14" fmla="*/ 17 w 36"/>
                  <a:gd name="T15" fmla="*/ 24 h 43"/>
                  <a:gd name="T16" fmla="*/ 19 w 36"/>
                  <a:gd name="T17" fmla="*/ 23 h 43"/>
                  <a:gd name="T18" fmla="*/ 18 w 36"/>
                  <a:gd name="T19" fmla="*/ 24 h 43"/>
                  <a:gd name="T20" fmla="*/ 17 w 36"/>
                  <a:gd name="T21" fmla="*/ 24 h 43"/>
                  <a:gd name="T22" fmla="*/ 19 w 36"/>
                  <a:gd name="T23" fmla="*/ 23 h 43"/>
                  <a:gd name="T24" fmla="*/ 20 w 36"/>
                  <a:gd name="T25" fmla="*/ 23 h 43"/>
                  <a:gd name="T26" fmla="*/ 21 w 36"/>
                  <a:gd name="T27" fmla="*/ 24 h 43"/>
                  <a:gd name="T28" fmla="*/ 21 w 36"/>
                  <a:gd name="T29" fmla="*/ 23 h 43"/>
                  <a:gd name="T30" fmla="*/ 21 w 36"/>
                  <a:gd name="T31" fmla="*/ 23 h 43"/>
                  <a:gd name="T32" fmla="*/ 21 w 36"/>
                  <a:gd name="T33" fmla="*/ 23 h 43"/>
                  <a:gd name="T34" fmla="*/ 21 w 36"/>
                  <a:gd name="T35" fmla="*/ 24 h 43"/>
                  <a:gd name="T36" fmla="*/ 22 w 36"/>
                  <a:gd name="T37" fmla="*/ 24 h 43"/>
                  <a:gd name="T38" fmla="*/ 22 w 36"/>
                  <a:gd name="T39" fmla="*/ 24 h 43"/>
                  <a:gd name="T40" fmla="*/ 22 w 36"/>
                  <a:gd name="T41" fmla="*/ 19 h 43"/>
                  <a:gd name="T42" fmla="*/ 22 w 36"/>
                  <a:gd name="T43" fmla="*/ 19 h 43"/>
                  <a:gd name="T44" fmla="*/ 23 w 36"/>
                  <a:gd name="T45" fmla="*/ 23 h 43"/>
                  <a:gd name="T46" fmla="*/ 27 w 36"/>
                  <a:gd name="T47" fmla="*/ 24 h 43"/>
                  <a:gd name="T48" fmla="*/ 25 w 36"/>
                  <a:gd name="T49" fmla="*/ 24 h 43"/>
                  <a:gd name="T50" fmla="*/ 25 w 36"/>
                  <a:gd name="T51" fmla="*/ 24 h 43"/>
                  <a:gd name="T52" fmla="*/ 26 w 36"/>
                  <a:gd name="T53" fmla="*/ 23 h 43"/>
                  <a:gd name="T54" fmla="*/ 25 w 36"/>
                  <a:gd name="T55" fmla="*/ 24 h 43"/>
                  <a:gd name="T56" fmla="*/ 24 w 36"/>
                  <a:gd name="T57" fmla="*/ 24 h 43"/>
                  <a:gd name="T58" fmla="*/ 24 w 36"/>
                  <a:gd name="T59" fmla="*/ 22 h 43"/>
                  <a:gd name="T60" fmla="*/ 24 w 36"/>
                  <a:gd name="T61" fmla="*/ 24 h 43"/>
                  <a:gd name="T62" fmla="*/ 23 w 36"/>
                  <a:gd name="T63" fmla="*/ 24 h 43"/>
                  <a:gd name="T64" fmla="*/ 23 w 36"/>
                  <a:gd name="T65" fmla="*/ 24 h 43"/>
                  <a:gd name="T66" fmla="*/ 24 w 36"/>
                  <a:gd name="T67" fmla="*/ 24 h 43"/>
                  <a:gd name="T68" fmla="*/ 24 w 36"/>
                  <a:gd name="T69" fmla="*/ 24 h 43"/>
                  <a:gd name="T70" fmla="*/ 25 w 36"/>
                  <a:gd name="T71" fmla="*/ 24 h 43"/>
                  <a:gd name="T72" fmla="*/ 29 w 36"/>
                  <a:gd name="T73" fmla="*/ 24 h 43"/>
                  <a:gd name="T74" fmla="*/ 26 w 36"/>
                  <a:gd name="T75" fmla="*/ 24 h 43"/>
                  <a:gd name="T76" fmla="*/ 24 w 36"/>
                  <a:gd name="T77" fmla="*/ 22 h 43"/>
                  <a:gd name="T78" fmla="*/ 23 w 36"/>
                  <a:gd name="T79" fmla="*/ 21 h 43"/>
                  <a:gd name="T80" fmla="*/ 24 w 36"/>
                  <a:gd name="T81" fmla="*/ 21 h 43"/>
                  <a:gd name="T82" fmla="*/ 24 w 36"/>
                  <a:gd name="T83" fmla="*/ 21 h 43"/>
                  <a:gd name="T84" fmla="*/ 23 w 36"/>
                  <a:gd name="T85" fmla="*/ 20 h 43"/>
                  <a:gd name="T86" fmla="*/ 22 w 36"/>
                  <a:gd name="T87" fmla="*/ 19 h 43"/>
                  <a:gd name="T88" fmla="*/ 22 w 36"/>
                  <a:gd name="T89" fmla="*/ 20 h 43"/>
                  <a:gd name="T90" fmla="*/ 21 w 36"/>
                  <a:gd name="T91" fmla="*/ 19 h 43"/>
                  <a:gd name="T92" fmla="*/ 22 w 36"/>
                  <a:gd name="T93" fmla="*/ 21 h 43"/>
                  <a:gd name="T94" fmla="*/ 20 w 36"/>
                  <a:gd name="T95" fmla="*/ 21 h 43"/>
                  <a:gd name="T96" fmla="*/ 17 w 36"/>
                  <a:gd name="T97" fmla="*/ 20 h 43"/>
                  <a:gd name="T98" fmla="*/ 20 w 36"/>
                  <a:gd name="T99" fmla="*/ 19 h 43"/>
                  <a:gd name="T100" fmla="*/ 18 w 36"/>
                  <a:gd name="T101" fmla="*/ 18 h 43"/>
                  <a:gd name="T102" fmla="*/ 19 w 36"/>
                  <a:gd name="T103" fmla="*/ 18 h 43"/>
                  <a:gd name="T104" fmla="*/ 20 w 36"/>
                  <a:gd name="T105" fmla="*/ 18 h 43"/>
                  <a:gd name="T106" fmla="*/ 21 w 36"/>
                  <a:gd name="T107" fmla="*/ 19 h 43"/>
                  <a:gd name="T108" fmla="*/ 20 w 36"/>
                  <a:gd name="T109" fmla="*/ 18 h 43"/>
                  <a:gd name="T110" fmla="*/ 18 w 36"/>
                  <a:gd name="T111" fmla="*/ 18 h 43"/>
                  <a:gd name="T112" fmla="*/ 18 w 36"/>
                  <a:gd name="T113" fmla="*/ 18 h 43"/>
                  <a:gd name="T114" fmla="*/ 15 w 36"/>
                  <a:gd name="T115" fmla="*/ 18 h 43"/>
                  <a:gd name="T116" fmla="*/ 18 w 36"/>
                  <a:gd name="T117" fmla="*/ 18 h 43"/>
                  <a:gd name="T118" fmla="*/ 18 w 36"/>
                  <a:gd name="T119" fmla="*/ 18 h 43"/>
                  <a:gd name="T120" fmla="*/ 17 w 36"/>
                  <a:gd name="T121" fmla="*/ 19 h 43"/>
                  <a:gd name="T122" fmla="*/ 16 w 36"/>
                  <a:gd name="T123" fmla="*/ 25 h 43"/>
                  <a:gd name="T124" fmla="*/ 14 w 36"/>
                  <a:gd name="T125" fmla="*/ 29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6" h="43">
                    <a:moveTo>
                      <a:pt x="5" y="16"/>
                    </a:moveTo>
                    <a:cubicBezTo>
                      <a:pt x="6" y="19"/>
                      <a:pt x="3" y="20"/>
                      <a:pt x="0" y="23"/>
                    </a:cubicBezTo>
                    <a:cubicBezTo>
                      <a:pt x="0" y="23"/>
                      <a:pt x="1" y="25"/>
                      <a:pt x="1" y="28"/>
                    </a:cubicBezTo>
                    <a:cubicBezTo>
                      <a:pt x="5" y="39"/>
                      <a:pt x="13" y="43"/>
                      <a:pt x="19" y="41"/>
                    </a:cubicBezTo>
                    <a:cubicBezTo>
                      <a:pt x="18" y="40"/>
                      <a:pt x="18" y="39"/>
                      <a:pt x="19" y="39"/>
                    </a:cubicBezTo>
                    <a:cubicBezTo>
                      <a:pt x="19" y="39"/>
                      <a:pt x="19" y="39"/>
                      <a:pt x="19" y="39"/>
                    </a:cubicBezTo>
                    <a:cubicBezTo>
                      <a:pt x="19" y="38"/>
                      <a:pt x="19" y="38"/>
                      <a:pt x="19" y="38"/>
                    </a:cubicBezTo>
                    <a:cubicBezTo>
                      <a:pt x="19" y="38"/>
                      <a:pt x="19" y="39"/>
                      <a:pt x="19" y="40"/>
                    </a:cubicBezTo>
                    <a:cubicBezTo>
                      <a:pt x="20" y="39"/>
                      <a:pt x="21" y="39"/>
                      <a:pt x="23" y="39"/>
                    </a:cubicBezTo>
                    <a:cubicBezTo>
                      <a:pt x="22" y="36"/>
                      <a:pt x="23" y="38"/>
                      <a:pt x="23" y="36"/>
                    </a:cubicBezTo>
                    <a:cubicBezTo>
                      <a:pt x="23" y="37"/>
                      <a:pt x="23" y="37"/>
                      <a:pt x="23" y="37"/>
                    </a:cubicBezTo>
                    <a:cubicBezTo>
                      <a:pt x="23" y="36"/>
                      <a:pt x="23" y="36"/>
                      <a:pt x="25" y="38"/>
                    </a:cubicBezTo>
                    <a:cubicBezTo>
                      <a:pt x="29" y="38"/>
                      <a:pt x="31" y="35"/>
                      <a:pt x="33" y="33"/>
                    </a:cubicBezTo>
                    <a:cubicBezTo>
                      <a:pt x="36" y="30"/>
                      <a:pt x="36" y="26"/>
                      <a:pt x="36" y="21"/>
                    </a:cubicBezTo>
                    <a:cubicBezTo>
                      <a:pt x="33" y="20"/>
                      <a:pt x="35" y="19"/>
                      <a:pt x="32" y="19"/>
                    </a:cubicBezTo>
                    <a:cubicBezTo>
                      <a:pt x="33" y="19"/>
                      <a:pt x="33" y="19"/>
                      <a:pt x="33" y="19"/>
                    </a:cubicBezTo>
                    <a:cubicBezTo>
                      <a:pt x="31" y="18"/>
                      <a:pt x="33" y="18"/>
                      <a:pt x="34" y="17"/>
                    </a:cubicBezTo>
                    <a:cubicBezTo>
                      <a:pt x="33" y="17"/>
                      <a:pt x="34" y="17"/>
                      <a:pt x="32" y="17"/>
                    </a:cubicBezTo>
                    <a:cubicBezTo>
                      <a:pt x="30" y="17"/>
                      <a:pt x="35" y="17"/>
                      <a:pt x="34" y="16"/>
                    </a:cubicBezTo>
                    <a:cubicBezTo>
                      <a:pt x="34" y="16"/>
                      <a:pt x="33" y="17"/>
                      <a:pt x="33" y="16"/>
                    </a:cubicBezTo>
                    <a:cubicBezTo>
                      <a:pt x="31" y="16"/>
                      <a:pt x="34" y="17"/>
                      <a:pt x="36" y="15"/>
                    </a:cubicBezTo>
                    <a:cubicBezTo>
                      <a:pt x="35" y="13"/>
                      <a:pt x="32" y="12"/>
                      <a:pt x="33" y="10"/>
                    </a:cubicBezTo>
                    <a:cubicBezTo>
                      <a:pt x="33" y="11"/>
                      <a:pt x="32" y="11"/>
                      <a:pt x="32" y="11"/>
                    </a:cubicBezTo>
                    <a:cubicBezTo>
                      <a:pt x="35" y="9"/>
                      <a:pt x="31" y="11"/>
                      <a:pt x="32" y="10"/>
                    </a:cubicBezTo>
                    <a:cubicBezTo>
                      <a:pt x="33" y="10"/>
                      <a:pt x="33" y="10"/>
                      <a:pt x="33" y="10"/>
                    </a:cubicBezTo>
                    <a:cubicBezTo>
                      <a:pt x="34" y="9"/>
                      <a:pt x="32" y="9"/>
                      <a:pt x="32" y="7"/>
                    </a:cubicBezTo>
                    <a:cubicBezTo>
                      <a:pt x="30" y="7"/>
                      <a:pt x="32" y="5"/>
                      <a:pt x="30" y="5"/>
                    </a:cubicBezTo>
                    <a:cubicBezTo>
                      <a:pt x="31" y="5"/>
                      <a:pt x="30" y="4"/>
                      <a:pt x="30" y="4"/>
                    </a:cubicBezTo>
                    <a:cubicBezTo>
                      <a:pt x="27" y="6"/>
                      <a:pt x="29" y="1"/>
                      <a:pt x="27" y="3"/>
                    </a:cubicBezTo>
                    <a:cubicBezTo>
                      <a:pt x="27" y="2"/>
                      <a:pt x="27" y="2"/>
                      <a:pt x="27" y="2"/>
                    </a:cubicBezTo>
                    <a:cubicBezTo>
                      <a:pt x="25" y="1"/>
                      <a:pt x="21" y="0"/>
                      <a:pt x="18" y="3"/>
                    </a:cubicBezTo>
                    <a:cubicBezTo>
                      <a:pt x="16" y="3"/>
                      <a:pt x="12" y="1"/>
                      <a:pt x="13" y="3"/>
                    </a:cubicBezTo>
                    <a:cubicBezTo>
                      <a:pt x="13" y="5"/>
                      <a:pt x="13" y="5"/>
                      <a:pt x="13" y="5"/>
                    </a:cubicBezTo>
                    <a:cubicBezTo>
                      <a:pt x="13" y="5"/>
                      <a:pt x="13" y="4"/>
                      <a:pt x="12" y="3"/>
                    </a:cubicBezTo>
                    <a:cubicBezTo>
                      <a:pt x="13" y="5"/>
                      <a:pt x="11" y="4"/>
                      <a:pt x="11" y="4"/>
                    </a:cubicBezTo>
                    <a:cubicBezTo>
                      <a:pt x="11" y="5"/>
                      <a:pt x="11" y="5"/>
                      <a:pt x="11" y="6"/>
                    </a:cubicBezTo>
                    <a:cubicBezTo>
                      <a:pt x="9" y="4"/>
                      <a:pt x="11" y="8"/>
                      <a:pt x="9" y="7"/>
                    </a:cubicBezTo>
                    <a:cubicBezTo>
                      <a:pt x="12" y="9"/>
                      <a:pt x="10" y="8"/>
                      <a:pt x="10" y="9"/>
                    </a:cubicBezTo>
                    <a:cubicBezTo>
                      <a:pt x="10" y="9"/>
                      <a:pt x="10" y="9"/>
                      <a:pt x="9" y="8"/>
                    </a:cubicBezTo>
                    <a:cubicBezTo>
                      <a:pt x="9" y="9"/>
                      <a:pt x="9" y="9"/>
                      <a:pt x="8" y="9"/>
                    </a:cubicBezTo>
                    <a:cubicBezTo>
                      <a:pt x="8" y="9"/>
                      <a:pt x="10" y="10"/>
                      <a:pt x="9" y="10"/>
                    </a:cubicBezTo>
                    <a:cubicBezTo>
                      <a:pt x="7" y="9"/>
                      <a:pt x="9" y="11"/>
                      <a:pt x="8" y="10"/>
                    </a:cubicBezTo>
                    <a:cubicBezTo>
                      <a:pt x="10" y="11"/>
                      <a:pt x="11" y="13"/>
                      <a:pt x="10" y="12"/>
                    </a:cubicBezTo>
                    <a:cubicBezTo>
                      <a:pt x="8" y="11"/>
                      <a:pt x="8" y="11"/>
                      <a:pt x="8" y="11"/>
                    </a:cubicBezTo>
                    <a:cubicBezTo>
                      <a:pt x="9" y="12"/>
                      <a:pt x="5" y="12"/>
                      <a:pt x="8" y="14"/>
                    </a:cubicBezTo>
                    <a:cubicBezTo>
                      <a:pt x="6" y="13"/>
                      <a:pt x="6" y="13"/>
                      <a:pt x="6" y="13"/>
                    </a:cubicBezTo>
                    <a:cubicBezTo>
                      <a:pt x="8" y="15"/>
                      <a:pt x="6" y="15"/>
                      <a:pt x="8" y="17"/>
                    </a:cubicBezTo>
                    <a:cubicBezTo>
                      <a:pt x="8" y="17"/>
                      <a:pt x="7" y="17"/>
                      <a:pt x="7" y="17"/>
                    </a:cubicBezTo>
                    <a:cubicBezTo>
                      <a:pt x="6" y="17"/>
                      <a:pt x="5" y="16"/>
                      <a:pt x="5" y="16"/>
                    </a:cubicBezTo>
                    <a:close/>
                    <a:moveTo>
                      <a:pt x="16" y="26"/>
                    </a:moveTo>
                    <a:cubicBezTo>
                      <a:pt x="16" y="26"/>
                      <a:pt x="16" y="26"/>
                      <a:pt x="16" y="26"/>
                    </a:cubicBezTo>
                    <a:cubicBezTo>
                      <a:pt x="16" y="27"/>
                      <a:pt x="16" y="27"/>
                      <a:pt x="16" y="26"/>
                    </a:cubicBezTo>
                    <a:close/>
                    <a:moveTo>
                      <a:pt x="17" y="24"/>
                    </a:moveTo>
                    <a:cubicBezTo>
                      <a:pt x="17" y="25"/>
                      <a:pt x="16" y="25"/>
                      <a:pt x="17" y="27"/>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4"/>
                      <a:pt x="16" y="24"/>
                      <a:pt x="17" y="24"/>
                    </a:cubicBezTo>
                    <a:cubicBezTo>
                      <a:pt x="17" y="25"/>
                      <a:pt x="17" y="25"/>
                      <a:pt x="17" y="24"/>
                    </a:cubicBezTo>
                    <a:close/>
                    <a:moveTo>
                      <a:pt x="16" y="25"/>
                    </a:move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4"/>
                      <a:pt x="16" y="24"/>
                      <a:pt x="16" y="24"/>
                    </a:cubicBezTo>
                    <a:cubicBezTo>
                      <a:pt x="16" y="25"/>
                      <a:pt x="17" y="23"/>
                      <a:pt x="16" y="24"/>
                    </a:cubicBezTo>
                    <a:cubicBezTo>
                      <a:pt x="16" y="24"/>
                      <a:pt x="16" y="24"/>
                      <a:pt x="16" y="24"/>
                    </a:cubicBezTo>
                    <a:cubicBezTo>
                      <a:pt x="16" y="24"/>
                      <a:pt x="16" y="24"/>
                      <a:pt x="16" y="24"/>
                    </a:cubicBezTo>
                    <a:cubicBezTo>
                      <a:pt x="16" y="24"/>
                      <a:pt x="16" y="24"/>
                      <a:pt x="16" y="24"/>
                    </a:cubicBezTo>
                    <a:cubicBezTo>
                      <a:pt x="16" y="24"/>
                      <a:pt x="16" y="24"/>
                      <a:pt x="16" y="24"/>
                    </a:cubicBezTo>
                    <a:cubicBezTo>
                      <a:pt x="17" y="24"/>
                      <a:pt x="17" y="24"/>
                      <a:pt x="17" y="24"/>
                    </a:cubicBezTo>
                    <a:cubicBezTo>
                      <a:pt x="17" y="24"/>
                      <a:pt x="17" y="24"/>
                      <a:pt x="17" y="24"/>
                    </a:cubicBezTo>
                    <a:cubicBezTo>
                      <a:pt x="16" y="25"/>
                      <a:pt x="17" y="24"/>
                      <a:pt x="16" y="24"/>
                    </a:cubicBezTo>
                    <a:cubicBezTo>
                      <a:pt x="17" y="24"/>
                      <a:pt x="17" y="24"/>
                      <a:pt x="17" y="24"/>
                    </a:cubicBezTo>
                    <a:cubicBezTo>
                      <a:pt x="17" y="24"/>
                      <a:pt x="17" y="24"/>
                      <a:pt x="17" y="24"/>
                    </a:cubicBezTo>
                    <a:cubicBezTo>
                      <a:pt x="17" y="24"/>
                      <a:pt x="16" y="24"/>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lose/>
                    <a:moveTo>
                      <a:pt x="17" y="24"/>
                    </a:move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lose/>
                    <a:moveTo>
                      <a:pt x="17" y="23"/>
                    </a:moveTo>
                    <a:cubicBezTo>
                      <a:pt x="17" y="23"/>
                      <a:pt x="17" y="23"/>
                      <a:pt x="17" y="23"/>
                    </a:cubicBezTo>
                    <a:cubicBezTo>
                      <a:pt x="17" y="23"/>
                      <a:pt x="17" y="23"/>
                      <a:pt x="17" y="23"/>
                    </a:cubicBezTo>
                    <a:cubicBezTo>
                      <a:pt x="17" y="23"/>
                      <a:pt x="17" y="23"/>
                      <a:pt x="17" y="23"/>
                    </a:cubicBezTo>
                    <a:cubicBezTo>
                      <a:pt x="17" y="23"/>
                      <a:pt x="17" y="23"/>
                      <a:pt x="17" y="23"/>
                    </a:cubicBezTo>
                    <a:close/>
                    <a:moveTo>
                      <a:pt x="17" y="24"/>
                    </a:moveTo>
                    <a:cubicBezTo>
                      <a:pt x="17" y="24"/>
                      <a:pt x="17" y="24"/>
                      <a:pt x="17" y="24"/>
                    </a:cubicBezTo>
                    <a:cubicBezTo>
                      <a:pt x="17" y="24"/>
                      <a:pt x="17" y="24"/>
                      <a:pt x="17" y="24"/>
                    </a:cubicBezTo>
                    <a:cubicBezTo>
                      <a:pt x="17" y="24"/>
                      <a:pt x="17" y="24"/>
                      <a:pt x="17" y="24"/>
                    </a:cubicBezTo>
                    <a:close/>
                    <a:moveTo>
                      <a:pt x="17" y="23"/>
                    </a:moveTo>
                    <a:cubicBezTo>
                      <a:pt x="17" y="23"/>
                      <a:pt x="17" y="23"/>
                      <a:pt x="17" y="23"/>
                    </a:cubicBezTo>
                    <a:cubicBezTo>
                      <a:pt x="18" y="23"/>
                      <a:pt x="18" y="23"/>
                      <a:pt x="18" y="23"/>
                    </a:cubicBezTo>
                    <a:cubicBezTo>
                      <a:pt x="18" y="23"/>
                      <a:pt x="17" y="23"/>
                      <a:pt x="17" y="23"/>
                    </a:cubicBezTo>
                    <a:cubicBezTo>
                      <a:pt x="17" y="23"/>
                      <a:pt x="17" y="23"/>
                      <a:pt x="17" y="23"/>
                    </a:cubicBezTo>
                    <a:cubicBezTo>
                      <a:pt x="17" y="23"/>
                      <a:pt x="17" y="23"/>
                      <a:pt x="17" y="23"/>
                    </a:cubicBezTo>
                    <a:cubicBezTo>
                      <a:pt x="17" y="23"/>
                      <a:pt x="17" y="23"/>
                      <a:pt x="17" y="23"/>
                    </a:cubicBezTo>
                    <a:close/>
                    <a:moveTo>
                      <a:pt x="17" y="24"/>
                    </a:moveTo>
                    <a:cubicBezTo>
                      <a:pt x="17" y="24"/>
                      <a:pt x="17" y="24"/>
                      <a:pt x="17" y="24"/>
                    </a:cubicBezTo>
                    <a:cubicBezTo>
                      <a:pt x="17" y="24"/>
                      <a:pt x="17" y="24"/>
                      <a:pt x="17" y="24"/>
                    </a:cubicBezTo>
                    <a:cubicBezTo>
                      <a:pt x="17" y="24"/>
                      <a:pt x="17" y="24"/>
                      <a:pt x="17" y="24"/>
                    </a:cubicBezTo>
                    <a:close/>
                    <a:moveTo>
                      <a:pt x="17" y="24"/>
                    </a:moveTo>
                    <a:cubicBezTo>
                      <a:pt x="17" y="24"/>
                      <a:pt x="17" y="24"/>
                      <a:pt x="17" y="24"/>
                    </a:cubicBezTo>
                    <a:cubicBezTo>
                      <a:pt x="17" y="24"/>
                      <a:pt x="17" y="24"/>
                      <a:pt x="17" y="24"/>
                    </a:cubicBezTo>
                    <a:close/>
                    <a:moveTo>
                      <a:pt x="17" y="24"/>
                    </a:moveTo>
                    <a:cubicBezTo>
                      <a:pt x="17" y="24"/>
                      <a:pt x="17" y="24"/>
                      <a:pt x="17" y="24"/>
                    </a:cubicBezTo>
                    <a:cubicBezTo>
                      <a:pt x="17" y="24"/>
                      <a:pt x="17" y="24"/>
                      <a:pt x="17" y="24"/>
                    </a:cubicBezTo>
                    <a:cubicBezTo>
                      <a:pt x="18" y="25"/>
                      <a:pt x="17" y="24"/>
                      <a:pt x="17" y="24"/>
                    </a:cubicBezTo>
                    <a:close/>
                    <a:moveTo>
                      <a:pt x="18" y="24"/>
                    </a:moveTo>
                    <a:cubicBezTo>
                      <a:pt x="18" y="24"/>
                      <a:pt x="18" y="24"/>
                      <a:pt x="18" y="24"/>
                    </a:cubicBezTo>
                    <a:cubicBezTo>
                      <a:pt x="18" y="24"/>
                      <a:pt x="18" y="24"/>
                      <a:pt x="18" y="24"/>
                    </a:cubicBezTo>
                    <a:cubicBezTo>
                      <a:pt x="18" y="24"/>
                      <a:pt x="18" y="24"/>
                      <a:pt x="18" y="24"/>
                    </a:cubicBezTo>
                    <a:close/>
                    <a:moveTo>
                      <a:pt x="20" y="23"/>
                    </a:moveTo>
                    <a:cubicBezTo>
                      <a:pt x="20" y="23"/>
                      <a:pt x="20" y="23"/>
                      <a:pt x="20" y="23"/>
                    </a:cubicBezTo>
                    <a:cubicBezTo>
                      <a:pt x="20" y="23"/>
                      <a:pt x="19" y="23"/>
                      <a:pt x="19" y="23"/>
                    </a:cubicBezTo>
                    <a:cubicBezTo>
                      <a:pt x="19" y="23"/>
                      <a:pt x="18" y="23"/>
                      <a:pt x="18" y="24"/>
                    </a:cubicBezTo>
                    <a:cubicBezTo>
                      <a:pt x="18" y="24"/>
                      <a:pt x="18" y="24"/>
                      <a:pt x="18" y="24"/>
                    </a:cubicBezTo>
                    <a:cubicBezTo>
                      <a:pt x="19" y="23"/>
                      <a:pt x="19" y="23"/>
                      <a:pt x="18" y="24"/>
                    </a:cubicBezTo>
                    <a:cubicBezTo>
                      <a:pt x="19" y="23"/>
                      <a:pt x="19" y="23"/>
                      <a:pt x="19" y="23"/>
                    </a:cubicBezTo>
                    <a:cubicBezTo>
                      <a:pt x="19" y="23"/>
                      <a:pt x="19" y="23"/>
                      <a:pt x="19" y="24"/>
                    </a:cubicBezTo>
                    <a:cubicBezTo>
                      <a:pt x="19" y="24"/>
                      <a:pt x="19" y="24"/>
                      <a:pt x="19" y="24"/>
                    </a:cubicBezTo>
                    <a:cubicBezTo>
                      <a:pt x="19" y="24"/>
                      <a:pt x="19" y="24"/>
                      <a:pt x="19" y="24"/>
                    </a:cubicBezTo>
                    <a:cubicBezTo>
                      <a:pt x="19" y="24"/>
                      <a:pt x="19" y="24"/>
                      <a:pt x="19" y="24"/>
                    </a:cubicBezTo>
                    <a:cubicBezTo>
                      <a:pt x="19" y="24"/>
                      <a:pt x="18" y="25"/>
                      <a:pt x="19" y="26"/>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3"/>
                      <a:pt x="17" y="23"/>
                    </a:cubicBezTo>
                    <a:cubicBezTo>
                      <a:pt x="17" y="23"/>
                      <a:pt x="18" y="23"/>
                      <a:pt x="18" y="23"/>
                    </a:cubicBezTo>
                    <a:cubicBezTo>
                      <a:pt x="18" y="23"/>
                      <a:pt x="18" y="23"/>
                      <a:pt x="18" y="24"/>
                    </a:cubicBezTo>
                    <a:cubicBezTo>
                      <a:pt x="18" y="24"/>
                      <a:pt x="18" y="24"/>
                      <a:pt x="18" y="24"/>
                    </a:cubicBezTo>
                    <a:cubicBezTo>
                      <a:pt x="18" y="23"/>
                      <a:pt x="18" y="23"/>
                      <a:pt x="18" y="23"/>
                    </a:cubicBezTo>
                    <a:cubicBezTo>
                      <a:pt x="18" y="23"/>
                      <a:pt x="18" y="23"/>
                      <a:pt x="18" y="23"/>
                    </a:cubicBezTo>
                    <a:cubicBezTo>
                      <a:pt x="18" y="22"/>
                      <a:pt x="17" y="22"/>
                      <a:pt x="17" y="22"/>
                    </a:cubicBezTo>
                    <a:cubicBezTo>
                      <a:pt x="18" y="22"/>
                      <a:pt x="18" y="23"/>
                      <a:pt x="18" y="23"/>
                    </a:cubicBezTo>
                    <a:cubicBezTo>
                      <a:pt x="19" y="22"/>
                      <a:pt x="19" y="22"/>
                      <a:pt x="19" y="22"/>
                    </a:cubicBezTo>
                    <a:cubicBezTo>
                      <a:pt x="19" y="22"/>
                      <a:pt x="19" y="23"/>
                      <a:pt x="19" y="23"/>
                    </a:cubicBezTo>
                    <a:cubicBezTo>
                      <a:pt x="19" y="23"/>
                      <a:pt x="20" y="23"/>
                      <a:pt x="20" y="23"/>
                    </a:cubicBezTo>
                    <a:cubicBezTo>
                      <a:pt x="20" y="23"/>
                      <a:pt x="20" y="23"/>
                      <a:pt x="20" y="23"/>
                    </a:cubicBezTo>
                    <a:cubicBezTo>
                      <a:pt x="20" y="23"/>
                      <a:pt x="20" y="23"/>
                      <a:pt x="20" y="23"/>
                    </a:cubicBezTo>
                    <a:cubicBezTo>
                      <a:pt x="20" y="23"/>
                      <a:pt x="20" y="23"/>
                      <a:pt x="20" y="23"/>
                    </a:cubicBezTo>
                    <a:cubicBezTo>
                      <a:pt x="20" y="23"/>
                      <a:pt x="20" y="23"/>
                      <a:pt x="20" y="23"/>
                    </a:cubicBezTo>
                    <a:cubicBezTo>
                      <a:pt x="20" y="23"/>
                      <a:pt x="21" y="23"/>
                      <a:pt x="21" y="23"/>
                    </a:cubicBezTo>
                    <a:cubicBezTo>
                      <a:pt x="21" y="23"/>
                      <a:pt x="21" y="23"/>
                      <a:pt x="21" y="23"/>
                    </a:cubicBezTo>
                    <a:cubicBezTo>
                      <a:pt x="21" y="23"/>
                      <a:pt x="21" y="23"/>
                      <a:pt x="21" y="23"/>
                    </a:cubicBezTo>
                    <a:cubicBezTo>
                      <a:pt x="21" y="23"/>
                      <a:pt x="21" y="23"/>
                      <a:pt x="21" y="23"/>
                    </a:cubicBezTo>
                    <a:cubicBezTo>
                      <a:pt x="21" y="23"/>
                      <a:pt x="21" y="23"/>
                      <a:pt x="21" y="23"/>
                    </a:cubicBezTo>
                    <a:cubicBezTo>
                      <a:pt x="21" y="23"/>
                      <a:pt x="21" y="23"/>
                      <a:pt x="21" y="23"/>
                    </a:cubicBezTo>
                    <a:cubicBezTo>
                      <a:pt x="21" y="23"/>
                      <a:pt x="21" y="23"/>
                      <a:pt x="20" y="23"/>
                    </a:cubicBezTo>
                    <a:cubicBezTo>
                      <a:pt x="20" y="23"/>
                      <a:pt x="20" y="23"/>
                      <a:pt x="20" y="23"/>
                    </a:cubicBezTo>
                    <a:cubicBezTo>
                      <a:pt x="20" y="23"/>
                      <a:pt x="20" y="23"/>
                      <a:pt x="20" y="23"/>
                    </a:cubicBezTo>
                    <a:cubicBezTo>
                      <a:pt x="20" y="23"/>
                      <a:pt x="20" y="23"/>
                      <a:pt x="20" y="23"/>
                    </a:cubicBezTo>
                    <a:cubicBezTo>
                      <a:pt x="20" y="23"/>
                      <a:pt x="20" y="23"/>
                      <a:pt x="20" y="23"/>
                    </a:cubicBezTo>
                    <a:cubicBezTo>
                      <a:pt x="20" y="23"/>
                      <a:pt x="20" y="23"/>
                      <a:pt x="20" y="23"/>
                    </a:cubicBezTo>
                    <a:cubicBezTo>
                      <a:pt x="20" y="23"/>
                      <a:pt x="20" y="23"/>
                      <a:pt x="21" y="23"/>
                    </a:cubicBezTo>
                    <a:cubicBezTo>
                      <a:pt x="20" y="23"/>
                      <a:pt x="20" y="23"/>
                      <a:pt x="20" y="23"/>
                    </a:cubicBezTo>
                    <a:cubicBezTo>
                      <a:pt x="20" y="23"/>
                      <a:pt x="20" y="23"/>
                      <a:pt x="20" y="23"/>
                    </a:cubicBezTo>
                    <a:cubicBezTo>
                      <a:pt x="20" y="23"/>
                      <a:pt x="20" y="23"/>
                      <a:pt x="20" y="23"/>
                    </a:cubicBezTo>
                    <a:cubicBezTo>
                      <a:pt x="20" y="23"/>
                      <a:pt x="20" y="23"/>
                      <a:pt x="20" y="23"/>
                    </a:cubicBezTo>
                    <a:cubicBezTo>
                      <a:pt x="20" y="23"/>
                      <a:pt x="20" y="23"/>
                      <a:pt x="20" y="23"/>
                    </a:cubicBezTo>
                    <a:cubicBezTo>
                      <a:pt x="20" y="23"/>
                      <a:pt x="20" y="23"/>
                      <a:pt x="20" y="23"/>
                    </a:cubicBezTo>
                    <a:close/>
                    <a:moveTo>
                      <a:pt x="21" y="24"/>
                    </a:moveTo>
                    <a:cubicBezTo>
                      <a:pt x="21" y="24"/>
                      <a:pt x="21" y="24"/>
                      <a:pt x="21" y="24"/>
                    </a:cubicBezTo>
                    <a:cubicBezTo>
                      <a:pt x="21" y="24"/>
                      <a:pt x="21" y="24"/>
                      <a:pt x="21" y="24"/>
                    </a:cubicBezTo>
                    <a:cubicBezTo>
                      <a:pt x="21" y="24"/>
                      <a:pt x="21" y="24"/>
                      <a:pt x="21" y="24"/>
                    </a:cubicBezTo>
                    <a:cubicBezTo>
                      <a:pt x="21" y="24"/>
                      <a:pt x="21" y="24"/>
                      <a:pt x="21" y="24"/>
                    </a:cubicBezTo>
                    <a:close/>
                    <a:moveTo>
                      <a:pt x="21" y="24"/>
                    </a:moveTo>
                    <a:cubicBezTo>
                      <a:pt x="21" y="24"/>
                      <a:pt x="21" y="24"/>
                      <a:pt x="21" y="24"/>
                    </a:cubicBezTo>
                    <a:cubicBezTo>
                      <a:pt x="21" y="24"/>
                      <a:pt x="21" y="24"/>
                      <a:pt x="21" y="24"/>
                    </a:cubicBezTo>
                    <a:cubicBezTo>
                      <a:pt x="21" y="24"/>
                      <a:pt x="21" y="24"/>
                      <a:pt x="21" y="24"/>
                    </a:cubicBezTo>
                    <a:close/>
                    <a:moveTo>
                      <a:pt x="21" y="24"/>
                    </a:moveTo>
                    <a:cubicBezTo>
                      <a:pt x="21" y="24"/>
                      <a:pt x="21" y="24"/>
                      <a:pt x="21" y="24"/>
                    </a:cubicBezTo>
                    <a:cubicBezTo>
                      <a:pt x="21" y="24"/>
                      <a:pt x="21" y="24"/>
                      <a:pt x="21" y="24"/>
                    </a:cubicBezTo>
                    <a:cubicBezTo>
                      <a:pt x="21" y="24"/>
                      <a:pt x="21" y="24"/>
                      <a:pt x="21" y="24"/>
                    </a:cubicBezTo>
                    <a:cubicBezTo>
                      <a:pt x="21" y="24"/>
                      <a:pt x="21" y="24"/>
                      <a:pt x="21" y="24"/>
                    </a:cubicBezTo>
                    <a:close/>
                    <a:moveTo>
                      <a:pt x="21" y="24"/>
                    </a:moveTo>
                    <a:cubicBezTo>
                      <a:pt x="21" y="24"/>
                      <a:pt x="21" y="24"/>
                      <a:pt x="21" y="24"/>
                    </a:cubicBezTo>
                    <a:cubicBezTo>
                      <a:pt x="21" y="24"/>
                      <a:pt x="21" y="24"/>
                      <a:pt x="21" y="24"/>
                    </a:cubicBezTo>
                    <a:cubicBezTo>
                      <a:pt x="21" y="24"/>
                      <a:pt x="21" y="24"/>
                      <a:pt x="21" y="24"/>
                    </a:cubicBezTo>
                    <a:close/>
                    <a:moveTo>
                      <a:pt x="21" y="23"/>
                    </a:moveTo>
                    <a:cubicBezTo>
                      <a:pt x="21" y="23"/>
                      <a:pt x="21" y="23"/>
                      <a:pt x="21" y="23"/>
                    </a:cubicBezTo>
                    <a:cubicBezTo>
                      <a:pt x="21" y="23"/>
                      <a:pt x="21" y="23"/>
                      <a:pt x="21" y="23"/>
                    </a:cubicBezTo>
                    <a:cubicBezTo>
                      <a:pt x="21" y="23"/>
                      <a:pt x="21" y="23"/>
                      <a:pt x="21" y="23"/>
                    </a:cubicBezTo>
                    <a:cubicBezTo>
                      <a:pt x="21" y="23"/>
                      <a:pt x="21" y="23"/>
                      <a:pt x="21" y="23"/>
                    </a:cubicBezTo>
                    <a:close/>
                    <a:moveTo>
                      <a:pt x="21" y="23"/>
                    </a:moveTo>
                    <a:cubicBezTo>
                      <a:pt x="21" y="23"/>
                      <a:pt x="21" y="23"/>
                      <a:pt x="21" y="23"/>
                    </a:cubicBezTo>
                    <a:cubicBezTo>
                      <a:pt x="21" y="23"/>
                      <a:pt x="21" y="23"/>
                      <a:pt x="21" y="23"/>
                    </a:cubicBezTo>
                    <a:cubicBezTo>
                      <a:pt x="21" y="23"/>
                      <a:pt x="21" y="23"/>
                      <a:pt x="21" y="23"/>
                    </a:cubicBezTo>
                    <a:cubicBezTo>
                      <a:pt x="21" y="23"/>
                      <a:pt x="21" y="23"/>
                      <a:pt x="21" y="23"/>
                    </a:cubicBezTo>
                    <a:close/>
                    <a:moveTo>
                      <a:pt x="21" y="23"/>
                    </a:moveTo>
                    <a:cubicBezTo>
                      <a:pt x="21" y="23"/>
                      <a:pt x="21" y="23"/>
                      <a:pt x="21" y="23"/>
                    </a:cubicBezTo>
                    <a:cubicBezTo>
                      <a:pt x="21" y="23"/>
                      <a:pt x="21" y="23"/>
                      <a:pt x="21" y="23"/>
                    </a:cubicBezTo>
                    <a:cubicBezTo>
                      <a:pt x="21" y="23"/>
                      <a:pt x="21" y="23"/>
                      <a:pt x="21" y="23"/>
                    </a:cubicBezTo>
                    <a:cubicBezTo>
                      <a:pt x="21" y="23"/>
                      <a:pt x="21" y="23"/>
                      <a:pt x="21" y="23"/>
                    </a:cubicBezTo>
                    <a:cubicBezTo>
                      <a:pt x="21" y="23"/>
                      <a:pt x="21" y="23"/>
                      <a:pt x="21" y="23"/>
                    </a:cubicBezTo>
                    <a:cubicBezTo>
                      <a:pt x="21" y="23"/>
                      <a:pt x="21" y="23"/>
                      <a:pt x="21" y="23"/>
                    </a:cubicBezTo>
                    <a:close/>
                    <a:moveTo>
                      <a:pt x="21" y="23"/>
                    </a:moveTo>
                    <a:cubicBezTo>
                      <a:pt x="21" y="23"/>
                      <a:pt x="21" y="23"/>
                      <a:pt x="21" y="23"/>
                    </a:cubicBezTo>
                    <a:cubicBezTo>
                      <a:pt x="21" y="23"/>
                      <a:pt x="21" y="23"/>
                      <a:pt x="21" y="23"/>
                    </a:cubicBezTo>
                    <a:cubicBezTo>
                      <a:pt x="21" y="23"/>
                      <a:pt x="21" y="23"/>
                      <a:pt x="21" y="23"/>
                    </a:cubicBezTo>
                    <a:cubicBezTo>
                      <a:pt x="21" y="23"/>
                      <a:pt x="21" y="23"/>
                      <a:pt x="21" y="23"/>
                    </a:cubicBezTo>
                    <a:close/>
                    <a:moveTo>
                      <a:pt x="21" y="24"/>
                    </a:moveTo>
                    <a:cubicBezTo>
                      <a:pt x="21" y="24"/>
                      <a:pt x="21" y="24"/>
                      <a:pt x="21" y="24"/>
                    </a:cubicBezTo>
                    <a:cubicBezTo>
                      <a:pt x="20" y="24"/>
                      <a:pt x="20" y="24"/>
                      <a:pt x="20" y="24"/>
                    </a:cubicBezTo>
                    <a:cubicBezTo>
                      <a:pt x="20" y="24"/>
                      <a:pt x="21" y="24"/>
                      <a:pt x="21" y="24"/>
                    </a:cubicBezTo>
                    <a:cubicBezTo>
                      <a:pt x="21" y="24"/>
                      <a:pt x="21" y="24"/>
                      <a:pt x="21" y="24"/>
                    </a:cubicBezTo>
                    <a:close/>
                    <a:moveTo>
                      <a:pt x="21" y="24"/>
                    </a:moveTo>
                    <a:cubicBezTo>
                      <a:pt x="21" y="24"/>
                      <a:pt x="21" y="24"/>
                      <a:pt x="21" y="24"/>
                    </a:cubicBezTo>
                    <a:cubicBezTo>
                      <a:pt x="21" y="24"/>
                      <a:pt x="21" y="24"/>
                      <a:pt x="21" y="24"/>
                    </a:cubicBezTo>
                    <a:cubicBezTo>
                      <a:pt x="21" y="24"/>
                      <a:pt x="21" y="24"/>
                      <a:pt x="21" y="24"/>
                    </a:cubicBezTo>
                    <a:cubicBezTo>
                      <a:pt x="21" y="24"/>
                      <a:pt x="21" y="24"/>
                      <a:pt x="21" y="24"/>
                    </a:cubicBezTo>
                    <a:close/>
                    <a:moveTo>
                      <a:pt x="21" y="23"/>
                    </a:moveTo>
                    <a:cubicBezTo>
                      <a:pt x="21" y="23"/>
                      <a:pt x="21" y="23"/>
                      <a:pt x="21" y="23"/>
                    </a:cubicBezTo>
                    <a:cubicBezTo>
                      <a:pt x="21" y="23"/>
                      <a:pt x="21" y="23"/>
                      <a:pt x="21" y="23"/>
                    </a:cubicBezTo>
                    <a:cubicBezTo>
                      <a:pt x="21" y="23"/>
                      <a:pt x="21" y="23"/>
                      <a:pt x="21" y="23"/>
                    </a:cubicBezTo>
                    <a:close/>
                    <a:moveTo>
                      <a:pt x="20" y="24"/>
                    </a:moveTo>
                    <a:cubicBezTo>
                      <a:pt x="20" y="24"/>
                      <a:pt x="20" y="24"/>
                      <a:pt x="20" y="24"/>
                    </a:cubicBezTo>
                    <a:cubicBezTo>
                      <a:pt x="20" y="24"/>
                      <a:pt x="20" y="24"/>
                      <a:pt x="20" y="24"/>
                    </a:cubicBezTo>
                    <a:cubicBezTo>
                      <a:pt x="20" y="24"/>
                      <a:pt x="20" y="24"/>
                      <a:pt x="20" y="24"/>
                    </a:cubicBezTo>
                    <a:cubicBezTo>
                      <a:pt x="20" y="24"/>
                      <a:pt x="20" y="24"/>
                      <a:pt x="20" y="24"/>
                    </a:cubicBezTo>
                    <a:close/>
                    <a:moveTo>
                      <a:pt x="20" y="24"/>
                    </a:moveTo>
                    <a:cubicBezTo>
                      <a:pt x="20" y="24"/>
                      <a:pt x="20" y="24"/>
                      <a:pt x="20" y="24"/>
                    </a:cubicBezTo>
                    <a:cubicBezTo>
                      <a:pt x="21" y="24"/>
                      <a:pt x="21" y="24"/>
                      <a:pt x="21" y="25"/>
                    </a:cubicBezTo>
                    <a:lnTo>
                      <a:pt x="20" y="24"/>
                    </a:lnTo>
                    <a:close/>
                    <a:moveTo>
                      <a:pt x="21" y="24"/>
                    </a:moveTo>
                    <a:cubicBezTo>
                      <a:pt x="21" y="24"/>
                      <a:pt x="21" y="24"/>
                      <a:pt x="21" y="24"/>
                    </a:cubicBezTo>
                    <a:cubicBezTo>
                      <a:pt x="21" y="24"/>
                      <a:pt x="21" y="24"/>
                      <a:pt x="21" y="24"/>
                    </a:cubicBezTo>
                    <a:cubicBezTo>
                      <a:pt x="21" y="24"/>
                      <a:pt x="21" y="24"/>
                      <a:pt x="21" y="24"/>
                    </a:cubicBezTo>
                    <a:close/>
                    <a:moveTo>
                      <a:pt x="21" y="24"/>
                    </a:moveTo>
                    <a:cubicBezTo>
                      <a:pt x="21" y="24"/>
                      <a:pt x="21" y="24"/>
                      <a:pt x="21" y="24"/>
                    </a:cubicBezTo>
                    <a:cubicBezTo>
                      <a:pt x="21" y="24"/>
                      <a:pt x="21" y="24"/>
                      <a:pt x="22" y="25"/>
                    </a:cubicBezTo>
                    <a:lnTo>
                      <a:pt x="21" y="24"/>
                    </a:lnTo>
                    <a:close/>
                    <a:moveTo>
                      <a:pt x="22" y="23"/>
                    </a:moveTo>
                    <a:cubicBezTo>
                      <a:pt x="21" y="23"/>
                      <a:pt x="21" y="23"/>
                      <a:pt x="21" y="23"/>
                    </a:cubicBezTo>
                    <a:cubicBezTo>
                      <a:pt x="22" y="23"/>
                      <a:pt x="22" y="23"/>
                      <a:pt x="22" y="23"/>
                    </a:cubicBezTo>
                    <a:cubicBezTo>
                      <a:pt x="22" y="23"/>
                      <a:pt x="22" y="23"/>
                      <a:pt x="22" y="23"/>
                    </a:cubicBezTo>
                    <a:cubicBezTo>
                      <a:pt x="22" y="23"/>
                      <a:pt x="22" y="23"/>
                      <a:pt x="22" y="23"/>
                    </a:cubicBezTo>
                    <a:close/>
                    <a:moveTo>
                      <a:pt x="22" y="23"/>
                    </a:moveTo>
                    <a:cubicBezTo>
                      <a:pt x="22" y="23"/>
                      <a:pt x="22" y="23"/>
                      <a:pt x="22" y="23"/>
                    </a:cubicBezTo>
                    <a:cubicBezTo>
                      <a:pt x="22" y="24"/>
                      <a:pt x="22" y="24"/>
                      <a:pt x="22" y="24"/>
                    </a:cubicBezTo>
                    <a:cubicBezTo>
                      <a:pt x="22" y="24"/>
                      <a:pt x="22" y="24"/>
                      <a:pt x="22" y="24"/>
                    </a:cubicBezTo>
                    <a:cubicBezTo>
                      <a:pt x="22" y="24"/>
                      <a:pt x="22" y="24"/>
                      <a:pt x="22" y="24"/>
                    </a:cubicBezTo>
                    <a:lnTo>
                      <a:pt x="22" y="23"/>
                    </a:lnTo>
                    <a:close/>
                    <a:moveTo>
                      <a:pt x="22" y="23"/>
                    </a:moveTo>
                    <a:cubicBezTo>
                      <a:pt x="22" y="23"/>
                      <a:pt x="22" y="23"/>
                      <a:pt x="22" y="23"/>
                    </a:cubicBezTo>
                    <a:cubicBezTo>
                      <a:pt x="22" y="23"/>
                      <a:pt x="22" y="23"/>
                      <a:pt x="22" y="23"/>
                    </a:cubicBezTo>
                    <a:cubicBezTo>
                      <a:pt x="22" y="23"/>
                      <a:pt x="22" y="23"/>
                      <a:pt x="22" y="23"/>
                    </a:cubicBezTo>
                    <a:close/>
                    <a:moveTo>
                      <a:pt x="22" y="24"/>
                    </a:moveTo>
                    <a:cubicBezTo>
                      <a:pt x="22" y="24"/>
                      <a:pt x="22" y="24"/>
                      <a:pt x="22" y="24"/>
                    </a:cubicBezTo>
                    <a:cubicBezTo>
                      <a:pt x="22" y="24"/>
                      <a:pt x="22" y="24"/>
                      <a:pt x="22" y="24"/>
                    </a:cubicBezTo>
                    <a:cubicBezTo>
                      <a:pt x="22" y="24"/>
                      <a:pt x="22" y="24"/>
                      <a:pt x="22" y="24"/>
                    </a:cubicBezTo>
                    <a:cubicBezTo>
                      <a:pt x="22" y="24"/>
                      <a:pt x="22" y="24"/>
                      <a:pt x="22" y="24"/>
                    </a:cubicBezTo>
                    <a:close/>
                    <a:moveTo>
                      <a:pt x="22" y="24"/>
                    </a:moveTo>
                    <a:cubicBezTo>
                      <a:pt x="22" y="24"/>
                      <a:pt x="22" y="24"/>
                      <a:pt x="22" y="24"/>
                    </a:cubicBezTo>
                    <a:cubicBezTo>
                      <a:pt x="22" y="24"/>
                      <a:pt x="22" y="24"/>
                      <a:pt x="22" y="24"/>
                    </a:cubicBezTo>
                    <a:close/>
                    <a:moveTo>
                      <a:pt x="22" y="24"/>
                    </a:moveTo>
                    <a:cubicBezTo>
                      <a:pt x="22" y="24"/>
                      <a:pt x="22" y="24"/>
                      <a:pt x="22" y="24"/>
                    </a:cubicBezTo>
                    <a:cubicBezTo>
                      <a:pt x="22" y="24"/>
                      <a:pt x="22" y="24"/>
                      <a:pt x="22" y="24"/>
                    </a:cubicBezTo>
                    <a:cubicBezTo>
                      <a:pt x="22" y="24"/>
                      <a:pt x="23" y="24"/>
                      <a:pt x="22" y="24"/>
                    </a:cubicBezTo>
                    <a:close/>
                    <a:moveTo>
                      <a:pt x="22" y="22"/>
                    </a:moveTo>
                    <a:cubicBezTo>
                      <a:pt x="22" y="22"/>
                      <a:pt x="22" y="22"/>
                      <a:pt x="22" y="22"/>
                    </a:cubicBezTo>
                    <a:cubicBezTo>
                      <a:pt x="23" y="22"/>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2"/>
                      <a:pt x="23" y="22"/>
                      <a:pt x="23" y="22"/>
                    </a:cubicBezTo>
                    <a:cubicBezTo>
                      <a:pt x="23" y="22"/>
                      <a:pt x="23" y="22"/>
                      <a:pt x="22" y="22"/>
                    </a:cubicBezTo>
                    <a:close/>
                    <a:moveTo>
                      <a:pt x="22" y="19"/>
                    </a:moveTo>
                    <a:cubicBezTo>
                      <a:pt x="22" y="19"/>
                      <a:pt x="22" y="19"/>
                      <a:pt x="22" y="19"/>
                    </a:cubicBezTo>
                    <a:cubicBezTo>
                      <a:pt x="22" y="19"/>
                      <a:pt x="22" y="19"/>
                      <a:pt x="22" y="19"/>
                    </a:cubicBezTo>
                    <a:cubicBezTo>
                      <a:pt x="22" y="19"/>
                      <a:pt x="22" y="19"/>
                      <a:pt x="22" y="19"/>
                    </a:cubicBezTo>
                    <a:close/>
                    <a:moveTo>
                      <a:pt x="22" y="19"/>
                    </a:moveTo>
                    <a:cubicBezTo>
                      <a:pt x="22" y="19"/>
                      <a:pt x="22" y="19"/>
                      <a:pt x="22" y="19"/>
                    </a:cubicBezTo>
                    <a:cubicBezTo>
                      <a:pt x="22" y="19"/>
                      <a:pt x="22" y="19"/>
                      <a:pt x="22" y="19"/>
                    </a:cubicBezTo>
                    <a:cubicBezTo>
                      <a:pt x="22" y="19"/>
                      <a:pt x="22" y="19"/>
                      <a:pt x="22" y="19"/>
                    </a:cubicBezTo>
                    <a:close/>
                    <a:moveTo>
                      <a:pt x="22" y="19"/>
                    </a:moveTo>
                    <a:cubicBezTo>
                      <a:pt x="22" y="20"/>
                      <a:pt x="22" y="20"/>
                      <a:pt x="22" y="20"/>
                    </a:cubicBezTo>
                    <a:cubicBezTo>
                      <a:pt x="22" y="20"/>
                      <a:pt x="22" y="20"/>
                      <a:pt x="22" y="20"/>
                    </a:cubicBezTo>
                    <a:cubicBezTo>
                      <a:pt x="22" y="19"/>
                      <a:pt x="22" y="19"/>
                      <a:pt x="22" y="19"/>
                    </a:cubicBezTo>
                    <a:cubicBezTo>
                      <a:pt x="22" y="19"/>
                      <a:pt x="22" y="19"/>
                      <a:pt x="22" y="19"/>
                    </a:cubicBezTo>
                    <a:close/>
                    <a:moveTo>
                      <a:pt x="22" y="19"/>
                    </a:moveTo>
                    <a:cubicBezTo>
                      <a:pt x="23" y="20"/>
                      <a:pt x="23" y="20"/>
                      <a:pt x="23" y="20"/>
                    </a:cubicBezTo>
                    <a:cubicBezTo>
                      <a:pt x="23" y="20"/>
                      <a:pt x="22" y="20"/>
                      <a:pt x="22" y="20"/>
                    </a:cubicBezTo>
                    <a:cubicBezTo>
                      <a:pt x="22" y="20"/>
                      <a:pt x="22" y="19"/>
                      <a:pt x="22" y="19"/>
                    </a:cubicBezTo>
                    <a:close/>
                    <a:moveTo>
                      <a:pt x="22" y="19"/>
                    </a:moveTo>
                    <a:cubicBezTo>
                      <a:pt x="22" y="19"/>
                      <a:pt x="22" y="19"/>
                      <a:pt x="22" y="19"/>
                    </a:cubicBezTo>
                    <a:cubicBezTo>
                      <a:pt x="22" y="19"/>
                      <a:pt x="22" y="19"/>
                      <a:pt x="22" y="19"/>
                    </a:cubicBezTo>
                    <a:cubicBezTo>
                      <a:pt x="23" y="20"/>
                      <a:pt x="23" y="20"/>
                      <a:pt x="23" y="20"/>
                    </a:cubicBezTo>
                    <a:cubicBezTo>
                      <a:pt x="23" y="20"/>
                      <a:pt x="23" y="20"/>
                      <a:pt x="23" y="20"/>
                    </a:cubicBezTo>
                    <a:cubicBezTo>
                      <a:pt x="23" y="20"/>
                      <a:pt x="23" y="20"/>
                      <a:pt x="22" y="19"/>
                    </a:cubicBezTo>
                    <a:close/>
                    <a:moveTo>
                      <a:pt x="22" y="20"/>
                    </a:moveTo>
                    <a:cubicBezTo>
                      <a:pt x="22" y="20"/>
                      <a:pt x="22" y="20"/>
                      <a:pt x="22" y="20"/>
                    </a:cubicBezTo>
                    <a:cubicBezTo>
                      <a:pt x="22" y="20"/>
                      <a:pt x="22" y="20"/>
                      <a:pt x="22" y="20"/>
                    </a:cubicBezTo>
                    <a:cubicBezTo>
                      <a:pt x="22" y="20"/>
                      <a:pt x="22" y="20"/>
                      <a:pt x="22" y="20"/>
                    </a:cubicBezTo>
                    <a:close/>
                    <a:moveTo>
                      <a:pt x="23" y="23"/>
                    </a:moveTo>
                    <a:cubicBezTo>
                      <a:pt x="23" y="23"/>
                      <a:pt x="23" y="22"/>
                      <a:pt x="22" y="22"/>
                    </a:cubicBezTo>
                    <a:cubicBezTo>
                      <a:pt x="22" y="22"/>
                      <a:pt x="23" y="22"/>
                      <a:pt x="23" y="22"/>
                    </a:cubicBezTo>
                    <a:cubicBezTo>
                      <a:pt x="23" y="22"/>
                      <a:pt x="23" y="22"/>
                      <a:pt x="23" y="23"/>
                    </a:cubicBezTo>
                    <a:cubicBezTo>
                      <a:pt x="23" y="23"/>
                      <a:pt x="23" y="23"/>
                      <a:pt x="23" y="23"/>
                    </a:cubicBezTo>
                    <a:close/>
                    <a:moveTo>
                      <a:pt x="23" y="22"/>
                    </a:moveTo>
                    <a:cubicBezTo>
                      <a:pt x="23" y="22"/>
                      <a:pt x="23" y="22"/>
                      <a:pt x="23" y="22"/>
                    </a:cubicBezTo>
                    <a:cubicBezTo>
                      <a:pt x="23" y="22"/>
                      <a:pt x="23" y="22"/>
                      <a:pt x="23" y="23"/>
                    </a:cubicBezTo>
                    <a:cubicBezTo>
                      <a:pt x="23" y="23"/>
                      <a:pt x="23" y="23"/>
                      <a:pt x="23" y="23"/>
                    </a:cubicBezTo>
                    <a:cubicBezTo>
                      <a:pt x="23" y="23"/>
                      <a:pt x="23" y="22"/>
                      <a:pt x="23" y="22"/>
                    </a:cubicBezTo>
                    <a:close/>
                    <a:moveTo>
                      <a:pt x="27" y="24"/>
                    </a:moveTo>
                    <a:cubicBezTo>
                      <a:pt x="26" y="24"/>
                      <a:pt x="27" y="24"/>
                      <a:pt x="27" y="24"/>
                    </a:cubicBezTo>
                    <a:cubicBezTo>
                      <a:pt x="27" y="24"/>
                      <a:pt x="27" y="24"/>
                      <a:pt x="27" y="24"/>
                    </a:cubicBezTo>
                    <a:close/>
                    <a:moveTo>
                      <a:pt x="27" y="24"/>
                    </a:moveTo>
                    <a:cubicBezTo>
                      <a:pt x="27" y="24"/>
                      <a:pt x="27" y="24"/>
                      <a:pt x="27" y="24"/>
                    </a:cubicBezTo>
                    <a:cubicBezTo>
                      <a:pt x="27" y="24"/>
                      <a:pt x="27" y="24"/>
                      <a:pt x="27" y="24"/>
                    </a:cubicBezTo>
                    <a:cubicBezTo>
                      <a:pt x="27" y="24"/>
                      <a:pt x="27" y="24"/>
                      <a:pt x="27" y="24"/>
                    </a:cubicBezTo>
                    <a:cubicBezTo>
                      <a:pt x="27" y="24"/>
                      <a:pt x="27" y="24"/>
                      <a:pt x="27" y="24"/>
                    </a:cubicBezTo>
                    <a:close/>
                    <a:moveTo>
                      <a:pt x="27" y="24"/>
                    </a:moveTo>
                    <a:cubicBezTo>
                      <a:pt x="27" y="24"/>
                      <a:pt x="27" y="24"/>
                      <a:pt x="27" y="24"/>
                    </a:cubicBezTo>
                    <a:cubicBezTo>
                      <a:pt x="27" y="24"/>
                      <a:pt x="26" y="24"/>
                      <a:pt x="26" y="24"/>
                    </a:cubicBezTo>
                    <a:cubicBezTo>
                      <a:pt x="26" y="24"/>
                      <a:pt x="26" y="24"/>
                      <a:pt x="26" y="24"/>
                    </a:cubicBezTo>
                    <a:cubicBezTo>
                      <a:pt x="26" y="24"/>
                      <a:pt x="26" y="24"/>
                      <a:pt x="27" y="24"/>
                    </a:cubicBezTo>
                    <a:close/>
                    <a:moveTo>
                      <a:pt x="26" y="24"/>
                    </a:moveTo>
                    <a:cubicBezTo>
                      <a:pt x="26" y="24"/>
                      <a:pt x="26" y="24"/>
                      <a:pt x="26" y="24"/>
                    </a:cubicBezTo>
                    <a:cubicBezTo>
                      <a:pt x="26" y="24"/>
                      <a:pt x="26" y="24"/>
                      <a:pt x="26" y="24"/>
                    </a:cubicBezTo>
                    <a:cubicBezTo>
                      <a:pt x="26" y="24"/>
                      <a:pt x="26" y="24"/>
                      <a:pt x="26" y="24"/>
                    </a:cubicBezTo>
                    <a:cubicBezTo>
                      <a:pt x="26" y="24"/>
                      <a:pt x="26" y="24"/>
                      <a:pt x="26" y="24"/>
                    </a:cubicBezTo>
                    <a:close/>
                    <a:moveTo>
                      <a:pt x="26" y="24"/>
                    </a:moveTo>
                    <a:cubicBezTo>
                      <a:pt x="26" y="24"/>
                      <a:pt x="26" y="24"/>
                      <a:pt x="25" y="24"/>
                    </a:cubicBezTo>
                    <a:cubicBezTo>
                      <a:pt x="26" y="24"/>
                      <a:pt x="25" y="24"/>
                      <a:pt x="26" y="24"/>
                    </a:cubicBezTo>
                    <a:cubicBezTo>
                      <a:pt x="26" y="24"/>
                      <a:pt x="26" y="24"/>
                      <a:pt x="26" y="24"/>
                    </a:cubicBezTo>
                    <a:cubicBezTo>
                      <a:pt x="26" y="24"/>
                      <a:pt x="26" y="24"/>
                      <a:pt x="26" y="24"/>
                    </a:cubicBezTo>
                    <a:close/>
                    <a:moveTo>
                      <a:pt x="26" y="24"/>
                    </a:moveTo>
                    <a:cubicBezTo>
                      <a:pt x="25" y="24"/>
                      <a:pt x="25" y="24"/>
                      <a:pt x="25" y="24"/>
                    </a:cubicBezTo>
                    <a:cubicBezTo>
                      <a:pt x="25" y="24"/>
                      <a:pt x="25" y="24"/>
                      <a:pt x="25" y="24"/>
                    </a:cubicBezTo>
                    <a:cubicBezTo>
                      <a:pt x="25" y="24"/>
                      <a:pt x="25" y="24"/>
                      <a:pt x="25" y="24"/>
                    </a:cubicBezTo>
                    <a:cubicBezTo>
                      <a:pt x="25" y="24"/>
                      <a:pt x="25" y="24"/>
                      <a:pt x="25" y="24"/>
                    </a:cubicBezTo>
                    <a:cubicBezTo>
                      <a:pt x="25" y="24"/>
                      <a:pt x="25" y="24"/>
                      <a:pt x="26" y="24"/>
                    </a:cubicBezTo>
                    <a:close/>
                    <a:moveTo>
                      <a:pt x="25" y="24"/>
                    </a:moveTo>
                    <a:cubicBezTo>
                      <a:pt x="25" y="24"/>
                      <a:pt x="25" y="24"/>
                      <a:pt x="25" y="24"/>
                    </a:cubicBezTo>
                    <a:cubicBezTo>
                      <a:pt x="25" y="24"/>
                      <a:pt x="25" y="24"/>
                      <a:pt x="26" y="24"/>
                    </a:cubicBezTo>
                    <a:cubicBezTo>
                      <a:pt x="25" y="24"/>
                      <a:pt x="25" y="24"/>
                      <a:pt x="25" y="24"/>
                    </a:cubicBezTo>
                    <a:cubicBezTo>
                      <a:pt x="25" y="24"/>
                      <a:pt x="25" y="24"/>
                      <a:pt x="25" y="24"/>
                    </a:cubicBezTo>
                    <a:cubicBezTo>
                      <a:pt x="25" y="24"/>
                      <a:pt x="25" y="24"/>
                      <a:pt x="25" y="24"/>
                    </a:cubicBezTo>
                    <a:close/>
                    <a:moveTo>
                      <a:pt x="25" y="24"/>
                    </a:moveTo>
                    <a:cubicBezTo>
                      <a:pt x="25" y="24"/>
                      <a:pt x="25" y="24"/>
                      <a:pt x="25" y="24"/>
                    </a:cubicBezTo>
                    <a:cubicBezTo>
                      <a:pt x="25" y="24"/>
                      <a:pt x="25" y="24"/>
                      <a:pt x="26" y="24"/>
                    </a:cubicBezTo>
                    <a:cubicBezTo>
                      <a:pt x="26" y="24"/>
                      <a:pt x="26" y="24"/>
                      <a:pt x="26" y="24"/>
                    </a:cubicBezTo>
                    <a:cubicBezTo>
                      <a:pt x="26" y="24"/>
                      <a:pt x="25" y="24"/>
                      <a:pt x="25" y="24"/>
                    </a:cubicBezTo>
                    <a:close/>
                    <a:moveTo>
                      <a:pt x="26" y="24"/>
                    </a:moveTo>
                    <a:cubicBezTo>
                      <a:pt x="26" y="24"/>
                      <a:pt x="26" y="24"/>
                      <a:pt x="26" y="24"/>
                    </a:cubicBezTo>
                    <a:cubicBezTo>
                      <a:pt x="26" y="24"/>
                      <a:pt x="26" y="24"/>
                      <a:pt x="26" y="24"/>
                    </a:cubicBezTo>
                    <a:cubicBezTo>
                      <a:pt x="26" y="24"/>
                      <a:pt x="26" y="24"/>
                      <a:pt x="26" y="24"/>
                    </a:cubicBezTo>
                    <a:cubicBezTo>
                      <a:pt x="26" y="24"/>
                      <a:pt x="26" y="24"/>
                      <a:pt x="26" y="24"/>
                    </a:cubicBezTo>
                    <a:close/>
                    <a:moveTo>
                      <a:pt x="26" y="23"/>
                    </a:moveTo>
                    <a:cubicBezTo>
                      <a:pt x="26" y="23"/>
                      <a:pt x="26" y="23"/>
                      <a:pt x="26" y="23"/>
                    </a:cubicBezTo>
                    <a:cubicBezTo>
                      <a:pt x="26" y="23"/>
                      <a:pt x="26" y="23"/>
                      <a:pt x="26" y="23"/>
                    </a:cubicBezTo>
                    <a:cubicBezTo>
                      <a:pt x="26" y="23"/>
                      <a:pt x="26" y="23"/>
                      <a:pt x="26" y="23"/>
                    </a:cubicBezTo>
                    <a:close/>
                    <a:moveTo>
                      <a:pt x="26" y="23"/>
                    </a:moveTo>
                    <a:cubicBezTo>
                      <a:pt x="25" y="23"/>
                      <a:pt x="25" y="23"/>
                      <a:pt x="25" y="23"/>
                    </a:cubicBezTo>
                    <a:cubicBezTo>
                      <a:pt x="25" y="23"/>
                      <a:pt x="26" y="23"/>
                      <a:pt x="25" y="23"/>
                    </a:cubicBezTo>
                    <a:cubicBezTo>
                      <a:pt x="25" y="23"/>
                      <a:pt x="25" y="23"/>
                      <a:pt x="25" y="23"/>
                    </a:cubicBezTo>
                    <a:cubicBezTo>
                      <a:pt x="25" y="23"/>
                      <a:pt x="25" y="23"/>
                      <a:pt x="25" y="23"/>
                    </a:cubicBezTo>
                    <a:cubicBezTo>
                      <a:pt x="26" y="23"/>
                      <a:pt x="26" y="23"/>
                      <a:pt x="26" y="23"/>
                    </a:cubicBezTo>
                    <a:cubicBezTo>
                      <a:pt x="26" y="23"/>
                      <a:pt x="26" y="23"/>
                      <a:pt x="26" y="23"/>
                    </a:cubicBezTo>
                    <a:cubicBezTo>
                      <a:pt x="26" y="23"/>
                      <a:pt x="26" y="23"/>
                      <a:pt x="26" y="23"/>
                    </a:cubicBezTo>
                    <a:close/>
                    <a:moveTo>
                      <a:pt x="25" y="23"/>
                    </a:moveTo>
                    <a:cubicBezTo>
                      <a:pt x="25" y="23"/>
                      <a:pt x="25" y="23"/>
                      <a:pt x="25" y="23"/>
                    </a:cubicBezTo>
                    <a:cubicBezTo>
                      <a:pt x="25" y="23"/>
                      <a:pt x="25" y="23"/>
                      <a:pt x="25" y="23"/>
                    </a:cubicBezTo>
                    <a:cubicBezTo>
                      <a:pt x="25" y="23"/>
                      <a:pt x="25" y="23"/>
                      <a:pt x="26" y="23"/>
                    </a:cubicBezTo>
                    <a:cubicBezTo>
                      <a:pt x="25" y="23"/>
                      <a:pt x="25" y="23"/>
                      <a:pt x="25" y="23"/>
                    </a:cubicBezTo>
                    <a:close/>
                    <a:moveTo>
                      <a:pt x="25" y="24"/>
                    </a:moveTo>
                    <a:cubicBezTo>
                      <a:pt x="25" y="24"/>
                      <a:pt x="25" y="24"/>
                      <a:pt x="25" y="24"/>
                    </a:cubicBezTo>
                    <a:cubicBezTo>
                      <a:pt x="25" y="24"/>
                      <a:pt x="25" y="24"/>
                      <a:pt x="25" y="24"/>
                    </a:cubicBezTo>
                    <a:cubicBezTo>
                      <a:pt x="25" y="24"/>
                      <a:pt x="25" y="24"/>
                      <a:pt x="25" y="24"/>
                    </a:cubicBezTo>
                    <a:cubicBezTo>
                      <a:pt x="25" y="24"/>
                      <a:pt x="25" y="24"/>
                      <a:pt x="25" y="24"/>
                    </a:cubicBezTo>
                    <a:close/>
                    <a:moveTo>
                      <a:pt x="25" y="24"/>
                    </a:moveTo>
                    <a:cubicBezTo>
                      <a:pt x="25" y="24"/>
                      <a:pt x="25" y="24"/>
                      <a:pt x="25" y="24"/>
                    </a:cubicBezTo>
                    <a:cubicBezTo>
                      <a:pt x="25" y="24"/>
                      <a:pt x="25" y="24"/>
                      <a:pt x="25" y="24"/>
                    </a:cubicBezTo>
                    <a:cubicBezTo>
                      <a:pt x="25" y="24"/>
                      <a:pt x="25" y="24"/>
                      <a:pt x="25" y="24"/>
                    </a:cubicBezTo>
                    <a:cubicBezTo>
                      <a:pt x="25" y="24"/>
                      <a:pt x="25" y="24"/>
                      <a:pt x="25" y="24"/>
                    </a:cubicBezTo>
                    <a:close/>
                    <a:moveTo>
                      <a:pt x="24" y="24"/>
                    </a:moveTo>
                    <a:cubicBezTo>
                      <a:pt x="24" y="24"/>
                      <a:pt x="24" y="24"/>
                      <a:pt x="24" y="24"/>
                    </a:cubicBezTo>
                    <a:cubicBezTo>
                      <a:pt x="24" y="24"/>
                      <a:pt x="24" y="24"/>
                      <a:pt x="24" y="24"/>
                    </a:cubicBezTo>
                    <a:cubicBezTo>
                      <a:pt x="24" y="24"/>
                      <a:pt x="25" y="24"/>
                      <a:pt x="25" y="24"/>
                    </a:cubicBezTo>
                    <a:cubicBezTo>
                      <a:pt x="25" y="24"/>
                      <a:pt x="25" y="24"/>
                      <a:pt x="25" y="24"/>
                    </a:cubicBezTo>
                    <a:cubicBezTo>
                      <a:pt x="24" y="24"/>
                      <a:pt x="24" y="24"/>
                      <a:pt x="24" y="24"/>
                    </a:cubicBezTo>
                    <a:close/>
                    <a:moveTo>
                      <a:pt x="24" y="24"/>
                    </a:moveTo>
                    <a:cubicBezTo>
                      <a:pt x="24" y="24"/>
                      <a:pt x="24" y="24"/>
                      <a:pt x="24" y="24"/>
                    </a:cubicBezTo>
                    <a:cubicBezTo>
                      <a:pt x="24" y="24"/>
                      <a:pt x="24" y="24"/>
                      <a:pt x="24" y="24"/>
                    </a:cubicBezTo>
                    <a:cubicBezTo>
                      <a:pt x="25" y="24"/>
                      <a:pt x="25" y="24"/>
                      <a:pt x="25" y="24"/>
                    </a:cubicBezTo>
                    <a:cubicBezTo>
                      <a:pt x="24" y="24"/>
                      <a:pt x="24" y="24"/>
                      <a:pt x="24" y="24"/>
                    </a:cubicBezTo>
                    <a:close/>
                    <a:moveTo>
                      <a:pt x="24" y="24"/>
                    </a:move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lose/>
                    <a:moveTo>
                      <a:pt x="24" y="22"/>
                    </a:moveTo>
                    <a:cubicBezTo>
                      <a:pt x="24" y="22"/>
                      <a:pt x="24" y="22"/>
                      <a:pt x="24" y="22"/>
                    </a:cubicBezTo>
                    <a:cubicBezTo>
                      <a:pt x="24" y="22"/>
                      <a:pt x="24" y="22"/>
                      <a:pt x="24" y="22"/>
                    </a:cubicBezTo>
                    <a:cubicBezTo>
                      <a:pt x="24" y="22"/>
                      <a:pt x="24" y="22"/>
                      <a:pt x="24" y="22"/>
                    </a:cubicBezTo>
                    <a:cubicBezTo>
                      <a:pt x="24" y="22"/>
                      <a:pt x="24" y="22"/>
                      <a:pt x="24" y="22"/>
                    </a:cubicBezTo>
                    <a:close/>
                    <a:moveTo>
                      <a:pt x="24" y="22"/>
                    </a:moveTo>
                    <a:cubicBezTo>
                      <a:pt x="24" y="22"/>
                      <a:pt x="24" y="22"/>
                      <a:pt x="24" y="22"/>
                    </a:cubicBezTo>
                    <a:cubicBezTo>
                      <a:pt x="24" y="22"/>
                      <a:pt x="24" y="22"/>
                      <a:pt x="24" y="22"/>
                    </a:cubicBezTo>
                    <a:cubicBezTo>
                      <a:pt x="24" y="22"/>
                      <a:pt x="24" y="22"/>
                      <a:pt x="24" y="22"/>
                    </a:cubicBezTo>
                    <a:cubicBezTo>
                      <a:pt x="24" y="22"/>
                      <a:pt x="24" y="22"/>
                      <a:pt x="24" y="22"/>
                    </a:cubicBezTo>
                    <a:close/>
                    <a:moveTo>
                      <a:pt x="24" y="22"/>
                    </a:moveTo>
                    <a:cubicBezTo>
                      <a:pt x="24" y="22"/>
                      <a:pt x="24" y="22"/>
                      <a:pt x="24" y="22"/>
                    </a:cubicBezTo>
                    <a:cubicBezTo>
                      <a:pt x="23" y="22"/>
                      <a:pt x="23" y="22"/>
                      <a:pt x="23" y="22"/>
                    </a:cubicBezTo>
                    <a:lnTo>
                      <a:pt x="24" y="22"/>
                    </a:lnTo>
                    <a:close/>
                    <a:moveTo>
                      <a:pt x="24" y="22"/>
                    </a:moveTo>
                    <a:cubicBezTo>
                      <a:pt x="24" y="22"/>
                      <a:pt x="24" y="22"/>
                      <a:pt x="24" y="22"/>
                    </a:cubicBezTo>
                    <a:cubicBezTo>
                      <a:pt x="23" y="22"/>
                      <a:pt x="23" y="22"/>
                      <a:pt x="23" y="22"/>
                    </a:cubicBezTo>
                    <a:cubicBezTo>
                      <a:pt x="23" y="22"/>
                      <a:pt x="23" y="22"/>
                      <a:pt x="23" y="22"/>
                    </a:cubicBezTo>
                    <a:cubicBezTo>
                      <a:pt x="23" y="22"/>
                      <a:pt x="23" y="22"/>
                      <a:pt x="23" y="22"/>
                    </a:cubicBezTo>
                    <a:cubicBezTo>
                      <a:pt x="23" y="22"/>
                      <a:pt x="24" y="22"/>
                      <a:pt x="24" y="22"/>
                    </a:cubicBezTo>
                    <a:close/>
                    <a:moveTo>
                      <a:pt x="24" y="24"/>
                    </a:moveTo>
                    <a:cubicBezTo>
                      <a:pt x="24" y="24"/>
                      <a:pt x="24" y="24"/>
                      <a:pt x="24" y="24"/>
                    </a:cubicBezTo>
                    <a:cubicBezTo>
                      <a:pt x="24" y="24"/>
                      <a:pt x="24" y="24"/>
                      <a:pt x="24" y="24"/>
                    </a:cubicBezTo>
                    <a:cubicBezTo>
                      <a:pt x="24" y="24"/>
                      <a:pt x="24" y="24"/>
                      <a:pt x="24" y="24"/>
                    </a:cubicBezTo>
                    <a:close/>
                    <a:moveTo>
                      <a:pt x="23" y="22"/>
                    </a:moveTo>
                    <a:cubicBezTo>
                      <a:pt x="23" y="22"/>
                      <a:pt x="23" y="23"/>
                      <a:pt x="23" y="23"/>
                    </a:cubicBezTo>
                    <a:cubicBezTo>
                      <a:pt x="23" y="22"/>
                      <a:pt x="23" y="22"/>
                      <a:pt x="23" y="22"/>
                    </a:cubicBezTo>
                    <a:cubicBezTo>
                      <a:pt x="23" y="22"/>
                      <a:pt x="23" y="22"/>
                      <a:pt x="23" y="22"/>
                    </a:cubicBezTo>
                    <a:cubicBezTo>
                      <a:pt x="23" y="22"/>
                      <a:pt x="23" y="22"/>
                      <a:pt x="23" y="22"/>
                    </a:cubicBezTo>
                    <a:close/>
                    <a:moveTo>
                      <a:pt x="24" y="24"/>
                    </a:moveTo>
                    <a:cubicBezTo>
                      <a:pt x="24" y="24"/>
                      <a:pt x="24" y="24"/>
                      <a:pt x="24" y="24"/>
                    </a:cubicBezTo>
                    <a:cubicBezTo>
                      <a:pt x="24" y="24"/>
                      <a:pt x="24" y="24"/>
                      <a:pt x="24" y="24"/>
                    </a:cubicBezTo>
                    <a:cubicBezTo>
                      <a:pt x="24" y="24"/>
                      <a:pt x="24" y="24"/>
                      <a:pt x="24" y="24"/>
                    </a:cubicBezTo>
                    <a:close/>
                    <a:moveTo>
                      <a:pt x="23" y="24"/>
                    </a:move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4" y="24"/>
                      <a:pt x="24" y="24"/>
                      <a:pt x="24" y="24"/>
                    </a:cubicBezTo>
                    <a:cubicBezTo>
                      <a:pt x="24" y="24"/>
                      <a:pt x="24" y="24"/>
                      <a:pt x="24" y="24"/>
                    </a:cubicBezTo>
                    <a:cubicBezTo>
                      <a:pt x="24" y="24"/>
                      <a:pt x="24" y="24"/>
                      <a:pt x="23" y="24"/>
                    </a:cubicBezTo>
                    <a:cubicBezTo>
                      <a:pt x="24" y="24"/>
                      <a:pt x="24" y="24"/>
                      <a:pt x="24" y="24"/>
                    </a:cubicBezTo>
                    <a:cubicBezTo>
                      <a:pt x="24" y="24"/>
                      <a:pt x="24" y="24"/>
                      <a:pt x="23" y="24"/>
                    </a:cubicBezTo>
                    <a:close/>
                    <a:moveTo>
                      <a:pt x="24" y="24"/>
                    </a:move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lose/>
                    <a:moveTo>
                      <a:pt x="24" y="24"/>
                    </a:move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lose/>
                    <a:moveTo>
                      <a:pt x="24" y="24"/>
                    </a:move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lose/>
                    <a:moveTo>
                      <a:pt x="24" y="24"/>
                    </a:moveTo>
                    <a:cubicBezTo>
                      <a:pt x="24" y="24"/>
                      <a:pt x="24" y="24"/>
                      <a:pt x="24" y="24"/>
                    </a:cubicBezTo>
                    <a:cubicBezTo>
                      <a:pt x="24" y="24"/>
                      <a:pt x="24" y="24"/>
                      <a:pt x="24" y="24"/>
                    </a:cubicBezTo>
                    <a:cubicBezTo>
                      <a:pt x="24" y="24"/>
                      <a:pt x="24" y="24"/>
                      <a:pt x="24" y="24"/>
                    </a:cubicBezTo>
                    <a:cubicBezTo>
                      <a:pt x="24" y="24"/>
                      <a:pt x="24" y="24"/>
                      <a:pt x="24" y="24"/>
                    </a:cubicBezTo>
                    <a:close/>
                    <a:moveTo>
                      <a:pt x="24" y="24"/>
                    </a:moveTo>
                    <a:cubicBezTo>
                      <a:pt x="24" y="24"/>
                      <a:pt x="24" y="24"/>
                      <a:pt x="25" y="24"/>
                    </a:cubicBezTo>
                    <a:cubicBezTo>
                      <a:pt x="25" y="24"/>
                      <a:pt x="25" y="24"/>
                      <a:pt x="25" y="24"/>
                    </a:cubicBezTo>
                    <a:cubicBezTo>
                      <a:pt x="24" y="24"/>
                      <a:pt x="24" y="24"/>
                      <a:pt x="24" y="24"/>
                    </a:cubicBezTo>
                    <a:cubicBezTo>
                      <a:pt x="24" y="24"/>
                      <a:pt x="24" y="24"/>
                      <a:pt x="24" y="24"/>
                    </a:cubicBezTo>
                    <a:close/>
                    <a:moveTo>
                      <a:pt x="24" y="24"/>
                    </a:moveTo>
                    <a:cubicBezTo>
                      <a:pt x="25" y="24"/>
                      <a:pt x="25" y="24"/>
                      <a:pt x="26" y="24"/>
                    </a:cubicBezTo>
                    <a:cubicBezTo>
                      <a:pt x="26" y="25"/>
                      <a:pt x="26" y="25"/>
                      <a:pt x="26" y="25"/>
                    </a:cubicBezTo>
                    <a:cubicBezTo>
                      <a:pt x="26" y="24"/>
                      <a:pt x="26" y="24"/>
                      <a:pt x="26" y="24"/>
                    </a:cubicBezTo>
                    <a:cubicBezTo>
                      <a:pt x="26" y="24"/>
                      <a:pt x="25" y="24"/>
                      <a:pt x="25" y="24"/>
                    </a:cubicBezTo>
                    <a:cubicBezTo>
                      <a:pt x="25" y="24"/>
                      <a:pt x="25" y="24"/>
                      <a:pt x="25" y="24"/>
                    </a:cubicBezTo>
                    <a:cubicBezTo>
                      <a:pt x="25" y="24"/>
                      <a:pt x="25" y="24"/>
                      <a:pt x="25" y="24"/>
                    </a:cubicBezTo>
                    <a:cubicBezTo>
                      <a:pt x="25" y="24"/>
                      <a:pt x="26" y="24"/>
                      <a:pt x="26" y="24"/>
                    </a:cubicBezTo>
                    <a:cubicBezTo>
                      <a:pt x="26" y="24"/>
                      <a:pt x="26" y="24"/>
                      <a:pt x="26" y="24"/>
                    </a:cubicBezTo>
                    <a:cubicBezTo>
                      <a:pt x="26" y="25"/>
                      <a:pt x="27" y="25"/>
                      <a:pt x="27" y="25"/>
                    </a:cubicBezTo>
                    <a:cubicBezTo>
                      <a:pt x="26" y="24"/>
                      <a:pt x="25" y="24"/>
                      <a:pt x="24" y="24"/>
                    </a:cubicBezTo>
                    <a:close/>
                    <a:moveTo>
                      <a:pt x="27" y="25"/>
                    </a:moveTo>
                    <a:cubicBezTo>
                      <a:pt x="27" y="25"/>
                      <a:pt x="27" y="25"/>
                      <a:pt x="27" y="25"/>
                    </a:cubicBezTo>
                    <a:cubicBezTo>
                      <a:pt x="27" y="25"/>
                      <a:pt x="27" y="25"/>
                      <a:pt x="27" y="25"/>
                    </a:cubicBezTo>
                    <a:cubicBezTo>
                      <a:pt x="27" y="25"/>
                      <a:pt x="27" y="25"/>
                      <a:pt x="27" y="25"/>
                    </a:cubicBezTo>
                    <a:close/>
                    <a:moveTo>
                      <a:pt x="27" y="24"/>
                    </a:moveTo>
                    <a:cubicBezTo>
                      <a:pt x="27" y="24"/>
                      <a:pt x="27" y="24"/>
                      <a:pt x="27" y="24"/>
                    </a:cubicBezTo>
                    <a:cubicBezTo>
                      <a:pt x="27" y="24"/>
                      <a:pt x="27" y="24"/>
                      <a:pt x="27" y="24"/>
                    </a:cubicBezTo>
                    <a:cubicBezTo>
                      <a:pt x="28" y="24"/>
                      <a:pt x="28" y="24"/>
                      <a:pt x="27" y="24"/>
                    </a:cubicBezTo>
                    <a:close/>
                    <a:moveTo>
                      <a:pt x="29" y="24"/>
                    </a:moveTo>
                    <a:cubicBezTo>
                      <a:pt x="29" y="24"/>
                      <a:pt x="26" y="24"/>
                      <a:pt x="27" y="24"/>
                    </a:cubicBezTo>
                    <a:cubicBezTo>
                      <a:pt x="28" y="24"/>
                      <a:pt x="28" y="24"/>
                      <a:pt x="28" y="24"/>
                    </a:cubicBezTo>
                    <a:cubicBezTo>
                      <a:pt x="27" y="24"/>
                      <a:pt x="27" y="24"/>
                      <a:pt x="27" y="24"/>
                    </a:cubicBezTo>
                    <a:cubicBezTo>
                      <a:pt x="27" y="24"/>
                      <a:pt x="27" y="24"/>
                      <a:pt x="27" y="24"/>
                    </a:cubicBezTo>
                    <a:cubicBezTo>
                      <a:pt x="27" y="24"/>
                      <a:pt x="27" y="24"/>
                      <a:pt x="26" y="24"/>
                    </a:cubicBezTo>
                    <a:lnTo>
                      <a:pt x="29" y="24"/>
                    </a:lnTo>
                    <a:close/>
                    <a:moveTo>
                      <a:pt x="27" y="24"/>
                    </a:moveTo>
                    <a:cubicBezTo>
                      <a:pt x="27" y="24"/>
                      <a:pt x="26" y="24"/>
                      <a:pt x="26" y="24"/>
                    </a:cubicBezTo>
                    <a:cubicBezTo>
                      <a:pt x="26" y="24"/>
                      <a:pt x="26" y="24"/>
                      <a:pt x="26" y="24"/>
                    </a:cubicBezTo>
                    <a:cubicBezTo>
                      <a:pt x="26" y="24"/>
                      <a:pt x="26" y="24"/>
                      <a:pt x="26" y="24"/>
                    </a:cubicBezTo>
                    <a:cubicBezTo>
                      <a:pt x="26" y="24"/>
                      <a:pt x="26" y="24"/>
                      <a:pt x="27" y="24"/>
                    </a:cubicBezTo>
                    <a:close/>
                    <a:moveTo>
                      <a:pt x="26" y="24"/>
                    </a:moveTo>
                    <a:cubicBezTo>
                      <a:pt x="26" y="24"/>
                      <a:pt x="26" y="24"/>
                      <a:pt x="26" y="24"/>
                    </a:cubicBezTo>
                    <a:cubicBezTo>
                      <a:pt x="26" y="24"/>
                      <a:pt x="26" y="24"/>
                      <a:pt x="26" y="24"/>
                    </a:cubicBezTo>
                    <a:cubicBezTo>
                      <a:pt x="26" y="24"/>
                      <a:pt x="26" y="24"/>
                      <a:pt x="26" y="24"/>
                    </a:cubicBezTo>
                    <a:close/>
                    <a:moveTo>
                      <a:pt x="26" y="22"/>
                    </a:moveTo>
                    <a:cubicBezTo>
                      <a:pt x="26" y="22"/>
                      <a:pt x="25" y="22"/>
                      <a:pt x="25" y="22"/>
                    </a:cubicBezTo>
                    <a:cubicBezTo>
                      <a:pt x="25" y="22"/>
                      <a:pt x="25" y="22"/>
                      <a:pt x="25" y="22"/>
                    </a:cubicBezTo>
                    <a:cubicBezTo>
                      <a:pt x="25" y="22"/>
                      <a:pt x="26" y="22"/>
                      <a:pt x="26" y="22"/>
                    </a:cubicBezTo>
                    <a:close/>
                    <a:moveTo>
                      <a:pt x="25" y="22"/>
                    </a:moveTo>
                    <a:cubicBezTo>
                      <a:pt x="25" y="22"/>
                      <a:pt x="25" y="22"/>
                      <a:pt x="25" y="22"/>
                    </a:cubicBezTo>
                    <a:cubicBezTo>
                      <a:pt x="25" y="22"/>
                      <a:pt x="25" y="22"/>
                      <a:pt x="25" y="22"/>
                    </a:cubicBezTo>
                    <a:cubicBezTo>
                      <a:pt x="25" y="22"/>
                      <a:pt x="25" y="22"/>
                      <a:pt x="25" y="22"/>
                    </a:cubicBezTo>
                    <a:cubicBezTo>
                      <a:pt x="25" y="22"/>
                      <a:pt x="25" y="22"/>
                      <a:pt x="25" y="22"/>
                    </a:cubicBezTo>
                    <a:cubicBezTo>
                      <a:pt x="25" y="22"/>
                      <a:pt x="25" y="22"/>
                      <a:pt x="25" y="22"/>
                    </a:cubicBezTo>
                    <a:cubicBezTo>
                      <a:pt x="25" y="22"/>
                      <a:pt x="25" y="22"/>
                      <a:pt x="25" y="23"/>
                    </a:cubicBezTo>
                    <a:cubicBezTo>
                      <a:pt x="25" y="23"/>
                      <a:pt x="25" y="23"/>
                      <a:pt x="25" y="23"/>
                    </a:cubicBezTo>
                    <a:cubicBezTo>
                      <a:pt x="25" y="23"/>
                      <a:pt x="25" y="22"/>
                      <a:pt x="25" y="22"/>
                    </a:cubicBezTo>
                    <a:cubicBezTo>
                      <a:pt x="25" y="22"/>
                      <a:pt x="24" y="22"/>
                      <a:pt x="24" y="22"/>
                    </a:cubicBezTo>
                    <a:cubicBezTo>
                      <a:pt x="24" y="22"/>
                      <a:pt x="24" y="22"/>
                      <a:pt x="24" y="22"/>
                    </a:cubicBezTo>
                    <a:cubicBezTo>
                      <a:pt x="24" y="22"/>
                      <a:pt x="24" y="22"/>
                      <a:pt x="25" y="22"/>
                    </a:cubicBezTo>
                    <a:cubicBezTo>
                      <a:pt x="24" y="22"/>
                      <a:pt x="24" y="21"/>
                      <a:pt x="23" y="21"/>
                    </a:cubicBezTo>
                    <a:cubicBezTo>
                      <a:pt x="23" y="21"/>
                      <a:pt x="23" y="21"/>
                      <a:pt x="23" y="21"/>
                    </a:cubicBezTo>
                    <a:cubicBezTo>
                      <a:pt x="23" y="21"/>
                      <a:pt x="23" y="21"/>
                      <a:pt x="23" y="21"/>
                    </a:cubicBezTo>
                    <a:cubicBezTo>
                      <a:pt x="23" y="21"/>
                      <a:pt x="23" y="21"/>
                      <a:pt x="23" y="21"/>
                    </a:cubicBezTo>
                    <a:cubicBezTo>
                      <a:pt x="23" y="21"/>
                      <a:pt x="22" y="21"/>
                      <a:pt x="22" y="20"/>
                    </a:cubicBezTo>
                    <a:cubicBezTo>
                      <a:pt x="22" y="20"/>
                      <a:pt x="22" y="20"/>
                      <a:pt x="22" y="20"/>
                    </a:cubicBezTo>
                    <a:cubicBezTo>
                      <a:pt x="23" y="21"/>
                      <a:pt x="23" y="21"/>
                      <a:pt x="23" y="21"/>
                    </a:cubicBezTo>
                    <a:cubicBezTo>
                      <a:pt x="23" y="21"/>
                      <a:pt x="23" y="21"/>
                      <a:pt x="24" y="21"/>
                    </a:cubicBezTo>
                    <a:cubicBezTo>
                      <a:pt x="24" y="22"/>
                      <a:pt x="24" y="22"/>
                      <a:pt x="25" y="22"/>
                    </a:cubicBezTo>
                    <a:cubicBezTo>
                      <a:pt x="25" y="22"/>
                      <a:pt x="25" y="22"/>
                      <a:pt x="25" y="22"/>
                    </a:cubicBezTo>
                    <a:close/>
                    <a:moveTo>
                      <a:pt x="23" y="21"/>
                    </a:moveTo>
                    <a:cubicBezTo>
                      <a:pt x="24" y="21"/>
                      <a:pt x="24" y="21"/>
                      <a:pt x="24" y="21"/>
                    </a:cubicBezTo>
                    <a:cubicBezTo>
                      <a:pt x="24" y="21"/>
                      <a:pt x="24" y="21"/>
                      <a:pt x="24" y="21"/>
                    </a:cubicBezTo>
                    <a:cubicBezTo>
                      <a:pt x="23" y="21"/>
                      <a:pt x="23" y="21"/>
                      <a:pt x="23" y="21"/>
                    </a:cubicBezTo>
                    <a:close/>
                    <a:moveTo>
                      <a:pt x="24" y="21"/>
                    </a:moveTo>
                    <a:cubicBezTo>
                      <a:pt x="24" y="21"/>
                      <a:pt x="24" y="21"/>
                      <a:pt x="24" y="21"/>
                    </a:cubicBezTo>
                    <a:cubicBezTo>
                      <a:pt x="24" y="21"/>
                      <a:pt x="24" y="21"/>
                      <a:pt x="24" y="21"/>
                    </a:cubicBezTo>
                    <a:cubicBezTo>
                      <a:pt x="24" y="21"/>
                      <a:pt x="24" y="21"/>
                      <a:pt x="24" y="21"/>
                    </a:cubicBezTo>
                    <a:cubicBezTo>
                      <a:pt x="24" y="21"/>
                      <a:pt x="24" y="21"/>
                      <a:pt x="24" y="21"/>
                    </a:cubicBezTo>
                    <a:close/>
                    <a:moveTo>
                      <a:pt x="24" y="21"/>
                    </a:moveTo>
                    <a:cubicBezTo>
                      <a:pt x="24" y="21"/>
                      <a:pt x="24" y="21"/>
                      <a:pt x="24" y="21"/>
                    </a:cubicBezTo>
                    <a:cubicBezTo>
                      <a:pt x="24" y="21"/>
                      <a:pt x="24" y="21"/>
                      <a:pt x="24" y="21"/>
                    </a:cubicBezTo>
                    <a:cubicBezTo>
                      <a:pt x="24" y="21"/>
                      <a:pt x="24" y="21"/>
                      <a:pt x="24" y="21"/>
                    </a:cubicBezTo>
                    <a:close/>
                    <a:moveTo>
                      <a:pt x="24" y="21"/>
                    </a:moveTo>
                    <a:cubicBezTo>
                      <a:pt x="24" y="21"/>
                      <a:pt x="24" y="21"/>
                      <a:pt x="24" y="21"/>
                    </a:cubicBezTo>
                    <a:cubicBezTo>
                      <a:pt x="24" y="21"/>
                      <a:pt x="24" y="21"/>
                      <a:pt x="24" y="21"/>
                    </a:cubicBezTo>
                    <a:close/>
                    <a:moveTo>
                      <a:pt x="24" y="21"/>
                    </a:moveTo>
                    <a:cubicBezTo>
                      <a:pt x="24" y="21"/>
                      <a:pt x="24" y="21"/>
                      <a:pt x="24" y="21"/>
                    </a:cubicBezTo>
                    <a:cubicBezTo>
                      <a:pt x="24" y="21"/>
                      <a:pt x="24" y="21"/>
                      <a:pt x="24" y="21"/>
                    </a:cubicBezTo>
                    <a:cubicBezTo>
                      <a:pt x="24" y="21"/>
                      <a:pt x="24" y="21"/>
                      <a:pt x="25" y="21"/>
                    </a:cubicBezTo>
                    <a:cubicBezTo>
                      <a:pt x="25" y="21"/>
                      <a:pt x="24" y="21"/>
                      <a:pt x="24" y="21"/>
                    </a:cubicBezTo>
                    <a:close/>
                    <a:moveTo>
                      <a:pt x="24" y="21"/>
                    </a:moveTo>
                    <a:cubicBezTo>
                      <a:pt x="25" y="21"/>
                      <a:pt x="25" y="21"/>
                      <a:pt x="25" y="21"/>
                    </a:cubicBezTo>
                    <a:cubicBezTo>
                      <a:pt x="24" y="21"/>
                      <a:pt x="24" y="21"/>
                      <a:pt x="24" y="21"/>
                    </a:cubicBezTo>
                    <a:cubicBezTo>
                      <a:pt x="24" y="21"/>
                      <a:pt x="24" y="21"/>
                      <a:pt x="24" y="21"/>
                    </a:cubicBezTo>
                    <a:close/>
                    <a:moveTo>
                      <a:pt x="24" y="21"/>
                    </a:moveTo>
                    <a:cubicBezTo>
                      <a:pt x="24" y="21"/>
                      <a:pt x="24" y="21"/>
                      <a:pt x="24" y="21"/>
                    </a:cubicBezTo>
                    <a:cubicBezTo>
                      <a:pt x="24" y="21"/>
                      <a:pt x="24" y="21"/>
                      <a:pt x="24" y="21"/>
                    </a:cubicBezTo>
                    <a:cubicBezTo>
                      <a:pt x="24" y="21"/>
                      <a:pt x="24" y="21"/>
                      <a:pt x="24" y="21"/>
                    </a:cubicBezTo>
                    <a:cubicBezTo>
                      <a:pt x="24" y="21"/>
                      <a:pt x="24" y="21"/>
                      <a:pt x="24" y="21"/>
                    </a:cubicBezTo>
                    <a:cubicBezTo>
                      <a:pt x="24" y="21"/>
                      <a:pt x="24" y="21"/>
                      <a:pt x="24" y="21"/>
                    </a:cubicBezTo>
                    <a:cubicBezTo>
                      <a:pt x="24" y="21"/>
                      <a:pt x="24" y="21"/>
                      <a:pt x="24" y="21"/>
                    </a:cubicBezTo>
                    <a:close/>
                    <a:moveTo>
                      <a:pt x="24" y="21"/>
                    </a:moveTo>
                    <a:cubicBezTo>
                      <a:pt x="24" y="21"/>
                      <a:pt x="24" y="21"/>
                      <a:pt x="24" y="21"/>
                    </a:cubicBezTo>
                    <a:cubicBezTo>
                      <a:pt x="24" y="21"/>
                      <a:pt x="24" y="21"/>
                      <a:pt x="24" y="21"/>
                    </a:cubicBezTo>
                    <a:cubicBezTo>
                      <a:pt x="24" y="21"/>
                      <a:pt x="24" y="21"/>
                      <a:pt x="24" y="21"/>
                    </a:cubicBezTo>
                    <a:cubicBezTo>
                      <a:pt x="24" y="21"/>
                      <a:pt x="24" y="21"/>
                      <a:pt x="24" y="21"/>
                    </a:cubicBezTo>
                    <a:close/>
                    <a:moveTo>
                      <a:pt x="24" y="21"/>
                    </a:moveTo>
                    <a:cubicBezTo>
                      <a:pt x="23" y="21"/>
                      <a:pt x="23" y="21"/>
                      <a:pt x="23" y="21"/>
                    </a:cubicBezTo>
                    <a:cubicBezTo>
                      <a:pt x="23" y="21"/>
                      <a:pt x="23" y="21"/>
                      <a:pt x="23" y="21"/>
                    </a:cubicBezTo>
                    <a:cubicBezTo>
                      <a:pt x="24" y="21"/>
                      <a:pt x="24" y="21"/>
                      <a:pt x="24" y="21"/>
                    </a:cubicBezTo>
                    <a:cubicBezTo>
                      <a:pt x="24" y="21"/>
                      <a:pt x="24" y="21"/>
                      <a:pt x="24" y="21"/>
                    </a:cubicBezTo>
                    <a:close/>
                    <a:moveTo>
                      <a:pt x="23" y="20"/>
                    </a:moveTo>
                    <a:cubicBezTo>
                      <a:pt x="23" y="20"/>
                      <a:pt x="23" y="20"/>
                      <a:pt x="23" y="20"/>
                    </a:cubicBezTo>
                    <a:cubicBezTo>
                      <a:pt x="23" y="20"/>
                      <a:pt x="23" y="20"/>
                      <a:pt x="23" y="20"/>
                    </a:cubicBezTo>
                    <a:cubicBezTo>
                      <a:pt x="23" y="20"/>
                      <a:pt x="23" y="20"/>
                      <a:pt x="23" y="20"/>
                    </a:cubicBezTo>
                    <a:cubicBezTo>
                      <a:pt x="23" y="20"/>
                      <a:pt x="23" y="20"/>
                      <a:pt x="23" y="20"/>
                    </a:cubicBezTo>
                    <a:cubicBezTo>
                      <a:pt x="23" y="20"/>
                      <a:pt x="23" y="20"/>
                      <a:pt x="23" y="20"/>
                    </a:cubicBezTo>
                    <a:cubicBezTo>
                      <a:pt x="23" y="20"/>
                      <a:pt x="23" y="20"/>
                      <a:pt x="23" y="20"/>
                    </a:cubicBezTo>
                    <a:close/>
                    <a:moveTo>
                      <a:pt x="23" y="20"/>
                    </a:moveTo>
                    <a:cubicBezTo>
                      <a:pt x="23" y="20"/>
                      <a:pt x="23" y="20"/>
                      <a:pt x="23" y="20"/>
                    </a:cubicBezTo>
                    <a:cubicBezTo>
                      <a:pt x="23" y="20"/>
                      <a:pt x="23" y="20"/>
                      <a:pt x="23" y="20"/>
                    </a:cubicBezTo>
                    <a:cubicBezTo>
                      <a:pt x="23" y="20"/>
                      <a:pt x="23" y="20"/>
                      <a:pt x="23" y="20"/>
                    </a:cubicBezTo>
                    <a:close/>
                    <a:moveTo>
                      <a:pt x="23" y="20"/>
                    </a:moveTo>
                    <a:cubicBezTo>
                      <a:pt x="23" y="20"/>
                      <a:pt x="23" y="20"/>
                      <a:pt x="23" y="20"/>
                    </a:cubicBezTo>
                    <a:cubicBezTo>
                      <a:pt x="23" y="19"/>
                      <a:pt x="23" y="19"/>
                      <a:pt x="23" y="20"/>
                    </a:cubicBezTo>
                    <a:close/>
                    <a:moveTo>
                      <a:pt x="23" y="20"/>
                    </a:moveTo>
                    <a:cubicBezTo>
                      <a:pt x="23" y="20"/>
                      <a:pt x="23" y="20"/>
                      <a:pt x="23" y="20"/>
                    </a:cubicBezTo>
                    <a:cubicBezTo>
                      <a:pt x="22" y="19"/>
                      <a:pt x="22" y="18"/>
                      <a:pt x="22" y="18"/>
                    </a:cubicBezTo>
                    <a:cubicBezTo>
                      <a:pt x="21" y="17"/>
                      <a:pt x="22" y="18"/>
                      <a:pt x="23" y="20"/>
                    </a:cubicBezTo>
                    <a:close/>
                    <a:moveTo>
                      <a:pt x="22" y="19"/>
                    </a:moveTo>
                    <a:cubicBezTo>
                      <a:pt x="22" y="19"/>
                      <a:pt x="22" y="19"/>
                      <a:pt x="22" y="19"/>
                    </a:cubicBezTo>
                    <a:cubicBezTo>
                      <a:pt x="22" y="19"/>
                      <a:pt x="22" y="19"/>
                      <a:pt x="22" y="19"/>
                    </a:cubicBezTo>
                    <a:cubicBezTo>
                      <a:pt x="22" y="19"/>
                      <a:pt x="22" y="19"/>
                      <a:pt x="22" y="19"/>
                    </a:cubicBezTo>
                    <a:cubicBezTo>
                      <a:pt x="22" y="19"/>
                      <a:pt x="22" y="19"/>
                      <a:pt x="22" y="19"/>
                    </a:cubicBezTo>
                    <a:cubicBezTo>
                      <a:pt x="22" y="19"/>
                      <a:pt x="22" y="19"/>
                      <a:pt x="22" y="19"/>
                    </a:cubicBezTo>
                    <a:close/>
                    <a:moveTo>
                      <a:pt x="22" y="20"/>
                    </a:moveTo>
                    <a:cubicBezTo>
                      <a:pt x="22" y="20"/>
                      <a:pt x="22" y="20"/>
                      <a:pt x="22" y="20"/>
                    </a:cubicBezTo>
                    <a:cubicBezTo>
                      <a:pt x="22" y="20"/>
                      <a:pt x="22" y="20"/>
                      <a:pt x="22" y="20"/>
                    </a:cubicBezTo>
                    <a:cubicBezTo>
                      <a:pt x="22" y="20"/>
                      <a:pt x="22" y="20"/>
                      <a:pt x="22" y="20"/>
                    </a:cubicBezTo>
                    <a:cubicBezTo>
                      <a:pt x="22" y="20"/>
                      <a:pt x="22" y="20"/>
                      <a:pt x="22" y="20"/>
                    </a:cubicBezTo>
                    <a:close/>
                    <a:moveTo>
                      <a:pt x="22" y="19"/>
                    </a:moveTo>
                    <a:cubicBezTo>
                      <a:pt x="22" y="19"/>
                      <a:pt x="22" y="19"/>
                      <a:pt x="22" y="19"/>
                    </a:cubicBezTo>
                    <a:cubicBezTo>
                      <a:pt x="22" y="19"/>
                      <a:pt x="22" y="19"/>
                      <a:pt x="22" y="19"/>
                    </a:cubicBezTo>
                    <a:close/>
                    <a:moveTo>
                      <a:pt x="22" y="19"/>
                    </a:moveTo>
                    <a:cubicBezTo>
                      <a:pt x="22" y="19"/>
                      <a:pt x="22" y="19"/>
                      <a:pt x="22" y="19"/>
                    </a:cubicBezTo>
                    <a:cubicBezTo>
                      <a:pt x="22" y="19"/>
                      <a:pt x="22" y="19"/>
                      <a:pt x="22" y="19"/>
                    </a:cubicBezTo>
                    <a:cubicBezTo>
                      <a:pt x="22" y="19"/>
                      <a:pt x="22" y="19"/>
                      <a:pt x="22" y="19"/>
                    </a:cubicBezTo>
                    <a:close/>
                    <a:moveTo>
                      <a:pt x="22" y="20"/>
                    </a:moveTo>
                    <a:cubicBezTo>
                      <a:pt x="22" y="20"/>
                      <a:pt x="22" y="20"/>
                      <a:pt x="22" y="20"/>
                    </a:cubicBezTo>
                    <a:cubicBezTo>
                      <a:pt x="22" y="20"/>
                      <a:pt x="22" y="20"/>
                      <a:pt x="22" y="20"/>
                    </a:cubicBezTo>
                    <a:cubicBezTo>
                      <a:pt x="22" y="21"/>
                      <a:pt x="22" y="21"/>
                      <a:pt x="22" y="21"/>
                    </a:cubicBezTo>
                    <a:cubicBezTo>
                      <a:pt x="22" y="21"/>
                      <a:pt x="22" y="21"/>
                      <a:pt x="22" y="21"/>
                    </a:cubicBezTo>
                    <a:cubicBezTo>
                      <a:pt x="22" y="21"/>
                      <a:pt x="22" y="20"/>
                      <a:pt x="22" y="20"/>
                    </a:cubicBezTo>
                    <a:cubicBezTo>
                      <a:pt x="22" y="20"/>
                      <a:pt x="22" y="20"/>
                      <a:pt x="22" y="20"/>
                    </a:cubicBezTo>
                    <a:close/>
                    <a:moveTo>
                      <a:pt x="21" y="19"/>
                    </a:moveTo>
                    <a:cubicBezTo>
                      <a:pt x="21" y="19"/>
                      <a:pt x="22" y="19"/>
                      <a:pt x="22" y="19"/>
                    </a:cubicBezTo>
                    <a:cubicBezTo>
                      <a:pt x="22" y="19"/>
                      <a:pt x="22" y="19"/>
                      <a:pt x="22" y="19"/>
                    </a:cubicBezTo>
                    <a:cubicBezTo>
                      <a:pt x="22" y="19"/>
                      <a:pt x="22" y="19"/>
                      <a:pt x="22" y="19"/>
                    </a:cubicBezTo>
                    <a:cubicBezTo>
                      <a:pt x="21" y="19"/>
                      <a:pt x="21" y="19"/>
                      <a:pt x="21" y="19"/>
                    </a:cubicBezTo>
                    <a:cubicBezTo>
                      <a:pt x="21" y="19"/>
                      <a:pt x="21" y="19"/>
                      <a:pt x="21" y="19"/>
                    </a:cubicBezTo>
                    <a:close/>
                    <a:moveTo>
                      <a:pt x="21" y="19"/>
                    </a:moveTo>
                    <a:cubicBezTo>
                      <a:pt x="21" y="19"/>
                      <a:pt x="21" y="19"/>
                      <a:pt x="21" y="19"/>
                    </a:cubicBezTo>
                    <a:cubicBezTo>
                      <a:pt x="21" y="19"/>
                      <a:pt x="21" y="19"/>
                      <a:pt x="21" y="19"/>
                    </a:cubicBezTo>
                    <a:cubicBezTo>
                      <a:pt x="21" y="19"/>
                      <a:pt x="21" y="19"/>
                      <a:pt x="21" y="19"/>
                    </a:cubicBezTo>
                    <a:close/>
                    <a:moveTo>
                      <a:pt x="21" y="19"/>
                    </a:moveTo>
                    <a:cubicBezTo>
                      <a:pt x="22" y="20"/>
                      <a:pt x="22" y="20"/>
                      <a:pt x="22" y="20"/>
                    </a:cubicBezTo>
                    <a:cubicBezTo>
                      <a:pt x="22" y="20"/>
                      <a:pt x="22" y="20"/>
                      <a:pt x="22" y="20"/>
                    </a:cubicBezTo>
                    <a:cubicBezTo>
                      <a:pt x="22" y="20"/>
                      <a:pt x="22" y="20"/>
                      <a:pt x="22" y="20"/>
                    </a:cubicBezTo>
                    <a:cubicBezTo>
                      <a:pt x="22" y="20"/>
                      <a:pt x="22" y="20"/>
                      <a:pt x="22" y="20"/>
                    </a:cubicBezTo>
                    <a:cubicBezTo>
                      <a:pt x="22" y="20"/>
                      <a:pt x="21" y="20"/>
                      <a:pt x="21" y="20"/>
                    </a:cubicBezTo>
                    <a:cubicBezTo>
                      <a:pt x="21" y="20"/>
                      <a:pt x="21" y="20"/>
                      <a:pt x="21" y="20"/>
                    </a:cubicBezTo>
                    <a:cubicBezTo>
                      <a:pt x="21" y="20"/>
                      <a:pt x="21" y="20"/>
                      <a:pt x="21" y="20"/>
                    </a:cubicBezTo>
                    <a:cubicBezTo>
                      <a:pt x="21" y="20"/>
                      <a:pt x="21" y="20"/>
                      <a:pt x="21" y="19"/>
                    </a:cubicBezTo>
                    <a:close/>
                    <a:moveTo>
                      <a:pt x="22" y="21"/>
                    </a:moveTo>
                    <a:cubicBezTo>
                      <a:pt x="22" y="21"/>
                      <a:pt x="22" y="21"/>
                      <a:pt x="22" y="21"/>
                    </a:cubicBezTo>
                    <a:cubicBezTo>
                      <a:pt x="22" y="21"/>
                      <a:pt x="22" y="21"/>
                      <a:pt x="22" y="21"/>
                    </a:cubicBezTo>
                    <a:cubicBezTo>
                      <a:pt x="22" y="21"/>
                      <a:pt x="21" y="21"/>
                      <a:pt x="21" y="21"/>
                    </a:cubicBezTo>
                    <a:cubicBezTo>
                      <a:pt x="21" y="21"/>
                      <a:pt x="21" y="21"/>
                      <a:pt x="22" y="21"/>
                    </a:cubicBezTo>
                    <a:close/>
                    <a:moveTo>
                      <a:pt x="22" y="21"/>
                    </a:moveTo>
                    <a:cubicBezTo>
                      <a:pt x="22" y="22"/>
                      <a:pt x="22" y="22"/>
                      <a:pt x="22" y="22"/>
                    </a:cubicBezTo>
                    <a:cubicBezTo>
                      <a:pt x="22" y="21"/>
                      <a:pt x="22" y="21"/>
                      <a:pt x="22" y="21"/>
                    </a:cubicBezTo>
                    <a:cubicBezTo>
                      <a:pt x="22" y="21"/>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1"/>
                      <a:pt x="21" y="21"/>
                      <a:pt x="21" y="21"/>
                    </a:cubicBezTo>
                    <a:cubicBezTo>
                      <a:pt x="21" y="21"/>
                      <a:pt x="22" y="21"/>
                      <a:pt x="22" y="21"/>
                    </a:cubicBezTo>
                    <a:close/>
                    <a:moveTo>
                      <a:pt x="20" y="21"/>
                    </a:moveTo>
                    <a:cubicBezTo>
                      <a:pt x="20" y="21"/>
                      <a:pt x="20" y="22"/>
                      <a:pt x="20" y="22"/>
                    </a:cubicBezTo>
                    <a:cubicBezTo>
                      <a:pt x="20" y="21"/>
                      <a:pt x="20" y="21"/>
                      <a:pt x="20" y="21"/>
                    </a:cubicBezTo>
                    <a:cubicBezTo>
                      <a:pt x="20" y="21"/>
                      <a:pt x="20" y="21"/>
                      <a:pt x="20" y="21"/>
                    </a:cubicBezTo>
                    <a:cubicBezTo>
                      <a:pt x="20" y="21"/>
                      <a:pt x="20" y="21"/>
                      <a:pt x="20" y="21"/>
                    </a:cubicBezTo>
                    <a:cubicBezTo>
                      <a:pt x="20" y="21"/>
                      <a:pt x="20" y="21"/>
                      <a:pt x="20" y="20"/>
                    </a:cubicBezTo>
                    <a:cubicBezTo>
                      <a:pt x="19" y="20"/>
                      <a:pt x="19" y="20"/>
                      <a:pt x="19" y="20"/>
                    </a:cubicBezTo>
                    <a:cubicBezTo>
                      <a:pt x="19" y="20"/>
                      <a:pt x="19" y="20"/>
                      <a:pt x="19" y="20"/>
                    </a:cubicBezTo>
                    <a:cubicBezTo>
                      <a:pt x="19" y="20"/>
                      <a:pt x="19" y="20"/>
                      <a:pt x="19" y="20"/>
                    </a:cubicBezTo>
                    <a:cubicBezTo>
                      <a:pt x="19" y="20"/>
                      <a:pt x="19" y="20"/>
                      <a:pt x="19" y="20"/>
                    </a:cubicBezTo>
                    <a:cubicBezTo>
                      <a:pt x="18" y="21"/>
                      <a:pt x="18" y="20"/>
                      <a:pt x="17" y="21"/>
                    </a:cubicBezTo>
                    <a:cubicBezTo>
                      <a:pt x="18" y="20"/>
                      <a:pt x="18" y="20"/>
                      <a:pt x="18" y="20"/>
                    </a:cubicBezTo>
                    <a:cubicBezTo>
                      <a:pt x="18" y="20"/>
                      <a:pt x="18" y="20"/>
                      <a:pt x="18" y="20"/>
                    </a:cubicBezTo>
                    <a:cubicBezTo>
                      <a:pt x="17" y="20"/>
                      <a:pt x="18" y="20"/>
                      <a:pt x="18" y="20"/>
                    </a:cubicBezTo>
                    <a:cubicBezTo>
                      <a:pt x="18" y="20"/>
                      <a:pt x="18" y="20"/>
                      <a:pt x="18" y="20"/>
                    </a:cubicBezTo>
                    <a:cubicBezTo>
                      <a:pt x="18" y="20"/>
                      <a:pt x="18" y="20"/>
                      <a:pt x="18" y="20"/>
                    </a:cubicBezTo>
                    <a:cubicBezTo>
                      <a:pt x="18" y="20"/>
                      <a:pt x="18" y="19"/>
                      <a:pt x="18" y="19"/>
                    </a:cubicBezTo>
                    <a:cubicBezTo>
                      <a:pt x="18" y="19"/>
                      <a:pt x="18" y="19"/>
                      <a:pt x="18" y="19"/>
                    </a:cubicBezTo>
                    <a:cubicBezTo>
                      <a:pt x="18" y="20"/>
                      <a:pt x="18" y="20"/>
                      <a:pt x="18" y="20"/>
                    </a:cubicBezTo>
                    <a:cubicBezTo>
                      <a:pt x="18" y="20"/>
                      <a:pt x="17" y="20"/>
                      <a:pt x="17" y="20"/>
                    </a:cubicBezTo>
                    <a:cubicBezTo>
                      <a:pt x="18" y="19"/>
                      <a:pt x="18" y="19"/>
                      <a:pt x="18" y="19"/>
                    </a:cubicBezTo>
                    <a:cubicBezTo>
                      <a:pt x="18" y="19"/>
                      <a:pt x="17" y="19"/>
                      <a:pt x="17" y="19"/>
                    </a:cubicBezTo>
                    <a:cubicBezTo>
                      <a:pt x="18" y="19"/>
                      <a:pt x="18" y="19"/>
                      <a:pt x="18" y="19"/>
                    </a:cubicBezTo>
                    <a:cubicBezTo>
                      <a:pt x="18" y="19"/>
                      <a:pt x="18" y="19"/>
                      <a:pt x="18" y="19"/>
                    </a:cubicBezTo>
                    <a:cubicBezTo>
                      <a:pt x="19" y="18"/>
                      <a:pt x="19" y="18"/>
                      <a:pt x="19" y="18"/>
                    </a:cubicBezTo>
                    <a:cubicBezTo>
                      <a:pt x="19" y="18"/>
                      <a:pt x="19" y="18"/>
                      <a:pt x="20" y="18"/>
                    </a:cubicBezTo>
                    <a:cubicBezTo>
                      <a:pt x="20" y="18"/>
                      <a:pt x="20" y="18"/>
                      <a:pt x="20" y="18"/>
                    </a:cubicBezTo>
                    <a:cubicBezTo>
                      <a:pt x="19" y="18"/>
                      <a:pt x="19" y="18"/>
                      <a:pt x="19" y="18"/>
                    </a:cubicBezTo>
                    <a:cubicBezTo>
                      <a:pt x="19" y="18"/>
                      <a:pt x="19" y="18"/>
                      <a:pt x="20" y="18"/>
                    </a:cubicBezTo>
                    <a:cubicBezTo>
                      <a:pt x="19" y="19"/>
                      <a:pt x="19" y="20"/>
                      <a:pt x="19" y="20"/>
                    </a:cubicBezTo>
                    <a:cubicBezTo>
                      <a:pt x="19" y="20"/>
                      <a:pt x="19" y="20"/>
                      <a:pt x="19" y="20"/>
                    </a:cubicBezTo>
                    <a:cubicBezTo>
                      <a:pt x="19" y="19"/>
                      <a:pt x="19" y="19"/>
                      <a:pt x="19" y="19"/>
                    </a:cubicBezTo>
                    <a:cubicBezTo>
                      <a:pt x="20" y="18"/>
                      <a:pt x="19" y="21"/>
                      <a:pt x="20" y="19"/>
                    </a:cubicBezTo>
                    <a:cubicBezTo>
                      <a:pt x="20" y="19"/>
                      <a:pt x="20" y="19"/>
                      <a:pt x="20" y="19"/>
                    </a:cubicBezTo>
                    <a:cubicBezTo>
                      <a:pt x="20" y="19"/>
                      <a:pt x="20" y="19"/>
                      <a:pt x="20" y="19"/>
                    </a:cubicBezTo>
                    <a:cubicBezTo>
                      <a:pt x="20" y="20"/>
                      <a:pt x="19" y="20"/>
                      <a:pt x="19" y="20"/>
                    </a:cubicBezTo>
                    <a:cubicBezTo>
                      <a:pt x="19" y="20"/>
                      <a:pt x="19" y="20"/>
                      <a:pt x="20" y="20"/>
                    </a:cubicBezTo>
                    <a:cubicBezTo>
                      <a:pt x="20" y="20"/>
                      <a:pt x="20" y="19"/>
                      <a:pt x="20" y="19"/>
                    </a:cubicBezTo>
                    <a:cubicBezTo>
                      <a:pt x="21" y="19"/>
                      <a:pt x="21" y="19"/>
                      <a:pt x="21" y="19"/>
                    </a:cubicBezTo>
                    <a:cubicBezTo>
                      <a:pt x="21" y="19"/>
                      <a:pt x="21" y="19"/>
                      <a:pt x="21" y="19"/>
                    </a:cubicBezTo>
                    <a:cubicBezTo>
                      <a:pt x="20" y="19"/>
                      <a:pt x="20" y="19"/>
                      <a:pt x="20" y="19"/>
                    </a:cubicBezTo>
                    <a:cubicBezTo>
                      <a:pt x="21" y="19"/>
                      <a:pt x="21" y="19"/>
                      <a:pt x="21" y="19"/>
                    </a:cubicBezTo>
                    <a:cubicBezTo>
                      <a:pt x="21" y="19"/>
                      <a:pt x="20" y="20"/>
                      <a:pt x="20" y="20"/>
                    </a:cubicBezTo>
                    <a:cubicBezTo>
                      <a:pt x="20" y="20"/>
                      <a:pt x="20" y="20"/>
                      <a:pt x="20" y="20"/>
                    </a:cubicBezTo>
                    <a:cubicBezTo>
                      <a:pt x="20" y="20"/>
                      <a:pt x="20" y="20"/>
                      <a:pt x="20" y="20"/>
                    </a:cubicBezTo>
                    <a:cubicBezTo>
                      <a:pt x="20" y="20"/>
                      <a:pt x="20" y="21"/>
                      <a:pt x="20" y="21"/>
                    </a:cubicBezTo>
                    <a:cubicBezTo>
                      <a:pt x="21" y="21"/>
                      <a:pt x="21" y="21"/>
                      <a:pt x="21" y="21"/>
                    </a:cubicBezTo>
                    <a:cubicBezTo>
                      <a:pt x="21" y="21"/>
                      <a:pt x="21" y="21"/>
                      <a:pt x="21" y="21"/>
                    </a:cubicBezTo>
                    <a:cubicBezTo>
                      <a:pt x="21" y="21"/>
                      <a:pt x="21" y="21"/>
                      <a:pt x="20" y="21"/>
                    </a:cubicBezTo>
                    <a:close/>
                    <a:moveTo>
                      <a:pt x="18" y="18"/>
                    </a:moveTo>
                    <a:cubicBezTo>
                      <a:pt x="19" y="18"/>
                      <a:pt x="19" y="18"/>
                      <a:pt x="18" y="18"/>
                    </a:cubicBezTo>
                    <a:cubicBezTo>
                      <a:pt x="19" y="18"/>
                      <a:pt x="19" y="18"/>
                      <a:pt x="18" y="18"/>
                    </a:cubicBezTo>
                    <a:cubicBezTo>
                      <a:pt x="18" y="18"/>
                      <a:pt x="18" y="18"/>
                      <a:pt x="18" y="18"/>
                    </a:cubicBezTo>
                    <a:close/>
                    <a:moveTo>
                      <a:pt x="18" y="18"/>
                    </a:move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lose/>
                    <a:moveTo>
                      <a:pt x="19" y="18"/>
                    </a:moveTo>
                    <a:cubicBezTo>
                      <a:pt x="19" y="18"/>
                      <a:pt x="19" y="18"/>
                      <a:pt x="19" y="18"/>
                    </a:cubicBezTo>
                    <a:cubicBezTo>
                      <a:pt x="19" y="18"/>
                      <a:pt x="19" y="18"/>
                      <a:pt x="19" y="18"/>
                    </a:cubicBezTo>
                    <a:cubicBezTo>
                      <a:pt x="19" y="18"/>
                      <a:pt x="19" y="18"/>
                      <a:pt x="19" y="18"/>
                    </a:cubicBezTo>
                    <a:close/>
                    <a:moveTo>
                      <a:pt x="19" y="18"/>
                    </a:moveTo>
                    <a:cubicBezTo>
                      <a:pt x="19" y="18"/>
                      <a:pt x="19" y="18"/>
                      <a:pt x="19" y="18"/>
                    </a:cubicBezTo>
                    <a:cubicBezTo>
                      <a:pt x="19" y="18"/>
                      <a:pt x="18" y="18"/>
                      <a:pt x="18" y="18"/>
                    </a:cubicBezTo>
                    <a:cubicBezTo>
                      <a:pt x="18" y="18"/>
                      <a:pt x="19" y="18"/>
                      <a:pt x="19" y="18"/>
                    </a:cubicBezTo>
                    <a:close/>
                    <a:moveTo>
                      <a:pt x="19" y="18"/>
                    </a:moveTo>
                    <a:cubicBezTo>
                      <a:pt x="19" y="18"/>
                      <a:pt x="19" y="18"/>
                      <a:pt x="19" y="18"/>
                    </a:cubicBezTo>
                    <a:cubicBezTo>
                      <a:pt x="19" y="18"/>
                      <a:pt x="20" y="18"/>
                      <a:pt x="19" y="18"/>
                    </a:cubicBezTo>
                    <a:cubicBezTo>
                      <a:pt x="19" y="18"/>
                      <a:pt x="19" y="18"/>
                      <a:pt x="19" y="18"/>
                    </a:cubicBezTo>
                    <a:close/>
                    <a:moveTo>
                      <a:pt x="19" y="18"/>
                    </a:moveTo>
                    <a:cubicBezTo>
                      <a:pt x="19" y="18"/>
                      <a:pt x="19" y="18"/>
                      <a:pt x="19" y="18"/>
                    </a:cubicBezTo>
                    <a:cubicBezTo>
                      <a:pt x="19" y="18"/>
                      <a:pt x="19" y="18"/>
                      <a:pt x="19" y="18"/>
                    </a:cubicBezTo>
                    <a:cubicBezTo>
                      <a:pt x="19" y="18"/>
                      <a:pt x="19" y="18"/>
                      <a:pt x="19" y="18"/>
                    </a:cubicBezTo>
                    <a:cubicBezTo>
                      <a:pt x="19" y="18"/>
                      <a:pt x="20" y="18"/>
                      <a:pt x="19" y="18"/>
                    </a:cubicBezTo>
                    <a:close/>
                    <a:moveTo>
                      <a:pt x="20" y="18"/>
                    </a:moveTo>
                    <a:cubicBezTo>
                      <a:pt x="20" y="18"/>
                      <a:pt x="20" y="19"/>
                      <a:pt x="20" y="19"/>
                    </a:cubicBezTo>
                    <a:cubicBezTo>
                      <a:pt x="20" y="19"/>
                      <a:pt x="20" y="19"/>
                      <a:pt x="20" y="19"/>
                    </a:cubicBezTo>
                    <a:cubicBezTo>
                      <a:pt x="20" y="18"/>
                      <a:pt x="20" y="18"/>
                      <a:pt x="20" y="18"/>
                    </a:cubicBezTo>
                    <a:cubicBezTo>
                      <a:pt x="20" y="18"/>
                      <a:pt x="20" y="18"/>
                      <a:pt x="20" y="18"/>
                    </a:cubicBezTo>
                    <a:close/>
                    <a:moveTo>
                      <a:pt x="20" y="18"/>
                    </a:moveTo>
                    <a:cubicBezTo>
                      <a:pt x="20" y="18"/>
                      <a:pt x="20" y="18"/>
                      <a:pt x="20" y="18"/>
                    </a:cubicBezTo>
                    <a:cubicBezTo>
                      <a:pt x="20" y="18"/>
                      <a:pt x="20" y="18"/>
                      <a:pt x="20" y="18"/>
                    </a:cubicBezTo>
                    <a:cubicBezTo>
                      <a:pt x="20" y="18"/>
                      <a:pt x="20" y="18"/>
                      <a:pt x="20" y="18"/>
                    </a:cubicBezTo>
                    <a:close/>
                    <a:moveTo>
                      <a:pt x="21" y="19"/>
                    </a:moveTo>
                    <a:cubicBezTo>
                      <a:pt x="21" y="19"/>
                      <a:pt x="21" y="19"/>
                      <a:pt x="21" y="19"/>
                    </a:cubicBezTo>
                    <a:cubicBezTo>
                      <a:pt x="20" y="19"/>
                      <a:pt x="20" y="19"/>
                      <a:pt x="20" y="19"/>
                    </a:cubicBezTo>
                    <a:cubicBezTo>
                      <a:pt x="20" y="19"/>
                      <a:pt x="20" y="19"/>
                      <a:pt x="20" y="18"/>
                    </a:cubicBezTo>
                    <a:cubicBezTo>
                      <a:pt x="20" y="19"/>
                      <a:pt x="20" y="19"/>
                      <a:pt x="21" y="19"/>
                    </a:cubicBezTo>
                    <a:close/>
                    <a:moveTo>
                      <a:pt x="20" y="18"/>
                    </a:moveTo>
                    <a:cubicBezTo>
                      <a:pt x="20" y="19"/>
                      <a:pt x="20" y="19"/>
                      <a:pt x="21" y="19"/>
                    </a:cubicBezTo>
                    <a:cubicBezTo>
                      <a:pt x="21" y="19"/>
                      <a:pt x="21" y="19"/>
                      <a:pt x="21" y="19"/>
                    </a:cubicBezTo>
                    <a:cubicBezTo>
                      <a:pt x="20" y="19"/>
                      <a:pt x="20" y="18"/>
                      <a:pt x="20" y="18"/>
                    </a:cubicBezTo>
                    <a:close/>
                    <a:moveTo>
                      <a:pt x="21" y="19"/>
                    </a:moveTo>
                    <a:cubicBezTo>
                      <a:pt x="21" y="19"/>
                      <a:pt x="21" y="19"/>
                      <a:pt x="21" y="19"/>
                    </a:cubicBezTo>
                    <a:cubicBezTo>
                      <a:pt x="21" y="19"/>
                      <a:pt x="21" y="19"/>
                      <a:pt x="21" y="19"/>
                    </a:cubicBezTo>
                    <a:cubicBezTo>
                      <a:pt x="21" y="19"/>
                      <a:pt x="21" y="19"/>
                      <a:pt x="21" y="19"/>
                    </a:cubicBezTo>
                    <a:cubicBezTo>
                      <a:pt x="21" y="19"/>
                      <a:pt x="21" y="19"/>
                      <a:pt x="21" y="19"/>
                    </a:cubicBezTo>
                    <a:close/>
                    <a:moveTo>
                      <a:pt x="21" y="19"/>
                    </a:moveTo>
                    <a:cubicBezTo>
                      <a:pt x="21" y="19"/>
                      <a:pt x="21" y="19"/>
                      <a:pt x="21" y="19"/>
                    </a:cubicBezTo>
                    <a:cubicBezTo>
                      <a:pt x="21" y="19"/>
                      <a:pt x="21" y="19"/>
                      <a:pt x="21" y="19"/>
                    </a:cubicBezTo>
                    <a:cubicBezTo>
                      <a:pt x="21" y="19"/>
                      <a:pt x="21" y="19"/>
                      <a:pt x="21" y="19"/>
                    </a:cubicBezTo>
                    <a:cubicBezTo>
                      <a:pt x="21" y="19"/>
                      <a:pt x="21" y="19"/>
                      <a:pt x="21" y="19"/>
                    </a:cubicBezTo>
                    <a:close/>
                    <a:moveTo>
                      <a:pt x="21" y="19"/>
                    </a:moveTo>
                    <a:cubicBezTo>
                      <a:pt x="21" y="19"/>
                      <a:pt x="21" y="19"/>
                      <a:pt x="21" y="19"/>
                    </a:cubicBezTo>
                    <a:cubicBezTo>
                      <a:pt x="21" y="19"/>
                      <a:pt x="21" y="19"/>
                      <a:pt x="21" y="19"/>
                    </a:cubicBezTo>
                    <a:cubicBezTo>
                      <a:pt x="21" y="19"/>
                      <a:pt x="21" y="19"/>
                      <a:pt x="21" y="19"/>
                    </a:cubicBezTo>
                    <a:cubicBezTo>
                      <a:pt x="21" y="19"/>
                      <a:pt x="21" y="19"/>
                      <a:pt x="21" y="19"/>
                    </a:cubicBezTo>
                    <a:close/>
                    <a:moveTo>
                      <a:pt x="20" y="18"/>
                    </a:moveTo>
                    <a:cubicBezTo>
                      <a:pt x="20" y="18"/>
                      <a:pt x="20" y="18"/>
                      <a:pt x="20" y="18"/>
                    </a:cubicBezTo>
                    <a:cubicBezTo>
                      <a:pt x="20" y="18"/>
                      <a:pt x="20" y="18"/>
                      <a:pt x="21" y="19"/>
                    </a:cubicBezTo>
                    <a:lnTo>
                      <a:pt x="20" y="18"/>
                    </a:lnTo>
                    <a:close/>
                    <a:moveTo>
                      <a:pt x="19" y="18"/>
                    </a:moveTo>
                    <a:cubicBezTo>
                      <a:pt x="20" y="17"/>
                      <a:pt x="20" y="17"/>
                      <a:pt x="20" y="17"/>
                    </a:cubicBezTo>
                    <a:cubicBezTo>
                      <a:pt x="19" y="18"/>
                      <a:pt x="19" y="18"/>
                      <a:pt x="19" y="18"/>
                    </a:cubicBezTo>
                    <a:cubicBezTo>
                      <a:pt x="19" y="18"/>
                      <a:pt x="19" y="18"/>
                      <a:pt x="19" y="18"/>
                    </a:cubicBezTo>
                    <a:close/>
                    <a:moveTo>
                      <a:pt x="19" y="18"/>
                    </a:moveTo>
                    <a:cubicBezTo>
                      <a:pt x="20" y="18"/>
                      <a:pt x="20" y="18"/>
                      <a:pt x="20" y="18"/>
                    </a:cubicBezTo>
                    <a:cubicBezTo>
                      <a:pt x="20" y="18"/>
                      <a:pt x="19" y="18"/>
                      <a:pt x="19" y="18"/>
                    </a:cubicBezTo>
                    <a:cubicBezTo>
                      <a:pt x="19" y="18"/>
                      <a:pt x="19" y="18"/>
                      <a:pt x="19" y="18"/>
                    </a:cubicBezTo>
                    <a:close/>
                    <a:moveTo>
                      <a:pt x="18" y="18"/>
                    </a:moveTo>
                    <a:cubicBezTo>
                      <a:pt x="19" y="18"/>
                      <a:pt x="19" y="18"/>
                      <a:pt x="19" y="18"/>
                    </a:cubicBezTo>
                    <a:cubicBezTo>
                      <a:pt x="19" y="18"/>
                      <a:pt x="19" y="18"/>
                      <a:pt x="19" y="18"/>
                    </a:cubicBezTo>
                    <a:cubicBezTo>
                      <a:pt x="18" y="18"/>
                      <a:pt x="18" y="18"/>
                      <a:pt x="18" y="18"/>
                    </a:cubicBezTo>
                    <a:close/>
                    <a:moveTo>
                      <a:pt x="18" y="18"/>
                    </a:moveTo>
                    <a:cubicBezTo>
                      <a:pt x="18" y="18"/>
                      <a:pt x="18" y="18"/>
                      <a:pt x="18" y="18"/>
                    </a:cubicBezTo>
                    <a:cubicBezTo>
                      <a:pt x="19" y="18"/>
                      <a:pt x="19" y="18"/>
                      <a:pt x="19" y="18"/>
                    </a:cubicBezTo>
                    <a:cubicBezTo>
                      <a:pt x="19" y="18"/>
                      <a:pt x="19" y="18"/>
                      <a:pt x="19" y="18"/>
                    </a:cubicBezTo>
                    <a:cubicBezTo>
                      <a:pt x="19" y="18"/>
                      <a:pt x="18" y="18"/>
                      <a:pt x="18" y="18"/>
                    </a:cubicBezTo>
                    <a:close/>
                    <a:moveTo>
                      <a:pt x="18" y="18"/>
                    </a:moveTo>
                    <a:cubicBezTo>
                      <a:pt x="18" y="18"/>
                      <a:pt x="18" y="18"/>
                      <a:pt x="18" y="18"/>
                    </a:cubicBezTo>
                    <a:cubicBezTo>
                      <a:pt x="18" y="18"/>
                      <a:pt x="18" y="18"/>
                      <a:pt x="18" y="18"/>
                    </a:cubicBezTo>
                    <a:cubicBezTo>
                      <a:pt x="18" y="18"/>
                      <a:pt x="18" y="18"/>
                      <a:pt x="18" y="18"/>
                    </a:cubicBezTo>
                    <a:close/>
                    <a:moveTo>
                      <a:pt x="18" y="18"/>
                    </a:moveTo>
                    <a:cubicBezTo>
                      <a:pt x="18" y="18"/>
                      <a:pt x="18" y="18"/>
                      <a:pt x="18" y="18"/>
                    </a:cubicBezTo>
                    <a:cubicBezTo>
                      <a:pt x="18" y="18"/>
                      <a:pt x="18" y="18"/>
                      <a:pt x="18" y="18"/>
                    </a:cubicBezTo>
                    <a:close/>
                    <a:moveTo>
                      <a:pt x="18" y="18"/>
                    </a:moveTo>
                    <a:cubicBezTo>
                      <a:pt x="18" y="18"/>
                      <a:pt x="18" y="18"/>
                      <a:pt x="18" y="18"/>
                    </a:cubicBezTo>
                    <a:cubicBezTo>
                      <a:pt x="18" y="18"/>
                      <a:pt x="18" y="18"/>
                      <a:pt x="18" y="18"/>
                    </a:cubicBezTo>
                    <a:cubicBezTo>
                      <a:pt x="18" y="18"/>
                      <a:pt x="18" y="18"/>
                      <a:pt x="18" y="18"/>
                    </a:cubicBezTo>
                    <a:close/>
                    <a:moveTo>
                      <a:pt x="18" y="18"/>
                    </a:moveTo>
                    <a:cubicBezTo>
                      <a:pt x="17" y="18"/>
                      <a:pt x="17" y="18"/>
                      <a:pt x="17" y="18"/>
                    </a:cubicBezTo>
                    <a:cubicBezTo>
                      <a:pt x="17" y="18"/>
                      <a:pt x="18" y="18"/>
                      <a:pt x="18" y="18"/>
                    </a:cubicBezTo>
                    <a:cubicBezTo>
                      <a:pt x="18" y="18"/>
                      <a:pt x="18" y="18"/>
                      <a:pt x="18" y="18"/>
                    </a:cubicBezTo>
                    <a:cubicBezTo>
                      <a:pt x="16" y="19"/>
                      <a:pt x="18" y="18"/>
                      <a:pt x="16" y="18"/>
                    </a:cubicBezTo>
                    <a:cubicBezTo>
                      <a:pt x="18" y="18"/>
                      <a:pt x="16" y="18"/>
                      <a:pt x="18" y="18"/>
                    </a:cubicBezTo>
                    <a:cubicBezTo>
                      <a:pt x="18" y="18"/>
                      <a:pt x="18" y="18"/>
                      <a:pt x="18" y="18"/>
                    </a:cubicBezTo>
                    <a:cubicBezTo>
                      <a:pt x="18" y="18"/>
                      <a:pt x="18" y="18"/>
                      <a:pt x="18" y="18"/>
                    </a:cubicBezTo>
                    <a:cubicBezTo>
                      <a:pt x="18" y="18"/>
                      <a:pt x="18" y="18"/>
                      <a:pt x="18" y="18"/>
                    </a:cubicBezTo>
                    <a:cubicBezTo>
                      <a:pt x="16" y="18"/>
                      <a:pt x="17" y="18"/>
                      <a:pt x="18" y="18"/>
                    </a:cubicBezTo>
                    <a:cubicBezTo>
                      <a:pt x="18" y="18"/>
                      <a:pt x="18" y="18"/>
                      <a:pt x="18" y="18"/>
                    </a:cubicBezTo>
                    <a:cubicBezTo>
                      <a:pt x="17" y="18"/>
                      <a:pt x="18" y="18"/>
                      <a:pt x="17" y="18"/>
                    </a:cubicBezTo>
                    <a:cubicBezTo>
                      <a:pt x="17" y="18"/>
                      <a:pt x="17" y="18"/>
                      <a:pt x="17" y="18"/>
                    </a:cubicBezTo>
                    <a:cubicBezTo>
                      <a:pt x="15" y="18"/>
                      <a:pt x="15" y="18"/>
                      <a:pt x="15" y="18"/>
                    </a:cubicBezTo>
                    <a:cubicBezTo>
                      <a:pt x="15" y="18"/>
                      <a:pt x="17" y="18"/>
                      <a:pt x="18" y="18"/>
                    </a:cubicBezTo>
                    <a:cubicBezTo>
                      <a:pt x="17" y="18"/>
                      <a:pt x="17"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7" y="18"/>
                      <a:pt x="17" y="18"/>
                      <a:pt x="17" y="19"/>
                    </a:cubicBezTo>
                    <a:cubicBezTo>
                      <a:pt x="16" y="19"/>
                      <a:pt x="17" y="18"/>
                      <a:pt x="18" y="18"/>
                    </a:cubicBezTo>
                    <a:cubicBezTo>
                      <a:pt x="16" y="19"/>
                      <a:pt x="17" y="18"/>
                      <a:pt x="16" y="19"/>
                    </a:cubicBezTo>
                    <a:cubicBezTo>
                      <a:pt x="16" y="19"/>
                      <a:pt x="17" y="19"/>
                      <a:pt x="17" y="19"/>
                    </a:cubicBezTo>
                    <a:cubicBezTo>
                      <a:pt x="17" y="19"/>
                      <a:pt x="19" y="18"/>
                      <a:pt x="17" y="19"/>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9" y="18"/>
                    </a:cubicBezTo>
                    <a:cubicBezTo>
                      <a:pt x="18" y="18"/>
                      <a:pt x="18" y="19"/>
                      <a:pt x="18" y="19"/>
                    </a:cubicBezTo>
                    <a:cubicBezTo>
                      <a:pt x="17" y="19"/>
                      <a:pt x="17" y="19"/>
                      <a:pt x="17" y="19"/>
                    </a:cubicBezTo>
                    <a:cubicBezTo>
                      <a:pt x="17" y="19"/>
                      <a:pt x="17" y="19"/>
                      <a:pt x="17" y="19"/>
                    </a:cubicBezTo>
                    <a:cubicBezTo>
                      <a:pt x="17" y="19"/>
                      <a:pt x="17" y="19"/>
                      <a:pt x="17" y="19"/>
                    </a:cubicBezTo>
                    <a:cubicBezTo>
                      <a:pt x="17" y="19"/>
                      <a:pt x="17" y="19"/>
                      <a:pt x="17" y="19"/>
                    </a:cubicBezTo>
                    <a:cubicBezTo>
                      <a:pt x="17" y="19"/>
                      <a:pt x="17" y="19"/>
                      <a:pt x="17" y="19"/>
                    </a:cubicBezTo>
                    <a:cubicBezTo>
                      <a:pt x="17" y="19"/>
                      <a:pt x="17" y="19"/>
                      <a:pt x="17" y="19"/>
                    </a:cubicBezTo>
                    <a:cubicBezTo>
                      <a:pt x="17" y="19"/>
                      <a:pt x="17" y="19"/>
                      <a:pt x="17" y="19"/>
                    </a:cubicBezTo>
                    <a:cubicBezTo>
                      <a:pt x="17" y="19"/>
                      <a:pt x="16" y="19"/>
                      <a:pt x="16" y="19"/>
                    </a:cubicBezTo>
                    <a:cubicBezTo>
                      <a:pt x="16" y="19"/>
                      <a:pt x="16" y="19"/>
                      <a:pt x="16" y="19"/>
                    </a:cubicBezTo>
                    <a:cubicBezTo>
                      <a:pt x="16" y="19"/>
                      <a:pt x="16" y="19"/>
                      <a:pt x="16" y="19"/>
                    </a:cubicBezTo>
                    <a:cubicBezTo>
                      <a:pt x="16" y="19"/>
                      <a:pt x="15" y="18"/>
                      <a:pt x="15" y="18"/>
                    </a:cubicBezTo>
                    <a:cubicBezTo>
                      <a:pt x="16" y="18"/>
                      <a:pt x="16" y="18"/>
                      <a:pt x="16" y="19"/>
                    </a:cubicBezTo>
                    <a:cubicBezTo>
                      <a:pt x="18" y="18"/>
                      <a:pt x="15" y="19"/>
                      <a:pt x="18" y="18"/>
                    </a:cubicBezTo>
                    <a:close/>
                    <a:moveTo>
                      <a:pt x="17" y="24"/>
                    </a:moveTo>
                    <a:cubicBezTo>
                      <a:pt x="17" y="24"/>
                      <a:pt x="17" y="24"/>
                      <a:pt x="17" y="24"/>
                    </a:cubicBezTo>
                    <a:cubicBezTo>
                      <a:pt x="17" y="24"/>
                      <a:pt x="16" y="24"/>
                      <a:pt x="16" y="24"/>
                    </a:cubicBezTo>
                    <a:cubicBezTo>
                      <a:pt x="16" y="24"/>
                      <a:pt x="15" y="24"/>
                      <a:pt x="15" y="23"/>
                    </a:cubicBezTo>
                    <a:cubicBezTo>
                      <a:pt x="16" y="23"/>
                      <a:pt x="16" y="24"/>
                      <a:pt x="17" y="24"/>
                    </a:cubicBezTo>
                    <a:close/>
                    <a:moveTo>
                      <a:pt x="15" y="26"/>
                    </a:moveTo>
                    <a:cubicBezTo>
                      <a:pt x="15" y="26"/>
                      <a:pt x="15" y="26"/>
                      <a:pt x="15" y="26"/>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6"/>
                      <a:pt x="16" y="26"/>
                      <a:pt x="16" y="26"/>
                    </a:cubicBezTo>
                    <a:cubicBezTo>
                      <a:pt x="15" y="26"/>
                      <a:pt x="15" y="26"/>
                      <a:pt x="15" y="27"/>
                    </a:cubicBezTo>
                    <a:cubicBezTo>
                      <a:pt x="15" y="26"/>
                      <a:pt x="15" y="26"/>
                      <a:pt x="15" y="26"/>
                    </a:cubicBezTo>
                    <a:cubicBezTo>
                      <a:pt x="15" y="26"/>
                      <a:pt x="15" y="26"/>
                      <a:pt x="15" y="26"/>
                    </a:cubicBezTo>
                    <a:close/>
                    <a:moveTo>
                      <a:pt x="15" y="26"/>
                    </a:moveTo>
                    <a:cubicBezTo>
                      <a:pt x="14" y="27"/>
                      <a:pt x="15" y="26"/>
                      <a:pt x="14" y="27"/>
                    </a:cubicBezTo>
                    <a:cubicBezTo>
                      <a:pt x="14" y="27"/>
                      <a:pt x="14" y="27"/>
                      <a:pt x="14" y="26"/>
                    </a:cubicBezTo>
                    <a:cubicBezTo>
                      <a:pt x="14" y="26"/>
                      <a:pt x="15" y="26"/>
                      <a:pt x="15" y="26"/>
                    </a:cubicBezTo>
                    <a:close/>
                    <a:moveTo>
                      <a:pt x="15" y="29"/>
                    </a:moveTo>
                    <a:cubicBezTo>
                      <a:pt x="14" y="30"/>
                      <a:pt x="14" y="30"/>
                      <a:pt x="14" y="29"/>
                    </a:cubicBezTo>
                    <a:cubicBezTo>
                      <a:pt x="14" y="29"/>
                      <a:pt x="14" y="29"/>
                      <a:pt x="15" y="29"/>
                    </a:cubicBezTo>
                    <a:close/>
                    <a:moveTo>
                      <a:pt x="13" y="28"/>
                    </a:moveTo>
                    <a:cubicBezTo>
                      <a:pt x="13" y="28"/>
                      <a:pt x="13" y="27"/>
                      <a:pt x="13" y="27"/>
                    </a:cubicBezTo>
                    <a:cubicBezTo>
                      <a:pt x="13" y="27"/>
                      <a:pt x="13" y="28"/>
                      <a:pt x="13" y="28"/>
                    </a:cubicBezTo>
                    <a:cubicBezTo>
                      <a:pt x="13" y="28"/>
                      <a:pt x="13" y="28"/>
                      <a:pt x="13" y="28"/>
                    </a:cubicBezTo>
                    <a:cubicBezTo>
                      <a:pt x="13" y="28"/>
                      <a:pt x="12" y="28"/>
                      <a:pt x="12" y="29"/>
                    </a:cubicBezTo>
                    <a:lnTo>
                      <a:pt x="13"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48" name="Freeform 287"/>
              <p:cNvSpPr/>
              <p:nvPr/>
            </p:nvSpPr>
            <p:spPr bwMode="auto">
              <a:xfrm>
                <a:off x="3608" y="1908"/>
                <a:ext cx="4" cy="6"/>
              </a:xfrm>
              <a:custGeom>
                <a:avLst/>
                <a:gdLst>
                  <a:gd name="T0" fmla="*/ 1 w 2"/>
                  <a:gd name="T1" fmla="*/ 0 h 3"/>
                  <a:gd name="T2" fmla="*/ 0 w 2"/>
                  <a:gd name="T3" fmla="*/ 2 h 3"/>
                  <a:gd name="T4" fmla="*/ 1 w 2"/>
                  <a:gd name="T5" fmla="*/ 3 h 3"/>
                  <a:gd name="T6" fmla="*/ 1 w 2"/>
                  <a:gd name="T7" fmla="*/ 0 h 3"/>
                </a:gdLst>
                <a:ahLst/>
                <a:cxnLst>
                  <a:cxn ang="0">
                    <a:pos x="T0" y="T1"/>
                  </a:cxn>
                  <a:cxn ang="0">
                    <a:pos x="T2" y="T3"/>
                  </a:cxn>
                  <a:cxn ang="0">
                    <a:pos x="T4" y="T5"/>
                  </a:cxn>
                  <a:cxn ang="0">
                    <a:pos x="T6" y="T7"/>
                  </a:cxn>
                </a:cxnLst>
                <a:rect l="0" t="0" r="r" b="b"/>
                <a:pathLst>
                  <a:path w="2" h="3">
                    <a:moveTo>
                      <a:pt x="1" y="0"/>
                    </a:moveTo>
                    <a:cubicBezTo>
                      <a:pt x="1" y="0"/>
                      <a:pt x="0" y="1"/>
                      <a:pt x="0" y="2"/>
                    </a:cubicBezTo>
                    <a:cubicBezTo>
                      <a:pt x="1" y="2"/>
                      <a:pt x="1" y="2"/>
                      <a:pt x="1" y="3"/>
                    </a:cubicBezTo>
                    <a:cubicBezTo>
                      <a:pt x="2" y="2"/>
                      <a:pt x="1"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49" name="Freeform 288"/>
              <p:cNvSpPr/>
              <p:nvPr/>
            </p:nvSpPr>
            <p:spPr bwMode="auto">
              <a:xfrm>
                <a:off x="4113" y="1587"/>
                <a:ext cx="4" cy="5"/>
              </a:xfrm>
              <a:custGeom>
                <a:avLst/>
                <a:gdLst>
                  <a:gd name="T0" fmla="*/ 0 w 2"/>
                  <a:gd name="T1" fmla="*/ 2 h 2"/>
                  <a:gd name="T2" fmla="*/ 2 w 2"/>
                  <a:gd name="T3" fmla="*/ 2 h 2"/>
                  <a:gd name="T4" fmla="*/ 0 w 2"/>
                  <a:gd name="T5" fmla="*/ 2 h 2"/>
                </a:gdLst>
                <a:ahLst/>
                <a:cxnLst>
                  <a:cxn ang="0">
                    <a:pos x="T0" y="T1"/>
                  </a:cxn>
                  <a:cxn ang="0">
                    <a:pos x="T2" y="T3"/>
                  </a:cxn>
                  <a:cxn ang="0">
                    <a:pos x="T4" y="T5"/>
                  </a:cxn>
                </a:cxnLst>
                <a:rect l="0" t="0" r="r" b="b"/>
                <a:pathLst>
                  <a:path w="2" h="2">
                    <a:moveTo>
                      <a:pt x="0" y="2"/>
                    </a:moveTo>
                    <a:cubicBezTo>
                      <a:pt x="1" y="2"/>
                      <a:pt x="1" y="2"/>
                      <a:pt x="2" y="2"/>
                    </a:cubicBezTo>
                    <a:cubicBezTo>
                      <a:pt x="0" y="0"/>
                      <a:pt x="1"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50" name="Freeform 289"/>
              <p:cNvSpPr/>
              <p:nvPr/>
            </p:nvSpPr>
            <p:spPr bwMode="auto">
              <a:xfrm>
                <a:off x="3593" y="182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51" name="Freeform 290"/>
              <p:cNvSpPr/>
              <p:nvPr/>
            </p:nvSpPr>
            <p:spPr bwMode="auto">
              <a:xfrm>
                <a:off x="4251" y="1730"/>
                <a:ext cx="4" cy="4"/>
              </a:xfrm>
              <a:custGeom>
                <a:avLst/>
                <a:gdLst>
                  <a:gd name="T0" fmla="*/ 0 w 4"/>
                  <a:gd name="T1" fmla="*/ 2 h 4"/>
                  <a:gd name="T2" fmla="*/ 2 w 4"/>
                  <a:gd name="T3" fmla="*/ 4 h 4"/>
                  <a:gd name="T4" fmla="*/ 4 w 4"/>
                  <a:gd name="T5" fmla="*/ 0 h 4"/>
                  <a:gd name="T6" fmla="*/ 0 w 4"/>
                  <a:gd name="T7" fmla="*/ 2 h 4"/>
                </a:gdLst>
                <a:ahLst/>
                <a:cxnLst>
                  <a:cxn ang="0">
                    <a:pos x="T0" y="T1"/>
                  </a:cxn>
                  <a:cxn ang="0">
                    <a:pos x="T2" y="T3"/>
                  </a:cxn>
                  <a:cxn ang="0">
                    <a:pos x="T4" y="T5"/>
                  </a:cxn>
                  <a:cxn ang="0">
                    <a:pos x="T6" y="T7"/>
                  </a:cxn>
                </a:cxnLst>
                <a:rect l="0" t="0" r="r" b="b"/>
                <a:pathLst>
                  <a:path w="4" h="4">
                    <a:moveTo>
                      <a:pt x="0" y="2"/>
                    </a:moveTo>
                    <a:lnTo>
                      <a:pt x="2" y="4"/>
                    </a:lnTo>
                    <a:lnTo>
                      <a:pt x="4" y="0"/>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52" name="Freeform 291"/>
              <p:cNvSpPr/>
              <p:nvPr/>
            </p:nvSpPr>
            <p:spPr bwMode="auto">
              <a:xfrm>
                <a:off x="3980" y="2436"/>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53" name="Freeform 292"/>
              <p:cNvSpPr/>
              <p:nvPr/>
            </p:nvSpPr>
            <p:spPr bwMode="auto">
              <a:xfrm>
                <a:off x="3980" y="2446"/>
                <a:ext cx="4" cy="5"/>
              </a:xfrm>
              <a:custGeom>
                <a:avLst/>
                <a:gdLst>
                  <a:gd name="T0" fmla="*/ 1 w 2"/>
                  <a:gd name="T1" fmla="*/ 1 h 2"/>
                  <a:gd name="T2" fmla="*/ 1 w 2"/>
                  <a:gd name="T3" fmla="*/ 0 h 2"/>
                  <a:gd name="T4" fmla="*/ 1 w 2"/>
                  <a:gd name="T5" fmla="*/ 1 h 2"/>
                </a:gdLst>
                <a:ahLst/>
                <a:cxnLst>
                  <a:cxn ang="0">
                    <a:pos x="T0" y="T1"/>
                  </a:cxn>
                  <a:cxn ang="0">
                    <a:pos x="T2" y="T3"/>
                  </a:cxn>
                  <a:cxn ang="0">
                    <a:pos x="T4" y="T5"/>
                  </a:cxn>
                </a:cxnLst>
                <a:rect l="0" t="0" r="r" b="b"/>
                <a:pathLst>
                  <a:path w="2" h="2">
                    <a:moveTo>
                      <a:pt x="1" y="1"/>
                    </a:moveTo>
                    <a:cubicBezTo>
                      <a:pt x="2" y="2"/>
                      <a:pt x="0" y="0"/>
                      <a:pt x="1" y="0"/>
                    </a:cubicBezTo>
                    <a:cubicBezTo>
                      <a:pt x="0" y="0"/>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54" name="Freeform 293"/>
              <p:cNvSpPr/>
              <p:nvPr/>
            </p:nvSpPr>
            <p:spPr bwMode="auto">
              <a:xfrm>
                <a:off x="4062" y="2253"/>
                <a:ext cx="0" cy="2"/>
              </a:xfrm>
              <a:custGeom>
                <a:avLst/>
                <a:gdLst>
                  <a:gd name="T0" fmla="*/ 0 h 2"/>
                  <a:gd name="T1" fmla="*/ 0 h 2"/>
                  <a:gd name="T2" fmla="*/ 2 h 2"/>
                  <a:gd name="T3" fmla="*/ 0 h 2"/>
                </a:gdLst>
                <a:ahLst/>
                <a:cxnLst>
                  <a:cxn ang="0">
                    <a:pos x="0" y="T0"/>
                  </a:cxn>
                  <a:cxn ang="0">
                    <a:pos x="0" y="T1"/>
                  </a:cxn>
                  <a:cxn ang="0">
                    <a:pos x="0" y="T2"/>
                  </a:cxn>
                  <a:cxn ang="0">
                    <a:pos x="0" y="T3"/>
                  </a:cxn>
                </a:cxnLst>
                <a:rect l="0" t="0" r="r" b="b"/>
                <a:pathLst>
                  <a:path h="2">
                    <a:moveTo>
                      <a:pt x="0" y="0"/>
                    </a:moveTo>
                    <a:lnTo>
                      <a:pt x="0" y="0"/>
                    </a:lnTo>
                    <a:lnTo>
                      <a:pt x="0" y="2"/>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55" name="Freeform 294"/>
              <p:cNvSpPr/>
              <p:nvPr/>
            </p:nvSpPr>
            <p:spPr bwMode="auto">
              <a:xfrm>
                <a:off x="4162" y="2200"/>
                <a:ext cx="2" cy="5"/>
              </a:xfrm>
              <a:custGeom>
                <a:avLst/>
                <a:gdLst>
                  <a:gd name="T0" fmla="*/ 0 w 1"/>
                  <a:gd name="T1" fmla="*/ 1 h 2"/>
                  <a:gd name="T2" fmla="*/ 1 w 1"/>
                  <a:gd name="T3" fmla="*/ 1 h 2"/>
                  <a:gd name="T4" fmla="*/ 0 w 1"/>
                  <a:gd name="T5" fmla="*/ 1 h 2"/>
                </a:gdLst>
                <a:ahLst/>
                <a:cxnLst>
                  <a:cxn ang="0">
                    <a:pos x="T0" y="T1"/>
                  </a:cxn>
                  <a:cxn ang="0">
                    <a:pos x="T2" y="T3"/>
                  </a:cxn>
                  <a:cxn ang="0">
                    <a:pos x="T4" y="T5"/>
                  </a:cxn>
                </a:cxnLst>
                <a:rect l="0" t="0" r="r" b="b"/>
                <a:pathLst>
                  <a:path w="1" h="2">
                    <a:moveTo>
                      <a:pt x="0" y="1"/>
                    </a:moveTo>
                    <a:cubicBezTo>
                      <a:pt x="0" y="0"/>
                      <a:pt x="1" y="2"/>
                      <a:pt x="1" y="1"/>
                    </a:cubicBezTo>
                    <a:cubicBezTo>
                      <a:pt x="1" y="1"/>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56" name="Freeform 295"/>
              <p:cNvSpPr/>
              <p:nvPr/>
            </p:nvSpPr>
            <p:spPr bwMode="auto">
              <a:xfrm>
                <a:off x="4164" y="2139"/>
                <a:ext cx="4" cy="2"/>
              </a:xfrm>
              <a:custGeom>
                <a:avLst/>
                <a:gdLst>
                  <a:gd name="T0" fmla="*/ 4 w 4"/>
                  <a:gd name="T1" fmla="*/ 2 h 2"/>
                  <a:gd name="T2" fmla="*/ 4 w 4"/>
                  <a:gd name="T3" fmla="*/ 0 h 2"/>
                  <a:gd name="T4" fmla="*/ 0 w 4"/>
                  <a:gd name="T5" fmla="*/ 2 h 2"/>
                  <a:gd name="T6" fmla="*/ 4 w 4"/>
                  <a:gd name="T7" fmla="*/ 2 h 2"/>
                </a:gdLst>
                <a:ahLst/>
                <a:cxnLst>
                  <a:cxn ang="0">
                    <a:pos x="T0" y="T1"/>
                  </a:cxn>
                  <a:cxn ang="0">
                    <a:pos x="T2" y="T3"/>
                  </a:cxn>
                  <a:cxn ang="0">
                    <a:pos x="T4" y="T5"/>
                  </a:cxn>
                  <a:cxn ang="0">
                    <a:pos x="T6" y="T7"/>
                  </a:cxn>
                </a:cxnLst>
                <a:rect l="0" t="0" r="r" b="b"/>
                <a:pathLst>
                  <a:path w="4" h="2">
                    <a:moveTo>
                      <a:pt x="4" y="2"/>
                    </a:moveTo>
                    <a:lnTo>
                      <a:pt x="4" y="0"/>
                    </a:lnTo>
                    <a:lnTo>
                      <a:pt x="0" y="2"/>
                    </a:lnTo>
                    <a:lnTo>
                      <a:pt x="4"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57" name="Freeform 296"/>
              <p:cNvSpPr/>
              <p:nvPr/>
            </p:nvSpPr>
            <p:spPr bwMode="auto">
              <a:xfrm>
                <a:off x="3606" y="1819"/>
                <a:ext cx="2" cy="0"/>
              </a:xfrm>
              <a:custGeom>
                <a:avLst/>
                <a:gdLst>
                  <a:gd name="T0" fmla="*/ 0 w 1"/>
                  <a:gd name="T1" fmla="*/ 1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1" y="0"/>
                    </a:cubicBezTo>
                    <a:cubicBezTo>
                      <a:pt x="1" y="0"/>
                      <a:pt x="1" y="0"/>
                      <a:pt x="1"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58" name="Oval 297"/>
              <p:cNvSpPr>
                <a:spLocks noChangeArrowheads="1"/>
              </p:cNvSpPr>
              <p:nvPr/>
            </p:nvSpPr>
            <p:spPr bwMode="auto">
              <a:xfrm>
                <a:off x="3598" y="1817"/>
                <a:ext cx="1" cy="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59" name="Oval 298"/>
              <p:cNvSpPr>
                <a:spLocks noChangeArrowheads="1"/>
              </p:cNvSpPr>
              <p:nvPr/>
            </p:nvSpPr>
            <p:spPr bwMode="auto">
              <a:xfrm>
                <a:off x="3600" y="1817"/>
                <a:ext cx="1" cy="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60" name="Freeform 299"/>
              <p:cNvSpPr/>
              <p:nvPr/>
            </p:nvSpPr>
            <p:spPr bwMode="auto">
              <a:xfrm>
                <a:off x="3598" y="1817"/>
                <a:ext cx="2" cy="0"/>
              </a:xfrm>
              <a:custGeom>
                <a:avLst/>
                <a:gdLst>
                  <a:gd name="T0" fmla="*/ 0 w 1"/>
                  <a:gd name="T1" fmla="*/ 0 w 1"/>
                  <a:gd name="T2" fmla="*/ 0 w 1"/>
                  <a:gd name="T3" fmla="*/ 0 w 1"/>
                  <a:gd name="T4" fmla="*/ 0 w 1"/>
                  <a:gd name="T5" fmla="*/ 1 w 1"/>
                  <a:gd name="T6" fmla="*/ 1 w 1"/>
                  <a:gd name="T7" fmla="*/ 0 w 1"/>
                </a:gdLst>
                <a:ahLst/>
                <a:cxnLst>
                  <a:cxn ang="0">
                    <a:pos x="T0" y="0"/>
                  </a:cxn>
                  <a:cxn ang="0">
                    <a:pos x="T1" y="0"/>
                  </a:cxn>
                  <a:cxn ang="0">
                    <a:pos x="T2" y="0"/>
                  </a:cxn>
                  <a:cxn ang="0">
                    <a:pos x="T3" y="0"/>
                  </a:cxn>
                  <a:cxn ang="0">
                    <a:pos x="T4" y="0"/>
                  </a:cxn>
                  <a:cxn ang="0">
                    <a:pos x="T5" y="0"/>
                  </a:cxn>
                  <a:cxn ang="0">
                    <a:pos x="T6" y="0"/>
                  </a:cxn>
                  <a:cxn ang="0">
                    <a:pos x="T7" y="0"/>
                  </a:cxn>
                </a:cxnLst>
                <a:rect l="0" t="0" r="r" b="b"/>
                <a:pathLst>
                  <a:path w="1">
                    <a:moveTo>
                      <a:pt x="0" y="0"/>
                    </a:moveTo>
                    <a:cubicBezTo>
                      <a:pt x="0" y="0"/>
                      <a:pt x="0" y="0"/>
                      <a:pt x="0" y="0"/>
                    </a:cubicBezTo>
                    <a:cubicBezTo>
                      <a:pt x="0" y="0"/>
                      <a:pt x="0" y="0"/>
                      <a:pt x="0" y="0"/>
                    </a:cubicBezTo>
                    <a:cubicBezTo>
                      <a:pt x="0" y="0"/>
                      <a:pt x="0" y="0"/>
                      <a:pt x="0" y="0"/>
                    </a:cubicBezTo>
                    <a:cubicBezTo>
                      <a:pt x="0" y="0"/>
                      <a:pt x="0" y="0"/>
                      <a:pt x="0" y="0"/>
                    </a:cubicBezTo>
                    <a:cubicBezTo>
                      <a:pt x="0" y="0"/>
                      <a:pt x="1" y="0"/>
                      <a:pt x="1" y="0"/>
                    </a:cubicBezTo>
                    <a:cubicBezTo>
                      <a:pt x="1"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61" name="Oval 300"/>
              <p:cNvSpPr>
                <a:spLocks noChangeArrowheads="1"/>
              </p:cNvSpPr>
              <p:nvPr/>
            </p:nvSpPr>
            <p:spPr bwMode="auto">
              <a:xfrm>
                <a:off x="3602" y="1819"/>
                <a:ext cx="1" cy="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62" name="Freeform 301"/>
              <p:cNvSpPr/>
              <p:nvPr/>
            </p:nvSpPr>
            <p:spPr bwMode="auto">
              <a:xfrm>
                <a:off x="3602" y="1817"/>
                <a:ext cx="0" cy="2"/>
              </a:xfrm>
              <a:custGeom>
                <a:avLst/>
                <a:gdLst>
                  <a:gd name="T0" fmla="*/ 0 h 1"/>
                  <a:gd name="T1" fmla="*/ 0 h 1"/>
                  <a:gd name="T2" fmla="*/ 1 h 1"/>
                  <a:gd name="T3" fmla="*/ 1 h 1"/>
                  <a:gd name="T4" fmla="*/ 0 h 1"/>
                  <a:gd name="T5" fmla="*/ 0 h 1"/>
                </a:gdLst>
                <a:ahLst/>
                <a:cxnLst>
                  <a:cxn ang="0">
                    <a:pos x="0" y="T0"/>
                  </a:cxn>
                  <a:cxn ang="0">
                    <a:pos x="0" y="T1"/>
                  </a:cxn>
                  <a:cxn ang="0">
                    <a:pos x="0" y="T2"/>
                  </a:cxn>
                  <a:cxn ang="0">
                    <a:pos x="0" y="T3"/>
                  </a:cxn>
                  <a:cxn ang="0">
                    <a:pos x="0" y="T4"/>
                  </a:cxn>
                  <a:cxn ang="0">
                    <a:pos x="0" y="T5"/>
                  </a:cxn>
                </a:cxnLst>
                <a:rect l="0" t="0" r="r" b="b"/>
                <a:pathLst>
                  <a:path h="1">
                    <a:moveTo>
                      <a:pt x="0" y="0"/>
                    </a:moveTo>
                    <a:cubicBezTo>
                      <a:pt x="0" y="0"/>
                      <a:pt x="0" y="0"/>
                      <a:pt x="0" y="0"/>
                    </a:cubicBezTo>
                    <a:cubicBezTo>
                      <a:pt x="0" y="0"/>
                      <a:pt x="0" y="0"/>
                      <a:pt x="0" y="1"/>
                    </a:cubicBezTo>
                    <a:cubicBezTo>
                      <a:pt x="0" y="1"/>
                      <a:pt x="0" y="1"/>
                      <a:pt x="0" y="1"/>
                    </a:cubicBezTo>
                    <a:cubicBezTo>
                      <a:pt x="0" y="1"/>
                      <a:pt x="0" y="1"/>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63" name="Freeform 302"/>
              <p:cNvSpPr/>
              <p:nvPr/>
            </p:nvSpPr>
            <p:spPr bwMode="auto">
              <a:xfrm>
                <a:off x="3602" y="1817"/>
                <a:ext cx="0" cy="2"/>
              </a:xfrm>
              <a:custGeom>
                <a:avLst/>
                <a:gdLst>
                  <a:gd name="T0" fmla="*/ 0 h 1"/>
                  <a:gd name="T1" fmla="*/ 1 h 1"/>
                  <a:gd name="T2" fmla="*/ 0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64" name="Oval 303"/>
              <p:cNvSpPr>
                <a:spLocks noChangeArrowheads="1"/>
              </p:cNvSpPr>
              <p:nvPr/>
            </p:nvSpPr>
            <p:spPr bwMode="auto">
              <a:xfrm>
                <a:off x="3593" y="1814"/>
                <a:ext cx="1" cy="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65" name="Freeform 304"/>
              <p:cNvSpPr/>
              <p:nvPr/>
            </p:nvSpPr>
            <p:spPr bwMode="auto">
              <a:xfrm>
                <a:off x="3598" y="1814"/>
                <a:ext cx="0" cy="3"/>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0"/>
                    </a:cubicBezTo>
                    <a:cubicBezTo>
                      <a:pt x="0" y="1"/>
                      <a:pt x="0" y="1"/>
                      <a:pt x="0" y="1"/>
                    </a:cubicBezTo>
                    <a:cubicBezTo>
                      <a:pt x="0" y="0"/>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66" name="Freeform 305"/>
              <p:cNvSpPr/>
              <p:nvPr/>
            </p:nvSpPr>
            <p:spPr bwMode="auto">
              <a:xfrm>
                <a:off x="3598" y="181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67" name="Oval 306"/>
              <p:cNvSpPr>
                <a:spLocks noChangeArrowheads="1"/>
              </p:cNvSpPr>
              <p:nvPr/>
            </p:nvSpPr>
            <p:spPr bwMode="auto">
              <a:xfrm>
                <a:off x="3612" y="1821"/>
                <a:ext cx="1" cy="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68" name="Freeform 307"/>
              <p:cNvSpPr/>
              <p:nvPr/>
            </p:nvSpPr>
            <p:spPr bwMode="auto">
              <a:xfrm>
                <a:off x="3977" y="2478"/>
                <a:ext cx="3"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69" name="Freeform 308"/>
              <p:cNvSpPr/>
              <p:nvPr/>
            </p:nvSpPr>
            <p:spPr bwMode="auto">
              <a:xfrm>
                <a:off x="3595" y="1812"/>
                <a:ext cx="3" cy="0"/>
              </a:xfrm>
              <a:custGeom>
                <a:avLst/>
                <a:gdLst>
                  <a:gd name="T0" fmla="*/ 1 w 1"/>
                  <a:gd name="T1" fmla="*/ 0 w 1"/>
                  <a:gd name="T2" fmla="*/ 1 w 1"/>
                  <a:gd name="T3" fmla="*/ 1 w 1"/>
                </a:gdLst>
                <a:ahLst/>
                <a:cxnLst>
                  <a:cxn ang="0">
                    <a:pos x="T0" y="0"/>
                  </a:cxn>
                  <a:cxn ang="0">
                    <a:pos x="T1" y="0"/>
                  </a:cxn>
                  <a:cxn ang="0">
                    <a:pos x="T2" y="0"/>
                  </a:cxn>
                  <a:cxn ang="0">
                    <a:pos x="T3" y="0"/>
                  </a:cxn>
                </a:cxnLst>
                <a:rect l="0" t="0" r="r" b="b"/>
                <a:pathLst>
                  <a:path w="1">
                    <a:moveTo>
                      <a:pt x="1" y="0"/>
                    </a:moveTo>
                    <a:cubicBezTo>
                      <a:pt x="1" y="0"/>
                      <a:pt x="1" y="0"/>
                      <a:pt x="0" y="0"/>
                    </a:cubicBezTo>
                    <a:cubicBezTo>
                      <a:pt x="0" y="0"/>
                      <a:pt x="1" y="0"/>
                      <a:pt x="1"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70" name="Freeform 309"/>
              <p:cNvSpPr/>
              <p:nvPr/>
            </p:nvSpPr>
            <p:spPr bwMode="auto">
              <a:xfrm>
                <a:off x="3598" y="1814"/>
                <a:ext cx="0" cy="3"/>
              </a:xfrm>
              <a:custGeom>
                <a:avLst/>
                <a:gdLst>
                  <a:gd name="T0" fmla="*/ 0 h 1"/>
                  <a:gd name="T1" fmla="*/ 1 h 1"/>
                  <a:gd name="T2" fmla="*/ 0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1"/>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71" name="Freeform 310"/>
              <p:cNvSpPr/>
              <p:nvPr/>
            </p:nvSpPr>
            <p:spPr bwMode="auto">
              <a:xfrm>
                <a:off x="3967" y="2491"/>
                <a:ext cx="4" cy="4"/>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2" y="2"/>
                      <a:pt x="2" y="2"/>
                      <a:pt x="2" y="2"/>
                    </a:cubicBezTo>
                    <a:cubicBezTo>
                      <a:pt x="2" y="1"/>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72" name="Freeform 311"/>
              <p:cNvSpPr/>
              <p:nvPr/>
            </p:nvSpPr>
            <p:spPr bwMode="auto">
              <a:xfrm>
                <a:off x="3825" y="2268"/>
                <a:ext cx="2" cy="2"/>
              </a:xfrm>
              <a:custGeom>
                <a:avLst/>
                <a:gdLst>
                  <a:gd name="T0" fmla="*/ 1 w 1"/>
                  <a:gd name="T1" fmla="*/ 0 h 1"/>
                  <a:gd name="T2" fmla="*/ 0 w 1"/>
                  <a:gd name="T3" fmla="*/ 0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0" y="0"/>
                      <a:pt x="0" y="0"/>
                    </a:cubicBezTo>
                    <a:cubicBezTo>
                      <a:pt x="1" y="1"/>
                      <a:pt x="1" y="1"/>
                      <a:pt x="1" y="1"/>
                    </a:cubicBezTo>
                    <a:cubicBezTo>
                      <a:pt x="1"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73" name="Freeform 312"/>
              <p:cNvSpPr/>
              <p:nvPr/>
            </p:nvSpPr>
            <p:spPr bwMode="auto">
              <a:xfrm>
                <a:off x="3810" y="2268"/>
                <a:ext cx="8" cy="2"/>
              </a:xfrm>
              <a:custGeom>
                <a:avLst/>
                <a:gdLst>
                  <a:gd name="T0" fmla="*/ 4 w 4"/>
                  <a:gd name="T1" fmla="*/ 0 h 1"/>
                  <a:gd name="T2" fmla="*/ 0 w 4"/>
                  <a:gd name="T3" fmla="*/ 0 h 1"/>
                  <a:gd name="T4" fmla="*/ 4 w 4"/>
                  <a:gd name="T5" fmla="*/ 0 h 1"/>
                </a:gdLst>
                <a:ahLst/>
                <a:cxnLst>
                  <a:cxn ang="0">
                    <a:pos x="T0" y="T1"/>
                  </a:cxn>
                  <a:cxn ang="0">
                    <a:pos x="T2" y="T3"/>
                  </a:cxn>
                  <a:cxn ang="0">
                    <a:pos x="T4" y="T5"/>
                  </a:cxn>
                </a:cxnLst>
                <a:rect l="0" t="0" r="r" b="b"/>
                <a:pathLst>
                  <a:path w="4" h="1">
                    <a:moveTo>
                      <a:pt x="4" y="0"/>
                    </a:moveTo>
                    <a:cubicBezTo>
                      <a:pt x="0" y="0"/>
                      <a:pt x="0" y="0"/>
                      <a:pt x="0" y="0"/>
                    </a:cubicBezTo>
                    <a:cubicBezTo>
                      <a:pt x="2" y="1"/>
                      <a:pt x="2"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74" name="Freeform 313"/>
              <p:cNvSpPr/>
              <p:nvPr/>
            </p:nvSpPr>
            <p:spPr bwMode="auto">
              <a:xfrm>
                <a:off x="3835" y="2275"/>
                <a:ext cx="2" cy="2"/>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1" y="1"/>
                      <a:pt x="1" y="1"/>
                      <a:pt x="1" y="1"/>
                    </a:cubicBezTo>
                    <a:cubicBezTo>
                      <a:pt x="1" y="1"/>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75" name="Freeform 314"/>
              <p:cNvSpPr/>
              <p:nvPr/>
            </p:nvSpPr>
            <p:spPr bwMode="auto">
              <a:xfrm>
                <a:off x="3833" y="2268"/>
                <a:ext cx="2" cy="4"/>
              </a:xfrm>
              <a:custGeom>
                <a:avLst/>
                <a:gdLst>
                  <a:gd name="T0" fmla="*/ 1 w 1"/>
                  <a:gd name="T1" fmla="*/ 1 h 2"/>
                  <a:gd name="T2" fmla="*/ 0 w 1"/>
                  <a:gd name="T3" fmla="*/ 1 h 2"/>
                  <a:gd name="T4" fmla="*/ 1 w 1"/>
                  <a:gd name="T5" fmla="*/ 1 h 2"/>
                </a:gdLst>
                <a:ahLst/>
                <a:cxnLst>
                  <a:cxn ang="0">
                    <a:pos x="T0" y="T1"/>
                  </a:cxn>
                  <a:cxn ang="0">
                    <a:pos x="T2" y="T3"/>
                  </a:cxn>
                  <a:cxn ang="0">
                    <a:pos x="T4" y="T5"/>
                  </a:cxn>
                </a:cxnLst>
                <a:rect l="0" t="0" r="r" b="b"/>
                <a:pathLst>
                  <a:path w="1" h="2">
                    <a:moveTo>
                      <a:pt x="1" y="1"/>
                    </a:moveTo>
                    <a:cubicBezTo>
                      <a:pt x="0" y="1"/>
                      <a:pt x="0" y="0"/>
                      <a:pt x="0" y="1"/>
                    </a:cubicBezTo>
                    <a:cubicBezTo>
                      <a:pt x="1" y="2"/>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76" name="Freeform 315"/>
              <p:cNvSpPr/>
              <p:nvPr/>
            </p:nvSpPr>
            <p:spPr bwMode="auto">
              <a:xfrm>
                <a:off x="3833" y="2328"/>
                <a:ext cx="9" cy="2"/>
              </a:xfrm>
              <a:custGeom>
                <a:avLst/>
                <a:gdLst>
                  <a:gd name="T0" fmla="*/ 0 w 4"/>
                  <a:gd name="T1" fmla="*/ 1 h 1"/>
                  <a:gd name="T2" fmla="*/ 4 w 4"/>
                  <a:gd name="T3" fmla="*/ 0 h 1"/>
                  <a:gd name="T4" fmla="*/ 4 w 4"/>
                  <a:gd name="T5" fmla="*/ 0 h 1"/>
                  <a:gd name="T6" fmla="*/ 3 w 4"/>
                  <a:gd name="T7" fmla="*/ 0 h 1"/>
                  <a:gd name="T8" fmla="*/ 2 w 4"/>
                  <a:gd name="T9" fmla="*/ 0 h 1"/>
                  <a:gd name="T10" fmla="*/ 0 w 4"/>
                  <a:gd name="T11" fmla="*/ 1 h 1"/>
                </a:gdLst>
                <a:ahLst/>
                <a:cxnLst>
                  <a:cxn ang="0">
                    <a:pos x="T0" y="T1"/>
                  </a:cxn>
                  <a:cxn ang="0">
                    <a:pos x="T2" y="T3"/>
                  </a:cxn>
                  <a:cxn ang="0">
                    <a:pos x="T4" y="T5"/>
                  </a:cxn>
                  <a:cxn ang="0">
                    <a:pos x="T6" y="T7"/>
                  </a:cxn>
                  <a:cxn ang="0">
                    <a:pos x="T8" y="T9"/>
                  </a:cxn>
                  <a:cxn ang="0">
                    <a:pos x="T10" y="T11"/>
                  </a:cxn>
                </a:cxnLst>
                <a:rect l="0" t="0" r="r" b="b"/>
                <a:pathLst>
                  <a:path w="4" h="1">
                    <a:moveTo>
                      <a:pt x="0" y="1"/>
                    </a:moveTo>
                    <a:cubicBezTo>
                      <a:pt x="1" y="1"/>
                      <a:pt x="3" y="0"/>
                      <a:pt x="4" y="0"/>
                    </a:cubicBezTo>
                    <a:cubicBezTo>
                      <a:pt x="4" y="0"/>
                      <a:pt x="4" y="0"/>
                      <a:pt x="4" y="0"/>
                    </a:cubicBezTo>
                    <a:cubicBezTo>
                      <a:pt x="4" y="0"/>
                      <a:pt x="3" y="0"/>
                      <a:pt x="3" y="0"/>
                    </a:cubicBezTo>
                    <a:cubicBezTo>
                      <a:pt x="2" y="0"/>
                      <a:pt x="1" y="0"/>
                      <a:pt x="2" y="0"/>
                    </a:cubicBezTo>
                    <a:cubicBezTo>
                      <a:pt x="1" y="1"/>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77" name="Freeform 316"/>
              <p:cNvSpPr/>
              <p:nvPr/>
            </p:nvSpPr>
            <p:spPr bwMode="auto">
              <a:xfrm>
                <a:off x="3837" y="2330"/>
                <a:ext cx="5" cy="2"/>
              </a:xfrm>
              <a:custGeom>
                <a:avLst/>
                <a:gdLst>
                  <a:gd name="T0" fmla="*/ 0 w 2"/>
                  <a:gd name="T1" fmla="*/ 0 h 1"/>
                  <a:gd name="T2" fmla="*/ 2 w 2"/>
                  <a:gd name="T3" fmla="*/ 1 h 1"/>
                  <a:gd name="T4" fmla="*/ 0 w 2"/>
                  <a:gd name="T5" fmla="*/ 0 h 1"/>
                </a:gdLst>
                <a:ahLst/>
                <a:cxnLst>
                  <a:cxn ang="0">
                    <a:pos x="T0" y="T1"/>
                  </a:cxn>
                  <a:cxn ang="0">
                    <a:pos x="T2" y="T3"/>
                  </a:cxn>
                  <a:cxn ang="0">
                    <a:pos x="T4" y="T5"/>
                  </a:cxn>
                </a:cxnLst>
                <a:rect l="0" t="0" r="r" b="b"/>
                <a:pathLst>
                  <a:path w="2" h="1">
                    <a:moveTo>
                      <a:pt x="0" y="0"/>
                    </a:moveTo>
                    <a:cubicBezTo>
                      <a:pt x="0" y="0"/>
                      <a:pt x="1" y="1"/>
                      <a:pt x="2" y="1"/>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78" name="Freeform 317"/>
              <p:cNvSpPr/>
              <p:nvPr/>
            </p:nvSpPr>
            <p:spPr bwMode="auto">
              <a:xfrm>
                <a:off x="3839" y="2328"/>
                <a:ext cx="5" cy="0"/>
              </a:xfrm>
              <a:custGeom>
                <a:avLst/>
                <a:gdLst>
                  <a:gd name="T0" fmla="*/ 1 w 2"/>
                  <a:gd name="T1" fmla="*/ 0 w 2"/>
                  <a:gd name="T2" fmla="*/ 1 w 2"/>
                  <a:gd name="T3" fmla="*/ 1 w 2"/>
                </a:gdLst>
                <a:ahLst/>
                <a:cxnLst>
                  <a:cxn ang="0">
                    <a:pos x="T0" y="0"/>
                  </a:cxn>
                  <a:cxn ang="0">
                    <a:pos x="T1" y="0"/>
                  </a:cxn>
                  <a:cxn ang="0">
                    <a:pos x="T2" y="0"/>
                  </a:cxn>
                  <a:cxn ang="0">
                    <a:pos x="T3" y="0"/>
                  </a:cxn>
                </a:cxnLst>
                <a:rect l="0" t="0" r="r" b="b"/>
                <a:pathLst>
                  <a:path w="2">
                    <a:moveTo>
                      <a:pt x="1" y="0"/>
                    </a:moveTo>
                    <a:cubicBezTo>
                      <a:pt x="1" y="0"/>
                      <a:pt x="0" y="0"/>
                      <a:pt x="0" y="0"/>
                    </a:cubicBezTo>
                    <a:cubicBezTo>
                      <a:pt x="0" y="0"/>
                      <a:pt x="1" y="0"/>
                      <a:pt x="1" y="0"/>
                    </a:cubicBezTo>
                    <a:cubicBezTo>
                      <a:pt x="1" y="0"/>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79" name="Freeform 318"/>
              <p:cNvSpPr/>
              <p:nvPr/>
            </p:nvSpPr>
            <p:spPr bwMode="auto">
              <a:xfrm>
                <a:off x="3827" y="2268"/>
                <a:ext cx="2" cy="4"/>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cubicBezTo>
                      <a:pt x="1" y="1"/>
                      <a:pt x="1" y="1"/>
                      <a:pt x="0" y="0"/>
                    </a:cubicBezTo>
                    <a:lnTo>
                      <a:pt x="1"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80" name="Freeform 319"/>
              <p:cNvSpPr/>
              <p:nvPr/>
            </p:nvSpPr>
            <p:spPr bwMode="auto">
              <a:xfrm>
                <a:off x="3729" y="2856"/>
                <a:ext cx="6" cy="4"/>
              </a:xfrm>
              <a:custGeom>
                <a:avLst/>
                <a:gdLst>
                  <a:gd name="T0" fmla="*/ 3 w 3"/>
                  <a:gd name="T1" fmla="*/ 0 h 2"/>
                  <a:gd name="T2" fmla="*/ 0 w 3"/>
                  <a:gd name="T3" fmla="*/ 2 h 2"/>
                  <a:gd name="T4" fmla="*/ 3 w 3"/>
                  <a:gd name="T5" fmla="*/ 0 h 2"/>
                </a:gdLst>
                <a:ahLst/>
                <a:cxnLst>
                  <a:cxn ang="0">
                    <a:pos x="T0" y="T1"/>
                  </a:cxn>
                  <a:cxn ang="0">
                    <a:pos x="T2" y="T3"/>
                  </a:cxn>
                  <a:cxn ang="0">
                    <a:pos x="T4" y="T5"/>
                  </a:cxn>
                </a:cxnLst>
                <a:rect l="0" t="0" r="r" b="b"/>
                <a:pathLst>
                  <a:path w="3" h="2">
                    <a:moveTo>
                      <a:pt x="3" y="0"/>
                    </a:moveTo>
                    <a:cubicBezTo>
                      <a:pt x="0" y="2"/>
                      <a:pt x="0" y="2"/>
                      <a:pt x="0" y="2"/>
                    </a:cubicBezTo>
                    <a:cubicBezTo>
                      <a:pt x="2" y="1"/>
                      <a:pt x="2" y="1"/>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81" name="Freeform 320"/>
              <p:cNvSpPr/>
              <p:nvPr/>
            </p:nvSpPr>
            <p:spPr bwMode="auto">
              <a:xfrm>
                <a:off x="3731" y="2854"/>
                <a:ext cx="2" cy="4"/>
              </a:xfrm>
              <a:custGeom>
                <a:avLst/>
                <a:gdLst>
                  <a:gd name="T0" fmla="*/ 0 w 1"/>
                  <a:gd name="T1" fmla="*/ 0 h 2"/>
                  <a:gd name="T2" fmla="*/ 1 w 1"/>
                  <a:gd name="T3" fmla="*/ 0 h 2"/>
                  <a:gd name="T4" fmla="*/ 0 w 1"/>
                  <a:gd name="T5" fmla="*/ 0 h 2"/>
                </a:gdLst>
                <a:ahLst/>
                <a:cxnLst>
                  <a:cxn ang="0">
                    <a:pos x="T0" y="T1"/>
                  </a:cxn>
                  <a:cxn ang="0">
                    <a:pos x="T2" y="T3"/>
                  </a:cxn>
                  <a:cxn ang="0">
                    <a:pos x="T4" y="T5"/>
                  </a:cxn>
                </a:cxnLst>
                <a:rect l="0" t="0" r="r" b="b"/>
                <a:pathLst>
                  <a:path w="1" h="2">
                    <a:moveTo>
                      <a:pt x="0" y="0"/>
                    </a:moveTo>
                    <a:cubicBezTo>
                      <a:pt x="0" y="2"/>
                      <a:pt x="0"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82" name="Freeform 321"/>
              <p:cNvSpPr/>
              <p:nvPr/>
            </p:nvSpPr>
            <p:spPr bwMode="auto">
              <a:xfrm>
                <a:off x="3897" y="2822"/>
                <a:ext cx="0" cy="2"/>
              </a:xfrm>
              <a:custGeom>
                <a:avLst/>
                <a:gdLst>
                  <a:gd name="T0" fmla="*/ 2 h 2"/>
                  <a:gd name="T1" fmla="*/ 2 h 2"/>
                  <a:gd name="T2" fmla="*/ 0 h 2"/>
                  <a:gd name="T3" fmla="*/ 2 h 2"/>
                </a:gdLst>
                <a:ahLst/>
                <a:cxnLst>
                  <a:cxn ang="0">
                    <a:pos x="0" y="T0"/>
                  </a:cxn>
                  <a:cxn ang="0">
                    <a:pos x="0" y="T1"/>
                  </a:cxn>
                  <a:cxn ang="0">
                    <a:pos x="0" y="T2"/>
                  </a:cxn>
                  <a:cxn ang="0">
                    <a:pos x="0" y="T3"/>
                  </a:cxn>
                </a:cxnLst>
                <a:rect l="0" t="0" r="r" b="b"/>
                <a:pathLst>
                  <a:path h="2">
                    <a:moveTo>
                      <a:pt x="0" y="2"/>
                    </a:moveTo>
                    <a:lnTo>
                      <a:pt x="0" y="2"/>
                    </a:lnTo>
                    <a:lnTo>
                      <a:pt x="0" y="0"/>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83" name="Freeform 322"/>
              <p:cNvSpPr/>
              <p:nvPr/>
            </p:nvSpPr>
            <p:spPr bwMode="auto">
              <a:xfrm>
                <a:off x="4007" y="2790"/>
                <a:ext cx="2" cy="4"/>
              </a:xfrm>
              <a:custGeom>
                <a:avLst/>
                <a:gdLst>
                  <a:gd name="T0" fmla="*/ 2 w 2"/>
                  <a:gd name="T1" fmla="*/ 4 h 4"/>
                  <a:gd name="T2" fmla="*/ 2 w 2"/>
                  <a:gd name="T3" fmla="*/ 4 h 4"/>
                  <a:gd name="T4" fmla="*/ 0 w 2"/>
                  <a:gd name="T5" fmla="*/ 0 h 4"/>
                  <a:gd name="T6" fmla="*/ 2 w 2"/>
                  <a:gd name="T7" fmla="*/ 4 h 4"/>
                </a:gdLst>
                <a:ahLst/>
                <a:cxnLst>
                  <a:cxn ang="0">
                    <a:pos x="T0" y="T1"/>
                  </a:cxn>
                  <a:cxn ang="0">
                    <a:pos x="T2" y="T3"/>
                  </a:cxn>
                  <a:cxn ang="0">
                    <a:pos x="T4" y="T5"/>
                  </a:cxn>
                  <a:cxn ang="0">
                    <a:pos x="T6" y="T7"/>
                  </a:cxn>
                </a:cxnLst>
                <a:rect l="0" t="0" r="r" b="b"/>
                <a:pathLst>
                  <a:path w="2" h="4">
                    <a:moveTo>
                      <a:pt x="2" y="4"/>
                    </a:moveTo>
                    <a:lnTo>
                      <a:pt x="2" y="4"/>
                    </a:lnTo>
                    <a:lnTo>
                      <a:pt x="0" y="0"/>
                    </a:lnTo>
                    <a:lnTo>
                      <a:pt x="2"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84" name="Freeform 323"/>
              <p:cNvSpPr/>
              <p:nvPr/>
            </p:nvSpPr>
            <p:spPr bwMode="auto">
              <a:xfrm>
                <a:off x="3971" y="2813"/>
                <a:ext cx="2" cy="4"/>
              </a:xfrm>
              <a:custGeom>
                <a:avLst/>
                <a:gdLst>
                  <a:gd name="T0" fmla="*/ 0 w 1"/>
                  <a:gd name="T1" fmla="*/ 0 h 2"/>
                  <a:gd name="T2" fmla="*/ 1 w 1"/>
                  <a:gd name="T3" fmla="*/ 1 h 2"/>
                  <a:gd name="T4" fmla="*/ 0 w 1"/>
                  <a:gd name="T5" fmla="*/ 0 h 2"/>
                </a:gdLst>
                <a:ahLst/>
                <a:cxnLst>
                  <a:cxn ang="0">
                    <a:pos x="T0" y="T1"/>
                  </a:cxn>
                  <a:cxn ang="0">
                    <a:pos x="T2" y="T3"/>
                  </a:cxn>
                  <a:cxn ang="0">
                    <a:pos x="T4" y="T5"/>
                  </a:cxn>
                </a:cxnLst>
                <a:rect l="0" t="0" r="r" b="b"/>
                <a:pathLst>
                  <a:path w="1" h="2">
                    <a:moveTo>
                      <a:pt x="0" y="0"/>
                    </a:moveTo>
                    <a:cubicBezTo>
                      <a:pt x="1" y="0"/>
                      <a:pt x="0" y="2"/>
                      <a:pt x="1" y="1"/>
                    </a:cubicBezTo>
                    <a:cubicBezTo>
                      <a:pt x="1" y="1"/>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85" name="Freeform 324"/>
              <p:cNvSpPr/>
              <p:nvPr/>
            </p:nvSpPr>
            <p:spPr bwMode="auto">
              <a:xfrm>
                <a:off x="3969" y="2501"/>
                <a:ext cx="2" cy="3"/>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1"/>
                      <a:pt x="0" y="0"/>
                      <a:pt x="0" y="0"/>
                    </a:cubicBezTo>
                    <a:cubicBezTo>
                      <a:pt x="0" y="0"/>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86" name="Freeform 325"/>
              <p:cNvSpPr/>
              <p:nvPr/>
            </p:nvSpPr>
            <p:spPr bwMode="auto">
              <a:xfrm>
                <a:off x="3850" y="286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87" name="Freeform 326"/>
              <p:cNvSpPr/>
              <p:nvPr/>
            </p:nvSpPr>
            <p:spPr bwMode="auto">
              <a:xfrm>
                <a:off x="3668" y="2060"/>
                <a:ext cx="8" cy="17"/>
              </a:xfrm>
              <a:custGeom>
                <a:avLst/>
                <a:gdLst>
                  <a:gd name="T0" fmla="*/ 4 w 4"/>
                  <a:gd name="T1" fmla="*/ 0 h 8"/>
                  <a:gd name="T2" fmla="*/ 0 w 4"/>
                  <a:gd name="T3" fmla="*/ 6 h 8"/>
                  <a:gd name="T4" fmla="*/ 4 w 4"/>
                  <a:gd name="T5" fmla="*/ 0 h 8"/>
                </a:gdLst>
                <a:ahLst/>
                <a:cxnLst>
                  <a:cxn ang="0">
                    <a:pos x="T0" y="T1"/>
                  </a:cxn>
                  <a:cxn ang="0">
                    <a:pos x="T2" y="T3"/>
                  </a:cxn>
                  <a:cxn ang="0">
                    <a:pos x="T4" y="T5"/>
                  </a:cxn>
                </a:cxnLst>
                <a:rect l="0" t="0" r="r" b="b"/>
                <a:pathLst>
                  <a:path w="4" h="8">
                    <a:moveTo>
                      <a:pt x="4" y="0"/>
                    </a:moveTo>
                    <a:cubicBezTo>
                      <a:pt x="2" y="1"/>
                      <a:pt x="1" y="5"/>
                      <a:pt x="0" y="6"/>
                    </a:cubicBezTo>
                    <a:cubicBezTo>
                      <a:pt x="1" y="8"/>
                      <a:pt x="3" y="1"/>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88" name="Freeform 327"/>
              <p:cNvSpPr/>
              <p:nvPr/>
            </p:nvSpPr>
            <p:spPr bwMode="auto">
              <a:xfrm>
                <a:off x="3837" y="2328"/>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89" name="Freeform 328"/>
              <p:cNvSpPr/>
              <p:nvPr/>
            </p:nvSpPr>
            <p:spPr bwMode="auto">
              <a:xfrm>
                <a:off x="3965" y="2504"/>
                <a:ext cx="4" cy="2"/>
              </a:xfrm>
              <a:custGeom>
                <a:avLst/>
                <a:gdLst>
                  <a:gd name="T0" fmla="*/ 1 w 2"/>
                  <a:gd name="T1" fmla="*/ 0 h 1"/>
                  <a:gd name="T2" fmla="*/ 0 w 2"/>
                  <a:gd name="T3" fmla="*/ 0 h 1"/>
                  <a:gd name="T4" fmla="*/ 1 w 2"/>
                  <a:gd name="T5" fmla="*/ 1 h 1"/>
                  <a:gd name="T6" fmla="*/ 1 w 2"/>
                  <a:gd name="T7" fmla="*/ 0 h 1"/>
                </a:gdLst>
                <a:ahLst/>
                <a:cxnLst>
                  <a:cxn ang="0">
                    <a:pos x="T0" y="T1"/>
                  </a:cxn>
                  <a:cxn ang="0">
                    <a:pos x="T2" y="T3"/>
                  </a:cxn>
                  <a:cxn ang="0">
                    <a:pos x="T4" y="T5"/>
                  </a:cxn>
                  <a:cxn ang="0">
                    <a:pos x="T6" y="T7"/>
                  </a:cxn>
                </a:cxnLst>
                <a:rect l="0" t="0" r="r" b="b"/>
                <a:pathLst>
                  <a:path w="2" h="1">
                    <a:moveTo>
                      <a:pt x="1" y="0"/>
                    </a:moveTo>
                    <a:cubicBezTo>
                      <a:pt x="1" y="0"/>
                      <a:pt x="0" y="0"/>
                      <a:pt x="0" y="0"/>
                    </a:cubicBezTo>
                    <a:cubicBezTo>
                      <a:pt x="1" y="0"/>
                      <a:pt x="1" y="0"/>
                      <a:pt x="1" y="1"/>
                    </a:cubicBezTo>
                    <a:cubicBezTo>
                      <a:pt x="2"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90" name="Freeform 329"/>
              <p:cNvSpPr/>
              <p:nvPr/>
            </p:nvSpPr>
            <p:spPr bwMode="auto">
              <a:xfrm>
                <a:off x="3973" y="2476"/>
                <a:ext cx="2" cy="2"/>
              </a:xfrm>
              <a:custGeom>
                <a:avLst/>
                <a:gdLst>
                  <a:gd name="T0" fmla="*/ 0 w 1"/>
                  <a:gd name="T1" fmla="*/ 0 h 1"/>
                  <a:gd name="T2" fmla="*/ 1 w 1"/>
                  <a:gd name="T3" fmla="*/ 0 h 1"/>
                  <a:gd name="T4" fmla="*/ 0 w 1"/>
                  <a:gd name="T5" fmla="*/ 0 h 1"/>
                </a:gdLst>
                <a:ahLst/>
                <a:cxnLst>
                  <a:cxn ang="0">
                    <a:pos x="T0" y="T1"/>
                  </a:cxn>
                  <a:cxn ang="0">
                    <a:pos x="T2" y="T3"/>
                  </a:cxn>
                  <a:cxn ang="0">
                    <a:pos x="T4" y="T5"/>
                  </a:cxn>
                </a:cxnLst>
                <a:rect l="0" t="0" r="r" b="b"/>
                <a:pathLst>
                  <a:path w="1" h="1">
                    <a:moveTo>
                      <a:pt x="0" y="0"/>
                    </a:moveTo>
                    <a:cubicBezTo>
                      <a:pt x="1" y="1"/>
                      <a:pt x="0" y="0"/>
                      <a:pt x="1"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91" name="Freeform 330"/>
              <p:cNvSpPr/>
              <p:nvPr/>
            </p:nvSpPr>
            <p:spPr bwMode="auto">
              <a:xfrm>
                <a:off x="3965" y="2497"/>
                <a:ext cx="10" cy="4"/>
              </a:xfrm>
              <a:custGeom>
                <a:avLst/>
                <a:gdLst>
                  <a:gd name="T0" fmla="*/ 5 w 5"/>
                  <a:gd name="T1" fmla="*/ 1 h 2"/>
                  <a:gd name="T2" fmla="*/ 1 w 5"/>
                  <a:gd name="T3" fmla="*/ 2 h 2"/>
                  <a:gd name="T4" fmla="*/ 0 w 5"/>
                  <a:gd name="T5" fmla="*/ 2 h 2"/>
                  <a:gd name="T6" fmla="*/ 2 w 5"/>
                  <a:gd name="T7" fmla="*/ 2 h 2"/>
                  <a:gd name="T8" fmla="*/ 3 w 5"/>
                  <a:gd name="T9" fmla="*/ 1 h 2"/>
                  <a:gd name="T10" fmla="*/ 5 w 5"/>
                  <a:gd name="T11" fmla="*/ 1 h 2"/>
                </a:gdLst>
                <a:ahLst/>
                <a:cxnLst>
                  <a:cxn ang="0">
                    <a:pos x="T0" y="T1"/>
                  </a:cxn>
                  <a:cxn ang="0">
                    <a:pos x="T2" y="T3"/>
                  </a:cxn>
                  <a:cxn ang="0">
                    <a:pos x="T4" y="T5"/>
                  </a:cxn>
                  <a:cxn ang="0">
                    <a:pos x="T6" y="T7"/>
                  </a:cxn>
                  <a:cxn ang="0">
                    <a:pos x="T8" y="T9"/>
                  </a:cxn>
                  <a:cxn ang="0">
                    <a:pos x="T10" y="T11"/>
                  </a:cxn>
                </a:cxnLst>
                <a:rect l="0" t="0" r="r" b="b"/>
                <a:pathLst>
                  <a:path w="5" h="2">
                    <a:moveTo>
                      <a:pt x="5" y="1"/>
                    </a:moveTo>
                    <a:cubicBezTo>
                      <a:pt x="4" y="0"/>
                      <a:pt x="2" y="1"/>
                      <a:pt x="1" y="2"/>
                    </a:cubicBezTo>
                    <a:cubicBezTo>
                      <a:pt x="1" y="2"/>
                      <a:pt x="1" y="2"/>
                      <a:pt x="0" y="2"/>
                    </a:cubicBezTo>
                    <a:cubicBezTo>
                      <a:pt x="1" y="2"/>
                      <a:pt x="2" y="2"/>
                      <a:pt x="2" y="2"/>
                    </a:cubicBezTo>
                    <a:cubicBezTo>
                      <a:pt x="2" y="2"/>
                      <a:pt x="4" y="2"/>
                      <a:pt x="3" y="1"/>
                    </a:cubicBezTo>
                    <a:cubicBezTo>
                      <a:pt x="4" y="1"/>
                      <a:pt x="5" y="1"/>
                      <a:pt x="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92" name="Freeform 331"/>
              <p:cNvSpPr/>
              <p:nvPr/>
            </p:nvSpPr>
            <p:spPr bwMode="auto">
              <a:xfrm>
                <a:off x="3835" y="2474"/>
                <a:ext cx="4" cy="0"/>
              </a:xfrm>
              <a:custGeom>
                <a:avLst/>
                <a:gdLst>
                  <a:gd name="T0" fmla="*/ 0 w 2"/>
                  <a:gd name="T1" fmla="*/ 1 w 2"/>
                  <a:gd name="T2" fmla="*/ 0 w 2"/>
                </a:gdLst>
                <a:ahLst/>
                <a:cxnLst>
                  <a:cxn ang="0">
                    <a:pos x="T0" y="0"/>
                  </a:cxn>
                  <a:cxn ang="0">
                    <a:pos x="T1" y="0"/>
                  </a:cxn>
                  <a:cxn ang="0">
                    <a:pos x="T2" y="0"/>
                  </a:cxn>
                </a:cxnLst>
                <a:rect l="0" t="0" r="r" b="b"/>
                <a:pathLst>
                  <a:path w="2">
                    <a:moveTo>
                      <a:pt x="0" y="0"/>
                    </a:moveTo>
                    <a:cubicBezTo>
                      <a:pt x="0" y="0"/>
                      <a:pt x="2"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93" name="Freeform 332"/>
              <p:cNvSpPr/>
              <p:nvPr/>
            </p:nvSpPr>
            <p:spPr bwMode="auto">
              <a:xfrm>
                <a:off x="3829" y="2345"/>
                <a:ext cx="4" cy="0"/>
              </a:xfrm>
              <a:custGeom>
                <a:avLst/>
                <a:gdLst>
                  <a:gd name="T0" fmla="*/ 1 w 2"/>
                  <a:gd name="T1" fmla="*/ 1 w 2"/>
                  <a:gd name="T2" fmla="*/ 1 w 2"/>
                </a:gdLst>
                <a:ahLst/>
                <a:cxnLst>
                  <a:cxn ang="0">
                    <a:pos x="T0" y="0"/>
                  </a:cxn>
                  <a:cxn ang="0">
                    <a:pos x="T1" y="0"/>
                  </a:cxn>
                  <a:cxn ang="0">
                    <a:pos x="T2" y="0"/>
                  </a:cxn>
                </a:cxnLst>
                <a:rect l="0" t="0" r="r" b="b"/>
                <a:pathLst>
                  <a:path w="2">
                    <a:moveTo>
                      <a:pt x="1" y="0"/>
                    </a:moveTo>
                    <a:cubicBezTo>
                      <a:pt x="0" y="0"/>
                      <a:pt x="2" y="0"/>
                      <a:pt x="1" y="0"/>
                    </a:cubicBezTo>
                    <a:cubicBezTo>
                      <a:pt x="2"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94" name="Freeform 333"/>
              <p:cNvSpPr/>
              <p:nvPr/>
            </p:nvSpPr>
            <p:spPr bwMode="auto">
              <a:xfrm>
                <a:off x="3831" y="2336"/>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95" name="Freeform 334"/>
              <p:cNvSpPr/>
              <p:nvPr/>
            </p:nvSpPr>
            <p:spPr bwMode="auto">
              <a:xfrm>
                <a:off x="3850" y="2491"/>
                <a:ext cx="4" cy="2"/>
              </a:xfrm>
              <a:custGeom>
                <a:avLst/>
                <a:gdLst>
                  <a:gd name="T0" fmla="*/ 0 w 4"/>
                  <a:gd name="T1" fmla="*/ 2 h 2"/>
                  <a:gd name="T2" fmla="*/ 0 w 4"/>
                  <a:gd name="T3" fmla="*/ 2 h 2"/>
                  <a:gd name="T4" fmla="*/ 4 w 4"/>
                  <a:gd name="T5" fmla="*/ 0 h 2"/>
                  <a:gd name="T6" fmla="*/ 0 w 4"/>
                  <a:gd name="T7" fmla="*/ 2 h 2"/>
                </a:gdLst>
                <a:ahLst/>
                <a:cxnLst>
                  <a:cxn ang="0">
                    <a:pos x="T0" y="T1"/>
                  </a:cxn>
                  <a:cxn ang="0">
                    <a:pos x="T2" y="T3"/>
                  </a:cxn>
                  <a:cxn ang="0">
                    <a:pos x="T4" y="T5"/>
                  </a:cxn>
                  <a:cxn ang="0">
                    <a:pos x="T6" y="T7"/>
                  </a:cxn>
                </a:cxnLst>
                <a:rect l="0" t="0" r="r" b="b"/>
                <a:pathLst>
                  <a:path w="4" h="2">
                    <a:moveTo>
                      <a:pt x="0" y="2"/>
                    </a:moveTo>
                    <a:lnTo>
                      <a:pt x="0" y="2"/>
                    </a:lnTo>
                    <a:lnTo>
                      <a:pt x="4" y="0"/>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96" name="Freeform 335"/>
              <p:cNvSpPr/>
              <p:nvPr/>
            </p:nvSpPr>
            <p:spPr bwMode="auto">
              <a:xfrm>
                <a:off x="3835" y="2336"/>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1" y="0"/>
                      <a:pt x="0"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97" name="Rectangle 336"/>
              <p:cNvSpPr>
                <a:spLocks noChangeArrowheads="1"/>
              </p:cNvSpPr>
              <p:nvPr/>
            </p:nvSpPr>
            <p:spPr bwMode="auto">
              <a:xfrm>
                <a:off x="3835" y="2434"/>
                <a:ext cx="2"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98" name="Freeform 337"/>
              <p:cNvSpPr/>
              <p:nvPr/>
            </p:nvSpPr>
            <p:spPr bwMode="auto">
              <a:xfrm>
                <a:off x="3831" y="2349"/>
                <a:ext cx="4" cy="0"/>
              </a:xfrm>
              <a:custGeom>
                <a:avLst/>
                <a:gdLst>
                  <a:gd name="T0" fmla="*/ 0 w 2"/>
                  <a:gd name="T1" fmla="*/ 2 w 2"/>
                  <a:gd name="T2" fmla="*/ 2 w 2"/>
                  <a:gd name="T3" fmla="*/ 0 w 2"/>
                </a:gdLst>
                <a:ahLst/>
                <a:cxnLst>
                  <a:cxn ang="0">
                    <a:pos x="T0" y="0"/>
                  </a:cxn>
                  <a:cxn ang="0">
                    <a:pos x="T1" y="0"/>
                  </a:cxn>
                  <a:cxn ang="0">
                    <a:pos x="T2" y="0"/>
                  </a:cxn>
                  <a:cxn ang="0">
                    <a:pos x="T3" y="0"/>
                  </a:cxn>
                </a:cxnLst>
                <a:rect l="0" t="0" r="r" b="b"/>
                <a:pathLst>
                  <a:path w="2">
                    <a:moveTo>
                      <a:pt x="0" y="0"/>
                    </a:moveTo>
                    <a:cubicBezTo>
                      <a:pt x="1" y="0"/>
                      <a:pt x="1" y="0"/>
                      <a:pt x="2" y="0"/>
                    </a:cubicBezTo>
                    <a:cubicBezTo>
                      <a:pt x="1" y="0"/>
                      <a:pt x="2" y="0"/>
                      <a:pt x="2"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99" name="Freeform 338"/>
              <p:cNvSpPr/>
              <p:nvPr/>
            </p:nvSpPr>
            <p:spPr bwMode="auto">
              <a:xfrm>
                <a:off x="3602" y="1823"/>
                <a:ext cx="2" cy="0"/>
              </a:xfrm>
              <a:custGeom>
                <a:avLst/>
                <a:gdLst>
                  <a:gd name="T0" fmla="*/ 1 w 1"/>
                  <a:gd name="T1" fmla="*/ 1 w 1"/>
                  <a:gd name="T2" fmla="*/ 0 w 1"/>
                  <a:gd name="T3" fmla="*/ 0 w 1"/>
                  <a:gd name="T4" fmla="*/ 1 w 1"/>
                </a:gdLst>
                <a:ahLst/>
                <a:cxnLst>
                  <a:cxn ang="0">
                    <a:pos x="T0" y="0"/>
                  </a:cxn>
                  <a:cxn ang="0">
                    <a:pos x="T1" y="0"/>
                  </a:cxn>
                  <a:cxn ang="0">
                    <a:pos x="T2" y="0"/>
                  </a:cxn>
                  <a:cxn ang="0">
                    <a:pos x="T3" y="0"/>
                  </a:cxn>
                  <a:cxn ang="0">
                    <a:pos x="T4" y="0"/>
                  </a:cxn>
                </a:cxnLst>
                <a:rect l="0" t="0" r="r" b="b"/>
                <a:pathLst>
                  <a:path w="1">
                    <a:moveTo>
                      <a:pt x="1" y="0"/>
                    </a:moveTo>
                    <a:cubicBezTo>
                      <a:pt x="1" y="0"/>
                      <a:pt x="1" y="0"/>
                      <a:pt x="1" y="0"/>
                    </a:cubicBezTo>
                    <a:cubicBezTo>
                      <a:pt x="1" y="0"/>
                      <a:pt x="0" y="0"/>
                      <a:pt x="0" y="0"/>
                    </a:cubicBezTo>
                    <a:cubicBezTo>
                      <a:pt x="0" y="0"/>
                      <a:pt x="0"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00" name="Freeform 339"/>
              <p:cNvSpPr/>
              <p:nvPr/>
            </p:nvSpPr>
            <p:spPr bwMode="auto">
              <a:xfrm>
                <a:off x="3905" y="227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01" name="Freeform 340"/>
              <p:cNvSpPr/>
              <p:nvPr/>
            </p:nvSpPr>
            <p:spPr bwMode="auto">
              <a:xfrm>
                <a:off x="3778" y="2979"/>
                <a:ext cx="2" cy="2"/>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0"/>
                      <a:pt x="1" y="0"/>
                      <a:pt x="0" y="0"/>
                    </a:cubicBezTo>
                    <a:cubicBezTo>
                      <a:pt x="0" y="1"/>
                      <a:pt x="1"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02" name="Freeform 341"/>
              <p:cNvSpPr/>
              <p:nvPr/>
            </p:nvSpPr>
            <p:spPr bwMode="auto">
              <a:xfrm>
                <a:off x="3746" y="2826"/>
                <a:ext cx="399" cy="167"/>
              </a:xfrm>
              <a:custGeom>
                <a:avLst/>
                <a:gdLst>
                  <a:gd name="T0" fmla="*/ 154 w 188"/>
                  <a:gd name="T1" fmla="*/ 20 h 79"/>
                  <a:gd name="T2" fmla="*/ 145 w 188"/>
                  <a:gd name="T3" fmla="*/ 25 h 79"/>
                  <a:gd name="T4" fmla="*/ 108 w 188"/>
                  <a:gd name="T5" fmla="*/ 47 h 79"/>
                  <a:gd name="T6" fmla="*/ 94 w 188"/>
                  <a:gd name="T7" fmla="*/ 49 h 79"/>
                  <a:gd name="T8" fmla="*/ 84 w 188"/>
                  <a:gd name="T9" fmla="*/ 48 h 79"/>
                  <a:gd name="T10" fmla="*/ 64 w 188"/>
                  <a:gd name="T11" fmla="*/ 52 h 79"/>
                  <a:gd name="T12" fmla="*/ 52 w 188"/>
                  <a:gd name="T13" fmla="*/ 54 h 79"/>
                  <a:gd name="T14" fmla="*/ 33 w 188"/>
                  <a:gd name="T15" fmla="*/ 56 h 79"/>
                  <a:gd name="T16" fmla="*/ 23 w 188"/>
                  <a:gd name="T17" fmla="*/ 60 h 79"/>
                  <a:gd name="T18" fmla="*/ 12 w 188"/>
                  <a:gd name="T19" fmla="*/ 55 h 79"/>
                  <a:gd name="T20" fmla="*/ 5 w 188"/>
                  <a:gd name="T21" fmla="*/ 55 h 79"/>
                  <a:gd name="T22" fmla="*/ 5 w 188"/>
                  <a:gd name="T23" fmla="*/ 53 h 79"/>
                  <a:gd name="T24" fmla="*/ 4 w 188"/>
                  <a:gd name="T25" fmla="*/ 51 h 79"/>
                  <a:gd name="T26" fmla="*/ 3 w 188"/>
                  <a:gd name="T27" fmla="*/ 53 h 79"/>
                  <a:gd name="T28" fmla="*/ 3 w 188"/>
                  <a:gd name="T29" fmla="*/ 56 h 79"/>
                  <a:gd name="T30" fmla="*/ 0 w 188"/>
                  <a:gd name="T31" fmla="*/ 58 h 79"/>
                  <a:gd name="T32" fmla="*/ 2 w 188"/>
                  <a:gd name="T33" fmla="*/ 61 h 79"/>
                  <a:gd name="T34" fmla="*/ 13 w 188"/>
                  <a:gd name="T35" fmla="*/ 66 h 79"/>
                  <a:gd name="T36" fmla="*/ 15 w 188"/>
                  <a:gd name="T37" fmla="*/ 70 h 79"/>
                  <a:gd name="T38" fmla="*/ 16 w 188"/>
                  <a:gd name="T39" fmla="*/ 72 h 79"/>
                  <a:gd name="T40" fmla="*/ 18 w 188"/>
                  <a:gd name="T41" fmla="*/ 76 h 79"/>
                  <a:gd name="T42" fmla="*/ 21 w 188"/>
                  <a:gd name="T43" fmla="*/ 71 h 79"/>
                  <a:gd name="T44" fmla="*/ 26 w 188"/>
                  <a:gd name="T45" fmla="*/ 67 h 79"/>
                  <a:gd name="T46" fmla="*/ 27 w 188"/>
                  <a:gd name="T47" fmla="*/ 76 h 79"/>
                  <a:gd name="T48" fmla="*/ 30 w 188"/>
                  <a:gd name="T49" fmla="*/ 74 h 79"/>
                  <a:gd name="T50" fmla="*/ 31 w 188"/>
                  <a:gd name="T51" fmla="*/ 78 h 79"/>
                  <a:gd name="T52" fmla="*/ 35 w 188"/>
                  <a:gd name="T53" fmla="*/ 74 h 79"/>
                  <a:gd name="T54" fmla="*/ 38 w 188"/>
                  <a:gd name="T55" fmla="*/ 73 h 79"/>
                  <a:gd name="T56" fmla="*/ 42 w 188"/>
                  <a:gd name="T57" fmla="*/ 64 h 79"/>
                  <a:gd name="T58" fmla="*/ 43 w 188"/>
                  <a:gd name="T59" fmla="*/ 76 h 79"/>
                  <a:gd name="T60" fmla="*/ 51 w 188"/>
                  <a:gd name="T61" fmla="*/ 72 h 79"/>
                  <a:gd name="T62" fmla="*/ 57 w 188"/>
                  <a:gd name="T63" fmla="*/ 72 h 79"/>
                  <a:gd name="T64" fmla="*/ 61 w 188"/>
                  <a:gd name="T65" fmla="*/ 70 h 79"/>
                  <a:gd name="T66" fmla="*/ 70 w 188"/>
                  <a:gd name="T67" fmla="*/ 68 h 79"/>
                  <a:gd name="T68" fmla="*/ 75 w 188"/>
                  <a:gd name="T69" fmla="*/ 71 h 79"/>
                  <a:gd name="T70" fmla="*/ 77 w 188"/>
                  <a:gd name="T71" fmla="*/ 68 h 79"/>
                  <a:gd name="T72" fmla="*/ 80 w 188"/>
                  <a:gd name="T73" fmla="*/ 68 h 79"/>
                  <a:gd name="T74" fmla="*/ 81 w 188"/>
                  <a:gd name="T75" fmla="*/ 66 h 79"/>
                  <a:gd name="T76" fmla="*/ 86 w 188"/>
                  <a:gd name="T77" fmla="*/ 67 h 79"/>
                  <a:gd name="T78" fmla="*/ 92 w 188"/>
                  <a:gd name="T79" fmla="*/ 65 h 79"/>
                  <a:gd name="T80" fmla="*/ 98 w 188"/>
                  <a:gd name="T81" fmla="*/ 64 h 79"/>
                  <a:gd name="T82" fmla="*/ 104 w 188"/>
                  <a:gd name="T83" fmla="*/ 60 h 79"/>
                  <a:gd name="T84" fmla="*/ 107 w 188"/>
                  <a:gd name="T85" fmla="*/ 62 h 79"/>
                  <a:gd name="T86" fmla="*/ 108 w 188"/>
                  <a:gd name="T87" fmla="*/ 62 h 79"/>
                  <a:gd name="T88" fmla="*/ 114 w 188"/>
                  <a:gd name="T89" fmla="*/ 59 h 79"/>
                  <a:gd name="T90" fmla="*/ 119 w 188"/>
                  <a:gd name="T91" fmla="*/ 59 h 79"/>
                  <a:gd name="T92" fmla="*/ 122 w 188"/>
                  <a:gd name="T93" fmla="*/ 52 h 79"/>
                  <a:gd name="T94" fmla="*/ 126 w 188"/>
                  <a:gd name="T95" fmla="*/ 52 h 79"/>
                  <a:gd name="T96" fmla="*/ 132 w 188"/>
                  <a:gd name="T97" fmla="*/ 50 h 79"/>
                  <a:gd name="T98" fmla="*/ 139 w 188"/>
                  <a:gd name="T99" fmla="*/ 45 h 79"/>
                  <a:gd name="T100" fmla="*/ 143 w 188"/>
                  <a:gd name="T101" fmla="*/ 43 h 79"/>
                  <a:gd name="T102" fmla="*/ 156 w 188"/>
                  <a:gd name="T103" fmla="*/ 39 h 79"/>
                  <a:gd name="T104" fmla="*/ 160 w 188"/>
                  <a:gd name="T105" fmla="*/ 37 h 79"/>
                  <a:gd name="T106" fmla="*/ 167 w 188"/>
                  <a:gd name="T107" fmla="*/ 26 h 79"/>
                  <a:gd name="T108" fmla="*/ 172 w 188"/>
                  <a:gd name="T109" fmla="*/ 21 h 79"/>
                  <a:gd name="T110" fmla="*/ 180 w 188"/>
                  <a:gd name="T111"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88" h="79">
                    <a:moveTo>
                      <a:pt x="180" y="0"/>
                    </a:moveTo>
                    <a:cubicBezTo>
                      <a:pt x="179" y="5"/>
                      <a:pt x="175" y="6"/>
                      <a:pt x="171" y="7"/>
                    </a:cubicBezTo>
                    <a:cubicBezTo>
                      <a:pt x="170" y="8"/>
                      <a:pt x="169" y="10"/>
                      <a:pt x="168" y="10"/>
                    </a:cubicBezTo>
                    <a:cubicBezTo>
                      <a:pt x="164" y="15"/>
                      <a:pt x="157" y="14"/>
                      <a:pt x="154" y="19"/>
                    </a:cubicBezTo>
                    <a:cubicBezTo>
                      <a:pt x="155" y="19"/>
                      <a:pt x="155" y="20"/>
                      <a:pt x="155" y="21"/>
                    </a:cubicBezTo>
                    <a:cubicBezTo>
                      <a:pt x="154" y="20"/>
                      <a:pt x="154" y="20"/>
                      <a:pt x="154" y="20"/>
                    </a:cubicBezTo>
                    <a:cubicBezTo>
                      <a:pt x="155" y="22"/>
                      <a:pt x="155" y="22"/>
                      <a:pt x="155" y="22"/>
                    </a:cubicBezTo>
                    <a:cubicBezTo>
                      <a:pt x="155" y="22"/>
                      <a:pt x="154" y="20"/>
                      <a:pt x="154" y="20"/>
                    </a:cubicBezTo>
                    <a:cubicBezTo>
                      <a:pt x="152" y="21"/>
                      <a:pt x="151" y="23"/>
                      <a:pt x="149" y="23"/>
                    </a:cubicBezTo>
                    <a:cubicBezTo>
                      <a:pt x="149" y="25"/>
                      <a:pt x="148" y="24"/>
                      <a:pt x="149" y="26"/>
                    </a:cubicBezTo>
                    <a:cubicBezTo>
                      <a:pt x="148" y="25"/>
                      <a:pt x="148" y="25"/>
                      <a:pt x="148" y="25"/>
                    </a:cubicBezTo>
                    <a:cubicBezTo>
                      <a:pt x="147" y="27"/>
                      <a:pt x="147" y="27"/>
                      <a:pt x="145" y="25"/>
                    </a:cubicBezTo>
                    <a:cubicBezTo>
                      <a:pt x="139" y="27"/>
                      <a:pt x="134" y="30"/>
                      <a:pt x="128" y="32"/>
                    </a:cubicBezTo>
                    <a:cubicBezTo>
                      <a:pt x="123" y="34"/>
                      <a:pt x="118" y="39"/>
                      <a:pt x="112" y="41"/>
                    </a:cubicBezTo>
                    <a:cubicBezTo>
                      <a:pt x="112" y="45"/>
                      <a:pt x="111" y="43"/>
                      <a:pt x="110" y="47"/>
                    </a:cubicBezTo>
                    <a:cubicBezTo>
                      <a:pt x="110" y="46"/>
                      <a:pt x="110" y="46"/>
                      <a:pt x="110" y="46"/>
                    </a:cubicBezTo>
                    <a:cubicBezTo>
                      <a:pt x="110" y="47"/>
                      <a:pt x="109" y="46"/>
                      <a:pt x="107" y="45"/>
                    </a:cubicBezTo>
                    <a:cubicBezTo>
                      <a:pt x="108" y="46"/>
                      <a:pt x="107" y="45"/>
                      <a:pt x="108" y="47"/>
                    </a:cubicBezTo>
                    <a:cubicBezTo>
                      <a:pt x="108" y="49"/>
                      <a:pt x="106" y="45"/>
                      <a:pt x="106" y="46"/>
                    </a:cubicBezTo>
                    <a:cubicBezTo>
                      <a:pt x="105" y="45"/>
                      <a:pt x="106" y="47"/>
                      <a:pt x="106" y="46"/>
                    </a:cubicBezTo>
                    <a:cubicBezTo>
                      <a:pt x="105" y="49"/>
                      <a:pt x="106" y="45"/>
                      <a:pt x="103" y="44"/>
                    </a:cubicBezTo>
                    <a:cubicBezTo>
                      <a:pt x="101" y="45"/>
                      <a:pt x="98" y="48"/>
                      <a:pt x="95" y="47"/>
                    </a:cubicBezTo>
                    <a:cubicBezTo>
                      <a:pt x="95" y="47"/>
                      <a:pt x="96" y="49"/>
                      <a:pt x="96" y="49"/>
                    </a:cubicBezTo>
                    <a:cubicBezTo>
                      <a:pt x="95" y="46"/>
                      <a:pt x="95" y="50"/>
                      <a:pt x="94" y="49"/>
                    </a:cubicBezTo>
                    <a:cubicBezTo>
                      <a:pt x="94" y="48"/>
                      <a:pt x="94" y="48"/>
                      <a:pt x="94" y="48"/>
                    </a:cubicBezTo>
                    <a:cubicBezTo>
                      <a:pt x="93" y="47"/>
                      <a:pt x="92" y="49"/>
                      <a:pt x="91" y="48"/>
                    </a:cubicBezTo>
                    <a:cubicBezTo>
                      <a:pt x="90" y="49"/>
                      <a:pt x="88" y="47"/>
                      <a:pt x="88" y="49"/>
                    </a:cubicBezTo>
                    <a:cubicBezTo>
                      <a:pt x="88" y="47"/>
                      <a:pt x="87" y="48"/>
                      <a:pt x="87" y="47"/>
                    </a:cubicBezTo>
                    <a:cubicBezTo>
                      <a:pt x="87" y="51"/>
                      <a:pt x="84" y="46"/>
                      <a:pt x="84" y="49"/>
                    </a:cubicBezTo>
                    <a:cubicBezTo>
                      <a:pt x="84" y="48"/>
                      <a:pt x="84" y="48"/>
                      <a:pt x="84" y="48"/>
                    </a:cubicBezTo>
                    <a:cubicBezTo>
                      <a:pt x="81" y="49"/>
                      <a:pt x="77" y="49"/>
                      <a:pt x="74" y="51"/>
                    </a:cubicBezTo>
                    <a:cubicBezTo>
                      <a:pt x="73" y="52"/>
                      <a:pt x="70" y="48"/>
                      <a:pt x="69" y="50"/>
                    </a:cubicBezTo>
                    <a:cubicBezTo>
                      <a:pt x="68" y="52"/>
                      <a:pt x="68" y="52"/>
                      <a:pt x="68" y="52"/>
                    </a:cubicBezTo>
                    <a:cubicBezTo>
                      <a:pt x="68" y="52"/>
                      <a:pt x="68" y="51"/>
                      <a:pt x="68" y="51"/>
                    </a:cubicBezTo>
                    <a:cubicBezTo>
                      <a:pt x="67" y="52"/>
                      <a:pt x="66" y="51"/>
                      <a:pt x="65" y="51"/>
                    </a:cubicBezTo>
                    <a:cubicBezTo>
                      <a:pt x="65" y="51"/>
                      <a:pt x="64" y="52"/>
                      <a:pt x="64" y="52"/>
                    </a:cubicBezTo>
                    <a:cubicBezTo>
                      <a:pt x="63" y="50"/>
                      <a:pt x="61" y="54"/>
                      <a:pt x="60" y="52"/>
                    </a:cubicBezTo>
                    <a:cubicBezTo>
                      <a:pt x="61" y="55"/>
                      <a:pt x="59" y="54"/>
                      <a:pt x="59" y="55"/>
                    </a:cubicBezTo>
                    <a:cubicBezTo>
                      <a:pt x="58" y="55"/>
                      <a:pt x="58" y="54"/>
                      <a:pt x="58" y="53"/>
                    </a:cubicBezTo>
                    <a:cubicBezTo>
                      <a:pt x="57" y="53"/>
                      <a:pt x="57" y="54"/>
                      <a:pt x="56" y="53"/>
                    </a:cubicBezTo>
                    <a:cubicBezTo>
                      <a:pt x="55" y="53"/>
                      <a:pt x="55" y="55"/>
                      <a:pt x="54" y="55"/>
                    </a:cubicBezTo>
                    <a:cubicBezTo>
                      <a:pt x="54" y="52"/>
                      <a:pt x="53" y="54"/>
                      <a:pt x="52" y="54"/>
                    </a:cubicBezTo>
                    <a:cubicBezTo>
                      <a:pt x="52" y="56"/>
                      <a:pt x="52" y="57"/>
                      <a:pt x="51" y="56"/>
                    </a:cubicBezTo>
                    <a:cubicBezTo>
                      <a:pt x="51" y="54"/>
                      <a:pt x="51" y="54"/>
                      <a:pt x="51" y="54"/>
                    </a:cubicBezTo>
                    <a:cubicBezTo>
                      <a:pt x="49" y="56"/>
                      <a:pt x="46" y="53"/>
                      <a:pt x="43" y="56"/>
                    </a:cubicBezTo>
                    <a:cubicBezTo>
                      <a:pt x="43" y="54"/>
                      <a:pt x="43" y="54"/>
                      <a:pt x="43" y="54"/>
                    </a:cubicBezTo>
                    <a:cubicBezTo>
                      <a:pt x="41" y="56"/>
                      <a:pt x="38" y="54"/>
                      <a:pt x="36" y="57"/>
                    </a:cubicBezTo>
                    <a:cubicBezTo>
                      <a:pt x="35" y="56"/>
                      <a:pt x="34" y="56"/>
                      <a:pt x="33" y="56"/>
                    </a:cubicBezTo>
                    <a:cubicBezTo>
                      <a:pt x="32" y="57"/>
                      <a:pt x="32" y="57"/>
                      <a:pt x="31" y="59"/>
                    </a:cubicBezTo>
                    <a:cubicBezTo>
                      <a:pt x="31" y="59"/>
                      <a:pt x="31" y="58"/>
                      <a:pt x="31" y="57"/>
                    </a:cubicBezTo>
                    <a:cubicBezTo>
                      <a:pt x="30" y="57"/>
                      <a:pt x="29" y="54"/>
                      <a:pt x="28" y="57"/>
                    </a:cubicBezTo>
                    <a:cubicBezTo>
                      <a:pt x="28" y="55"/>
                      <a:pt x="28" y="55"/>
                      <a:pt x="28" y="55"/>
                    </a:cubicBezTo>
                    <a:cubicBezTo>
                      <a:pt x="27" y="57"/>
                      <a:pt x="25" y="58"/>
                      <a:pt x="25" y="57"/>
                    </a:cubicBezTo>
                    <a:cubicBezTo>
                      <a:pt x="24" y="58"/>
                      <a:pt x="23" y="58"/>
                      <a:pt x="23" y="60"/>
                    </a:cubicBezTo>
                    <a:cubicBezTo>
                      <a:pt x="23" y="60"/>
                      <a:pt x="23" y="57"/>
                      <a:pt x="23" y="59"/>
                    </a:cubicBezTo>
                    <a:cubicBezTo>
                      <a:pt x="23" y="57"/>
                      <a:pt x="23" y="57"/>
                      <a:pt x="23" y="57"/>
                    </a:cubicBezTo>
                    <a:cubicBezTo>
                      <a:pt x="21" y="56"/>
                      <a:pt x="19" y="56"/>
                      <a:pt x="17" y="57"/>
                    </a:cubicBezTo>
                    <a:cubicBezTo>
                      <a:pt x="17" y="55"/>
                      <a:pt x="15" y="57"/>
                      <a:pt x="14" y="55"/>
                    </a:cubicBezTo>
                    <a:cubicBezTo>
                      <a:pt x="13" y="56"/>
                      <a:pt x="13" y="54"/>
                      <a:pt x="11" y="56"/>
                    </a:cubicBezTo>
                    <a:cubicBezTo>
                      <a:pt x="12" y="55"/>
                      <a:pt x="12" y="55"/>
                      <a:pt x="12" y="55"/>
                    </a:cubicBezTo>
                    <a:cubicBezTo>
                      <a:pt x="11" y="54"/>
                      <a:pt x="10" y="54"/>
                      <a:pt x="9" y="53"/>
                    </a:cubicBezTo>
                    <a:cubicBezTo>
                      <a:pt x="9" y="52"/>
                      <a:pt x="8" y="54"/>
                      <a:pt x="7" y="54"/>
                    </a:cubicBezTo>
                    <a:cubicBezTo>
                      <a:pt x="8" y="53"/>
                      <a:pt x="8" y="53"/>
                      <a:pt x="8" y="53"/>
                    </a:cubicBezTo>
                    <a:cubicBezTo>
                      <a:pt x="8" y="53"/>
                      <a:pt x="7" y="54"/>
                      <a:pt x="6" y="55"/>
                    </a:cubicBezTo>
                    <a:cubicBezTo>
                      <a:pt x="6" y="54"/>
                      <a:pt x="6" y="54"/>
                      <a:pt x="6" y="54"/>
                    </a:cubicBezTo>
                    <a:cubicBezTo>
                      <a:pt x="5" y="55"/>
                      <a:pt x="5" y="55"/>
                      <a:pt x="5" y="55"/>
                    </a:cubicBezTo>
                    <a:cubicBezTo>
                      <a:pt x="5" y="55"/>
                      <a:pt x="5" y="56"/>
                      <a:pt x="5" y="56"/>
                    </a:cubicBezTo>
                    <a:cubicBezTo>
                      <a:pt x="5" y="55"/>
                      <a:pt x="4" y="56"/>
                      <a:pt x="4" y="54"/>
                    </a:cubicBezTo>
                    <a:cubicBezTo>
                      <a:pt x="5" y="54"/>
                      <a:pt x="7" y="53"/>
                      <a:pt x="8" y="52"/>
                    </a:cubicBezTo>
                    <a:cubicBezTo>
                      <a:pt x="8" y="51"/>
                      <a:pt x="5" y="53"/>
                      <a:pt x="6" y="52"/>
                    </a:cubicBezTo>
                    <a:cubicBezTo>
                      <a:pt x="6" y="51"/>
                      <a:pt x="6" y="51"/>
                      <a:pt x="5" y="51"/>
                    </a:cubicBezTo>
                    <a:cubicBezTo>
                      <a:pt x="5" y="52"/>
                      <a:pt x="5" y="52"/>
                      <a:pt x="5" y="53"/>
                    </a:cubicBezTo>
                    <a:cubicBezTo>
                      <a:pt x="5" y="53"/>
                      <a:pt x="5" y="52"/>
                      <a:pt x="5" y="52"/>
                    </a:cubicBezTo>
                    <a:cubicBezTo>
                      <a:pt x="4" y="52"/>
                      <a:pt x="4" y="52"/>
                      <a:pt x="4" y="52"/>
                    </a:cubicBezTo>
                    <a:cubicBezTo>
                      <a:pt x="4" y="52"/>
                      <a:pt x="4" y="52"/>
                      <a:pt x="5" y="52"/>
                    </a:cubicBezTo>
                    <a:cubicBezTo>
                      <a:pt x="5" y="51"/>
                      <a:pt x="5" y="51"/>
                      <a:pt x="5" y="51"/>
                    </a:cubicBezTo>
                    <a:cubicBezTo>
                      <a:pt x="4" y="52"/>
                      <a:pt x="4" y="52"/>
                      <a:pt x="4" y="52"/>
                    </a:cubicBezTo>
                    <a:cubicBezTo>
                      <a:pt x="4" y="51"/>
                      <a:pt x="4" y="51"/>
                      <a:pt x="4" y="51"/>
                    </a:cubicBezTo>
                    <a:cubicBezTo>
                      <a:pt x="3" y="51"/>
                      <a:pt x="3" y="51"/>
                      <a:pt x="2" y="50"/>
                    </a:cubicBezTo>
                    <a:cubicBezTo>
                      <a:pt x="1" y="52"/>
                      <a:pt x="4" y="46"/>
                      <a:pt x="0" y="55"/>
                    </a:cubicBezTo>
                    <a:cubicBezTo>
                      <a:pt x="1" y="55"/>
                      <a:pt x="1" y="55"/>
                      <a:pt x="1" y="55"/>
                    </a:cubicBezTo>
                    <a:cubicBezTo>
                      <a:pt x="2" y="54"/>
                      <a:pt x="2" y="54"/>
                      <a:pt x="2" y="54"/>
                    </a:cubicBezTo>
                    <a:cubicBezTo>
                      <a:pt x="2" y="54"/>
                      <a:pt x="3" y="54"/>
                      <a:pt x="3" y="54"/>
                    </a:cubicBezTo>
                    <a:cubicBezTo>
                      <a:pt x="3" y="54"/>
                      <a:pt x="3" y="53"/>
                      <a:pt x="3" y="53"/>
                    </a:cubicBezTo>
                    <a:cubicBezTo>
                      <a:pt x="3" y="53"/>
                      <a:pt x="3" y="54"/>
                      <a:pt x="3" y="53"/>
                    </a:cubicBezTo>
                    <a:cubicBezTo>
                      <a:pt x="3" y="52"/>
                      <a:pt x="4" y="51"/>
                      <a:pt x="4" y="53"/>
                    </a:cubicBezTo>
                    <a:cubicBezTo>
                      <a:pt x="4" y="54"/>
                      <a:pt x="4" y="54"/>
                      <a:pt x="4" y="55"/>
                    </a:cubicBezTo>
                    <a:cubicBezTo>
                      <a:pt x="4" y="55"/>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5"/>
                      <a:pt x="3" y="55"/>
                    </a:cubicBezTo>
                    <a:cubicBezTo>
                      <a:pt x="2" y="55"/>
                      <a:pt x="2" y="56"/>
                      <a:pt x="1" y="56"/>
                    </a:cubicBezTo>
                    <a:cubicBezTo>
                      <a:pt x="2" y="56"/>
                      <a:pt x="2" y="56"/>
                      <a:pt x="2" y="56"/>
                    </a:cubicBezTo>
                    <a:cubicBezTo>
                      <a:pt x="0" y="58"/>
                      <a:pt x="0" y="58"/>
                      <a:pt x="0" y="58"/>
                    </a:cubicBezTo>
                    <a:cubicBezTo>
                      <a:pt x="2" y="57"/>
                      <a:pt x="2" y="57"/>
                      <a:pt x="3" y="58"/>
                    </a:cubicBezTo>
                    <a:cubicBezTo>
                      <a:pt x="3" y="58"/>
                      <a:pt x="3" y="58"/>
                      <a:pt x="3" y="58"/>
                    </a:cubicBezTo>
                    <a:cubicBezTo>
                      <a:pt x="3" y="58"/>
                      <a:pt x="3" y="58"/>
                      <a:pt x="3" y="58"/>
                    </a:cubicBezTo>
                    <a:cubicBezTo>
                      <a:pt x="3" y="58"/>
                      <a:pt x="3" y="58"/>
                      <a:pt x="3" y="58"/>
                    </a:cubicBezTo>
                    <a:cubicBezTo>
                      <a:pt x="3" y="60"/>
                      <a:pt x="4" y="57"/>
                      <a:pt x="4" y="58"/>
                    </a:cubicBezTo>
                    <a:cubicBezTo>
                      <a:pt x="4" y="58"/>
                      <a:pt x="2" y="60"/>
                      <a:pt x="2" y="61"/>
                    </a:cubicBezTo>
                    <a:cubicBezTo>
                      <a:pt x="3" y="62"/>
                      <a:pt x="6" y="61"/>
                      <a:pt x="6" y="63"/>
                    </a:cubicBezTo>
                    <a:cubicBezTo>
                      <a:pt x="7" y="63"/>
                      <a:pt x="8" y="63"/>
                      <a:pt x="9" y="62"/>
                    </a:cubicBezTo>
                    <a:cubicBezTo>
                      <a:pt x="10" y="62"/>
                      <a:pt x="8" y="65"/>
                      <a:pt x="9" y="64"/>
                    </a:cubicBezTo>
                    <a:cubicBezTo>
                      <a:pt x="9" y="65"/>
                      <a:pt x="9" y="66"/>
                      <a:pt x="8" y="66"/>
                    </a:cubicBezTo>
                    <a:cubicBezTo>
                      <a:pt x="9" y="66"/>
                      <a:pt x="10" y="67"/>
                      <a:pt x="10" y="65"/>
                    </a:cubicBezTo>
                    <a:cubicBezTo>
                      <a:pt x="11" y="66"/>
                      <a:pt x="12" y="67"/>
                      <a:pt x="13" y="66"/>
                    </a:cubicBezTo>
                    <a:cubicBezTo>
                      <a:pt x="13" y="66"/>
                      <a:pt x="12" y="68"/>
                      <a:pt x="12" y="69"/>
                    </a:cubicBezTo>
                    <a:cubicBezTo>
                      <a:pt x="13" y="67"/>
                      <a:pt x="15" y="67"/>
                      <a:pt x="15" y="67"/>
                    </a:cubicBezTo>
                    <a:cubicBezTo>
                      <a:pt x="16" y="66"/>
                      <a:pt x="16" y="66"/>
                      <a:pt x="16" y="64"/>
                    </a:cubicBezTo>
                    <a:cubicBezTo>
                      <a:pt x="16" y="64"/>
                      <a:pt x="17" y="63"/>
                      <a:pt x="17" y="63"/>
                    </a:cubicBezTo>
                    <a:cubicBezTo>
                      <a:pt x="17" y="65"/>
                      <a:pt x="16" y="68"/>
                      <a:pt x="17" y="68"/>
                    </a:cubicBezTo>
                    <a:cubicBezTo>
                      <a:pt x="16" y="71"/>
                      <a:pt x="15" y="67"/>
                      <a:pt x="15" y="70"/>
                    </a:cubicBezTo>
                    <a:cubicBezTo>
                      <a:pt x="14" y="72"/>
                      <a:pt x="12" y="72"/>
                      <a:pt x="12" y="70"/>
                    </a:cubicBezTo>
                    <a:cubicBezTo>
                      <a:pt x="11" y="73"/>
                      <a:pt x="13" y="71"/>
                      <a:pt x="12" y="73"/>
                    </a:cubicBezTo>
                    <a:cubicBezTo>
                      <a:pt x="13" y="73"/>
                      <a:pt x="14" y="72"/>
                      <a:pt x="15" y="72"/>
                    </a:cubicBezTo>
                    <a:cubicBezTo>
                      <a:pt x="15" y="71"/>
                      <a:pt x="15" y="70"/>
                      <a:pt x="16" y="70"/>
                    </a:cubicBezTo>
                    <a:cubicBezTo>
                      <a:pt x="17" y="67"/>
                      <a:pt x="16" y="72"/>
                      <a:pt x="17" y="72"/>
                    </a:cubicBezTo>
                    <a:cubicBezTo>
                      <a:pt x="16" y="72"/>
                      <a:pt x="16" y="72"/>
                      <a:pt x="16" y="72"/>
                    </a:cubicBezTo>
                    <a:cubicBezTo>
                      <a:pt x="16" y="73"/>
                      <a:pt x="17" y="72"/>
                      <a:pt x="18" y="72"/>
                    </a:cubicBezTo>
                    <a:cubicBezTo>
                      <a:pt x="17" y="75"/>
                      <a:pt x="17" y="72"/>
                      <a:pt x="16" y="74"/>
                    </a:cubicBezTo>
                    <a:cubicBezTo>
                      <a:pt x="16" y="76"/>
                      <a:pt x="16" y="76"/>
                      <a:pt x="16" y="76"/>
                    </a:cubicBezTo>
                    <a:cubicBezTo>
                      <a:pt x="17" y="77"/>
                      <a:pt x="17" y="74"/>
                      <a:pt x="18" y="75"/>
                    </a:cubicBezTo>
                    <a:cubicBezTo>
                      <a:pt x="17" y="76"/>
                      <a:pt x="17" y="76"/>
                      <a:pt x="17" y="76"/>
                    </a:cubicBezTo>
                    <a:cubicBezTo>
                      <a:pt x="18" y="76"/>
                      <a:pt x="18" y="76"/>
                      <a:pt x="18" y="76"/>
                    </a:cubicBezTo>
                    <a:cubicBezTo>
                      <a:pt x="18" y="74"/>
                      <a:pt x="19" y="73"/>
                      <a:pt x="18" y="73"/>
                    </a:cubicBezTo>
                    <a:cubicBezTo>
                      <a:pt x="19" y="70"/>
                      <a:pt x="19" y="72"/>
                      <a:pt x="20" y="72"/>
                    </a:cubicBezTo>
                    <a:cubicBezTo>
                      <a:pt x="20" y="70"/>
                      <a:pt x="19" y="72"/>
                      <a:pt x="20" y="70"/>
                    </a:cubicBezTo>
                    <a:cubicBezTo>
                      <a:pt x="20" y="69"/>
                      <a:pt x="20" y="69"/>
                      <a:pt x="21" y="69"/>
                    </a:cubicBezTo>
                    <a:cubicBezTo>
                      <a:pt x="22" y="69"/>
                      <a:pt x="21" y="71"/>
                      <a:pt x="21" y="72"/>
                    </a:cubicBezTo>
                    <a:cubicBezTo>
                      <a:pt x="21" y="72"/>
                      <a:pt x="20" y="72"/>
                      <a:pt x="21" y="71"/>
                    </a:cubicBezTo>
                    <a:cubicBezTo>
                      <a:pt x="19" y="73"/>
                      <a:pt x="20" y="75"/>
                      <a:pt x="19" y="76"/>
                    </a:cubicBezTo>
                    <a:cubicBezTo>
                      <a:pt x="20" y="77"/>
                      <a:pt x="20" y="75"/>
                      <a:pt x="21" y="75"/>
                    </a:cubicBezTo>
                    <a:cubicBezTo>
                      <a:pt x="21" y="74"/>
                      <a:pt x="21" y="73"/>
                      <a:pt x="21" y="72"/>
                    </a:cubicBezTo>
                    <a:cubicBezTo>
                      <a:pt x="23" y="68"/>
                      <a:pt x="21" y="76"/>
                      <a:pt x="23" y="75"/>
                    </a:cubicBezTo>
                    <a:cubicBezTo>
                      <a:pt x="23" y="72"/>
                      <a:pt x="25" y="71"/>
                      <a:pt x="25" y="68"/>
                    </a:cubicBezTo>
                    <a:cubicBezTo>
                      <a:pt x="25" y="67"/>
                      <a:pt x="25" y="66"/>
                      <a:pt x="26" y="67"/>
                    </a:cubicBezTo>
                    <a:cubicBezTo>
                      <a:pt x="25" y="69"/>
                      <a:pt x="26" y="68"/>
                      <a:pt x="25" y="70"/>
                    </a:cubicBezTo>
                    <a:cubicBezTo>
                      <a:pt x="25" y="70"/>
                      <a:pt x="25" y="70"/>
                      <a:pt x="25" y="70"/>
                    </a:cubicBezTo>
                    <a:cubicBezTo>
                      <a:pt x="24" y="73"/>
                      <a:pt x="24" y="73"/>
                      <a:pt x="24" y="73"/>
                    </a:cubicBezTo>
                    <a:cubicBezTo>
                      <a:pt x="25" y="74"/>
                      <a:pt x="25" y="76"/>
                      <a:pt x="26" y="77"/>
                    </a:cubicBezTo>
                    <a:cubicBezTo>
                      <a:pt x="26" y="76"/>
                      <a:pt x="26" y="75"/>
                      <a:pt x="26" y="74"/>
                    </a:cubicBezTo>
                    <a:cubicBezTo>
                      <a:pt x="26" y="75"/>
                      <a:pt x="26" y="76"/>
                      <a:pt x="27" y="76"/>
                    </a:cubicBezTo>
                    <a:cubicBezTo>
                      <a:pt x="26" y="76"/>
                      <a:pt x="27" y="74"/>
                      <a:pt x="27" y="73"/>
                    </a:cubicBezTo>
                    <a:cubicBezTo>
                      <a:pt x="28" y="73"/>
                      <a:pt x="28" y="75"/>
                      <a:pt x="28" y="76"/>
                    </a:cubicBezTo>
                    <a:cubicBezTo>
                      <a:pt x="27" y="77"/>
                      <a:pt x="27" y="77"/>
                      <a:pt x="27" y="77"/>
                    </a:cubicBezTo>
                    <a:cubicBezTo>
                      <a:pt x="28" y="76"/>
                      <a:pt x="28" y="78"/>
                      <a:pt x="28" y="78"/>
                    </a:cubicBezTo>
                    <a:cubicBezTo>
                      <a:pt x="28" y="76"/>
                      <a:pt x="29" y="75"/>
                      <a:pt x="29" y="73"/>
                    </a:cubicBezTo>
                    <a:cubicBezTo>
                      <a:pt x="30" y="73"/>
                      <a:pt x="30" y="74"/>
                      <a:pt x="30" y="74"/>
                    </a:cubicBezTo>
                    <a:cubicBezTo>
                      <a:pt x="29" y="75"/>
                      <a:pt x="29" y="75"/>
                      <a:pt x="29" y="75"/>
                    </a:cubicBezTo>
                    <a:cubicBezTo>
                      <a:pt x="30" y="75"/>
                      <a:pt x="29" y="78"/>
                      <a:pt x="30" y="78"/>
                    </a:cubicBezTo>
                    <a:cubicBezTo>
                      <a:pt x="30" y="76"/>
                      <a:pt x="30" y="76"/>
                      <a:pt x="30" y="76"/>
                    </a:cubicBezTo>
                    <a:cubicBezTo>
                      <a:pt x="30" y="78"/>
                      <a:pt x="30" y="78"/>
                      <a:pt x="30" y="78"/>
                    </a:cubicBezTo>
                    <a:cubicBezTo>
                      <a:pt x="31" y="77"/>
                      <a:pt x="31" y="77"/>
                      <a:pt x="31" y="76"/>
                    </a:cubicBezTo>
                    <a:cubicBezTo>
                      <a:pt x="31" y="78"/>
                      <a:pt x="31" y="78"/>
                      <a:pt x="31" y="78"/>
                    </a:cubicBezTo>
                    <a:cubicBezTo>
                      <a:pt x="32" y="77"/>
                      <a:pt x="32" y="75"/>
                      <a:pt x="33" y="77"/>
                    </a:cubicBezTo>
                    <a:cubicBezTo>
                      <a:pt x="32" y="74"/>
                      <a:pt x="32" y="77"/>
                      <a:pt x="32" y="75"/>
                    </a:cubicBezTo>
                    <a:cubicBezTo>
                      <a:pt x="31" y="73"/>
                      <a:pt x="32" y="74"/>
                      <a:pt x="33" y="73"/>
                    </a:cubicBezTo>
                    <a:cubicBezTo>
                      <a:pt x="32" y="76"/>
                      <a:pt x="33" y="74"/>
                      <a:pt x="34" y="74"/>
                    </a:cubicBezTo>
                    <a:cubicBezTo>
                      <a:pt x="34" y="75"/>
                      <a:pt x="34" y="75"/>
                      <a:pt x="34" y="76"/>
                    </a:cubicBezTo>
                    <a:cubicBezTo>
                      <a:pt x="35" y="74"/>
                      <a:pt x="35" y="74"/>
                      <a:pt x="35" y="74"/>
                    </a:cubicBezTo>
                    <a:cubicBezTo>
                      <a:pt x="35" y="78"/>
                      <a:pt x="36" y="73"/>
                      <a:pt x="36" y="74"/>
                    </a:cubicBezTo>
                    <a:cubicBezTo>
                      <a:pt x="36" y="75"/>
                      <a:pt x="36" y="77"/>
                      <a:pt x="36" y="77"/>
                    </a:cubicBezTo>
                    <a:cubicBezTo>
                      <a:pt x="36" y="75"/>
                      <a:pt x="37" y="74"/>
                      <a:pt x="37" y="72"/>
                    </a:cubicBezTo>
                    <a:cubicBezTo>
                      <a:pt x="38" y="73"/>
                      <a:pt x="36" y="76"/>
                      <a:pt x="37" y="78"/>
                    </a:cubicBezTo>
                    <a:cubicBezTo>
                      <a:pt x="37" y="75"/>
                      <a:pt x="38" y="79"/>
                      <a:pt x="38" y="76"/>
                    </a:cubicBezTo>
                    <a:cubicBezTo>
                      <a:pt x="37" y="75"/>
                      <a:pt x="38" y="75"/>
                      <a:pt x="38" y="73"/>
                    </a:cubicBezTo>
                    <a:cubicBezTo>
                      <a:pt x="39" y="74"/>
                      <a:pt x="38" y="75"/>
                      <a:pt x="39" y="75"/>
                    </a:cubicBezTo>
                    <a:cubicBezTo>
                      <a:pt x="39" y="75"/>
                      <a:pt x="39" y="73"/>
                      <a:pt x="39" y="72"/>
                    </a:cubicBezTo>
                    <a:cubicBezTo>
                      <a:pt x="39" y="73"/>
                      <a:pt x="40" y="70"/>
                      <a:pt x="40" y="72"/>
                    </a:cubicBezTo>
                    <a:cubicBezTo>
                      <a:pt x="41" y="74"/>
                      <a:pt x="39" y="73"/>
                      <a:pt x="40" y="74"/>
                    </a:cubicBezTo>
                    <a:cubicBezTo>
                      <a:pt x="41" y="74"/>
                      <a:pt x="40" y="70"/>
                      <a:pt x="41" y="69"/>
                    </a:cubicBezTo>
                    <a:cubicBezTo>
                      <a:pt x="41" y="68"/>
                      <a:pt x="41" y="65"/>
                      <a:pt x="42" y="64"/>
                    </a:cubicBezTo>
                    <a:cubicBezTo>
                      <a:pt x="43" y="65"/>
                      <a:pt x="41" y="65"/>
                      <a:pt x="42" y="68"/>
                    </a:cubicBezTo>
                    <a:cubicBezTo>
                      <a:pt x="42" y="67"/>
                      <a:pt x="42" y="67"/>
                      <a:pt x="42" y="67"/>
                    </a:cubicBezTo>
                    <a:cubicBezTo>
                      <a:pt x="43" y="70"/>
                      <a:pt x="41" y="72"/>
                      <a:pt x="41" y="74"/>
                    </a:cubicBezTo>
                    <a:cubicBezTo>
                      <a:pt x="42" y="73"/>
                      <a:pt x="42" y="73"/>
                      <a:pt x="42" y="73"/>
                    </a:cubicBezTo>
                    <a:cubicBezTo>
                      <a:pt x="42" y="77"/>
                      <a:pt x="42" y="77"/>
                      <a:pt x="42" y="77"/>
                    </a:cubicBezTo>
                    <a:cubicBezTo>
                      <a:pt x="42" y="75"/>
                      <a:pt x="43" y="76"/>
                      <a:pt x="43" y="76"/>
                    </a:cubicBezTo>
                    <a:cubicBezTo>
                      <a:pt x="43" y="74"/>
                      <a:pt x="43" y="76"/>
                      <a:pt x="43" y="75"/>
                    </a:cubicBezTo>
                    <a:cubicBezTo>
                      <a:pt x="43" y="74"/>
                      <a:pt x="43" y="71"/>
                      <a:pt x="44" y="73"/>
                    </a:cubicBezTo>
                    <a:cubicBezTo>
                      <a:pt x="44" y="74"/>
                      <a:pt x="44" y="75"/>
                      <a:pt x="44" y="76"/>
                    </a:cubicBezTo>
                    <a:cubicBezTo>
                      <a:pt x="45" y="77"/>
                      <a:pt x="44" y="74"/>
                      <a:pt x="45" y="75"/>
                    </a:cubicBezTo>
                    <a:cubicBezTo>
                      <a:pt x="45" y="76"/>
                      <a:pt x="45" y="76"/>
                      <a:pt x="45" y="76"/>
                    </a:cubicBezTo>
                    <a:cubicBezTo>
                      <a:pt x="47" y="76"/>
                      <a:pt x="50" y="76"/>
                      <a:pt x="51" y="72"/>
                    </a:cubicBezTo>
                    <a:cubicBezTo>
                      <a:pt x="52" y="73"/>
                      <a:pt x="52" y="73"/>
                      <a:pt x="53" y="74"/>
                    </a:cubicBezTo>
                    <a:cubicBezTo>
                      <a:pt x="53" y="74"/>
                      <a:pt x="53" y="73"/>
                      <a:pt x="53" y="72"/>
                    </a:cubicBezTo>
                    <a:cubicBezTo>
                      <a:pt x="54" y="74"/>
                      <a:pt x="54" y="74"/>
                      <a:pt x="54" y="74"/>
                    </a:cubicBezTo>
                    <a:cubicBezTo>
                      <a:pt x="55" y="76"/>
                      <a:pt x="55" y="74"/>
                      <a:pt x="56" y="72"/>
                    </a:cubicBezTo>
                    <a:cubicBezTo>
                      <a:pt x="56" y="74"/>
                      <a:pt x="56" y="74"/>
                      <a:pt x="56" y="74"/>
                    </a:cubicBezTo>
                    <a:cubicBezTo>
                      <a:pt x="57" y="75"/>
                      <a:pt x="56" y="73"/>
                      <a:pt x="57" y="72"/>
                    </a:cubicBezTo>
                    <a:cubicBezTo>
                      <a:pt x="57" y="74"/>
                      <a:pt x="57" y="74"/>
                      <a:pt x="57" y="74"/>
                    </a:cubicBezTo>
                    <a:cubicBezTo>
                      <a:pt x="57" y="72"/>
                      <a:pt x="57" y="72"/>
                      <a:pt x="57" y="72"/>
                    </a:cubicBezTo>
                    <a:cubicBezTo>
                      <a:pt x="58" y="72"/>
                      <a:pt x="58" y="72"/>
                      <a:pt x="58" y="74"/>
                    </a:cubicBezTo>
                    <a:cubicBezTo>
                      <a:pt x="59" y="74"/>
                      <a:pt x="59" y="73"/>
                      <a:pt x="58" y="73"/>
                    </a:cubicBezTo>
                    <a:cubicBezTo>
                      <a:pt x="59" y="74"/>
                      <a:pt x="60" y="74"/>
                      <a:pt x="61" y="73"/>
                    </a:cubicBezTo>
                    <a:cubicBezTo>
                      <a:pt x="61" y="72"/>
                      <a:pt x="61" y="72"/>
                      <a:pt x="61" y="70"/>
                    </a:cubicBezTo>
                    <a:cubicBezTo>
                      <a:pt x="61" y="68"/>
                      <a:pt x="61" y="71"/>
                      <a:pt x="61" y="69"/>
                    </a:cubicBezTo>
                    <a:cubicBezTo>
                      <a:pt x="61" y="70"/>
                      <a:pt x="62" y="71"/>
                      <a:pt x="61" y="72"/>
                    </a:cubicBezTo>
                    <a:cubicBezTo>
                      <a:pt x="63" y="75"/>
                      <a:pt x="64" y="72"/>
                      <a:pt x="66" y="72"/>
                    </a:cubicBezTo>
                    <a:cubicBezTo>
                      <a:pt x="66" y="71"/>
                      <a:pt x="66" y="71"/>
                      <a:pt x="66" y="71"/>
                    </a:cubicBezTo>
                    <a:cubicBezTo>
                      <a:pt x="68" y="73"/>
                      <a:pt x="68" y="71"/>
                      <a:pt x="70" y="72"/>
                    </a:cubicBezTo>
                    <a:cubicBezTo>
                      <a:pt x="69" y="71"/>
                      <a:pt x="69" y="68"/>
                      <a:pt x="70" y="68"/>
                    </a:cubicBezTo>
                    <a:cubicBezTo>
                      <a:pt x="70" y="66"/>
                      <a:pt x="70" y="70"/>
                      <a:pt x="71" y="71"/>
                    </a:cubicBezTo>
                    <a:cubicBezTo>
                      <a:pt x="71" y="71"/>
                      <a:pt x="72" y="70"/>
                      <a:pt x="72" y="70"/>
                    </a:cubicBezTo>
                    <a:cubicBezTo>
                      <a:pt x="72" y="71"/>
                      <a:pt x="72" y="71"/>
                      <a:pt x="72" y="71"/>
                    </a:cubicBezTo>
                    <a:cubicBezTo>
                      <a:pt x="72" y="70"/>
                      <a:pt x="73" y="69"/>
                      <a:pt x="73" y="70"/>
                    </a:cubicBezTo>
                    <a:cubicBezTo>
                      <a:pt x="73" y="70"/>
                      <a:pt x="73" y="70"/>
                      <a:pt x="73" y="70"/>
                    </a:cubicBezTo>
                    <a:cubicBezTo>
                      <a:pt x="74" y="70"/>
                      <a:pt x="74" y="71"/>
                      <a:pt x="75" y="71"/>
                    </a:cubicBezTo>
                    <a:cubicBezTo>
                      <a:pt x="75" y="69"/>
                      <a:pt x="76" y="70"/>
                      <a:pt x="76" y="69"/>
                    </a:cubicBezTo>
                    <a:cubicBezTo>
                      <a:pt x="76" y="69"/>
                      <a:pt x="76" y="69"/>
                      <a:pt x="76" y="69"/>
                    </a:cubicBezTo>
                    <a:cubicBezTo>
                      <a:pt x="76" y="68"/>
                      <a:pt x="76" y="68"/>
                      <a:pt x="76" y="68"/>
                    </a:cubicBezTo>
                    <a:cubicBezTo>
                      <a:pt x="76" y="68"/>
                      <a:pt x="76" y="68"/>
                      <a:pt x="76" y="68"/>
                    </a:cubicBezTo>
                    <a:cubicBezTo>
                      <a:pt x="76" y="70"/>
                      <a:pt x="76" y="70"/>
                      <a:pt x="76" y="70"/>
                    </a:cubicBezTo>
                    <a:cubicBezTo>
                      <a:pt x="77" y="71"/>
                      <a:pt x="76" y="69"/>
                      <a:pt x="77" y="68"/>
                    </a:cubicBezTo>
                    <a:cubicBezTo>
                      <a:pt x="77" y="67"/>
                      <a:pt x="77" y="68"/>
                      <a:pt x="77" y="69"/>
                    </a:cubicBezTo>
                    <a:cubicBezTo>
                      <a:pt x="77" y="70"/>
                      <a:pt x="77" y="68"/>
                      <a:pt x="77" y="69"/>
                    </a:cubicBezTo>
                    <a:cubicBezTo>
                      <a:pt x="77" y="70"/>
                      <a:pt x="77" y="69"/>
                      <a:pt x="77" y="70"/>
                    </a:cubicBezTo>
                    <a:cubicBezTo>
                      <a:pt x="78" y="70"/>
                      <a:pt x="77" y="68"/>
                      <a:pt x="78" y="69"/>
                    </a:cubicBezTo>
                    <a:cubicBezTo>
                      <a:pt x="78" y="69"/>
                      <a:pt x="79" y="68"/>
                      <a:pt x="79" y="70"/>
                    </a:cubicBezTo>
                    <a:cubicBezTo>
                      <a:pt x="79" y="69"/>
                      <a:pt x="80" y="69"/>
                      <a:pt x="80" y="68"/>
                    </a:cubicBezTo>
                    <a:cubicBezTo>
                      <a:pt x="79" y="68"/>
                      <a:pt x="79" y="68"/>
                      <a:pt x="79" y="66"/>
                    </a:cubicBezTo>
                    <a:cubicBezTo>
                      <a:pt x="79" y="66"/>
                      <a:pt x="79" y="66"/>
                      <a:pt x="79" y="66"/>
                    </a:cubicBezTo>
                    <a:cubicBezTo>
                      <a:pt x="79" y="67"/>
                      <a:pt x="79" y="67"/>
                      <a:pt x="79" y="67"/>
                    </a:cubicBezTo>
                    <a:cubicBezTo>
                      <a:pt x="79" y="66"/>
                      <a:pt x="80" y="67"/>
                      <a:pt x="80" y="65"/>
                    </a:cubicBezTo>
                    <a:cubicBezTo>
                      <a:pt x="80" y="67"/>
                      <a:pt x="80" y="67"/>
                      <a:pt x="80" y="67"/>
                    </a:cubicBezTo>
                    <a:cubicBezTo>
                      <a:pt x="80" y="66"/>
                      <a:pt x="81" y="66"/>
                      <a:pt x="81" y="66"/>
                    </a:cubicBezTo>
                    <a:cubicBezTo>
                      <a:pt x="82" y="67"/>
                      <a:pt x="82" y="69"/>
                      <a:pt x="82" y="70"/>
                    </a:cubicBezTo>
                    <a:cubicBezTo>
                      <a:pt x="83" y="68"/>
                      <a:pt x="83" y="68"/>
                      <a:pt x="83" y="68"/>
                    </a:cubicBezTo>
                    <a:cubicBezTo>
                      <a:pt x="83" y="68"/>
                      <a:pt x="83" y="68"/>
                      <a:pt x="83" y="69"/>
                    </a:cubicBezTo>
                    <a:cubicBezTo>
                      <a:pt x="85" y="70"/>
                      <a:pt x="84" y="64"/>
                      <a:pt x="85" y="65"/>
                    </a:cubicBezTo>
                    <a:cubicBezTo>
                      <a:pt x="85" y="67"/>
                      <a:pt x="85" y="68"/>
                      <a:pt x="86" y="68"/>
                    </a:cubicBezTo>
                    <a:cubicBezTo>
                      <a:pt x="86" y="68"/>
                      <a:pt x="86" y="67"/>
                      <a:pt x="86" y="67"/>
                    </a:cubicBezTo>
                    <a:cubicBezTo>
                      <a:pt x="86" y="66"/>
                      <a:pt x="86" y="68"/>
                      <a:pt x="85" y="67"/>
                    </a:cubicBezTo>
                    <a:cubicBezTo>
                      <a:pt x="85" y="66"/>
                      <a:pt x="86" y="66"/>
                      <a:pt x="86" y="66"/>
                    </a:cubicBezTo>
                    <a:cubicBezTo>
                      <a:pt x="87" y="70"/>
                      <a:pt x="89" y="66"/>
                      <a:pt x="91" y="68"/>
                    </a:cubicBezTo>
                    <a:cubicBezTo>
                      <a:pt x="90" y="66"/>
                      <a:pt x="91" y="67"/>
                      <a:pt x="91" y="66"/>
                    </a:cubicBezTo>
                    <a:cubicBezTo>
                      <a:pt x="92" y="69"/>
                      <a:pt x="92" y="66"/>
                      <a:pt x="93" y="67"/>
                    </a:cubicBezTo>
                    <a:cubicBezTo>
                      <a:pt x="92" y="65"/>
                      <a:pt x="92" y="65"/>
                      <a:pt x="92" y="65"/>
                    </a:cubicBezTo>
                    <a:cubicBezTo>
                      <a:pt x="93" y="66"/>
                      <a:pt x="92" y="61"/>
                      <a:pt x="94" y="63"/>
                    </a:cubicBezTo>
                    <a:cubicBezTo>
                      <a:pt x="94" y="64"/>
                      <a:pt x="94" y="65"/>
                      <a:pt x="94" y="66"/>
                    </a:cubicBezTo>
                    <a:cubicBezTo>
                      <a:pt x="95" y="68"/>
                      <a:pt x="95" y="63"/>
                      <a:pt x="96" y="66"/>
                    </a:cubicBezTo>
                    <a:cubicBezTo>
                      <a:pt x="96" y="65"/>
                      <a:pt x="95" y="63"/>
                      <a:pt x="96" y="62"/>
                    </a:cubicBezTo>
                    <a:cubicBezTo>
                      <a:pt x="96" y="63"/>
                      <a:pt x="98" y="64"/>
                      <a:pt x="98" y="65"/>
                    </a:cubicBezTo>
                    <a:cubicBezTo>
                      <a:pt x="98" y="64"/>
                      <a:pt x="98" y="64"/>
                      <a:pt x="98" y="64"/>
                    </a:cubicBezTo>
                    <a:cubicBezTo>
                      <a:pt x="99" y="65"/>
                      <a:pt x="98" y="65"/>
                      <a:pt x="98" y="65"/>
                    </a:cubicBezTo>
                    <a:cubicBezTo>
                      <a:pt x="99" y="66"/>
                      <a:pt x="99" y="65"/>
                      <a:pt x="100" y="64"/>
                    </a:cubicBezTo>
                    <a:cubicBezTo>
                      <a:pt x="101" y="65"/>
                      <a:pt x="101" y="64"/>
                      <a:pt x="102" y="65"/>
                    </a:cubicBezTo>
                    <a:cubicBezTo>
                      <a:pt x="102" y="63"/>
                      <a:pt x="104" y="66"/>
                      <a:pt x="103" y="63"/>
                    </a:cubicBezTo>
                    <a:cubicBezTo>
                      <a:pt x="104" y="64"/>
                      <a:pt x="104" y="64"/>
                      <a:pt x="104" y="64"/>
                    </a:cubicBezTo>
                    <a:cubicBezTo>
                      <a:pt x="104" y="63"/>
                      <a:pt x="103" y="61"/>
                      <a:pt x="104" y="60"/>
                    </a:cubicBezTo>
                    <a:cubicBezTo>
                      <a:pt x="104" y="62"/>
                      <a:pt x="104" y="62"/>
                      <a:pt x="104" y="62"/>
                    </a:cubicBezTo>
                    <a:cubicBezTo>
                      <a:pt x="105" y="65"/>
                      <a:pt x="105" y="63"/>
                      <a:pt x="106" y="64"/>
                    </a:cubicBezTo>
                    <a:cubicBezTo>
                      <a:pt x="105" y="62"/>
                      <a:pt x="106" y="64"/>
                      <a:pt x="106" y="62"/>
                    </a:cubicBezTo>
                    <a:cubicBezTo>
                      <a:pt x="106" y="62"/>
                      <a:pt x="106" y="62"/>
                      <a:pt x="106" y="62"/>
                    </a:cubicBezTo>
                    <a:cubicBezTo>
                      <a:pt x="106" y="61"/>
                      <a:pt x="106" y="61"/>
                      <a:pt x="106" y="60"/>
                    </a:cubicBezTo>
                    <a:cubicBezTo>
                      <a:pt x="107" y="60"/>
                      <a:pt x="107" y="62"/>
                      <a:pt x="107" y="62"/>
                    </a:cubicBezTo>
                    <a:cubicBezTo>
                      <a:pt x="108" y="63"/>
                      <a:pt x="108" y="62"/>
                      <a:pt x="108" y="62"/>
                    </a:cubicBezTo>
                    <a:cubicBezTo>
                      <a:pt x="108" y="62"/>
                      <a:pt x="108" y="62"/>
                      <a:pt x="108" y="61"/>
                    </a:cubicBezTo>
                    <a:cubicBezTo>
                      <a:pt x="108" y="62"/>
                      <a:pt x="108" y="62"/>
                      <a:pt x="108" y="62"/>
                    </a:cubicBezTo>
                    <a:cubicBezTo>
                      <a:pt x="108" y="62"/>
                      <a:pt x="108" y="61"/>
                      <a:pt x="109" y="61"/>
                    </a:cubicBezTo>
                    <a:cubicBezTo>
                      <a:pt x="109" y="61"/>
                      <a:pt x="109" y="61"/>
                      <a:pt x="109" y="61"/>
                    </a:cubicBezTo>
                    <a:cubicBezTo>
                      <a:pt x="108" y="62"/>
                      <a:pt x="108" y="62"/>
                      <a:pt x="108" y="62"/>
                    </a:cubicBezTo>
                    <a:cubicBezTo>
                      <a:pt x="108" y="62"/>
                      <a:pt x="109" y="62"/>
                      <a:pt x="109" y="62"/>
                    </a:cubicBezTo>
                    <a:cubicBezTo>
                      <a:pt x="109" y="62"/>
                      <a:pt x="109" y="62"/>
                      <a:pt x="109" y="62"/>
                    </a:cubicBezTo>
                    <a:cubicBezTo>
                      <a:pt x="109" y="62"/>
                      <a:pt x="109" y="62"/>
                      <a:pt x="109" y="62"/>
                    </a:cubicBezTo>
                    <a:cubicBezTo>
                      <a:pt x="110" y="64"/>
                      <a:pt x="110" y="64"/>
                      <a:pt x="110" y="64"/>
                    </a:cubicBezTo>
                    <a:cubicBezTo>
                      <a:pt x="110" y="64"/>
                      <a:pt x="110" y="62"/>
                      <a:pt x="110" y="61"/>
                    </a:cubicBezTo>
                    <a:cubicBezTo>
                      <a:pt x="112" y="62"/>
                      <a:pt x="113" y="60"/>
                      <a:pt x="114" y="59"/>
                    </a:cubicBezTo>
                    <a:cubicBezTo>
                      <a:pt x="113" y="59"/>
                      <a:pt x="114" y="60"/>
                      <a:pt x="114" y="60"/>
                    </a:cubicBezTo>
                    <a:cubicBezTo>
                      <a:pt x="114" y="59"/>
                      <a:pt x="114" y="58"/>
                      <a:pt x="114" y="59"/>
                    </a:cubicBezTo>
                    <a:cubicBezTo>
                      <a:pt x="114" y="58"/>
                      <a:pt x="115" y="60"/>
                      <a:pt x="116" y="60"/>
                    </a:cubicBezTo>
                    <a:cubicBezTo>
                      <a:pt x="116" y="60"/>
                      <a:pt x="115" y="58"/>
                      <a:pt x="115" y="58"/>
                    </a:cubicBezTo>
                    <a:cubicBezTo>
                      <a:pt x="117" y="60"/>
                      <a:pt x="117" y="56"/>
                      <a:pt x="118" y="57"/>
                    </a:cubicBezTo>
                    <a:cubicBezTo>
                      <a:pt x="118" y="58"/>
                      <a:pt x="118" y="58"/>
                      <a:pt x="119" y="59"/>
                    </a:cubicBezTo>
                    <a:cubicBezTo>
                      <a:pt x="119" y="58"/>
                      <a:pt x="120" y="57"/>
                      <a:pt x="120" y="55"/>
                    </a:cubicBezTo>
                    <a:cubicBezTo>
                      <a:pt x="120" y="57"/>
                      <a:pt x="120" y="57"/>
                      <a:pt x="120" y="57"/>
                    </a:cubicBezTo>
                    <a:cubicBezTo>
                      <a:pt x="121" y="57"/>
                      <a:pt x="121" y="56"/>
                      <a:pt x="121" y="55"/>
                    </a:cubicBezTo>
                    <a:cubicBezTo>
                      <a:pt x="120" y="54"/>
                      <a:pt x="121" y="52"/>
                      <a:pt x="121" y="53"/>
                    </a:cubicBezTo>
                    <a:cubicBezTo>
                      <a:pt x="121" y="53"/>
                      <a:pt x="121" y="53"/>
                      <a:pt x="121" y="53"/>
                    </a:cubicBezTo>
                    <a:cubicBezTo>
                      <a:pt x="122" y="52"/>
                      <a:pt x="122" y="52"/>
                      <a:pt x="122" y="52"/>
                    </a:cubicBezTo>
                    <a:cubicBezTo>
                      <a:pt x="123" y="52"/>
                      <a:pt x="122" y="52"/>
                      <a:pt x="122" y="53"/>
                    </a:cubicBezTo>
                    <a:cubicBezTo>
                      <a:pt x="123" y="55"/>
                      <a:pt x="124" y="54"/>
                      <a:pt x="125" y="54"/>
                    </a:cubicBezTo>
                    <a:cubicBezTo>
                      <a:pt x="124" y="53"/>
                      <a:pt x="124" y="53"/>
                      <a:pt x="124" y="53"/>
                    </a:cubicBezTo>
                    <a:cubicBezTo>
                      <a:pt x="125" y="52"/>
                      <a:pt x="125" y="54"/>
                      <a:pt x="125" y="54"/>
                    </a:cubicBezTo>
                    <a:cubicBezTo>
                      <a:pt x="125" y="49"/>
                      <a:pt x="125" y="49"/>
                      <a:pt x="125" y="49"/>
                    </a:cubicBezTo>
                    <a:cubicBezTo>
                      <a:pt x="125" y="49"/>
                      <a:pt x="126" y="51"/>
                      <a:pt x="126" y="52"/>
                    </a:cubicBezTo>
                    <a:cubicBezTo>
                      <a:pt x="127" y="51"/>
                      <a:pt x="126" y="48"/>
                      <a:pt x="126" y="46"/>
                    </a:cubicBezTo>
                    <a:cubicBezTo>
                      <a:pt x="127" y="47"/>
                      <a:pt x="127" y="45"/>
                      <a:pt x="128" y="45"/>
                    </a:cubicBezTo>
                    <a:cubicBezTo>
                      <a:pt x="128" y="46"/>
                      <a:pt x="127" y="45"/>
                      <a:pt x="128" y="46"/>
                    </a:cubicBezTo>
                    <a:cubicBezTo>
                      <a:pt x="129" y="47"/>
                      <a:pt x="129" y="47"/>
                      <a:pt x="129" y="47"/>
                    </a:cubicBezTo>
                    <a:cubicBezTo>
                      <a:pt x="128" y="48"/>
                      <a:pt x="130" y="50"/>
                      <a:pt x="130" y="51"/>
                    </a:cubicBezTo>
                    <a:cubicBezTo>
                      <a:pt x="130" y="50"/>
                      <a:pt x="132" y="50"/>
                      <a:pt x="132" y="50"/>
                    </a:cubicBezTo>
                    <a:cubicBezTo>
                      <a:pt x="131" y="48"/>
                      <a:pt x="133" y="49"/>
                      <a:pt x="132" y="46"/>
                    </a:cubicBezTo>
                    <a:cubicBezTo>
                      <a:pt x="133" y="45"/>
                      <a:pt x="133" y="48"/>
                      <a:pt x="134" y="48"/>
                    </a:cubicBezTo>
                    <a:cubicBezTo>
                      <a:pt x="134" y="47"/>
                      <a:pt x="135" y="47"/>
                      <a:pt x="136" y="47"/>
                    </a:cubicBezTo>
                    <a:cubicBezTo>
                      <a:pt x="136" y="47"/>
                      <a:pt x="136" y="47"/>
                      <a:pt x="136" y="47"/>
                    </a:cubicBezTo>
                    <a:cubicBezTo>
                      <a:pt x="137" y="46"/>
                      <a:pt x="138" y="46"/>
                      <a:pt x="138" y="44"/>
                    </a:cubicBezTo>
                    <a:cubicBezTo>
                      <a:pt x="139" y="45"/>
                      <a:pt x="139" y="45"/>
                      <a:pt x="139" y="45"/>
                    </a:cubicBezTo>
                    <a:cubicBezTo>
                      <a:pt x="140" y="46"/>
                      <a:pt x="137" y="42"/>
                      <a:pt x="139" y="43"/>
                    </a:cubicBezTo>
                    <a:cubicBezTo>
                      <a:pt x="139" y="44"/>
                      <a:pt x="139" y="44"/>
                      <a:pt x="139" y="44"/>
                    </a:cubicBezTo>
                    <a:cubicBezTo>
                      <a:pt x="139" y="43"/>
                      <a:pt x="141" y="45"/>
                      <a:pt x="141" y="43"/>
                    </a:cubicBezTo>
                    <a:cubicBezTo>
                      <a:pt x="141" y="44"/>
                      <a:pt x="141" y="44"/>
                      <a:pt x="141" y="44"/>
                    </a:cubicBezTo>
                    <a:cubicBezTo>
                      <a:pt x="141" y="43"/>
                      <a:pt x="142" y="43"/>
                      <a:pt x="142" y="41"/>
                    </a:cubicBezTo>
                    <a:cubicBezTo>
                      <a:pt x="143" y="43"/>
                      <a:pt x="143" y="43"/>
                      <a:pt x="143" y="43"/>
                    </a:cubicBezTo>
                    <a:cubicBezTo>
                      <a:pt x="144" y="44"/>
                      <a:pt x="142" y="41"/>
                      <a:pt x="143" y="42"/>
                    </a:cubicBezTo>
                    <a:cubicBezTo>
                      <a:pt x="143" y="42"/>
                      <a:pt x="144" y="42"/>
                      <a:pt x="144" y="43"/>
                    </a:cubicBezTo>
                    <a:cubicBezTo>
                      <a:pt x="144" y="41"/>
                      <a:pt x="145" y="41"/>
                      <a:pt x="145" y="40"/>
                    </a:cubicBezTo>
                    <a:cubicBezTo>
                      <a:pt x="146" y="42"/>
                      <a:pt x="146" y="42"/>
                      <a:pt x="146" y="42"/>
                    </a:cubicBezTo>
                    <a:cubicBezTo>
                      <a:pt x="149" y="41"/>
                      <a:pt x="153" y="39"/>
                      <a:pt x="154" y="36"/>
                    </a:cubicBezTo>
                    <a:cubicBezTo>
                      <a:pt x="156" y="38"/>
                      <a:pt x="154" y="37"/>
                      <a:pt x="156" y="39"/>
                    </a:cubicBezTo>
                    <a:cubicBezTo>
                      <a:pt x="154" y="37"/>
                      <a:pt x="156" y="38"/>
                      <a:pt x="156" y="37"/>
                    </a:cubicBezTo>
                    <a:cubicBezTo>
                      <a:pt x="156" y="37"/>
                      <a:pt x="156" y="37"/>
                      <a:pt x="156" y="37"/>
                    </a:cubicBezTo>
                    <a:cubicBezTo>
                      <a:pt x="157" y="36"/>
                      <a:pt x="158" y="38"/>
                      <a:pt x="158" y="37"/>
                    </a:cubicBezTo>
                    <a:cubicBezTo>
                      <a:pt x="157" y="36"/>
                      <a:pt x="157" y="36"/>
                      <a:pt x="157" y="36"/>
                    </a:cubicBezTo>
                    <a:cubicBezTo>
                      <a:pt x="157" y="35"/>
                      <a:pt x="160" y="38"/>
                      <a:pt x="158" y="36"/>
                    </a:cubicBezTo>
                    <a:cubicBezTo>
                      <a:pt x="160" y="37"/>
                      <a:pt x="160" y="37"/>
                      <a:pt x="160" y="37"/>
                    </a:cubicBezTo>
                    <a:cubicBezTo>
                      <a:pt x="159" y="34"/>
                      <a:pt x="161" y="37"/>
                      <a:pt x="160" y="35"/>
                    </a:cubicBezTo>
                    <a:cubicBezTo>
                      <a:pt x="160" y="35"/>
                      <a:pt x="160" y="35"/>
                      <a:pt x="160" y="35"/>
                    </a:cubicBezTo>
                    <a:cubicBezTo>
                      <a:pt x="162" y="36"/>
                      <a:pt x="160" y="32"/>
                      <a:pt x="162" y="34"/>
                    </a:cubicBezTo>
                    <a:cubicBezTo>
                      <a:pt x="162" y="33"/>
                      <a:pt x="162" y="32"/>
                      <a:pt x="161" y="30"/>
                    </a:cubicBezTo>
                    <a:cubicBezTo>
                      <a:pt x="163" y="33"/>
                      <a:pt x="163" y="33"/>
                      <a:pt x="163" y="33"/>
                    </a:cubicBezTo>
                    <a:cubicBezTo>
                      <a:pt x="164" y="30"/>
                      <a:pt x="167" y="29"/>
                      <a:pt x="167" y="26"/>
                    </a:cubicBezTo>
                    <a:cubicBezTo>
                      <a:pt x="168" y="27"/>
                      <a:pt x="168" y="27"/>
                      <a:pt x="168" y="27"/>
                    </a:cubicBezTo>
                    <a:cubicBezTo>
                      <a:pt x="168" y="24"/>
                      <a:pt x="172" y="27"/>
                      <a:pt x="170" y="23"/>
                    </a:cubicBezTo>
                    <a:cubicBezTo>
                      <a:pt x="169" y="21"/>
                      <a:pt x="169" y="21"/>
                      <a:pt x="169" y="21"/>
                    </a:cubicBezTo>
                    <a:cubicBezTo>
                      <a:pt x="171" y="23"/>
                      <a:pt x="171" y="23"/>
                      <a:pt x="171" y="23"/>
                    </a:cubicBezTo>
                    <a:cubicBezTo>
                      <a:pt x="170" y="22"/>
                      <a:pt x="172" y="22"/>
                      <a:pt x="171" y="20"/>
                    </a:cubicBezTo>
                    <a:cubicBezTo>
                      <a:pt x="171" y="21"/>
                      <a:pt x="171" y="21"/>
                      <a:pt x="172" y="21"/>
                    </a:cubicBezTo>
                    <a:cubicBezTo>
                      <a:pt x="172" y="21"/>
                      <a:pt x="171" y="19"/>
                      <a:pt x="172" y="19"/>
                    </a:cubicBezTo>
                    <a:cubicBezTo>
                      <a:pt x="172" y="20"/>
                      <a:pt x="172" y="20"/>
                      <a:pt x="172" y="20"/>
                    </a:cubicBezTo>
                    <a:cubicBezTo>
                      <a:pt x="177" y="20"/>
                      <a:pt x="182" y="19"/>
                      <a:pt x="180" y="14"/>
                    </a:cubicBezTo>
                    <a:cubicBezTo>
                      <a:pt x="180" y="13"/>
                      <a:pt x="182" y="15"/>
                      <a:pt x="182" y="15"/>
                    </a:cubicBezTo>
                    <a:cubicBezTo>
                      <a:pt x="181" y="11"/>
                      <a:pt x="188" y="11"/>
                      <a:pt x="185" y="6"/>
                    </a:cubicBezTo>
                    <a:cubicBezTo>
                      <a:pt x="185" y="4"/>
                      <a:pt x="180" y="0"/>
                      <a:pt x="18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03" name="Freeform 342"/>
              <p:cNvSpPr/>
              <p:nvPr/>
            </p:nvSpPr>
            <p:spPr bwMode="auto">
              <a:xfrm>
                <a:off x="3757" y="2934"/>
                <a:ext cx="2" cy="2"/>
              </a:xfrm>
              <a:custGeom>
                <a:avLst/>
                <a:gdLst>
                  <a:gd name="T0" fmla="*/ 0 w 1"/>
                  <a:gd name="T1" fmla="*/ 0 h 1"/>
                  <a:gd name="T2" fmla="*/ 1 w 1"/>
                  <a:gd name="T3" fmla="*/ 0 h 1"/>
                  <a:gd name="T4" fmla="*/ 0 w 1"/>
                  <a:gd name="T5" fmla="*/ 1 h 1"/>
                  <a:gd name="T6" fmla="*/ 0 w 1"/>
                  <a:gd name="T7" fmla="*/ 1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0" y="0"/>
                      <a:pt x="1" y="0"/>
                    </a:cubicBezTo>
                    <a:cubicBezTo>
                      <a:pt x="0" y="0"/>
                      <a:pt x="0" y="0"/>
                      <a:pt x="0" y="1"/>
                    </a:cubicBezTo>
                    <a:cubicBezTo>
                      <a:pt x="0" y="1"/>
                      <a:pt x="0" y="1"/>
                      <a:pt x="0"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04" name="Freeform 343"/>
              <p:cNvSpPr/>
              <p:nvPr/>
            </p:nvSpPr>
            <p:spPr bwMode="auto">
              <a:xfrm>
                <a:off x="4226" y="2525"/>
                <a:ext cx="2" cy="2"/>
              </a:xfrm>
              <a:custGeom>
                <a:avLst/>
                <a:gdLst>
                  <a:gd name="T0" fmla="*/ 1 w 1"/>
                  <a:gd name="T1" fmla="*/ 0 h 1"/>
                  <a:gd name="T2" fmla="*/ 1 w 1"/>
                  <a:gd name="T3" fmla="*/ 1 h 1"/>
                  <a:gd name="T4" fmla="*/ 1 w 1"/>
                  <a:gd name="T5" fmla="*/ 0 h 1"/>
                </a:gdLst>
                <a:ahLst/>
                <a:cxnLst>
                  <a:cxn ang="0">
                    <a:pos x="T0" y="T1"/>
                  </a:cxn>
                  <a:cxn ang="0">
                    <a:pos x="T2" y="T3"/>
                  </a:cxn>
                  <a:cxn ang="0">
                    <a:pos x="T4" y="T5"/>
                  </a:cxn>
                </a:cxnLst>
                <a:rect l="0" t="0" r="r" b="b"/>
                <a:pathLst>
                  <a:path w="1" h="1">
                    <a:moveTo>
                      <a:pt x="1" y="0"/>
                    </a:moveTo>
                    <a:cubicBezTo>
                      <a:pt x="0" y="1"/>
                      <a:pt x="1" y="0"/>
                      <a:pt x="1" y="1"/>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05" name="Freeform 344"/>
              <p:cNvSpPr/>
              <p:nvPr/>
            </p:nvSpPr>
            <p:spPr bwMode="auto">
              <a:xfrm>
                <a:off x="3752" y="2940"/>
                <a:ext cx="3" cy="3"/>
              </a:xfrm>
              <a:custGeom>
                <a:avLst/>
                <a:gdLst>
                  <a:gd name="T0" fmla="*/ 0 w 1"/>
                  <a:gd name="T1" fmla="*/ 0 h 1"/>
                  <a:gd name="T2" fmla="*/ 0 w 1"/>
                  <a:gd name="T3" fmla="*/ 1 h 1"/>
                  <a:gd name="T4" fmla="*/ 0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0" y="0"/>
                      <a:pt x="0" y="1"/>
                      <a:pt x="0" y="1"/>
                    </a:cubicBezTo>
                    <a:cubicBezTo>
                      <a:pt x="0" y="1"/>
                      <a:pt x="0" y="1"/>
                      <a:pt x="0" y="1"/>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06" name="Freeform 345"/>
              <p:cNvSpPr/>
              <p:nvPr/>
            </p:nvSpPr>
            <p:spPr bwMode="auto">
              <a:xfrm>
                <a:off x="3975" y="295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07" name="Freeform 346"/>
              <p:cNvSpPr/>
              <p:nvPr/>
            </p:nvSpPr>
            <p:spPr bwMode="auto">
              <a:xfrm>
                <a:off x="3905" y="227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08" name="Freeform 347"/>
              <p:cNvSpPr/>
              <p:nvPr/>
            </p:nvSpPr>
            <p:spPr bwMode="auto">
              <a:xfrm>
                <a:off x="4289" y="2557"/>
                <a:ext cx="2" cy="2"/>
              </a:xfrm>
              <a:custGeom>
                <a:avLst/>
                <a:gdLst>
                  <a:gd name="T0" fmla="*/ 0 w 1"/>
                  <a:gd name="T1" fmla="*/ 1 h 1"/>
                  <a:gd name="T2" fmla="*/ 0 w 1"/>
                  <a:gd name="T3" fmla="*/ 1 h 1"/>
                  <a:gd name="T4" fmla="*/ 0 w 1"/>
                  <a:gd name="T5" fmla="*/ 1 h 1"/>
                </a:gdLst>
                <a:ahLst/>
                <a:cxnLst>
                  <a:cxn ang="0">
                    <a:pos x="T0" y="T1"/>
                  </a:cxn>
                  <a:cxn ang="0">
                    <a:pos x="T2" y="T3"/>
                  </a:cxn>
                  <a:cxn ang="0">
                    <a:pos x="T4" y="T5"/>
                  </a:cxn>
                </a:cxnLst>
                <a:rect l="0" t="0" r="r" b="b"/>
                <a:pathLst>
                  <a:path w="1" h="1">
                    <a:moveTo>
                      <a:pt x="0" y="1"/>
                    </a:moveTo>
                    <a:cubicBezTo>
                      <a:pt x="0" y="1"/>
                      <a:pt x="1" y="0"/>
                      <a:pt x="0" y="1"/>
                    </a:cubicBezTo>
                    <a:cubicBezTo>
                      <a:pt x="1"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09" name="Freeform 348"/>
              <p:cNvSpPr/>
              <p:nvPr/>
            </p:nvSpPr>
            <p:spPr bwMode="auto">
              <a:xfrm>
                <a:off x="3899" y="2262"/>
                <a:ext cx="2" cy="2"/>
              </a:xfrm>
              <a:custGeom>
                <a:avLst/>
                <a:gdLst>
                  <a:gd name="T0" fmla="*/ 2 w 2"/>
                  <a:gd name="T1" fmla="*/ 0 h 2"/>
                  <a:gd name="T2" fmla="*/ 0 w 2"/>
                  <a:gd name="T3" fmla="*/ 2 h 2"/>
                  <a:gd name="T4" fmla="*/ 0 w 2"/>
                  <a:gd name="T5" fmla="*/ 0 h 2"/>
                  <a:gd name="T6" fmla="*/ 2 w 2"/>
                  <a:gd name="T7" fmla="*/ 0 h 2"/>
                </a:gdLst>
                <a:ahLst/>
                <a:cxnLst>
                  <a:cxn ang="0">
                    <a:pos x="T0" y="T1"/>
                  </a:cxn>
                  <a:cxn ang="0">
                    <a:pos x="T2" y="T3"/>
                  </a:cxn>
                  <a:cxn ang="0">
                    <a:pos x="T4" y="T5"/>
                  </a:cxn>
                  <a:cxn ang="0">
                    <a:pos x="T6" y="T7"/>
                  </a:cxn>
                </a:cxnLst>
                <a:rect l="0" t="0" r="r" b="b"/>
                <a:pathLst>
                  <a:path w="2" h="2">
                    <a:moveTo>
                      <a:pt x="2" y="0"/>
                    </a:moveTo>
                    <a:lnTo>
                      <a:pt x="0" y="2"/>
                    </a:lnTo>
                    <a:lnTo>
                      <a:pt x="0" y="0"/>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10" name="Freeform 349"/>
              <p:cNvSpPr/>
              <p:nvPr/>
            </p:nvSpPr>
            <p:spPr bwMode="auto">
              <a:xfrm>
                <a:off x="3939" y="2926"/>
                <a:ext cx="0" cy="2"/>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0"/>
                      <a:pt x="0" y="0"/>
                      <a:pt x="0"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11" name="Freeform 350"/>
              <p:cNvSpPr/>
              <p:nvPr/>
            </p:nvSpPr>
            <p:spPr bwMode="auto">
              <a:xfrm>
                <a:off x="3888" y="2281"/>
                <a:ext cx="2" cy="4"/>
              </a:xfrm>
              <a:custGeom>
                <a:avLst/>
                <a:gdLst>
                  <a:gd name="T0" fmla="*/ 2 w 2"/>
                  <a:gd name="T1" fmla="*/ 0 h 4"/>
                  <a:gd name="T2" fmla="*/ 2 w 2"/>
                  <a:gd name="T3" fmla="*/ 0 h 4"/>
                  <a:gd name="T4" fmla="*/ 0 w 2"/>
                  <a:gd name="T5" fmla="*/ 4 h 4"/>
                  <a:gd name="T6" fmla="*/ 2 w 2"/>
                  <a:gd name="T7" fmla="*/ 0 h 4"/>
                </a:gdLst>
                <a:ahLst/>
                <a:cxnLst>
                  <a:cxn ang="0">
                    <a:pos x="T0" y="T1"/>
                  </a:cxn>
                  <a:cxn ang="0">
                    <a:pos x="T2" y="T3"/>
                  </a:cxn>
                  <a:cxn ang="0">
                    <a:pos x="T4" y="T5"/>
                  </a:cxn>
                  <a:cxn ang="0">
                    <a:pos x="T6" y="T7"/>
                  </a:cxn>
                </a:cxnLst>
                <a:rect l="0" t="0" r="r" b="b"/>
                <a:pathLst>
                  <a:path w="2" h="4">
                    <a:moveTo>
                      <a:pt x="2" y="0"/>
                    </a:moveTo>
                    <a:lnTo>
                      <a:pt x="2" y="0"/>
                    </a:lnTo>
                    <a:lnTo>
                      <a:pt x="0" y="4"/>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12" name="Freeform 351"/>
              <p:cNvSpPr/>
              <p:nvPr/>
            </p:nvSpPr>
            <p:spPr bwMode="auto">
              <a:xfrm>
                <a:off x="3842" y="2270"/>
                <a:ext cx="2" cy="5"/>
              </a:xfrm>
              <a:custGeom>
                <a:avLst/>
                <a:gdLst>
                  <a:gd name="T0" fmla="*/ 0 w 1"/>
                  <a:gd name="T1" fmla="*/ 1 h 2"/>
                  <a:gd name="T2" fmla="*/ 1 w 1"/>
                  <a:gd name="T3" fmla="*/ 1 h 2"/>
                  <a:gd name="T4" fmla="*/ 0 w 1"/>
                  <a:gd name="T5" fmla="*/ 1 h 2"/>
                </a:gdLst>
                <a:ahLst/>
                <a:cxnLst>
                  <a:cxn ang="0">
                    <a:pos x="T0" y="T1"/>
                  </a:cxn>
                  <a:cxn ang="0">
                    <a:pos x="T2" y="T3"/>
                  </a:cxn>
                  <a:cxn ang="0">
                    <a:pos x="T4" y="T5"/>
                  </a:cxn>
                </a:cxnLst>
                <a:rect l="0" t="0" r="r" b="b"/>
                <a:pathLst>
                  <a:path w="1" h="2">
                    <a:moveTo>
                      <a:pt x="0" y="1"/>
                    </a:moveTo>
                    <a:cubicBezTo>
                      <a:pt x="1" y="2"/>
                      <a:pt x="0" y="0"/>
                      <a:pt x="1" y="1"/>
                    </a:cubicBezTo>
                    <a:cubicBezTo>
                      <a:pt x="0"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13" name="Freeform 352"/>
              <p:cNvSpPr/>
              <p:nvPr/>
            </p:nvSpPr>
            <p:spPr bwMode="auto">
              <a:xfrm>
                <a:off x="3844" y="2268"/>
                <a:ext cx="2" cy="2"/>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1" y="1"/>
                      <a:pt x="1" y="1"/>
                      <a:pt x="1" y="1"/>
                    </a:cubicBezTo>
                    <a:cubicBezTo>
                      <a:pt x="1" y="1"/>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14" name="Freeform 353"/>
              <p:cNvSpPr/>
              <p:nvPr/>
            </p:nvSpPr>
            <p:spPr bwMode="auto">
              <a:xfrm>
                <a:off x="3899" y="2272"/>
                <a:ext cx="4" cy="0"/>
              </a:xfrm>
              <a:custGeom>
                <a:avLst/>
                <a:gdLst>
                  <a:gd name="T0" fmla="*/ 0 w 2"/>
                  <a:gd name="T1" fmla="*/ 2 w 2"/>
                  <a:gd name="T2" fmla="*/ 2 w 2"/>
                  <a:gd name="T3" fmla="*/ 0 w 2"/>
                </a:gdLst>
                <a:ahLst/>
                <a:cxnLst>
                  <a:cxn ang="0">
                    <a:pos x="T0" y="0"/>
                  </a:cxn>
                  <a:cxn ang="0">
                    <a:pos x="T1" y="0"/>
                  </a:cxn>
                  <a:cxn ang="0">
                    <a:pos x="T2" y="0"/>
                  </a:cxn>
                  <a:cxn ang="0">
                    <a:pos x="T3" y="0"/>
                  </a:cxn>
                </a:cxnLst>
                <a:rect l="0" t="0" r="r" b="b"/>
                <a:pathLst>
                  <a:path w="2">
                    <a:moveTo>
                      <a:pt x="0" y="0"/>
                    </a:moveTo>
                    <a:cubicBezTo>
                      <a:pt x="2" y="0"/>
                      <a:pt x="2" y="0"/>
                      <a:pt x="2" y="0"/>
                    </a:cubicBezTo>
                    <a:cubicBezTo>
                      <a:pt x="2" y="0"/>
                      <a:pt x="2" y="0"/>
                      <a:pt x="2"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15" name="Freeform 354"/>
              <p:cNvSpPr/>
              <p:nvPr/>
            </p:nvSpPr>
            <p:spPr bwMode="auto">
              <a:xfrm>
                <a:off x="3776" y="2983"/>
                <a:ext cx="0" cy="2"/>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16" name="Freeform 355"/>
              <p:cNvSpPr/>
              <p:nvPr/>
            </p:nvSpPr>
            <p:spPr bwMode="auto">
              <a:xfrm>
                <a:off x="3795" y="2985"/>
                <a:ext cx="2" cy="6"/>
              </a:xfrm>
              <a:custGeom>
                <a:avLst/>
                <a:gdLst>
                  <a:gd name="T0" fmla="*/ 1 w 1"/>
                  <a:gd name="T1" fmla="*/ 2 h 3"/>
                  <a:gd name="T2" fmla="*/ 0 w 1"/>
                  <a:gd name="T3" fmla="*/ 1 h 3"/>
                  <a:gd name="T4" fmla="*/ 1 w 1"/>
                  <a:gd name="T5" fmla="*/ 2 h 3"/>
                </a:gdLst>
                <a:ahLst/>
                <a:cxnLst>
                  <a:cxn ang="0">
                    <a:pos x="T0" y="T1"/>
                  </a:cxn>
                  <a:cxn ang="0">
                    <a:pos x="T2" y="T3"/>
                  </a:cxn>
                  <a:cxn ang="0">
                    <a:pos x="T4" y="T5"/>
                  </a:cxn>
                </a:cxnLst>
                <a:rect l="0" t="0" r="r" b="b"/>
                <a:pathLst>
                  <a:path w="1" h="3">
                    <a:moveTo>
                      <a:pt x="1" y="2"/>
                    </a:moveTo>
                    <a:cubicBezTo>
                      <a:pt x="1" y="0"/>
                      <a:pt x="0" y="1"/>
                      <a:pt x="0" y="1"/>
                    </a:cubicBezTo>
                    <a:cubicBezTo>
                      <a:pt x="0" y="3"/>
                      <a:pt x="1" y="1"/>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17" name="Freeform 356"/>
              <p:cNvSpPr/>
              <p:nvPr/>
            </p:nvSpPr>
            <p:spPr bwMode="auto">
              <a:xfrm>
                <a:off x="3765" y="2972"/>
                <a:ext cx="7" cy="2"/>
              </a:xfrm>
              <a:custGeom>
                <a:avLst/>
                <a:gdLst>
                  <a:gd name="T0" fmla="*/ 0 w 3"/>
                  <a:gd name="T1" fmla="*/ 1 h 1"/>
                  <a:gd name="T2" fmla="*/ 3 w 3"/>
                  <a:gd name="T3" fmla="*/ 0 h 1"/>
                  <a:gd name="T4" fmla="*/ 0 w 3"/>
                  <a:gd name="T5" fmla="*/ 1 h 1"/>
                </a:gdLst>
                <a:ahLst/>
                <a:cxnLst>
                  <a:cxn ang="0">
                    <a:pos x="T0" y="T1"/>
                  </a:cxn>
                  <a:cxn ang="0">
                    <a:pos x="T2" y="T3"/>
                  </a:cxn>
                  <a:cxn ang="0">
                    <a:pos x="T4" y="T5"/>
                  </a:cxn>
                </a:cxnLst>
                <a:rect l="0" t="0" r="r" b="b"/>
                <a:pathLst>
                  <a:path w="3" h="1">
                    <a:moveTo>
                      <a:pt x="0" y="1"/>
                    </a:moveTo>
                    <a:cubicBezTo>
                      <a:pt x="1" y="1"/>
                      <a:pt x="2" y="1"/>
                      <a:pt x="3"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18" name="Freeform 357"/>
              <p:cNvSpPr/>
              <p:nvPr/>
            </p:nvSpPr>
            <p:spPr bwMode="auto">
              <a:xfrm>
                <a:off x="3803" y="2985"/>
                <a:ext cx="3" cy="2"/>
              </a:xfrm>
              <a:custGeom>
                <a:avLst/>
                <a:gdLst>
                  <a:gd name="T0" fmla="*/ 0 w 1"/>
                  <a:gd name="T1" fmla="*/ 0 h 1"/>
                  <a:gd name="T2" fmla="*/ 0 w 1"/>
                  <a:gd name="T3" fmla="*/ 1 h 1"/>
                  <a:gd name="T4" fmla="*/ 1 w 1"/>
                  <a:gd name="T5" fmla="*/ 0 h 1"/>
                  <a:gd name="T6" fmla="*/ 0 w 1"/>
                  <a:gd name="T7" fmla="*/ 0 h 1"/>
                </a:gdLst>
                <a:ahLst/>
                <a:cxnLst>
                  <a:cxn ang="0">
                    <a:pos x="T0" y="T1"/>
                  </a:cxn>
                  <a:cxn ang="0">
                    <a:pos x="T2" y="T3"/>
                  </a:cxn>
                  <a:cxn ang="0">
                    <a:pos x="T4" y="T5"/>
                  </a:cxn>
                  <a:cxn ang="0">
                    <a:pos x="T6" y="T7"/>
                  </a:cxn>
                </a:cxnLst>
                <a:rect l="0" t="0" r="r" b="b"/>
                <a:pathLst>
                  <a:path w="1" h="1">
                    <a:moveTo>
                      <a:pt x="0" y="0"/>
                    </a:moveTo>
                    <a:cubicBezTo>
                      <a:pt x="0" y="1"/>
                      <a:pt x="0" y="1"/>
                      <a:pt x="0" y="1"/>
                    </a:cubicBezTo>
                    <a:cubicBezTo>
                      <a:pt x="0" y="1"/>
                      <a:pt x="1" y="1"/>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19" name="Freeform 358"/>
              <p:cNvSpPr/>
              <p:nvPr/>
            </p:nvSpPr>
            <p:spPr bwMode="auto">
              <a:xfrm>
                <a:off x="3479" y="207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20" name="Freeform 359"/>
              <p:cNvSpPr/>
              <p:nvPr/>
            </p:nvSpPr>
            <p:spPr bwMode="auto">
              <a:xfrm>
                <a:off x="3761" y="2966"/>
                <a:ext cx="2" cy="4"/>
              </a:xfrm>
              <a:custGeom>
                <a:avLst/>
                <a:gdLst>
                  <a:gd name="T0" fmla="*/ 1 w 1"/>
                  <a:gd name="T1" fmla="*/ 0 h 2"/>
                  <a:gd name="T2" fmla="*/ 0 w 1"/>
                  <a:gd name="T3" fmla="*/ 1 h 2"/>
                  <a:gd name="T4" fmla="*/ 1 w 1"/>
                  <a:gd name="T5" fmla="*/ 1 h 2"/>
                  <a:gd name="T6" fmla="*/ 1 w 1"/>
                  <a:gd name="T7" fmla="*/ 0 h 2"/>
                </a:gdLst>
                <a:ahLst/>
                <a:cxnLst>
                  <a:cxn ang="0">
                    <a:pos x="T0" y="T1"/>
                  </a:cxn>
                  <a:cxn ang="0">
                    <a:pos x="T2" y="T3"/>
                  </a:cxn>
                  <a:cxn ang="0">
                    <a:pos x="T4" y="T5"/>
                  </a:cxn>
                  <a:cxn ang="0">
                    <a:pos x="T6" y="T7"/>
                  </a:cxn>
                </a:cxnLst>
                <a:rect l="0" t="0" r="r" b="b"/>
                <a:pathLst>
                  <a:path w="1" h="2">
                    <a:moveTo>
                      <a:pt x="1" y="0"/>
                    </a:moveTo>
                    <a:cubicBezTo>
                      <a:pt x="0" y="1"/>
                      <a:pt x="0" y="1"/>
                      <a:pt x="0" y="1"/>
                    </a:cubicBezTo>
                    <a:cubicBezTo>
                      <a:pt x="0" y="2"/>
                      <a:pt x="0" y="1"/>
                      <a:pt x="1" y="1"/>
                    </a:cubicBezTo>
                    <a:cubicBezTo>
                      <a:pt x="1"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21" name="Freeform 360"/>
              <p:cNvSpPr/>
              <p:nvPr/>
            </p:nvSpPr>
            <p:spPr bwMode="auto">
              <a:xfrm>
                <a:off x="3943" y="2966"/>
                <a:ext cx="0" cy="2"/>
              </a:xfrm>
              <a:custGeom>
                <a:avLst/>
                <a:gdLst>
                  <a:gd name="T0" fmla="*/ 0 h 2"/>
                  <a:gd name="T1" fmla="*/ 2 h 2"/>
                  <a:gd name="T2" fmla="*/ 0 h 2"/>
                  <a:gd name="T3" fmla="*/ 0 h 2"/>
                </a:gdLst>
                <a:ahLst/>
                <a:cxnLst>
                  <a:cxn ang="0">
                    <a:pos x="0" y="T0"/>
                  </a:cxn>
                  <a:cxn ang="0">
                    <a:pos x="0" y="T1"/>
                  </a:cxn>
                  <a:cxn ang="0">
                    <a:pos x="0" y="T2"/>
                  </a:cxn>
                  <a:cxn ang="0">
                    <a:pos x="0" y="T3"/>
                  </a:cxn>
                </a:cxnLst>
                <a:rect l="0" t="0" r="r" b="b"/>
                <a:pathLst>
                  <a:path h="2">
                    <a:moveTo>
                      <a:pt x="0" y="0"/>
                    </a:moveTo>
                    <a:lnTo>
                      <a:pt x="0" y="2"/>
                    </a:ln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22" name="Freeform 361"/>
              <p:cNvSpPr/>
              <p:nvPr/>
            </p:nvSpPr>
            <p:spPr bwMode="auto">
              <a:xfrm>
                <a:off x="4003" y="2940"/>
                <a:ext cx="0" cy="3"/>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23" name="Freeform 362"/>
              <p:cNvSpPr/>
              <p:nvPr/>
            </p:nvSpPr>
            <p:spPr bwMode="auto">
              <a:xfrm>
                <a:off x="4003" y="294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24" name="Freeform 363"/>
              <p:cNvSpPr/>
              <p:nvPr/>
            </p:nvSpPr>
            <p:spPr bwMode="auto">
              <a:xfrm>
                <a:off x="3996" y="2951"/>
                <a:ext cx="3" cy="2"/>
              </a:xfrm>
              <a:custGeom>
                <a:avLst/>
                <a:gdLst>
                  <a:gd name="T0" fmla="*/ 1 w 1"/>
                  <a:gd name="T1" fmla="*/ 0 h 1"/>
                  <a:gd name="T2" fmla="*/ 0 w 1"/>
                  <a:gd name="T3" fmla="*/ 0 h 1"/>
                  <a:gd name="T4" fmla="*/ 1 w 1"/>
                  <a:gd name="T5" fmla="*/ 0 h 1"/>
                </a:gdLst>
                <a:ahLst/>
                <a:cxnLst>
                  <a:cxn ang="0">
                    <a:pos x="T0" y="T1"/>
                  </a:cxn>
                  <a:cxn ang="0">
                    <a:pos x="T2" y="T3"/>
                  </a:cxn>
                  <a:cxn ang="0">
                    <a:pos x="T4" y="T5"/>
                  </a:cxn>
                </a:cxnLst>
                <a:rect l="0" t="0" r="r" b="b"/>
                <a:pathLst>
                  <a:path w="1" h="1">
                    <a:moveTo>
                      <a:pt x="1" y="0"/>
                    </a:moveTo>
                    <a:cubicBezTo>
                      <a:pt x="0" y="0"/>
                      <a:pt x="0" y="0"/>
                      <a:pt x="0" y="0"/>
                    </a:cubicBezTo>
                    <a:cubicBezTo>
                      <a:pt x="1"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25" name="Freeform 364"/>
              <p:cNvSpPr/>
              <p:nvPr/>
            </p:nvSpPr>
            <p:spPr bwMode="auto">
              <a:xfrm>
                <a:off x="3757" y="3023"/>
                <a:ext cx="4" cy="4"/>
              </a:xfrm>
              <a:custGeom>
                <a:avLst/>
                <a:gdLst>
                  <a:gd name="T0" fmla="*/ 1 w 2"/>
                  <a:gd name="T1" fmla="*/ 0 h 2"/>
                  <a:gd name="T2" fmla="*/ 1 w 2"/>
                  <a:gd name="T3" fmla="*/ 2 h 2"/>
                  <a:gd name="T4" fmla="*/ 1 w 2"/>
                  <a:gd name="T5" fmla="*/ 0 h 2"/>
                </a:gdLst>
                <a:ahLst/>
                <a:cxnLst>
                  <a:cxn ang="0">
                    <a:pos x="T0" y="T1"/>
                  </a:cxn>
                  <a:cxn ang="0">
                    <a:pos x="T2" y="T3"/>
                  </a:cxn>
                  <a:cxn ang="0">
                    <a:pos x="T4" y="T5"/>
                  </a:cxn>
                </a:cxnLst>
                <a:rect l="0" t="0" r="r" b="b"/>
                <a:pathLst>
                  <a:path w="2" h="2">
                    <a:moveTo>
                      <a:pt x="1" y="0"/>
                    </a:moveTo>
                    <a:cubicBezTo>
                      <a:pt x="0" y="2"/>
                      <a:pt x="2" y="1"/>
                      <a:pt x="1" y="2"/>
                    </a:cubicBezTo>
                    <a:cubicBezTo>
                      <a:pt x="1"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26" name="Freeform 365"/>
              <p:cNvSpPr/>
              <p:nvPr/>
            </p:nvSpPr>
            <p:spPr bwMode="auto">
              <a:xfrm>
                <a:off x="4003" y="2949"/>
                <a:ext cx="0" cy="4"/>
              </a:xfrm>
              <a:custGeom>
                <a:avLst/>
                <a:gdLst>
                  <a:gd name="T0" fmla="*/ 2 h 2"/>
                  <a:gd name="T1" fmla="*/ 1 h 2"/>
                  <a:gd name="T2" fmla="*/ 2 h 2"/>
                </a:gdLst>
                <a:ahLst/>
                <a:cxnLst>
                  <a:cxn ang="0">
                    <a:pos x="0" y="T0"/>
                  </a:cxn>
                  <a:cxn ang="0">
                    <a:pos x="0" y="T1"/>
                  </a:cxn>
                  <a:cxn ang="0">
                    <a:pos x="0" y="T2"/>
                  </a:cxn>
                </a:cxnLst>
                <a:rect l="0" t="0" r="r" b="b"/>
                <a:pathLst>
                  <a:path h="2">
                    <a:moveTo>
                      <a:pt x="0" y="2"/>
                    </a:moveTo>
                    <a:cubicBezTo>
                      <a:pt x="0" y="2"/>
                      <a:pt x="0" y="0"/>
                      <a:pt x="0" y="1"/>
                    </a:cubicBezTo>
                    <a:cubicBezTo>
                      <a:pt x="0" y="1"/>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27" name="Freeform 366"/>
              <p:cNvSpPr/>
              <p:nvPr/>
            </p:nvSpPr>
            <p:spPr bwMode="auto">
              <a:xfrm>
                <a:off x="3869" y="2938"/>
                <a:ext cx="2"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28" name="Freeform 367"/>
              <p:cNvSpPr/>
              <p:nvPr/>
            </p:nvSpPr>
            <p:spPr bwMode="auto">
              <a:xfrm>
                <a:off x="4026" y="2926"/>
                <a:ext cx="2" cy="4"/>
              </a:xfrm>
              <a:custGeom>
                <a:avLst/>
                <a:gdLst>
                  <a:gd name="T0" fmla="*/ 0 w 2"/>
                  <a:gd name="T1" fmla="*/ 0 h 4"/>
                  <a:gd name="T2" fmla="*/ 2 w 2"/>
                  <a:gd name="T3" fmla="*/ 4 h 4"/>
                  <a:gd name="T4" fmla="*/ 2 w 2"/>
                  <a:gd name="T5" fmla="*/ 4 h 4"/>
                  <a:gd name="T6" fmla="*/ 0 w 2"/>
                  <a:gd name="T7" fmla="*/ 0 h 4"/>
                </a:gdLst>
                <a:ahLst/>
                <a:cxnLst>
                  <a:cxn ang="0">
                    <a:pos x="T0" y="T1"/>
                  </a:cxn>
                  <a:cxn ang="0">
                    <a:pos x="T2" y="T3"/>
                  </a:cxn>
                  <a:cxn ang="0">
                    <a:pos x="T4" y="T5"/>
                  </a:cxn>
                  <a:cxn ang="0">
                    <a:pos x="T6" y="T7"/>
                  </a:cxn>
                </a:cxnLst>
                <a:rect l="0" t="0" r="r" b="b"/>
                <a:pathLst>
                  <a:path w="2" h="4">
                    <a:moveTo>
                      <a:pt x="0" y="0"/>
                    </a:moveTo>
                    <a:lnTo>
                      <a:pt x="2" y="4"/>
                    </a:lnTo>
                    <a:lnTo>
                      <a:pt x="2" y="4"/>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29" name="Rectangle 368"/>
              <p:cNvSpPr>
                <a:spLocks noChangeArrowheads="1"/>
              </p:cNvSpPr>
              <p:nvPr/>
            </p:nvSpPr>
            <p:spPr bwMode="auto">
              <a:xfrm>
                <a:off x="4275" y="2542"/>
                <a:ext cx="1"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30" name="Oval 369"/>
              <p:cNvSpPr>
                <a:spLocks noChangeArrowheads="1"/>
              </p:cNvSpPr>
              <p:nvPr/>
            </p:nvSpPr>
            <p:spPr bwMode="auto">
              <a:xfrm>
                <a:off x="3472" y="2075"/>
                <a:ext cx="1" cy="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31" name="Freeform 370"/>
              <p:cNvSpPr/>
              <p:nvPr/>
            </p:nvSpPr>
            <p:spPr bwMode="auto">
              <a:xfrm>
                <a:off x="4219" y="2518"/>
                <a:ext cx="2" cy="3"/>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0" y="1"/>
                      <a:pt x="0"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32" name="Freeform 371"/>
              <p:cNvSpPr/>
              <p:nvPr/>
            </p:nvSpPr>
            <p:spPr bwMode="auto">
              <a:xfrm>
                <a:off x="4230" y="2525"/>
                <a:ext cx="2" cy="2"/>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0"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33" name="Freeform 372"/>
              <p:cNvSpPr/>
              <p:nvPr/>
            </p:nvSpPr>
            <p:spPr bwMode="auto">
              <a:xfrm>
                <a:off x="3472" y="207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34" name="Freeform 373"/>
              <p:cNvSpPr/>
              <p:nvPr/>
            </p:nvSpPr>
            <p:spPr bwMode="auto">
              <a:xfrm>
                <a:off x="4217" y="2482"/>
                <a:ext cx="145" cy="117"/>
              </a:xfrm>
              <a:custGeom>
                <a:avLst/>
                <a:gdLst>
                  <a:gd name="T0" fmla="*/ 63 w 68"/>
                  <a:gd name="T1" fmla="*/ 35 h 55"/>
                  <a:gd name="T2" fmla="*/ 47 w 68"/>
                  <a:gd name="T3" fmla="*/ 21 h 55"/>
                  <a:gd name="T4" fmla="*/ 43 w 68"/>
                  <a:gd name="T5" fmla="*/ 21 h 55"/>
                  <a:gd name="T6" fmla="*/ 40 w 68"/>
                  <a:gd name="T7" fmla="*/ 15 h 55"/>
                  <a:gd name="T8" fmla="*/ 35 w 68"/>
                  <a:gd name="T9" fmla="*/ 11 h 55"/>
                  <a:gd name="T10" fmla="*/ 29 w 68"/>
                  <a:gd name="T11" fmla="*/ 6 h 55"/>
                  <a:gd name="T12" fmla="*/ 24 w 68"/>
                  <a:gd name="T13" fmla="*/ 7 h 55"/>
                  <a:gd name="T14" fmla="*/ 16 w 68"/>
                  <a:gd name="T15" fmla="*/ 6 h 55"/>
                  <a:gd name="T16" fmla="*/ 13 w 68"/>
                  <a:gd name="T17" fmla="*/ 5 h 55"/>
                  <a:gd name="T18" fmla="*/ 10 w 68"/>
                  <a:gd name="T19" fmla="*/ 1 h 55"/>
                  <a:gd name="T20" fmla="*/ 9 w 68"/>
                  <a:gd name="T21" fmla="*/ 1 h 55"/>
                  <a:gd name="T22" fmla="*/ 5 w 68"/>
                  <a:gd name="T23" fmla="*/ 2 h 55"/>
                  <a:gd name="T24" fmla="*/ 2 w 68"/>
                  <a:gd name="T25" fmla="*/ 3 h 55"/>
                  <a:gd name="T26" fmla="*/ 2 w 68"/>
                  <a:gd name="T27" fmla="*/ 6 h 55"/>
                  <a:gd name="T28" fmla="*/ 5 w 68"/>
                  <a:gd name="T29" fmla="*/ 8 h 55"/>
                  <a:gd name="T30" fmla="*/ 4 w 68"/>
                  <a:gd name="T31" fmla="*/ 10 h 55"/>
                  <a:gd name="T32" fmla="*/ 6 w 68"/>
                  <a:gd name="T33" fmla="*/ 13 h 55"/>
                  <a:gd name="T34" fmla="*/ 4 w 68"/>
                  <a:gd name="T35" fmla="*/ 16 h 55"/>
                  <a:gd name="T36" fmla="*/ 2 w 68"/>
                  <a:gd name="T37" fmla="*/ 19 h 55"/>
                  <a:gd name="T38" fmla="*/ 6 w 68"/>
                  <a:gd name="T39" fmla="*/ 16 h 55"/>
                  <a:gd name="T40" fmla="*/ 9 w 68"/>
                  <a:gd name="T41" fmla="*/ 13 h 55"/>
                  <a:gd name="T42" fmla="*/ 7 w 68"/>
                  <a:gd name="T43" fmla="*/ 19 h 55"/>
                  <a:gd name="T44" fmla="*/ 8 w 68"/>
                  <a:gd name="T45" fmla="*/ 18 h 55"/>
                  <a:gd name="T46" fmla="*/ 8 w 68"/>
                  <a:gd name="T47" fmla="*/ 21 h 55"/>
                  <a:gd name="T48" fmla="*/ 9 w 68"/>
                  <a:gd name="T49" fmla="*/ 21 h 55"/>
                  <a:gd name="T50" fmla="*/ 10 w 68"/>
                  <a:gd name="T51" fmla="*/ 22 h 55"/>
                  <a:gd name="T52" fmla="*/ 15 w 68"/>
                  <a:gd name="T53" fmla="*/ 17 h 55"/>
                  <a:gd name="T54" fmla="*/ 11 w 68"/>
                  <a:gd name="T55" fmla="*/ 23 h 55"/>
                  <a:gd name="T56" fmla="*/ 13 w 68"/>
                  <a:gd name="T57" fmla="*/ 23 h 55"/>
                  <a:gd name="T58" fmla="*/ 16 w 68"/>
                  <a:gd name="T59" fmla="*/ 23 h 55"/>
                  <a:gd name="T60" fmla="*/ 18 w 68"/>
                  <a:gd name="T61" fmla="*/ 24 h 55"/>
                  <a:gd name="T62" fmla="*/ 18 w 68"/>
                  <a:gd name="T63" fmla="*/ 24 h 55"/>
                  <a:gd name="T64" fmla="*/ 21 w 68"/>
                  <a:gd name="T65" fmla="*/ 24 h 55"/>
                  <a:gd name="T66" fmla="*/ 23 w 68"/>
                  <a:gd name="T67" fmla="*/ 23 h 55"/>
                  <a:gd name="T68" fmla="*/ 22 w 68"/>
                  <a:gd name="T69" fmla="*/ 26 h 55"/>
                  <a:gd name="T70" fmla="*/ 25 w 68"/>
                  <a:gd name="T71" fmla="*/ 24 h 55"/>
                  <a:gd name="T72" fmla="*/ 24 w 68"/>
                  <a:gd name="T73" fmla="*/ 27 h 55"/>
                  <a:gd name="T74" fmla="*/ 26 w 68"/>
                  <a:gd name="T75" fmla="*/ 29 h 55"/>
                  <a:gd name="T76" fmla="*/ 28 w 68"/>
                  <a:gd name="T77" fmla="*/ 30 h 55"/>
                  <a:gd name="T78" fmla="*/ 29 w 68"/>
                  <a:gd name="T79" fmla="*/ 32 h 55"/>
                  <a:gd name="T80" fmla="*/ 31 w 68"/>
                  <a:gd name="T81" fmla="*/ 31 h 55"/>
                  <a:gd name="T82" fmla="*/ 32 w 68"/>
                  <a:gd name="T83" fmla="*/ 32 h 55"/>
                  <a:gd name="T84" fmla="*/ 31 w 68"/>
                  <a:gd name="T85" fmla="*/ 33 h 55"/>
                  <a:gd name="T86" fmla="*/ 34 w 68"/>
                  <a:gd name="T87" fmla="*/ 34 h 55"/>
                  <a:gd name="T88" fmla="*/ 37 w 68"/>
                  <a:gd name="T89" fmla="*/ 34 h 55"/>
                  <a:gd name="T90" fmla="*/ 39 w 68"/>
                  <a:gd name="T91" fmla="*/ 34 h 55"/>
                  <a:gd name="T92" fmla="*/ 44 w 68"/>
                  <a:gd name="T93" fmla="*/ 32 h 55"/>
                  <a:gd name="T94" fmla="*/ 43 w 68"/>
                  <a:gd name="T95" fmla="*/ 36 h 55"/>
                  <a:gd name="T96" fmla="*/ 46 w 68"/>
                  <a:gd name="T97" fmla="*/ 36 h 55"/>
                  <a:gd name="T98" fmla="*/ 47 w 68"/>
                  <a:gd name="T99" fmla="*/ 38 h 55"/>
                  <a:gd name="T100" fmla="*/ 48 w 68"/>
                  <a:gd name="T101" fmla="*/ 43 h 55"/>
                  <a:gd name="T102" fmla="*/ 50 w 68"/>
                  <a:gd name="T103" fmla="*/ 44 h 55"/>
                  <a:gd name="T104" fmla="*/ 58 w 68"/>
                  <a:gd name="T105" fmla="*/ 45 h 55"/>
                  <a:gd name="T106" fmla="*/ 58 w 68"/>
                  <a:gd name="T107" fmla="*/ 5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8" h="55">
                    <a:moveTo>
                      <a:pt x="66" y="42"/>
                    </a:moveTo>
                    <a:cubicBezTo>
                      <a:pt x="65" y="40"/>
                      <a:pt x="67" y="35"/>
                      <a:pt x="64" y="34"/>
                    </a:cubicBezTo>
                    <a:cubicBezTo>
                      <a:pt x="63" y="35"/>
                      <a:pt x="62" y="35"/>
                      <a:pt x="62" y="36"/>
                    </a:cubicBezTo>
                    <a:cubicBezTo>
                      <a:pt x="62" y="35"/>
                      <a:pt x="62" y="35"/>
                      <a:pt x="62" y="35"/>
                    </a:cubicBezTo>
                    <a:cubicBezTo>
                      <a:pt x="61" y="36"/>
                      <a:pt x="61" y="36"/>
                      <a:pt x="61" y="36"/>
                    </a:cubicBezTo>
                    <a:cubicBezTo>
                      <a:pt x="61" y="36"/>
                      <a:pt x="62" y="35"/>
                      <a:pt x="63" y="35"/>
                    </a:cubicBezTo>
                    <a:cubicBezTo>
                      <a:pt x="62" y="34"/>
                      <a:pt x="61" y="34"/>
                      <a:pt x="61" y="33"/>
                    </a:cubicBezTo>
                    <a:cubicBezTo>
                      <a:pt x="59" y="34"/>
                      <a:pt x="60" y="32"/>
                      <a:pt x="58" y="34"/>
                    </a:cubicBezTo>
                    <a:cubicBezTo>
                      <a:pt x="59" y="33"/>
                      <a:pt x="59" y="33"/>
                      <a:pt x="59" y="33"/>
                    </a:cubicBezTo>
                    <a:cubicBezTo>
                      <a:pt x="58" y="33"/>
                      <a:pt x="58" y="33"/>
                      <a:pt x="59" y="31"/>
                    </a:cubicBezTo>
                    <a:cubicBezTo>
                      <a:pt x="59" y="28"/>
                      <a:pt x="56" y="27"/>
                      <a:pt x="55" y="24"/>
                    </a:cubicBezTo>
                    <a:cubicBezTo>
                      <a:pt x="53" y="22"/>
                      <a:pt x="50" y="22"/>
                      <a:pt x="47" y="21"/>
                    </a:cubicBezTo>
                    <a:cubicBezTo>
                      <a:pt x="45" y="23"/>
                      <a:pt x="45" y="22"/>
                      <a:pt x="43" y="23"/>
                    </a:cubicBezTo>
                    <a:cubicBezTo>
                      <a:pt x="44" y="23"/>
                      <a:pt x="44" y="23"/>
                      <a:pt x="44" y="23"/>
                    </a:cubicBezTo>
                    <a:cubicBezTo>
                      <a:pt x="42" y="23"/>
                      <a:pt x="43" y="22"/>
                      <a:pt x="44" y="21"/>
                    </a:cubicBezTo>
                    <a:cubicBezTo>
                      <a:pt x="43" y="22"/>
                      <a:pt x="44" y="21"/>
                      <a:pt x="42" y="22"/>
                    </a:cubicBezTo>
                    <a:cubicBezTo>
                      <a:pt x="41" y="24"/>
                      <a:pt x="44" y="20"/>
                      <a:pt x="43" y="21"/>
                    </a:cubicBezTo>
                    <a:cubicBezTo>
                      <a:pt x="44" y="20"/>
                      <a:pt x="42" y="22"/>
                      <a:pt x="43" y="21"/>
                    </a:cubicBezTo>
                    <a:cubicBezTo>
                      <a:pt x="41" y="22"/>
                      <a:pt x="44" y="20"/>
                      <a:pt x="44" y="18"/>
                    </a:cubicBezTo>
                    <a:cubicBezTo>
                      <a:pt x="43" y="18"/>
                      <a:pt x="41" y="19"/>
                      <a:pt x="41" y="17"/>
                    </a:cubicBezTo>
                    <a:cubicBezTo>
                      <a:pt x="41" y="17"/>
                      <a:pt x="40" y="18"/>
                      <a:pt x="40" y="18"/>
                    </a:cubicBezTo>
                    <a:cubicBezTo>
                      <a:pt x="42" y="16"/>
                      <a:pt x="39" y="19"/>
                      <a:pt x="40" y="17"/>
                    </a:cubicBezTo>
                    <a:cubicBezTo>
                      <a:pt x="40" y="17"/>
                      <a:pt x="40" y="17"/>
                      <a:pt x="40" y="17"/>
                    </a:cubicBezTo>
                    <a:cubicBezTo>
                      <a:pt x="41" y="15"/>
                      <a:pt x="39" y="17"/>
                      <a:pt x="40" y="15"/>
                    </a:cubicBezTo>
                    <a:cubicBezTo>
                      <a:pt x="40" y="15"/>
                      <a:pt x="40" y="15"/>
                      <a:pt x="40" y="15"/>
                    </a:cubicBezTo>
                    <a:cubicBezTo>
                      <a:pt x="38" y="16"/>
                      <a:pt x="40" y="13"/>
                      <a:pt x="39" y="15"/>
                    </a:cubicBezTo>
                    <a:cubicBezTo>
                      <a:pt x="40" y="14"/>
                      <a:pt x="39" y="14"/>
                      <a:pt x="40" y="13"/>
                    </a:cubicBezTo>
                    <a:cubicBezTo>
                      <a:pt x="37" y="16"/>
                      <a:pt x="40" y="12"/>
                      <a:pt x="38" y="13"/>
                    </a:cubicBezTo>
                    <a:cubicBezTo>
                      <a:pt x="38" y="13"/>
                      <a:pt x="38" y="13"/>
                      <a:pt x="38" y="13"/>
                    </a:cubicBezTo>
                    <a:cubicBezTo>
                      <a:pt x="37" y="12"/>
                      <a:pt x="37" y="11"/>
                      <a:pt x="35" y="11"/>
                    </a:cubicBezTo>
                    <a:cubicBezTo>
                      <a:pt x="34" y="11"/>
                      <a:pt x="36" y="8"/>
                      <a:pt x="34" y="9"/>
                    </a:cubicBezTo>
                    <a:cubicBezTo>
                      <a:pt x="33" y="10"/>
                      <a:pt x="33" y="10"/>
                      <a:pt x="33" y="10"/>
                    </a:cubicBezTo>
                    <a:cubicBezTo>
                      <a:pt x="32" y="10"/>
                      <a:pt x="33" y="9"/>
                      <a:pt x="34" y="9"/>
                    </a:cubicBezTo>
                    <a:cubicBezTo>
                      <a:pt x="32" y="10"/>
                      <a:pt x="33" y="8"/>
                      <a:pt x="33" y="7"/>
                    </a:cubicBezTo>
                    <a:cubicBezTo>
                      <a:pt x="32" y="8"/>
                      <a:pt x="32" y="8"/>
                      <a:pt x="32" y="8"/>
                    </a:cubicBezTo>
                    <a:cubicBezTo>
                      <a:pt x="32" y="7"/>
                      <a:pt x="29" y="7"/>
                      <a:pt x="29" y="6"/>
                    </a:cubicBezTo>
                    <a:cubicBezTo>
                      <a:pt x="28" y="9"/>
                      <a:pt x="28" y="7"/>
                      <a:pt x="28" y="8"/>
                    </a:cubicBezTo>
                    <a:cubicBezTo>
                      <a:pt x="28" y="8"/>
                      <a:pt x="28" y="7"/>
                      <a:pt x="28" y="6"/>
                    </a:cubicBezTo>
                    <a:cubicBezTo>
                      <a:pt x="28" y="6"/>
                      <a:pt x="28" y="6"/>
                      <a:pt x="28" y="5"/>
                    </a:cubicBezTo>
                    <a:cubicBezTo>
                      <a:pt x="27" y="6"/>
                      <a:pt x="26" y="7"/>
                      <a:pt x="26" y="7"/>
                    </a:cubicBezTo>
                    <a:cubicBezTo>
                      <a:pt x="27" y="4"/>
                      <a:pt x="26" y="6"/>
                      <a:pt x="26" y="5"/>
                    </a:cubicBezTo>
                    <a:cubicBezTo>
                      <a:pt x="25" y="7"/>
                      <a:pt x="24" y="8"/>
                      <a:pt x="24" y="7"/>
                    </a:cubicBezTo>
                    <a:cubicBezTo>
                      <a:pt x="26" y="5"/>
                      <a:pt x="26" y="5"/>
                      <a:pt x="26" y="5"/>
                    </a:cubicBezTo>
                    <a:cubicBezTo>
                      <a:pt x="24" y="6"/>
                      <a:pt x="24" y="3"/>
                      <a:pt x="22" y="5"/>
                    </a:cubicBezTo>
                    <a:cubicBezTo>
                      <a:pt x="22" y="4"/>
                      <a:pt x="22" y="4"/>
                      <a:pt x="22" y="4"/>
                    </a:cubicBezTo>
                    <a:cubicBezTo>
                      <a:pt x="21" y="5"/>
                      <a:pt x="21" y="3"/>
                      <a:pt x="19" y="5"/>
                    </a:cubicBezTo>
                    <a:cubicBezTo>
                      <a:pt x="19" y="4"/>
                      <a:pt x="19" y="4"/>
                      <a:pt x="19" y="3"/>
                    </a:cubicBezTo>
                    <a:cubicBezTo>
                      <a:pt x="18" y="4"/>
                      <a:pt x="18" y="4"/>
                      <a:pt x="16" y="6"/>
                    </a:cubicBezTo>
                    <a:cubicBezTo>
                      <a:pt x="16" y="6"/>
                      <a:pt x="17" y="5"/>
                      <a:pt x="17" y="4"/>
                    </a:cubicBezTo>
                    <a:cubicBezTo>
                      <a:pt x="17" y="4"/>
                      <a:pt x="18" y="2"/>
                      <a:pt x="16" y="4"/>
                    </a:cubicBezTo>
                    <a:cubicBezTo>
                      <a:pt x="17" y="3"/>
                      <a:pt x="17" y="3"/>
                      <a:pt x="17" y="3"/>
                    </a:cubicBezTo>
                    <a:cubicBezTo>
                      <a:pt x="16" y="4"/>
                      <a:pt x="14" y="5"/>
                      <a:pt x="15" y="3"/>
                    </a:cubicBezTo>
                    <a:cubicBezTo>
                      <a:pt x="14" y="4"/>
                      <a:pt x="14" y="5"/>
                      <a:pt x="13" y="6"/>
                    </a:cubicBezTo>
                    <a:cubicBezTo>
                      <a:pt x="13" y="6"/>
                      <a:pt x="14" y="4"/>
                      <a:pt x="13" y="5"/>
                    </a:cubicBezTo>
                    <a:cubicBezTo>
                      <a:pt x="14" y="4"/>
                      <a:pt x="14" y="4"/>
                      <a:pt x="14" y="4"/>
                    </a:cubicBezTo>
                    <a:cubicBezTo>
                      <a:pt x="14" y="3"/>
                      <a:pt x="13" y="3"/>
                      <a:pt x="12" y="4"/>
                    </a:cubicBezTo>
                    <a:cubicBezTo>
                      <a:pt x="13" y="2"/>
                      <a:pt x="11" y="3"/>
                      <a:pt x="12" y="2"/>
                    </a:cubicBezTo>
                    <a:cubicBezTo>
                      <a:pt x="11" y="3"/>
                      <a:pt x="12" y="1"/>
                      <a:pt x="9" y="3"/>
                    </a:cubicBezTo>
                    <a:cubicBezTo>
                      <a:pt x="10" y="2"/>
                      <a:pt x="10" y="2"/>
                      <a:pt x="10" y="2"/>
                    </a:cubicBezTo>
                    <a:cubicBezTo>
                      <a:pt x="10" y="2"/>
                      <a:pt x="10" y="2"/>
                      <a:pt x="10" y="1"/>
                    </a:cubicBezTo>
                    <a:cubicBezTo>
                      <a:pt x="11" y="1"/>
                      <a:pt x="9" y="2"/>
                      <a:pt x="8" y="2"/>
                    </a:cubicBezTo>
                    <a:cubicBezTo>
                      <a:pt x="9" y="1"/>
                      <a:pt x="9" y="1"/>
                      <a:pt x="9" y="1"/>
                    </a:cubicBezTo>
                    <a:cubicBezTo>
                      <a:pt x="9" y="2"/>
                      <a:pt x="7" y="3"/>
                      <a:pt x="6" y="4"/>
                    </a:cubicBezTo>
                    <a:cubicBezTo>
                      <a:pt x="6" y="3"/>
                      <a:pt x="5" y="4"/>
                      <a:pt x="6" y="3"/>
                    </a:cubicBezTo>
                    <a:cubicBezTo>
                      <a:pt x="7" y="3"/>
                      <a:pt x="8" y="2"/>
                      <a:pt x="10" y="1"/>
                    </a:cubicBezTo>
                    <a:cubicBezTo>
                      <a:pt x="10" y="0"/>
                      <a:pt x="7" y="2"/>
                      <a:pt x="9" y="1"/>
                    </a:cubicBezTo>
                    <a:cubicBezTo>
                      <a:pt x="9" y="0"/>
                      <a:pt x="9" y="1"/>
                      <a:pt x="7" y="2"/>
                    </a:cubicBezTo>
                    <a:cubicBezTo>
                      <a:pt x="9" y="1"/>
                      <a:pt x="9" y="1"/>
                      <a:pt x="9" y="1"/>
                    </a:cubicBezTo>
                    <a:cubicBezTo>
                      <a:pt x="9" y="1"/>
                      <a:pt x="8" y="1"/>
                      <a:pt x="8" y="1"/>
                    </a:cubicBezTo>
                    <a:cubicBezTo>
                      <a:pt x="8" y="1"/>
                      <a:pt x="8" y="1"/>
                      <a:pt x="8" y="1"/>
                    </a:cubicBezTo>
                    <a:cubicBezTo>
                      <a:pt x="6" y="2"/>
                      <a:pt x="6" y="1"/>
                      <a:pt x="4" y="2"/>
                    </a:cubicBezTo>
                    <a:cubicBezTo>
                      <a:pt x="5" y="2"/>
                      <a:pt x="5" y="2"/>
                      <a:pt x="5" y="2"/>
                    </a:cubicBezTo>
                    <a:cubicBezTo>
                      <a:pt x="4" y="3"/>
                      <a:pt x="3" y="3"/>
                      <a:pt x="4" y="2"/>
                    </a:cubicBezTo>
                    <a:cubicBezTo>
                      <a:pt x="6" y="1"/>
                      <a:pt x="7" y="1"/>
                      <a:pt x="7" y="1"/>
                    </a:cubicBezTo>
                    <a:cubicBezTo>
                      <a:pt x="4" y="2"/>
                      <a:pt x="4" y="2"/>
                      <a:pt x="4" y="2"/>
                    </a:cubicBezTo>
                    <a:cubicBezTo>
                      <a:pt x="5" y="1"/>
                      <a:pt x="4" y="2"/>
                      <a:pt x="3" y="3"/>
                    </a:cubicBezTo>
                    <a:cubicBezTo>
                      <a:pt x="4" y="2"/>
                      <a:pt x="4" y="2"/>
                      <a:pt x="4" y="2"/>
                    </a:cubicBezTo>
                    <a:cubicBezTo>
                      <a:pt x="2" y="3"/>
                      <a:pt x="2" y="3"/>
                      <a:pt x="2" y="3"/>
                    </a:cubicBezTo>
                    <a:cubicBezTo>
                      <a:pt x="3" y="3"/>
                      <a:pt x="2" y="4"/>
                      <a:pt x="3" y="4"/>
                    </a:cubicBezTo>
                    <a:cubicBezTo>
                      <a:pt x="4" y="3"/>
                      <a:pt x="4" y="3"/>
                      <a:pt x="4" y="3"/>
                    </a:cubicBezTo>
                    <a:cubicBezTo>
                      <a:pt x="5" y="3"/>
                      <a:pt x="7" y="2"/>
                      <a:pt x="5" y="3"/>
                    </a:cubicBezTo>
                    <a:cubicBezTo>
                      <a:pt x="3" y="5"/>
                      <a:pt x="3" y="5"/>
                      <a:pt x="3" y="5"/>
                    </a:cubicBezTo>
                    <a:cubicBezTo>
                      <a:pt x="3" y="4"/>
                      <a:pt x="4" y="4"/>
                      <a:pt x="4" y="4"/>
                    </a:cubicBezTo>
                    <a:cubicBezTo>
                      <a:pt x="2" y="6"/>
                      <a:pt x="2" y="6"/>
                      <a:pt x="2" y="6"/>
                    </a:cubicBezTo>
                    <a:cubicBezTo>
                      <a:pt x="5" y="4"/>
                      <a:pt x="3" y="6"/>
                      <a:pt x="4" y="5"/>
                    </a:cubicBezTo>
                    <a:cubicBezTo>
                      <a:pt x="3" y="6"/>
                      <a:pt x="3" y="6"/>
                      <a:pt x="3" y="6"/>
                    </a:cubicBezTo>
                    <a:cubicBezTo>
                      <a:pt x="2" y="7"/>
                      <a:pt x="4" y="5"/>
                      <a:pt x="5" y="5"/>
                    </a:cubicBezTo>
                    <a:cubicBezTo>
                      <a:pt x="4" y="5"/>
                      <a:pt x="2" y="7"/>
                      <a:pt x="2" y="8"/>
                    </a:cubicBezTo>
                    <a:cubicBezTo>
                      <a:pt x="2" y="8"/>
                      <a:pt x="4" y="7"/>
                      <a:pt x="3" y="9"/>
                    </a:cubicBezTo>
                    <a:cubicBezTo>
                      <a:pt x="3" y="9"/>
                      <a:pt x="4" y="9"/>
                      <a:pt x="5" y="8"/>
                    </a:cubicBezTo>
                    <a:cubicBezTo>
                      <a:pt x="5" y="8"/>
                      <a:pt x="3" y="10"/>
                      <a:pt x="4" y="9"/>
                    </a:cubicBezTo>
                    <a:cubicBezTo>
                      <a:pt x="3" y="10"/>
                      <a:pt x="2" y="12"/>
                      <a:pt x="1" y="13"/>
                    </a:cubicBezTo>
                    <a:cubicBezTo>
                      <a:pt x="1" y="13"/>
                      <a:pt x="0" y="14"/>
                      <a:pt x="1" y="14"/>
                    </a:cubicBezTo>
                    <a:cubicBezTo>
                      <a:pt x="0" y="14"/>
                      <a:pt x="0" y="15"/>
                      <a:pt x="0" y="15"/>
                    </a:cubicBezTo>
                    <a:cubicBezTo>
                      <a:pt x="1" y="14"/>
                      <a:pt x="2" y="13"/>
                      <a:pt x="2" y="12"/>
                    </a:cubicBezTo>
                    <a:cubicBezTo>
                      <a:pt x="3" y="10"/>
                      <a:pt x="3" y="12"/>
                      <a:pt x="4" y="10"/>
                    </a:cubicBezTo>
                    <a:cubicBezTo>
                      <a:pt x="4" y="11"/>
                      <a:pt x="5" y="11"/>
                      <a:pt x="5" y="11"/>
                    </a:cubicBezTo>
                    <a:cubicBezTo>
                      <a:pt x="5" y="11"/>
                      <a:pt x="4" y="12"/>
                      <a:pt x="3" y="13"/>
                    </a:cubicBezTo>
                    <a:cubicBezTo>
                      <a:pt x="5" y="12"/>
                      <a:pt x="6" y="11"/>
                      <a:pt x="6" y="12"/>
                    </a:cubicBezTo>
                    <a:cubicBezTo>
                      <a:pt x="7" y="11"/>
                      <a:pt x="7" y="11"/>
                      <a:pt x="8" y="9"/>
                    </a:cubicBezTo>
                    <a:cubicBezTo>
                      <a:pt x="8" y="9"/>
                      <a:pt x="8" y="8"/>
                      <a:pt x="8" y="9"/>
                    </a:cubicBezTo>
                    <a:cubicBezTo>
                      <a:pt x="7" y="10"/>
                      <a:pt x="6" y="12"/>
                      <a:pt x="6" y="13"/>
                    </a:cubicBezTo>
                    <a:cubicBezTo>
                      <a:pt x="4" y="15"/>
                      <a:pt x="6" y="12"/>
                      <a:pt x="4" y="14"/>
                    </a:cubicBezTo>
                    <a:cubicBezTo>
                      <a:pt x="2" y="16"/>
                      <a:pt x="2" y="15"/>
                      <a:pt x="3" y="14"/>
                    </a:cubicBezTo>
                    <a:cubicBezTo>
                      <a:pt x="1" y="16"/>
                      <a:pt x="3" y="15"/>
                      <a:pt x="1" y="16"/>
                    </a:cubicBezTo>
                    <a:cubicBezTo>
                      <a:pt x="1" y="17"/>
                      <a:pt x="2" y="16"/>
                      <a:pt x="3" y="16"/>
                    </a:cubicBezTo>
                    <a:cubicBezTo>
                      <a:pt x="4" y="15"/>
                      <a:pt x="4" y="15"/>
                      <a:pt x="4" y="14"/>
                    </a:cubicBezTo>
                    <a:cubicBezTo>
                      <a:pt x="6" y="12"/>
                      <a:pt x="4" y="16"/>
                      <a:pt x="4" y="16"/>
                    </a:cubicBezTo>
                    <a:cubicBezTo>
                      <a:pt x="3" y="16"/>
                      <a:pt x="3" y="16"/>
                      <a:pt x="3" y="16"/>
                    </a:cubicBezTo>
                    <a:cubicBezTo>
                      <a:pt x="3" y="17"/>
                      <a:pt x="4" y="16"/>
                      <a:pt x="4" y="16"/>
                    </a:cubicBezTo>
                    <a:cubicBezTo>
                      <a:pt x="2" y="19"/>
                      <a:pt x="4" y="16"/>
                      <a:pt x="2" y="18"/>
                    </a:cubicBezTo>
                    <a:cubicBezTo>
                      <a:pt x="1" y="20"/>
                      <a:pt x="1" y="20"/>
                      <a:pt x="1" y="20"/>
                    </a:cubicBezTo>
                    <a:cubicBezTo>
                      <a:pt x="1" y="20"/>
                      <a:pt x="3" y="18"/>
                      <a:pt x="3" y="18"/>
                    </a:cubicBezTo>
                    <a:cubicBezTo>
                      <a:pt x="2" y="19"/>
                      <a:pt x="2" y="19"/>
                      <a:pt x="2" y="19"/>
                    </a:cubicBezTo>
                    <a:cubicBezTo>
                      <a:pt x="3" y="19"/>
                      <a:pt x="3" y="19"/>
                      <a:pt x="3" y="19"/>
                    </a:cubicBezTo>
                    <a:cubicBezTo>
                      <a:pt x="3" y="18"/>
                      <a:pt x="4" y="17"/>
                      <a:pt x="4" y="17"/>
                    </a:cubicBezTo>
                    <a:cubicBezTo>
                      <a:pt x="6" y="14"/>
                      <a:pt x="4" y="16"/>
                      <a:pt x="5" y="16"/>
                    </a:cubicBezTo>
                    <a:cubicBezTo>
                      <a:pt x="6" y="15"/>
                      <a:pt x="5" y="16"/>
                      <a:pt x="6" y="15"/>
                    </a:cubicBezTo>
                    <a:cubicBezTo>
                      <a:pt x="7" y="13"/>
                      <a:pt x="7" y="13"/>
                      <a:pt x="7" y="13"/>
                    </a:cubicBezTo>
                    <a:cubicBezTo>
                      <a:pt x="8" y="14"/>
                      <a:pt x="6" y="15"/>
                      <a:pt x="6" y="16"/>
                    </a:cubicBezTo>
                    <a:cubicBezTo>
                      <a:pt x="6" y="16"/>
                      <a:pt x="5" y="16"/>
                      <a:pt x="6" y="15"/>
                    </a:cubicBezTo>
                    <a:cubicBezTo>
                      <a:pt x="5" y="17"/>
                      <a:pt x="4" y="19"/>
                      <a:pt x="3" y="19"/>
                    </a:cubicBezTo>
                    <a:cubicBezTo>
                      <a:pt x="3" y="21"/>
                      <a:pt x="4" y="18"/>
                      <a:pt x="5" y="18"/>
                    </a:cubicBezTo>
                    <a:cubicBezTo>
                      <a:pt x="4" y="19"/>
                      <a:pt x="5" y="17"/>
                      <a:pt x="6" y="16"/>
                    </a:cubicBezTo>
                    <a:cubicBezTo>
                      <a:pt x="9" y="13"/>
                      <a:pt x="4" y="20"/>
                      <a:pt x="5" y="19"/>
                    </a:cubicBezTo>
                    <a:cubicBezTo>
                      <a:pt x="7" y="17"/>
                      <a:pt x="8" y="16"/>
                      <a:pt x="9" y="13"/>
                    </a:cubicBezTo>
                    <a:cubicBezTo>
                      <a:pt x="10" y="13"/>
                      <a:pt x="10" y="12"/>
                      <a:pt x="10" y="12"/>
                    </a:cubicBezTo>
                    <a:cubicBezTo>
                      <a:pt x="9" y="14"/>
                      <a:pt x="9" y="14"/>
                      <a:pt x="8" y="15"/>
                    </a:cubicBezTo>
                    <a:cubicBezTo>
                      <a:pt x="8" y="16"/>
                      <a:pt x="8" y="16"/>
                      <a:pt x="8" y="16"/>
                    </a:cubicBezTo>
                    <a:cubicBezTo>
                      <a:pt x="7" y="17"/>
                      <a:pt x="7" y="17"/>
                      <a:pt x="7" y="17"/>
                    </a:cubicBezTo>
                    <a:cubicBezTo>
                      <a:pt x="6" y="19"/>
                      <a:pt x="6" y="20"/>
                      <a:pt x="5" y="21"/>
                    </a:cubicBezTo>
                    <a:cubicBezTo>
                      <a:pt x="6" y="20"/>
                      <a:pt x="6" y="19"/>
                      <a:pt x="7" y="19"/>
                    </a:cubicBezTo>
                    <a:cubicBezTo>
                      <a:pt x="6" y="20"/>
                      <a:pt x="6" y="21"/>
                      <a:pt x="6" y="21"/>
                    </a:cubicBezTo>
                    <a:cubicBezTo>
                      <a:pt x="6" y="20"/>
                      <a:pt x="7" y="18"/>
                      <a:pt x="8" y="18"/>
                    </a:cubicBezTo>
                    <a:cubicBezTo>
                      <a:pt x="8" y="18"/>
                      <a:pt x="7" y="20"/>
                      <a:pt x="7" y="20"/>
                    </a:cubicBezTo>
                    <a:cubicBezTo>
                      <a:pt x="6" y="22"/>
                      <a:pt x="6" y="22"/>
                      <a:pt x="6" y="22"/>
                    </a:cubicBezTo>
                    <a:cubicBezTo>
                      <a:pt x="7" y="20"/>
                      <a:pt x="5" y="22"/>
                      <a:pt x="6" y="22"/>
                    </a:cubicBezTo>
                    <a:cubicBezTo>
                      <a:pt x="8" y="18"/>
                      <a:pt x="8" y="18"/>
                      <a:pt x="8" y="18"/>
                    </a:cubicBezTo>
                    <a:cubicBezTo>
                      <a:pt x="9" y="18"/>
                      <a:pt x="8" y="19"/>
                      <a:pt x="8" y="19"/>
                    </a:cubicBezTo>
                    <a:cubicBezTo>
                      <a:pt x="7" y="20"/>
                      <a:pt x="7" y="20"/>
                      <a:pt x="7" y="20"/>
                    </a:cubicBezTo>
                    <a:cubicBezTo>
                      <a:pt x="8" y="20"/>
                      <a:pt x="6" y="23"/>
                      <a:pt x="7" y="22"/>
                    </a:cubicBezTo>
                    <a:cubicBezTo>
                      <a:pt x="7" y="21"/>
                      <a:pt x="7" y="21"/>
                      <a:pt x="7" y="21"/>
                    </a:cubicBezTo>
                    <a:cubicBezTo>
                      <a:pt x="7" y="22"/>
                      <a:pt x="7" y="22"/>
                      <a:pt x="7" y="22"/>
                    </a:cubicBezTo>
                    <a:cubicBezTo>
                      <a:pt x="7" y="21"/>
                      <a:pt x="7" y="22"/>
                      <a:pt x="8" y="21"/>
                    </a:cubicBezTo>
                    <a:cubicBezTo>
                      <a:pt x="7" y="22"/>
                      <a:pt x="7" y="22"/>
                      <a:pt x="7" y="22"/>
                    </a:cubicBezTo>
                    <a:cubicBezTo>
                      <a:pt x="8" y="22"/>
                      <a:pt x="9" y="20"/>
                      <a:pt x="8" y="22"/>
                    </a:cubicBezTo>
                    <a:cubicBezTo>
                      <a:pt x="9" y="19"/>
                      <a:pt x="8" y="21"/>
                      <a:pt x="8" y="20"/>
                    </a:cubicBezTo>
                    <a:cubicBezTo>
                      <a:pt x="9" y="19"/>
                      <a:pt x="9" y="19"/>
                      <a:pt x="10" y="19"/>
                    </a:cubicBezTo>
                    <a:cubicBezTo>
                      <a:pt x="8" y="21"/>
                      <a:pt x="10" y="19"/>
                      <a:pt x="10" y="19"/>
                    </a:cubicBezTo>
                    <a:cubicBezTo>
                      <a:pt x="9" y="21"/>
                      <a:pt x="9" y="21"/>
                      <a:pt x="9" y="21"/>
                    </a:cubicBezTo>
                    <a:cubicBezTo>
                      <a:pt x="10" y="19"/>
                      <a:pt x="10" y="19"/>
                      <a:pt x="10" y="19"/>
                    </a:cubicBezTo>
                    <a:cubicBezTo>
                      <a:pt x="8" y="23"/>
                      <a:pt x="11" y="19"/>
                      <a:pt x="10" y="20"/>
                    </a:cubicBezTo>
                    <a:cubicBezTo>
                      <a:pt x="10" y="21"/>
                      <a:pt x="9" y="22"/>
                      <a:pt x="9" y="23"/>
                    </a:cubicBezTo>
                    <a:cubicBezTo>
                      <a:pt x="10" y="20"/>
                      <a:pt x="11" y="20"/>
                      <a:pt x="12" y="18"/>
                    </a:cubicBezTo>
                    <a:cubicBezTo>
                      <a:pt x="11" y="19"/>
                      <a:pt x="10" y="21"/>
                      <a:pt x="9" y="23"/>
                    </a:cubicBezTo>
                    <a:cubicBezTo>
                      <a:pt x="10" y="21"/>
                      <a:pt x="9" y="24"/>
                      <a:pt x="10" y="22"/>
                    </a:cubicBezTo>
                    <a:cubicBezTo>
                      <a:pt x="10" y="21"/>
                      <a:pt x="11" y="21"/>
                      <a:pt x="12" y="20"/>
                    </a:cubicBezTo>
                    <a:cubicBezTo>
                      <a:pt x="12" y="20"/>
                      <a:pt x="11" y="21"/>
                      <a:pt x="11" y="21"/>
                    </a:cubicBezTo>
                    <a:cubicBezTo>
                      <a:pt x="11" y="21"/>
                      <a:pt x="12" y="19"/>
                      <a:pt x="12" y="19"/>
                    </a:cubicBezTo>
                    <a:cubicBezTo>
                      <a:pt x="12" y="19"/>
                      <a:pt x="14" y="17"/>
                      <a:pt x="13" y="19"/>
                    </a:cubicBezTo>
                    <a:cubicBezTo>
                      <a:pt x="12" y="20"/>
                      <a:pt x="12" y="19"/>
                      <a:pt x="12" y="20"/>
                    </a:cubicBezTo>
                    <a:cubicBezTo>
                      <a:pt x="12" y="21"/>
                      <a:pt x="14" y="17"/>
                      <a:pt x="15" y="17"/>
                    </a:cubicBezTo>
                    <a:cubicBezTo>
                      <a:pt x="15" y="16"/>
                      <a:pt x="16" y="13"/>
                      <a:pt x="17" y="12"/>
                    </a:cubicBezTo>
                    <a:cubicBezTo>
                      <a:pt x="17" y="13"/>
                      <a:pt x="16" y="13"/>
                      <a:pt x="16" y="15"/>
                    </a:cubicBezTo>
                    <a:cubicBezTo>
                      <a:pt x="16" y="15"/>
                      <a:pt x="16" y="15"/>
                      <a:pt x="16" y="15"/>
                    </a:cubicBezTo>
                    <a:cubicBezTo>
                      <a:pt x="15" y="18"/>
                      <a:pt x="13" y="19"/>
                      <a:pt x="12" y="21"/>
                    </a:cubicBezTo>
                    <a:cubicBezTo>
                      <a:pt x="13" y="20"/>
                      <a:pt x="13" y="20"/>
                      <a:pt x="13" y="20"/>
                    </a:cubicBezTo>
                    <a:cubicBezTo>
                      <a:pt x="11" y="23"/>
                      <a:pt x="11" y="23"/>
                      <a:pt x="11" y="23"/>
                    </a:cubicBezTo>
                    <a:cubicBezTo>
                      <a:pt x="12" y="21"/>
                      <a:pt x="12" y="23"/>
                      <a:pt x="12" y="22"/>
                    </a:cubicBezTo>
                    <a:cubicBezTo>
                      <a:pt x="13" y="21"/>
                      <a:pt x="12" y="23"/>
                      <a:pt x="12" y="22"/>
                    </a:cubicBezTo>
                    <a:cubicBezTo>
                      <a:pt x="13" y="21"/>
                      <a:pt x="14" y="19"/>
                      <a:pt x="14" y="20"/>
                    </a:cubicBezTo>
                    <a:cubicBezTo>
                      <a:pt x="12" y="23"/>
                      <a:pt x="12" y="23"/>
                      <a:pt x="12" y="23"/>
                    </a:cubicBezTo>
                    <a:cubicBezTo>
                      <a:pt x="12" y="23"/>
                      <a:pt x="13" y="21"/>
                      <a:pt x="13" y="22"/>
                    </a:cubicBezTo>
                    <a:cubicBezTo>
                      <a:pt x="13" y="23"/>
                      <a:pt x="13" y="23"/>
                      <a:pt x="13" y="23"/>
                    </a:cubicBezTo>
                    <a:cubicBezTo>
                      <a:pt x="13" y="23"/>
                      <a:pt x="14" y="24"/>
                      <a:pt x="16" y="20"/>
                    </a:cubicBezTo>
                    <a:cubicBezTo>
                      <a:pt x="16" y="22"/>
                      <a:pt x="16" y="22"/>
                      <a:pt x="15" y="23"/>
                    </a:cubicBezTo>
                    <a:cubicBezTo>
                      <a:pt x="16" y="23"/>
                      <a:pt x="16" y="22"/>
                      <a:pt x="16" y="22"/>
                    </a:cubicBezTo>
                    <a:cubicBezTo>
                      <a:pt x="16" y="23"/>
                      <a:pt x="16" y="23"/>
                      <a:pt x="16" y="23"/>
                    </a:cubicBezTo>
                    <a:cubicBezTo>
                      <a:pt x="15" y="25"/>
                      <a:pt x="16" y="23"/>
                      <a:pt x="17" y="22"/>
                    </a:cubicBezTo>
                    <a:cubicBezTo>
                      <a:pt x="16" y="23"/>
                      <a:pt x="16" y="23"/>
                      <a:pt x="16" y="23"/>
                    </a:cubicBezTo>
                    <a:cubicBezTo>
                      <a:pt x="16" y="25"/>
                      <a:pt x="17" y="23"/>
                      <a:pt x="17" y="22"/>
                    </a:cubicBezTo>
                    <a:cubicBezTo>
                      <a:pt x="17" y="23"/>
                      <a:pt x="17" y="23"/>
                      <a:pt x="17" y="23"/>
                    </a:cubicBezTo>
                    <a:cubicBezTo>
                      <a:pt x="18" y="22"/>
                      <a:pt x="18" y="22"/>
                      <a:pt x="18" y="22"/>
                    </a:cubicBezTo>
                    <a:cubicBezTo>
                      <a:pt x="18" y="22"/>
                      <a:pt x="18" y="22"/>
                      <a:pt x="17" y="24"/>
                    </a:cubicBezTo>
                    <a:cubicBezTo>
                      <a:pt x="18" y="23"/>
                      <a:pt x="18" y="23"/>
                      <a:pt x="18" y="23"/>
                    </a:cubicBezTo>
                    <a:cubicBezTo>
                      <a:pt x="17" y="24"/>
                      <a:pt x="18" y="24"/>
                      <a:pt x="18" y="24"/>
                    </a:cubicBezTo>
                    <a:cubicBezTo>
                      <a:pt x="18" y="24"/>
                      <a:pt x="18" y="23"/>
                      <a:pt x="18" y="24"/>
                    </a:cubicBezTo>
                    <a:cubicBezTo>
                      <a:pt x="18" y="23"/>
                      <a:pt x="19" y="23"/>
                      <a:pt x="20" y="21"/>
                    </a:cubicBezTo>
                    <a:cubicBezTo>
                      <a:pt x="21" y="19"/>
                      <a:pt x="19" y="22"/>
                      <a:pt x="20" y="21"/>
                    </a:cubicBezTo>
                    <a:cubicBezTo>
                      <a:pt x="19" y="23"/>
                      <a:pt x="19" y="23"/>
                      <a:pt x="19" y="23"/>
                    </a:cubicBezTo>
                    <a:cubicBezTo>
                      <a:pt x="19" y="23"/>
                      <a:pt x="19" y="24"/>
                      <a:pt x="18" y="24"/>
                    </a:cubicBezTo>
                    <a:cubicBezTo>
                      <a:pt x="18" y="24"/>
                      <a:pt x="18" y="24"/>
                      <a:pt x="18" y="24"/>
                    </a:cubicBezTo>
                    <a:cubicBezTo>
                      <a:pt x="19" y="23"/>
                      <a:pt x="19" y="23"/>
                      <a:pt x="19" y="23"/>
                    </a:cubicBezTo>
                    <a:cubicBezTo>
                      <a:pt x="18" y="25"/>
                      <a:pt x="20" y="23"/>
                      <a:pt x="20" y="24"/>
                    </a:cubicBezTo>
                    <a:cubicBezTo>
                      <a:pt x="20" y="24"/>
                      <a:pt x="22" y="22"/>
                      <a:pt x="22" y="22"/>
                    </a:cubicBezTo>
                    <a:cubicBezTo>
                      <a:pt x="24" y="20"/>
                      <a:pt x="21" y="24"/>
                      <a:pt x="20" y="25"/>
                    </a:cubicBezTo>
                    <a:cubicBezTo>
                      <a:pt x="21" y="24"/>
                      <a:pt x="21" y="24"/>
                      <a:pt x="21" y="24"/>
                    </a:cubicBezTo>
                    <a:cubicBezTo>
                      <a:pt x="21" y="24"/>
                      <a:pt x="21" y="24"/>
                      <a:pt x="21" y="24"/>
                    </a:cubicBezTo>
                    <a:cubicBezTo>
                      <a:pt x="22" y="24"/>
                      <a:pt x="22" y="23"/>
                      <a:pt x="22" y="24"/>
                    </a:cubicBezTo>
                    <a:cubicBezTo>
                      <a:pt x="22" y="24"/>
                      <a:pt x="22" y="24"/>
                      <a:pt x="22" y="24"/>
                    </a:cubicBezTo>
                    <a:cubicBezTo>
                      <a:pt x="22" y="25"/>
                      <a:pt x="21" y="26"/>
                      <a:pt x="21" y="26"/>
                    </a:cubicBezTo>
                    <a:cubicBezTo>
                      <a:pt x="22" y="24"/>
                      <a:pt x="22" y="25"/>
                      <a:pt x="23" y="24"/>
                    </a:cubicBezTo>
                    <a:cubicBezTo>
                      <a:pt x="22" y="25"/>
                      <a:pt x="22" y="25"/>
                      <a:pt x="22" y="25"/>
                    </a:cubicBezTo>
                    <a:cubicBezTo>
                      <a:pt x="23" y="23"/>
                      <a:pt x="23" y="23"/>
                      <a:pt x="23" y="23"/>
                    </a:cubicBezTo>
                    <a:cubicBezTo>
                      <a:pt x="23" y="24"/>
                      <a:pt x="23" y="24"/>
                      <a:pt x="23" y="24"/>
                    </a:cubicBezTo>
                    <a:cubicBezTo>
                      <a:pt x="22" y="26"/>
                      <a:pt x="22" y="26"/>
                      <a:pt x="22" y="26"/>
                    </a:cubicBezTo>
                    <a:cubicBezTo>
                      <a:pt x="21" y="26"/>
                      <a:pt x="23" y="24"/>
                      <a:pt x="24" y="24"/>
                    </a:cubicBezTo>
                    <a:cubicBezTo>
                      <a:pt x="24" y="23"/>
                      <a:pt x="23" y="24"/>
                      <a:pt x="23" y="25"/>
                    </a:cubicBezTo>
                    <a:cubicBezTo>
                      <a:pt x="22" y="25"/>
                      <a:pt x="23" y="25"/>
                      <a:pt x="23" y="25"/>
                    </a:cubicBezTo>
                    <a:cubicBezTo>
                      <a:pt x="22" y="26"/>
                      <a:pt x="23" y="25"/>
                      <a:pt x="22" y="26"/>
                    </a:cubicBezTo>
                    <a:cubicBezTo>
                      <a:pt x="22" y="26"/>
                      <a:pt x="23" y="25"/>
                      <a:pt x="23" y="25"/>
                    </a:cubicBezTo>
                    <a:cubicBezTo>
                      <a:pt x="23" y="25"/>
                      <a:pt x="24" y="25"/>
                      <a:pt x="23" y="26"/>
                    </a:cubicBezTo>
                    <a:cubicBezTo>
                      <a:pt x="23" y="26"/>
                      <a:pt x="23" y="26"/>
                      <a:pt x="24" y="25"/>
                    </a:cubicBezTo>
                    <a:cubicBezTo>
                      <a:pt x="24" y="25"/>
                      <a:pt x="24" y="24"/>
                      <a:pt x="25" y="24"/>
                    </a:cubicBezTo>
                    <a:cubicBezTo>
                      <a:pt x="25" y="24"/>
                      <a:pt x="25" y="23"/>
                      <a:pt x="25" y="24"/>
                    </a:cubicBezTo>
                    <a:cubicBezTo>
                      <a:pt x="25" y="24"/>
                      <a:pt x="25" y="24"/>
                      <a:pt x="25" y="24"/>
                    </a:cubicBezTo>
                    <a:cubicBezTo>
                      <a:pt x="25" y="24"/>
                      <a:pt x="25" y="24"/>
                      <a:pt x="26" y="23"/>
                    </a:cubicBezTo>
                    <a:cubicBezTo>
                      <a:pt x="24" y="25"/>
                      <a:pt x="24" y="25"/>
                      <a:pt x="24" y="25"/>
                    </a:cubicBezTo>
                    <a:cubicBezTo>
                      <a:pt x="25" y="24"/>
                      <a:pt x="25" y="24"/>
                      <a:pt x="26" y="24"/>
                    </a:cubicBezTo>
                    <a:cubicBezTo>
                      <a:pt x="25" y="25"/>
                      <a:pt x="23" y="27"/>
                      <a:pt x="23" y="27"/>
                    </a:cubicBezTo>
                    <a:cubicBezTo>
                      <a:pt x="25" y="26"/>
                      <a:pt x="25" y="26"/>
                      <a:pt x="25" y="26"/>
                    </a:cubicBezTo>
                    <a:cubicBezTo>
                      <a:pt x="25" y="26"/>
                      <a:pt x="25" y="26"/>
                      <a:pt x="24" y="27"/>
                    </a:cubicBezTo>
                    <a:cubicBezTo>
                      <a:pt x="24" y="28"/>
                      <a:pt x="27" y="24"/>
                      <a:pt x="27" y="25"/>
                    </a:cubicBezTo>
                    <a:cubicBezTo>
                      <a:pt x="25" y="27"/>
                      <a:pt x="25" y="27"/>
                      <a:pt x="25" y="27"/>
                    </a:cubicBezTo>
                    <a:cubicBezTo>
                      <a:pt x="26" y="27"/>
                      <a:pt x="26" y="27"/>
                      <a:pt x="26" y="27"/>
                    </a:cubicBezTo>
                    <a:cubicBezTo>
                      <a:pt x="26" y="26"/>
                      <a:pt x="25" y="28"/>
                      <a:pt x="25" y="27"/>
                    </a:cubicBezTo>
                    <a:cubicBezTo>
                      <a:pt x="26" y="26"/>
                      <a:pt x="26" y="26"/>
                      <a:pt x="26" y="26"/>
                    </a:cubicBezTo>
                    <a:cubicBezTo>
                      <a:pt x="24" y="29"/>
                      <a:pt x="27" y="27"/>
                      <a:pt x="26" y="29"/>
                    </a:cubicBezTo>
                    <a:cubicBezTo>
                      <a:pt x="27" y="27"/>
                      <a:pt x="26" y="29"/>
                      <a:pt x="27" y="28"/>
                    </a:cubicBezTo>
                    <a:cubicBezTo>
                      <a:pt x="25" y="30"/>
                      <a:pt x="27" y="28"/>
                      <a:pt x="26" y="29"/>
                    </a:cubicBezTo>
                    <a:cubicBezTo>
                      <a:pt x="28" y="27"/>
                      <a:pt x="28" y="27"/>
                      <a:pt x="28" y="27"/>
                    </a:cubicBezTo>
                    <a:cubicBezTo>
                      <a:pt x="27" y="29"/>
                      <a:pt x="31" y="25"/>
                      <a:pt x="29" y="27"/>
                    </a:cubicBezTo>
                    <a:cubicBezTo>
                      <a:pt x="27" y="29"/>
                      <a:pt x="27" y="29"/>
                      <a:pt x="27" y="29"/>
                    </a:cubicBezTo>
                    <a:cubicBezTo>
                      <a:pt x="26" y="31"/>
                      <a:pt x="29" y="27"/>
                      <a:pt x="28" y="30"/>
                    </a:cubicBezTo>
                    <a:cubicBezTo>
                      <a:pt x="28" y="29"/>
                      <a:pt x="29" y="28"/>
                      <a:pt x="30" y="27"/>
                    </a:cubicBezTo>
                    <a:cubicBezTo>
                      <a:pt x="30" y="28"/>
                      <a:pt x="29" y="29"/>
                      <a:pt x="29" y="30"/>
                    </a:cubicBezTo>
                    <a:cubicBezTo>
                      <a:pt x="29" y="29"/>
                      <a:pt x="30" y="29"/>
                      <a:pt x="29" y="30"/>
                    </a:cubicBezTo>
                    <a:cubicBezTo>
                      <a:pt x="28" y="30"/>
                      <a:pt x="28" y="30"/>
                      <a:pt x="28" y="30"/>
                    </a:cubicBezTo>
                    <a:cubicBezTo>
                      <a:pt x="28" y="31"/>
                      <a:pt x="29" y="30"/>
                      <a:pt x="30" y="30"/>
                    </a:cubicBezTo>
                    <a:cubicBezTo>
                      <a:pt x="28" y="31"/>
                      <a:pt x="29" y="31"/>
                      <a:pt x="29" y="32"/>
                    </a:cubicBezTo>
                    <a:cubicBezTo>
                      <a:pt x="31" y="30"/>
                      <a:pt x="29" y="33"/>
                      <a:pt x="31" y="31"/>
                    </a:cubicBezTo>
                    <a:cubicBezTo>
                      <a:pt x="30" y="31"/>
                      <a:pt x="30" y="31"/>
                      <a:pt x="30" y="31"/>
                    </a:cubicBezTo>
                    <a:cubicBezTo>
                      <a:pt x="31" y="31"/>
                      <a:pt x="32" y="29"/>
                      <a:pt x="32" y="29"/>
                    </a:cubicBezTo>
                    <a:cubicBezTo>
                      <a:pt x="31" y="31"/>
                      <a:pt x="31" y="31"/>
                      <a:pt x="31" y="31"/>
                    </a:cubicBezTo>
                    <a:cubicBezTo>
                      <a:pt x="29" y="33"/>
                      <a:pt x="31" y="31"/>
                      <a:pt x="30" y="32"/>
                    </a:cubicBezTo>
                    <a:cubicBezTo>
                      <a:pt x="31" y="31"/>
                      <a:pt x="30" y="32"/>
                      <a:pt x="31" y="31"/>
                    </a:cubicBezTo>
                    <a:cubicBezTo>
                      <a:pt x="32" y="31"/>
                      <a:pt x="32" y="31"/>
                      <a:pt x="32" y="31"/>
                    </a:cubicBezTo>
                    <a:cubicBezTo>
                      <a:pt x="33" y="30"/>
                      <a:pt x="33" y="30"/>
                      <a:pt x="33" y="30"/>
                    </a:cubicBezTo>
                    <a:cubicBezTo>
                      <a:pt x="33" y="30"/>
                      <a:pt x="31" y="32"/>
                      <a:pt x="31" y="32"/>
                    </a:cubicBezTo>
                    <a:cubicBezTo>
                      <a:pt x="31" y="33"/>
                      <a:pt x="31" y="32"/>
                      <a:pt x="32" y="32"/>
                    </a:cubicBezTo>
                    <a:cubicBezTo>
                      <a:pt x="32" y="32"/>
                      <a:pt x="32" y="32"/>
                      <a:pt x="32" y="32"/>
                    </a:cubicBezTo>
                    <a:cubicBezTo>
                      <a:pt x="32" y="32"/>
                      <a:pt x="32" y="32"/>
                      <a:pt x="32" y="32"/>
                    </a:cubicBezTo>
                    <a:cubicBezTo>
                      <a:pt x="32" y="32"/>
                      <a:pt x="32" y="32"/>
                      <a:pt x="32" y="32"/>
                    </a:cubicBezTo>
                    <a:cubicBezTo>
                      <a:pt x="32" y="32"/>
                      <a:pt x="32" y="32"/>
                      <a:pt x="32" y="32"/>
                    </a:cubicBezTo>
                    <a:cubicBezTo>
                      <a:pt x="32" y="32"/>
                      <a:pt x="32" y="32"/>
                      <a:pt x="32" y="32"/>
                    </a:cubicBezTo>
                    <a:cubicBezTo>
                      <a:pt x="32" y="32"/>
                      <a:pt x="32" y="32"/>
                      <a:pt x="32" y="32"/>
                    </a:cubicBezTo>
                    <a:cubicBezTo>
                      <a:pt x="32" y="32"/>
                      <a:pt x="32" y="32"/>
                      <a:pt x="32" y="32"/>
                    </a:cubicBezTo>
                    <a:cubicBezTo>
                      <a:pt x="32" y="32"/>
                      <a:pt x="32" y="32"/>
                      <a:pt x="31" y="33"/>
                    </a:cubicBezTo>
                    <a:cubicBezTo>
                      <a:pt x="30" y="34"/>
                      <a:pt x="30" y="34"/>
                      <a:pt x="30" y="34"/>
                    </a:cubicBezTo>
                    <a:cubicBezTo>
                      <a:pt x="30" y="34"/>
                      <a:pt x="32" y="33"/>
                      <a:pt x="32" y="32"/>
                    </a:cubicBezTo>
                    <a:cubicBezTo>
                      <a:pt x="32" y="34"/>
                      <a:pt x="33" y="33"/>
                      <a:pt x="34" y="33"/>
                    </a:cubicBezTo>
                    <a:cubicBezTo>
                      <a:pt x="34" y="33"/>
                      <a:pt x="33" y="33"/>
                      <a:pt x="33" y="33"/>
                    </a:cubicBezTo>
                    <a:cubicBezTo>
                      <a:pt x="34" y="33"/>
                      <a:pt x="35" y="32"/>
                      <a:pt x="34" y="33"/>
                    </a:cubicBezTo>
                    <a:cubicBezTo>
                      <a:pt x="35" y="32"/>
                      <a:pt x="33" y="34"/>
                      <a:pt x="34" y="34"/>
                    </a:cubicBezTo>
                    <a:cubicBezTo>
                      <a:pt x="33" y="34"/>
                      <a:pt x="35" y="33"/>
                      <a:pt x="34" y="33"/>
                    </a:cubicBezTo>
                    <a:cubicBezTo>
                      <a:pt x="33" y="35"/>
                      <a:pt x="36" y="32"/>
                      <a:pt x="35" y="34"/>
                    </a:cubicBezTo>
                    <a:cubicBezTo>
                      <a:pt x="36" y="33"/>
                      <a:pt x="35" y="34"/>
                      <a:pt x="34" y="35"/>
                    </a:cubicBezTo>
                    <a:cubicBezTo>
                      <a:pt x="35" y="34"/>
                      <a:pt x="36" y="34"/>
                      <a:pt x="37" y="33"/>
                    </a:cubicBezTo>
                    <a:cubicBezTo>
                      <a:pt x="36" y="34"/>
                      <a:pt x="36" y="34"/>
                      <a:pt x="36" y="34"/>
                    </a:cubicBezTo>
                    <a:cubicBezTo>
                      <a:pt x="36" y="34"/>
                      <a:pt x="36" y="34"/>
                      <a:pt x="37" y="34"/>
                    </a:cubicBezTo>
                    <a:cubicBezTo>
                      <a:pt x="38" y="33"/>
                      <a:pt x="39" y="32"/>
                      <a:pt x="39" y="32"/>
                    </a:cubicBezTo>
                    <a:cubicBezTo>
                      <a:pt x="39" y="32"/>
                      <a:pt x="39" y="32"/>
                      <a:pt x="39" y="32"/>
                    </a:cubicBezTo>
                    <a:cubicBezTo>
                      <a:pt x="40" y="32"/>
                      <a:pt x="40" y="32"/>
                      <a:pt x="40" y="32"/>
                    </a:cubicBezTo>
                    <a:cubicBezTo>
                      <a:pt x="39" y="33"/>
                      <a:pt x="39" y="32"/>
                      <a:pt x="39" y="33"/>
                    </a:cubicBezTo>
                    <a:cubicBezTo>
                      <a:pt x="37" y="35"/>
                      <a:pt x="38" y="34"/>
                      <a:pt x="38" y="35"/>
                    </a:cubicBezTo>
                    <a:cubicBezTo>
                      <a:pt x="39" y="34"/>
                      <a:pt x="39" y="34"/>
                      <a:pt x="39" y="34"/>
                    </a:cubicBezTo>
                    <a:cubicBezTo>
                      <a:pt x="40" y="33"/>
                      <a:pt x="38" y="35"/>
                      <a:pt x="38" y="35"/>
                    </a:cubicBezTo>
                    <a:cubicBezTo>
                      <a:pt x="42" y="32"/>
                      <a:pt x="42" y="32"/>
                      <a:pt x="42" y="32"/>
                    </a:cubicBezTo>
                    <a:cubicBezTo>
                      <a:pt x="42" y="32"/>
                      <a:pt x="41" y="33"/>
                      <a:pt x="40" y="34"/>
                    </a:cubicBezTo>
                    <a:cubicBezTo>
                      <a:pt x="40" y="34"/>
                      <a:pt x="42" y="32"/>
                      <a:pt x="44" y="31"/>
                    </a:cubicBezTo>
                    <a:cubicBezTo>
                      <a:pt x="44" y="31"/>
                      <a:pt x="45" y="31"/>
                      <a:pt x="45" y="31"/>
                    </a:cubicBezTo>
                    <a:cubicBezTo>
                      <a:pt x="44" y="32"/>
                      <a:pt x="45" y="31"/>
                      <a:pt x="44" y="32"/>
                    </a:cubicBezTo>
                    <a:cubicBezTo>
                      <a:pt x="43" y="33"/>
                      <a:pt x="43" y="33"/>
                      <a:pt x="43" y="33"/>
                    </a:cubicBezTo>
                    <a:cubicBezTo>
                      <a:pt x="43" y="33"/>
                      <a:pt x="41" y="34"/>
                      <a:pt x="40" y="35"/>
                    </a:cubicBezTo>
                    <a:cubicBezTo>
                      <a:pt x="41" y="35"/>
                      <a:pt x="41" y="36"/>
                      <a:pt x="41" y="36"/>
                    </a:cubicBezTo>
                    <a:cubicBezTo>
                      <a:pt x="43" y="34"/>
                      <a:pt x="42" y="35"/>
                      <a:pt x="44" y="34"/>
                    </a:cubicBezTo>
                    <a:cubicBezTo>
                      <a:pt x="44" y="34"/>
                      <a:pt x="43" y="35"/>
                      <a:pt x="42" y="36"/>
                    </a:cubicBezTo>
                    <a:cubicBezTo>
                      <a:pt x="43" y="35"/>
                      <a:pt x="43" y="36"/>
                      <a:pt x="43" y="36"/>
                    </a:cubicBezTo>
                    <a:cubicBezTo>
                      <a:pt x="43" y="36"/>
                      <a:pt x="43" y="36"/>
                      <a:pt x="43" y="36"/>
                    </a:cubicBezTo>
                    <a:cubicBezTo>
                      <a:pt x="44" y="36"/>
                      <a:pt x="43" y="37"/>
                      <a:pt x="45" y="36"/>
                    </a:cubicBezTo>
                    <a:cubicBezTo>
                      <a:pt x="44" y="37"/>
                      <a:pt x="44" y="37"/>
                      <a:pt x="44" y="37"/>
                    </a:cubicBezTo>
                    <a:cubicBezTo>
                      <a:pt x="44" y="37"/>
                      <a:pt x="47" y="34"/>
                      <a:pt x="46" y="36"/>
                    </a:cubicBezTo>
                    <a:cubicBezTo>
                      <a:pt x="45" y="36"/>
                      <a:pt x="45" y="36"/>
                      <a:pt x="45" y="36"/>
                    </a:cubicBezTo>
                    <a:cubicBezTo>
                      <a:pt x="46" y="36"/>
                      <a:pt x="44" y="38"/>
                      <a:pt x="46" y="36"/>
                    </a:cubicBezTo>
                    <a:cubicBezTo>
                      <a:pt x="45" y="37"/>
                      <a:pt x="45" y="37"/>
                      <a:pt x="45" y="37"/>
                    </a:cubicBezTo>
                    <a:cubicBezTo>
                      <a:pt x="45" y="37"/>
                      <a:pt x="45" y="37"/>
                      <a:pt x="47" y="36"/>
                    </a:cubicBezTo>
                    <a:cubicBezTo>
                      <a:pt x="45" y="38"/>
                      <a:pt x="45" y="38"/>
                      <a:pt x="45" y="38"/>
                    </a:cubicBezTo>
                    <a:cubicBezTo>
                      <a:pt x="45" y="39"/>
                      <a:pt x="47" y="36"/>
                      <a:pt x="47" y="37"/>
                    </a:cubicBezTo>
                    <a:cubicBezTo>
                      <a:pt x="47" y="37"/>
                      <a:pt x="46" y="38"/>
                      <a:pt x="46" y="38"/>
                    </a:cubicBezTo>
                    <a:cubicBezTo>
                      <a:pt x="47" y="37"/>
                      <a:pt x="47" y="38"/>
                      <a:pt x="47" y="38"/>
                    </a:cubicBezTo>
                    <a:cubicBezTo>
                      <a:pt x="46" y="39"/>
                      <a:pt x="46" y="39"/>
                      <a:pt x="46" y="39"/>
                    </a:cubicBezTo>
                    <a:cubicBezTo>
                      <a:pt x="47" y="40"/>
                      <a:pt x="47" y="41"/>
                      <a:pt x="50" y="41"/>
                    </a:cubicBezTo>
                    <a:cubicBezTo>
                      <a:pt x="48" y="42"/>
                      <a:pt x="48" y="41"/>
                      <a:pt x="47" y="43"/>
                    </a:cubicBezTo>
                    <a:cubicBezTo>
                      <a:pt x="49" y="41"/>
                      <a:pt x="48" y="42"/>
                      <a:pt x="49" y="42"/>
                    </a:cubicBezTo>
                    <a:cubicBezTo>
                      <a:pt x="48" y="42"/>
                      <a:pt x="48" y="42"/>
                      <a:pt x="48" y="42"/>
                    </a:cubicBezTo>
                    <a:cubicBezTo>
                      <a:pt x="49" y="42"/>
                      <a:pt x="48" y="43"/>
                      <a:pt x="48" y="43"/>
                    </a:cubicBezTo>
                    <a:cubicBezTo>
                      <a:pt x="49" y="43"/>
                      <a:pt x="49" y="43"/>
                      <a:pt x="49" y="43"/>
                    </a:cubicBezTo>
                    <a:cubicBezTo>
                      <a:pt x="50" y="42"/>
                      <a:pt x="47" y="45"/>
                      <a:pt x="49" y="43"/>
                    </a:cubicBezTo>
                    <a:cubicBezTo>
                      <a:pt x="48" y="44"/>
                      <a:pt x="48" y="44"/>
                      <a:pt x="48" y="44"/>
                    </a:cubicBezTo>
                    <a:cubicBezTo>
                      <a:pt x="50" y="43"/>
                      <a:pt x="47" y="45"/>
                      <a:pt x="49" y="44"/>
                    </a:cubicBezTo>
                    <a:cubicBezTo>
                      <a:pt x="49" y="44"/>
                      <a:pt x="49" y="44"/>
                      <a:pt x="49" y="44"/>
                    </a:cubicBezTo>
                    <a:cubicBezTo>
                      <a:pt x="48" y="45"/>
                      <a:pt x="51" y="43"/>
                      <a:pt x="50" y="44"/>
                    </a:cubicBezTo>
                    <a:cubicBezTo>
                      <a:pt x="50" y="44"/>
                      <a:pt x="51" y="44"/>
                      <a:pt x="53" y="43"/>
                    </a:cubicBezTo>
                    <a:cubicBezTo>
                      <a:pt x="51" y="44"/>
                      <a:pt x="51" y="44"/>
                      <a:pt x="51" y="44"/>
                    </a:cubicBezTo>
                    <a:cubicBezTo>
                      <a:pt x="52" y="44"/>
                      <a:pt x="52" y="46"/>
                      <a:pt x="55" y="45"/>
                    </a:cubicBezTo>
                    <a:cubicBezTo>
                      <a:pt x="54" y="45"/>
                      <a:pt x="54" y="45"/>
                      <a:pt x="54" y="45"/>
                    </a:cubicBezTo>
                    <a:cubicBezTo>
                      <a:pt x="56" y="44"/>
                      <a:pt x="52" y="48"/>
                      <a:pt x="56" y="45"/>
                    </a:cubicBezTo>
                    <a:cubicBezTo>
                      <a:pt x="58" y="45"/>
                      <a:pt x="58" y="45"/>
                      <a:pt x="58" y="45"/>
                    </a:cubicBezTo>
                    <a:cubicBezTo>
                      <a:pt x="56" y="46"/>
                      <a:pt x="56" y="46"/>
                      <a:pt x="56" y="46"/>
                    </a:cubicBezTo>
                    <a:cubicBezTo>
                      <a:pt x="57" y="46"/>
                      <a:pt x="56" y="46"/>
                      <a:pt x="58" y="46"/>
                    </a:cubicBezTo>
                    <a:cubicBezTo>
                      <a:pt x="56" y="46"/>
                      <a:pt x="56" y="46"/>
                      <a:pt x="56" y="46"/>
                    </a:cubicBezTo>
                    <a:cubicBezTo>
                      <a:pt x="56" y="47"/>
                      <a:pt x="59" y="46"/>
                      <a:pt x="58" y="46"/>
                    </a:cubicBezTo>
                    <a:cubicBezTo>
                      <a:pt x="57" y="46"/>
                      <a:pt x="57" y="46"/>
                      <a:pt x="57" y="46"/>
                    </a:cubicBezTo>
                    <a:cubicBezTo>
                      <a:pt x="55" y="49"/>
                      <a:pt x="54" y="52"/>
                      <a:pt x="58" y="51"/>
                    </a:cubicBezTo>
                    <a:cubicBezTo>
                      <a:pt x="59" y="50"/>
                      <a:pt x="56" y="52"/>
                      <a:pt x="56" y="52"/>
                    </a:cubicBezTo>
                    <a:cubicBezTo>
                      <a:pt x="60" y="51"/>
                      <a:pt x="56" y="55"/>
                      <a:pt x="61" y="53"/>
                    </a:cubicBezTo>
                    <a:cubicBezTo>
                      <a:pt x="63" y="53"/>
                      <a:pt x="68" y="50"/>
                      <a:pt x="68" y="50"/>
                    </a:cubicBezTo>
                    <a:cubicBezTo>
                      <a:pt x="65" y="50"/>
                      <a:pt x="66" y="47"/>
                      <a:pt x="68" y="44"/>
                    </a:cubicBezTo>
                    <a:cubicBezTo>
                      <a:pt x="67" y="44"/>
                      <a:pt x="66" y="43"/>
                      <a:pt x="66"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35" name="Freeform 374"/>
              <p:cNvSpPr/>
              <p:nvPr/>
            </p:nvSpPr>
            <p:spPr bwMode="auto">
              <a:xfrm>
                <a:off x="3472" y="2077"/>
                <a:ext cx="0" cy="2"/>
              </a:xfrm>
              <a:custGeom>
                <a:avLst/>
                <a:gdLst>
                  <a:gd name="T0" fmla="*/ 0 h 1"/>
                  <a:gd name="T1" fmla="*/ 1 h 1"/>
                  <a:gd name="T2" fmla="*/ 0 h 1"/>
                  <a:gd name="T3" fmla="*/ 0 h 1"/>
                  <a:gd name="T4" fmla="*/ 0 h 1"/>
                </a:gdLst>
                <a:ahLst/>
                <a:cxnLst>
                  <a:cxn ang="0">
                    <a:pos x="0" y="T0"/>
                  </a:cxn>
                  <a:cxn ang="0">
                    <a:pos x="0" y="T1"/>
                  </a:cxn>
                  <a:cxn ang="0">
                    <a:pos x="0" y="T2"/>
                  </a:cxn>
                  <a:cxn ang="0">
                    <a:pos x="0" y="T3"/>
                  </a:cxn>
                  <a:cxn ang="0">
                    <a:pos x="0" y="T4"/>
                  </a:cxn>
                </a:cxnLst>
                <a:rect l="0" t="0" r="r" b="b"/>
                <a:pathLst>
                  <a:path h="1">
                    <a:moveTo>
                      <a:pt x="0" y="0"/>
                    </a:moveTo>
                    <a:cubicBezTo>
                      <a:pt x="0" y="0"/>
                      <a:pt x="0" y="0"/>
                      <a:pt x="0" y="1"/>
                    </a:cubicBezTo>
                    <a:cubicBezTo>
                      <a:pt x="0" y="1"/>
                      <a:pt x="0" y="1"/>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36" name="Freeform 375"/>
              <p:cNvSpPr/>
              <p:nvPr/>
            </p:nvSpPr>
            <p:spPr bwMode="auto">
              <a:xfrm>
                <a:off x="4219" y="2506"/>
                <a:ext cx="2" cy="4"/>
              </a:xfrm>
              <a:custGeom>
                <a:avLst/>
                <a:gdLst>
                  <a:gd name="T0" fmla="*/ 0 w 1"/>
                  <a:gd name="T1" fmla="*/ 1 h 2"/>
                  <a:gd name="T2" fmla="*/ 1 w 1"/>
                  <a:gd name="T3" fmla="*/ 1 h 2"/>
                  <a:gd name="T4" fmla="*/ 1 w 1"/>
                  <a:gd name="T5" fmla="*/ 0 h 2"/>
                  <a:gd name="T6" fmla="*/ 0 w 1"/>
                  <a:gd name="T7" fmla="*/ 1 h 2"/>
                </a:gdLst>
                <a:ahLst/>
                <a:cxnLst>
                  <a:cxn ang="0">
                    <a:pos x="T0" y="T1"/>
                  </a:cxn>
                  <a:cxn ang="0">
                    <a:pos x="T2" y="T3"/>
                  </a:cxn>
                  <a:cxn ang="0">
                    <a:pos x="T4" y="T5"/>
                  </a:cxn>
                  <a:cxn ang="0">
                    <a:pos x="T6" y="T7"/>
                  </a:cxn>
                </a:cxnLst>
                <a:rect l="0" t="0" r="r" b="b"/>
                <a:pathLst>
                  <a:path w="1" h="2">
                    <a:moveTo>
                      <a:pt x="0" y="1"/>
                    </a:moveTo>
                    <a:cubicBezTo>
                      <a:pt x="0" y="2"/>
                      <a:pt x="1" y="1"/>
                      <a:pt x="1" y="1"/>
                    </a:cubicBezTo>
                    <a:cubicBezTo>
                      <a:pt x="1" y="1"/>
                      <a:pt x="1" y="0"/>
                      <a:pt x="1"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37" name="Freeform 376"/>
              <p:cNvSpPr/>
              <p:nvPr/>
            </p:nvSpPr>
            <p:spPr bwMode="auto">
              <a:xfrm>
                <a:off x="4228" y="2482"/>
                <a:ext cx="6" cy="3"/>
              </a:xfrm>
              <a:custGeom>
                <a:avLst/>
                <a:gdLst>
                  <a:gd name="T0" fmla="*/ 3 w 3"/>
                  <a:gd name="T1" fmla="*/ 0 h 1"/>
                  <a:gd name="T2" fmla="*/ 0 w 3"/>
                  <a:gd name="T3" fmla="*/ 1 h 1"/>
                  <a:gd name="T4" fmla="*/ 3 w 3"/>
                  <a:gd name="T5" fmla="*/ 0 h 1"/>
                </a:gdLst>
                <a:ahLst/>
                <a:cxnLst>
                  <a:cxn ang="0">
                    <a:pos x="T0" y="T1"/>
                  </a:cxn>
                  <a:cxn ang="0">
                    <a:pos x="T2" y="T3"/>
                  </a:cxn>
                  <a:cxn ang="0">
                    <a:pos x="T4" y="T5"/>
                  </a:cxn>
                </a:cxnLst>
                <a:rect l="0" t="0" r="r" b="b"/>
                <a:pathLst>
                  <a:path w="3" h="1">
                    <a:moveTo>
                      <a:pt x="3" y="0"/>
                    </a:moveTo>
                    <a:cubicBezTo>
                      <a:pt x="0" y="1"/>
                      <a:pt x="0" y="1"/>
                      <a:pt x="0" y="1"/>
                    </a:cubicBezTo>
                    <a:cubicBezTo>
                      <a:pt x="2" y="1"/>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38" name="Freeform 377"/>
              <p:cNvSpPr/>
              <p:nvPr/>
            </p:nvSpPr>
            <p:spPr bwMode="auto">
              <a:xfrm>
                <a:off x="3472" y="2073"/>
                <a:ext cx="0" cy="2"/>
              </a:xfrm>
              <a:custGeom>
                <a:avLst/>
                <a:gdLst>
                  <a:gd name="T0" fmla="*/ 0 h 1"/>
                  <a:gd name="T1" fmla="*/ 0 h 1"/>
                  <a:gd name="T2" fmla="*/ 0 h 1"/>
                  <a:gd name="T3" fmla="*/ 1 h 1"/>
                  <a:gd name="T4" fmla="*/ 1 h 1"/>
                  <a:gd name="T5" fmla="*/ 0 h 1"/>
                </a:gdLst>
                <a:ahLst/>
                <a:cxnLst>
                  <a:cxn ang="0">
                    <a:pos x="0" y="T0"/>
                  </a:cxn>
                  <a:cxn ang="0">
                    <a:pos x="0" y="T1"/>
                  </a:cxn>
                  <a:cxn ang="0">
                    <a:pos x="0" y="T2"/>
                  </a:cxn>
                  <a:cxn ang="0">
                    <a:pos x="0" y="T3"/>
                  </a:cxn>
                  <a:cxn ang="0">
                    <a:pos x="0" y="T4"/>
                  </a:cxn>
                  <a:cxn ang="0">
                    <a:pos x="0" y="T5"/>
                  </a:cxn>
                </a:cxnLst>
                <a:rect l="0" t="0" r="r" b="b"/>
                <a:pathLst>
                  <a:path h="1">
                    <a:moveTo>
                      <a:pt x="0" y="0"/>
                    </a:moveTo>
                    <a:cubicBezTo>
                      <a:pt x="0" y="0"/>
                      <a:pt x="0" y="0"/>
                      <a:pt x="0" y="0"/>
                    </a:cubicBezTo>
                    <a:cubicBezTo>
                      <a:pt x="0" y="0"/>
                      <a:pt x="0" y="0"/>
                      <a:pt x="0" y="0"/>
                    </a:cubicBezTo>
                    <a:cubicBezTo>
                      <a:pt x="0" y="0"/>
                      <a:pt x="0" y="0"/>
                      <a:pt x="0" y="1"/>
                    </a:cubicBezTo>
                    <a:cubicBezTo>
                      <a:pt x="0" y="1"/>
                      <a:pt x="0" y="1"/>
                      <a:pt x="0" y="1"/>
                    </a:cubicBezTo>
                    <a:cubicBezTo>
                      <a:pt x="0"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39" name="Freeform 378"/>
              <p:cNvSpPr/>
              <p:nvPr/>
            </p:nvSpPr>
            <p:spPr bwMode="auto">
              <a:xfrm>
                <a:off x="3472" y="207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40" name="Freeform 379"/>
              <p:cNvSpPr/>
              <p:nvPr/>
            </p:nvSpPr>
            <p:spPr bwMode="auto">
              <a:xfrm>
                <a:off x="4219" y="2510"/>
                <a:ext cx="5" cy="2"/>
              </a:xfrm>
              <a:custGeom>
                <a:avLst/>
                <a:gdLst>
                  <a:gd name="T0" fmla="*/ 0 w 2"/>
                  <a:gd name="T1" fmla="*/ 1 h 1"/>
                  <a:gd name="T2" fmla="*/ 2 w 2"/>
                  <a:gd name="T3" fmla="*/ 0 h 1"/>
                  <a:gd name="T4" fmla="*/ 0 w 2"/>
                  <a:gd name="T5" fmla="*/ 1 h 1"/>
                </a:gdLst>
                <a:ahLst/>
                <a:cxnLst>
                  <a:cxn ang="0">
                    <a:pos x="T0" y="T1"/>
                  </a:cxn>
                  <a:cxn ang="0">
                    <a:pos x="T2" y="T3"/>
                  </a:cxn>
                  <a:cxn ang="0">
                    <a:pos x="T4" y="T5"/>
                  </a:cxn>
                </a:cxnLst>
                <a:rect l="0" t="0" r="r" b="b"/>
                <a:pathLst>
                  <a:path w="2" h="1">
                    <a:moveTo>
                      <a:pt x="0" y="1"/>
                    </a:moveTo>
                    <a:cubicBezTo>
                      <a:pt x="0" y="1"/>
                      <a:pt x="1" y="1"/>
                      <a:pt x="2"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41" name="Freeform 380"/>
              <p:cNvSpPr/>
              <p:nvPr/>
            </p:nvSpPr>
            <p:spPr bwMode="auto">
              <a:xfrm>
                <a:off x="4221" y="2514"/>
                <a:ext cx="3" cy="4"/>
              </a:xfrm>
              <a:custGeom>
                <a:avLst/>
                <a:gdLst>
                  <a:gd name="T0" fmla="*/ 1 w 1"/>
                  <a:gd name="T1" fmla="*/ 0 h 2"/>
                  <a:gd name="T2" fmla="*/ 1 w 1"/>
                  <a:gd name="T3" fmla="*/ 2 h 2"/>
                  <a:gd name="T4" fmla="*/ 1 w 1"/>
                  <a:gd name="T5" fmla="*/ 0 h 2"/>
                </a:gdLst>
                <a:ahLst/>
                <a:cxnLst>
                  <a:cxn ang="0">
                    <a:pos x="T0" y="T1"/>
                  </a:cxn>
                  <a:cxn ang="0">
                    <a:pos x="T2" y="T3"/>
                  </a:cxn>
                  <a:cxn ang="0">
                    <a:pos x="T4" y="T5"/>
                  </a:cxn>
                </a:cxnLst>
                <a:rect l="0" t="0" r="r" b="b"/>
                <a:pathLst>
                  <a:path w="1" h="2">
                    <a:moveTo>
                      <a:pt x="1" y="0"/>
                    </a:moveTo>
                    <a:cubicBezTo>
                      <a:pt x="0" y="2"/>
                      <a:pt x="1" y="1"/>
                      <a:pt x="1" y="2"/>
                    </a:cubicBezTo>
                    <a:cubicBezTo>
                      <a:pt x="1" y="1"/>
                      <a:pt x="1"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42" name="Oval 381"/>
              <p:cNvSpPr>
                <a:spLocks noChangeArrowheads="1"/>
              </p:cNvSpPr>
              <p:nvPr/>
            </p:nvSpPr>
            <p:spPr bwMode="auto">
              <a:xfrm>
                <a:off x="3905" y="2275"/>
                <a:ext cx="1" cy="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43" name="Freeform 382"/>
              <p:cNvSpPr/>
              <p:nvPr/>
            </p:nvSpPr>
            <p:spPr bwMode="auto">
              <a:xfrm>
                <a:off x="4217" y="2510"/>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44" name="Freeform 383"/>
              <p:cNvSpPr/>
              <p:nvPr/>
            </p:nvSpPr>
            <p:spPr bwMode="auto">
              <a:xfrm>
                <a:off x="4296" y="2552"/>
                <a:ext cx="0" cy="3"/>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1"/>
                      <a:pt x="0"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45" name="Freeform 384"/>
              <p:cNvSpPr/>
              <p:nvPr/>
            </p:nvSpPr>
            <p:spPr bwMode="auto">
              <a:xfrm>
                <a:off x="4289" y="255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46" name="Freeform 385"/>
              <p:cNvSpPr/>
              <p:nvPr/>
            </p:nvSpPr>
            <p:spPr bwMode="auto">
              <a:xfrm>
                <a:off x="4296" y="2552"/>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47" name="Freeform 386"/>
              <p:cNvSpPr/>
              <p:nvPr/>
            </p:nvSpPr>
            <p:spPr bwMode="auto">
              <a:xfrm>
                <a:off x="4306" y="2555"/>
                <a:ext cx="2" cy="4"/>
              </a:xfrm>
              <a:custGeom>
                <a:avLst/>
                <a:gdLst>
                  <a:gd name="T0" fmla="*/ 0 w 2"/>
                  <a:gd name="T1" fmla="*/ 4 h 4"/>
                  <a:gd name="T2" fmla="*/ 0 w 2"/>
                  <a:gd name="T3" fmla="*/ 4 h 4"/>
                  <a:gd name="T4" fmla="*/ 2 w 2"/>
                  <a:gd name="T5" fmla="*/ 0 h 4"/>
                  <a:gd name="T6" fmla="*/ 0 w 2"/>
                  <a:gd name="T7" fmla="*/ 4 h 4"/>
                </a:gdLst>
                <a:ahLst/>
                <a:cxnLst>
                  <a:cxn ang="0">
                    <a:pos x="T0" y="T1"/>
                  </a:cxn>
                  <a:cxn ang="0">
                    <a:pos x="T2" y="T3"/>
                  </a:cxn>
                  <a:cxn ang="0">
                    <a:pos x="T4" y="T5"/>
                  </a:cxn>
                  <a:cxn ang="0">
                    <a:pos x="T6" y="T7"/>
                  </a:cxn>
                </a:cxnLst>
                <a:rect l="0" t="0" r="r" b="b"/>
                <a:pathLst>
                  <a:path w="2" h="4">
                    <a:moveTo>
                      <a:pt x="0" y="4"/>
                    </a:moveTo>
                    <a:lnTo>
                      <a:pt x="0" y="4"/>
                    </a:lnTo>
                    <a:lnTo>
                      <a:pt x="2" y="0"/>
                    </a:lnTo>
                    <a:lnTo>
                      <a:pt x="0"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48" name="Freeform 387"/>
              <p:cNvSpPr/>
              <p:nvPr/>
            </p:nvSpPr>
            <p:spPr bwMode="auto">
              <a:xfrm>
                <a:off x="3903" y="2275"/>
                <a:ext cx="2" cy="0"/>
              </a:xfrm>
              <a:custGeom>
                <a:avLst/>
                <a:gdLst>
                  <a:gd name="T0" fmla="*/ 1 w 1"/>
                  <a:gd name="T1" fmla="*/ 1 w 1"/>
                  <a:gd name="T2" fmla="*/ 1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1" y="0"/>
                    </a:cubicBezTo>
                    <a:cubicBezTo>
                      <a:pt x="1"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49" name="Freeform 388"/>
              <p:cNvSpPr/>
              <p:nvPr/>
            </p:nvSpPr>
            <p:spPr bwMode="auto">
              <a:xfrm>
                <a:off x="3901" y="257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50" name="Freeform 389"/>
              <p:cNvSpPr/>
              <p:nvPr/>
            </p:nvSpPr>
            <p:spPr bwMode="auto">
              <a:xfrm>
                <a:off x="4285" y="2550"/>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51" name="Freeform 390"/>
              <p:cNvSpPr/>
              <p:nvPr/>
            </p:nvSpPr>
            <p:spPr bwMode="auto">
              <a:xfrm>
                <a:off x="3472" y="2079"/>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52" name="Rectangle 391"/>
              <p:cNvSpPr>
                <a:spLocks noChangeArrowheads="1"/>
              </p:cNvSpPr>
              <p:nvPr/>
            </p:nvSpPr>
            <p:spPr bwMode="auto">
              <a:xfrm>
                <a:off x="3472" y="2079"/>
                <a:ext cx="1"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53" name="Freeform 392"/>
              <p:cNvSpPr/>
              <p:nvPr/>
            </p:nvSpPr>
            <p:spPr bwMode="auto">
              <a:xfrm>
                <a:off x="4277" y="2495"/>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54" name="Freeform 393"/>
              <p:cNvSpPr/>
              <p:nvPr/>
            </p:nvSpPr>
            <p:spPr bwMode="auto">
              <a:xfrm>
                <a:off x="3472" y="207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55" name="Freeform 394"/>
              <p:cNvSpPr/>
              <p:nvPr/>
            </p:nvSpPr>
            <p:spPr bwMode="auto">
              <a:xfrm>
                <a:off x="4255" y="253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56" name="Freeform 395"/>
              <p:cNvSpPr/>
              <p:nvPr/>
            </p:nvSpPr>
            <p:spPr bwMode="auto">
              <a:xfrm>
                <a:off x="3678" y="2461"/>
                <a:ext cx="19" cy="13"/>
              </a:xfrm>
              <a:custGeom>
                <a:avLst/>
                <a:gdLst>
                  <a:gd name="T0" fmla="*/ 0 w 9"/>
                  <a:gd name="T1" fmla="*/ 0 h 6"/>
                  <a:gd name="T2" fmla="*/ 9 w 9"/>
                  <a:gd name="T3" fmla="*/ 6 h 6"/>
                  <a:gd name="T4" fmla="*/ 0 w 9"/>
                  <a:gd name="T5" fmla="*/ 0 h 6"/>
                </a:gdLst>
                <a:ahLst/>
                <a:cxnLst>
                  <a:cxn ang="0">
                    <a:pos x="T0" y="T1"/>
                  </a:cxn>
                  <a:cxn ang="0">
                    <a:pos x="T2" y="T3"/>
                  </a:cxn>
                  <a:cxn ang="0">
                    <a:pos x="T4" y="T5"/>
                  </a:cxn>
                </a:cxnLst>
                <a:rect l="0" t="0" r="r" b="b"/>
                <a:pathLst>
                  <a:path w="9" h="6">
                    <a:moveTo>
                      <a:pt x="0" y="0"/>
                    </a:moveTo>
                    <a:cubicBezTo>
                      <a:pt x="9" y="6"/>
                      <a:pt x="9" y="6"/>
                      <a:pt x="9" y="6"/>
                    </a:cubicBezTo>
                    <a:cubicBezTo>
                      <a:pt x="6" y="3"/>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57" name="Freeform 396"/>
              <p:cNvSpPr/>
              <p:nvPr/>
            </p:nvSpPr>
            <p:spPr bwMode="auto">
              <a:xfrm>
                <a:off x="3496" y="2319"/>
                <a:ext cx="4" cy="6"/>
              </a:xfrm>
              <a:custGeom>
                <a:avLst/>
                <a:gdLst>
                  <a:gd name="T0" fmla="*/ 1 w 2"/>
                  <a:gd name="T1" fmla="*/ 1 h 3"/>
                  <a:gd name="T2" fmla="*/ 2 w 2"/>
                  <a:gd name="T3" fmla="*/ 3 h 3"/>
                  <a:gd name="T4" fmla="*/ 2 w 2"/>
                  <a:gd name="T5" fmla="*/ 1 h 3"/>
                  <a:gd name="T6" fmla="*/ 1 w 2"/>
                  <a:gd name="T7" fmla="*/ 1 h 3"/>
                </a:gdLst>
                <a:ahLst/>
                <a:cxnLst>
                  <a:cxn ang="0">
                    <a:pos x="T0" y="T1"/>
                  </a:cxn>
                  <a:cxn ang="0">
                    <a:pos x="T2" y="T3"/>
                  </a:cxn>
                  <a:cxn ang="0">
                    <a:pos x="T4" y="T5"/>
                  </a:cxn>
                  <a:cxn ang="0">
                    <a:pos x="T6" y="T7"/>
                  </a:cxn>
                </a:cxnLst>
                <a:rect l="0" t="0" r="r" b="b"/>
                <a:pathLst>
                  <a:path w="2" h="3">
                    <a:moveTo>
                      <a:pt x="1" y="1"/>
                    </a:moveTo>
                    <a:cubicBezTo>
                      <a:pt x="2" y="2"/>
                      <a:pt x="2" y="2"/>
                      <a:pt x="2" y="3"/>
                    </a:cubicBezTo>
                    <a:cubicBezTo>
                      <a:pt x="2" y="1"/>
                      <a:pt x="2" y="1"/>
                      <a:pt x="2" y="1"/>
                    </a:cubicBezTo>
                    <a:cubicBezTo>
                      <a:pt x="2"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58" name="Freeform 397"/>
              <p:cNvSpPr/>
              <p:nvPr/>
            </p:nvSpPr>
            <p:spPr bwMode="auto">
              <a:xfrm>
                <a:off x="3483" y="2156"/>
                <a:ext cx="6" cy="4"/>
              </a:xfrm>
              <a:custGeom>
                <a:avLst/>
                <a:gdLst>
                  <a:gd name="T0" fmla="*/ 2 w 3"/>
                  <a:gd name="T1" fmla="*/ 1 h 2"/>
                  <a:gd name="T2" fmla="*/ 1 w 3"/>
                  <a:gd name="T3" fmla="*/ 2 h 2"/>
                  <a:gd name="T4" fmla="*/ 2 w 3"/>
                  <a:gd name="T5" fmla="*/ 1 h 2"/>
                </a:gdLst>
                <a:ahLst/>
                <a:cxnLst>
                  <a:cxn ang="0">
                    <a:pos x="T0" y="T1"/>
                  </a:cxn>
                  <a:cxn ang="0">
                    <a:pos x="T2" y="T3"/>
                  </a:cxn>
                  <a:cxn ang="0">
                    <a:pos x="T4" y="T5"/>
                  </a:cxn>
                </a:cxnLst>
                <a:rect l="0" t="0" r="r" b="b"/>
                <a:pathLst>
                  <a:path w="3" h="2">
                    <a:moveTo>
                      <a:pt x="2" y="1"/>
                    </a:moveTo>
                    <a:cubicBezTo>
                      <a:pt x="0" y="0"/>
                      <a:pt x="3" y="1"/>
                      <a:pt x="1" y="2"/>
                    </a:cubicBezTo>
                    <a:cubicBezTo>
                      <a:pt x="2" y="2"/>
                      <a:pt x="2" y="2"/>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59" name="Freeform 398"/>
              <p:cNvSpPr/>
              <p:nvPr/>
            </p:nvSpPr>
            <p:spPr bwMode="auto">
              <a:xfrm>
                <a:off x="3534" y="2347"/>
                <a:ext cx="13" cy="6"/>
              </a:xfrm>
              <a:custGeom>
                <a:avLst/>
                <a:gdLst>
                  <a:gd name="T0" fmla="*/ 0 w 6"/>
                  <a:gd name="T1" fmla="*/ 0 h 3"/>
                  <a:gd name="T2" fmla="*/ 4 w 6"/>
                  <a:gd name="T3" fmla="*/ 3 h 3"/>
                  <a:gd name="T4" fmla="*/ 0 w 6"/>
                  <a:gd name="T5" fmla="*/ 0 h 3"/>
                </a:gdLst>
                <a:ahLst/>
                <a:cxnLst>
                  <a:cxn ang="0">
                    <a:pos x="T0" y="T1"/>
                  </a:cxn>
                  <a:cxn ang="0">
                    <a:pos x="T2" y="T3"/>
                  </a:cxn>
                  <a:cxn ang="0">
                    <a:pos x="T4" y="T5"/>
                  </a:cxn>
                </a:cxnLst>
                <a:rect l="0" t="0" r="r" b="b"/>
                <a:pathLst>
                  <a:path w="6" h="3">
                    <a:moveTo>
                      <a:pt x="0" y="0"/>
                    </a:moveTo>
                    <a:cubicBezTo>
                      <a:pt x="0" y="2"/>
                      <a:pt x="3" y="3"/>
                      <a:pt x="4" y="3"/>
                    </a:cubicBezTo>
                    <a:cubicBezTo>
                      <a:pt x="6" y="3"/>
                      <a:pt x="1" y="2"/>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60" name="Freeform 399"/>
              <p:cNvSpPr/>
              <p:nvPr/>
            </p:nvSpPr>
            <p:spPr bwMode="auto">
              <a:xfrm>
                <a:off x="3466" y="2090"/>
                <a:ext cx="4" cy="4"/>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2" y="2"/>
                      <a:pt x="2" y="2"/>
                      <a:pt x="2" y="2"/>
                    </a:cubicBezTo>
                    <a:cubicBezTo>
                      <a:pt x="2" y="1"/>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61" name="Freeform 400"/>
              <p:cNvSpPr/>
              <p:nvPr/>
            </p:nvSpPr>
            <p:spPr bwMode="auto">
              <a:xfrm>
                <a:off x="3466" y="2103"/>
                <a:ext cx="4" cy="0"/>
              </a:xfrm>
              <a:custGeom>
                <a:avLst/>
                <a:gdLst>
                  <a:gd name="T0" fmla="*/ 0 w 2"/>
                  <a:gd name="T1" fmla="*/ 1 w 2"/>
                  <a:gd name="T2" fmla="*/ 1 w 2"/>
                  <a:gd name="T3" fmla="*/ 0 w 2"/>
                </a:gdLst>
                <a:ahLst/>
                <a:cxnLst>
                  <a:cxn ang="0">
                    <a:pos x="T0" y="0"/>
                  </a:cxn>
                  <a:cxn ang="0">
                    <a:pos x="T1" y="0"/>
                  </a:cxn>
                  <a:cxn ang="0">
                    <a:pos x="T2" y="0"/>
                  </a:cxn>
                  <a:cxn ang="0">
                    <a:pos x="T3" y="0"/>
                  </a:cxn>
                </a:cxnLst>
                <a:rect l="0" t="0" r="r" b="b"/>
                <a:pathLst>
                  <a:path w="2">
                    <a:moveTo>
                      <a:pt x="0" y="0"/>
                    </a:moveTo>
                    <a:cubicBezTo>
                      <a:pt x="1" y="0"/>
                      <a:pt x="1" y="0"/>
                      <a:pt x="1" y="0"/>
                    </a:cubicBezTo>
                    <a:cubicBezTo>
                      <a:pt x="2"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62" name="Freeform 401"/>
              <p:cNvSpPr/>
              <p:nvPr/>
            </p:nvSpPr>
            <p:spPr bwMode="auto">
              <a:xfrm>
                <a:off x="3477" y="2152"/>
                <a:ext cx="4" cy="8"/>
              </a:xfrm>
              <a:custGeom>
                <a:avLst/>
                <a:gdLst>
                  <a:gd name="T0" fmla="*/ 2 w 2"/>
                  <a:gd name="T1" fmla="*/ 4 h 4"/>
                  <a:gd name="T2" fmla="*/ 1 w 2"/>
                  <a:gd name="T3" fmla="*/ 0 h 4"/>
                  <a:gd name="T4" fmla="*/ 2 w 2"/>
                  <a:gd name="T5" fmla="*/ 4 h 4"/>
                </a:gdLst>
                <a:ahLst/>
                <a:cxnLst>
                  <a:cxn ang="0">
                    <a:pos x="T0" y="T1"/>
                  </a:cxn>
                  <a:cxn ang="0">
                    <a:pos x="T2" y="T3"/>
                  </a:cxn>
                  <a:cxn ang="0">
                    <a:pos x="T4" y="T5"/>
                  </a:cxn>
                </a:cxnLst>
                <a:rect l="0" t="0" r="r" b="b"/>
                <a:pathLst>
                  <a:path w="2" h="4">
                    <a:moveTo>
                      <a:pt x="2" y="4"/>
                    </a:moveTo>
                    <a:cubicBezTo>
                      <a:pt x="2" y="3"/>
                      <a:pt x="1" y="1"/>
                      <a:pt x="1" y="0"/>
                    </a:cubicBezTo>
                    <a:cubicBezTo>
                      <a:pt x="0" y="2"/>
                      <a:pt x="1"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63" name="Freeform 402"/>
              <p:cNvSpPr/>
              <p:nvPr/>
            </p:nvSpPr>
            <p:spPr bwMode="auto">
              <a:xfrm>
                <a:off x="3466" y="2096"/>
                <a:ext cx="8" cy="5"/>
              </a:xfrm>
              <a:custGeom>
                <a:avLst/>
                <a:gdLst>
                  <a:gd name="T0" fmla="*/ 0 w 4"/>
                  <a:gd name="T1" fmla="*/ 2 h 2"/>
                  <a:gd name="T2" fmla="*/ 0 w 4"/>
                  <a:gd name="T3" fmla="*/ 2 h 2"/>
                  <a:gd name="T4" fmla="*/ 2 w 4"/>
                  <a:gd name="T5" fmla="*/ 2 h 2"/>
                  <a:gd name="T6" fmla="*/ 2 w 4"/>
                  <a:gd name="T7" fmla="*/ 1 h 2"/>
                  <a:gd name="T8" fmla="*/ 4 w 4"/>
                  <a:gd name="T9" fmla="*/ 0 h 2"/>
                  <a:gd name="T10" fmla="*/ 0 w 4"/>
                  <a:gd name="T11" fmla="*/ 2 h 2"/>
                </a:gdLst>
                <a:ahLst/>
                <a:cxnLst>
                  <a:cxn ang="0">
                    <a:pos x="T0" y="T1"/>
                  </a:cxn>
                  <a:cxn ang="0">
                    <a:pos x="T2" y="T3"/>
                  </a:cxn>
                  <a:cxn ang="0">
                    <a:pos x="T4" y="T5"/>
                  </a:cxn>
                  <a:cxn ang="0">
                    <a:pos x="T6" y="T7"/>
                  </a:cxn>
                  <a:cxn ang="0">
                    <a:pos x="T8" y="T9"/>
                  </a:cxn>
                  <a:cxn ang="0">
                    <a:pos x="T10" y="T11"/>
                  </a:cxn>
                </a:cxnLst>
                <a:rect l="0" t="0" r="r" b="b"/>
                <a:pathLst>
                  <a:path w="4" h="2">
                    <a:moveTo>
                      <a:pt x="0" y="2"/>
                    </a:moveTo>
                    <a:cubicBezTo>
                      <a:pt x="0" y="2"/>
                      <a:pt x="0" y="2"/>
                      <a:pt x="0" y="2"/>
                    </a:cubicBezTo>
                    <a:cubicBezTo>
                      <a:pt x="1" y="2"/>
                      <a:pt x="1" y="2"/>
                      <a:pt x="2" y="2"/>
                    </a:cubicBezTo>
                    <a:cubicBezTo>
                      <a:pt x="2" y="2"/>
                      <a:pt x="3" y="1"/>
                      <a:pt x="2" y="1"/>
                    </a:cubicBezTo>
                    <a:cubicBezTo>
                      <a:pt x="3" y="0"/>
                      <a:pt x="4" y="1"/>
                      <a:pt x="4" y="0"/>
                    </a:cubicBezTo>
                    <a:cubicBezTo>
                      <a:pt x="3" y="0"/>
                      <a:pt x="1"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64" name="Freeform 403"/>
              <p:cNvSpPr/>
              <p:nvPr/>
            </p:nvSpPr>
            <p:spPr bwMode="auto">
              <a:xfrm>
                <a:off x="3470" y="2101"/>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65" name="Freeform 404"/>
              <p:cNvSpPr/>
              <p:nvPr/>
            </p:nvSpPr>
            <p:spPr bwMode="auto">
              <a:xfrm>
                <a:off x="3718" y="2501"/>
                <a:ext cx="5" cy="5"/>
              </a:xfrm>
              <a:custGeom>
                <a:avLst/>
                <a:gdLst>
                  <a:gd name="T0" fmla="*/ 0 w 2"/>
                  <a:gd name="T1" fmla="*/ 2 h 2"/>
                  <a:gd name="T2" fmla="*/ 2 w 2"/>
                  <a:gd name="T3" fmla="*/ 2 h 2"/>
                  <a:gd name="T4" fmla="*/ 0 w 2"/>
                  <a:gd name="T5" fmla="*/ 0 h 2"/>
                  <a:gd name="T6" fmla="*/ 0 w 2"/>
                  <a:gd name="T7" fmla="*/ 2 h 2"/>
                </a:gdLst>
                <a:ahLst/>
                <a:cxnLst>
                  <a:cxn ang="0">
                    <a:pos x="T0" y="T1"/>
                  </a:cxn>
                  <a:cxn ang="0">
                    <a:pos x="T2" y="T3"/>
                  </a:cxn>
                  <a:cxn ang="0">
                    <a:pos x="T4" y="T5"/>
                  </a:cxn>
                  <a:cxn ang="0">
                    <a:pos x="T6" y="T7"/>
                  </a:cxn>
                </a:cxnLst>
                <a:rect l="0" t="0" r="r" b="b"/>
                <a:pathLst>
                  <a:path w="2" h="2">
                    <a:moveTo>
                      <a:pt x="0" y="2"/>
                    </a:moveTo>
                    <a:cubicBezTo>
                      <a:pt x="1" y="2"/>
                      <a:pt x="2" y="1"/>
                      <a:pt x="2" y="2"/>
                    </a:cubicBezTo>
                    <a:cubicBezTo>
                      <a:pt x="2" y="1"/>
                      <a:pt x="1" y="1"/>
                      <a:pt x="0" y="0"/>
                    </a:cubicBezTo>
                    <a:cubicBezTo>
                      <a:pt x="0" y="0"/>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66" name="Freeform 405"/>
              <p:cNvSpPr/>
              <p:nvPr/>
            </p:nvSpPr>
            <p:spPr bwMode="auto">
              <a:xfrm>
                <a:off x="3629" y="2417"/>
                <a:ext cx="7" cy="6"/>
              </a:xfrm>
              <a:custGeom>
                <a:avLst/>
                <a:gdLst>
                  <a:gd name="T0" fmla="*/ 2 w 3"/>
                  <a:gd name="T1" fmla="*/ 3 h 3"/>
                  <a:gd name="T2" fmla="*/ 0 w 3"/>
                  <a:gd name="T3" fmla="*/ 0 h 3"/>
                  <a:gd name="T4" fmla="*/ 2 w 3"/>
                  <a:gd name="T5" fmla="*/ 3 h 3"/>
                </a:gdLst>
                <a:ahLst/>
                <a:cxnLst>
                  <a:cxn ang="0">
                    <a:pos x="T0" y="T1"/>
                  </a:cxn>
                  <a:cxn ang="0">
                    <a:pos x="T2" y="T3"/>
                  </a:cxn>
                  <a:cxn ang="0">
                    <a:pos x="T4" y="T5"/>
                  </a:cxn>
                </a:cxnLst>
                <a:rect l="0" t="0" r="r" b="b"/>
                <a:pathLst>
                  <a:path w="3" h="3">
                    <a:moveTo>
                      <a:pt x="2" y="3"/>
                    </a:moveTo>
                    <a:cubicBezTo>
                      <a:pt x="3" y="2"/>
                      <a:pt x="1" y="1"/>
                      <a:pt x="0" y="0"/>
                    </a:cubicBezTo>
                    <a:cubicBezTo>
                      <a:pt x="0" y="1"/>
                      <a:pt x="1" y="2"/>
                      <a:pt x="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grpSp>
        <p:sp>
          <p:nvSpPr>
            <p:cNvPr id="21" name="Freeform 407"/>
            <p:cNvSpPr/>
            <p:nvPr/>
          </p:nvSpPr>
          <p:spPr bwMode="auto">
            <a:xfrm>
              <a:off x="3716" y="2495"/>
              <a:ext cx="5" cy="4"/>
            </a:xfrm>
            <a:custGeom>
              <a:avLst/>
              <a:gdLst>
                <a:gd name="T0" fmla="*/ 2 w 2"/>
                <a:gd name="T1" fmla="*/ 2 h 2"/>
                <a:gd name="T2" fmla="*/ 0 w 2"/>
                <a:gd name="T3" fmla="*/ 0 h 2"/>
                <a:gd name="T4" fmla="*/ 2 w 2"/>
                <a:gd name="T5" fmla="*/ 2 h 2"/>
              </a:gdLst>
              <a:ahLst/>
              <a:cxnLst>
                <a:cxn ang="0">
                  <a:pos x="T0" y="T1"/>
                </a:cxn>
                <a:cxn ang="0">
                  <a:pos x="T2" y="T3"/>
                </a:cxn>
                <a:cxn ang="0">
                  <a:pos x="T4" y="T5"/>
                </a:cxn>
              </a:cxnLst>
              <a:rect l="0" t="0" r="r" b="b"/>
              <a:pathLst>
                <a:path w="2" h="2">
                  <a:moveTo>
                    <a:pt x="2" y="2"/>
                  </a:moveTo>
                  <a:cubicBezTo>
                    <a:pt x="1" y="1"/>
                    <a:pt x="1" y="0"/>
                    <a:pt x="0" y="0"/>
                  </a:cubicBezTo>
                  <a:cubicBezTo>
                    <a:pt x="1" y="1"/>
                    <a:pt x="1" y="1"/>
                    <a:pt x="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2" name="Freeform 408"/>
            <p:cNvSpPr/>
            <p:nvPr/>
          </p:nvSpPr>
          <p:spPr bwMode="auto">
            <a:xfrm>
              <a:off x="3706" y="2480"/>
              <a:ext cx="10" cy="15"/>
            </a:xfrm>
            <a:custGeom>
              <a:avLst/>
              <a:gdLst>
                <a:gd name="T0" fmla="*/ 5 w 5"/>
                <a:gd name="T1" fmla="*/ 7 h 7"/>
                <a:gd name="T2" fmla="*/ 2 w 5"/>
                <a:gd name="T3" fmla="*/ 3 h 7"/>
                <a:gd name="T4" fmla="*/ 2 w 5"/>
                <a:gd name="T5" fmla="*/ 1 h 7"/>
                <a:gd name="T6" fmla="*/ 3 w 5"/>
                <a:gd name="T7" fmla="*/ 7 h 7"/>
                <a:gd name="T8" fmla="*/ 3 w 5"/>
                <a:gd name="T9" fmla="*/ 7 h 7"/>
                <a:gd name="T10" fmla="*/ 5 w 5"/>
                <a:gd name="T11" fmla="*/ 7 h 7"/>
              </a:gdLst>
              <a:ahLst/>
              <a:cxnLst>
                <a:cxn ang="0">
                  <a:pos x="T0" y="T1"/>
                </a:cxn>
                <a:cxn ang="0">
                  <a:pos x="T2" y="T3"/>
                </a:cxn>
                <a:cxn ang="0">
                  <a:pos x="T4" y="T5"/>
                </a:cxn>
                <a:cxn ang="0">
                  <a:pos x="T6" y="T7"/>
                </a:cxn>
                <a:cxn ang="0">
                  <a:pos x="T8" y="T9"/>
                </a:cxn>
                <a:cxn ang="0">
                  <a:pos x="T10" y="T11"/>
                </a:cxn>
              </a:cxnLst>
              <a:rect l="0" t="0" r="r" b="b"/>
              <a:pathLst>
                <a:path w="5" h="7">
                  <a:moveTo>
                    <a:pt x="5" y="7"/>
                  </a:moveTo>
                  <a:cubicBezTo>
                    <a:pt x="4" y="5"/>
                    <a:pt x="4" y="3"/>
                    <a:pt x="2" y="3"/>
                  </a:cubicBezTo>
                  <a:cubicBezTo>
                    <a:pt x="1" y="1"/>
                    <a:pt x="4" y="3"/>
                    <a:pt x="2" y="1"/>
                  </a:cubicBezTo>
                  <a:cubicBezTo>
                    <a:pt x="0" y="0"/>
                    <a:pt x="1" y="4"/>
                    <a:pt x="3" y="7"/>
                  </a:cubicBezTo>
                  <a:cubicBezTo>
                    <a:pt x="3" y="7"/>
                    <a:pt x="3" y="7"/>
                    <a:pt x="3" y="7"/>
                  </a:cubicBezTo>
                  <a:cubicBezTo>
                    <a:pt x="4" y="7"/>
                    <a:pt x="4" y="7"/>
                    <a:pt x="5"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3" name="Freeform 409"/>
            <p:cNvSpPr/>
            <p:nvPr/>
          </p:nvSpPr>
          <p:spPr bwMode="auto">
            <a:xfrm>
              <a:off x="3782" y="3038"/>
              <a:ext cx="2" cy="4"/>
            </a:xfrm>
            <a:custGeom>
              <a:avLst/>
              <a:gdLst>
                <a:gd name="T0" fmla="*/ 0 w 1"/>
                <a:gd name="T1" fmla="*/ 0 h 2"/>
                <a:gd name="T2" fmla="*/ 0 w 1"/>
                <a:gd name="T3" fmla="*/ 2 h 2"/>
                <a:gd name="T4" fmla="*/ 1 w 1"/>
                <a:gd name="T5" fmla="*/ 1 h 2"/>
                <a:gd name="T6" fmla="*/ 0 w 1"/>
                <a:gd name="T7" fmla="*/ 0 h 2"/>
              </a:gdLst>
              <a:ahLst/>
              <a:cxnLst>
                <a:cxn ang="0">
                  <a:pos x="T0" y="T1"/>
                </a:cxn>
                <a:cxn ang="0">
                  <a:pos x="T2" y="T3"/>
                </a:cxn>
                <a:cxn ang="0">
                  <a:pos x="T4" y="T5"/>
                </a:cxn>
                <a:cxn ang="0">
                  <a:pos x="T6" y="T7"/>
                </a:cxn>
              </a:cxnLst>
              <a:rect l="0" t="0" r="r" b="b"/>
              <a:pathLst>
                <a:path w="1" h="2">
                  <a:moveTo>
                    <a:pt x="0" y="0"/>
                  </a:moveTo>
                  <a:cubicBezTo>
                    <a:pt x="0" y="2"/>
                    <a:pt x="0" y="2"/>
                    <a:pt x="0" y="2"/>
                  </a:cubicBezTo>
                  <a:cubicBezTo>
                    <a:pt x="0" y="2"/>
                    <a:pt x="1" y="1"/>
                    <a:pt x="1" y="1"/>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4" name="Freeform 410"/>
            <p:cNvSpPr/>
            <p:nvPr/>
          </p:nvSpPr>
          <p:spPr bwMode="auto">
            <a:xfrm>
              <a:off x="3631" y="2249"/>
              <a:ext cx="3" cy="2"/>
            </a:xfrm>
            <a:custGeom>
              <a:avLst/>
              <a:gdLst>
                <a:gd name="T0" fmla="*/ 3 w 3"/>
                <a:gd name="T1" fmla="*/ 0 h 2"/>
                <a:gd name="T2" fmla="*/ 0 w 3"/>
                <a:gd name="T3" fmla="*/ 0 h 2"/>
                <a:gd name="T4" fmla="*/ 0 w 3"/>
                <a:gd name="T5" fmla="*/ 2 h 2"/>
                <a:gd name="T6" fmla="*/ 3 w 3"/>
                <a:gd name="T7" fmla="*/ 0 h 2"/>
              </a:gdLst>
              <a:ahLst/>
              <a:cxnLst>
                <a:cxn ang="0">
                  <a:pos x="T0" y="T1"/>
                </a:cxn>
                <a:cxn ang="0">
                  <a:pos x="T2" y="T3"/>
                </a:cxn>
                <a:cxn ang="0">
                  <a:pos x="T4" y="T5"/>
                </a:cxn>
                <a:cxn ang="0">
                  <a:pos x="T6" y="T7"/>
                </a:cxn>
              </a:cxnLst>
              <a:rect l="0" t="0" r="r" b="b"/>
              <a:pathLst>
                <a:path w="3" h="2">
                  <a:moveTo>
                    <a:pt x="3" y="0"/>
                  </a:moveTo>
                  <a:lnTo>
                    <a:pt x="0" y="0"/>
                  </a:lnTo>
                  <a:lnTo>
                    <a:pt x="0" y="2"/>
                  </a:ln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5" name="Freeform 411"/>
            <p:cNvSpPr/>
            <p:nvPr/>
          </p:nvSpPr>
          <p:spPr bwMode="auto">
            <a:xfrm>
              <a:off x="3988" y="3019"/>
              <a:ext cx="0" cy="2"/>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1"/>
                    <a:pt x="0"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6" name="Freeform 412"/>
            <p:cNvSpPr/>
            <p:nvPr/>
          </p:nvSpPr>
          <p:spPr bwMode="auto">
            <a:xfrm>
              <a:off x="3856" y="3002"/>
              <a:ext cx="0" cy="2"/>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1"/>
                    <a:pt x="0" y="1"/>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7" name="Freeform 413"/>
            <p:cNvSpPr/>
            <p:nvPr/>
          </p:nvSpPr>
          <p:spPr bwMode="auto">
            <a:xfrm>
              <a:off x="3924" y="2998"/>
              <a:ext cx="2" cy="2"/>
            </a:xfrm>
            <a:custGeom>
              <a:avLst/>
              <a:gdLst>
                <a:gd name="T0" fmla="*/ 0 w 1"/>
                <a:gd name="T1" fmla="*/ 1 h 1"/>
                <a:gd name="T2" fmla="*/ 0 w 1"/>
                <a:gd name="T3" fmla="*/ 1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0" y="1"/>
                    <a:pt x="0" y="1"/>
                  </a:cubicBezTo>
                  <a:cubicBezTo>
                    <a:pt x="0" y="0"/>
                    <a:pt x="0" y="0"/>
                    <a:pt x="1"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8" name="Freeform 414"/>
            <p:cNvSpPr/>
            <p:nvPr/>
          </p:nvSpPr>
          <p:spPr bwMode="auto">
            <a:xfrm>
              <a:off x="3561" y="1990"/>
              <a:ext cx="3" cy="9"/>
            </a:xfrm>
            <a:custGeom>
              <a:avLst/>
              <a:gdLst>
                <a:gd name="T0" fmla="*/ 1 w 1"/>
                <a:gd name="T1" fmla="*/ 1 h 4"/>
                <a:gd name="T2" fmla="*/ 0 w 1"/>
                <a:gd name="T3" fmla="*/ 0 h 4"/>
                <a:gd name="T4" fmla="*/ 1 w 1"/>
                <a:gd name="T5" fmla="*/ 1 h 4"/>
              </a:gdLst>
              <a:ahLst/>
              <a:cxnLst>
                <a:cxn ang="0">
                  <a:pos x="T0" y="T1"/>
                </a:cxn>
                <a:cxn ang="0">
                  <a:pos x="T2" y="T3"/>
                </a:cxn>
                <a:cxn ang="0">
                  <a:pos x="T4" y="T5"/>
                </a:cxn>
              </a:cxnLst>
              <a:rect l="0" t="0" r="r" b="b"/>
              <a:pathLst>
                <a:path w="1" h="4">
                  <a:moveTo>
                    <a:pt x="1" y="1"/>
                  </a:moveTo>
                  <a:cubicBezTo>
                    <a:pt x="1" y="1"/>
                    <a:pt x="0" y="0"/>
                    <a:pt x="0" y="0"/>
                  </a:cubicBezTo>
                  <a:cubicBezTo>
                    <a:pt x="0" y="3"/>
                    <a:pt x="0" y="4"/>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9" name="Freeform 415"/>
            <p:cNvSpPr/>
            <p:nvPr/>
          </p:nvSpPr>
          <p:spPr bwMode="auto">
            <a:xfrm>
              <a:off x="3795" y="3040"/>
              <a:ext cx="2" cy="2"/>
            </a:xfrm>
            <a:custGeom>
              <a:avLst/>
              <a:gdLst>
                <a:gd name="T0" fmla="*/ 0 w 1"/>
                <a:gd name="T1" fmla="*/ 0 h 1"/>
                <a:gd name="T2" fmla="*/ 0 w 1"/>
                <a:gd name="T3" fmla="*/ 0 h 1"/>
              </a:gdLst>
              <a:ahLst/>
              <a:cxnLst>
                <a:cxn ang="0">
                  <a:pos x="T0" y="T1"/>
                </a:cxn>
                <a:cxn ang="0">
                  <a:pos x="T2" y="T3"/>
                </a:cxn>
              </a:cxnLst>
              <a:rect l="0" t="0" r="r" b="b"/>
              <a:pathLst>
                <a:path w="1" h="1">
                  <a:moveTo>
                    <a:pt x="0" y="0"/>
                  </a:moveTo>
                  <a:cubicBezTo>
                    <a:pt x="0" y="0"/>
                    <a:pt x="1"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0" name="Freeform 416"/>
            <p:cNvSpPr/>
            <p:nvPr/>
          </p:nvSpPr>
          <p:spPr bwMode="auto">
            <a:xfrm>
              <a:off x="3958" y="303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1" name="Freeform 417"/>
            <p:cNvSpPr/>
            <p:nvPr/>
          </p:nvSpPr>
          <p:spPr bwMode="auto">
            <a:xfrm>
              <a:off x="3982" y="3027"/>
              <a:ext cx="0" cy="3"/>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2" name="Freeform 418"/>
            <p:cNvSpPr/>
            <p:nvPr/>
          </p:nvSpPr>
          <p:spPr bwMode="auto">
            <a:xfrm>
              <a:off x="3595" y="182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3" name="Freeform 419"/>
            <p:cNvSpPr/>
            <p:nvPr/>
          </p:nvSpPr>
          <p:spPr bwMode="auto">
            <a:xfrm>
              <a:off x="3757" y="2981"/>
              <a:ext cx="2" cy="2"/>
            </a:xfrm>
            <a:custGeom>
              <a:avLst/>
              <a:gdLst>
                <a:gd name="T0" fmla="*/ 1 w 1"/>
                <a:gd name="T1" fmla="*/ 0 h 1"/>
                <a:gd name="T2" fmla="*/ 0 w 1"/>
                <a:gd name="T3" fmla="*/ 0 h 1"/>
                <a:gd name="T4" fmla="*/ 1 w 1"/>
                <a:gd name="T5" fmla="*/ 0 h 1"/>
              </a:gdLst>
              <a:ahLst/>
              <a:cxnLst>
                <a:cxn ang="0">
                  <a:pos x="T0" y="T1"/>
                </a:cxn>
                <a:cxn ang="0">
                  <a:pos x="T2" y="T3"/>
                </a:cxn>
                <a:cxn ang="0">
                  <a:pos x="T4" y="T5"/>
                </a:cxn>
              </a:cxnLst>
              <a:rect l="0" t="0" r="r" b="b"/>
              <a:pathLst>
                <a:path w="1" h="1">
                  <a:moveTo>
                    <a:pt x="1" y="0"/>
                  </a:moveTo>
                  <a:cubicBezTo>
                    <a:pt x="0" y="0"/>
                    <a:pt x="0" y="0"/>
                    <a:pt x="0" y="0"/>
                  </a:cubicBezTo>
                  <a:cubicBezTo>
                    <a:pt x="0" y="1"/>
                    <a:pt x="0"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4" name="Freeform 420"/>
            <p:cNvSpPr/>
            <p:nvPr/>
          </p:nvSpPr>
          <p:spPr bwMode="auto">
            <a:xfrm>
              <a:off x="3627" y="1789"/>
              <a:ext cx="2"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0" y="0"/>
                    <a:pt x="0"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5" name="Freeform 421"/>
            <p:cNvSpPr/>
            <p:nvPr/>
          </p:nvSpPr>
          <p:spPr bwMode="auto">
            <a:xfrm>
              <a:off x="3578" y="179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6" name="Rectangle 422"/>
            <p:cNvSpPr>
              <a:spLocks noChangeArrowheads="1"/>
            </p:cNvSpPr>
            <p:nvPr/>
          </p:nvSpPr>
          <p:spPr bwMode="auto">
            <a:xfrm>
              <a:off x="3593" y="1825"/>
              <a:ext cx="1"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7" name="Freeform 423"/>
            <p:cNvSpPr/>
            <p:nvPr/>
          </p:nvSpPr>
          <p:spPr bwMode="auto">
            <a:xfrm>
              <a:off x="3593" y="1825"/>
              <a:ext cx="0" cy="2"/>
            </a:xfrm>
            <a:custGeom>
              <a:avLst/>
              <a:gdLst>
                <a:gd name="T0" fmla="*/ 0 h 2"/>
                <a:gd name="T1" fmla="*/ 0 h 2"/>
                <a:gd name="T2" fmla="*/ 2 h 2"/>
                <a:gd name="T3" fmla="*/ 0 h 2"/>
              </a:gdLst>
              <a:ahLst/>
              <a:cxnLst>
                <a:cxn ang="0">
                  <a:pos x="0" y="T0"/>
                </a:cxn>
                <a:cxn ang="0">
                  <a:pos x="0" y="T1"/>
                </a:cxn>
                <a:cxn ang="0">
                  <a:pos x="0" y="T2"/>
                </a:cxn>
                <a:cxn ang="0">
                  <a:pos x="0" y="T3"/>
                </a:cxn>
              </a:cxnLst>
              <a:rect l="0" t="0" r="r" b="b"/>
              <a:pathLst>
                <a:path h="2">
                  <a:moveTo>
                    <a:pt x="0" y="0"/>
                  </a:moveTo>
                  <a:lnTo>
                    <a:pt x="0" y="0"/>
                  </a:lnTo>
                  <a:lnTo>
                    <a:pt x="0" y="2"/>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8" name="Freeform 424"/>
            <p:cNvSpPr/>
            <p:nvPr/>
          </p:nvSpPr>
          <p:spPr bwMode="auto">
            <a:xfrm>
              <a:off x="3593" y="1825"/>
              <a:ext cx="0" cy="2"/>
            </a:xfrm>
            <a:custGeom>
              <a:avLst/>
              <a:gdLst>
                <a:gd name="T0" fmla="*/ 0 h 1"/>
                <a:gd name="T1" fmla="*/ 1 h 1"/>
                <a:gd name="T2" fmla="*/ 1 h 1"/>
                <a:gd name="T3" fmla="*/ 1 h 1"/>
                <a:gd name="T4" fmla="*/ 0 h 1"/>
              </a:gdLst>
              <a:ahLst/>
              <a:cxnLst>
                <a:cxn ang="0">
                  <a:pos x="0" y="T0"/>
                </a:cxn>
                <a:cxn ang="0">
                  <a:pos x="0" y="T1"/>
                </a:cxn>
                <a:cxn ang="0">
                  <a:pos x="0" y="T2"/>
                </a:cxn>
                <a:cxn ang="0">
                  <a:pos x="0" y="T3"/>
                </a:cxn>
                <a:cxn ang="0">
                  <a:pos x="0" y="T4"/>
                </a:cxn>
              </a:cxnLst>
              <a:rect l="0" t="0" r="r" b="b"/>
              <a:pathLst>
                <a:path h="1">
                  <a:moveTo>
                    <a:pt x="0" y="0"/>
                  </a:moveTo>
                  <a:cubicBezTo>
                    <a:pt x="0" y="1"/>
                    <a:pt x="0" y="1"/>
                    <a:pt x="0" y="1"/>
                  </a:cubicBezTo>
                  <a:cubicBezTo>
                    <a:pt x="0" y="1"/>
                    <a:pt x="0" y="1"/>
                    <a:pt x="0" y="1"/>
                  </a:cubicBezTo>
                  <a:cubicBezTo>
                    <a:pt x="0" y="1"/>
                    <a:pt x="0" y="1"/>
                    <a:pt x="0" y="1"/>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9" name="Freeform 425"/>
            <p:cNvSpPr/>
            <p:nvPr/>
          </p:nvSpPr>
          <p:spPr bwMode="auto">
            <a:xfrm>
              <a:off x="3638" y="2417"/>
              <a:ext cx="6" cy="6"/>
            </a:xfrm>
            <a:custGeom>
              <a:avLst/>
              <a:gdLst>
                <a:gd name="T0" fmla="*/ 1 w 3"/>
                <a:gd name="T1" fmla="*/ 2 h 3"/>
                <a:gd name="T2" fmla="*/ 3 w 3"/>
                <a:gd name="T3" fmla="*/ 2 h 3"/>
                <a:gd name="T4" fmla="*/ 1 w 3"/>
                <a:gd name="T5" fmla="*/ 2 h 3"/>
              </a:gdLst>
              <a:ahLst/>
              <a:cxnLst>
                <a:cxn ang="0">
                  <a:pos x="T0" y="T1"/>
                </a:cxn>
                <a:cxn ang="0">
                  <a:pos x="T2" y="T3"/>
                </a:cxn>
                <a:cxn ang="0">
                  <a:pos x="T4" y="T5"/>
                </a:cxn>
              </a:cxnLst>
              <a:rect l="0" t="0" r="r" b="b"/>
              <a:pathLst>
                <a:path w="3" h="3">
                  <a:moveTo>
                    <a:pt x="1" y="2"/>
                  </a:moveTo>
                  <a:cubicBezTo>
                    <a:pt x="2" y="2"/>
                    <a:pt x="3" y="3"/>
                    <a:pt x="3" y="2"/>
                  </a:cubicBezTo>
                  <a:cubicBezTo>
                    <a:pt x="0" y="0"/>
                    <a:pt x="0" y="0"/>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0" name="Freeform 426"/>
            <p:cNvSpPr/>
            <p:nvPr/>
          </p:nvSpPr>
          <p:spPr bwMode="auto">
            <a:xfrm>
              <a:off x="3708" y="2743"/>
              <a:ext cx="2" cy="7"/>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1" y="3"/>
                    <a:pt x="1" y="0"/>
                    <a:pt x="0" y="0"/>
                  </a:cubicBezTo>
                  <a:cubicBezTo>
                    <a:pt x="0" y="0"/>
                    <a:pt x="0" y="3"/>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1" name="Freeform 427"/>
            <p:cNvSpPr/>
            <p:nvPr/>
          </p:nvSpPr>
          <p:spPr bwMode="auto">
            <a:xfrm>
              <a:off x="3714" y="2737"/>
              <a:ext cx="4" cy="2"/>
            </a:xfrm>
            <a:custGeom>
              <a:avLst/>
              <a:gdLst>
                <a:gd name="T0" fmla="*/ 1 w 2"/>
                <a:gd name="T1" fmla="*/ 1 h 1"/>
                <a:gd name="T2" fmla="*/ 0 w 2"/>
                <a:gd name="T3" fmla="*/ 0 h 1"/>
                <a:gd name="T4" fmla="*/ 1 w 2"/>
                <a:gd name="T5" fmla="*/ 1 h 1"/>
                <a:gd name="T6" fmla="*/ 1 w 2"/>
                <a:gd name="T7" fmla="*/ 1 h 1"/>
              </a:gdLst>
              <a:ahLst/>
              <a:cxnLst>
                <a:cxn ang="0">
                  <a:pos x="T0" y="T1"/>
                </a:cxn>
                <a:cxn ang="0">
                  <a:pos x="T2" y="T3"/>
                </a:cxn>
                <a:cxn ang="0">
                  <a:pos x="T4" y="T5"/>
                </a:cxn>
                <a:cxn ang="0">
                  <a:pos x="T6" y="T7"/>
                </a:cxn>
              </a:cxnLst>
              <a:rect l="0" t="0" r="r" b="b"/>
              <a:pathLst>
                <a:path w="2" h="1">
                  <a:moveTo>
                    <a:pt x="1" y="1"/>
                  </a:moveTo>
                  <a:cubicBezTo>
                    <a:pt x="1" y="0"/>
                    <a:pt x="0" y="0"/>
                    <a:pt x="0" y="0"/>
                  </a:cubicBezTo>
                  <a:cubicBezTo>
                    <a:pt x="0" y="0"/>
                    <a:pt x="1" y="1"/>
                    <a:pt x="1" y="1"/>
                  </a:cubicBezTo>
                  <a:cubicBezTo>
                    <a:pt x="1" y="1"/>
                    <a:pt x="2"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2" name="Freeform 428"/>
            <p:cNvSpPr/>
            <p:nvPr/>
          </p:nvSpPr>
          <p:spPr bwMode="auto">
            <a:xfrm>
              <a:off x="3706" y="2737"/>
              <a:ext cx="10" cy="4"/>
            </a:xfrm>
            <a:custGeom>
              <a:avLst/>
              <a:gdLst>
                <a:gd name="T0" fmla="*/ 0 w 5"/>
                <a:gd name="T1" fmla="*/ 1 h 2"/>
                <a:gd name="T2" fmla="*/ 4 w 5"/>
                <a:gd name="T3" fmla="*/ 1 h 2"/>
                <a:gd name="T4" fmla="*/ 5 w 5"/>
                <a:gd name="T5" fmla="*/ 2 h 2"/>
                <a:gd name="T6" fmla="*/ 3 w 5"/>
                <a:gd name="T7" fmla="*/ 1 h 2"/>
                <a:gd name="T8" fmla="*/ 2 w 5"/>
                <a:gd name="T9" fmla="*/ 1 h 2"/>
                <a:gd name="T10" fmla="*/ 0 w 5"/>
                <a:gd name="T11" fmla="*/ 1 h 2"/>
              </a:gdLst>
              <a:ahLst/>
              <a:cxnLst>
                <a:cxn ang="0">
                  <a:pos x="T0" y="T1"/>
                </a:cxn>
                <a:cxn ang="0">
                  <a:pos x="T2" y="T3"/>
                </a:cxn>
                <a:cxn ang="0">
                  <a:pos x="T4" y="T5"/>
                </a:cxn>
                <a:cxn ang="0">
                  <a:pos x="T6" y="T7"/>
                </a:cxn>
                <a:cxn ang="0">
                  <a:pos x="T8" y="T9"/>
                </a:cxn>
                <a:cxn ang="0">
                  <a:pos x="T10" y="T11"/>
                </a:cxn>
              </a:cxnLst>
              <a:rect l="0" t="0" r="r" b="b"/>
              <a:pathLst>
                <a:path w="5" h="2">
                  <a:moveTo>
                    <a:pt x="0" y="1"/>
                  </a:moveTo>
                  <a:cubicBezTo>
                    <a:pt x="1" y="2"/>
                    <a:pt x="3" y="2"/>
                    <a:pt x="4" y="1"/>
                  </a:cubicBezTo>
                  <a:cubicBezTo>
                    <a:pt x="4" y="1"/>
                    <a:pt x="5" y="2"/>
                    <a:pt x="5" y="2"/>
                  </a:cubicBezTo>
                  <a:cubicBezTo>
                    <a:pt x="4" y="1"/>
                    <a:pt x="4" y="1"/>
                    <a:pt x="3" y="1"/>
                  </a:cubicBezTo>
                  <a:cubicBezTo>
                    <a:pt x="3" y="1"/>
                    <a:pt x="1" y="0"/>
                    <a:pt x="2" y="1"/>
                  </a:cubicBezTo>
                  <a:cubicBezTo>
                    <a:pt x="2" y="1"/>
                    <a:pt x="1"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3" name="Freeform 429"/>
            <p:cNvSpPr/>
            <p:nvPr/>
          </p:nvSpPr>
          <p:spPr bwMode="auto">
            <a:xfrm>
              <a:off x="3755" y="2718"/>
              <a:ext cx="4" cy="6"/>
            </a:xfrm>
            <a:custGeom>
              <a:avLst/>
              <a:gdLst>
                <a:gd name="T0" fmla="*/ 2 w 2"/>
                <a:gd name="T1" fmla="*/ 3 h 3"/>
                <a:gd name="T2" fmla="*/ 0 w 2"/>
                <a:gd name="T3" fmla="*/ 0 h 3"/>
                <a:gd name="T4" fmla="*/ 2 w 2"/>
                <a:gd name="T5" fmla="*/ 3 h 3"/>
              </a:gdLst>
              <a:ahLst/>
              <a:cxnLst>
                <a:cxn ang="0">
                  <a:pos x="T0" y="T1"/>
                </a:cxn>
                <a:cxn ang="0">
                  <a:pos x="T2" y="T3"/>
                </a:cxn>
                <a:cxn ang="0">
                  <a:pos x="T4" y="T5"/>
                </a:cxn>
              </a:cxnLst>
              <a:rect l="0" t="0" r="r" b="b"/>
              <a:pathLst>
                <a:path w="2" h="3">
                  <a:moveTo>
                    <a:pt x="2" y="3"/>
                  </a:moveTo>
                  <a:cubicBezTo>
                    <a:pt x="0" y="0"/>
                    <a:pt x="0" y="0"/>
                    <a:pt x="0" y="0"/>
                  </a:cubicBezTo>
                  <a:cubicBezTo>
                    <a:pt x="1" y="2"/>
                    <a:pt x="1" y="2"/>
                    <a:pt x="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4" name="Freeform 430"/>
            <p:cNvSpPr/>
            <p:nvPr/>
          </p:nvSpPr>
          <p:spPr bwMode="auto">
            <a:xfrm>
              <a:off x="3761" y="2733"/>
              <a:ext cx="4" cy="17"/>
            </a:xfrm>
            <a:custGeom>
              <a:avLst/>
              <a:gdLst>
                <a:gd name="T0" fmla="*/ 1 w 2"/>
                <a:gd name="T1" fmla="*/ 7 h 8"/>
                <a:gd name="T2" fmla="*/ 0 w 2"/>
                <a:gd name="T3" fmla="*/ 3 h 8"/>
                <a:gd name="T4" fmla="*/ 1 w 2"/>
                <a:gd name="T5" fmla="*/ 7 h 8"/>
              </a:gdLst>
              <a:ahLst/>
              <a:cxnLst>
                <a:cxn ang="0">
                  <a:pos x="T0" y="T1"/>
                </a:cxn>
                <a:cxn ang="0">
                  <a:pos x="T2" y="T3"/>
                </a:cxn>
                <a:cxn ang="0">
                  <a:pos x="T4" y="T5"/>
                </a:cxn>
              </a:cxnLst>
              <a:rect l="0" t="0" r="r" b="b"/>
              <a:pathLst>
                <a:path w="2" h="8">
                  <a:moveTo>
                    <a:pt x="1" y="7"/>
                  </a:moveTo>
                  <a:cubicBezTo>
                    <a:pt x="2" y="0"/>
                    <a:pt x="1" y="8"/>
                    <a:pt x="0" y="3"/>
                  </a:cubicBezTo>
                  <a:cubicBezTo>
                    <a:pt x="0" y="5"/>
                    <a:pt x="0" y="6"/>
                    <a:pt x="1"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5" name="Freeform 431"/>
            <p:cNvSpPr/>
            <p:nvPr/>
          </p:nvSpPr>
          <p:spPr bwMode="auto">
            <a:xfrm>
              <a:off x="3759" y="2720"/>
              <a:ext cx="2" cy="2"/>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1"/>
                    <a:pt x="1" y="1"/>
                    <a:pt x="1" y="0"/>
                  </a:cubicBezTo>
                  <a:cubicBezTo>
                    <a:pt x="0" y="0"/>
                    <a:pt x="1"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6" name="Freeform 432"/>
            <p:cNvSpPr/>
            <p:nvPr/>
          </p:nvSpPr>
          <p:spPr bwMode="auto">
            <a:xfrm>
              <a:off x="3761" y="2714"/>
              <a:ext cx="6" cy="12"/>
            </a:xfrm>
            <a:custGeom>
              <a:avLst/>
              <a:gdLst>
                <a:gd name="T0" fmla="*/ 0 w 3"/>
                <a:gd name="T1" fmla="*/ 5 h 6"/>
                <a:gd name="T2" fmla="*/ 3 w 3"/>
                <a:gd name="T3" fmla="*/ 3 h 6"/>
                <a:gd name="T4" fmla="*/ 0 w 3"/>
                <a:gd name="T5" fmla="*/ 5 h 6"/>
              </a:gdLst>
              <a:ahLst/>
              <a:cxnLst>
                <a:cxn ang="0">
                  <a:pos x="T0" y="T1"/>
                </a:cxn>
                <a:cxn ang="0">
                  <a:pos x="T2" y="T3"/>
                </a:cxn>
                <a:cxn ang="0">
                  <a:pos x="T4" y="T5"/>
                </a:cxn>
              </a:cxnLst>
              <a:rect l="0" t="0" r="r" b="b"/>
              <a:pathLst>
                <a:path w="3" h="6">
                  <a:moveTo>
                    <a:pt x="0" y="5"/>
                  </a:moveTo>
                  <a:cubicBezTo>
                    <a:pt x="1" y="6"/>
                    <a:pt x="2" y="3"/>
                    <a:pt x="3" y="3"/>
                  </a:cubicBezTo>
                  <a:cubicBezTo>
                    <a:pt x="2" y="0"/>
                    <a:pt x="1" y="4"/>
                    <a:pt x="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7" name="Freeform 433"/>
            <p:cNvSpPr/>
            <p:nvPr/>
          </p:nvSpPr>
          <p:spPr bwMode="auto">
            <a:xfrm>
              <a:off x="3712" y="2737"/>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8" name="Freeform 434"/>
            <p:cNvSpPr>
              <a:spLocks noEditPoints="1"/>
            </p:cNvSpPr>
            <p:nvPr/>
          </p:nvSpPr>
          <p:spPr bwMode="auto">
            <a:xfrm>
              <a:off x="3742" y="2907"/>
              <a:ext cx="384" cy="146"/>
            </a:xfrm>
            <a:custGeom>
              <a:avLst/>
              <a:gdLst>
                <a:gd name="T0" fmla="*/ 150 w 181"/>
                <a:gd name="T1" fmla="*/ 21 h 69"/>
                <a:gd name="T2" fmla="*/ 144 w 181"/>
                <a:gd name="T3" fmla="*/ 25 h 69"/>
                <a:gd name="T4" fmla="*/ 103 w 181"/>
                <a:gd name="T5" fmla="*/ 42 h 69"/>
                <a:gd name="T6" fmla="*/ 91 w 181"/>
                <a:gd name="T7" fmla="*/ 45 h 69"/>
                <a:gd name="T8" fmla="*/ 79 w 181"/>
                <a:gd name="T9" fmla="*/ 44 h 69"/>
                <a:gd name="T10" fmla="*/ 60 w 181"/>
                <a:gd name="T11" fmla="*/ 44 h 69"/>
                <a:gd name="T12" fmla="*/ 50 w 181"/>
                <a:gd name="T13" fmla="*/ 47 h 69"/>
                <a:gd name="T14" fmla="*/ 32 w 181"/>
                <a:gd name="T15" fmla="*/ 47 h 69"/>
                <a:gd name="T16" fmla="*/ 22 w 181"/>
                <a:gd name="T17" fmla="*/ 44 h 69"/>
                <a:gd name="T18" fmla="*/ 10 w 181"/>
                <a:gd name="T19" fmla="*/ 39 h 69"/>
                <a:gd name="T20" fmla="*/ 10 w 181"/>
                <a:gd name="T21" fmla="*/ 37 h 69"/>
                <a:gd name="T22" fmla="*/ 10 w 181"/>
                <a:gd name="T23" fmla="*/ 35 h 69"/>
                <a:gd name="T24" fmla="*/ 10 w 181"/>
                <a:gd name="T25" fmla="*/ 34 h 69"/>
                <a:gd name="T26" fmla="*/ 10 w 181"/>
                <a:gd name="T27" fmla="*/ 30 h 69"/>
                <a:gd name="T28" fmla="*/ 2 w 181"/>
                <a:gd name="T29" fmla="*/ 32 h 69"/>
                <a:gd name="T30" fmla="*/ 6 w 181"/>
                <a:gd name="T31" fmla="*/ 44 h 69"/>
                <a:gd name="T32" fmla="*/ 10 w 181"/>
                <a:gd name="T33" fmla="*/ 51 h 69"/>
                <a:gd name="T34" fmla="*/ 4 w 181"/>
                <a:gd name="T35" fmla="*/ 55 h 69"/>
                <a:gd name="T36" fmla="*/ 8 w 181"/>
                <a:gd name="T37" fmla="*/ 58 h 69"/>
                <a:gd name="T38" fmla="*/ 13 w 181"/>
                <a:gd name="T39" fmla="*/ 57 h 69"/>
                <a:gd name="T40" fmla="*/ 13 w 181"/>
                <a:gd name="T41" fmla="*/ 60 h 69"/>
                <a:gd name="T42" fmla="*/ 19 w 181"/>
                <a:gd name="T43" fmla="*/ 57 h 69"/>
                <a:gd name="T44" fmla="*/ 20 w 181"/>
                <a:gd name="T45" fmla="*/ 63 h 69"/>
                <a:gd name="T46" fmla="*/ 22 w 181"/>
                <a:gd name="T47" fmla="*/ 66 h 69"/>
                <a:gd name="T48" fmla="*/ 24 w 181"/>
                <a:gd name="T49" fmla="*/ 64 h 69"/>
                <a:gd name="T50" fmla="*/ 28 w 181"/>
                <a:gd name="T51" fmla="*/ 64 h 69"/>
                <a:gd name="T52" fmla="*/ 31 w 181"/>
                <a:gd name="T53" fmla="*/ 66 h 69"/>
                <a:gd name="T54" fmla="*/ 36 w 181"/>
                <a:gd name="T55" fmla="*/ 58 h 69"/>
                <a:gd name="T56" fmla="*/ 36 w 181"/>
                <a:gd name="T57" fmla="*/ 65 h 69"/>
                <a:gd name="T58" fmla="*/ 46 w 181"/>
                <a:gd name="T59" fmla="*/ 67 h 69"/>
                <a:gd name="T60" fmla="*/ 50 w 181"/>
                <a:gd name="T61" fmla="*/ 66 h 69"/>
                <a:gd name="T62" fmla="*/ 55 w 181"/>
                <a:gd name="T63" fmla="*/ 62 h 69"/>
                <a:gd name="T64" fmla="*/ 65 w 181"/>
                <a:gd name="T65" fmla="*/ 66 h 69"/>
                <a:gd name="T66" fmla="*/ 69 w 181"/>
                <a:gd name="T67" fmla="*/ 63 h 69"/>
                <a:gd name="T68" fmla="*/ 71 w 181"/>
                <a:gd name="T69" fmla="*/ 63 h 69"/>
                <a:gd name="T70" fmla="*/ 72 w 181"/>
                <a:gd name="T71" fmla="*/ 61 h 69"/>
                <a:gd name="T72" fmla="*/ 76 w 181"/>
                <a:gd name="T73" fmla="*/ 65 h 69"/>
                <a:gd name="T74" fmla="*/ 79 w 181"/>
                <a:gd name="T75" fmla="*/ 63 h 69"/>
                <a:gd name="T76" fmla="*/ 88 w 181"/>
                <a:gd name="T77" fmla="*/ 60 h 69"/>
                <a:gd name="T78" fmla="*/ 92 w 181"/>
                <a:gd name="T79" fmla="*/ 62 h 69"/>
                <a:gd name="T80" fmla="*/ 98 w 181"/>
                <a:gd name="T81" fmla="*/ 60 h 69"/>
                <a:gd name="T82" fmla="*/ 102 w 181"/>
                <a:gd name="T83" fmla="*/ 59 h 69"/>
                <a:gd name="T84" fmla="*/ 103 w 181"/>
                <a:gd name="T85" fmla="*/ 59 h 69"/>
                <a:gd name="T86" fmla="*/ 108 w 181"/>
                <a:gd name="T87" fmla="*/ 58 h 69"/>
                <a:gd name="T88" fmla="*/ 115 w 181"/>
                <a:gd name="T89" fmla="*/ 53 h 69"/>
                <a:gd name="T90" fmla="*/ 117 w 181"/>
                <a:gd name="T91" fmla="*/ 52 h 69"/>
                <a:gd name="T92" fmla="*/ 122 w 181"/>
                <a:gd name="T93" fmla="*/ 45 h 69"/>
                <a:gd name="T94" fmla="*/ 127 w 181"/>
                <a:gd name="T95" fmla="*/ 45 h 69"/>
                <a:gd name="T96" fmla="*/ 134 w 181"/>
                <a:gd name="T97" fmla="*/ 43 h 69"/>
                <a:gd name="T98" fmla="*/ 139 w 181"/>
                <a:gd name="T99" fmla="*/ 41 h 69"/>
                <a:gd name="T100" fmla="*/ 152 w 181"/>
                <a:gd name="T101" fmla="*/ 37 h 69"/>
                <a:gd name="T102" fmla="*/ 156 w 181"/>
                <a:gd name="T103" fmla="*/ 35 h 69"/>
                <a:gd name="T104" fmla="*/ 163 w 181"/>
                <a:gd name="T105" fmla="*/ 27 h 69"/>
                <a:gd name="T106" fmla="*/ 167 w 181"/>
                <a:gd name="T107" fmla="*/ 19 h 69"/>
                <a:gd name="T108" fmla="*/ 10 w 181"/>
                <a:gd name="T109" fmla="*/ 31 h 69"/>
                <a:gd name="T110" fmla="*/ 10 w 181"/>
                <a:gd name="T111" fmla="*/ 35 h 69"/>
                <a:gd name="T112" fmla="*/ 9 w 181"/>
                <a:gd name="T113" fmla="*/ 34 h 69"/>
                <a:gd name="T114" fmla="*/ 7 w 181"/>
                <a:gd name="T115" fmla="*/ 35 h 69"/>
                <a:gd name="T116" fmla="*/ 8 w 181"/>
                <a:gd name="T117" fmla="*/ 36 h 69"/>
                <a:gd name="T118" fmla="*/ 10 w 181"/>
                <a:gd name="T119" fmla="*/ 3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81" h="69">
                  <a:moveTo>
                    <a:pt x="177" y="5"/>
                  </a:moveTo>
                  <a:cubicBezTo>
                    <a:pt x="177" y="2"/>
                    <a:pt x="172" y="0"/>
                    <a:pt x="172" y="0"/>
                  </a:cubicBezTo>
                  <a:cubicBezTo>
                    <a:pt x="172" y="4"/>
                    <a:pt x="169" y="7"/>
                    <a:pt x="164" y="8"/>
                  </a:cubicBezTo>
                  <a:cubicBezTo>
                    <a:pt x="163" y="9"/>
                    <a:pt x="163" y="11"/>
                    <a:pt x="162" y="11"/>
                  </a:cubicBezTo>
                  <a:cubicBezTo>
                    <a:pt x="159" y="15"/>
                    <a:pt x="152" y="15"/>
                    <a:pt x="149" y="19"/>
                  </a:cubicBezTo>
                  <a:cubicBezTo>
                    <a:pt x="150" y="19"/>
                    <a:pt x="150" y="20"/>
                    <a:pt x="150" y="21"/>
                  </a:cubicBezTo>
                  <a:cubicBezTo>
                    <a:pt x="150" y="20"/>
                    <a:pt x="150" y="20"/>
                    <a:pt x="150" y="20"/>
                  </a:cubicBezTo>
                  <a:cubicBezTo>
                    <a:pt x="150" y="22"/>
                    <a:pt x="150" y="22"/>
                    <a:pt x="150" y="22"/>
                  </a:cubicBezTo>
                  <a:cubicBezTo>
                    <a:pt x="150" y="22"/>
                    <a:pt x="149" y="21"/>
                    <a:pt x="149" y="20"/>
                  </a:cubicBezTo>
                  <a:cubicBezTo>
                    <a:pt x="147" y="21"/>
                    <a:pt x="146" y="23"/>
                    <a:pt x="144" y="24"/>
                  </a:cubicBezTo>
                  <a:cubicBezTo>
                    <a:pt x="145" y="26"/>
                    <a:pt x="143" y="24"/>
                    <a:pt x="144" y="26"/>
                  </a:cubicBezTo>
                  <a:cubicBezTo>
                    <a:pt x="144" y="25"/>
                    <a:pt x="144" y="25"/>
                    <a:pt x="144" y="25"/>
                  </a:cubicBezTo>
                  <a:cubicBezTo>
                    <a:pt x="143" y="27"/>
                    <a:pt x="143" y="27"/>
                    <a:pt x="141" y="25"/>
                  </a:cubicBezTo>
                  <a:cubicBezTo>
                    <a:pt x="135" y="26"/>
                    <a:pt x="130" y="30"/>
                    <a:pt x="125" y="31"/>
                  </a:cubicBezTo>
                  <a:cubicBezTo>
                    <a:pt x="119" y="33"/>
                    <a:pt x="114" y="37"/>
                    <a:pt x="108" y="39"/>
                  </a:cubicBezTo>
                  <a:cubicBezTo>
                    <a:pt x="108" y="42"/>
                    <a:pt x="106" y="41"/>
                    <a:pt x="106" y="44"/>
                  </a:cubicBezTo>
                  <a:cubicBezTo>
                    <a:pt x="106" y="43"/>
                    <a:pt x="106" y="43"/>
                    <a:pt x="106" y="43"/>
                  </a:cubicBezTo>
                  <a:cubicBezTo>
                    <a:pt x="105" y="45"/>
                    <a:pt x="104" y="43"/>
                    <a:pt x="103" y="42"/>
                  </a:cubicBezTo>
                  <a:cubicBezTo>
                    <a:pt x="103" y="44"/>
                    <a:pt x="102" y="43"/>
                    <a:pt x="103" y="45"/>
                  </a:cubicBezTo>
                  <a:cubicBezTo>
                    <a:pt x="103" y="46"/>
                    <a:pt x="102" y="42"/>
                    <a:pt x="101" y="43"/>
                  </a:cubicBezTo>
                  <a:cubicBezTo>
                    <a:pt x="101" y="42"/>
                    <a:pt x="101" y="44"/>
                    <a:pt x="101" y="44"/>
                  </a:cubicBezTo>
                  <a:cubicBezTo>
                    <a:pt x="100" y="46"/>
                    <a:pt x="101" y="42"/>
                    <a:pt x="99" y="41"/>
                  </a:cubicBezTo>
                  <a:cubicBezTo>
                    <a:pt x="96" y="42"/>
                    <a:pt x="94" y="45"/>
                    <a:pt x="91" y="44"/>
                  </a:cubicBezTo>
                  <a:cubicBezTo>
                    <a:pt x="91" y="44"/>
                    <a:pt x="91" y="45"/>
                    <a:pt x="91" y="45"/>
                  </a:cubicBezTo>
                  <a:cubicBezTo>
                    <a:pt x="90" y="42"/>
                    <a:pt x="90" y="46"/>
                    <a:pt x="90" y="45"/>
                  </a:cubicBezTo>
                  <a:cubicBezTo>
                    <a:pt x="90" y="44"/>
                    <a:pt x="90" y="44"/>
                    <a:pt x="90" y="44"/>
                  </a:cubicBezTo>
                  <a:cubicBezTo>
                    <a:pt x="88" y="43"/>
                    <a:pt x="88" y="45"/>
                    <a:pt x="86" y="44"/>
                  </a:cubicBezTo>
                  <a:cubicBezTo>
                    <a:pt x="85" y="45"/>
                    <a:pt x="84" y="42"/>
                    <a:pt x="83" y="44"/>
                  </a:cubicBezTo>
                  <a:cubicBezTo>
                    <a:pt x="83" y="43"/>
                    <a:pt x="83" y="43"/>
                    <a:pt x="82" y="43"/>
                  </a:cubicBezTo>
                  <a:cubicBezTo>
                    <a:pt x="82" y="47"/>
                    <a:pt x="80" y="42"/>
                    <a:pt x="79" y="44"/>
                  </a:cubicBezTo>
                  <a:cubicBezTo>
                    <a:pt x="79" y="44"/>
                    <a:pt x="79" y="44"/>
                    <a:pt x="79" y="44"/>
                  </a:cubicBezTo>
                  <a:cubicBezTo>
                    <a:pt x="76" y="44"/>
                    <a:pt x="73" y="43"/>
                    <a:pt x="70" y="46"/>
                  </a:cubicBezTo>
                  <a:cubicBezTo>
                    <a:pt x="68" y="46"/>
                    <a:pt x="66" y="43"/>
                    <a:pt x="64" y="44"/>
                  </a:cubicBezTo>
                  <a:cubicBezTo>
                    <a:pt x="64" y="46"/>
                    <a:pt x="64" y="46"/>
                    <a:pt x="64" y="46"/>
                  </a:cubicBezTo>
                  <a:cubicBezTo>
                    <a:pt x="63" y="46"/>
                    <a:pt x="64" y="45"/>
                    <a:pt x="64" y="44"/>
                  </a:cubicBezTo>
                  <a:cubicBezTo>
                    <a:pt x="63" y="46"/>
                    <a:pt x="61" y="44"/>
                    <a:pt x="60" y="44"/>
                  </a:cubicBezTo>
                  <a:cubicBezTo>
                    <a:pt x="60" y="45"/>
                    <a:pt x="60" y="45"/>
                    <a:pt x="60" y="46"/>
                  </a:cubicBezTo>
                  <a:cubicBezTo>
                    <a:pt x="59" y="43"/>
                    <a:pt x="57" y="47"/>
                    <a:pt x="55" y="45"/>
                  </a:cubicBezTo>
                  <a:cubicBezTo>
                    <a:pt x="56" y="48"/>
                    <a:pt x="55" y="47"/>
                    <a:pt x="54" y="48"/>
                  </a:cubicBezTo>
                  <a:cubicBezTo>
                    <a:pt x="54" y="47"/>
                    <a:pt x="54" y="46"/>
                    <a:pt x="54" y="46"/>
                  </a:cubicBezTo>
                  <a:cubicBezTo>
                    <a:pt x="53" y="46"/>
                    <a:pt x="52" y="46"/>
                    <a:pt x="51" y="45"/>
                  </a:cubicBezTo>
                  <a:cubicBezTo>
                    <a:pt x="51" y="46"/>
                    <a:pt x="50" y="48"/>
                    <a:pt x="50" y="47"/>
                  </a:cubicBezTo>
                  <a:cubicBezTo>
                    <a:pt x="49" y="45"/>
                    <a:pt x="48" y="47"/>
                    <a:pt x="48" y="46"/>
                  </a:cubicBezTo>
                  <a:cubicBezTo>
                    <a:pt x="48" y="48"/>
                    <a:pt x="47" y="49"/>
                    <a:pt x="46" y="49"/>
                  </a:cubicBezTo>
                  <a:cubicBezTo>
                    <a:pt x="47" y="46"/>
                    <a:pt x="47" y="46"/>
                    <a:pt x="47" y="46"/>
                  </a:cubicBezTo>
                  <a:cubicBezTo>
                    <a:pt x="44" y="47"/>
                    <a:pt x="42" y="44"/>
                    <a:pt x="39" y="47"/>
                  </a:cubicBezTo>
                  <a:cubicBezTo>
                    <a:pt x="39" y="45"/>
                    <a:pt x="39" y="45"/>
                    <a:pt x="39" y="45"/>
                  </a:cubicBezTo>
                  <a:cubicBezTo>
                    <a:pt x="36" y="47"/>
                    <a:pt x="35" y="45"/>
                    <a:pt x="32" y="47"/>
                  </a:cubicBezTo>
                  <a:cubicBezTo>
                    <a:pt x="33" y="46"/>
                    <a:pt x="30" y="45"/>
                    <a:pt x="30" y="45"/>
                  </a:cubicBezTo>
                  <a:cubicBezTo>
                    <a:pt x="29" y="46"/>
                    <a:pt x="28" y="46"/>
                    <a:pt x="27" y="48"/>
                  </a:cubicBezTo>
                  <a:cubicBezTo>
                    <a:pt x="27" y="48"/>
                    <a:pt x="27" y="46"/>
                    <a:pt x="27" y="46"/>
                  </a:cubicBezTo>
                  <a:cubicBezTo>
                    <a:pt x="26" y="45"/>
                    <a:pt x="26" y="43"/>
                    <a:pt x="25" y="45"/>
                  </a:cubicBezTo>
                  <a:cubicBezTo>
                    <a:pt x="25" y="43"/>
                    <a:pt x="25" y="43"/>
                    <a:pt x="25" y="43"/>
                  </a:cubicBezTo>
                  <a:cubicBezTo>
                    <a:pt x="24" y="44"/>
                    <a:pt x="22" y="46"/>
                    <a:pt x="22" y="44"/>
                  </a:cubicBezTo>
                  <a:cubicBezTo>
                    <a:pt x="21" y="45"/>
                    <a:pt x="20" y="45"/>
                    <a:pt x="20" y="46"/>
                  </a:cubicBezTo>
                  <a:cubicBezTo>
                    <a:pt x="19" y="46"/>
                    <a:pt x="20" y="44"/>
                    <a:pt x="19" y="45"/>
                  </a:cubicBezTo>
                  <a:cubicBezTo>
                    <a:pt x="21" y="44"/>
                    <a:pt x="21" y="44"/>
                    <a:pt x="21" y="44"/>
                  </a:cubicBezTo>
                  <a:cubicBezTo>
                    <a:pt x="19" y="42"/>
                    <a:pt x="17" y="42"/>
                    <a:pt x="15" y="42"/>
                  </a:cubicBezTo>
                  <a:cubicBezTo>
                    <a:pt x="16" y="40"/>
                    <a:pt x="13" y="41"/>
                    <a:pt x="13" y="39"/>
                  </a:cubicBezTo>
                  <a:cubicBezTo>
                    <a:pt x="12" y="40"/>
                    <a:pt x="13" y="38"/>
                    <a:pt x="10" y="39"/>
                  </a:cubicBezTo>
                  <a:cubicBezTo>
                    <a:pt x="11" y="39"/>
                    <a:pt x="11" y="39"/>
                    <a:pt x="11" y="39"/>
                  </a:cubicBezTo>
                  <a:cubicBezTo>
                    <a:pt x="11" y="38"/>
                    <a:pt x="11" y="37"/>
                    <a:pt x="12" y="37"/>
                  </a:cubicBezTo>
                  <a:cubicBezTo>
                    <a:pt x="12" y="37"/>
                    <a:pt x="11" y="37"/>
                    <a:pt x="11" y="37"/>
                  </a:cubicBezTo>
                  <a:cubicBezTo>
                    <a:pt x="11" y="36"/>
                    <a:pt x="11" y="36"/>
                    <a:pt x="11" y="36"/>
                  </a:cubicBezTo>
                  <a:cubicBezTo>
                    <a:pt x="11" y="36"/>
                    <a:pt x="11" y="36"/>
                    <a:pt x="11" y="37"/>
                  </a:cubicBezTo>
                  <a:cubicBezTo>
                    <a:pt x="10" y="37"/>
                    <a:pt x="10" y="37"/>
                    <a:pt x="10" y="37"/>
                  </a:cubicBezTo>
                  <a:cubicBezTo>
                    <a:pt x="10" y="36"/>
                    <a:pt x="10" y="36"/>
                    <a:pt x="10" y="36"/>
                  </a:cubicBezTo>
                  <a:cubicBezTo>
                    <a:pt x="10" y="36"/>
                    <a:pt x="10" y="36"/>
                    <a:pt x="10" y="36"/>
                  </a:cubicBezTo>
                  <a:cubicBezTo>
                    <a:pt x="10" y="36"/>
                    <a:pt x="10" y="36"/>
                    <a:pt x="10" y="36"/>
                  </a:cubicBezTo>
                  <a:cubicBezTo>
                    <a:pt x="10" y="36"/>
                    <a:pt x="10" y="36"/>
                    <a:pt x="10" y="36"/>
                  </a:cubicBezTo>
                  <a:cubicBezTo>
                    <a:pt x="10" y="36"/>
                    <a:pt x="11" y="36"/>
                    <a:pt x="11" y="36"/>
                  </a:cubicBezTo>
                  <a:cubicBezTo>
                    <a:pt x="11" y="36"/>
                    <a:pt x="11" y="36"/>
                    <a:pt x="10" y="35"/>
                  </a:cubicBezTo>
                  <a:cubicBezTo>
                    <a:pt x="10" y="35"/>
                    <a:pt x="10" y="35"/>
                    <a:pt x="10" y="35"/>
                  </a:cubicBezTo>
                  <a:cubicBezTo>
                    <a:pt x="11" y="35"/>
                    <a:pt x="11" y="35"/>
                    <a:pt x="11" y="35"/>
                  </a:cubicBezTo>
                  <a:cubicBezTo>
                    <a:pt x="11" y="35"/>
                    <a:pt x="11" y="35"/>
                    <a:pt x="11" y="34"/>
                  </a:cubicBezTo>
                  <a:cubicBezTo>
                    <a:pt x="11" y="34"/>
                    <a:pt x="11" y="34"/>
                    <a:pt x="11" y="34"/>
                  </a:cubicBezTo>
                  <a:cubicBezTo>
                    <a:pt x="11" y="34"/>
                    <a:pt x="11" y="34"/>
                    <a:pt x="11" y="34"/>
                  </a:cubicBezTo>
                  <a:cubicBezTo>
                    <a:pt x="9" y="35"/>
                    <a:pt x="12" y="34"/>
                    <a:pt x="10" y="34"/>
                  </a:cubicBezTo>
                  <a:cubicBezTo>
                    <a:pt x="10" y="34"/>
                    <a:pt x="10" y="33"/>
                    <a:pt x="11" y="32"/>
                  </a:cubicBezTo>
                  <a:cubicBezTo>
                    <a:pt x="10" y="34"/>
                    <a:pt x="10" y="32"/>
                    <a:pt x="10" y="31"/>
                  </a:cubicBezTo>
                  <a:cubicBezTo>
                    <a:pt x="10" y="31"/>
                    <a:pt x="10" y="31"/>
                    <a:pt x="10" y="31"/>
                  </a:cubicBezTo>
                  <a:cubicBezTo>
                    <a:pt x="10" y="30"/>
                    <a:pt x="10" y="30"/>
                    <a:pt x="10" y="29"/>
                  </a:cubicBezTo>
                  <a:cubicBezTo>
                    <a:pt x="10" y="29"/>
                    <a:pt x="10" y="29"/>
                    <a:pt x="10" y="29"/>
                  </a:cubicBezTo>
                  <a:cubicBezTo>
                    <a:pt x="10" y="29"/>
                    <a:pt x="10" y="30"/>
                    <a:pt x="10" y="30"/>
                  </a:cubicBezTo>
                  <a:cubicBezTo>
                    <a:pt x="10" y="30"/>
                    <a:pt x="9" y="30"/>
                    <a:pt x="5" y="31"/>
                  </a:cubicBezTo>
                  <a:cubicBezTo>
                    <a:pt x="4" y="32"/>
                    <a:pt x="9" y="31"/>
                    <a:pt x="8" y="32"/>
                  </a:cubicBezTo>
                  <a:cubicBezTo>
                    <a:pt x="5" y="32"/>
                    <a:pt x="9" y="34"/>
                    <a:pt x="6" y="34"/>
                  </a:cubicBezTo>
                  <a:cubicBezTo>
                    <a:pt x="4" y="33"/>
                    <a:pt x="4" y="33"/>
                    <a:pt x="4" y="33"/>
                  </a:cubicBezTo>
                  <a:cubicBezTo>
                    <a:pt x="4" y="33"/>
                    <a:pt x="5" y="33"/>
                    <a:pt x="5" y="33"/>
                  </a:cubicBezTo>
                  <a:cubicBezTo>
                    <a:pt x="2" y="32"/>
                    <a:pt x="2" y="32"/>
                    <a:pt x="2" y="32"/>
                  </a:cubicBezTo>
                  <a:cubicBezTo>
                    <a:pt x="5" y="34"/>
                    <a:pt x="3" y="35"/>
                    <a:pt x="3" y="35"/>
                  </a:cubicBezTo>
                  <a:cubicBezTo>
                    <a:pt x="3" y="35"/>
                    <a:pt x="3" y="35"/>
                    <a:pt x="3" y="35"/>
                  </a:cubicBezTo>
                  <a:cubicBezTo>
                    <a:pt x="1" y="36"/>
                    <a:pt x="4" y="35"/>
                    <a:pt x="4" y="36"/>
                  </a:cubicBezTo>
                  <a:cubicBezTo>
                    <a:pt x="4" y="36"/>
                    <a:pt x="1" y="36"/>
                    <a:pt x="0" y="37"/>
                  </a:cubicBezTo>
                  <a:cubicBezTo>
                    <a:pt x="1" y="38"/>
                    <a:pt x="3" y="40"/>
                    <a:pt x="2" y="42"/>
                  </a:cubicBezTo>
                  <a:cubicBezTo>
                    <a:pt x="3" y="43"/>
                    <a:pt x="4" y="44"/>
                    <a:pt x="6" y="44"/>
                  </a:cubicBezTo>
                  <a:cubicBezTo>
                    <a:pt x="6" y="44"/>
                    <a:pt x="3" y="45"/>
                    <a:pt x="5" y="45"/>
                  </a:cubicBezTo>
                  <a:cubicBezTo>
                    <a:pt x="4" y="46"/>
                    <a:pt x="3" y="47"/>
                    <a:pt x="3" y="47"/>
                  </a:cubicBezTo>
                  <a:cubicBezTo>
                    <a:pt x="4" y="47"/>
                    <a:pt x="4" y="49"/>
                    <a:pt x="5" y="46"/>
                  </a:cubicBezTo>
                  <a:cubicBezTo>
                    <a:pt x="6" y="48"/>
                    <a:pt x="7" y="49"/>
                    <a:pt x="8" y="49"/>
                  </a:cubicBezTo>
                  <a:cubicBezTo>
                    <a:pt x="8" y="49"/>
                    <a:pt x="6" y="50"/>
                    <a:pt x="6" y="51"/>
                  </a:cubicBezTo>
                  <a:cubicBezTo>
                    <a:pt x="8" y="50"/>
                    <a:pt x="9" y="50"/>
                    <a:pt x="10" y="51"/>
                  </a:cubicBezTo>
                  <a:cubicBezTo>
                    <a:pt x="11" y="50"/>
                    <a:pt x="10" y="50"/>
                    <a:pt x="11" y="48"/>
                  </a:cubicBezTo>
                  <a:cubicBezTo>
                    <a:pt x="12" y="48"/>
                    <a:pt x="12" y="48"/>
                    <a:pt x="13" y="48"/>
                  </a:cubicBezTo>
                  <a:cubicBezTo>
                    <a:pt x="12" y="49"/>
                    <a:pt x="10" y="52"/>
                    <a:pt x="11" y="52"/>
                  </a:cubicBezTo>
                  <a:cubicBezTo>
                    <a:pt x="9" y="55"/>
                    <a:pt x="10" y="51"/>
                    <a:pt x="8" y="54"/>
                  </a:cubicBezTo>
                  <a:cubicBezTo>
                    <a:pt x="7" y="55"/>
                    <a:pt x="5" y="54"/>
                    <a:pt x="6" y="53"/>
                  </a:cubicBezTo>
                  <a:cubicBezTo>
                    <a:pt x="3" y="54"/>
                    <a:pt x="6" y="54"/>
                    <a:pt x="4" y="55"/>
                  </a:cubicBezTo>
                  <a:cubicBezTo>
                    <a:pt x="5" y="56"/>
                    <a:pt x="6" y="55"/>
                    <a:pt x="8" y="55"/>
                  </a:cubicBezTo>
                  <a:cubicBezTo>
                    <a:pt x="8" y="54"/>
                    <a:pt x="8" y="54"/>
                    <a:pt x="9" y="53"/>
                  </a:cubicBezTo>
                  <a:cubicBezTo>
                    <a:pt x="11" y="52"/>
                    <a:pt x="9" y="56"/>
                    <a:pt x="9" y="56"/>
                  </a:cubicBezTo>
                  <a:cubicBezTo>
                    <a:pt x="9" y="56"/>
                    <a:pt x="9" y="56"/>
                    <a:pt x="9" y="56"/>
                  </a:cubicBezTo>
                  <a:cubicBezTo>
                    <a:pt x="9" y="57"/>
                    <a:pt x="10" y="56"/>
                    <a:pt x="11" y="57"/>
                  </a:cubicBezTo>
                  <a:cubicBezTo>
                    <a:pt x="9" y="60"/>
                    <a:pt x="9" y="56"/>
                    <a:pt x="8" y="58"/>
                  </a:cubicBezTo>
                  <a:cubicBezTo>
                    <a:pt x="7" y="60"/>
                    <a:pt x="7" y="60"/>
                    <a:pt x="7" y="60"/>
                  </a:cubicBezTo>
                  <a:cubicBezTo>
                    <a:pt x="8" y="61"/>
                    <a:pt x="9" y="58"/>
                    <a:pt x="10" y="59"/>
                  </a:cubicBezTo>
                  <a:cubicBezTo>
                    <a:pt x="9" y="60"/>
                    <a:pt x="9" y="60"/>
                    <a:pt x="9" y="60"/>
                  </a:cubicBezTo>
                  <a:cubicBezTo>
                    <a:pt x="10" y="60"/>
                    <a:pt x="10" y="60"/>
                    <a:pt x="10" y="60"/>
                  </a:cubicBezTo>
                  <a:cubicBezTo>
                    <a:pt x="11" y="59"/>
                    <a:pt x="11" y="57"/>
                    <a:pt x="11" y="57"/>
                  </a:cubicBezTo>
                  <a:cubicBezTo>
                    <a:pt x="13" y="55"/>
                    <a:pt x="11" y="57"/>
                    <a:pt x="13" y="57"/>
                  </a:cubicBezTo>
                  <a:cubicBezTo>
                    <a:pt x="14" y="56"/>
                    <a:pt x="12" y="57"/>
                    <a:pt x="13" y="56"/>
                  </a:cubicBezTo>
                  <a:cubicBezTo>
                    <a:pt x="14" y="54"/>
                    <a:pt x="14" y="54"/>
                    <a:pt x="15" y="54"/>
                  </a:cubicBezTo>
                  <a:cubicBezTo>
                    <a:pt x="15" y="55"/>
                    <a:pt x="14" y="56"/>
                    <a:pt x="14" y="57"/>
                  </a:cubicBezTo>
                  <a:cubicBezTo>
                    <a:pt x="14" y="58"/>
                    <a:pt x="13" y="57"/>
                    <a:pt x="14" y="57"/>
                  </a:cubicBezTo>
                  <a:cubicBezTo>
                    <a:pt x="12" y="58"/>
                    <a:pt x="12" y="60"/>
                    <a:pt x="11" y="61"/>
                  </a:cubicBezTo>
                  <a:cubicBezTo>
                    <a:pt x="11" y="62"/>
                    <a:pt x="12" y="60"/>
                    <a:pt x="13" y="60"/>
                  </a:cubicBezTo>
                  <a:cubicBezTo>
                    <a:pt x="13" y="60"/>
                    <a:pt x="14" y="58"/>
                    <a:pt x="14" y="58"/>
                  </a:cubicBezTo>
                  <a:cubicBezTo>
                    <a:pt x="17" y="54"/>
                    <a:pt x="13" y="61"/>
                    <a:pt x="15" y="61"/>
                  </a:cubicBezTo>
                  <a:cubicBezTo>
                    <a:pt x="16" y="58"/>
                    <a:pt x="18" y="58"/>
                    <a:pt x="19" y="54"/>
                  </a:cubicBezTo>
                  <a:cubicBezTo>
                    <a:pt x="19" y="54"/>
                    <a:pt x="20" y="53"/>
                    <a:pt x="20" y="54"/>
                  </a:cubicBezTo>
                  <a:cubicBezTo>
                    <a:pt x="19" y="56"/>
                    <a:pt x="20" y="56"/>
                    <a:pt x="18" y="57"/>
                  </a:cubicBezTo>
                  <a:cubicBezTo>
                    <a:pt x="19" y="57"/>
                    <a:pt x="19" y="57"/>
                    <a:pt x="19" y="57"/>
                  </a:cubicBezTo>
                  <a:cubicBezTo>
                    <a:pt x="17" y="59"/>
                    <a:pt x="17" y="59"/>
                    <a:pt x="17" y="59"/>
                  </a:cubicBezTo>
                  <a:cubicBezTo>
                    <a:pt x="17" y="61"/>
                    <a:pt x="17" y="63"/>
                    <a:pt x="17" y="64"/>
                  </a:cubicBezTo>
                  <a:cubicBezTo>
                    <a:pt x="18" y="63"/>
                    <a:pt x="18" y="62"/>
                    <a:pt x="19" y="62"/>
                  </a:cubicBezTo>
                  <a:cubicBezTo>
                    <a:pt x="18" y="62"/>
                    <a:pt x="18" y="63"/>
                    <a:pt x="19" y="64"/>
                  </a:cubicBezTo>
                  <a:cubicBezTo>
                    <a:pt x="18" y="63"/>
                    <a:pt x="20" y="61"/>
                    <a:pt x="20" y="60"/>
                  </a:cubicBezTo>
                  <a:cubicBezTo>
                    <a:pt x="21" y="61"/>
                    <a:pt x="21" y="63"/>
                    <a:pt x="20" y="63"/>
                  </a:cubicBezTo>
                  <a:cubicBezTo>
                    <a:pt x="19" y="65"/>
                    <a:pt x="19" y="65"/>
                    <a:pt x="19" y="65"/>
                  </a:cubicBezTo>
                  <a:cubicBezTo>
                    <a:pt x="20" y="63"/>
                    <a:pt x="19" y="65"/>
                    <a:pt x="20" y="65"/>
                  </a:cubicBezTo>
                  <a:cubicBezTo>
                    <a:pt x="20" y="64"/>
                    <a:pt x="21" y="62"/>
                    <a:pt x="22" y="61"/>
                  </a:cubicBezTo>
                  <a:cubicBezTo>
                    <a:pt x="22" y="61"/>
                    <a:pt x="22" y="62"/>
                    <a:pt x="23" y="62"/>
                  </a:cubicBezTo>
                  <a:cubicBezTo>
                    <a:pt x="21" y="63"/>
                    <a:pt x="21" y="63"/>
                    <a:pt x="21" y="63"/>
                  </a:cubicBezTo>
                  <a:cubicBezTo>
                    <a:pt x="22" y="63"/>
                    <a:pt x="21" y="66"/>
                    <a:pt x="22" y="66"/>
                  </a:cubicBezTo>
                  <a:cubicBezTo>
                    <a:pt x="23" y="64"/>
                    <a:pt x="23" y="64"/>
                    <a:pt x="23" y="64"/>
                  </a:cubicBezTo>
                  <a:cubicBezTo>
                    <a:pt x="22" y="66"/>
                    <a:pt x="22" y="66"/>
                    <a:pt x="22" y="66"/>
                  </a:cubicBezTo>
                  <a:cubicBezTo>
                    <a:pt x="23" y="65"/>
                    <a:pt x="23" y="65"/>
                    <a:pt x="24" y="65"/>
                  </a:cubicBezTo>
                  <a:cubicBezTo>
                    <a:pt x="23" y="66"/>
                    <a:pt x="23" y="66"/>
                    <a:pt x="23" y="66"/>
                  </a:cubicBezTo>
                  <a:cubicBezTo>
                    <a:pt x="24" y="65"/>
                    <a:pt x="25" y="63"/>
                    <a:pt x="25" y="65"/>
                  </a:cubicBezTo>
                  <a:cubicBezTo>
                    <a:pt x="25" y="63"/>
                    <a:pt x="24" y="65"/>
                    <a:pt x="24" y="64"/>
                  </a:cubicBezTo>
                  <a:cubicBezTo>
                    <a:pt x="24" y="62"/>
                    <a:pt x="25" y="62"/>
                    <a:pt x="25" y="62"/>
                  </a:cubicBezTo>
                  <a:cubicBezTo>
                    <a:pt x="25" y="62"/>
                    <a:pt x="25" y="62"/>
                    <a:pt x="25" y="63"/>
                  </a:cubicBezTo>
                  <a:cubicBezTo>
                    <a:pt x="26" y="62"/>
                    <a:pt x="26" y="62"/>
                    <a:pt x="26" y="62"/>
                  </a:cubicBezTo>
                  <a:cubicBezTo>
                    <a:pt x="26" y="63"/>
                    <a:pt x="26" y="64"/>
                    <a:pt x="26" y="65"/>
                  </a:cubicBezTo>
                  <a:cubicBezTo>
                    <a:pt x="27" y="63"/>
                    <a:pt x="27" y="63"/>
                    <a:pt x="27" y="63"/>
                  </a:cubicBezTo>
                  <a:cubicBezTo>
                    <a:pt x="26" y="66"/>
                    <a:pt x="28" y="62"/>
                    <a:pt x="28" y="64"/>
                  </a:cubicBezTo>
                  <a:cubicBezTo>
                    <a:pt x="28" y="65"/>
                    <a:pt x="27" y="66"/>
                    <a:pt x="27" y="67"/>
                  </a:cubicBezTo>
                  <a:cubicBezTo>
                    <a:pt x="28" y="64"/>
                    <a:pt x="29" y="64"/>
                    <a:pt x="30" y="62"/>
                  </a:cubicBezTo>
                  <a:cubicBezTo>
                    <a:pt x="30" y="63"/>
                    <a:pt x="28" y="65"/>
                    <a:pt x="28" y="67"/>
                  </a:cubicBezTo>
                  <a:cubicBezTo>
                    <a:pt x="29" y="65"/>
                    <a:pt x="29" y="69"/>
                    <a:pt x="30" y="66"/>
                  </a:cubicBezTo>
                  <a:cubicBezTo>
                    <a:pt x="30" y="65"/>
                    <a:pt x="31" y="64"/>
                    <a:pt x="31" y="63"/>
                  </a:cubicBezTo>
                  <a:cubicBezTo>
                    <a:pt x="32" y="64"/>
                    <a:pt x="31" y="64"/>
                    <a:pt x="31" y="66"/>
                  </a:cubicBezTo>
                  <a:cubicBezTo>
                    <a:pt x="32" y="65"/>
                    <a:pt x="32" y="63"/>
                    <a:pt x="32" y="62"/>
                  </a:cubicBezTo>
                  <a:cubicBezTo>
                    <a:pt x="32" y="63"/>
                    <a:pt x="33" y="61"/>
                    <a:pt x="34" y="62"/>
                  </a:cubicBezTo>
                  <a:cubicBezTo>
                    <a:pt x="33" y="64"/>
                    <a:pt x="32" y="63"/>
                    <a:pt x="33" y="64"/>
                  </a:cubicBezTo>
                  <a:cubicBezTo>
                    <a:pt x="34" y="65"/>
                    <a:pt x="34" y="60"/>
                    <a:pt x="35" y="60"/>
                  </a:cubicBezTo>
                  <a:cubicBezTo>
                    <a:pt x="35" y="59"/>
                    <a:pt x="36" y="56"/>
                    <a:pt x="36" y="55"/>
                  </a:cubicBezTo>
                  <a:cubicBezTo>
                    <a:pt x="37" y="56"/>
                    <a:pt x="36" y="56"/>
                    <a:pt x="36" y="58"/>
                  </a:cubicBezTo>
                  <a:cubicBezTo>
                    <a:pt x="36" y="58"/>
                    <a:pt x="36" y="58"/>
                    <a:pt x="36" y="58"/>
                  </a:cubicBezTo>
                  <a:cubicBezTo>
                    <a:pt x="36" y="61"/>
                    <a:pt x="34" y="63"/>
                    <a:pt x="34" y="65"/>
                  </a:cubicBezTo>
                  <a:cubicBezTo>
                    <a:pt x="35" y="64"/>
                    <a:pt x="35" y="64"/>
                    <a:pt x="35" y="64"/>
                  </a:cubicBezTo>
                  <a:cubicBezTo>
                    <a:pt x="35" y="65"/>
                    <a:pt x="34" y="66"/>
                    <a:pt x="34" y="67"/>
                  </a:cubicBezTo>
                  <a:cubicBezTo>
                    <a:pt x="35" y="65"/>
                    <a:pt x="36" y="67"/>
                    <a:pt x="36" y="66"/>
                  </a:cubicBezTo>
                  <a:cubicBezTo>
                    <a:pt x="36" y="65"/>
                    <a:pt x="35" y="67"/>
                    <a:pt x="36" y="65"/>
                  </a:cubicBezTo>
                  <a:cubicBezTo>
                    <a:pt x="36" y="65"/>
                    <a:pt x="37" y="62"/>
                    <a:pt x="37" y="63"/>
                  </a:cubicBezTo>
                  <a:cubicBezTo>
                    <a:pt x="37" y="65"/>
                    <a:pt x="37" y="66"/>
                    <a:pt x="37" y="67"/>
                  </a:cubicBezTo>
                  <a:cubicBezTo>
                    <a:pt x="37" y="68"/>
                    <a:pt x="37" y="65"/>
                    <a:pt x="38" y="66"/>
                  </a:cubicBezTo>
                  <a:cubicBezTo>
                    <a:pt x="38" y="67"/>
                    <a:pt x="38" y="67"/>
                    <a:pt x="38" y="67"/>
                  </a:cubicBezTo>
                  <a:cubicBezTo>
                    <a:pt x="40" y="68"/>
                    <a:pt x="42" y="67"/>
                    <a:pt x="45" y="63"/>
                  </a:cubicBezTo>
                  <a:cubicBezTo>
                    <a:pt x="45" y="65"/>
                    <a:pt x="45" y="65"/>
                    <a:pt x="46" y="67"/>
                  </a:cubicBezTo>
                  <a:cubicBezTo>
                    <a:pt x="46" y="66"/>
                    <a:pt x="46" y="65"/>
                    <a:pt x="47" y="65"/>
                  </a:cubicBezTo>
                  <a:cubicBezTo>
                    <a:pt x="47" y="67"/>
                    <a:pt x="47" y="67"/>
                    <a:pt x="47" y="67"/>
                  </a:cubicBezTo>
                  <a:cubicBezTo>
                    <a:pt x="48" y="68"/>
                    <a:pt x="49" y="66"/>
                    <a:pt x="49" y="65"/>
                  </a:cubicBezTo>
                  <a:cubicBezTo>
                    <a:pt x="49" y="66"/>
                    <a:pt x="49" y="66"/>
                    <a:pt x="49" y="66"/>
                  </a:cubicBezTo>
                  <a:cubicBezTo>
                    <a:pt x="50" y="68"/>
                    <a:pt x="50" y="65"/>
                    <a:pt x="50" y="65"/>
                  </a:cubicBezTo>
                  <a:cubicBezTo>
                    <a:pt x="50" y="66"/>
                    <a:pt x="50" y="66"/>
                    <a:pt x="50" y="66"/>
                  </a:cubicBezTo>
                  <a:cubicBezTo>
                    <a:pt x="51" y="65"/>
                    <a:pt x="51" y="65"/>
                    <a:pt x="51" y="65"/>
                  </a:cubicBezTo>
                  <a:cubicBezTo>
                    <a:pt x="51" y="64"/>
                    <a:pt x="52" y="65"/>
                    <a:pt x="52" y="67"/>
                  </a:cubicBezTo>
                  <a:cubicBezTo>
                    <a:pt x="52" y="66"/>
                    <a:pt x="52" y="66"/>
                    <a:pt x="52" y="65"/>
                  </a:cubicBezTo>
                  <a:cubicBezTo>
                    <a:pt x="52" y="67"/>
                    <a:pt x="54" y="67"/>
                    <a:pt x="55" y="66"/>
                  </a:cubicBezTo>
                  <a:cubicBezTo>
                    <a:pt x="54" y="65"/>
                    <a:pt x="54" y="65"/>
                    <a:pt x="54" y="63"/>
                  </a:cubicBezTo>
                  <a:cubicBezTo>
                    <a:pt x="54" y="61"/>
                    <a:pt x="55" y="64"/>
                    <a:pt x="55" y="62"/>
                  </a:cubicBezTo>
                  <a:cubicBezTo>
                    <a:pt x="55" y="63"/>
                    <a:pt x="55" y="64"/>
                    <a:pt x="55" y="65"/>
                  </a:cubicBezTo>
                  <a:cubicBezTo>
                    <a:pt x="56" y="68"/>
                    <a:pt x="58" y="65"/>
                    <a:pt x="59" y="66"/>
                  </a:cubicBezTo>
                  <a:cubicBezTo>
                    <a:pt x="60" y="65"/>
                    <a:pt x="60" y="65"/>
                    <a:pt x="60" y="65"/>
                  </a:cubicBezTo>
                  <a:cubicBezTo>
                    <a:pt x="61" y="67"/>
                    <a:pt x="62" y="64"/>
                    <a:pt x="63" y="65"/>
                  </a:cubicBezTo>
                  <a:cubicBezTo>
                    <a:pt x="63" y="65"/>
                    <a:pt x="63" y="62"/>
                    <a:pt x="64" y="62"/>
                  </a:cubicBezTo>
                  <a:cubicBezTo>
                    <a:pt x="64" y="60"/>
                    <a:pt x="64" y="64"/>
                    <a:pt x="65" y="66"/>
                  </a:cubicBezTo>
                  <a:cubicBezTo>
                    <a:pt x="65" y="65"/>
                    <a:pt x="65" y="64"/>
                    <a:pt x="66" y="64"/>
                  </a:cubicBezTo>
                  <a:cubicBezTo>
                    <a:pt x="66" y="65"/>
                    <a:pt x="66" y="65"/>
                    <a:pt x="66" y="65"/>
                  </a:cubicBezTo>
                  <a:cubicBezTo>
                    <a:pt x="66" y="64"/>
                    <a:pt x="67" y="63"/>
                    <a:pt x="67" y="64"/>
                  </a:cubicBezTo>
                  <a:cubicBezTo>
                    <a:pt x="67" y="64"/>
                    <a:pt x="67" y="64"/>
                    <a:pt x="67" y="64"/>
                  </a:cubicBezTo>
                  <a:cubicBezTo>
                    <a:pt x="67" y="64"/>
                    <a:pt x="68" y="66"/>
                    <a:pt x="68" y="65"/>
                  </a:cubicBezTo>
                  <a:cubicBezTo>
                    <a:pt x="68" y="64"/>
                    <a:pt x="69" y="65"/>
                    <a:pt x="69" y="63"/>
                  </a:cubicBezTo>
                  <a:cubicBezTo>
                    <a:pt x="69" y="64"/>
                    <a:pt x="69" y="64"/>
                    <a:pt x="69" y="64"/>
                  </a:cubicBezTo>
                  <a:cubicBezTo>
                    <a:pt x="69" y="62"/>
                    <a:pt x="69" y="62"/>
                    <a:pt x="69" y="62"/>
                  </a:cubicBezTo>
                  <a:cubicBezTo>
                    <a:pt x="70" y="63"/>
                    <a:pt x="70" y="63"/>
                    <a:pt x="70" y="63"/>
                  </a:cubicBezTo>
                  <a:cubicBezTo>
                    <a:pt x="70" y="65"/>
                    <a:pt x="70" y="65"/>
                    <a:pt x="70" y="65"/>
                  </a:cubicBezTo>
                  <a:cubicBezTo>
                    <a:pt x="71" y="66"/>
                    <a:pt x="70" y="63"/>
                    <a:pt x="70" y="62"/>
                  </a:cubicBezTo>
                  <a:cubicBezTo>
                    <a:pt x="71" y="61"/>
                    <a:pt x="71" y="63"/>
                    <a:pt x="71" y="63"/>
                  </a:cubicBezTo>
                  <a:cubicBezTo>
                    <a:pt x="71" y="64"/>
                    <a:pt x="71" y="63"/>
                    <a:pt x="71" y="63"/>
                  </a:cubicBezTo>
                  <a:cubicBezTo>
                    <a:pt x="70" y="65"/>
                    <a:pt x="71" y="64"/>
                    <a:pt x="71" y="65"/>
                  </a:cubicBezTo>
                  <a:cubicBezTo>
                    <a:pt x="71" y="65"/>
                    <a:pt x="71" y="63"/>
                    <a:pt x="72" y="63"/>
                  </a:cubicBezTo>
                  <a:cubicBezTo>
                    <a:pt x="72" y="63"/>
                    <a:pt x="73" y="63"/>
                    <a:pt x="73" y="65"/>
                  </a:cubicBezTo>
                  <a:cubicBezTo>
                    <a:pt x="73" y="64"/>
                    <a:pt x="73" y="64"/>
                    <a:pt x="73" y="63"/>
                  </a:cubicBezTo>
                  <a:cubicBezTo>
                    <a:pt x="73" y="63"/>
                    <a:pt x="73" y="62"/>
                    <a:pt x="72" y="61"/>
                  </a:cubicBezTo>
                  <a:cubicBezTo>
                    <a:pt x="73" y="61"/>
                    <a:pt x="73" y="61"/>
                    <a:pt x="73" y="61"/>
                  </a:cubicBezTo>
                  <a:cubicBezTo>
                    <a:pt x="73" y="62"/>
                    <a:pt x="73" y="62"/>
                    <a:pt x="73" y="62"/>
                  </a:cubicBezTo>
                  <a:cubicBezTo>
                    <a:pt x="73" y="61"/>
                    <a:pt x="74" y="62"/>
                    <a:pt x="74" y="60"/>
                  </a:cubicBezTo>
                  <a:cubicBezTo>
                    <a:pt x="74" y="62"/>
                    <a:pt x="74" y="62"/>
                    <a:pt x="74" y="62"/>
                  </a:cubicBezTo>
                  <a:cubicBezTo>
                    <a:pt x="74" y="61"/>
                    <a:pt x="75" y="61"/>
                    <a:pt x="75" y="61"/>
                  </a:cubicBezTo>
                  <a:cubicBezTo>
                    <a:pt x="75" y="62"/>
                    <a:pt x="75" y="64"/>
                    <a:pt x="76" y="65"/>
                  </a:cubicBezTo>
                  <a:cubicBezTo>
                    <a:pt x="77" y="63"/>
                    <a:pt x="77" y="63"/>
                    <a:pt x="77" y="63"/>
                  </a:cubicBezTo>
                  <a:cubicBezTo>
                    <a:pt x="77" y="63"/>
                    <a:pt x="77" y="63"/>
                    <a:pt x="77" y="64"/>
                  </a:cubicBezTo>
                  <a:cubicBezTo>
                    <a:pt x="78" y="65"/>
                    <a:pt x="78" y="59"/>
                    <a:pt x="79" y="61"/>
                  </a:cubicBezTo>
                  <a:cubicBezTo>
                    <a:pt x="79" y="63"/>
                    <a:pt x="79" y="63"/>
                    <a:pt x="80" y="64"/>
                  </a:cubicBezTo>
                  <a:cubicBezTo>
                    <a:pt x="80" y="63"/>
                    <a:pt x="80" y="63"/>
                    <a:pt x="80" y="62"/>
                  </a:cubicBezTo>
                  <a:cubicBezTo>
                    <a:pt x="80" y="61"/>
                    <a:pt x="80" y="64"/>
                    <a:pt x="79" y="63"/>
                  </a:cubicBezTo>
                  <a:cubicBezTo>
                    <a:pt x="79" y="61"/>
                    <a:pt x="80" y="62"/>
                    <a:pt x="80" y="61"/>
                  </a:cubicBezTo>
                  <a:cubicBezTo>
                    <a:pt x="81" y="66"/>
                    <a:pt x="83" y="62"/>
                    <a:pt x="84" y="64"/>
                  </a:cubicBezTo>
                  <a:cubicBezTo>
                    <a:pt x="84" y="61"/>
                    <a:pt x="85" y="63"/>
                    <a:pt x="85" y="62"/>
                  </a:cubicBezTo>
                  <a:cubicBezTo>
                    <a:pt x="85" y="65"/>
                    <a:pt x="86" y="62"/>
                    <a:pt x="86" y="63"/>
                  </a:cubicBezTo>
                  <a:cubicBezTo>
                    <a:pt x="86" y="61"/>
                    <a:pt x="86" y="61"/>
                    <a:pt x="86" y="61"/>
                  </a:cubicBezTo>
                  <a:cubicBezTo>
                    <a:pt x="87" y="62"/>
                    <a:pt x="87" y="57"/>
                    <a:pt x="88" y="60"/>
                  </a:cubicBezTo>
                  <a:cubicBezTo>
                    <a:pt x="88" y="60"/>
                    <a:pt x="88" y="61"/>
                    <a:pt x="88" y="62"/>
                  </a:cubicBezTo>
                  <a:cubicBezTo>
                    <a:pt x="89" y="65"/>
                    <a:pt x="89" y="59"/>
                    <a:pt x="90" y="62"/>
                  </a:cubicBezTo>
                  <a:cubicBezTo>
                    <a:pt x="90" y="61"/>
                    <a:pt x="89" y="60"/>
                    <a:pt x="90" y="59"/>
                  </a:cubicBezTo>
                  <a:cubicBezTo>
                    <a:pt x="91" y="60"/>
                    <a:pt x="92" y="61"/>
                    <a:pt x="92" y="62"/>
                  </a:cubicBezTo>
                  <a:cubicBezTo>
                    <a:pt x="92" y="61"/>
                    <a:pt x="92" y="60"/>
                    <a:pt x="92" y="61"/>
                  </a:cubicBezTo>
                  <a:cubicBezTo>
                    <a:pt x="93" y="62"/>
                    <a:pt x="92" y="62"/>
                    <a:pt x="92" y="62"/>
                  </a:cubicBezTo>
                  <a:cubicBezTo>
                    <a:pt x="93" y="63"/>
                    <a:pt x="93" y="61"/>
                    <a:pt x="94" y="60"/>
                  </a:cubicBezTo>
                  <a:cubicBezTo>
                    <a:pt x="94" y="62"/>
                    <a:pt x="95" y="61"/>
                    <a:pt x="96" y="62"/>
                  </a:cubicBezTo>
                  <a:cubicBezTo>
                    <a:pt x="96" y="60"/>
                    <a:pt x="98" y="63"/>
                    <a:pt x="97" y="60"/>
                  </a:cubicBezTo>
                  <a:cubicBezTo>
                    <a:pt x="98" y="61"/>
                    <a:pt x="98" y="61"/>
                    <a:pt x="98" y="61"/>
                  </a:cubicBezTo>
                  <a:cubicBezTo>
                    <a:pt x="98" y="60"/>
                    <a:pt x="98" y="58"/>
                    <a:pt x="98" y="58"/>
                  </a:cubicBezTo>
                  <a:cubicBezTo>
                    <a:pt x="98" y="60"/>
                    <a:pt x="98" y="60"/>
                    <a:pt x="98" y="60"/>
                  </a:cubicBezTo>
                  <a:cubicBezTo>
                    <a:pt x="99" y="62"/>
                    <a:pt x="99" y="60"/>
                    <a:pt x="100" y="61"/>
                  </a:cubicBezTo>
                  <a:cubicBezTo>
                    <a:pt x="99" y="59"/>
                    <a:pt x="100" y="61"/>
                    <a:pt x="100" y="60"/>
                  </a:cubicBezTo>
                  <a:cubicBezTo>
                    <a:pt x="100" y="59"/>
                    <a:pt x="100" y="59"/>
                    <a:pt x="100" y="59"/>
                  </a:cubicBezTo>
                  <a:cubicBezTo>
                    <a:pt x="101" y="58"/>
                    <a:pt x="100" y="58"/>
                    <a:pt x="101" y="57"/>
                  </a:cubicBezTo>
                  <a:cubicBezTo>
                    <a:pt x="101" y="57"/>
                    <a:pt x="101" y="60"/>
                    <a:pt x="101" y="59"/>
                  </a:cubicBezTo>
                  <a:cubicBezTo>
                    <a:pt x="102" y="60"/>
                    <a:pt x="102" y="60"/>
                    <a:pt x="102" y="59"/>
                  </a:cubicBezTo>
                  <a:cubicBezTo>
                    <a:pt x="102" y="59"/>
                    <a:pt x="102" y="59"/>
                    <a:pt x="102" y="59"/>
                  </a:cubicBezTo>
                  <a:cubicBezTo>
                    <a:pt x="102" y="59"/>
                    <a:pt x="102" y="59"/>
                    <a:pt x="102" y="59"/>
                  </a:cubicBezTo>
                  <a:cubicBezTo>
                    <a:pt x="103" y="59"/>
                    <a:pt x="103" y="59"/>
                    <a:pt x="103" y="59"/>
                  </a:cubicBezTo>
                  <a:cubicBezTo>
                    <a:pt x="103" y="59"/>
                    <a:pt x="103" y="59"/>
                    <a:pt x="103" y="59"/>
                  </a:cubicBezTo>
                  <a:cubicBezTo>
                    <a:pt x="103" y="59"/>
                    <a:pt x="103" y="59"/>
                    <a:pt x="102" y="59"/>
                  </a:cubicBezTo>
                  <a:cubicBezTo>
                    <a:pt x="103" y="59"/>
                    <a:pt x="103" y="59"/>
                    <a:pt x="103" y="59"/>
                  </a:cubicBezTo>
                  <a:cubicBezTo>
                    <a:pt x="103" y="59"/>
                    <a:pt x="103" y="59"/>
                    <a:pt x="103" y="59"/>
                  </a:cubicBezTo>
                  <a:cubicBezTo>
                    <a:pt x="103" y="59"/>
                    <a:pt x="103" y="59"/>
                    <a:pt x="103" y="60"/>
                  </a:cubicBezTo>
                  <a:cubicBezTo>
                    <a:pt x="104" y="61"/>
                    <a:pt x="104" y="61"/>
                    <a:pt x="104" y="61"/>
                  </a:cubicBezTo>
                  <a:cubicBezTo>
                    <a:pt x="104" y="61"/>
                    <a:pt x="104" y="59"/>
                    <a:pt x="104" y="59"/>
                  </a:cubicBezTo>
                  <a:cubicBezTo>
                    <a:pt x="106" y="60"/>
                    <a:pt x="108" y="58"/>
                    <a:pt x="108" y="57"/>
                  </a:cubicBezTo>
                  <a:cubicBezTo>
                    <a:pt x="108" y="57"/>
                    <a:pt x="108" y="58"/>
                    <a:pt x="108" y="58"/>
                  </a:cubicBezTo>
                  <a:cubicBezTo>
                    <a:pt x="108" y="57"/>
                    <a:pt x="108" y="56"/>
                    <a:pt x="109" y="57"/>
                  </a:cubicBezTo>
                  <a:cubicBezTo>
                    <a:pt x="109" y="56"/>
                    <a:pt x="109" y="58"/>
                    <a:pt x="110" y="58"/>
                  </a:cubicBezTo>
                  <a:cubicBezTo>
                    <a:pt x="110" y="58"/>
                    <a:pt x="110" y="56"/>
                    <a:pt x="109" y="56"/>
                  </a:cubicBezTo>
                  <a:cubicBezTo>
                    <a:pt x="111" y="59"/>
                    <a:pt x="111" y="55"/>
                    <a:pt x="113" y="56"/>
                  </a:cubicBezTo>
                  <a:cubicBezTo>
                    <a:pt x="113" y="56"/>
                    <a:pt x="113" y="57"/>
                    <a:pt x="113" y="57"/>
                  </a:cubicBezTo>
                  <a:cubicBezTo>
                    <a:pt x="114" y="56"/>
                    <a:pt x="114" y="55"/>
                    <a:pt x="115" y="53"/>
                  </a:cubicBezTo>
                  <a:cubicBezTo>
                    <a:pt x="115" y="55"/>
                    <a:pt x="115" y="55"/>
                    <a:pt x="115" y="55"/>
                  </a:cubicBezTo>
                  <a:cubicBezTo>
                    <a:pt x="115" y="55"/>
                    <a:pt x="116" y="55"/>
                    <a:pt x="116" y="54"/>
                  </a:cubicBezTo>
                  <a:cubicBezTo>
                    <a:pt x="115" y="52"/>
                    <a:pt x="116" y="51"/>
                    <a:pt x="116" y="51"/>
                  </a:cubicBezTo>
                  <a:cubicBezTo>
                    <a:pt x="116" y="51"/>
                    <a:pt x="116" y="51"/>
                    <a:pt x="116" y="51"/>
                  </a:cubicBezTo>
                  <a:cubicBezTo>
                    <a:pt x="117" y="50"/>
                    <a:pt x="117" y="50"/>
                    <a:pt x="117" y="50"/>
                  </a:cubicBezTo>
                  <a:cubicBezTo>
                    <a:pt x="118" y="51"/>
                    <a:pt x="117" y="51"/>
                    <a:pt x="117" y="52"/>
                  </a:cubicBezTo>
                  <a:cubicBezTo>
                    <a:pt x="118" y="54"/>
                    <a:pt x="119" y="53"/>
                    <a:pt x="119" y="53"/>
                  </a:cubicBezTo>
                  <a:cubicBezTo>
                    <a:pt x="119" y="51"/>
                    <a:pt x="119" y="51"/>
                    <a:pt x="119" y="51"/>
                  </a:cubicBezTo>
                  <a:cubicBezTo>
                    <a:pt x="120" y="51"/>
                    <a:pt x="120" y="53"/>
                    <a:pt x="120" y="53"/>
                  </a:cubicBezTo>
                  <a:cubicBezTo>
                    <a:pt x="120" y="47"/>
                    <a:pt x="120" y="47"/>
                    <a:pt x="120" y="47"/>
                  </a:cubicBezTo>
                  <a:cubicBezTo>
                    <a:pt x="120" y="48"/>
                    <a:pt x="121" y="50"/>
                    <a:pt x="121" y="51"/>
                  </a:cubicBezTo>
                  <a:cubicBezTo>
                    <a:pt x="122" y="50"/>
                    <a:pt x="122" y="47"/>
                    <a:pt x="122" y="45"/>
                  </a:cubicBezTo>
                  <a:cubicBezTo>
                    <a:pt x="122" y="46"/>
                    <a:pt x="123" y="44"/>
                    <a:pt x="123" y="44"/>
                  </a:cubicBezTo>
                  <a:cubicBezTo>
                    <a:pt x="124" y="45"/>
                    <a:pt x="123" y="44"/>
                    <a:pt x="123" y="45"/>
                  </a:cubicBezTo>
                  <a:cubicBezTo>
                    <a:pt x="124" y="47"/>
                    <a:pt x="124" y="47"/>
                    <a:pt x="124" y="47"/>
                  </a:cubicBezTo>
                  <a:cubicBezTo>
                    <a:pt x="123" y="47"/>
                    <a:pt x="125" y="49"/>
                    <a:pt x="125" y="50"/>
                  </a:cubicBezTo>
                  <a:cubicBezTo>
                    <a:pt x="125" y="49"/>
                    <a:pt x="126" y="49"/>
                    <a:pt x="127" y="50"/>
                  </a:cubicBezTo>
                  <a:cubicBezTo>
                    <a:pt x="126" y="47"/>
                    <a:pt x="128" y="48"/>
                    <a:pt x="127" y="45"/>
                  </a:cubicBezTo>
                  <a:cubicBezTo>
                    <a:pt x="128" y="45"/>
                    <a:pt x="128" y="47"/>
                    <a:pt x="129" y="48"/>
                  </a:cubicBezTo>
                  <a:cubicBezTo>
                    <a:pt x="129" y="46"/>
                    <a:pt x="131" y="47"/>
                    <a:pt x="131" y="46"/>
                  </a:cubicBezTo>
                  <a:cubicBezTo>
                    <a:pt x="131" y="47"/>
                    <a:pt x="131" y="47"/>
                    <a:pt x="131" y="47"/>
                  </a:cubicBezTo>
                  <a:cubicBezTo>
                    <a:pt x="132" y="46"/>
                    <a:pt x="134" y="46"/>
                    <a:pt x="133" y="43"/>
                  </a:cubicBezTo>
                  <a:cubicBezTo>
                    <a:pt x="134" y="45"/>
                    <a:pt x="134" y="45"/>
                    <a:pt x="134" y="45"/>
                  </a:cubicBezTo>
                  <a:cubicBezTo>
                    <a:pt x="135" y="45"/>
                    <a:pt x="133" y="42"/>
                    <a:pt x="134" y="43"/>
                  </a:cubicBezTo>
                  <a:cubicBezTo>
                    <a:pt x="135" y="44"/>
                    <a:pt x="135" y="44"/>
                    <a:pt x="135" y="44"/>
                  </a:cubicBezTo>
                  <a:cubicBezTo>
                    <a:pt x="135" y="43"/>
                    <a:pt x="136" y="45"/>
                    <a:pt x="136" y="43"/>
                  </a:cubicBezTo>
                  <a:cubicBezTo>
                    <a:pt x="136" y="44"/>
                    <a:pt x="136" y="44"/>
                    <a:pt x="136" y="44"/>
                  </a:cubicBezTo>
                  <a:cubicBezTo>
                    <a:pt x="137" y="43"/>
                    <a:pt x="138" y="43"/>
                    <a:pt x="137" y="41"/>
                  </a:cubicBezTo>
                  <a:cubicBezTo>
                    <a:pt x="138" y="43"/>
                    <a:pt x="138" y="43"/>
                    <a:pt x="138" y="43"/>
                  </a:cubicBezTo>
                  <a:cubicBezTo>
                    <a:pt x="139" y="44"/>
                    <a:pt x="138" y="41"/>
                    <a:pt x="139" y="41"/>
                  </a:cubicBezTo>
                  <a:cubicBezTo>
                    <a:pt x="139" y="42"/>
                    <a:pt x="140" y="42"/>
                    <a:pt x="139" y="42"/>
                  </a:cubicBezTo>
                  <a:cubicBezTo>
                    <a:pt x="139" y="41"/>
                    <a:pt x="140" y="41"/>
                    <a:pt x="140" y="40"/>
                  </a:cubicBezTo>
                  <a:cubicBezTo>
                    <a:pt x="142" y="42"/>
                    <a:pt x="142" y="42"/>
                    <a:pt x="142" y="42"/>
                  </a:cubicBezTo>
                  <a:cubicBezTo>
                    <a:pt x="145" y="41"/>
                    <a:pt x="148" y="39"/>
                    <a:pt x="150" y="36"/>
                  </a:cubicBezTo>
                  <a:cubicBezTo>
                    <a:pt x="152" y="38"/>
                    <a:pt x="150" y="38"/>
                    <a:pt x="151" y="39"/>
                  </a:cubicBezTo>
                  <a:cubicBezTo>
                    <a:pt x="150" y="37"/>
                    <a:pt x="151" y="38"/>
                    <a:pt x="152" y="37"/>
                  </a:cubicBezTo>
                  <a:cubicBezTo>
                    <a:pt x="152" y="37"/>
                    <a:pt x="152" y="37"/>
                    <a:pt x="152" y="37"/>
                  </a:cubicBezTo>
                  <a:cubicBezTo>
                    <a:pt x="152" y="37"/>
                    <a:pt x="153" y="38"/>
                    <a:pt x="153" y="37"/>
                  </a:cubicBezTo>
                  <a:cubicBezTo>
                    <a:pt x="153" y="37"/>
                    <a:pt x="153" y="37"/>
                    <a:pt x="153" y="37"/>
                  </a:cubicBezTo>
                  <a:cubicBezTo>
                    <a:pt x="153" y="35"/>
                    <a:pt x="155" y="38"/>
                    <a:pt x="154" y="36"/>
                  </a:cubicBezTo>
                  <a:cubicBezTo>
                    <a:pt x="155" y="37"/>
                    <a:pt x="155" y="37"/>
                    <a:pt x="155" y="37"/>
                  </a:cubicBezTo>
                  <a:cubicBezTo>
                    <a:pt x="154" y="35"/>
                    <a:pt x="156" y="37"/>
                    <a:pt x="156" y="35"/>
                  </a:cubicBezTo>
                  <a:cubicBezTo>
                    <a:pt x="156" y="36"/>
                    <a:pt x="156" y="36"/>
                    <a:pt x="156" y="36"/>
                  </a:cubicBezTo>
                  <a:cubicBezTo>
                    <a:pt x="157" y="36"/>
                    <a:pt x="156" y="32"/>
                    <a:pt x="157" y="34"/>
                  </a:cubicBezTo>
                  <a:cubicBezTo>
                    <a:pt x="157" y="33"/>
                    <a:pt x="158" y="32"/>
                    <a:pt x="157" y="31"/>
                  </a:cubicBezTo>
                  <a:cubicBezTo>
                    <a:pt x="158" y="33"/>
                    <a:pt x="158" y="33"/>
                    <a:pt x="158" y="33"/>
                  </a:cubicBezTo>
                  <a:cubicBezTo>
                    <a:pt x="160" y="30"/>
                    <a:pt x="163" y="29"/>
                    <a:pt x="162" y="26"/>
                  </a:cubicBezTo>
                  <a:cubicBezTo>
                    <a:pt x="163" y="27"/>
                    <a:pt x="163" y="27"/>
                    <a:pt x="163" y="27"/>
                  </a:cubicBezTo>
                  <a:cubicBezTo>
                    <a:pt x="163" y="24"/>
                    <a:pt x="167" y="27"/>
                    <a:pt x="165" y="23"/>
                  </a:cubicBezTo>
                  <a:cubicBezTo>
                    <a:pt x="164" y="21"/>
                    <a:pt x="164" y="21"/>
                    <a:pt x="164" y="21"/>
                  </a:cubicBezTo>
                  <a:cubicBezTo>
                    <a:pt x="166" y="23"/>
                    <a:pt x="166" y="23"/>
                    <a:pt x="166" y="23"/>
                  </a:cubicBezTo>
                  <a:cubicBezTo>
                    <a:pt x="165" y="21"/>
                    <a:pt x="167" y="21"/>
                    <a:pt x="166" y="20"/>
                  </a:cubicBezTo>
                  <a:cubicBezTo>
                    <a:pt x="166" y="21"/>
                    <a:pt x="166" y="21"/>
                    <a:pt x="167" y="21"/>
                  </a:cubicBezTo>
                  <a:cubicBezTo>
                    <a:pt x="167" y="21"/>
                    <a:pt x="166" y="19"/>
                    <a:pt x="167" y="19"/>
                  </a:cubicBezTo>
                  <a:cubicBezTo>
                    <a:pt x="167" y="20"/>
                    <a:pt x="167" y="20"/>
                    <a:pt x="167" y="20"/>
                  </a:cubicBezTo>
                  <a:cubicBezTo>
                    <a:pt x="171" y="20"/>
                    <a:pt x="176" y="17"/>
                    <a:pt x="174" y="13"/>
                  </a:cubicBezTo>
                  <a:cubicBezTo>
                    <a:pt x="174" y="12"/>
                    <a:pt x="177" y="14"/>
                    <a:pt x="177" y="14"/>
                  </a:cubicBezTo>
                  <a:cubicBezTo>
                    <a:pt x="175" y="10"/>
                    <a:pt x="181" y="9"/>
                    <a:pt x="177" y="5"/>
                  </a:cubicBezTo>
                  <a:close/>
                  <a:moveTo>
                    <a:pt x="10" y="32"/>
                  </a:moveTo>
                  <a:cubicBezTo>
                    <a:pt x="10" y="32"/>
                    <a:pt x="10" y="32"/>
                    <a:pt x="10" y="31"/>
                  </a:cubicBezTo>
                  <a:cubicBezTo>
                    <a:pt x="10" y="32"/>
                    <a:pt x="10" y="32"/>
                    <a:pt x="10" y="32"/>
                  </a:cubicBezTo>
                  <a:close/>
                  <a:moveTo>
                    <a:pt x="6" y="35"/>
                  </a:moveTo>
                  <a:cubicBezTo>
                    <a:pt x="6" y="35"/>
                    <a:pt x="6" y="35"/>
                    <a:pt x="5" y="35"/>
                  </a:cubicBezTo>
                  <a:cubicBezTo>
                    <a:pt x="6" y="34"/>
                    <a:pt x="6" y="34"/>
                    <a:pt x="6" y="34"/>
                  </a:cubicBezTo>
                  <a:cubicBezTo>
                    <a:pt x="6" y="34"/>
                    <a:pt x="6" y="35"/>
                    <a:pt x="6" y="35"/>
                  </a:cubicBezTo>
                  <a:close/>
                  <a:moveTo>
                    <a:pt x="10" y="35"/>
                  </a:moveTo>
                  <a:cubicBezTo>
                    <a:pt x="10" y="35"/>
                    <a:pt x="10" y="35"/>
                    <a:pt x="10" y="35"/>
                  </a:cubicBezTo>
                  <a:cubicBezTo>
                    <a:pt x="10" y="35"/>
                    <a:pt x="10" y="35"/>
                    <a:pt x="10" y="35"/>
                  </a:cubicBezTo>
                  <a:close/>
                  <a:moveTo>
                    <a:pt x="9" y="32"/>
                  </a:moveTo>
                  <a:cubicBezTo>
                    <a:pt x="9" y="33"/>
                    <a:pt x="8" y="33"/>
                    <a:pt x="8" y="33"/>
                  </a:cubicBezTo>
                  <a:cubicBezTo>
                    <a:pt x="9" y="31"/>
                    <a:pt x="10" y="31"/>
                    <a:pt x="10" y="32"/>
                  </a:cubicBezTo>
                  <a:cubicBezTo>
                    <a:pt x="9" y="33"/>
                    <a:pt x="9" y="34"/>
                    <a:pt x="9" y="34"/>
                  </a:cubicBezTo>
                  <a:cubicBezTo>
                    <a:pt x="8" y="34"/>
                    <a:pt x="8" y="34"/>
                    <a:pt x="8" y="34"/>
                  </a:cubicBezTo>
                  <a:cubicBezTo>
                    <a:pt x="8" y="34"/>
                    <a:pt x="9" y="34"/>
                    <a:pt x="9" y="32"/>
                  </a:cubicBezTo>
                  <a:close/>
                  <a:moveTo>
                    <a:pt x="7" y="35"/>
                  </a:moveTo>
                  <a:cubicBezTo>
                    <a:pt x="7" y="35"/>
                    <a:pt x="7" y="34"/>
                    <a:pt x="7" y="34"/>
                  </a:cubicBezTo>
                  <a:cubicBezTo>
                    <a:pt x="7" y="34"/>
                    <a:pt x="7" y="34"/>
                    <a:pt x="7" y="35"/>
                  </a:cubicBezTo>
                  <a:cubicBezTo>
                    <a:pt x="7" y="35"/>
                    <a:pt x="7" y="35"/>
                    <a:pt x="7" y="35"/>
                  </a:cubicBezTo>
                  <a:close/>
                  <a:moveTo>
                    <a:pt x="7" y="35"/>
                  </a:moveTo>
                  <a:cubicBezTo>
                    <a:pt x="7" y="35"/>
                    <a:pt x="7" y="35"/>
                    <a:pt x="7" y="35"/>
                  </a:cubicBezTo>
                  <a:cubicBezTo>
                    <a:pt x="7" y="35"/>
                    <a:pt x="7" y="35"/>
                    <a:pt x="7" y="35"/>
                  </a:cubicBezTo>
                  <a:cubicBezTo>
                    <a:pt x="7" y="35"/>
                    <a:pt x="7" y="35"/>
                    <a:pt x="7" y="35"/>
                  </a:cubicBezTo>
                  <a:cubicBezTo>
                    <a:pt x="8" y="35"/>
                    <a:pt x="8" y="35"/>
                    <a:pt x="8" y="35"/>
                  </a:cubicBezTo>
                  <a:cubicBezTo>
                    <a:pt x="8" y="35"/>
                    <a:pt x="8" y="35"/>
                    <a:pt x="8" y="36"/>
                  </a:cubicBezTo>
                  <a:cubicBezTo>
                    <a:pt x="8" y="36"/>
                    <a:pt x="9" y="35"/>
                    <a:pt x="9" y="35"/>
                  </a:cubicBezTo>
                  <a:cubicBezTo>
                    <a:pt x="9" y="35"/>
                    <a:pt x="10" y="36"/>
                    <a:pt x="10" y="36"/>
                  </a:cubicBezTo>
                  <a:cubicBezTo>
                    <a:pt x="10" y="36"/>
                    <a:pt x="10" y="36"/>
                    <a:pt x="10" y="36"/>
                  </a:cubicBezTo>
                  <a:cubicBezTo>
                    <a:pt x="9" y="36"/>
                    <a:pt x="8" y="36"/>
                    <a:pt x="7" y="35"/>
                  </a:cubicBezTo>
                  <a:close/>
                  <a:moveTo>
                    <a:pt x="9" y="36"/>
                  </a:moveTo>
                  <a:cubicBezTo>
                    <a:pt x="10" y="36"/>
                    <a:pt x="10" y="36"/>
                    <a:pt x="10" y="36"/>
                  </a:cubicBezTo>
                  <a:cubicBezTo>
                    <a:pt x="10" y="36"/>
                    <a:pt x="10" y="36"/>
                    <a:pt x="10" y="37"/>
                  </a:cubicBezTo>
                  <a:cubicBezTo>
                    <a:pt x="10" y="36"/>
                    <a:pt x="9" y="36"/>
                    <a:pt x="9"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9" name="Freeform 435"/>
            <p:cNvSpPr/>
            <p:nvPr/>
          </p:nvSpPr>
          <p:spPr bwMode="auto">
            <a:xfrm>
              <a:off x="3712" y="2809"/>
              <a:ext cx="4" cy="2"/>
            </a:xfrm>
            <a:custGeom>
              <a:avLst/>
              <a:gdLst>
                <a:gd name="T0" fmla="*/ 1 w 2"/>
                <a:gd name="T1" fmla="*/ 0 h 1"/>
                <a:gd name="T2" fmla="*/ 0 w 2"/>
                <a:gd name="T3" fmla="*/ 1 h 1"/>
                <a:gd name="T4" fmla="*/ 2 w 2"/>
                <a:gd name="T5" fmla="*/ 0 h 1"/>
                <a:gd name="T6" fmla="*/ 1 w 2"/>
                <a:gd name="T7" fmla="*/ 0 h 1"/>
              </a:gdLst>
              <a:ahLst/>
              <a:cxnLst>
                <a:cxn ang="0">
                  <a:pos x="T0" y="T1"/>
                </a:cxn>
                <a:cxn ang="0">
                  <a:pos x="T2" y="T3"/>
                </a:cxn>
                <a:cxn ang="0">
                  <a:pos x="T4" y="T5"/>
                </a:cxn>
                <a:cxn ang="0">
                  <a:pos x="T6" y="T7"/>
                </a:cxn>
              </a:cxnLst>
              <a:rect l="0" t="0" r="r" b="b"/>
              <a:pathLst>
                <a:path w="2" h="1">
                  <a:moveTo>
                    <a:pt x="1" y="0"/>
                  </a:moveTo>
                  <a:cubicBezTo>
                    <a:pt x="0" y="1"/>
                    <a:pt x="0" y="1"/>
                    <a:pt x="0" y="1"/>
                  </a:cubicBezTo>
                  <a:cubicBezTo>
                    <a:pt x="1" y="1"/>
                    <a:pt x="2" y="1"/>
                    <a:pt x="2"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50" name="Freeform 436"/>
            <p:cNvSpPr>
              <a:spLocks noEditPoints="1"/>
            </p:cNvSpPr>
            <p:nvPr/>
          </p:nvSpPr>
          <p:spPr bwMode="auto">
            <a:xfrm>
              <a:off x="3434" y="1624"/>
              <a:ext cx="862" cy="1213"/>
            </a:xfrm>
            <a:custGeom>
              <a:avLst/>
              <a:gdLst>
                <a:gd name="T0" fmla="*/ 172 w 406"/>
                <a:gd name="T1" fmla="*/ 570 h 572"/>
                <a:gd name="T2" fmla="*/ 205 w 406"/>
                <a:gd name="T3" fmla="*/ 568 h 572"/>
                <a:gd name="T4" fmla="*/ 239 w 406"/>
                <a:gd name="T5" fmla="*/ 564 h 572"/>
                <a:gd name="T6" fmla="*/ 281 w 406"/>
                <a:gd name="T7" fmla="*/ 547 h 572"/>
                <a:gd name="T8" fmla="*/ 300 w 406"/>
                <a:gd name="T9" fmla="*/ 522 h 572"/>
                <a:gd name="T10" fmla="*/ 204 w 406"/>
                <a:gd name="T11" fmla="*/ 395 h 572"/>
                <a:gd name="T12" fmla="*/ 207 w 406"/>
                <a:gd name="T13" fmla="*/ 339 h 572"/>
                <a:gd name="T14" fmla="*/ 214 w 406"/>
                <a:gd name="T15" fmla="*/ 279 h 572"/>
                <a:gd name="T16" fmla="*/ 177 w 406"/>
                <a:gd name="T17" fmla="*/ 304 h 572"/>
                <a:gd name="T18" fmla="*/ 184 w 406"/>
                <a:gd name="T19" fmla="*/ 298 h 572"/>
                <a:gd name="T20" fmla="*/ 197 w 406"/>
                <a:gd name="T21" fmla="*/ 321 h 572"/>
                <a:gd name="T22" fmla="*/ 186 w 406"/>
                <a:gd name="T23" fmla="*/ 337 h 572"/>
                <a:gd name="T24" fmla="*/ 190 w 406"/>
                <a:gd name="T25" fmla="*/ 347 h 572"/>
                <a:gd name="T26" fmla="*/ 189 w 406"/>
                <a:gd name="T27" fmla="*/ 365 h 572"/>
                <a:gd name="T28" fmla="*/ 189 w 406"/>
                <a:gd name="T29" fmla="*/ 382 h 572"/>
                <a:gd name="T30" fmla="*/ 194 w 406"/>
                <a:gd name="T31" fmla="*/ 401 h 572"/>
                <a:gd name="T32" fmla="*/ 198 w 406"/>
                <a:gd name="T33" fmla="*/ 426 h 572"/>
                <a:gd name="T34" fmla="*/ 92 w 406"/>
                <a:gd name="T35" fmla="*/ 277 h 572"/>
                <a:gd name="T36" fmla="*/ 68 w 406"/>
                <a:gd name="T37" fmla="*/ 218 h 572"/>
                <a:gd name="T38" fmla="*/ 189 w 406"/>
                <a:gd name="T39" fmla="*/ 198 h 572"/>
                <a:gd name="T40" fmla="*/ 299 w 406"/>
                <a:gd name="T41" fmla="*/ 279 h 572"/>
                <a:gd name="T42" fmla="*/ 240 w 406"/>
                <a:gd name="T43" fmla="*/ 425 h 572"/>
                <a:gd name="T44" fmla="*/ 250 w 406"/>
                <a:gd name="T45" fmla="*/ 401 h 572"/>
                <a:gd name="T46" fmla="*/ 257 w 406"/>
                <a:gd name="T47" fmla="*/ 380 h 572"/>
                <a:gd name="T48" fmla="*/ 262 w 406"/>
                <a:gd name="T49" fmla="*/ 342 h 572"/>
                <a:gd name="T50" fmla="*/ 279 w 406"/>
                <a:gd name="T51" fmla="*/ 305 h 572"/>
                <a:gd name="T52" fmla="*/ 323 w 406"/>
                <a:gd name="T53" fmla="*/ 287 h 572"/>
                <a:gd name="T54" fmla="*/ 345 w 406"/>
                <a:gd name="T55" fmla="*/ 231 h 572"/>
                <a:gd name="T56" fmla="*/ 313 w 406"/>
                <a:gd name="T57" fmla="*/ 163 h 572"/>
                <a:gd name="T58" fmla="*/ 199 w 406"/>
                <a:gd name="T59" fmla="*/ 120 h 572"/>
                <a:gd name="T60" fmla="*/ 99 w 406"/>
                <a:gd name="T61" fmla="*/ 189 h 572"/>
                <a:gd name="T62" fmla="*/ 67 w 406"/>
                <a:gd name="T63" fmla="*/ 156 h 572"/>
                <a:gd name="T64" fmla="*/ 18 w 406"/>
                <a:gd name="T65" fmla="*/ 247 h 572"/>
                <a:gd name="T66" fmla="*/ 17 w 406"/>
                <a:gd name="T67" fmla="*/ 216 h 572"/>
                <a:gd name="T68" fmla="*/ 18 w 406"/>
                <a:gd name="T69" fmla="*/ 212 h 572"/>
                <a:gd name="T70" fmla="*/ 18 w 406"/>
                <a:gd name="T71" fmla="*/ 213 h 572"/>
                <a:gd name="T72" fmla="*/ 20 w 406"/>
                <a:gd name="T73" fmla="*/ 216 h 572"/>
                <a:gd name="T74" fmla="*/ 36 w 406"/>
                <a:gd name="T75" fmla="*/ 256 h 572"/>
                <a:gd name="T76" fmla="*/ 80 w 406"/>
                <a:gd name="T77" fmla="*/ 293 h 572"/>
                <a:gd name="T78" fmla="*/ 143 w 406"/>
                <a:gd name="T79" fmla="*/ 304 h 572"/>
                <a:gd name="T80" fmla="*/ 162 w 406"/>
                <a:gd name="T81" fmla="*/ 375 h 572"/>
                <a:gd name="T82" fmla="*/ 177 w 406"/>
                <a:gd name="T83" fmla="*/ 504 h 572"/>
                <a:gd name="T84" fmla="*/ 192 w 406"/>
                <a:gd name="T85" fmla="*/ 530 h 572"/>
                <a:gd name="T86" fmla="*/ 191 w 406"/>
                <a:gd name="T87" fmla="*/ 504 h 572"/>
                <a:gd name="T88" fmla="*/ 192 w 406"/>
                <a:gd name="T89" fmla="*/ 486 h 572"/>
                <a:gd name="T90" fmla="*/ 194 w 406"/>
                <a:gd name="T91" fmla="*/ 451 h 572"/>
                <a:gd name="T92" fmla="*/ 220 w 406"/>
                <a:gd name="T93" fmla="*/ 447 h 572"/>
                <a:gd name="T94" fmla="*/ 240 w 406"/>
                <a:gd name="T95" fmla="*/ 469 h 572"/>
                <a:gd name="T96" fmla="*/ 247 w 406"/>
                <a:gd name="T97" fmla="*/ 543 h 572"/>
                <a:gd name="T98" fmla="*/ 146 w 406"/>
                <a:gd name="T99" fmla="*/ 545 h 572"/>
                <a:gd name="T100" fmla="*/ 137 w 406"/>
                <a:gd name="T101" fmla="*/ 524 h 572"/>
                <a:gd name="T102" fmla="*/ 130 w 406"/>
                <a:gd name="T103" fmla="*/ 553 h 572"/>
                <a:gd name="T104" fmla="*/ 193 w 406"/>
                <a:gd name="T105" fmla="*/ 309 h 572"/>
                <a:gd name="T106" fmla="*/ 196 w 406"/>
                <a:gd name="T107" fmla="*/ 303 h 572"/>
                <a:gd name="T108" fmla="*/ 209 w 406"/>
                <a:gd name="T109" fmla="*/ 295 h 572"/>
                <a:gd name="T110" fmla="*/ 218 w 406"/>
                <a:gd name="T111" fmla="*/ 301 h 572"/>
                <a:gd name="T112" fmla="*/ 221 w 406"/>
                <a:gd name="T113" fmla="*/ 307 h 572"/>
                <a:gd name="T114" fmla="*/ 211 w 406"/>
                <a:gd name="T115" fmla="*/ 310 h 572"/>
                <a:gd name="T116" fmla="*/ 222 w 406"/>
                <a:gd name="T117" fmla="*/ 307 h 572"/>
                <a:gd name="T118" fmla="*/ 191 w 406"/>
                <a:gd name="T119" fmla="*/ 185 h 572"/>
                <a:gd name="T120" fmla="*/ 63 w 406"/>
                <a:gd name="T121" fmla="*/ 186 h 572"/>
                <a:gd name="T122" fmla="*/ 22 w 406"/>
                <a:gd name="T123" fmla="*/ 214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06" h="572">
                  <a:moveTo>
                    <a:pt x="135" y="564"/>
                  </a:moveTo>
                  <a:cubicBezTo>
                    <a:pt x="136" y="564"/>
                    <a:pt x="137" y="565"/>
                    <a:pt x="137" y="564"/>
                  </a:cubicBezTo>
                  <a:cubicBezTo>
                    <a:pt x="137" y="565"/>
                    <a:pt x="137" y="565"/>
                    <a:pt x="137" y="565"/>
                  </a:cubicBezTo>
                  <a:cubicBezTo>
                    <a:pt x="138" y="565"/>
                    <a:pt x="140" y="563"/>
                    <a:pt x="139" y="566"/>
                  </a:cubicBezTo>
                  <a:cubicBezTo>
                    <a:pt x="140" y="563"/>
                    <a:pt x="139" y="565"/>
                    <a:pt x="138" y="564"/>
                  </a:cubicBezTo>
                  <a:cubicBezTo>
                    <a:pt x="139" y="562"/>
                    <a:pt x="140" y="563"/>
                    <a:pt x="141" y="562"/>
                  </a:cubicBezTo>
                  <a:cubicBezTo>
                    <a:pt x="139" y="565"/>
                    <a:pt x="142" y="563"/>
                    <a:pt x="142" y="564"/>
                  </a:cubicBezTo>
                  <a:cubicBezTo>
                    <a:pt x="142" y="565"/>
                    <a:pt x="142" y="565"/>
                    <a:pt x="142" y="566"/>
                  </a:cubicBezTo>
                  <a:cubicBezTo>
                    <a:pt x="143" y="564"/>
                    <a:pt x="143" y="564"/>
                    <a:pt x="143" y="564"/>
                  </a:cubicBezTo>
                  <a:cubicBezTo>
                    <a:pt x="142" y="568"/>
                    <a:pt x="145" y="564"/>
                    <a:pt x="145" y="566"/>
                  </a:cubicBezTo>
                  <a:cubicBezTo>
                    <a:pt x="144" y="566"/>
                    <a:pt x="144" y="568"/>
                    <a:pt x="144" y="569"/>
                  </a:cubicBezTo>
                  <a:cubicBezTo>
                    <a:pt x="144" y="566"/>
                    <a:pt x="146" y="566"/>
                    <a:pt x="147" y="564"/>
                  </a:cubicBezTo>
                  <a:cubicBezTo>
                    <a:pt x="148" y="565"/>
                    <a:pt x="145" y="567"/>
                    <a:pt x="145" y="569"/>
                  </a:cubicBezTo>
                  <a:cubicBezTo>
                    <a:pt x="146" y="567"/>
                    <a:pt x="146" y="571"/>
                    <a:pt x="147" y="568"/>
                  </a:cubicBezTo>
                  <a:cubicBezTo>
                    <a:pt x="147" y="567"/>
                    <a:pt x="148" y="567"/>
                    <a:pt x="149" y="566"/>
                  </a:cubicBezTo>
                  <a:cubicBezTo>
                    <a:pt x="150" y="566"/>
                    <a:pt x="148" y="567"/>
                    <a:pt x="148" y="568"/>
                  </a:cubicBezTo>
                  <a:cubicBezTo>
                    <a:pt x="149" y="568"/>
                    <a:pt x="150" y="566"/>
                    <a:pt x="150" y="565"/>
                  </a:cubicBezTo>
                  <a:cubicBezTo>
                    <a:pt x="150" y="566"/>
                    <a:pt x="152" y="564"/>
                    <a:pt x="152" y="565"/>
                  </a:cubicBezTo>
                  <a:cubicBezTo>
                    <a:pt x="152" y="567"/>
                    <a:pt x="150" y="566"/>
                    <a:pt x="150" y="567"/>
                  </a:cubicBezTo>
                  <a:cubicBezTo>
                    <a:pt x="152" y="568"/>
                    <a:pt x="152" y="563"/>
                    <a:pt x="154" y="563"/>
                  </a:cubicBezTo>
                  <a:cubicBezTo>
                    <a:pt x="153" y="562"/>
                    <a:pt x="155" y="559"/>
                    <a:pt x="155" y="558"/>
                  </a:cubicBezTo>
                  <a:cubicBezTo>
                    <a:pt x="157" y="560"/>
                    <a:pt x="155" y="559"/>
                    <a:pt x="155" y="561"/>
                  </a:cubicBezTo>
                  <a:cubicBezTo>
                    <a:pt x="155" y="561"/>
                    <a:pt x="155" y="561"/>
                    <a:pt x="155" y="561"/>
                  </a:cubicBezTo>
                  <a:cubicBezTo>
                    <a:pt x="155" y="564"/>
                    <a:pt x="152" y="566"/>
                    <a:pt x="153" y="568"/>
                  </a:cubicBezTo>
                  <a:cubicBezTo>
                    <a:pt x="154" y="567"/>
                    <a:pt x="154" y="567"/>
                    <a:pt x="154" y="567"/>
                  </a:cubicBezTo>
                  <a:cubicBezTo>
                    <a:pt x="153" y="568"/>
                    <a:pt x="153" y="569"/>
                    <a:pt x="153" y="570"/>
                  </a:cubicBezTo>
                  <a:cubicBezTo>
                    <a:pt x="153" y="568"/>
                    <a:pt x="154" y="570"/>
                    <a:pt x="155" y="570"/>
                  </a:cubicBezTo>
                  <a:cubicBezTo>
                    <a:pt x="155" y="568"/>
                    <a:pt x="154" y="570"/>
                    <a:pt x="154" y="569"/>
                  </a:cubicBezTo>
                  <a:cubicBezTo>
                    <a:pt x="155" y="568"/>
                    <a:pt x="156" y="566"/>
                    <a:pt x="157" y="567"/>
                  </a:cubicBezTo>
                  <a:cubicBezTo>
                    <a:pt x="156" y="568"/>
                    <a:pt x="157" y="569"/>
                    <a:pt x="156" y="570"/>
                  </a:cubicBezTo>
                  <a:cubicBezTo>
                    <a:pt x="157" y="571"/>
                    <a:pt x="157" y="568"/>
                    <a:pt x="157" y="569"/>
                  </a:cubicBezTo>
                  <a:cubicBezTo>
                    <a:pt x="157" y="570"/>
                    <a:pt x="157" y="570"/>
                    <a:pt x="157" y="570"/>
                  </a:cubicBezTo>
                  <a:cubicBezTo>
                    <a:pt x="160" y="571"/>
                    <a:pt x="164" y="571"/>
                    <a:pt x="166" y="567"/>
                  </a:cubicBezTo>
                  <a:cubicBezTo>
                    <a:pt x="166" y="569"/>
                    <a:pt x="167" y="569"/>
                    <a:pt x="169" y="570"/>
                  </a:cubicBezTo>
                  <a:cubicBezTo>
                    <a:pt x="168" y="570"/>
                    <a:pt x="169" y="569"/>
                    <a:pt x="169" y="568"/>
                  </a:cubicBezTo>
                  <a:cubicBezTo>
                    <a:pt x="170" y="570"/>
                    <a:pt x="170" y="570"/>
                    <a:pt x="170" y="570"/>
                  </a:cubicBezTo>
                  <a:cubicBezTo>
                    <a:pt x="170" y="572"/>
                    <a:pt x="172" y="570"/>
                    <a:pt x="172" y="569"/>
                  </a:cubicBezTo>
                  <a:cubicBezTo>
                    <a:pt x="172" y="570"/>
                    <a:pt x="172" y="570"/>
                    <a:pt x="172" y="570"/>
                  </a:cubicBezTo>
                  <a:cubicBezTo>
                    <a:pt x="173" y="571"/>
                    <a:pt x="173" y="569"/>
                    <a:pt x="173" y="568"/>
                  </a:cubicBezTo>
                  <a:cubicBezTo>
                    <a:pt x="174" y="570"/>
                    <a:pt x="174" y="570"/>
                    <a:pt x="174" y="570"/>
                  </a:cubicBezTo>
                  <a:cubicBezTo>
                    <a:pt x="174" y="569"/>
                    <a:pt x="174" y="569"/>
                    <a:pt x="174" y="569"/>
                  </a:cubicBezTo>
                  <a:cubicBezTo>
                    <a:pt x="174" y="568"/>
                    <a:pt x="175" y="568"/>
                    <a:pt x="175" y="570"/>
                  </a:cubicBezTo>
                  <a:cubicBezTo>
                    <a:pt x="175" y="570"/>
                    <a:pt x="176" y="569"/>
                    <a:pt x="175" y="569"/>
                  </a:cubicBezTo>
                  <a:cubicBezTo>
                    <a:pt x="176" y="570"/>
                    <a:pt x="178" y="570"/>
                    <a:pt x="179" y="569"/>
                  </a:cubicBezTo>
                  <a:cubicBezTo>
                    <a:pt x="178" y="569"/>
                    <a:pt x="178" y="568"/>
                    <a:pt x="178" y="567"/>
                  </a:cubicBezTo>
                  <a:cubicBezTo>
                    <a:pt x="178" y="564"/>
                    <a:pt x="179" y="567"/>
                    <a:pt x="179" y="566"/>
                  </a:cubicBezTo>
                  <a:cubicBezTo>
                    <a:pt x="179" y="567"/>
                    <a:pt x="180" y="567"/>
                    <a:pt x="179" y="568"/>
                  </a:cubicBezTo>
                  <a:cubicBezTo>
                    <a:pt x="181" y="571"/>
                    <a:pt x="183" y="569"/>
                    <a:pt x="184" y="569"/>
                  </a:cubicBezTo>
                  <a:cubicBezTo>
                    <a:pt x="185" y="568"/>
                    <a:pt x="185" y="568"/>
                    <a:pt x="185" y="568"/>
                  </a:cubicBezTo>
                  <a:cubicBezTo>
                    <a:pt x="186" y="570"/>
                    <a:pt x="188" y="568"/>
                    <a:pt x="189" y="569"/>
                  </a:cubicBezTo>
                  <a:cubicBezTo>
                    <a:pt x="189" y="568"/>
                    <a:pt x="189" y="565"/>
                    <a:pt x="190" y="565"/>
                  </a:cubicBezTo>
                  <a:cubicBezTo>
                    <a:pt x="190" y="563"/>
                    <a:pt x="190" y="567"/>
                    <a:pt x="191" y="569"/>
                  </a:cubicBezTo>
                  <a:cubicBezTo>
                    <a:pt x="191" y="568"/>
                    <a:pt x="192" y="567"/>
                    <a:pt x="192" y="567"/>
                  </a:cubicBezTo>
                  <a:cubicBezTo>
                    <a:pt x="192" y="568"/>
                    <a:pt x="192" y="568"/>
                    <a:pt x="192" y="568"/>
                  </a:cubicBezTo>
                  <a:cubicBezTo>
                    <a:pt x="192" y="567"/>
                    <a:pt x="193" y="566"/>
                    <a:pt x="194" y="567"/>
                  </a:cubicBezTo>
                  <a:cubicBezTo>
                    <a:pt x="194" y="567"/>
                    <a:pt x="194" y="567"/>
                    <a:pt x="194" y="567"/>
                  </a:cubicBezTo>
                  <a:cubicBezTo>
                    <a:pt x="194" y="567"/>
                    <a:pt x="195" y="569"/>
                    <a:pt x="195" y="568"/>
                  </a:cubicBezTo>
                  <a:cubicBezTo>
                    <a:pt x="195" y="567"/>
                    <a:pt x="196" y="568"/>
                    <a:pt x="196" y="566"/>
                  </a:cubicBezTo>
                  <a:cubicBezTo>
                    <a:pt x="197" y="567"/>
                    <a:pt x="197" y="567"/>
                    <a:pt x="197" y="567"/>
                  </a:cubicBezTo>
                  <a:cubicBezTo>
                    <a:pt x="197" y="565"/>
                    <a:pt x="197" y="565"/>
                    <a:pt x="197" y="565"/>
                  </a:cubicBezTo>
                  <a:cubicBezTo>
                    <a:pt x="197" y="566"/>
                    <a:pt x="197" y="566"/>
                    <a:pt x="197" y="566"/>
                  </a:cubicBezTo>
                  <a:cubicBezTo>
                    <a:pt x="197" y="568"/>
                    <a:pt x="197" y="568"/>
                    <a:pt x="197" y="568"/>
                  </a:cubicBezTo>
                  <a:cubicBezTo>
                    <a:pt x="198" y="569"/>
                    <a:pt x="197" y="566"/>
                    <a:pt x="198" y="565"/>
                  </a:cubicBezTo>
                  <a:cubicBezTo>
                    <a:pt x="198" y="564"/>
                    <a:pt x="198" y="566"/>
                    <a:pt x="199" y="566"/>
                  </a:cubicBezTo>
                  <a:cubicBezTo>
                    <a:pt x="198" y="567"/>
                    <a:pt x="198" y="566"/>
                    <a:pt x="198" y="566"/>
                  </a:cubicBezTo>
                  <a:cubicBezTo>
                    <a:pt x="198" y="568"/>
                    <a:pt x="198" y="567"/>
                    <a:pt x="199" y="568"/>
                  </a:cubicBezTo>
                  <a:cubicBezTo>
                    <a:pt x="199" y="568"/>
                    <a:pt x="199" y="566"/>
                    <a:pt x="199" y="566"/>
                  </a:cubicBezTo>
                  <a:cubicBezTo>
                    <a:pt x="200" y="566"/>
                    <a:pt x="201" y="566"/>
                    <a:pt x="200" y="568"/>
                  </a:cubicBezTo>
                  <a:cubicBezTo>
                    <a:pt x="201" y="567"/>
                    <a:pt x="201" y="567"/>
                    <a:pt x="201" y="566"/>
                  </a:cubicBezTo>
                  <a:cubicBezTo>
                    <a:pt x="201" y="566"/>
                    <a:pt x="200" y="565"/>
                    <a:pt x="200" y="564"/>
                  </a:cubicBezTo>
                  <a:cubicBezTo>
                    <a:pt x="201" y="564"/>
                    <a:pt x="201" y="564"/>
                    <a:pt x="201" y="564"/>
                  </a:cubicBezTo>
                  <a:cubicBezTo>
                    <a:pt x="201" y="565"/>
                    <a:pt x="201" y="565"/>
                    <a:pt x="201" y="565"/>
                  </a:cubicBezTo>
                  <a:cubicBezTo>
                    <a:pt x="201" y="564"/>
                    <a:pt x="202" y="565"/>
                    <a:pt x="202" y="563"/>
                  </a:cubicBezTo>
                  <a:cubicBezTo>
                    <a:pt x="202" y="565"/>
                    <a:pt x="202" y="565"/>
                    <a:pt x="202" y="565"/>
                  </a:cubicBezTo>
                  <a:cubicBezTo>
                    <a:pt x="203" y="564"/>
                    <a:pt x="203" y="564"/>
                    <a:pt x="204" y="564"/>
                  </a:cubicBezTo>
                  <a:cubicBezTo>
                    <a:pt x="204" y="566"/>
                    <a:pt x="204" y="568"/>
                    <a:pt x="205" y="568"/>
                  </a:cubicBezTo>
                  <a:cubicBezTo>
                    <a:pt x="205" y="566"/>
                    <a:pt x="205" y="566"/>
                    <a:pt x="205" y="566"/>
                  </a:cubicBezTo>
                  <a:cubicBezTo>
                    <a:pt x="206" y="566"/>
                    <a:pt x="206" y="566"/>
                    <a:pt x="206" y="567"/>
                  </a:cubicBezTo>
                  <a:cubicBezTo>
                    <a:pt x="207" y="568"/>
                    <a:pt x="207" y="562"/>
                    <a:pt x="209" y="564"/>
                  </a:cubicBezTo>
                  <a:cubicBezTo>
                    <a:pt x="208" y="566"/>
                    <a:pt x="209" y="566"/>
                    <a:pt x="209" y="567"/>
                  </a:cubicBezTo>
                  <a:cubicBezTo>
                    <a:pt x="209" y="566"/>
                    <a:pt x="209" y="566"/>
                    <a:pt x="209" y="566"/>
                  </a:cubicBezTo>
                  <a:cubicBezTo>
                    <a:pt x="209" y="565"/>
                    <a:pt x="209" y="567"/>
                    <a:pt x="209" y="566"/>
                  </a:cubicBezTo>
                  <a:cubicBezTo>
                    <a:pt x="208" y="564"/>
                    <a:pt x="209" y="565"/>
                    <a:pt x="209" y="564"/>
                  </a:cubicBezTo>
                  <a:cubicBezTo>
                    <a:pt x="211" y="569"/>
                    <a:pt x="213" y="565"/>
                    <a:pt x="215" y="567"/>
                  </a:cubicBezTo>
                  <a:cubicBezTo>
                    <a:pt x="215" y="565"/>
                    <a:pt x="216" y="567"/>
                    <a:pt x="216" y="566"/>
                  </a:cubicBezTo>
                  <a:cubicBezTo>
                    <a:pt x="216" y="568"/>
                    <a:pt x="217" y="565"/>
                    <a:pt x="217" y="567"/>
                  </a:cubicBezTo>
                  <a:cubicBezTo>
                    <a:pt x="217" y="564"/>
                    <a:pt x="217" y="564"/>
                    <a:pt x="217" y="564"/>
                  </a:cubicBezTo>
                  <a:cubicBezTo>
                    <a:pt x="218" y="566"/>
                    <a:pt x="218" y="560"/>
                    <a:pt x="219" y="563"/>
                  </a:cubicBezTo>
                  <a:cubicBezTo>
                    <a:pt x="220" y="564"/>
                    <a:pt x="219" y="565"/>
                    <a:pt x="219" y="565"/>
                  </a:cubicBezTo>
                  <a:cubicBezTo>
                    <a:pt x="220" y="568"/>
                    <a:pt x="221" y="563"/>
                    <a:pt x="222" y="566"/>
                  </a:cubicBezTo>
                  <a:cubicBezTo>
                    <a:pt x="222" y="565"/>
                    <a:pt x="221" y="563"/>
                    <a:pt x="222" y="562"/>
                  </a:cubicBezTo>
                  <a:cubicBezTo>
                    <a:pt x="223" y="563"/>
                    <a:pt x="224" y="565"/>
                    <a:pt x="224" y="565"/>
                  </a:cubicBezTo>
                  <a:cubicBezTo>
                    <a:pt x="224" y="565"/>
                    <a:pt x="224" y="564"/>
                    <a:pt x="225" y="565"/>
                  </a:cubicBezTo>
                  <a:cubicBezTo>
                    <a:pt x="225" y="565"/>
                    <a:pt x="225" y="565"/>
                    <a:pt x="225" y="566"/>
                  </a:cubicBezTo>
                  <a:cubicBezTo>
                    <a:pt x="226" y="566"/>
                    <a:pt x="226" y="565"/>
                    <a:pt x="227" y="564"/>
                  </a:cubicBezTo>
                  <a:cubicBezTo>
                    <a:pt x="227" y="566"/>
                    <a:pt x="229" y="565"/>
                    <a:pt x="230" y="566"/>
                  </a:cubicBezTo>
                  <a:cubicBezTo>
                    <a:pt x="230" y="563"/>
                    <a:pt x="231" y="567"/>
                    <a:pt x="231" y="564"/>
                  </a:cubicBezTo>
                  <a:cubicBezTo>
                    <a:pt x="231" y="564"/>
                    <a:pt x="231" y="564"/>
                    <a:pt x="231" y="564"/>
                  </a:cubicBezTo>
                  <a:cubicBezTo>
                    <a:pt x="232" y="564"/>
                    <a:pt x="232" y="562"/>
                    <a:pt x="232" y="561"/>
                  </a:cubicBezTo>
                  <a:cubicBezTo>
                    <a:pt x="232" y="563"/>
                    <a:pt x="232" y="563"/>
                    <a:pt x="232" y="563"/>
                  </a:cubicBezTo>
                  <a:cubicBezTo>
                    <a:pt x="232" y="566"/>
                    <a:pt x="234" y="564"/>
                    <a:pt x="234" y="565"/>
                  </a:cubicBezTo>
                  <a:cubicBezTo>
                    <a:pt x="233" y="563"/>
                    <a:pt x="234" y="565"/>
                    <a:pt x="234" y="563"/>
                  </a:cubicBezTo>
                  <a:cubicBezTo>
                    <a:pt x="235" y="563"/>
                    <a:pt x="235" y="563"/>
                    <a:pt x="235" y="563"/>
                  </a:cubicBezTo>
                  <a:cubicBezTo>
                    <a:pt x="235" y="562"/>
                    <a:pt x="235" y="562"/>
                    <a:pt x="236" y="561"/>
                  </a:cubicBezTo>
                  <a:cubicBezTo>
                    <a:pt x="236" y="561"/>
                    <a:pt x="236" y="564"/>
                    <a:pt x="236" y="563"/>
                  </a:cubicBezTo>
                  <a:cubicBezTo>
                    <a:pt x="237" y="564"/>
                    <a:pt x="237" y="564"/>
                    <a:pt x="237" y="563"/>
                  </a:cubicBezTo>
                  <a:cubicBezTo>
                    <a:pt x="237" y="563"/>
                    <a:pt x="237" y="563"/>
                    <a:pt x="237" y="563"/>
                  </a:cubicBezTo>
                  <a:cubicBezTo>
                    <a:pt x="237" y="563"/>
                    <a:pt x="237" y="563"/>
                    <a:pt x="238" y="563"/>
                  </a:cubicBezTo>
                  <a:cubicBezTo>
                    <a:pt x="238" y="563"/>
                    <a:pt x="238" y="563"/>
                    <a:pt x="238" y="563"/>
                  </a:cubicBezTo>
                  <a:cubicBezTo>
                    <a:pt x="238" y="563"/>
                    <a:pt x="238" y="563"/>
                    <a:pt x="238" y="563"/>
                  </a:cubicBezTo>
                  <a:cubicBezTo>
                    <a:pt x="238" y="563"/>
                    <a:pt x="238" y="563"/>
                    <a:pt x="238" y="563"/>
                  </a:cubicBezTo>
                  <a:cubicBezTo>
                    <a:pt x="238" y="563"/>
                    <a:pt x="238" y="563"/>
                    <a:pt x="238" y="563"/>
                  </a:cubicBezTo>
                  <a:cubicBezTo>
                    <a:pt x="238" y="564"/>
                    <a:pt x="238" y="563"/>
                    <a:pt x="238" y="563"/>
                  </a:cubicBezTo>
                  <a:cubicBezTo>
                    <a:pt x="238" y="563"/>
                    <a:pt x="239" y="563"/>
                    <a:pt x="239" y="564"/>
                  </a:cubicBezTo>
                  <a:cubicBezTo>
                    <a:pt x="239" y="565"/>
                    <a:pt x="239" y="565"/>
                    <a:pt x="239" y="565"/>
                  </a:cubicBezTo>
                  <a:cubicBezTo>
                    <a:pt x="239" y="565"/>
                    <a:pt x="240" y="563"/>
                    <a:pt x="240" y="563"/>
                  </a:cubicBezTo>
                  <a:cubicBezTo>
                    <a:pt x="242" y="564"/>
                    <a:pt x="244" y="562"/>
                    <a:pt x="245" y="561"/>
                  </a:cubicBezTo>
                  <a:cubicBezTo>
                    <a:pt x="244" y="561"/>
                    <a:pt x="244" y="562"/>
                    <a:pt x="244" y="562"/>
                  </a:cubicBezTo>
                  <a:cubicBezTo>
                    <a:pt x="245" y="561"/>
                    <a:pt x="245" y="560"/>
                    <a:pt x="245" y="561"/>
                  </a:cubicBezTo>
                  <a:cubicBezTo>
                    <a:pt x="246" y="560"/>
                    <a:pt x="246" y="562"/>
                    <a:pt x="247" y="562"/>
                  </a:cubicBezTo>
                  <a:cubicBezTo>
                    <a:pt x="247" y="562"/>
                    <a:pt x="247" y="560"/>
                    <a:pt x="247" y="561"/>
                  </a:cubicBezTo>
                  <a:cubicBezTo>
                    <a:pt x="248" y="563"/>
                    <a:pt x="249" y="559"/>
                    <a:pt x="251" y="560"/>
                  </a:cubicBezTo>
                  <a:cubicBezTo>
                    <a:pt x="251" y="560"/>
                    <a:pt x="251" y="561"/>
                    <a:pt x="251" y="561"/>
                  </a:cubicBezTo>
                  <a:cubicBezTo>
                    <a:pt x="252" y="560"/>
                    <a:pt x="253" y="560"/>
                    <a:pt x="253" y="558"/>
                  </a:cubicBezTo>
                  <a:cubicBezTo>
                    <a:pt x="253" y="559"/>
                    <a:pt x="253" y="559"/>
                    <a:pt x="253" y="559"/>
                  </a:cubicBezTo>
                  <a:cubicBezTo>
                    <a:pt x="254" y="559"/>
                    <a:pt x="255" y="559"/>
                    <a:pt x="255" y="557"/>
                  </a:cubicBezTo>
                  <a:cubicBezTo>
                    <a:pt x="254" y="557"/>
                    <a:pt x="255" y="558"/>
                    <a:pt x="255" y="558"/>
                  </a:cubicBezTo>
                  <a:cubicBezTo>
                    <a:pt x="254" y="557"/>
                    <a:pt x="255" y="555"/>
                    <a:pt x="255" y="555"/>
                  </a:cubicBezTo>
                  <a:cubicBezTo>
                    <a:pt x="255" y="556"/>
                    <a:pt x="255" y="556"/>
                    <a:pt x="255" y="556"/>
                  </a:cubicBezTo>
                  <a:cubicBezTo>
                    <a:pt x="256" y="555"/>
                    <a:pt x="256" y="555"/>
                    <a:pt x="257" y="554"/>
                  </a:cubicBezTo>
                  <a:cubicBezTo>
                    <a:pt x="257" y="555"/>
                    <a:pt x="256" y="555"/>
                    <a:pt x="257" y="556"/>
                  </a:cubicBezTo>
                  <a:cubicBezTo>
                    <a:pt x="257" y="558"/>
                    <a:pt x="259" y="557"/>
                    <a:pt x="259" y="557"/>
                  </a:cubicBezTo>
                  <a:cubicBezTo>
                    <a:pt x="259" y="555"/>
                    <a:pt x="259" y="555"/>
                    <a:pt x="259" y="555"/>
                  </a:cubicBezTo>
                  <a:cubicBezTo>
                    <a:pt x="260" y="555"/>
                    <a:pt x="260" y="557"/>
                    <a:pt x="260" y="557"/>
                  </a:cubicBezTo>
                  <a:cubicBezTo>
                    <a:pt x="261" y="551"/>
                    <a:pt x="261" y="551"/>
                    <a:pt x="261" y="551"/>
                  </a:cubicBezTo>
                  <a:cubicBezTo>
                    <a:pt x="260" y="552"/>
                    <a:pt x="262" y="553"/>
                    <a:pt x="261" y="555"/>
                  </a:cubicBezTo>
                  <a:cubicBezTo>
                    <a:pt x="263" y="554"/>
                    <a:pt x="263" y="551"/>
                    <a:pt x="263" y="549"/>
                  </a:cubicBezTo>
                  <a:cubicBezTo>
                    <a:pt x="263" y="550"/>
                    <a:pt x="264" y="548"/>
                    <a:pt x="265" y="548"/>
                  </a:cubicBezTo>
                  <a:cubicBezTo>
                    <a:pt x="265" y="549"/>
                    <a:pt x="264" y="548"/>
                    <a:pt x="264" y="549"/>
                  </a:cubicBezTo>
                  <a:cubicBezTo>
                    <a:pt x="266" y="550"/>
                    <a:pt x="266" y="550"/>
                    <a:pt x="266" y="550"/>
                  </a:cubicBezTo>
                  <a:cubicBezTo>
                    <a:pt x="265" y="551"/>
                    <a:pt x="266" y="553"/>
                    <a:pt x="266" y="554"/>
                  </a:cubicBezTo>
                  <a:cubicBezTo>
                    <a:pt x="266" y="553"/>
                    <a:pt x="268" y="553"/>
                    <a:pt x="269" y="553"/>
                  </a:cubicBezTo>
                  <a:cubicBezTo>
                    <a:pt x="268" y="551"/>
                    <a:pt x="270" y="552"/>
                    <a:pt x="270" y="549"/>
                  </a:cubicBezTo>
                  <a:cubicBezTo>
                    <a:pt x="271" y="549"/>
                    <a:pt x="271" y="551"/>
                    <a:pt x="271" y="552"/>
                  </a:cubicBezTo>
                  <a:cubicBezTo>
                    <a:pt x="272" y="550"/>
                    <a:pt x="274" y="550"/>
                    <a:pt x="275" y="550"/>
                  </a:cubicBezTo>
                  <a:cubicBezTo>
                    <a:pt x="275" y="550"/>
                    <a:pt x="275" y="550"/>
                    <a:pt x="275" y="550"/>
                  </a:cubicBezTo>
                  <a:cubicBezTo>
                    <a:pt x="275" y="549"/>
                    <a:pt x="277" y="549"/>
                    <a:pt x="277" y="547"/>
                  </a:cubicBezTo>
                  <a:cubicBezTo>
                    <a:pt x="278" y="548"/>
                    <a:pt x="278" y="548"/>
                    <a:pt x="278" y="548"/>
                  </a:cubicBezTo>
                  <a:cubicBezTo>
                    <a:pt x="279" y="549"/>
                    <a:pt x="277" y="545"/>
                    <a:pt x="278" y="546"/>
                  </a:cubicBezTo>
                  <a:cubicBezTo>
                    <a:pt x="279" y="547"/>
                    <a:pt x="279" y="547"/>
                    <a:pt x="279" y="547"/>
                  </a:cubicBezTo>
                  <a:cubicBezTo>
                    <a:pt x="279" y="546"/>
                    <a:pt x="281" y="548"/>
                    <a:pt x="281" y="546"/>
                  </a:cubicBezTo>
                  <a:cubicBezTo>
                    <a:pt x="281" y="547"/>
                    <a:pt x="281" y="547"/>
                    <a:pt x="281" y="547"/>
                  </a:cubicBezTo>
                  <a:cubicBezTo>
                    <a:pt x="281" y="546"/>
                    <a:pt x="282" y="546"/>
                    <a:pt x="282" y="544"/>
                  </a:cubicBezTo>
                  <a:cubicBezTo>
                    <a:pt x="283" y="546"/>
                    <a:pt x="283" y="546"/>
                    <a:pt x="283" y="546"/>
                  </a:cubicBezTo>
                  <a:cubicBezTo>
                    <a:pt x="284" y="547"/>
                    <a:pt x="283" y="544"/>
                    <a:pt x="284" y="544"/>
                  </a:cubicBezTo>
                  <a:cubicBezTo>
                    <a:pt x="284" y="544"/>
                    <a:pt x="285" y="545"/>
                    <a:pt x="285" y="545"/>
                  </a:cubicBezTo>
                  <a:cubicBezTo>
                    <a:pt x="285" y="544"/>
                    <a:pt x="286" y="544"/>
                    <a:pt x="286" y="543"/>
                  </a:cubicBezTo>
                  <a:cubicBezTo>
                    <a:pt x="288" y="545"/>
                    <a:pt x="288" y="545"/>
                    <a:pt x="288" y="545"/>
                  </a:cubicBezTo>
                  <a:cubicBezTo>
                    <a:pt x="291" y="543"/>
                    <a:pt x="295" y="541"/>
                    <a:pt x="298" y="537"/>
                  </a:cubicBezTo>
                  <a:cubicBezTo>
                    <a:pt x="300" y="539"/>
                    <a:pt x="298" y="539"/>
                    <a:pt x="299" y="540"/>
                  </a:cubicBezTo>
                  <a:cubicBezTo>
                    <a:pt x="298" y="538"/>
                    <a:pt x="299" y="539"/>
                    <a:pt x="300" y="538"/>
                  </a:cubicBezTo>
                  <a:cubicBezTo>
                    <a:pt x="300" y="538"/>
                    <a:pt x="300" y="538"/>
                    <a:pt x="300" y="538"/>
                  </a:cubicBezTo>
                  <a:cubicBezTo>
                    <a:pt x="300" y="538"/>
                    <a:pt x="301" y="539"/>
                    <a:pt x="302" y="538"/>
                  </a:cubicBezTo>
                  <a:cubicBezTo>
                    <a:pt x="301" y="537"/>
                    <a:pt x="301" y="537"/>
                    <a:pt x="301" y="537"/>
                  </a:cubicBezTo>
                  <a:cubicBezTo>
                    <a:pt x="301" y="536"/>
                    <a:pt x="304" y="539"/>
                    <a:pt x="303" y="536"/>
                  </a:cubicBezTo>
                  <a:cubicBezTo>
                    <a:pt x="304" y="537"/>
                    <a:pt x="304" y="537"/>
                    <a:pt x="304" y="537"/>
                  </a:cubicBezTo>
                  <a:cubicBezTo>
                    <a:pt x="303" y="535"/>
                    <a:pt x="305" y="538"/>
                    <a:pt x="305" y="535"/>
                  </a:cubicBezTo>
                  <a:cubicBezTo>
                    <a:pt x="305" y="536"/>
                    <a:pt x="305" y="536"/>
                    <a:pt x="305" y="536"/>
                  </a:cubicBezTo>
                  <a:cubicBezTo>
                    <a:pt x="306" y="536"/>
                    <a:pt x="305" y="532"/>
                    <a:pt x="306" y="534"/>
                  </a:cubicBezTo>
                  <a:cubicBezTo>
                    <a:pt x="307" y="533"/>
                    <a:pt x="307" y="532"/>
                    <a:pt x="306" y="530"/>
                  </a:cubicBezTo>
                  <a:cubicBezTo>
                    <a:pt x="308" y="533"/>
                    <a:pt x="308" y="533"/>
                    <a:pt x="308" y="533"/>
                  </a:cubicBezTo>
                  <a:cubicBezTo>
                    <a:pt x="310" y="530"/>
                    <a:pt x="313" y="528"/>
                    <a:pt x="314" y="524"/>
                  </a:cubicBezTo>
                  <a:cubicBezTo>
                    <a:pt x="314" y="525"/>
                    <a:pt x="314" y="525"/>
                    <a:pt x="314" y="525"/>
                  </a:cubicBezTo>
                  <a:cubicBezTo>
                    <a:pt x="314" y="522"/>
                    <a:pt x="319" y="525"/>
                    <a:pt x="317" y="521"/>
                  </a:cubicBezTo>
                  <a:cubicBezTo>
                    <a:pt x="316" y="519"/>
                    <a:pt x="316" y="519"/>
                    <a:pt x="316" y="519"/>
                  </a:cubicBezTo>
                  <a:cubicBezTo>
                    <a:pt x="318" y="520"/>
                    <a:pt x="318" y="520"/>
                    <a:pt x="318" y="520"/>
                  </a:cubicBezTo>
                  <a:cubicBezTo>
                    <a:pt x="317" y="519"/>
                    <a:pt x="319" y="519"/>
                    <a:pt x="318" y="518"/>
                  </a:cubicBezTo>
                  <a:cubicBezTo>
                    <a:pt x="318" y="518"/>
                    <a:pt x="318" y="519"/>
                    <a:pt x="319" y="519"/>
                  </a:cubicBezTo>
                  <a:cubicBezTo>
                    <a:pt x="320" y="519"/>
                    <a:pt x="318" y="516"/>
                    <a:pt x="319" y="516"/>
                  </a:cubicBezTo>
                  <a:cubicBezTo>
                    <a:pt x="320" y="517"/>
                    <a:pt x="320" y="517"/>
                    <a:pt x="320" y="517"/>
                  </a:cubicBezTo>
                  <a:cubicBezTo>
                    <a:pt x="324" y="517"/>
                    <a:pt x="329" y="511"/>
                    <a:pt x="325" y="508"/>
                  </a:cubicBezTo>
                  <a:cubicBezTo>
                    <a:pt x="324" y="507"/>
                    <a:pt x="327" y="507"/>
                    <a:pt x="327" y="507"/>
                  </a:cubicBezTo>
                  <a:cubicBezTo>
                    <a:pt x="323" y="505"/>
                    <a:pt x="324" y="499"/>
                    <a:pt x="317" y="501"/>
                  </a:cubicBezTo>
                  <a:cubicBezTo>
                    <a:pt x="315" y="501"/>
                    <a:pt x="312" y="506"/>
                    <a:pt x="312" y="506"/>
                  </a:cubicBezTo>
                  <a:cubicBezTo>
                    <a:pt x="318" y="506"/>
                    <a:pt x="315" y="512"/>
                    <a:pt x="315" y="509"/>
                  </a:cubicBezTo>
                  <a:cubicBezTo>
                    <a:pt x="313" y="508"/>
                    <a:pt x="315" y="509"/>
                    <a:pt x="313" y="509"/>
                  </a:cubicBezTo>
                  <a:cubicBezTo>
                    <a:pt x="312" y="512"/>
                    <a:pt x="303" y="513"/>
                    <a:pt x="299" y="519"/>
                  </a:cubicBezTo>
                  <a:cubicBezTo>
                    <a:pt x="300" y="519"/>
                    <a:pt x="300" y="520"/>
                    <a:pt x="300" y="521"/>
                  </a:cubicBezTo>
                  <a:cubicBezTo>
                    <a:pt x="299" y="520"/>
                    <a:pt x="299" y="520"/>
                    <a:pt x="299" y="520"/>
                  </a:cubicBezTo>
                  <a:cubicBezTo>
                    <a:pt x="300" y="522"/>
                    <a:pt x="300" y="522"/>
                    <a:pt x="300" y="522"/>
                  </a:cubicBezTo>
                  <a:cubicBezTo>
                    <a:pt x="299" y="522"/>
                    <a:pt x="298" y="521"/>
                    <a:pt x="299" y="520"/>
                  </a:cubicBezTo>
                  <a:cubicBezTo>
                    <a:pt x="296" y="522"/>
                    <a:pt x="294" y="524"/>
                    <a:pt x="292" y="525"/>
                  </a:cubicBezTo>
                  <a:cubicBezTo>
                    <a:pt x="293" y="527"/>
                    <a:pt x="291" y="526"/>
                    <a:pt x="292" y="528"/>
                  </a:cubicBezTo>
                  <a:cubicBezTo>
                    <a:pt x="291" y="527"/>
                    <a:pt x="291" y="527"/>
                    <a:pt x="291" y="527"/>
                  </a:cubicBezTo>
                  <a:cubicBezTo>
                    <a:pt x="290" y="529"/>
                    <a:pt x="290" y="529"/>
                    <a:pt x="287" y="527"/>
                  </a:cubicBezTo>
                  <a:cubicBezTo>
                    <a:pt x="280" y="529"/>
                    <a:pt x="275" y="533"/>
                    <a:pt x="268" y="535"/>
                  </a:cubicBezTo>
                  <a:cubicBezTo>
                    <a:pt x="263" y="536"/>
                    <a:pt x="259" y="538"/>
                    <a:pt x="255" y="540"/>
                  </a:cubicBezTo>
                  <a:cubicBezTo>
                    <a:pt x="255" y="537"/>
                    <a:pt x="256" y="534"/>
                    <a:pt x="257" y="531"/>
                  </a:cubicBezTo>
                  <a:cubicBezTo>
                    <a:pt x="257" y="529"/>
                    <a:pt x="255" y="527"/>
                    <a:pt x="256" y="525"/>
                  </a:cubicBezTo>
                  <a:cubicBezTo>
                    <a:pt x="255" y="519"/>
                    <a:pt x="260" y="512"/>
                    <a:pt x="257" y="505"/>
                  </a:cubicBezTo>
                  <a:cubicBezTo>
                    <a:pt x="257" y="505"/>
                    <a:pt x="256" y="505"/>
                    <a:pt x="255" y="504"/>
                  </a:cubicBezTo>
                  <a:cubicBezTo>
                    <a:pt x="256" y="504"/>
                    <a:pt x="256" y="504"/>
                    <a:pt x="256" y="504"/>
                  </a:cubicBezTo>
                  <a:cubicBezTo>
                    <a:pt x="254" y="504"/>
                    <a:pt x="254" y="504"/>
                    <a:pt x="254" y="504"/>
                  </a:cubicBezTo>
                  <a:cubicBezTo>
                    <a:pt x="254" y="503"/>
                    <a:pt x="256" y="504"/>
                    <a:pt x="256" y="504"/>
                  </a:cubicBezTo>
                  <a:cubicBezTo>
                    <a:pt x="256" y="501"/>
                    <a:pt x="256" y="499"/>
                    <a:pt x="256" y="496"/>
                  </a:cubicBezTo>
                  <a:cubicBezTo>
                    <a:pt x="254" y="496"/>
                    <a:pt x="256" y="494"/>
                    <a:pt x="254" y="494"/>
                  </a:cubicBezTo>
                  <a:cubicBezTo>
                    <a:pt x="255" y="494"/>
                    <a:pt x="255" y="494"/>
                    <a:pt x="255" y="494"/>
                  </a:cubicBezTo>
                  <a:cubicBezTo>
                    <a:pt x="254" y="492"/>
                    <a:pt x="254" y="492"/>
                    <a:pt x="257" y="491"/>
                  </a:cubicBezTo>
                  <a:cubicBezTo>
                    <a:pt x="259" y="481"/>
                    <a:pt x="257" y="475"/>
                    <a:pt x="256" y="465"/>
                  </a:cubicBezTo>
                  <a:cubicBezTo>
                    <a:pt x="254" y="457"/>
                    <a:pt x="250" y="447"/>
                    <a:pt x="242" y="440"/>
                  </a:cubicBezTo>
                  <a:cubicBezTo>
                    <a:pt x="242" y="440"/>
                    <a:pt x="242" y="440"/>
                    <a:pt x="242" y="440"/>
                  </a:cubicBezTo>
                  <a:cubicBezTo>
                    <a:pt x="242" y="440"/>
                    <a:pt x="242" y="440"/>
                    <a:pt x="242" y="440"/>
                  </a:cubicBezTo>
                  <a:cubicBezTo>
                    <a:pt x="241" y="439"/>
                    <a:pt x="241" y="439"/>
                    <a:pt x="240" y="438"/>
                  </a:cubicBezTo>
                  <a:cubicBezTo>
                    <a:pt x="237" y="440"/>
                    <a:pt x="236" y="437"/>
                    <a:pt x="233" y="438"/>
                  </a:cubicBezTo>
                  <a:cubicBezTo>
                    <a:pt x="234" y="437"/>
                    <a:pt x="234" y="437"/>
                    <a:pt x="234" y="437"/>
                  </a:cubicBezTo>
                  <a:cubicBezTo>
                    <a:pt x="232" y="438"/>
                    <a:pt x="232" y="436"/>
                    <a:pt x="232" y="434"/>
                  </a:cubicBezTo>
                  <a:cubicBezTo>
                    <a:pt x="231" y="435"/>
                    <a:pt x="231" y="434"/>
                    <a:pt x="230" y="436"/>
                  </a:cubicBezTo>
                  <a:cubicBezTo>
                    <a:pt x="228" y="437"/>
                    <a:pt x="230" y="433"/>
                    <a:pt x="229" y="433"/>
                  </a:cubicBezTo>
                  <a:cubicBezTo>
                    <a:pt x="229" y="432"/>
                    <a:pt x="228" y="434"/>
                    <a:pt x="228" y="433"/>
                  </a:cubicBezTo>
                  <a:cubicBezTo>
                    <a:pt x="225" y="435"/>
                    <a:pt x="229" y="433"/>
                    <a:pt x="227" y="429"/>
                  </a:cubicBezTo>
                  <a:cubicBezTo>
                    <a:pt x="223" y="428"/>
                    <a:pt x="219" y="429"/>
                    <a:pt x="215" y="428"/>
                  </a:cubicBezTo>
                  <a:cubicBezTo>
                    <a:pt x="214" y="427"/>
                    <a:pt x="214" y="425"/>
                    <a:pt x="214" y="424"/>
                  </a:cubicBezTo>
                  <a:cubicBezTo>
                    <a:pt x="212" y="424"/>
                    <a:pt x="214" y="423"/>
                    <a:pt x="212" y="424"/>
                  </a:cubicBezTo>
                  <a:cubicBezTo>
                    <a:pt x="213" y="424"/>
                    <a:pt x="213" y="424"/>
                    <a:pt x="213" y="424"/>
                  </a:cubicBezTo>
                  <a:cubicBezTo>
                    <a:pt x="212" y="423"/>
                    <a:pt x="211" y="423"/>
                    <a:pt x="214" y="421"/>
                  </a:cubicBezTo>
                  <a:cubicBezTo>
                    <a:pt x="216" y="417"/>
                    <a:pt x="214" y="413"/>
                    <a:pt x="214" y="409"/>
                  </a:cubicBezTo>
                  <a:cubicBezTo>
                    <a:pt x="213" y="405"/>
                    <a:pt x="211" y="401"/>
                    <a:pt x="210" y="397"/>
                  </a:cubicBezTo>
                  <a:cubicBezTo>
                    <a:pt x="206" y="397"/>
                    <a:pt x="207" y="396"/>
                    <a:pt x="204" y="395"/>
                  </a:cubicBezTo>
                  <a:cubicBezTo>
                    <a:pt x="206" y="395"/>
                    <a:pt x="206" y="395"/>
                    <a:pt x="206" y="395"/>
                  </a:cubicBezTo>
                  <a:cubicBezTo>
                    <a:pt x="204" y="395"/>
                    <a:pt x="206" y="394"/>
                    <a:pt x="207" y="394"/>
                  </a:cubicBezTo>
                  <a:cubicBezTo>
                    <a:pt x="206" y="394"/>
                    <a:pt x="207" y="393"/>
                    <a:pt x="205" y="394"/>
                  </a:cubicBezTo>
                  <a:cubicBezTo>
                    <a:pt x="203" y="393"/>
                    <a:pt x="207" y="393"/>
                    <a:pt x="206" y="393"/>
                  </a:cubicBezTo>
                  <a:cubicBezTo>
                    <a:pt x="207" y="392"/>
                    <a:pt x="205" y="393"/>
                    <a:pt x="206" y="393"/>
                  </a:cubicBezTo>
                  <a:cubicBezTo>
                    <a:pt x="203" y="392"/>
                    <a:pt x="207" y="393"/>
                    <a:pt x="209" y="391"/>
                  </a:cubicBezTo>
                  <a:cubicBezTo>
                    <a:pt x="208" y="390"/>
                    <a:pt x="206" y="388"/>
                    <a:pt x="207" y="387"/>
                  </a:cubicBezTo>
                  <a:cubicBezTo>
                    <a:pt x="207" y="387"/>
                    <a:pt x="206" y="387"/>
                    <a:pt x="206" y="387"/>
                  </a:cubicBezTo>
                  <a:cubicBezTo>
                    <a:pt x="209" y="386"/>
                    <a:pt x="205" y="386"/>
                    <a:pt x="206" y="386"/>
                  </a:cubicBezTo>
                  <a:cubicBezTo>
                    <a:pt x="207" y="386"/>
                    <a:pt x="207" y="386"/>
                    <a:pt x="207" y="386"/>
                  </a:cubicBezTo>
                  <a:cubicBezTo>
                    <a:pt x="209" y="385"/>
                    <a:pt x="207" y="385"/>
                    <a:pt x="208" y="384"/>
                  </a:cubicBezTo>
                  <a:cubicBezTo>
                    <a:pt x="207" y="383"/>
                    <a:pt x="210" y="382"/>
                    <a:pt x="208" y="382"/>
                  </a:cubicBezTo>
                  <a:cubicBezTo>
                    <a:pt x="209" y="382"/>
                    <a:pt x="209" y="382"/>
                    <a:pt x="210" y="382"/>
                  </a:cubicBezTo>
                  <a:cubicBezTo>
                    <a:pt x="206" y="381"/>
                    <a:pt x="211" y="380"/>
                    <a:pt x="209" y="379"/>
                  </a:cubicBezTo>
                  <a:cubicBezTo>
                    <a:pt x="209" y="380"/>
                    <a:pt x="209" y="380"/>
                    <a:pt x="209" y="380"/>
                  </a:cubicBezTo>
                  <a:cubicBezTo>
                    <a:pt x="209" y="378"/>
                    <a:pt x="210" y="376"/>
                    <a:pt x="208" y="374"/>
                  </a:cubicBezTo>
                  <a:cubicBezTo>
                    <a:pt x="208" y="372"/>
                    <a:pt x="212" y="371"/>
                    <a:pt x="210" y="370"/>
                  </a:cubicBezTo>
                  <a:cubicBezTo>
                    <a:pt x="208" y="370"/>
                    <a:pt x="208" y="370"/>
                    <a:pt x="208" y="370"/>
                  </a:cubicBezTo>
                  <a:cubicBezTo>
                    <a:pt x="209" y="369"/>
                    <a:pt x="210" y="370"/>
                    <a:pt x="210" y="370"/>
                  </a:cubicBezTo>
                  <a:cubicBezTo>
                    <a:pt x="209" y="369"/>
                    <a:pt x="211" y="368"/>
                    <a:pt x="211" y="367"/>
                  </a:cubicBezTo>
                  <a:cubicBezTo>
                    <a:pt x="210" y="367"/>
                    <a:pt x="210" y="367"/>
                    <a:pt x="209" y="367"/>
                  </a:cubicBezTo>
                  <a:cubicBezTo>
                    <a:pt x="212" y="366"/>
                    <a:pt x="208" y="365"/>
                    <a:pt x="210" y="364"/>
                  </a:cubicBezTo>
                  <a:cubicBezTo>
                    <a:pt x="207" y="364"/>
                    <a:pt x="209" y="363"/>
                    <a:pt x="208" y="363"/>
                  </a:cubicBezTo>
                  <a:cubicBezTo>
                    <a:pt x="208" y="363"/>
                    <a:pt x="209" y="363"/>
                    <a:pt x="209" y="363"/>
                  </a:cubicBezTo>
                  <a:cubicBezTo>
                    <a:pt x="209" y="362"/>
                    <a:pt x="209" y="362"/>
                    <a:pt x="210" y="361"/>
                  </a:cubicBezTo>
                  <a:cubicBezTo>
                    <a:pt x="210" y="361"/>
                    <a:pt x="208" y="360"/>
                    <a:pt x="209" y="360"/>
                  </a:cubicBezTo>
                  <a:cubicBezTo>
                    <a:pt x="211" y="360"/>
                    <a:pt x="209" y="359"/>
                    <a:pt x="210" y="359"/>
                  </a:cubicBezTo>
                  <a:cubicBezTo>
                    <a:pt x="208" y="359"/>
                    <a:pt x="206" y="358"/>
                    <a:pt x="207" y="358"/>
                  </a:cubicBezTo>
                  <a:cubicBezTo>
                    <a:pt x="210" y="358"/>
                    <a:pt x="210" y="358"/>
                    <a:pt x="210" y="358"/>
                  </a:cubicBezTo>
                  <a:cubicBezTo>
                    <a:pt x="208" y="357"/>
                    <a:pt x="212" y="355"/>
                    <a:pt x="208" y="353"/>
                  </a:cubicBezTo>
                  <a:cubicBezTo>
                    <a:pt x="210" y="353"/>
                    <a:pt x="210" y="353"/>
                    <a:pt x="210" y="353"/>
                  </a:cubicBezTo>
                  <a:cubicBezTo>
                    <a:pt x="208" y="351"/>
                    <a:pt x="210" y="349"/>
                    <a:pt x="207" y="347"/>
                  </a:cubicBezTo>
                  <a:cubicBezTo>
                    <a:pt x="208" y="347"/>
                    <a:pt x="209" y="346"/>
                    <a:pt x="209" y="346"/>
                  </a:cubicBezTo>
                  <a:cubicBezTo>
                    <a:pt x="207" y="345"/>
                    <a:pt x="207" y="345"/>
                    <a:pt x="205" y="344"/>
                  </a:cubicBezTo>
                  <a:cubicBezTo>
                    <a:pt x="205" y="344"/>
                    <a:pt x="206" y="344"/>
                    <a:pt x="207" y="344"/>
                  </a:cubicBezTo>
                  <a:cubicBezTo>
                    <a:pt x="207" y="343"/>
                    <a:pt x="210" y="342"/>
                    <a:pt x="207" y="342"/>
                  </a:cubicBezTo>
                  <a:cubicBezTo>
                    <a:pt x="209" y="342"/>
                    <a:pt x="209" y="342"/>
                    <a:pt x="209" y="342"/>
                  </a:cubicBezTo>
                  <a:cubicBezTo>
                    <a:pt x="207" y="341"/>
                    <a:pt x="205" y="340"/>
                    <a:pt x="207" y="339"/>
                  </a:cubicBezTo>
                  <a:cubicBezTo>
                    <a:pt x="206" y="339"/>
                    <a:pt x="205" y="339"/>
                    <a:pt x="204" y="339"/>
                  </a:cubicBezTo>
                  <a:cubicBezTo>
                    <a:pt x="203" y="339"/>
                    <a:pt x="206" y="339"/>
                    <a:pt x="205" y="338"/>
                  </a:cubicBezTo>
                  <a:cubicBezTo>
                    <a:pt x="207" y="339"/>
                    <a:pt x="207" y="339"/>
                    <a:pt x="207" y="339"/>
                  </a:cubicBezTo>
                  <a:cubicBezTo>
                    <a:pt x="207" y="337"/>
                    <a:pt x="206" y="336"/>
                    <a:pt x="205" y="334"/>
                  </a:cubicBezTo>
                  <a:cubicBezTo>
                    <a:pt x="207" y="334"/>
                    <a:pt x="204" y="333"/>
                    <a:pt x="206" y="332"/>
                  </a:cubicBezTo>
                  <a:cubicBezTo>
                    <a:pt x="204" y="331"/>
                    <a:pt x="206" y="330"/>
                    <a:pt x="203" y="330"/>
                  </a:cubicBezTo>
                  <a:cubicBezTo>
                    <a:pt x="204" y="330"/>
                    <a:pt x="204" y="330"/>
                    <a:pt x="204" y="330"/>
                  </a:cubicBezTo>
                  <a:cubicBezTo>
                    <a:pt x="205" y="329"/>
                    <a:pt x="205" y="329"/>
                    <a:pt x="205" y="328"/>
                  </a:cubicBezTo>
                  <a:cubicBezTo>
                    <a:pt x="205" y="327"/>
                    <a:pt x="203" y="327"/>
                    <a:pt x="203" y="327"/>
                  </a:cubicBezTo>
                  <a:cubicBezTo>
                    <a:pt x="204" y="327"/>
                    <a:pt x="204" y="327"/>
                    <a:pt x="204" y="327"/>
                  </a:cubicBezTo>
                  <a:cubicBezTo>
                    <a:pt x="203" y="326"/>
                    <a:pt x="201" y="327"/>
                    <a:pt x="200" y="327"/>
                  </a:cubicBezTo>
                  <a:cubicBezTo>
                    <a:pt x="200" y="326"/>
                    <a:pt x="199" y="326"/>
                    <a:pt x="200" y="326"/>
                  </a:cubicBezTo>
                  <a:cubicBezTo>
                    <a:pt x="201" y="326"/>
                    <a:pt x="203" y="326"/>
                    <a:pt x="205" y="326"/>
                  </a:cubicBezTo>
                  <a:cubicBezTo>
                    <a:pt x="205" y="325"/>
                    <a:pt x="202" y="325"/>
                    <a:pt x="203" y="325"/>
                  </a:cubicBezTo>
                  <a:cubicBezTo>
                    <a:pt x="206" y="325"/>
                    <a:pt x="208" y="326"/>
                    <a:pt x="209" y="326"/>
                  </a:cubicBezTo>
                  <a:cubicBezTo>
                    <a:pt x="214" y="327"/>
                    <a:pt x="220" y="328"/>
                    <a:pt x="231" y="322"/>
                  </a:cubicBezTo>
                  <a:cubicBezTo>
                    <a:pt x="231" y="319"/>
                    <a:pt x="234" y="318"/>
                    <a:pt x="233" y="315"/>
                  </a:cubicBezTo>
                  <a:cubicBezTo>
                    <a:pt x="233" y="316"/>
                    <a:pt x="233" y="316"/>
                    <a:pt x="233" y="316"/>
                  </a:cubicBezTo>
                  <a:cubicBezTo>
                    <a:pt x="233" y="314"/>
                    <a:pt x="234" y="314"/>
                    <a:pt x="236" y="313"/>
                  </a:cubicBezTo>
                  <a:cubicBezTo>
                    <a:pt x="235" y="313"/>
                    <a:pt x="236" y="312"/>
                    <a:pt x="234" y="312"/>
                  </a:cubicBezTo>
                  <a:cubicBezTo>
                    <a:pt x="233" y="311"/>
                    <a:pt x="238" y="312"/>
                    <a:pt x="237" y="310"/>
                  </a:cubicBezTo>
                  <a:cubicBezTo>
                    <a:pt x="238" y="311"/>
                    <a:pt x="236" y="310"/>
                    <a:pt x="236" y="310"/>
                  </a:cubicBezTo>
                  <a:cubicBezTo>
                    <a:pt x="235" y="308"/>
                    <a:pt x="238" y="311"/>
                    <a:pt x="240" y="308"/>
                  </a:cubicBezTo>
                  <a:cubicBezTo>
                    <a:pt x="239" y="305"/>
                    <a:pt x="237" y="302"/>
                    <a:pt x="238" y="299"/>
                  </a:cubicBezTo>
                  <a:cubicBezTo>
                    <a:pt x="238" y="299"/>
                    <a:pt x="236" y="300"/>
                    <a:pt x="236" y="299"/>
                  </a:cubicBezTo>
                  <a:cubicBezTo>
                    <a:pt x="239" y="298"/>
                    <a:pt x="235" y="299"/>
                    <a:pt x="236" y="298"/>
                  </a:cubicBezTo>
                  <a:cubicBezTo>
                    <a:pt x="237" y="298"/>
                    <a:pt x="237" y="298"/>
                    <a:pt x="237" y="298"/>
                  </a:cubicBezTo>
                  <a:cubicBezTo>
                    <a:pt x="238" y="296"/>
                    <a:pt x="236" y="296"/>
                    <a:pt x="236" y="294"/>
                  </a:cubicBezTo>
                  <a:cubicBezTo>
                    <a:pt x="235" y="293"/>
                    <a:pt x="236" y="291"/>
                    <a:pt x="234" y="291"/>
                  </a:cubicBezTo>
                  <a:cubicBezTo>
                    <a:pt x="236" y="290"/>
                    <a:pt x="235" y="290"/>
                    <a:pt x="235" y="289"/>
                  </a:cubicBezTo>
                  <a:cubicBezTo>
                    <a:pt x="232" y="291"/>
                    <a:pt x="235" y="286"/>
                    <a:pt x="232" y="287"/>
                  </a:cubicBezTo>
                  <a:cubicBezTo>
                    <a:pt x="233" y="286"/>
                    <a:pt x="233" y="286"/>
                    <a:pt x="233" y="286"/>
                  </a:cubicBezTo>
                  <a:cubicBezTo>
                    <a:pt x="230" y="284"/>
                    <a:pt x="227" y="281"/>
                    <a:pt x="223" y="281"/>
                  </a:cubicBezTo>
                  <a:cubicBezTo>
                    <a:pt x="221" y="281"/>
                    <a:pt x="220" y="277"/>
                    <a:pt x="218" y="278"/>
                  </a:cubicBezTo>
                  <a:cubicBezTo>
                    <a:pt x="217" y="280"/>
                    <a:pt x="217" y="280"/>
                    <a:pt x="217" y="280"/>
                  </a:cubicBezTo>
                  <a:cubicBezTo>
                    <a:pt x="217" y="280"/>
                    <a:pt x="218" y="279"/>
                    <a:pt x="218" y="278"/>
                  </a:cubicBezTo>
                  <a:cubicBezTo>
                    <a:pt x="216" y="280"/>
                    <a:pt x="216" y="277"/>
                    <a:pt x="214" y="277"/>
                  </a:cubicBezTo>
                  <a:cubicBezTo>
                    <a:pt x="214" y="278"/>
                    <a:pt x="214" y="278"/>
                    <a:pt x="214" y="279"/>
                  </a:cubicBezTo>
                  <a:cubicBezTo>
                    <a:pt x="213" y="276"/>
                    <a:pt x="211" y="280"/>
                    <a:pt x="210" y="277"/>
                  </a:cubicBezTo>
                  <a:cubicBezTo>
                    <a:pt x="210" y="281"/>
                    <a:pt x="209" y="279"/>
                    <a:pt x="209" y="280"/>
                  </a:cubicBezTo>
                  <a:cubicBezTo>
                    <a:pt x="208" y="280"/>
                    <a:pt x="208" y="279"/>
                    <a:pt x="208" y="278"/>
                  </a:cubicBezTo>
                  <a:cubicBezTo>
                    <a:pt x="208" y="279"/>
                    <a:pt x="207" y="279"/>
                    <a:pt x="206" y="278"/>
                  </a:cubicBezTo>
                  <a:cubicBezTo>
                    <a:pt x="206" y="278"/>
                    <a:pt x="206" y="280"/>
                    <a:pt x="205" y="280"/>
                  </a:cubicBezTo>
                  <a:cubicBezTo>
                    <a:pt x="205" y="277"/>
                    <a:pt x="204" y="280"/>
                    <a:pt x="203" y="279"/>
                  </a:cubicBezTo>
                  <a:cubicBezTo>
                    <a:pt x="204" y="281"/>
                    <a:pt x="203" y="283"/>
                    <a:pt x="202" y="282"/>
                  </a:cubicBezTo>
                  <a:cubicBezTo>
                    <a:pt x="202" y="279"/>
                    <a:pt x="202" y="279"/>
                    <a:pt x="202" y="279"/>
                  </a:cubicBezTo>
                  <a:cubicBezTo>
                    <a:pt x="201" y="281"/>
                    <a:pt x="198" y="278"/>
                    <a:pt x="197" y="282"/>
                  </a:cubicBezTo>
                  <a:cubicBezTo>
                    <a:pt x="196" y="280"/>
                    <a:pt x="196" y="280"/>
                    <a:pt x="196" y="280"/>
                  </a:cubicBezTo>
                  <a:cubicBezTo>
                    <a:pt x="195" y="283"/>
                    <a:pt x="192" y="281"/>
                    <a:pt x="191" y="285"/>
                  </a:cubicBezTo>
                  <a:cubicBezTo>
                    <a:pt x="191" y="284"/>
                    <a:pt x="190" y="284"/>
                    <a:pt x="189" y="284"/>
                  </a:cubicBezTo>
                  <a:cubicBezTo>
                    <a:pt x="189" y="286"/>
                    <a:pt x="189" y="285"/>
                    <a:pt x="189" y="288"/>
                  </a:cubicBezTo>
                  <a:cubicBezTo>
                    <a:pt x="189" y="288"/>
                    <a:pt x="188" y="287"/>
                    <a:pt x="188" y="286"/>
                  </a:cubicBezTo>
                  <a:cubicBezTo>
                    <a:pt x="187" y="286"/>
                    <a:pt x="185" y="284"/>
                    <a:pt x="186" y="287"/>
                  </a:cubicBezTo>
                  <a:cubicBezTo>
                    <a:pt x="185" y="286"/>
                    <a:pt x="185" y="286"/>
                    <a:pt x="185" y="286"/>
                  </a:cubicBezTo>
                  <a:cubicBezTo>
                    <a:pt x="185" y="287"/>
                    <a:pt x="185" y="289"/>
                    <a:pt x="183" y="288"/>
                  </a:cubicBezTo>
                  <a:cubicBezTo>
                    <a:pt x="184" y="289"/>
                    <a:pt x="183" y="290"/>
                    <a:pt x="184" y="291"/>
                  </a:cubicBezTo>
                  <a:cubicBezTo>
                    <a:pt x="184" y="292"/>
                    <a:pt x="183" y="289"/>
                    <a:pt x="183" y="291"/>
                  </a:cubicBezTo>
                  <a:cubicBezTo>
                    <a:pt x="183" y="289"/>
                    <a:pt x="183" y="289"/>
                    <a:pt x="183" y="289"/>
                  </a:cubicBezTo>
                  <a:cubicBezTo>
                    <a:pt x="181" y="289"/>
                    <a:pt x="180" y="291"/>
                    <a:pt x="179" y="293"/>
                  </a:cubicBezTo>
                  <a:cubicBezTo>
                    <a:pt x="178" y="291"/>
                    <a:pt x="178" y="294"/>
                    <a:pt x="176" y="293"/>
                  </a:cubicBezTo>
                  <a:cubicBezTo>
                    <a:pt x="177" y="295"/>
                    <a:pt x="175" y="294"/>
                    <a:pt x="176" y="297"/>
                  </a:cubicBezTo>
                  <a:cubicBezTo>
                    <a:pt x="175" y="296"/>
                    <a:pt x="175" y="296"/>
                    <a:pt x="175" y="296"/>
                  </a:cubicBezTo>
                  <a:cubicBezTo>
                    <a:pt x="175" y="296"/>
                    <a:pt x="174" y="297"/>
                    <a:pt x="172" y="297"/>
                  </a:cubicBezTo>
                  <a:cubicBezTo>
                    <a:pt x="172" y="298"/>
                    <a:pt x="173" y="299"/>
                    <a:pt x="174" y="300"/>
                  </a:cubicBezTo>
                  <a:cubicBezTo>
                    <a:pt x="172" y="299"/>
                    <a:pt x="172" y="299"/>
                    <a:pt x="172" y="299"/>
                  </a:cubicBezTo>
                  <a:cubicBezTo>
                    <a:pt x="173" y="300"/>
                    <a:pt x="175" y="301"/>
                    <a:pt x="176" y="302"/>
                  </a:cubicBezTo>
                  <a:cubicBezTo>
                    <a:pt x="175" y="302"/>
                    <a:pt x="176" y="302"/>
                    <a:pt x="175" y="302"/>
                  </a:cubicBezTo>
                  <a:cubicBezTo>
                    <a:pt x="175" y="302"/>
                    <a:pt x="173" y="301"/>
                    <a:pt x="172" y="300"/>
                  </a:cubicBezTo>
                  <a:cubicBezTo>
                    <a:pt x="171" y="301"/>
                    <a:pt x="174" y="303"/>
                    <a:pt x="172" y="303"/>
                  </a:cubicBezTo>
                  <a:cubicBezTo>
                    <a:pt x="172" y="304"/>
                    <a:pt x="172" y="305"/>
                    <a:pt x="174" y="305"/>
                  </a:cubicBezTo>
                  <a:cubicBezTo>
                    <a:pt x="173" y="305"/>
                    <a:pt x="173" y="305"/>
                    <a:pt x="172" y="305"/>
                  </a:cubicBezTo>
                  <a:cubicBezTo>
                    <a:pt x="172" y="306"/>
                    <a:pt x="173" y="306"/>
                    <a:pt x="173" y="306"/>
                  </a:cubicBezTo>
                  <a:cubicBezTo>
                    <a:pt x="173" y="306"/>
                    <a:pt x="174" y="306"/>
                    <a:pt x="174" y="306"/>
                  </a:cubicBezTo>
                  <a:cubicBezTo>
                    <a:pt x="175" y="305"/>
                    <a:pt x="175" y="306"/>
                    <a:pt x="176" y="305"/>
                  </a:cubicBezTo>
                  <a:cubicBezTo>
                    <a:pt x="177" y="305"/>
                    <a:pt x="178" y="306"/>
                    <a:pt x="179" y="306"/>
                  </a:cubicBezTo>
                  <a:cubicBezTo>
                    <a:pt x="178" y="306"/>
                    <a:pt x="177" y="305"/>
                    <a:pt x="177" y="304"/>
                  </a:cubicBezTo>
                  <a:cubicBezTo>
                    <a:pt x="178" y="304"/>
                    <a:pt x="177" y="304"/>
                    <a:pt x="176" y="304"/>
                  </a:cubicBezTo>
                  <a:cubicBezTo>
                    <a:pt x="176" y="304"/>
                    <a:pt x="176" y="304"/>
                    <a:pt x="176" y="304"/>
                  </a:cubicBezTo>
                  <a:cubicBezTo>
                    <a:pt x="176" y="304"/>
                    <a:pt x="175" y="304"/>
                    <a:pt x="174" y="303"/>
                  </a:cubicBezTo>
                  <a:cubicBezTo>
                    <a:pt x="175" y="304"/>
                    <a:pt x="175" y="304"/>
                    <a:pt x="175" y="304"/>
                  </a:cubicBezTo>
                  <a:cubicBezTo>
                    <a:pt x="174" y="303"/>
                    <a:pt x="174" y="303"/>
                    <a:pt x="174" y="303"/>
                  </a:cubicBezTo>
                  <a:cubicBezTo>
                    <a:pt x="175" y="303"/>
                    <a:pt x="176" y="303"/>
                    <a:pt x="176" y="303"/>
                  </a:cubicBezTo>
                  <a:cubicBezTo>
                    <a:pt x="176" y="303"/>
                    <a:pt x="175" y="303"/>
                    <a:pt x="177" y="303"/>
                  </a:cubicBezTo>
                  <a:cubicBezTo>
                    <a:pt x="179" y="303"/>
                    <a:pt x="179" y="303"/>
                    <a:pt x="179" y="303"/>
                  </a:cubicBezTo>
                  <a:cubicBezTo>
                    <a:pt x="179" y="303"/>
                    <a:pt x="178" y="303"/>
                    <a:pt x="178" y="303"/>
                  </a:cubicBezTo>
                  <a:cubicBezTo>
                    <a:pt x="179" y="303"/>
                    <a:pt x="179" y="303"/>
                    <a:pt x="179" y="303"/>
                  </a:cubicBezTo>
                  <a:cubicBezTo>
                    <a:pt x="179" y="303"/>
                    <a:pt x="179" y="303"/>
                    <a:pt x="179" y="303"/>
                  </a:cubicBezTo>
                  <a:cubicBezTo>
                    <a:pt x="179" y="303"/>
                    <a:pt x="179" y="303"/>
                    <a:pt x="179" y="303"/>
                  </a:cubicBezTo>
                  <a:cubicBezTo>
                    <a:pt x="179" y="303"/>
                    <a:pt x="179" y="303"/>
                    <a:pt x="179" y="303"/>
                  </a:cubicBezTo>
                  <a:cubicBezTo>
                    <a:pt x="179" y="303"/>
                    <a:pt x="179" y="303"/>
                    <a:pt x="179" y="303"/>
                  </a:cubicBezTo>
                  <a:cubicBezTo>
                    <a:pt x="179" y="303"/>
                    <a:pt x="179" y="303"/>
                    <a:pt x="179" y="303"/>
                  </a:cubicBezTo>
                  <a:cubicBezTo>
                    <a:pt x="178" y="302"/>
                    <a:pt x="178" y="302"/>
                    <a:pt x="178" y="302"/>
                  </a:cubicBezTo>
                  <a:cubicBezTo>
                    <a:pt x="178" y="302"/>
                    <a:pt x="179" y="302"/>
                    <a:pt x="179" y="303"/>
                  </a:cubicBezTo>
                  <a:cubicBezTo>
                    <a:pt x="180" y="303"/>
                    <a:pt x="180" y="303"/>
                    <a:pt x="180" y="303"/>
                  </a:cubicBezTo>
                  <a:cubicBezTo>
                    <a:pt x="180" y="303"/>
                    <a:pt x="180" y="303"/>
                    <a:pt x="180" y="303"/>
                  </a:cubicBezTo>
                  <a:cubicBezTo>
                    <a:pt x="180" y="303"/>
                    <a:pt x="180" y="303"/>
                    <a:pt x="179" y="303"/>
                  </a:cubicBezTo>
                  <a:cubicBezTo>
                    <a:pt x="179" y="303"/>
                    <a:pt x="179" y="303"/>
                    <a:pt x="179" y="303"/>
                  </a:cubicBezTo>
                  <a:cubicBezTo>
                    <a:pt x="179" y="303"/>
                    <a:pt x="179" y="303"/>
                    <a:pt x="179" y="303"/>
                  </a:cubicBezTo>
                  <a:cubicBezTo>
                    <a:pt x="179" y="303"/>
                    <a:pt x="179" y="303"/>
                    <a:pt x="179" y="303"/>
                  </a:cubicBezTo>
                  <a:cubicBezTo>
                    <a:pt x="179" y="303"/>
                    <a:pt x="179" y="303"/>
                    <a:pt x="179" y="303"/>
                  </a:cubicBezTo>
                  <a:cubicBezTo>
                    <a:pt x="179" y="303"/>
                    <a:pt x="179" y="303"/>
                    <a:pt x="179" y="303"/>
                  </a:cubicBezTo>
                  <a:cubicBezTo>
                    <a:pt x="180" y="303"/>
                    <a:pt x="181" y="304"/>
                    <a:pt x="181" y="304"/>
                  </a:cubicBezTo>
                  <a:cubicBezTo>
                    <a:pt x="181" y="304"/>
                    <a:pt x="180" y="302"/>
                    <a:pt x="182" y="303"/>
                  </a:cubicBezTo>
                  <a:cubicBezTo>
                    <a:pt x="182" y="303"/>
                    <a:pt x="182" y="302"/>
                    <a:pt x="181" y="301"/>
                  </a:cubicBezTo>
                  <a:cubicBezTo>
                    <a:pt x="181" y="300"/>
                    <a:pt x="183" y="303"/>
                    <a:pt x="182" y="302"/>
                  </a:cubicBezTo>
                  <a:cubicBezTo>
                    <a:pt x="183" y="303"/>
                    <a:pt x="185" y="304"/>
                    <a:pt x="186" y="305"/>
                  </a:cubicBezTo>
                  <a:cubicBezTo>
                    <a:pt x="186" y="305"/>
                    <a:pt x="187" y="306"/>
                    <a:pt x="186" y="306"/>
                  </a:cubicBezTo>
                  <a:cubicBezTo>
                    <a:pt x="187" y="306"/>
                    <a:pt x="187" y="307"/>
                    <a:pt x="187" y="307"/>
                  </a:cubicBezTo>
                  <a:cubicBezTo>
                    <a:pt x="187" y="306"/>
                    <a:pt x="185" y="305"/>
                    <a:pt x="185" y="304"/>
                  </a:cubicBezTo>
                  <a:cubicBezTo>
                    <a:pt x="183" y="303"/>
                    <a:pt x="185" y="304"/>
                    <a:pt x="183" y="302"/>
                  </a:cubicBezTo>
                  <a:cubicBezTo>
                    <a:pt x="184" y="302"/>
                    <a:pt x="184" y="302"/>
                    <a:pt x="184" y="301"/>
                  </a:cubicBezTo>
                  <a:cubicBezTo>
                    <a:pt x="184" y="301"/>
                    <a:pt x="185" y="303"/>
                    <a:pt x="186" y="303"/>
                  </a:cubicBezTo>
                  <a:cubicBezTo>
                    <a:pt x="185" y="302"/>
                    <a:pt x="185" y="301"/>
                    <a:pt x="185" y="301"/>
                  </a:cubicBezTo>
                  <a:cubicBezTo>
                    <a:pt x="185" y="300"/>
                    <a:pt x="184" y="300"/>
                    <a:pt x="184" y="298"/>
                  </a:cubicBezTo>
                  <a:cubicBezTo>
                    <a:pt x="183" y="298"/>
                    <a:pt x="183" y="297"/>
                    <a:pt x="183" y="297"/>
                  </a:cubicBezTo>
                  <a:cubicBezTo>
                    <a:pt x="184" y="299"/>
                    <a:pt x="186" y="301"/>
                    <a:pt x="186" y="301"/>
                  </a:cubicBezTo>
                  <a:cubicBezTo>
                    <a:pt x="188" y="304"/>
                    <a:pt x="185" y="301"/>
                    <a:pt x="187" y="303"/>
                  </a:cubicBezTo>
                  <a:cubicBezTo>
                    <a:pt x="188" y="305"/>
                    <a:pt x="187" y="306"/>
                    <a:pt x="187" y="305"/>
                  </a:cubicBezTo>
                  <a:cubicBezTo>
                    <a:pt x="188" y="307"/>
                    <a:pt x="187" y="305"/>
                    <a:pt x="188" y="307"/>
                  </a:cubicBezTo>
                  <a:cubicBezTo>
                    <a:pt x="188" y="307"/>
                    <a:pt x="188" y="305"/>
                    <a:pt x="188" y="305"/>
                  </a:cubicBezTo>
                  <a:cubicBezTo>
                    <a:pt x="187" y="304"/>
                    <a:pt x="187" y="304"/>
                    <a:pt x="187" y="303"/>
                  </a:cubicBezTo>
                  <a:cubicBezTo>
                    <a:pt x="186" y="300"/>
                    <a:pt x="188" y="304"/>
                    <a:pt x="188" y="304"/>
                  </a:cubicBezTo>
                  <a:cubicBezTo>
                    <a:pt x="189" y="305"/>
                    <a:pt x="189" y="305"/>
                    <a:pt x="189" y="305"/>
                  </a:cubicBezTo>
                  <a:cubicBezTo>
                    <a:pt x="189" y="306"/>
                    <a:pt x="188" y="304"/>
                    <a:pt x="189" y="304"/>
                  </a:cubicBezTo>
                  <a:cubicBezTo>
                    <a:pt x="190" y="307"/>
                    <a:pt x="189" y="305"/>
                    <a:pt x="189" y="306"/>
                  </a:cubicBezTo>
                  <a:cubicBezTo>
                    <a:pt x="190" y="308"/>
                    <a:pt x="190" y="308"/>
                    <a:pt x="190" y="308"/>
                  </a:cubicBezTo>
                  <a:cubicBezTo>
                    <a:pt x="190" y="308"/>
                    <a:pt x="189" y="309"/>
                    <a:pt x="188" y="310"/>
                  </a:cubicBezTo>
                  <a:cubicBezTo>
                    <a:pt x="188" y="309"/>
                    <a:pt x="188" y="309"/>
                    <a:pt x="188" y="309"/>
                  </a:cubicBezTo>
                  <a:cubicBezTo>
                    <a:pt x="187" y="311"/>
                    <a:pt x="186" y="306"/>
                    <a:pt x="186" y="311"/>
                  </a:cubicBezTo>
                  <a:cubicBezTo>
                    <a:pt x="186" y="312"/>
                    <a:pt x="186" y="312"/>
                    <a:pt x="186" y="312"/>
                  </a:cubicBezTo>
                  <a:cubicBezTo>
                    <a:pt x="185" y="310"/>
                    <a:pt x="185" y="310"/>
                    <a:pt x="185" y="310"/>
                  </a:cubicBezTo>
                  <a:cubicBezTo>
                    <a:pt x="185" y="311"/>
                    <a:pt x="184" y="310"/>
                    <a:pt x="184" y="312"/>
                  </a:cubicBezTo>
                  <a:cubicBezTo>
                    <a:pt x="184" y="310"/>
                    <a:pt x="184" y="310"/>
                    <a:pt x="184" y="310"/>
                  </a:cubicBezTo>
                  <a:cubicBezTo>
                    <a:pt x="184" y="310"/>
                    <a:pt x="184" y="313"/>
                    <a:pt x="183" y="312"/>
                  </a:cubicBezTo>
                  <a:cubicBezTo>
                    <a:pt x="183" y="311"/>
                    <a:pt x="183" y="311"/>
                    <a:pt x="183" y="311"/>
                  </a:cubicBezTo>
                  <a:cubicBezTo>
                    <a:pt x="183" y="311"/>
                    <a:pt x="183" y="311"/>
                    <a:pt x="183" y="311"/>
                  </a:cubicBezTo>
                  <a:cubicBezTo>
                    <a:pt x="182" y="311"/>
                    <a:pt x="182" y="312"/>
                    <a:pt x="181" y="312"/>
                  </a:cubicBezTo>
                  <a:cubicBezTo>
                    <a:pt x="182" y="311"/>
                    <a:pt x="182" y="311"/>
                    <a:pt x="183" y="310"/>
                  </a:cubicBezTo>
                  <a:cubicBezTo>
                    <a:pt x="181" y="308"/>
                    <a:pt x="177" y="307"/>
                    <a:pt x="178" y="311"/>
                  </a:cubicBezTo>
                  <a:cubicBezTo>
                    <a:pt x="178" y="312"/>
                    <a:pt x="176" y="309"/>
                    <a:pt x="176" y="309"/>
                  </a:cubicBezTo>
                  <a:cubicBezTo>
                    <a:pt x="177" y="312"/>
                    <a:pt x="172" y="313"/>
                    <a:pt x="178" y="313"/>
                  </a:cubicBezTo>
                  <a:cubicBezTo>
                    <a:pt x="178" y="313"/>
                    <a:pt x="179" y="313"/>
                    <a:pt x="179" y="313"/>
                  </a:cubicBezTo>
                  <a:cubicBezTo>
                    <a:pt x="179" y="314"/>
                    <a:pt x="180" y="316"/>
                    <a:pt x="183" y="321"/>
                  </a:cubicBezTo>
                  <a:cubicBezTo>
                    <a:pt x="183" y="321"/>
                    <a:pt x="183" y="321"/>
                    <a:pt x="183" y="321"/>
                  </a:cubicBezTo>
                  <a:cubicBezTo>
                    <a:pt x="185" y="320"/>
                    <a:pt x="189" y="325"/>
                    <a:pt x="192" y="323"/>
                  </a:cubicBezTo>
                  <a:cubicBezTo>
                    <a:pt x="192" y="322"/>
                    <a:pt x="192" y="321"/>
                    <a:pt x="192" y="321"/>
                  </a:cubicBezTo>
                  <a:cubicBezTo>
                    <a:pt x="192" y="322"/>
                    <a:pt x="192" y="322"/>
                    <a:pt x="192" y="322"/>
                  </a:cubicBezTo>
                  <a:cubicBezTo>
                    <a:pt x="193" y="320"/>
                    <a:pt x="193" y="320"/>
                    <a:pt x="193" y="320"/>
                  </a:cubicBezTo>
                  <a:cubicBezTo>
                    <a:pt x="193" y="320"/>
                    <a:pt x="193" y="322"/>
                    <a:pt x="192" y="322"/>
                  </a:cubicBezTo>
                  <a:cubicBezTo>
                    <a:pt x="194" y="322"/>
                    <a:pt x="195" y="322"/>
                    <a:pt x="196" y="322"/>
                  </a:cubicBezTo>
                  <a:cubicBezTo>
                    <a:pt x="197" y="320"/>
                    <a:pt x="197" y="322"/>
                    <a:pt x="197" y="320"/>
                  </a:cubicBezTo>
                  <a:cubicBezTo>
                    <a:pt x="197" y="321"/>
                    <a:pt x="197" y="321"/>
                    <a:pt x="197" y="321"/>
                  </a:cubicBezTo>
                  <a:cubicBezTo>
                    <a:pt x="198" y="320"/>
                    <a:pt x="198" y="320"/>
                    <a:pt x="199" y="322"/>
                  </a:cubicBezTo>
                  <a:cubicBezTo>
                    <a:pt x="199" y="323"/>
                    <a:pt x="199" y="323"/>
                    <a:pt x="199" y="323"/>
                  </a:cubicBezTo>
                  <a:cubicBezTo>
                    <a:pt x="198" y="323"/>
                    <a:pt x="198" y="323"/>
                    <a:pt x="197" y="323"/>
                  </a:cubicBezTo>
                  <a:cubicBezTo>
                    <a:pt x="198" y="323"/>
                    <a:pt x="198" y="323"/>
                    <a:pt x="198" y="323"/>
                  </a:cubicBezTo>
                  <a:cubicBezTo>
                    <a:pt x="197" y="324"/>
                    <a:pt x="197" y="324"/>
                    <a:pt x="197" y="324"/>
                  </a:cubicBezTo>
                  <a:cubicBezTo>
                    <a:pt x="197" y="324"/>
                    <a:pt x="196" y="325"/>
                    <a:pt x="197" y="325"/>
                  </a:cubicBezTo>
                  <a:cubicBezTo>
                    <a:pt x="199" y="325"/>
                    <a:pt x="199" y="325"/>
                    <a:pt x="199" y="325"/>
                  </a:cubicBezTo>
                  <a:cubicBezTo>
                    <a:pt x="199" y="325"/>
                    <a:pt x="201" y="325"/>
                    <a:pt x="199" y="326"/>
                  </a:cubicBezTo>
                  <a:cubicBezTo>
                    <a:pt x="197" y="326"/>
                    <a:pt x="197" y="326"/>
                    <a:pt x="197" y="326"/>
                  </a:cubicBezTo>
                  <a:cubicBezTo>
                    <a:pt x="197" y="326"/>
                    <a:pt x="198" y="326"/>
                    <a:pt x="198" y="326"/>
                  </a:cubicBezTo>
                  <a:cubicBezTo>
                    <a:pt x="195" y="326"/>
                    <a:pt x="195" y="326"/>
                    <a:pt x="195" y="326"/>
                  </a:cubicBezTo>
                  <a:cubicBezTo>
                    <a:pt x="199" y="326"/>
                    <a:pt x="196" y="327"/>
                    <a:pt x="197" y="327"/>
                  </a:cubicBezTo>
                  <a:cubicBezTo>
                    <a:pt x="196" y="327"/>
                    <a:pt x="196" y="327"/>
                    <a:pt x="196" y="327"/>
                  </a:cubicBezTo>
                  <a:cubicBezTo>
                    <a:pt x="195" y="328"/>
                    <a:pt x="198" y="327"/>
                    <a:pt x="198" y="327"/>
                  </a:cubicBezTo>
                  <a:cubicBezTo>
                    <a:pt x="198" y="328"/>
                    <a:pt x="195" y="328"/>
                    <a:pt x="194" y="328"/>
                  </a:cubicBezTo>
                  <a:cubicBezTo>
                    <a:pt x="194" y="329"/>
                    <a:pt x="196" y="329"/>
                    <a:pt x="194" y="330"/>
                  </a:cubicBezTo>
                  <a:cubicBezTo>
                    <a:pt x="195" y="330"/>
                    <a:pt x="196" y="331"/>
                    <a:pt x="197" y="331"/>
                  </a:cubicBezTo>
                  <a:cubicBezTo>
                    <a:pt x="197" y="332"/>
                    <a:pt x="194" y="331"/>
                    <a:pt x="195" y="332"/>
                  </a:cubicBezTo>
                  <a:cubicBezTo>
                    <a:pt x="195" y="332"/>
                    <a:pt x="194" y="332"/>
                    <a:pt x="193" y="332"/>
                  </a:cubicBezTo>
                  <a:cubicBezTo>
                    <a:pt x="194" y="332"/>
                    <a:pt x="193" y="333"/>
                    <a:pt x="195" y="332"/>
                  </a:cubicBezTo>
                  <a:cubicBezTo>
                    <a:pt x="194" y="333"/>
                    <a:pt x="194" y="334"/>
                    <a:pt x="195" y="334"/>
                  </a:cubicBezTo>
                  <a:cubicBezTo>
                    <a:pt x="195" y="334"/>
                    <a:pt x="193" y="334"/>
                    <a:pt x="192" y="334"/>
                  </a:cubicBezTo>
                  <a:cubicBezTo>
                    <a:pt x="194" y="334"/>
                    <a:pt x="195" y="335"/>
                    <a:pt x="194" y="335"/>
                  </a:cubicBezTo>
                  <a:cubicBezTo>
                    <a:pt x="196" y="335"/>
                    <a:pt x="196" y="335"/>
                    <a:pt x="198" y="335"/>
                  </a:cubicBezTo>
                  <a:cubicBezTo>
                    <a:pt x="198" y="335"/>
                    <a:pt x="199" y="335"/>
                    <a:pt x="199" y="335"/>
                  </a:cubicBezTo>
                  <a:cubicBezTo>
                    <a:pt x="197" y="336"/>
                    <a:pt x="194" y="336"/>
                    <a:pt x="194" y="336"/>
                  </a:cubicBezTo>
                  <a:cubicBezTo>
                    <a:pt x="191" y="336"/>
                    <a:pt x="194" y="335"/>
                    <a:pt x="192" y="336"/>
                  </a:cubicBezTo>
                  <a:cubicBezTo>
                    <a:pt x="189" y="335"/>
                    <a:pt x="189" y="335"/>
                    <a:pt x="191" y="334"/>
                  </a:cubicBezTo>
                  <a:cubicBezTo>
                    <a:pt x="188" y="334"/>
                    <a:pt x="190" y="335"/>
                    <a:pt x="188" y="335"/>
                  </a:cubicBezTo>
                  <a:cubicBezTo>
                    <a:pt x="188" y="335"/>
                    <a:pt x="189" y="335"/>
                    <a:pt x="190" y="336"/>
                  </a:cubicBezTo>
                  <a:cubicBezTo>
                    <a:pt x="191" y="336"/>
                    <a:pt x="191" y="336"/>
                    <a:pt x="192" y="336"/>
                  </a:cubicBezTo>
                  <a:cubicBezTo>
                    <a:pt x="195" y="336"/>
                    <a:pt x="190" y="336"/>
                    <a:pt x="190" y="337"/>
                  </a:cubicBezTo>
                  <a:cubicBezTo>
                    <a:pt x="190" y="336"/>
                    <a:pt x="190" y="336"/>
                    <a:pt x="190" y="336"/>
                  </a:cubicBezTo>
                  <a:cubicBezTo>
                    <a:pt x="189" y="337"/>
                    <a:pt x="191" y="337"/>
                    <a:pt x="190" y="337"/>
                  </a:cubicBezTo>
                  <a:cubicBezTo>
                    <a:pt x="187" y="337"/>
                    <a:pt x="190" y="337"/>
                    <a:pt x="188" y="336"/>
                  </a:cubicBezTo>
                  <a:cubicBezTo>
                    <a:pt x="186" y="337"/>
                    <a:pt x="186" y="337"/>
                    <a:pt x="186" y="337"/>
                  </a:cubicBezTo>
                  <a:cubicBezTo>
                    <a:pt x="185" y="337"/>
                    <a:pt x="188" y="337"/>
                    <a:pt x="188" y="337"/>
                  </a:cubicBezTo>
                  <a:cubicBezTo>
                    <a:pt x="186" y="337"/>
                    <a:pt x="186" y="337"/>
                    <a:pt x="186" y="337"/>
                  </a:cubicBezTo>
                  <a:cubicBezTo>
                    <a:pt x="187" y="338"/>
                    <a:pt x="187" y="338"/>
                    <a:pt x="187" y="338"/>
                  </a:cubicBezTo>
                  <a:cubicBezTo>
                    <a:pt x="188" y="338"/>
                    <a:pt x="190" y="338"/>
                    <a:pt x="190" y="337"/>
                  </a:cubicBezTo>
                  <a:cubicBezTo>
                    <a:pt x="193" y="337"/>
                    <a:pt x="190" y="338"/>
                    <a:pt x="191" y="338"/>
                  </a:cubicBezTo>
                  <a:cubicBezTo>
                    <a:pt x="193" y="338"/>
                    <a:pt x="191" y="338"/>
                    <a:pt x="193" y="338"/>
                  </a:cubicBezTo>
                  <a:cubicBezTo>
                    <a:pt x="194" y="338"/>
                    <a:pt x="194" y="338"/>
                    <a:pt x="195" y="338"/>
                  </a:cubicBezTo>
                  <a:cubicBezTo>
                    <a:pt x="195" y="339"/>
                    <a:pt x="193" y="339"/>
                    <a:pt x="191" y="339"/>
                  </a:cubicBezTo>
                  <a:cubicBezTo>
                    <a:pt x="191" y="339"/>
                    <a:pt x="191" y="338"/>
                    <a:pt x="192" y="338"/>
                  </a:cubicBezTo>
                  <a:cubicBezTo>
                    <a:pt x="190" y="338"/>
                    <a:pt x="188" y="339"/>
                    <a:pt x="187" y="338"/>
                  </a:cubicBezTo>
                  <a:cubicBezTo>
                    <a:pt x="186" y="339"/>
                    <a:pt x="188" y="339"/>
                    <a:pt x="189" y="339"/>
                  </a:cubicBezTo>
                  <a:cubicBezTo>
                    <a:pt x="189" y="339"/>
                    <a:pt x="190" y="339"/>
                    <a:pt x="191" y="339"/>
                  </a:cubicBezTo>
                  <a:cubicBezTo>
                    <a:pt x="196" y="340"/>
                    <a:pt x="187" y="339"/>
                    <a:pt x="188" y="340"/>
                  </a:cubicBezTo>
                  <a:cubicBezTo>
                    <a:pt x="191" y="340"/>
                    <a:pt x="193" y="341"/>
                    <a:pt x="196" y="340"/>
                  </a:cubicBezTo>
                  <a:cubicBezTo>
                    <a:pt x="197" y="341"/>
                    <a:pt x="197" y="341"/>
                    <a:pt x="197" y="341"/>
                  </a:cubicBezTo>
                  <a:cubicBezTo>
                    <a:pt x="195" y="341"/>
                    <a:pt x="195" y="341"/>
                    <a:pt x="193" y="341"/>
                  </a:cubicBezTo>
                  <a:cubicBezTo>
                    <a:pt x="193" y="341"/>
                    <a:pt x="193" y="341"/>
                    <a:pt x="193" y="341"/>
                  </a:cubicBezTo>
                  <a:cubicBezTo>
                    <a:pt x="191" y="341"/>
                    <a:pt x="191" y="341"/>
                    <a:pt x="191" y="341"/>
                  </a:cubicBezTo>
                  <a:cubicBezTo>
                    <a:pt x="189" y="341"/>
                    <a:pt x="188" y="341"/>
                    <a:pt x="187" y="341"/>
                  </a:cubicBezTo>
                  <a:cubicBezTo>
                    <a:pt x="188" y="342"/>
                    <a:pt x="189" y="341"/>
                    <a:pt x="189" y="342"/>
                  </a:cubicBezTo>
                  <a:cubicBezTo>
                    <a:pt x="188" y="342"/>
                    <a:pt x="187" y="342"/>
                    <a:pt x="187" y="342"/>
                  </a:cubicBezTo>
                  <a:cubicBezTo>
                    <a:pt x="188" y="342"/>
                    <a:pt x="190" y="342"/>
                    <a:pt x="191" y="342"/>
                  </a:cubicBezTo>
                  <a:cubicBezTo>
                    <a:pt x="191" y="343"/>
                    <a:pt x="189" y="343"/>
                    <a:pt x="188" y="343"/>
                  </a:cubicBezTo>
                  <a:cubicBezTo>
                    <a:pt x="187" y="342"/>
                    <a:pt x="187" y="342"/>
                    <a:pt x="187" y="342"/>
                  </a:cubicBezTo>
                  <a:cubicBezTo>
                    <a:pt x="188" y="343"/>
                    <a:pt x="186" y="342"/>
                    <a:pt x="186" y="343"/>
                  </a:cubicBezTo>
                  <a:cubicBezTo>
                    <a:pt x="188" y="343"/>
                    <a:pt x="189" y="343"/>
                    <a:pt x="191" y="343"/>
                  </a:cubicBezTo>
                  <a:cubicBezTo>
                    <a:pt x="191" y="343"/>
                    <a:pt x="190" y="344"/>
                    <a:pt x="190" y="344"/>
                  </a:cubicBezTo>
                  <a:cubicBezTo>
                    <a:pt x="189" y="343"/>
                    <a:pt x="189" y="343"/>
                    <a:pt x="189" y="343"/>
                  </a:cubicBezTo>
                  <a:cubicBezTo>
                    <a:pt x="189" y="344"/>
                    <a:pt x="186" y="343"/>
                    <a:pt x="186" y="344"/>
                  </a:cubicBezTo>
                  <a:cubicBezTo>
                    <a:pt x="188" y="344"/>
                    <a:pt x="188" y="344"/>
                    <a:pt x="188" y="344"/>
                  </a:cubicBezTo>
                  <a:cubicBezTo>
                    <a:pt x="186" y="344"/>
                    <a:pt x="186" y="344"/>
                    <a:pt x="186" y="344"/>
                  </a:cubicBezTo>
                  <a:cubicBezTo>
                    <a:pt x="188" y="344"/>
                    <a:pt x="187" y="344"/>
                    <a:pt x="188" y="344"/>
                  </a:cubicBezTo>
                  <a:cubicBezTo>
                    <a:pt x="187" y="344"/>
                    <a:pt x="187" y="344"/>
                    <a:pt x="187" y="344"/>
                  </a:cubicBezTo>
                  <a:cubicBezTo>
                    <a:pt x="187" y="345"/>
                    <a:pt x="190" y="345"/>
                    <a:pt x="188" y="345"/>
                  </a:cubicBezTo>
                  <a:cubicBezTo>
                    <a:pt x="190" y="345"/>
                    <a:pt x="188" y="345"/>
                    <a:pt x="189" y="345"/>
                  </a:cubicBezTo>
                  <a:cubicBezTo>
                    <a:pt x="191" y="344"/>
                    <a:pt x="191" y="345"/>
                    <a:pt x="191" y="345"/>
                  </a:cubicBezTo>
                  <a:cubicBezTo>
                    <a:pt x="188" y="345"/>
                    <a:pt x="191" y="346"/>
                    <a:pt x="191" y="346"/>
                  </a:cubicBezTo>
                  <a:cubicBezTo>
                    <a:pt x="190" y="346"/>
                    <a:pt x="189" y="346"/>
                    <a:pt x="188" y="346"/>
                  </a:cubicBezTo>
                  <a:cubicBezTo>
                    <a:pt x="190" y="346"/>
                    <a:pt x="190" y="346"/>
                    <a:pt x="190" y="346"/>
                  </a:cubicBezTo>
                  <a:cubicBezTo>
                    <a:pt x="187" y="346"/>
                    <a:pt x="191" y="347"/>
                    <a:pt x="190" y="347"/>
                  </a:cubicBezTo>
                  <a:cubicBezTo>
                    <a:pt x="189" y="347"/>
                    <a:pt x="187" y="347"/>
                    <a:pt x="187" y="347"/>
                  </a:cubicBezTo>
                  <a:cubicBezTo>
                    <a:pt x="190" y="347"/>
                    <a:pt x="190" y="347"/>
                    <a:pt x="192" y="347"/>
                  </a:cubicBezTo>
                  <a:cubicBezTo>
                    <a:pt x="191" y="348"/>
                    <a:pt x="189" y="347"/>
                    <a:pt x="187" y="347"/>
                  </a:cubicBezTo>
                  <a:cubicBezTo>
                    <a:pt x="189" y="348"/>
                    <a:pt x="185" y="348"/>
                    <a:pt x="188" y="348"/>
                  </a:cubicBezTo>
                  <a:cubicBezTo>
                    <a:pt x="189" y="348"/>
                    <a:pt x="190" y="348"/>
                    <a:pt x="191" y="348"/>
                  </a:cubicBezTo>
                  <a:cubicBezTo>
                    <a:pt x="191" y="349"/>
                    <a:pt x="190" y="348"/>
                    <a:pt x="189" y="348"/>
                  </a:cubicBezTo>
                  <a:cubicBezTo>
                    <a:pt x="189" y="349"/>
                    <a:pt x="191" y="349"/>
                    <a:pt x="192" y="349"/>
                  </a:cubicBezTo>
                  <a:cubicBezTo>
                    <a:pt x="191" y="349"/>
                    <a:pt x="194" y="349"/>
                    <a:pt x="192" y="350"/>
                  </a:cubicBezTo>
                  <a:cubicBezTo>
                    <a:pt x="191" y="350"/>
                    <a:pt x="191" y="349"/>
                    <a:pt x="190" y="349"/>
                  </a:cubicBezTo>
                  <a:cubicBezTo>
                    <a:pt x="190" y="350"/>
                    <a:pt x="194" y="350"/>
                    <a:pt x="195" y="350"/>
                  </a:cubicBezTo>
                  <a:cubicBezTo>
                    <a:pt x="196" y="350"/>
                    <a:pt x="199" y="351"/>
                    <a:pt x="200" y="351"/>
                  </a:cubicBezTo>
                  <a:cubicBezTo>
                    <a:pt x="199" y="352"/>
                    <a:pt x="199" y="351"/>
                    <a:pt x="197" y="351"/>
                  </a:cubicBezTo>
                  <a:cubicBezTo>
                    <a:pt x="197" y="351"/>
                    <a:pt x="197" y="351"/>
                    <a:pt x="197" y="351"/>
                  </a:cubicBezTo>
                  <a:cubicBezTo>
                    <a:pt x="194" y="351"/>
                    <a:pt x="192" y="350"/>
                    <a:pt x="190" y="350"/>
                  </a:cubicBezTo>
                  <a:cubicBezTo>
                    <a:pt x="191" y="350"/>
                    <a:pt x="191" y="350"/>
                    <a:pt x="191" y="350"/>
                  </a:cubicBezTo>
                  <a:cubicBezTo>
                    <a:pt x="188" y="350"/>
                    <a:pt x="188" y="350"/>
                    <a:pt x="188" y="350"/>
                  </a:cubicBezTo>
                  <a:cubicBezTo>
                    <a:pt x="190" y="350"/>
                    <a:pt x="188" y="351"/>
                    <a:pt x="189" y="351"/>
                  </a:cubicBezTo>
                  <a:cubicBezTo>
                    <a:pt x="190" y="351"/>
                    <a:pt x="188" y="351"/>
                    <a:pt x="189" y="351"/>
                  </a:cubicBezTo>
                  <a:cubicBezTo>
                    <a:pt x="190" y="351"/>
                    <a:pt x="193" y="351"/>
                    <a:pt x="192" y="352"/>
                  </a:cubicBezTo>
                  <a:cubicBezTo>
                    <a:pt x="188" y="351"/>
                    <a:pt x="188" y="351"/>
                    <a:pt x="188" y="351"/>
                  </a:cubicBezTo>
                  <a:cubicBezTo>
                    <a:pt x="188" y="352"/>
                    <a:pt x="190" y="352"/>
                    <a:pt x="189" y="352"/>
                  </a:cubicBezTo>
                  <a:cubicBezTo>
                    <a:pt x="188" y="352"/>
                    <a:pt x="188" y="352"/>
                    <a:pt x="188" y="352"/>
                  </a:cubicBezTo>
                  <a:cubicBezTo>
                    <a:pt x="188" y="353"/>
                    <a:pt x="188" y="354"/>
                    <a:pt x="192" y="356"/>
                  </a:cubicBezTo>
                  <a:cubicBezTo>
                    <a:pt x="190" y="356"/>
                    <a:pt x="190" y="356"/>
                    <a:pt x="189" y="357"/>
                  </a:cubicBezTo>
                  <a:cubicBezTo>
                    <a:pt x="189" y="357"/>
                    <a:pt x="191" y="357"/>
                    <a:pt x="191" y="357"/>
                  </a:cubicBezTo>
                  <a:cubicBezTo>
                    <a:pt x="189" y="357"/>
                    <a:pt x="189" y="357"/>
                    <a:pt x="189" y="357"/>
                  </a:cubicBezTo>
                  <a:cubicBezTo>
                    <a:pt x="188" y="357"/>
                    <a:pt x="189" y="358"/>
                    <a:pt x="191" y="359"/>
                  </a:cubicBezTo>
                  <a:cubicBezTo>
                    <a:pt x="189" y="358"/>
                    <a:pt x="189" y="358"/>
                    <a:pt x="189" y="358"/>
                  </a:cubicBezTo>
                  <a:cubicBezTo>
                    <a:pt x="188" y="359"/>
                    <a:pt x="190" y="359"/>
                    <a:pt x="191" y="359"/>
                  </a:cubicBezTo>
                  <a:cubicBezTo>
                    <a:pt x="189" y="359"/>
                    <a:pt x="189" y="359"/>
                    <a:pt x="189" y="359"/>
                  </a:cubicBezTo>
                  <a:cubicBezTo>
                    <a:pt x="191" y="359"/>
                    <a:pt x="191" y="359"/>
                    <a:pt x="191" y="359"/>
                  </a:cubicBezTo>
                  <a:cubicBezTo>
                    <a:pt x="191" y="360"/>
                    <a:pt x="191" y="360"/>
                    <a:pt x="189" y="360"/>
                  </a:cubicBezTo>
                  <a:cubicBezTo>
                    <a:pt x="190" y="360"/>
                    <a:pt x="190" y="360"/>
                    <a:pt x="190" y="360"/>
                  </a:cubicBezTo>
                  <a:cubicBezTo>
                    <a:pt x="189" y="360"/>
                    <a:pt x="189" y="361"/>
                    <a:pt x="189" y="362"/>
                  </a:cubicBezTo>
                  <a:cubicBezTo>
                    <a:pt x="190" y="362"/>
                    <a:pt x="191" y="362"/>
                    <a:pt x="192" y="362"/>
                  </a:cubicBezTo>
                  <a:cubicBezTo>
                    <a:pt x="194" y="362"/>
                    <a:pt x="192" y="362"/>
                    <a:pt x="193" y="362"/>
                  </a:cubicBezTo>
                  <a:cubicBezTo>
                    <a:pt x="191" y="362"/>
                    <a:pt x="191" y="362"/>
                    <a:pt x="191" y="362"/>
                  </a:cubicBezTo>
                  <a:cubicBezTo>
                    <a:pt x="187" y="362"/>
                    <a:pt x="190" y="364"/>
                    <a:pt x="189" y="365"/>
                  </a:cubicBezTo>
                  <a:cubicBezTo>
                    <a:pt x="190" y="365"/>
                    <a:pt x="190" y="365"/>
                    <a:pt x="190" y="365"/>
                  </a:cubicBezTo>
                  <a:cubicBezTo>
                    <a:pt x="188" y="365"/>
                    <a:pt x="190" y="366"/>
                    <a:pt x="189" y="367"/>
                  </a:cubicBezTo>
                  <a:cubicBezTo>
                    <a:pt x="190" y="367"/>
                    <a:pt x="193" y="367"/>
                    <a:pt x="193" y="368"/>
                  </a:cubicBezTo>
                  <a:cubicBezTo>
                    <a:pt x="195" y="368"/>
                    <a:pt x="190" y="368"/>
                    <a:pt x="189" y="368"/>
                  </a:cubicBezTo>
                  <a:cubicBezTo>
                    <a:pt x="190" y="368"/>
                    <a:pt x="190" y="368"/>
                    <a:pt x="190" y="369"/>
                  </a:cubicBezTo>
                  <a:cubicBezTo>
                    <a:pt x="190" y="369"/>
                    <a:pt x="190" y="369"/>
                    <a:pt x="190" y="369"/>
                  </a:cubicBezTo>
                  <a:cubicBezTo>
                    <a:pt x="191" y="369"/>
                    <a:pt x="191" y="369"/>
                    <a:pt x="190" y="369"/>
                  </a:cubicBezTo>
                  <a:cubicBezTo>
                    <a:pt x="190" y="369"/>
                    <a:pt x="190" y="369"/>
                    <a:pt x="190" y="369"/>
                  </a:cubicBezTo>
                  <a:cubicBezTo>
                    <a:pt x="190" y="370"/>
                    <a:pt x="189" y="370"/>
                    <a:pt x="189" y="370"/>
                  </a:cubicBezTo>
                  <a:cubicBezTo>
                    <a:pt x="191" y="370"/>
                    <a:pt x="190" y="371"/>
                    <a:pt x="191" y="371"/>
                  </a:cubicBezTo>
                  <a:cubicBezTo>
                    <a:pt x="190" y="371"/>
                    <a:pt x="190" y="371"/>
                    <a:pt x="190" y="371"/>
                  </a:cubicBezTo>
                  <a:cubicBezTo>
                    <a:pt x="192" y="371"/>
                    <a:pt x="192" y="371"/>
                    <a:pt x="192" y="371"/>
                  </a:cubicBezTo>
                  <a:cubicBezTo>
                    <a:pt x="191" y="371"/>
                    <a:pt x="191" y="371"/>
                    <a:pt x="191" y="371"/>
                  </a:cubicBezTo>
                  <a:cubicBezTo>
                    <a:pt x="189" y="371"/>
                    <a:pt x="189" y="371"/>
                    <a:pt x="189" y="371"/>
                  </a:cubicBezTo>
                  <a:cubicBezTo>
                    <a:pt x="188" y="371"/>
                    <a:pt x="191" y="371"/>
                    <a:pt x="192" y="372"/>
                  </a:cubicBezTo>
                  <a:cubicBezTo>
                    <a:pt x="193" y="372"/>
                    <a:pt x="191" y="372"/>
                    <a:pt x="191" y="372"/>
                  </a:cubicBezTo>
                  <a:cubicBezTo>
                    <a:pt x="190" y="372"/>
                    <a:pt x="191" y="372"/>
                    <a:pt x="191" y="372"/>
                  </a:cubicBezTo>
                  <a:cubicBezTo>
                    <a:pt x="189" y="371"/>
                    <a:pt x="190" y="372"/>
                    <a:pt x="189" y="372"/>
                  </a:cubicBezTo>
                  <a:cubicBezTo>
                    <a:pt x="189" y="372"/>
                    <a:pt x="191" y="372"/>
                    <a:pt x="191" y="372"/>
                  </a:cubicBezTo>
                  <a:cubicBezTo>
                    <a:pt x="190" y="373"/>
                    <a:pt x="191" y="373"/>
                    <a:pt x="189" y="373"/>
                  </a:cubicBezTo>
                  <a:cubicBezTo>
                    <a:pt x="190" y="373"/>
                    <a:pt x="190" y="373"/>
                    <a:pt x="191" y="374"/>
                  </a:cubicBezTo>
                  <a:cubicBezTo>
                    <a:pt x="191" y="373"/>
                    <a:pt x="191" y="373"/>
                    <a:pt x="193" y="373"/>
                  </a:cubicBezTo>
                  <a:cubicBezTo>
                    <a:pt x="193" y="373"/>
                    <a:pt x="193" y="374"/>
                    <a:pt x="192" y="374"/>
                  </a:cubicBezTo>
                  <a:cubicBezTo>
                    <a:pt x="192" y="374"/>
                    <a:pt x="192" y="374"/>
                    <a:pt x="192" y="374"/>
                  </a:cubicBezTo>
                  <a:cubicBezTo>
                    <a:pt x="192" y="374"/>
                    <a:pt x="192" y="374"/>
                    <a:pt x="193" y="374"/>
                  </a:cubicBezTo>
                  <a:cubicBezTo>
                    <a:pt x="191" y="374"/>
                    <a:pt x="191" y="374"/>
                    <a:pt x="191" y="374"/>
                  </a:cubicBezTo>
                  <a:cubicBezTo>
                    <a:pt x="193" y="374"/>
                    <a:pt x="192" y="375"/>
                    <a:pt x="193" y="375"/>
                  </a:cubicBezTo>
                  <a:cubicBezTo>
                    <a:pt x="191" y="375"/>
                    <a:pt x="189" y="375"/>
                    <a:pt x="189" y="375"/>
                  </a:cubicBezTo>
                  <a:cubicBezTo>
                    <a:pt x="190" y="376"/>
                    <a:pt x="190" y="376"/>
                    <a:pt x="190" y="376"/>
                  </a:cubicBezTo>
                  <a:cubicBezTo>
                    <a:pt x="191" y="376"/>
                    <a:pt x="190" y="376"/>
                    <a:pt x="189" y="376"/>
                  </a:cubicBezTo>
                  <a:cubicBezTo>
                    <a:pt x="188" y="376"/>
                    <a:pt x="194" y="377"/>
                    <a:pt x="192" y="377"/>
                  </a:cubicBezTo>
                  <a:cubicBezTo>
                    <a:pt x="190" y="377"/>
                    <a:pt x="190" y="377"/>
                    <a:pt x="189" y="377"/>
                  </a:cubicBezTo>
                  <a:cubicBezTo>
                    <a:pt x="190" y="378"/>
                    <a:pt x="191" y="378"/>
                    <a:pt x="191" y="378"/>
                  </a:cubicBezTo>
                  <a:cubicBezTo>
                    <a:pt x="192" y="378"/>
                    <a:pt x="189" y="377"/>
                    <a:pt x="191" y="377"/>
                  </a:cubicBezTo>
                  <a:cubicBezTo>
                    <a:pt x="192" y="377"/>
                    <a:pt x="191" y="378"/>
                    <a:pt x="192" y="378"/>
                  </a:cubicBezTo>
                  <a:cubicBezTo>
                    <a:pt x="187" y="378"/>
                    <a:pt x="191" y="380"/>
                    <a:pt x="188" y="380"/>
                  </a:cubicBezTo>
                  <a:cubicBezTo>
                    <a:pt x="191" y="380"/>
                    <a:pt x="189" y="381"/>
                    <a:pt x="190" y="381"/>
                  </a:cubicBezTo>
                  <a:cubicBezTo>
                    <a:pt x="187" y="381"/>
                    <a:pt x="190" y="382"/>
                    <a:pt x="189" y="382"/>
                  </a:cubicBezTo>
                  <a:cubicBezTo>
                    <a:pt x="191" y="382"/>
                    <a:pt x="191" y="382"/>
                    <a:pt x="191" y="382"/>
                  </a:cubicBezTo>
                  <a:cubicBezTo>
                    <a:pt x="190" y="382"/>
                    <a:pt x="195" y="383"/>
                    <a:pt x="192" y="383"/>
                  </a:cubicBezTo>
                  <a:cubicBezTo>
                    <a:pt x="191" y="383"/>
                    <a:pt x="190" y="383"/>
                    <a:pt x="190" y="383"/>
                  </a:cubicBezTo>
                  <a:cubicBezTo>
                    <a:pt x="187" y="383"/>
                    <a:pt x="192" y="384"/>
                    <a:pt x="189" y="384"/>
                  </a:cubicBezTo>
                  <a:cubicBezTo>
                    <a:pt x="190" y="384"/>
                    <a:pt x="192" y="384"/>
                    <a:pt x="193" y="385"/>
                  </a:cubicBezTo>
                  <a:cubicBezTo>
                    <a:pt x="192" y="385"/>
                    <a:pt x="190" y="385"/>
                    <a:pt x="190" y="385"/>
                  </a:cubicBezTo>
                  <a:cubicBezTo>
                    <a:pt x="190" y="386"/>
                    <a:pt x="191" y="386"/>
                    <a:pt x="190" y="386"/>
                  </a:cubicBezTo>
                  <a:cubicBezTo>
                    <a:pt x="189" y="386"/>
                    <a:pt x="189" y="386"/>
                    <a:pt x="189" y="386"/>
                  </a:cubicBezTo>
                  <a:cubicBezTo>
                    <a:pt x="188" y="386"/>
                    <a:pt x="189" y="386"/>
                    <a:pt x="190" y="387"/>
                  </a:cubicBezTo>
                  <a:cubicBezTo>
                    <a:pt x="188" y="387"/>
                    <a:pt x="189" y="388"/>
                    <a:pt x="188" y="388"/>
                  </a:cubicBezTo>
                  <a:cubicBezTo>
                    <a:pt x="191" y="389"/>
                    <a:pt x="187" y="389"/>
                    <a:pt x="190" y="389"/>
                  </a:cubicBezTo>
                  <a:cubicBezTo>
                    <a:pt x="189" y="389"/>
                    <a:pt x="189" y="389"/>
                    <a:pt x="189" y="389"/>
                  </a:cubicBezTo>
                  <a:cubicBezTo>
                    <a:pt x="190" y="389"/>
                    <a:pt x="192" y="390"/>
                    <a:pt x="192" y="390"/>
                  </a:cubicBezTo>
                  <a:cubicBezTo>
                    <a:pt x="190" y="390"/>
                    <a:pt x="190" y="390"/>
                    <a:pt x="190" y="390"/>
                  </a:cubicBezTo>
                  <a:cubicBezTo>
                    <a:pt x="188" y="390"/>
                    <a:pt x="190" y="390"/>
                    <a:pt x="189" y="391"/>
                  </a:cubicBezTo>
                  <a:cubicBezTo>
                    <a:pt x="190" y="390"/>
                    <a:pt x="189" y="391"/>
                    <a:pt x="190" y="391"/>
                  </a:cubicBezTo>
                  <a:cubicBezTo>
                    <a:pt x="191" y="391"/>
                    <a:pt x="191" y="391"/>
                    <a:pt x="191" y="391"/>
                  </a:cubicBezTo>
                  <a:cubicBezTo>
                    <a:pt x="192" y="392"/>
                    <a:pt x="192" y="391"/>
                    <a:pt x="192" y="392"/>
                  </a:cubicBezTo>
                  <a:cubicBezTo>
                    <a:pt x="192" y="392"/>
                    <a:pt x="190" y="392"/>
                    <a:pt x="190" y="392"/>
                  </a:cubicBezTo>
                  <a:cubicBezTo>
                    <a:pt x="189" y="392"/>
                    <a:pt x="190" y="392"/>
                    <a:pt x="190" y="393"/>
                  </a:cubicBezTo>
                  <a:cubicBezTo>
                    <a:pt x="190" y="393"/>
                    <a:pt x="190" y="392"/>
                    <a:pt x="191" y="393"/>
                  </a:cubicBezTo>
                  <a:cubicBezTo>
                    <a:pt x="191" y="393"/>
                    <a:pt x="190" y="393"/>
                    <a:pt x="190" y="393"/>
                  </a:cubicBezTo>
                  <a:cubicBezTo>
                    <a:pt x="190" y="393"/>
                    <a:pt x="191" y="393"/>
                    <a:pt x="191" y="393"/>
                  </a:cubicBezTo>
                  <a:cubicBezTo>
                    <a:pt x="191" y="393"/>
                    <a:pt x="191" y="393"/>
                    <a:pt x="191" y="393"/>
                  </a:cubicBezTo>
                  <a:cubicBezTo>
                    <a:pt x="190" y="393"/>
                    <a:pt x="190" y="393"/>
                    <a:pt x="190" y="393"/>
                  </a:cubicBezTo>
                  <a:cubicBezTo>
                    <a:pt x="190" y="393"/>
                    <a:pt x="190" y="393"/>
                    <a:pt x="190" y="393"/>
                  </a:cubicBezTo>
                  <a:cubicBezTo>
                    <a:pt x="190" y="393"/>
                    <a:pt x="190" y="393"/>
                    <a:pt x="190" y="393"/>
                  </a:cubicBezTo>
                  <a:cubicBezTo>
                    <a:pt x="190" y="393"/>
                    <a:pt x="190" y="393"/>
                    <a:pt x="190" y="393"/>
                  </a:cubicBezTo>
                  <a:cubicBezTo>
                    <a:pt x="188" y="393"/>
                    <a:pt x="188" y="393"/>
                    <a:pt x="188" y="393"/>
                  </a:cubicBezTo>
                  <a:cubicBezTo>
                    <a:pt x="188" y="394"/>
                    <a:pt x="190" y="394"/>
                    <a:pt x="191" y="394"/>
                  </a:cubicBezTo>
                  <a:cubicBezTo>
                    <a:pt x="189" y="395"/>
                    <a:pt x="191" y="396"/>
                    <a:pt x="192" y="396"/>
                  </a:cubicBezTo>
                  <a:cubicBezTo>
                    <a:pt x="192" y="396"/>
                    <a:pt x="190" y="396"/>
                    <a:pt x="191" y="396"/>
                  </a:cubicBezTo>
                  <a:cubicBezTo>
                    <a:pt x="191" y="397"/>
                    <a:pt x="193" y="397"/>
                    <a:pt x="192" y="397"/>
                  </a:cubicBezTo>
                  <a:cubicBezTo>
                    <a:pt x="192" y="397"/>
                    <a:pt x="191" y="397"/>
                    <a:pt x="191" y="398"/>
                  </a:cubicBezTo>
                  <a:cubicBezTo>
                    <a:pt x="190" y="398"/>
                    <a:pt x="192" y="397"/>
                    <a:pt x="192" y="397"/>
                  </a:cubicBezTo>
                  <a:cubicBezTo>
                    <a:pt x="190" y="398"/>
                    <a:pt x="194" y="399"/>
                    <a:pt x="192" y="400"/>
                  </a:cubicBezTo>
                  <a:cubicBezTo>
                    <a:pt x="192" y="399"/>
                    <a:pt x="191" y="399"/>
                    <a:pt x="191" y="399"/>
                  </a:cubicBezTo>
                  <a:cubicBezTo>
                    <a:pt x="191" y="400"/>
                    <a:pt x="192" y="400"/>
                    <a:pt x="194" y="401"/>
                  </a:cubicBezTo>
                  <a:cubicBezTo>
                    <a:pt x="192" y="401"/>
                    <a:pt x="192" y="401"/>
                    <a:pt x="192" y="401"/>
                  </a:cubicBezTo>
                  <a:cubicBezTo>
                    <a:pt x="192" y="401"/>
                    <a:pt x="193" y="401"/>
                    <a:pt x="194" y="401"/>
                  </a:cubicBezTo>
                  <a:cubicBezTo>
                    <a:pt x="195" y="401"/>
                    <a:pt x="196" y="401"/>
                    <a:pt x="196" y="402"/>
                  </a:cubicBezTo>
                  <a:cubicBezTo>
                    <a:pt x="196" y="402"/>
                    <a:pt x="196" y="402"/>
                    <a:pt x="196" y="402"/>
                  </a:cubicBezTo>
                  <a:cubicBezTo>
                    <a:pt x="196" y="402"/>
                    <a:pt x="197" y="402"/>
                    <a:pt x="197" y="402"/>
                  </a:cubicBezTo>
                  <a:cubicBezTo>
                    <a:pt x="196" y="403"/>
                    <a:pt x="196" y="402"/>
                    <a:pt x="195" y="402"/>
                  </a:cubicBezTo>
                  <a:cubicBezTo>
                    <a:pt x="193" y="403"/>
                    <a:pt x="194" y="404"/>
                    <a:pt x="194" y="404"/>
                  </a:cubicBezTo>
                  <a:cubicBezTo>
                    <a:pt x="195" y="404"/>
                    <a:pt x="195" y="404"/>
                    <a:pt x="195" y="404"/>
                  </a:cubicBezTo>
                  <a:cubicBezTo>
                    <a:pt x="196" y="404"/>
                    <a:pt x="194" y="404"/>
                    <a:pt x="194" y="404"/>
                  </a:cubicBezTo>
                  <a:cubicBezTo>
                    <a:pt x="199" y="405"/>
                    <a:pt x="199" y="405"/>
                    <a:pt x="199" y="405"/>
                  </a:cubicBezTo>
                  <a:cubicBezTo>
                    <a:pt x="198" y="404"/>
                    <a:pt x="197" y="405"/>
                    <a:pt x="196" y="405"/>
                  </a:cubicBezTo>
                  <a:cubicBezTo>
                    <a:pt x="196" y="405"/>
                    <a:pt x="199" y="406"/>
                    <a:pt x="201" y="406"/>
                  </a:cubicBezTo>
                  <a:cubicBezTo>
                    <a:pt x="200" y="406"/>
                    <a:pt x="201" y="406"/>
                    <a:pt x="201" y="407"/>
                  </a:cubicBezTo>
                  <a:cubicBezTo>
                    <a:pt x="200" y="407"/>
                    <a:pt x="202" y="407"/>
                    <a:pt x="200" y="407"/>
                  </a:cubicBezTo>
                  <a:cubicBezTo>
                    <a:pt x="199" y="407"/>
                    <a:pt x="199" y="407"/>
                    <a:pt x="199" y="407"/>
                  </a:cubicBezTo>
                  <a:cubicBezTo>
                    <a:pt x="199" y="407"/>
                    <a:pt x="197" y="407"/>
                    <a:pt x="196" y="407"/>
                  </a:cubicBezTo>
                  <a:cubicBezTo>
                    <a:pt x="196" y="407"/>
                    <a:pt x="196" y="408"/>
                    <a:pt x="195" y="409"/>
                  </a:cubicBezTo>
                  <a:cubicBezTo>
                    <a:pt x="198" y="408"/>
                    <a:pt x="197" y="410"/>
                    <a:pt x="199" y="409"/>
                  </a:cubicBezTo>
                  <a:cubicBezTo>
                    <a:pt x="200" y="410"/>
                    <a:pt x="197" y="410"/>
                    <a:pt x="197" y="410"/>
                  </a:cubicBezTo>
                  <a:cubicBezTo>
                    <a:pt x="198" y="411"/>
                    <a:pt x="197" y="411"/>
                    <a:pt x="197" y="412"/>
                  </a:cubicBezTo>
                  <a:cubicBezTo>
                    <a:pt x="197" y="412"/>
                    <a:pt x="197" y="412"/>
                    <a:pt x="197" y="412"/>
                  </a:cubicBezTo>
                  <a:cubicBezTo>
                    <a:pt x="198" y="412"/>
                    <a:pt x="197" y="413"/>
                    <a:pt x="199" y="413"/>
                  </a:cubicBezTo>
                  <a:cubicBezTo>
                    <a:pt x="198" y="413"/>
                    <a:pt x="198" y="413"/>
                    <a:pt x="198" y="413"/>
                  </a:cubicBezTo>
                  <a:cubicBezTo>
                    <a:pt x="197" y="414"/>
                    <a:pt x="201" y="413"/>
                    <a:pt x="200" y="414"/>
                  </a:cubicBezTo>
                  <a:cubicBezTo>
                    <a:pt x="199" y="414"/>
                    <a:pt x="199" y="414"/>
                    <a:pt x="199" y="414"/>
                  </a:cubicBezTo>
                  <a:cubicBezTo>
                    <a:pt x="200" y="414"/>
                    <a:pt x="198" y="415"/>
                    <a:pt x="200" y="415"/>
                  </a:cubicBezTo>
                  <a:cubicBezTo>
                    <a:pt x="199" y="415"/>
                    <a:pt x="199" y="415"/>
                    <a:pt x="198" y="415"/>
                  </a:cubicBezTo>
                  <a:cubicBezTo>
                    <a:pt x="199" y="415"/>
                    <a:pt x="199" y="416"/>
                    <a:pt x="200" y="416"/>
                  </a:cubicBezTo>
                  <a:cubicBezTo>
                    <a:pt x="198" y="416"/>
                    <a:pt x="198" y="416"/>
                    <a:pt x="198" y="416"/>
                  </a:cubicBezTo>
                  <a:cubicBezTo>
                    <a:pt x="197" y="417"/>
                    <a:pt x="201" y="416"/>
                    <a:pt x="200" y="417"/>
                  </a:cubicBezTo>
                  <a:cubicBezTo>
                    <a:pt x="200" y="417"/>
                    <a:pt x="199" y="417"/>
                    <a:pt x="199" y="417"/>
                  </a:cubicBezTo>
                  <a:cubicBezTo>
                    <a:pt x="200" y="417"/>
                    <a:pt x="200" y="418"/>
                    <a:pt x="200" y="418"/>
                  </a:cubicBezTo>
                  <a:cubicBezTo>
                    <a:pt x="198" y="419"/>
                    <a:pt x="198" y="419"/>
                    <a:pt x="198" y="419"/>
                  </a:cubicBezTo>
                  <a:cubicBezTo>
                    <a:pt x="198" y="421"/>
                    <a:pt x="198" y="423"/>
                    <a:pt x="201" y="425"/>
                  </a:cubicBezTo>
                  <a:cubicBezTo>
                    <a:pt x="198" y="425"/>
                    <a:pt x="199" y="424"/>
                    <a:pt x="197" y="425"/>
                  </a:cubicBezTo>
                  <a:cubicBezTo>
                    <a:pt x="200" y="425"/>
                    <a:pt x="198" y="425"/>
                    <a:pt x="199" y="426"/>
                  </a:cubicBezTo>
                  <a:cubicBezTo>
                    <a:pt x="198" y="426"/>
                    <a:pt x="198" y="426"/>
                    <a:pt x="198" y="426"/>
                  </a:cubicBezTo>
                  <a:cubicBezTo>
                    <a:pt x="199" y="426"/>
                    <a:pt x="198" y="426"/>
                    <a:pt x="198" y="426"/>
                  </a:cubicBezTo>
                  <a:cubicBezTo>
                    <a:pt x="199" y="426"/>
                    <a:pt x="199" y="426"/>
                    <a:pt x="199" y="426"/>
                  </a:cubicBezTo>
                  <a:cubicBezTo>
                    <a:pt x="199" y="426"/>
                    <a:pt x="199" y="427"/>
                    <a:pt x="199" y="427"/>
                  </a:cubicBezTo>
                  <a:cubicBezTo>
                    <a:pt x="199" y="427"/>
                    <a:pt x="199" y="427"/>
                    <a:pt x="199" y="427"/>
                  </a:cubicBezTo>
                  <a:cubicBezTo>
                    <a:pt x="199" y="427"/>
                    <a:pt x="199" y="427"/>
                    <a:pt x="199" y="427"/>
                  </a:cubicBezTo>
                  <a:cubicBezTo>
                    <a:pt x="198" y="427"/>
                    <a:pt x="197" y="427"/>
                    <a:pt x="199" y="427"/>
                  </a:cubicBezTo>
                  <a:cubicBezTo>
                    <a:pt x="199" y="427"/>
                    <a:pt x="199" y="427"/>
                    <a:pt x="199" y="427"/>
                  </a:cubicBezTo>
                  <a:cubicBezTo>
                    <a:pt x="197" y="428"/>
                    <a:pt x="197" y="428"/>
                    <a:pt x="197" y="428"/>
                  </a:cubicBezTo>
                  <a:cubicBezTo>
                    <a:pt x="200" y="428"/>
                    <a:pt x="198" y="428"/>
                    <a:pt x="198" y="428"/>
                  </a:cubicBezTo>
                  <a:cubicBezTo>
                    <a:pt x="197" y="429"/>
                    <a:pt x="194" y="427"/>
                    <a:pt x="194" y="429"/>
                  </a:cubicBezTo>
                  <a:cubicBezTo>
                    <a:pt x="194" y="429"/>
                    <a:pt x="194" y="429"/>
                    <a:pt x="194" y="429"/>
                  </a:cubicBezTo>
                  <a:cubicBezTo>
                    <a:pt x="189" y="432"/>
                    <a:pt x="183" y="435"/>
                    <a:pt x="180" y="441"/>
                  </a:cubicBezTo>
                  <a:cubicBezTo>
                    <a:pt x="180" y="442"/>
                    <a:pt x="179" y="443"/>
                    <a:pt x="178" y="444"/>
                  </a:cubicBezTo>
                  <a:cubicBezTo>
                    <a:pt x="178" y="441"/>
                    <a:pt x="178" y="437"/>
                    <a:pt x="180" y="434"/>
                  </a:cubicBezTo>
                  <a:cubicBezTo>
                    <a:pt x="179" y="431"/>
                    <a:pt x="178" y="427"/>
                    <a:pt x="179" y="425"/>
                  </a:cubicBezTo>
                  <a:cubicBezTo>
                    <a:pt x="178" y="412"/>
                    <a:pt x="182" y="402"/>
                    <a:pt x="179" y="389"/>
                  </a:cubicBezTo>
                  <a:cubicBezTo>
                    <a:pt x="179" y="390"/>
                    <a:pt x="178" y="389"/>
                    <a:pt x="177" y="389"/>
                  </a:cubicBezTo>
                  <a:cubicBezTo>
                    <a:pt x="178" y="389"/>
                    <a:pt x="178" y="389"/>
                    <a:pt x="178" y="389"/>
                  </a:cubicBezTo>
                  <a:cubicBezTo>
                    <a:pt x="176" y="388"/>
                    <a:pt x="176" y="388"/>
                    <a:pt x="176" y="388"/>
                  </a:cubicBezTo>
                  <a:cubicBezTo>
                    <a:pt x="176" y="387"/>
                    <a:pt x="178" y="387"/>
                    <a:pt x="178" y="388"/>
                  </a:cubicBezTo>
                  <a:cubicBezTo>
                    <a:pt x="178" y="383"/>
                    <a:pt x="177" y="379"/>
                    <a:pt x="178" y="374"/>
                  </a:cubicBezTo>
                  <a:cubicBezTo>
                    <a:pt x="175" y="374"/>
                    <a:pt x="177" y="371"/>
                    <a:pt x="175" y="371"/>
                  </a:cubicBezTo>
                  <a:cubicBezTo>
                    <a:pt x="176" y="371"/>
                    <a:pt x="176" y="371"/>
                    <a:pt x="176" y="371"/>
                  </a:cubicBezTo>
                  <a:cubicBezTo>
                    <a:pt x="175" y="368"/>
                    <a:pt x="175" y="368"/>
                    <a:pt x="177" y="365"/>
                  </a:cubicBezTo>
                  <a:cubicBezTo>
                    <a:pt x="178" y="353"/>
                    <a:pt x="176" y="340"/>
                    <a:pt x="174" y="326"/>
                  </a:cubicBezTo>
                  <a:cubicBezTo>
                    <a:pt x="170" y="313"/>
                    <a:pt x="162" y="297"/>
                    <a:pt x="148" y="288"/>
                  </a:cubicBezTo>
                  <a:cubicBezTo>
                    <a:pt x="143" y="290"/>
                    <a:pt x="142" y="286"/>
                    <a:pt x="138" y="288"/>
                  </a:cubicBezTo>
                  <a:cubicBezTo>
                    <a:pt x="138" y="287"/>
                    <a:pt x="138" y="287"/>
                    <a:pt x="138" y="287"/>
                  </a:cubicBezTo>
                  <a:cubicBezTo>
                    <a:pt x="136" y="288"/>
                    <a:pt x="136" y="286"/>
                    <a:pt x="133" y="284"/>
                  </a:cubicBezTo>
                  <a:cubicBezTo>
                    <a:pt x="133" y="285"/>
                    <a:pt x="132" y="284"/>
                    <a:pt x="132" y="286"/>
                  </a:cubicBezTo>
                  <a:cubicBezTo>
                    <a:pt x="131" y="287"/>
                    <a:pt x="131" y="282"/>
                    <a:pt x="129" y="283"/>
                  </a:cubicBezTo>
                  <a:cubicBezTo>
                    <a:pt x="129" y="282"/>
                    <a:pt x="129" y="284"/>
                    <a:pt x="129" y="283"/>
                  </a:cubicBezTo>
                  <a:cubicBezTo>
                    <a:pt x="125" y="285"/>
                    <a:pt x="129" y="282"/>
                    <a:pt x="127" y="279"/>
                  </a:cubicBezTo>
                  <a:cubicBezTo>
                    <a:pt x="120" y="278"/>
                    <a:pt x="113" y="280"/>
                    <a:pt x="107" y="278"/>
                  </a:cubicBezTo>
                  <a:cubicBezTo>
                    <a:pt x="108" y="278"/>
                    <a:pt x="108" y="280"/>
                    <a:pt x="107" y="280"/>
                  </a:cubicBezTo>
                  <a:cubicBezTo>
                    <a:pt x="107" y="276"/>
                    <a:pt x="105" y="280"/>
                    <a:pt x="104" y="279"/>
                  </a:cubicBezTo>
                  <a:cubicBezTo>
                    <a:pt x="104" y="278"/>
                    <a:pt x="105" y="278"/>
                    <a:pt x="105" y="278"/>
                  </a:cubicBezTo>
                  <a:cubicBezTo>
                    <a:pt x="103" y="276"/>
                    <a:pt x="101" y="278"/>
                    <a:pt x="98" y="277"/>
                  </a:cubicBezTo>
                  <a:cubicBezTo>
                    <a:pt x="96" y="278"/>
                    <a:pt x="94" y="275"/>
                    <a:pt x="92" y="277"/>
                  </a:cubicBezTo>
                  <a:cubicBezTo>
                    <a:pt x="93" y="275"/>
                    <a:pt x="91" y="276"/>
                    <a:pt x="91" y="275"/>
                  </a:cubicBezTo>
                  <a:cubicBezTo>
                    <a:pt x="89" y="279"/>
                    <a:pt x="88" y="273"/>
                    <a:pt x="85" y="275"/>
                  </a:cubicBezTo>
                  <a:cubicBezTo>
                    <a:pt x="86" y="275"/>
                    <a:pt x="86" y="275"/>
                    <a:pt x="86" y="275"/>
                  </a:cubicBezTo>
                  <a:cubicBezTo>
                    <a:pt x="80" y="274"/>
                    <a:pt x="77" y="272"/>
                    <a:pt x="72" y="271"/>
                  </a:cubicBezTo>
                  <a:cubicBezTo>
                    <a:pt x="69" y="270"/>
                    <a:pt x="69" y="264"/>
                    <a:pt x="66" y="264"/>
                  </a:cubicBezTo>
                  <a:cubicBezTo>
                    <a:pt x="65" y="265"/>
                    <a:pt x="65" y="265"/>
                    <a:pt x="64" y="265"/>
                  </a:cubicBezTo>
                  <a:cubicBezTo>
                    <a:pt x="64" y="264"/>
                    <a:pt x="65" y="264"/>
                    <a:pt x="65" y="264"/>
                  </a:cubicBezTo>
                  <a:cubicBezTo>
                    <a:pt x="63" y="263"/>
                    <a:pt x="63" y="260"/>
                    <a:pt x="62" y="259"/>
                  </a:cubicBezTo>
                  <a:cubicBezTo>
                    <a:pt x="62" y="259"/>
                    <a:pt x="61" y="258"/>
                    <a:pt x="60" y="259"/>
                  </a:cubicBezTo>
                  <a:cubicBezTo>
                    <a:pt x="61" y="256"/>
                    <a:pt x="56" y="255"/>
                    <a:pt x="57" y="252"/>
                  </a:cubicBezTo>
                  <a:cubicBezTo>
                    <a:pt x="54" y="254"/>
                    <a:pt x="54" y="252"/>
                    <a:pt x="53" y="251"/>
                  </a:cubicBezTo>
                  <a:cubicBezTo>
                    <a:pt x="53" y="251"/>
                    <a:pt x="54" y="250"/>
                    <a:pt x="54" y="250"/>
                  </a:cubicBezTo>
                  <a:cubicBezTo>
                    <a:pt x="53" y="249"/>
                    <a:pt x="53" y="248"/>
                    <a:pt x="53" y="245"/>
                  </a:cubicBezTo>
                  <a:cubicBezTo>
                    <a:pt x="52" y="245"/>
                    <a:pt x="50" y="245"/>
                    <a:pt x="50" y="244"/>
                  </a:cubicBezTo>
                  <a:cubicBezTo>
                    <a:pt x="52" y="242"/>
                    <a:pt x="50" y="241"/>
                    <a:pt x="50" y="240"/>
                  </a:cubicBezTo>
                  <a:cubicBezTo>
                    <a:pt x="48" y="241"/>
                    <a:pt x="46" y="240"/>
                    <a:pt x="47" y="239"/>
                  </a:cubicBezTo>
                  <a:cubicBezTo>
                    <a:pt x="49" y="238"/>
                    <a:pt x="49" y="238"/>
                    <a:pt x="49" y="238"/>
                  </a:cubicBezTo>
                  <a:cubicBezTo>
                    <a:pt x="46" y="235"/>
                    <a:pt x="48" y="230"/>
                    <a:pt x="44" y="225"/>
                  </a:cubicBezTo>
                  <a:cubicBezTo>
                    <a:pt x="45" y="224"/>
                    <a:pt x="45" y="224"/>
                    <a:pt x="45" y="224"/>
                  </a:cubicBezTo>
                  <a:cubicBezTo>
                    <a:pt x="42" y="219"/>
                    <a:pt x="42" y="213"/>
                    <a:pt x="37" y="209"/>
                  </a:cubicBezTo>
                  <a:cubicBezTo>
                    <a:pt x="37" y="208"/>
                    <a:pt x="37" y="207"/>
                    <a:pt x="36" y="205"/>
                  </a:cubicBezTo>
                  <a:cubicBezTo>
                    <a:pt x="37" y="205"/>
                    <a:pt x="39" y="204"/>
                    <a:pt x="40" y="203"/>
                  </a:cubicBezTo>
                  <a:cubicBezTo>
                    <a:pt x="36" y="203"/>
                    <a:pt x="36" y="203"/>
                    <a:pt x="36" y="203"/>
                  </a:cubicBezTo>
                  <a:cubicBezTo>
                    <a:pt x="41" y="201"/>
                    <a:pt x="44" y="197"/>
                    <a:pt x="48" y="196"/>
                  </a:cubicBezTo>
                  <a:cubicBezTo>
                    <a:pt x="47" y="198"/>
                    <a:pt x="49" y="198"/>
                    <a:pt x="49" y="199"/>
                  </a:cubicBezTo>
                  <a:cubicBezTo>
                    <a:pt x="50" y="198"/>
                    <a:pt x="50" y="196"/>
                    <a:pt x="52" y="196"/>
                  </a:cubicBezTo>
                  <a:cubicBezTo>
                    <a:pt x="51" y="199"/>
                    <a:pt x="51" y="199"/>
                    <a:pt x="51" y="199"/>
                  </a:cubicBezTo>
                  <a:cubicBezTo>
                    <a:pt x="52" y="197"/>
                    <a:pt x="56" y="193"/>
                    <a:pt x="59" y="190"/>
                  </a:cubicBezTo>
                  <a:cubicBezTo>
                    <a:pt x="59" y="197"/>
                    <a:pt x="61" y="192"/>
                    <a:pt x="62" y="201"/>
                  </a:cubicBezTo>
                  <a:cubicBezTo>
                    <a:pt x="60" y="200"/>
                    <a:pt x="60" y="200"/>
                    <a:pt x="60" y="200"/>
                  </a:cubicBezTo>
                  <a:cubicBezTo>
                    <a:pt x="61" y="202"/>
                    <a:pt x="61" y="203"/>
                    <a:pt x="62" y="206"/>
                  </a:cubicBezTo>
                  <a:cubicBezTo>
                    <a:pt x="64" y="206"/>
                    <a:pt x="65" y="204"/>
                    <a:pt x="64" y="199"/>
                  </a:cubicBezTo>
                  <a:cubicBezTo>
                    <a:pt x="68" y="202"/>
                    <a:pt x="65" y="203"/>
                    <a:pt x="68" y="212"/>
                  </a:cubicBezTo>
                  <a:cubicBezTo>
                    <a:pt x="71" y="214"/>
                    <a:pt x="66" y="208"/>
                    <a:pt x="69" y="207"/>
                  </a:cubicBezTo>
                  <a:cubicBezTo>
                    <a:pt x="70" y="206"/>
                    <a:pt x="71" y="211"/>
                    <a:pt x="75" y="215"/>
                  </a:cubicBezTo>
                  <a:cubicBezTo>
                    <a:pt x="82" y="221"/>
                    <a:pt x="78" y="220"/>
                    <a:pt x="81" y="223"/>
                  </a:cubicBezTo>
                  <a:cubicBezTo>
                    <a:pt x="79" y="223"/>
                    <a:pt x="71" y="217"/>
                    <a:pt x="73" y="217"/>
                  </a:cubicBezTo>
                  <a:cubicBezTo>
                    <a:pt x="65" y="209"/>
                    <a:pt x="73" y="224"/>
                    <a:pt x="68" y="218"/>
                  </a:cubicBezTo>
                  <a:cubicBezTo>
                    <a:pt x="75" y="226"/>
                    <a:pt x="76" y="226"/>
                    <a:pt x="82" y="226"/>
                  </a:cubicBezTo>
                  <a:cubicBezTo>
                    <a:pt x="79" y="225"/>
                    <a:pt x="85" y="224"/>
                    <a:pt x="82" y="223"/>
                  </a:cubicBezTo>
                  <a:cubicBezTo>
                    <a:pt x="98" y="219"/>
                    <a:pt x="96" y="225"/>
                    <a:pt x="106" y="216"/>
                  </a:cubicBezTo>
                  <a:cubicBezTo>
                    <a:pt x="103" y="216"/>
                    <a:pt x="111" y="202"/>
                    <a:pt x="104" y="206"/>
                  </a:cubicBezTo>
                  <a:cubicBezTo>
                    <a:pt x="104" y="204"/>
                    <a:pt x="105" y="201"/>
                    <a:pt x="107" y="200"/>
                  </a:cubicBezTo>
                  <a:cubicBezTo>
                    <a:pt x="107" y="203"/>
                    <a:pt x="110" y="197"/>
                    <a:pt x="110" y="201"/>
                  </a:cubicBezTo>
                  <a:cubicBezTo>
                    <a:pt x="111" y="198"/>
                    <a:pt x="111" y="198"/>
                    <a:pt x="111" y="198"/>
                  </a:cubicBezTo>
                  <a:cubicBezTo>
                    <a:pt x="111" y="204"/>
                    <a:pt x="111" y="204"/>
                    <a:pt x="111" y="204"/>
                  </a:cubicBezTo>
                  <a:cubicBezTo>
                    <a:pt x="114" y="201"/>
                    <a:pt x="118" y="196"/>
                    <a:pt x="120" y="194"/>
                  </a:cubicBezTo>
                  <a:cubicBezTo>
                    <a:pt x="121" y="189"/>
                    <a:pt x="117" y="195"/>
                    <a:pt x="119" y="190"/>
                  </a:cubicBezTo>
                  <a:cubicBezTo>
                    <a:pt x="119" y="192"/>
                    <a:pt x="121" y="189"/>
                    <a:pt x="122" y="186"/>
                  </a:cubicBezTo>
                  <a:cubicBezTo>
                    <a:pt x="120" y="191"/>
                    <a:pt x="119" y="186"/>
                    <a:pt x="120" y="182"/>
                  </a:cubicBezTo>
                  <a:cubicBezTo>
                    <a:pt x="120" y="181"/>
                    <a:pt x="121" y="180"/>
                    <a:pt x="121" y="179"/>
                  </a:cubicBezTo>
                  <a:cubicBezTo>
                    <a:pt x="122" y="180"/>
                    <a:pt x="122" y="180"/>
                    <a:pt x="122" y="181"/>
                  </a:cubicBezTo>
                  <a:cubicBezTo>
                    <a:pt x="122" y="182"/>
                    <a:pt x="122" y="182"/>
                    <a:pt x="122" y="183"/>
                  </a:cubicBezTo>
                  <a:cubicBezTo>
                    <a:pt x="123" y="183"/>
                    <a:pt x="123" y="183"/>
                    <a:pt x="123" y="183"/>
                  </a:cubicBezTo>
                  <a:cubicBezTo>
                    <a:pt x="123" y="183"/>
                    <a:pt x="122" y="183"/>
                    <a:pt x="122" y="183"/>
                  </a:cubicBezTo>
                  <a:cubicBezTo>
                    <a:pt x="122" y="188"/>
                    <a:pt x="125" y="188"/>
                    <a:pt x="126" y="189"/>
                  </a:cubicBezTo>
                  <a:cubicBezTo>
                    <a:pt x="126" y="193"/>
                    <a:pt x="126" y="193"/>
                    <a:pt x="126" y="193"/>
                  </a:cubicBezTo>
                  <a:cubicBezTo>
                    <a:pt x="127" y="193"/>
                    <a:pt x="127" y="193"/>
                    <a:pt x="127" y="193"/>
                  </a:cubicBezTo>
                  <a:cubicBezTo>
                    <a:pt x="130" y="197"/>
                    <a:pt x="134" y="202"/>
                    <a:pt x="132" y="203"/>
                  </a:cubicBezTo>
                  <a:cubicBezTo>
                    <a:pt x="134" y="205"/>
                    <a:pt x="136" y="206"/>
                    <a:pt x="135" y="203"/>
                  </a:cubicBezTo>
                  <a:cubicBezTo>
                    <a:pt x="136" y="205"/>
                    <a:pt x="140" y="212"/>
                    <a:pt x="151" y="211"/>
                  </a:cubicBezTo>
                  <a:cubicBezTo>
                    <a:pt x="161" y="208"/>
                    <a:pt x="165" y="201"/>
                    <a:pt x="167" y="197"/>
                  </a:cubicBezTo>
                  <a:cubicBezTo>
                    <a:pt x="164" y="201"/>
                    <a:pt x="163" y="200"/>
                    <a:pt x="162" y="200"/>
                  </a:cubicBezTo>
                  <a:cubicBezTo>
                    <a:pt x="161" y="197"/>
                    <a:pt x="164" y="198"/>
                    <a:pt x="164" y="194"/>
                  </a:cubicBezTo>
                  <a:cubicBezTo>
                    <a:pt x="165" y="195"/>
                    <a:pt x="167" y="192"/>
                    <a:pt x="166" y="196"/>
                  </a:cubicBezTo>
                  <a:cubicBezTo>
                    <a:pt x="170" y="191"/>
                    <a:pt x="171" y="185"/>
                    <a:pt x="173" y="179"/>
                  </a:cubicBezTo>
                  <a:cubicBezTo>
                    <a:pt x="173" y="180"/>
                    <a:pt x="173" y="180"/>
                    <a:pt x="174" y="181"/>
                  </a:cubicBezTo>
                  <a:cubicBezTo>
                    <a:pt x="174" y="181"/>
                    <a:pt x="174" y="181"/>
                    <a:pt x="174" y="182"/>
                  </a:cubicBezTo>
                  <a:cubicBezTo>
                    <a:pt x="174" y="182"/>
                    <a:pt x="174" y="182"/>
                    <a:pt x="174" y="183"/>
                  </a:cubicBezTo>
                  <a:cubicBezTo>
                    <a:pt x="175" y="184"/>
                    <a:pt x="175" y="185"/>
                    <a:pt x="176" y="186"/>
                  </a:cubicBezTo>
                  <a:cubicBezTo>
                    <a:pt x="175" y="185"/>
                    <a:pt x="175" y="185"/>
                    <a:pt x="175" y="184"/>
                  </a:cubicBezTo>
                  <a:cubicBezTo>
                    <a:pt x="175" y="185"/>
                    <a:pt x="175" y="186"/>
                    <a:pt x="176" y="187"/>
                  </a:cubicBezTo>
                  <a:cubicBezTo>
                    <a:pt x="176" y="187"/>
                    <a:pt x="176" y="187"/>
                    <a:pt x="176" y="187"/>
                  </a:cubicBezTo>
                  <a:cubicBezTo>
                    <a:pt x="177" y="189"/>
                    <a:pt x="177" y="190"/>
                    <a:pt x="178" y="191"/>
                  </a:cubicBezTo>
                  <a:cubicBezTo>
                    <a:pt x="176" y="191"/>
                    <a:pt x="176" y="191"/>
                    <a:pt x="176" y="191"/>
                  </a:cubicBezTo>
                  <a:cubicBezTo>
                    <a:pt x="176" y="194"/>
                    <a:pt x="188" y="201"/>
                    <a:pt x="189" y="198"/>
                  </a:cubicBezTo>
                  <a:cubicBezTo>
                    <a:pt x="205" y="196"/>
                    <a:pt x="210" y="186"/>
                    <a:pt x="213" y="179"/>
                  </a:cubicBezTo>
                  <a:cubicBezTo>
                    <a:pt x="214" y="178"/>
                    <a:pt x="214" y="178"/>
                    <a:pt x="214" y="178"/>
                  </a:cubicBezTo>
                  <a:cubicBezTo>
                    <a:pt x="214" y="178"/>
                    <a:pt x="214" y="178"/>
                    <a:pt x="214" y="178"/>
                  </a:cubicBezTo>
                  <a:cubicBezTo>
                    <a:pt x="214" y="178"/>
                    <a:pt x="214" y="177"/>
                    <a:pt x="214" y="177"/>
                  </a:cubicBezTo>
                  <a:cubicBezTo>
                    <a:pt x="214" y="177"/>
                    <a:pt x="215" y="177"/>
                    <a:pt x="215" y="177"/>
                  </a:cubicBezTo>
                  <a:cubicBezTo>
                    <a:pt x="219" y="183"/>
                    <a:pt x="215" y="181"/>
                    <a:pt x="216" y="184"/>
                  </a:cubicBezTo>
                  <a:cubicBezTo>
                    <a:pt x="224" y="191"/>
                    <a:pt x="234" y="187"/>
                    <a:pt x="239" y="182"/>
                  </a:cubicBezTo>
                  <a:cubicBezTo>
                    <a:pt x="239" y="182"/>
                    <a:pt x="240" y="183"/>
                    <a:pt x="239" y="183"/>
                  </a:cubicBezTo>
                  <a:cubicBezTo>
                    <a:pt x="244" y="179"/>
                    <a:pt x="250" y="173"/>
                    <a:pt x="253" y="167"/>
                  </a:cubicBezTo>
                  <a:cubicBezTo>
                    <a:pt x="255" y="173"/>
                    <a:pt x="258" y="178"/>
                    <a:pt x="262" y="183"/>
                  </a:cubicBezTo>
                  <a:cubicBezTo>
                    <a:pt x="272" y="194"/>
                    <a:pt x="282" y="179"/>
                    <a:pt x="282" y="172"/>
                  </a:cubicBezTo>
                  <a:cubicBezTo>
                    <a:pt x="282" y="171"/>
                    <a:pt x="283" y="172"/>
                    <a:pt x="283" y="173"/>
                  </a:cubicBezTo>
                  <a:cubicBezTo>
                    <a:pt x="283" y="162"/>
                    <a:pt x="288" y="150"/>
                    <a:pt x="283" y="141"/>
                  </a:cubicBezTo>
                  <a:cubicBezTo>
                    <a:pt x="281" y="138"/>
                    <a:pt x="281" y="138"/>
                    <a:pt x="281" y="138"/>
                  </a:cubicBezTo>
                  <a:cubicBezTo>
                    <a:pt x="282" y="136"/>
                    <a:pt x="283" y="136"/>
                    <a:pt x="284" y="134"/>
                  </a:cubicBezTo>
                  <a:cubicBezTo>
                    <a:pt x="283" y="132"/>
                    <a:pt x="283" y="124"/>
                    <a:pt x="282" y="122"/>
                  </a:cubicBezTo>
                  <a:cubicBezTo>
                    <a:pt x="283" y="121"/>
                    <a:pt x="283" y="123"/>
                    <a:pt x="283" y="123"/>
                  </a:cubicBezTo>
                  <a:cubicBezTo>
                    <a:pt x="284" y="122"/>
                    <a:pt x="284" y="121"/>
                    <a:pt x="284" y="120"/>
                  </a:cubicBezTo>
                  <a:cubicBezTo>
                    <a:pt x="285" y="120"/>
                    <a:pt x="286" y="120"/>
                    <a:pt x="287" y="120"/>
                  </a:cubicBezTo>
                  <a:cubicBezTo>
                    <a:pt x="293" y="141"/>
                    <a:pt x="294" y="171"/>
                    <a:pt x="312" y="180"/>
                  </a:cubicBezTo>
                  <a:cubicBezTo>
                    <a:pt x="316" y="182"/>
                    <a:pt x="313" y="183"/>
                    <a:pt x="315" y="184"/>
                  </a:cubicBezTo>
                  <a:cubicBezTo>
                    <a:pt x="325" y="187"/>
                    <a:pt x="336" y="188"/>
                    <a:pt x="347" y="188"/>
                  </a:cubicBezTo>
                  <a:cubicBezTo>
                    <a:pt x="346" y="189"/>
                    <a:pt x="345" y="190"/>
                    <a:pt x="344" y="191"/>
                  </a:cubicBezTo>
                  <a:cubicBezTo>
                    <a:pt x="346" y="193"/>
                    <a:pt x="342" y="195"/>
                    <a:pt x="343" y="196"/>
                  </a:cubicBezTo>
                  <a:cubicBezTo>
                    <a:pt x="343" y="196"/>
                    <a:pt x="343" y="196"/>
                    <a:pt x="343" y="195"/>
                  </a:cubicBezTo>
                  <a:cubicBezTo>
                    <a:pt x="340" y="201"/>
                    <a:pt x="343" y="196"/>
                    <a:pt x="338" y="200"/>
                  </a:cubicBezTo>
                  <a:cubicBezTo>
                    <a:pt x="327" y="213"/>
                    <a:pt x="329" y="230"/>
                    <a:pt x="329" y="240"/>
                  </a:cubicBezTo>
                  <a:cubicBezTo>
                    <a:pt x="330" y="251"/>
                    <a:pt x="331" y="257"/>
                    <a:pt x="326" y="263"/>
                  </a:cubicBezTo>
                  <a:cubicBezTo>
                    <a:pt x="327" y="267"/>
                    <a:pt x="324" y="267"/>
                    <a:pt x="325" y="270"/>
                  </a:cubicBezTo>
                  <a:cubicBezTo>
                    <a:pt x="324" y="269"/>
                    <a:pt x="324" y="269"/>
                    <a:pt x="324" y="269"/>
                  </a:cubicBezTo>
                  <a:cubicBezTo>
                    <a:pt x="324" y="271"/>
                    <a:pt x="323" y="270"/>
                    <a:pt x="321" y="270"/>
                  </a:cubicBezTo>
                  <a:cubicBezTo>
                    <a:pt x="321" y="271"/>
                    <a:pt x="320" y="271"/>
                    <a:pt x="321" y="272"/>
                  </a:cubicBezTo>
                  <a:cubicBezTo>
                    <a:pt x="322" y="274"/>
                    <a:pt x="319" y="270"/>
                    <a:pt x="318" y="271"/>
                  </a:cubicBezTo>
                  <a:cubicBezTo>
                    <a:pt x="318" y="271"/>
                    <a:pt x="319" y="272"/>
                    <a:pt x="318" y="272"/>
                  </a:cubicBezTo>
                  <a:cubicBezTo>
                    <a:pt x="317" y="275"/>
                    <a:pt x="318" y="271"/>
                    <a:pt x="315" y="270"/>
                  </a:cubicBezTo>
                  <a:cubicBezTo>
                    <a:pt x="311" y="273"/>
                    <a:pt x="306" y="276"/>
                    <a:pt x="302" y="277"/>
                  </a:cubicBezTo>
                  <a:cubicBezTo>
                    <a:pt x="302" y="277"/>
                    <a:pt x="303" y="278"/>
                    <a:pt x="302" y="278"/>
                  </a:cubicBezTo>
                  <a:cubicBezTo>
                    <a:pt x="301" y="275"/>
                    <a:pt x="301" y="280"/>
                    <a:pt x="299" y="279"/>
                  </a:cubicBezTo>
                  <a:cubicBezTo>
                    <a:pt x="300" y="277"/>
                    <a:pt x="300" y="277"/>
                    <a:pt x="300" y="277"/>
                  </a:cubicBezTo>
                  <a:cubicBezTo>
                    <a:pt x="297" y="277"/>
                    <a:pt x="296" y="279"/>
                    <a:pt x="293" y="279"/>
                  </a:cubicBezTo>
                  <a:cubicBezTo>
                    <a:pt x="292" y="280"/>
                    <a:pt x="288" y="279"/>
                    <a:pt x="287" y="281"/>
                  </a:cubicBezTo>
                  <a:cubicBezTo>
                    <a:pt x="287" y="280"/>
                    <a:pt x="286" y="280"/>
                    <a:pt x="285" y="280"/>
                  </a:cubicBezTo>
                  <a:cubicBezTo>
                    <a:pt x="285" y="284"/>
                    <a:pt x="281" y="280"/>
                    <a:pt x="280" y="284"/>
                  </a:cubicBezTo>
                  <a:cubicBezTo>
                    <a:pt x="280" y="283"/>
                    <a:pt x="280" y="283"/>
                    <a:pt x="280" y="283"/>
                  </a:cubicBezTo>
                  <a:cubicBezTo>
                    <a:pt x="274" y="287"/>
                    <a:pt x="267" y="290"/>
                    <a:pt x="263" y="297"/>
                  </a:cubicBezTo>
                  <a:cubicBezTo>
                    <a:pt x="260" y="300"/>
                    <a:pt x="256" y="300"/>
                    <a:pt x="254" y="305"/>
                  </a:cubicBezTo>
                  <a:cubicBezTo>
                    <a:pt x="254" y="306"/>
                    <a:pt x="255" y="306"/>
                    <a:pt x="255" y="307"/>
                  </a:cubicBezTo>
                  <a:cubicBezTo>
                    <a:pt x="255" y="308"/>
                    <a:pt x="254" y="306"/>
                    <a:pt x="254" y="306"/>
                  </a:cubicBezTo>
                  <a:cubicBezTo>
                    <a:pt x="254" y="309"/>
                    <a:pt x="251" y="310"/>
                    <a:pt x="250" y="312"/>
                  </a:cubicBezTo>
                  <a:cubicBezTo>
                    <a:pt x="250" y="313"/>
                    <a:pt x="250" y="314"/>
                    <a:pt x="251" y="314"/>
                  </a:cubicBezTo>
                  <a:cubicBezTo>
                    <a:pt x="247" y="315"/>
                    <a:pt x="248" y="320"/>
                    <a:pt x="245" y="322"/>
                  </a:cubicBezTo>
                  <a:cubicBezTo>
                    <a:pt x="248" y="322"/>
                    <a:pt x="246" y="324"/>
                    <a:pt x="247" y="325"/>
                  </a:cubicBezTo>
                  <a:cubicBezTo>
                    <a:pt x="246" y="326"/>
                    <a:pt x="245" y="326"/>
                    <a:pt x="245" y="325"/>
                  </a:cubicBezTo>
                  <a:cubicBezTo>
                    <a:pt x="245" y="327"/>
                    <a:pt x="244" y="328"/>
                    <a:pt x="243" y="330"/>
                  </a:cubicBezTo>
                  <a:cubicBezTo>
                    <a:pt x="243" y="332"/>
                    <a:pt x="244" y="333"/>
                    <a:pt x="243" y="334"/>
                  </a:cubicBezTo>
                  <a:cubicBezTo>
                    <a:pt x="241" y="334"/>
                    <a:pt x="242" y="336"/>
                    <a:pt x="241" y="338"/>
                  </a:cubicBezTo>
                  <a:cubicBezTo>
                    <a:pt x="243" y="338"/>
                    <a:pt x="244" y="340"/>
                    <a:pt x="243" y="341"/>
                  </a:cubicBezTo>
                  <a:cubicBezTo>
                    <a:pt x="240" y="340"/>
                    <a:pt x="240" y="340"/>
                    <a:pt x="240" y="340"/>
                  </a:cubicBezTo>
                  <a:cubicBezTo>
                    <a:pt x="241" y="344"/>
                    <a:pt x="237" y="350"/>
                    <a:pt x="240" y="355"/>
                  </a:cubicBezTo>
                  <a:cubicBezTo>
                    <a:pt x="238" y="355"/>
                    <a:pt x="238" y="355"/>
                    <a:pt x="238" y="355"/>
                  </a:cubicBezTo>
                  <a:cubicBezTo>
                    <a:pt x="239" y="360"/>
                    <a:pt x="236" y="365"/>
                    <a:pt x="239" y="370"/>
                  </a:cubicBezTo>
                  <a:cubicBezTo>
                    <a:pt x="238" y="371"/>
                    <a:pt x="237" y="373"/>
                    <a:pt x="237" y="374"/>
                  </a:cubicBezTo>
                  <a:cubicBezTo>
                    <a:pt x="239" y="376"/>
                    <a:pt x="238" y="376"/>
                    <a:pt x="241" y="378"/>
                  </a:cubicBezTo>
                  <a:cubicBezTo>
                    <a:pt x="241" y="378"/>
                    <a:pt x="239" y="379"/>
                    <a:pt x="239" y="379"/>
                  </a:cubicBezTo>
                  <a:cubicBezTo>
                    <a:pt x="238" y="381"/>
                    <a:pt x="236" y="383"/>
                    <a:pt x="238" y="385"/>
                  </a:cubicBezTo>
                  <a:cubicBezTo>
                    <a:pt x="237" y="385"/>
                    <a:pt x="237" y="385"/>
                    <a:pt x="237" y="385"/>
                  </a:cubicBezTo>
                  <a:cubicBezTo>
                    <a:pt x="238" y="387"/>
                    <a:pt x="240" y="389"/>
                    <a:pt x="238" y="391"/>
                  </a:cubicBezTo>
                  <a:cubicBezTo>
                    <a:pt x="239" y="391"/>
                    <a:pt x="239" y="393"/>
                    <a:pt x="241" y="393"/>
                  </a:cubicBezTo>
                  <a:cubicBezTo>
                    <a:pt x="241" y="393"/>
                    <a:pt x="239" y="393"/>
                    <a:pt x="240" y="394"/>
                  </a:cubicBezTo>
                  <a:cubicBezTo>
                    <a:pt x="238" y="393"/>
                    <a:pt x="238" y="393"/>
                    <a:pt x="238" y="393"/>
                  </a:cubicBezTo>
                  <a:cubicBezTo>
                    <a:pt x="237" y="397"/>
                    <a:pt x="238" y="401"/>
                    <a:pt x="239" y="405"/>
                  </a:cubicBezTo>
                  <a:cubicBezTo>
                    <a:pt x="236" y="406"/>
                    <a:pt x="239" y="409"/>
                    <a:pt x="237" y="411"/>
                  </a:cubicBezTo>
                  <a:cubicBezTo>
                    <a:pt x="239" y="412"/>
                    <a:pt x="237" y="415"/>
                    <a:pt x="240" y="416"/>
                  </a:cubicBezTo>
                  <a:cubicBezTo>
                    <a:pt x="238" y="416"/>
                    <a:pt x="238" y="416"/>
                    <a:pt x="238" y="416"/>
                  </a:cubicBezTo>
                  <a:cubicBezTo>
                    <a:pt x="238" y="418"/>
                    <a:pt x="238" y="420"/>
                    <a:pt x="237" y="423"/>
                  </a:cubicBezTo>
                  <a:cubicBezTo>
                    <a:pt x="237" y="424"/>
                    <a:pt x="239" y="424"/>
                    <a:pt x="240" y="425"/>
                  </a:cubicBezTo>
                  <a:cubicBezTo>
                    <a:pt x="238" y="425"/>
                    <a:pt x="238" y="425"/>
                    <a:pt x="238" y="425"/>
                  </a:cubicBezTo>
                  <a:cubicBezTo>
                    <a:pt x="239" y="426"/>
                    <a:pt x="241" y="427"/>
                    <a:pt x="243" y="427"/>
                  </a:cubicBezTo>
                  <a:cubicBezTo>
                    <a:pt x="242" y="428"/>
                    <a:pt x="243" y="428"/>
                    <a:pt x="242" y="429"/>
                  </a:cubicBezTo>
                  <a:cubicBezTo>
                    <a:pt x="241" y="428"/>
                    <a:pt x="239" y="428"/>
                    <a:pt x="237" y="427"/>
                  </a:cubicBezTo>
                  <a:cubicBezTo>
                    <a:pt x="237" y="428"/>
                    <a:pt x="240" y="430"/>
                    <a:pt x="238" y="431"/>
                  </a:cubicBezTo>
                  <a:cubicBezTo>
                    <a:pt x="238" y="432"/>
                    <a:pt x="239" y="433"/>
                    <a:pt x="241" y="433"/>
                  </a:cubicBezTo>
                  <a:cubicBezTo>
                    <a:pt x="240" y="433"/>
                    <a:pt x="239" y="434"/>
                    <a:pt x="239" y="433"/>
                  </a:cubicBezTo>
                  <a:cubicBezTo>
                    <a:pt x="239" y="434"/>
                    <a:pt x="239" y="435"/>
                    <a:pt x="240" y="435"/>
                  </a:cubicBezTo>
                  <a:cubicBezTo>
                    <a:pt x="240" y="435"/>
                    <a:pt x="240" y="435"/>
                    <a:pt x="240" y="435"/>
                  </a:cubicBezTo>
                  <a:cubicBezTo>
                    <a:pt x="241" y="435"/>
                    <a:pt x="241" y="436"/>
                    <a:pt x="243" y="436"/>
                  </a:cubicBezTo>
                  <a:cubicBezTo>
                    <a:pt x="243" y="435"/>
                    <a:pt x="243" y="435"/>
                    <a:pt x="243" y="435"/>
                  </a:cubicBezTo>
                  <a:cubicBezTo>
                    <a:pt x="244" y="435"/>
                    <a:pt x="245" y="436"/>
                    <a:pt x="243" y="437"/>
                  </a:cubicBezTo>
                  <a:cubicBezTo>
                    <a:pt x="242" y="437"/>
                    <a:pt x="241" y="436"/>
                    <a:pt x="240" y="437"/>
                  </a:cubicBezTo>
                  <a:cubicBezTo>
                    <a:pt x="244" y="439"/>
                    <a:pt x="244" y="439"/>
                    <a:pt x="244" y="439"/>
                  </a:cubicBezTo>
                  <a:cubicBezTo>
                    <a:pt x="243" y="439"/>
                    <a:pt x="244" y="438"/>
                    <a:pt x="245" y="438"/>
                  </a:cubicBezTo>
                  <a:cubicBezTo>
                    <a:pt x="244" y="437"/>
                    <a:pt x="244" y="437"/>
                    <a:pt x="244" y="437"/>
                  </a:cubicBezTo>
                  <a:cubicBezTo>
                    <a:pt x="246" y="437"/>
                    <a:pt x="246" y="437"/>
                    <a:pt x="246" y="437"/>
                  </a:cubicBezTo>
                  <a:cubicBezTo>
                    <a:pt x="245" y="435"/>
                    <a:pt x="246" y="434"/>
                    <a:pt x="245" y="432"/>
                  </a:cubicBezTo>
                  <a:cubicBezTo>
                    <a:pt x="244" y="433"/>
                    <a:pt x="244" y="433"/>
                    <a:pt x="244" y="433"/>
                  </a:cubicBezTo>
                  <a:cubicBezTo>
                    <a:pt x="243" y="432"/>
                    <a:pt x="241" y="431"/>
                    <a:pt x="243" y="430"/>
                  </a:cubicBezTo>
                  <a:cubicBezTo>
                    <a:pt x="244" y="430"/>
                    <a:pt x="244" y="430"/>
                    <a:pt x="245" y="430"/>
                  </a:cubicBezTo>
                  <a:cubicBezTo>
                    <a:pt x="245" y="430"/>
                    <a:pt x="244" y="430"/>
                    <a:pt x="244" y="429"/>
                  </a:cubicBezTo>
                  <a:cubicBezTo>
                    <a:pt x="247" y="430"/>
                    <a:pt x="247" y="430"/>
                    <a:pt x="247" y="430"/>
                  </a:cubicBezTo>
                  <a:cubicBezTo>
                    <a:pt x="243" y="429"/>
                    <a:pt x="246" y="427"/>
                    <a:pt x="245" y="427"/>
                  </a:cubicBezTo>
                  <a:cubicBezTo>
                    <a:pt x="246" y="427"/>
                    <a:pt x="246" y="427"/>
                    <a:pt x="246" y="427"/>
                  </a:cubicBezTo>
                  <a:cubicBezTo>
                    <a:pt x="247" y="425"/>
                    <a:pt x="244" y="427"/>
                    <a:pt x="244" y="426"/>
                  </a:cubicBezTo>
                  <a:cubicBezTo>
                    <a:pt x="245" y="425"/>
                    <a:pt x="247" y="426"/>
                    <a:pt x="248" y="425"/>
                  </a:cubicBezTo>
                  <a:cubicBezTo>
                    <a:pt x="248" y="423"/>
                    <a:pt x="246" y="421"/>
                    <a:pt x="248" y="419"/>
                  </a:cubicBezTo>
                  <a:cubicBezTo>
                    <a:pt x="248" y="418"/>
                    <a:pt x="247" y="416"/>
                    <a:pt x="246" y="415"/>
                  </a:cubicBezTo>
                  <a:cubicBezTo>
                    <a:pt x="246" y="414"/>
                    <a:pt x="248" y="415"/>
                    <a:pt x="247" y="414"/>
                  </a:cubicBezTo>
                  <a:cubicBezTo>
                    <a:pt x="248" y="414"/>
                    <a:pt x="249" y="414"/>
                    <a:pt x="250" y="414"/>
                  </a:cubicBezTo>
                  <a:cubicBezTo>
                    <a:pt x="249" y="414"/>
                    <a:pt x="250" y="412"/>
                    <a:pt x="248" y="413"/>
                  </a:cubicBezTo>
                  <a:cubicBezTo>
                    <a:pt x="249" y="411"/>
                    <a:pt x="249" y="409"/>
                    <a:pt x="249" y="407"/>
                  </a:cubicBezTo>
                  <a:cubicBezTo>
                    <a:pt x="249" y="408"/>
                    <a:pt x="250" y="408"/>
                    <a:pt x="251" y="407"/>
                  </a:cubicBezTo>
                  <a:cubicBezTo>
                    <a:pt x="250" y="406"/>
                    <a:pt x="249" y="405"/>
                    <a:pt x="249" y="403"/>
                  </a:cubicBezTo>
                  <a:cubicBezTo>
                    <a:pt x="248" y="403"/>
                    <a:pt x="248" y="404"/>
                    <a:pt x="246" y="403"/>
                  </a:cubicBezTo>
                  <a:cubicBezTo>
                    <a:pt x="246" y="403"/>
                    <a:pt x="245" y="403"/>
                    <a:pt x="245" y="402"/>
                  </a:cubicBezTo>
                  <a:cubicBezTo>
                    <a:pt x="247" y="402"/>
                    <a:pt x="250" y="403"/>
                    <a:pt x="250" y="401"/>
                  </a:cubicBezTo>
                  <a:cubicBezTo>
                    <a:pt x="253" y="402"/>
                    <a:pt x="249" y="404"/>
                    <a:pt x="252" y="403"/>
                  </a:cubicBezTo>
                  <a:cubicBezTo>
                    <a:pt x="254" y="404"/>
                    <a:pt x="254" y="406"/>
                    <a:pt x="253" y="407"/>
                  </a:cubicBezTo>
                  <a:cubicBezTo>
                    <a:pt x="255" y="408"/>
                    <a:pt x="253" y="406"/>
                    <a:pt x="256" y="406"/>
                  </a:cubicBezTo>
                  <a:cubicBezTo>
                    <a:pt x="256" y="405"/>
                    <a:pt x="254" y="405"/>
                    <a:pt x="254" y="403"/>
                  </a:cubicBezTo>
                  <a:cubicBezTo>
                    <a:pt x="253" y="403"/>
                    <a:pt x="253" y="403"/>
                    <a:pt x="252" y="402"/>
                  </a:cubicBezTo>
                  <a:cubicBezTo>
                    <a:pt x="249" y="401"/>
                    <a:pt x="254" y="401"/>
                    <a:pt x="254" y="400"/>
                  </a:cubicBezTo>
                  <a:cubicBezTo>
                    <a:pt x="254" y="401"/>
                    <a:pt x="254" y="401"/>
                    <a:pt x="254" y="401"/>
                  </a:cubicBezTo>
                  <a:cubicBezTo>
                    <a:pt x="255" y="400"/>
                    <a:pt x="254" y="400"/>
                    <a:pt x="254" y="399"/>
                  </a:cubicBezTo>
                  <a:cubicBezTo>
                    <a:pt x="257" y="398"/>
                    <a:pt x="254" y="400"/>
                    <a:pt x="256" y="401"/>
                  </a:cubicBezTo>
                  <a:cubicBezTo>
                    <a:pt x="258" y="400"/>
                    <a:pt x="258" y="400"/>
                    <a:pt x="258" y="400"/>
                  </a:cubicBezTo>
                  <a:cubicBezTo>
                    <a:pt x="259" y="399"/>
                    <a:pt x="256" y="400"/>
                    <a:pt x="257" y="398"/>
                  </a:cubicBezTo>
                  <a:cubicBezTo>
                    <a:pt x="258" y="398"/>
                    <a:pt x="258" y="398"/>
                    <a:pt x="258" y="398"/>
                  </a:cubicBezTo>
                  <a:cubicBezTo>
                    <a:pt x="257" y="397"/>
                    <a:pt x="257" y="397"/>
                    <a:pt x="257" y="397"/>
                  </a:cubicBezTo>
                  <a:cubicBezTo>
                    <a:pt x="256" y="397"/>
                    <a:pt x="254" y="397"/>
                    <a:pt x="254" y="398"/>
                  </a:cubicBezTo>
                  <a:cubicBezTo>
                    <a:pt x="251" y="397"/>
                    <a:pt x="254" y="397"/>
                    <a:pt x="254" y="396"/>
                  </a:cubicBezTo>
                  <a:cubicBezTo>
                    <a:pt x="252" y="395"/>
                    <a:pt x="254" y="396"/>
                    <a:pt x="252" y="396"/>
                  </a:cubicBezTo>
                  <a:cubicBezTo>
                    <a:pt x="250" y="396"/>
                    <a:pt x="250" y="395"/>
                    <a:pt x="250" y="394"/>
                  </a:cubicBezTo>
                  <a:cubicBezTo>
                    <a:pt x="250" y="393"/>
                    <a:pt x="252" y="394"/>
                    <a:pt x="253" y="393"/>
                  </a:cubicBezTo>
                  <a:cubicBezTo>
                    <a:pt x="254" y="394"/>
                    <a:pt x="254" y="395"/>
                    <a:pt x="253" y="394"/>
                  </a:cubicBezTo>
                  <a:cubicBezTo>
                    <a:pt x="254" y="396"/>
                    <a:pt x="256" y="394"/>
                    <a:pt x="258" y="395"/>
                  </a:cubicBezTo>
                  <a:cubicBezTo>
                    <a:pt x="259" y="394"/>
                    <a:pt x="257" y="394"/>
                    <a:pt x="256" y="393"/>
                  </a:cubicBezTo>
                  <a:cubicBezTo>
                    <a:pt x="256" y="394"/>
                    <a:pt x="254" y="393"/>
                    <a:pt x="254" y="393"/>
                  </a:cubicBezTo>
                  <a:cubicBezTo>
                    <a:pt x="249" y="391"/>
                    <a:pt x="257" y="392"/>
                    <a:pt x="257" y="390"/>
                  </a:cubicBezTo>
                  <a:cubicBezTo>
                    <a:pt x="253" y="390"/>
                    <a:pt x="252" y="387"/>
                    <a:pt x="249" y="389"/>
                  </a:cubicBezTo>
                  <a:cubicBezTo>
                    <a:pt x="248" y="388"/>
                    <a:pt x="248" y="387"/>
                    <a:pt x="248" y="387"/>
                  </a:cubicBezTo>
                  <a:cubicBezTo>
                    <a:pt x="250" y="388"/>
                    <a:pt x="250" y="386"/>
                    <a:pt x="252" y="387"/>
                  </a:cubicBezTo>
                  <a:cubicBezTo>
                    <a:pt x="252" y="386"/>
                    <a:pt x="252" y="386"/>
                    <a:pt x="252" y="386"/>
                  </a:cubicBezTo>
                  <a:cubicBezTo>
                    <a:pt x="254" y="388"/>
                    <a:pt x="254" y="388"/>
                    <a:pt x="254" y="388"/>
                  </a:cubicBezTo>
                  <a:cubicBezTo>
                    <a:pt x="256" y="387"/>
                    <a:pt x="257" y="385"/>
                    <a:pt x="258" y="386"/>
                  </a:cubicBezTo>
                  <a:cubicBezTo>
                    <a:pt x="257" y="385"/>
                    <a:pt x="256" y="386"/>
                    <a:pt x="256" y="385"/>
                  </a:cubicBezTo>
                  <a:cubicBezTo>
                    <a:pt x="257" y="385"/>
                    <a:pt x="258" y="385"/>
                    <a:pt x="258" y="384"/>
                  </a:cubicBezTo>
                  <a:cubicBezTo>
                    <a:pt x="257" y="385"/>
                    <a:pt x="255" y="384"/>
                    <a:pt x="254" y="383"/>
                  </a:cubicBezTo>
                  <a:cubicBezTo>
                    <a:pt x="255" y="382"/>
                    <a:pt x="257" y="382"/>
                    <a:pt x="257" y="382"/>
                  </a:cubicBezTo>
                  <a:cubicBezTo>
                    <a:pt x="259" y="383"/>
                    <a:pt x="259" y="383"/>
                    <a:pt x="259" y="383"/>
                  </a:cubicBezTo>
                  <a:cubicBezTo>
                    <a:pt x="257" y="382"/>
                    <a:pt x="260" y="383"/>
                    <a:pt x="259" y="382"/>
                  </a:cubicBezTo>
                  <a:cubicBezTo>
                    <a:pt x="258" y="381"/>
                    <a:pt x="256" y="381"/>
                    <a:pt x="255" y="380"/>
                  </a:cubicBezTo>
                  <a:cubicBezTo>
                    <a:pt x="254" y="380"/>
                    <a:pt x="256" y="379"/>
                    <a:pt x="256" y="379"/>
                  </a:cubicBezTo>
                  <a:cubicBezTo>
                    <a:pt x="257" y="380"/>
                    <a:pt x="257" y="380"/>
                    <a:pt x="257" y="380"/>
                  </a:cubicBezTo>
                  <a:cubicBezTo>
                    <a:pt x="256" y="379"/>
                    <a:pt x="260" y="380"/>
                    <a:pt x="259" y="379"/>
                  </a:cubicBezTo>
                  <a:cubicBezTo>
                    <a:pt x="258" y="378"/>
                    <a:pt x="258" y="378"/>
                    <a:pt x="258" y="378"/>
                  </a:cubicBezTo>
                  <a:cubicBezTo>
                    <a:pt x="258" y="378"/>
                    <a:pt x="259" y="378"/>
                    <a:pt x="259" y="378"/>
                  </a:cubicBezTo>
                  <a:cubicBezTo>
                    <a:pt x="258" y="378"/>
                    <a:pt x="258" y="377"/>
                    <a:pt x="258" y="377"/>
                  </a:cubicBezTo>
                  <a:cubicBezTo>
                    <a:pt x="259" y="377"/>
                    <a:pt x="259" y="377"/>
                    <a:pt x="259" y="377"/>
                  </a:cubicBezTo>
                  <a:cubicBezTo>
                    <a:pt x="258" y="376"/>
                    <a:pt x="256" y="375"/>
                    <a:pt x="258" y="375"/>
                  </a:cubicBezTo>
                  <a:cubicBezTo>
                    <a:pt x="256" y="375"/>
                    <a:pt x="258" y="376"/>
                    <a:pt x="257" y="376"/>
                  </a:cubicBezTo>
                  <a:cubicBezTo>
                    <a:pt x="255" y="377"/>
                    <a:pt x="255" y="375"/>
                    <a:pt x="255" y="375"/>
                  </a:cubicBezTo>
                  <a:cubicBezTo>
                    <a:pt x="258" y="375"/>
                    <a:pt x="255" y="374"/>
                    <a:pt x="255" y="373"/>
                  </a:cubicBezTo>
                  <a:cubicBezTo>
                    <a:pt x="256" y="373"/>
                    <a:pt x="257" y="372"/>
                    <a:pt x="258" y="372"/>
                  </a:cubicBezTo>
                  <a:cubicBezTo>
                    <a:pt x="256" y="372"/>
                    <a:pt x="256" y="372"/>
                    <a:pt x="256" y="372"/>
                  </a:cubicBezTo>
                  <a:cubicBezTo>
                    <a:pt x="259" y="372"/>
                    <a:pt x="255" y="370"/>
                    <a:pt x="256" y="370"/>
                  </a:cubicBezTo>
                  <a:cubicBezTo>
                    <a:pt x="257" y="370"/>
                    <a:pt x="259" y="370"/>
                    <a:pt x="259" y="370"/>
                  </a:cubicBezTo>
                  <a:cubicBezTo>
                    <a:pt x="257" y="370"/>
                    <a:pt x="256" y="368"/>
                    <a:pt x="254" y="368"/>
                  </a:cubicBezTo>
                  <a:cubicBezTo>
                    <a:pt x="255" y="367"/>
                    <a:pt x="258" y="369"/>
                    <a:pt x="260" y="369"/>
                  </a:cubicBezTo>
                  <a:cubicBezTo>
                    <a:pt x="258" y="368"/>
                    <a:pt x="261" y="367"/>
                    <a:pt x="258" y="366"/>
                  </a:cubicBezTo>
                  <a:cubicBezTo>
                    <a:pt x="257" y="367"/>
                    <a:pt x="257" y="366"/>
                    <a:pt x="256" y="366"/>
                  </a:cubicBezTo>
                  <a:cubicBezTo>
                    <a:pt x="256" y="365"/>
                    <a:pt x="257" y="366"/>
                    <a:pt x="258" y="365"/>
                  </a:cubicBezTo>
                  <a:cubicBezTo>
                    <a:pt x="258" y="365"/>
                    <a:pt x="256" y="364"/>
                    <a:pt x="255" y="365"/>
                  </a:cubicBezTo>
                  <a:cubicBezTo>
                    <a:pt x="255" y="364"/>
                    <a:pt x="253" y="363"/>
                    <a:pt x="255" y="362"/>
                  </a:cubicBezTo>
                  <a:cubicBezTo>
                    <a:pt x="256" y="362"/>
                    <a:pt x="255" y="364"/>
                    <a:pt x="257" y="363"/>
                  </a:cubicBezTo>
                  <a:cubicBezTo>
                    <a:pt x="257" y="362"/>
                    <a:pt x="253" y="362"/>
                    <a:pt x="252" y="360"/>
                  </a:cubicBezTo>
                  <a:cubicBezTo>
                    <a:pt x="251" y="361"/>
                    <a:pt x="248" y="360"/>
                    <a:pt x="248" y="359"/>
                  </a:cubicBezTo>
                  <a:cubicBezTo>
                    <a:pt x="249" y="357"/>
                    <a:pt x="248" y="360"/>
                    <a:pt x="251" y="360"/>
                  </a:cubicBezTo>
                  <a:cubicBezTo>
                    <a:pt x="250" y="359"/>
                    <a:pt x="250" y="359"/>
                    <a:pt x="250" y="359"/>
                  </a:cubicBezTo>
                  <a:cubicBezTo>
                    <a:pt x="254" y="358"/>
                    <a:pt x="255" y="362"/>
                    <a:pt x="257" y="361"/>
                  </a:cubicBezTo>
                  <a:cubicBezTo>
                    <a:pt x="257" y="360"/>
                    <a:pt x="257" y="360"/>
                    <a:pt x="257" y="360"/>
                  </a:cubicBezTo>
                  <a:cubicBezTo>
                    <a:pt x="257" y="360"/>
                    <a:pt x="259" y="361"/>
                    <a:pt x="260" y="361"/>
                  </a:cubicBezTo>
                  <a:cubicBezTo>
                    <a:pt x="258" y="360"/>
                    <a:pt x="259" y="359"/>
                    <a:pt x="259" y="359"/>
                  </a:cubicBezTo>
                  <a:cubicBezTo>
                    <a:pt x="257" y="358"/>
                    <a:pt x="259" y="359"/>
                    <a:pt x="258" y="359"/>
                  </a:cubicBezTo>
                  <a:cubicBezTo>
                    <a:pt x="258" y="358"/>
                    <a:pt x="255" y="357"/>
                    <a:pt x="256" y="356"/>
                  </a:cubicBezTo>
                  <a:cubicBezTo>
                    <a:pt x="257" y="357"/>
                    <a:pt x="259" y="356"/>
                    <a:pt x="259" y="357"/>
                  </a:cubicBezTo>
                  <a:cubicBezTo>
                    <a:pt x="260" y="356"/>
                    <a:pt x="257" y="356"/>
                    <a:pt x="259" y="356"/>
                  </a:cubicBezTo>
                  <a:cubicBezTo>
                    <a:pt x="260" y="356"/>
                    <a:pt x="260" y="356"/>
                    <a:pt x="260" y="356"/>
                  </a:cubicBezTo>
                  <a:cubicBezTo>
                    <a:pt x="260" y="353"/>
                    <a:pt x="261" y="349"/>
                    <a:pt x="257" y="345"/>
                  </a:cubicBezTo>
                  <a:cubicBezTo>
                    <a:pt x="259" y="345"/>
                    <a:pt x="260" y="344"/>
                    <a:pt x="261" y="343"/>
                  </a:cubicBezTo>
                  <a:cubicBezTo>
                    <a:pt x="261" y="343"/>
                    <a:pt x="260" y="343"/>
                    <a:pt x="260" y="342"/>
                  </a:cubicBezTo>
                  <a:cubicBezTo>
                    <a:pt x="262" y="342"/>
                    <a:pt x="262" y="342"/>
                    <a:pt x="262" y="342"/>
                  </a:cubicBezTo>
                  <a:cubicBezTo>
                    <a:pt x="263" y="341"/>
                    <a:pt x="262" y="340"/>
                    <a:pt x="261" y="339"/>
                  </a:cubicBezTo>
                  <a:cubicBezTo>
                    <a:pt x="262" y="339"/>
                    <a:pt x="262" y="339"/>
                    <a:pt x="262" y="339"/>
                  </a:cubicBezTo>
                  <a:cubicBezTo>
                    <a:pt x="264" y="338"/>
                    <a:pt x="261" y="338"/>
                    <a:pt x="261" y="337"/>
                  </a:cubicBezTo>
                  <a:cubicBezTo>
                    <a:pt x="263" y="337"/>
                    <a:pt x="263" y="337"/>
                    <a:pt x="263" y="337"/>
                  </a:cubicBezTo>
                  <a:cubicBezTo>
                    <a:pt x="261" y="337"/>
                    <a:pt x="261" y="337"/>
                    <a:pt x="261" y="337"/>
                  </a:cubicBezTo>
                  <a:cubicBezTo>
                    <a:pt x="261" y="336"/>
                    <a:pt x="262" y="335"/>
                    <a:pt x="264" y="336"/>
                  </a:cubicBezTo>
                  <a:cubicBezTo>
                    <a:pt x="263" y="335"/>
                    <a:pt x="263" y="335"/>
                    <a:pt x="262" y="335"/>
                  </a:cubicBezTo>
                  <a:cubicBezTo>
                    <a:pt x="264" y="335"/>
                    <a:pt x="264" y="332"/>
                    <a:pt x="264" y="331"/>
                  </a:cubicBezTo>
                  <a:cubicBezTo>
                    <a:pt x="263" y="331"/>
                    <a:pt x="263" y="331"/>
                    <a:pt x="261" y="330"/>
                  </a:cubicBezTo>
                  <a:cubicBezTo>
                    <a:pt x="259" y="329"/>
                    <a:pt x="262" y="330"/>
                    <a:pt x="261" y="329"/>
                  </a:cubicBezTo>
                  <a:cubicBezTo>
                    <a:pt x="262" y="329"/>
                    <a:pt x="263" y="329"/>
                    <a:pt x="263" y="330"/>
                  </a:cubicBezTo>
                  <a:cubicBezTo>
                    <a:pt x="266" y="329"/>
                    <a:pt x="266" y="326"/>
                    <a:pt x="268" y="325"/>
                  </a:cubicBezTo>
                  <a:cubicBezTo>
                    <a:pt x="267" y="324"/>
                    <a:pt x="267" y="324"/>
                    <a:pt x="267" y="324"/>
                  </a:cubicBezTo>
                  <a:cubicBezTo>
                    <a:pt x="270" y="323"/>
                    <a:pt x="268" y="321"/>
                    <a:pt x="270" y="320"/>
                  </a:cubicBezTo>
                  <a:cubicBezTo>
                    <a:pt x="269" y="320"/>
                    <a:pt x="267" y="318"/>
                    <a:pt x="268" y="317"/>
                  </a:cubicBezTo>
                  <a:cubicBezTo>
                    <a:pt x="266" y="315"/>
                    <a:pt x="270" y="318"/>
                    <a:pt x="271" y="318"/>
                  </a:cubicBezTo>
                  <a:cubicBezTo>
                    <a:pt x="271" y="317"/>
                    <a:pt x="271" y="316"/>
                    <a:pt x="271" y="316"/>
                  </a:cubicBezTo>
                  <a:cubicBezTo>
                    <a:pt x="272" y="316"/>
                    <a:pt x="272" y="316"/>
                    <a:pt x="272" y="316"/>
                  </a:cubicBezTo>
                  <a:cubicBezTo>
                    <a:pt x="271" y="315"/>
                    <a:pt x="271" y="314"/>
                    <a:pt x="272" y="314"/>
                  </a:cubicBezTo>
                  <a:cubicBezTo>
                    <a:pt x="272" y="314"/>
                    <a:pt x="272" y="314"/>
                    <a:pt x="272" y="314"/>
                  </a:cubicBezTo>
                  <a:cubicBezTo>
                    <a:pt x="273" y="314"/>
                    <a:pt x="274" y="314"/>
                    <a:pt x="274" y="313"/>
                  </a:cubicBezTo>
                  <a:cubicBezTo>
                    <a:pt x="274" y="311"/>
                    <a:pt x="275" y="312"/>
                    <a:pt x="274" y="310"/>
                  </a:cubicBezTo>
                  <a:cubicBezTo>
                    <a:pt x="275" y="311"/>
                    <a:pt x="275" y="311"/>
                    <a:pt x="275" y="311"/>
                  </a:cubicBezTo>
                  <a:cubicBezTo>
                    <a:pt x="273" y="310"/>
                    <a:pt x="273" y="310"/>
                    <a:pt x="273" y="310"/>
                  </a:cubicBezTo>
                  <a:cubicBezTo>
                    <a:pt x="275" y="309"/>
                    <a:pt x="275" y="309"/>
                    <a:pt x="275" y="309"/>
                  </a:cubicBezTo>
                  <a:cubicBezTo>
                    <a:pt x="276" y="311"/>
                    <a:pt x="276" y="311"/>
                    <a:pt x="276" y="311"/>
                  </a:cubicBezTo>
                  <a:cubicBezTo>
                    <a:pt x="277" y="311"/>
                    <a:pt x="275" y="310"/>
                    <a:pt x="275" y="309"/>
                  </a:cubicBezTo>
                  <a:cubicBezTo>
                    <a:pt x="274" y="308"/>
                    <a:pt x="275" y="309"/>
                    <a:pt x="276" y="309"/>
                  </a:cubicBezTo>
                  <a:cubicBezTo>
                    <a:pt x="277" y="310"/>
                    <a:pt x="276" y="309"/>
                    <a:pt x="276" y="309"/>
                  </a:cubicBezTo>
                  <a:cubicBezTo>
                    <a:pt x="276" y="310"/>
                    <a:pt x="276" y="309"/>
                    <a:pt x="277" y="310"/>
                  </a:cubicBezTo>
                  <a:cubicBezTo>
                    <a:pt x="277" y="310"/>
                    <a:pt x="276" y="308"/>
                    <a:pt x="276" y="308"/>
                  </a:cubicBezTo>
                  <a:cubicBezTo>
                    <a:pt x="277" y="308"/>
                    <a:pt x="277" y="307"/>
                    <a:pt x="278" y="308"/>
                  </a:cubicBezTo>
                  <a:cubicBezTo>
                    <a:pt x="278" y="307"/>
                    <a:pt x="279" y="307"/>
                    <a:pt x="278" y="306"/>
                  </a:cubicBezTo>
                  <a:cubicBezTo>
                    <a:pt x="278" y="306"/>
                    <a:pt x="277" y="307"/>
                    <a:pt x="276" y="306"/>
                  </a:cubicBezTo>
                  <a:cubicBezTo>
                    <a:pt x="276" y="305"/>
                    <a:pt x="277" y="305"/>
                    <a:pt x="277" y="305"/>
                  </a:cubicBezTo>
                  <a:cubicBezTo>
                    <a:pt x="277" y="306"/>
                    <a:pt x="277" y="306"/>
                    <a:pt x="277" y="306"/>
                  </a:cubicBezTo>
                  <a:cubicBezTo>
                    <a:pt x="277" y="305"/>
                    <a:pt x="278" y="305"/>
                    <a:pt x="277" y="304"/>
                  </a:cubicBezTo>
                  <a:cubicBezTo>
                    <a:pt x="279" y="305"/>
                    <a:pt x="279" y="305"/>
                    <a:pt x="279" y="305"/>
                  </a:cubicBezTo>
                  <a:cubicBezTo>
                    <a:pt x="278" y="304"/>
                    <a:pt x="279" y="303"/>
                    <a:pt x="279" y="303"/>
                  </a:cubicBezTo>
                  <a:cubicBezTo>
                    <a:pt x="280" y="304"/>
                    <a:pt x="281" y="306"/>
                    <a:pt x="282" y="306"/>
                  </a:cubicBezTo>
                  <a:cubicBezTo>
                    <a:pt x="282" y="304"/>
                    <a:pt x="282" y="304"/>
                    <a:pt x="282" y="304"/>
                  </a:cubicBezTo>
                  <a:cubicBezTo>
                    <a:pt x="282" y="303"/>
                    <a:pt x="283" y="304"/>
                    <a:pt x="283" y="304"/>
                  </a:cubicBezTo>
                  <a:cubicBezTo>
                    <a:pt x="285" y="304"/>
                    <a:pt x="282" y="299"/>
                    <a:pt x="284" y="300"/>
                  </a:cubicBezTo>
                  <a:cubicBezTo>
                    <a:pt x="285" y="302"/>
                    <a:pt x="285" y="302"/>
                    <a:pt x="286" y="302"/>
                  </a:cubicBezTo>
                  <a:cubicBezTo>
                    <a:pt x="286" y="301"/>
                    <a:pt x="286" y="301"/>
                    <a:pt x="286" y="301"/>
                  </a:cubicBezTo>
                  <a:cubicBezTo>
                    <a:pt x="285" y="300"/>
                    <a:pt x="286" y="302"/>
                    <a:pt x="285" y="301"/>
                  </a:cubicBezTo>
                  <a:cubicBezTo>
                    <a:pt x="285" y="300"/>
                    <a:pt x="285" y="300"/>
                    <a:pt x="285" y="300"/>
                  </a:cubicBezTo>
                  <a:cubicBezTo>
                    <a:pt x="288" y="303"/>
                    <a:pt x="290" y="299"/>
                    <a:pt x="293" y="300"/>
                  </a:cubicBezTo>
                  <a:cubicBezTo>
                    <a:pt x="292" y="298"/>
                    <a:pt x="294" y="299"/>
                    <a:pt x="294" y="298"/>
                  </a:cubicBezTo>
                  <a:cubicBezTo>
                    <a:pt x="294" y="300"/>
                    <a:pt x="295" y="297"/>
                    <a:pt x="296" y="298"/>
                  </a:cubicBezTo>
                  <a:cubicBezTo>
                    <a:pt x="295" y="296"/>
                    <a:pt x="295" y="296"/>
                    <a:pt x="295" y="296"/>
                  </a:cubicBezTo>
                  <a:cubicBezTo>
                    <a:pt x="296" y="297"/>
                    <a:pt x="295" y="291"/>
                    <a:pt x="297" y="294"/>
                  </a:cubicBezTo>
                  <a:cubicBezTo>
                    <a:pt x="298" y="295"/>
                    <a:pt x="298" y="296"/>
                    <a:pt x="297" y="296"/>
                  </a:cubicBezTo>
                  <a:cubicBezTo>
                    <a:pt x="299" y="299"/>
                    <a:pt x="300" y="293"/>
                    <a:pt x="301" y="296"/>
                  </a:cubicBezTo>
                  <a:cubicBezTo>
                    <a:pt x="301" y="295"/>
                    <a:pt x="300" y="294"/>
                    <a:pt x="301" y="292"/>
                  </a:cubicBezTo>
                  <a:cubicBezTo>
                    <a:pt x="302" y="293"/>
                    <a:pt x="304" y="294"/>
                    <a:pt x="304" y="294"/>
                  </a:cubicBezTo>
                  <a:cubicBezTo>
                    <a:pt x="304" y="294"/>
                    <a:pt x="304" y="293"/>
                    <a:pt x="305" y="294"/>
                  </a:cubicBezTo>
                  <a:cubicBezTo>
                    <a:pt x="305" y="294"/>
                    <a:pt x="305" y="294"/>
                    <a:pt x="305" y="295"/>
                  </a:cubicBezTo>
                  <a:cubicBezTo>
                    <a:pt x="306" y="295"/>
                    <a:pt x="307" y="294"/>
                    <a:pt x="308" y="293"/>
                  </a:cubicBezTo>
                  <a:cubicBezTo>
                    <a:pt x="309" y="294"/>
                    <a:pt x="310" y="293"/>
                    <a:pt x="312" y="293"/>
                  </a:cubicBezTo>
                  <a:cubicBezTo>
                    <a:pt x="312" y="291"/>
                    <a:pt x="315" y="293"/>
                    <a:pt x="314" y="290"/>
                  </a:cubicBezTo>
                  <a:cubicBezTo>
                    <a:pt x="314" y="291"/>
                    <a:pt x="314" y="291"/>
                    <a:pt x="314" y="291"/>
                  </a:cubicBezTo>
                  <a:cubicBezTo>
                    <a:pt x="314" y="290"/>
                    <a:pt x="314" y="288"/>
                    <a:pt x="315" y="288"/>
                  </a:cubicBezTo>
                  <a:cubicBezTo>
                    <a:pt x="315" y="290"/>
                    <a:pt x="315" y="290"/>
                    <a:pt x="315" y="290"/>
                  </a:cubicBezTo>
                  <a:cubicBezTo>
                    <a:pt x="316" y="292"/>
                    <a:pt x="317" y="290"/>
                    <a:pt x="318" y="291"/>
                  </a:cubicBezTo>
                  <a:cubicBezTo>
                    <a:pt x="316" y="289"/>
                    <a:pt x="318" y="291"/>
                    <a:pt x="318" y="289"/>
                  </a:cubicBezTo>
                  <a:cubicBezTo>
                    <a:pt x="318" y="288"/>
                    <a:pt x="318" y="288"/>
                    <a:pt x="318" y="288"/>
                  </a:cubicBezTo>
                  <a:cubicBezTo>
                    <a:pt x="319" y="287"/>
                    <a:pt x="318" y="287"/>
                    <a:pt x="319" y="286"/>
                  </a:cubicBezTo>
                  <a:cubicBezTo>
                    <a:pt x="320" y="286"/>
                    <a:pt x="321" y="288"/>
                    <a:pt x="320" y="288"/>
                  </a:cubicBezTo>
                  <a:cubicBezTo>
                    <a:pt x="321" y="289"/>
                    <a:pt x="322" y="288"/>
                    <a:pt x="322" y="287"/>
                  </a:cubicBezTo>
                  <a:cubicBezTo>
                    <a:pt x="322" y="287"/>
                    <a:pt x="322" y="287"/>
                    <a:pt x="322" y="287"/>
                  </a:cubicBezTo>
                  <a:cubicBezTo>
                    <a:pt x="322" y="287"/>
                    <a:pt x="322" y="287"/>
                    <a:pt x="322" y="287"/>
                  </a:cubicBezTo>
                  <a:cubicBezTo>
                    <a:pt x="323" y="287"/>
                    <a:pt x="323" y="287"/>
                    <a:pt x="323" y="287"/>
                  </a:cubicBezTo>
                  <a:cubicBezTo>
                    <a:pt x="323" y="287"/>
                    <a:pt x="323" y="287"/>
                    <a:pt x="323" y="287"/>
                  </a:cubicBezTo>
                  <a:cubicBezTo>
                    <a:pt x="323" y="287"/>
                    <a:pt x="323" y="287"/>
                    <a:pt x="322" y="287"/>
                  </a:cubicBezTo>
                  <a:cubicBezTo>
                    <a:pt x="323" y="287"/>
                    <a:pt x="323" y="287"/>
                    <a:pt x="323" y="287"/>
                  </a:cubicBezTo>
                  <a:cubicBezTo>
                    <a:pt x="323" y="287"/>
                    <a:pt x="323" y="287"/>
                    <a:pt x="323" y="287"/>
                  </a:cubicBezTo>
                  <a:cubicBezTo>
                    <a:pt x="324" y="287"/>
                    <a:pt x="324" y="287"/>
                    <a:pt x="324" y="287"/>
                  </a:cubicBezTo>
                  <a:cubicBezTo>
                    <a:pt x="325" y="289"/>
                    <a:pt x="325" y="289"/>
                    <a:pt x="325" y="289"/>
                  </a:cubicBezTo>
                  <a:cubicBezTo>
                    <a:pt x="325" y="289"/>
                    <a:pt x="326" y="286"/>
                    <a:pt x="326" y="286"/>
                  </a:cubicBezTo>
                  <a:cubicBezTo>
                    <a:pt x="328" y="286"/>
                    <a:pt x="331" y="283"/>
                    <a:pt x="332" y="281"/>
                  </a:cubicBezTo>
                  <a:cubicBezTo>
                    <a:pt x="332" y="282"/>
                    <a:pt x="332" y="282"/>
                    <a:pt x="332" y="282"/>
                  </a:cubicBezTo>
                  <a:cubicBezTo>
                    <a:pt x="332" y="281"/>
                    <a:pt x="332" y="279"/>
                    <a:pt x="333" y="280"/>
                  </a:cubicBezTo>
                  <a:cubicBezTo>
                    <a:pt x="333" y="279"/>
                    <a:pt x="334" y="280"/>
                    <a:pt x="335" y="280"/>
                  </a:cubicBezTo>
                  <a:cubicBezTo>
                    <a:pt x="335" y="280"/>
                    <a:pt x="334" y="279"/>
                    <a:pt x="334" y="279"/>
                  </a:cubicBezTo>
                  <a:cubicBezTo>
                    <a:pt x="337" y="279"/>
                    <a:pt x="337" y="275"/>
                    <a:pt x="339" y="274"/>
                  </a:cubicBezTo>
                  <a:cubicBezTo>
                    <a:pt x="339" y="274"/>
                    <a:pt x="340" y="275"/>
                    <a:pt x="340" y="276"/>
                  </a:cubicBezTo>
                  <a:cubicBezTo>
                    <a:pt x="341" y="274"/>
                    <a:pt x="341" y="272"/>
                    <a:pt x="341" y="270"/>
                  </a:cubicBezTo>
                  <a:cubicBezTo>
                    <a:pt x="341" y="270"/>
                    <a:pt x="342" y="270"/>
                    <a:pt x="342" y="271"/>
                  </a:cubicBezTo>
                  <a:cubicBezTo>
                    <a:pt x="342" y="270"/>
                    <a:pt x="343" y="269"/>
                    <a:pt x="342" y="267"/>
                  </a:cubicBezTo>
                  <a:cubicBezTo>
                    <a:pt x="341" y="268"/>
                    <a:pt x="343" y="268"/>
                    <a:pt x="342" y="268"/>
                  </a:cubicBezTo>
                  <a:cubicBezTo>
                    <a:pt x="341" y="268"/>
                    <a:pt x="340" y="266"/>
                    <a:pt x="341" y="266"/>
                  </a:cubicBezTo>
                  <a:cubicBezTo>
                    <a:pt x="341" y="266"/>
                    <a:pt x="341" y="266"/>
                    <a:pt x="341" y="266"/>
                  </a:cubicBezTo>
                  <a:cubicBezTo>
                    <a:pt x="342" y="265"/>
                    <a:pt x="341" y="265"/>
                    <a:pt x="342" y="263"/>
                  </a:cubicBezTo>
                  <a:cubicBezTo>
                    <a:pt x="343" y="263"/>
                    <a:pt x="342" y="264"/>
                    <a:pt x="343" y="264"/>
                  </a:cubicBezTo>
                  <a:cubicBezTo>
                    <a:pt x="345" y="265"/>
                    <a:pt x="345" y="262"/>
                    <a:pt x="346" y="262"/>
                  </a:cubicBezTo>
                  <a:cubicBezTo>
                    <a:pt x="344" y="261"/>
                    <a:pt x="344" y="261"/>
                    <a:pt x="344" y="261"/>
                  </a:cubicBezTo>
                  <a:cubicBezTo>
                    <a:pt x="344" y="260"/>
                    <a:pt x="346" y="261"/>
                    <a:pt x="346" y="260"/>
                  </a:cubicBezTo>
                  <a:cubicBezTo>
                    <a:pt x="342" y="256"/>
                    <a:pt x="342" y="256"/>
                    <a:pt x="342" y="256"/>
                  </a:cubicBezTo>
                  <a:cubicBezTo>
                    <a:pt x="342" y="257"/>
                    <a:pt x="344" y="256"/>
                    <a:pt x="345" y="257"/>
                  </a:cubicBezTo>
                  <a:cubicBezTo>
                    <a:pt x="346" y="255"/>
                    <a:pt x="342" y="254"/>
                    <a:pt x="341" y="253"/>
                  </a:cubicBezTo>
                  <a:cubicBezTo>
                    <a:pt x="342" y="252"/>
                    <a:pt x="341" y="250"/>
                    <a:pt x="341" y="250"/>
                  </a:cubicBezTo>
                  <a:cubicBezTo>
                    <a:pt x="342" y="250"/>
                    <a:pt x="341" y="250"/>
                    <a:pt x="342" y="250"/>
                  </a:cubicBezTo>
                  <a:cubicBezTo>
                    <a:pt x="343" y="250"/>
                    <a:pt x="343" y="250"/>
                    <a:pt x="343" y="250"/>
                  </a:cubicBezTo>
                  <a:cubicBezTo>
                    <a:pt x="343" y="251"/>
                    <a:pt x="346" y="250"/>
                    <a:pt x="347" y="251"/>
                  </a:cubicBezTo>
                  <a:cubicBezTo>
                    <a:pt x="346" y="249"/>
                    <a:pt x="347" y="247"/>
                    <a:pt x="347" y="246"/>
                  </a:cubicBezTo>
                  <a:cubicBezTo>
                    <a:pt x="345" y="247"/>
                    <a:pt x="346" y="244"/>
                    <a:pt x="343" y="244"/>
                  </a:cubicBezTo>
                  <a:cubicBezTo>
                    <a:pt x="343" y="242"/>
                    <a:pt x="346" y="243"/>
                    <a:pt x="346" y="242"/>
                  </a:cubicBezTo>
                  <a:cubicBezTo>
                    <a:pt x="345" y="240"/>
                    <a:pt x="346" y="239"/>
                    <a:pt x="345" y="237"/>
                  </a:cubicBezTo>
                  <a:cubicBezTo>
                    <a:pt x="346" y="237"/>
                    <a:pt x="346" y="237"/>
                    <a:pt x="346" y="237"/>
                  </a:cubicBezTo>
                  <a:cubicBezTo>
                    <a:pt x="345" y="236"/>
                    <a:pt x="346" y="233"/>
                    <a:pt x="344" y="232"/>
                  </a:cubicBezTo>
                  <a:cubicBezTo>
                    <a:pt x="345" y="232"/>
                    <a:pt x="345" y="232"/>
                    <a:pt x="345" y="232"/>
                  </a:cubicBezTo>
                  <a:cubicBezTo>
                    <a:pt x="346" y="231"/>
                    <a:pt x="342" y="232"/>
                    <a:pt x="343" y="230"/>
                  </a:cubicBezTo>
                  <a:cubicBezTo>
                    <a:pt x="345" y="231"/>
                    <a:pt x="345" y="231"/>
                    <a:pt x="345" y="231"/>
                  </a:cubicBezTo>
                  <a:cubicBezTo>
                    <a:pt x="343" y="230"/>
                    <a:pt x="346" y="229"/>
                    <a:pt x="344" y="227"/>
                  </a:cubicBezTo>
                  <a:cubicBezTo>
                    <a:pt x="344" y="227"/>
                    <a:pt x="345" y="227"/>
                    <a:pt x="345" y="228"/>
                  </a:cubicBezTo>
                  <a:cubicBezTo>
                    <a:pt x="344" y="226"/>
                    <a:pt x="345" y="225"/>
                    <a:pt x="343" y="224"/>
                  </a:cubicBezTo>
                  <a:cubicBezTo>
                    <a:pt x="344" y="224"/>
                    <a:pt x="345" y="224"/>
                    <a:pt x="345" y="225"/>
                  </a:cubicBezTo>
                  <a:cubicBezTo>
                    <a:pt x="346" y="224"/>
                    <a:pt x="343" y="223"/>
                    <a:pt x="344" y="222"/>
                  </a:cubicBezTo>
                  <a:cubicBezTo>
                    <a:pt x="344" y="222"/>
                    <a:pt x="345" y="222"/>
                    <a:pt x="346" y="222"/>
                  </a:cubicBezTo>
                  <a:cubicBezTo>
                    <a:pt x="344" y="221"/>
                    <a:pt x="345" y="219"/>
                    <a:pt x="344" y="219"/>
                  </a:cubicBezTo>
                  <a:cubicBezTo>
                    <a:pt x="345" y="219"/>
                    <a:pt x="346" y="218"/>
                    <a:pt x="347" y="218"/>
                  </a:cubicBezTo>
                  <a:cubicBezTo>
                    <a:pt x="348" y="213"/>
                    <a:pt x="351" y="208"/>
                    <a:pt x="353" y="202"/>
                  </a:cubicBezTo>
                  <a:cubicBezTo>
                    <a:pt x="355" y="203"/>
                    <a:pt x="353" y="204"/>
                    <a:pt x="355" y="204"/>
                  </a:cubicBezTo>
                  <a:cubicBezTo>
                    <a:pt x="353" y="203"/>
                    <a:pt x="355" y="203"/>
                    <a:pt x="355" y="202"/>
                  </a:cubicBezTo>
                  <a:cubicBezTo>
                    <a:pt x="356" y="202"/>
                    <a:pt x="356" y="202"/>
                    <a:pt x="356" y="202"/>
                  </a:cubicBezTo>
                  <a:cubicBezTo>
                    <a:pt x="356" y="201"/>
                    <a:pt x="357" y="202"/>
                    <a:pt x="357" y="201"/>
                  </a:cubicBezTo>
                  <a:cubicBezTo>
                    <a:pt x="357" y="200"/>
                    <a:pt x="357" y="200"/>
                    <a:pt x="357" y="200"/>
                  </a:cubicBezTo>
                  <a:cubicBezTo>
                    <a:pt x="356" y="199"/>
                    <a:pt x="360" y="201"/>
                    <a:pt x="358" y="199"/>
                  </a:cubicBezTo>
                  <a:cubicBezTo>
                    <a:pt x="360" y="200"/>
                    <a:pt x="360" y="200"/>
                    <a:pt x="360" y="200"/>
                  </a:cubicBezTo>
                  <a:cubicBezTo>
                    <a:pt x="359" y="197"/>
                    <a:pt x="361" y="199"/>
                    <a:pt x="361" y="197"/>
                  </a:cubicBezTo>
                  <a:cubicBezTo>
                    <a:pt x="361" y="197"/>
                    <a:pt x="361" y="197"/>
                    <a:pt x="361" y="197"/>
                  </a:cubicBezTo>
                  <a:cubicBezTo>
                    <a:pt x="363" y="198"/>
                    <a:pt x="362" y="194"/>
                    <a:pt x="363" y="195"/>
                  </a:cubicBezTo>
                  <a:cubicBezTo>
                    <a:pt x="364" y="194"/>
                    <a:pt x="365" y="193"/>
                    <a:pt x="364" y="191"/>
                  </a:cubicBezTo>
                  <a:cubicBezTo>
                    <a:pt x="365" y="193"/>
                    <a:pt x="365" y="193"/>
                    <a:pt x="365" y="193"/>
                  </a:cubicBezTo>
                  <a:cubicBezTo>
                    <a:pt x="366" y="192"/>
                    <a:pt x="368" y="191"/>
                    <a:pt x="369" y="190"/>
                  </a:cubicBezTo>
                  <a:cubicBezTo>
                    <a:pt x="374" y="190"/>
                    <a:pt x="379" y="190"/>
                    <a:pt x="383" y="191"/>
                  </a:cubicBezTo>
                  <a:cubicBezTo>
                    <a:pt x="386" y="192"/>
                    <a:pt x="388" y="193"/>
                    <a:pt x="390" y="194"/>
                  </a:cubicBezTo>
                  <a:cubicBezTo>
                    <a:pt x="389" y="196"/>
                    <a:pt x="388" y="198"/>
                    <a:pt x="388" y="200"/>
                  </a:cubicBezTo>
                  <a:cubicBezTo>
                    <a:pt x="387" y="201"/>
                    <a:pt x="386" y="199"/>
                    <a:pt x="386" y="199"/>
                  </a:cubicBezTo>
                  <a:cubicBezTo>
                    <a:pt x="384" y="205"/>
                    <a:pt x="377" y="203"/>
                    <a:pt x="373" y="209"/>
                  </a:cubicBezTo>
                  <a:cubicBezTo>
                    <a:pt x="369" y="210"/>
                    <a:pt x="365" y="215"/>
                    <a:pt x="365" y="215"/>
                  </a:cubicBezTo>
                  <a:cubicBezTo>
                    <a:pt x="382" y="216"/>
                    <a:pt x="389" y="211"/>
                    <a:pt x="399" y="205"/>
                  </a:cubicBezTo>
                  <a:cubicBezTo>
                    <a:pt x="401" y="203"/>
                    <a:pt x="402" y="201"/>
                    <a:pt x="403" y="198"/>
                  </a:cubicBezTo>
                  <a:cubicBezTo>
                    <a:pt x="405" y="199"/>
                    <a:pt x="406" y="199"/>
                    <a:pt x="406" y="198"/>
                  </a:cubicBezTo>
                  <a:cubicBezTo>
                    <a:pt x="405" y="197"/>
                    <a:pt x="404" y="197"/>
                    <a:pt x="404" y="196"/>
                  </a:cubicBezTo>
                  <a:cubicBezTo>
                    <a:pt x="404" y="194"/>
                    <a:pt x="405" y="191"/>
                    <a:pt x="406" y="188"/>
                  </a:cubicBezTo>
                  <a:cubicBezTo>
                    <a:pt x="398" y="164"/>
                    <a:pt x="382" y="170"/>
                    <a:pt x="375" y="170"/>
                  </a:cubicBezTo>
                  <a:cubicBezTo>
                    <a:pt x="367" y="172"/>
                    <a:pt x="361" y="175"/>
                    <a:pt x="356" y="179"/>
                  </a:cubicBezTo>
                  <a:cubicBezTo>
                    <a:pt x="356" y="179"/>
                    <a:pt x="356" y="179"/>
                    <a:pt x="357" y="180"/>
                  </a:cubicBezTo>
                  <a:cubicBezTo>
                    <a:pt x="354" y="179"/>
                    <a:pt x="351" y="179"/>
                    <a:pt x="349" y="179"/>
                  </a:cubicBezTo>
                  <a:cubicBezTo>
                    <a:pt x="332" y="177"/>
                    <a:pt x="315" y="175"/>
                    <a:pt x="313" y="163"/>
                  </a:cubicBezTo>
                  <a:cubicBezTo>
                    <a:pt x="308" y="154"/>
                    <a:pt x="303" y="139"/>
                    <a:pt x="301" y="128"/>
                  </a:cubicBezTo>
                  <a:cubicBezTo>
                    <a:pt x="300" y="124"/>
                    <a:pt x="300" y="121"/>
                    <a:pt x="299" y="117"/>
                  </a:cubicBezTo>
                  <a:cubicBezTo>
                    <a:pt x="323" y="112"/>
                    <a:pt x="296" y="118"/>
                    <a:pt x="307" y="115"/>
                  </a:cubicBezTo>
                  <a:cubicBezTo>
                    <a:pt x="307" y="115"/>
                    <a:pt x="307" y="115"/>
                    <a:pt x="307" y="115"/>
                  </a:cubicBezTo>
                  <a:cubicBezTo>
                    <a:pt x="307" y="114"/>
                    <a:pt x="307" y="114"/>
                    <a:pt x="307" y="114"/>
                  </a:cubicBezTo>
                  <a:cubicBezTo>
                    <a:pt x="306" y="113"/>
                    <a:pt x="306" y="113"/>
                    <a:pt x="306" y="113"/>
                  </a:cubicBezTo>
                  <a:cubicBezTo>
                    <a:pt x="306" y="110"/>
                    <a:pt x="306" y="110"/>
                    <a:pt x="306" y="110"/>
                  </a:cubicBezTo>
                  <a:cubicBezTo>
                    <a:pt x="303" y="103"/>
                    <a:pt x="304" y="96"/>
                    <a:pt x="292" y="85"/>
                  </a:cubicBezTo>
                  <a:cubicBezTo>
                    <a:pt x="277" y="75"/>
                    <a:pt x="266" y="83"/>
                    <a:pt x="261" y="92"/>
                  </a:cubicBezTo>
                  <a:cubicBezTo>
                    <a:pt x="260" y="93"/>
                    <a:pt x="259" y="94"/>
                    <a:pt x="258" y="95"/>
                  </a:cubicBezTo>
                  <a:cubicBezTo>
                    <a:pt x="257" y="95"/>
                    <a:pt x="257" y="95"/>
                    <a:pt x="257" y="95"/>
                  </a:cubicBezTo>
                  <a:cubicBezTo>
                    <a:pt x="255" y="97"/>
                    <a:pt x="253" y="98"/>
                    <a:pt x="251" y="102"/>
                  </a:cubicBezTo>
                  <a:cubicBezTo>
                    <a:pt x="251" y="102"/>
                    <a:pt x="251" y="102"/>
                    <a:pt x="251" y="102"/>
                  </a:cubicBezTo>
                  <a:cubicBezTo>
                    <a:pt x="251" y="106"/>
                    <a:pt x="245" y="110"/>
                    <a:pt x="247" y="113"/>
                  </a:cubicBezTo>
                  <a:cubicBezTo>
                    <a:pt x="245" y="115"/>
                    <a:pt x="245" y="115"/>
                    <a:pt x="245" y="115"/>
                  </a:cubicBezTo>
                  <a:cubicBezTo>
                    <a:pt x="246" y="120"/>
                    <a:pt x="243" y="122"/>
                    <a:pt x="245" y="127"/>
                  </a:cubicBezTo>
                  <a:cubicBezTo>
                    <a:pt x="244" y="126"/>
                    <a:pt x="244" y="126"/>
                    <a:pt x="244" y="126"/>
                  </a:cubicBezTo>
                  <a:cubicBezTo>
                    <a:pt x="243" y="133"/>
                    <a:pt x="248" y="140"/>
                    <a:pt x="246" y="142"/>
                  </a:cubicBezTo>
                  <a:cubicBezTo>
                    <a:pt x="246" y="144"/>
                    <a:pt x="246" y="145"/>
                    <a:pt x="247" y="147"/>
                  </a:cubicBezTo>
                  <a:cubicBezTo>
                    <a:pt x="241" y="158"/>
                    <a:pt x="234" y="167"/>
                    <a:pt x="228" y="171"/>
                  </a:cubicBezTo>
                  <a:cubicBezTo>
                    <a:pt x="228" y="169"/>
                    <a:pt x="226" y="166"/>
                    <a:pt x="223" y="162"/>
                  </a:cubicBezTo>
                  <a:cubicBezTo>
                    <a:pt x="223" y="162"/>
                    <a:pt x="223" y="162"/>
                    <a:pt x="224" y="162"/>
                  </a:cubicBezTo>
                  <a:cubicBezTo>
                    <a:pt x="224" y="162"/>
                    <a:pt x="223" y="161"/>
                    <a:pt x="223" y="161"/>
                  </a:cubicBezTo>
                  <a:cubicBezTo>
                    <a:pt x="223" y="161"/>
                    <a:pt x="223" y="161"/>
                    <a:pt x="223" y="160"/>
                  </a:cubicBezTo>
                  <a:cubicBezTo>
                    <a:pt x="228" y="153"/>
                    <a:pt x="228" y="143"/>
                    <a:pt x="231" y="134"/>
                  </a:cubicBezTo>
                  <a:cubicBezTo>
                    <a:pt x="231" y="134"/>
                    <a:pt x="232" y="136"/>
                    <a:pt x="232" y="137"/>
                  </a:cubicBezTo>
                  <a:cubicBezTo>
                    <a:pt x="233" y="129"/>
                    <a:pt x="233" y="121"/>
                    <a:pt x="230" y="115"/>
                  </a:cubicBezTo>
                  <a:cubicBezTo>
                    <a:pt x="231" y="115"/>
                    <a:pt x="231" y="115"/>
                    <a:pt x="232" y="117"/>
                  </a:cubicBezTo>
                  <a:cubicBezTo>
                    <a:pt x="231" y="111"/>
                    <a:pt x="229" y="105"/>
                    <a:pt x="227" y="103"/>
                  </a:cubicBezTo>
                  <a:cubicBezTo>
                    <a:pt x="227" y="107"/>
                    <a:pt x="228" y="103"/>
                    <a:pt x="228" y="106"/>
                  </a:cubicBezTo>
                  <a:cubicBezTo>
                    <a:pt x="228" y="110"/>
                    <a:pt x="225" y="104"/>
                    <a:pt x="223" y="100"/>
                  </a:cubicBezTo>
                  <a:cubicBezTo>
                    <a:pt x="223" y="100"/>
                    <a:pt x="223" y="100"/>
                    <a:pt x="223" y="100"/>
                  </a:cubicBezTo>
                  <a:cubicBezTo>
                    <a:pt x="220" y="96"/>
                    <a:pt x="218" y="95"/>
                    <a:pt x="213" y="96"/>
                  </a:cubicBezTo>
                  <a:cubicBezTo>
                    <a:pt x="209" y="95"/>
                    <a:pt x="216" y="95"/>
                    <a:pt x="214" y="94"/>
                  </a:cubicBezTo>
                  <a:cubicBezTo>
                    <a:pt x="211" y="90"/>
                    <a:pt x="201" y="99"/>
                    <a:pt x="201" y="100"/>
                  </a:cubicBezTo>
                  <a:cubicBezTo>
                    <a:pt x="200" y="102"/>
                    <a:pt x="199" y="104"/>
                    <a:pt x="200" y="104"/>
                  </a:cubicBezTo>
                  <a:cubicBezTo>
                    <a:pt x="198" y="108"/>
                    <a:pt x="198" y="105"/>
                    <a:pt x="197" y="108"/>
                  </a:cubicBezTo>
                  <a:cubicBezTo>
                    <a:pt x="196" y="112"/>
                    <a:pt x="197" y="116"/>
                    <a:pt x="199" y="120"/>
                  </a:cubicBezTo>
                  <a:cubicBezTo>
                    <a:pt x="198" y="119"/>
                    <a:pt x="196" y="123"/>
                    <a:pt x="195" y="120"/>
                  </a:cubicBezTo>
                  <a:cubicBezTo>
                    <a:pt x="196" y="129"/>
                    <a:pt x="200" y="133"/>
                    <a:pt x="202" y="137"/>
                  </a:cubicBezTo>
                  <a:cubicBezTo>
                    <a:pt x="202" y="140"/>
                    <a:pt x="205" y="147"/>
                    <a:pt x="207" y="149"/>
                  </a:cubicBezTo>
                  <a:cubicBezTo>
                    <a:pt x="206" y="151"/>
                    <a:pt x="206" y="147"/>
                    <a:pt x="205" y="147"/>
                  </a:cubicBezTo>
                  <a:cubicBezTo>
                    <a:pt x="205" y="151"/>
                    <a:pt x="205" y="151"/>
                    <a:pt x="205" y="151"/>
                  </a:cubicBezTo>
                  <a:cubicBezTo>
                    <a:pt x="202" y="146"/>
                    <a:pt x="203" y="153"/>
                    <a:pt x="201" y="150"/>
                  </a:cubicBezTo>
                  <a:cubicBezTo>
                    <a:pt x="202" y="153"/>
                    <a:pt x="204" y="158"/>
                    <a:pt x="206" y="163"/>
                  </a:cubicBezTo>
                  <a:cubicBezTo>
                    <a:pt x="203" y="170"/>
                    <a:pt x="201" y="172"/>
                    <a:pt x="194" y="178"/>
                  </a:cubicBezTo>
                  <a:cubicBezTo>
                    <a:pt x="195" y="178"/>
                    <a:pt x="192" y="180"/>
                    <a:pt x="194" y="181"/>
                  </a:cubicBezTo>
                  <a:cubicBezTo>
                    <a:pt x="194" y="183"/>
                    <a:pt x="192" y="183"/>
                    <a:pt x="191" y="183"/>
                  </a:cubicBezTo>
                  <a:cubicBezTo>
                    <a:pt x="192" y="182"/>
                    <a:pt x="193" y="182"/>
                    <a:pt x="192" y="176"/>
                  </a:cubicBezTo>
                  <a:cubicBezTo>
                    <a:pt x="186" y="156"/>
                    <a:pt x="180" y="130"/>
                    <a:pt x="179" y="108"/>
                  </a:cubicBezTo>
                  <a:cubicBezTo>
                    <a:pt x="179" y="110"/>
                    <a:pt x="178" y="110"/>
                    <a:pt x="178" y="108"/>
                  </a:cubicBezTo>
                  <a:cubicBezTo>
                    <a:pt x="181" y="106"/>
                    <a:pt x="176" y="101"/>
                    <a:pt x="177" y="97"/>
                  </a:cubicBezTo>
                  <a:cubicBezTo>
                    <a:pt x="178" y="97"/>
                    <a:pt x="178" y="99"/>
                    <a:pt x="178" y="100"/>
                  </a:cubicBezTo>
                  <a:cubicBezTo>
                    <a:pt x="179" y="89"/>
                    <a:pt x="176" y="81"/>
                    <a:pt x="177" y="71"/>
                  </a:cubicBezTo>
                  <a:cubicBezTo>
                    <a:pt x="175" y="62"/>
                    <a:pt x="178" y="51"/>
                    <a:pt x="176" y="45"/>
                  </a:cubicBezTo>
                  <a:cubicBezTo>
                    <a:pt x="177" y="46"/>
                    <a:pt x="176" y="41"/>
                    <a:pt x="177" y="39"/>
                  </a:cubicBezTo>
                  <a:cubicBezTo>
                    <a:pt x="176" y="36"/>
                    <a:pt x="176" y="34"/>
                    <a:pt x="176" y="31"/>
                  </a:cubicBezTo>
                  <a:cubicBezTo>
                    <a:pt x="176" y="30"/>
                    <a:pt x="176" y="29"/>
                    <a:pt x="176" y="28"/>
                  </a:cubicBezTo>
                  <a:cubicBezTo>
                    <a:pt x="176" y="27"/>
                    <a:pt x="176" y="27"/>
                    <a:pt x="176" y="27"/>
                  </a:cubicBezTo>
                  <a:cubicBezTo>
                    <a:pt x="176" y="23"/>
                    <a:pt x="177" y="18"/>
                    <a:pt x="176" y="14"/>
                  </a:cubicBezTo>
                  <a:cubicBezTo>
                    <a:pt x="176" y="13"/>
                    <a:pt x="175" y="2"/>
                    <a:pt x="174" y="1"/>
                  </a:cubicBezTo>
                  <a:cubicBezTo>
                    <a:pt x="173" y="0"/>
                    <a:pt x="172" y="6"/>
                    <a:pt x="170" y="6"/>
                  </a:cubicBezTo>
                  <a:cubicBezTo>
                    <a:pt x="162" y="5"/>
                    <a:pt x="168" y="10"/>
                    <a:pt x="161" y="11"/>
                  </a:cubicBezTo>
                  <a:cubicBezTo>
                    <a:pt x="157" y="12"/>
                    <a:pt x="156" y="13"/>
                    <a:pt x="154" y="16"/>
                  </a:cubicBezTo>
                  <a:cubicBezTo>
                    <a:pt x="155" y="20"/>
                    <a:pt x="155" y="24"/>
                    <a:pt x="155" y="28"/>
                  </a:cubicBezTo>
                  <a:cubicBezTo>
                    <a:pt x="156" y="67"/>
                    <a:pt x="156" y="67"/>
                    <a:pt x="156" y="67"/>
                  </a:cubicBezTo>
                  <a:cubicBezTo>
                    <a:pt x="156" y="75"/>
                    <a:pt x="154" y="84"/>
                    <a:pt x="153" y="92"/>
                  </a:cubicBezTo>
                  <a:cubicBezTo>
                    <a:pt x="148" y="91"/>
                    <a:pt x="142" y="91"/>
                    <a:pt x="139" y="94"/>
                  </a:cubicBezTo>
                  <a:cubicBezTo>
                    <a:pt x="137" y="95"/>
                    <a:pt x="135" y="96"/>
                    <a:pt x="134" y="98"/>
                  </a:cubicBezTo>
                  <a:cubicBezTo>
                    <a:pt x="125" y="103"/>
                    <a:pt x="119" y="113"/>
                    <a:pt x="119" y="118"/>
                  </a:cubicBezTo>
                  <a:cubicBezTo>
                    <a:pt x="118" y="121"/>
                    <a:pt x="118" y="124"/>
                    <a:pt x="118" y="127"/>
                  </a:cubicBezTo>
                  <a:cubicBezTo>
                    <a:pt x="115" y="132"/>
                    <a:pt x="113" y="140"/>
                    <a:pt x="112" y="144"/>
                  </a:cubicBezTo>
                  <a:cubicBezTo>
                    <a:pt x="111" y="152"/>
                    <a:pt x="111" y="155"/>
                    <a:pt x="111" y="160"/>
                  </a:cubicBezTo>
                  <a:cubicBezTo>
                    <a:pt x="111" y="163"/>
                    <a:pt x="109" y="164"/>
                    <a:pt x="108" y="165"/>
                  </a:cubicBezTo>
                  <a:cubicBezTo>
                    <a:pt x="105" y="174"/>
                    <a:pt x="100" y="181"/>
                    <a:pt x="100" y="189"/>
                  </a:cubicBezTo>
                  <a:cubicBezTo>
                    <a:pt x="99" y="189"/>
                    <a:pt x="99" y="189"/>
                    <a:pt x="99" y="189"/>
                  </a:cubicBezTo>
                  <a:cubicBezTo>
                    <a:pt x="98" y="195"/>
                    <a:pt x="93" y="208"/>
                    <a:pt x="88" y="208"/>
                  </a:cubicBezTo>
                  <a:cubicBezTo>
                    <a:pt x="88" y="210"/>
                    <a:pt x="83" y="208"/>
                    <a:pt x="85" y="211"/>
                  </a:cubicBezTo>
                  <a:cubicBezTo>
                    <a:pt x="82" y="210"/>
                    <a:pt x="85" y="209"/>
                    <a:pt x="82" y="208"/>
                  </a:cubicBezTo>
                  <a:cubicBezTo>
                    <a:pt x="83" y="209"/>
                    <a:pt x="84" y="208"/>
                    <a:pt x="85" y="208"/>
                  </a:cubicBezTo>
                  <a:cubicBezTo>
                    <a:pt x="78" y="200"/>
                    <a:pt x="79" y="178"/>
                    <a:pt x="79" y="161"/>
                  </a:cubicBezTo>
                  <a:cubicBezTo>
                    <a:pt x="81" y="156"/>
                    <a:pt x="80" y="144"/>
                    <a:pt x="81" y="133"/>
                  </a:cubicBezTo>
                  <a:cubicBezTo>
                    <a:pt x="81" y="131"/>
                    <a:pt x="81" y="131"/>
                    <a:pt x="81" y="131"/>
                  </a:cubicBezTo>
                  <a:cubicBezTo>
                    <a:pt x="82" y="131"/>
                    <a:pt x="82" y="131"/>
                    <a:pt x="83" y="131"/>
                  </a:cubicBezTo>
                  <a:cubicBezTo>
                    <a:pt x="83" y="131"/>
                    <a:pt x="83" y="130"/>
                    <a:pt x="83" y="130"/>
                  </a:cubicBezTo>
                  <a:cubicBezTo>
                    <a:pt x="83" y="129"/>
                    <a:pt x="83" y="129"/>
                    <a:pt x="83" y="129"/>
                  </a:cubicBezTo>
                  <a:cubicBezTo>
                    <a:pt x="83" y="128"/>
                    <a:pt x="83" y="128"/>
                    <a:pt x="83" y="128"/>
                  </a:cubicBezTo>
                  <a:cubicBezTo>
                    <a:pt x="82" y="128"/>
                    <a:pt x="82" y="128"/>
                    <a:pt x="81" y="128"/>
                  </a:cubicBezTo>
                  <a:cubicBezTo>
                    <a:pt x="81" y="127"/>
                    <a:pt x="81" y="127"/>
                    <a:pt x="81" y="127"/>
                  </a:cubicBezTo>
                  <a:cubicBezTo>
                    <a:pt x="82" y="128"/>
                    <a:pt x="82" y="128"/>
                    <a:pt x="83" y="128"/>
                  </a:cubicBezTo>
                  <a:cubicBezTo>
                    <a:pt x="83" y="128"/>
                    <a:pt x="83" y="128"/>
                    <a:pt x="83" y="128"/>
                  </a:cubicBezTo>
                  <a:cubicBezTo>
                    <a:pt x="83" y="127"/>
                    <a:pt x="83" y="127"/>
                    <a:pt x="83" y="127"/>
                  </a:cubicBezTo>
                  <a:cubicBezTo>
                    <a:pt x="83" y="127"/>
                    <a:pt x="83" y="127"/>
                    <a:pt x="83" y="127"/>
                  </a:cubicBezTo>
                  <a:cubicBezTo>
                    <a:pt x="83" y="127"/>
                    <a:pt x="83" y="127"/>
                    <a:pt x="83" y="127"/>
                  </a:cubicBezTo>
                  <a:cubicBezTo>
                    <a:pt x="83" y="127"/>
                    <a:pt x="83" y="127"/>
                    <a:pt x="83" y="127"/>
                  </a:cubicBezTo>
                  <a:cubicBezTo>
                    <a:pt x="83" y="127"/>
                    <a:pt x="82" y="127"/>
                    <a:pt x="81" y="127"/>
                  </a:cubicBezTo>
                  <a:cubicBezTo>
                    <a:pt x="81" y="126"/>
                    <a:pt x="81" y="126"/>
                    <a:pt x="81" y="126"/>
                  </a:cubicBezTo>
                  <a:cubicBezTo>
                    <a:pt x="62" y="125"/>
                    <a:pt x="75" y="126"/>
                    <a:pt x="71" y="127"/>
                  </a:cubicBezTo>
                  <a:cubicBezTo>
                    <a:pt x="71" y="127"/>
                    <a:pt x="71" y="127"/>
                    <a:pt x="71" y="127"/>
                  </a:cubicBezTo>
                  <a:cubicBezTo>
                    <a:pt x="66" y="126"/>
                    <a:pt x="63" y="126"/>
                    <a:pt x="69" y="126"/>
                  </a:cubicBezTo>
                  <a:cubicBezTo>
                    <a:pt x="69" y="127"/>
                    <a:pt x="69" y="127"/>
                    <a:pt x="69" y="127"/>
                  </a:cubicBezTo>
                  <a:cubicBezTo>
                    <a:pt x="69" y="127"/>
                    <a:pt x="69" y="127"/>
                    <a:pt x="69" y="127"/>
                  </a:cubicBezTo>
                  <a:cubicBezTo>
                    <a:pt x="70" y="127"/>
                    <a:pt x="70" y="127"/>
                    <a:pt x="71" y="127"/>
                  </a:cubicBezTo>
                  <a:cubicBezTo>
                    <a:pt x="71" y="127"/>
                    <a:pt x="71" y="127"/>
                    <a:pt x="71" y="127"/>
                  </a:cubicBezTo>
                  <a:cubicBezTo>
                    <a:pt x="70" y="127"/>
                    <a:pt x="70" y="127"/>
                    <a:pt x="69" y="127"/>
                  </a:cubicBezTo>
                  <a:cubicBezTo>
                    <a:pt x="69" y="129"/>
                    <a:pt x="69" y="131"/>
                    <a:pt x="71" y="129"/>
                  </a:cubicBezTo>
                  <a:cubicBezTo>
                    <a:pt x="71" y="129"/>
                    <a:pt x="71" y="129"/>
                    <a:pt x="71" y="130"/>
                  </a:cubicBezTo>
                  <a:cubicBezTo>
                    <a:pt x="71" y="130"/>
                    <a:pt x="71" y="130"/>
                    <a:pt x="71" y="130"/>
                  </a:cubicBezTo>
                  <a:cubicBezTo>
                    <a:pt x="70" y="132"/>
                    <a:pt x="70" y="134"/>
                    <a:pt x="70" y="136"/>
                  </a:cubicBezTo>
                  <a:cubicBezTo>
                    <a:pt x="70" y="138"/>
                    <a:pt x="70" y="139"/>
                    <a:pt x="70" y="140"/>
                  </a:cubicBezTo>
                  <a:cubicBezTo>
                    <a:pt x="70" y="140"/>
                    <a:pt x="70" y="140"/>
                    <a:pt x="70" y="140"/>
                  </a:cubicBezTo>
                  <a:cubicBezTo>
                    <a:pt x="69" y="144"/>
                    <a:pt x="69" y="147"/>
                    <a:pt x="68" y="151"/>
                  </a:cubicBezTo>
                  <a:cubicBezTo>
                    <a:pt x="68" y="151"/>
                    <a:pt x="67" y="151"/>
                    <a:pt x="67" y="152"/>
                  </a:cubicBezTo>
                  <a:cubicBezTo>
                    <a:pt x="67" y="153"/>
                    <a:pt x="67" y="155"/>
                    <a:pt x="67" y="156"/>
                  </a:cubicBezTo>
                  <a:cubicBezTo>
                    <a:pt x="67" y="160"/>
                    <a:pt x="66" y="164"/>
                    <a:pt x="64" y="168"/>
                  </a:cubicBezTo>
                  <a:cubicBezTo>
                    <a:pt x="64" y="168"/>
                    <a:pt x="64" y="169"/>
                    <a:pt x="64" y="169"/>
                  </a:cubicBezTo>
                  <a:cubicBezTo>
                    <a:pt x="63" y="164"/>
                    <a:pt x="64" y="157"/>
                    <a:pt x="65" y="155"/>
                  </a:cubicBezTo>
                  <a:cubicBezTo>
                    <a:pt x="63" y="149"/>
                    <a:pt x="64" y="160"/>
                    <a:pt x="62" y="159"/>
                  </a:cubicBezTo>
                  <a:cubicBezTo>
                    <a:pt x="62" y="163"/>
                    <a:pt x="62" y="166"/>
                    <a:pt x="63" y="171"/>
                  </a:cubicBezTo>
                  <a:cubicBezTo>
                    <a:pt x="62" y="174"/>
                    <a:pt x="63" y="175"/>
                    <a:pt x="61" y="179"/>
                  </a:cubicBezTo>
                  <a:cubicBezTo>
                    <a:pt x="60" y="178"/>
                    <a:pt x="60" y="178"/>
                    <a:pt x="60" y="178"/>
                  </a:cubicBezTo>
                  <a:cubicBezTo>
                    <a:pt x="58" y="183"/>
                    <a:pt x="58" y="185"/>
                    <a:pt x="58" y="188"/>
                  </a:cubicBezTo>
                  <a:cubicBezTo>
                    <a:pt x="54" y="190"/>
                    <a:pt x="55" y="191"/>
                    <a:pt x="51" y="193"/>
                  </a:cubicBezTo>
                  <a:cubicBezTo>
                    <a:pt x="54" y="190"/>
                    <a:pt x="55" y="186"/>
                    <a:pt x="55" y="183"/>
                  </a:cubicBezTo>
                  <a:cubicBezTo>
                    <a:pt x="51" y="187"/>
                    <a:pt x="48" y="194"/>
                    <a:pt x="43" y="194"/>
                  </a:cubicBezTo>
                  <a:cubicBezTo>
                    <a:pt x="38" y="196"/>
                    <a:pt x="35" y="199"/>
                    <a:pt x="35" y="201"/>
                  </a:cubicBezTo>
                  <a:cubicBezTo>
                    <a:pt x="36" y="200"/>
                    <a:pt x="31" y="201"/>
                    <a:pt x="34" y="199"/>
                  </a:cubicBezTo>
                  <a:cubicBezTo>
                    <a:pt x="32" y="200"/>
                    <a:pt x="30" y="201"/>
                    <a:pt x="29" y="201"/>
                  </a:cubicBezTo>
                  <a:cubicBezTo>
                    <a:pt x="29" y="201"/>
                    <a:pt x="29" y="201"/>
                    <a:pt x="29" y="201"/>
                  </a:cubicBezTo>
                  <a:cubicBezTo>
                    <a:pt x="28" y="201"/>
                    <a:pt x="28" y="200"/>
                    <a:pt x="28" y="199"/>
                  </a:cubicBezTo>
                  <a:cubicBezTo>
                    <a:pt x="26" y="197"/>
                    <a:pt x="23" y="193"/>
                    <a:pt x="19" y="196"/>
                  </a:cubicBezTo>
                  <a:cubicBezTo>
                    <a:pt x="19" y="194"/>
                    <a:pt x="19" y="194"/>
                    <a:pt x="19" y="194"/>
                  </a:cubicBezTo>
                  <a:cubicBezTo>
                    <a:pt x="16" y="196"/>
                    <a:pt x="12" y="198"/>
                    <a:pt x="9" y="198"/>
                  </a:cubicBezTo>
                  <a:cubicBezTo>
                    <a:pt x="9" y="200"/>
                    <a:pt x="8" y="202"/>
                    <a:pt x="10" y="203"/>
                  </a:cubicBezTo>
                  <a:cubicBezTo>
                    <a:pt x="9" y="204"/>
                    <a:pt x="7" y="201"/>
                    <a:pt x="8" y="203"/>
                  </a:cubicBezTo>
                  <a:cubicBezTo>
                    <a:pt x="7" y="201"/>
                    <a:pt x="7" y="201"/>
                    <a:pt x="7" y="201"/>
                  </a:cubicBezTo>
                  <a:cubicBezTo>
                    <a:pt x="1" y="206"/>
                    <a:pt x="3" y="212"/>
                    <a:pt x="3" y="217"/>
                  </a:cubicBezTo>
                  <a:cubicBezTo>
                    <a:pt x="0" y="218"/>
                    <a:pt x="3" y="221"/>
                    <a:pt x="2" y="224"/>
                  </a:cubicBezTo>
                  <a:cubicBezTo>
                    <a:pt x="3" y="226"/>
                    <a:pt x="2" y="229"/>
                    <a:pt x="5" y="229"/>
                  </a:cubicBezTo>
                  <a:cubicBezTo>
                    <a:pt x="4" y="230"/>
                    <a:pt x="4" y="230"/>
                    <a:pt x="4" y="230"/>
                  </a:cubicBezTo>
                  <a:cubicBezTo>
                    <a:pt x="4" y="232"/>
                    <a:pt x="4" y="235"/>
                    <a:pt x="5" y="237"/>
                  </a:cubicBezTo>
                  <a:cubicBezTo>
                    <a:pt x="5" y="239"/>
                    <a:pt x="7" y="238"/>
                    <a:pt x="8" y="239"/>
                  </a:cubicBezTo>
                  <a:cubicBezTo>
                    <a:pt x="7" y="240"/>
                    <a:pt x="7" y="240"/>
                    <a:pt x="7" y="240"/>
                  </a:cubicBezTo>
                  <a:cubicBezTo>
                    <a:pt x="8" y="241"/>
                    <a:pt x="10" y="240"/>
                    <a:pt x="12" y="240"/>
                  </a:cubicBezTo>
                  <a:cubicBezTo>
                    <a:pt x="12" y="241"/>
                    <a:pt x="12" y="241"/>
                    <a:pt x="12" y="242"/>
                  </a:cubicBezTo>
                  <a:cubicBezTo>
                    <a:pt x="11" y="242"/>
                    <a:pt x="9" y="242"/>
                    <a:pt x="7" y="242"/>
                  </a:cubicBezTo>
                  <a:cubicBezTo>
                    <a:pt x="8" y="244"/>
                    <a:pt x="11" y="244"/>
                    <a:pt x="10" y="246"/>
                  </a:cubicBezTo>
                  <a:cubicBezTo>
                    <a:pt x="11" y="247"/>
                    <a:pt x="12" y="248"/>
                    <a:pt x="14" y="247"/>
                  </a:cubicBezTo>
                  <a:cubicBezTo>
                    <a:pt x="13" y="247"/>
                    <a:pt x="14" y="248"/>
                    <a:pt x="13" y="248"/>
                  </a:cubicBezTo>
                  <a:cubicBezTo>
                    <a:pt x="13" y="249"/>
                    <a:pt x="14" y="249"/>
                    <a:pt x="15" y="249"/>
                  </a:cubicBezTo>
                  <a:cubicBezTo>
                    <a:pt x="15" y="249"/>
                    <a:pt x="15" y="249"/>
                    <a:pt x="15" y="249"/>
                  </a:cubicBezTo>
                  <a:cubicBezTo>
                    <a:pt x="16" y="248"/>
                    <a:pt x="17" y="249"/>
                    <a:pt x="18" y="247"/>
                  </a:cubicBezTo>
                  <a:cubicBezTo>
                    <a:pt x="17" y="247"/>
                    <a:pt x="17" y="247"/>
                    <a:pt x="17" y="246"/>
                  </a:cubicBezTo>
                  <a:cubicBezTo>
                    <a:pt x="18" y="246"/>
                    <a:pt x="19" y="246"/>
                    <a:pt x="19" y="248"/>
                  </a:cubicBezTo>
                  <a:cubicBezTo>
                    <a:pt x="18" y="249"/>
                    <a:pt x="16" y="249"/>
                    <a:pt x="17" y="250"/>
                  </a:cubicBezTo>
                  <a:cubicBezTo>
                    <a:pt x="18" y="250"/>
                    <a:pt x="20" y="249"/>
                    <a:pt x="21" y="248"/>
                  </a:cubicBezTo>
                  <a:cubicBezTo>
                    <a:pt x="20" y="249"/>
                    <a:pt x="19" y="248"/>
                    <a:pt x="20" y="246"/>
                  </a:cubicBezTo>
                  <a:cubicBezTo>
                    <a:pt x="19" y="247"/>
                    <a:pt x="19" y="247"/>
                    <a:pt x="19" y="247"/>
                  </a:cubicBezTo>
                  <a:cubicBezTo>
                    <a:pt x="20" y="246"/>
                    <a:pt x="20" y="246"/>
                    <a:pt x="20" y="246"/>
                  </a:cubicBezTo>
                  <a:cubicBezTo>
                    <a:pt x="18" y="245"/>
                    <a:pt x="19" y="243"/>
                    <a:pt x="17" y="243"/>
                  </a:cubicBezTo>
                  <a:cubicBezTo>
                    <a:pt x="16" y="245"/>
                    <a:pt x="16" y="245"/>
                    <a:pt x="16" y="245"/>
                  </a:cubicBezTo>
                  <a:cubicBezTo>
                    <a:pt x="15" y="244"/>
                    <a:pt x="13" y="244"/>
                    <a:pt x="13" y="243"/>
                  </a:cubicBezTo>
                  <a:cubicBezTo>
                    <a:pt x="14" y="243"/>
                    <a:pt x="15" y="242"/>
                    <a:pt x="15" y="241"/>
                  </a:cubicBezTo>
                  <a:cubicBezTo>
                    <a:pt x="15" y="241"/>
                    <a:pt x="14" y="241"/>
                    <a:pt x="15" y="241"/>
                  </a:cubicBezTo>
                  <a:cubicBezTo>
                    <a:pt x="17" y="240"/>
                    <a:pt x="17" y="240"/>
                    <a:pt x="17" y="240"/>
                  </a:cubicBezTo>
                  <a:cubicBezTo>
                    <a:pt x="14" y="242"/>
                    <a:pt x="15" y="238"/>
                    <a:pt x="14" y="238"/>
                  </a:cubicBezTo>
                  <a:cubicBezTo>
                    <a:pt x="15" y="238"/>
                    <a:pt x="15" y="238"/>
                    <a:pt x="15" y="238"/>
                  </a:cubicBezTo>
                  <a:cubicBezTo>
                    <a:pt x="15" y="236"/>
                    <a:pt x="13" y="239"/>
                    <a:pt x="13" y="238"/>
                  </a:cubicBezTo>
                  <a:cubicBezTo>
                    <a:pt x="13" y="237"/>
                    <a:pt x="15" y="237"/>
                    <a:pt x="16" y="235"/>
                  </a:cubicBezTo>
                  <a:cubicBezTo>
                    <a:pt x="15" y="234"/>
                    <a:pt x="12" y="233"/>
                    <a:pt x="14" y="230"/>
                  </a:cubicBezTo>
                  <a:cubicBezTo>
                    <a:pt x="13" y="229"/>
                    <a:pt x="12" y="228"/>
                    <a:pt x="11" y="227"/>
                  </a:cubicBezTo>
                  <a:cubicBezTo>
                    <a:pt x="10" y="226"/>
                    <a:pt x="13" y="227"/>
                    <a:pt x="12" y="226"/>
                  </a:cubicBezTo>
                  <a:cubicBezTo>
                    <a:pt x="13" y="226"/>
                    <a:pt x="14" y="225"/>
                    <a:pt x="15" y="225"/>
                  </a:cubicBezTo>
                  <a:cubicBezTo>
                    <a:pt x="14" y="225"/>
                    <a:pt x="15" y="223"/>
                    <a:pt x="12" y="224"/>
                  </a:cubicBezTo>
                  <a:cubicBezTo>
                    <a:pt x="13" y="222"/>
                    <a:pt x="13" y="221"/>
                    <a:pt x="13" y="219"/>
                  </a:cubicBezTo>
                  <a:cubicBezTo>
                    <a:pt x="13" y="219"/>
                    <a:pt x="14" y="219"/>
                    <a:pt x="15" y="219"/>
                  </a:cubicBezTo>
                  <a:cubicBezTo>
                    <a:pt x="14" y="218"/>
                    <a:pt x="12" y="217"/>
                    <a:pt x="13" y="216"/>
                  </a:cubicBezTo>
                  <a:cubicBezTo>
                    <a:pt x="12" y="215"/>
                    <a:pt x="12" y="216"/>
                    <a:pt x="10" y="215"/>
                  </a:cubicBezTo>
                  <a:cubicBezTo>
                    <a:pt x="10" y="215"/>
                    <a:pt x="9" y="215"/>
                    <a:pt x="9" y="214"/>
                  </a:cubicBezTo>
                  <a:cubicBezTo>
                    <a:pt x="11" y="214"/>
                    <a:pt x="14" y="215"/>
                    <a:pt x="14" y="214"/>
                  </a:cubicBezTo>
                  <a:cubicBezTo>
                    <a:pt x="17" y="215"/>
                    <a:pt x="13" y="216"/>
                    <a:pt x="16" y="216"/>
                  </a:cubicBezTo>
                  <a:cubicBezTo>
                    <a:pt x="18" y="216"/>
                    <a:pt x="18" y="218"/>
                    <a:pt x="17" y="219"/>
                  </a:cubicBezTo>
                  <a:cubicBezTo>
                    <a:pt x="19" y="220"/>
                    <a:pt x="17" y="218"/>
                    <a:pt x="19" y="218"/>
                  </a:cubicBezTo>
                  <a:cubicBezTo>
                    <a:pt x="19" y="217"/>
                    <a:pt x="18" y="217"/>
                    <a:pt x="18" y="216"/>
                  </a:cubicBezTo>
                  <a:cubicBezTo>
                    <a:pt x="18" y="216"/>
                    <a:pt x="17" y="216"/>
                    <a:pt x="17" y="216"/>
                  </a:cubicBezTo>
                  <a:cubicBezTo>
                    <a:pt x="17" y="215"/>
                    <a:pt x="18" y="215"/>
                    <a:pt x="18" y="215"/>
                  </a:cubicBezTo>
                  <a:cubicBezTo>
                    <a:pt x="18" y="215"/>
                    <a:pt x="18" y="215"/>
                    <a:pt x="18" y="215"/>
                  </a:cubicBezTo>
                  <a:cubicBezTo>
                    <a:pt x="17" y="216"/>
                    <a:pt x="17" y="216"/>
                    <a:pt x="17" y="216"/>
                  </a:cubicBezTo>
                  <a:cubicBezTo>
                    <a:pt x="17" y="216"/>
                    <a:pt x="17" y="216"/>
                    <a:pt x="17" y="216"/>
                  </a:cubicBezTo>
                  <a:cubicBezTo>
                    <a:pt x="17" y="216"/>
                    <a:pt x="17" y="216"/>
                    <a:pt x="17" y="216"/>
                  </a:cubicBezTo>
                  <a:cubicBezTo>
                    <a:pt x="17" y="215"/>
                    <a:pt x="17" y="215"/>
                    <a:pt x="17" y="215"/>
                  </a:cubicBezTo>
                  <a:cubicBezTo>
                    <a:pt x="17" y="215"/>
                    <a:pt x="17" y="216"/>
                    <a:pt x="17" y="216"/>
                  </a:cubicBezTo>
                  <a:cubicBezTo>
                    <a:pt x="17" y="216"/>
                    <a:pt x="17" y="216"/>
                    <a:pt x="17" y="216"/>
                  </a:cubicBezTo>
                  <a:cubicBezTo>
                    <a:pt x="17" y="215"/>
                    <a:pt x="17" y="215"/>
                    <a:pt x="17" y="215"/>
                  </a:cubicBezTo>
                  <a:cubicBezTo>
                    <a:pt x="17" y="215"/>
                    <a:pt x="17" y="215"/>
                    <a:pt x="17" y="215"/>
                  </a:cubicBezTo>
                  <a:cubicBezTo>
                    <a:pt x="18" y="214"/>
                    <a:pt x="18" y="214"/>
                    <a:pt x="18" y="214"/>
                  </a:cubicBezTo>
                  <a:cubicBezTo>
                    <a:pt x="18" y="214"/>
                    <a:pt x="18" y="214"/>
                    <a:pt x="18" y="214"/>
                  </a:cubicBezTo>
                  <a:cubicBezTo>
                    <a:pt x="17" y="215"/>
                    <a:pt x="17" y="215"/>
                    <a:pt x="17" y="216"/>
                  </a:cubicBezTo>
                  <a:cubicBezTo>
                    <a:pt x="17" y="216"/>
                    <a:pt x="17" y="216"/>
                    <a:pt x="17" y="216"/>
                  </a:cubicBezTo>
                  <a:cubicBezTo>
                    <a:pt x="16" y="216"/>
                    <a:pt x="16" y="215"/>
                    <a:pt x="16" y="215"/>
                  </a:cubicBezTo>
                  <a:cubicBezTo>
                    <a:pt x="14" y="214"/>
                    <a:pt x="17" y="214"/>
                    <a:pt x="18" y="214"/>
                  </a:cubicBezTo>
                  <a:cubicBezTo>
                    <a:pt x="18" y="214"/>
                    <a:pt x="18" y="214"/>
                    <a:pt x="18" y="214"/>
                  </a:cubicBezTo>
                  <a:cubicBezTo>
                    <a:pt x="18" y="214"/>
                    <a:pt x="18" y="214"/>
                    <a:pt x="18" y="214"/>
                  </a:cubicBezTo>
                  <a:cubicBezTo>
                    <a:pt x="18" y="214"/>
                    <a:pt x="18" y="214"/>
                    <a:pt x="18" y="214"/>
                  </a:cubicBezTo>
                  <a:cubicBezTo>
                    <a:pt x="17" y="214"/>
                    <a:pt x="17" y="215"/>
                    <a:pt x="17" y="215"/>
                  </a:cubicBezTo>
                  <a:cubicBezTo>
                    <a:pt x="17" y="215"/>
                    <a:pt x="17" y="215"/>
                    <a:pt x="17" y="215"/>
                  </a:cubicBezTo>
                  <a:cubicBezTo>
                    <a:pt x="17" y="216"/>
                    <a:pt x="17" y="216"/>
                    <a:pt x="17" y="216"/>
                  </a:cubicBezTo>
                  <a:cubicBezTo>
                    <a:pt x="18" y="215"/>
                    <a:pt x="18" y="215"/>
                    <a:pt x="18" y="215"/>
                  </a:cubicBezTo>
                  <a:cubicBezTo>
                    <a:pt x="18" y="215"/>
                    <a:pt x="18" y="214"/>
                    <a:pt x="18" y="214"/>
                  </a:cubicBezTo>
                  <a:cubicBezTo>
                    <a:pt x="18" y="214"/>
                    <a:pt x="18" y="214"/>
                    <a:pt x="18" y="214"/>
                  </a:cubicBezTo>
                  <a:cubicBezTo>
                    <a:pt x="18" y="215"/>
                    <a:pt x="17" y="215"/>
                    <a:pt x="17" y="215"/>
                  </a:cubicBezTo>
                  <a:cubicBezTo>
                    <a:pt x="17" y="215"/>
                    <a:pt x="17" y="215"/>
                    <a:pt x="18" y="215"/>
                  </a:cubicBezTo>
                  <a:cubicBezTo>
                    <a:pt x="17" y="215"/>
                    <a:pt x="17" y="215"/>
                    <a:pt x="17" y="215"/>
                  </a:cubicBezTo>
                  <a:cubicBezTo>
                    <a:pt x="18" y="214"/>
                    <a:pt x="18" y="214"/>
                    <a:pt x="18" y="214"/>
                  </a:cubicBezTo>
                  <a:cubicBezTo>
                    <a:pt x="18" y="214"/>
                    <a:pt x="18" y="214"/>
                    <a:pt x="18" y="214"/>
                  </a:cubicBezTo>
                  <a:cubicBezTo>
                    <a:pt x="18" y="214"/>
                    <a:pt x="18" y="214"/>
                    <a:pt x="18" y="214"/>
                  </a:cubicBezTo>
                  <a:cubicBezTo>
                    <a:pt x="18" y="214"/>
                    <a:pt x="18" y="214"/>
                    <a:pt x="18" y="214"/>
                  </a:cubicBezTo>
                  <a:cubicBezTo>
                    <a:pt x="18" y="214"/>
                    <a:pt x="18" y="214"/>
                    <a:pt x="18" y="214"/>
                  </a:cubicBezTo>
                  <a:cubicBezTo>
                    <a:pt x="18" y="213"/>
                    <a:pt x="18" y="213"/>
                    <a:pt x="18" y="213"/>
                  </a:cubicBezTo>
                  <a:cubicBezTo>
                    <a:pt x="18" y="213"/>
                    <a:pt x="18" y="213"/>
                    <a:pt x="18" y="213"/>
                  </a:cubicBezTo>
                  <a:cubicBezTo>
                    <a:pt x="18" y="213"/>
                    <a:pt x="18" y="213"/>
                    <a:pt x="18" y="213"/>
                  </a:cubicBezTo>
                  <a:cubicBezTo>
                    <a:pt x="18" y="213"/>
                    <a:pt x="18" y="213"/>
                    <a:pt x="18" y="213"/>
                  </a:cubicBezTo>
                  <a:cubicBezTo>
                    <a:pt x="18" y="213"/>
                    <a:pt x="18" y="213"/>
                    <a:pt x="18" y="213"/>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9" y="212"/>
                  </a:cubicBezTo>
                  <a:cubicBezTo>
                    <a:pt x="19" y="212"/>
                    <a:pt x="19" y="212"/>
                    <a:pt x="19" y="212"/>
                  </a:cubicBezTo>
                  <a:cubicBezTo>
                    <a:pt x="19" y="212"/>
                    <a:pt x="19" y="212"/>
                    <a:pt x="19" y="212"/>
                  </a:cubicBezTo>
                  <a:cubicBezTo>
                    <a:pt x="19" y="212"/>
                    <a:pt x="19" y="212"/>
                    <a:pt x="19" y="212"/>
                  </a:cubicBezTo>
                  <a:cubicBezTo>
                    <a:pt x="20" y="212"/>
                    <a:pt x="19" y="213"/>
                    <a:pt x="19" y="213"/>
                  </a:cubicBezTo>
                  <a:cubicBezTo>
                    <a:pt x="19" y="213"/>
                    <a:pt x="19" y="213"/>
                    <a:pt x="19" y="213"/>
                  </a:cubicBezTo>
                  <a:cubicBezTo>
                    <a:pt x="19" y="213"/>
                    <a:pt x="19" y="213"/>
                    <a:pt x="19" y="213"/>
                  </a:cubicBezTo>
                  <a:cubicBezTo>
                    <a:pt x="19" y="213"/>
                    <a:pt x="19" y="213"/>
                    <a:pt x="19" y="213"/>
                  </a:cubicBezTo>
                  <a:cubicBezTo>
                    <a:pt x="19" y="213"/>
                    <a:pt x="19" y="213"/>
                    <a:pt x="19" y="213"/>
                  </a:cubicBezTo>
                  <a:cubicBezTo>
                    <a:pt x="19" y="213"/>
                    <a:pt x="19" y="213"/>
                    <a:pt x="19" y="213"/>
                  </a:cubicBezTo>
                  <a:cubicBezTo>
                    <a:pt x="19" y="213"/>
                    <a:pt x="19" y="213"/>
                    <a:pt x="19" y="213"/>
                  </a:cubicBezTo>
                  <a:cubicBezTo>
                    <a:pt x="19" y="213"/>
                    <a:pt x="19" y="213"/>
                    <a:pt x="19" y="213"/>
                  </a:cubicBezTo>
                  <a:cubicBezTo>
                    <a:pt x="19" y="213"/>
                    <a:pt x="19" y="213"/>
                    <a:pt x="19" y="213"/>
                  </a:cubicBezTo>
                  <a:cubicBezTo>
                    <a:pt x="19" y="213"/>
                    <a:pt x="19" y="213"/>
                    <a:pt x="19" y="213"/>
                  </a:cubicBezTo>
                  <a:cubicBezTo>
                    <a:pt x="19" y="213"/>
                    <a:pt x="19" y="213"/>
                    <a:pt x="18" y="213"/>
                  </a:cubicBezTo>
                  <a:cubicBezTo>
                    <a:pt x="19" y="213"/>
                    <a:pt x="19" y="213"/>
                    <a:pt x="19" y="212"/>
                  </a:cubicBezTo>
                  <a:cubicBezTo>
                    <a:pt x="19" y="212"/>
                    <a:pt x="19" y="212"/>
                    <a:pt x="19" y="212"/>
                  </a:cubicBezTo>
                  <a:cubicBezTo>
                    <a:pt x="19" y="212"/>
                    <a:pt x="19" y="212"/>
                    <a:pt x="19" y="212"/>
                  </a:cubicBezTo>
                  <a:cubicBezTo>
                    <a:pt x="19" y="212"/>
                    <a:pt x="19" y="212"/>
                    <a:pt x="19" y="212"/>
                  </a:cubicBezTo>
                  <a:cubicBezTo>
                    <a:pt x="19" y="212"/>
                    <a:pt x="19" y="212"/>
                    <a:pt x="19" y="212"/>
                  </a:cubicBezTo>
                  <a:cubicBezTo>
                    <a:pt x="19" y="212"/>
                    <a:pt x="19" y="212"/>
                    <a:pt x="19" y="212"/>
                  </a:cubicBezTo>
                  <a:cubicBezTo>
                    <a:pt x="19"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3"/>
                    <a:pt x="18" y="213"/>
                  </a:cubicBezTo>
                  <a:cubicBezTo>
                    <a:pt x="18" y="213"/>
                    <a:pt x="18" y="213"/>
                    <a:pt x="18" y="213"/>
                  </a:cubicBezTo>
                  <a:cubicBezTo>
                    <a:pt x="18" y="213"/>
                    <a:pt x="18" y="213"/>
                    <a:pt x="18" y="213"/>
                  </a:cubicBezTo>
                  <a:cubicBezTo>
                    <a:pt x="18" y="213"/>
                    <a:pt x="18" y="213"/>
                    <a:pt x="18" y="213"/>
                  </a:cubicBezTo>
                  <a:cubicBezTo>
                    <a:pt x="18" y="213"/>
                    <a:pt x="18" y="213"/>
                    <a:pt x="18" y="213"/>
                  </a:cubicBezTo>
                  <a:cubicBezTo>
                    <a:pt x="18" y="213"/>
                    <a:pt x="18" y="213"/>
                    <a:pt x="18" y="213"/>
                  </a:cubicBezTo>
                  <a:cubicBezTo>
                    <a:pt x="18" y="213"/>
                    <a:pt x="19" y="213"/>
                    <a:pt x="19" y="213"/>
                  </a:cubicBezTo>
                  <a:cubicBezTo>
                    <a:pt x="18" y="213"/>
                    <a:pt x="18" y="213"/>
                    <a:pt x="18" y="213"/>
                  </a:cubicBezTo>
                  <a:cubicBezTo>
                    <a:pt x="18" y="213"/>
                    <a:pt x="18" y="214"/>
                    <a:pt x="18" y="214"/>
                  </a:cubicBezTo>
                  <a:cubicBezTo>
                    <a:pt x="18" y="214"/>
                    <a:pt x="18" y="214"/>
                    <a:pt x="18" y="213"/>
                  </a:cubicBezTo>
                  <a:cubicBezTo>
                    <a:pt x="18" y="214"/>
                    <a:pt x="18" y="214"/>
                    <a:pt x="18" y="214"/>
                  </a:cubicBezTo>
                  <a:cubicBezTo>
                    <a:pt x="18" y="214"/>
                    <a:pt x="18" y="214"/>
                    <a:pt x="18" y="214"/>
                  </a:cubicBezTo>
                  <a:cubicBezTo>
                    <a:pt x="18" y="214"/>
                    <a:pt x="18" y="214"/>
                    <a:pt x="18" y="214"/>
                  </a:cubicBezTo>
                  <a:cubicBezTo>
                    <a:pt x="18" y="214"/>
                    <a:pt x="18" y="214"/>
                    <a:pt x="18" y="214"/>
                  </a:cubicBezTo>
                  <a:cubicBezTo>
                    <a:pt x="18" y="215"/>
                    <a:pt x="18" y="215"/>
                    <a:pt x="18" y="215"/>
                  </a:cubicBezTo>
                  <a:cubicBezTo>
                    <a:pt x="18" y="215"/>
                    <a:pt x="18" y="215"/>
                    <a:pt x="18" y="215"/>
                  </a:cubicBezTo>
                  <a:cubicBezTo>
                    <a:pt x="18" y="215"/>
                    <a:pt x="18" y="215"/>
                    <a:pt x="18" y="215"/>
                  </a:cubicBezTo>
                  <a:cubicBezTo>
                    <a:pt x="18" y="215"/>
                    <a:pt x="18" y="215"/>
                    <a:pt x="18" y="215"/>
                  </a:cubicBezTo>
                  <a:cubicBezTo>
                    <a:pt x="18" y="215"/>
                    <a:pt x="18" y="215"/>
                    <a:pt x="18" y="215"/>
                  </a:cubicBezTo>
                  <a:cubicBezTo>
                    <a:pt x="18" y="216"/>
                    <a:pt x="18" y="216"/>
                    <a:pt x="18" y="216"/>
                  </a:cubicBezTo>
                  <a:cubicBezTo>
                    <a:pt x="18" y="216"/>
                    <a:pt x="18" y="216"/>
                    <a:pt x="18" y="216"/>
                  </a:cubicBezTo>
                  <a:cubicBezTo>
                    <a:pt x="19" y="216"/>
                    <a:pt x="18" y="215"/>
                    <a:pt x="19" y="215"/>
                  </a:cubicBezTo>
                  <a:cubicBezTo>
                    <a:pt x="19" y="215"/>
                    <a:pt x="19" y="215"/>
                    <a:pt x="19" y="215"/>
                  </a:cubicBezTo>
                  <a:cubicBezTo>
                    <a:pt x="19" y="215"/>
                    <a:pt x="19" y="215"/>
                    <a:pt x="19" y="215"/>
                  </a:cubicBezTo>
                  <a:cubicBezTo>
                    <a:pt x="19" y="215"/>
                    <a:pt x="19" y="216"/>
                    <a:pt x="19" y="216"/>
                  </a:cubicBezTo>
                  <a:cubicBezTo>
                    <a:pt x="19" y="216"/>
                    <a:pt x="19" y="216"/>
                    <a:pt x="19" y="215"/>
                  </a:cubicBezTo>
                  <a:cubicBezTo>
                    <a:pt x="19" y="216"/>
                    <a:pt x="19" y="216"/>
                    <a:pt x="19" y="216"/>
                  </a:cubicBezTo>
                  <a:cubicBezTo>
                    <a:pt x="19" y="215"/>
                    <a:pt x="20" y="217"/>
                    <a:pt x="20" y="215"/>
                  </a:cubicBezTo>
                  <a:cubicBezTo>
                    <a:pt x="19" y="215"/>
                    <a:pt x="19" y="215"/>
                    <a:pt x="19" y="215"/>
                  </a:cubicBezTo>
                  <a:cubicBezTo>
                    <a:pt x="20" y="215"/>
                    <a:pt x="18" y="215"/>
                    <a:pt x="19" y="214"/>
                  </a:cubicBezTo>
                  <a:cubicBezTo>
                    <a:pt x="19" y="214"/>
                    <a:pt x="19" y="214"/>
                    <a:pt x="19" y="214"/>
                  </a:cubicBezTo>
                  <a:cubicBezTo>
                    <a:pt x="19" y="214"/>
                    <a:pt x="19" y="214"/>
                    <a:pt x="19" y="213"/>
                  </a:cubicBezTo>
                  <a:cubicBezTo>
                    <a:pt x="19" y="213"/>
                    <a:pt x="19" y="214"/>
                    <a:pt x="19" y="214"/>
                  </a:cubicBezTo>
                  <a:cubicBezTo>
                    <a:pt x="19" y="214"/>
                    <a:pt x="19" y="214"/>
                    <a:pt x="19" y="214"/>
                  </a:cubicBezTo>
                  <a:cubicBezTo>
                    <a:pt x="19" y="214"/>
                    <a:pt x="20" y="214"/>
                    <a:pt x="20" y="214"/>
                  </a:cubicBezTo>
                  <a:cubicBezTo>
                    <a:pt x="20" y="214"/>
                    <a:pt x="19" y="214"/>
                    <a:pt x="20" y="215"/>
                  </a:cubicBezTo>
                  <a:cubicBezTo>
                    <a:pt x="22" y="215"/>
                    <a:pt x="22" y="215"/>
                    <a:pt x="22" y="215"/>
                  </a:cubicBezTo>
                  <a:cubicBezTo>
                    <a:pt x="21" y="216"/>
                    <a:pt x="21" y="216"/>
                    <a:pt x="21" y="216"/>
                  </a:cubicBezTo>
                  <a:cubicBezTo>
                    <a:pt x="20" y="216"/>
                    <a:pt x="20" y="216"/>
                    <a:pt x="20" y="216"/>
                  </a:cubicBezTo>
                  <a:cubicBezTo>
                    <a:pt x="21" y="216"/>
                    <a:pt x="21" y="216"/>
                    <a:pt x="21" y="216"/>
                  </a:cubicBezTo>
                  <a:cubicBezTo>
                    <a:pt x="20" y="217"/>
                    <a:pt x="20" y="217"/>
                    <a:pt x="20" y="217"/>
                  </a:cubicBezTo>
                  <a:cubicBezTo>
                    <a:pt x="21" y="216"/>
                    <a:pt x="21" y="216"/>
                    <a:pt x="21" y="216"/>
                  </a:cubicBezTo>
                  <a:cubicBezTo>
                    <a:pt x="21" y="217"/>
                    <a:pt x="21" y="217"/>
                    <a:pt x="21" y="217"/>
                  </a:cubicBezTo>
                  <a:cubicBezTo>
                    <a:pt x="20" y="218"/>
                    <a:pt x="23" y="217"/>
                    <a:pt x="22" y="218"/>
                  </a:cubicBezTo>
                  <a:cubicBezTo>
                    <a:pt x="21" y="218"/>
                    <a:pt x="20" y="219"/>
                    <a:pt x="20" y="219"/>
                  </a:cubicBezTo>
                  <a:cubicBezTo>
                    <a:pt x="22" y="218"/>
                    <a:pt x="23" y="219"/>
                    <a:pt x="25" y="218"/>
                  </a:cubicBezTo>
                  <a:cubicBezTo>
                    <a:pt x="24" y="219"/>
                    <a:pt x="21" y="219"/>
                    <a:pt x="20" y="220"/>
                  </a:cubicBezTo>
                  <a:cubicBezTo>
                    <a:pt x="22" y="220"/>
                    <a:pt x="19" y="222"/>
                    <a:pt x="22" y="221"/>
                  </a:cubicBezTo>
                  <a:cubicBezTo>
                    <a:pt x="22" y="220"/>
                    <a:pt x="23" y="221"/>
                    <a:pt x="25" y="220"/>
                  </a:cubicBezTo>
                  <a:cubicBezTo>
                    <a:pt x="25" y="222"/>
                    <a:pt x="23" y="221"/>
                    <a:pt x="23" y="222"/>
                  </a:cubicBezTo>
                  <a:cubicBezTo>
                    <a:pt x="23" y="222"/>
                    <a:pt x="25" y="222"/>
                    <a:pt x="26" y="221"/>
                  </a:cubicBezTo>
                  <a:cubicBezTo>
                    <a:pt x="26" y="222"/>
                    <a:pt x="28" y="222"/>
                    <a:pt x="27" y="223"/>
                  </a:cubicBezTo>
                  <a:cubicBezTo>
                    <a:pt x="25" y="224"/>
                    <a:pt x="26" y="222"/>
                    <a:pt x="25" y="223"/>
                  </a:cubicBezTo>
                  <a:cubicBezTo>
                    <a:pt x="25" y="224"/>
                    <a:pt x="29" y="222"/>
                    <a:pt x="30" y="224"/>
                  </a:cubicBezTo>
                  <a:cubicBezTo>
                    <a:pt x="31" y="223"/>
                    <a:pt x="34" y="223"/>
                    <a:pt x="35" y="224"/>
                  </a:cubicBezTo>
                  <a:cubicBezTo>
                    <a:pt x="35" y="226"/>
                    <a:pt x="34" y="223"/>
                    <a:pt x="32" y="224"/>
                  </a:cubicBezTo>
                  <a:cubicBezTo>
                    <a:pt x="32" y="225"/>
                    <a:pt x="32" y="225"/>
                    <a:pt x="32" y="225"/>
                  </a:cubicBezTo>
                  <a:cubicBezTo>
                    <a:pt x="30" y="227"/>
                    <a:pt x="27" y="224"/>
                    <a:pt x="25" y="225"/>
                  </a:cubicBezTo>
                  <a:cubicBezTo>
                    <a:pt x="26" y="226"/>
                    <a:pt x="26" y="226"/>
                    <a:pt x="26" y="226"/>
                  </a:cubicBezTo>
                  <a:cubicBezTo>
                    <a:pt x="25" y="226"/>
                    <a:pt x="24" y="226"/>
                    <a:pt x="23" y="227"/>
                  </a:cubicBezTo>
                  <a:cubicBezTo>
                    <a:pt x="25" y="226"/>
                    <a:pt x="24" y="228"/>
                    <a:pt x="25" y="228"/>
                  </a:cubicBezTo>
                  <a:cubicBezTo>
                    <a:pt x="26" y="228"/>
                    <a:pt x="24" y="228"/>
                    <a:pt x="25" y="228"/>
                  </a:cubicBezTo>
                  <a:cubicBezTo>
                    <a:pt x="26" y="228"/>
                    <a:pt x="29" y="228"/>
                    <a:pt x="28" y="230"/>
                  </a:cubicBezTo>
                  <a:cubicBezTo>
                    <a:pt x="27" y="229"/>
                    <a:pt x="26" y="230"/>
                    <a:pt x="25" y="230"/>
                  </a:cubicBezTo>
                  <a:cubicBezTo>
                    <a:pt x="24" y="231"/>
                    <a:pt x="27" y="230"/>
                    <a:pt x="26" y="231"/>
                  </a:cubicBezTo>
                  <a:cubicBezTo>
                    <a:pt x="25" y="231"/>
                    <a:pt x="25" y="231"/>
                    <a:pt x="25" y="231"/>
                  </a:cubicBezTo>
                  <a:cubicBezTo>
                    <a:pt x="25" y="233"/>
                    <a:pt x="26" y="241"/>
                    <a:pt x="32" y="242"/>
                  </a:cubicBezTo>
                  <a:cubicBezTo>
                    <a:pt x="31" y="243"/>
                    <a:pt x="31" y="245"/>
                    <a:pt x="30" y="247"/>
                  </a:cubicBezTo>
                  <a:cubicBezTo>
                    <a:pt x="31" y="246"/>
                    <a:pt x="32" y="246"/>
                    <a:pt x="33" y="247"/>
                  </a:cubicBezTo>
                  <a:cubicBezTo>
                    <a:pt x="31" y="248"/>
                    <a:pt x="31" y="248"/>
                    <a:pt x="31" y="248"/>
                  </a:cubicBezTo>
                  <a:cubicBezTo>
                    <a:pt x="30" y="250"/>
                    <a:pt x="33" y="251"/>
                    <a:pt x="34" y="251"/>
                  </a:cubicBezTo>
                  <a:cubicBezTo>
                    <a:pt x="33" y="252"/>
                    <a:pt x="33" y="252"/>
                    <a:pt x="33" y="252"/>
                  </a:cubicBezTo>
                  <a:cubicBezTo>
                    <a:pt x="32" y="254"/>
                    <a:pt x="34" y="253"/>
                    <a:pt x="35" y="253"/>
                  </a:cubicBezTo>
                  <a:cubicBezTo>
                    <a:pt x="34" y="254"/>
                    <a:pt x="34" y="254"/>
                    <a:pt x="34" y="254"/>
                  </a:cubicBezTo>
                  <a:cubicBezTo>
                    <a:pt x="35" y="254"/>
                    <a:pt x="35" y="254"/>
                    <a:pt x="35" y="254"/>
                  </a:cubicBezTo>
                  <a:cubicBezTo>
                    <a:pt x="36" y="255"/>
                    <a:pt x="36" y="256"/>
                    <a:pt x="34" y="257"/>
                  </a:cubicBezTo>
                  <a:cubicBezTo>
                    <a:pt x="35" y="257"/>
                    <a:pt x="35" y="257"/>
                    <a:pt x="36" y="256"/>
                  </a:cubicBezTo>
                  <a:cubicBezTo>
                    <a:pt x="35" y="258"/>
                    <a:pt x="36" y="261"/>
                    <a:pt x="38" y="262"/>
                  </a:cubicBezTo>
                  <a:cubicBezTo>
                    <a:pt x="38" y="261"/>
                    <a:pt x="39" y="261"/>
                    <a:pt x="40" y="260"/>
                  </a:cubicBezTo>
                  <a:cubicBezTo>
                    <a:pt x="42" y="259"/>
                    <a:pt x="40" y="260"/>
                    <a:pt x="41" y="260"/>
                  </a:cubicBezTo>
                  <a:cubicBezTo>
                    <a:pt x="41" y="261"/>
                    <a:pt x="40" y="262"/>
                    <a:pt x="39" y="262"/>
                  </a:cubicBezTo>
                  <a:cubicBezTo>
                    <a:pt x="38" y="265"/>
                    <a:pt x="42" y="267"/>
                    <a:pt x="44" y="270"/>
                  </a:cubicBezTo>
                  <a:cubicBezTo>
                    <a:pt x="44" y="270"/>
                    <a:pt x="44" y="270"/>
                    <a:pt x="45" y="270"/>
                  </a:cubicBezTo>
                  <a:cubicBezTo>
                    <a:pt x="44" y="273"/>
                    <a:pt x="48" y="273"/>
                    <a:pt x="48" y="276"/>
                  </a:cubicBezTo>
                  <a:cubicBezTo>
                    <a:pt x="49" y="275"/>
                    <a:pt x="51" y="273"/>
                    <a:pt x="52" y="274"/>
                  </a:cubicBezTo>
                  <a:cubicBezTo>
                    <a:pt x="54" y="274"/>
                    <a:pt x="50" y="276"/>
                    <a:pt x="50" y="279"/>
                  </a:cubicBezTo>
                  <a:cubicBezTo>
                    <a:pt x="51" y="278"/>
                    <a:pt x="52" y="279"/>
                    <a:pt x="53" y="279"/>
                  </a:cubicBezTo>
                  <a:cubicBezTo>
                    <a:pt x="52" y="280"/>
                    <a:pt x="52" y="280"/>
                    <a:pt x="52" y="280"/>
                  </a:cubicBezTo>
                  <a:cubicBezTo>
                    <a:pt x="54" y="279"/>
                    <a:pt x="55" y="280"/>
                    <a:pt x="55" y="281"/>
                  </a:cubicBezTo>
                  <a:cubicBezTo>
                    <a:pt x="55" y="281"/>
                    <a:pt x="55" y="281"/>
                    <a:pt x="55" y="281"/>
                  </a:cubicBezTo>
                  <a:cubicBezTo>
                    <a:pt x="55" y="282"/>
                    <a:pt x="55" y="283"/>
                    <a:pt x="56" y="284"/>
                  </a:cubicBezTo>
                  <a:cubicBezTo>
                    <a:pt x="57" y="282"/>
                    <a:pt x="58" y="284"/>
                    <a:pt x="59" y="283"/>
                  </a:cubicBezTo>
                  <a:cubicBezTo>
                    <a:pt x="59" y="284"/>
                    <a:pt x="59" y="284"/>
                    <a:pt x="59" y="284"/>
                  </a:cubicBezTo>
                  <a:cubicBezTo>
                    <a:pt x="60" y="283"/>
                    <a:pt x="60" y="283"/>
                    <a:pt x="60" y="283"/>
                  </a:cubicBezTo>
                  <a:cubicBezTo>
                    <a:pt x="61" y="285"/>
                    <a:pt x="61" y="285"/>
                    <a:pt x="61" y="285"/>
                  </a:cubicBezTo>
                  <a:cubicBezTo>
                    <a:pt x="59" y="285"/>
                    <a:pt x="59" y="285"/>
                    <a:pt x="59" y="285"/>
                  </a:cubicBezTo>
                  <a:cubicBezTo>
                    <a:pt x="60" y="287"/>
                    <a:pt x="60" y="285"/>
                    <a:pt x="62" y="284"/>
                  </a:cubicBezTo>
                  <a:cubicBezTo>
                    <a:pt x="63" y="284"/>
                    <a:pt x="62" y="285"/>
                    <a:pt x="62" y="286"/>
                  </a:cubicBezTo>
                  <a:cubicBezTo>
                    <a:pt x="62" y="287"/>
                    <a:pt x="62" y="285"/>
                    <a:pt x="61" y="285"/>
                  </a:cubicBezTo>
                  <a:cubicBezTo>
                    <a:pt x="60" y="286"/>
                    <a:pt x="62" y="286"/>
                    <a:pt x="61" y="287"/>
                  </a:cubicBezTo>
                  <a:cubicBezTo>
                    <a:pt x="62" y="287"/>
                    <a:pt x="63" y="286"/>
                    <a:pt x="63" y="286"/>
                  </a:cubicBezTo>
                  <a:cubicBezTo>
                    <a:pt x="64" y="287"/>
                    <a:pt x="65" y="287"/>
                    <a:pt x="65" y="289"/>
                  </a:cubicBezTo>
                  <a:cubicBezTo>
                    <a:pt x="65" y="288"/>
                    <a:pt x="66" y="289"/>
                    <a:pt x="67" y="288"/>
                  </a:cubicBezTo>
                  <a:cubicBezTo>
                    <a:pt x="66" y="288"/>
                    <a:pt x="66" y="287"/>
                    <a:pt x="66" y="286"/>
                  </a:cubicBezTo>
                  <a:cubicBezTo>
                    <a:pt x="67" y="286"/>
                    <a:pt x="68" y="286"/>
                    <a:pt x="68" y="287"/>
                  </a:cubicBezTo>
                  <a:cubicBezTo>
                    <a:pt x="67" y="287"/>
                    <a:pt x="67" y="287"/>
                    <a:pt x="67" y="287"/>
                  </a:cubicBezTo>
                  <a:cubicBezTo>
                    <a:pt x="68" y="287"/>
                    <a:pt x="69" y="288"/>
                    <a:pt x="69" y="286"/>
                  </a:cubicBezTo>
                  <a:cubicBezTo>
                    <a:pt x="69" y="289"/>
                    <a:pt x="69" y="289"/>
                    <a:pt x="69" y="289"/>
                  </a:cubicBezTo>
                  <a:cubicBezTo>
                    <a:pt x="70" y="288"/>
                    <a:pt x="71" y="288"/>
                    <a:pt x="72" y="288"/>
                  </a:cubicBezTo>
                  <a:cubicBezTo>
                    <a:pt x="71" y="290"/>
                    <a:pt x="69" y="291"/>
                    <a:pt x="71" y="292"/>
                  </a:cubicBezTo>
                  <a:cubicBezTo>
                    <a:pt x="73" y="291"/>
                    <a:pt x="73" y="291"/>
                    <a:pt x="73" y="291"/>
                  </a:cubicBezTo>
                  <a:cubicBezTo>
                    <a:pt x="74" y="291"/>
                    <a:pt x="74" y="292"/>
                    <a:pt x="74" y="293"/>
                  </a:cubicBezTo>
                  <a:cubicBezTo>
                    <a:pt x="76" y="294"/>
                    <a:pt x="77" y="289"/>
                    <a:pt x="79" y="291"/>
                  </a:cubicBezTo>
                  <a:cubicBezTo>
                    <a:pt x="78" y="293"/>
                    <a:pt x="78" y="293"/>
                    <a:pt x="79" y="294"/>
                  </a:cubicBezTo>
                  <a:cubicBezTo>
                    <a:pt x="79" y="293"/>
                    <a:pt x="79" y="293"/>
                    <a:pt x="80" y="293"/>
                  </a:cubicBezTo>
                  <a:cubicBezTo>
                    <a:pt x="80" y="292"/>
                    <a:pt x="79" y="294"/>
                    <a:pt x="79" y="293"/>
                  </a:cubicBezTo>
                  <a:cubicBezTo>
                    <a:pt x="79" y="291"/>
                    <a:pt x="80" y="292"/>
                    <a:pt x="80" y="292"/>
                  </a:cubicBezTo>
                  <a:cubicBezTo>
                    <a:pt x="81" y="296"/>
                    <a:pt x="86" y="294"/>
                    <a:pt x="88" y="296"/>
                  </a:cubicBezTo>
                  <a:cubicBezTo>
                    <a:pt x="88" y="294"/>
                    <a:pt x="90" y="295"/>
                    <a:pt x="90" y="295"/>
                  </a:cubicBezTo>
                  <a:cubicBezTo>
                    <a:pt x="90" y="297"/>
                    <a:pt x="92" y="294"/>
                    <a:pt x="93" y="296"/>
                  </a:cubicBezTo>
                  <a:cubicBezTo>
                    <a:pt x="92" y="293"/>
                    <a:pt x="92" y="293"/>
                    <a:pt x="92" y="293"/>
                  </a:cubicBezTo>
                  <a:cubicBezTo>
                    <a:pt x="94" y="295"/>
                    <a:pt x="95" y="290"/>
                    <a:pt x="96" y="293"/>
                  </a:cubicBezTo>
                  <a:cubicBezTo>
                    <a:pt x="97" y="293"/>
                    <a:pt x="96" y="294"/>
                    <a:pt x="95" y="295"/>
                  </a:cubicBezTo>
                  <a:cubicBezTo>
                    <a:pt x="96" y="298"/>
                    <a:pt x="99" y="293"/>
                    <a:pt x="100" y="296"/>
                  </a:cubicBezTo>
                  <a:cubicBezTo>
                    <a:pt x="100" y="295"/>
                    <a:pt x="99" y="293"/>
                    <a:pt x="101" y="292"/>
                  </a:cubicBezTo>
                  <a:cubicBezTo>
                    <a:pt x="101" y="294"/>
                    <a:pt x="103" y="295"/>
                    <a:pt x="103" y="295"/>
                  </a:cubicBezTo>
                  <a:cubicBezTo>
                    <a:pt x="104" y="295"/>
                    <a:pt x="104" y="294"/>
                    <a:pt x="105" y="295"/>
                  </a:cubicBezTo>
                  <a:cubicBezTo>
                    <a:pt x="104" y="296"/>
                    <a:pt x="104" y="296"/>
                    <a:pt x="104" y="296"/>
                  </a:cubicBezTo>
                  <a:cubicBezTo>
                    <a:pt x="105" y="297"/>
                    <a:pt x="106" y="296"/>
                    <a:pt x="107" y="295"/>
                  </a:cubicBezTo>
                  <a:cubicBezTo>
                    <a:pt x="108" y="297"/>
                    <a:pt x="110" y="296"/>
                    <a:pt x="111" y="297"/>
                  </a:cubicBezTo>
                  <a:cubicBezTo>
                    <a:pt x="112" y="295"/>
                    <a:pt x="113" y="299"/>
                    <a:pt x="113" y="295"/>
                  </a:cubicBezTo>
                  <a:cubicBezTo>
                    <a:pt x="114" y="296"/>
                    <a:pt x="114" y="296"/>
                    <a:pt x="114" y="296"/>
                  </a:cubicBezTo>
                  <a:cubicBezTo>
                    <a:pt x="114" y="296"/>
                    <a:pt x="115" y="294"/>
                    <a:pt x="115" y="294"/>
                  </a:cubicBezTo>
                  <a:cubicBezTo>
                    <a:pt x="115" y="296"/>
                    <a:pt x="115" y="296"/>
                    <a:pt x="115" y="296"/>
                  </a:cubicBezTo>
                  <a:cubicBezTo>
                    <a:pt x="114" y="298"/>
                    <a:pt x="117" y="296"/>
                    <a:pt x="117" y="298"/>
                  </a:cubicBezTo>
                  <a:cubicBezTo>
                    <a:pt x="116" y="296"/>
                    <a:pt x="117" y="298"/>
                    <a:pt x="118" y="296"/>
                  </a:cubicBezTo>
                  <a:cubicBezTo>
                    <a:pt x="118" y="296"/>
                    <a:pt x="118" y="296"/>
                    <a:pt x="118" y="296"/>
                  </a:cubicBezTo>
                  <a:cubicBezTo>
                    <a:pt x="120" y="296"/>
                    <a:pt x="119" y="295"/>
                    <a:pt x="120" y="295"/>
                  </a:cubicBezTo>
                  <a:cubicBezTo>
                    <a:pt x="121" y="295"/>
                    <a:pt x="120" y="297"/>
                    <a:pt x="120" y="297"/>
                  </a:cubicBezTo>
                  <a:cubicBezTo>
                    <a:pt x="120" y="298"/>
                    <a:pt x="121" y="298"/>
                    <a:pt x="122" y="297"/>
                  </a:cubicBezTo>
                  <a:cubicBezTo>
                    <a:pt x="122" y="298"/>
                    <a:pt x="122" y="298"/>
                    <a:pt x="123" y="298"/>
                  </a:cubicBezTo>
                  <a:cubicBezTo>
                    <a:pt x="123" y="298"/>
                    <a:pt x="123" y="298"/>
                    <a:pt x="123" y="298"/>
                  </a:cubicBezTo>
                  <a:cubicBezTo>
                    <a:pt x="123" y="298"/>
                    <a:pt x="124" y="298"/>
                    <a:pt x="124" y="299"/>
                  </a:cubicBezTo>
                  <a:cubicBezTo>
                    <a:pt x="123" y="300"/>
                    <a:pt x="123" y="300"/>
                    <a:pt x="123" y="300"/>
                  </a:cubicBezTo>
                  <a:cubicBezTo>
                    <a:pt x="124" y="300"/>
                    <a:pt x="125" y="299"/>
                    <a:pt x="125" y="298"/>
                  </a:cubicBezTo>
                  <a:cubicBezTo>
                    <a:pt x="127" y="300"/>
                    <a:pt x="131" y="300"/>
                    <a:pt x="132" y="300"/>
                  </a:cubicBezTo>
                  <a:cubicBezTo>
                    <a:pt x="131" y="299"/>
                    <a:pt x="131" y="301"/>
                    <a:pt x="131" y="300"/>
                  </a:cubicBezTo>
                  <a:cubicBezTo>
                    <a:pt x="132" y="300"/>
                    <a:pt x="133" y="299"/>
                    <a:pt x="133" y="300"/>
                  </a:cubicBezTo>
                  <a:cubicBezTo>
                    <a:pt x="134" y="300"/>
                    <a:pt x="133" y="301"/>
                    <a:pt x="134" y="302"/>
                  </a:cubicBezTo>
                  <a:cubicBezTo>
                    <a:pt x="133" y="302"/>
                    <a:pt x="135" y="300"/>
                    <a:pt x="134" y="300"/>
                  </a:cubicBezTo>
                  <a:cubicBezTo>
                    <a:pt x="134" y="303"/>
                    <a:pt x="138" y="301"/>
                    <a:pt x="139" y="304"/>
                  </a:cubicBezTo>
                  <a:cubicBezTo>
                    <a:pt x="139" y="303"/>
                    <a:pt x="138" y="304"/>
                    <a:pt x="137" y="305"/>
                  </a:cubicBezTo>
                  <a:cubicBezTo>
                    <a:pt x="139" y="305"/>
                    <a:pt x="141" y="305"/>
                    <a:pt x="143" y="304"/>
                  </a:cubicBezTo>
                  <a:cubicBezTo>
                    <a:pt x="142" y="305"/>
                    <a:pt x="142" y="305"/>
                    <a:pt x="141" y="305"/>
                  </a:cubicBezTo>
                  <a:cubicBezTo>
                    <a:pt x="142" y="306"/>
                    <a:pt x="143" y="307"/>
                    <a:pt x="144" y="306"/>
                  </a:cubicBezTo>
                  <a:cubicBezTo>
                    <a:pt x="145" y="305"/>
                    <a:pt x="144" y="307"/>
                    <a:pt x="144" y="306"/>
                  </a:cubicBezTo>
                  <a:cubicBezTo>
                    <a:pt x="144" y="305"/>
                    <a:pt x="146" y="305"/>
                    <a:pt x="146" y="306"/>
                  </a:cubicBezTo>
                  <a:cubicBezTo>
                    <a:pt x="146" y="306"/>
                    <a:pt x="146" y="306"/>
                    <a:pt x="146" y="306"/>
                  </a:cubicBezTo>
                  <a:cubicBezTo>
                    <a:pt x="147" y="307"/>
                    <a:pt x="147" y="306"/>
                    <a:pt x="148" y="307"/>
                  </a:cubicBezTo>
                  <a:cubicBezTo>
                    <a:pt x="148" y="308"/>
                    <a:pt x="147" y="307"/>
                    <a:pt x="147" y="308"/>
                  </a:cubicBezTo>
                  <a:cubicBezTo>
                    <a:pt x="145" y="310"/>
                    <a:pt x="147" y="311"/>
                    <a:pt x="147" y="311"/>
                  </a:cubicBezTo>
                  <a:cubicBezTo>
                    <a:pt x="149" y="311"/>
                    <a:pt x="149" y="311"/>
                    <a:pt x="149" y="311"/>
                  </a:cubicBezTo>
                  <a:cubicBezTo>
                    <a:pt x="150" y="311"/>
                    <a:pt x="148" y="312"/>
                    <a:pt x="148" y="312"/>
                  </a:cubicBezTo>
                  <a:cubicBezTo>
                    <a:pt x="154" y="312"/>
                    <a:pt x="154" y="312"/>
                    <a:pt x="154" y="312"/>
                  </a:cubicBezTo>
                  <a:cubicBezTo>
                    <a:pt x="153" y="312"/>
                    <a:pt x="152" y="314"/>
                    <a:pt x="151" y="314"/>
                  </a:cubicBezTo>
                  <a:cubicBezTo>
                    <a:pt x="152" y="315"/>
                    <a:pt x="155" y="315"/>
                    <a:pt x="157" y="315"/>
                  </a:cubicBezTo>
                  <a:cubicBezTo>
                    <a:pt x="157" y="316"/>
                    <a:pt x="158" y="317"/>
                    <a:pt x="159" y="318"/>
                  </a:cubicBezTo>
                  <a:cubicBezTo>
                    <a:pt x="158" y="319"/>
                    <a:pt x="159" y="317"/>
                    <a:pt x="158" y="318"/>
                  </a:cubicBezTo>
                  <a:cubicBezTo>
                    <a:pt x="157" y="319"/>
                    <a:pt x="157" y="319"/>
                    <a:pt x="157" y="319"/>
                  </a:cubicBezTo>
                  <a:cubicBezTo>
                    <a:pt x="156" y="318"/>
                    <a:pt x="154" y="320"/>
                    <a:pt x="153" y="320"/>
                  </a:cubicBezTo>
                  <a:cubicBezTo>
                    <a:pt x="155" y="320"/>
                    <a:pt x="154" y="323"/>
                    <a:pt x="154" y="325"/>
                  </a:cubicBezTo>
                  <a:cubicBezTo>
                    <a:pt x="157" y="323"/>
                    <a:pt x="156" y="326"/>
                    <a:pt x="159" y="325"/>
                  </a:cubicBezTo>
                  <a:cubicBezTo>
                    <a:pt x="160" y="327"/>
                    <a:pt x="157" y="327"/>
                    <a:pt x="156" y="328"/>
                  </a:cubicBezTo>
                  <a:cubicBezTo>
                    <a:pt x="158" y="329"/>
                    <a:pt x="158" y="331"/>
                    <a:pt x="158" y="333"/>
                  </a:cubicBezTo>
                  <a:cubicBezTo>
                    <a:pt x="158" y="333"/>
                    <a:pt x="158" y="333"/>
                    <a:pt x="158" y="333"/>
                  </a:cubicBezTo>
                  <a:cubicBezTo>
                    <a:pt x="159" y="334"/>
                    <a:pt x="158" y="337"/>
                    <a:pt x="161" y="338"/>
                  </a:cubicBezTo>
                  <a:cubicBezTo>
                    <a:pt x="160" y="338"/>
                    <a:pt x="160" y="338"/>
                    <a:pt x="159" y="338"/>
                  </a:cubicBezTo>
                  <a:cubicBezTo>
                    <a:pt x="159" y="340"/>
                    <a:pt x="163" y="338"/>
                    <a:pt x="162" y="340"/>
                  </a:cubicBezTo>
                  <a:cubicBezTo>
                    <a:pt x="160" y="339"/>
                    <a:pt x="160" y="339"/>
                    <a:pt x="160" y="339"/>
                  </a:cubicBezTo>
                  <a:cubicBezTo>
                    <a:pt x="162" y="340"/>
                    <a:pt x="160" y="342"/>
                    <a:pt x="162" y="343"/>
                  </a:cubicBezTo>
                  <a:cubicBezTo>
                    <a:pt x="161" y="343"/>
                    <a:pt x="161" y="343"/>
                    <a:pt x="160" y="343"/>
                  </a:cubicBezTo>
                  <a:cubicBezTo>
                    <a:pt x="161" y="344"/>
                    <a:pt x="161" y="345"/>
                    <a:pt x="163" y="346"/>
                  </a:cubicBezTo>
                  <a:cubicBezTo>
                    <a:pt x="162" y="347"/>
                    <a:pt x="161" y="346"/>
                    <a:pt x="160" y="346"/>
                  </a:cubicBezTo>
                  <a:cubicBezTo>
                    <a:pt x="160" y="347"/>
                    <a:pt x="163" y="347"/>
                    <a:pt x="162" y="348"/>
                  </a:cubicBezTo>
                  <a:cubicBezTo>
                    <a:pt x="162" y="349"/>
                    <a:pt x="161" y="349"/>
                    <a:pt x="161" y="349"/>
                  </a:cubicBezTo>
                  <a:cubicBezTo>
                    <a:pt x="162" y="350"/>
                    <a:pt x="162" y="351"/>
                    <a:pt x="163" y="352"/>
                  </a:cubicBezTo>
                  <a:cubicBezTo>
                    <a:pt x="162" y="352"/>
                    <a:pt x="162" y="353"/>
                    <a:pt x="161" y="353"/>
                  </a:cubicBezTo>
                  <a:cubicBezTo>
                    <a:pt x="161" y="360"/>
                    <a:pt x="162" y="366"/>
                    <a:pt x="164" y="372"/>
                  </a:cubicBezTo>
                  <a:cubicBezTo>
                    <a:pt x="161" y="374"/>
                    <a:pt x="162" y="371"/>
                    <a:pt x="161" y="372"/>
                  </a:cubicBezTo>
                  <a:cubicBezTo>
                    <a:pt x="163" y="372"/>
                    <a:pt x="161" y="373"/>
                    <a:pt x="162" y="375"/>
                  </a:cubicBezTo>
                  <a:cubicBezTo>
                    <a:pt x="162" y="375"/>
                    <a:pt x="162" y="375"/>
                    <a:pt x="162" y="375"/>
                  </a:cubicBezTo>
                  <a:cubicBezTo>
                    <a:pt x="162" y="376"/>
                    <a:pt x="161" y="376"/>
                    <a:pt x="162" y="377"/>
                  </a:cubicBezTo>
                  <a:cubicBezTo>
                    <a:pt x="162" y="377"/>
                    <a:pt x="162" y="377"/>
                    <a:pt x="162" y="377"/>
                  </a:cubicBezTo>
                  <a:cubicBezTo>
                    <a:pt x="164" y="378"/>
                    <a:pt x="159" y="379"/>
                    <a:pt x="162" y="379"/>
                  </a:cubicBezTo>
                  <a:cubicBezTo>
                    <a:pt x="161" y="380"/>
                    <a:pt x="161" y="380"/>
                    <a:pt x="161" y="380"/>
                  </a:cubicBezTo>
                  <a:cubicBezTo>
                    <a:pt x="163" y="381"/>
                    <a:pt x="160" y="382"/>
                    <a:pt x="162" y="383"/>
                  </a:cubicBezTo>
                  <a:cubicBezTo>
                    <a:pt x="162" y="383"/>
                    <a:pt x="162" y="383"/>
                    <a:pt x="162" y="383"/>
                  </a:cubicBezTo>
                  <a:cubicBezTo>
                    <a:pt x="161" y="384"/>
                    <a:pt x="165" y="386"/>
                    <a:pt x="163" y="386"/>
                  </a:cubicBezTo>
                  <a:cubicBezTo>
                    <a:pt x="163" y="388"/>
                    <a:pt x="164" y="389"/>
                    <a:pt x="166" y="389"/>
                  </a:cubicBezTo>
                  <a:cubicBezTo>
                    <a:pt x="165" y="390"/>
                    <a:pt x="164" y="389"/>
                    <a:pt x="163" y="389"/>
                  </a:cubicBezTo>
                  <a:cubicBezTo>
                    <a:pt x="164" y="394"/>
                    <a:pt x="164" y="400"/>
                    <a:pt x="167" y="404"/>
                  </a:cubicBezTo>
                  <a:cubicBezTo>
                    <a:pt x="166" y="404"/>
                    <a:pt x="166" y="404"/>
                    <a:pt x="165" y="404"/>
                  </a:cubicBezTo>
                  <a:cubicBezTo>
                    <a:pt x="168" y="406"/>
                    <a:pt x="163" y="409"/>
                    <a:pt x="168" y="411"/>
                  </a:cubicBezTo>
                  <a:cubicBezTo>
                    <a:pt x="170" y="412"/>
                    <a:pt x="170" y="412"/>
                    <a:pt x="170" y="412"/>
                  </a:cubicBezTo>
                  <a:cubicBezTo>
                    <a:pt x="169" y="412"/>
                    <a:pt x="168" y="412"/>
                    <a:pt x="167" y="413"/>
                  </a:cubicBezTo>
                  <a:cubicBezTo>
                    <a:pt x="168" y="413"/>
                    <a:pt x="167" y="415"/>
                    <a:pt x="169" y="416"/>
                  </a:cubicBezTo>
                  <a:cubicBezTo>
                    <a:pt x="168" y="416"/>
                    <a:pt x="168" y="416"/>
                    <a:pt x="168" y="416"/>
                  </a:cubicBezTo>
                  <a:cubicBezTo>
                    <a:pt x="167" y="417"/>
                    <a:pt x="170" y="418"/>
                    <a:pt x="169" y="419"/>
                  </a:cubicBezTo>
                  <a:cubicBezTo>
                    <a:pt x="169" y="419"/>
                    <a:pt x="169" y="419"/>
                    <a:pt x="169" y="419"/>
                  </a:cubicBezTo>
                  <a:cubicBezTo>
                    <a:pt x="166" y="425"/>
                    <a:pt x="163" y="434"/>
                    <a:pt x="168" y="438"/>
                  </a:cubicBezTo>
                  <a:cubicBezTo>
                    <a:pt x="169" y="440"/>
                    <a:pt x="166" y="439"/>
                    <a:pt x="166" y="440"/>
                  </a:cubicBezTo>
                  <a:cubicBezTo>
                    <a:pt x="170" y="444"/>
                    <a:pt x="167" y="452"/>
                    <a:pt x="173" y="453"/>
                  </a:cubicBezTo>
                  <a:cubicBezTo>
                    <a:pt x="173" y="454"/>
                    <a:pt x="173" y="454"/>
                    <a:pt x="173" y="455"/>
                  </a:cubicBezTo>
                  <a:cubicBezTo>
                    <a:pt x="173" y="455"/>
                    <a:pt x="173" y="456"/>
                    <a:pt x="174" y="456"/>
                  </a:cubicBezTo>
                  <a:cubicBezTo>
                    <a:pt x="171" y="457"/>
                    <a:pt x="174" y="460"/>
                    <a:pt x="172" y="462"/>
                  </a:cubicBezTo>
                  <a:cubicBezTo>
                    <a:pt x="175" y="462"/>
                    <a:pt x="174" y="463"/>
                    <a:pt x="174" y="464"/>
                  </a:cubicBezTo>
                  <a:cubicBezTo>
                    <a:pt x="174" y="464"/>
                    <a:pt x="173" y="464"/>
                    <a:pt x="173" y="464"/>
                  </a:cubicBezTo>
                  <a:cubicBezTo>
                    <a:pt x="173" y="466"/>
                    <a:pt x="173" y="466"/>
                    <a:pt x="172" y="468"/>
                  </a:cubicBezTo>
                  <a:cubicBezTo>
                    <a:pt x="172" y="469"/>
                    <a:pt x="174" y="469"/>
                    <a:pt x="173" y="470"/>
                  </a:cubicBezTo>
                  <a:cubicBezTo>
                    <a:pt x="171" y="471"/>
                    <a:pt x="173" y="472"/>
                    <a:pt x="172" y="473"/>
                  </a:cubicBezTo>
                  <a:cubicBezTo>
                    <a:pt x="174" y="473"/>
                    <a:pt x="175" y="474"/>
                    <a:pt x="175" y="475"/>
                  </a:cubicBezTo>
                  <a:cubicBezTo>
                    <a:pt x="172" y="475"/>
                    <a:pt x="172" y="475"/>
                    <a:pt x="172" y="475"/>
                  </a:cubicBezTo>
                  <a:cubicBezTo>
                    <a:pt x="174" y="477"/>
                    <a:pt x="170" y="481"/>
                    <a:pt x="174" y="485"/>
                  </a:cubicBezTo>
                  <a:cubicBezTo>
                    <a:pt x="172" y="485"/>
                    <a:pt x="172" y="485"/>
                    <a:pt x="172" y="485"/>
                  </a:cubicBezTo>
                  <a:cubicBezTo>
                    <a:pt x="174" y="488"/>
                    <a:pt x="173" y="491"/>
                    <a:pt x="176" y="494"/>
                  </a:cubicBezTo>
                  <a:cubicBezTo>
                    <a:pt x="175" y="495"/>
                    <a:pt x="175" y="496"/>
                    <a:pt x="175" y="497"/>
                  </a:cubicBezTo>
                  <a:cubicBezTo>
                    <a:pt x="176" y="498"/>
                    <a:pt x="176" y="499"/>
                    <a:pt x="178" y="499"/>
                  </a:cubicBezTo>
                  <a:cubicBezTo>
                    <a:pt x="178" y="500"/>
                    <a:pt x="177" y="500"/>
                    <a:pt x="177" y="500"/>
                  </a:cubicBezTo>
                  <a:cubicBezTo>
                    <a:pt x="176" y="501"/>
                    <a:pt x="174" y="504"/>
                    <a:pt x="177" y="504"/>
                  </a:cubicBezTo>
                  <a:cubicBezTo>
                    <a:pt x="175" y="505"/>
                    <a:pt x="175" y="505"/>
                    <a:pt x="175" y="505"/>
                  </a:cubicBezTo>
                  <a:cubicBezTo>
                    <a:pt x="177" y="506"/>
                    <a:pt x="179" y="507"/>
                    <a:pt x="177" y="508"/>
                  </a:cubicBezTo>
                  <a:cubicBezTo>
                    <a:pt x="178" y="509"/>
                    <a:pt x="179" y="510"/>
                    <a:pt x="181" y="509"/>
                  </a:cubicBezTo>
                  <a:cubicBezTo>
                    <a:pt x="181" y="510"/>
                    <a:pt x="178" y="510"/>
                    <a:pt x="180" y="510"/>
                  </a:cubicBezTo>
                  <a:cubicBezTo>
                    <a:pt x="178" y="510"/>
                    <a:pt x="178" y="510"/>
                    <a:pt x="178" y="510"/>
                  </a:cubicBezTo>
                  <a:cubicBezTo>
                    <a:pt x="177" y="513"/>
                    <a:pt x="179" y="515"/>
                    <a:pt x="180" y="518"/>
                  </a:cubicBezTo>
                  <a:cubicBezTo>
                    <a:pt x="178" y="519"/>
                    <a:pt x="181" y="520"/>
                    <a:pt x="179" y="522"/>
                  </a:cubicBezTo>
                  <a:cubicBezTo>
                    <a:pt x="181" y="523"/>
                    <a:pt x="179" y="525"/>
                    <a:pt x="182" y="525"/>
                  </a:cubicBezTo>
                  <a:cubicBezTo>
                    <a:pt x="181" y="525"/>
                    <a:pt x="181" y="525"/>
                    <a:pt x="181" y="525"/>
                  </a:cubicBezTo>
                  <a:cubicBezTo>
                    <a:pt x="181" y="526"/>
                    <a:pt x="181" y="528"/>
                    <a:pt x="180" y="530"/>
                  </a:cubicBezTo>
                  <a:cubicBezTo>
                    <a:pt x="180" y="531"/>
                    <a:pt x="182" y="530"/>
                    <a:pt x="183" y="531"/>
                  </a:cubicBezTo>
                  <a:cubicBezTo>
                    <a:pt x="182" y="531"/>
                    <a:pt x="182" y="531"/>
                    <a:pt x="182" y="531"/>
                  </a:cubicBezTo>
                  <a:cubicBezTo>
                    <a:pt x="183" y="532"/>
                    <a:pt x="185" y="532"/>
                    <a:pt x="186" y="532"/>
                  </a:cubicBezTo>
                  <a:cubicBezTo>
                    <a:pt x="185" y="533"/>
                    <a:pt x="186" y="533"/>
                    <a:pt x="185" y="533"/>
                  </a:cubicBezTo>
                  <a:cubicBezTo>
                    <a:pt x="185" y="533"/>
                    <a:pt x="183" y="533"/>
                    <a:pt x="181" y="532"/>
                  </a:cubicBezTo>
                  <a:cubicBezTo>
                    <a:pt x="181" y="534"/>
                    <a:pt x="184" y="534"/>
                    <a:pt x="182" y="535"/>
                  </a:cubicBezTo>
                  <a:cubicBezTo>
                    <a:pt x="182" y="536"/>
                    <a:pt x="182" y="536"/>
                    <a:pt x="184" y="536"/>
                  </a:cubicBezTo>
                  <a:cubicBezTo>
                    <a:pt x="184" y="536"/>
                    <a:pt x="183" y="537"/>
                    <a:pt x="182" y="537"/>
                  </a:cubicBezTo>
                  <a:cubicBezTo>
                    <a:pt x="183" y="537"/>
                    <a:pt x="183" y="538"/>
                    <a:pt x="184" y="538"/>
                  </a:cubicBezTo>
                  <a:cubicBezTo>
                    <a:pt x="184" y="538"/>
                    <a:pt x="184" y="537"/>
                    <a:pt x="184" y="537"/>
                  </a:cubicBezTo>
                  <a:cubicBezTo>
                    <a:pt x="185" y="537"/>
                    <a:pt x="185" y="538"/>
                    <a:pt x="187" y="538"/>
                  </a:cubicBezTo>
                  <a:cubicBezTo>
                    <a:pt x="187" y="537"/>
                    <a:pt x="186" y="537"/>
                    <a:pt x="186" y="537"/>
                  </a:cubicBezTo>
                  <a:cubicBezTo>
                    <a:pt x="188" y="537"/>
                    <a:pt x="188" y="538"/>
                    <a:pt x="187" y="538"/>
                  </a:cubicBezTo>
                  <a:cubicBezTo>
                    <a:pt x="186" y="539"/>
                    <a:pt x="185" y="538"/>
                    <a:pt x="184" y="539"/>
                  </a:cubicBezTo>
                  <a:cubicBezTo>
                    <a:pt x="188" y="540"/>
                    <a:pt x="188" y="540"/>
                    <a:pt x="188" y="540"/>
                  </a:cubicBezTo>
                  <a:cubicBezTo>
                    <a:pt x="186" y="540"/>
                    <a:pt x="187" y="539"/>
                    <a:pt x="189" y="539"/>
                  </a:cubicBezTo>
                  <a:cubicBezTo>
                    <a:pt x="188" y="538"/>
                    <a:pt x="188" y="538"/>
                    <a:pt x="188" y="538"/>
                  </a:cubicBezTo>
                  <a:cubicBezTo>
                    <a:pt x="189" y="538"/>
                    <a:pt x="189" y="538"/>
                    <a:pt x="189" y="538"/>
                  </a:cubicBezTo>
                  <a:cubicBezTo>
                    <a:pt x="189" y="537"/>
                    <a:pt x="190" y="536"/>
                    <a:pt x="189" y="535"/>
                  </a:cubicBezTo>
                  <a:cubicBezTo>
                    <a:pt x="187" y="536"/>
                    <a:pt x="187" y="536"/>
                    <a:pt x="187" y="536"/>
                  </a:cubicBezTo>
                  <a:cubicBezTo>
                    <a:pt x="187" y="535"/>
                    <a:pt x="185" y="535"/>
                    <a:pt x="187" y="534"/>
                  </a:cubicBezTo>
                  <a:cubicBezTo>
                    <a:pt x="187" y="534"/>
                    <a:pt x="188" y="534"/>
                    <a:pt x="189" y="534"/>
                  </a:cubicBezTo>
                  <a:cubicBezTo>
                    <a:pt x="189" y="534"/>
                    <a:pt x="188" y="533"/>
                    <a:pt x="188" y="533"/>
                  </a:cubicBezTo>
                  <a:cubicBezTo>
                    <a:pt x="191" y="533"/>
                    <a:pt x="191" y="533"/>
                    <a:pt x="191" y="533"/>
                  </a:cubicBezTo>
                  <a:cubicBezTo>
                    <a:pt x="187" y="533"/>
                    <a:pt x="189" y="532"/>
                    <a:pt x="189" y="531"/>
                  </a:cubicBezTo>
                  <a:cubicBezTo>
                    <a:pt x="189" y="531"/>
                    <a:pt x="189" y="531"/>
                    <a:pt x="189" y="531"/>
                  </a:cubicBezTo>
                  <a:cubicBezTo>
                    <a:pt x="190" y="530"/>
                    <a:pt x="188" y="532"/>
                    <a:pt x="188" y="531"/>
                  </a:cubicBezTo>
                  <a:cubicBezTo>
                    <a:pt x="188" y="530"/>
                    <a:pt x="191" y="530"/>
                    <a:pt x="192" y="530"/>
                  </a:cubicBezTo>
                  <a:cubicBezTo>
                    <a:pt x="191" y="529"/>
                    <a:pt x="189" y="527"/>
                    <a:pt x="191" y="526"/>
                  </a:cubicBezTo>
                  <a:cubicBezTo>
                    <a:pt x="190" y="525"/>
                    <a:pt x="189" y="524"/>
                    <a:pt x="188" y="524"/>
                  </a:cubicBezTo>
                  <a:cubicBezTo>
                    <a:pt x="188" y="523"/>
                    <a:pt x="191" y="523"/>
                    <a:pt x="190" y="523"/>
                  </a:cubicBezTo>
                  <a:cubicBezTo>
                    <a:pt x="190" y="523"/>
                    <a:pt x="191" y="522"/>
                    <a:pt x="192" y="522"/>
                  </a:cubicBezTo>
                  <a:cubicBezTo>
                    <a:pt x="191" y="522"/>
                    <a:pt x="192" y="521"/>
                    <a:pt x="190" y="522"/>
                  </a:cubicBezTo>
                  <a:cubicBezTo>
                    <a:pt x="190" y="520"/>
                    <a:pt x="191" y="519"/>
                    <a:pt x="190" y="518"/>
                  </a:cubicBezTo>
                  <a:cubicBezTo>
                    <a:pt x="190" y="518"/>
                    <a:pt x="192" y="518"/>
                    <a:pt x="193" y="518"/>
                  </a:cubicBezTo>
                  <a:cubicBezTo>
                    <a:pt x="191" y="517"/>
                    <a:pt x="190" y="516"/>
                    <a:pt x="190" y="515"/>
                  </a:cubicBezTo>
                  <a:cubicBezTo>
                    <a:pt x="189" y="515"/>
                    <a:pt x="189" y="516"/>
                    <a:pt x="187" y="516"/>
                  </a:cubicBezTo>
                  <a:cubicBezTo>
                    <a:pt x="187" y="516"/>
                    <a:pt x="186" y="516"/>
                    <a:pt x="186" y="515"/>
                  </a:cubicBezTo>
                  <a:cubicBezTo>
                    <a:pt x="188" y="515"/>
                    <a:pt x="191" y="515"/>
                    <a:pt x="191" y="514"/>
                  </a:cubicBezTo>
                  <a:cubicBezTo>
                    <a:pt x="193" y="514"/>
                    <a:pt x="190" y="515"/>
                    <a:pt x="193" y="515"/>
                  </a:cubicBezTo>
                  <a:cubicBezTo>
                    <a:pt x="195" y="515"/>
                    <a:pt x="196" y="517"/>
                    <a:pt x="194" y="517"/>
                  </a:cubicBezTo>
                  <a:cubicBezTo>
                    <a:pt x="197" y="518"/>
                    <a:pt x="195" y="516"/>
                    <a:pt x="197" y="516"/>
                  </a:cubicBezTo>
                  <a:cubicBezTo>
                    <a:pt x="197" y="516"/>
                    <a:pt x="195" y="515"/>
                    <a:pt x="195" y="514"/>
                  </a:cubicBezTo>
                  <a:cubicBezTo>
                    <a:pt x="194" y="514"/>
                    <a:pt x="194" y="515"/>
                    <a:pt x="193" y="514"/>
                  </a:cubicBezTo>
                  <a:cubicBezTo>
                    <a:pt x="190" y="514"/>
                    <a:pt x="194" y="513"/>
                    <a:pt x="194" y="513"/>
                  </a:cubicBezTo>
                  <a:cubicBezTo>
                    <a:pt x="195" y="513"/>
                    <a:pt x="195" y="513"/>
                    <a:pt x="195" y="513"/>
                  </a:cubicBezTo>
                  <a:cubicBezTo>
                    <a:pt x="196" y="512"/>
                    <a:pt x="194" y="512"/>
                    <a:pt x="194" y="511"/>
                  </a:cubicBezTo>
                  <a:cubicBezTo>
                    <a:pt x="197" y="511"/>
                    <a:pt x="195" y="513"/>
                    <a:pt x="197" y="513"/>
                  </a:cubicBezTo>
                  <a:cubicBezTo>
                    <a:pt x="199" y="512"/>
                    <a:pt x="199" y="512"/>
                    <a:pt x="199" y="512"/>
                  </a:cubicBezTo>
                  <a:cubicBezTo>
                    <a:pt x="199" y="511"/>
                    <a:pt x="196" y="512"/>
                    <a:pt x="197" y="511"/>
                  </a:cubicBezTo>
                  <a:cubicBezTo>
                    <a:pt x="198" y="511"/>
                    <a:pt x="198" y="511"/>
                    <a:pt x="198" y="511"/>
                  </a:cubicBezTo>
                  <a:cubicBezTo>
                    <a:pt x="197" y="510"/>
                    <a:pt x="197" y="510"/>
                    <a:pt x="197" y="510"/>
                  </a:cubicBezTo>
                  <a:cubicBezTo>
                    <a:pt x="196" y="510"/>
                    <a:pt x="194" y="510"/>
                    <a:pt x="195" y="511"/>
                  </a:cubicBezTo>
                  <a:cubicBezTo>
                    <a:pt x="191" y="511"/>
                    <a:pt x="194" y="511"/>
                    <a:pt x="193" y="510"/>
                  </a:cubicBezTo>
                  <a:cubicBezTo>
                    <a:pt x="192" y="509"/>
                    <a:pt x="194" y="510"/>
                    <a:pt x="192" y="510"/>
                  </a:cubicBezTo>
                  <a:cubicBezTo>
                    <a:pt x="190" y="510"/>
                    <a:pt x="190" y="510"/>
                    <a:pt x="190" y="509"/>
                  </a:cubicBezTo>
                  <a:cubicBezTo>
                    <a:pt x="190" y="508"/>
                    <a:pt x="192" y="509"/>
                    <a:pt x="193" y="508"/>
                  </a:cubicBezTo>
                  <a:cubicBezTo>
                    <a:pt x="193" y="508"/>
                    <a:pt x="193" y="509"/>
                    <a:pt x="192" y="509"/>
                  </a:cubicBezTo>
                  <a:cubicBezTo>
                    <a:pt x="194" y="510"/>
                    <a:pt x="196" y="508"/>
                    <a:pt x="197" y="509"/>
                  </a:cubicBezTo>
                  <a:cubicBezTo>
                    <a:pt x="198" y="508"/>
                    <a:pt x="196" y="508"/>
                    <a:pt x="196" y="508"/>
                  </a:cubicBezTo>
                  <a:cubicBezTo>
                    <a:pt x="195" y="508"/>
                    <a:pt x="194" y="508"/>
                    <a:pt x="193" y="508"/>
                  </a:cubicBezTo>
                  <a:cubicBezTo>
                    <a:pt x="188" y="507"/>
                    <a:pt x="197" y="507"/>
                    <a:pt x="196" y="506"/>
                  </a:cubicBezTo>
                  <a:cubicBezTo>
                    <a:pt x="193" y="506"/>
                    <a:pt x="191" y="504"/>
                    <a:pt x="188" y="506"/>
                  </a:cubicBezTo>
                  <a:cubicBezTo>
                    <a:pt x="187" y="505"/>
                    <a:pt x="187" y="505"/>
                    <a:pt x="187" y="505"/>
                  </a:cubicBezTo>
                  <a:cubicBezTo>
                    <a:pt x="189" y="505"/>
                    <a:pt x="189" y="504"/>
                    <a:pt x="191" y="504"/>
                  </a:cubicBezTo>
                  <a:cubicBezTo>
                    <a:pt x="191" y="504"/>
                    <a:pt x="191" y="504"/>
                    <a:pt x="191" y="504"/>
                  </a:cubicBezTo>
                  <a:cubicBezTo>
                    <a:pt x="193" y="504"/>
                    <a:pt x="193" y="504"/>
                    <a:pt x="193" y="504"/>
                  </a:cubicBezTo>
                  <a:cubicBezTo>
                    <a:pt x="195" y="504"/>
                    <a:pt x="196" y="503"/>
                    <a:pt x="197" y="503"/>
                  </a:cubicBezTo>
                  <a:cubicBezTo>
                    <a:pt x="196" y="502"/>
                    <a:pt x="195" y="503"/>
                    <a:pt x="194" y="502"/>
                  </a:cubicBezTo>
                  <a:cubicBezTo>
                    <a:pt x="195" y="502"/>
                    <a:pt x="195" y="502"/>
                    <a:pt x="196" y="502"/>
                  </a:cubicBezTo>
                  <a:cubicBezTo>
                    <a:pt x="195" y="502"/>
                    <a:pt x="193" y="503"/>
                    <a:pt x="193" y="502"/>
                  </a:cubicBezTo>
                  <a:cubicBezTo>
                    <a:pt x="193" y="501"/>
                    <a:pt x="195" y="500"/>
                    <a:pt x="195" y="501"/>
                  </a:cubicBezTo>
                  <a:cubicBezTo>
                    <a:pt x="197" y="501"/>
                    <a:pt x="197" y="501"/>
                    <a:pt x="197" y="501"/>
                  </a:cubicBezTo>
                  <a:cubicBezTo>
                    <a:pt x="195" y="501"/>
                    <a:pt x="198" y="501"/>
                    <a:pt x="197" y="500"/>
                  </a:cubicBezTo>
                  <a:cubicBezTo>
                    <a:pt x="196" y="500"/>
                    <a:pt x="194" y="500"/>
                    <a:pt x="193" y="500"/>
                  </a:cubicBezTo>
                  <a:cubicBezTo>
                    <a:pt x="192" y="499"/>
                    <a:pt x="194" y="499"/>
                    <a:pt x="193" y="499"/>
                  </a:cubicBezTo>
                  <a:cubicBezTo>
                    <a:pt x="195" y="500"/>
                    <a:pt x="195" y="500"/>
                    <a:pt x="195" y="500"/>
                  </a:cubicBezTo>
                  <a:cubicBezTo>
                    <a:pt x="194" y="499"/>
                    <a:pt x="198" y="499"/>
                    <a:pt x="197" y="498"/>
                  </a:cubicBezTo>
                  <a:cubicBezTo>
                    <a:pt x="195" y="498"/>
                    <a:pt x="195" y="498"/>
                    <a:pt x="195" y="498"/>
                  </a:cubicBezTo>
                  <a:cubicBezTo>
                    <a:pt x="196" y="498"/>
                    <a:pt x="196" y="498"/>
                    <a:pt x="197" y="498"/>
                  </a:cubicBezTo>
                  <a:cubicBezTo>
                    <a:pt x="196" y="498"/>
                    <a:pt x="196" y="497"/>
                    <a:pt x="196" y="497"/>
                  </a:cubicBezTo>
                  <a:cubicBezTo>
                    <a:pt x="197" y="497"/>
                    <a:pt x="197" y="497"/>
                    <a:pt x="197" y="497"/>
                  </a:cubicBezTo>
                  <a:cubicBezTo>
                    <a:pt x="196" y="497"/>
                    <a:pt x="193" y="496"/>
                    <a:pt x="196" y="496"/>
                  </a:cubicBezTo>
                  <a:cubicBezTo>
                    <a:pt x="193" y="496"/>
                    <a:pt x="196" y="496"/>
                    <a:pt x="194" y="497"/>
                  </a:cubicBezTo>
                  <a:cubicBezTo>
                    <a:pt x="192" y="497"/>
                    <a:pt x="193" y="496"/>
                    <a:pt x="192" y="496"/>
                  </a:cubicBezTo>
                  <a:cubicBezTo>
                    <a:pt x="195" y="496"/>
                    <a:pt x="192" y="495"/>
                    <a:pt x="192" y="495"/>
                  </a:cubicBezTo>
                  <a:cubicBezTo>
                    <a:pt x="193" y="494"/>
                    <a:pt x="194" y="494"/>
                    <a:pt x="194" y="494"/>
                  </a:cubicBezTo>
                  <a:cubicBezTo>
                    <a:pt x="193" y="494"/>
                    <a:pt x="193" y="494"/>
                    <a:pt x="193" y="494"/>
                  </a:cubicBezTo>
                  <a:cubicBezTo>
                    <a:pt x="196" y="493"/>
                    <a:pt x="192" y="493"/>
                    <a:pt x="193" y="492"/>
                  </a:cubicBezTo>
                  <a:cubicBezTo>
                    <a:pt x="194" y="492"/>
                    <a:pt x="195" y="492"/>
                    <a:pt x="196" y="492"/>
                  </a:cubicBezTo>
                  <a:cubicBezTo>
                    <a:pt x="193" y="493"/>
                    <a:pt x="193" y="491"/>
                    <a:pt x="191" y="491"/>
                  </a:cubicBezTo>
                  <a:cubicBezTo>
                    <a:pt x="192" y="490"/>
                    <a:pt x="194" y="492"/>
                    <a:pt x="196" y="491"/>
                  </a:cubicBezTo>
                  <a:cubicBezTo>
                    <a:pt x="194" y="491"/>
                    <a:pt x="197" y="490"/>
                    <a:pt x="195" y="490"/>
                  </a:cubicBezTo>
                  <a:cubicBezTo>
                    <a:pt x="194" y="491"/>
                    <a:pt x="193" y="490"/>
                    <a:pt x="192" y="490"/>
                  </a:cubicBezTo>
                  <a:cubicBezTo>
                    <a:pt x="192" y="489"/>
                    <a:pt x="193" y="490"/>
                    <a:pt x="194" y="489"/>
                  </a:cubicBezTo>
                  <a:cubicBezTo>
                    <a:pt x="193" y="489"/>
                    <a:pt x="191" y="488"/>
                    <a:pt x="191" y="489"/>
                  </a:cubicBezTo>
                  <a:cubicBezTo>
                    <a:pt x="191" y="488"/>
                    <a:pt x="189" y="488"/>
                    <a:pt x="190" y="487"/>
                  </a:cubicBezTo>
                  <a:cubicBezTo>
                    <a:pt x="192" y="487"/>
                    <a:pt x="191" y="488"/>
                    <a:pt x="192" y="488"/>
                  </a:cubicBezTo>
                  <a:cubicBezTo>
                    <a:pt x="192" y="487"/>
                    <a:pt x="188" y="488"/>
                    <a:pt x="187" y="487"/>
                  </a:cubicBezTo>
                  <a:cubicBezTo>
                    <a:pt x="187" y="487"/>
                    <a:pt x="184" y="487"/>
                    <a:pt x="183" y="486"/>
                  </a:cubicBezTo>
                  <a:cubicBezTo>
                    <a:pt x="183" y="485"/>
                    <a:pt x="184" y="487"/>
                    <a:pt x="186" y="486"/>
                  </a:cubicBezTo>
                  <a:cubicBezTo>
                    <a:pt x="185" y="486"/>
                    <a:pt x="185" y="486"/>
                    <a:pt x="185" y="486"/>
                  </a:cubicBezTo>
                  <a:cubicBezTo>
                    <a:pt x="188" y="485"/>
                    <a:pt x="190" y="487"/>
                    <a:pt x="193" y="486"/>
                  </a:cubicBezTo>
                  <a:cubicBezTo>
                    <a:pt x="192" y="486"/>
                    <a:pt x="192" y="486"/>
                    <a:pt x="192" y="486"/>
                  </a:cubicBezTo>
                  <a:cubicBezTo>
                    <a:pt x="195" y="486"/>
                    <a:pt x="195" y="486"/>
                    <a:pt x="195" y="486"/>
                  </a:cubicBezTo>
                  <a:cubicBezTo>
                    <a:pt x="193" y="486"/>
                    <a:pt x="194" y="485"/>
                    <a:pt x="194" y="484"/>
                  </a:cubicBezTo>
                  <a:cubicBezTo>
                    <a:pt x="192" y="484"/>
                    <a:pt x="194" y="485"/>
                    <a:pt x="193" y="485"/>
                  </a:cubicBezTo>
                  <a:cubicBezTo>
                    <a:pt x="192" y="484"/>
                    <a:pt x="190" y="484"/>
                    <a:pt x="191" y="483"/>
                  </a:cubicBezTo>
                  <a:cubicBezTo>
                    <a:pt x="192" y="484"/>
                    <a:pt x="193" y="483"/>
                    <a:pt x="194" y="483"/>
                  </a:cubicBezTo>
                  <a:cubicBezTo>
                    <a:pt x="195" y="483"/>
                    <a:pt x="192" y="483"/>
                    <a:pt x="193" y="482"/>
                  </a:cubicBezTo>
                  <a:cubicBezTo>
                    <a:pt x="194" y="483"/>
                    <a:pt x="194" y="483"/>
                    <a:pt x="194" y="483"/>
                  </a:cubicBezTo>
                  <a:cubicBezTo>
                    <a:pt x="194" y="480"/>
                    <a:pt x="194" y="478"/>
                    <a:pt x="190" y="476"/>
                  </a:cubicBezTo>
                  <a:cubicBezTo>
                    <a:pt x="191" y="475"/>
                    <a:pt x="191" y="475"/>
                    <a:pt x="193" y="474"/>
                  </a:cubicBezTo>
                  <a:cubicBezTo>
                    <a:pt x="192" y="474"/>
                    <a:pt x="191" y="474"/>
                    <a:pt x="191" y="473"/>
                  </a:cubicBezTo>
                  <a:cubicBezTo>
                    <a:pt x="193" y="473"/>
                    <a:pt x="193" y="473"/>
                    <a:pt x="193" y="473"/>
                  </a:cubicBezTo>
                  <a:cubicBezTo>
                    <a:pt x="194" y="472"/>
                    <a:pt x="192" y="472"/>
                    <a:pt x="191" y="471"/>
                  </a:cubicBezTo>
                  <a:cubicBezTo>
                    <a:pt x="193" y="471"/>
                    <a:pt x="193" y="471"/>
                    <a:pt x="193" y="471"/>
                  </a:cubicBezTo>
                  <a:cubicBezTo>
                    <a:pt x="194" y="471"/>
                    <a:pt x="192" y="470"/>
                    <a:pt x="191" y="470"/>
                  </a:cubicBezTo>
                  <a:cubicBezTo>
                    <a:pt x="193" y="470"/>
                    <a:pt x="193" y="470"/>
                    <a:pt x="193" y="470"/>
                  </a:cubicBezTo>
                  <a:cubicBezTo>
                    <a:pt x="191" y="470"/>
                    <a:pt x="191" y="470"/>
                    <a:pt x="191" y="470"/>
                  </a:cubicBezTo>
                  <a:cubicBezTo>
                    <a:pt x="191" y="469"/>
                    <a:pt x="191" y="468"/>
                    <a:pt x="193" y="469"/>
                  </a:cubicBezTo>
                  <a:cubicBezTo>
                    <a:pt x="193" y="469"/>
                    <a:pt x="192" y="468"/>
                    <a:pt x="192" y="468"/>
                  </a:cubicBezTo>
                  <a:cubicBezTo>
                    <a:pt x="193" y="468"/>
                    <a:pt x="193" y="467"/>
                    <a:pt x="193" y="466"/>
                  </a:cubicBezTo>
                  <a:cubicBezTo>
                    <a:pt x="192" y="466"/>
                    <a:pt x="191" y="466"/>
                    <a:pt x="190" y="466"/>
                  </a:cubicBezTo>
                  <a:cubicBezTo>
                    <a:pt x="188" y="465"/>
                    <a:pt x="190" y="466"/>
                    <a:pt x="189" y="465"/>
                  </a:cubicBezTo>
                  <a:cubicBezTo>
                    <a:pt x="190" y="465"/>
                    <a:pt x="191" y="465"/>
                    <a:pt x="192" y="465"/>
                  </a:cubicBezTo>
                  <a:cubicBezTo>
                    <a:pt x="195" y="465"/>
                    <a:pt x="192" y="462"/>
                    <a:pt x="193" y="461"/>
                  </a:cubicBezTo>
                  <a:cubicBezTo>
                    <a:pt x="192" y="460"/>
                    <a:pt x="192" y="460"/>
                    <a:pt x="192" y="460"/>
                  </a:cubicBezTo>
                  <a:cubicBezTo>
                    <a:pt x="195" y="460"/>
                    <a:pt x="193" y="459"/>
                    <a:pt x="194" y="458"/>
                  </a:cubicBezTo>
                  <a:cubicBezTo>
                    <a:pt x="193" y="458"/>
                    <a:pt x="191" y="457"/>
                    <a:pt x="191" y="456"/>
                  </a:cubicBezTo>
                  <a:cubicBezTo>
                    <a:pt x="189" y="455"/>
                    <a:pt x="193" y="457"/>
                    <a:pt x="195" y="457"/>
                  </a:cubicBezTo>
                  <a:cubicBezTo>
                    <a:pt x="194" y="456"/>
                    <a:pt x="194" y="456"/>
                    <a:pt x="194" y="456"/>
                  </a:cubicBezTo>
                  <a:cubicBezTo>
                    <a:pt x="194" y="456"/>
                    <a:pt x="194" y="456"/>
                    <a:pt x="194" y="456"/>
                  </a:cubicBezTo>
                  <a:cubicBezTo>
                    <a:pt x="194" y="455"/>
                    <a:pt x="193" y="454"/>
                    <a:pt x="194" y="454"/>
                  </a:cubicBezTo>
                  <a:cubicBezTo>
                    <a:pt x="194" y="454"/>
                    <a:pt x="194" y="454"/>
                    <a:pt x="194" y="454"/>
                  </a:cubicBezTo>
                  <a:cubicBezTo>
                    <a:pt x="195" y="454"/>
                    <a:pt x="196" y="455"/>
                    <a:pt x="196" y="454"/>
                  </a:cubicBezTo>
                  <a:cubicBezTo>
                    <a:pt x="194" y="453"/>
                    <a:pt x="196" y="453"/>
                    <a:pt x="194" y="452"/>
                  </a:cubicBezTo>
                  <a:cubicBezTo>
                    <a:pt x="195" y="452"/>
                    <a:pt x="195" y="452"/>
                    <a:pt x="195" y="452"/>
                  </a:cubicBezTo>
                  <a:cubicBezTo>
                    <a:pt x="194" y="451"/>
                    <a:pt x="194" y="451"/>
                    <a:pt x="194" y="451"/>
                  </a:cubicBezTo>
                  <a:cubicBezTo>
                    <a:pt x="195" y="451"/>
                    <a:pt x="195" y="451"/>
                    <a:pt x="195" y="451"/>
                  </a:cubicBezTo>
                  <a:cubicBezTo>
                    <a:pt x="196" y="453"/>
                    <a:pt x="196" y="453"/>
                    <a:pt x="196" y="453"/>
                  </a:cubicBezTo>
                  <a:cubicBezTo>
                    <a:pt x="197" y="452"/>
                    <a:pt x="195" y="452"/>
                    <a:pt x="194" y="451"/>
                  </a:cubicBezTo>
                  <a:cubicBezTo>
                    <a:pt x="193" y="450"/>
                    <a:pt x="195" y="450"/>
                    <a:pt x="195" y="451"/>
                  </a:cubicBezTo>
                  <a:cubicBezTo>
                    <a:pt x="196" y="451"/>
                    <a:pt x="195" y="451"/>
                    <a:pt x="195" y="451"/>
                  </a:cubicBezTo>
                  <a:cubicBezTo>
                    <a:pt x="196" y="452"/>
                    <a:pt x="196" y="451"/>
                    <a:pt x="196" y="452"/>
                  </a:cubicBezTo>
                  <a:cubicBezTo>
                    <a:pt x="196" y="451"/>
                    <a:pt x="195" y="450"/>
                    <a:pt x="195" y="450"/>
                  </a:cubicBezTo>
                  <a:cubicBezTo>
                    <a:pt x="195" y="451"/>
                    <a:pt x="196" y="450"/>
                    <a:pt x="197" y="451"/>
                  </a:cubicBezTo>
                  <a:cubicBezTo>
                    <a:pt x="196" y="450"/>
                    <a:pt x="197" y="450"/>
                    <a:pt x="196" y="450"/>
                  </a:cubicBezTo>
                  <a:cubicBezTo>
                    <a:pt x="196" y="450"/>
                    <a:pt x="195" y="449"/>
                    <a:pt x="194" y="449"/>
                  </a:cubicBezTo>
                  <a:cubicBezTo>
                    <a:pt x="194" y="448"/>
                    <a:pt x="194" y="448"/>
                    <a:pt x="195" y="448"/>
                  </a:cubicBezTo>
                  <a:cubicBezTo>
                    <a:pt x="195" y="449"/>
                    <a:pt x="195" y="449"/>
                    <a:pt x="195" y="449"/>
                  </a:cubicBezTo>
                  <a:cubicBezTo>
                    <a:pt x="195" y="448"/>
                    <a:pt x="196" y="448"/>
                    <a:pt x="194" y="447"/>
                  </a:cubicBezTo>
                  <a:cubicBezTo>
                    <a:pt x="196" y="449"/>
                    <a:pt x="196" y="449"/>
                    <a:pt x="196" y="449"/>
                  </a:cubicBezTo>
                  <a:cubicBezTo>
                    <a:pt x="196" y="448"/>
                    <a:pt x="196" y="448"/>
                    <a:pt x="196" y="447"/>
                  </a:cubicBezTo>
                  <a:cubicBezTo>
                    <a:pt x="197" y="448"/>
                    <a:pt x="198" y="450"/>
                    <a:pt x="199" y="450"/>
                  </a:cubicBezTo>
                  <a:cubicBezTo>
                    <a:pt x="198" y="448"/>
                    <a:pt x="198" y="448"/>
                    <a:pt x="198" y="448"/>
                  </a:cubicBezTo>
                  <a:cubicBezTo>
                    <a:pt x="199" y="448"/>
                    <a:pt x="199" y="448"/>
                    <a:pt x="199" y="449"/>
                  </a:cubicBezTo>
                  <a:cubicBezTo>
                    <a:pt x="200" y="449"/>
                    <a:pt x="198" y="444"/>
                    <a:pt x="199" y="445"/>
                  </a:cubicBezTo>
                  <a:cubicBezTo>
                    <a:pt x="200" y="447"/>
                    <a:pt x="200" y="447"/>
                    <a:pt x="201" y="447"/>
                  </a:cubicBezTo>
                  <a:cubicBezTo>
                    <a:pt x="200" y="446"/>
                    <a:pt x="200" y="446"/>
                    <a:pt x="200" y="446"/>
                  </a:cubicBezTo>
                  <a:cubicBezTo>
                    <a:pt x="200" y="446"/>
                    <a:pt x="201" y="448"/>
                    <a:pt x="200" y="447"/>
                  </a:cubicBezTo>
                  <a:cubicBezTo>
                    <a:pt x="199" y="446"/>
                    <a:pt x="200" y="446"/>
                    <a:pt x="200" y="445"/>
                  </a:cubicBezTo>
                  <a:cubicBezTo>
                    <a:pt x="200" y="446"/>
                    <a:pt x="201" y="447"/>
                    <a:pt x="202" y="447"/>
                  </a:cubicBezTo>
                  <a:cubicBezTo>
                    <a:pt x="202" y="447"/>
                    <a:pt x="202" y="447"/>
                    <a:pt x="202" y="447"/>
                  </a:cubicBezTo>
                  <a:cubicBezTo>
                    <a:pt x="205" y="449"/>
                    <a:pt x="200" y="450"/>
                    <a:pt x="204" y="454"/>
                  </a:cubicBezTo>
                  <a:cubicBezTo>
                    <a:pt x="205" y="456"/>
                    <a:pt x="206" y="463"/>
                    <a:pt x="206" y="463"/>
                  </a:cubicBezTo>
                  <a:cubicBezTo>
                    <a:pt x="214" y="451"/>
                    <a:pt x="212" y="449"/>
                    <a:pt x="214" y="446"/>
                  </a:cubicBezTo>
                  <a:cubicBezTo>
                    <a:pt x="214" y="447"/>
                    <a:pt x="214" y="447"/>
                    <a:pt x="214" y="447"/>
                  </a:cubicBezTo>
                  <a:cubicBezTo>
                    <a:pt x="214" y="446"/>
                    <a:pt x="214" y="446"/>
                    <a:pt x="214" y="446"/>
                  </a:cubicBezTo>
                  <a:cubicBezTo>
                    <a:pt x="214" y="446"/>
                    <a:pt x="215" y="446"/>
                    <a:pt x="215" y="446"/>
                  </a:cubicBezTo>
                  <a:cubicBezTo>
                    <a:pt x="215" y="446"/>
                    <a:pt x="215" y="447"/>
                    <a:pt x="216" y="445"/>
                  </a:cubicBezTo>
                  <a:cubicBezTo>
                    <a:pt x="216" y="445"/>
                    <a:pt x="216" y="445"/>
                    <a:pt x="216" y="445"/>
                  </a:cubicBezTo>
                  <a:cubicBezTo>
                    <a:pt x="216" y="445"/>
                    <a:pt x="217" y="443"/>
                    <a:pt x="217" y="443"/>
                  </a:cubicBezTo>
                  <a:cubicBezTo>
                    <a:pt x="216" y="445"/>
                    <a:pt x="216" y="445"/>
                    <a:pt x="216" y="445"/>
                  </a:cubicBezTo>
                  <a:cubicBezTo>
                    <a:pt x="216" y="447"/>
                    <a:pt x="217" y="446"/>
                    <a:pt x="217" y="447"/>
                  </a:cubicBezTo>
                  <a:cubicBezTo>
                    <a:pt x="217" y="445"/>
                    <a:pt x="217" y="447"/>
                    <a:pt x="218" y="445"/>
                  </a:cubicBezTo>
                  <a:cubicBezTo>
                    <a:pt x="218" y="445"/>
                    <a:pt x="218" y="445"/>
                    <a:pt x="218" y="445"/>
                  </a:cubicBezTo>
                  <a:cubicBezTo>
                    <a:pt x="219" y="445"/>
                    <a:pt x="219" y="444"/>
                    <a:pt x="220" y="444"/>
                  </a:cubicBezTo>
                  <a:cubicBezTo>
                    <a:pt x="220" y="444"/>
                    <a:pt x="219" y="446"/>
                    <a:pt x="219" y="446"/>
                  </a:cubicBezTo>
                  <a:cubicBezTo>
                    <a:pt x="219" y="447"/>
                    <a:pt x="219" y="447"/>
                    <a:pt x="220" y="447"/>
                  </a:cubicBezTo>
                  <a:cubicBezTo>
                    <a:pt x="220" y="447"/>
                    <a:pt x="220" y="446"/>
                    <a:pt x="220" y="446"/>
                  </a:cubicBezTo>
                  <a:cubicBezTo>
                    <a:pt x="220" y="446"/>
                    <a:pt x="220" y="446"/>
                    <a:pt x="220" y="447"/>
                  </a:cubicBezTo>
                  <a:cubicBezTo>
                    <a:pt x="220" y="446"/>
                    <a:pt x="220" y="446"/>
                    <a:pt x="220" y="446"/>
                  </a:cubicBezTo>
                  <a:cubicBezTo>
                    <a:pt x="220" y="446"/>
                    <a:pt x="220" y="446"/>
                    <a:pt x="220" y="447"/>
                  </a:cubicBezTo>
                  <a:cubicBezTo>
                    <a:pt x="220" y="447"/>
                    <a:pt x="220" y="447"/>
                    <a:pt x="220" y="447"/>
                  </a:cubicBezTo>
                  <a:cubicBezTo>
                    <a:pt x="220" y="447"/>
                    <a:pt x="220" y="447"/>
                    <a:pt x="220" y="447"/>
                  </a:cubicBezTo>
                  <a:cubicBezTo>
                    <a:pt x="220" y="447"/>
                    <a:pt x="220" y="447"/>
                    <a:pt x="220" y="447"/>
                  </a:cubicBezTo>
                  <a:cubicBezTo>
                    <a:pt x="220" y="447"/>
                    <a:pt x="220" y="447"/>
                    <a:pt x="220" y="448"/>
                  </a:cubicBezTo>
                  <a:cubicBezTo>
                    <a:pt x="220" y="449"/>
                    <a:pt x="220" y="449"/>
                    <a:pt x="220" y="449"/>
                  </a:cubicBezTo>
                  <a:cubicBezTo>
                    <a:pt x="220" y="449"/>
                    <a:pt x="221" y="448"/>
                    <a:pt x="221" y="447"/>
                  </a:cubicBezTo>
                  <a:cubicBezTo>
                    <a:pt x="222" y="449"/>
                    <a:pt x="224" y="448"/>
                    <a:pt x="225" y="448"/>
                  </a:cubicBezTo>
                  <a:cubicBezTo>
                    <a:pt x="225" y="448"/>
                    <a:pt x="224" y="449"/>
                    <a:pt x="225" y="449"/>
                  </a:cubicBezTo>
                  <a:cubicBezTo>
                    <a:pt x="225" y="449"/>
                    <a:pt x="226" y="448"/>
                    <a:pt x="226" y="449"/>
                  </a:cubicBezTo>
                  <a:cubicBezTo>
                    <a:pt x="226" y="448"/>
                    <a:pt x="225" y="450"/>
                    <a:pt x="225" y="450"/>
                  </a:cubicBezTo>
                  <a:cubicBezTo>
                    <a:pt x="225" y="451"/>
                    <a:pt x="226" y="449"/>
                    <a:pt x="226" y="449"/>
                  </a:cubicBezTo>
                  <a:cubicBezTo>
                    <a:pt x="225" y="452"/>
                    <a:pt x="229" y="450"/>
                    <a:pt x="229" y="452"/>
                  </a:cubicBezTo>
                  <a:cubicBezTo>
                    <a:pt x="229" y="451"/>
                    <a:pt x="228" y="452"/>
                    <a:pt x="227" y="452"/>
                  </a:cubicBezTo>
                  <a:cubicBezTo>
                    <a:pt x="228" y="452"/>
                    <a:pt x="229" y="452"/>
                    <a:pt x="232" y="452"/>
                  </a:cubicBezTo>
                  <a:cubicBezTo>
                    <a:pt x="230" y="453"/>
                    <a:pt x="230" y="453"/>
                    <a:pt x="230" y="453"/>
                  </a:cubicBezTo>
                  <a:cubicBezTo>
                    <a:pt x="230" y="453"/>
                    <a:pt x="231" y="453"/>
                    <a:pt x="232" y="453"/>
                  </a:cubicBezTo>
                  <a:cubicBezTo>
                    <a:pt x="233" y="452"/>
                    <a:pt x="234" y="452"/>
                    <a:pt x="234" y="452"/>
                  </a:cubicBezTo>
                  <a:cubicBezTo>
                    <a:pt x="234" y="452"/>
                    <a:pt x="234" y="452"/>
                    <a:pt x="234" y="452"/>
                  </a:cubicBezTo>
                  <a:cubicBezTo>
                    <a:pt x="235" y="453"/>
                    <a:pt x="235" y="452"/>
                    <a:pt x="236" y="453"/>
                  </a:cubicBezTo>
                  <a:cubicBezTo>
                    <a:pt x="235" y="454"/>
                    <a:pt x="235" y="453"/>
                    <a:pt x="234" y="454"/>
                  </a:cubicBezTo>
                  <a:cubicBezTo>
                    <a:pt x="232" y="455"/>
                    <a:pt x="233" y="456"/>
                    <a:pt x="233" y="456"/>
                  </a:cubicBezTo>
                  <a:cubicBezTo>
                    <a:pt x="235" y="456"/>
                    <a:pt x="235" y="456"/>
                    <a:pt x="235" y="456"/>
                  </a:cubicBezTo>
                  <a:cubicBezTo>
                    <a:pt x="236" y="456"/>
                    <a:pt x="234" y="457"/>
                    <a:pt x="234" y="457"/>
                  </a:cubicBezTo>
                  <a:cubicBezTo>
                    <a:pt x="239" y="456"/>
                    <a:pt x="239" y="456"/>
                    <a:pt x="239" y="456"/>
                  </a:cubicBezTo>
                  <a:cubicBezTo>
                    <a:pt x="238" y="456"/>
                    <a:pt x="237" y="458"/>
                    <a:pt x="236" y="457"/>
                  </a:cubicBezTo>
                  <a:cubicBezTo>
                    <a:pt x="237" y="458"/>
                    <a:pt x="240" y="458"/>
                    <a:pt x="241" y="458"/>
                  </a:cubicBezTo>
                  <a:cubicBezTo>
                    <a:pt x="241" y="459"/>
                    <a:pt x="243" y="459"/>
                    <a:pt x="243" y="460"/>
                  </a:cubicBezTo>
                  <a:cubicBezTo>
                    <a:pt x="242" y="460"/>
                    <a:pt x="243" y="459"/>
                    <a:pt x="242" y="460"/>
                  </a:cubicBezTo>
                  <a:cubicBezTo>
                    <a:pt x="240" y="461"/>
                    <a:pt x="240" y="461"/>
                    <a:pt x="240" y="461"/>
                  </a:cubicBezTo>
                  <a:cubicBezTo>
                    <a:pt x="240" y="460"/>
                    <a:pt x="238" y="461"/>
                    <a:pt x="237" y="461"/>
                  </a:cubicBezTo>
                  <a:cubicBezTo>
                    <a:pt x="238" y="462"/>
                    <a:pt x="238" y="463"/>
                    <a:pt x="237" y="464"/>
                  </a:cubicBezTo>
                  <a:cubicBezTo>
                    <a:pt x="240" y="463"/>
                    <a:pt x="239" y="465"/>
                    <a:pt x="242" y="465"/>
                  </a:cubicBezTo>
                  <a:cubicBezTo>
                    <a:pt x="242" y="466"/>
                    <a:pt x="240" y="466"/>
                    <a:pt x="239" y="466"/>
                  </a:cubicBezTo>
                  <a:cubicBezTo>
                    <a:pt x="240" y="467"/>
                    <a:pt x="240" y="468"/>
                    <a:pt x="240" y="469"/>
                  </a:cubicBezTo>
                  <a:cubicBezTo>
                    <a:pt x="240" y="469"/>
                    <a:pt x="240" y="469"/>
                    <a:pt x="240" y="469"/>
                  </a:cubicBezTo>
                  <a:cubicBezTo>
                    <a:pt x="240" y="470"/>
                    <a:pt x="240" y="472"/>
                    <a:pt x="242" y="472"/>
                  </a:cubicBezTo>
                  <a:cubicBezTo>
                    <a:pt x="241" y="472"/>
                    <a:pt x="241" y="472"/>
                    <a:pt x="241" y="472"/>
                  </a:cubicBezTo>
                  <a:cubicBezTo>
                    <a:pt x="240" y="473"/>
                    <a:pt x="244" y="472"/>
                    <a:pt x="243" y="474"/>
                  </a:cubicBezTo>
                  <a:cubicBezTo>
                    <a:pt x="242" y="473"/>
                    <a:pt x="242" y="473"/>
                    <a:pt x="242" y="473"/>
                  </a:cubicBezTo>
                  <a:cubicBezTo>
                    <a:pt x="243" y="474"/>
                    <a:pt x="241" y="475"/>
                    <a:pt x="243" y="476"/>
                  </a:cubicBezTo>
                  <a:cubicBezTo>
                    <a:pt x="242" y="476"/>
                    <a:pt x="242" y="476"/>
                    <a:pt x="241" y="475"/>
                  </a:cubicBezTo>
                  <a:cubicBezTo>
                    <a:pt x="242" y="476"/>
                    <a:pt x="242" y="477"/>
                    <a:pt x="243" y="478"/>
                  </a:cubicBezTo>
                  <a:cubicBezTo>
                    <a:pt x="241" y="478"/>
                    <a:pt x="241" y="478"/>
                    <a:pt x="241" y="478"/>
                  </a:cubicBezTo>
                  <a:cubicBezTo>
                    <a:pt x="240" y="478"/>
                    <a:pt x="244" y="478"/>
                    <a:pt x="243" y="479"/>
                  </a:cubicBezTo>
                  <a:cubicBezTo>
                    <a:pt x="243" y="479"/>
                    <a:pt x="242" y="480"/>
                    <a:pt x="242" y="480"/>
                  </a:cubicBezTo>
                  <a:cubicBezTo>
                    <a:pt x="243" y="480"/>
                    <a:pt x="243" y="481"/>
                    <a:pt x="243" y="481"/>
                  </a:cubicBezTo>
                  <a:cubicBezTo>
                    <a:pt x="241" y="482"/>
                    <a:pt x="241" y="482"/>
                    <a:pt x="241" y="482"/>
                  </a:cubicBezTo>
                  <a:cubicBezTo>
                    <a:pt x="241" y="486"/>
                    <a:pt x="241" y="490"/>
                    <a:pt x="243" y="494"/>
                  </a:cubicBezTo>
                  <a:cubicBezTo>
                    <a:pt x="240" y="494"/>
                    <a:pt x="241" y="493"/>
                    <a:pt x="240" y="493"/>
                  </a:cubicBezTo>
                  <a:cubicBezTo>
                    <a:pt x="242" y="493"/>
                    <a:pt x="240" y="494"/>
                    <a:pt x="241" y="495"/>
                  </a:cubicBezTo>
                  <a:cubicBezTo>
                    <a:pt x="241" y="495"/>
                    <a:pt x="241" y="495"/>
                    <a:pt x="241" y="495"/>
                  </a:cubicBezTo>
                  <a:cubicBezTo>
                    <a:pt x="241" y="496"/>
                    <a:pt x="240" y="496"/>
                    <a:pt x="240" y="497"/>
                  </a:cubicBezTo>
                  <a:cubicBezTo>
                    <a:pt x="241" y="497"/>
                    <a:pt x="241" y="497"/>
                    <a:pt x="241" y="497"/>
                  </a:cubicBezTo>
                  <a:cubicBezTo>
                    <a:pt x="242" y="497"/>
                    <a:pt x="238" y="498"/>
                    <a:pt x="241" y="498"/>
                  </a:cubicBezTo>
                  <a:cubicBezTo>
                    <a:pt x="239" y="499"/>
                    <a:pt x="239" y="499"/>
                    <a:pt x="239" y="499"/>
                  </a:cubicBezTo>
                  <a:cubicBezTo>
                    <a:pt x="242" y="499"/>
                    <a:pt x="238" y="499"/>
                    <a:pt x="240" y="500"/>
                  </a:cubicBezTo>
                  <a:cubicBezTo>
                    <a:pt x="240" y="500"/>
                    <a:pt x="240" y="500"/>
                    <a:pt x="240" y="500"/>
                  </a:cubicBezTo>
                  <a:cubicBezTo>
                    <a:pt x="239" y="501"/>
                    <a:pt x="243" y="502"/>
                    <a:pt x="241" y="502"/>
                  </a:cubicBezTo>
                  <a:cubicBezTo>
                    <a:pt x="241" y="503"/>
                    <a:pt x="242" y="504"/>
                    <a:pt x="244" y="504"/>
                  </a:cubicBezTo>
                  <a:cubicBezTo>
                    <a:pt x="241" y="504"/>
                    <a:pt x="241" y="504"/>
                    <a:pt x="241" y="504"/>
                  </a:cubicBezTo>
                  <a:cubicBezTo>
                    <a:pt x="242" y="507"/>
                    <a:pt x="241" y="511"/>
                    <a:pt x="244" y="513"/>
                  </a:cubicBezTo>
                  <a:cubicBezTo>
                    <a:pt x="243" y="513"/>
                    <a:pt x="243" y="513"/>
                    <a:pt x="243" y="513"/>
                  </a:cubicBezTo>
                  <a:cubicBezTo>
                    <a:pt x="245" y="515"/>
                    <a:pt x="241" y="517"/>
                    <a:pt x="245" y="518"/>
                  </a:cubicBezTo>
                  <a:cubicBezTo>
                    <a:pt x="247" y="518"/>
                    <a:pt x="247" y="518"/>
                    <a:pt x="247" y="518"/>
                  </a:cubicBezTo>
                  <a:cubicBezTo>
                    <a:pt x="244" y="519"/>
                    <a:pt x="244" y="519"/>
                    <a:pt x="244" y="519"/>
                  </a:cubicBezTo>
                  <a:cubicBezTo>
                    <a:pt x="246" y="519"/>
                    <a:pt x="245" y="520"/>
                    <a:pt x="247" y="521"/>
                  </a:cubicBezTo>
                  <a:cubicBezTo>
                    <a:pt x="245" y="521"/>
                    <a:pt x="245" y="521"/>
                    <a:pt x="245" y="521"/>
                  </a:cubicBezTo>
                  <a:cubicBezTo>
                    <a:pt x="245" y="521"/>
                    <a:pt x="247" y="522"/>
                    <a:pt x="247" y="523"/>
                  </a:cubicBezTo>
                  <a:cubicBezTo>
                    <a:pt x="246" y="523"/>
                    <a:pt x="246" y="523"/>
                    <a:pt x="246" y="523"/>
                  </a:cubicBezTo>
                  <a:cubicBezTo>
                    <a:pt x="243" y="527"/>
                    <a:pt x="241" y="532"/>
                    <a:pt x="246" y="534"/>
                  </a:cubicBezTo>
                  <a:cubicBezTo>
                    <a:pt x="247" y="535"/>
                    <a:pt x="243" y="535"/>
                    <a:pt x="244" y="536"/>
                  </a:cubicBezTo>
                  <a:cubicBezTo>
                    <a:pt x="247" y="538"/>
                    <a:pt x="245" y="541"/>
                    <a:pt x="247" y="543"/>
                  </a:cubicBezTo>
                  <a:cubicBezTo>
                    <a:pt x="246" y="546"/>
                    <a:pt x="244" y="545"/>
                    <a:pt x="243" y="548"/>
                  </a:cubicBezTo>
                  <a:cubicBezTo>
                    <a:pt x="243" y="547"/>
                    <a:pt x="243" y="547"/>
                    <a:pt x="243" y="547"/>
                  </a:cubicBezTo>
                  <a:cubicBezTo>
                    <a:pt x="242" y="549"/>
                    <a:pt x="241" y="547"/>
                    <a:pt x="240" y="546"/>
                  </a:cubicBezTo>
                  <a:cubicBezTo>
                    <a:pt x="240" y="547"/>
                    <a:pt x="239" y="547"/>
                    <a:pt x="240" y="549"/>
                  </a:cubicBezTo>
                  <a:cubicBezTo>
                    <a:pt x="239" y="550"/>
                    <a:pt x="238" y="546"/>
                    <a:pt x="238" y="547"/>
                  </a:cubicBezTo>
                  <a:cubicBezTo>
                    <a:pt x="238" y="546"/>
                    <a:pt x="238" y="548"/>
                    <a:pt x="238" y="548"/>
                  </a:cubicBezTo>
                  <a:cubicBezTo>
                    <a:pt x="236" y="550"/>
                    <a:pt x="238" y="546"/>
                    <a:pt x="235" y="545"/>
                  </a:cubicBezTo>
                  <a:cubicBezTo>
                    <a:pt x="232" y="546"/>
                    <a:pt x="228" y="548"/>
                    <a:pt x="225" y="547"/>
                  </a:cubicBezTo>
                  <a:cubicBezTo>
                    <a:pt x="225" y="547"/>
                    <a:pt x="225" y="549"/>
                    <a:pt x="225" y="549"/>
                  </a:cubicBezTo>
                  <a:cubicBezTo>
                    <a:pt x="224" y="546"/>
                    <a:pt x="224" y="550"/>
                    <a:pt x="223" y="549"/>
                  </a:cubicBezTo>
                  <a:cubicBezTo>
                    <a:pt x="223" y="548"/>
                    <a:pt x="223" y="548"/>
                    <a:pt x="223" y="547"/>
                  </a:cubicBezTo>
                  <a:cubicBezTo>
                    <a:pt x="222" y="546"/>
                    <a:pt x="220" y="548"/>
                    <a:pt x="219" y="547"/>
                  </a:cubicBezTo>
                  <a:cubicBezTo>
                    <a:pt x="218" y="549"/>
                    <a:pt x="216" y="546"/>
                    <a:pt x="215" y="548"/>
                  </a:cubicBezTo>
                  <a:cubicBezTo>
                    <a:pt x="215" y="546"/>
                    <a:pt x="214" y="547"/>
                    <a:pt x="214" y="546"/>
                  </a:cubicBezTo>
                  <a:cubicBezTo>
                    <a:pt x="213" y="550"/>
                    <a:pt x="211" y="545"/>
                    <a:pt x="210" y="547"/>
                  </a:cubicBezTo>
                  <a:cubicBezTo>
                    <a:pt x="210" y="547"/>
                    <a:pt x="210" y="547"/>
                    <a:pt x="210" y="547"/>
                  </a:cubicBezTo>
                  <a:cubicBezTo>
                    <a:pt x="206" y="547"/>
                    <a:pt x="202" y="547"/>
                    <a:pt x="198" y="549"/>
                  </a:cubicBezTo>
                  <a:cubicBezTo>
                    <a:pt x="195" y="549"/>
                    <a:pt x="193" y="546"/>
                    <a:pt x="190" y="547"/>
                  </a:cubicBezTo>
                  <a:cubicBezTo>
                    <a:pt x="190" y="548"/>
                    <a:pt x="190" y="549"/>
                    <a:pt x="190" y="549"/>
                  </a:cubicBezTo>
                  <a:cubicBezTo>
                    <a:pt x="189" y="549"/>
                    <a:pt x="190" y="548"/>
                    <a:pt x="190" y="547"/>
                  </a:cubicBezTo>
                  <a:cubicBezTo>
                    <a:pt x="188" y="549"/>
                    <a:pt x="187" y="547"/>
                    <a:pt x="185" y="547"/>
                  </a:cubicBezTo>
                  <a:cubicBezTo>
                    <a:pt x="185" y="548"/>
                    <a:pt x="184" y="548"/>
                    <a:pt x="185" y="549"/>
                  </a:cubicBezTo>
                  <a:cubicBezTo>
                    <a:pt x="183" y="546"/>
                    <a:pt x="181" y="550"/>
                    <a:pt x="179" y="548"/>
                  </a:cubicBezTo>
                  <a:cubicBezTo>
                    <a:pt x="179" y="552"/>
                    <a:pt x="178" y="550"/>
                    <a:pt x="177" y="551"/>
                  </a:cubicBezTo>
                  <a:cubicBezTo>
                    <a:pt x="177" y="551"/>
                    <a:pt x="177" y="550"/>
                    <a:pt x="177" y="549"/>
                  </a:cubicBezTo>
                  <a:cubicBezTo>
                    <a:pt x="175" y="550"/>
                    <a:pt x="175" y="550"/>
                    <a:pt x="173" y="549"/>
                  </a:cubicBezTo>
                  <a:cubicBezTo>
                    <a:pt x="172" y="549"/>
                    <a:pt x="172" y="551"/>
                    <a:pt x="171" y="551"/>
                  </a:cubicBezTo>
                  <a:cubicBezTo>
                    <a:pt x="171" y="548"/>
                    <a:pt x="170" y="550"/>
                    <a:pt x="169" y="550"/>
                  </a:cubicBezTo>
                  <a:cubicBezTo>
                    <a:pt x="169" y="552"/>
                    <a:pt x="168" y="553"/>
                    <a:pt x="167" y="552"/>
                  </a:cubicBezTo>
                  <a:cubicBezTo>
                    <a:pt x="168" y="549"/>
                    <a:pt x="168" y="549"/>
                    <a:pt x="168" y="549"/>
                  </a:cubicBezTo>
                  <a:cubicBezTo>
                    <a:pt x="165" y="551"/>
                    <a:pt x="162" y="548"/>
                    <a:pt x="159" y="551"/>
                  </a:cubicBezTo>
                  <a:cubicBezTo>
                    <a:pt x="159" y="549"/>
                    <a:pt x="159" y="549"/>
                    <a:pt x="159" y="549"/>
                  </a:cubicBezTo>
                  <a:cubicBezTo>
                    <a:pt x="156" y="550"/>
                    <a:pt x="154" y="548"/>
                    <a:pt x="151" y="549"/>
                  </a:cubicBezTo>
                  <a:cubicBezTo>
                    <a:pt x="150" y="548"/>
                    <a:pt x="150" y="547"/>
                    <a:pt x="149" y="547"/>
                  </a:cubicBezTo>
                  <a:cubicBezTo>
                    <a:pt x="148" y="548"/>
                    <a:pt x="148" y="548"/>
                    <a:pt x="146" y="549"/>
                  </a:cubicBezTo>
                  <a:cubicBezTo>
                    <a:pt x="146" y="549"/>
                    <a:pt x="146" y="548"/>
                    <a:pt x="147" y="547"/>
                  </a:cubicBezTo>
                  <a:cubicBezTo>
                    <a:pt x="146" y="546"/>
                    <a:pt x="147" y="544"/>
                    <a:pt x="145" y="545"/>
                  </a:cubicBezTo>
                  <a:cubicBezTo>
                    <a:pt x="146" y="545"/>
                    <a:pt x="146" y="545"/>
                    <a:pt x="146" y="545"/>
                  </a:cubicBezTo>
                  <a:cubicBezTo>
                    <a:pt x="145" y="545"/>
                    <a:pt x="143" y="545"/>
                    <a:pt x="144" y="544"/>
                  </a:cubicBezTo>
                  <a:cubicBezTo>
                    <a:pt x="143" y="544"/>
                    <a:pt x="142" y="543"/>
                    <a:pt x="140" y="544"/>
                  </a:cubicBezTo>
                  <a:cubicBezTo>
                    <a:pt x="140" y="543"/>
                    <a:pt x="143" y="543"/>
                    <a:pt x="141" y="543"/>
                  </a:cubicBezTo>
                  <a:cubicBezTo>
                    <a:pt x="143" y="543"/>
                    <a:pt x="143" y="543"/>
                    <a:pt x="143" y="543"/>
                  </a:cubicBezTo>
                  <a:cubicBezTo>
                    <a:pt x="143" y="541"/>
                    <a:pt x="142" y="539"/>
                    <a:pt x="142" y="537"/>
                  </a:cubicBezTo>
                  <a:cubicBezTo>
                    <a:pt x="145" y="537"/>
                    <a:pt x="142" y="534"/>
                    <a:pt x="144" y="534"/>
                  </a:cubicBezTo>
                  <a:cubicBezTo>
                    <a:pt x="143" y="533"/>
                    <a:pt x="146" y="532"/>
                    <a:pt x="143" y="530"/>
                  </a:cubicBezTo>
                  <a:cubicBezTo>
                    <a:pt x="144" y="531"/>
                    <a:pt x="144" y="531"/>
                    <a:pt x="144" y="531"/>
                  </a:cubicBezTo>
                  <a:cubicBezTo>
                    <a:pt x="145" y="530"/>
                    <a:pt x="146" y="528"/>
                    <a:pt x="147" y="527"/>
                  </a:cubicBezTo>
                  <a:cubicBezTo>
                    <a:pt x="148" y="527"/>
                    <a:pt x="146" y="526"/>
                    <a:pt x="146" y="525"/>
                  </a:cubicBezTo>
                  <a:cubicBezTo>
                    <a:pt x="147" y="525"/>
                    <a:pt x="147" y="525"/>
                    <a:pt x="147" y="525"/>
                  </a:cubicBezTo>
                  <a:cubicBezTo>
                    <a:pt x="147" y="524"/>
                    <a:pt x="145" y="523"/>
                    <a:pt x="145" y="522"/>
                  </a:cubicBezTo>
                  <a:cubicBezTo>
                    <a:pt x="146" y="522"/>
                    <a:pt x="145" y="521"/>
                    <a:pt x="146" y="521"/>
                  </a:cubicBezTo>
                  <a:cubicBezTo>
                    <a:pt x="146" y="522"/>
                    <a:pt x="147" y="523"/>
                    <a:pt x="149" y="525"/>
                  </a:cubicBezTo>
                  <a:cubicBezTo>
                    <a:pt x="150" y="525"/>
                    <a:pt x="147" y="522"/>
                    <a:pt x="149" y="523"/>
                  </a:cubicBezTo>
                  <a:cubicBezTo>
                    <a:pt x="150" y="522"/>
                    <a:pt x="150" y="521"/>
                    <a:pt x="149" y="520"/>
                  </a:cubicBezTo>
                  <a:cubicBezTo>
                    <a:pt x="149" y="521"/>
                    <a:pt x="150" y="520"/>
                    <a:pt x="150" y="521"/>
                  </a:cubicBezTo>
                  <a:cubicBezTo>
                    <a:pt x="151" y="521"/>
                    <a:pt x="151" y="520"/>
                    <a:pt x="151" y="520"/>
                  </a:cubicBezTo>
                  <a:cubicBezTo>
                    <a:pt x="150" y="520"/>
                    <a:pt x="150" y="520"/>
                    <a:pt x="150" y="520"/>
                  </a:cubicBezTo>
                  <a:cubicBezTo>
                    <a:pt x="149" y="519"/>
                    <a:pt x="150" y="518"/>
                    <a:pt x="148" y="517"/>
                  </a:cubicBezTo>
                  <a:cubicBezTo>
                    <a:pt x="148" y="517"/>
                    <a:pt x="149" y="518"/>
                    <a:pt x="148" y="518"/>
                  </a:cubicBezTo>
                  <a:cubicBezTo>
                    <a:pt x="147" y="517"/>
                    <a:pt x="148" y="516"/>
                    <a:pt x="149" y="516"/>
                  </a:cubicBezTo>
                  <a:cubicBezTo>
                    <a:pt x="150" y="517"/>
                    <a:pt x="150" y="519"/>
                    <a:pt x="151" y="519"/>
                  </a:cubicBezTo>
                  <a:cubicBezTo>
                    <a:pt x="150" y="515"/>
                    <a:pt x="150" y="515"/>
                    <a:pt x="150" y="515"/>
                  </a:cubicBezTo>
                  <a:cubicBezTo>
                    <a:pt x="150" y="516"/>
                    <a:pt x="149" y="516"/>
                    <a:pt x="148" y="515"/>
                  </a:cubicBezTo>
                  <a:cubicBezTo>
                    <a:pt x="148" y="516"/>
                    <a:pt x="148" y="516"/>
                    <a:pt x="148" y="516"/>
                  </a:cubicBezTo>
                  <a:cubicBezTo>
                    <a:pt x="147" y="515"/>
                    <a:pt x="147" y="515"/>
                    <a:pt x="147" y="515"/>
                  </a:cubicBezTo>
                  <a:cubicBezTo>
                    <a:pt x="147" y="516"/>
                    <a:pt x="145" y="516"/>
                    <a:pt x="145" y="517"/>
                  </a:cubicBezTo>
                  <a:cubicBezTo>
                    <a:pt x="147" y="518"/>
                    <a:pt x="147" y="518"/>
                    <a:pt x="147" y="518"/>
                  </a:cubicBezTo>
                  <a:cubicBezTo>
                    <a:pt x="146" y="519"/>
                    <a:pt x="147" y="521"/>
                    <a:pt x="146" y="520"/>
                  </a:cubicBezTo>
                  <a:cubicBezTo>
                    <a:pt x="145" y="519"/>
                    <a:pt x="145" y="519"/>
                    <a:pt x="144" y="519"/>
                  </a:cubicBezTo>
                  <a:cubicBezTo>
                    <a:pt x="144" y="519"/>
                    <a:pt x="144" y="519"/>
                    <a:pt x="144" y="519"/>
                  </a:cubicBezTo>
                  <a:cubicBezTo>
                    <a:pt x="142" y="518"/>
                    <a:pt x="142" y="518"/>
                    <a:pt x="142" y="518"/>
                  </a:cubicBezTo>
                  <a:cubicBezTo>
                    <a:pt x="145" y="520"/>
                    <a:pt x="142" y="520"/>
                    <a:pt x="142" y="521"/>
                  </a:cubicBezTo>
                  <a:cubicBezTo>
                    <a:pt x="142" y="520"/>
                    <a:pt x="142" y="520"/>
                    <a:pt x="142" y="520"/>
                  </a:cubicBezTo>
                  <a:cubicBezTo>
                    <a:pt x="140" y="521"/>
                    <a:pt x="143" y="521"/>
                    <a:pt x="143" y="522"/>
                  </a:cubicBezTo>
                  <a:cubicBezTo>
                    <a:pt x="142" y="522"/>
                    <a:pt x="140" y="520"/>
                    <a:pt x="139" y="520"/>
                  </a:cubicBezTo>
                  <a:cubicBezTo>
                    <a:pt x="138" y="521"/>
                    <a:pt x="139" y="524"/>
                    <a:pt x="137" y="524"/>
                  </a:cubicBezTo>
                  <a:cubicBezTo>
                    <a:pt x="136" y="525"/>
                    <a:pt x="137" y="526"/>
                    <a:pt x="137" y="528"/>
                  </a:cubicBezTo>
                  <a:cubicBezTo>
                    <a:pt x="137" y="529"/>
                    <a:pt x="135" y="527"/>
                    <a:pt x="136" y="528"/>
                  </a:cubicBezTo>
                  <a:cubicBezTo>
                    <a:pt x="135" y="527"/>
                    <a:pt x="134" y="527"/>
                    <a:pt x="133" y="527"/>
                  </a:cubicBezTo>
                  <a:cubicBezTo>
                    <a:pt x="134" y="527"/>
                    <a:pt x="132" y="528"/>
                    <a:pt x="135" y="529"/>
                  </a:cubicBezTo>
                  <a:cubicBezTo>
                    <a:pt x="133" y="529"/>
                    <a:pt x="132" y="532"/>
                    <a:pt x="133" y="533"/>
                  </a:cubicBezTo>
                  <a:cubicBezTo>
                    <a:pt x="133" y="533"/>
                    <a:pt x="131" y="532"/>
                    <a:pt x="130" y="532"/>
                  </a:cubicBezTo>
                  <a:cubicBezTo>
                    <a:pt x="131" y="534"/>
                    <a:pt x="132" y="535"/>
                    <a:pt x="131" y="536"/>
                  </a:cubicBezTo>
                  <a:cubicBezTo>
                    <a:pt x="133" y="537"/>
                    <a:pt x="133" y="536"/>
                    <a:pt x="135" y="537"/>
                  </a:cubicBezTo>
                  <a:cubicBezTo>
                    <a:pt x="135" y="537"/>
                    <a:pt x="136" y="537"/>
                    <a:pt x="136" y="537"/>
                  </a:cubicBezTo>
                  <a:cubicBezTo>
                    <a:pt x="134" y="537"/>
                    <a:pt x="131" y="537"/>
                    <a:pt x="131" y="538"/>
                  </a:cubicBezTo>
                  <a:cubicBezTo>
                    <a:pt x="128" y="538"/>
                    <a:pt x="132" y="536"/>
                    <a:pt x="129" y="536"/>
                  </a:cubicBezTo>
                  <a:cubicBezTo>
                    <a:pt x="126" y="535"/>
                    <a:pt x="127" y="533"/>
                    <a:pt x="128" y="533"/>
                  </a:cubicBezTo>
                  <a:cubicBezTo>
                    <a:pt x="126" y="531"/>
                    <a:pt x="128" y="533"/>
                    <a:pt x="126" y="533"/>
                  </a:cubicBezTo>
                  <a:cubicBezTo>
                    <a:pt x="126" y="534"/>
                    <a:pt x="127" y="535"/>
                    <a:pt x="127" y="536"/>
                  </a:cubicBezTo>
                  <a:cubicBezTo>
                    <a:pt x="128" y="537"/>
                    <a:pt x="128" y="536"/>
                    <a:pt x="129" y="537"/>
                  </a:cubicBezTo>
                  <a:cubicBezTo>
                    <a:pt x="131" y="539"/>
                    <a:pt x="127" y="539"/>
                    <a:pt x="127" y="539"/>
                  </a:cubicBezTo>
                  <a:cubicBezTo>
                    <a:pt x="126" y="538"/>
                    <a:pt x="126" y="538"/>
                    <a:pt x="126" y="538"/>
                  </a:cubicBezTo>
                  <a:cubicBezTo>
                    <a:pt x="125" y="539"/>
                    <a:pt x="127" y="540"/>
                    <a:pt x="127" y="541"/>
                  </a:cubicBezTo>
                  <a:cubicBezTo>
                    <a:pt x="124" y="541"/>
                    <a:pt x="126" y="539"/>
                    <a:pt x="124" y="538"/>
                  </a:cubicBezTo>
                  <a:cubicBezTo>
                    <a:pt x="122" y="539"/>
                    <a:pt x="122" y="539"/>
                    <a:pt x="122" y="539"/>
                  </a:cubicBezTo>
                  <a:cubicBezTo>
                    <a:pt x="122" y="542"/>
                    <a:pt x="125" y="540"/>
                    <a:pt x="124" y="542"/>
                  </a:cubicBezTo>
                  <a:cubicBezTo>
                    <a:pt x="123" y="542"/>
                    <a:pt x="123" y="542"/>
                    <a:pt x="123" y="542"/>
                  </a:cubicBezTo>
                  <a:cubicBezTo>
                    <a:pt x="124" y="543"/>
                    <a:pt x="124" y="543"/>
                    <a:pt x="124" y="543"/>
                  </a:cubicBezTo>
                  <a:cubicBezTo>
                    <a:pt x="125" y="543"/>
                    <a:pt x="127" y="543"/>
                    <a:pt x="126" y="542"/>
                  </a:cubicBezTo>
                  <a:cubicBezTo>
                    <a:pt x="130" y="542"/>
                    <a:pt x="127" y="543"/>
                    <a:pt x="128" y="544"/>
                  </a:cubicBezTo>
                  <a:cubicBezTo>
                    <a:pt x="130" y="545"/>
                    <a:pt x="127" y="544"/>
                    <a:pt x="129" y="543"/>
                  </a:cubicBezTo>
                  <a:cubicBezTo>
                    <a:pt x="131" y="543"/>
                    <a:pt x="131" y="544"/>
                    <a:pt x="131" y="545"/>
                  </a:cubicBezTo>
                  <a:cubicBezTo>
                    <a:pt x="132" y="546"/>
                    <a:pt x="130" y="546"/>
                    <a:pt x="129" y="547"/>
                  </a:cubicBezTo>
                  <a:cubicBezTo>
                    <a:pt x="128" y="546"/>
                    <a:pt x="128" y="545"/>
                    <a:pt x="129" y="545"/>
                  </a:cubicBezTo>
                  <a:cubicBezTo>
                    <a:pt x="127" y="544"/>
                    <a:pt x="125" y="547"/>
                    <a:pt x="124" y="546"/>
                  </a:cubicBezTo>
                  <a:cubicBezTo>
                    <a:pt x="123" y="548"/>
                    <a:pt x="125" y="547"/>
                    <a:pt x="126" y="548"/>
                  </a:cubicBezTo>
                  <a:cubicBezTo>
                    <a:pt x="126" y="547"/>
                    <a:pt x="128" y="547"/>
                    <a:pt x="128" y="547"/>
                  </a:cubicBezTo>
                  <a:cubicBezTo>
                    <a:pt x="133" y="548"/>
                    <a:pt x="125" y="549"/>
                    <a:pt x="127" y="551"/>
                  </a:cubicBezTo>
                  <a:cubicBezTo>
                    <a:pt x="130" y="550"/>
                    <a:pt x="132" y="552"/>
                    <a:pt x="134" y="549"/>
                  </a:cubicBezTo>
                  <a:cubicBezTo>
                    <a:pt x="135" y="549"/>
                    <a:pt x="136" y="550"/>
                    <a:pt x="136" y="550"/>
                  </a:cubicBezTo>
                  <a:cubicBezTo>
                    <a:pt x="134" y="551"/>
                    <a:pt x="135" y="552"/>
                    <a:pt x="133" y="552"/>
                  </a:cubicBezTo>
                  <a:cubicBezTo>
                    <a:pt x="133" y="553"/>
                    <a:pt x="133" y="553"/>
                    <a:pt x="133" y="553"/>
                  </a:cubicBezTo>
                  <a:cubicBezTo>
                    <a:pt x="130" y="553"/>
                    <a:pt x="130" y="553"/>
                    <a:pt x="130" y="553"/>
                  </a:cubicBezTo>
                  <a:cubicBezTo>
                    <a:pt x="130" y="554"/>
                    <a:pt x="129" y="557"/>
                    <a:pt x="129" y="558"/>
                  </a:cubicBezTo>
                  <a:cubicBezTo>
                    <a:pt x="130" y="558"/>
                    <a:pt x="130" y="556"/>
                    <a:pt x="131" y="557"/>
                  </a:cubicBezTo>
                  <a:cubicBezTo>
                    <a:pt x="130" y="557"/>
                    <a:pt x="130" y="559"/>
                    <a:pt x="131" y="559"/>
                  </a:cubicBezTo>
                  <a:cubicBezTo>
                    <a:pt x="130" y="558"/>
                    <a:pt x="133" y="557"/>
                    <a:pt x="134" y="557"/>
                  </a:cubicBezTo>
                  <a:cubicBezTo>
                    <a:pt x="134" y="558"/>
                    <a:pt x="134" y="560"/>
                    <a:pt x="133" y="560"/>
                  </a:cubicBezTo>
                  <a:cubicBezTo>
                    <a:pt x="131" y="561"/>
                    <a:pt x="131" y="561"/>
                    <a:pt x="131" y="561"/>
                  </a:cubicBezTo>
                  <a:cubicBezTo>
                    <a:pt x="133" y="560"/>
                    <a:pt x="131" y="562"/>
                    <a:pt x="132" y="562"/>
                  </a:cubicBezTo>
                  <a:cubicBezTo>
                    <a:pt x="133" y="561"/>
                    <a:pt x="135" y="560"/>
                    <a:pt x="136" y="559"/>
                  </a:cubicBezTo>
                  <a:cubicBezTo>
                    <a:pt x="137" y="559"/>
                    <a:pt x="136" y="561"/>
                    <a:pt x="137" y="561"/>
                  </a:cubicBezTo>
                  <a:cubicBezTo>
                    <a:pt x="135" y="561"/>
                    <a:pt x="135" y="561"/>
                    <a:pt x="135" y="561"/>
                  </a:cubicBezTo>
                  <a:cubicBezTo>
                    <a:pt x="136" y="562"/>
                    <a:pt x="133" y="564"/>
                    <a:pt x="135" y="564"/>
                  </a:cubicBezTo>
                  <a:cubicBezTo>
                    <a:pt x="136" y="563"/>
                    <a:pt x="136" y="563"/>
                    <a:pt x="136" y="563"/>
                  </a:cubicBezTo>
                  <a:cubicBezTo>
                    <a:pt x="136" y="564"/>
                    <a:pt x="136" y="564"/>
                    <a:pt x="135" y="564"/>
                  </a:cubicBezTo>
                  <a:close/>
                  <a:moveTo>
                    <a:pt x="181" y="303"/>
                  </a:moveTo>
                  <a:cubicBezTo>
                    <a:pt x="181" y="303"/>
                    <a:pt x="181" y="303"/>
                    <a:pt x="181" y="303"/>
                  </a:cubicBezTo>
                  <a:cubicBezTo>
                    <a:pt x="181" y="303"/>
                    <a:pt x="181" y="303"/>
                    <a:pt x="181" y="303"/>
                  </a:cubicBezTo>
                  <a:cubicBezTo>
                    <a:pt x="181" y="303"/>
                    <a:pt x="181" y="303"/>
                    <a:pt x="181" y="303"/>
                  </a:cubicBezTo>
                  <a:close/>
                  <a:moveTo>
                    <a:pt x="191" y="308"/>
                  </a:moveTo>
                  <a:cubicBezTo>
                    <a:pt x="190" y="307"/>
                    <a:pt x="190" y="306"/>
                    <a:pt x="190" y="306"/>
                  </a:cubicBezTo>
                  <a:cubicBezTo>
                    <a:pt x="191" y="308"/>
                    <a:pt x="191" y="308"/>
                    <a:pt x="191" y="308"/>
                  </a:cubicBezTo>
                  <a:cubicBezTo>
                    <a:pt x="191" y="308"/>
                    <a:pt x="191" y="308"/>
                    <a:pt x="191" y="308"/>
                  </a:cubicBezTo>
                  <a:close/>
                  <a:moveTo>
                    <a:pt x="199" y="323"/>
                  </a:moveTo>
                  <a:cubicBezTo>
                    <a:pt x="199" y="323"/>
                    <a:pt x="199" y="323"/>
                    <a:pt x="199" y="324"/>
                  </a:cubicBezTo>
                  <a:cubicBezTo>
                    <a:pt x="199" y="324"/>
                    <a:pt x="199" y="324"/>
                    <a:pt x="199" y="324"/>
                  </a:cubicBezTo>
                  <a:cubicBezTo>
                    <a:pt x="199" y="324"/>
                    <a:pt x="199" y="324"/>
                    <a:pt x="199" y="324"/>
                  </a:cubicBezTo>
                  <a:cubicBezTo>
                    <a:pt x="199" y="324"/>
                    <a:pt x="200" y="324"/>
                    <a:pt x="200" y="324"/>
                  </a:cubicBezTo>
                  <a:cubicBezTo>
                    <a:pt x="200" y="324"/>
                    <a:pt x="200" y="324"/>
                    <a:pt x="200" y="324"/>
                  </a:cubicBezTo>
                  <a:cubicBezTo>
                    <a:pt x="198" y="324"/>
                    <a:pt x="198" y="324"/>
                    <a:pt x="199" y="323"/>
                  </a:cubicBezTo>
                  <a:close/>
                  <a:moveTo>
                    <a:pt x="198" y="307"/>
                  </a:moveTo>
                  <a:cubicBezTo>
                    <a:pt x="198" y="307"/>
                    <a:pt x="198" y="307"/>
                    <a:pt x="198" y="307"/>
                  </a:cubicBezTo>
                  <a:cubicBezTo>
                    <a:pt x="198" y="307"/>
                    <a:pt x="198" y="306"/>
                    <a:pt x="198" y="306"/>
                  </a:cubicBezTo>
                  <a:cubicBezTo>
                    <a:pt x="198" y="307"/>
                    <a:pt x="198" y="307"/>
                    <a:pt x="198" y="307"/>
                  </a:cubicBezTo>
                  <a:cubicBezTo>
                    <a:pt x="197" y="308"/>
                    <a:pt x="197" y="304"/>
                    <a:pt x="197" y="307"/>
                  </a:cubicBezTo>
                  <a:cubicBezTo>
                    <a:pt x="197" y="305"/>
                    <a:pt x="197" y="305"/>
                    <a:pt x="197" y="305"/>
                  </a:cubicBezTo>
                  <a:cubicBezTo>
                    <a:pt x="196" y="308"/>
                    <a:pt x="196" y="304"/>
                    <a:pt x="196" y="306"/>
                  </a:cubicBezTo>
                  <a:cubicBezTo>
                    <a:pt x="196" y="306"/>
                    <a:pt x="196" y="306"/>
                    <a:pt x="196" y="306"/>
                  </a:cubicBezTo>
                  <a:cubicBezTo>
                    <a:pt x="195" y="305"/>
                    <a:pt x="194" y="309"/>
                    <a:pt x="194" y="307"/>
                  </a:cubicBezTo>
                  <a:cubicBezTo>
                    <a:pt x="194" y="307"/>
                    <a:pt x="193" y="307"/>
                    <a:pt x="193" y="309"/>
                  </a:cubicBezTo>
                  <a:cubicBezTo>
                    <a:pt x="193" y="307"/>
                    <a:pt x="193" y="307"/>
                    <a:pt x="193" y="307"/>
                  </a:cubicBezTo>
                  <a:cubicBezTo>
                    <a:pt x="192" y="307"/>
                    <a:pt x="192" y="307"/>
                    <a:pt x="191" y="308"/>
                  </a:cubicBezTo>
                  <a:cubicBezTo>
                    <a:pt x="191" y="307"/>
                    <a:pt x="191" y="307"/>
                    <a:pt x="191" y="307"/>
                  </a:cubicBezTo>
                  <a:cubicBezTo>
                    <a:pt x="190" y="306"/>
                    <a:pt x="189" y="304"/>
                    <a:pt x="189" y="304"/>
                  </a:cubicBezTo>
                  <a:cubicBezTo>
                    <a:pt x="188" y="302"/>
                    <a:pt x="189" y="304"/>
                    <a:pt x="189" y="303"/>
                  </a:cubicBezTo>
                  <a:cubicBezTo>
                    <a:pt x="189" y="302"/>
                    <a:pt x="189" y="303"/>
                    <a:pt x="188" y="302"/>
                  </a:cubicBezTo>
                  <a:cubicBezTo>
                    <a:pt x="188" y="300"/>
                    <a:pt x="188" y="300"/>
                    <a:pt x="188" y="300"/>
                  </a:cubicBezTo>
                  <a:cubicBezTo>
                    <a:pt x="188" y="300"/>
                    <a:pt x="189" y="302"/>
                    <a:pt x="190" y="303"/>
                  </a:cubicBezTo>
                  <a:cubicBezTo>
                    <a:pt x="190" y="303"/>
                    <a:pt x="190" y="303"/>
                    <a:pt x="189" y="302"/>
                  </a:cubicBezTo>
                  <a:cubicBezTo>
                    <a:pt x="190" y="304"/>
                    <a:pt x="191" y="305"/>
                    <a:pt x="191" y="307"/>
                  </a:cubicBezTo>
                  <a:cubicBezTo>
                    <a:pt x="192" y="308"/>
                    <a:pt x="190" y="305"/>
                    <a:pt x="191" y="305"/>
                  </a:cubicBezTo>
                  <a:cubicBezTo>
                    <a:pt x="191" y="306"/>
                    <a:pt x="190" y="304"/>
                    <a:pt x="190" y="303"/>
                  </a:cubicBezTo>
                  <a:cubicBezTo>
                    <a:pt x="188" y="298"/>
                    <a:pt x="192" y="306"/>
                    <a:pt x="192" y="305"/>
                  </a:cubicBezTo>
                  <a:cubicBezTo>
                    <a:pt x="190" y="302"/>
                    <a:pt x="191" y="301"/>
                    <a:pt x="189" y="298"/>
                  </a:cubicBezTo>
                  <a:cubicBezTo>
                    <a:pt x="189" y="297"/>
                    <a:pt x="189" y="296"/>
                    <a:pt x="189" y="297"/>
                  </a:cubicBezTo>
                  <a:cubicBezTo>
                    <a:pt x="190" y="299"/>
                    <a:pt x="190" y="298"/>
                    <a:pt x="190" y="300"/>
                  </a:cubicBezTo>
                  <a:cubicBezTo>
                    <a:pt x="191" y="300"/>
                    <a:pt x="191" y="300"/>
                    <a:pt x="191" y="300"/>
                  </a:cubicBezTo>
                  <a:cubicBezTo>
                    <a:pt x="191" y="302"/>
                    <a:pt x="191" y="302"/>
                    <a:pt x="191" y="302"/>
                  </a:cubicBezTo>
                  <a:cubicBezTo>
                    <a:pt x="193" y="306"/>
                    <a:pt x="193" y="306"/>
                    <a:pt x="193" y="306"/>
                  </a:cubicBezTo>
                  <a:cubicBezTo>
                    <a:pt x="193" y="305"/>
                    <a:pt x="192" y="304"/>
                    <a:pt x="193" y="303"/>
                  </a:cubicBezTo>
                  <a:cubicBezTo>
                    <a:pt x="193" y="304"/>
                    <a:pt x="193" y="305"/>
                    <a:pt x="193" y="305"/>
                  </a:cubicBezTo>
                  <a:cubicBezTo>
                    <a:pt x="193" y="304"/>
                    <a:pt x="192" y="302"/>
                    <a:pt x="192" y="302"/>
                  </a:cubicBezTo>
                  <a:cubicBezTo>
                    <a:pt x="193" y="301"/>
                    <a:pt x="194" y="303"/>
                    <a:pt x="194" y="304"/>
                  </a:cubicBezTo>
                  <a:cubicBezTo>
                    <a:pt x="194" y="306"/>
                    <a:pt x="194" y="306"/>
                    <a:pt x="194" y="306"/>
                  </a:cubicBezTo>
                  <a:cubicBezTo>
                    <a:pt x="194" y="304"/>
                    <a:pt x="194" y="306"/>
                    <a:pt x="194" y="306"/>
                  </a:cubicBezTo>
                  <a:cubicBezTo>
                    <a:pt x="194" y="304"/>
                    <a:pt x="194" y="303"/>
                    <a:pt x="193" y="301"/>
                  </a:cubicBezTo>
                  <a:cubicBezTo>
                    <a:pt x="193" y="301"/>
                    <a:pt x="194" y="302"/>
                    <a:pt x="194" y="302"/>
                  </a:cubicBezTo>
                  <a:cubicBezTo>
                    <a:pt x="194" y="303"/>
                    <a:pt x="194" y="303"/>
                    <a:pt x="194" y="303"/>
                  </a:cubicBezTo>
                  <a:cubicBezTo>
                    <a:pt x="194" y="303"/>
                    <a:pt x="195" y="306"/>
                    <a:pt x="195" y="305"/>
                  </a:cubicBezTo>
                  <a:cubicBezTo>
                    <a:pt x="195" y="304"/>
                    <a:pt x="195" y="304"/>
                    <a:pt x="195" y="304"/>
                  </a:cubicBezTo>
                  <a:cubicBezTo>
                    <a:pt x="195" y="304"/>
                    <a:pt x="195" y="305"/>
                    <a:pt x="195" y="305"/>
                  </a:cubicBezTo>
                  <a:cubicBezTo>
                    <a:pt x="195" y="304"/>
                    <a:pt x="195" y="304"/>
                    <a:pt x="195" y="304"/>
                  </a:cubicBezTo>
                  <a:cubicBezTo>
                    <a:pt x="196" y="305"/>
                    <a:pt x="196" y="305"/>
                    <a:pt x="196" y="305"/>
                  </a:cubicBezTo>
                  <a:cubicBezTo>
                    <a:pt x="196" y="304"/>
                    <a:pt x="195" y="302"/>
                    <a:pt x="196" y="304"/>
                  </a:cubicBezTo>
                  <a:cubicBezTo>
                    <a:pt x="195" y="301"/>
                    <a:pt x="196" y="304"/>
                    <a:pt x="195" y="303"/>
                  </a:cubicBezTo>
                  <a:cubicBezTo>
                    <a:pt x="194" y="301"/>
                    <a:pt x="195" y="301"/>
                    <a:pt x="195" y="301"/>
                  </a:cubicBezTo>
                  <a:cubicBezTo>
                    <a:pt x="196" y="303"/>
                    <a:pt x="195" y="301"/>
                    <a:pt x="196" y="301"/>
                  </a:cubicBezTo>
                  <a:cubicBezTo>
                    <a:pt x="196" y="302"/>
                    <a:pt x="196" y="302"/>
                    <a:pt x="196" y="303"/>
                  </a:cubicBezTo>
                  <a:cubicBezTo>
                    <a:pt x="196" y="301"/>
                    <a:pt x="196" y="301"/>
                    <a:pt x="196" y="301"/>
                  </a:cubicBezTo>
                  <a:cubicBezTo>
                    <a:pt x="197" y="304"/>
                    <a:pt x="196" y="300"/>
                    <a:pt x="197" y="301"/>
                  </a:cubicBezTo>
                  <a:cubicBezTo>
                    <a:pt x="197" y="302"/>
                    <a:pt x="197" y="303"/>
                    <a:pt x="198" y="304"/>
                  </a:cubicBezTo>
                  <a:cubicBezTo>
                    <a:pt x="197" y="301"/>
                    <a:pt x="197" y="301"/>
                    <a:pt x="196" y="299"/>
                  </a:cubicBezTo>
                  <a:cubicBezTo>
                    <a:pt x="197" y="300"/>
                    <a:pt x="197" y="302"/>
                    <a:pt x="198" y="304"/>
                  </a:cubicBezTo>
                  <a:cubicBezTo>
                    <a:pt x="198" y="302"/>
                    <a:pt x="199" y="305"/>
                    <a:pt x="198" y="302"/>
                  </a:cubicBezTo>
                  <a:cubicBezTo>
                    <a:pt x="198" y="302"/>
                    <a:pt x="198" y="301"/>
                    <a:pt x="197" y="300"/>
                  </a:cubicBezTo>
                  <a:cubicBezTo>
                    <a:pt x="198" y="300"/>
                    <a:pt x="198" y="301"/>
                    <a:pt x="198" y="302"/>
                  </a:cubicBezTo>
                  <a:cubicBezTo>
                    <a:pt x="198" y="301"/>
                    <a:pt x="198" y="299"/>
                    <a:pt x="198" y="299"/>
                  </a:cubicBezTo>
                  <a:cubicBezTo>
                    <a:pt x="198" y="299"/>
                    <a:pt x="198" y="296"/>
                    <a:pt x="198" y="298"/>
                  </a:cubicBezTo>
                  <a:cubicBezTo>
                    <a:pt x="199" y="300"/>
                    <a:pt x="198" y="299"/>
                    <a:pt x="198" y="300"/>
                  </a:cubicBezTo>
                  <a:cubicBezTo>
                    <a:pt x="199" y="300"/>
                    <a:pt x="198" y="296"/>
                    <a:pt x="198" y="295"/>
                  </a:cubicBezTo>
                  <a:cubicBezTo>
                    <a:pt x="198" y="294"/>
                    <a:pt x="197" y="291"/>
                    <a:pt x="197" y="290"/>
                  </a:cubicBezTo>
                  <a:cubicBezTo>
                    <a:pt x="198" y="291"/>
                    <a:pt x="197" y="291"/>
                    <a:pt x="198" y="293"/>
                  </a:cubicBezTo>
                  <a:cubicBezTo>
                    <a:pt x="198" y="293"/>
                    <a:pt x="198" y="293"/>
                    <a:pt x="198" y="293"/>
                  </a:cubicBezTo>
                  <a:cubicBezTo>
                    <a:pt x="199" y="296"/>
                    <a:pt x="198" y="298"/>
                    <a:pt x="199" y="300"/>
                  </a:cubicBezTo>
                  <a:cubicBezTo>
                    <a:pt x="199" y="299"/>
                    <a:pt x="199" y="299"/>
                    <a:pt x="199" y="299"/>
                  </a:cubicBezTo>
                  <a:cubicBezTo>
                    <a:pt x="200" y="302"/>
                    <a:pt x="200" y="302"/>
                    <a:pt x="200" y="302"/>
                  </a:cubicBezTo>
                  <a:cubicBezTo>
                    <a:pt x="200" y="300"/>
                    <a:pt x="200" y="301"/>
                    <a:pt x="200" y="301"/>
                  </a:cubicBezTo>
                  <a:cubicBezTo>
                    <a:pt x="200" y="299"/>
                    <a:pt x="200" y="302"/>
                    <a:pt x="200" y="300"/>
                  </a:cubicBezTo>
                  <a:cubicBezTo>
                    <a:pt x="200" y="300"/>
                    <a:pt x="200" y="297"/>
                    <a:pt x="200" y="298"/>
                  </a:cubicBezTo>
                  <a:cubicBezTo>
                    <a:pt x="201" y="301"/>
                    <a:pt x="201" y="301"/>
                    <a:pt x="201" y="301"/>
                  </a:cubicBezTo>
                  <a:cubicBezTo>
                    <a:pt x="201" y="302"/>
                    <a:pt x="201" y="299"/>
                    <a:pt x="201" y="300"/>
                  </a:cubicBezTo>
                  <a:cubicBezTo>
                    <a:pt x="201" y="301"/>
                    <a:pt x="201" y="301"/>
                    <a:pt x="201" y="301"/>
                  </a:cubicBezTo>
                  <a:cubicBezTo>
                    <a:pt x="202" y="301"/>
                    <a:pt x="203" y="301"/>
                    <a:pt x="204" y="297"/>
                  </a:cubicBezTo>
                  <a:cubicBezTo>
                    <a:pt x="204" y="298"/>
                    <a:pt x="204" y="299"/>
                    <a:pt x="205" y="300"/>
                  </a:cubicBezTo>
                  <a:cubicBezTo>
                    <a:pt x="205" y="299"/>
                    <a:pt x="205" y="298"/>
                    <a:pt x="205" y="298"/>
                  </a:cubicBezTo>
                  <a:cubicBezTo>
                    <a:pt x="205" y="300"/>
                    <a:pt x="205" y="300"/>
                    <a:pt x="205" y="300"/>
                  </a:cubicBezTo>
                  <a:cubicBezTo>
                    <a:pt x="206" y="301"/>
                    <a:pt x="206" y="299"/>
                    <a:pt x="206" y="298"/>
                  </a:cubicBezTo>
                  <a:cubicBezTo>
                    <a:pt x="206" y="299"/>
                    <a:pt x="206" y="299"/>
                    <a:pt x="206" y="299"/>
                  </a:cubicBezTo>
                  <a:cubicBezTo>
                    <a:pt x="207" y="300"/>
                    <a:pt x="207" y="298"/>
                    <a:pt x="207" y="298"/>
                  </a:cubicBezTo>
                  <a:cubicBezTo>
                    <a:pt x="207" y="299"/>
                    <a:pt x="207" y="299"/>
                    <a:pt x="207" y="299"/>
                  </a:cubicBezTo>
                  <a:cubicBezTo>
                    <a:pt x="207" y="298"/>
                    <a:pt x="207" y="298"/>
                    <a:pt x="207" y="298"/>
                  </a:cubicBezTo>
                  <a:cubicBezTo>
                    <a:pt x="207" y="297"/>
                    <a:pt x="207" y="297"/>
                    <a:pt x="207" y="299"/>
                  </a:cubicBezTo>
                  <a:cubicBezTo>
                    <a:pt x="208" y="298"/>
                    <a:pt x="208" y="298"/>
                    <a:pt x="208" y="298"/>
                  </a:cubicBezTo>
                  <a:cubicBezTo>
                    <a:pt x="208" y="299"/>
                    <a:pt x="208" y="299"/>
                    <a:pt x="209" y="298"/>
                  </a:cubicBezTo>
                  <a:cubicBezTo>
                    <a:pt x="209" y="298"/>
                    <a:pt x="209" y="297"/>
                    <a:pt x="209" y="296"/>
                  </a:cubicBezTo>
                  <a:cubicBezTo>
                    <a:pt x="209" y="293"/>
                    <a:pt x="209" y="296"/>
                    <a:pt x="209" y="295"/>
                  </a:cubicBezTo>
                  <a:cubicBezTo>
                    <a:pt x="209" y="297"/>
                    <a:pt x="209" y="297"/>
                    <a:pt x="209" y="297"/>
                  </a:cubicBezTo>
                  <a:cubicBezTo>
                    <a:pt x="209" y="300"/>
                    <a:pt x="210" y="298"/>
                    <a:pt x="211" y="299"/>
                  </a:cubicBezTo>
                  <a:cubicBezTo>
                    <a:pt x="211" y="297"/>
                    <a:pt x="211" y="297"/>
                    <a:pt x="211" y="297"/>
                  </a:cubicBezTo>
                  <a:cubicBezTo>
                    <a:pt x="211" y="300"/>
                    <a:pt x="212" y="297"/>
                    <a:pt x="212" y="299"/>
                  </a:cubicBezTo>
                  <a:cubicBezTo>
                    <a:pt x="213" y="298"/>
                    <a:pt x="213" y="295"/>
                    <a:pt x="214" y="295"/>
                  </a:cubicBezTo>
                  <a:cubicBezTo>
                    <a:pt x="214" y="293"/>
                    <a:pt x="213" y="298"/>
                    <a:pt x="213" y="299"/>
                  </a:cubicBezTo>
                  <a:cubicBezTo>
                    <a:pt x="213" y="298"/>
                    <a:pt x="214" y="298"/>
                    <a:pt x="214" y="298"/>
                  </a:cubicBezTo>
                  <a:cubicBezTo>
                    <a:pt x="214" y="298"/>
                    <a:pt x="214" y="298"/>
                    <a:pt x="214" y="298"/>
                  </a:cubicBezTo>
                  <a:cubicBezTo>
                    <a:pt x="214" y="297"/>
                    <a:pt x="215" y="296"/>
                    <a:pt x="215" y="297"/>
                  </a:cubicBezTo>
                  <a:cubicBezTo>
                    <a:pt x="214" y="298"/>
                    <a:pt x="214" y="298"/>
                    <a:pt x="214" y="298"/>
                  </a:cubicBezTo>
                  <a:cubicBezTo>
                    <a:pt x="215" y="298"/>
                    <a:pt x="214" y="299"/>
                    <a:pt x="215" y="299"/>
                  </a:cubicBezTo>
                  <a:cubicBezTo>
                    <a:pt x="215" y="297"/>
                    <a:pt x="215" y="298"/>
                    <a:pt x="216" y="297"/>
                  </a:cubicBezTo>
                  <a:cubicBezTo>
                    <a:pt x="215" y="298"/>
                    <a:pt x="215" y="298"/>
                    <a:pt x="215" y="298"/>
                  </a:cubicBezTo>
                  <a:cubicBezTo>
                    <a:pt x="216" y="296"/>
                    <a:pt x="216" y="296"/>
                    <a:pt x="216" y="296"/>
                  </a:cubicBezTo>
                  <a:cubicBezTo>
                    <a:pt x="216" y="297"/>
                    <a:pt x="216" y="297"/>
                    <a:pt x="216" y="297"/>
                  </a:cubicBezTo>
                  <a:cubicBezTo>
                    <a:pt x="215" y="299"/>
                    <a:pt x="215" y="299"/>
                    <a:pt x="215" y="299"/>
                  </a:cubicBezTo>
                  <a:cubicBezTo>
                    <a:pt x="215" y="300"/>
                    <a:pt x="216" y="297"/>
                    <a:pt x="216" y="297"/>
                  </a:cubicBezTo>
                  <a:cubicBezTo>
                    <a:pt x="217" y="296"/>
                    <a:pt x="216" y="297"/>
                    <a:pt x="216" y="298"/>
                  </a:cubicBezTo>
                  <a:cubicBezTo>
                    <a:pt x="216" y="298"/>
                    <a:pt x="216" y="297"/>
                    <a:pt x="216" y="298"/>
                  </a:cubicBezTo>
                  <a:cubicBezTo>
                    <a:pt x="215" y="299"/>
                    <a:pt x="216" y="298"/>
                    <a:pt x="215" y="299"/>
                  </a:cubicBezTo>
                  <a:cubicBezTo>
                    <a:pt x="215" y="299"/>
                    <a:pt x="216" y="297"/>
                    <a:pt x="216" y="298"/>
                  </a:cubicBezTo>
                  <a:cubicBezTo>
                    <a:pt x="216" y="298"/>
                    <a:pt x="217" y="298"/>
                    <a:pt x="216" y="299"/>
                  </a:cubicBezTo>
                  <a:cubicBezTo>
                    <a:pt x="216" y="298"/>
                    <a:pt x="216" y="299"/>
                    <a:pt x="217" y="298"/>
                  </a:cubicBezTo>
                  <a:cubicBezTo>
                    <a:pt x="217" y="298"/>
                    <a:pt x="217" y="297"/>
                    <a:pt x="217" y="296"/>
                  </a:cubicBezTo>
                  <a:cubicBezTo>
                    <a:pt x="218" y="296"/>
                    <a:pt x="218" y="296"/>
                    <a:pt x="218" y="296"/>
                  </a:cubicBezTo>
                  <a:cubicBezTo>
                    <a:pt x="217" y="297"/>
                    <a:pt x="217" y="297"/>
                    <a:pt x="217" y="297"/>
                  </a:cubicBezTo>
                  <a:cubicBezTo>
                    <a:pt x="218" y="296"/>
                    <a:pt x="218" y="297"/>
                    <a:pt x="218" y="296"/>
                  </a:cubicBezTo>
                  <a:cubicBezTo>
                    <a:pt x="217" y="298"/>
                    <a:pt x="217" y="298"/>
                    <a:pt x="217" y="298"/>
                  </a:cubicBezTo>
                  <a:cubicBezTo>
                    <a:pt x="218" y="297"/>
                    <a:pt x="218" y="297"/>
                    <a:pt x="219" y="297"/>
                  </a:cubicBezTo>
                  <a:cubicBezTo>
                    <a:pt x="218" y="298"/>
                    <a:pt x="216" y="300"/>
                    <a:pt x="216" y="300"/>
                  </a:cubicBezTo>
                  <a:cubicBezTo>
                    <a:pt x="218" y="299"/>
                    <a:pt x="218" y="299"/>
                    <a:pt x="218" y="299"/>
                  </a:cubicBezTo>
                  <a:cubicBezTo>
                    <a:pt x="218" y="299"/>
                    <a:pt x="218" y="299"/>
                    <a:pt x="217" y="300"/>
                  </a:cubicBezTo>
                  <a:cubicBezTo>
                    <a:pt x="217" y="301"/>
                    <a:pt x="220" y="296"/>
                    <a:pt x="220" y="298"/>
                  </a:cubicBezTo>
                  <a:cubicBezTo>
                    <a:pt x="218" y="299"/>
                    <a:pt x="218" y="299"/>
                    <a:pt x="218" y="300"/>
                  </a:cubicBezTo>
                  <a:cubicBezTo>
                    <a:pt x="219" y="299"/>
                    <a:pt x="219" y="299"/>
                    <a:pt x="219" y="299"/>
                  </a:cubicBezTo>
                  <a:cubicBezTo>
                    <a:pt x="219" y="298"/>
                    <a:pt x="218" y="300"/>
                    <a:pt x="219" y="299"/>
                  </a:cubicBezTo>
                  <a:cubicBezTo>
                    <a:pt x="219" y="298"/>
                    <a:pt x="219" y="298"/>
                    <a:pt x="220" y="298"/>
                  </a:cubicBezTo>
                  <a:cubicBezTo>
                    <a:pt x="217" y="301"/>
                    <a:pt x="219" y="300"/>
                    <a:pt x="218" y="301"/>
                  </a:cubicBezTo>
                  <a:cubicBezTo>
                    <a:pt x="220" y="300"/>
                    <a:pt x="219" y="301"/>
                    <a:pt x="219" y="301"/>
                  </a:cubicBezTo>
                  <a:cubicBezTo>
                    <a:pt x="217" y="302"/>
                    <a:pt x="220" y="301"/>
                    <a:pt x="218" y="302"/>
                  </a:cubicBezTo>
                  <a:cubicBezTo>
                    <a:pt x="221" y="300"/>
                    <a:pt x="221" y="300"/>
                    <a:pt x="221" y="300"/>
                  </a:cubicBezTo>
                  <a:cubicBezTo>
                    <a:pt x="219" y="301"/>
                    <a:pt x="224" y="299"/>
                    <a:pt x="222" y="300"/>
                  </a:cubicBezTo>
                  <a:cubicBezTo>
                    <a:pt x="221" y="301"/>
                    <a:pt x="220" y="301"/>
                    <a:pt x="220" y="301"/>
                  </a:cubicBezTo>
                  <a:cubicBezTo>
                    <a:pt x="217" y="303"/>
                    <a:pt x="222" y="301"/>
                    <a:pt x="219" y="302"/>
                  </a:cubicBezTo>
                  <a:cubicBezTo>
                    <a:pt x="223" y="301"/>
                    <a:pt x="223" y="301"/>
                    <a:pt x="223" y="301"/>
                  </a:cubicBezTo>
                  <a:cubicBezTo>
                    <a:pt x="222" y="302"/>
                    <a:pt x="221" y="302"/>
                    <a:pt x="220" y="303"/>
                  </a:cubicBezTo>
                  <a:cubicBezTo>
                    <a:pt x="221" y="302"/>
                    <a:pt x="221" y="302"/>
                    <a:pt x="221" y="303"/>
                  </a:cubicBezTo>
                  <a:cubicBezTo>
                    <a:pt x="220" y="303"/>
                    <a:pt x="220" y="303"/>
                    <a:pt x="220" y="303"/>
                  </a:cubicBezTo>
                  <a:cubicBezTo>
                    <a:pt x="219" y="303"/>
                    <a:pt x="220" y="303"/>
                    <a:pt x="221" y="303"/>
                  </a:cubicBezTo>
                  <a:cubicBezTo>
                    <a:pt x="219" y="303"/>
                    <a:pt x="221" y="304"/>
                    <a:pt x="219" y="304"/>
                  </a:cubicBezTo>
                  <a:cubicBezTo>
                    <a:pt x="222" y="304"/>
                    <a:pt x="218" y="304"/>
                    <a:pt x="222" y="304"/>
                  </a:cubicBezTo>
                  <a:cubicBezTo>
                    <a:pt x="221" y="304"/>
                    <a:pt x="221" y="304"/>
                    <a:pt x="221" y="304"/>
                  </a:cubicBezTo>
                  <a:cubicBezTo>
                    <a:pt x="222" y="304"/>
                    <a:pt x="223" y="304"/>
                    <a:pt x="224" y="305"/>
                  </a:cubicBezTo>
                  <a:cubicBezTo>
                    <a:pt x="222" y="305"/>
                    <a:pt x="222" y="305"/>
                    <a:pt x="222" y="305"/>
                  </a:cubicBezTo>
                  <a:cubicBezTo>
                    <a:pt x="221" y="305"/>
                    <a:pt x="221" y="305"/>
                    <a:pt x="221" y="305"/>
                  </a:cubicBezTo>
                  <a:cubicBezTo>
                    <a:pt x="221" y="305"/>
                    <a:pt x="221" y="304"/>
                    <a:pt x="221" y="304"/>
                  </a:cubicBezTo>
                  <a:cubicBezTo>
                    <a:pt x="221" y="304"/>
                    <a:pt x="221" y="305"/>
                    <a:pt x="221" y="305"/>
                  </a:cubicBezTo>
                  <a:cubicBezTo>
                    <a:pt x="219" y="305"/>
                    <a:pt x="221" y="305"/>
                    <a:pt x="220" y="305"/>
                  </a:cubicBezTo>
                  <a:cubicBezTo>
                    <a:pt x="222" y="305"/>
                    <a:pt x="220" y="305"/>
                    <a:pt x="221" y="305"/>
                  </a:cubicBezTo>
                  <a:cubicBezTo>
                    <a:pt x="221" y="305"/>
                    <a:pt x="221" y="305"/>
                    <a:pt x="221" y="305"/>
                  </a:cubicBezTo>
                  <a:cubicBezTo>
                    <a:pt x="221" y="306"/>
                    <a:pt x="222" y="306"/>
                    <a:pt x="222" y="306"/>
                  </a:cubicBezTo>
                  <a:cubicBezTo>
                    <a:pt x="222" y="306"/>
                    <a:pt x="221" y="305"/>
                    <a:pt x="221" y="305"/>
                  </a:cubicBezTo>
                  <a:cubicBezTo>
                    <a:pt x="222" y="305"/>
                    <a:pt x="222" y="305"/>
                    <a:pt x="222" y="305"/>
                  </a:cubicBezTo>
                  <a:cubicBezTo>
                    <a:pt x="223" y="306"/>
                    <a:pt x="223" y="306"/>
                    <a:pt x="223" y="306"/>
                  </a:cubicBezTo>
                  <a:cubicBezTo>
                    <a:pt x="223" y="306"/>
                    <a:pt x="222" y="306"/>
                    <a:pt x="222" y="306"/>
                  </a:cubicBezTo>
                  <a:cubicBezTo>
                    <a:pt x="222" y="306"/>
                    <a:pt x="221" y="306"/>
                    <a:pt x="222" y="306"/>
                  </a:cubicBezTo>
                  <a:cubicBezTo>
                    <a:pt x="221" y="306"/>
                    <a:pt x="221" y="306"/>
                    <a:pt x="221" y="306"/>
                  </a:cubicBezTo>
                  <a:cubicBezTo>
                    <a:pt x="220" y="306"/>
                    <a:pt x="221" y="306"/>
                    <a:pt x="221" y="306"/>
                  </a:cubicBezTo>
                  <a:cubicBezTo>
                    <a:pt x="221" y="306"/>
                    <a:pt x="221" y="306"/>
                    <a:pt x="221" y="306"/>
                  </a:cubicBezTo>
                  <a:cubicBezTo>
                    <a:pt x="221" y="306"/>
                    <a:pt x="221" y="306"/>
                    <a:pt x="221" y="306"/>
                  </a:cubicBezTo>
                  <a:cubicBezTo>
                    <a:pt x="221" y="306"/>
                    <a:pt x="221" y="306"/>
                    <a:pt x="221" y="306"/>
                  </a:cubicBezTo>
                  <a:cubicBezTo>
                    <a:pt x="221" y="306"/>
                    <a:pt x="221" y="306"/>
                    <a:pt x="221" y="306"/>
                  </a:cubicBezTo>
                  <a:cubicBezTo>
                    <a:pt x="221" y="306"/>
                    <a:pt x="221" y="306"/>
                    <a:pt x="221" y="306"/>
                  </a:cubicBezTo>
                  <a:cubicBezTo>
                    <a:pt x="221" y="306"/>
                    <a:pt x="221" y="306"/>
                    <a:pt x="221" y="306"/>
                  </a:cubicBezTo>
                  <a:cubicBezTo>
                    <a:pt x="221" y="307"/>
                    <a:pt x="221" y="307"/>
                    <a:pt x="222" y="307"/>
                  </a:cubicBezTo>
                  <a:cubicBezTo>
                    <a:pt x="222" y="307"/>
                    <a:pt x="221" y="307"/>
                    <a:pt x="221" y="307"/>
                  </a:cubicBezTo>
                  <a:cubicBezTo>
                    <a:pt x="221" y="307"/>
                    <a:pt x="221" y="307"/>
                    <a:pt x="221"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8"/>
                    <a:pt x="222" y="308"/>
                    <a:pt x="222" y="309"/>
                  </a:cubicBezTo>
                  <a:cubicBezTo>
                    <a:pt x="222" y="307"/>
                    <a:pt x="222" y="307"/>
                    <a:pt x="222" y="307"/>
                  </a:cubicBezTo>
                  <a:cubicBezTo>
                    <a:pt x="222" y="308"/>
                    <a:pt x="222" y="308"/>
                    <a:pt x="222" y="309"/>
                  </a:cubicBezTo>
                  <a:cubicBezTo>
                    <a:pt x="222" y="310"/>
                    <a:pt x="222" y="309"/>
                    <a:pt x="222" y="309"/>
                  </a:cubicBezTo>
                  <a:cubicBezTo>
                    <a:pt x="222" y="310"/>
                    <a:pt x="222" y="312"/>
                    <a:pt x="222" y="311"/>
                  </a:cubicBezTo>
                  <a:cubicBezTo>
                    <a:pt x="222" y="311"/>
                    <a:pt x="222" y="311"/>
                    <a:pt x="222" y="311"/>
                  </a:cubicBezTo>
                  <a:cubicBezTo>
                    <a:pt x="222" y="311"/>
                    <a:pt x="222" y="312"/>
                    <a:pt x="221" y="312"/>
                  </a:cubicBezTo>
                  <a:cubicBezTo>
                    <a:pt x="221" y="311"/>
                    <a:pt x="221" y="311"/>
                    <a:pt x="221" y="310"/>
                  </a:cubicBezTo>
                  <a:cubicBezTo>
                    <a:pt x="221" y="308"/>
                    <a:pt x="221" y="309"/>
                    <a:pt x="220" y="309"/>
                  </a:cubicBezTo>
                  <a:cubicBezTo>
                    <a:pt x="220" y="310"/>
                    <a:pt x="220" y="310"/>
                    <a:pt x="220" y="310"/>
                  </a:cubicBezTo>
                  <a:cubicBezTo>
                    <a:pt x="220" y="311"/>
                    <a:pt x="220" y="309"/>
                    <a:pt x="220" y="309"/>
                  </a:cubicBezTo>
                  <a:cubicBezTo>
                    <a:pt x="219" y="314"/>
                    <a:pt x="219" y="314"/>
                    <a:pt x="219" y="314"/>
                  </a:cubicBezTo>
                  <a:cubicBezTo>
                    <a:pt x="219" y="313"/>
                    <a:pt x="219" y="311"/>
                    <a:pt x="219" y="310"/>
                  </a:cubicBezTo>
                  <a:cubicBezTo>
                    <a:pt x="219" y="311"/>
                    <a:pt x="218" y="314"/>
                    <a:pt x="217" y="315"/>
                  </a:cubicBezTo>
                  <a:cubicBezTo>
                    <a:pt x="217" y="315"/>
                    <a:pt x="216" y="316"/>
                    <a:pt x="216" y="316"/>
                  </a:cubicBezTo>
                  <a:cubicBezTo>
                    <a:pt x="216" y="314"/>
                    <a:pt x="216" y="316"/>
                    <a:pt x="216" y="315"/>
                  </a:cubicBezTo>
                  <a:cubicBezTo>
                    <a:pt x="216" y="313"/>
                    <a:pt x="216" y="313"/>
                    <a:pt x="216" y="313"/>
                  </a:cubicBezTo>
                  <a:cubicBezTo>
                    <a:pt x="217" y="313"/>
                    <a:pt x="217" y="311"/>
                    <a:pt x="217" y="310"/>
                  </a:cubicBezTo>
                  <a:cubicBezTo>
                    <a:pt x="217" y="311"/>
                    <a:pt x="216" y="309"/>
                    <a:pt x="216" y="309"/>
                  </a:cubicBezTo>
                  <a:cubicBezTo>
                    <a:pt x="215" y="312"/>
                    <a:pt x="215" y="310"/>
                    <a:pt x="214" y="313"/>
                  </a:cubicBezTo>
                  <a:cubicBezTo>
                    <a:pt x="214" y="313"/>
                    <a:pt x="214" y="311"/>
                    <a:pt x="214" y="310"/>
                  </a:cubicBezTo>
                  <a:cubicBezTo>
                    <a:pt x="213" y="311"/>
                    <a:pt x="213" y="310"/>
                    <a:pt x="212" y="310"/>
                  </a:cubicBezTo>
                  <a:cubicBezTo>
                    <a:pt x="213" y="310"/>
                    <a:pt x="213" y="310"/>
                    <a:pt x="213" y="310"/>
                  </a:cubicBezTo>
                  <a:cubicBezTo>
                    <a:pt x="212" y="310"/>
                    <a:pt x="211" y="309"/>
                    <a:pt x="210" y="312"/>
                  </a:cubicBezTo>
                  <a:cubicBezTo>
                    <a:pt x="211" y="310"/>
                    <a:pt x="211" y="310"/>
                    <a:pt x="211" y="310"/>
                  </a:cubicBezTo>
                  <a:cubicBezTo>
                    <a:pt x="210" y="309"/>
                    <a:pt x="210" y="313"/>
                    <a:pt x="209" y="312"/>
                  </a:cubicBezTo>
                  <a:cubicBezTo>
                    <a:pt x="210" y="310"/>
                    <a:pt x="210" y="310"/>
                    <a:pt x="210" y="310"/>
                  </a:cubicBezTo>
                  <a:cubicBezTo>
                    <a:pt x="209" y="312"/>
                    <a:pt x="209" y="309"/>
                    <a:pt x="208" y="311"/>
                  </a:cubicBezTo>
                  <a:cubicBezTo>
                    <a:pt x="209" y="310"/>
                    <a:pt x="209" y="310"/>
                    <a:pt x="209" y="310"/>
                  </a:cubicBezTo>
                  <a:cubicBezTo>
                    <a:pt x="208" y="310"/>
                    <a:pt x="208" y="310"/>
                    <a:pt x="207" y="311"/>
                  </a:cubicBezTo>
                  <a:cubicBezTo>
                    <a:pt x="208" y="309"/>
                    <a:pt x="208" y="309"/>
                    <a:pt x="208" y="309"/>
                  </a:cubicBezTo>
                  <a:cubicBezTo>
                    <a:pt x="208" y="308"/>
                    <a:pt x="207" y="311"/>
                    <a:pt x="207" y="311"/>
                  </a:cubicBezTo>
                  <a:cubicBezTo>
                    <a:pt x="207" y="310"/>
                    <a:pt x="207" y="309"/>
                    <a:pt x="207" y="309"/>
                  </a:cubicBezTo>
                  <a:cubicBezTo>
                    <a:pt x="206" y="310"/>
                    <a:pt x="206" y="310"/>
                    <a:pt x="205" y="311"/>
                  </a:cubicBezTo>
                  <a:cubicBezTo>
                    <a:pt x="206" y="309"/>
                    <a:pt x="206" y="309"/>
                    <a:pt x="206" y="309"/>
                  </a:cubicBezTo>
                  <a:cubicBezTo>
                    <a:pt x="203" y="308"/>
                    <a:pt x="201" y="307"/>
                    <a:pt x="199" y="309"/>
                  </a:cubicBezTo>
                  <a:cubicBezTo>
                    <a:pt x="199" y="306"/>
                    <a:pt x="199" y="308"/>
                    <a:pt x="199" y="306"/>
                  </a:cubicBezTo>
                  <a:cubicBezTo>
                    <a:pt x="199" y="308"/>
                    <a:pt x="199" y="306"/>
                    <a:pt x="198" y="307"/>
                  </a:cubicBezTo>
                  <a:close/>
                  <a:moveTo>
                    <a:pt x="221" y="306"/>
                  </a:moveTo>
                  <a:cubicBezTo>
                    <a:pt x="221" y="306"/>
                    <a:pt x="222" y="306"/>
                    <a:pt x="222" y="306"/>
                  </a:cubicBezTo>
                  <a:cubicBezTo>
                    <a:pt x="222" y="306"/>
                    <a:pt x="222" y="306"/>
                    <a:pt x="222" y="306"/>
                  </a:cubicBezTo>
                  <a:cubicBezTo>
                    <a:pt x="222" y="306"/>
                    <a:pt x="222" y="306"/>
                    <a:pt x="222" y="306"/>
                  </a:cubicBezTo>
                  <a:cubicBezTo>
                    <a:pt x="222" y="306"/>
                    <a:pt x="222" y="306"/>
                    <a:pt x="222" y="306"/>
                  </a:cubicBezTo>
                  <a:cubicBezTo>
                    <a:pt x="222" y="306"/>
                    <a:pt x="222" y="307"/>
                    <a:pt x="222" y="307"/>
                  </a:cubicBezTo>
                  <a:cubicBezTo>
                    <a:pt x="222" y="307"/>
                    <a:pt x="222" y="307"/>
                    <a:pt x="222" y="307"/>
                  </a:cubicBezTo>
                  <a:cubicBezTo>
                    <a:pt x="222" y="307"/>
                    <a:pt x="222" y="306"/>
                    <a:pt x="222" y="306"/>
                  </a:cubicBezTo>
                  <a:cubicBezTo>
                    <a:pt x="222" y="306"/>
                    <a:pt x="221" y="306"/>
                    <a:pt x="221" y="306"/>
                  </a:cubicBezTo>
                  <a:close/>
                  <a:moveTo>
                    <a:pt x="222" y="306"/>
                  </a:moveTo>
                  <a:cubicBezTo>
                    <a:pt x="222" y="306"/>
                    <a:pt x="222" y="306"/>
                    <a:pt x="222" y="306"/>
                  </a:cubicBezTo>
                  <a:cubicBezTo>
                    <a:pt x="221" y="306"/>
                    <a:pt x="221" y="306"/>
                    <a:pt x="221" y="306"/>
                  </a:cubicBezTo>
                  <a:cubicBezTo>
                    <a:pt x="222" y="306"/>
                    <a:pt x="222" y="306"/>
                    <a:pt x="222" y="306"/>
                  </a:cubicBezTo>
                  <a:close/>
                  <a:moveTo>
                    <a:pt x="222" y="307"/>
                  </a:moveTo>
                  <a:cubicBezTo>
                    <a:pt x="222" y="307"/>
                    <a:pt x="222" y="307"/>
                    <a:pt x="222" y="307"/>
                  </a:cubicBezTo>
                  <a:cubicBezTo>
                    <a:pt x="222" y="307"/>
                    <a:pt x="222" y="307"/>
                    <a:pt x="222" y="307"/>
                  </a:cubicBezTo>
                  <a:cubicBezTo>
                    <a:pt x="222" y="307"/>
                    <a:pt x="222" y="307"/>
                    <a:pt x="222" y="307"/>
                  </a:cubicBezTo>
                  <a:cubicBezTo>
                    <a:pt x="222" y="307"/>
                    <a:pt x="222" y="307"/>
                    <a:pt x="222" y="307"/>
                  </a:cubicBezTo>
                  <a:close/>
                  <a:moveTo>
                    <a:pt x="222" y="307"/>
                  </a:moveTo>
                  <a:cubicBezTo>
                    <a:pt x="222" y="307"/>
                    <a:pt x="222" y="307"/>
                    <a:pt x="222" y="307"/>
                  </a:cubicBezTo>
                  <a:cubicBezTo>
                    <a:pt x="222" y="307"/>
                    <a:pt x="222" y="307"/>
                    <a:pt x="222" y="307"/>
                  </a:cubicBezTo>
                  <a:cubicBezTo>
                    <a:pt x="222" y="307"/>
                    <a:pt x="222" y="307"/>
                    <a:pt x="222" y="307"/>
                  </a:cubicBezTo>
                  <a:close/>
                  <a:moveTo>
                    <a:pt x="222" y="307"/>
                  </a:moveTo>
                  <a:cubicBezTo>
                    <a:pt x="222" y="307"/>
                    <a:pt x="222" y="307"/>
                    <a:pt x="222" y="307"/>
                  </a:cubicBezTo>
                  <a:cubicBezTo>
                    <a:pt x="222" y="306"/>
                    <a:pt x="222" y="307"/>
                    <a:pt x="222" y="307"/>
                  </a:cubicBezTo>
                  <a:close/>
                  <a:moveTo>
                    <a:pt x="382" y="181"/>
                  </a:moveTo>
                  <a:cubicBezTo>
                    <a:pt x="383" y="179"/>
                    <a:pt x="383" y="179"/>
                    <a:pt x="383" y="179"/>
                  </a:cubicBezTo>
                  <a:cubicBezTo>
                    <a:pt x="384" y="180"/>
                    <a:pt x="384" y="181"/>
                    <a:pt x="384" y="182"/>
                  </a:cubicBezTo>
                  <a:cubicBezTo>
                    <a:pt x="385" y="180"/>
                    <a:pt x="387" y="181"/>
                    <a:pt x="387" y="180"/>
                  </a:cubicBezTo>
                  <a:cubicBezTo>
                    <a:pt x="388" y="180"/>
                    <a:pt x="387" y="181"/>
                    <a:pt x="387" y="181"/>
                  </a:cubicBezTo>
                  <a:cubicBezTo>
                    <a:pt x="388" y="181"/>
                    <a:pt x="391" y="180"/>
                    <a:pt x="392" y="181"/>
                  </a:cubicBezTo>
                  <a:cubicBezTo>
                    <a:pt x="391" y="182"/>
                    <a:pt x="391" y="182"/>
                    <a:pt x="391" y="182"/>
                  </a:cubicBezTo>
                  <a:cubicBezTo>
                    <a:pt x="393" y="184"/>
                    <a:pt x="393" y="186"/>
                    <a:pt x="393" y="188"/>
                  </a:cubicBezTo>
                  <a:cubicBezTo>
                    <a:pt x="389" y="186"/>
                    <a:pt x="384" y="185"/>
                    <a:pt x="380" y="183"/>
                  </a:cubicBezTo>
                  <a:cubicBezTo>
                    <a:pt x="381" y="183"/>
                    <a:pt x="382" y="183"/>
                    <a:pt x="382" y="181"/>
                  </a:cubicBezTo>
                  <a:close/>
                  <a:moveTo>
                    <a:pt x="262" y="151"/>
                  </a:moveTo>
                  <a:cubicBezTo>
                    <a:pt x="262" y="150"/>
                    <a:pt x="262" y="150"/>
                    <a:pt x="262" y="150"/>
                  </a:cubicBezTo>
                  <a:cubicBezTo>
                    <a:pt x="262" y="150"/>
                    <a:pt x="262" y="150"/>
                    <a:pt x="262" y="150"/>
                  </a:cubicBezTo>
                  <a:cubicBezTo>
                    <a:pt x="263" y="148"/>
                    <a:pt x="264" y="146"/>
                    <a:pt x="264" y="144"/>
                  </a:cubicBezTo>
                  <a:cubicBezTo>
                    <a:pt x="265" y="144"/>
                    <a:pt x="265" y="145"/>
                    <a:pt x="265" y="146"/>
                  </a:cubicBezTo>
                  <a:cubicBezTo>
                    <a:pt x="267" y="141"/>
                    <a:pt x="267" y="135"/>
                    <a:pt x="267" y="130"/>
                  </a:cubicBezTo>
                  <a:cubicBezTo>
                    <a:pt x="268" y="130"/>
                    <a:pt x="268" y="131"/>
                    <a:pt x="269" y="133"/>
                  </a:cubicBezTo>
                  <a:cubicBezTo>
                    <a:pt x="271" y="128"/>
                    <a:pt x="267" y="127"/>
                    <a:pt x="269" y="122"/>
                  </a:cubicBezTo>
                  <a:cubicBezTo>
                    <a:pt x="270" y="121"/>
                    <a:pt x="271" y="118"/>
                    <a:pt x="271" y="119"/>
                  </a:cubicBezTo>
                  <a:cubicBezTo>
                    <a:pt x="271" y="117"/>
                    <a:pt x="272" y="109"/>
                    <a:pt x="271" y="107"/>
                  </a:cubicBezTo>
                  <a:cubicBezTo>
                    <a:pt x="272" y="106"/>
                    <a:pt x="272" y="105"/>
                    <a:pt x="273" y="103"/>
                  </a:cubicBezTo>
                  <a:cubicBezTo>
                    <a:pt x="274" y="104"/>
                    <a:pt x="274" y="105"/>
                    <a:pt x="275" y="107"/>
                  </a:cubicBezTo>
                  <a:cubicBezTo>
                    <a:pt x="274" y="107"/>
                    <a:pt x="273" y="107"/>
                    <a:pt x="272" y="107"/>
                  </a:cubicBezTo>
                  <a:cubicBezTo>
                    <a:pt x="272" y="107"/>
                    <a:pt x="272" y="107"/>
                    <a:pt x="272" y="107"/>
                  </a:cubicBezTo>
                  <a:cubicBezTo>
                    <a:pt x="272" y="107"/>
                    <a:pt x="272" y="107"/>
                    <a:pt x="272" y="107"/>
                  </a:cubicBezTo>
                  <a:cubicBezTo>
                    <a:pt x="272" y="108"/>
                    <a:pt x="272" y="108"/>
                    <a:pt x="272" y="108"/>
                  </a:cubicBezTo>
                  <a:cubicBezTo>
                    <a:pt x="272" y="111"/>
                    <a:pt x="272" y="111"/>
                    <a:pt x="272" y="111"/>
                  </a:cubicBezTo>
                  <a:cubicBezTo>
                    <a:pt x="272" y="120"/>
                    <a:pt x="272" y="120"/>
                    <a:pt x="272" y="120"/>
                  </a:cubicBezTo>
                  <a:cubicBezTo>
                    <a:pt x="272" y="133"/>
                    <a:pt x="272" y="145"/>
                    <a:pt x="271" y="156"/>
                  </a:cubicBezTo>
                  <a:cubicBezTo>
                    <a:pt x="271" y="160"/>
                    <a:pt x="271" y="162"/>
                    <a:pt x="270" y="164"/>
                  </a:cubicBezTo>
                  <a:cubicBezTo>
                    <a:pt x="268" y="161"/>
                    <a:pt x="265" y="157"/>
                    <a:pt x="265" y="152"/>
                  </a:cubicBezTo>
                  <a:cubicBezTo>
                    <a:pt x="265" y="155"/>
                    <a:pt x="263" y="153"/>
                    <a:pt x="262" y="151"/>
                  </a:cubicBezTo>
                  <a:cubicBezTo>
                    <a:pt x="262" y="151"/>
                    <a:pt x="262" y="151"/>
                    <a:pt x="262" y="151"/>
                  </a:cubicBezTo>
                  <a:close/>
                  <a:moveTo>
                    <a:pt x="212" y="121"/>
                  </a:moveTo>
                  <a:cubicBezTo>
                    <a:pt x="212" y="118"/>
                    <a:pt x="212" y="116"/>
                    <a:pt x="213" y="114"/>
                  </a:cubicBezTo>
                  <a:cubicBezTo>
                    <a:pt x="215" y="119"/>
                    <a:pt x="215" y="127"/>
                    <a:pt x="213" y="134"/>
                  </a:cubicBezTo>
                  <a:cubicBezTo>
                    <a:pt x="212" y="129"/>
                    <a:pt x="211" y="125"/>
                    <a:pt x="212" y="121"/>
                  </a:cubicBezTo>
                  <a:close/>
                  <a:moveTo>
                    <a:pt x="191" y="185"/>
                  </a:moveTo>
                  <a:cubicBezTo>
                    <a:pt x="191" y="185"/>
                    <a:pt x="191" y="184"/>
                    <a:pt x="191" y="185"/>
                  </a:cubicBezTo>
                  <a:cubicBezTo>
                    <a:pt x="190" y="185"/>
                    <a:pt x="190" y="184"/>
                    <a:pt x="190" y="184"/>
                  </a:cubicBezTo>
                  <a:cubicBezTo>
                    <a:pt x="190" y="184"/>
                    <a:pt x="191" y="184"/>
                    <a:pt x="191" y="185"/>
                  </a:cubicBezTo>
                  <a:close/>
                  <a:moveTo>
                    <a:pt x="148" y="192"/>
                  </a:moveTo>
                  <a:cubicBezTo>
                    <a:pt x="148" y="191"/>
                    <a:pt x="148" y="192"/>
                    <a:pt x="148" y="192"/>
                  </a:cubicBezTo>
                  <a:cubicBezTo>
                    <a:pt x="148" y="192"/>
                    <a:pt x="148" y="192"/>
                    <a:pt x="148" y="191"/>
                  </a:cubicBezTo>
                  <a:cubicBezTo>
                    <a:pt x="148" y="191"/>
                    <a:pt x="148" y="192"/>
                    <a:pt x="148" y="192"/>
                  </a:cubicBezTo>
                  <a:close/>
                  <a:moveTo>
                    <a:pt x="134" y="148"/>
                  </a:moveTo>
                  <a:cubicBezTo>
                    <a:pt x="136" y="149"/>
                    <a:pt x="136" y="149"/>
                    <a:pt x="136" y="149"/>
                  </a:cubicBezTo>
                  <a:cubicBezTo>
                    <a:pt x="135" y="142"/>
                    <a:pt x="136" y="133"/>
                    <a:pt x="139" y="125"/>
                  </a:cubicBezTo>
                  <a:cubicBezTo>
                    <a:pt x="140" y="124"/>
                    <a:pt x="140" y="124"/>
                    <a:pt x="140" y="124"/>
                  </a:cubicBezTo>
                  <a:cubicBezTo>
                    <a:pt x="140" y="124"/>
                    <a:pt x="140" y="124"/>
                    <a:pt x="139" y="124"/>
                  </a:cubicBezTo>
                  <a:cubicBezTo>
                    <a:pt x="140" y="123"/>
                    <a:pt x="140" y="123"/>
                    <a:pt x="140" y="122"/>
                  </a:cubicBezTo>
                  <a:cubicBezTo>
                    <a:pt x="140" y="121"/>
                    <a:pt x="141" y="120"/>
                    <a:pt x="141" y="120"/>
                  </a:cubicBezTo>
                  <a:cubicBezTo>
                    <a:pt x="142" y="120"/>
                    <a:pt x="142" y="121"/>
                    <a:pt x="142" y="120"/>
                  </a:cubicBezTo>
                  <a:cubicBezTo>
                    <a:pt x="142" y="119"/>
                    <a:pt x="144" y="118"/>
                    <a:pt x="145" y="117"/>
                  </a:cubicBezTo>
                  <a:cubicBezTo>
                    <a:pt x="146" y="117"/>
                    <a:pt x="147" y="118"/>
                    <a:pt x="149" y="118"/>
                  </a:cubicBezTo>
                  <a:cubicBezTo>
                    <a:pt x="142" y="122"/>
                    <a:pt x="144" y="121"/>
                    <a:pt x="149" y="118"/>
                  </a:cubicBezTo>
                  <a:cubicBezTo>
                    <a:pt x="149" y="118"/>
                    <a:pt x="150" y="119"/>
                    <a:pt x="151" y="119"/>
                  </a:cubicBezTo>
                  <a:cubicBezTo>
                    <a:pt x="151" y="121"/>
                    <a:pt x="151" y="121"/>
                    <a:pt x="151" y="121"/>
                  </a:cubicBezTo>
                  <a:cubicBezTo>
                    <a:pt x="152" y="121"/>
                    <a:pt x="154" y="120"/>
                    <a:pt x="155" y="120"/>
                  </a:cubicBezTo>
                  <a:cubicBezTo>
                    <a:pt x="155" y="123"/>
                    <a:pt x="154" y="119"/>
                    <a:pt x="153" y="121"/>
                  </a:cubicBezTo>
                  <a:cubicBezTo>
                    <a:pt x="155" y="129"/>
                    <a:pt x="153" y="139"/>
                    <a:pt x="153" y="149"/>
                  </a:cubicBezTo>
                  <a:cubicBezTo>
                    <a:pt x="154" y="151"/>
                    <a:pt x="154" y="153"/>
                    <a:pt x="155" y="153"/>
                  </a:cubicBezTo>
                  <a:cubicBezTo>
                    <a:pt x="152" y="164"/>
                    <a:pt x="154" y="178"/>
                    <a:pt x="149" y="185"/>
                  </a:cubicBezTo>
                  <a:cubicBezTo>
                    <a:pt x="153" y="184"/>
                    <a:pt x="150" y="189"/>
                    <a:pt x="149" y="191"/>
                  </a:cubicBezTo>
                  <a:cubicBezTo>
                    <a:pt x="148" y="189"/>
                    <a:pt x="146" y="186"/>
                    <a:pt x="144" y="183"/>
                  </a:cubicBezTo>
                  <a:cubicBezTo>
                    <a:pt x="143" y="180"/>
                    <a:pt x="140" y="179"/>
                    <a:pt x="140" y="174"/>
                  </a:cubicBezTo>
                  <a:cubicBezTo>
                    <a:pt x="141" y="170"/>
                    <a:pt x="137" y="163"/>
                    <a:pt x="137" y="158"/>
                  </a:cubicBezTo>
                  <a:cubicBezTo>
                    <a:pt x="136" y="160"/>
                    <a:pt x="133" y="153"/>
                    <a:pt x="134" y="148"/>
                  </a:cubicBezTo>
                  <a:close/>
                  <a:moveTo>
                    <a:pt x="65" y="183"/>
                  </a:moveTo>
                  <a:cubicBezTo>
                    <a:pt x="65" y="185"/>
                    <a:pt x="63" y="186"/>
                    <a:pt x="63" y="187"/>
                  </a:cubicBezTo>
                  <a:cubicBezTo>
                    <a:pt x="63" y="187"/>
                    <a:pt x="63" y="187"/>
                    <a:pt x="63" y="187"/>
                  </a:cubicBezTo>
                  <a:cubicBezTo>
                    <a:pt x="64" y="186"/>
                    <a:pt x="64" y="186"/>
                    <a:pt x="63" y="186"/>
                  </a:cubicBezTo>
                  <a:cubicBezTo>
                    <a:pt x="63" y="184"/>
                    <a:pt x="63" y="184"/>
                    <a:pt x="63" y="184"/>
                  </a:cubicBezTo>
                  <a:cubicBezTo>
                    <a:pt x="64" y="183"/>
                    <a:pt x="65" y="183"/>
                    <a:pt x="65" y="183"/>
                  </a:cubicBezTo>
                  <a:close/>
                  <a:moveTo>
                    <a:pt x="63" y="185"/>
                  </a:moveTo>
                  <a:cubicBezTo>
                    <a:pt x="63" y="185"/>
                    <a:pt x="63" y="186"/>
                    <a:pt x="63" y="186"/>
                  </a:cubicBezTo>
                  <a:cubicBezTo>
                    <a:pt x="62" y="186"/>
                    <a:pt x="62" y="186"/>
                    <a:pt x="63" y="185"/>
                  </a:cubicBezTo>
                  <a:close/>
                  <a:moveTo>
                    <a:pt x="62" y="188"/>
                  </a:moveTo>
                  <a:cubicBezTo>
                    <a:pt x="62" y="188"/>
                    <a:pt x="62" y="188"/>
                    <a:pt x="63" y="187"/>
                  </a:cubicBezTo>
                  <a:cubicBezTo>
                    <a:pt x="63" y="190"/>
                    <a:pt x="64" y="192"/>
                    <a:pt x="64" y="196"/>
                  </a:cubicBezTo>
                  <a:cubicBezTo>
                    <a:pt x="62" y="197"/>
                    <a:pt x="62" y="192"/>
                    <a:pt x="62" y="188"/>
                  </a:cubicBezTo>
                  <a:close/>
                  <a:moveTo>
                    <a:pt x="16" y="210"/>
                  </a:moveTo>
                  <a:cubicBezTo>
                    <a:pt x="16" y="210"/>
                    <a:pt x="16" y="210"/>
                    <a:pt x="16" y="210"/>
                  </a:cubicBezTo>
                  <a:cubicBezTo>
                    <a:pt x="16" y="210"/>
                    <a:pt x="16" y="210"/>
                    <a:pt x="16" y="210"/>
                  </a:cubicBezTo>
                  <a:cubicBezTo>
                    <a:pt x="16" y="210"/>
                    <a:pt x="16" y="210"/>
                    <a:pt x="16" y="210"/>
                  </a:cubicBezTo>
                  <a:close/>
                  <a:moveTo>
                    <a:pt x="17" y="208"/>
                  </a:moveTo>
                  <a:cubicBezTo>
                    <a:pt x="17" y="208"/>
                    <a:pt x="17" y="208"/>
                    <a:pt x="17" y="207"/>
                  </a:cubicBezTo>
                  <a:cubicBezTo>
                    <a:pt x="17" y="207"/>
                    <a:pt x="17" y="206"/>
                    <a:pt x="18" y="206"/>
                  </a:cubicBezTo>
                  <a:cubicBezTo>
                    <a:pt x="18" y="207"/>
                    <a:pt x="18" y="207"/>
                    <a:pt x="18" y="208"/>
                  </a:cubicBezTo>
                  <a:cubicBezTo>
                    <a:pt x="18" y="208"/>
                    <a:pt x="18" y="208"/>
                    <a:pt x="17" y="208"/>
                  </a:cubicBezTo>
                  <a:close/>
                  <a:moveTo>
                    <a:pt x="18" y="212"/>
                  </a:moveTo>
                  <a:cubicBezTo>
                    <a:pt x="18" y="212"/>
                    <a:pt x="18" y="212"/>
                    <a:pt x="18" y="212"/>
                  </a:cubicBezTo>
                  <a:cubicBezTo>
                    <a:pt x="18" y="212"/>
                    <a:pt x="18" y="212"/>
                    <a:pt x="18" y="212"/>
                  </a:cubicBezTo>
                  <a:close/>
                  <a:moveTo>
                    <a:pt x="19" y="213"/>
                  </a:moveTo>
                  <a:cubicBezTo>
                    <a:pt x="19" y="213"/>
                    <a:pt x="19" y="213"/>
                    <a:pt x="19" y="213"/>
                  </a:cubicBezTo>
                  <a:cubicBezTo>
                    <a:pt x="19" y="213"/>
                    <a:pt x="19" y="213"/>
                    <a:pt x="19" y="213"/>
                  </a:cubicBezTo>
                  <a:cubicBezTo>
                    <a:pt x="19" y="213"/>
                    <a:pt x="19" y="213"/>
                    <a:pt x="19" y="213"/>
                  </a:cubicBezTo>
                  <a:close/>
                  <a:moveTo>
                    <a:pt x="20" y="214"/>
                  </a:moveTo>
                  <a:cubicBezTo>
                    <a:pt x="20" y="214"/>
                    <a:pt x="20" y="214"/>
                    <a:pt x="20" y="214"/>
                  </a:cubicBezTo>
                  <a:cubicBezTo>
                    <a:pt x="20" y="214"/>
                    <a:pt x="20" y="214"/>
                    <a:pt x="20" y="214"/>
                  </a:cubicBezTo>
                  <a:cubicBezTo>
                    <a:pt x="20" y="214"/>
                    <a:pt x="20" y="214"/>
                    <a:pt x="21" y="214"/>
                  </a:cubicBezTo>
                  <a:cubicBezTo>
                    <a:pt x="21" y="214"/>
                    <a:pt x="20" y="214"/>
                    <a:pt x="20" y="214"/>
                  </a:cubicBezTo>
                  <a:close/>
                  <a:moveTo>
                    <a:pt x="21" y="217"/>
                  </a:moveTo>
                  <a:cubicBezTo>
                    <a:pt x="21" y="216"/>
                    <a:pt x="21" y="216"/>
                    <a:pt x="21" y="216"/>
                  </a:cubicBezTo>
                  <a:cubicBezTo>
                    <a:pt x="22" y="216"/>
                    <a:pt x="22" y="216"/>
                    <a:pt x="22" y="216"/>
                  </a:cubicBezTo>
                  <a:cubicBezTo>
                    <a:pt x="22" y="216"/>
                    <a:pt x="21" y="216"/>
                    <a:pt x="21" y="217"/>
                  </a:cubicBezTo>
                  <a:close/>
                  <a:moveTo>
                    <a:pt x="21" y="214"/>
                  </a:moveTo>
                  <a:cubicBezTo>
                    <a:pt x="21" y="214"/>
                    <a:pt x="21" y="214"/>
                    <a:pt x="21" y="214"/>
                  </a:cubicBezTo>
                  <a:cubicBezTo>
                    <a:pt x="21" y="214"/>
                    <a:pt x="21" y="214"/>
                    <a:pt x="21" y="214"/>
                  </a:cubicBezTo>
                  <a:cubicBezTo>
                    <a:pt x="21" y="214"/>
                    <a:pt x="21" y="214"/>
                    <a:pt x="21" y="214"/>
                  </a:cubicBezTo>
                  <a:cubicBezTo>
                    <a:pt x="21" y="214"/>
                    <a:pt x="20" y="214"/>
                    <a:pt x="20" y="214"/>
                  </a:cubicBezTo>
                  <a:cubicBezTo>
                    <a:pt x="21" y="214"/>
                    <a:pt x="21" y="214"/>
                    <a:pt x="21" y="214"/>
                  </a:cubicBezTo>
                  <a:cubicBezTo>
                    <a:pt x="21" y="214"/>
                    <a:pt x="21" y="214"/>
                    <a:pt x="21" y="214"/>
                  </a:cubicBezTo>
                  <a:cubicBezTo>
                    <a:pt x="22" y="214"/>
                    <a:pt x="22" y="214"/>
                    <a:pt x="22" y="214"/>
                  </a:cubicBezTo>
                  <a:lnTo>
                    <a:pt x="21" y="214"/>
                  </a:lnTo>
                  <a:close/>
                  <a:moveTo>
                    <a:pt x="122" y="297"/>
                  </a:moveTo>
                  <a:cubicBezTo>
                    <a:pt x="122" y="297"/>
                    <a:pt x="122" y="297"/>
                    <a:pt x="122" y="297"/>
                  </a:cubicBezTo>
                  <a:cubicBezTo>
                    <a:pt x="122" y="297"/>
                    <a:pt x="122" y="297"/>
                    <a:pt x="122" y="297"/>
                  </a:cubicBezTo>
                  <a:close/>
                  <a:moveTo>
                    <a:pt x="123" y="297"/>
                  </a:moveTo>
                  <a:cubicBezTo>
                    <a:pt x="122" y="298"/>
                    <a:pt x="122" y="297"/>
                    <a:pt x="122" y="297"/>
                  </a:cubicBezTo>
                  <a:cubicBezTo>
                    <a:pt x="122" y="297"/>
                    <a:pt x="122" y="297"/>
                    <a:pt x="123" y="297"/>
                  </a:cubicBezTo>
                  <a:cubicBezTo>
                    <a:pt x="123" y="297"/>
                    <a:pt x="123" y="297"/>
                    <a:pt x="123" y="297"/>
                  </a:cubicBezTo>
                  <a:close/>
                  <a:moveTo>
                    <a:pt x="213" y="429"/>
                  </a:moveTo>
                  <a:cubicBezTo>
                    <a:pt x="213" y="429"/>
                    <a:pt x="213" y="429"/>
                    <a:pt x="213" y="429"/>
                  </a:cubicBezTo>
                  <a:cubicBezTo>
                    <a:pt x="213" y="429"/>
                    <a:pt x="213" y="429"/>
                    <a:pt x="213" y="429"/>
                  </a:cubicBezTo>
                  <a:cubicBezTo>
                    <a:pt x="213" y="429"/>
                    <a:pt x="213" y="429"/>
                    <a:pt x="213" y="429"/>
                  </a:cubicBezTo>
                  <a:cubicBezTo>
                    <a:pt x="213" y="429"/>
                    <a:pt x="213" y="429"/>
                    <a:pt x="213" y="4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51" name="Freeform 437"/>
            <p:cNvSpPr/>
            <p:nvPr/>
          </p:nvSpPr>
          <p:spPr bwMode="auto">
            <a:xfrm>
              <a:off x="3695" y="2760"/>
              <a:ext cx="4" cy="2"/>
            </a:xfrm>
            <a:custGeom>
              <a:avLst/>
              <a:gdLst>
                <a:gd name="T0" fmla="*/ 1 w 2"/>
                <a:gd name="T1" fmla="*/ 0 h 1"/>
                <a:gd name="T2" fmla="*/ 2 w 2"/>
                <a:gd name="T3" fmla="*/ 0 h 1"/>
                <a:gd name="T4" fmla="*/ 1 w 2"/>
                <a:gd name="T5" fmla="*/ 0 h 1"/>
              </a:gdLst>
              <a:ahLst/>
              <a:cxnLst>
                <a:cxn ang="0">
                  <a:pos x="T0" y="T1"/>
                </a:cxn>
                <a:cxn ang="0">
                  <a:pos x="T2" y="T3"/>
                </a:cxn>
                <a:cxn ang="0">
                  <a:pos x="T4" y="T5"/>
                </a:cxn>
              </a:cxnLst>
              <a:rect l="0" t="0" r="r" b="b"/>
              <a:pathLst>
                <a:path w="2" h="1">
                  <a:moveTo>
                    <a:pt x="1" y="0"/>
                  </a:moveTo>
                  <a:cubicBezTo>
                    <a:pt x="0" y="0"/>
                    <a:pt x="1" y="1"/>
                    <a:pt x="2"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52" name="Freeform 438"/>
            <p:cNvSpPr/>
            <p:nvPr/>
          </p:nvSpPr>
          <p:spPr bwMode="auto">
            <a:xfrm>
              <a:off x="3699" y="2760"/>
              <a:ext cx="5" cy="4"/>
            </a:xfrm>
            <a:custGeom>
              <a:avLst/>
              <a:gdLst>
                <a:gd name="T0" fmla="*/ 1 w 2"/>
                <a:gd name="T1" fmla="*/ 2 h 2"/>
                <a:gd name="T2" fmla="*/ 2 w 2"/>
                <a:gd name="T3" fmla="*/ 1 h 2"/>
                <a:gd name="T4" fmla="*/ 1 w 2"/>
                <a:gd name="T5" fmla="*/ 2 h 2"/>
              </a:gdLst>
              <a:ahLst/>
              <a:cxnLst>
                <a:cxn ang="0">
                  <a:pos x="T0" y="T1"/>
                </a:cxn>
                <a:cxn ang="0">
                  <a:pos x="T2" y="T3"/>
                </a:cxn>
                <a:cxn ang="0">
                  <a:pos x="T4" y="T5"/>
                </a:cxn>
              </a:cxnLst>
              <a:rect l="0" t="0" r="r" b="b"/>
              <a:pathLst>
                <a:path w="2" h="2">
                  <a:moveTo>
                    <a:pt x="1" y="2"/>
                  </a:moveTo>
                  <a:cubicBezTo>
                    <a:pt x="1" y="2"/>
                    <a:pt x="2" y="1"/>
                    <a:pt x="2" y="1"/>
                  </a:cubicBezTo>
                  <a:cubicBezTo>
                    <a:pt x="0" y="0"/>
                    <a:pt x="2"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53" name="Freeform 439"/>
            <p:cNvSpPr/>
            <p:nvPr/>
          </p:nvSpPr>
          <p:spPr bwMode="auto">
            <a:xfrm>
              <a:off x="3916" y="2586"/>
              <a:ext cx="4" cy="2"/>
            </a:xfrm>
            <a:custGeom>
              <a:avLst/>
              <a:gdLst>
                <a:gd name="T0" fmla="*/ 0 w 2"/>
                <a:gd name="T1" fmla="*/ 1 h 1"/>
                <a:gd name="T2" fmla="*/ 1 w 2"/>
                <a:gd name="T3" fmla="*/ 0 h 1"/>
                <a:gd name="T4" fmla="*/ 0 w 2"/>
                <a:gd name="T5" fmla="*/ 1 h 1"/>
              </a:gdLst>
              <a:ahLst/>
              <a:cxnLst>
                <a:cxn ang="0">
                  <a:pos x="T0" y="T1"/>
                </a:cxn>
                <a:cxn ang="0">
                  <a:pos x="T2" y="T3"/>
                </a:cxn>
                <a:cxn ang="0">
                  <a:pos x="T4" y="T5"/>
                </a:cxn>
              </a:cxnLst>
              <a:rect l="0" t="0" r="r" b="b"/>
              <a:pathLst>
                <a:path w="2" h="1">
                  <a:moveTo>
                    <a:pt x="0" y="1"/>
                  </a:moveTo>
                  <a:cubicBezTo>
                    <a:pt x="0" y="0"/>
                    <a:pt x="2" y="0"/>
                    <a:pt x="1" y="0"/>
                  </a:cubicBezTo>
                  <a:cubicBezTo>
                    <a:pt x="1"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54" name="Freeform 440"/>
            <p:cNvSpPr/>
            <p:nvPr/>
          </p:nvSpPr>
          <p:spPr bwMode="auto">
            <a:xfrm>
              <a:off x="3941" y="2610"/>
              <a:ext cx="5" cy="0"/>
            </a:xfrm>
            <a:custGeom>
              <a:avLst/>
              <a:gdLst>
                <a:gd name="T0" fmla="*/ 0 w 5"/>
                <a:gd name="T1" fmla="*/ 0 w 5"/>
                <a:gd name="T2" fmla="*/ 5 w 5"/>
                <a:gd name="T3" fmla="*/ 0 w 5"/>
              </a:gdLst>
              <a:ahLst/>
              <a:cxnLst>
                <a:cxn ang="0">
                  <a:pos x="T0" y="0"/>
                </a:cxn>
                <a:cxn ang="0">
                  <a:pos x="T1" y="0"/>
                </a:cxn>
                <a:cxn ang="0">
                  <a:pos x="T2" y="0"/>
                </a:cxn>
                <a:cxn ang="0">
                  <a:pos x="T3" y="0"/>
                </a:cxn>
              </a:cxnLst>
              <a:rect l="0" t="0" r="r" b="b"/>
              <a:pathLst>
                <a:path w="5">
                  <a:moveTo>
                    <a:pt x="0" y="0"/>
                  </a:moveTo>
                  <a:lnTo>
                    <a:pt x="0" y="0"/>
                  </a:lnTo>
                  <a:lnTo>
                    <a:pt x="5"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55" name="Freeform 441"/>
            <p:cNvSpPr/>
            <p:nvPr/>
          </p:nvSpPr>
          <p:spPr bwMode="auto">
            <a:xfrm>
              <a:off x="3729" y="2272"/>
              <a:ext cx="2" cy="5"/>
            </a:xfrm>
            <a:custGeom>
              <a:avLst/>
              <a:gdLst>
                <a:gd name="T0" fmla="*/ 0 w 1"/>
                <a:gd name="T1" fmla="*/ 2 h 2"/>
                <a:gd name="T2" fmla="*/ 1 w 1"/>
                <a:gd name="T3" fmla="*/ 1 h 2"/>
                <a:gd name="T4" fmla="*/ 0 w 1"/>
                <a:gd name="T5" fmla="*/ 2 h 2"/>
              </a:gdLst>
              <a:ahLst/>
              <a:cxnLst>
                <a:cxn ang="0">
                  <a:pos x="T0" y="T1"/>
                </a:cxn>
                <a:cxn ang="0">
                  <a:pos x="T2" y="T3"/>
                </a:cxn>
                <a:cxn ang="0">
                  <a:pos x="T4" y="T5"/>
                </a:cxn>
              </a:cxnLst>
              <a:rect l="0" t="0" r="r" b="b"/>
              <a:pathLst>
                <a:path w="1" h="2">
                  <a:moveTo>
                    <a:pt x="0" y="2"/>
                  </a:moveTo>
                  <a:cubicBezTo>
                    <a:pt x="0" y="1"/>
                    <a:pt x="1" y="0"/>
                    <a:pt x="1" y="1"/>
                  </a:cubicBezTo>
                  <a:cubicBezTo>
                    <a:pt x="1" y="1"/>
                    <a:pt x="0"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56" name="Freeform 442"/>
            <p:cNvSpPr/>
            <p:nvPr/>
          </p:nvSpPr>
          <p:spPr bwMode="auto">
            <a:xfrm>
              <a:off x="3852" y="2714"/>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57" name="Freeform 443"/>
            <p:cNvSpPr/>
            <p:nvPr/>
          </p:nvSpPr>
          <p:spPr bwMode="auto">
            <a:xfrm>
              <a:off x="3850" y="2692"/>
              <a:ext cx="4" cy="2"/>
            </a:xfrm>
            <a:custGeom>
              <a:avLst/>
              <a:gdLst>
                <a:gd name="T0" fmla="*/ 1 w 2"/>
                <a:gd name="T1" fmla="*/ 1 h 1"/>
                <a:gd name="T2" fmla="*/ 1 w 2"/>
                <a:gd name="T3" fmla="*/ 0 h 1"/>
                <a:gd name="T4" fmla="*/ 1 w 2"/>
                <a:gd name="T5" fmla="*/ 1 h 1"/>
              </a:gdLst>
              <a:ahLst/>
              <a:cxnLst>
                <a:cxn ang="0">
                  <a:pos x="T0" y="T1"/>
                </a:cxn>
                <a:cxn ang="0">
                  <a:pos x="T2" y="T3"/>
                </a:cxn>
                <a:cxn ang="0">
                  <a:pos x="T4" y="T5"/>
                </a:cxn>
              </a:cxnLst>
              <a:rect l="0" t="0" r="r" b="b"/>
              <a:pathLst>
                <a:path w="2" h="1">
                  <a:moveTo>
                    <a:pt x="1" y="1"/>
                  </a:moveTo>
                  <a:cubicBezTo>
                    <a:pt x="2" y="1"/>
                    <a:pt x="0" y="1"/>
                    <a:pt x="1" y="0"/>
                  </a:cubicBezTo>
                  <a:cubicBezTo>
                    <a:pt x="0" y="1"/>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58" name="Freeform 444"/>
            <p:cNvSpPr/>
            <p:nvPr/>
          </p:nvSpPr>
          <p:spPr bwMode="auto">
            <a:xfrm>
              <a:off x="3848" y="2686"/>
              <a:ext cx="2" cy="2"/>
            </a:xfrm>
            <a:custGeom>
              <a:avLst/>
              <a:gdLst>
                <a:gd name="T0" fmla="*/ 1 w 1"/>
                <a:gd name="T1" fmla="*/ 1 h 1"/>
                <a:gd name="T2" fmla="*/ 0 w 1"/>
                <a:gd name="T3" fmla="*/ 0 h 1"/>
                <a:gd name="T4" fmla="*/ 0 w 1"/>
                <a:gd name="T5" fmla="*/ 1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0" y="0"/>
                    <a:pt x="0" y="0"/>
                  </a:cubicBezTo>
                  <a:cubicBezTo>
                    <a:pt x="0" y="1"/>
                    <a:pt x="0" y="1"/>
                    <a:pt x="0" y="1"/>
                  </a:cubicBezTo>
                  <a:lnTo>
                    <a:pt x="1"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59" name="Freeform 445"/>
            <p:cNvSpPr/>
            <p:nvPr/>
          </p:nvSpPr>
          <p:spPr bwMode="auto">
            <a:xfrm>
              <a:off x="3846" y="2711"/>
              <a:ext cx="4" cy="3"/>
            </a:xfrm>
            <a:custGeom>
              <a:avLst/>
              <a:gdLst>
                <a:gd name="T0" fmla="*/ 0 w 2"/>
                <a:gd name="T1" fmla="*/ 1 h 1"/>
                <a:gd name="T2" fmla="*/ 2 w 2"/>
                <a:gd name="T3" fmla="*/ 0 h 1"/>
                <a:gd name="T4" fmla="*/ 0 w 2"/>
                <a:gd name="T5" fmla="*/ 1 h 1"/>
              </a:gdLst>
              <a:ahLst/>
              <a:cxnLst>
                <a:cxn ang="0">
                  <a:pos x="T0" y="T1"/>
                </a:cxn>
                <a:cxn ang="0">
                  <a:pos x="T2" y="T3"/>
                </a:cxn>
                <a:cxn ang="0">
                  <a:pos x="T4" y="T5"/>
                </a:cxn>
              </a:cxnLst>
              <a:rect l="0" t="0" r="r" b="b"/>
              <a:pathLst>
                <a:path w="2" h="1">
                  <a:moveTo>
                    <a:pt x="0" y="1"/>
                  </a:moveTo>
                  <a:cubicBezTo>
                    <a:pt x="2" y="1"/>
                    <a:pt x="1" y="0"/>
                    <a:pt x="2" y="0"/>
                  </a:cubicBezTo>
                  <a:cubicBezTo>
                    <a:pt x="1"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60" name="Freeform 446"/>
            <p:cNvSpPr/>
            <p:nvPr/>
          </p:nvSpPr>
          <p:spPr bwMode="auto">
            <a:xfrm>
              <a:off x="3822" y="2773"/>
              <a:ext cx="5" cy="2"/>
            </a:xfrm>
            <a:custGeom>
              <a:avLst/>
              <a:gdLst>
                <a:gd name="T0" fmla="*/ 1 w 2"/>
                <a:gd name="T1" fmla="*/ 1 h 1"/>
                <a:gd name="T2" fmla="*/ 0 w 2"/>
                <a:gd name="T3" fmla="*/ 0 h 1"/>
                <a:gd name="T4" fmla="*/ 1 w 2"/>
                <a:gd name="T5" fmla="*/ 1 h 1"/>
              </a:gdLst>
              <a:ahLst/>
              <a:cxnLst>
                <a:cxn ang="0">
                  <a:pos x="T0" y="T1"/>
                </a:cxn>
                <a:cxn ang="0">
                  <a:pos x="T2" y="T3"/>
                </a:cxn>
                <a:cxn ang="0">
                  <a:pos x="T4" y="T5"/>
                </a:cxn>
              </a:cxnLst>
              <a:rect l="0" t="0" r="r" b="b"/>
              <a:pathLst>
                <a:path w="2" h="1">
                  <a:moveTo>
                    <a:pt x="1" y="1"/>
                  </a:moveTo>
                  <a:cubicBezTo>
                    <a:pt x="2" y="0"/>
                    <a:pt x="1" y="1"/>
                    <a:pt x="0" y="0"/>
                  </a:cubicBezTo>
                  <a:cubicBezTo>
                    <a:pt x="0" y="1"/>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61" name="Freeform 447"/>
            <p:cNvSpPr/>
            <p:nvPr/>
          </p:nvSpPr>
          <p:spPr bwMode="auto">
            <a:xfrm>
              <a:off x="3765" y="2315"/>
              <a:ext cx="4" cy="0"/>
            </a:xfrm>
            <a:custGeom>
              <a:avLst/>
              <a:gdLst>
                <a:gd name="T0" fmla="*/ 0 w 4"/>
                <a:gd name="T1" fmla="*/ 0 w 4"/>
                <a:gd name="T2" fmla="*/ 4 w 4"/>
                <a:gd name="T3" fmla="*/ 0 w 4"/>
              </a:gdLst>
              <a:ahLst/>
              <a:cxnLst>
                <a:cxn ang="0">
                  <a:pos x="T0" y="0"/>
                </a:cxn>
                <a:cxn ang="0">
                  <a:pos x="T1" y="0"/>
                </a:cxn>
                <a:cxn ang="0">
                  <a:pos x="T2" y="0"/>
                </a:cxn>
                <a:cxn ang="0">
                  <a:pos x="T3" y="0"/>
                </a:cxn>
              </a:cxnLst>
              <a:rect l="0" t="0" r="r" b="b"/>
              <a:pathLst>
                <a:path w="4">
                  <a:moveTo>
                    <a:pt x="0" y="0"/>
                  </a:moveTo>
                  <a:lnTo>
                    <a:pt x="0" y="0"/>
                  </a:lnTo>
                  <a:lnTo>
                    <a:pt x="4"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62" name="Freeform 448"/>
            <p:cNvSpPr/>
            <p:nvPr/>
          </p:nvSpPr>
          <p:spPr bwMode="auto">
            <a:xfrm>
              <a:off x="3842" y="2733"/>
              <a:ext cx="4" cy="0"/>
            </a:xfrm>
            <a:custGeom>
              <a:avLst/>
              <a:gdLst>
                <a:gd name="T0" fmla="*/ 1 w 2"/>
                <a:gd name="T1" fmla="*/ 2 w 2"/>
                <a:gd name="T2" fmla="*/ 1 w 2"/>
                <a:gd name="T3" fmla="*/ 1 w 2"/>
              </a:gdLst>
              <a:ahLst/>
              <a:cxnLst>
                <a:cxn ang="0">
                  <a:pos x="T0" y="0"/>
                </a:cxn>
                <a:cxn ang="0">
                  <a:pos x="T1" y="0"/>
                </a:cxn>
                <a:cxn ang="0">
                  <a:pos x="T2" y="0"/>
                </a:cxn>
                <a:cxn ang="0">
                  <a:pos x="T3" y="0"/>
                </a:cxn>
              </a:cxnLst>
              <a:rect l="0" t="0" r="r" b="b"/>
              <a:pathLst>
                <a:path w="2">
                  <a:moveTo>
                    <a:pt x="1" y="0"/>
                  </a:moveTo>
                  <a:cubicBezTo>
                    <a:pt x="1" y="0"/>
                    <a:pt x="2" y="0"/>
                    <a:pt x="2" y="0"/>
                  </a:cubicBezTo>
                  <a:cubicBezTo>
                    <a:pt x="2" y="0"/>
                    <a:pt x="1" y="0"/>
                    <a:pt x="1" y="0"/>
                  </a:cubicBezTo>
                  <a:cubicBezTo>
                    <a:pt x="1"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63" name="Freeform 449"/>
            <p:cNvSpPr/>
            <p:nvPr/>
          </p:nvSpPr>
          <p:spPr bwMode="auto">
            <a:xfrm>
              <a:off x="3822" y="2769"/>
              <a:ext cx="7" cy="2"/>
            </a:xfrm>
            <a:custGeom>
              <a:avLst/>
              <a:gdLst>
                <a:gd name="T0" fmla="*/ 0 w 3"/>
                <a:gd name="T1" fmla="*/ 1 h 1"/>
                <a:gd name="T2" fmla="*/ 3 w 3"/>
                <a:gd name="T3" fmla="*/ 1 h 1"/>
                <a:gd name="T4" fmla="*/ 0 w 3"/>
                <a:gd name="T5" fmla="*/ 1 h 1"/>
              </a:gdLst>
              <a:ahLst/>
              <a:cxnLst>
                <a:cxn ang="0">
                  <a:pos x="T0" y="T1"/>
                </a:cxn>
                <a:cxn ang="0">
                  <a:pos x="T2" y="T3"/>
                </a:cxn>
                <a:cxn ang="0">
                  <a:pos x="T4" y="T5"/>
                </a:cxn>
              </a:cxnLst>
              <a:rect l="0" t="0" r="r" b="b"/>
              <a:pathLst>
                <a:path w="3" h="1">
                  <a:moveTo>
                    <a:pt x="0" y="1"/>
                  </a:moveTo>
                  <a:cubicBezTo>
                    <a:pt x="3" y="1"/>
                    <a:pt x="3" y="1"/>
                    <a:pt x="3" y="1"/>
                  </a:cubicBezTo>
                  <a:cubicBezTo>
                    <a:pt x="2" y="0"/>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64" name="Freeform 450"/>
            <p:cNvSpPr/>
            <p:nvPr/>
          </p:nvSpPr>
          <p:spPr bwMode="auto">
            <a:xfrm>
              <a:off x="3846" y="2731"/>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65" name="Freeform 451"/>
            <p:cNvSpPr/>
            <p:nvPr/>
          </p:nvSpPr>
          <p:spPr bwMode="auto">
            <a:xfrm>
              <a:off x="3844" y="2724"/>
              <a:ext cx="4" cy="2"/>
            </a:xfrm>
            <a:custGeom>
              <a:avLst/>
              <a:gdLst>
                <a:gd name="T0" fmla="*/ 0 w 2"/>
                <a:gd name="T1" fmla="*/ 0 h 1"/>
                <a:gd name="T2" fmla="*/ 2 w 2"/>
                <a:gd name="T3" fmla="*/ 1 h 1"/>
                <a:gd name="T4" fmla="*/ 0 w 2"/>
                <a:gd name="T5" fmla="*/ 0 h 1"/>
              </a:gdLst>
              <a:ahLst/>
              <a:cxnLst>
                <a:cxn ang="0">
                  <a:pos x="T0" y="T1"/>
                </a:cxn>
                <a:cxn ang="0">
                  <a:pos x="T2" y="T3"/>
                </a:cxn>
                <a:cxn ang="0">
                  <a:pos x="T4" y="T5"/>
                </a:cxn>
              </a:cxnLst>
              <a:rect l="0" t="0" r="r" b="b"/>
              <a:pathLst>
                <a:path w="2" h="1">
                  <a:moveTo>
                    <a:pt x="0" y="0"/>
                  </a:moveTo>
                  <a:cubicBezTo>
                    <a:pt x="2" y="1"/>
                    <a:pt x="2" y="1"/>
                    <a:pt x="2" y="1"/>
                  </a:cubicBezTo>
                  <a:cubicBezTo>
                    <a:pt x="2"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66" name="Freeform 452"/>
            <p:cNvSpPr/>
            <p:nvPr/>
          </p:nvSpPr>
          <p:spPr bwMode="auto">
            <a:xfrm>
              <a:off x="3844" y="2728"/>
              <a:ext cx="8" cy="3"/>
            </a:xfrm>
            <a:custGeom>
              <a:avLst/>
              <a:gdLst>
                <a:gd name="T0" fmla="*/ 0 w 4"/>
                <a:gd name="T1" fmla="*/ 1 h 1"/>
                <a:gd name="T2" fmla="*/ 1 w 4"/>
                <a:gd name="T3" fmla="*/ 1 h 1"/>
                <a:gd name="T4" fmla="*/ 2 w 4"/>
                <a:gd name="T5" fmla="*/ 0 h 1"/>
                <a:gd name="T6" fmla="*/ 4 w 4"/>
                <a:gd name="T7" fmla="*/ 0 h 1"/>
                <a:gd name="T8" fmla="*/ 0 w 4"/>
                <a:gd name="T9" fmla="*/ 1 h 1"/>
                <a:gd name="T10" fmla="*/ 0 w 4"/>
                <a:gd name="T11" fmla="*/ 1 h 1"/>
              </a:gdLst>
              <a:ahLst/>
              <a:cxnLst>
                <a:cxn ang="0">
                  <a:pos x="T0" y="T1"/>
                </a:cxn>
                <a:cxn ang="0">
                  <a:pos x="T2" y="T3"/>
                </a:cxn>
                <a:cxn ang="0">
                  <a:pos x="T4" y="T5"/>
                </a:cxn>
                <a:cxn ang="0">
                  <a:pos x="T6" y="T7"/>
                </a:cxn>
                <a:cxn ang="0">
                  <a:pos x="T8" y="T9"/>
                </a:cxn>
                <a:cxn ang="0">
                  <a:pos x="T10" y="T11"/>
                </a:cxn>
              </a:cxnLst>
              <a:rect l="0" t="0" r="r" b="b"/>
              <a:pathLst>
                <a:path w="4" h="1">
                  <a:moveTo>
                    <a:pt x="0" y="1"/>
                  </a:moveTo>
                  <a:cubicBezTo>
                    <a:pt x="0" y="1"/>
                    <a:pt x="1" y="1"/>
                    <a:pt x="1" y="1"/>
                  </a:cubicBezTo>
                  <a:cubicBezTo>
                    <a:pt x="2" y="1"/>
                    <a:pt x="3" y="0"/>
                    <a:pt x="2" y="0"/>
                  </a:cubicBezTo>
                  <a:cubicBezTo>
                    <a:pt x="3" y="0"/>
                    <a:pt x="4" y="0"/>
                    <a:pt x="4" y="0"/>
                  </a:cubicBezTo>
                  <a:cubicBezTo>
                    <a:pt x="3" y="0"/>
                    <a:pt x="1" y="0"/>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grpSp>
      <p:sp>
        <p:nvSpPr>
          <p:cNvPr id="469" name="文本框 14"/>
          <p:cNvSpPr txBox="1"/>
          <p:nvPr/>
        </p:nvSpPr>
        <p:spPr>
          <a:xfrm>
            <a:off x="3317137" y="3741158"/>
            <a:ext cx="3060340" cy="400110"/>
          </a:xfrm>
          <a:prstGeom prst="rect">
            <a:avLst/>
          </a:prstGeom>
          <a:noFill/>
        </p:spPr>
        <p:txBody>
          <a:bodyPr wrap="square" rtlCol="0">
            <a:spAutoFit/>
          </a:bodyPr>
          <a:lstStyle/>
          <a:p>
            <a:pPr algn="ctr"/>
            <a:r>
              <a:rPr lang="en-US" altLang="zh-CN" sz="2000" dirty="0" smtClean="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rPr>
              <a:t>Beijing 2020 </a:t>
            </a:r>
            <a:endParaRPr lang="zh-CN" altLang="en-US" sz="2000" dirty="0">
              <a:solidFill>
                <a:schemeClr val="tx1">
                  <a:lumMod val="75000"/>
                  <a:lumOff val="25000"/>
                </a:schemeClr>
              </a:solidFill>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468" name="图片 46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15329754">
            <a:off x="2662700" y="1620452"/>
            <a:ext cx="746759" cy="746759"/>
          </a:xfrm>
          <a:prstGeom prst="rect">
            <a:avLst/>
          </a:prstGeom>
        </p:spPr>
      </p:pic>
    </p:spTree>
  </p:cSld>
  <p:clrMapOvr>
    <a:masterClrMapping/>
  </p:clrMapOvr>
  <p:transition spd="med">
    <p:rand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noChangeAspect="1"/>
          </p:cNvGrpSpPr>
          <p:nvPr/>
        </p:nvGrpSpPr>
        <p:grpSpPr bwMode="auto">
          <a:xfrm>
            <a:off x="1287191" y="1508836"/>
            <a:ext cx="1202959" cy="2655675"/>
            <a:chOff x="3398" y="1402"/>
            <a:chExt cx="807" cy="1781"/>
          </a:xfrm>
          <a:solidFill>
            <a:schemeClr val="accent4"/>
          </a:solidFill>
        </p:grpSpPr>
        <p:sp>
          <p:nvSpPr>
            <p:cNvPr id="8" name="Freeform 5"/>
            <p:cNvSpPr>
              <a:spLocks noEditPoints="1"/>
            </p:cNvSpPr>
            <p:nvPr/>
          </p:nvSpPr>
          <p:spPr bwMode="auto">
            <a:xfrm>
              <a:off x="3621" y="1639"/>
              <a:ext cx="418" cy="949"/>
            </a:xfrm>
            <a:custGeom>
              <a:avLst/>
              <a:gdLst>
                <a:gd name="T0" fmla="*/ 349 w 352"/>
                <a:gd name="T1" fmla="*/ 146 h 800"/>
                <a:gd name="T2" fmla="*/ 198 w 352"/>
                <a:gd name="T3" fmla="*/ 6 h 800"/>
                <a:gd name="T4" fmla="*/ 190 w 352"/>
                <a:gd name="T5" fmla="*/ 10 h 800"/>
                <a:gd name="T6" fmla="*/ 51 w 352"/>
                <a:gd name="T7" fmla="*/ 70 h 800"/>
                <a:gd name="T8" fmla="*/ 40 w 352"/>
                <a:gd name="T9" fmla="*/ 271 h 800"/>
                <a:gd name="T10" fmla="*/ 158 w 352"/>
                <a:gd name="T11" fmla="*/ 331 h 800"/>
                <a:gd name="T12" fmla="*/ 141 w 352"/>
                <a:gd name="T13" fmla="*/ 371 h 800"/>
                <a:gd name="T14" fmla="*/ 143 w 352"/>
                <a:gd name="T15" fmla="*/ 385 h 800"/>
                <a:gd name="T16" fmla="*/ 164 w 352"/>
                <a:gd name="T17" fmla="*/ 404 h 800"/>
                <a:gd name="T18" fmla="*/ 114 w 352"/>
                <a:gd name="T19" fmla="*/ 610 h 800"/>
                <a:gd name="T20" fmla="*/ 107 w 352"/>
                <a:gd name="T21" fmla="*/ 665 h 800"/>
                <a:gd name="T22" fmla="*/ 105 w 352"/>
                <a:gd name="T23" fmla="*/ 715 h 800"/>
                <a:gd name="T24" fmla="*/ 127 w 352"/>
                <a:gd name="T25" fmla="*/ 753 h 800"/>
                <a:gd name="T26" fmla="*/ 167 w 352"/>
                <a:gd name="T27" fmla="*/ 793 h 800"/>
                <a:gd name="T28" fmla="*/ 186 w 352"/>
                <a:gd name="T29" fmla="*/ 782 h 800"/>
                <a:gd name="T30" fmla="*/ 205 w 352"/>
                <a:gd name="T31" fmla="*/ 731 h 800"/>
                <a:gd name="T32" fmla="*/ 218 w 352"/>
                <a:gd name="T33" fmla="*/ 687 h 800"/>
                <a:gd name="T34" fmla="*/ 204 w 352"/>
                <a:gd name="T35" fmla="*/ 644 h 800"/>
                <a:gd name="T36" fmla="*/ 191 w 352"/>
                <a:gd name="T37" fmla="*/ 596 h 800"/>
                <a:gd name="T38" fmla="*/ 197 w 352"/>
                <a:gd name="T39" fmla="*/ 398 h 800"/>
                <a:gd name="T40" fmla="*/ 203 w 352"/>
                <a:gd name="T41" fmla="*/ 391 h 800"/>
                <a:gd name="T42" fmla="*/ 214 w 352"/>
                <a:gd name="T43" fmla="*/ 363 h 800"/>
                <a:gd name="T44" fmla="*/ 211 w 352"/>
                <a:gd name="T45" fmla="*/ 340 h 800"/>
                <a:gd name="T46" fmla="*/ 199 w 352"/>
                <a:gd name="T47" fmla="*/ 328 h 800"/>
                <a:gd name="T48" fmla="*/ 241 w 352"/>
                <a:gd name="T49" fmla="*/ 316 h 800"/>
                <a:gd name="T50" fmla="*/ 349 w 352"/>
                <a:gd name="T51" fmla="*/ 146 h 800"/>
                <a:gd name="T52" fmla="*/ 191 w 352"/>
                <a:gd name="T53" fmla="*/ 375 h 800"/>
                <a:gd name="T54" fmla="*/ 182 w 352"/>
                <a:gd name="T55" fmla="*/ 380 h 800"/>
                <a:gd name="T56" fmla="*/ 164 w 352"/>
                <a:gd name="T57" fmla="*/ 363 h 800"/>
                <a:gd name="T58" fmla="*/ 174 w 352"/>
                <a:gd name="T59" fmla="*/ 341 h 800"/>
                <a:gd name="T60" fmla="*/ 187 w 352"/>
                <a:gd name="T61" fmla="*/ 356 h 800"/>
                <a:gd name="T62" fmla="*/ 191 w 352"/>
                <a:gd name="T63" fmla="*/ 375 h 800"/>
                <a:gd name="T64" fmla="*/ 191 w 352"/>
                <a:gd name="T65" fmla="*/ 681 h 800"/>
                <a:gd name="T66" fmla="*/ 195 w 352"/>
                <a:gd name="T67" fmla="*/ 704 h 800"/>
                <a:gd name="T68" fmla="*/ 186 w 352"/>
                <a:gd name="T69" fmla="*/ 729 h 800"/>
                <a:gd name="T70" fmla="*/ 175 w 352"/>
                <a:gd name="T71" fmla="*/ 759 h 800"/>
                <a:gd name="T72" fmla="*/ 150 w 352"/>
                <a:gd name="T73" fmla="*/ 735 h 800"/>
                <a:gd name="T74" fmla="*/ 126 w 352"/>
                <a:gd name="T75" fmla="*/ 695 h 800"/>
                <a:gd name="T76" fmla="*/ 130 w 352"/>
                <a:gd name="T77" fmla="*/ 644 h 800"/>
                <a:gd name="T78" fmla="*/ 137 w 352"/>
                <a:gd name="T79" fmla="*/ 594 h 800"/>
                <a:gd name="T80" fmla="*/ 169 w 352"/>
                <a:gd name="T81" fmla="*/ 450 h 800"/>
                <a:gd name="T82" fmla="*/ 167 w 352"/>
                <a:gd name="T83" fmla="*/ 593 h 800"/>
                <a:gd name="T84" fmla="*/ 191 w 352"/>
                <a:gd name="T85" fmla="*/ 681 h 800"/>
                <a:gd name="T86" fmla="*/ 262 w 352"/>
                <a:gd name="T87" fmla="*/ 280 h 800"/>
                <a:gd name="T88" fmla="*/ 83 w 352"/>
                <a:gd name="T89" fmla="*/ 275 h 800"/>
                <a:gd name="T90" fmla="*/ 49 w 352"/>
                <a:gd name="T91" fmla="*/ 106 h 800"/>
                <a:gd name="T92" fmla="*/ 220 w 352"/>
                <a:gd name="T93" fmla="*/ 49 h 800"/>
                <a:gd name="T94" fmla="*/ 236 w 352"/>
                <a:gd name="T95" fmla="*/ 39 h 800"/>
                <a:gd name="T96" fmla="*/ 322 w 352"/>
                <a:gd name="T97" fmla="*/ 123 h 800"/>
                <a:gd name="T98" fmla="*/ 262 w 352"/>
                <a:gd name="T99" fmla="*/ 28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52" h="800">
                  <a:moveTo>
                    <a:pt x="349" y="146"/>
                  </a:moveTo>
                  <a:cubicBezTo>
                    <a:pt x="346" y="67"/>
                    <a:pt x="278" y="0"/>
                    <a:pt x="198" y="6"/>
                  </a:cubicBezTo>
                  <a:cubicBezTo>
                    <a:pt x="196" y="6"/>
                    <a:pt x="193" y="8"/>
                    <a:pt x="190" y="10"/>
                  </a:cubicBezTo>
                  <a:cubicBezTo>
                    <a:pt x="138" y="4"/>
                    <a:pt x="84" y="27"/>
                    <a:pt x="51" y="70"/>
                  </a:cubicBezTo>
                  <a:cubicBezTo>
                    <a:pt x="7" y="126"/>
                    <a:pt x="0" y="210"/>
                    <a:pt x="40" y="271"/>
                  </a:cubicBezTo>
                  <a:cubicBezTo>
                    <a:pt x="66" y="311"/>
                    <a:pt x="112" y="330"/>
                    <a:pt x="158" y="331"/>
                  </a:cubicBezTo>
                  <a:cubicBezTo>
                    <a:pt x="153" y="344"/>
                    <a:pt x="147" y="358"/>
                    <a:pt x="141" y="371"/>
                  </a:cubicBezTo>
                  <a:cubicBezTo>
                    <a:pt x="139" y="375"/>
                    <a:pt x="139" y="382"/>
                    <a:pt x="143" y="385"/>
                  </a:cubicBezTo>
                  <a:cubicBezTo>
                    <a:pt x="151" y="391"/>
                    <a:pt x="158" y="397"/>
                    <a:pt x="164" y="404"/>
                  </a:cubicBezTo>
                  <a:cubicBezTo>
                    <a:pt x="141" y="471"/>
                    <a:pt x="124" y="540"/>
                    <a:pt x="114" y="610"/>
                  </a:cubicBezTo>
                  <a:cubicBezTo>
                    <a:pt x="111" y="628"/>
                    <a:pt x="109" y="646"/>
                    <a:pt x="107" y="665"/>
                  </a:cubicBezTo>
                  <a:cubicBezTo>
                    <a:pt x="106" y="681"/>
                    <a:pt x="103" y="698"/>
                    <a:pt x="105" y="715"/>
                  </a:cubicBezTo>
                  <a:cubicBezTo>
                    <a:pt x="108" y="730"/>
                    <a:pt x="117" y="742"/>
                    <a:pt x="127" y="753"/>
                  </a:cubicBezTo>
                  <a:cubicBezTo>
                    <a:pt x="140" y="766"/>
                    <a:pt x="153" y="780"/>
                    <a:pt x="167" y="793"/>
                  </a:cubicBezTo>
                  <a:cubicBezTo>
                    <a:pt x="174" y="800"/>
                    <a:pt x="183" y="789"/>
                    <a:pt x="186" y="782"/>
                  </a:cubicBezTo>
                  <a:cubicBezTo>
                    <a:pt x="192" y="765"/>
                    <a:pt x="199" y="748"/>
                    <a:pt x="205" y="731"/>
                  </a:cubicBezTo>
                  <a:cubicBezTo>
                    <a:pt x="211" y="717"/>
                    <a:pt x="218" y="702"/>
                    <a:pt x="218" y="687"/>
                  </a:cubicBezTo>
                  <a:cubicBezTo>
                    <a:pt x="218" y="672"/>
                    <a:pt x="209" y="658"/>
                    <a:pt x="204" y="644"/>
                  </a:cubicBezTo>
                  <a:cubicBezTo>
                    <a:pt x="198" y="629"/>
                    <a:pt x="194" y="613"/>
                    <a:pt x="191" y="596"/>
                  </a:cubicBezTo>
                  <a:cubicBezTo>
                    <a:pt x="179" y="531"/>
                    <a:pt x="188" y="463"/>
                    <a:pt x="197" y="398"/>
                  </a:cubicBezTo>
                  <a:cubicBezTo>
                    <a:pt x="199" y="396"/>
                    <a:pt x="201" y="395"/>
                    <a:pt x="203" y="391"/>
                  </a:cubicBezTo>
                  <a:cubicBezTo>
                    <a:pt x="209" y="383"/>
                    <a:pt x="212" y="373"/>
                    <a:pt x="214" y="363"/>
                  </a:cubicBezTo>
                  <a:cubicBezTo>
                    <a:pt x="215" y="356"/>
                    <a:pt x="215" y="347"/>
                    <a:pt x="211" y="340"/>
                  </a:cubicBezTo>
                  <a:cubicBezTo>
                    <a:pt x="209" y="335"/>
                    <a:pt x="203" y="332"/>
                    <a:pt x="199" y="328"/>
                  </a:cubicBezTo>
                  <a:cubicBezTo>
                    <a:pt x="214" y="326"/>
                    <a:pt x="228" y="322"/>
                    <a:pt x="241" y="316"/>
                  </a:cubicBezTo>
                  <a:cubicBezTo>
                    <a:pt x="308" y="288"/>
                    <a:pt x="352" y="218"/>
                    <a:pt x="349" y="146"/>
                  </a:cubicBezTo>
                  <a:close/>
                  <a:moveTo>
                    <a:pt x="191" y="375"/>
                  </a:moveTo>
                  <a:cubicBezTo>
                    <a:pt x="188" y="376"/>
                    <a:pt x="185" y="378"/>
                    <a:pt x="182" y="380"/>
                  </a:cubicBezTo>
                  <a:cubicBezTo>
                    <a:pt x="176" y="374"/>
                    <a:pt x="170" y="368"/>
                    <a:pt x="164" y="363"/>
                  </a:cubicBezTo>
                  <a:cubicBezTo>
                    <a:pt x="168" y="356"/>
                    <a:pt x="171" y="348"/>
                    <a:pt x="174" y="341"/>
                  </a:cubicBezTo>
                  <a:cubicBezTo>
                    <a:pt x="176" y="348"/>
                    <a:pt x="181" y="351"/>
                    <a:pt x="187" y="356"/>
                  </a:cubicBezTo>
                  <a:cubicBezTo>
                    <a:pt x="194" y="362"/>
                    <a:pt x="194" y="368"/>
                    <a:pt x="191" y="375"/>
                  </a:cubicBezTo>
                  <a:close/>
                  <a:moveTo>
                    <a:pt x="191" y="681"/>
                  </a:moveTo>
                  <a:cubicBezTo>
                    <a:pt x="194" y="689"/>
                    <a:pt x="197" y="696"/>
                    <a:pt x="195" y="704"/>
                  </a:cubicBezTo>
                  <a:cubicBezTo>
                    <a:pt x="194" y="712"/>
                    <a:pt x="189" y="721"/>
                    <a:pt x="186" y="729"/>
                  </a:cubicBezTo>
                  <a:cubicBezTo>
                    <a:pt x="182" y="739"/>
                    <a:pt x="178" y="749"/>
                    <a:pt x="175" y="759"/>
                  </a:cubicBezTo>
                  <a:cubicBezTo>
                    <a:pt x="166" y="751"/>
                    <a:pt x="158" y="743"/>
                    <a:pt x="150" y="735"/>
                  </a:cubicBezTo>
                  <a:cubicBezTo>
                    <a:pt x="139" y="723"/>
                    <a:pt x="128" y="712"/>
                    <a:pt x="126" y="695"/>
                  </a:cubicBezTo>
                  <a:cubicBezTo>
                    <a:pt x="125" y="678"/>
                    <a:pt x="128" y="661"/>
                    <a:pt x="130" y="644"/>
                  </a:cubicBezTo>
                  <a:cubicBezTo>
                    <a:pt x="132" y="627"/>
                    <a:pt x="134" y="611"/>
                    <a:pt x="137" y="594"/>
                  </a:cubicBezTo>
                  <a:cubicBezTo>
                    <a:pt x="144" y="545"/>
                    <a:pt x="155" y="497"/>
                    <a:pt x="169" y="450"/>
                  </a:cubicBezTo>
                  <a:cubicBezTo>
                    <a:pt x="164" y="498"/>
                    <a:pt x="161" y="546"/>
                    <a:pt x="167" y="593"/>
                  </a:cubicBezTo>
                  <a:cubicBezTo>
                    <a:pt x="171" y="624"/>
                    <a:pt x="179" y="653"/>
                    <a:pt x="191" y="681"/>
                  </a:cubicBezTo>
                  <a:close/>
                  <a:moveTo>
                    <a:pt x="262" y="280"/>
                  </a:moveTo>
                  <a:cubicBezTo>
                    <a:pt x="210" y="312"/>
                    <a:pt x="132" y="314"/>
                    <a:pt x="83" y="275"/>
                  </a:cubicBezTo>
                  <a:cubicBezTo>
                    <a:pt x="34" y="236"/>
                    <a:pt x="23" y="160"/>
                    <a:pt x="49" y="106"/>
                  </a:cubicBezTo>
                  <a:cubicBezTo>
                    <a:pt x="80" y="44"/>
                    <a:pt x="159" y="20"/>
                    <a:pt x="220" y="49"/>
                  </a:cubicBezTo>
                  <a:cubicBezTo>
                    <a:pt x="226" y="52"/>
                    <a:pt x="233" y="46"/>
                    <a:pt x="236" y="39"/>
                  </a:cubicBezTo>
                  <a:cubicBezTo>
                    <a:pt x="276" y="52"/>
                    <a:pt x="309" y="83"/>
                    <a:pt x="322" y="123"/>
                  </a:cubicBezTo>
                  <a:cubicBezTo>
                    <a:pt x="340" y="182"/>
                    <a:pt x="315" y="248"/>
                    <a:pt x="262" y="2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6"/>
            <p:cNvSpPr/>
            <p:nvPr/>
          </p:nvSpPr>
          <p:spPr bwMode="auto">
            <a:xfrm>
              <a:off x="3398" y="1504"/>
              <a:ext cx="417" cy="636"/>
            </a:xfrm>
            <a:custGeom>
              <a:avLst/>
              <a:gdLst>
                <a:gd name="T0" fmla="*/ 337 w 350"/>
                <a:gd name="T1" fmla="*/ 508 h 536"/>
                <a:gd name="T2" fmla="*/ 100 w 350"/>
                <a:gd name="T3" fmla="*/ 405 h 536"/>
                <a:gd name="T4" fmla="*/ 39 w 350"/>
                <a:gd name="T5" fmla="*/ 176 h 536"/>
                <a:gd name="T6" fmla="*/ 108 w 350"/>
                <a:gd name="T7" fmla="*/ 73 h 536"/>
                <a:gd name="T8" fmla="*/ 148 w 350"/>
                <a:gd name="T9" fmla="*/ 78 h 536"/>
                <a:gd name="T10" fmla="*/ 176 w 350"/>
                <a:gd name="T11" fmla="*/ 35 h 536"/>
                <a:gd name="T12" fmla="*/ 146 w 350"/>
                <a:gd name="T13" fmla="*/ 1 h 536"/>
                <a:gd name="T14" fmla="*/ 135 w 350"/>
                <a:gd name="T15" fmla="*/ 29 h 536"/>
                <a:gd name="T16" fmla="*/ 153 w 350"/>
                <a:gd name="T17" fmla="*/ 42 h 536"/>
                <a:gd name="T18" fmla="*/ 146 w 350"/>
                <a:gd name="T19" fmla="*/ 54 h 536"/>
                <a:gd name="T20" fmla="*/ 124 w 350"/>
                <a:gd name="T21" fmla="*/ 47 h 536"/>
                <a:gd name="T22" fmla="*/ 118 w 350"/>
                <a:gd name="T23" fmla="*/ 25 h 536"/>
                <a:gd name="T24" fmla="*/ 118 w 350"/>
                <a:gd name="T25" fmla="*/ 8 h 536"/>
                <a:gd name="T26" fmla="*/ 102 w 350"/>
                <a:gd name="T27" fmla="*/ 16 h 536"/>
                <a:gd name="T28" fmla="*/ 98 w 350"/>
                <a:gd name="T29" fmla="*/ 55 h 536"/>
                <a:gd name="T30" fmla="*/ 11 w 350"/>
                <a:gd name="T31" fmla="*/ 279 h 536"/>
                <a:gd name="T32" fmla="*/ 168 w 350"/>
                <a:gd name="T33" fmla="*/ 495 h 536"/>
                <a:gd name="T34" fmla="*/ 326 w 350"/>
                <a:gd name="T35" fmla="*/ 536 h 536"/>
                <a:gd name="T36" fmla="*/ 337 w 350"/>
                <a:gd name="T37" fmla="*/ 508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50" h="536">
                  <a:moveTo>
                    <a:pt x="337" y="508"/>
                  </a:moveTo>
                  <a:cubicBezTo>
                    <a:pt x="249" y="504"/>
                    <a:pt x="160" y="472"/>
                    <a:pt x="100" y="405"/>
                  </a:cubicBezTo>
                  <a:cubicBezTo>
                    <a:pt x="45" y="344"/>
                    <a:pt x="15" y="258"/>
                    <a:pt x="39" y="176"/>
                  </a:cubicBezTo>
                  <a:cubicBezTo>
                    <a:pt x="50" y="135"/>
                    <a:pt x="74" y="99"/>
                    <a:pt x="108" y="73"/>
                  </a:cubicBezTo>
                  <a:cubicBezTo>
                    <a:pt x="119" y="83"/>
                    <a:pt x="135" y="84"/>
                    <a:pt x="148" y="78"/>
                  </a:cubicBezTo>
                  <a:cubicBezTo>
                    <a:pt x="165" y="71"/>
                    <a:pt x="177" y="53"/>
                    <a:pt x="176" y="35"/>
                  </a:cubicBezTo>
                  <a:cubicBezTo>
                    <a:pt x="175" y="18"/>
                    <a:pt x="163" y="3"/>
                    <a:pt x="146" y="1"/>
                  </a:cubicBezTo>
                  <a:cubicBezTo>
                    <a:pt x="134" y="0"/>
                    <a:pt x="122" y="28"/>
                    <a:pt x="135" y="29"/>
                  </a:cubicBezTo>
                  <a:cubicBezTo>
                    <a:pt x="143" y="29"/>
                    <a:pt x="150" y="34"/>
                    <a:pt x="153" y="42"/>
                  </a:cubicBezTo>
                  <a:cubicBezTo>
                    <a:pt x="156" y="49"/>
                    <a:pt x="153" y="52"/>
                    <a:pt x="146" y="54"/>
                  </a:cubicBezTo>
                  <a:cubicBezTo>
                    <a:pt x="138" y="55"/>
                    <a:pt x="129" y="53"/>
                    <a:pt x="124" y="47"/>
                  </a:cubicBezTo>
                  <a:cubicBezTo>
                    <a:pt x="120" y="42"/>
                    <a:pt x="115" y="32"/>
                    <a:pt x="118" y="25"/>
                  </a:cubicBezTo>
                  <a:cubicBezTo>
                    <a:pt x="120" y="21"/>
                    <a:pt x="124" y="11"/>
                    <a:pt x="118" y="8"/>
                  </a:cubicBezTo>
                  <a:cubicBezTo>
                    <a:pt x="112" y="4"/>
                    <a:pt x="105" y="12"/>
                    <a:pt x="102" y="16"/>
                  </a:cubicBezTo>
                  <a:cubicBezTo>
                    <a:pt x="97" y="29"/>
                    <a:pt x="94" y="43"/>
                    <a:pt x="98" y="55"/>
                  </a:cubicBezTo>
                  <a:cubicBezTo>
                    <a:pt x="32" y="108"/>
                    <a:pt x="0" y="196"/>
                    <a:pt x="11" y="279"/>
                  </a:cubicBezTo>
                  <a:cubicBezTo>
                    <a:pt x="23" y="372"/>
                    <a:pt x="86" y="452"/>
                    <a:pt x="168" y="495"/>
                  </a:cubicBezTo>
                  <a:cubicBezTo>
                    <a:pt x="217" y="520"/>
                    <a:pt x="272" y="533"/>
                    <a:pt x="326" y="536"/>
                  </a:cubicBezTo>
                  <a:cubicBezTo>
                    <a:pt x="338" y="536"/>
                    <a:pt x="350" y="509"/>
                    <a:pt x="337" y="50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7"/>
            <p:cNvSpPr/>
            <p:nvPr/>
          </p:nvSpPr>
          <p:spPr bwMode="auto">
            <a:xfrm>
              <a:off x="3875" y="1402"/>
              <a:ext cx="330" cy="734"/>
            </a:xfrm>
            <a:custGeom>
              <a:avLst/>
              <a:gdLst>
                <a:gd name="T0" fmla="*/ 262 w 277"/>
                <a:gd name="T1" fmla="*/ 216 h 619"/>
                <a:gd name="T2" fmla="*/ 217 w 277"/>
                <a:gd name="T3" fmla="*/ 85 h 619"/>
                <a:gd name="T4" fmla="*/ 238 w 277"/>
                <a:gd name="T5" fmla="*/ 28 h 619"/>
                <a:gd name="T6" fmla="*/ 197 w 277"/>
                <a:gd name="T7" fmla="*/ 4 h 619"/>
                <a:gd name="T8" fmla="*/ 158 w 277"/>
                <a:gd name="T9" fmla="*/ 48 h 619"/>
                <a:gd name="T10" fmla="*/ 179 w 277"/>
                <a:gd name="T11" fmla="*/ 43 h 619"/>
                <a:gd name="T12" fmla="*/ 197 w 277"/>
                <a:gd name="T13" fmla="*/ 31 h 619"/>
                <a:gd name="T14" fmla="*/ 217 w 277"/>
                <a:gd name="T15" fmla="*/ 46 h 619"/>
                <a:gd name="T16" fmla="*/ 190 w 277"/>
                <a:gd name="T17" fmla="*/ 60 h 619"/>
                <a:gd name="T18" fmla="*/ 175 w 277"/>
                <a:gd name="T19" fmla="*/ 86 h 619"/>
                <a:gd name="T20" fmla="*/ 195 w 277"/>
                <a:gd name="T21" fmla="*/ 92 h 619"/>
                <a:gd name="T22" fmla="*/ 195 w 277"/>
                <a:gd name="T23" fmla="*/ 105 h 619"/>
                <a:gd name="T24" fmla="*/ 234 w 277"/>
                <a:gd name="T25" fmla="*/ 332 h 619"/>
                <a:gd name="T26" fmla="*/ 122 w 277"/>
                <a:gd name="T27" fmla="*/ 524 h 619"/>
                <a:gd name="T28" fmla="*/ 14 w 277"/>
                <a:gd name="T29" fmla="*/ 589 h 619"/>
                <a:gd name="T30" fmla="*/ 1 w 277"/>
                <a:gd name="T31" fmla="*/ 606 h 619"/>
                <a:gd name="T32" fmla="*/ 9 w 277"/>
                <a:gd name="T33" fmla="*/ 616 h 619"/>
                <a:gd name="T34" fmla="*/ 262 w 277"/>
                <a:gd name="T35" fmla="*/ 216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7" h="619">
                  <a:moveTo>
                    <a:pt x="262" y="216"/>
                  </a:moveTo>
                  <a:cubicBezTo>
                    <a:pt x="258" y="170"/>
                    <a:pt x="246" y="122"/>
                    <a:pt x="217" y="85"/>
                  </a:cubicBezTo>
                  <a:cubicBezTo>
                    <a:pt x="235" y="74"/>
                    <a:pt x="246" y="50"/>
                    <a:pt x="238" y="28"/>
                  </a:cubicBezTo>
                  <a:cubicBezTo>
                    <a:pt x="232" y="11"/>
                    <a:pt x="216" y="0"/>
                    <a:pt x="197" y="4"/>
                  </a:cubicBezTo>
                  <a:cubicBezTo>
                    <a:pt x="177" y="8"/>
                    <a:pt x="161" y="28"/>
                    <a:pt x="158" y="48"/>
                  </a:cubicBezTo>
                  <a:cubicBezTo>
                    <a:pt x="156" y="68"/>
                    <a:pt x="178" y="56"/>
                    <a:pt x="179" y="43"/>
                  </a:cubicBezTo>
                  <a:cubicBezTo>
                    <a:pt x="181" y="34"/>
                    <a:pt x="189" y="30"/>
                    <a:pt x="197" y="31"/>
                  </a:cubicBezTo>
                  <a:cubicBezTo>
                    <a:pt x="206" y="31"/>
                    <a:pt x="214" y="38"/>
                    <a:pt x="217" y="46"/>
                  </a:cubicBezTo>
                  <a:cubicBezTo>
                    <a:pt x="225" y="65"/>
                    <a:pt x="202" y="67"/>
                    <a:pt x="190" y="60"/>
                  </a:cubicBezTo>
                  <a:cubicBezTo>
                    <a:pt x="179" y="54"/>
                    <a:pt x="164" y="80"/>
                    <a:pt x="175" y="86"/>
                  </a:cubicBezTo>
                  <a:cubicBezTo>
                    <a:pt x="182" y="90"/>
                    <a:pt x="189" y="92"/>
                    <a:pt x="195" y="92"/>
                  </a:cubicBezTo>
                  <a:cubicBezTo>
                    <a:pt x="193" y="97"/>
                    <a:pt x="193" y="102"/>
                    <a:pt x="195" y="105"/>
                  </a:cubicBezTo>
                  <a:cubicBezTo>
                    <a:pt x="246" y="166"/>
                    <a:pt x="249" y="258"/>
                    <a:pt x="234" y="332"/>
                  </a:cubicBezTo>
                  <a:cubicBezTo>
                    <a:pt x="218" y="407"/>
                    <a:pt x="179" y="475"/>
                    <a:pt x="122" y="524"/>
                  </a:cubicBezTo>
                  <a:cubicBezTo>
                    <a:pt x="90" y="552"/>
                    <a:pt x="53" y="574"/>
                    <a:pt x="14" y="589"/>
                  </a:cubicBezTo>
                  <a:cubicBezTo>
                    <a:pt x="7" y="592"/>
                    <a:pt x="2" y="598"/>
                    <a:pt x="1" y="606"/>
                  </a:cubicBezTo>
                  <a:cubicBezTo>
                    <a:pt x="0" y="610"/>
                    <a:pt x="2" y="619"/>
                    <a:pt x="9" y="616"/>
                  </a:cubicBezTo>
                  <a:cubicBezTo>
                    <a:pt x="170" y="554"/>
                    <a:pt x="277" y="389"/>
                    <a:pt x="262" y="2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8"/>
            <p:cNvSpPr>
              <a:spLocks noEditPoints="1"/>
            </p:cNvSpPr>
            <p:nvPr/>
          </p:nvSpPr>
          <p:spPr bwMode="auto">
            <a:xfrm>
              <a:off x="3591" y="2567"/>
              <a:ext cx="426" cy="616"/>
            </a:xfrm>
            <a:custGeom>
              <a:avLst/>
              <a:gdLst>
                <a:gd name="T0" fmla="*/ 336 w 358"/>
                <a:gd name="T1" fmla="*/ 434 h 520"/>
                <a:gd name="T2" fmla="*/ 239 w 358"/>
                <a:gd name="T3" fmla="*/ 463 h 520"/>
                <a:gd name="T4" fmla="*/ 242 w 358"/>
                <a:gd name="T5" fmla="*/ 440 h 520"/>
                <a:gd name="T6" fmla="*/ 244 w 358"/>
                <a:gd name="T7" fmla="*/ 405 h 520"/>
                <a:gd name="T8" fmla="*/ 249 w 358"/>
                <a:gd name="T9" fmla="*/ 339 h 520"/>
                <a:gd name="T10" fmla="*/ 255 w 358"/>
                <a:gd name="T11" fmla="*/ 206 h 520"/>
                <a:gd name="T12" fmla="*/ 251 w 358"/>
                <a:gd name="T13" fmla="*/ 88 h 520"/>
                <a:gd name="T14" fmla="*/ 202 w 358"/>
                <a:gd name="T15" fmla="*/ 11 h 520"/>
                <a:gd name="T16" fmla="*/ 167 w 358"/>
                <a:gd name="T17" fmla="*/ 42 h 520"/>
                <a:gd name="T18" fmla="*/ 142 w 358"/>
                <a:gd name="T19" fmla="*/ 87 h 520"/>
                <a:gd name="T20" fmla="*/ 112 w 358"/>
                <a:gd name="T21" fmla="*/ 199 h 520"/>
                <a:gd name="T22" fmla="*/ 105 w 358"/>
                <a:gd name="T23" fmla="*/ 445 h 520"/>
                <a:gd name="T24" fmla="*/ 54 w 358"/>
                <a:gd name="T25" fmla="*/ 432 h 520"/>
                <a:gd name="T26" fmla="*/ 4 w 358"/>
                <a:gd name="T27" fmla="*/ 474 h 520"/>
                <a:gd name="T28" fmla="*/ 55 w 358"/>
                <a:gd name="T29" fmla="*/ 514 h 520"/>
                <a:gd name="T30" fmla="*/ 129 w 358"/>
                <a:gd name="T31" fmla="*/ 481 h 520"/>
                <a:gd name="T32" fmla="*/ 128 w 358"/>
                <a:gd name="T33" fmla="*/ 459 h 520"/>
                <a:gd name="T34" fmla="*/ 133 w 358"/>
                <a:gd name="T35" fmla="*/ 201 h 520"/>
                <a:gd name="T36" fmla="*/ 165 w 358"/>
                <a:gd name="T37" fmla="*/ 79 h 520"/>
                <a:gd name="T38" fmla="*/ 178 w 358"/>
                <a:gd name="T39" fmla="*/ 58 h 520"/>
                <a:gd name="T40" fmla="*/ 199 w 358"/>
                <a:gd name="T41" fmla="*/ 38 h 520"/>
                <a:gd name="T42" fmla="*/ 227 w 358"/>
                <a:gd name="T43" fmla="*/ 90 h 520"/>
                <a:gd name="T44" fmla="*/ 233 w 358"/>
                <a:gd name="T45" fmla="*/ 218 h 520"/>
                <a:gd name="T46" fmla="*/ 226 w 358"/>
                <a:gd name="T47" fmla="*/ 359 h 520"/>
                <a:gd name="T48" fmla="*/ 221 w 358"/>
                <a:gd name="T49" fmla="*/ 430 h 520"/>
                <a:gd name="T50" fmla="*/ 219 w 358"/>
                <a:gd name="T51" fmla="*/ 465 h 520"/>
                <a:gd name="T52" fmla="*/ 220 w 358"/>
                <a:gd name="T53" fmla="*/ 493 h 520"/>
                <a:gd name="T54" fmla="*/ 261 w 358"/>
                <a:gd name="T55" fmla="*/ 516 h 520"/>
                <a:gd name="T56" fmla="*/ 319 w 358"/>
                <a:gd name="T57" fmla="*/ 514 h 520"/>
                <a:gd name="T58" fmla="*/ 354 w 358"/>
                <a:gd name="T59" fmla="*/ 474 h 520"/>
                <a:gd name="T60" fmla="*/ 336 w 358"/>
                <a:gd name="T61" fmla="*/ 434 h 520"/>
                <a:gd name="T62" fmla="*/ 26 w 358"/>
                <a:gd name="T63" fmla="*/ 470 h 520"/>
                <a:gd name="T64" fmla="*/ 62 w 358"/>
                <a:gd name="T65" fmla="*/ 460 h 520"/>
                <a:gd name="T66" fmla="*/ 99 w 358"/>
                <a:gd name="T67" fmla="*/ 478 h 520"/>
                <a:gd name="T68" fmla="*/ 74 w 358"/>
                <a:gd name="T69" fmla="*/ 486 h 520"/>
                <a:gd name="T70" fmla="*/ 26 w 358"/>
                <a:gd name="T71" fmla="*/ 470 h 520"/>
                <a:gd name="T72" fmla="*/ 291 w 358"/>
                <a:gd name="T73" fmla="*/ 491 h 520"/>
                <a:gd name="T74" fmla="*/ 249 w 358"/>
                <a:gd name="T75" fmla="*/ 481 h 520"/>
                <a:gd name="T76" fmla="*/ 288 w 358"/>
                <a:gd name="T77" fmla="*/ 461 h 520"/>
                <a:gd name="T78" fmla="*/ 334 w 358"/>
                <a:gd name="T79" fmla="*/ 472 h 520"/>
                <a:gd name="T80" fmla="*/ 291 w 358"/>
                <a:gd name="T81" fmla="*/ 491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58" h="520">
                  <a:moveTo>
                    <a:pt x="336" y="434"/>
                  </a:moveTo>
                  <a:cubicBezTo>
                    <a:pt x="304" y="421"/>
                    <a:pt x="265" y="441"/>
                    <a:pt x="239" y="463"/>
                  </a:cubicBezTo>
                  <a:cubicBezTo>
                    <a:pt x="239" y="455"/>
                    <a:pt x="241" y="447"/>
                    <a:pt x="242" y="440"/>
                  </a:cubicBezTo>
                  <a:cubicBezTo>
                    <a:pt x="243" y="428"/>
                    <a:pt x="243" y="417"/>
                    <a:pt x="244" y="405"/>
                  </a:cubicBezTo>
                  <a:cubicBezTo>
                    <a:pt x="246" y="383"/>
                    <a:pt x="247" y="361"/>
                    <a:pt x="249" y="339"/>
                  </a:cubicBezTo>
                  <a:cubicBezTo>
                    <a:pt x="251" y="294"/>
                    <a:pt x="254" y="250"/>
                    <a:pt x="255" y="206"/>
                  </a:cubicBezTo>
                  <a:cubicBezTo>
                    <a:pt x="257" y="166"/>
                    <a:pt x="257" y="127"/>
                    <a:pt x="251" y="88"/>
                  </a:cubicBezTo>
                  <a:cubicBezTo>
                    <a:pt x="247" y="67"/>
                    <a:pt x="237" y="0"/>
                    <a:pt x="202" y="11"/>
                  </a:cubicBezTo>
                  <a:cubicBezTo>
                    <a:pt x="188" y="16"/>
                    <a:pt x="176" y="30"/>
                    <a:pt x="167" y="42"/>
                  </a:cubicBezTo>
                  <a:cubicBezTo>
                    <a:pt x="156" y="56"/>
                    <a:pt x="148" y="71"/>
                    <a:pt x="142" y="87"/>
                  </a:cubicBezTo>
                  <a:cubicBezTo>
                    <a:pt x="127" y="122"/>
                    <a:pt x="119" y="161"/>
                    <a:pt x="112" y="199"/>
                  </a:cubicBezTo>
                  <a:cubicBezTo>
                    <a:pt x="100" y="281"/>
                    <a:pt x="100" y="363"/>
                    <a:pt x="105" y="445"/>
                  </a:cubicBezTo>
                  <a:cubicBezTo>
                    <a:pt x="90" y="436"/>
                    <a:pt x="72" y="430"/>
                    <a:pt x="54" y="432"/>
                  </a:cubicBezTo>
                  <a:cubicBezTo>
                    <a:pt x="31" y="434"/>
                    <a:pt x="7" y="449"/>
                    <a:pt x="4" y="474"/>
                  </a:cubicBezTo>
                  <a:cubicBezTo>
                    <a:pt x="0" y="505"/>
                    <a:pt x="31" y="516"/>
                    <a:pt x="55" y="514"/>
                  </a:cubicBezTo>
                  <a:cubicBezTo>
                    <a:pt x="83" y="512"/>
                    <a:pt x="110" y="502"/>
                    <a:pt x="129" y="481"/>
                  </a:cubicBezTo>
                  <a:cubicBezTo>
                    <a:pt x="136" y="472"/>
                    <a:pt x="134" y="461"/>
                    <a:pt x="128" y="459"/>
                  </a:cubicBezTo>
                  <a:cubicBezTo>
                    <a:pt x="123" y="374"/>
                    <a:pt x="120" y="287"/>
                    <a:pt x="133" y="201"/>
                  </a:cubicBezTo>
                  <a:cubicBezTo>
                    <a:pt x="139" y="160"/>
                    <a:pt x="147" y="116"/>
                    <a:pt x="165" y="79"/>
                  </a:cubicBezTo>
                  <a:cubicBezTo>
                    <a:pt x="169" y="71"/>
                    <a:pt x="173" y="64"/>
                    <a:pt x="178" y="58"/>
                  </a:cubicBezTo>
                  <a:cubicBezTo>
                    <a:pt x="182" y="52"/>
                    <a:pt x="191" y="40"/>
                    <a:pt x="199" y="38"/>
                  </a:cubicBezTo>
                  <a:cubicBezTo>
                    <a:pt x="216" y="34"/>
                    <a:pt x="224" y="79"/>
                    <a:pt x="227" y="90"/>
                  </a:cubicBezTo>
                  <a:cubicBezTo>
                    <a:pt x="236" y="132"/>
                    <a:pt x="235" y="175"/>
                    <a:pt x="233" y="218"/>
                  </a:cubicBezTo>
                  <a:cubicBezTo>
                    <a:pt x="232" y="265"/>
                    <a:pt x="229" y="312"/>
                    <a:pt x="226" y="359"/>
                  </a:cubicBezTo>
                  <a:cubicBezTo>
                    <a:pt x="225" y="383"/>
                    <a:pt x="223" y="407"/>
                    <a:pt x="221" y="430"/>
                  </a:cubicBezTo>
                  <a:cubicBezTo>
                    <a:pt x="221" y="442"/>
                    <a:pt x="220" y="453"/>
                    <a:pt x="219" y="465"/>
                  </a:cubicBezTo>
                  <a:cubicBezTo>
                    <a:pt x="218" y="474"/>
                    <a:pt x="217" y="484"/>
                    <a:pt x="220" y="493"/>
                  </a:cubicBezTo>
                  <a:cubicBezTo>
                    <a:pt x="226" y="508"/>
                    <a:pt x="247" y="513"/>
                    <a:pt x="261" y="516"/>
                  </a:cubicBezTo>
                  <a:cubicBezTo>
                    <a:pt x="280" y="520"/>
                    <a:pt x="301" y="520"/>
                    <a:pt x="319" y="514"/>
                  </a:cubicBezTo>
                  <a:cubicBezTo>
                    <a:pt x="336" y="507"/>
                    <a:pt x="350" y="492"/>
                    <a:pt x="354" y="474"/>
                  </a:cubicBezTo>
                  <a:cubicBezTo>
                    <a:pt x="358" y="457"/>
                    <a:pt x="353" y="441"/>
                    <a:pt x="336" y="434"/>
                  </a:cubicBezTo>
                  <a:close/>
                  <a:moveTo>
                    <a:pt x="26" y="470"/>
                  </a:moveTo>
                  <a:cubicBezTo>
                    <a:pt x="25" y="458"/>
                    <a:pt x="54" y="459"/>
                    <a:pt x="62" y="460"/>
                  </a:cubicBezTo>
                  <a:cubicBezTo>
                    <a:pt x="76" y="462"/>
                    <a:pt x="88" y="469"/>
                    <a:pt x="99" y="478"/>
                  </a:cubicBezTo>
                  <a:cubicBezTo>
                    <a:pt x="91" y="482"/>
                    <a:pt x="82" y="484"/>
                    <a:pt x="74" y="486"/>
                  </a:cubicBezTo>
                  <a:cubicBezTo>
                    <a:pt x="62" y="488"/>
                    <a:pt x="27" y="490"/>
                    <a:pt x="26" y="470"/>
                  </a:cubicBezTo>
                  <a:close/>
                  <a:moveTo>
                    <a:pt x="291" y="491"/>
                  </a:moveTo>
                  <a:cubicBezTo>
                    <a:pt x="281" y="490"/>
                    <a:pt x="260" y="489"/>
                    <a:pt x="249" y="481"/>
                  </a:cubicBezTo>
                  <a:cubicBezTo>
                    <a:pt x="260" y="472"/>
                    <a:pt x="273" y="465"/>
                    <a:pt x="288" y="461"/>
                  </a:cubicBezTo>
                  <a:cubicBezTo>
                    <a:pt x="301" y="458"/>
                    <a:pt x="329" y="454"/>
                    <a:pt x="334" y="472"/>
                  </a:cubicBezTo>
                  <a:cubicBezTo>
                    <a:pt x="338" y="491"/>
                    <a:pt x="302" y="491"/>
                    <a:pt x="291" y="4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9"/>
            <p:cNvSpPr/>
            <p:nvPr/>
          </p:nvSpPr>
          <p:spPr bwMode="auto">
            <a:xfrm>
              <a:off x="3721" y="1859"/>
              <a:ext cx="215" cy="109"/>
            </a:xfrm>
            <a:custGeom>
              <a:avLst/>
              <a:gdLst>
                <a:gd name="T0" fmla="*/ 170 w 181"/>
                <a:gd name="T1" fmla="*/ 3 h 92"/>
                <a:gd name="T2" fmla="*/ 159 w 181"/>
                <a:gd name="T3" fmla="*/ 21 h 92"/>
                <a:gd name="T4" fmla="*/ 94 w 181"/>
                <a:gd name="T5" fmla="*/ 58 h 92"/>
                <a:gd name="T6" fmla="*/ 25 w 181"/>
                <a:gd name="T7" fmla="*/ 26 h 92"/>
                <a:gd name="T8" fmla="*/ 6 w 181"/>
                <a:gd name="T9" fmla="*/ 49 h 92"/>
                <a:gd name="T10" fmla="*/ 110 w 181"/>
                <a:gd name="T11" fmla="*/ 81 h 92"/>
                <a:gd name="T12" fmla="*/ 181 w 181"/>
                <a:gd name="T13" fmla="*/ 9 h 92"/>
                <a:gd name="T14" fmla="*/ 170 w 181"/>
                <a:gd name="T15" fmla="*/ 3 h 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1" h="92">
                  <a:moveTo>
                    <a:pt x="170" y="3"/>
                  </a:moveTo>
                  <a:cubicBezTo>
                    <a:pt x="163" y="6"/>
                    <a:pt x="159" y="14"/>
                    <a:pt x="159" y="21"/>
                  </a:cubicBezTo>
                  <a:cubicBezTo>
                    <a:pt x="158" y="46"/>
                    <a:pt x="113" y="56"/>
                    <a:pt x="94" y="58"/>
                  </a:cubicBezTo>
                  <a:cubicBezTo>
                    <a:pt x="67" y="59"/>
                    <a:pt x="41" y="49"/>
                    <a:pt x="25" y="26"/>
                  </a:cubicBezTo>
                  <a:cubicBezTo>
                    <a:pt x="17" y="15"/>
                    <a:pt x="0" y="39"/>
                    <a:pt x="6" y="49"/>
                  </a:cubicBezTo>
                  <a:cubicBezTo>
                    <a:pt x="30" y="82"/>
                    <a:pt x="72" y="92"/>
                    <a:pt x="110" y="81"/>
                  </a:cubicBezTo>
                  <a:cubicBezTo>
                    <a:pt x="144" y="72"/>
                    <a:pt x="180" y="48"/>
                    <a:pt x="181" y="9"/>
                  </a:cubicBezTo>
                  <a:cubicBezTo>
                    <a:pt x="181" y="2"/>
                    <a:pt x="175" y="0"/>
                    <a:pt x="17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10"/>
            <p:cNvSpPr/>
            <p:nvPr/>
          </p:nvSpPr>
          <p:spPr bwMode="auto">
            <a:xfrm>
              <a:off x="3763" y="1760"/>
              <a:ext cx="60" cy="93"/>
            </a:xfrm>
            <a:custGeom>
              <a:avLst/>
              <a:gdLst>
                <a:gd name="T0" fmla="*/ 40 w 50"/>
                <a:gd name="T1" fmla="*/ 45 h 78"/>
                <a:gd name="T2" fmla="*/ 32 w 50"/>
                <a:gd name="T3" fmla="*/ 34 h 78"/>
                <a:gd name="T4" fmla="*/ 32 w 50"/>
                <a:gd name="T5" fmla="*/ 29 h 78"/>
                <a:gd name="T6" fmla="*/ 43 w 50"/>
                <a:gd name="T7" fmla="*/ 11 h 78"/>
                <a:gd name="T8" fmla="*/ 32 w 50"/>
                <a:gd name="T9" fmla="*/ 4 h 78"/>
                <a:gd name="T10" fmla="*/ 25 w 50"/>
                <a:gd name="T11" fmla="*/ 71 h 78"/>
                <a:gd name="T12" fmla="*/ 40 w 50"/>
                <a:gd name="T13" fmla="*/ 45 h 78"/>
              </a:gdLst>
              <a:ahLst/>
              <a:cxnLst>
                <a:cxn ang="0">
                  <a:pos x="T0" y="T1"/>
                </a:cxn>
                <a:cxn ang="0">
                  <a:pos x="T2" y="T3"/>
                </a:cxn>
                <a:cxn ang="0">
                  <a:pos x="T4" y="T5"/>
                </a:cxn>
                <a:cxn ang="0">
                  <a:pos x="T6" y="T7"/>
                </a:cxn>
                <a:cxn ang="0">
                  <a:pos x="T8" y="T9"/>
                </a:cxn>
                <a:cxn ang="0">
                  <a:pos x="T10" y="T11"/>
                </a:cxn>
                <a:cxn ang="0">
                  <a:pos x="T12" y="T13"/>
                </a:cxn>
              </a:cxnLst>
              <a:rect l="0" t="0" r="r" b="b"/>
              <a:pathLst>
                <a:path w="50" h="78">
                  <a:moveTo>
                    <a:pt x="40" y="45"/>
                  </a:moveTo>
                  <a:cubicBezTo>
                    <a:pt x="36" y="43"/>
                    <a:pt x="33" y="39"/>
                    <a:pt x="32" y="34"/>
                  </a:cubicBezTo>
                  <a:cubicBezTo>
                    <a:pt x="32" y="32"/>
                    <a:pt x="32" y="29"/>
                    <a:pt x="32" y="29"/>
                  </a:cubicBezTo>
                  <a:cubicBezTo>
                    <a:pt x="38" y="25"/>
                    <a:pt x="43" y="18"/>
                    <a:pt x="43" y="11"/>
                  </a:cubicBezTo>
                  <a:cubicBezTo>
                    <a:pt x="43" y="5"/>
                    <a:pt x="37" y="0"/>
                    <a:pt x="32" y="4"/>
                  </a:cubicBezTo>
                  <a:cubicBezTo>
                    <a:pt x="11" y="18"/>
                    <a:pt x="0" y="55"/>
                    <a:pt x="25" y="71"/>
                  </a:cubicBezTo>
                  <a:cubicBezTo>
                    <a:pt x="35" y="78"/>
                    <a:pt x="50" y="52"/>
                    <a:pt x="40"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11"/>
            <p:cNvSpPr/>
            <p:nvPr/>
          </p:nvSpPr>
          <p:spPr bwMode="auto">
            <a:xfrm>
              <a:off x="3848" y="1759"/>
              <a:ext cx="53" cy="89"/>
            </a:xfrm>
            <a:custGeom>
              <a:avLst/>
              <a:gdLst>
                <a:gd name="T0" fmla="*/ 34 w 45"/>
                <a:gd name="T1" fmla="*/ 28 h 75"/>
                <a:gd name="T2" fmla="*/ 45 w 45"/>
                <a:gd name="T3" fmla="*/ 9 h 75"/>
                <a:gd name="T4" fmla="*/ 34 w 45"/>
                <a:gd name="T5" fmla="*/ 3 h 75"/>
                <a:gd name="T6" fmla="*/ 15 w 45"/>
                <a:gd name="T7" fmla="*/ 64 h 75"/>
                <a:gd name="T8" fmla="*/ 33 w 45"/>
                <a:gd name="T9" fmla="*/ 41 h 75"/>
                <a:gd name="T10" fmla="*/ 30 w 45"/>
                <a:gd name="T11" fmla="*/ 31 h 75"/>
                <a:gd name="T12" fmla="*/ 31 w 45"/>
                <a:gd name="T13" fmla="*/ 29 h 75"/>
                <a:gd name="T14" fmla="*/ 34 w 45"/>
                <a:gd name="T15" fmla="*/ 28 h 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75">
                  <a:moveTo>
                    <a:pt x="34" y="28"/>
                  </a:moveTo>
                  <a:cubicBezTo>
                    <a:pt x="40" y="25"/>
                    <a:pt x="45" y="16"/>
                    <a:pt x="45" y="9"/>
                  </a:cubicBezTo>
                  <a:cubicBezTo>
                    <a:pt x="44" y="2"/>
                    <a:pt x="39" y="0"/>
                    <a:pt x="34" y="3"/>
                  </a:cubicBezTo>
                  <a:cubicBezTo>
                    <a:pt x="12" y="12"/>
                    <a:pt x="0" y="45"/>
                    <a:pt x="15" y="64"/>
                  </a:cubicBezTo>
                  <a:cubicBezTo>
                    <a:pt x="22" y="75"/>
                    <a:pt x="40" y="51"/>
                    <a:pt x="33" y="41"/>
                  </a:cubicBezTo>
                  <a:cubicBezTo>
                    <a:pt x="31" y="38"/>
                    <a:pt x="30" y="35"/>
                    <a:pt x="30" y="31"/>
                  </a:cubicBezTo>
                  <a:cubicBezTo>
                    <a:pt x="30" y="30"/>
                    <a:pt x="30" y="30"/>
                    <a:pt x="31" y="29"/>
                  </a:cubicBezTo>
                  <a:cubicBezTo>
                    <a:pt x="30" y="30"/>
                    <a:pt x="34" y="28"/>
                    <a:pt x="34"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73" name="Freeform 21"/>
          <p:cNvSpPr/>
          <p:nvPr/>
        </p:nvSpPr>
        <p:spPr bwMode="auto">
          <a:xfrm>
            <a:off x="3657600" y="2399480"/>
            <a:ext cx="3962400" cy="170284"/>
          </a:xfrm>
          <a:custGeom>
            <a:avLst/>
            <a:gdLst>
              <a:gd name="T0" fmla="*/ 3 w 764"/>
              <a:gd name="T1" fmla="*/ 1 h 70"/>
              <a:gd name="T2" fmla="*/ 0 w 764"/>
              <a:gd name="T3" fmla="*/ 4 h 70"/>
              <a:gd name="T4" fmla="*/ 3 w 764"/>
              <a:gd name="T5" fmla="*/ 8 h 70"/>
              <a:gd name="T6" fmla="*/ 183 w 764"/>
              <a:gd name="T7" fmla="*/ 7 h 70"/>
              <a:gd name="T8" fmla="*/ 625 w 764"/>
              <a:gd name="T9" fmla="*/ 9 h 70"/>
              <a:gd name="T10" fmla="*/ 638 w 764"/>
              <a:gd name="T11" fmla="*/ 9 h 70"/>
              <a:gd name="T12" fmla="*/ 517 w 764"/>
              <a:gd name="T13" fmla="*/ 13 h 70"/>
              <a:gd name="T14" fmla="*/ 241 w 764"/>
              <a:gd name="T15" fmla="*/ 22 h 70"/>
              <a:gd name="T16" fmla="*/ 47 w 764"/>
              <a:gd name="T17" fmla="*/ 33 h 70"/>
              <a:gd name="T18" fmla="*/ 47 w 764"/>
              <a:gd name="T19" fmla="*/ 39 h 70"/>
              <a:gd name="T20" fmla="*/ 215 w 764"/>
              <a:gd name="T21" fmla="*/ 33 h 70"/>
              <a:gd name="T22" fmla="*/ 539 w 764"/>
              <a:gd name="T23" fmla="*/ 40 h 70"/>
              <a:gd name="T24" fmla="*/ 530 w 764"/>
              <a:gd name="T25" fmla="*/ 40 h 70"/>
              <a:gd name="T26" fmla="*/ 236 w 764"/>
              <a:gd name="T27" fmla="*/ 60 h 70"/>
              <a:gd name="T28" fmla="*/ 217 w 764"/>
              <a:gd name="T29" fmla="*/ 63 h 70"/>
              <a:gd name="T30" fmla="*/ 215 w 764"/>
              <a:gd name="T31" fmla="*/ 67 h 70"/>
              <a:gd name="T32" fmla="*/ 218 w 764"/>
              <a:gd name="T33" fmla="*/ 70 h 70"/>
              <a:gd name="T34" fmla="*/ 237 w 764"/>
              <a:gd name="T35" fmla="*/ 67 h 70"/>
              <a:gd name="T36" fmla="*/ 530 w 764"/>
              <a:gd name="T37" fmla="*/ 47 h 70"/>
              <a:gd name="T38" fmla="*/ 575 w 764"/>
              <a:gd name="T39" fmla="*/ 47 h 70"/>
              <a:gd name="T40" fmla="*/ 575 w 764"/>
              <a:gd name="T41" fmla="*/ 41 h 70"/>
              <a:gd name="T42" fmla="*/ 573 w 764"/>
              <a:gd name="T43" fmla="*/ 40 h 70"/>
              <a:gd name="T44" fmla="*/ 560 w 764"/>
              <a:gd name="T45" fmla="*/ 37 h 70"/>
              <a:gd name="T46" fmla="*/ 321 w 764"/>
              <a:gd name="T47" fmla="*/ 22 h 70"/>
              <a:gd name="T48" fmla="*/ 517 w 764"/>
              <a:gd name="T49" fmla="*/ 19 h 70"/>
              <a:gd name="T50" fmla="*/ 668 w 764"/>
              <a:gd name="T51" fmla="*/ 14 h 70"/>
              <a:gd name="T52" fmla="*/ 761 w 764"/>
              <a:gd name="T53" fmla="*/ 8 h 70"/>
              <a:gd name="T54" fmla="*/ 763 w 764"/>
              <a:gd name="T55" fmla="*/ 7 h 70"/>
              <a:gd name="T56" fmla="*/ 763 w 764"/>
              <a:gd name="T57" fmla="*/ 2 h 70"/>
              <a:gd name="T58" fmla="*/ 763 w 764"/>
              <a:gd name="T59" fmla="*/ 2 h 70"/>
              <a:gd name="T60" fmla="*/ 759 w 764"/>
              <a:gd name="T61" fmla="*/ 2 h 70"/>
              <a:gd name="T62" fmla="*/ 759 w 764"/>
              <a:gd name="T63" fmla="*/ 2 h 70"/>
              <a:gd name="T64" fmla="*/ 759 w 764"/>
              <a:gd name="T65" fmla="*/ 2 h 70"/>
              <a:gd name="T66" fmla="*/ 682 w 764"/>
              <a:gd name="T67" fmla="*/ 2 h 70"/>
              <a:gd name="T68" fmla="*/ 625 w 764"/>
              <a:gd name="T69" fmla="*/ 2 h 70"/>
              <a:gd name="T70" fmla="*/ 183 w 764"/>
              <a:gd name="T71" fmla="*/ 1 h 70"/>
              <a:gd name="T72" fmla="*/ 3 w 764"/>
              <a:gd name="T73" fmla="*/ 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4" h="70">
                <a:moveTo>
                  <a:pt x="3" y="1"/>
                </a:moveTo>
                <a:cubicBezTo>
                  <a:pt x="1" y="1"/>
                  <a:pt x="0" y="3"/>
                  <a:pt x="0" y="4"/>
                </a:cubicBezTo>
                <a:cubicBezTo>
                  <a:pt x="0" y="6"/>
                  <a:pt x="1" y="8"/>
                  <a:pt x="3" y="8"/>
                </a:cubicBezTo>
                <a:cubicBezTo>
                  <a:pt x="59" y="8"/>
                  <a:pt x="121" y="8"/>
                  <a:pt x="183" y="7"/>
                </a:cubicBezTo>
                <a:cubicBezTo>
                  <a:pt x="330" y="7"/>
                  <a:pt x="473" y="7"/>
                  <a:pt x="625" y="9"/>
                </a:cubicBezTo>
                <a:cubicBezTo>
                  <a:pt x="627" y="9"/>
                  <a:pt x="632" y="9"/>
                  <a:pt x="638" y="9"/>
                </a:cubicBezTo>
                <a:cubicBezTo>
                  <a:pt x="581" y="11"/>
                  <a:pt x="523" y="13"/>
                  <a:pt x="517" y="13"/>
                </a:cubicBezTo>
                <a:cubicBezTo>
                  <a:pt x="414" y="7"/>
                  <a:pt x="327" y="15"/>
                  <a:pt x="241" y="22"/>
                </a:cubicBezTo>
                <a:cubicBezTo>
                  <a:pt x="178" y="28"/>
                  <a:pt x="115" y="33"/>
                  <a:pt x="47" y="33"/>
                </a:cubicBezTo>
                <a:cubicBezTo>
                  <a:pt x="47" y="39"/>
                  <a:pt x="47" y="39"/>
                  <a:pt x="47" y="39"/>
                </a:cubicBezTo>
                <a:cubicBezTo>
                  <a:pt x="108" y="39"/>
                  <a:pt x="162" y="36"/>
                  <a:pt x="215" y="33"/>
                </a:cubicBezTo>
                <a:cubicBezTo>
                  <a:pt x="316" y="28"/>
                  <a:pt x="411" y="22"/>
                  <a:pt x="539" y="40"/>
                </a:cubicBezTo>
                <a:cubicBezTo>
                  <a:pt x="530" y="40"/>
                  <a:pt x="530" y="40"/>
                  <a:pt x="530" y="40"/>
                </a:cubicBezTo>
                <a:cubicBezTo>
                  <a:pt x="427" y="40"/>
                  <a:pt x="355" y="40"/>
                  <a:pt x="236" y="60"/>
                </a:cubicBezTo>
                <a:cubicBezTo>
                  <a:pt x="217" y="63"/>
                  <a:pt x="217" y="63"/>
                  <a:pt x="217" y="63"/>
                </a:cubicBezTo>
                <a:cubicBezTo>
                  <a:pt x="216" y="64"/>
                  <a:pt x="214" y="65"/>
                  <a:pt x="215" y="67"/>
                </a:cubicBezTo>
                <a:cubicBezTo>
                  <a:pt x="215" y="69"/>
                  <a:pt x="217" y="70"/>
                  <a:pt x="218" y="70"/>
                </a:cubicBezTo>
                <a:cubicBezTo>
                  <a:pt x="237" y="67"/>
                  <a:pt x="237" y="67"/>
                  <a:pt x="237" y="67"/>
                </a:cubicBezTo>
                <a:cubicBezTo>
                  <a:pt x="356" y="46"/>
                  <a:pt x="427" y="47"/>
                  <a:pt x="530" y="47"/>
                </a:cubicBezTo>
                <a:cubicBezTo>
                  <a:pt x="546" y="47"/>
                  <a:pt x="563" y="47"/>
                  <a:pt x="575" y="47"/>
                </a:cubicBezTo>
                <a:cubicBezTo>
                  <a:pt x="575" y="41"/>
                  <a:pt x="575" y="41"/>
                  <a:pt x="575" y="41"/>
                </a:cubicBezTo>
                <a:cubicBezTo>
                  <a:pt x="574" y="41"/>
                  <a:pt x="574" y="40"/>
                  <a:pt x="573" y="40"/>
                </a:cubicBezTo>
                <a:cubicBezTo>
                  <a:pt x="569" y="39"/>
                  <a:pt x="561" y="37"/>
                  <a:pt x="560" y="37"/>
                </a:cubicBezTo>
                <a:cubicBezTo>
                  <a:pt x="467" y="23"/>
                  <a:pt x="392" y="20"/>
                  <a:pt x="321" y="22"/>
                </a:cubicBezTo>
                <a:cubicBezTo>
                  <a:pt x="382" y="18"/>
                  <a:pt x="446" y="15"/>
                  <a:pt x="517" y="19"/>
                </a:cubicBezTo>
                <a:cubicBezTo>
                  <a:pt x="524" y="20"/>
                  <a:pt x="602" y="17"/>
                  <a:pt x="668" y="14"/>
                </a:cubicBezTo>
                <a:cubicBezTo>
                  <a:pt x="713" y="12"/>
                  <a:pt x="753" y="10"/>
                  <a:pt x="761" y="8"/>
                </a:cubicBezTo>
                <a:cubicBezTo>
                  <a:pt x="762" y="8"/>
                  <a:pt x="763" y="8"/>
                  <a:pt x="763" y="7"/>
                </a:cubicBezTo>
                <a:cubicBezTo>
                  <a:pt x="764" y="6"/>
                  <a:pt x="764" y="4"/>
                  <a:pt x="763" y="2"/>
                </a:cubicBezTo>
                <a:cubicBezTo>
                  <a:pt x="763" y="2"/>
                  <a:pt x="763" y="2"/>
                  <a:pt x="763" y="2"/>
                </a:cubicBezTo>
                <a:cubicBezTo>
                  <a:pt x="763" y="2"/>
                  <a:pt x="761" y="2"/>
                  <a:pt x="759" y="2"/>
                </a:cubicBezTo>
                <a:cubicBezTo>
                  <a:pt x="759" y="2"/>
                  <a:pt x="759" y="2"/>
                  <a:pt x="759" y="2"/>
                </a:cubicBezTo>
                <a:cubicBezTo>
                  <a:pt x="759" y="2"/>
                  <a:pt x="759" y="2"/>
                  <a:pt x="759" y="2"/>
                </a:cubicBezTo>
                <a:cubicBezTo>
                  <a:pt x="748" y="2"/>
                  <a:pt x="713" y="2"/>
                  <a:pt x="682" y="2"/>
                </a:cubicBezTo>
                <a:cubicBezTo>
                  <a:pt x="655" y="2"/>
                  <a:pt x="631" y="2"/>
                  <a:pt x="625" y="2"/>
                </a:cubicBezTo>
                <a:cubicBezTo>
                  <a:pt x="474" y="0"/>
                  <a:pt x="330" y="1"/>
                  <a:pt x="183" y="1"/>
                </a:cubicBezTo>
                <a:cubicBezTo>
                  <a:pt x="126" y="1"/>
                  <a:pt x="68" y="1"/>
                  <a:pt x="3" y="1"/>
                </a:cubicBezTo>
                <a:close/>
              </a:path>
            </a:pathLst>
          </a:custGeom>
          <a:solidFill>
            <a:srgbClr val="4A67AA"/>
          </a:solidFill>
          <a:ln>
            <a:solidFill>
              <a:schemeClr val="accent4"/>
            </a:solidFill>
          </a:ln>
        </p:spPr>
        <p:txBody>
          <a:bodyPr vert="horz" wrap="square" lIns="68580" tIns="34290" rIns="68580" bIns="34290" numCol="1" anchor="t" anchorCtr="0" compatLnSpc="1"/>
          <a:lstStyle/>
          <a:p>
            <a:endParaRPr lang="zh-CN" altLang="en-US"/>
          </a:p>
        </p:txBody>
      </p:sp>
      <p:sp>
        <p:nvSpPr>
          <p:cNvPr id="80" name="Freeform 21"/>
          <p:cNvSpPr/>
          <p:nvPr/>
        </p:nvSpPr>
        <p:spPr bwMode="auto">
          <a:xfrm>
            <a:off x="3657600" y="3196920"/>
            <a:ext cx="3962400" cy="160756"/>
          </a:xfrm>
          <a:custGeom>
            <a:avLst/>
            <a:gdLst>
              <a:gd name="T0" fmla="*/ 3 w 764"/>
              <a:gd name="T1" fmla="*/ 1 h 70"/>
              <a:gd name="T2" fmla="*/ 0 w 764"/>
              <a:gd name="T3" fmla="*/ 4 h 70"/>
              <a:gd name="T4" fmla="*/ 3 w 764"/>
              <a:gd name="T5" fmla="*/ 8 h 70"/>
              <a:gd name="T6" fmla="*/ 183 w 764"/>
              <a:gd name="T7" fmla="*/ 7 h 70"/>
              <a:gd name="T8" fmla="*/ 625 w 764"/>
              <a:gd name="T9" fmla="*/ 9 h 70"/>
              <a:gd name="T10" fmla="*/ 638 w 764"/>
              <a:gd name="T11" fmla="*/ 9 h 70"/>
              <a:gd name="T12" fmla="*/ 517 w 764"/>
              <a:gd name="T13" fmla="*/ 13 h 70"/>
              <a:gd name="T14" fmla="*/ 241 w 764"/>
              <a:gd name="T15" fmla="*/ 22 h 70"/>
              <a:gd name="T16" fmla="*/ 47 w 764"/>
              <a:gd name="T17" fmla="*/ 33 h 70"/>
              <a:gd name="T18" fmla="*/ 47 w 764"/>
              <a:gd name="T19" fmla="*/ 39 h 70"/>
              <a:gd name="T20" fmla="*/ 215 w 764"/>
              <a:gd name="T21" fmla="*/ 33 h 70"/>
              <a:gd name="T22" fmla="*/ 539 w 764"/>
              <a:gd name="T23" fmla="*/ 40 h 70"/>
              <a:gd name="T24" fmla="*/ 530 w 764"/>
              <a:gd name="T25" fmla="*/ 40 h 70"/>
              <a:gd name="T26" fmla="*/ 236 w 764"/>
              <a:gd name="T27" fmla="*/ 60 h 70"/>
              <a:gd name="T28" fmla="*/ 217 w 764"/>
              <a:gd name="T29" fmla="*/ 63 h 70"/>
              <a:gd name="T30" fmla="*/ 215 w 764"/>
              <a:gd name="T31" fmla="*/ 67 h 70"/>
              <a:gd name="T32" fmla="*/ 218 w 764"/>
              <a:gd name="T33" fmla="*/ 70 h 70"/>
              <a:gd name="T34" fmla="*/ 237 w 764"/>
              <a:gd name="T35" fmla="*/ 67 h 70"/>
              <a:gd name="T36" fmla="*/ 530 w 764"/>
              <a:gd name="T37" fmla="*/ 47 h 70"/>
              <a:gd name="T38" fmla="*/ 575 w 764"/>
              <a:gd name="T39" fmla="*/ 47 h 70"/>
              <a:gd name="T40" fmla="*/ 575 w 764"/>
              <a:gd name="T41" fmla="*/ 41 h 70"/>
              <a:gd name="T42" fmla="*/ 573 w 764"/>
              <a:gd name="T43" fmla="*/ 40 h 70"/>
              <a:gd name="T44" fmla="*/ 560 w 764"/>
              <a:gd name="T45" fmla="*/ 37 h 70"/>
              <a:gd name="T46" fmla="*/ 321 w 764"/>
              <a:gd name="T47" fmla="*/ 22 h 70"/>
              <a:gd name="T48" fmla="*/ 517 w 764"/>
              <a:gd name="T49" fmla="*/ 19 h 70"/>
              <a:gd name="T50" fmla="*/ 668 w 764"/>
              <a:gd name="T51" fmla="*/ 14 h 70"/>
              <a:gd name="T52" fmla="*/ 761 w 764"/>
              <a:gd name="T53" fmla="*/ 8 h 70"/>
              <a:gd name="T54" fmla="*/ 763 w 764"/>
              <a:gd name="T55" fmla="*/ 7 h 70"/>
              <a:gd name="T56" fmla="*/ 763 w 764"/>
              <a:gd name="T57" fmla="*/ 2 h 70"/>
              <a:gd name="T58" fmla="*/ 763 w 764"/>
              <a:gd name="T59" fmla="*/ 2 h 70"/>
              <a:gd name="T60" fmla="*/ 759 w 764"/>
              <a:gd name="T61" fmla="*/ 2 h 70"/>
              <a:gd name="T62" fmla="*/ 759 w 764"/>
              <a:gd name="T63" fmla="*/ 2 h 70"/>
              <a:gd name="T64" fmla="*/ 759 w 764"/>
              <a:gd name="T65" fmla="*/ 2 h 70"/>
              <a:gd name="T66" fmla="*/ 682 w 764"/>
              <a:gd name="T67" fmla="*/ 2 h 70"/>
              <a:gd name="T68" fmla="*/ 625 w 764"/>
              <a:gd name="T69" fmla="*/ 2 h 70"/>
              <a:gd name="T70" fmla="*/ 183 w 764"/>
              <a:gd name="T71" fmla="*/ 1 h 70"/>
              <a:gd name="T72" fmla="*/ 3 w 764"/>
              <a:gd name="T73" fmla="*/ 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4" h="70">
                <a:moveTo>
                  <a:pt x="3" y="1"/>
                </a:moveTo>
                <a:cubicBezTo>
                  <a:pt x="1" y="1"/>
                  <a:pt x="0" y="3"/>
                  <a:pt x="0" y="4"/>
                </a:cubicBezTo>
                <a:cubicBezTo>
                  <a:pt x="0" y="6"/>
                  <a:pt x="1" y="8"/>
                  <a:pt x="3" y="8"/>
                </a:cubicBezTo>
                <a:cubicBezTo>
                  <a:pt x="59" y="8"/>
                  <a:pt x="121" y="8"/>
                  <a:pt x="183" y="7"/>
                </a:cubicBezTo>
                <a:cubicBezTo>
                  <a:pt x="330" y="7"/>
                  <a:pt x="473" y="7"/>
                  <a:pt x="625" y="9"/>
                </a:cubicBezTo>
                <a:cubicBezTo>
                  <a:pt x="627" y="9"/>
                  <a:pt x="632" y="9"/>
                  <a:pt x="638" y="9"/>
                </a:cubicBezTo>
                <a:cubicBezTo>
                  <a:pt x="581" y="11"/>
                  <a:pt x="523" y="13"/>
                  <a:pt x="517" y="13"/>
                </a:cubicBezTo>
                <a:cubicBezTo>
                  <a:pt x="414" y="7"/>
                  <a:pt x="327" y="15"/>
                  <a:pt x="241" y="22"/>
                </a:cubicBezTo>
                <a:cubicBezTo>
                  <a:pt x="178" y="28"/>
                  <a:pt x="115" y="33"/>
                  <a:pt x="47" y="33"/>
                </a:cubicBezTo>
                <a:cubicBezTo>
                  <a:pt x="47" y="39"/>
                  <a:pt x="47" y="39"/>
                  <a:pt x="47" y="39"/>
                </a:cubicBezTo>
                <a:cubicBezTo>
                  <a:pt x="108" y="39"/>
                  <a:pt x="162" y="36"/>
                  <a:pt x="215" y="33"/>
                </a:cubicBezTo>
                <a:cubicBezTo>
                  <a:pt x="316" y="28"/>
                  <a:pt x="411" y="22"/>
                  <a:pt x="539" y="40"/>
                </a:cubicBezTo>
                <a:cubicBezTo>
                  <a:pt x="530" y="40"/>
                  <a:pt x="530" y="40"/>
                  <a:pt x="530" y="40"/>
                </a:cubicBezTo>
                <a:cubicBezTo>
                  <a:pt x="427" y="40"/>
                  <a:pt x="355" y="40"/>
                  <a:pt x="236" y="60"/>
                </a:cubicBezTo>
                <a:cubicBezTo>
                  <a:pt x="217" y="63"/>
                  <a:pt x="217" y="63"/>
                  <a:pt x="217" y="63"/>
                </a:cubicBezTo>
                <a:cubicBezTo>
                  <a:pt x="216" y="64"/>
                  <a:pt x="214" y="65"/>
                  <a:pt x="215" y="67"/>
                </a:cubicBezTo>
                <a:cubicBezTo>
                  <a:pt x="215" y="69"/>
                  <a:pt x="217" y="70"/>
                  <a:pt x="218" y="70"/>
                </a:cubicBezTo>
                <a:cubicBezTo>
                  <a:pt x="237" y="67"/>
                  <a:pt x="237" y="67"/>
                  <a:pt x="237" y="67"/>
                </a:cubicBezTo>
                <a:cubicBezTo>
                  <a:pt x="356" y="46"/>
                  <a:pt x="427" y="47"/>
                  <a:pt x="530" y="47"/>
                </a:cubicBezTo>
                <a:cubicBezTo>
                  <a:pt x="546" y="47"/>
                  <a:pt x="563" y="47"/>
                  <a:pt x="575" y="47"/>
                </a:cubicBezTo>
                <a:cubicBezTo>
                  <a:pt x="575" y="41"/>
                  <a:pt x="575" y="41"/>
                  <a:pt x="575" y="41"/>
                </a:cubicBezTo>
                <a:cubicBezTo>
                  <a:pt x="574" y="41"/>
                  <a:pt x="574" y="40"/>
                  <a:pt x="573" y="40"/>
                </a:cubicBezTo>
                <a:cubicBezTo>
                  <a:pt x="569" y="39"/>
                  <a:pt x="561" y="37"/>
                  <a:pt x="560" y="37"/>
                </a:cubicBezTo>
                <a:cubicBezTo>
                  <a:pt x="467" y="23"/>
                  <a:pt x="392" y="20"/>
                  <a:pt x="321" y="22"/>
                </a:cubicBezTo>
                <a:cubicBezTo>
                  <a:pt x="382" y="18"/>
                  <a:pt x="446" y="15"/>
                  <a:pt x="517" y="19"/>
                </a:cubicBezTo>
                <a:cubicBezTo>
                  <a:pt x="524" y="20"/>
                  <a:pt x="602" y="17"/>
                  <a:pt x="668" y="14"/>
                </a:cubicBezTo>
                <a:cubicBezTo>
                  <a:pt x="713" y="12"/>
                  <a:pt x="753" y="10"/>
                  <a:pt x="761" y="8"/>
                </a:cubicBezTo>
                <a:cubicBezTo>
                  <a:pt x="762" y="8"/>
                  <a:pt x="763" y="8"/>
                  <a:pt x="763" y="7"/>
                </a:cubicBezTo>
                <a:cubicBezTo>
                  <a:pt x="764" y="6"/>
                  <a:pt x="764" y="4"/>
                  <a:pt x="763" y="2"/>
                </a:cubicBezTo>
                <a:cubicBezTo>
                  <a:pt x="763" y="2"/>
                  <a:pt x="763" y="2"/>
                  <a:pt x="763" y="2"/>
                </a:cubicBezTo>
                <a:cubicBezTo>
                  <a:pt x="763" y="2"/>
                  <a:pt x="761" y="2"/>
                  <a:pt x="759" y="2"/>
                </a:cubicBezTo>
                <a:cubicBezTo>
                  <a:pt x="759" y="2"/>
                  <a:pt x="759" y="2"/>
                  <a:pt x="759" y="2"/>
                </a:cubicBezTo>
                <a:cubicBezTo>
                  <a:pt x="759" y="2"/>
                  <a:pt x="759" y="2"/>
                  <a:pt x="759" y="2"/>
                </a:cubicBezTo>
                <a:cubicBezTo>
                  <a:pt x="748" y="2"/>
                  <a:pt x="713" y="2"/>
                  <a:pt x="682" y="2"/>
                </a:cubicBezTo>
                <a:cubicBezTo>
                  <a:pt x="655" y="2"/>
                  <a:pt x="631" y="2"/>
                  <a:pt x="625" y="2"/>
                </a:cubicBezTo>
                <a:cubicBezTo>
                  <a:pt x="474" y="0"/>
                  <a:pt x="330" y="1"/>
                  <a:pt x="183" y="1"/>
                </a:cubicBezTo>
                <a:cubicBezTo>
                  <a:pt x="126" y="1"/>
                  <a:pt x="68" y="1"/>
                  <a:pt x="3" y="1"/>
                </a:cubicBezTo>
                <a:close/>
              </a:path>
            </a:pathLst>
          </a:custGeom>
          <a:solidFill>
            <a:srgbClr val="4A67AA"/>
          </a:solidFill>
          <a:ln>
            <a:solidFill>
              <a:schemeClr val="accent4"/>
            </a:solidFill>
          </a:ln>
        </p:spPr>
        <p:txBody>
          <a:bodyPr vert="horz" wrap="square" lIns="68580" tIns="34290" rIns="68580" bIns="34290" numCol="1" anchor="t" anchorCtr="0" compatLnSpc="1"/>
          <a:lstStyle/>
          <a:p>
            <a:endParaRPr lang="zh-CN" altLang="en-US"/>
          </a:p>
        </p:txBody>
      </p:sp>
      <p:sp>
        <p:nvSpPr>
          <p:cNvPr id="81" name="Freeform 21"/>
          <p:cNvSpPr/>
          <p:nvPr/>
        </p:nvSpPr>
        <p:spPr bwMode="auto">
          <a:xfrm>
            <a:off x="3657600" y="4041033"/>
            <a:ext cx="3962400" cy="178915"/>
          </a:xfrm>
          <a:custGeom>
            <a:avLst/>
            <a:gdLst>
              <a:gd name="T0" fmla="*/ 3 w 764"/>
              <a:gd name="T1" fmla="*/ 1 h 70"/>
              <a:gd name="T2" fmla="*/ 0 w 764"/>
              <a:gd name="T3" fmla="*/ 4 h 70"/>
              <a:gd name="T4" fmla="*/ 3 w 764"/>
              <a:gd name="T5" fmla="*/ 8 h 70"/>
              <a:gd name="T6" fmla="*/ 183 w 764"/>
              <a:gd name="T7" fmla="*/ 7 h 70"/>
              <a:gd name="T8" fmla="*/ 625 w 764"/>
              <a:gd name="T9" fmla="*/ 9 h 70"/>
              <a:gd name="T10" fmla="*/ 638 w 764"/>
              <a:gd name="T11" fmla="*/ 9 h 70"/>
              <a:gd name="T12" fmla="*/ 517 w 764"/>
              <a:gd name="T13" fmla="*/ 13 h 70"/>
              <a:gd name="T14" fmla="*/ 241 w 764"/>
              <a:gd name="T15" fmla="*/ 22 h 70"/>
              <a:gd name="T16" fmla="*/ 47 w 764"/>
              <a:gd name="T17" fmla="*/ 33 h 70"/>
              <a:gd name="T18" fmla="*/ 47 w 764"/>
              <a:gd name="T19" fmla="*/ 39 h 70"/>
              <a:gd name="T20" fmla="*/ 215 w 764"/>
              <a:gd name="T21" fmla="*/ 33 h 70"/>
              <a:gd name="T22" fmla="*/ 539 w 764"/>
              <a:gd name="T23" fmla="*/ 40 h 70"/>
              <a:gd name="T24" fmla="*/ 530 w 764"/>
              <a:gd name="T25" fmla="*/ 40 h 70"/>
              <a:gd name="T26" fmla="*/ 236 w 764"/>
              <a:gd name="T27" fmla="*/ 60 h 70"/>
              <a:gd name="T28" fmla="*/ 217 w 764"/>
              <a:gd name="T29" fmla="*/ 63 h 70"/>
              <a:gd name="T30" fmla="*/ 215 w 764"/>
              <a:gd name="T31" fmla="*/ 67 h 70"/>
              <a:gd name="T32" fmla="*/ 218 w 764"/>
              <a:gd name="T33" fmla="*/ 70 h 70"/>
              <a:gd name="T34" fmla="*/ 237 w 764"/>
              <a:gd name="T35" fmla="*/ 67 h 70"/>
              <a:gd name="T36" fmla="*/ 530 w 764"/>
              <a:gd name="T37" fmla="*/ 47 h 70"/>
              <a:gd name="T38" fmla="*/ 575 w 764"/>
              <a:gd name="T39" fmla="*/ 47 h 70"/>
              <a:gd name="T40" fmla="*/ 575 w 764"/>
              <a:gd name="T41" fmla="*/ 41 h 70"/>
              <a:gd name="T42" fmla="*/ 573 w 764"/>
              <a:gd name="T43" fmla="*/ 40 h 70"/>
              <a:gd name="T44" fmla="*/ 560 w 764"/>
              <a:gd name="T45" fmla="*/ 37 h 70"/>
              <a:gd name="T46" fmla="*/ 321 w 764"/>
              <a:gd name="T47" fmla="*/ 22 h 70"/>
              <a:gd name="T48" fmla="*/ 517 w 764"/>
              <a:gd name="T49" fmla="*/ 19 h 70"/>
              <a:gd name="T50" fmla="*/ 668 w 764"/>
              <a:gd name="T51" fmla="*/ 14 h 70"/>
              <a:gd name="T52" fmla="*/ 761 w 764"/>
              <a:gd name="T53" fmla="*/ 8 h 70"/>
              <a:gd name="T54" fmla="*/ 763 w 764"/>
              <a:gd name="T55" fmla="*/ 7 h 70"/>
              <a:gd name="T56" fmla="*/ 763 w 764"/>
              <a:gd name="T57" fmla="*/ 2 h 70"/>
              <a:gd name="T58" fmla="*/ 763 w 764"/>
              <a:gd name="T59" fmla="*/ 2 h 70"/>
              <a:gd name="T60" fmla="*/ 759 w 764"/>
              <a:gd name="T61" fmla="*/ 2 h 70"/>
              <a:gd name="T62" fmla="*/ 759 w 764"/>
              <a:gd name="T63" fmla="*/ 2 h 70"/>
              <a:gd name="T64" fmla="*/ 759 w 764"/>
              <a:gd name="T65" fmla="*/ 2 h 70"/>
              <a:gd name="T66" fmla="*/ 682 w 764"/>
              <a:gd name="T67" fmla="*/ 2 h 70"/>
              <a:gd name="T68" fmla="*/ 625 w 764"/>
              <a:gd name="T69" fmla="*/ 2 h 70"/>
              <a:gd name="T70" fmla="*/ 183 w 764"/>
              <a:gd name="T71" fmla="*/ 1 h 70"/>
              <a:gd name="T72" fmla="*/ 3 w 764"/>
              <a:gd name="T73" fmla="*/ 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4" h="70">
                <a:moveTo>
                  <a:pt x="3" y="1"/>
                </a:moveTo>
                <a:cubicBezTo>
                  <a:pt x="1" y="1"/>
                  <a:pt x="0" y="3"/>
                  <a:pt x="0" y="4"/>
                </a:cubicBezTo>
                <a:cubicBezTo>
                  <a:pt x="0" y="6"/>
                  <a:pt x="1" y="8"/>
                  <a:pt x="3" y="8"/>
                </a:cubicBezTo>
                <a:cubicBezTo>
                  <a:pt x="59" y="8"/>
                  <a:pt x="121" y="8"/>
                  <a:pt x="183" y="7"/>
                </a:cubicBezTo>
                <a:cubicBezTo>
                  <a:pt x="330" y="7"/>
                  <a:pt x="473" y="7"/>
                  <a:pt x="625" y="9"/>
                </a:cubicBezTo>
                <a:cubicBezTo>
                  <a:pt x="627" y="9"/>
                  <a:pt x="632" y="9"/>
                  <a:pt x="638" y="9"/>
                </a:cubicBezTo>
                <a:cubicBezTo>
                  <a:pt x="581" y="11"/>
                  <a:pt x="523" y="13"/>
                  <a:pt x="517" y="13"/>
                </a:cubicBezTo>
                <a:cubicBezTo>
                  <a:pt x="414" y="7"/>
                  <a:pt x="327" y="15"/>
                  <a:pt x="241" y="22"/>
                </a:cubicBezTo>
                <a:cubicBezTo>
                  <a:pt x="178" y="28"/>
                  <a:pt x="115" y="33"/>
                  <a:pt x="47" y="33"/>
                </a:cubicBezTo>
                <a:cubicBezTo>
                  <a:pt x="47" y="39"/>
                  <a:pt x="47" y="39"/>
                  <a:pt x="47" y="39"/>
                </a:cubicBezTo>
                <a:cubicBezTo>
                  <a:pt x="108" y="39"/>
                  <a:pt x="162" y="36"/>
                  <a:pt x="215" y="33"/>
                </a:cubicBezTo>
                <a:cubicBezTo>
                  <a:pt x="316" y="28"/>
                  <a:pt x="411" y="22"/>
                  <a:pt x="539" y="40"/>
                </a:cubicBezTo>
                <a:cubicBezTo>
                  <a:pt x="530" y="40"/>
                  <a:pt x="530" y="40"/>
                  <a:pt x="530" y="40"/>
                </a:cubicBezTo>
                <a:cubicBezTo>
                  <a:pt x="427" y="40"/>
                  <a:pt x="355" y="40"/>
                  <a:pt x="236" y="60"/>
                </a:cubicBezTo>
                <a:cubicBezTo>
                  <a:pt x="217" y="63"/>
                  <a:pt x="217" y="63"/>
                  <a:pt x="217" y="63"/>
                </a:cubicBezTo>
                <a:cubicBezTo>
                  <a:pt x="216" y="64"/>
                  <a:pt x="214" y="65"/>
                  <a:pt x="215" y="67"/>
                </a:cubicBezTo>
                <a:cubicBezTo>
                  <a:pt x="215" y="69"/>
                  <a:pt x="217" y="70"/>
                  <a:pt x="218" y="70"/>
                </a:cubicBezTo>
                <a:cubicBezTo>
                  <a:pt x="237" y="67"/>
                  <a:pt x="237" y="67"/>
                  <a:pt x="237" y="67"/>
                </a:cubicBezTo>
                <a:cubicBezTo>
                  <a:pt x="356" y="46"/>
                  <a:pt x="427" y="47"/>
                  <a:pt x="530" y="47"/>
                </a:cubicBezTo>
                <a:cubicBezTo>
                  <a:pt x="546" y="47"/>
                  <a:pt x="563" y="47"/>
                  <a:pt x="575" y="47"/>
                </a:cubicBezTo>
                <a:cubicBezTo>
                  <a:pt x="575" y="41"/>
                  <a:pt x="575" y="41"/>
                  <a:pt x="575" y="41"/>
                </a:cubicBezTo>
                <a:cubicBezTo>
                  <a:pt x="574" y="41"/>
                  <a:pt x="574" y="40"/>
                  <a:pt x="573" y="40"/>
                </a:cubicBezTo>
                <a:cubicBezTo>
                  <a:pt x="569" y="39"/>
                  <a:pt x="561" y="37"/>
                  <a:pt x="560" y="37"/>
                </a:cubicBezTo>
                <a:cubicBezTo>
                  <a:pt x="467" y="23"/>
                  <a:pt x="392" y="20"/>
                  <a:pt x="321" y="22"/>
                </a:cubicBezTo>
                <a:cubicBezTo>
                  <a:pt x="382" y="18"/>
                  <a:pt x="446" y="15"/>
                  <a:pt x="517" y="19"/>
                </a:cubicBezTo>
                <a:cubicBezTo>
                  <a:pt x="524" y="20"/>
                  <a:pt x="602" y="17"/>
                  <a:pt x="668" y="14"/>
                </a:cubicBezTo>
                <a:cubicBezTo>
                  <a:pt x="713" y="12"/>
                  <a:pt x="753" y="10"/>
                  <a:pt x="761" y="8"/>
                </a:cubicBezTo>
                <a:cubicBezTo>
                  <a:pt x="762" y="8"/>
                  <a:pt x="763" y="8"/>
                  <a:pt x="763" y="7"/>
                </a:cubicBezTo>
                <a:cubicBezTo>
                  <a:pt x="764" y="6"/>
                  <a:pt x="764" y="4"/>
                  <a:pt x="763" y="2"/>
                </a:cubicBezTo>
                <a:cubicBezTo>
                  <a:pt x="763" y="2"/>
                  <a:pt x="763" y="2"/>
                  <a:pt x="763" y="2"/>
                </a:cubicBezTo>
                <a:cubicBezTo>
                  <a:pt x="763" y="2"/>
                  <a:pt x="761" y="2"/>
                  <a:pt x="759" y="2"/>
                </a:cubicBezTo>
                <a:cubicBezTo>
                  <a:pt x="759" y="2"/>
                  <a:pt x="759" y="2"/>
                  <a:pt x="759" y="2"/>
                </a:cubicBezTo>
                <a:cubicBezTo>
                  <a:pt x="759" y="2"/>
                  <a:pt x="759" y="2"/>
                  <a:pt x="759" y="2"/>
                </a:cubicBezTo>
                <a:cubicBezTo>
                  <a:pt x="748" y="2"/>
                  <a:pt x="713" y="2"/>
                  <a:pt x="682" y="2"/>
                </a:cubicBezTo>
                <a:cubicBezTo>
                  <a:pt x="655" y="2"/>
                  <a:pt x="631" y="2"/>
                  <a:pt x="625" y="2"/>
                </a:cubicBezTo>
                <a:cubicBezTo>
                  <a:pt x="474" y="0"/>
                  <a:pt x="330" y="1"/>
                  <a:pt x="183" y="1"/>
                </a:cubicBezTo>
                <a:cubicBezTo>
                  <a:pt x="126" y="1"/>
                  <a:pt x="68" y="1"/>
                  <a:pt x="3" y="1"/>
                </a:cubicBezTo>
                <a:close/>
              </a:path>
            </a:pathLst>
          </a:custGeom>
          <a:solidFill>
            <a:srgbClr val="4A67AA"/>
          </a:solidFill>
          <a:ln>
            <a:solidFill>
              <a:schemeClr val="accent4"/>
            </a:solidFill>
          </a:ln>
        </p:spPr>
        <p:txBody>
          <a:bodyPr vert="horz" wrap="square" lIns="68580" tIns="34290" rIns="68580" bIns="34290" numCol="1" anchor="t" anchorCtr="0" compatLnSpc="1"/>
          <a:lstStyle/>
          <a:p>
            <a:endParaRPr lang="zh-CN" altLang="en-US"/>
          </a:p>
        </p:txBody>
      </p:sp>
      <p:sp>
        <p:nvSpPr>
          <p:cNvPr id="52" name="圆角矩形 51"/>
          <p:cNvSpPr/>
          <p:nvPr/>
        </p:nvSpPr>
        <p:spPr>
          <a:xfrm>
            <a:off x="3028950" y="1822052"/>
            <a:ext cx="533400" cy="530755"/>
          </a:xfrm>
          <a:prstGeom prst="roundRect">
            <a:avLst/>
          </a:prstGeom>
          <a:noFill/>
          <a:ln w="28575">
            <a:solidFill>
              <a:schemeClr val="accent4"/>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82" name="圆角矩形 81"/>
          <p:cNvSpPr/>
          <p:nvPr/>
        </p:nvSpPr>
        <p:spPr>
          <a:xfrm>
            <a:off x="3028950" y="2666165"/>
            <a:ext cx="533400" cy="530755"/>
          </a:xfrm>
          <a:prstGeom prst="roundRect">
            <a:avLst/>
          </a:prstGeom>
          <a:noFill/>
          <a:ln w="28575">
            <a:solidFill>
              <a:schemeClr val="accent4"/>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83" name="圆角矩形 82"/>
          <p:cNvSpPr/>
          <p:nvPr/>
        </p:nvSpPr>
        <p:spPr>
          <a:xfrm>
            <a:off x="3028950" y="3510278"/>
            <a:ext cx="533400" cy="530755"/>
          </a:xfrm>
          <a:prstGeom prst="roundRect">
            <a:avLst/>
          </a:prstGeom>
          <a:noFill/>
          <a:ln w="28575">
            <a:solidFill>
              <a:schemeClr val="accent4"/>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grpSp>
        <p:nvGrpSpPr>
          <p:cNvPr id="3" name="Group 227"/>
          <p:cNvGrpSpPr>
            <a:grpSpLocks noChangeAspect="1"/>
          </p:cNvGrpSpPr>
          <p:nvPr/>
        </p:nvGrpSpPr>
        <p:grpSpPr bwMode="auto">
          <a:xfrm>
            <a:off x="3140415" y="2764294"/>
            <a:ext cx="323924" cy="373044"/>
            <a:chOff x="1024" y="313"/>
            <a:chExt cx="780" cy="898"/>
          </a:xfrm>
          <a:solidFill>
            <a:schemeClr val="accent4"/>
          </a:solidFill>
        </p:grpSpPr>
        <p:sp>
          <p:nvSpPr>
            <p:cNvPr id="85" name="Freeform 228"/>
            <p:cNvSpPr>
              <a:spLocks noEditPoints="1"/>
            </p:cNvSpPr>
            <p:nvPr/>
          </p:nvSpPr>
          <p:spPr bwMode="auto">
            <a:xfrm>
              <a:off x="1024" y="715"/>
              <a:ext cx="458" cy="496"/>
            </a:xfrm>
            <a:custGeom>
              <a:avLst/>
              <a:gdLst>
                <a:gd name="T0" fmla="*/ 189 w 192"/>
                <a:gd name="T1" fmla="*/ 25 h 208"/>
                <a:gd name="T2" fmla="*/ 188 w 192"/>
                <a:gd name="T3" fmla="*/ 24 h 208"/>
                <a:gd name="T4" fmla="*/ 184 w 192"/>
                <a:gd name="T5" fmla="*/ 22 h 208"/>
                <a:gd name="T6" fmla="*/ 179 w 192"/>
                <a:gd name="T7" fmla="*/ 18 h 208"/>
                <a:gd name="T8" fmla="*/ 159 w 192"/>
                <a:gd name="T9" fmla="*/ 9 h 208"/>
                <a:gd name="T10" fmla="*/ 58 w 192"/>
                <a:gd name="T11" fmla="*/ 32 h 208"/>
                <a:gd name="T12" fmla="*/ 22 w 192"/>
                <a:gd name="T13" fmla="*/ 162 h 208"/>
                <a:gd name="T14" fmla="*/ 127 w 192"/>
                <a:gd name="T15" fmla="*/ 168 h 208"/>
                <a:gd name="T16" fmla="*/ 188 w 192"/>
                <a:gd name="T17" fmla="*/ 35 h 208"/>
                <a:gd name="T18" fmla="*/ 189 w 192"/>
                <a:gd name="T19" fmla="*/ 25 h 208"/>
                <a:gd name="T20" fmla="*/ 32 w 192"/>
                <a:gd name="T21" fmla="*/ 136 h 208"/>
                <a:gd name="T22" fmla="*/ 80 w 192"/>
                <a:gd name="T23" fmla="*/ 42 h 208"/>
                <a:gd name="T24" fmla="*/ 141 w 192"/>
                <a:gd name="T25" fmla="*/ 18 h 208"/>
                <a:gd name="T26" fmla="*/ 179 w 192"/>
                <a:gd name="T27" fmla="*/ 32 h 208"/>
                <a:gd name="T28" fmla="*/ 117 w 192"/>
                <a:gd name="T29" fmla="*/ 153 h 208"/>
                <a:gd name="T30" fmla="*/ 32 w 192"/>
                <a:gd name="T31" fmla="*/ 136 h 208"/>
                <a:gd name="T32" fmla="*/ 66 w 192"/>
                <a:gd name="T33" fmla="*/ 40 h 208"/>
                <a:gd name="T34" fmla="*/ 43 w 192"/>
                <a:gd name="T35" fmla="*/ 64 h 208"/>
                <a:gd name="T36" fmla="*/ 66 w 192"/>
                <a:gd name="T37" fmla="*/ 40 h 208"/>
                <a:gd name="T38" fmla="*/ 37 w 192"/>
                <a:gd name="T39" fmla="*/ 164 h 208"/>
                <a:gd name="T40" fmla="*/ 98 w 192"/>
                <a:gd name="T41" fmla="*/ 173 h 208"/>
                <a:gd name="T42" fmla="*/ 37 w 192"/>
                <a:gd name="T43" fmla="*/ 164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2" h="208">
                  <a:moveTo>
                    <a:pt x="189" y="25"/>
                  </a:moveTo>
                  <a:cubicBezTo>
                    <a:pt x="188" y="25"/>
                    <a:pt x="188" y="25"/>
                    <a:pt x="188" y="24"/>
                  </a:cubicBezTo>
                  <a:cubicBezTo>
                    <a:pt x="187" y="23"/>
                    <a:pt x="186" y="22"/>
                    <a:pt x="184" y="22"/>
                  </a:cubicBezTo>
                  <a:cubicBezTo>
                    <a:pt x="183" y="20"/>
                    <a:pt x="181" y="19"/>
                    <a:pt x="179" y="18"/>
                  </a:cubicBezTo>
                  <a:cubicBezTo>
                    <a:pt x="173" y="13"/>
                    <a:pt x="166" y="10"/>
                    <a:pt x="159" y="9"/>
                  </a:cubicBezTo>
                  <a:cubicBezTo>
                    <a:pt x="126" y="0"/>
                    <a:pt x="86" y="12"/>
                    <a:pt x="58" y="32"/>
                  </a:cubicBezTo>
                  <a:cubicBezTo>
                    <a:pt x="21" y="58"/>
                    <a:pt x="0" y="115"/>
                    <a:pt x="22" y="162"/>
                  </a:cubicBezTo>
                  <a:cubicBezTo>
                    <a:pt x="44" y="208"/>
                    <a:pt x="97" y="194"/>
                    <a:pt x="127" y="168"/>
                  </a:cubicBezTo>
                  <a:cubicBezTo>
                    <a:pt x="161" y="137"/>
                    <a:pt x="183" y="84"/>
                    <a:pt x="188" y="35"/>
                  </a:cubicBezTo>
                  <a:cubicBezTo>
                    <a:pt x="191" y="33"/>
                    <a:pt x="192" y="28"/>
                    <a:pt x="189" y="25"/>
                  </a:cubicBezTo>
                  <a:close/>
                  <a:moveTo>
                    <a:pt x="32" y="136"/>
                  </a:moveTo>
                  <a:cubicBezTo>
                    <a:pt x="22" y="95"/>
                    <a:pt x="53" y="62"/>
                    <a:pt x="80" y="42"/>
                  </a:cubicBezTo>
                  <a:cubicBezTo>
                    <a:pt x="98" y="30"/>
                    <a:pt x="120" y="20"/>
                    <a:pt x="141" y="18"/>
                  </a:cubicBezTo>
                  <a:cubicBezTo>
                    <a:pt x="155" y="19"/>
                    <a:pt x="168" y="23"/>
                    <a:pt x="179" y="32"/>
                  </a:cubicBezTo>
                  <a:cubicBezTo>
                    <a:pt x="173" y="78"/>
                    <a:pt x="153" y="130"/>
                    <a:pt x="117" y="153"/>
                  </a:cubicBezTo>
                  <a:cubicBezTo>
                    <a:pt x="92" y="169"/>
                    <a:pt x="42" y="177"/>
                    <a:pt x="32" y="136"/>
                  </a:cubicBezTo>
                  <a:close/>
                  <a:moveTo>
                    <a:pt x="66" y="40"/>
                  </a:moveTo>
                  <a:cubicBezTo>
                    <a:pt x="58" y="47"/>
                    <a:pt x="50" y="55"/>
                    <a:pt x="43" y="64"/>
                  </a:cubicBezTo>
                  <a:cubicBezTo>
                    <a:pt x="50" y="54"/>
                    <a:pt x="58" y="46"/>
                    <a:pt x="66" y="40"/>
                  </a:cubicBezTo>
                  <a:close/>
                  <a:moveTo>
                    <a:pt x="37" y="164"/>
                  </a:moveTo>
                  <a:cubicBezTo>
                    <a:pt x="52" y="179"/>
                    <a:pt x="77" y="179"/>
                    <a:pt x="98" y="173"/>
                  </a:cubicBezTo>
                  <a:cubicBezTo>
                    <a:pt x="77" y="183"/>
                    <a:pt x="53" y="184"/>
                    <a:pt x="37" y="1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229"/>
            <p:cNvSpPr>
              <a:spLocks noEditPoints="1"/>
            </p:cNvSpPr>
            <p:nvPr/>
          </p:nvSpPr>
          <p:spPr bwMode="auto">
            <a:xfrm>
              <a:off x="1365" y="313"/>
              <a:ext cx="410" cy="507"/>
            </a:xfrm>
            <a:custGeom>
              <a:avLst/>
              <a:gdLst>
                <a:gd name="T0" fmla="*/ 116 w 172"/>
                <a:gd name="T1" fmla="*/ 0 h 213"/>
                <a:gd name="T2" fmla="*/ 101 w 172"/>
                <a:gd name="T3" fmla="*/ 2 h 213"/>
                <a:gd name="T4" fmla="*/ 28 w 172"/>
                <a:gd name="T5" fmla="*/ 41 h 213"/>
                <a:gd name="T6" fmla="*/ 2 w 172"/>
                <a:gd name="T7" fmla="*/ 107 h 213"/>
                <a:gd name="T8" fmla="*/ 39 w 172"/>
                <a:gd name="T9" fmla="*/ 209 h 213"/>
                <a:gd name="T10" fmla="*/ 47 w 172"/>
                <a:gd name="T11" fmla="*/ 204 h 213"/>
                <a:gd name="T12" fmla="*/ 49 w 172"/>
                <a:gd name="T13" fmla="*/ 204 h 213"/>
                <a:gd name="T14" fmla="*/ 164 w 172"/>
                <a:gd name="T15" fmla="*/ 66 h 213"/>
                <a:gd name="T16" fmla="*/ 116 w 172"/>
                <a:gd name="T17" fmla="*/ 0 h 213"/>
                <a:gd name="T18" fmla="*/ 34 w 172"/>
                <a:gd name="T19" fmla="*/ 52 h 213"/>
                <a:gd name="T20" fmla="*/ 65 w 172"/>
                <a:gd name="T21" fmla="*/ 25 h 213"/>
                <a:gd name="T22" fmla="*/ 31 w 172"/>
                <a:gd name="T23" fmla="*/ 74 h 213"/>
                <a:gd name="T24" fmla="*/ 15 w 172"/>
                <a:gd name="T25" fmla="*/ 129 h 213"/>
                <a:gd name="T26" fmla="*/ 13 w 172"/>
                <a:gd name="T27" fmla="*/ 119 h 213"/>
                <a:gd name="T28" fmla="*/ 34 w 172"/>
                <a:gd name="T29" fmla="*/ 52 h 213"/>
                <a:gd name="T30" fmla="*/ 43 w 172"/>
                <a:gd name="T31" fmla="*/ 193 h 213"/>
                <a:gd name="T32" fmla="*/ 43 w 172"/>
                <a:gd name="T33" fmla="*/ 193 h 213"/>
                <a:gd name="T34" fmla="*/ 42 w 172"/>
                <a:gd name="T35" fmla="*/ 191 h 213"/>
                <a:gd name="T36" fmla="*/ 38 w 172"/>
                <a:gd name="T37" fmla="*/ 83 h 213"/>
                <a:gd name="T38" fmla="*/ 99 w 172"/>
                <a:gd name="T39" fmla="*/ 16 h 213"/>
                <a:gd name="T40" fmla="*/ 138 w 172"/>
                <a:gd name="T41" fmla="*/ 35 h 213"/>
                <a:gd name="T42" fmla="*/ 154 w 172"/>
                <a:gd name="T43" fmla="*/ 68 h 213"/>
                <a:gd name="T44" fmla="*/ 139 w 172"/>
                <a:gd name="T45" fmla="*/ 110 h 213"/>
                <a:gd name="T46" fmla="*/ 43 w 172"/>
                <a:gd name="T47" fmla="*/ 193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2" h="213">
                  <a:moveTo>
                    <a:pt x="116" y="0"/>
                  </a:moveTo>
                  <a:cubicBezTo>
                    <a:pt x="111" y="0"/>
                    <a:pt x="106" y="1"/>
                    <a:pt x="101" y="2"/>
                  </a:cubicBezTo>
                  <a:cubicBezTo>
                    <a:pt x="74" y="1"/>
                    <a:pt x="46" y="20"/>
                    <a:pt x="28" y="41"/>
                  </a:cubicBezTo>
                  <a:cubicBezTo>
                    <a:pt x="13" y="59"/>
                    <a:pt x="3" y="82"/>
                    <a:pt x="2" y="107"/>
                  </a:cubicBezTo>
                  <a:cubicBezTo>
                    <a:pt x="0" y="143"/>
                    <a:pt x="20" y="181"/>
                    <a:pt x="39" y="209"/>
                  </a:cubicBezTo>
                  <a:cubicBezTo>
                    <a:pt x="42" y="213"/>
                    <a:pt x="48" y="209"/>
                    <a:pt x="47" y="204"/>
                  </a:cubicBezTo>
                  <a:cubicBezTo>
                    <a:pt x="48" y="204"/>
                    <a:pt x="48" y="204"/>
                    <a:pt x="49" y="204"/>
                  </a:cubicBezTo>
                  <a:cubicBezTo>
                    <a:pt x="96" y="184"/>
                    <a:pt x="172" y="126"/>
                    <a:pt x="164" y="66"/>
                  </a:cubicBezTo>
                  <a:cubicBezTo>
                    <a:pt x="166" y="33"/>
                    <a:pt x="150" y="1"/>
                    <a:pt x="116" y="0"/>
                  </a:cubicBezTo>
                  <a:close/>
                  <a:moveTo>
                    <a:pt x="34" y="52"/>
                  </a:moveTo>
                  <a:cubicBezTo>
                    <a:pt x="43" y="41"/>
                    <a:pt x="53" y="31"/>
                    <a:pt x="65" y="25"/>
                  </a:cubicBezTo>
                  <a:cubicBezTo>
                    <a:pt x="51" y="39"/>
                    <a:pt x="39" y="57"/>
                    <a:pt x="31" y="74"/>
                  </a:cubicBezTo>
                  <a:cubicBezTo>
                    <a:pt x="22" y="91"/>
                    <a:pt x="17" y="110"/>
                    <a:pt x="15" y="129"/>
                  </a:cubicBezTo>
                  <a:cubicBezTo>
                    <a:pt x="14" y="126"/>
                    <a:pt x="14" y="122"/>
                    <a:pt x="13" y="119"/>
                  </a:cubicBezTo>
                  <a:cubicBezTo>
                    <a:pt x="10" y="94"/>
                    <a:pt x="20" y="70"/>
                    <a:pt x="34" y="52"/>
                  </a:cubicBezTo>
                  <a:close/>
                  <a:moveTo>
                    <a:pt x="43" y="193"/>
                  </a:moveTo>
                  <a:cubicBezTo>
                    <a:pt x="43" y="193"/>
                    <a:pt x="43" y="193"/>
                    <a:pt x="43" y="193"/>
                  </a:cubicBezTo>
                  <a:cubicBezTo>
                    <a:pt x="43" y="193"/>
                    <a:pt x="43" y="192"/>
                    <a:pt x="42" y="191"/>
                  </a:cubicBezTo>
                  <a:cubicBezTo>
                    <a:pt x="20" y="157"/>
                    <a:pt x="21" y="120"/>
                    <a:pt x="38" y="83"/>
                  </a:cubicBezTo>
                  <a:cubicBezTo>
                    <a:pt x="50" y="54"/>
                    <a:pt x="72" y="25"/>
                    <a:pt x="99" y="16"/>
                  </a:cubicBezTo>
                  <a:cubicBezTo>
                    <a:pt x="113" y="16"/>
                    <a:pt x="127" y="22"/>
                    <a:pt x="138" y="35"/>
                  </a:cubicBezTo>
                  <a:cubicBezTo>
                    <a:pt x="147" y="46"/>
                    <a:pt x="152" y="57"/>
                    <a:pt x="154" y="68"/>
                  </a:cubicBezTo>
                  <a:cubicBezTo>
                    <a:pt x="152" y="83"/>
                    <a:pt x="145" y="98"/>
                    <a:pt x="139" y="110"/>
                  </a:cubicBezTo>
                  <a:cubicBezTo>
                    <a:pt x="116" y="152"/>
                    <a:pt x="78" y="168"/>
                    <a:pt x="43" y="19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230"/>
            <p:cNvSpPr>
              <a:spLocks noEditPoints="1"/>
            </p:cNvSpPr>
            <p:nvPr/>
          </p:nvSpPr>
          <p:spPr bwMode="auto">
            <a:xfrm>
              <a:off x="1403" y="789"/>
              <a:ext cx="193" cy="374"/>
            </a:xfrm>
            <a:custGeom>
              <a:avLst/>
              <a:gdLst>
                <a:gd name="T0" fmla="*/ 59 w 81"/>
                <a:gd name="T1" fmla="*/ 45 h 157"/>
                <a:gd name="T2" fmla="*/ 34 w 81"/>
                <a:gd name="T3" fmla="*/ 4 h 157"/>
                <a:gd name="T4" fmla="*/ 28 w 81"/>
                <a:gd name="T5" fmla="*/ 2 h 157"/>
                <a:gd name="T6" fmla="*/ 26 w 81"/>
                <a:gd name="T7" fmla="*/ 4 h 157"/>
                <a:gd name="T8" fmla="*/ 24 w 81"/>
                <a:gd name="T9" fmla="*/ 6 h 157"/>
                <a:gd name="T10" fmla="*/ 14 w 81"/>
                <a:gd name="T11" fmla="*/ 6 h 157"/>
                <a:gd name="T12" fmla="*/ 9 w 81"/>
                <a:gd name="T13" fmla="*/ 36 h 157"/>
                <a:gd name="T14" fmla="*/ 0 w 81"/>
                <a:gd name="T15" fmla="*/ 100 h 157"/>
                <a:gd name="T16" fmla="*/ 32 w 81"/>
                <a:gd name="T17" fmla="*/ 156 h 157"/>
                <a:gd name="T18" fmla="*/ 47 w 81"/>
                <a:gd name="T19" fmla="*/ 147 h 157"/>
                <a:gd name="T20" fmla="*/ 57 w 81"/>
                <a:gd name="T21" fmla="*/ 143 h 157"/>
                <a:gd name="T22" fmla="*/ 75 w 81"/>
                <a:gd name="T23" fmla="*/ 81 h 157"/>
                <a:gd name="T24" fmla="*/ 59 w 81"/>
                <a:gd name="T25" fmla="*/ 45 h 157"/>
                <a:gd name="T26" fmla="*/ 56 w 81"/>
                <a:gd name="T27" fmla="*/ 88 h 157"/>
                <a:gd name="T28" fmla="*/ 42 w 81"/>
                <a:gd name="T29" fmla="*/ 134 h 157"/>
                <a:gd name="T30" fmla="*/ 26 w 81"/>
                <a:gd name="T31" fmla="*/ 124 h 157"/>
                <a:gd name="T32" fmla="*/ 19 w 81"/>
                <a:gd name="T33" fmla="*/ 86 h 157"/>
                <a:gd name="T34" fmla="*/ 20 w 81"/>
                <a:gd name="T35" fmla="*/ 36 h 157"/>
                <a:gd name="T36" fmla="*/ 29 w 81"/>
                <a:gd name="T37" fmla="*/ 17 h 157"/>
                <a:gd name="T38" fmla="*/ 48 w 81"/>
                <a:gd name="T39" fmla="*/ 48 h 157"/>
                <a:gd name="T40" fmla="*/ 56 w 81"/>
                <a:gd name="T41" fmla="*/ 88 h 157"/>
                <a:gd name="T42" fmla="*/ 25 w 81"/>
                <a:gd name="T43" fmla="*/ 142 h 157"/>
                <a:gd name="T44" fmla="*/ 15 w 81"/>
                <a:gd name="T45" fmla="*/ 128 h 157"/>
                <a:gd name="T46" fmla="*/ 25 w 81"/>
                <a:gd name="T47" fmla="*/ 142 h 157"/>
                <a:gd name="T48" fmla="*/ 63 w 81"/>
                <a:gd name="T49" fmla="*/ 121 h 157"/>
                <a:gd name="T50" fmla="*/ 57 w 81"/>
                <a:gd name="T51" fmla="*/ 128 h 157"/>
                <a:gd name="T52" fmla="*/ 65 w 81"/>
                <a:gd name="T53" fmla="*/ 101 h 157"/>
                <a:gd name="T54" fmla="*/ 67 w 81"/>
                <a:gd name="T55" fmla="*/ 91 h 157"/>
                <a:gd name="T56" fmla="*/ 63 w 81"/>
                <a:gd name="T57" fmla="*/ 121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1" h="157">
                  <a:moveTo>
                    <a:pt x="59" y="45"/>
                  </a:moveTo>
                  <a:cubicBezTo>
                    <a:pt x="53" y="31"/>
                    <a:pt x="44" y="18"/>
                    <a:pt x="34" y="4"/>
                  </a:cubicBezTo>
                  <a:cubicBezTo>
                    <a:pt x="32" y="2"/>
                    <a:pt x="30" y="2"/>
                    <a:pt x="28" y="2"/>
                  </a:cubicBezTo>
                  <a:cubicBezTo>
                    <a:pt x="27" y="3"/>
                    <a:pt x="27" y="3"/>
                    <a:pt x="26" y="4"/>
                  </a:cubicBezTo>
                  <a:cubicBezTo>
                    <a:pt x="25" y="5"/>
                    <a:pt x="25" y="5"/>
                    <a:pt x="24" y="6"/>
                  </a:cubicBezTo>
                  <a:cubicBezTo>
                    <a:pt x="23" y="1"/>
                    <a:pt x="15" y="0"/>
                    <a:pt x="14" y="6"/>
                  </a:cubicBezTo>
                  <a:cubicBezTo>
                    <a:pt x="12" y="12"/>
                    <a:pt x="10" y="23"/>
                    <a:pt x="9" y="36"/>
                  </a:cubicBezTo>
                  <a:cubicBezTo>
                    <a:pt x="3" y="57"/>
                    <a:pt x="1" y="81"/>
                    <a:pt x="0" y="100"/>
                  </a:cubicBezTo>
                  <a:cubicBezTo>
                    <a:pt x="0" y="121"/>
                    <a:pt x="8" y="157"/>
                    <a:pt x="32" y="156"/>
                  </a:cubicBezTo>
                  <a:cubicBezTo>
                    <a:pt x="38" y="156"/>
                    <a:pt x="43" y="152"/>
                    <a:pt x="47" y="147"/>
                  </a:cubicBezTo>
                  <a:cubicBezTo>
                    <a:pt x="50" y="146"/>
                    <a:pt x="53" y="145"/>
                    <a:pt x="57" y="143"/>
                  </a:cubicBezTo>
                  <a:cubicBezTo>
                    <a:pt x="79" y="132"/>
                    <a:pt x="81" y="104"/>
                    <a:pt x="75" y="81"/>
                  </a:cubicBezTo>
                  <a:cubicBezTo>
                    <a:pt x="71" y="68"/>
                    <a:pt x="66" y="57"/>
                    <a:pt x="59" y="45"/>
                  </a:cubicBezTo>
                  <a:close/>
                  <a:moveTo>
                    <a:pt x="56" y="88"/>
                  </a:moveTo>
                  <a:cubicBezTo>
                    <a:pt x="55" y="102"/>
                    <a:pt x="50" y="121"/>
                    <a:pt x="42" y="134"/>
                  </a:cubicBezTo>
                  <a:cubicBezTo>
                    <a:pt x="36" y="133"/>
                    <a:pt x="30" y="130"/>
                    <a:pt x="26" y="124"/>
                  </a:cubicBezTo>
                  <a:cubicBezTo>
                    <a:pt x="19" y="114"/>
                    <a:pt x="19" y="98"/>
                    <a:pt x="19" y="86"/>
                  </a:cubicBezTo>
                  <a:cubicBezTo>
                    <a:pt x="18" y="69"/>
                    <a:pt x="19" y="52"/>
                    <a:pt x="20" y="36"/>
                  </a:cubicBezTo>
                  <a:cubicBezTo>
                    <a:pt x="23" y="29"/>
                    <a:pt x="25" y="23"/>
                    <a:pt x="29" y="17"/>
                  </a:cubicBezTo>
                  <a:cubicBezTo>
                    <a:pt x="34" y="26"/>
                    <a:pt x="42" y="36"/>
                    <a:pt x="48" y="48"/>
                  </a:cubicBezTo>
                  <a:cubicBezTo>
                    <a:pt x="54" y="60"/>
                    <a:pt x="58" y="73"/>
                    <a:pt x="56" y="88"/>
                  </a:cubicBezTo>
                  <a:close/>
                  <a:moveTo>
                    <a:pt x="25" y="142"/>
                  </a:moveTo>
                  <a:cubicBezTo>
                    <a:pt x="21" y="139"/>
                    <a:pt x="18" y="133"/>
                    <a:pt x="15" y="128"/>
                  </a:cubicBezTo>
                  <a:cubicBezTo>
                    <a:pt x="18" y="134"/>
                    <a:pt x="21" y="139"/>
                    <a:pt x="25" y="142"/>
                  </a:cubicBezTo>
                  <a:close/>
                  <a:moveTo>
                    <a:pt x="63" y="121"/>
                  </a:moveTo>
                  <a:cubicBezTo>
                    <a:pt x="61" y="124"/>
                    <a:pt x="59" y="126"/>
                    <a:pt x="57" y="128"/>
                  </a:cubicBezTo>
                  <a:cubicBezTo>
                    <a:pt x="61" y="119"/>
                    <a:pt x="64" y="108"/>
                    <a:pt x="65" y="101"/>
                  </a:cubicBezTo>
                  <a:cubicBezTo>
                    <a:pt x="66" y="98"/>
                    <a:pt x="66" y="94"/>
                    <a:pt x="67" y="91"/>
                  </a:cubicBezTo>
                  <a:cubicBezTo>
                    <a:pt x="69" y="101"/>
                    <a:pt x="68" y="112"/>
                    <a:pt x="63" y="1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231"/>
            <p:cNvSpPr>
              <a:spLocks noEditPoints="1"/>
            </p:cNvSpPr>
            <p:nvPr/>
          </p:nvSpPr>
          <p:spPr bwMode="auto">
            <a:xfrm>
              <a:off x="1460" y="630"/>
              <a:ext cx="344" cy="257"/>
            </a:xfrm>
            <a:custGeom>
              <a:avLst/>
              <a:gdLst>
                <a:gd name="T0" fmla="*/ 85 w 144"/>
                <a:gd name="T1" fmla="*/ 8 h 108"/>
                <a:gd name="T2" fmla="*/ 28 w 144"/>
                <a:gd name="T3" fmla="*/ 43 h 108"/>
                <a:gd name="T4" fmla="*/ 7 w 144"/>
                <a:gd name="T5" fmla="*/ 63 h 108"/>
                <a:gd name="T6" fmla="*/ 2 w 144"/>
                <a:gd name="T7" fmla="*/ 68 h 108"/>
                <a:gd name="T8" fmla="*/ 2 w 144"/>
                <a:gd name="T9" fmla="*/ 74 h 108"/>
                <a:gd name="T10" fmla="*/ 5 w 144"/>
                <a:gd name="T11" fmla="*/ 81 h 108"/>
                <a:gd name="T12" fmla="*/ 140 w 144"/>
                <a:gd name="T13" fmla="*/ 39 h 108"/>
                <a:gd name="T14" fmla="*/ 85 w 144"/>
                <a:gd name="T15" fmla="*/ 8 h 108"/>
                <a:gd name="T16" fmla="*/ 83 w 144"/>
                <a:gd name="T17" fmla="*/ 73 h 108"/>
                <a:gd name="T18" fmla="*/ 16 w 144"/>
                <a:gd name="T19" fmla="*/ 71 h 108"/>
                <a:gd name="T20" fmla="*/ 20 w 144"/>
                <a:gd name="T21" fmla="*/ 65 h 108"/>
                <a:gd name="T22" fmla="*/ 36 w 144"/>
                <a:gd name="T23" fmla="*/ 52 h 108"/>
                <a:gd name="T24" fmla="*/ 66 w 144"/>
                <a:gd name="T25" fmla="*/ 38 h 108"/>
                <a:gd name="T26" fmla="*/ 115 w 144"/>
                <a:gd name="T27" fmla="*/ 23 h 108"/>
                <a:gd name="T28" fmla="*/ 118 w 144"/>
                <a:gd name="T29" fmla="*/ 46 h 108"/>
                <a:gd name="T30" fmla="*/ 83 w 144"/>
                <a:gd name="T31" fmla="*/ 73 h 108"/>
                <a:gd name="T32" fmla="*/ 118 w 144"/>
                <a:gd name="T33" fmla="*/ 66 h 108"/>
                <a:gd name="T34" fmla="*/ 130 w 144"/>
                <a:gd name="T35" fmla="*/ 46 h 108"/>
                <a:gd name="T36" fmla="*/ 118 w 144"/>
                <a:gd name="T37"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 h="108">
                  <a:moveTo>
                    <a:pt x="85" y="8"/>
                  </a:moveTo>
                  <a:cubicBezTo>
                    <a:pt x="66" y="15"/>
                    <a:pt x="46" y="28"/>
                    <a:pt x="28" y="43"/>
                  </a:cubicBezTo>
                  <a:cubicBezTo>
                    <a:pt x="20" y="48"/>
                    <a:pt x="12" y="53"/>
                    <a:pt x="7" y="63"/>
                  </a:cubicBezTo>
                  <a:cubicBezTo>
                    <a:pt x="5" y="64"/>
                    <a:pt x="4" y="66"/>
                    <a:pt x="2" y="68"/>
                  </a:cubicBezTo>
                  <a:cubicBezTo>
                    <a:pt x="0" y="69"/>
                    <a:pt x="1" y="72"/>
                    <a:pt x="2" y="74"/>
                  </a:cubicBezTo>
                  <a:cubicBezTo>
                    <a:pt x="1" y="77"/>
                    <a:pt x="2" y="80"/>
                    <a:pt x="5" y="81"/>
                  </a:cubicBezTo>
                  <a:cubicBezTo>
                    <a:pt x="39" y="94"/>
                    <a:pt x="144" y="108"/>
                    <a:pt x="140" y="39"/>
                  </a:cubicBezTo>
                  <a:cubicBezTo>
                    <a:pt x="139" y="8"/>
                    <a:pt x="106" y="0"/>
                    <a:pt x="85" y="8"/>
                  </a:cubicBezTo>
                  <a:close/>
                  <a:moveTo>
                    <a:pt x="83" y="73"/>
                  </a:moveTo>
                  <a:cubicBezTo>
                    <a:pt x="61" y="78"/>
                    <a:pt x="37" y="77"/>
                    <a:pt x="16" y="71"/>
                  </a:cubicBezTo>
                  <a:cubicBezTo>
                    <a:pt x="17" y="69"/>
                    <a:pt x="18" y="67"/>
                    <a:pt x="20" y="65"/>
                  </a:cubicBezTo>
                  <a:cubicBezTo>
                    <a:pt x="25" y="61"/>
                    <a:pt x="31" y="56"/>
                    <a:pt x="36" y="52"/>
                  </a:cubicBezTo>
                  <a:cubicBezTo>
                    <a:pt x="47" y="46"/>
                    <a:pt x="58" y="42"/>
                    <a:pt x="66" y="38"/>
                  </a:cubicBezTo>
                  <a:cubicBezTo>
                    <a:pt x="81" y="30"/>
                    <a:pt x="99" y="21"/>
                    <a:pt x="115" y="23"/>
                  </a:cubicBezTo>
                  <a:cubicBezTo>
                    <a:pt x="125" y="24"/>
                    <a:pt x="120" y="39"/>
                    <a:pt x="118" y="46"/>
                  </a:cubicBezTo>
                  <a:cubicBezTo>
                    <a:pt x="112" y="63"/>
                    <a:pt x="97" y="69"/>
                    <a:pt x="83" y="73"/>
                  </a:cubicBezTo>
                  <a:close/>
                  <a:moveTo>
                    <a:pt x="118" y="66"/>
                  </a:moveTo>
                  <a:cubicBezTo>
                    <a:pt x="123" y="61"/>
                    <a:pt x="127" y="54"/>
                    <a:pt x="130" y="46"/>
                  </a:cubicBezTo>
                  <a:cubicBezTo>
                    <a:pt x="129" y="54"/>
                    <a:pt x="124" y="61"/>
                    <a:pt x="118"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232"/>
            <p:cNvSpPr/>
            <p:nvPr/>
          </p:nvSpPr>
          <p:spPr bwMode="auto">
            <a:xfrm>
              <a:off x="1181" y="668"/>
              <a:ext cx="272" cy="107"/>
            </a:xfrm>
            <a:custGeom>
              <a:avLst/>
              <a:gdLst>
                <a:gd name="T0" fmla="*/ 111 w 114"/>
                <a:gd name="T1" fmla="*/ 37 h 45"/>
                <a:gd name="T2" fmla="*/ 106 w 114"/>
                <a:gd name="T3" fmla="*/ 33 h 45"/>
                <a:gd name="T4" fmla="*/ 105 w 114"/>
                <a:gd name="T5" fmla="*/ 31 h 45"/>
                <a:gd name="T6" fmla="*/ 95 w 114"/>
                <a:gd name="T7" fmla="*/ 25 h 45"/>
                <a:gd name="T8" fmla="*/ 6 w 114"/>
                <a:gd name="T9" fmla="*/ 0 h 45"/>
                <a:gd name="T10" fmla="*/ 5 w 114"/>
                <a:gd name="T11" fmla="*/ 10 h 45"/>
                <a:gd name="T12" fmla="*/ 68 w 114"/>
                <a:gd name="T13" fmla="*/ 24 h 45"/>
                <a:gd name="T14" fmla="*/ 107 w 114"/>
                <a:gd name="T15" fmla="*/ 44 h 45"/>
                <a:gd name="T16" fmla="*/ 111 w 114"/>
                <a:gd name="T17" fmla="*/ 3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 h="45">
                  <a:moveTo>
                    <a:pt x="111" y="37"/>
                  </a:moveTo>
                  <a:cubicBezTo>
                    <a:pt x="110" y="36"/>
                    <a:pt x="108" y="34"/>
                    <a:pt x="106" y="33"/>
                  </a:cubicBezTo>
                  <a:cubicBezTo>
                    <a:pt x="106" y="32"/>
                    <a:pt x="106" y="32"/>
                    <a:pt x="105" y="31"/>
                  </a:cubicBezTo>
                  <a:cubicBezTo>
                    <a:pt x="102" y="29"/>
                    <a:pt x="98" y="27"/>
                    <a:pt x="95" y="25"/>
                  </a:cubicBezTo>
                  <a:cubicBezTo>
                    <a:pt x="68" y="8"/>
                    <a:pt x="34" y="1"/>
                    <a:pt x="6" y="0"/>
                  </a:cubicBezTo>
                  <a:cubicBezTo>
                    <a:pt x="0" y="0"/>
                    <a:pt x="0" y="9"/>
                    <a:pt x="5" y="10"/>
                  </a:cubicBezTo>
                  <a:cubicBezTo>
                    <a:pt x="26" y="15"/>
                    <a:pt x="47" y="18"/>
                    <a:pt x="68" y="24"/>
                  </a:cubicBezTo>
                  <a:cubicBezTo>
                    <a:pt x="81" y="30"/>
                    <a:pt x="94" y="37"/>
                    <a:pt x="107" y="44"/>
                  </a:cubicBezTo>
                  <a:cubicBezTo>
                    <a:pt x="111" y="45"/>
                    <a:pt x="114" y="40"/>
                    <a:pt x="111" y="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233"/>
            <p:cNvSpPr/>
            <p:nvPr/>
          </p:nvSpPr>
          <p:spPr bwMode="auto">
            <a:xfrm>
              <a:off x="1243" y="460"/>
              <a:ext cx="210" cy="329"/>
            </a:xfrm>
            <a:custGeom>
              <a:avLst/>
              <a:gdLst>
                <a:gd name="T0" fmla="*/ 84 w 88"/>
                <a:gd name="T1" fmla="*/ 127 h 138"/>
                <a:gd name="T2" fmla="*/ 47 w 88"/>
                <a:gd name="T3" fmla="*/ 80 h 138"/>
                <a:gd name="T4" fmla="*/ 9 w 88"/>
                <a:gd name="T5" fmla="*/ 5 h 138"/>
                <a:gd name="T6" fmla="*/ 1 w 88"/>
                <a:gd name="T7" fmla="*/ 9 h 138"/>
                <a:gd name="T8" fmla="*/ 79 w 88"/>
                <a:gd name="T9" fmla="*/ 134 h 138"/>
                <a:gd name="T10" fmla="*/ 84 w 88"/>
                <a:gd name="T11" fmla="*/ 127 h 138"/>
              </a:gdLst>
              <a:ahLst/>
              <a:cxnLst>
                <a:cxn ang="0">
                  <a:pos x="T0" y="T1"/>
                </a:cxn>
                <a:cxn ang="0">
                  <a:pos x="T2" y="T3"/>
                </a:cxn>
                <a:cxn ang="0">
                  <a:pos x="T4" y="T5"/>
                </a:cxn>
                <a:cxn ang="0">
                  <a:pos x="T6" y="T7"/>
                </a:cxn>
                <a:cxn ang="0">
                  <a:pos x="T8" y="T9"/>
                </a:cxn>
                <a:cxn ang="0">
                  <a:pos x="T10" y="T11"/>
                </a:cxn>
              </a:cxnLst>
              <a:rect l="0" t="0" r="r" b="b"/>
              <a:pathLst>
                <a:path w="88" h="138">
                  <a:moveTo>
                    <a:pt x="84" y="127"/>
                  </a:moveTo>
                  <a:cubicBezTo>
                    <a:pt x="71" y="111"/>
                    <a:pt x="58" y="96"/>
                    <a:pt x="47" y="80"/>
                  </a:cubicBezTo>
                  <a:cubicBezTo>
                    <a:pt x="32" y="56"/>
                    <a:pt x="19" y="32"/>
                    <a:pt x="9" y="5"/>
                  </a:cubicBezTo>
                  <a:cubicBezTo>
                    <a:pt x="7" y="0"/>
                    <a:pt x="0" y="2"/>
                    <a:pt x="1" y="9"/>
                  </a:cubicBezTo>
                  <a:cubicBezTo>
                    <a:pt x="14" y="57"/>
                    <a:pt x="44" y="103"/>
                    <a:pt x="79" y="134"/>
                  </a:cubicBezTo>
                  <a:cubicBezTo>
                    <a:pt x="83" y="138"/>
                    <a:pt x="88" y="131"/>
                    <a:pt x="84" y="1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234"/>
            <p:cNvSpPr/>
            <p:nvPr/>
          </p:nvSpPr>
          <p:spPr bwMode="auto">
            <a:xfrm>
              <a:off x="1091" y="837"/>
              <a:ext cx="262" cy="281"/>
            </a:xfrm>
            <a:custGeom>
              <a:avLst/>
              <a:gdLst>
                <a:gd name="T0" fmla="*/ 98 w 110"/>
                <a:gd name="T1" fmla="*/ 47 h 118"/>
                <a:gd name="T2" fmla="*/ 88 w 110"/>
                <a:gd name="T3" fmla="*/ 62 h 118"/>
                <a:gd name="T4" fmla="*/ 94 w 110"/>
                <a:gd name="T5" fmla="*/ 46 h 118"/>
                <a:gd name="T6" fmla="*/ 86 w 110"/>
                <a:gd name="T7" fmla="*/ 40 h 118"/>
                <a:gd name="T8" fmla="*/ 68 w 110"/>
                <a:gd name="T9" fmla="*/ 76 h 118"/>
                <a:gd name="T10" fmla="*/ 80 w 110"/>
                <a:gd name="T11" fmla="*/ 35 h 118"/>
                <a:gd name="T12" fmla="*/ 71 w 110"/>
                <a:gd name="T13" fmla="*/ 30 h 118"/>
                <a:gd name="T14" fmla="*/ 47 w 110"/>
                <a:gd name="T15" fmla="*/ 80 h 118"/>
                <a:gd name="T16" fmla="*/ 61 w 110"/>
                <a:gd name="T17" fmla="*/ 27 h 118"/>
                <a:gd name="T18" fmla="*/ 52 w 110"/>
                <a:gd name="T19" fmla="*/ 22 h 118"/>
                <a:gd name="T20" fmla="*/ 27 w 110"/>
                <a:gd name="T21" fmla="*/ 79 h 118"/>
                <a:gd name="T22" fmla="*/ 47 w 110"/>
                <a:gd name="T23" fmla="*/ 8 h 118"/>
                <a:gd name="T24" fmla="*/ 38 w 110"/>
                <a:gd name="T25" fmla="*/ 5 h 118"/>
                <a:gd name="T26" fmla="*/ 14 w 110"/>
                <a:gd name="T27" fmla="*/ 66 h 118"/>
                <a:gd name="T28" fmla="*/ 31 w 110"/>
                <a:gd name="T29" fmla="*/ 9 h 118"/>
                <a:gd name="T30" fmla="*/ 25 w 110"/>
                <a:gd name="T31" fmla="*/ 6 h 118"/>
                <a:gd name="T32" fmla="*/ 1 w 110"/>
                <a:gd name="T33" fmla="*/ 91 h 118"/>
                <a:gd name="T34" fmla="*/ 9 w 110"/>
                <a:gd name="T35" fmla="*/ 95 h 118"/>
                <a:gd name="T36" fmla="*/ 16 w 110"/>
                <a:gd name="T37" fmla="*/ 84 h 118"/>
                <a:gd name="T38" fmla="*/ 13 w 110"/>
                <a:gd name="T39" fmla="*/ 108 h 118"/>
                <a:gd name="T40" fmla="*/ 22 w 110"/>
                <a:gd name="T41" fmla="*/ 112 h 118"/>
                <a:gd name="T42" fmla="*/ 35 w 110"/>
                <a:gd name="T43" fmla="*/ 87 h 118"/>
                <a:gd name="T44" fmla="*/ 33 w 110"/>
                <a:gd name="T45" fmla="*/ 106 h 118"/>
                <a:gd name="T46" fmla="*/ 43 w 110"/>
                <a:gd name="T47" fmla="*/ 110 h 118"/>
                <a:gd name="T48" fmla="*/ 56 w 110"/>
                <a:gd name="T49" fmla="*/ 86 h 118"/>
                <a:gd name="T50" fmla="*/ 55 w 110"/>
                <a:gd name="T51" fmla="*/ 99 h 118"/>
                <a:gd name="T52" fmla="*/ 65 w 110"/>
                <a:gd name="T53" fmla="*/ 102 h 118"/>
                <a:gd name="T54" fmla="*/ 74 w 110"/>
                <a:gd name="T55" fmla="*/ 87 h 118"/>
                <a:gd name="T56" fmla="*/ 83 w 110"/>
                <a:gd name="T57" fmla="*/ 89 h 118"/>
                <a:gd name="T58" fmla="*/ 93 w 110"/>
                <a:gd name="T59" fmla="*/ 75 h 118"/>
                <a:gd name="T60" fmla="*/ 101 w 110"/>
                <a:gd name="T61" fmla="*/ 80 h 118"/>
                <a:gd name="T62" fmla="*/ 106 w 110"/>
                <a:gd name="T63" fmla="*/ 75 h 118"/>
                <a:gd name="T64" fmla="*/ 104 w 110"/>
                <a:gd name="T65" fmla="*/ 65 h 118"/>
                <a:gd name="T66" fmla="*/ 107 w 110"/>
                <a:gd name="T67" fmla="*/ 53 h 118"/>
                <a:gd name="T68" fmla="*/ 98 w 110"/>
                <a:gd name="T69" fmla="*/ 47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18">
                  <a:moveTo>
                    <a:pt x="98" y="47"/>
                  </a:moveTo>
                  <a:cubicBezTo>
                    <a:pt x="95" y="52"/>
                    <a:pt x="91" y="57"/>
                    <a:pt x="88" y="62"/>
                  </a:cubicBezTo>
                  <a:cubicBezTo>
                    <a:pt x="90" y="57"/>
                    <a:pt x="92" y="51"/>
                    <a:pt x="94" y="46"/>
                  </a:cubicBezTo>
                  <a:cubicBezTo>
                    <a:pt x="97" y="40"/>
                    <a:pt x="89" y="34"/>
                    <a:pt x="86" y="40"/>
                  </a:cubicBezTo>
                  <a:cubicBezTo>
                    <a:pt x="79" y="51"/>
                    <a:pt x="74" y="64"/>
                    <a:pt x="68" y="76"/>
                  </a:cubicBezTo>
                  <a:cubicBezTo>
                    <a:pt x="70" y="62"/>
                    <a:pt x="75" y="49"/>
                    <a:pt x="80" y="35"/>
                  </a:cubicBezTo>
                  <a:cubicBezTo>
                    <a:pt x="81" y="29"/>
                    <a:pt x="74" y="24"/>
                    <a:pt x="71" y="30"/>
                  </a:cubicBezTo>
                  <a:cubicBezTo>
                    <a:pt x="62" y="46"/>
                    <a:pt x="55" y="64"/>
                    <a:pt x="47" y="80"/>
                  </a:cubicBezTo>
                  <a:cubicBezTo>
                    <a:pt x="50" y="62"/>
                    <a:pt x="56" y="45"/>
                    <a:pt x="61" y="27"/>
                  </a:cubicBezTo>
                  <a:cubicBezTo>
                    <a:pt x="63" y="20"/>
                    <a:pt x="54" y="16"/>
                    <a:pt x="52" y="22"/>
                  </a:cubicBezTo>
                  <a:cubicBezTo>
                    <a:pt x="43" y="41"/>
                    <a:pt x="36" y="61"/>
                    <a:pt x="27" y="79"/>
                  </a:cubicBezTo>
                  <a:cubicBezTo>
                    <a:pt x="33" y="55"/>
                    <a:pt x="42" y="32"/>
                    <a:pt x="47" y="8"/>
                  </a:cubicBezTo>
                  <a:cubicBezTo>
                    <a:pt x="48" y="2"/>
                    <a:pt x="40" y="0"/>
                    <a:pt x="38" y="5"/>
                  </a:cubicBezTo>
                  <a:cubicBezTo>
                    <a:pt x="30" y="25"/>
                    <a:pt x="23" y="46"/>
                    <a:pt x="14" y="66"/>
                  </a:cubicBezTo>
                  <a:cubicBezTo>
                    <a:pt x="18" y="46"/>
                    <a:pt x="24" y="27"/>
                    <a:pt x="31" y="9"/>
                  </a:cubicBezTo>
                  <a:cubicBezTo>
                    <a:pt x="33" y="4"/>
                    <a:pt x="27" y="2"/>
                    <a:pt x="25" y="6"/>
                  </a:cubicBezTo>
                  <a:cubicBezTo>
                    <a:pt x="13" y="33"/>
                    <a:pt x="4" y="61"/>
                    <a:pt x="1" y="91"/>
                  </a:cubicBezTo>
                  <a:cubicBezTo>
                    <a:pt x="0" y="97"/>
                    <a:pt x="6" y="100"/>
                    <a:pt x="9" y="95"/>
                  </a:cubicBezTo>
                  <a:cubicBezTo>
                    <a:pt x="12" y="92"/>
                    <a:pt x="14" y="88"/>
                    <a:pt x="16" y="84"/>
                  </a:cubicBezTo>
                  <a:cubicBezTo>
                    <a:pt x="15" y="92"/>
                    <a:pt x="13" y="100"/>
                    <a:pt x="13" y="108"/>
                  </a:cubicBezTo>
                  <a:cubicBezTo>
                    <a:pt x="12" y="113"/>
                    <a:pt x="19" y="118"/>
                    <a:pt x="22" y="112"/>
                  </a:cubicBezTo>
                  <a:cubicBezTo>
                    <a:pt x="27" y="104"/>
                    <a:pt x="31" y="96"/>
                    <a:pt x="35" y="87"/>
                  </a:cubicBezTo>
                  <a:cubicBezTo>
                    <a:pt x="34" y="93"/>
                    <a:pt x="33" y="100"/>
                    <a:pt x="33" y="106"/>
                  </a:cubicBezTo>
                  <a:cubicBezTo>
                    <a:pt x="33" y="112"/>
                    <a:pt x="39" y="116"/>
                    <a:pt x="43" y="110"/>
                  </a:cubicBezTo>
                  <a:cubicBezTo>
                    <a:pt x="48" y="103"/>
                    <a:pt x="52" y="94"/>
                    <a:pt x="56" y="86"/>
                  </a:cubicBezTo>
                  <a:cubicBezTo>
                    <a:pt x="56" y="90"/>
                    <a:pt x="55" y="95"/>
                    <a:pt x="55" y="99"/>
                  </a:cubicBezTo>
                  <a:cubicBezTo>
                    <a:pt x="55" y="105"/>
                    <a:pt x="62" y="106"/>
                    <a:pt x="65" y="102"/>
                  </a:cubicBezTo>
                  <a:cubicBezTo>
                    <a:pt x="68" y="97"/>
                    <a:pt x="71" y="92"/>
                    <a:pt x="74" y="87"/>
                  </a:cubicBezTo>
                  <a:cubicBezTo>
                    <a:pt x="75" y="92"/>
                    <a:pt x="81" y="92"/>
                    <a:pt x="83" y="89"/>
                  </a:cubicBezTo>
                  <a:cubicBezTo>
                    <a:pt x="87" y="85"/>
                    <a:pt x="90" y="80"/>
                    <a:pt x="93" y="75"/>
                  </a:cubicBezTo>
                  <a:cubicBezTo>
                    <a:pt x="93" y="80"/>
                    <a:pt x="98" y="83"/>
                    <a:pt x="101" y="80"/>
                  </a:cubicBezTo>
                  <a:cubicBezTo>
                    <a:pt x="103" y="78"/>
                    <a:pt x="105" y="76"/>
                    <a:pt x="106" y="75"/>
                  </a:cubicBezTo>
                  <a:cubicBezTo>
                    <a:pt x="110" y="72"/>
                    <a:pt x="108" y="66"/>
                    <a:pt x="104" y="65"/>
                  </a:cubicBezTo>
                  <a:cubicBezTo>
                    <a:pt x="104" y="61"/>
                    <a:pt x="105" y="57"/>
                    <a:pt x="107" y="53"/>
                  </a:cubicBezTo>
                  <a:cubicBezTo>
                    <a:pt x="109" y="47"/>
                    <a:pt x="102" y="42"/>
                    <a:pt x="98"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235"/>
            <p:cNvSpPr/>
            <p:nvPr/>
          </p:nvSpPr>
          <p:spPr bwMode="auto">
            <a:xfrm>
              <a:off x="1434" y="944"/>
              <a:ext cx="48" cy="155"/>
            </a:xfrm>
            <a:custGeom>
              <a:avLst/>
              <a:gdLst>
                <a:gd name="T0" fmla="*/ 12 w 20"/>
                <a:gd name="T1" fmla="*/ 3 h 65"/>
                <a:gd name="T2" fmla="*/ 4 w 20"/>
                <a:gd name="T3" fmla="*/ 58 h 65"/>
                <a:gd name="T4" fmla="*/ 12 w 20"/>
                <a:gd name="T5" fmla="*/ 60 h 65"/>
                <a:gd name="T6" fmla="*/ 20 w 20"/>
                <a:gd name="T7" fmla="*/ 35 h 65"/>
                <a:gd name="T8" fmla="*/ 15 w 20"/>
                <a:gd name="T9" fmla="*/ 34 h 65"/>
                <a:gd name="T10" fmla="*/ 11 w 20"/>
                <a:gd name="T11" fmla="*/ 40 h 65"/>
                <a:gd name="T12" fmla="*/ 17 w 20"/>
                <a:gd name="T13" fmla="*/ 5 h 65"/>
                <a:gd name="T14" fmla="*/ 12 w 20"/>
                <a:gd name="T15" fmla="*/ 3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65">
                  <a:moveTo>
                    <a:pt x="12" y="3"/>
                  </a:moveTo>
                  <a:cubicBezTo>
                    <a:pt x="5" y="20"/>
                    <a:pt x="0" y="38"/>
                    <a:pt x="4" y="58"/>
                  </a:cubicBezTo>
                  <a:cubicBezTo>
                    <a:pt x="5" y="62"/>
                    <a:pt x="10" y="65"/>
                    <a:pt x="12" y="60"/>
                  </a:cubicBezTo>
                  <a:cubicBezTo>
                    <a:pt x="16" y="53"/>
                    <a:pt x="20" y="44"/>
                    <a:pt x="20" y="35"/>
                  </a:cubicBezTo>
                  <a:cubicBezTo>
                    <a:pt x="19" y="32"/>
                    <a:pt x="16" y="31"/>
                    <a:pt x="15" y="34"/>
                  </a:cubicBezTo>
                  <a:cubicBezTo>
                    <a:pt x="14" y="36"/>
                    <a:pt x="12" y="38"/>
                    <a:pt x="11" y="40"/>
                  </a:cubicBezTo>
                  <a:cubicBezTo>
                    <a:pt x="11" y="28"/>
                    <a:pt x="13" y="16"/>
                    <a:pt x="17" y="5"/>
                  </a:cubicBezTo>
                  <a:cubicBezTo>
                    <a:pt x="18" y="2"/>
                    <a:pt x="14" y="0"/>
                    <a:pt x="1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236"/>
            <p:cNvSpPr/>
            <p:nvPr/>
          </p:nvSpPr>
          <p:spPr bwMode="auto">
            <a:xfrm>
              <a:off x="1460" y="954"/>
              <a:ext cx="77" cy="202"/>
            </a:xfrm>
            <a:custGeom>
              <a:avLst/>
              <a:gdLst>
                <a:gd name="T0" fmla="*/ 26 w 32"/>
                <a:gd name="T1" fmla="*/ 12 h 85"/>
                <a:gd name="T2" fmla="*/ 16 w 32"/>
                <a:gd name="T3" fmla="*/ 39 h 85"/>
                <a:gd name="T4" fmla="*/ 14 w 32"/>
                <a:gd name="T5" fmla="*/ 45 h 85"/>
                <a:gd name="T6" fmla="*/ 10 w 32"/>
                <a:gd name="T7" fmla="*/ 56 h 85"/>
                <a:gd name="T8" fmla="*/ 16 w 32"/>
                <a:gd name="T9" fmla="*/ 3 h 85"/>
                <a:gd name="T10" fmla="*/ 14 w 32"/>
                <a:gd name="T11" fmla="*/ 1 h 85"/>
                <a:gd name="T12" fmla="*/ 2 w 32"/>
                <a:gd name="T13" fmla="*/ 80 h 85"/>
                <a:gd name="T14" fmla="*/ 10 w 32"/>
                <a:gd name="T15" fmla="*/ 81 h 85"/>
                <a:gd name="T16" fmla="*/ 15 w 32"/>
                <a:gd name="T17" fmla="*/ 67 h 85"/>
                <a:gd name="T18" fmla="*/ 18 w 32"/>
                <a:gd name="T19" fmla="*/ 76 h 85"/>
                <a:gd name="T20" fmla="*/ 24 w 32"/>
                <a:gd name="T21" fmla="*/ 75 h 85"/>
                <a:gd name="T22" fmla="*/ 24 w 32"/>
                <a:gd name="T23" fmla="*/ 46 h 85"/>
                <a:gd name="T24" fmla="*/ 31 w 32"/>
                <a:gd name="T25" fmla="*/ 15 h 85"/>
                <a:gd name="T26" fmla="*/ 26 w 32"/>
                <a:gd name="T27" fmla="*/ 12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85">
                  <a:moveTo>
                    <a:pt x="26" y="12"/>
                  </a:moveTo>
                  <a:cubicBezTo>
                    <a:pt x="21" y="19"/>
                    <a:pt x="18" y="29"/>
                    <a:pt x="16" y="39"/>
                  </a:cubicBezTo>
                  <a:cubicBezTo>
                    <a:pt x="15" y="41"/>
                    <a:pt x="14" y="43"/>
                    <a:pt x="14" y="45"/>
                  </a:cubicBezTo>
                  <a:cubicBezTo>
                    <a:pt x="12" y="48"/>
                    <a:pt x="11" y="52"/>
                    <a:pt x="10" y="56"/>
                  </a:cubicBezTo>
                  <a:cubicBezTo>
                    <a:pt x="10" y="38"/>
                    <a:pt x="12" y="20"/>
                    <a:pt x="16" y="3"/>
                  </a:cubicBezTo>
                  <a:cubicBezTo>
                    <a:pt x="17" y="1"/>
                    <a:pt x="15" y="0"/>
                    <a:pt x="14" y="1"/>
                  </a:cubicBezTo>
                  <a:cubicBezTo>
                    <a:pt x="1" y="24"/>
                    <a:pt x="0" y="53"/>
                    <a:pt x="2" y="80"/>
                  </a:cubicBezTo>
                  <a:cubicBezTo>
                    <a:pt x="2" y="85"/>
                    <a:pt x="9" y="85"/>
                    <a:pt x="10" y="81"/>
                  </a:cubicBezTo>
                  <a:cubicBezTo>
                    <a:pt x="12" y="76"/>
                    <a:pt x="14" y="72"/>
                    <a:pt x="15" y="67"/>
                  </a:cubicBezTo>
                  <a:cubicBezTo>
                    <a:pt x="16" y="70"/>
                    <a:pt x="17" y="73"/>
                    <a:pt x="18" y="76"/>
                  </a:cubicBezTo>
                  <a:cubicBezTo>
                    <a:pt x="20" y="78"/>
                    <a:pt x="23" y="78"/>
                    <a:pt x="24" y="75"/>
                  </a:cubicBezTo>
                  <a:cubicBezTo>
                    <a:pt x="25" y="65"/>
                    <a:pt x="24" y="56"/>
                    <a:pt x="24" y="46"/>
                  </a:cubicBezTo>
                  <a:cubicBezTo>
                    <a:pt x="25" y="36"/>
                    <a:pt x="28" y="25"/>
                    <a:pt x="31" y="15"/>
                  </a:cubicBezTo>
                  <a:cubicBezTo>
                    <a:pt x="32" y="12"/>
                    <a:pt x="27" y="8"/>
                    <a:pt x="26"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4" name="Group 46"/>
          <p:cNvGrpSpPr>
            <a:grpSpLocks noChangeAspect="1"/>
          </p:cNvGrpSpPr>
          <p:nvPr/>
        </p:nvGrpSpPr>
        <p:grpSpPr bwMode="auto">
          <a:xfrm>
            <a:off x="3192778" y="3579835"/>
            <a:ext cx="204994" cy="391640"/>
            <a:chOff x="6072" y="1627"/>
            <a:chExt cx="333" cy="636"/>
          </a:xfrm>
          <a:solidFill>
            <a:schemeClr val="accent4"/>
          </a:solidFill>
        </p:grpSpPr>
        <p:sp>
          <p:nvSpPr>
            <p:cNvPr id="95" name="Freeform 47"/>
            <p:cNvSpPr>
              <a:spLocks noEditPoints="1"/>
            </p:cNvSpPr>
            <p:nvPr/>
          </p:nvSpPr>
          <p:spPr bwMode="auto">
            <a:xfrm>
              <a:off x="6173" y="2091"/>
              <a:ext cx="147" cy="172"/>
            </a:xfrm>
            <a:custGeom>
              <a:avLst/>
              <a:gdLst>
                <a:gd name="T0" fmla="*/ 9 w 19"/>
                <a:gd name="T1" fmla="*/ 22 h 23"/>
                <a:gd name="T2" fmla="*/ 9 w 19"/>
                <a:gd name="T3" fmla="*/ 23 h 23"/>
                <a:gd name="T4" fmla="*/ 5 w 19"/>
                <a:gd name="T5" fmla="*/ 8 h 23"/>
                <a:gd name="T6" fmla="*/ 12 w 19"/>
                <a:gd name="T7" fmla="*/ 21 h 23"/>
                <a:gd name="T8" fmla="*/ 9 w 19"/>
                <a:gd name="T9" fmla="*/ 22 h 23"/>
                <a:gd name="T10" fmla="*/ 10 w 19"/>
                <a:gd name="T11" fmla="*/ 16 h 23"/>
                <a:gd name="T12" fmla="*/ 11 w 19"/>
                <a:gd name="T13" fmla="*/ 19 h 23"/>
                <a:gd name="T14" fmla="*/ 12 w 19"/>
                <a:gd name="T15" fmla="*/ 18 h 23"/>
                <a:gd name="T16" fmla="*/ 10 w 19"/>
                <a:gd name="T17" fmla="*/ 9 h 23"/>
                <a:gd name="T18" fmla="*/ 8 w 19"/>
                <a:gd name="T19" fmla="*/ 9 h 23"/>
                <a:gd name="T20" fmla="*/ 10 w 19"/>
                <a:gd name="T21" fmla="*/ 16 h 23"/>
                <a:gd name="T22" fmla="*/ 9 w 19"/>
                <a:gd name="T23" fmla="*/ 19 h 23"/>
                <a:gd name="T24" fmla="*/ 7 w 19"/>
                <a:gd name="T25" fmla="*/ 10 h 23"/>
                <a:gd name="T26" fmla="*/ 5 w 19"/>
                <a:gd name="T27" fmla="*/ 13 h 23"/>
                <a:gd name="T28" fmla="*/ 7 w 19"/>
                <a:gd name="T29" fmla="*/ 14 h 23"/>
                <a:gd name="T30" fmla="*/ 7 w 19"/>
                <a:gd name="T31" fmla="*/ 16 h 23"/>
                <a:gd name="T32" fmla="*/ 9 w 19"/>
                <a:gd name="T33" fmla="*/ 19 h 23"/>
                <a:gd name="T34" fmla="*/ 12 w 19"/>
                <a:gd name="T35" fmla="*/ 12 h 23"/>
                <a:gd name="T36" fmla="*/ 12 w 19"/>
                <a:gd name="T37" fmla="*/ 11 h 23"/>
                <a:gd name="T38" fmla="*/ 12 w 19"/>
                <a:gd name="T39" fmla="*/ 12 h 23"/>
                <a:gd name="T40" fmla="*/ 13 w 19"/>
                <a:gd name="T41" fmla="*/ 14 h 23"/>
                <a:gd name="T42" fmla="*/ 12 w 19"/>
                <a:gd name="T43" fmla="*/ 12 h 23"/>
                <a:gd name="T44" fmla="*/ 13 w 19"/>
                <a:gd name="T45"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 h="23">
                  <a:moveTo>
                    <a:pt x="9" y="22"/>
                  </a:moveTo>
                  <a:cubicBezTo>
                    <a:pt x="8" y="22"/>
                    <a:pt x="10" y="23"/>
                    <a:pt x="9" y="23"/>
                  </a:cubicBezTo>
                  <a:cubicBezTo>
                    <a:pt x="4" y="20"/>
                    <a:pt x="0" y="14"/>
                    <a:pt x="5" y="8"/>
                  </a:cubicBezTo>
                  <a:cubicBezTo>
                    <a:pt x="13" y="0"/>
                    <a:pt x="19" y="17"/>
                    <a:pt x="12" y="21"/>
                  </a:cubicBezTo>
                  <a:cubicBezTo>
                    <a:pt x="11" y="21"/>
                    <a:pt x="10" y="21"/>
                    <a:pt x="9" y="22"/>
                  </a:cubicBezTo>
                  <a:close/>
                  <a:moveTo>
                    <a:pt x="10" y="16"/>
                  </a:moveTo>
                  <a:cubicBezTo>
                    <a:pt x="10" y="17"/>
                    <a:pt x="11" y="17"/>
                    <a:pt x="11" y="19"/>
                  </a:cubicBezTo>
                  <a:cubicBezTo>
                    <a:pt x="12" y="19"/>
                    <a:pt x="12" y="18"/>
                    <a:pt x="12" y="18"/>
                  </a:cubicBezTo>
                  <a:cubicBezTo>
                    <a:pt x="11" y="15"/>
                    <a:pt x="11" y="11"/>
                    <a:pt x="10" y="9"/>
                  </a:cubicBezTo>
                  <a:cubicBezTo>
                    <a:pt x="9" y="10"/>
                    <a:pt x="9" y="8"/>
                    <a:pt x="8" y="9"/>
                  </a:cubicBezTo>
                  <a:cubicBezTo>
                    <a:pt x="7" y="12"/>
                    <a:pt x="10" y="14"/>
                    <a:pt x="10" y="16"/>
                  </a:cubicBezTo>
                  <a:close/>
                  <a:moveTo>
                    <a:pt x="9" y="19"/>
                  </a:moveTo>
                  <a:cubicBezTo>
                    <a:pt x="8" y="16"/>
                    <a:pt x="7" y="13"/>
                    <a:pt x="7" y="10"/>
                  </a:cubicBezTo>
                  <a:cubicBezTo>
                    <a:pt x="5" y="10"/>
                    <a:pt x="5" y="11"/>
                    <a:pt x="5" y="13"/>
                  </a:cubicBezTo>
                  <a:cubicBezTo>
                    <a:pt x="6" y="13"/>
                    <a:pt x="7" y="13"/>
                    <a:pt x="7" y="14"/>
                  </a:cubicBezTo>
                  <a:cubicBezTo>
                    <a:pt x="7" y="15"/>
                    <a:pt x="7" y="15"/>
                    <a:pt x="7" y="16"/>
                  </a:cubicBezTo>
                  <a:cubicBezTo>
                    <a:pt x="8" y="16"/>
                    <a:pt x="8" y="19"/>
                    <a:pt x="9" y="19"/>
                  </a:cubicBezTo>
                  <a:close/>
                  <a:moveTo>
                    <a:pt x="12" y="12"/>
                  </a:moveTo>
                  <a:cubicBezTo>
                    <a:pt x="12" y="11"/>
                    <a:pt x="12" y="11"/>
                    <a:pt x="12" y="11"/>
                  </a:cubicBezTo>
                  <a:cubicBezTo>
                    <a:pt x="12" y="12"/>
                    <a:pt x="12" y="12"/>
                    <a:pt x="12" y="12"/>
                  </a:cubicBezTo>
                  <a:close/>
                  <a:moveTo>
                    <a:pt x="13" y="14"/>
                  </a:moveTo>
                  <a:cubicBezTo>
                    <a:pt x="13" y="14"/>
                    <a:pt x="13" y="12"/>
                    <a:pt x="12" y="12"/>
                  </a:cubicBezTo>
                  <a:cubicBezTo>
                    <a:pt x="12" y="13"/>
                    <a:pt x="12" y="14"/>
                    <a:pt x="13"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48"/>
            <p:cNvSpPr>
              <a:spLocks noEditPoints="1"/>
            </p:cNvSpPr>
            <p:nvPr/>
          </p:nvSpPr>
          <p:spPr bwMode="auto">
            <a:xfrm>
              <a:off x="6072" y="1627"/>
              <a:ext cx="333" cy="464"/>
            </a:xfrm>
            <a:custGeom>
              <a:avLst/>
              <a:gdLst>
                <a:gd name="T0" fmla="*/ 29 w 43"/>
                <a:gd name="T1" fmla="*/ 50 h 62"/>
                <a:gd name="T2" fmla="*/ 20 w 43"/>
                <a:gd name="T3" fmla="*/ 62 h 62"/>
                <a:gd name="T4" fmla="*/ 14 w 43"/>
                <a:gd name="T5" fmla="*/ 48 h 62"/>
                <a:gd name="T6" fmla="*/ 15 w 43"/>
                <a:gd name="T7" fmla="*/ 41 h 62"/>
                <a:gd name="T8" fmla="*/ 28 w 43"/>
                <a:gd name="T9" fmla="*/ 31 h 62"/>
                <a:gd name="T10" fmla="*/ 29 w 43"/>
                <a:gd name="T11" fmla="*/ 29 h 62"/>
                <a:gd name="T12" fmla="*/ 20 w 43"/>
                <a:gd name="T13" fmla="*/ 22 h 62"/>
                <a:gd name="T14" fmla="*/ 18 w 43"/>
                <a:gd name="T15" fmla="*/ 29 h 62"/>
                <a:gd name="T16" fmla="*/ 1 w 43"/>
                <a:gd name="T17" fmla="*/ 31 h 62"/>
                <a:gd name="T18" fmla="*/ 0 w 43"/>
                <a:gd name="T19" fmla="*/ 22 h 62"/>
                <a:gd name="T20" fmla="*/ 17 w 43"/>
                <a:gd name="T21" fmla="*/ 3 h 62"/>
                <a:gd name="T22" fmla="*/ 43 w 43"/>
                <a:gd name="T23" fmla="*/ 20 h 62"/>
                <a:gd name="T24" fmla="*/ 31 w 43"/>
                <a:gd name="T25" fmla="*/ 45 h 62"/>
                <a:gd name="T26" fmla="*/ 25 w 43"/>
                <a:gd name="T27" fmla="*/ 5 h 62"/>
                <a:gd name="T28" fmla="*/ 32 w 43"/>
                <a:gd name="T29" fmla="*/ 25 h 62"/>
                <a:gd name="T30" fmla="*/ 34 w 43"/>
                <a:gd name="T31" fmla="*/ 26 h 62"/>
                <a:gd name="T32" fmla="*/ 36 w 43"/>
                <a:gd name="T33" fmla="*/ 37 h 62"/>
                <a:gd name="T34" fmla="*/ 29 w 43"/>
                <a:gd name="T35" fmla="*/ 5 h 62"/>
                <a:gd name="T36" fmla="*/ 25 w 43"/>
                <a:gd name="T37" fmla="*/ 5 h 62"/>
                <a:gd name="T38" fmla="*/ 25 w 43"/>
                <a:gd name="T39" fmla="*/ 17 h 62"/>
                <a:gd name="T40" fmla="*/ 24 w 43"/>
                <a:gd name="T41" fmla="*/ 8 h 62"/>
                <a:gd name="T42" fmla="*/ 23 w 43"/>
                <a:gd name="T43" fmla="*/ 5 h 62"/>
                <a:gd name="T44" fmla="*/ 18 w 43"/>
                <a:gd name="T45" fmla="*/ 5 h 62"/>
                <a:gd name="T46" fmla="*/ 21 w 43"/>
                <a:gd name="T47" fmla="*/ 18 h 62"/>
                <a:gd name="T48" fmla="*/ 18 w 43"/>
                <a:gd name="T49" fmla="*/ 5 h 62"/>
                <a:gd name="T50" fmla="*/ 39 w 43"/>
                <a:gd name="T51" fmla="*/ 30 h 62"/>
                <a:gd name="T52" fmla="*/ 39 w 43"/>
                <a:gd name="T53" fmla="*/ 25 h 62"/>
                <a:gd name="T54" fmla="*/ 36 w 43"/>
                <a:gd name="T55" fmla="*/ 12 h 62"/>
                <a:gd name="T56" fmla="*/ 35 w 43"/>
                <a:gd name="T57" fmla="*/ 9 h 62"/>
                <a:gd name="T58" fmla="*/ 36 w 43"/>
                <a:gd name="T59" fmla="*/ 21 h 62"/>
                <a:gd name="T60" fmla="*/ 14 w 43"/>
                <a:gd name="T61" fmla="*/ 8 h 62"/>
                <a:gd name="T62" fmla="*/ 20 w 43"/>
                <a:gd name="T63" fmla="*/ 20 h 62"/>
                <a:gd name="T64" fmla="*/ 12 w 43"/>
                <a:gd name="T65" fmla="*/ 8 h 62"/>
                <a:gd name="T66" fmla="*/ 11 w 43"/>
                <a:gd name="T67" fmla="*/ 8 h 62"/>
                <a:gd name="T68" fmla="*/ 12 w 43"/>
                <a:gd name="T69" fmla="*/ 16 h 62"/>
                <a:gd name="T70" fmla="*/ 13 w 43"/>
                <a:gd name="T71" fmla="*/ 12 h 62"/>
                <a:gd name="T72" fmla="*/ 7 w 43"/>
                <a:gd name="T73" fmla="*/ 12 h 62"/>
                <a:gd name="T74" fmla="*/ 15 w 43"/>
                <a:gd name="T75" fmla="*/ 29 h 62"/>
                <a:gd name="T76" fmla="*/ 14 w 43"/>
                <a:gd name="T77" fmla="*/ 26 h 62"/>
                <a:gd name="T78" fmla="*/ 7 w 43"/>
                <a:gd name="T79" fmla="*/ 12 h 62"/>
                <a:gd name="T80" fmla="*/ 6 w 43"/>
                <a:gd name="T81" fmla="*/ 17 h 62"/>
                <a:gd name="T82" fmla="*/ 9 w 43"/>
                <a:gd name="T83" fmla="*/ 28 h 62"/>
                <a:gd name="T84" fmla="*/ 10 w 43"/>
                <a:gd name="T85" fmla="*/ 35 h 62"/>
                <a:gd name="T86" fmla="*/ 6 w 43"/>
                <a:gd name="T87" fmla="*/ 14 h 62"/>
                <a:gd name="T88" fmla="*/ 40 w 43"/>
                <a:gd name="T89" fmla="*/ 21 h 62"/>
                <a:gd name="T90" fmla="*/ 39 w 43"/>
                <a:gd name="T91" fmla="*/ 15 h 62"/>
                <a:gd name="T92" fmla="*/ 7 w 43"/>
                <a:gd name="T93" fmla="*/ 34 h 62"/>
                <a:gd name="T94" fmla="*/ 7 w 43"/>
                <a:gd name="T95" fmla="*/ 34 h 62"/>
                <a:gd name="T96" fmla="*/ 31 w 43"/>
                <a:gd name="T97" fmla="*/ 39 h 62"/>
                <a:gd name="T98" fmla="*/ 33 w 43"/>
                <a:gd name="T99" fmla="*/ 30 h 62"/>
                <a:gd name="T100" fmla="*/ 30 w 43"/>
                <a:gd name="T101" fmla="*/ 32 h 62"/>
                <a:gd name="T102" fmla="*/ 32 w 43"/>
                <a:gd name="T103" fmla="*/ 42 h 62"/>
                <a:gd name="T104" fmla="*/ 30 w 43"/>
                <a:gd name="T105" fmla="*/ 43 h 62"/>
                <a:gd name="T106" fmla="*/ 27 w 43"/>
                <a:gd name="T107" fmla="*/ 47 h 62"/>
                <a:gd name="T108" fmla="*/ 25 w 43"/>
                <a:gd name="T109" fmla="*/ 37 h 62"/>
                <a:gd name="T110" fmla="*/ 24 w 43"/>
                <a:gd name="T111" fmla="*/ 51 h 62"/>
                <a:gd name="T112" fmla="*/ 22 w 43"/>
                <a:gd name="T113" fmla="*/ 40 h 62"/>
                <a:gd name="T114" fmla="*/ 18 w 43"/>
                <a:gd name="T115" fmla="*/ 46 h 62"/>
                <a:gd name="T116" fmla="*/ 19 w 43"/>
                <a:gd name="T117" fmla="*/ 55 h 62"/>
                <a:gd name="T118" fmla="*/ 19 w 43"/>
                <a:gd name="T119" fmla="*/ 58 h 62"/>
                <a:gd name="T120" fmla="*/ 23 w 43"/>
                <a:gd name="T121" fmla="*/ 54 h 62"/>
                <a:gd name="T122" fmla="*/ 18 w 43"/>
                <a:gd name="T123" fmla="*/ 4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3" h="62">
                  <a:moveTo>
                    <a:pt x="31" y="47"/>
                  </a:moveTo>
                  <a:cubicBezTo>
                    <a:pt x="29" y="47"/>
                    <a:pt x="28" y="49"/>
                    <a:pt x="29" y="50"/>
                  </a:cubicBezTo>
                  <a:cubicBezTo>
                    <a:pt x="25" y="51"/>
                    <a:pt x="25" y="56"/>
                    <a:pt x="25" y="58"/>
                  </a:cubicBezTo>
                  <a:cubicBezTo>
                    <a:pt x="23" y="59"/>
                    <a:pt x="22" y="62"/>
                    <a:pt x="20" y="62"/>
                  </a:cubicBezTo>
                  <a:cubicBezTo>
                    <a:pt x="19" y="62"/>
                    <a:pt x="15" y="58"/>
                    <a:pt x="15" y="55"/>
                  </a:cubicBezTo>
                  <a:cubicBezTo>
                    <a:pt x="14" y="53"/>
                    <a:pt x="14" y="50"/>
                    <a:pt x="14" y="48"/>
                  </a:cubicBezTo>
                  <a:cubicBezTo>
                    <a:pt x="14" y="47"/>
                    <a:pt x="15" y="47"/>
                    <a:pt x="15" y="46"/>
                  </a:cubicBezTo>
                  <a:cubicBezTo>
                    <a:pt x="16" y="44"/>
                    <a:pt x="14" y="42"/>
                    <a:pt x="15" y="41"/>
                  </a:cubicBezTo>
                  <a:cubicBezTo>
                    <a:pt x="16" y="41"/>
                    <a:pt x="17" y="42"/>
                    <a:pt x="16" y="43"/>
                  </a:cubicBezTo>
                  <a:cubicBezTo>
                    <a:pt x="20" y="39"/>
                    <a:pt x="24" y="35"/>
                    <a:pt x="28" y="31"/>
                  </a:cubicBezTo>
                  <a:cubicBezTo>
                    <a:pt x="28" y="30"/>
                    <a:pt x="27" y="30"/>
                    <a:pt x="27" y="29"/>
                  </a:cubicBezTo>
                  <a:cubicBezTo>
                    <a:pt x="28" y="28"/>
                    <a:pt x="29" y="28"/>
                    <a:pt x="29" y="29"/>
                  </a:cubicBezTo>
                  <a:cubicBezTo>
                    <a:pt x="31" y="24"/>
                    <a:pt x="29" y="20"/>
                    <a:pt x="25" y="20"/>
                  </a:cubicBezTo>
                  <a:cubicBezTo>
                    <a:pt x="23" y="20"/>
                    <a:pt x="22" y="22"/>
                    <a:pt x="20" y="22"/>
                  </a:cubicBezTo>
                  <a:cubicBezTo>
                    <a:pt x="20" y="23"/>
                    <a:pt x="19" y="24"/>
                    <a:pt x="18" y="25"/>
                  </a:cubicBezTo>
                  <a:cubicBezTo>
                    <a:pt x="18" y="27"/>
                    <a:pt x="18" y="28"/>
                    <a:pt x="18" y="29"/>
                  </a:cubicBezTo>
                  <a:cubicBezTo>
                    <a:pt x="17" y="33"/>
                    <a:pt x="11" y="41"/>
                    <a:pt x="6" y="37"/>
                  </a:cubicBezTo>
                  <a:cubicBezTo>
                    <a:pt x="5" y="37"/>
                    <a:pt x="2" y="32"/>
                    <a:pt x="1" y="31"/>
                  </a:cubicBezTo>
                  <a:cubicBezTo>
                    <a:pt x="1" y="29"/>
                    <a:pt x="1" y="27"/>
                    <a:pt x="1" y="25"/>
                  </a:cubicBezTo>
                  <a:cubicBezTo>
                    <a:pt x="1" y="24"/>
                    <a:pt x="0" y="23"/>
                    <a:pt x="0" y="22"/>
                  </a:cubicBezTo>
                  <a:cubicBezTo>
                    <a:pt x="1" y="19"/>
                    <a:pt x="2" y="14"/>
                    <a:pt x="4" y="12"/>
                  </a:cubicBezTo>
                  <a:cubicBezTo>
                    <a:pt x="7" y="7"/>
                    <a:pt x="12" y="5"/>
                    <a:pt x="17" y="3"/>
                  </a:cubicBezTo>
                  <a:cubicBezTo>
                    <a:pt x="19" y="3"/>
                    <a:pt x="25" y="0"/>
                    <a:pt x="27" y="2"/>
                  </a:cubicBezTo>
                  <a:cubicBezTo>
                    <a:pt x="37" y="3"/>
                    <a:pt x="42" y="11"/>
                    <a:pt x="43" y="20"/>
                  </a:cubicBezTo>
                  <a:cubicBezTo>
                    <a:pt x="43" y="23"/>
                    <a:pt x="43" y="26"/>
                    <a:pt x="42" y="30"/>
                  </a:cubicBezTo>
                  <a:cubicBezTo>
                    <a:pt x="39" y="36"/>
                    <a:pt x="36" y="42"/>
                    <a:pt x="31" y="45"/>
                  </a:cubicBezTo>
                  <a:cubicBezTo>
                    <a:pt x="31" y="47"/>
                    <a:pt x="31" y="46"/>
                    <a:pt x="31" y="47"/>
                  </a:cubicBezTo>
                  <a:close/>
                  <a:moveTo>
                    <a:pt x="25" y="5"/>
                  </a:moveTo>
                  <a:cubicBezTo>
                    <a:pt x="28" y="11"/>
                    <a:pt x="31" y="17"/>
                    <a:pt x="33" y="24"/>
                  </a:cubicBezTo>
                  <a:cubicBezTo>
                    <a:pt x="32" y="24"/>
                    <a:pt x="32" y="24"/>
                    <a:pt x="32" y="25"/>
                  </a:cubicBezTo>
                  <a:cubicBezTo>
                    <a:pt x="32" y="25"/>
                    <a:pt x="32" y="26"/>
                    <a:pt x="32" y="27"/>
                  </a:cubicBezTo>
                  <a:cubicBezTo>
                    <a:pt x="33" y="27"/>
                    <a:pt x="33" y="26"/>
                    <a:pt x="34" y="26"/>
                  </a:cubicBezTo>
                  <a:cubicBezTo>
                    <a:pt x="34" y="30"/>
                    <a:pt x="35" y="34"/>
                    <a:pt x="35" y="37"/>
                  </a:cubicBezTo>
                  <a:cubicBezTo>
                    <a:pt x="35" y="37"/>
                    <a:pt x="36" y="37"/>
                    <a:pt x="36" y="37"/>
                  </a:cubicBezTo>
                  <a:cubicBezTo>
                    <a:pt x="38" y="36"/>
                    <a:pt x="37" y="34"/>
                    <a:pt x="38" y="32"/>
                  </a:cubicBezTo>
                  <a:cubicBezTo>
                    <a:pt x="35" y="23"/>
                    <a:pt x="33" y="13"/>
                    <a:pt x="29" y="5"/>
                  </a:cubicBezTo>
                  <a:cubicBezTo>
                    <a:pt x="27" y="5"/>
                    <a:pt x="27" y="4"/>
                    <a:pt x="25" y="4"/>
                  </a:cubicBezTo>
                  <a:cubicBezTo>
                    <a:pt x="25" y="5"/>
                    <a:pt x="26" y="6"/>
                    <a:pt x="25" y="5"/>
                  </a:cubicBezTo>
                  <a:close/>
                  <a:moveTo>
                    <a:pt x="21" y="5"/>
                  </a:moveTo>
                  <a:cubicBezTo>
                    <a:pt x="21" y="9"/>
                    <a:pt x="24" y="12"/>
                    <a:pt x="25" y="17"/>
                  </a:cubicBezTo>
                  <a:cubicBezTo>
                    <a:pt x="26" y="18"/>
                    <a:pt x="29" y="19"/>
                    <a:pt x="30" y="20"/>
                  </a:cubicBezTo>
                  <a:cubicBezTo>
                    <a:pt x="29" y="15"/>
                    <a:pt x="26" y="12"/>
                    <a:pt x="24" y="8"/>
                  </a:cubicBezTo>
                  <a:cubicBezTo>
                    <a:pt x="24" y="7"/>
                    <a:pt x="23" y="8"/>
                    <a:pt x="23" y="7"/>
                  </a:cubicBezTo>
                  <a:cubicBezTo>
                    <a:pt x="23" y="7"/>
                    <a:pt x="23" y="6"/>
                    <a:pt x="23" y="5"/>
                  </a:cubicBezTo>
                  <a:cubicBezTo>
                    <a:pt x="22" y="5"/>
                    <a:pt x="21" y="4"/>
                    <a:pt x="21" y="5"/>
                  </a:cubicBezTo>
                  <a:close/>
                  <a:moveTo>
                    <a:pt x="18" y="5"/>
                  </a:moveTo>
                  <a:cubicBezTo>
                    <a:pt x="17" y="5"/>
                    <a:pt x="17" y="6"/>
                    <a:pt x="16" y="6"/>
                  </a:cubicBezTo>
                  <a:cubicBezTo>
                    <a:pt x="18" y="10"/>
                    <a:pt x="20" y="15"/>
                    <a:pt x="21" y="18"/>
                  </a:cubicBezTo>
                  <a:cubicBezTo>
                    <a:pt x="22" y="19"/>
                    <a:pt x="22" y="18"/>
                    <a:pt x="23" y="18"/>
                  </a:cubicBezTo>
                  <a:cubicBezTo>
                    <a:pt x="22" y="13"/>
                    <a:pt x="20" y="9"/>
                    <a:pt x="18" y="5"/>
                  </a:cubicBezTo>
                  <a:close/>
                  <a:moveTo>
                    <a:pt x="36" y="21"/>
                  </a:moveTo>
                  <a:cubicBezTo>
                    <a:pt x="39" y="23"/>
                    <a:pt x="37" y="28"/>
                    <a:pt x="39" y="30"/>
                  </a:cubicBezTo>
                  <a:cubicBezTo>
                    <a:pt x="40" y="28"/>
                    <a:pt x="40" y="26"/>
                    <a:pt x="40" y="25"/>
                  </a:cubicBezTo>
                  <a:cubicBezTo>
                    <a:pt x="40" y="25"/>
                    <a:pt x="39" y="25"/>
                    <a:pt x="39" y="25"/>
                  </a:cubicBezTo>
                  <a:cubicBezTo>
                    <a:pt x="37" y="20"/>
                    <a:pt x="38" y="14"/>
                    <a:pt x="36" y="10"/>
                  </a:cubicBezTo>
                  <a:cubicBezTo>
                    <a:pt x="34" y="11"/>
                    <a:pt x="36" y="12"/>
                    <a:pt x="36" y="12"/>
                  </a:cubicBezTo>
                  <a:cubicBezTo>
                    <a:pt x="35" y="11"/>
                    <a:pt x="35" y="11"/>
                    <a:pt x="34" y="10"/>
                  </a:cubicBezTo>
                  <a:cubicBezTo>
                    <a:pt x="34" y="10"/>
                    <a:pt x="34" y="9"/>
                    <a:pt x="35" y="9"/>
                  </a:cubicBezTo>
                  <a:cubicBezTo>
                    <a:pt x="34" y="8"/>
                    <a:pt x="32" y="6"/>
                    <a:pt x="32" y="6"/>
                  </a:cubicBezTo>
                  <a:cubicBezTo>
                    <a:pt x="33" y="10"/>
                    <a:pt x="36" y="16"/>
                    <a:pt x="36" y="21"/>
                  </a:cubicBezTo>
                  <a:close/>
                  <a:moveTo>
                    <a:pt x="12" y="8"/>
                  </a:moveTo>
                  <a:cubicBezTo>
                    <a:pt x="13" y="8"/>
                    <a:pt x="13" y="8"/>
                    <a:pt x="14" y="8"/>
                  </a:cubicBezTo>
                  <a:cubicBezTo>
                    <a:pt x="16" y="12"/>
                    <a:pt x="16" y="17"/>
                    <a:pt x="19" y="20"/>
                  </a:cubicBezTo>
                  <a:cubicBezTo>
                    <a:pt x="19" y="20"/>
                    <a:pt x="19" y="20"/>
                    <a:pt x="20" y="20"/>
                  </a:cubicBezTo>
                  <a:cubicBezTo>
                    <a:pt x="18" y="15"/>
                    <a:pt x="16" y="12"/>
                    <a:pt x="15" y="6"/>
                  </a:cubicBezTo>
                  <a:cubicBezTo>
                    <a:pt x="14" y="7"/>
                    <a:pt x="13" y="7"/>
                    <a:pt x="12" y="8"/>
                  </a:cubicBezTo>
                  <a:close/>
                  <a:moveTo>
                    <a:pt x="13" y="12"/>
                  </a:moveTo>
                  <a:cubicBezTo>
                    <a:pt x="13" y="10"/>
                    <a:pt x="12" y="8"/>
                    <a:pt x="11" y="8"/>
                  </a:cubicBezTo>
                  <a:cubicBezTo>
                    <a:pt x="10" y="8"/>
                    <a:pt x="9" y="9"/>
                    <a:pt x="9" y="10"/>
                  </a:cubicBezTo>
                  <a:cubicBezTo>
                    <a:pt x="11" y="11"/>
                    <a:pt x="12" y="14"/>
                    <a:pt x="12" y="16"/>
                  </a:cubicBezTo>
                  <a:cubicBezTo>
                    <a:pt x="14" y="17"/>
                    <a:pt x="14" y="22"/>
                    <a:pt x="17" y="24"/>
                  </a:cubicBezTo>
                  <a:cubicBezTo>
                    <a:pt x="17" y="20"/>
                    <a:pt x="14" y="16"/>
                    <a:pt x="13" y="12"/>
                  </a:cubicBezTo>
                  <a:close/>
                  <a:moveTo>
                    <a:pt x="7" y="12"/>
                  </a:moveTo>
                  <a:cubicBezTo>
                    <a:pt x="7" y="12"/>
                    <a:pt x="7" y="11"/>
                    <a:pt x="7" y="12"/>
                  </a:cubicBezTo>
                  <a:cubicBezTo>
                    <a:pt x="8" y="17"/>
                    <a:pt x="11" y="19"/>
                    <a:pt x="12" y="24"/>
                  </a:cubicBezTo>
                  <a:cubicBezTo>
                    <a:pt x="14" y="25"/>
                    <a:pt x="13" y="28"/>
                    <a:pt x="15" y="29"/>
                  </a:cubicBezTo>
                  <a:cubicBezTo>
                    <a:pt x="15" y="28"/>
                    <a:pt x="15" y="27"/>
                    <a:pt x="16" y="26"/>
                  </a:cubicBezTo>
                  <a:cubicBezTo>
                    <a:pt x="15" y="26"/>
                    <a:pt x="14" y="26"/>
                    <a:pt x="14" y="26"/>
                  </a:cubicBezTo>
                  <a:cubicBezTo>
                    <a:pt x="13" y="20"/>
                    <a:pt x="11" y="16"/>
                    <a:pt x="9" y="11"/>
                  </a:cubicBezTo>
                  <a:cubicBezTo>
                    <a:pt x="8" y="11"/>
                    <a:pt x="7" y="11"/>
                    <a:pt x="7" y="12"/>
                  </a:cubicBezTo>
                  <a:close/>
                  <a:moveTo>
                    <a:pt x="5" y="16"/>
                  </a:moveTo>
                  <a:cubicBezTo>
                    <a:pt x="5" y="16"/>
                    <a:pt x="6" y="16"/>
                    <a:pt x="6" y="17"/>
                  </a:cubicBezTo>
                  <a:cubicBezTo>
                    <a:pt x="7" y="22"/>
                    <a:pt x="13" y="27"/>
                    <a:pt x="11" y="32"/>
                  </a:cubicBezTo>
                  <a:cubicBezTo>
                    <a:pt x="10" y="33"/>
                    <a:pt x="10" y="30"/>
                    <a:pt x="9" y="28"/>
                  </a:cubicBezTo>
                  <a:cubicBezTo>
                    <a:pt x="7" y="25"/>
                    <a:pt x="6" y="21"/>
                    <a:pt x="4" y="18"/>
                  </a:cubicBezTo>
                  <a:cubicBezTo>
                    <a:pt x="3" y="24"/>
                    <a:pt x="8" y="29"/>
                    <a:pt x="10" y="35"/>
                  </a:cubicBezTo>
                  <a:cubicBezTo>
                    <a:pt x="12" y="35"/>
                    <a:pt x="13" y="33"/>
                    <a:pt x="13" y="31"/>
                  </a:cubicBezTo>
                  <a:cubicBezTo>
                    <a:pt x="11" y="25"/>
                    <a:pt x="8" y="20"/>
                    <a:pt x="6" y="14"/>
                  </a:cubicBezTo>
                  <a:cubicBezTo>
                    <a:pt x="5" y="15"/>
                    <a:pt x="5" y="15"/>
                    <a:pt x="5" y="16"/>
                  </a:cubicBezTo>
                  <a:close/>
                  <a:moveTo>
                    <a:pt x="40" y="21"/>
                  </a:moveTo>
                  <a:cubicBezTo>
                    <a:pt x="42" y="20"/>
                    <a:pt x="39" y="17"/>
                    <a:pt x="40" y="15"/>
                  </a:cubicBezTo>
                  <a:cubicBezTo>
                    <a:pt x="39" y="15"/>
                    <a:pt x="39" y="15"/>
                    <a:pt x="39" y="15"/>
                  </a:cubicBezTo>
                  <a:cubicBezTo>
                    <a:pt x="39" y="17"/>
                    <a:pt x="39" y="19"/>
                    <a:pt x="40" y="21"/>
                  </a:cubicBezTo>
                  <a:close/>
                  <a:moveTo>
                    <a:pt x="7" y="34"/>
                  </a:moveTo>
                  <a:cubicBezTo>
                    <a:pt x="6" y="31"/>
                    <a:pt x="5" y="27"/>
                    <a:pt x="3" y="25"/>
                  </a:cubicBezTo>
                  <a:cubicBezTo>
                    <a:pt x="2" y="29"/>
                    <a:pt x="5" y="32"/>
                    <a:pt x="7" y="34"/>
                  </a:cubicBezTo>
                  <a:close/>
                  <a:moveTo>
                    <a:pt x="30" y="32"/>
                  </a:moveTo>
                  <a:cubicBezTo>
                    <a:pt x="31" y="34"/>
                    <a:pt x="31" y="36"/>
                    <a:pt x="31" y="39"/>
                  </a:cubicBezTo>
                  <a:cubicBezTo>
                    <a:pt x="33" y="39"/>
                    <a:pt x="31" y="40"/>
                    <a:pt x="33" y="40"/>
                  </a:cubicBezTo>
                  <a:cubicBezTo>
                    <a:pt x="36" y="39"/>
                    <a:pt x="33" y="34"/>
                    <a:pt x="33" y="30"/>
                  </a:cubicBezTo>
                  <a:cubicBezTo>
                    <a:pt x="33" y="29"/>
                    <a:pt x="33" y="28"/>
                    <a:pt x="32" y="27"/>
                  </a:cubicBezTo>
                  <a:cubicBezTo>
                    <a:pt x="32" y="29"/>
                    <a:pt x="31" y="30"/>
                    <a:pt x="30" y="32"/>
                  </a:cubicBezTo>
                  <a:close/>
                  <a:moveTo>
                    <a:pt x="30" y="43"/>
                  </a:moveTo>
                  <a:cubicBezTo>
                    <a:pt x="30" y="43"/>
                    <a:pt x="31" y="42"/>
                    <a:pt x="32" y="42"/>
                  </a:cubicBezTo>
                  <a:cubicBezTo>
                    <a:pt x="30" y="40"/>
                    <a:pt x="30" y="36"/>
                    <a:pt x="28" y="34"/>
                  </a:cubicBezTo>
                  <a:cubicBezTo>
                    <a:pt x="26" y="37"/>
                    <a:pt x="28" y="41"/>
                    <a:pt x="30" y="43"/>
                  </a:cubicBezTo>
                  <a:close/>
                  <a:moveTo>
                    <a:pt x="25" y="44"/>
                  </a:moveTo>
                  <a:cubicBezTo>
                    <a:pt x="26" y="44"/>
                    <a:pt x="26" y="46"/>
                    <a:pt x="27" y="47"/>
                  </a:cubicBezTo>
                  <a:cubicBezTo>
                    <a:pt x="27" y="46"/>
                    <a:pt x="28" y="46"/>
                    <a:pt x="28" y="45"/>
                  </a:cubicBezTo>
                  <a:cubicBezTo>
                    <a:pt x="27" y="43"/>
                    <a:pt x="27" y="39"/>
                    <a:pt x="25" y="37"/>
                  </a:cubicBezTo>
                  <a:cubicBezTo>
                    <a:pt x="22" y="39"/>
                    <a:pt x="26" y="41"/>
                    <a:pt x="25" y="44"/>
                  </a:cubicBezTo>
                  <a:close/>
                  <a:moveTo>
                    <a:pt x="24" y="51"/>
                  </a:moveTo>
                  <a:cubicBezTo>
                    <a:pt x="24" y="51"/>
                    <a:pt x="25" y="49"/>
                    <a:pt x="26" y="48"/>
                  </a:cubicBezTo>
                  <a:cubicBezTo>
                    <a:pt x="24" y="46"/>
                    <a:pt x="24" y="42"/>
                    <a:pt x="22" y="40"/>
                  </a:cubicBezTo>
                  <a:cubicBezTo>
                    <a:pt x="20" y="43"/>
                    <a:pt x="22" y="49"/>
                    <a:pt x="24" y="51"/>
                  </a:cubicBezTo>
                  <a:close/>
                  <a:moveTo>
                    <a:pt x="18" y="46"/>
                  </a:moveTo>
                  <a:cubicBezTo>
                    <a:pt x="18" y="48"/>
                    <a:pt x="20" y="50"/>
                    <a:pt x="19" y="53"/>
                  </a:cubicBezTo>
                  <a:cubicBezTo>
                    <a:pt x="21" y="53"/>
                    <a:pt x="20" y="55"/>
                    <a:pt x="19" y="55"/>
                  </a:cubicBezTo>
                  <a:cubicBezTo>
                    <a:pt x="18" y="54"/>
                    <a:pt x="18" y="51"/>
                    <a:pt x="17" y="49"/>
                  </a:cubicBezTo>
                  <a:cubicBezTo>
                    <a:pt x="16" y="53"/>
                    <a:pt x="19" y="56"/>
                    <a:pt x="19" y="58"/>
                  </a:cubicBezTo>
                  <a:cubicBezTo>
                    <a:pt x="20" y="58"/>
                    <a:pt x="20" y="59"/>
                    <a:pt x="21" y="59"/>
                  </a:cubicBezTo>
                  <a:cubicBezTo>
                    <a:pt x="22" y="58"/>
                    <a:pt x="23" y="56"/>
                    <a:pt x="23" y="54"/>
                  </a:cubicBezTo>
                  <a:cubicBezTo>
                    <a:pt x="21" y="51"/>
                    <a:pt x="21" y="47"/>
                    <a:pt x="19" y="44"/>
                  </a:cubicBezTo>
                  <a:cubicBezTo>
                    <a:pt x="19" y="45"/>
                    <a:pt x="18" y="46"/>
                    <a:pt x="18"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5" name="Group 51"/>
          <p:cNvGrpSpPr>
            <a:grpSpLocks noChangeAspect="1"/>
          </p:cNvGrpSpPr>
          <p:nvPr/>
        </p:nvGrpSpPr>
        <p:grpSpPr bwMode="auto">
          <a:xfrm>
            <a:off x="3126211" y="1860603"/>
            <a:ext cx="338128" cy="439841"/>
            <a:chOff x="4441" y="1661"/>
            <a:chExt cx="486" cy="632"/>
          </a:xfrm>
          <a:solidFill>
            <a:schemeClr val="accent4"/>
          </a:solidFill>
        </p:grpSpPr>
        <p:sp>
          <p:nvSpPr>
            <p:cNvPr id="98" name="Freeform 52"/>
            <p:cNvSpPr/>
            <p:nvPr/>
          </p:nvSpPr>
          <p:spPr bwMode="auto">
            <a:xfrm>
              <a:off x="4776" y="1713"/>
              <a:ext cx="64" cy="74"/>
            </a:xfrm>
            <a:custGeom>
              <a:avLst/>
              <a:gdLst>
                <a:gd name="T0" fmla="*/ 11 w 11"/>
                <a:gd name="T1" fmla="*/ 2 h 13"/>
                <a:gd name="T2" fmla="*/ 8 w 11"/>
                <a:gd name="T3" fmla="*/ 3 h 13"/>
                <a:gd name="T4" fmla="*/ 4 w 11"/>
                <a:gd name="T5" fmla="*/ 9 h 13"/>
                <a:gd name="T6" fmla="*/ 0 w 11"/>
                <a:gd name="T7" fmla="*/ 11 h 13"/>
                <a:gd name="T8" fmla="*/ 8 w 11"/>
                <a:gd name="T9" fmla="*/ 0 h 13"/>
                <a:gd name="T10" fmla="*/ 11 w 11"/>
                <a:gd name="T11" fmla="*/ 2 h 13"/>
              </a:gdLst>
              <a:ahLst/>
              <a:cxnLst>
                <a:cxn ang="0">
                  <a:pos x="T0" y="T1"/>
                </a:cxn>
                <a:cxn ang="0">
                  <a:pos x="T2" y="T3"/>
                </a:cxn>
                <a:cxn ang="0">
                  <a:pos x="T4" y="T5"/>
                </a:cxn>
                <a:cxn ang="0">
                  <a:pos x="T6" y="T7"/>
                </a:cxn>
                <a:cxn ang="0">
                  <a:pos x="T8" y="T9"/>
                </a:cxn>
                <a:cxn ang="0">
                  <a:pos x="T10" y="T11"/>
                </a:cxn>
              </a:cxnLst>
              <a:rect l="0" t="0" r="r" b="b"/>
              <a:pathLst>
                <a:path w="11" h="13">
                  <a:moveTo>
                    <a:pt x="11" y="2"/>
                  </a:moveTo>
                  <a:cubicBezTo>
                    <a:pt x="10" y="4"/>
                    <a:pt x="9" y="3"/>
                    <a:pt x="8" y="3"/>
                  </a:cubicBezTo>
                  <a:cubicBezTo>
                    <a:pt x="7" y="5"/>
                    <a:pt x="5" y="7"/>
                    <a:pt x="4" y="9"/>
                  </a:cubicBezTo>
                  <a:cubicBezTo>
                    <a:pt x="3" y="10"/>
                    <a:pt x="2" y="13"/>
                    <a:pt x="0" y="11"/>
                  </a:cubicBezTo>
                  <a:cubicBezTo>
                    <a:pt x="2" y="7"/>
                    <a:pt x="6" y="4"/>
                    <a:pt x="8" y="0"/>
                  </a:cubicBezTo>
                  <a:cubicBezTo>
                    <a:pt x="10" y="1"/>
                    <a:pt x="10" y="1"/>
                    <a:pt x="11" y="2"/>
                  </a:cubicBezTo>
                  <a:close/>
                </a:path>
              </a:pathLst>
            </a:custGeom>
            <a:grpFill/>
            <a:ln>
              <a:solidFill>
                <a:schemeClr val="accent4"/>
              </a:solidFill>
            </a:ln>
          </p:spPr>
          <p:txBody>
            <a:bodyPr vert="horz" wrap="square" lIns="91440" tIns="45720" rIns="91440" bIns="45720" numCol="1" anchor="t" anchorCtr="0" compatLnSpc="1"/>
            <a:lstStyle/>
            <a:p>
              <a:endParaRPr lang="zh-CN" altLang="en-US"/>
            </a:p>
          </p:txBody>
        </p:sp>
        <p:sp>
          <p:nvSpPr>
            <p:cNvPr id="99" name="Freeform 53"/>
            <p:cNvSpPr/>
            <p:nvPr/>
          </p:nvSpPr>
          <p:spPr bwMode="auto">
            <a:xfrm>
              <a:off x="4684" y="1661"/>
              <a:ext cx="23" cy="75"/>
            </a:xfrm>
            <a:custGeom>
              <a:avLst/>
              <a:gdLst>
                <a:gd name="T0" fmla="*/ 2 w 4"/>
                <a:gd name="T1" fmla="*/ 0 h 13"/>
                <a:gd name="T2" fmla="*/ 3 w 4"/>
                <a:gd name="T3" fmla="*/ 1 h 13"/>
                <a:gd name="T4" fmla="*/ 4 w 4"/>
                <a:gd name="T5" fmla="*/ 11 h 13"/>
                <a:gd name="T6" fmla="*/ 2 w 4"/>
                <a:gd name="T7" fmla="*/ 13 h 13"/>
                <a:gd name="T8" fmla="*/ 1 w 4"/>
                <a:gd name="T9" fmla="*/ 8 h 13"/>
                <a:gd name="T10" fmla="*/ 2 w 4"/>
                <a:gd name="T11" fmla="*/ 0 h 13"/>
              </a:gdLst>
              <a:ahLst/>
              <a:cxnLst>
                <a:cxn ang="0">
                  <a:pos x="T0" y="T1"/>
                </a:cxn>
                <a:cxn ang="0">
                  <a:pos x="T2" y="T3"/>
                </a:cxn>
                <a:cxn ang="0">
                  <a:pos x="T4" y="T5"/>
                </a:cxn>
                <a:cxn ang="0">
                  <a:pos x="T6" y="T7"/>
                </a:cxn>
                <a:cxn ang="0">
                  <a:pos x="T8" y="T9"/>
                </a:cxn>
                <a:cxn ang="0">
                  <a:pos x="T10" y="T11"/>
                </a:cxn>
              </a:cxnLst>
              <a:rect l="0" t="0" r="r" b="b"/>
              <a:pathLst>
                <a:path w="4" h="13">
                  <a:moveTo>
                    <a:pt x="2" y="0"/>
                  </a:moveTo>
                  <a:cubicBezTo>
                    <a:pt x="2" y="0"/>
                    <a:pt x="3" y="1"/>
                    <a:pt x="3" y="1"/>
                  </a:cubicBezTo>
                  <a:cubicBezTo>
                    <a:pt x="4" y="3"/>
                    <a:pt x="3" y="8"/>
                    <a:pt x="4" y="11"/>
                  </a:cubicBezTo>
                  <a:cubicBezTo>
                    <a:pt x="3" y="12"/>
                    <a:pt x="3" y="12"/>
                    <a:pt x="2" y="13"/>
                  </a:cubicBezTo>
                  <a:cubicBezTo>
                    <a:pt x="1" y="12"/>
                    <a:pt x="1" y="9"/>
                    <a:pt x="1" y="8"/>
                  </a:cubicBezTo>
                  <a:cubicBezTo>
                    <a:pt x="1" y="5"/>
                    <a:pt x="0" y="2"/>
                    <a:pt x="2" y="0"/>
                  </a:cubicBezTo>
                  <a:close/>
                </a:path>
              </a:pathLst>
            </a:custGeom>
            <a:grpFill/>
            <a:ln>
              <a:solidFill>
                <a:schemeClr val="accent4"/>
              </a:solidFill>
            </a:ln>
          </p:spPr>
          <p:txBody>
            <a:bodyPr vert="horz" wrap="square" lIns="91440" tIns="45720" rIns="91440" bIns="45720" numCol="1" anchor="t" anchorCtr="0" compatLnSpc="1"/>
            <a:lstStyle/>
            <a:p>
              <a:endParaRPr lang="zh-CN" altLang="en-US"/>
            </a:p>
          </p:txBody>
        </p:sp>
        <p:sp>
          <p:nvSpPr>
            <p:cNvPr id="100" name="Freeform 54"/>
            <p:cNvSpPr/>
            <p:nvPr/>
          </p:nvSpPr>
          <p:spPr bwMode="auto">
            <a:xfrm>
              <a:off x="4840" y="1816"/>
              <a:ext cx="75" cy="40"/>
            </a:xfrm>
            <a:custGeom>
              <a:avLst/>
              <a:gdLst>
                <a:gd name="T0" fmla="*/ 13 w 13"/>
                <a:gd name="T1" fmla="*/ 1 h 7"/>
                <a:gd name="T2" fmla="*/ 13 w 13"/>
                <a:gd name="T3" fmla="*/ 3 h 7"/>
                <a:gd name="T4" fmla="*/ 11 w 13"/>
                <a:gd name="T5" fmla="*/ 3 h 7"/>
                <a:gd name="T6" fmla="*/ 4 w 13"/>
                <a:gd name="T7" fmla="*/ 5 h 7"/>
                <a:gd name="T8" fmla="*/ 0 w 13"/>
                <a:gd name="T9" fmla="*/ 6 h 7"/>
                <a:gd name="T10" fmla="*/ 0 w 13"/>
                <a:gd name="T11" fmla="*/ 5 h 7"/>
                <a:gd name="T12" fmla="*/ 12 w 13"/>
                <a:gd name="T13" fmla="*/ 0 h 7"/>
                <a:gd name="T14" fmla="*/ 13 w 13"/>
                <a:gd name="T15" fmla="*/ 1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7">
                  <a:moveTo>
                    <a:pt x="13" y="1"/>
                  </a:moveTo>
                  <a:cubicBezTo>
                    <a:pt x="13" y="2"/>
                    <a:pt x="13" y="2"/>
                    <a:pt x="13" y="3"/>
                  </a:cubicBezTo>
                  <a:cubicBezTo>
                    <a:pt x="12" y="3"/>
                    <a:pt x="11" y="3"/>
                    <a:pt x="11" y="3"/>
                  </a:cubicBezTo>
                  <a:cubicBezTo>
                    <a:pt x="9" y="4"/>
                    <a:pt x="6" y="5"/>
                    <a:pt x="4" y="5"/>
                  </a:cubicBezTo>
                  <a:cubicBezTo>
                    <a:pt x="3" y="6"/>
                    <a:pt x="2" y="7"/>
                    <a:pt x="0" y="6"/>
                  </a:cubicBezTo>
                  <a:cubicBezTo>
                    <a:pt x="0" y="6"/>
                    <a:pt x="0" y="5"/>
                    <a:pt x="0" y="5"/>
                  </a:cubicBezTo>
                  <a:cubicBezTo>
                    <a:pt x="3" y="2"/>
                    <a:pt x="8" y="3"/>
                    <a:pt x="12" y="0"/>
                  </a:cubicBezTo>
                  <a:cubicBezTo>
                    <a:pt x="12" y="1"/>
                    <a:pt x="13" y="1"/>
                    <a:pt x="13" y="1"/>
                  </a:cubicBezTo>
                  <a:close/>
                </a:path>
              </a:pathLst>
            </a:custGeom>
            <a:grpFill/>
            <a:ln>
              <a:solidFill>
                <a:schemeClr val="accent4"/>
              </a:solidFill>
            </a:ln>
          </p:spPr>
          <p:txBody>
            <a:bodyPr vert="horz" wrap="square" lIns="91440" tIns="45720" rIns="91440" bIns="45720" numCol="1" anchor="t" anchorCtr="0" compatLnSpc="1"/>
            <a:lstStyle/>
            <a:p>
              <a:endParaRPr lang="zh-CN" altLang="en-US"/>
            </a:p>
          </p:txBody>
        </p:sp>
        <p:sp>
          <p:nvSpPr>
            <p:cNvPr id="101" name="Freeform 55"/>
            <p:cNvSpPr/>
            <p:nvPr/>
          </p:nvSpPr>
          <p:spPr bwMode="auto">
            <a:xfrm>
              <a:off x="4533" y="1707"/>
              <a:ext cx="53" cy="63"/>
            </a:xfrm>
            <a:custGeom>
              <a:avLst/>
              <a:gdLst>
                <a:gd name="T0" fmla="*/ 2 w 9"/>
                <a:gd name="T1" fmla="*/ 4 h 11"/>
                <a:gd name="T2" fmla="*/ 2 w 9"/>
                <a:gd name="T3" fmla="*/ 0 h 11"/>
                <a:gd name="T4" fmla="*/ 9 w 9"/>
                <a:gd name="T5" fmla="*/ 9 h 11"/>
                <a:gd name="T6" fmla="*/ 8 w 9"/>
                <a:gd name="T7" fmla="*/ 11 h 11"/>
                <a:gd name="T8" fmla="*/ 3 w 9"/>
                <a:gd name="T9" fmla="*/ 5 h 11"/>
                <a:gd name="T10" fmla="*/ 2 w 9"/>
                <a:gd name="T11" fmla="*/ 6 h 11"/>
                <a:gd name="T12" fmla="*/ 1 w 9"/>
                <a:gd name="T13" fmla="*/ 4 h 11"/>
                <a:gd name="T14" fmla="*/ 2 w 9"/>
                <a:gd name="T15" fmla="*/ 4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1">
                  <a:moveTo>
                    <a:pt x="2" y="4"/>
                  </a:moveTo>
                  <a:cubicBezTo>
                    <a:pt x="1" y="3"/>
                    <a:pt x="0" y="0"/>
                    <a:pt x="2" y="0"/>
                  </a:cubicBezTo>
                  <a:cubicBezTo>
                    <a:pt x="5" y="3"/>
                    <a:pt x="7" y="6"/>
                    <a:pt x="9" y="9"/>
                  </a:cubicBezTo>
                  <a:cubicBezTo>
                    <a:pt x="9" y="10"/>
                    <a:pt x="9" y="10"/>
                    <a:pt x="8" y="11"/>
                  </a:cubicBezTo>
                  <a:cubicBezTo>
                    <a:pt x="5" y="10"/>
                    <a:pt x="6" y="6"/>
                    <a:pt x="3" y="5"/>
                  </a:cubicBezTo>
                  <a:cubicBezTo>
                    <a:pt x="3" y="5"/>
                    <a:pt x="3" y="5"/>
                    <a:pt x="2" y="6"/>
                  </a:cubicBezTo>
                  <a:cubicBezTo>
                    <a:pt x="1" y="5"/>
                    <a:pt x="3" y="4"/>
                    <a:pt x="1" y="4"/>
                  </a:cubicBezTo>
                  <a:cubicBezTo>
                    <a:pt x="2" y="3"/>
                    <a:pt x="2" y="3"/>
                    <a:pt x="2" y="4"/>
                  </a:cubicBezTo>
                  <a:close/>
                </a:path>
              </a:pathLst>
            </a:custGeom>
            <a:grpFill/>
            <a:ln>
              <a:solidFill>
                <a:schemeClr val="accent4"/>
              </a:solidFill>
            </a:ln>
          </p:spPr>
          <p:txBody>
            <a:bodyPr vert="horz" wrap="square" lIns="91440" tIns="45720" rIns="91440" bIns="45720" numCol="1" anchor="t" anchorCtr="0" compatLnSpc="1"/>
            <a:lstStyle/>
            <a:p>
              <a:endParaRPr lang="zh-CN" altLang="en-US"/>
            </a:p>
          </p:txBody>
        </p:sp>
        <p:sp>
          <p:nvSpPr>
            <p:cNvPr id="102" name="Freeform 56"/>
            <p:cNvSpPr/>
            <p:nvPr/>
          </p:nvSpPr>
          <p:spPr bwMode="auto">
            <a:xfrm>
              <a:off x="4852" y="1937"/>
              <a:ext cx="75" cy="28"/>
            </a:xfrm>
            <a:custGeom>
              <a:avLst/>
              <a:gdLst>
                <a:gd name="T0" fmla="*/ 13 w 13"/>
                <a:gd name="T1" fmla="*/ 2 h 5"/>
                <a:gd name="T2" fmla="*/ 11 w 13"/>
                <a:gd name="T3" fmla="*/ 5 h 5"/>
                <a:gd name="T4" fmla="*/ 0 w 13"/>
                <a:gd name="T5" fmla="*/ 2 h 5"/>
                <a:gd name="T6" fmla="*/ 1 w 13"/>
                <a:gd name="T7" fmla="*/ 1 h 5"/>
                <a:gd name="T8" fmla="*/ 13 w 13"/>
                <a:gd name="T9" fmla="*/ 2 h 5"/>
              </a:gdLst>
              <a:ahLst/>
              <a:cxnLst>
                <a:cxn ang="0">
                  <a:pos x="T0" y="T1"/>
                </a:cxn>
                <a:cxn ang="0">
                  <a:pos x="T2" y="T3"/>
                </a:cxn>
                <a:cxn ang="0">
                  <a:pos x="T4" y="T5"/>
                </a:cxn>
                <a:cxn ang="0">
                  <a:pos x="T6" y="T7"/>
                </a:cxn>
                <a:cxn ang="0">
                  <a:pos x="T8" y="T9"/>
                </a:cxn>
              </a:cxnLst>
              <a:rect l="0" t="0" r="r" b="b"/>
              <a:pathLst>
                <a:path w="13" h="5">
                  <a:moveTo>
                    <a:pt x="13" y="2"/>
                  </a:moveTo>
                  <a:cubicBezTo>
                    <a:pt x="13" y="4"/>
                    <a:pt x="12" y="4"/>
                    <a:pt x="11" y="5"/>
                  </a:cubicBezTo>
                  <a:cubicBezTo>
                    <a:pt x="9" y="1"/>
                    <a:pt x="3" y="4"/>
                    <a:pt x="0" y="2"/>
                  </a:cubicBezTo>
                  <a:cubicBezTo>
                    <a:pt x="0" y="1"/>
                    <a:pt x="1" y="1"/>
                    <a:pt x="1" y="1"/>
                  </a:cubicBezTo>
                  <a:cubicBezTo>
                    <a:pt x="5" y="0"/>
                    <a:pt x="9" y="0"/>
                    <a:pt x="13" y="2"/>
                  </a:cubicBezTo>
                  <a:close/>
                </a:path>
              </a:pathLst>
            </a:custGeom>
            <a:grpFill/>
            <a:ln>
              <a:solidFill>
                <a:schemeClr val="accent4"/>
              </a:solidFill>
            </a:ln>
          </p:spPr>
          <p:txBody>
            <a:bodyPr vert="horz" wrap="square" lIns="91440" tIns="45720" rIns="91440" bIns="45720" numCol="1" anchor="t" anchorCtr="0" compatLnSpc="1"/>
            <a:lstStyle/>
            <a:p>
              <a:endParaRPr lang="zh-CN" altLang="en-US"/>
            </a:p>
          </p:txBody>
        </p:sp>
        <p:sp>
          <p:nvSpPr>
            <p:cNvPr id="103" name="Freeform 57"/>
            <p:cNvSpPr/>
            <p:nvPr/>
          </p:nvSpPr>
          <p:spPr bwMode="auto">
            <a:xfrm>
              <a:off x="4800" y="2052"/>
              <a:ext cx="52" cy="74"/>
            </a:xfrm>
            <a:custGeom>
              <a:avLst/>
              <a:gdLst>
                <a:gd name="T0" fmla="*/ 8 w 9"/>
                <a:gd name="T1" fmla="*/ 13 h 13"/>
                <a:gd name="T2" fmla="*/ 3 w 9"/>
                <a:gd name="T3" fmla="*/ 5 h 13"/>
                <a:gd name="T4" fmla="*/ 0 w 9"/>
                <a:gd name="T5" fmla="*/ 2 h 13"/>
                <a:gd name="T6" fmla="*/ 8 w 9"/>
                <a:gd name="T7" fmla="*/ 9 h 13"/>
                <a:gd name="T8" fmla="*/ 8 w 9"/>
                <a:gd name="T9" fmla="*/ 13 h 13"/>
              </a:gdLst>
              <a:ahLst/>
              <a:cxnLst>
                <a:cxn ang="0">
                  <a:pos x="T0" y="T1"/>
                </a:cxn>
                <a:cxn ang="0">
                  <a:pos x="T2" y="T3"/>
                </a:cxn>
                <a:cxn ang="0">
                  <a:pos x="T4" y="T5"/>
                </a:cxn>
                <a:cxn ang="0">
                  <a:pos x="T6" y="T7"/>
                </a:cxn>
                <a:cxn ang="0">
                  <a:pos x="T8" y="T9"/>
                </a:cxn>
              </a:cxnLst>
              <a:rect l="0" t="0" r="r" b="b"/>
              <a:pathLst>
                <a:path w="9" h="13">
                  <a:moveTo>
                    <a:pt x="8" y="13"/>
                  </a:moveTo>
                  <a:cubicBezTo>
                    <a:pt x="5" y="11"/>
                    <a:pt x="5" y="8"/>
                    <a:pt x="3" y="5"/>
                  </a:cubicBezTo>
                  <a:cubicBezTo>
                    <a:pt x="2" y="4"/>
                    <a:pt x="1" y="3"/>
                    <a:pt x="0" y="2"/>
                  </a:cubicBezTo>
                  <a:cubicBezTo>
                    <a:pt x="5" y="0"/>
                    <a:pt x="5" y="7"/>
                    <a:pt x="8" y="9"/>
                  </a:cubicBezTo>
                  <a:cubicBezTo>
                    <a:pt x="8" y="10"/>
                    <a:pt x="9" y="12"/>
                    <a:pt x="8" y="13"/>
                  </a:cubicBezTo>
                  <a:close/>
                </a:path>
              </a:pathLst>
            </a:custGeom>
            <a:grpFill/>
            <a:ln>
              <a:solidFill>
                <a:schemeClr val="accent4"/>
              </a:solidFill>
            </a:ln>
          </p:spPr>
          <p:txBody>
            <a:bodyPr vert="horz" wrap="square" lIns="91440" tIns="45720" rIns="91440" bIns="45720" numCol="1" anchor="t" anchorCtr="0" compatLnSpc="1"/>
            <a:lstStyle/>
            <a:p>
              <a:endParaRPr lang="zh-CN" altLang="en-US"/>
            </a:p>
          </p:txBody>
        </p:sp>
        <p:sp>
          <p:nvSpPr>
            <p:cNvPr id="104" name="Freeform 58"/>
            <p:cNvSpPr/>
            <p:nvPr/>
          </p:nvSpPr>
          <p:spPr bwMode="auto">
            <a:xfrm>
              <a:off x="4447" y="1960"/>
              <a:ext cx="58" cy="34"/>
            </a:xfrm>
            <a:custGeom>
              <a:avLst/>
              <a:gdLst>
                <a:gd name="T0" fmla="*/ 10 w 10"/>
                <a:gd name="T1" fmla="*/ 1 h 6"/>
                <a:gd name="T2" fmla="*/ 8 w 10"/>
                <a:gd name="T3" fmla="*/ 3 h 6"/>
                <a:gd name="T4" fmla="*/ 0 w 10"/>
                <a:gd name="T5" fmla="*/ 6 h 6"/>
                <a:gd name="T6" fmla="*/ 8 w 10"/>
                <a:gd name="T7" fmla="*/ 0 h 6"/>
                <a:gd name="T8" fmla="*/ 10 w 10"/>
                <a:gd name="T9" fmla="*/ 1 h 6"/>
              </a:gdLst>
              <a:ahLst/>
              <a:cxnLst>
                <a:cxn ang="0">
                  <a:pos x="T0" y="T1"/>
                </a:cxn>
                <a:cxn ang="0">
                  <a:pos x="T2" y="T3"/>
                </a:cxn>
                <a:cxn ang="0">
                  <a:pos x="T4" y="T5"/>
                </a:cxn>
                <a:cxn ang="0">
                  <a:pos x="T6" y="T7"/>
                </a:cxn>
                <a:cxn ang="0">
                  <a:pos x="T8" y="T9"/>
                </a:cxn>
              </a:cxnLst>
              <a:rect l="0" t="0" r="r" b="b"/>
              <a:pathLst>
                <a:path w="10" h="6">
                  <a:moveTo>
                    <a:pt x="10" y="1"/>
                  </a:moveTo>
                  <a:cubicBezTo>
                    <a:pt x="9" y="2"/>
                    <a:pt x="9" y="3"/>
                    <a:pt x="8" y="3"/>
                  </a:cubicBezTo>
                  <a:cubicBezTo>
                    <a:pt x="5" y="2"/>
                    <a:pt x="3" y="6"/>
                    <a:pt x="0" y="6"/>
                  </a:cubicBezTo>
                  <a:cubicBezTo>
                    <a:pt x="0" y="2"/>
                    <a:pt x="6" y="2"/>
                    <a:pt x="8" y="0"/>
                  </a:cubicBezTo>
                  <a:cubicBezTo>
                    <a:pt x="9" y="0"/>
                    <a:pt x="10" y="0"/>
                    <a:pt x="10" y="1"/>
                  </a:cubicBezTo>
                  <a:close/>
                </a:path>
              </a:pathLst>
            </a:custGeom>
            <a:grpFill/>
            <a:ln>
              <a:solidFill>
                <a:schemeClr val="accent4"/>
              </a:solidFill>
            </a:ln>
          </p:spPr>
          <p:txBody>
            <a:bodyPr vert="horz" wrap="square" lIns="91440" tIns="45720" rIns="91440" bIns="45720" numCol="1" anchor="t" anchorCtr="0" compatLnSpc="1"/>
            <a:lstStyle/>
            <a:p>
              <a:endParaRPr lang="zh-CN" altLang="en-US"/>
            </a:p>
          </p:txBody>
        </p:sp>
        <p:sp>
          <p:nvSpPr>
            <p:cNvPr id="105" name="Freeform 59"/>
            <p:cNvSpPr>
              <a:spLocks noEditPoints="1"/>
            </p:cNvSpPr>
            <p:nvPr/>
          </p:nvSpPr>
          <p:spPr bwMode="auto">
            <a:xfrm>
              <a:off x="4533" y="1799"/>
              <a:ext cx="307" cy="494"/>
            </a:xfrm>
            <a:custGeom>
              <a:avLst/>
              <a:gdLst>
                <a:gd name="T0" fmla="*/ 30 w 53"/>
                <a:gd name="T1" fmla="*/ 62 h 86"/>
                <a:gd name="T2" fmla="*/ 23 w 53"/>
                <a:gd name="T3" fmla="*/ 80 h 86"/>
                <a:gd name="T4" fmla="*/ 20 w 53"/>
                <a:gd name="T5" fmla="*/ 83 h 86"/>
                <a:gd name="T6" fmla="*/ 18 w 53"/>
                <a:gd name="T7" fmla="*/ 84 h 86"/>
                <a:gd name="T8" fmla="*/ 4 w 53"/>
                <a:gd name="T9" fmla="*/ 81 h 86"/>
                <a:gd name="T10" fmla="*/ 4 w 53"/>
                <a:gd name="T11" fmla="*/ 56 h 86"/>
                <a:gd name="T12" fmla="*/ 7 w 53"/>
                <a:gd name="T13" fmla="*/ 34 h 86"/>
                <a:gd name="T14" fmla="*/ 5 w 53"/>
                <a:gd name="T15" fmla="*/ 14 h 86"/>
                <a:gd name="T16" fmla="*/ 23 w 53"/>
                <a:gd name="T17" fmla="*/ 1 h 86"/>
                <a:gd name="T18" fmla="*/ 39 w 53"/>
                <a:gd name="T19" fmla="*/ 3 h 86"/>
                <a:gd name="T20" fmla="*/ 35 w 53"/>
                <a:gd name="T21" fmla="*/ 46 h 86"/>
                <a:gd name="T22" fmla="*/ 31 w 53"/>
                <a:gd name="T23" fmla="*/ 47 h 86"/>
                <a:gd name="T24" fmla="*/ 49 w 53"/>
                <a:gd name="T25" fmla="*/ 24 h 86"/>
                <a:gd name="T26" fmla="*/ 49 w 53"/>
                <a:gd name="T27" fmla="*/ 17 h 86"/>
                <a:gd name="T28" fmla="*/ 48 w 53"/>
                <a:gd name="T29" fmla="*/ 15 h 86"/>
                <a:gd name="T30" fmla="*/ 29 w 53"/>
                <a:gd name="T31" fmla="*/ 3 h 86"/>
                <a:gd name="T32" fmla="*/ 26 w 53"/>
                <a:gd name="T33" fmla="*/ 2 h 86"/>
                <a:gd name="T34" fmla="*/ 10 w 53"/>
                <a:gd name="T35" fmla="*/ 11 h 86"/>
                <a:gd name="T36" fmla="*/ 6 w 53"/>
                <a:gd name="T37" fmla="*/ 18 h 86"/>
                <a:gd name="T38" fmla="*/ 8 w 53"/>
                <a:gd name="T39" fmla="*/ 30 h 86"/>
                <a:gd name="T40" fmla="*/ 11 w 53"/>
                <a:gd name="T41" fmla="*/ 49 h 86"/>
                <a:gd name="T42" fmla="*/ 15 w 53"/>
                <a:gd name="T43" fmla="*/ 57 h 86"/>
                <a:gd name="T44" fmla="*/ 16 w 53"/>
                <a:gd name="T45" fmla="*/ 22 h 86"/>
                <a:gd name="T46" fmla="*/ 22 w 53"/>
                <a:gd name="T47" fmla="*/ 25 h 86"/>
                <a:gd name="T48" fmla="*/ 29 w 53"/>
                <a:gd name="T49" fmla="*/ 27 h 86"/>
                <a:gd name="T50" fmla="*/ 21 w 53"/>
                <a:gd name="T51" fmla="*/ 59 h 86"/>
                <a:gd name="T52" fmla="*/ 28 w 53"/>
                <a:gd name="T53" fmla="*/ 30 h 86"/>
                <a:gd name="T54" fmla="*/ 19 w 53"/>
                <a:gd name="T55" fmla="*/ 37 h 86"/>
                <a:gd name="T56" fmla="*/ 17 w 53"/>
                <a:gd name="T57" fmla="*/ 54 h 86"/>
                <a:gd name="T58" fmla="*/ 21 w 53"/>
                <a:gd name="T59" fmla="*/ 53 h 86"/>
                <a:gd name="T60" fmla="*/ 30 w 53"/>
                <a:gd name="T61" fmla="*/ 30 h 86"/>
                <a:gd name="T62" fmla="*/ 22 w 53"/>
                <a:gd name="T63" fmla="*/ 64 h 86"/>
                <a:gd name="T64" fmla="*/ 11 w 53"/>
                <a:gd name="T65" fmla="*/ 73 h 86"/>
                <a:gd name="T66" fmla="*/ 11 w 53"/>
                <a:gd name="T67" fmla="*/ 77 h 86"/>
                <a:gd name="T68" fmla="*/ 23 w 53"/>
                <a:gd name="T69" fmla="*/ 65 h 86"/>
                <a:gd name="T70" fmla="*/ 25 w 53"/>
                <a:gd name="T71" fmla="*/ 63 h 86"/>
                <a:gd name="T72" fmla="*/ 8 w 53"/>
                <a:gd name="T73" fmla="*/ 58 h 86"/>
                <a:gd name="T74" fmla="*/ 9 w 53"/>
                <a:gd name="T75" fmla="*/ 61 h 86"/>
                <a:gd name="T76" fmla="*/ 13 w 53"/>
                <a:gd name="T77" fmla="*/ 61 h 86"/>
                <a:gd name="T78" fmla="*/ 10 w 53"/>
                <a:gd name="T79" fmla="*/ 59 h 86"/>
                <a:gd name="T80" fmla="*/ 16 w 53"/>
                <a:gd name="T81" fmla="*/ 62 h 86"/>
                <a:gd name="T82" fmla="*/ 4 w 53"/>
                <a:gd name="T83" fmla="*/ 74 h 86"/>
                <a:gd name="T84" fmla="*/ 16 w 53"/>
                <a:gd name="T85" fmla="*/ 62 h 86"/>
                <a:gd name="T86" fmla="*/ 19 w 53"/>
                <a:gd name="T87" fmla="*/ 64 h 86"/>
                <a:gd name="T88" fmla="*/ 12 w 53"/>
                <a:gd name="T89" fmla="*/ 78 h 86"/>
                <a:gd name="T90" fmla="*/ 14 w 53"/>
                <a:gd name="T91" fmla="*/ 79 h 86"/>
                <a:gd name="T92" fmla="*/ 12 w 53"/>
                <a:gd name="T93" fmla="*/ 78 h 86"/>
                <a:gd name="T94" fmla="*/ 20 w 53"/>
                <a:gd name="T95" fmla="*/ 75 h 86"/>
                <a:gd name="T96" fmla="*/ 15 w 53"/>
                <a:gd name="T97" fmla="*/ 82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3" h="86">
                  <a:moveTo>
                    <a:pt x="27" y="58"/>
                  </a:moveTo>
                  <a:cubicBezTo>
                    <a:pt x="28" y="60"/>
                    <a:pt x="28" y="61"/>
                    <a:pt x="30" y="62"/>
                  </a:cubicBezTo>
                  <a:cubicBezTo>
                    <a:pt x="28" y="66"/>
                    <a:pt x="27" y="70"/>
                    <a:pt x="25" y="74"/>
                  </a:cubicBezTo>
                  <a:cubicBezTo>
                    <a:pt x="24" y="76"/>
                    <a:pt x="24" y="79"/>
                    <a:pt x="23" y="80"/>
                  </a:cubicBezTo>
                  <a:cubicBezTo>
                    <a:pt x="23" y="80"/>
                    <a:pt x="22" y="81"/>
                    <a:pt x="21" y="82"/>
                  </a:cubicBezTo>
                  <a:cubicBezTo>
                    <a:pt x="21" y="82"/>
                    <a:pt x="20" y="83"/>
                    <a:pt x="20" y="83"/>
                  </a:cubicBezTo>
                  <a:cubicBezTo>
                    <a:pt x="20" y="83"/>
                    <a:pt x="19" y="83"/>
                    <a:pt x="19" y="83"/>
                  </a:cubicBezTo>
                  <a:cubicBezTo>
                    <a:pt x="18" y="83"/>
                    <a:pt x="18" y="84"/>
                    <a:pt x="18" y="84"/>
                  </a:cubicBezTo>
                  <a:cubicBezTo>
                    <a:pt x="14" y="86"/>
                    <a:pt x="11" y="84"/>
                    <a:pt x="7" y="83"/>
                  </a:cubicBezTo>
                  <a:cubicBezTo>
                    <a:pt x="6" y="83"/>
                    <a:pt x="5" y="81"/>
                    <a:pt x="4" y="81"/>
                  </a:cubicBezTo>
                  <a:cubicBezTo>
                    <a:pt x="2" y="78"/>
                    <a:pt x="1" y="75"/>
                    <a:pt x="0" y="72"/>
                  </a:cubicBezTo>
                  <a:cubicBezTo>
                    <a:pt x="1" y="66"/>
                    <a:pt x="4" y="60"/>
                    <a:pt x="4" y="56"/>
                  </a:cubicBezTo>
                  <a:cubicBezTo>
                    <a:pt x="5" y="56"/>
                    <a:pt x="6" y="55"/>
                    <a:pt x="7" y="54"/>
                  </a:cubicBezTo>
                  <a:cubicBezTo>
                    <a:pt x="8" y="46"/>
                    <a:pt x="8" y="40"/>
                    <a:pt x="7" y="34"/>
                  </a:cubicBezTo>
                  <a:cubicBezTo>
                    <a:pt x="5" y="30"/>
                    <a:pt x="4" y="28"/>
                    <a:pt x="4" y="24"/>
                  </a:cubicBezTo>
                  <a:cubicBezTo>
                    <a:pt x="3" y="20"/>
                    <a:pt x="4" y="18"/>
                    <a:pt x="5" y="14"/>
                  </a:cubicBezTo>
                  <a:cubicBezTo>
                    <a:pt x="7" y="8"/>
                    <a:pt x="12" y="6"/>
                    <a:pt x="16" y="3"/>
                  </a:cubicBezTo>
                  <a:cubicBezTo>
                    <a:pt x="18" y="3"/>
                    <a:pt x="21" y="0"/>
                    <a:pt x="23" y="1"/>
                  </a:cubicBezTo>
                  <a:cubicBezTo>
                    <a:pt x="24" y="1"/>
                    <a:pt x="24" y="1"/>
                    <a:pt x="25" y="1"/>
                  </a:cubicBezTo>
                  <a:cubicBezTo>
                    <a:pt x="28" y="0"/>
                    <a:pt x="35" y="0"/>
                    <a:pt x="39" y="3"/>
                  </a:cubicBezTo>
                  <a:cubicBezTo>
                    <a:pt x="46" y="8"/>
                    <a:pt x="51" y="15"/>
                    <a:pt x="51" y="23"/>
                  </a:cubicBezTo>
                  <a:cubicBezTo>
                    <a:pt x="53" y="32"/>
                    <a:pt x="43" y="44"/>
                    <a:pt x="35" y="46"/>
                  </a:cubicBezTo>
                  <a:cubicBezTo>
                    <a:pt x="32" y="50"/>
                    <a:pt x="30" y="54"/>
                    <a:pt x="27" y="58"/>
                  </a:cubicBezTo>
                  <a:close/>
                  <a:moveTo>
                    <a:pt x="31" y="47"/>
                  </a:moveTo>
                  <a:cubicBezTo>
                    <a:pt x="38" y="41"/>
                    <a:pt x="47" y="38"/>
                    <a:pt x="49" y="26"/>
                  </a:cubicBezTo>
                  <a:cubicBezTo>
                    <a:pt x="49" y="25"/>
                    <a:pt x="49" y="25"/>
                    <a:pt x="49" y="24"/>
                  </a:cubicBezTo>
                  <a:cubicBezTo>
                    <a:pt x="49" y="22"/>
                    <a:pt x="49" y="21"/>
                    <a:pt x="49" y="19"/>
                  </a:cubicBezTo>
                  <a:cubicBezTo>
                    <a:pt x="48" y="19"/>
                    <a:pt x="49" y="18"/>
                    <a:pt x="49" y="17"/>
                  </a:cubicBezTo>
                  <a:cubicBezTo>
                    <a:pt x="49" y="17"/>
                    <a:pt x="48" y="16"/>
                    <a:pt x="47" y="15"/>
                  </a:cubicBezTo>
                  <a:cubicBezTo>
                    <a:pt x="47" y="15"/>
                    <a:pt x="48" y="15"/>
                    <a:pt x="48" y="15"/>
                  </a:cubicBezTo>
                  <a:cubicBezTo>
                    <a:pt x="47" y="11"/>
                    <a:pt x="39" y="4"/>
                    <a:pt x="34" y="3"/>
                  </a:cubicBezTo>
                  <a:cubicBezTo>
                    <a:pt x="33" y="2"/>
                    <a:pt x="31" y="2"/>
                    <a:pt x="29" y="3"/>
                  </a:cubicBezTo>
                  <a:cubicBezTo>
                    <a:pt x="28" y="2"/>
                    <a:pt x="27" y="2"/>
                    <a:pt x="27" y="1"/>
                  </a:cubicBezTo>
                  <a:cubicBezTo>
                    <a:pt x="26" y="2"/>
                    <a:pt x="27" y="2"/>
                    <a:pt x="26" y="2"/>
                  </a:cubicBezTo>
                  <a:cubicBezTo>
                    <a:pt x="22" y="3"/>
                    <a:pt x="18" y="4"/>
                    <a:pt x="14" y="6"/>
                  </a:cubicBezTo>
                  <a:cubicBezTo>
                    <a:pt x="13" y="7"/>
                    <a:pt x="10" y="10"/>
                    <a:pt x="10" y="11"/>
                  </a:cubicBezTo>
                  <a:cubicBezTo>
                    <a:pt x="8" y="12"/>
                    <a:pt x="9" y="14"/>
                    <a:pt x="8" y="16"/>
                  </a:cubicBezTo>
                  <a:cubicBezTo>
                    <a:pt x="8" y="17"/>
                    <a:pt x="7" y="17"/>
                    <a:pt x="6" y="18"/>
                  </a:cubicBezTo>
                  <a:cubicBezTo>
                    <a:pt x="6" y="20"/>
                    <a:pt x="6" y="25"/>
                    <a:pt x="6" y="26"/>
                  </a:cubicBezTo>
                  <a:cubicBezTo>
                    <a:pt x="7" y="28"/>
                    <a:pt x="8" y="29"/>
                    <a:pt x="8" y="30"/>
                  </a:cubicBezTo>
                  <a:cubicBezTo>
                    <a:pt x="9" y="33"/>
                    <a:pt x="10" y="37"/>
                    <a:pt x="11" y="40"/>
                  </a:cubicBezTo>
                  <a:cubicBezTo>
                    <a:pt x="11" y="43"/>
                    <a:pt x="10" y="46"/>
                    <a:pt x="11" y="49"/>
                  </a:cubicBezTo>
                  <a:cubicBezTo>
                    <a:pt x="9" y="50"/>
                    <a:pt x="10" y="53"/>
                    <a:pt x="9" y="54"/>
                  </a:cubicBezTo>
                  <a:cubicBezTo>
                    <a:pt x="11" y="55"/>
                    <a:pt x="12" y="56"/>
                    <a:pt x="15" y="57"/>
                  </a:cubicBezTo>
                  <a:cubicBezTo>
                    <a:pt x="17" y="49"/>
                    <a:pt x="17" y="42"/>
                    <a:pt x="18" y="34"/>
                  </a:cubicBezTo>
                  <a:cubicBezTo>
                    <a:pt x="18" y="30"/>
                    <a:pt x="17" y="26"/>
                    <a:pt x="16" y="22"/>
                  </a:cubicBezTo>
                  <a:cubicBezTo>
                    <a:pt x="17" y="22"/>
                    <a:pt x="18" y="21"/>
                    <a:pt x="19" y="20"/>
                  </a:cubicBezTo>
                  <a:cubicBezTo>
                    <a:pt x="23" y="21"/>
                    <a:pt x="21" y="23"/>
                    <a:pt x="22" y="25"/>
                  </a:cubicBezTo>
                  <a:cubicBezTo>
                    <a:pt x="24" y="25"/>
                    <a:pt x="25" y="23"/>
                    <a:pt x="27" y="24"/>
                  </a:cubicBezTo>
                  <a:cubicBezTo>
                    <a:pt x="28" y="25"/>
                    <a:pt x="28" y="26"/>
                    <a:pt x="29" y="27"/>
                  </a:cubicBezTo>
                  <a:cubicBezTo>
                    <a:pt x="31" y="26"/>
                    <a:pt x="34" y="24"/>
                    <a:pt x="36" y="27"/>
                  </a:cubicBezTo>
                  <a:cubicBezTo>
                    <a:pt x="29" y="37"/>
                    <a:pt x="21" y="47"/>
                    <a:pt x="21" y="59"/>
                  </a:cubicBezTo>
                  <a:cubicBezTo>
                    <a:pt x="27" y="59"/>
                    <a:pt x="27" y="51"/>
                    <a:pt x="31" y="47"/>
                  </a:cubicBezTo>
                  <a:close/>
                  <a:moveTo>
                    <a:pt x="28" y="30"/>
                  </a:moveTo>
                  <a:cubicBezTo>
                    <a:pt x="26" y="26"/>
                    <a:pt x="23" y="28"/>
                    <a:pt x="21" y="28"/>
                  </a:cubicBezTo>
                  <a:cubicBezTo>
                    <a:pt x="21" y="31"/>
                    <a:pt x="20" y="34"/>
                    <a:pt x="19" y="37"/>
                  </a:cubicBezTo>
                  <a:cubicBezTo>
                    <a:pt x="19" y="38"/>
                    <a:pt x="20" y="40"/>
                    <a:pt x="19" y="42"/>
                  </a:cubicBezTo>
                  <a:cubicBezTo>
                    <a:pt x="19" y="46"/>
                    <a:pt x="18" y="50"/>
                    <a:pt x="17" y="54"/>
                  </a:cubicBezTo>
                  <a:cubicBezTo>
                    <a:pt x="17" y="56"/>
                    <a:pt x="15" y="59"/>
                    <a:pt x="18" y="59"/>
                  </a:cubicBezTo>
                  <a:cubicBezTo>
                    <a:pt x="18" y="57"/>
                    <a:pt x="19" y="55"/>
                    <a:pt x="21" y="53"/>
                  </a:cubicBezTo>
                  <a:cubicBezTo>
                    <a:pt x="21" y="52"/>
                    <a:pt x="21" y="51"/>
                    <a:pt x="21" y="51"/>
                  </a:cubicBezTo>
                  <a:cubicBezTo>
                    <a:pt x="24" y="45"/>
                    <a:pt x="26" y="36"/>
                    <a:pt x="30" y="30"/>
                  </a:cubicBezTo>
                  <a:cubicBezTo>
                    <a:pt x="29" y="29"/>
                    <a:pt x="28" y="30"/>
                    <a:pt x="28" y="30"/>
                  </a:cubicBezTo>
                  <a:close/>
                  <a:moveTo>
                    <a:pt x="22" y="64"/>
                  </a:moveTo>
                  <a:cubicBezTo>
                    <a:pt x="19" y="68"/>
                    <a:pt x="16" y="70"/>
                    <a:pt x="13" y="73"/>
                  </a:cubicBezTo>
                  <a:cubicBezTo>
                    <a:pt x="12" y="73"/>
                    <a:pt x="12" y="74"/>
                    <a:pt x="11" y="73"/>
                  </a:cubicBezTo>
                  <a:cubicBezTo>
                    <a:pt x="11" y="76"/>
                    <a:pt x="7" y="76"/>
                    <a:pt x="6" y="80"/>
                  </a:cubicBezTo>
                  <a:cubicBezTo>
                    <a:pt x="8" y="81"/>
                    <a:pt x="10" y="79"/>
                    <a:pt x="11" y="77"/>
                  </a:cubicBezTo>
                  <a:cubicBezTo>
                    <a:pt x="13" y="75"/>
                    <a:pt x="15" y="72"/>
                    <a:pt x="17" y="70"/>
                  </a:cubicBezTo>
                  <a:cubicBezTo>
                    <a:pt x="19" y="69"/>
                    <a:pt x="21" y="67"/>
                    <a:pt x="23" y="65"/>
                  </a:cubicBezTo>
                  <a:cubicBezTo>
                    <a:pt x="24" y="65"/>
                    <a:pt x="25" y="65"/>
                    <a:pt x="25" y="64"/>
                  </a:cubicBezTo>
                  <a:cubicBezTo>
                    <a:pt x="25" y="64"/>
                    <a:pt x="25" y="63"/>
                    <a:pt x="25" y="63"/>
                  </a:cubicBezTo>
                  <a:cubicBezTo>
                    <a:pt x="24" y="64"/>
                    <a:pt x="23" y="65"/>
                    <a:pt x="22" y="64"/>
                  </a:cubicBezTo>
                  <a:close/>
                  <a:moveTo>
                    <a:pt x="8" y="58"/>
                  </a:moveTo>
                  <a:cubicBezTo>
                    <a:pt x="7" y="59"/>
                    <a:pt x="8" y="59"/>
                    <a:pt x="7" y="60"/>
                  </a:cubicBezTo>
                  <a:cubicBezTo>
                    <a:pt x="8" y="61"/>
                    <a:pt x="9" y="60"/>
                    <a:pt x="9" y="61"/>
                  </a:cubicBezTo>
                  <a:cubicBezTo>
                    <a:pt x="6" y="63"/>
                    <a:pt x="4" y="65"/>
                    <a:pt x="3" y="68"/>
                  </a:cubicBezTo>
                  <a:cubicBezTo>
                    <a:pt x="7" y="67"/>
                    <a:pt x="10" y="64"/>
                    <a:pt x="13" y="61"/>
                  </a:cubicBezTo>
                  <a:cubicBezTo>
                    <a:pt x="12" y="59"/>
                    <a:pt x="11" y="60"/>
                    <a:pt x="10" y="60"/>
                  </a:cubicBezTo>
                  <a:cubicBezTo>
                    <a:pt x="10" y="60"/>
                    <a:pt x="10" y="59"/>
                    <a:pt x="10" y="59"/>
                  </a:cubicBezTo>
                  <a:cubicBezTo>
                    <a:pt x="9" y="58"/>
                    <a:pt x="9" y="58"/>
                    <a:pt x="8" y="58"/>
                  </a:cubicBezTo>
                  <a:close/>
                  <a:moveTo>
                    <a:pt x="16" y="62"/>
                  </a:moveTo>
                  <a:cubicBezTo>
                    <a:pt x="12" y="65"/>
                    <a:pt x="9" y="67"/>
                    <a:pt x="6" y="69"/>
                  </a:cubicBezTo>
                  <a:cubicBezTo>
                    <a:pt x="5" y="72"/>
                    <a:pt x="1" y="73"/>
                    <a:pt x="4" y="74"/>
                  </a:cubicBezTo>
                  <a:cubicBezTo>
                    <a:pt x="8" y="70"/>
                    <a:pt x="14" y="67"/>
                    <a:pt x="17" y="63"/>
                  </a:cubicBezTo>
                  <a:cubicBezTo>
                    <a:pt x="17" y="62"/>
                    <a:pt x="16" y="62"/>
                    <a:pt x="16" y="62"/>
                  </a:cubicBezTo>
                  <a:close/>
                  <a:moveTo>
                    <a:pt x="5" y="77"/>
                  </a:moveTo>
                  <a:cubicBezTo>
                    <a:pt x="10" y="74"/>
                    <a:pt x="15" y="69"/>
                    <a:pt x="19" y="64"/>
                  </a:cubicBezTo>
                  <a:cubicBezTo>
                    <a:pt x="14" y="68"/>
                    <a:pt x="9" y="72"/>
                    <a:pt x="5" y="77"/>
                  </a:cubicBezTo>
                  <a:close/>
                  <a:moveTo>
                    <a:pt x="12" y="78"/>
                  </a:moveTo>
                  <a:cubicBezTo>
                    <a:pt x="12" y="79"/>
                    <a:pt x="11" y="80"/>
                    <a:pt x="10" y="81"/>
                  </a:cubicBezTo>
                  <a:cubicBezTo>
                    <a:pt x="13" y="82"/>
                    <a:pt x="13" y="80"/>
                    <a:pt x="14" y="79"/>
                  </a:cubicBezTo>
                  <a:cubicBezTo>
                    <a:pt x="17" y="75"/>
                    <a:pt x="23" y="72"/>
                    <a:pt x="23" y="68"/>
                  </a:cubicBezTo>
                  <a:cubicBezTo>
                    <a:pt x="19" y="70"/>
                    <a:pt x="16" y="76"/>
                    <a:pt x="12" y="78"/>
                  </a:cubicBezTo>
                  <a:close/>
                  <a:moveTo>
                    <a:pt x="15" y="82"/>
                  </a:moveTo>
                  <a:cubicBezTo>
                    <a:pt x="16" y="80"/>
                    <a:pt x="21" y="78"/>
                    <a:pt x="20" y="75"/>
                  </a:cubicBezTo>
                  <a:cubicBezTo>
                    <a:pt x="20" y="75"/>
                    <a:pt x="20" y="75"/>
                    <a:pt x="20" y="75"/>
                  </a:cubicBezTo>
                  <a:cubicBezTo>
                    <a:pt x="19" y="78"/>
                    <a:pt x="14" y="79"/>
                    <a:pt x="15" y="82"/>
                  </a:cubicBezTo>
                  <a:close/>
                </a:path>
              </a:pathLst>
            </a:custGeom>
            <a:grpFill/>
            <a:ln>
              <a:solidFill>
                <a:schemeClr val="accent4"/>
              </a:solidFill>
            </a:ln>
          </p:spPr>
          <p:txBody>
            <a:bodyPr vert="horz" wrap="square" lIns="91440" tIns="45720" rIns="91440" bIns="45720" numCol="1" anchor="t" anchorCtr="0" compatLnSpc="1"/>
            <a:lstStyle/>
            <a:p>
              <a:endParaRPr lang="zh-CN" altLang="en-US"/>
            </a:p>
          </p:txBody>
        </p:sp>
        <p:sp>
          <p:nvSpPr>
            <p:cNvPr id="106" name="Freeform 60"/>
            <p:cNvSpPr/>
            <p:nvPr/>
          </p:nvSpPr>
          <p:spPr bwMode="auto">
            <a:xfrm>
              <a:off x="4441" y="1828"/>
              <a:ext cx="69" cy="51"/>
            </a:xfrm>
            <a:custGeom>
              <a:avLst/>
              <a:gdLst>
                <a:gd name="T0" fmla="*/ 12 w 12"/>
                <a:gd name="T1" fmla="*/ 5 h 9"/>
                <a:gd name="T2" fmla="*/ 1 w 12"/>
                <a:gd name="T3" fmla="*/ 5 h 9"/>
                <a:gd name="T4" fmla="*/ 0 w 12"/>
                <a:gd name="T5" fmla="*/ 4 h 9"/>
                <a:gd name="T6" fmla="*/ 12 w 12"/>
                <a:gd name="T7" fmla="*/ 5 h 9"/>
              </a:gdLst>
              <a:ahLst/>
              <a:cxnLst>
                <a:cxn ang="0">
                  <a:pos x="T0" y="T1"/>
                </a:cxn>
                <a:cxn ang="0">
                  <a:pos x="T2" y="T3"/>
                </a:cxn>
                <a:cxn ang="0">
                  <a:pos x="T4" y="T5"/>
                </a:cxn>
                <a:cxn ang="0">
                  <a:pos x="T6" y="T7"/>
                </a:cxn>
              </a:cxnLst>
              <a:rect l="0" t="0" r="r" b="b"/>
              <a:pathLst>
                <a:path w="12" h="9">
                  <a:moveTo>
                    <a:pt x="12" y="5"/>
                  </a:moveTo>
                  <a:cubicBezTo>
                    <a:pt x="10" y="9"/>
                    <a:pt x="4" y="4"/>
                    <a:pt x="1" y="5"/>
                  </a:cubicBezTo>
                  <a:cubicBezTo>
                    <a:pt x="1" y="4"/>
                    <a:pt x="0" y="4"/>
                    <a:pt x="0" y="4"/>
                  </a:cubicBezTo>
                  <a:cubicBezTo>
                    <a:pt x="2" y="0"/>
                    <a:pt x="7" y="3"/>
                    <a:pt x="12" y="5"/>
                  </a:cubicBezTo>
                  <a:close/>
                </a:path>
              </a:pathLst>
            </a:custGeom>
            <a:grpFill/>
            <a:ln>
              <a:solidFill>
                <a:schemeClr val="accent4"/>
              </a:solidFill>
            </a:ln>
          </p:spPr>
          <p:txBody>
            <a:bodyPr vert="horz" wrap="square" lIns="91440" tIns="45720" rIns="91440" bIns="45720" numCol="1" anchor="t" anchorCtr="0" compatLnSpc="1"/>
            <a:lstStyle/>
            <a:p>
              <a:endParaRPr lang="zh-CN" altLang="en-US"/>
            </a:p>
          </p:txBody>
        </p:sp>
      </p:grpSp>
      <p:sp>
        <p:nvSpPr>
          <p:cNvPr id="110" name="文本框 109"/>
          <p:cNvSpPr txBox="1"/>
          <p:nvPr/>
        </p:nvSpPr>
        <p:spPr>
          <a:xfrm>
            <a:off x="3819795" y="1837964"/>
            <a:ext cx="1657009" cy="377026"/>
          </a:xfrm>
          <a:prstGeom prst="rect">
            <a:avLst/>
          </a:prstGeom>
          <a:noFill/>
        </p:spPr>
        <p:txBody>
          <a:bodyPr wrap="square" lIns="68580" tIns="34290" rIns="68580" bIns="34290" rtlCol="0">
            <a:spAutoFit/>
          </a:bodyPr>
          <a:lstStyle/>
          <a:p>
            <a:r>
              <a:rPr lang="en-US" altLang="zh-CN" sz="2000" b="1" dirty="0">
                <a:solidFill>
                  <a:schemeClr val="accent4"/>
                </a:solidFill>
                <a:latin typeface="Times New Roman" panose="02020603050405020304" pitchFamily="18" charset="0"/>
                <a:ea typeface="方正静蕾简体" panose="03000509000000000000" pitchFamily="65" charset="-122"/>
                <a:cs typeface="Times New Roman" panose="02020603050405020304" pitchFamily="18" charset="0"/>
              </a:rPr>
              <a:t>Introduction</a:t>
            </a:r>
            <a:endParaRPr lang="zh-CN" altLang="en-US" sz="2000" b="1" dirty="0">
              <a:solidFill>
                <a:schemeClr val="accent4"/>
              </a:solidFill>
              <a:latin typeface="Times New Roman" panose="02020603050405020304" pitchFamily="18" charset="0"/>
              <a:ea typeface="方正静蕾简体" panose="03000509000000000000" pitchFamily="65" charset="-122"/>
              <a:cs typeface="Times New Roman" panose="02020603050405020304" pitchFamily="18" charset="0"/>
            </a:endParaRPr>
          </a:p>
        </p:txBody>
      </p:sp>
      <p:sp>
        <p:nvSpPr>
          <p:cNvPr id="111" name="文本框 110"/>
          <p:cNvSpPr txBox="1"/>
          <p:nvPr/>
        </p:nvSpPr>
        <p:spPr>
          <a:xfrm>
            <a:off x="3815428" y="2666843"/>
            <a:ext cx="1657009" cy="377026"/>
          </a:xfrm>
          <a:prstGeom prst="rect">
            <a:avLst/>
          </a:prstGeom>
          <a:noFill/>
        </p:spPr>
        <p:txBody>
          <a:bodyPr wrap="square" lIns="68580" tIns="34290" rIns="68580" bIns="34290" rtlCol="0">
            <a:spAutoFit/>
          </a:bodyPr>
          <a:lstStyle/>
          <a:p>
            <a:r>
              <a:rPr lang="en-US" altLang="zh-CN" sz="2000" b="1" dirty="0">
                <a:solidFill>
                  <a:schemeClr val="accent4"/>
                </a:solidFill>
                <a:latin typeface="Times New Roman" panose="02020603050405020304" pitchFamily="18" charset="0"/>
                <a:ea typeface="方正静蕾简体" panose="03000509000000000000" pitchFamily="65" charset="-122"/>
                <a:cs typeface="Times New Roman" panose="02020603050405020304" pitchFamily="18" charset="0"/>
              </a:rPr>
              <a:t>Body</a:t>
            </a:r>
            <a:endParaRPr lang="zh-CN" altLang="en-US" sz="2000" b="1" dirty="0">
              <a:solidFill>
                <a:schemeClr val="accent4"/>
              </a:solidFill>
              <a:latin typeface="Times New Roman" panose="02020603050405020304" pitchFamily="18" charset="0"/>
              <a:ea typeface="方正静蕾简体" panose="03000509000000000000" pitchFamily="65" charset="-122"/>
              <a:cs typeface="Times New Roman" panose="02020603050405020304" pitchFamily="18" charset="0"/>
            </a:endParaRPr>
          </a:p>
        </p:txBody>
      </p:sp>
      <p:sp>
        <p:nvSpPr>
          <p:cNvPr id="112" name="文本框 111"/>
          <p:cNvSpPr txBox="1"/>
          <p:nvPr/>
        </p:nvSpPr>
        <p:spPr>
          <a:xfrm>
            <a:off x="3851920" y="3541504"/>
            <a:ext cx="1657009" cy="377026"/>
          </a:xfrm>
          <a:prstGeom prst="rect">
            <a:avLst/>
          </a:prstGeom>
          <a:noFill/>
        </p:spPr>
        <p:txBody>
          <a:bodyPr wrap="square" lIns="68580" tIns="34290" rIns="68580" bIns="34290" rtlCol="0">
            <a:spAutoFit/>
          </a:bodyPr>
          <a:lstStyle/>
          <a:p>
            <a:r>
              <a:rPr lang="en-US" altLang="zh-CN" sz="2000" b="1" dirty="0">
                <a:solidFill>
                  <a:schemeClr val="accent4"/>
                </a:solidFill>
                <a:latin typeface="Times New Roman" panose="02020603050405020304" pitchFamily="18" charset="0"/>
                <a:ea typeface="方正静蕾简体" panose="03000509000000000000" pitchFamily="65" charset="-122"/>
                <a:cs typeface="Times New Roman" panose="02020603050405020304" pitchFamily="18" charset="0"/>
              </a:rPr>
              <a:t>Conclusion</a:t>
            </a:r>
            <a:endParaRPr lang="zh-CN" altLang="en-US" sz="2000" b="1" dirty="0">
              <a:solidFill>
                <a:schemeClr val="accent4"/>
              </a:solidFill>
              <a:latin typeface="Times New Roman" panose="02020603050405020304" pitchFamily="18" charset="0"/>
              <a:ea typeface="方正静蕾简体" panose="03000509000000000000" pitchFamily="65" charset="-122"/>
              <a:cs typeface="Times New Roman" panose="02020603050405020304" pitchFamily="18" charset="0"/>
            </a:endParaRPr>
          </a:p>
        </p:txBody>
      </p:sp>
      <p:sp>
        <p:nvSpPr>
          <p:cNvPr id="43" name="文本框 42"/>
          <p:cNvSpPr txBox="1"/>
          <p:nvPr/>
        </p:nvSpPr>
        <p:spPr>
          <a:xfrm>
            <a:off x="863588" y="196280"/>
            <a:ext cx="6363947" cy="523220"/>
          </a:xfrm>
          <a:prstGeom prst="rect">
            <a:avLst/>
          </a:prstGeom>
          <a:noFill/>
        </p:spPr>
        <p:txBody>
          <a:bodyPr wrap="square">
            <a:spAutoFit/>
          </a:bodyPr>
          <a:lstStyle/>
          <a:p>
            <a:pPr algn="ctr"/>
            <a:r>
              <a:rPr lang="en-US" altLang="zh-CN" sz="2800" b="1" dirty="0">
                <a:solidFill>
                  <a:schemeClr val="accent2"/>
                </a:solidFill>
                <a:latin typeface="Times New Roman" panose="02020603050405020304" pitchFamily="18" charset="0"/>
                <a:cs typeface="Times New Roman" panose="02020603050405020304" pitchFamily="18" charset="0"/>
                <a:sym typeface="+mn-ea"/>
              </a:rPr>
              <a:t>Enabling-Structure</a:t>
            </a:r>
            <a:endParaRPr lang="en-US" altLang="zh-CN" sz="2800" b="1" dirty="0">
              <a:solidFill>
                <a:schemeClr val="accent2"/>
              </a:solidFill>
              <a:latin typeface="Times New Roman" panose="02020603050405020304" pitchFamily="18" charset="0"/>
              <a:cs typeface="Times New Roman" panose="02020603050405020304" pitchFamily="18" charset="0"/>
              <a:sym typeface="+mn-ea"/>
            </a:endParaRPr>
          </a:p>
        </p:txBody>
      </p:sp>
    </p:spTree>
  </p:cSld>
  <p:clrMapOvr>
    <a:masterClrMapping/>
  </p:clrMapOvr>
  <p:transition spd="slow"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3900"/>
                                  </p:stCondLst>
                                  <p:childTnLst>
                                    <p:set>
                                      <p:cBhvr>
                                        <p:cTn id="6" dur="1" fill="hold">
                                          <p:stCondLst>
                                            <p:cond delay="0"/>
                                          </p:stCondLst>
                                        </p:cTn>
                                        <p:tgtEl>
                                          <p:spTgt spid="110"/>
                                        </p:tgtEl>
                                        <p:attrNameLst>
                                          <p:attrName>style.visibility</p:attrName>
                                        </p:attrNameLst>
                                      </p:cBhvr>
                                      <p:to>
                                        <p:strVal val="visible"/>
                                      </p:to>
                                    </p:set>
                                    <p:animEffect transition="in" filter="fade">
                                      <p:cBhvr>
                                        <p:cTn id="7" dur="500"/>
                                        <p:tgtEl>
                                          <p:spTgt spid="110"/>
                                        </p:tgtEl>
                                      </p:cBhvr>
                                    </p:animEffect>
                                  </p:childTnLst>
                                </p:cTn>
                              </p:par>
                              <p:par>
                                <p:cTn id="8" presetID="10" presetClass="entr" presetSubtype="0" fill="hold" grpId="0" nodeType="withEffect">
                                  <p:stCondLst>
                                    <p:cond delay="4200"/>
                                  </p:stCondLst>
                                  <p:childTnLst>
                                    <p:set>
                                      <p:cBhvr>
                                        <p:cTn id="9" dur="1" fill="hold">
                                          <p:stCondLst>
                                            <p:cond delay="0"/>
                                          </p:stCondLst>
                                        </p:cTn>
                                        <p:tgtEl>
                                          <p:spTgt spid="111"/>
                                        </p:tgtEl>
                                        <p:attrNameLst>
                                          <p:attrName>style.visibility</p:attrName>
                                        </p:attrNameLst>
                                      </p:cBhvr>
                                      <p:to>
                                        <p:strVal val="visible"/>
                                      </p:to>
                                    </p:set>
                                    <p:animEffect transition="in" filter="fade">
                                      <p:cBhvr>
                                        <p:cTn id="10" dur="500"/>
                                        <p:tgtEl>
                                          <p:spTgt spid="111"/>
                                        </p:tgtEl>
                                      </p:cBhvr>
                                    </p:animEffect>
                                  </p:childTnLst>
                                </p:cTn>
                              </p:par>
                              <p:par>
                                <p:cTn id="11" presetID="10" presetClass="entr" presetSubtype="0" fill="hold" grpId="0" nodeType="withEffect">
                                  <p:stCondLst>
                                    <p:cond delay="4500"/>
                                  </p:stCondLst>
                                  <p:childTnLst>
                                    <p:set>
                                      <p:cBhvr>
                                        <p:cTn id="12" dur="1" fill="hold">
                                          <p:stCondLst>
                                            <p:cond delay="0"/>
                                          </p:stCondLst>
                                        </p:cTn>
                                        <p:tgtEl>
                                          <p:spTgt spid="112"/>
                                        </p:tgtEl>
                                        <p:attrNameLst>
                                          <p:attrName>style.visibility</p:attrName>
                                        </p:attrNameLst>
                                      </p:cBhvr>
                                      <p:to>
                                        <p:strVal val="visible"/>
                                      </p:to>
                                    </p:set>
                                    <p:animEffect transition="in" filter="fade">
                                      <p:cBhvr>
                                        <p:cTn id="13"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111" grpId="0"/>
      <p:bldP spid="1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ntroduction 33sec">
            <a:hlinkClick r:id="" action="ppaction://media"/>
          </p:cNvPr>
          <p:cNvPicPr>
            <a:picLocks noChangeAspect="1"/>
          </p:cNvPicPr>
          <p:nvPr>
            <a:videoFile r:link="rId1"/>
            <p:extLst>
              <p:ext uri="{DAA4B4D4-6D71-4841-9C94-3DE7FCFB9230}">
                <p14:media xmlns:p14="http://schemas.microsoft.com/office/powerpoint/2010/main" r:embed="rId2"/>
              </p:ext>
            </p:extLst>
          </p:nvPr>
        </p:nvPicPr>
        <p:blipFill>
          <a:blip r:embed="rId3"/>
          <a:stretch>
            <a:fillRect/>
          </a:stretch>
        </p:blipFill>
        <p:spPr>
          <a:xfrm>
            <a:off x="0" y="0"/>
            <a:ext cx="9144000" cy="4732784"/>
          </a:xfrm>
          <a:prstGeom prst="rect">
            <a:avLst/>
          </a:prstGeom>
        </p:spPr>
      </p:pic>
      <p:sp>
        <p:nvSpPr>
          <p:cNvPr id="4" name="矩形 3"/>
          <p:cNvSpPr/>
          <p:nvPr/>
        </p:nvSpPr>
        <p:spPr>
          <a:xfrm>
            <a:off x="107504" y="52264"/>
            <a:ext cx="1296144" cy="32403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Tree>
  </p:cSld>
  <p:clrMapOvr>
    <a:masterClrMapping/>
  </p:clrMapOvr>
  <p:transition spd="slow" advClick="0" advTm="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4723"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1"/>
          <p:cNvSpPr/>
          <p:nvPr/>
        </p:nvSpPr>
        <p:spPr>
          <a:xfrm>
            <a:off x="1438275" y="1456585"/>
            <a:ext cx="1281113" cy="1269598"/>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Lst>
            <a:ahLst/>
            <a:cxnLst>
              <a:cxn ang="0">
                <a:pos x="connsiteX0-321" y="connsiteY0-322"/>
              </a:cxn>
              <a:cxn ang="0">
                <a:pos x="connsiteX1-323" y="connsiteY1-324"/>
              </a:cxn>
              <a:cxn ang="0">
                <a:pos x="connsiteX2-325" y="connsiteY2-326"/>
              </a:cxn>
              <a:cxn ang="0">
                <a:pos x="connsiteX3-327" y="connsiteY3-328"/>
              </a:cxn>
              <a:cxn ang="0">
                <a:pos x="connsiteX4-329" y="connsiteY4-330"/>
              </a:cxn>
              <a:cxn ang="0">
                <a:pos x="connsiteX5-331" y="connsiteY5-332"/>
              </a:cxn>
            </a:cxnLst>
            <a:rect l="l" t="t" r="r" b="b"/>
            <a:pathLst>
              <a:path w="660438" h="653852">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noFill/>
          <a:ln w="25400" cap="rnd">
            <a:solidFill>
              <a:schemeClr val="accent2"/>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endParaRPr lang="zh-CN" altLang="en-US" noProof="1">
              <a:solidFill>
                <a:schemeClr val="tx1">
                  <a:lumMod val="65000"/>
                  <a:lumOff val="35000"/>
                </a:schemeClr>
              </a:solidFill>
            </a:endParaRPr>
          </a:p>
        </p:txBody>
      </p:sp>
      <p:sp>
        <p:nvSpPr>
          <p:cNvPr id="6" name="文本框 5"/>
          <p:cNvSpPr txBox="1"/>
          <p:nvPr/>
        </p:nvSpPr>
        <p:spPr>
          <a:xfrm>
            <a:off x="1363265" y="969549"/>
            <a:ext cx="1370409" cy="369332"/>
          </a:xfrm>
          <a:prstGeom prst="rect">
            <a:avLst/>
          </a:prstGeom>
          <a:noFill/>
        </p:spPr>
        <p:txBody>
          <a:bodyPr>
            <a:spAutoFit/>
          </a:bodyPr>
          <a:lstStyle/>
          <a:p>
            <a:pPr algn="ctr"/>
            <a:r>
              <a:rPr lang="en-US" altLang="zh-CN" b="1" dirty="0">
                <a:solidFill>
                  <a:schemeClr val="accent2"/>
                </a:solidFill>
                <a:latin typeface="Times New Roman" panose="02020603050405020304" pitchFamily="18" charset="0"/>
                <a:ea typeface="方正清刻本悦宋简体" panose="02000000000000000000" pitchFamily="2" charset="-122"/>
                <a:cs typeface="Times New Roman" panose="02020603050405020304" pitchFamily="18" charset="0"/>
              </a:rPr>
              <a:t>Action</a:t>
            </a:r>
            <a:endParaRPr lang="zh-CN" altLang="en-US" b="1" dirty="0">
              <a:solidFill>
                <a:schemeClr val="accent2"/>
              </a:solidFill>
              <a:latin typeface="Times New Roman" panose="02020603050405020304" pitchFamily="18" charset="0"/>
              <a:ea typeface="方正清刻本悦宋简体" panose="02000000000000000000" pitchFamily="2" charset="-122"/>
              <a:cs typeface="Times New Roman" panose="02020603050405020304" pitchFamily="18" charset="0"/>
            </a:endParaRPr>
          </a:p>
        </p:txBody>
      </p:sp>
      <p:sp>
        <p:nvSpPr>
          <p:cNvPr id="8" name="任意多边形 7"/>
          <p:cNvSpPr/>
          <p:nvPr/>
        </p:nvSpPr>
        <p:spPr>
          <a:xfrm>
            <a:off x="1674019" y="2171180"/>
            <a:ext cx="809625" cy="13101"/>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solidFill>
            <a:srgbClr val="005188"/>
          </a:solidFill>
          <a:ln w="25400" cap="rnd">
            <a:solidFill>
              <a:schemeClr val="accent2"/>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endParaRPr lang="zh-CN" altLang="en-US" noProof="1">
              <a:solidFill>
                <a:schemeClr val="tx1">
                  <a:lumMod val="65000"/>
                  <a:lumOff val="35000"/>
                </a:schemeClr>
              </a:solidFill>
            </a:endParaRPr>
          </a:p>
        </p:txBody>
      </p:sp>
      <p:sp>
        <p:nvSpPr>
          <p:cNvPr id="9" name="文本框 88"/>
          <p:cNvSpPr txBox="1">
            <a:spLocks noChangeArrowheads="1"/>
          </p:cNvSpPr>
          <p:nvPr/>
        </p:nvSpPr>
        <p:spPr bwMode="auto">
          <a:xfrm>
            <a:off x="1559719" y="2171180"/>
            <a:ext cx="1037035" cy="315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ctr"/>
            <a:r>
              <a:rPr lang="en-US" altLang="zh-CN" sz="1600" b="1" dirty="0">
                <a:solidFill>
                  <a:schemeClr val="tx1">
                    <a:lumMod val="75000"/>
                    <a:lumOff val="25000"/>
                  </a:schemeClr>
                </a:solidFill>
                <a:latin typeface="方正静蕾简体" panose="03000509000000000000" pitchFamily="65" charset="-122"/>
                <a:ea typeface="方正静蕾简体" panose="03000509000000000000" pitchFamily="65" charset="-122"/>
                <a:cs typeface="方正静蕾简体" panose="03000509000000000000" pitchFamily="65" charset="-122"/>
              </a:rPr>
              <a:t>Step 1</a:t>
            </a:r>
            <a:endParaRPr lang="zh-CN" altLang="en-US" sz="1600" b="1" dirty="0">
              <a:solidFill>
                <a:schemeClr val="tx1">
                  <a:lumMod val="75000"/>
                  <a:lumOff val="25000"/>
                </a:schemeClr>
              </a:solidFill>
              <a:latin typeface="方正静蕾简体" panose="03000509000000000000" pitchFamily="65" charset="-122"/>
              <a:ea typeface="方正静蕾简体" panose="03000509000000000000" pitchFamily="65" charset="-122"/>
              <a:cs typeface="方正静蕾简体" panose="03000509000000000000" pitchFamily="65" charset="-122"/>
            </a:endParaRPr>
          </a:p>
        </p:txBody>
      </p:sp>
      <p:grpSp>
        <p:nvGrpSpPr>
          <p:cNvPr id="10" name="chenying0907 90"/>
          <p:cNvGrpSpPr/>
          <p:nvPr/>
        </p:nvGrpSpPr>
        <p:grpSpPr bwMode="auto">
          <a:xfrm>
            <a:off x="1903810" y="1647143"/>
            <a:ext cx="289322" cy="458532"/>
            <a:chOff x="5844088" y="2600655"/>
            <a:chExt cx="385904" cy="611158"/>
          </a:xfrm>
        </p:grpSpPr>
        <p:grpSp>
          <p:nvGrpSpPr>
            <p:cNvPr id="11" name="chenying0907 91"/>
            <p:cNvGrpSpPr/>
            <p:nvPr/>
          </p:nvGrpSpPr>
          <p:grpSpPr bwMode="auto">
            <a:xfrm rot="8489641">
              <a:off x="6013992" y="2653092"/>
              <a:ext cx="216000" cy="558721"/>
              <a:chOff x="6011031" y="2540000"/>
              <a:chExt cx="242182" cy="626447"/>
            </a:xfrm>
          </p:grpSpPr>
          <p:sp>
            <p:nvSpPr>
              <p:cNvPr id="13" name="任意多边形 12"/>
              <p:cNvSpPr/>
              <p:nvPr/>
            </p:nvSpPr>
            <p:spPr>
              <a:xfrm>
                <a:off x="6019303" y="2543519"/>
                <a:ext cx="217230" cy="201123"/>
              </a:xfrm>
              <a:custGeom>
                <a:avLst/>
                <a:gdLst>
                  <a:gd name="connsiteX0" fmla="*/ 114300 w 217195"/>
                  <a:gd name="connsiteY0" fmla="*/ 0 h 201788"/>
                  <a:gd name="connsiteX1" fmla="*/ 215900 w 217195"/>
                  <a:gd name="connsiteY1" fmla="*/ 190500 h 201788"/>
                  <a:gd name="connsiteX2" fmla="*/ 0 w 217195"/>
                  <a:gd name="connsiteY2" fmla="*/ 190500 h 201788"/>
                  <a:gd name="connsiteX3" fmla="*/ 114300 w 217195"/>
                  <a:gd name="connsiteY3" fmla="*/ 0 h 201788"/>
                </a:gdLst>
                <a:ahLst/>
                <a:cxnLst>
                  <a:cxn ang="0">
                    <a:pos x="connsiteX0" y="connsiteY0"/>
                  </a:cxn>
                  <a:cxn ang="0">
                    <a:pos x="connsiteX1" y="connsiteY1"/>
                  </a:cxn>
                  <a:cxn ang="0">
                    <a:pos x="connsiteX2" y="connsiteY2"/>
                  </a:cxn>
                  <a:cxn ang="0">
                    <a:pos x="connsiteX3" y="connsiteY3"/>
                  </a:cxn>
                </a:cxnLst>
                <a:rect l="l" t="t" r="r" b="b"/>
                <a:pathLst>
                  <a:path w="217195" h="201788">
                    <a:moveTo>
                      <a:pt x="114300" y="0"/>
                    </a:moveTo>
                    <a:cubicBezTo>
                      <a:pt x="170391" y="82550"/>
                      <a:pt x="226483" y="165100"/>
                      <a:pt x="215900" y="190500"/>
                    </a:cubicBezTo>
                    <a:cubicBezTo>
                      <a:pt x="143933" y="190500"/>
                      <a:pt x="19050" y="215900"/>
                      <a:pt x="0" y="190500"/>
                    </a:cubicBezTo>
                    <a:lnTo>
                      <a:pt x="114300" y="0"/>
                    </a:lnTo>
                    <a:close/>
                  </a:path>
                </a:pathLst>
              </a:custGeom>
              <a:noFill/>
              <a:ln w="25400"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solidFill>
                    <a:schemeClr val="tx1">
                      <a:lumMod val="65000"/>
                      <a:lumOff val="35000"/>
                    </a:schemeClr>
                  </a:solidFill>
                </a:endParaRPr>
              </a:p>
            </p:txBody>
          </p:sp>
          <p:sp>
            <p:nvSpPr>
              <p:cNvPr id="14" name="任意多边形 13"/>
              <p:cNvSpPr/>
              <p:nvPr/>
            </p:nvSpPr>
            <p:spPr>
              <a:xfrm>
                <a:off x="6011261" y="2721930"/>
                <a:ext cx="242158" cy="444961"/>
              </a:xfrm>
              <a:custGeom>
                <a:avLst/>
                <a:gdLst>
                  <a:gd name="connsiteX0" fmla="*/ 12700 w 215900"/>
                  <a:gd name="connsiteY0" fmla="*/ 12700 h 444500"/>
                  <a:gd name="connsiteX1" fmla="*/ 0 w 215900"/>
                  <a:gd name="connsiteY1" fmla="*/ 444500 h 444500"/>
                  <a:gd name="connsiteX2" fmla="*/ 215900 w 215900"/>
                  <a:gd name="connsiteY2" fmla="*/ 419100 h 444500"/>
                  <a:gd name="connsiteX3" fmla="*/ 215900 w 215900"/>
                  <a:gd name="connsiteY3" fmla="*/ 0 h 444500"/>
                  <a:gd name="connsiteX4" fmla="*/ 215900 w 215900"/>
                  <a:gd name="connsiteY4" fmla="*/ 0 h 444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900" h="444500">
                    <a:moveTo>
                      <a:pt x="12700" y="12700"/>
                    </a:moveTo>
                    <a:lnTo>
                      <a:pt x="0" y="444500"/>
                    </a:lnTo>
                    <a:lnTo>
                      <a:pt x="215900" y="419100"/>
                    </a:lnTo>
                    <a:lnTo>
                      <a:pt x="215900" y="0"/>
                    </a:lnTo>
                    <a:lnTo>
                      <a:pt x="215900" y="0"/>
                    </a:lnTo>
                  </a:path>
                </a:pathLst>
              </a:custGeom>
              <a:noFill/>
              <a:ln w="25400"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solidFill>
                    <a:schemeClr val="tx1">
                      <a:lumMod val="65000"/>
                      <a:lumOff val="35000"/>
                    </a:schemeClr>
                  </a:solidFill>
                </a:endParaRPr>
              </a:p>
            </p:txBody>
          </p:sp>
          <p:sp>
            <p:nvSpPr>
              <p:cNvPr id="15" name="任意多边形 14"/>
              <p:cNvSpPr/>
              <p:nvPr/>
            </p:nvSpPr>
            <p:spPr>
              <a:xfrm>
                <a:off x="6100764" y="2573365"/>
                <a:ext cx="64101" cy="60515"/>
              </a:xfrm>
              <a:custGeom>
                <a:avLst/>
                <a:gdLst>
                  <a:gd name="connsiteX0" fmla="*/ 114300 w 217195"/>
                  <a:gd name="connsiteY0" fmla="*/ 0 h 201788"/>
                  <a:gd name="connsiteX1" fmla="*/ 215900 w 217195"/>
                  <a:gd name="connsiteY1" fmla="*/ 190500 h 201788"/>
                  <a:gd name="connsiteX2" fmla="*/ 0 w 217195"/>
                  <a:gd name="connsiteY2" fmla="*/ 190500 h 201788"/>
                  <a:gd name="connsiteX3" fmla="*/ 114300 w 217195"/>
                  <a:gd name="connsiteY3" fmla="*/ 0 h 201788"/>
                </a:gdLst>
                <a:ahLst/>
                <a:cxnLst>
                  <a:cxn ang="0">
                    <a:pos x="connsiteX0" y="connsiteY0"/>
                  </a:cxn>
                  <a:cxn ang="0">
                    <a:pos x="connsiteX1" y="connsiteY1"/>
                  </a:cxn>
                  <a:cxn ang="0">
                    <a:pos x="connsiteX2" y="connsiteY2"/>
                  </a:cxn>
                  <a:cxn ang="0">
                    <a:pos x="connsiteX3" y="connsiteY3"/>
                  </a:cxn>
                </a:cxnLst>
                <a:rect l="l" t="t" r="r" b="b"/>
                <a:pathLst>
                  <a:path w="217195" h="201788">
                    <a:moveTo>
                      <a:pt x="114300" y="0"/>
                    </a:moveTo>
                    <a:cubicBezTo>
                      <a:pt x="170391" y="82550"/>
                      <a:pt x="226483" y="165100"/>
                      <a:pt x="215900" y="190500"/>
                    </a:cubicBezTo>
                    <a:cubicBezTo>
                      <a:pt x="143933" y="190500"/>
                      <a:pt x="19050" y="215900"/>
                      <a:pt x="0" y="190500"/>
                    </a:cubicBezTo>
                    <a:lnTo>
                      <a:pt x="114300" y="0"/>
                    </a:lnTo>
                    <a:close/>
                  </a:path>
                </a:pathLst>
              </a:custGeom>
              <a:solidFill>
                <a:schemeClr val="accent1">
                  <a:lumMod val="50000"/>
                </a:schemeClr>
              </a:solidFill>
              <a:ln w="25400"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solidFill>
                    <a:schemeClr val="tx1">
                      <a:lumMod val="65000"/>
                      <a:lumOff val="35000"/>
                    </a:schemeClr>
                  </a:solidFill>
                </a:endParaRPr>
              </a:p>
            </p:txBody>
          </p:sp>
        </p:grpSp>
        <p:sp>
          <p:nvSpPr>
            <p:cNvPr id="12" name="任意多边形 11"/>
            <p:cNvSpPr/>
            <p:nvPr/>
          </p:nvSpPr>
          <p:spPr>
            <a:xfrm>
              <a:off x="5844088" y="2600655"/>
              <a:ext cx="182629" cy="195253"/>
            </a:xfrm>
            <a:custGeom>
              <a:avLst/>
              <a:gdLst>
                <a:gd name="connsiteX0" fmla="*/ 43090 w 153621"/>
                <a:gd name="connsiteY0" fmla="*/ 162601 h 162601"/>
                <a:gd name="connsiteX1" fmla="*/ 2896 w 153621"/>
                <a:gd name="connsiteY1" fmla="*/ 102311 h 162601"/>
                <a:gd name="connsiteX2" fmla="*/ 113428 w 153621"/>
                <a:gd name="connsiteY2" fmla="*/ 1828 h 162601"/>
                <a:gd name="connsiteX3" fmla="*/ 153621 w 153621"/>
                <a:gd name="connsiteY3" fmla="*/ 47045 h 162601"/>
                <a:gd name="connsiteX0-1" fmla="*/ 41489 w 152020"/>
                <a:gd name="connsiteY0-2" fmla="*/ 158991 h 158991"/>
                <a:gd name="connsiteX1-3" fmla="*/ 1295 w 152020"/>
                <a:gd name="connsiteY1-4" fmla="*/ 98701 h 158991"/>
                <a:gd name="connsiteX2-5" fmla="*/ 82359 w 152020"/>
                <a:gd name="connsiteY2-6" fmla="*/ 2042 h 158991"/>
                <a:gd name="connsiteX3-7" fmla="*/ 152020 w 152020"/>
                <a:gd name="connsiteY3-8" fmla="*/ 43435 h 158991"/>
                <a:gd name="connsiteX0-9" fmla="*/ 41916 w 152447"/>
                <a:gd name="connsiteY0-10" fmla="*/ 148552 h 148552"/>
                <a:gd name="connsiteX1-11" fmla="*/ 1722 w 152447"/>
                <a:gd name="connsiteY1-12" fmla="*/ 88262 h 148552"/>
                <a:gd name="connsiteX2-13" fmla="*/ 91205 w 152447"/>
                <a:gd name="connsiteY2-14" fmla="*/ 3075 h 148552"/>
                <a:gd name="connsiteX3-15" fmla="*/ 152447 w 152447"/>
                <a:gd name="connsiteY3-16" fmla="*/ 32996 h 148552"/>
              </a:gdLst>
              <a:ahLst/>
              <a:cxnLst>
                <a:cxn ang="0">
                  <a:pos x="connsiteX0-9" y="connsiteY0-10"/>
                </a:cxn>
                <a:cxn ang="0">
                  <a:pos x="connsiteX1-11" y="connsiteY1-12"/>
                </a:cxn>
                <a:cxn ang="0">
                  <a:pos x="connsiteX2-13" y="connsiteY2-14"/>
                </a:cxn>
                <a:cxn ang="0">
                  <a:pos x="connsiteX3-15" y="connsiteY3-16"/>
                </a:cxn>
              </a:cxnLst>
              <a:rect l="l" t="t" r="r" b="b"/>
              <a:pathLst>
                <a:path w="152447" h="148552">
                  <a:moveTo>
                    <a:pt x="41916" y="148552"/>
                  </a:moveTo>
                  <a:cubicBezTo>
                    <a:pt x="15957" y="131804"/>
                    <a:pt x="-6493" y="112508"/>
                    <a:pt x="1722" y="88262"/>
                  </a:cubicBezTo>
                  <a:cubicBezTo>
                    <a:pt x="9937" y="64016"/>
                    <a:pt x="66084" y="12286"/>
                    <a:pt x="91205" y="3075"/>
                  </a:cubicBezTo>
                  <a:cubicBezTo>
                    <a:pt x="116326" y="-6136"/>
                    <a:pt x="144911" y="5782"/>
                    <a:pt x="152447" y="32996"/>
                  </a:cubicBezTo>
                </a:path>
              </a:pathLst>
            </a:custGeom>
            <a:noFill/>
            <a:ln w="25400"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solidFill>
                  <a:schemeClr val="tx1">
                    <a:lumMod val="65000"/>
                    <a:lumOff val="35000"/>
                  </a:schemeClr>
                </a:solidFill>
              </a:endParaRPr>
            </a:p>
          </p:txBody>
        </p:sp>
      </p:grpSp>
      <p:grpSp>
        <p:nvGrpSpPr>
          <p:cNvPr id="16" name="chenying0907 98"/>
          <p:cNvGrpSpPr/>
          <p:nvPr/>
        </p:nvGrpSpPr>
        <p:grpSpPr bwMode="auto">
          <a:xfrm>
            <a:off x="6711553" y="1719793"/>
            <a:ext cx="355997" cy="323950"/>
            <a:chOff x="7002966" y="4415883"/>
            <a:chExt cx="507443" cy="461687"/>
          </a:xfrm>
        </p:grpSpPr>
        <p:grpSp>
          <p:nvGrpSpPr>
            <p:cNvPr id="17" name="chenying0907 99"/>
            <p:cNvGrpSpPr/>
            <p:nvPr/>
          </p:nvGrpSpPr>
          <p:grpSpPr bwMode="auto">
            <a:xfrm>
              <a:off x="7002966" y="4415883"/>
              <a:ext cx="507443" cy="461687"/>
              <a:chOff x="7002966" y="4415883"/>
              <a:chExt cx="602999" cy="548627"/>
            </a:xfrm>
          </p:grpSpPr>
          <p:sp>
            <p:nvSpPr>
              <p:cNvPr id="22" name="任意多边形 21"/>
              <p:cNvSpPr/>
              <p:nvPr/>
            </p:nvSpPr>
            <p:spPr>
              <a:xfrm>
                <a:off x="7002966" y="4415883"/>
                <a:ext cx="602999" cy="548627"/>
              </a:xfrm>
              <a:custGeom>
                <a:avLst/>
                <a:gdLst>
                  <a:gd name="connsiteX0" fmla="*/ 0 w 602999"/>
                  <a:gd name="connsiteY0" fmla="*/ 22302 h 548627"/>
                  <a:gd name="connsiteX1" fmla="*/ 11151 w 602999"/>
                  <a:gd name="connsiteY1" fmla="*/ 546410 h 548627"/>
                  <a:gd name="connsiteX2" fmla="*/ 412595 w 602999"/>
                  <a:gd name="connsiteY2" fmla="*/ 535258 h 548627"/>
                  <a:gd name="connsiteX3" fmla="*/ 591014 w 602999"/>
                  <a:gd name="connsiteY3" fmla="*/ 401444 h 548627"/>
                  <a:gd name="connsiteX4" fmla="*/ 568712 w 602999"/>
                  <a:gd name="connsiteY4" fmla="*/ 0 h 548627"/>
                  <a:gd name="connsiteX5" fmla="*/ 0 w 602999"/>
                  <a:gd name="connsiteY5" fmla="*/ 22302 h 548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2999" h="548627">
                    <a:moveTo>
                      <a:pt x="0" y="22302"/>
                    </a:moveTo>
                    <a:lnTo>
                      <a:pt x="11151" y="546410"/>
                    </a:lnTo>
                    <a:cubicBezTo>
                      <a:pt x="144966" y="542693"/>
                      <a:pt x="315951" y="559419"/>
                      <a:pt x="412595" y="535258"/>
                    </a:cubicBezTo>
                    <a:cubicBezTo>
                      <a:pt x="509239" y="511097"/>
                      <a:pt x="564995" y="490654"/>
                      <a:pt x="591014" y="401444"/>
                    </a:cubicBezTo>
                    <a:cubicBezTo>
                      <a:pt x="617033" y="312234"/>
                      <a:pt x="596590" y="70624"/>
                      <a:pt x="568712" y="0"/>
                    </a:cubicBezTo>
                    <a:lnTo>
                      <a:pt x="0" y="22302"/>
                    </a:lnTo>
                    <a:close/>
                  </a:path>
                </a:pathLst>
              </a:custGeom>
              <a:noFill/>
              <a:ln w="25400" cap="rnd">
                <a:solidFill>
                  <a:schemeClr val="accent4"/>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solidFill>
                    <a:schemeClr val="tx1">
                      <a:lumMod val="65000"/>
                      <a:lumOff val="35000"/>
                    </a:schemeClr>
                  </a:solidFill>
                </a:endParaRPr>
              </a:p>
            </p:txBody>
          </p:sp>
          <p:sp>
            <p:nvSpPr>
              <p:cNvPr id="23" name="任意多边形 22"/>
              <p:cNvSpPr/>
              <p:nvPr/>
            </p:nvSpPr>
            <p:spPr>
              <a:xfrm>
                <a:off x="7396226" y="4776929"/>
                <a:ext cx="201672" cy="165395"/>
              </a:xfrm>
              <a:custGeom>
                <a:avLst/>
                <a:gdLst>
                  <a:gd name="connsiteX0" fmla="*/ 0 w 238298"/>
                  <a:gd name="connsiteY0" fmla="*/ 227214 h 227214"/>
                  <a:gd name="connsiteX1" fmla="*/ 60960 w 238298"/>
                  <a:gd name="connsiteY1" fmla="*/ 77585 h 227214"/>
                  <a:gd name="connsiteX2" fmla="*/ 44334 w 238298"/>
                  <a:gd name="connsiteY2" fmla="*/ 0 h 227214"/>
                  <a:gd name="connsiteX3" fmla="*/ 155170 w 238298"/>
                  <a:gd name="connsiteY3" fmla="*/ 27709 h 227214"/>
                  <a:gd name="connsiteX4" fmla="*/ 238298 w 238298"/>
                  <a:gd name="connsiteY4" fmla="*/ 0 h 227214"/>
                  <a:gd name="connsiteX0-1" fmla="*/ 0 w 238298"/>
                  <a:gd name="connsiteY0-2" fmla="*/ 227214 h 227214"/>
                  <a:gd name="connsiteX1-3" fmla="*/ 38793 w 238298"/>
                  <a:gd name="connsiteY1-4" fmla="*/ 99752 h 227214"/>
                  <a:gd name="connsiteX2-5" fmla="*/ 44334 w 238298"/>
                  <a:gd name="connsiteY2-6" fmla="*/ 0 h 227214"/>
                  <a:gd name="connsiteX3-7" fmla="*/ 155170 w 238298"/>
                  <a:gd name="connsiteY3-8" fmla="*/ 27709 h 227214"/>
                  <a:gd name="connsiteX4-9" fmla="*/ 238298 w 238298"/>
                  <a:gd name="connsiteY4-10" fmla="*/ 0 h 227214"/>
                  <a:gd name="connsiteX0-11" fmla="*/ 0 w 238298"/>
                  <a:gd name="connsiteY0-12" fmla="*/ 227214 h 227214"/>
                  <a:gd name="connsiteX1-13" fmla="*/ 38793 w 238298"/>
                  <a:gd name="connsiteY1-14" fmla="*/ 99752 h 227214"/>
                  <a:gd name="connsiteX2-15" fmla="*/ 44334 w 238298"/>
                  <a:gd name="connsiteY2-16" fmla="*/ 0 h 227214"/>
                  <a:gd name="connsiteX3-17" fmla="*/ 160712 w 238298"/>
                  <a:gd name="connsiteY3-18" fmla="*/ 16625 h 227214"/>
                  <a:gd name="connsiteX4-19" fmla="*/ 238298 w 238298"/>
                  <a:gd name="connsiteY4-20" fmla="*/ 0 h 227214"/>
                </a:gdLst>
                <a:ahLst/>
                <a:cxnLst>
                  <a:cxn ang="0">
                    <a:pos x="connsiteX0-11" y="connsiteY0-12"/>
                  </a:cxn>
                  <a:cxn ang="0">
                    <a:pos x="connsiteX1-13" y="connsiteY1-14"/>
                  </a:cxn>
                  <a:cxn ang="0">
                    <a:pos x="connsiteX2-15" y="connsiteY2-16"/>
                  </a:cxn>
                  <a:cxn ang="0">
                    <a:pos x="connsiteX3-17" y="connsiteY3-18"/>
                  </a:cxn>
                  <a:cxn ang="0">
                    <a:pos x="connsiteX4-19" y="connsiteY4-20"/>
                  </a:cxn>
                </a:cxnLst>
                <a:rect l="l" t="t" r="r" b="b"/>
                <a:pathLst>
                  <a:path w="238298" h="227214">
                    <a:moveTo>
                      <a:pt x="0" y="227214"/>
                    </a:moveTo>
                    <a:cubicBezTo>
                      <a:pt x="26785" y="171334"/>
                      <a:pt x="31404" y="137621"/>
                      <a:pt x="38793" y="99752"/>
                    </a:cubicBezTo>
                    <a:cubicBezTo>
                      <a:pt x="46182" y="61883"/>
                      <a:pt x="38792" y="11084"/>
                      <a:pt x="44334" y="0"/>
                    </a:cubicBezTo>
                    <a:cubicBezTo>
                      <a:pt x="81279" y="9236"/>
                      <a:pt x="128385" y="16625"/>
                      <a:pt x="160712" y="16625"/>
                    </a:cubicBezTo>
                    <a:cubicBezTo>
                      <a:pt x="193039" y="16625"/>
                      <a:pt x="212897" y="13854"/>
                      <a:pt x="238298" y="0"/>
                    </a:cubicBezTo>
                  </a:path>
                </a:pathLst>
              </a:custGeom>
              <a:noFill/>
              <a:ln w="25400" cap="rnd">
                <a:solidFill>
                  <a:schemeClr val="accent4"/>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solidFill>
                    <a:schemeClr val="tx1">
                      <a:lumMod val="65000"/>
                      <a:lumOff val="35000"/>
                    </a:schemeClr>
                  </a:solidFill>
                </a:endParaRPr>
              </a:p>
            </p:txBody>
          </p:sp>
        </p:grpSp>
        <p:sp>
          <p:nvSpPr>
            <p:cNvPr id="18" name="任意多边形 17"/>
            <p:cNvSpPr/>
            <p:nvPr/>
          </p:nvSpPr>
          <p:spPr>
            <a:xfrm>
              <a:off x="7077640" y="4605989"/>
              <a:ext cx="363187" cy="6790"/>
            </a:xfrm>
            <a:custGeom>
              <a:avLst/>
              <a:gdLst>
                <a:gd name="connsiteX0" fmla="*/ 0 w 363297"/>
                <a:gd name="connsiteY0" fmla="*/ 18689 h 21777"/>
                <a:gd name="connsiteX1" fmla="*/ 95442 w 363297"/>
                <a:gd name="connsiteY1" fmla="*/ 3295 h 21777"/>
                <a:gd name="connsiteX2" fmla="*/ 197042 w 363297"/>
                <a:gd name="connsiteY2" fmla="*/ 21767 h 21777"/>
                <a:gd name="connsiteX3" fmla="*/ 270933 w 363297"/>
                <a:gd name="connsiteY3" fmla="*/ 216 h 21777"/>
                <a:gd name="connsiteX4" fmla="*/ 363297 w 363297"/>
                <a:gd name="connsiteY4" fmla="*/ 12531 h 21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297" h="21777">
                  <a:moveTo>
                    <a:pt x="0" y="18689"/>
                  </a:moveTo>
                  <a:cubicBezTo>
                    <a:pt x="31301" y="10735"/>
                    <a:pt x="62602" y="2782"/>
                    <a:pt x="95442" y="3295"/>
                  </a:cubicBezTo>
                  <a:cubicBezTo>
                    <a:pt x="128282" y="3808"/>
                    <a:pt x="167794" y="22280"/>
                    <a:pt x="197042" y="21767"/>
                  </a:cubicBezTo>
                  <a:cubicBezTo>
                    <a:pt x="226290" y="21254"/>
                    <a:pt x="243224" y="1755"/>
                    <a:pt x="270933" y="216"/>
                  </a:cubicBezTo>
                  <a:cubicBezTo>
                    <a:pt x="298642" y="-1323"/>
                    <a:pt x="330969" y="5604"/>
                    <a:pt x="363297" y="12531"/>
                  </a:cubicBezTo>
                </a:path>
              </a:pathLst>
            </a:custGeom>
            <a:noFill/>
            <a:ln w="25400" cap="rnd">
              <a:solidFill>
                <a:schemeClr val="accent4"/>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solidFill>
                  <a:schemeClr val="tx1">
                    <a:lumMod val="65000"/>
                    <a:lumOff val="35000"/>
                  </a:schemeClr>
                </a:solidFill>
              </a:endParaRPr>
            </a:p>
          </p:txBody>
        </p:sp>
        <p:sp>
          <p:nvSpPr>
            <p:cNvPr id="19" name="任意多边形 18"/>
            <p:cNvSpPr/>
            <p:nvPr/>
          </p:nvSpPr>
          <p:spPr>
            <a:xfrm>
              <a:off x="7074246" y="4517726"/>
              <a:ext cx="364884" cy="6790"/>
            </a:xfrm>
            <a:custGeom>
              <a:avLst/>
              <a:gdLst>
                <a:gd name="connsiteX0" fmla="*/ 0 w 363297"/>
                <a:gd name="connsiteY0" fmla="*/ 18689 h 21777"/>
                <a:gd name="connsiteX1" fmla="*/ 95442 w 363297"/>
                <a:gd name="connsiteY1" fmla="*/ 3295 h 21777"/>
                <a:gd name="connsiteX2" fmla="*/ 197042 w 363297"/>
                <a:gd name="connsiteY2" fmla="*/ 21767 h 21777"/>
                <a:gd name="connsiteX3" fmla="*/ 270933 w 363297"/>
                <a:gd name="connsiteY3" fmla="*/ 216 h 21777"/>
                <a:gd name="connsiteX4" fmla="*/ 363297 w 363297"/>
                <a:gd name="connsiteY4" fmla="*/ 12531 h 21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297" h="21777">
                  <a:moveTo>
                    <a:pt x="0" y="18689"/>
                  </a:moveTo>
                  <a:cubicBezTo>
                    <a:pt x="31301" y="10735"/>
                    <a:pt x="62602" y="2782"/>
                    <a:pt x="95442" y="3295"/>
                  </a:cubicBezTo>
                  <a:cubicBezTo>
                    <a:pt x="128282" y="3808"/>
                    <a:pt x="167794" y="22280"/>
                    <a:pt x="197042" y="21767"/>
                  </a:cubicBezTo>
                  <a:cubicBezTo>
                    <a:pt x="226290" y="21254"/>
                    <a:pt x="243224" y="1755"/>
                    <a:pt x="270933" y="216"/>
                  </a:cubicBezTo>
                  <a:cubicBezTo>
                    <a:pt x="298642" y="-1323"/>
                    <a:pt x="330969" y="5604"/>
                    <a:pt x="363297" y="12531"/>
                  </a:cubicBezTo>
                </a:path>
              </a:pathLst>
            </a:custGeom>
            <a:noFill/>
            <a:ln w="25400" cap="rnd">
              <a:solidFill>
                <a:schemeClr val="accent4"/>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solidFill>
                  <a:schemeClr val="tx1">
                    <a:lumMod val="65000"/>
                    <a:lumOff val="35000"/>
                  </a:schemeClr>
                </a:solidFill>
              </a:endParaRPr>
            </a:p>
          </p:txBody>
        </p:sp>
        <p:sp>
          <p:nvSpPr>
            <p:cNvPr id="20" name="任意多边形 19"/>
            <p:cNvSpPr/>
            <p:nvPr/>
          </p:nvSpPr>
          <p:spPr>
            <a:xfrm>
              <a:off x="7089519" y="4685767"/>
              <a:ext cx="363187" cy="6790"/>
            </a:xfrm>
            <a:custGeom>
              <a:avLst/>
              <a:gdLst>
                <a:gd name="connsiteX0" fmla="*/ 0 w 363297"/>
                <a:gd name="connsiteY0" fmla="*/ 18689 h 21777"/>
                <a:gd name="connsiteX1" fmla="*/ 95442 w 363297"/>
                <a:gd name="connsiteY1" fmla="*/ 3295 h 21777"/>
                <a:gd name="connsiteX2" fmla="*/ 197042 w 363297"/>
                <a:gd name="connsiteY2" fmla="*/ 21767 h 21777"/>
                <a:gd name="connsiteX3" fmla="*/ 270933 w 363297"/>
                <a:gd name="connsiteY3" fmla="*/ 216 h 21777"/>
                <a:gd name="connsiteX4" fmla="*/ 363297 w 363297"/>
                <a:gd name="connsiteY4" fmla="*/ 12531 h 21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297" h="21777">
                  <a:moveTo>
                    <a:pt x="0" y="18689"/>
                  </a:moveTo>
                  <a:cubicBezTo>
                    <a:pt x="31301" y="10735"/>
                    <a:pt x="62602" y="2782"/>
                    <a:pt x="95442" y="3295"/>
                  </a:cubicBezTo>
                  <a:cubicBezTo>
                    <a:pt x="128282" y="3808"/>
                    <a:pt x="167794" y="22280"/>
                    <a:pt x="197042" y="21767"/>
                  </a:cubicBezTo>
                  <a:cubicBezTo>
                    <a:pt x="226290" y="21254"/>
                    <a:pt x="243224" y="1755"/>
                    <a:pt x="270933" y="216"/>
                  </a:cubicBezTo>
                  <a:cubicBezTo>
                    <a:pt x="298642" y="-1323"/>
                    <a:pt x="330969" y="5604"/>
                    <a:pt x="363297" y="12531"/>
                  </a:cubicBezTo>
                </a:path>
              </a:pathLst>
            </a:custGeom>
            <a:noFill/>
            <a:ln w="25400" cap="rnd">
              <a:solidFill>
                <a:schemeClr val="accent4"/>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solidFill>
                  <a:schemeClr val="tx1">
                    <a:lumMod val="65000"/>
                    <a:lumOff val="35000"/>
                  </a:schemeClr>
                </a:solidFill>
              </a:endParaRPr>
            </a:p>
          </p:txBody>
        </p:sp>
        <p:sp>
          <p:nvSpPr>
            <p:cNvPr id="21" name="任意多边形 20"/>
            <p:cNvSpPr/>
            <p:nvPr/>
          </p:nvSpPr>
          <p:spPr>
            <a:xfrm>
              <a:off x="7081034" y="4767241"/>
              <a:ext cx="246084" cy="0"/>
            </a:xfrm>
            <a:custGeom>
              <a:avLst/>
              <a:gdLst>
                <a:gd name="connsiteX0" fmla="*/ 0 w 363297"/>
                <a:gd name="connsiteY0" fmla="*/ 18689 h 21777"/>
                <a:gd name="connsiteX1" fmla="*/ 95442 w 363297"/>
                <a:gd name="connsiteY1" fmla="*/ 3295 h 21777"/>
                <a:gd name="connsiteX2" fmla="*/ 197042 w 363297"/>
                <a:gd name="connsiteY2" fmla="*/ 21767 h 21777"/>
                <a:gd name="connsiteX3" fmla="*/ 270933 w 363297"/>
                <a:gd name="connsiteY3" fmla="*/ 216 h 21777"/>
                <a:gd name="connsiteX4" fmla="*/ 363297 w 363297"/>
                <a:gd name="connsiteY4" fmla="*/ 12531 h 21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297" h="21777">
                  <a:moveTo>
                    <a:pt x="0" y="18689"/>
                  </a:moveTo>
                  <a:cubicBezTo>
                    <a:pt x="31301" y="10735"/>
                    <a:pt x="62602" y="2782"/>
                    <a:pt x="95442" y="3295"/>
                  </a:cubicBezTo>
                  <a:cubicBezTo>
                    <a:pt x="128282" y="3808"/>
                    <a:pt x="167794" y="22280"/>
                    <a:pt x="197042" y="21767"/>
                  </a:cubicBezTo>
                  <a:cubicBezTo>
                    <a:pt x="226290" y="21254"/>
                    <a:pt x="243224" y="1755"/>
                    <a:pt x="270933" y="216"/>
                  </a:cubicBezTo>
                  <a:cubicBezTo>
                    <a:pt x="298642" y="-1323"/>
                    <a:pt x="330969" y="5604"/>
                    <a:pt x="363297" y="12531"/>
                  </a:cubicBezTo>
                </a:path>
              </a:pathLst>
            </a:custGeom>
            <a:noFill/>
            <a:ln w="25400" cap="rnd">
              <a:solidFill>
                <a:schemeClr val="accent4"/>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solidFill>
                  <a:schemeClr val="tx1">
                    <a:lumMod val="65000"/>
                    <a:lumOff val="35000"/>
                  </a:schemeClr>
                </a:solidFill>
              </a:endParaRPr>
            </a:p>
          </p:txBody>
        </p:sp>
      </p:grpSp>
      <p:grpSp>
        <p:nvGrpSpPr>
          <p:cNvPr id="24" name="chenying0907 110"/>
          <p:cNvGrpSpPr/>
          <p:nvPr/>
        </p:nvGrpSpPr>
        <p:grpSpPr bwMode="auto">
          <a:xfrm>
            <a:off x="4280297" y="1634042"/>
            <a:ext cx="417909" cy="373972"/>
            <a:chOff x="4577745" y="4336117"/>
            <a:chExt cx="557229" cy="497597"/>
          </a:xfrm>
        </p:grpSpPr>
        <p:sp>
          <p:nvSpPr>
            <p:cNvPr id="25" name="任意多边形 24"/>
            <p:cNvSpPr/>
            <p:nvPr/>
          </p:nvSpPr>
          <p:spPr>
            <a:xfrm>
              <a:off x="4577745" y="4393166"/>
              <a:ext cx="557229" cy="440548"/>
            </a:xfrm>
            <a:custGeom>
              <a:avLst/>
              <a:gdLst>
                <a:gd name="connsiteX0" fmla="*/ 14510 w 533941"/>
                <a:gd name="connsiteY0" fmla="*/ 334613 h 439545"/>
                <a:gd name="connsiteX1" fmla="*/ 33171 w 533941"/>
                <a:gd name="connsiteY1" fmla="*/ 415479 h 439545"/>
                <a:gd name="connsiteX2" fmla="*/ 219783 w 533941"/>
                <a:gd name="connsiteY2" fmla="*/ 415479 h 439545"/>
                <a:gd name="connsiteX3" fmla="*/ 505922 w 533941"/>
                <a:gd name="connsiteY3" fmla="*/ 135560 h 439545"/>
                <a:gd name="connsiteX4" fmla="*/ 487261 w 533941"/>
                <a:gd name="connsiteY4" fmla="*/ 4932 h 439545"/>
                <a:gd name="connsiteX5" fmla="*/ 188681 w 533941"/>
                <a:gd name="connsiteY5" fmla="*/ 297291 h 439545"/>
                <a:gd name="connsiteX6" fmla="*/ 14510 w 533941"/>
                <a:gd name="connsiteY6" fmla="*/ 334613 h 439545"/>
                <a:gd name="connsiteX0-1" fmla="*/ 11897 w 542181"/>
                <a:gd name="connsiteY0-2" fmla="*/ 307480 h 440817"/>
                <a:gd name="connsiteX1-3" fmla="*/ 41411 w 542181"/>
                <a:gd name="connsiteY1-4" fmla="*/ 415479 h 440817"/>
                <a:gd name="connsiteX2-5" fmla="*/ 228023 w 542181"/>
                <a:gd name="connsiteY2-6" fmla="*/ 415479 h 440817"/>
                <a:gd name="connsiteX3-7" fmla="*/ 514162 w 542181"/>
                <a:gd name="connsiteY3-8" fmla="*/ 135560 h 440817"/>
                <a:gd name="connsiteX4-9" fmla="*/ 495501 w 542181"/>
                <a:gd name="connsiteY4-10" fmla="*/ 4932 h 440817"/>
                <a:gd name="connsiteX5-11" fmla="*/ 196921 w 542181"/>
                <a:gd name="connsiteY5-12" fmla="*/ 297291 h 440817"/>
                <a:gd name="connsiteX6-13" fmla="*/ 11897 w 542181"/>
                <a:gd name="connsiteY6-14" fmla="*/ 307480 h 440817"/>
                <a:gd name="connsiteX0-15" fmla="*/ 26945 w 557229"/>
                <a:gd name="connsiteY0-16" fmla="*/ 307480 h 440817"/>
                <a:gd name="connsiteX1-17" fmla="*/ 23898 w 557229"/>
                <a:gd name="connsiteY1-18" fmla="*/ 415479 h 440817"/>
                <a:gd name="connsiteX2-19" fmla="*/ 243071 w 557229"/>
                <a:gd name="connsiteY2-20" fmla="*/ 415479 h 440817"/>
                <a:gd name="connsiteX3-21" fmla="*/ 529210 w 557229"/>
                <a:gd name="connsiteY3-22" fmla="*/ 135560 h 440817"/>
                <a:gd name="connsiteX4-23" fmla="*/ 510549 w 557229"/>
                <a:gd name="connsiteY4-24" fmla="*/ 4932 h 440817"/>
                <a:gd name="connsiteX5-25" fmla="*/ 211969 w 557229"/>
                <a:gd name="connsiteY5-26" fmla="*/ 297291 h 440817"/>
                <a:gd name="connsiteX6-27" fmla="*/ 26945 w 557229"/>
                <a:gd name="connsiteY6-28" fmla="*/ 307480 h 440817"/>
              </a:gdLst>
              <a:ahLst/>
              <a:cxnLst>
                <a:cxn ang="0">
                  <a:pos x="connsiteX0-15" y="connsiteY0-16"/>
                </a:cxn>
                <a:cxn ang="0">
                  <a:pos x="connsiteX1-17" y="connsiteY1-18"/>
                </a:cxn>
                <a:cxn ang="0">
                  <a:pos x="connsiteX2-19" y="connsiteY2-20"/>
                </a:cxn>
                <a:cxn ang="0">
                  <a:pos x="connsiteX3-21" y="connsiteY3-22"/>
                </a:cxn>
                <a:cxn ang="0">
                  <a:pos x="connsiteX4-23" y="connsiteY4-24"/>
                </a:cxn>
                <a:cxn ang="0">
                  <a:pos x="connsiteX5-25" y="connsiteY5-26"/>
                </a:cxn>
                <a:cxn ang="0">
                  <a:pos x="connsiteX6-27" y="connsiteY6-28"/>
                </a:cxn>
              </a:cxnLst>
              <a:rect l="l" t="t" r="r" b="b"/>
              <a:pathLst>
                <a:path w="557229" h="440817">
                  <a:moveTo>
                    <a:pt x="26945" y="307480"/>
                  </a:moveTo>
                  <a:cubicBezTo>
                    <a:pt x="-4400" y="327178"/>
                    <a:pt x="-12123" y="397479"/>
                    <a:pt x="23898" y="415479"/>
                  </a:cubicBezTo>
                  <a:cubicBezTo>
                    <a:pt x="59919" y="433479"/>
                    <a:pt x="158852" y="462132"/>
                    <a:pt x="243071" y="415479"/>
                  </a:cubicBezTo>
                  <a:cubicBezTo>
                    <a:pt x="327290" y="368826"/>
                    <a:pt x="484630" y="203984"/>
                    <a:pt x="529210" y="135560"/>
                  </a:cubicBezTo>
                  <a:cubicBezTo>
                    <a:pt x="573790" y="67136"/>
                    <a:pt x="563422" y="-22023"/>
                    <a:pt x="510549" y="4932"/>
                  </a:cubicBezTo>
                  <a:cubicBezTo>
                    <a:pt x="457676" y="31887"/>
                    <a:pt x="292570" y="246866"/>
                    <a:pt x="211969" y="297291"/>
                  </a:cubicBezTo>
                  <a:cubicBezTo>
                    <a:pt x="131368" y="347716"/>
                    <a:pt x="58290" y="287782"/>
                    <a:pt x="26945" y="307480"/>
                  </a:cubicBezTo>
                  <a:close/>
                </a:path>
              </a:pathLst>
            </a:custGeom>
            <a:noFill/>
            <a:ln w="25400"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solidFill>
                  <a:schemeClr val="tx1">
                    <a:lumMod val="65000"/>
                    <a:lumOff val="35000"/>
                  </a:schemeClr>
                </a:solidFill>
              </a:endParaRPr>
            </a:p>
          </p:txBody>
        </p:sp>
        <p:sp>
          <p:nvSpPr>
            <p:cNvPr id="26" name="任意多边形 25"/>
            <p:cNvSpPr/>
            <p:nvPr/>
          </p:nvSpPr>
          <p:spPr>
            <a:xfrm>
              <a:off x="4611083" y="4336117"/>
              <a:ext cx="514366" cy="483335"/>
            </a:xfrm>
            <a:custGeom>
              <a:avLst/>
              <a:gdLst>
                <a:gd name="connsiteX0" fmla="*/ 198035 w 502835"/>
                <a:gd name="connsiteY0" fmla="*/ 493056 h 493056"/>
                <a:gd name="connsiteX1" fmla="*/ 123390 w 502835"/>
                <a:gd name="connsiteY1" fmla="*/ 368648 h 493056"/>
                <a:gd name="connsiteX2" fmla="*/ 5203 w 502835"/>
                <a:gd name="connsiteY2" fmla="*/ 393529 h 493056"/>
                <a:gd name="connsiteX3" fmla="*/ 310003 w 502835"/>
                <a:gd name="connsiteY3" fmla="*/ 32746 h 493056"/>
                <a:gd name="connsiteX4" fmla="*/ 502835 w 502835"/>
                <a:gd name="connsiteY4" fmla="*/ 38966 h 493056"/>
                <a:gd name="connsiteX0-1" fmla="*/ 205934 w 510734"/>
                <a:gd name="connsiteY0-2" fmla="*/ 491889 h 491889"/>
                <a:gd name="connsiteX1-3" fmla="*/ 131289 w 510734"/>
                <a:gd name="connsiteY1-4" fmla="*/ 367481 h 491889"/>
                <a:gd name="connsiteX2-5" fmla="*/ 4962 w 510734"/>
                <a:gd name="connsiteY2-6" fmla="*/ 376082 h 491889"/>
                <a:gd name="connsiteX3-7" fmla="*/ 317902 w 510734"/>
                <a:gd name="connsiteY3-8" fmla="*/ 31579 h 491889"/>
                <a:gd name="connsiteX4-9" fmla="*/ 510734 w 510734"/>
                <a:gd name="connsiteY4-10" fmla="*/ 37799 h 491889"/>
                <a:gd name="connsiteX0-11" fmla="*/ 205532 w 510332"/>
                <a:gd name="connsiteY0-12" fmla="*/ 491889 h 491889"/>
                <a:gd name="connsiteX1-13" fmla="*/ 136314 w 510332"/>
                <a:gd name="connsiteY1-14" fmla="*/ 383761 h 491889"/>
                <a:gd name="connsiteX2-15" fmla="*/ 4560 w 510332"/>
                <a:gd name="connsiteY2-16" fmla="*/ 376082 h 491889"/>
                <a:gd name="connsiteX3-17" fmla="*/ 317500 w 510332"/>
                <a:gd name="connsiteY3-18" fmla="*/ 31579 h 491889"/>
                <a:gd name="connsiteX4-19" fmla="*/ 510332 w 510332"/>
                <a:gd name="connsiteY4-20" fmla="*/ 37799 h 491889"/>
                <a:gd name="connsiteX0-21" fmla="*/ 159192 w 510119"/>
                <a:gd name="connsiteY0-22" fmla="*/ 489175 h 489175"/>
                <a:gd name="connsiteX1-23" fmla="*/ 136101 w 510119"/>
                <a:gd name="connsiteY1-24" fmla="*/ 383761 h 489175"/>
                <a:gd name="connsiteX2-25" fmla="*/ 4347 w 510119"/>
                <a:gd name="connsiteY2-26" fmla="*/ 376082 h 489175"/>
                <a:gd name="connsiteX3-27" fmla="*/ 317287 w 510119"/>
                <a:gd name="connsiteY3-28" fmla="*/ 31579 h 489175"/>
                <a:gd name="connsiteX4-29" fmla="*/ 510119 w 510119"/>
                <a:gd name="connsiteY4-30" fmla="*/ 37799 h 489175"/>
                <a:gd name="connsiteX0-31" fmla="*/ 159192 w 510119"/>
                <a:gd name="connsiteY0-32" fmla="*/ 489175 h 489175"/>
                <a:gd name="connsiteX1-33" fmla="*/ 136101 w 510119"/>
                <a:gd name="connsiteY1-34" fmla="*/ 383761 h 489175"/>
                <a:gd name="connsiteX2-35" fmla="*/ 4347 w 510119"/>
                <a:gd name="connsiteY2-36" fmla="*/ 376082 h 489175"/>
                <a:gd name="connsiteX3-37" fmla="*/ 317287 w 510119"/>
                <a:gd name="connsiteY3-38" fmla="*/ 31579 h 489175"/>
                <a:gd name="connsiteX4-39" fmla="*/ 510119 w 510119"/>
                <a:gd name="connsiteY4-40" fmla="*/ 37799 h 489175"/>
                <a:gd name="connsiteX0-41" fmla="*/ 151016 w 510083"/>
                <a:gd name="connsiteY0-42" fmla="*/ 483748 h 483748"/>
                <a:gd name="connsiteX1-43" fmla="*/ 136065 w 510083"/>
                <a:gd name="connsiteY1-44" fmla="*/ 383761 h 483748"/>
                <a:gd name="connsiteX2-45" fmla="*/ 4311 w 510083"/>
                <a:gd name="connsiteY2-46" fmla="*/ 376082 h 483748"/>
                <a:gd name="connsiteX3-47" fmla="*/ 317251 w 510083"/>
                <a:gd name="connsiteY3-48" fmla="*/ 31579 h 483748"/>
                <a:gd name="connsiteX4-49" fmla="*/ 510083 w 510083"/>
                <a:gd name="connsiteY4-50" fmla="*/ 37799 h 483748"/>
                <a:gd name="connsiteX0-51" fmla="*/ 150514 w 509581"/>
                <a:gd name="connsiteY0-52" fmla="*/ 483748 h 483748"/>
                <a:gd name="connsiteX1-53" fmla="*/ 135563 w 509581"/>
                <a:gd name="connsiteY1-54" fmla="*/ 383761 h 483748"/>
                <a:gd name="connsiteX2-55" fmla="*/ 3809 w 509581"/>
                <a:gd name="connsiteY2-56" fmla="*/ 376082 h 483748"/>
                <a:gd name="connsiteX3-57" fmla="*/ 316749 w 509581"/>
                <a:gd name="connsiteY3-58" fmla="*/ 31579 h 483748"/>
                <a:gd name="connsiteX4-59" fmla="*/ 509581 w 509581"/>
                <a:gd name="connsiteY4-60" fmla="*/ 37799 h 483748"/>
                <a:gd name="connsiteX0-61" fmla="*/ 146758 w 505825"/>
                <a:gd name="connsiteY0-62" fmla="*/ 483748 h 483748"/>
                <a:gd name="connsiteX1-63" fmla="*/ 131807 w 505825"/>
                <a:gd name="connsiteY1-64" fmla="*/ 383761 h 483748"/>
                <a:gd name="connsiteX2-65" fmla="*/ 53 w 505825"/>
                <a:gd name="connsiteY2-66" fmla="*/ 376082 h 483748"/>
                <a:gd name="connsiteX3-67" fmla="*/ 312993 w 505825"/>
                <a:gd name="connsiteY3-68" fmla="*/ 31579 h 483748"/>
                <a:gd name="connsiteX4-69" fmla="*/ 505825 w 505825"/>
                <a:gd name="connsiteY4-70" fmla="*/ 37799 h 483748"/>
                <a:gd name="connsiteX0-71" fmla="*/ 154904 w 513971"/>
                <a:gd name="connsiteY0-72" fmla="*/ 482779 h 482779"/>
                <a:gd name="connsiteX1-73" fmla="*/ 139953 w 513971"/>
                <a:gd name="connsiteY1-74" fmla="*/ 382792 h 482779"/>
                <a:gd name="connsiteX2-75" fmla="*/ 59 w 513971"/>
                <a:gd name="connsiteY2-76" fmla="*/ 361546 h 482779"/>
                <a:gd name="connsiteX3-77" fmla="*/ 321139 w 513971"/>
                <a:gd name="connsiteY3-78" fmla="*/ 30610 h 482779"/>
                <a:gd name="connsiteX4-79" fmla="*/ 513971 w 513971"/>
                <a:gd name="connsiteY4-80" fmla="*/ 36830 h 482779"/>
                <a:gd name="connsiteX0-81" fmla="*/ 154895 w 513962"/>
                <a:gd name="connsiteY0-82" fmla="*/ 482779 h 482779"/>
                <a:gd name="connsiteX1-83" fmla="*/ 139944 w 513962"/>
                <a:gd name="connsiteY1-84" fmla="*/ 382792 h 482779"/>
                <a:gd name="connsiteX2-85" fmla="*/ 50 w 513962"/>
                <a:gd name="connsiteY2-86" fmla="*/ 361546 h 482779"/>
                <a:gd name="connsiteX3-87" fmla="*/ 321130 w 513962"/>
                <a:gd name="connsiteY3-88" fmla="*/ 30610 h 482779"/>
                <a:gd name="connsiteX4-89" fmla="*/ 513962 w 513962"/>
                <a:gd name="connsiteY4-90" fmla="*/ 36830 h 482779"/>
              </a:gdLst>
              <a:ahLst/>
              <a:cxnLst>
                <a:cxn ang="0">
                  <a:pos x="connsiteX0-81" y="connsiteY0-82"/>
                </a:cxn>
                <a:cxn ang="0">
                  <a:pos x="connsiteX1-83" y="connsiteY1-84"/>
                </a:cxn>
                <a:cxn ang="0">
                  <a:pos x="connsiteX2-85" y="connsiteY2-86"/>
                </a:cxn>
                <a:cxn ang="0">
                  <a:pos x="connsiteX3-87" y="connsiteY3-88"/>
                </a:cxn>
                <a:cxn ang="0">
                  <a:pos x="connsiteX4-89" y="connsiteY4-90"/>
                </a:cxn>
              </a:cxnLst>
              <a:rect l="l" t="t" r="r" b="b"/>
              <a:pathLst>
                <a:path w="513962" h="482779">
                  <a:moveTo>
                    <a:pt x="154895" y="482779"/>
                  </a:moveTo>
                  <a:cubicBezTo>
                    <a:pt x="158062" y="428869"/>
                    <a:pt x="144044" y="389430"/>
                    <a:pt x="139944" y="382792"/>
                  </a:cubicBezTo>
                  <a:cubicBezTo>
                    <a:pt x="135844" y="376154"/>
                    <a:pt x="-3014" y="379542"/>
                    <a:pt x="50" y="361546"/>
                  </a:cubicBezTo>
                  <a:cubicBezTo>
                    <a:pt x="3114" y="343550"/>
                    <a:pt x="235478" y="84729"/>
                    <a:pt x="321130" y="30610"/>
                  </a:cubicBezTo>
                  <a:cubicBezTo>
                    <a:pt x="406782" y="-23509"/>
                    <a:pt x="459015" y="4173"/>
                    <a:pt x="513962" y="36830"/>
                  </a:cubicBezTo>
                </a:path>
              </a:pathLst>
            </a:custGeom>
            <a:noFill/>
            <a:ln w="25400"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solidFill>
                  <a:schemeClr val="tx1">
                    <a:lumMod val="65000"/>
                    <a:lumOff val="35000"/>
                  </a:schemeClr>
                </a:solidFill>
              </a:endParaRPr>
            </a:p>
          </p:txBody>
        </p:sp>
      </p:grpSp>
      <p:sp>
        <p:nvSpPr>
          <p:cNvPr id="27" name="椭圆 31"/>
          <p:cNvSpPr/>
          <p:nvPr/>
        </p:nvSpPr>
        <p:spPr>
          <a:xfrm>
            <a:off x="3884403" y="1466924"/>
            <a:ext cx="1281113" cy="1269598"/>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Lst>
            <a:ahLst/>
            <a:cxnLst>
              <a:cxn ang="0">
                <a:pos x="connsiteX0-321" y="connsiteY0-322"/>
              </a:cxn>
              <a:cxn ang="0">
                <a:pos x="connsiteX1-323" y="connsiteY1-324"/>
              </a:cxn>
              <a:cxn ang="0">
                <a:pos x="connsiteX2-325" y="connsiteY2-326"/>
              </a:cxn>
              <a:cxn ang="0">
                <a:pos x="connsiteX3-327" y="connsiteY3-328"/>
              </a:cxn>
              <a:cxn ang="0">
                <a:pos x="connsiteX4-329" y="connsiteY4-330"/>
              </a:cxn>
              <a:cxn ang="0">
                <a:pos x="connsiteX5-331" y="connsiteY5-332"/>
              </a:cxn>
            </a:cxnLst>
            <a:rect l="l" t="t" r="r" b="b"/>
            <a:pathLst>
              <a:path w="660438" h="653852">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noFill/>
          <a:ln w="25400" cap="rnd">
            <a:solidFill>
              <a:schemeClr val="accent2"/>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endParaRPr lang="zh-CN" altLang="en-US" noProof="1">
              <a:solidFill>
                <a:schemeClr val="tx1">
                  <a:lumMod val="65000"/>
                  <a:lumOff val="35000"/>
                </a:schemeClr>
              </a:solidFill>
            </a:endParaRPr>
          </a:p>
        </p:txBody>
      </p:sp>
      <p:sp>
        <p:nvSpPr>
          <p:cNvPr id="28" name="任意多边形 27"/>
          <p:cNvSpPr/>
          <p:nvPr/>
        </p:nvSpPr>
        <p:spPr>
          <a:xfrm>
            <a:off x="4099323" y="2171180"/>
            <a:ext cx="810815" cy="13101"/>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25400" cap="rnd">
            <a:solidFill>
              <a:schemeClr val="accent2"/>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endParaRPr lang="zh-CN" altLang="en-US" noProof="1">
              <a:solidFill>
                <a:schemeClr val="tx1">
                  <a:lumMod val="65000"/>
                  <a:lumOff val="35000"/>
                </a:schemeClr>
              </a:solidFill>
            </a:endParaRPr>
          </a:p>
        </p:txBody>
      </p:sp>
      <p:sp>
        <p:nvSpPr>
          <p:cNvPr id="29" name="文本框 145"/>
          <p:cNvSpPr txBox="1">
            <a:spLocks noChangeArrowheads="1"/>
          </p:cNvSpPr>
          <p:nvPr/>
        </p:nvSpPr>
        <p:spPr bwMode="auto">
          <a:xfrm>
            <a:off x="3985617" y="2198572"/>
            <a:ext cx="1037035" cy="315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ctr"/>
            <a:r>
              <a:rPr lang="en-US" altLang="zh-CN" sz="1600" b="1" dirty="0">
                <a:solidFill>
                  <a:schemeClr val="tx1">
                    <a:lumMod val="75000"/>
                    <a:lumOff val="25000"/>
                  </a:schemeClr>
                </a:solidFill>
                <a:latin typeface="方正静蕾简体" panose="03000509000000000000" pitchFamily="65" charset="-122"/>
                <a:ea typeface="方正静蕾简体" panose="03000509000000000000" pitchFamily="65" charset="-122"/>
                <a:cs typeface="方正静蕾简体" panose="03000509000000000000" pitchFamily="65" charset="-122"/>
              </a:rPr>
              <a:t>Step 2</a:t>
            </a:r>
            <a:endParaRPr lang="zh-CN" altLang="en-US" sz="1600" b="1" dirty="0">
              <a:solidFill>
                <a:schemeClr val="tx1">
                  <a:lumMod val="75000"/>
                  <a:lumOff val="25000"/>
                </a:schemeClr>
              </a:solidFill>
              <a:latin typeface="方正静蕾简体" panose="03000509000000000000" pitchFamily="65" charset="-122"/>
              <a:ea typeface="方正静蕾简体" panose="03000509000000000000" pitchFamily="65" charset="-122"/>
              <a:cs typeface="方正静蕾简体" panose="03000509000000000000" pitchFamily="65" charset="-122"/>
            </a:endParaRPr>
          </a:p>
        </p:txBody>
      </p:sp>
      <p:sp>
        <p:nvSpPr>
          <p:cNvPr id="30" name="椭圆 31"/>
          <p:cNvSpPr/>
          <p:nvPr/>
        </p:nvSpPr>
        <p:spPr>
          <a:xfrm>
            <a:off x="6249591" y="1456585"/>
            <a:ext cx="1279922" cy="1269598"/>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Lst>
            <a:ahLst/>
            <a:cxnLst>
              <a:cxn ang="0">
                <a:pos x="connsiteX0-321" y="connsiteY0-322"/>
              </a:cxn>
              <a:cxn ang="0">
                <a:pos x="connsiteX1-323" y="connsiteY1-324"/>
              </a:cxn>
              <a:cxn ang="0">
                <a:pos x="connsiteX2-325" y="connsiteY2-326"/>
              </a:cxn>
              <a:cxn ang="0">
                <a:pos x="connsiteX3-327" y="connsiteY3-328"/>
              </a:cxn>
              <a:cxn ang="0">
                <a:pos x="connsiteX4-329" y="connsiteY4-330"/>
              </a:cxn>
              <a:cxn ang="0">
                <a:pos x="connsiteX5-331" y="connsiteY5-332"/>
              </a:cxn>
            </a:cxnLst>
            <a:rect l="l" t="t" r="r" b="b"/>
            <a:pathLst>
              <a:path w="660438" h="653852">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noFill/>
          <a:ln w="25400" cap="rnd">
            <a:solidFill>
              <a:schemeClr val="accent4"/>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endParaRPr lang="zh-CN" altLang="en-US" noProof="1">
              <a:solidFill>
                <a:schemeClr val="tx1">
                  <a:lumMod val="65000"/>
                  <a:lumOff val="35000"/>
                </a:schemeClr>
              </a:solidFill>
            </a:endParaRPr>
          </a:p>
        </p:txBody>
      </p:sp>
      <p:sp>
        <p:nvSpPr>
          <p:cNvPr id="31" name="任意多边形 30"/>
          <p:cNvSpPr/>
          <p:nvPr/>
        </p:nvSpPr>
        <p:spPr>
          <a:xfrm>
            <a:off x="6484144" y="2171180"/>
            <a:ext cx="810816" cy="13101"/>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25400" cap="rnd">
            <a:solidFill>
              <a:schemeClr val="accent4"/>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endParaRPr lang="zh-CN" altLang="en-US" noProof="1">
              <a:solidFill>
                <a:schemeClr val="tx1">
                  <a:lumMod val="65000"/>
                  <a:lumOff val="35000"/>
                </a:schemeClr>
              </a:solidFill>
            </a:endParaRPr>
          </a:p>
        </p:txBody>
      </p:sp>
      <p:sp>
        <p:nvSpPr>
          <p:cNvPr id="32" name="文本框 157"/>
          <p:cNvSpPr txBox="1">
            <a:spLocks noChangeArrowheads="1"/>
          </p:cNvSpPr>
          <p:nvPr/>
        </p:nvSpPr>
        <p:spPr bwMode="auto">
          <a:xfrm>
            <a:off x="6371035" y="2185065"/>
            <a:ext cx="1037034" cy="315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ctr"/>
            <a:r>
              <a:rPr lang="en-US" altLang="zh-CN" sz="1600" b="1" dirty="0">
                <a:solidFill>
                  <a:schemeClr val="tx1">
                    <a:lumMod val="75000"/>
                    <a:lumOff val="25000"/>
                  </a:schemeClr>
                </a:solidFill>
                <a:latin typeface="方正静蕾简体" panose="03000509000000000000" pitchFamily="65" charset="-122"/>
                <a:ea typeface="方正静蕾简体" panose="03000509000000000000" pitchFamily="65" charset="-122"/>
                <a:cs typeface="方正静蕾简体" panose="03000509000000000000" pitchFamily="65" charset="-122"/>
              </a:rPr>
              <a:t>Step 3</a:t>
            </a:r>
            <a:endParaRPr lang="zh-CN" altLang="en-US" sz="1600" b="1" dirty="0">
              <a:solidFill>
                <a:schemeClr val="tx1">
                  <a:lumMod val="75000"/>
                  <a:lumOff val="25000"/>
                </a:schemeClr>
              </a:solidFill>
              <a:latin typeface="方正静蕾简体" panose="03000509000000000000" pitchFamily="65" charset="-122"/>
              <a:ea typeface="方正静蕾简体" panose="03000509000000000000" pitchFamily="65" charset="-122"/>
              <a:cs typeface="方正静蕾简体" panose="03000509000000000000" pitchFamily="65" charset="-122"/>
            </a:endParaRPr>
          </a:p>
        </p:txBody>
      </p:sp>
      <p:grpSp>
        <p:nvGrpSpPr>
          <p:cNvPr id="33" name="chenying0907 12"/>
          <p:cNvGrpSpPr/>
          <p:nvPr/>
        </p:nvGrpSpPr>
        <p:grpSpPr bwMode="auto">
          <a:xfrm>
            <a:off x="3071812" y="1975857"/>
            <a:ext cx="423863" cy="362062"/>
            <a:chOff x="4349506" y="3098800"/>
            <a:chExt cx="565617" cy="482600"/>
          </a:xfrm>
        </p:grpSpPr>
        <p:sp>
          <p:nvSpPr>
            <p:cNvPr id="34" name="任意多边形 33"/>
            <p:cNvSpPr/>
            <p:nvPr/>
          </p:nvSpPr>
          <p:spPr>
            <a:xfrm>
              <a:off x="4349506" y="3224212"/>
              <a:ext cx="459167" cy="6350"/>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25400" cap="rnd">
              <a:solidFill>
                <a:schemeClr val="accent2"/>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solidFill>
                  <a:schemeClr val="tx1">
                    <a:lumMod val="65000"/>
                    <a:lumOff val="35000"/>
                  </a:schemeClr>
                </a:solidFill>
              </a:endParaRPr>
            </a:p>
          </p:txBody>
        </p:sp>
        <p:sp>
          <p:nvSpPr>
            <p:cNvPr id="35" name="任意多边形 34"/>
            <p:cNvSpPr/>
            <p:nvPr/>
          </p:nvSpPr>
          <p:spPr>
            <a:xfrm>
              <a:off x="4349506" y="3395662"/>
              <a:ext cx="459167" cy="11113"/>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25400" cap="rnd">
              <a:solidFill>
                <a:schemeClr val="accent2"/>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solidFill>
                  <a:schemeClr val="tx1">
                    <a:lumMod val="65000"/>
                    <a:lumOff val="35000"/>
                  </a:schemeClr>
                </a:solidFill>
              </a:endParaRPr>
            </a:p>
          </p:txBody>
        </p:sp>
        <p:sp>
          <p:nvSpPr>
            <p:cNvPr id="36" name="任意多边形 35"/>
            <p:cNvSpPr/>
            <p:nvPr/>
          </p:nvSpPr>
          <p:spPr>
            <a:xfrm>
              <a:off x="4622782" y="3098800"/>
              <a:ext cx="292341" cy="482600"/>
            </a:xfrm>
            <a:custGeom>
              <a:avLst/>
              <a:gdLst>
                <a:gd name="connsiteX0" fmla="*/ 0 w 292323"/>
                <a:gd name="connsiteY0" fmla="*/ 0 h 482600"/>
                <a:gd name="connsiteX1" fmla="*/ 292100 w 292323"/>
                <a:gd name="connsiteY1" fmla="*/ 215900 h 482600"/>
                <a:gd name="connsiteX2" fmla="*/ 38100 w 292323"/>
                <a:gd name="connsiteY2" fmla="*/ 482600 h 482600"/>
                <a:gd name="connsiteX0-1" fmla="*/ 0 w 292323"/>
                <a:gd name="connsiteY0-2" fmla="*/ 0 h 482600"/>
                <a:gd name="connsiteX1-3" fmla="*/ 292100 w 292323"/>
                <a:gd name="connsiteY1-4" fmla="*/ 215900 h 482600"/>
                <a:gd name="connsiteX2-5" fmla="*/ 38100 w 292323"/>
                <a:gd name="connsiteY2-6" fmla="*/ 482600 h 482600"/>
              </a:gdLst>
              <a:ahLst/>
              <a:cxnLst>
                <a:cxn ang="0">
                  <a:pos x="connsiteX0-1" y="connsiteY0-2"/>
                </a:cxn>
                <a:cxn ang="0">
                  <a:pos x="connsiteX1-3" y="connsiteY1-4"/>
                </a:cxn>
                <a:cxn ang="0">
                  <a:pos x="connsiteX2-5" y="connsiteY2-6"/>
                </a:cxn>
              </a:cxnLst>
              <a:rect l="l" t="t" r="r" b="b"/>
              <a:pathLst>
                <a:path w="292323" h="482600">
                  <a:moveTo>
                    <a:pt x="0" y="0"/>
                  </a:moveTo>
                  <a:cubicBezTo>
                    <a:pt x="142875" y="67733"/>
                    <a:pt x="285750" y="135467"/>
                    <a:pt x="292100" y="215900"/>
                  </a:cubicBezTo>
                  <a:cubicBezTo>
                    <a:pt x="298450" y="296333"/>
                    <a:pt x="168275" y="389466"/>
                    <a:pt x="38100" y="482600"/>
                  </a:cubicBezTo>
                </a:path>
              </a:pathLst>
            </a:custGeom>
            <a:noFill/>
            <a:ln w="25400"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solidFill>
                  <a:schemeClr val="tx1">
                    <a:lumMod val="65000"/>
                    <a:lumOff val="35000"/>
                  </a:schemeClr>
                </a:solidFill>
              </a:endParaRPr>
            </a:p>
          </p:txBody>
        </p:sp>
      </p:grpSp>
      <p:grpSp>
        <p:nvGrpSpPr>
          <p:cNvPr id="37" name="chenying0907 166"/>
          <p:cNvGrpSpPr/>
          <p:nvPr/>
        </p:nvGrpSpPr>
        <p:grpSpPr bwMode="auto">
          <a:xfrm>
            <a:off x="5484019" y="1975857"/>
            <a:ext cx="423863" cy="362062"/>
            <a:chOff x="4349506" y="3098800"/>
            <a:chExt cx="565617" cy="482600"/>
          </a:xfrm>
        </p:grpSpPr>
        <p:sp>
          <p:nvSpPr>
            <p:cNvPr id="38" name="任意多边形 37"/>
            <p:cNvSpPr/>
            <p:nvPr/>
          </p:nvSpPr>
          <p:spPr>
            <a:xfrm>
              <a:off x="4349506" y="3224212"/>
              <a:ext cx="459167" cy="6350"/>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25400" cap="rnd">
              <a:solidFill>
                <a:schemeClr val="accent2"/>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solidFill>
                  <a:schemeClr val="tx1">
                    <a:lumMod val="65000"/>
                    <a:lumOff val="35000"/>
                  </a:schemeClr>
                </a:solidFill>
              </a:endParaRPr>
            </a:p>
          </p:txBody>
        </p:sp>
        <p:sp>
          <p:nvSpPr>
            <p:cNvPr id="39" name="任意多边形 38"/>
            <p:cNvSpPr/>
            <p:nvPr/>
          </p:nvSpPr>
          <p:spPr>
            <a:xfrm>
              <a:off x="4349506" y="3395662"/>
              <a:ext cx="459167" cy="11113"/>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25400" cap="rnd">
              <a:solidFill>
                <a:schemeClr val="accent2"/>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solidFill>
                  <a:schemeClr val="tx1">
                    <a:lumMod val="65000"/>
                    <a:lumOff val="35000"/>
                  </a:schemeClr>
                </a:solidFill>
              </a:endParaRPr>
            </a:p>
          </p:txBody>
        </p:sp>
        <p:sp>
          <p:nvSpPr>
            <p:cNvPr id="40" name="任意多边形 39"/>
            <p:cNvSpPr/>
            <p:nvPr/>
          </p:nvSpPr>
          <p:spPr>
            <a:xfrm>
              <a:off x="4622782" y="3098800"/>
              <a:ext cx="292341" cy="482600"/>
            </a:xfrm>
            <a:custGeom>
              <a:avLst/>
              <a:gdLst>
                <a:gd name="connsiteX0" fmla="*/ 0 w 292323"/>
                <a:gd name="connsiteY0" fmla="*/ 0 h 482600"/>
                <a:gd name="connsiteX1" fmla="*/ 292100 w 292323"/>
                <a:gd name="connsiteY1" fmla="*/ 215900 h 482600"/>
                <a:gd name="connsiteX2" fmla="*/ 38100 w 292323"/>
                <a:gd name="connsiteY2" fmla="*/ 482600 h 482600"/>
                <a:gd name="connsiteX0-1" fmla="*/ 0 w 292323"/>
                <a:gd name="connsiteY0-2" fmla="*/ 0 h 482600"/>
                <a:gd name="connsiteX1-3" fmla="*/ 292100 w 292323"/>
                <a:gd name="connsiteY1-4" fmla="*/ 215900 h 482600"/>
                <a:gd name="connsiteX2-5" fmla="*/ 38100 w 292323"/>
                <a:gd name="connsiteY2-6" fmla="*/ 482600 h 482600"/>
              </a:gdLst>
              <a:ahLst/>
              <a:cxnLst>
                <a:cxn ang="0">
                  <a:pos x="connsiteX0-1" y="connsiteY0-2"/>
                </a:cxn>
                <a:cxn ang="0">
                  <a:pos x="connsiteX1-3" y="connsiteY1-4"/>
                </a:cxn>
                <a:cxn ang="0">
                  <a:pos x="connsiteX2-5" y="connsiteY2-6"/>
                </a:cxn>
              </a:cxnLst>
              <a:rect l="l" t="t" r="r" b="b"/>
              <a:pathLst>
                <a:path w="292323" h="482600">
                  <a:moveTo>
                    <a:pt x="0" y="0"/>
                  </a:moveTo>
                  <a:cubicBezTo>
                    <a:pt x="142875" y="67733"/>
                    <a:pt x="285750" y="135467"/>
                    <a:pt x="292100" y="215900"/>
                  </a:cubicBezTo>
                  <a:cubicBezTo>
                    <a:pt x="298450" y="296333"/>
                    <a:pt x="168275" y="389466"/>
                    <a:pt x="38100" y="482600"/>
                  </a:cubicBezTo>
                </a:path>
              </a:pathLst>
            </a:custGeom>
            <a:noFill/>
            <a:ln w="25400"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solidFill>
                  <a:schemeClr val="tx1">
                    <a:lumMod val="65000"/>
                    <a:lumOff val="35000"/>
                  </a:schemeClr>
                </a:solidFill>
              </a:endParaRPr>
            </a:p>
          </p:txBody>
        </p:sp>
      </p:grpSp>
      <p:sp>
        <p:nvSpPr>
          <p:cNvPr id="42" name="文本框 41"/>
          <p:cNvSpPr txBox="1"/>
          <p:nvPr/>
        </p:nvSpPr>
        <p:spPr>
          <a:xfrm>
            <a:off x="3856084" y="977386"/>
            <a:ext cx="1560041" cy="369332"/>
          </a:xfrm>
          <a:prstGeom prst="rect">
            <a:avLst/>
          </a:prstGeom>
          <a:noFill/>
        </p:spPr>
        <p:txBody>
          <a:bodyPr wrap="square">
            <a:spAutoFit/>
          </a:bodyPr>
          <a:lstStyle/>
          <a:p>
            <a:pPr algn="ctr"/>
            <a:r>
              <a:rPr lang="en-US" altLang="zh-CN" b="1" dirty="0">
                <a:solidFill>
                  <a:schemeClr val="accent2"/>
                </a:solidFill>
                <a:latin typeface="Times New Roman" panose="02020603050405020304" pitchFamily="18" charset="0"/>
                <a:ea typeface="方正清刻本悦宋简体" panose="02000000000000000000" pitchFamily="2" charset="-122"/>
                <a:cs typeface="Times New Roman" panose="02020603050405020304" pitchFamily="18" charset="0"/>
              </a:rPr>
              <a:t>Storytelling</a:t>
            </a:r>
            <a:endParaRPr lang="zh-CN" altLang="en-US" b="1" dirty="0">
              <a:solidFill>
                <a:schemeClr val="accent2"/>
              </a:solidFill>
              <a:latin typeface="Times New Roman" panose="02020603050405020304" pitchFamily="18" charset="0"/>
              <a:ea typeface="方正清刻本悦宋简体" panose="02000000000000000000" pitchFamily="2" charset="-122"/>
              <a:cs typeface="Times New Roman" panose="02020603050405020304" pitchFamily="18" charset="0"/>
            </a:endParaRPr>
          </a:p>
        </p:txBody>
      </p:sp>
      <p:sp>
        <p:nvSpPr>
          <p:cNvPr id="45" name="文本框 44"/>
          <p:cNvSpPr txBox="1"/>
          <p:nvPr/>
        </p:nvSpPr>
        <p:spPr>
          <a:xfrm>
            <a:off x="5837280" y="836049"/>
            <a:ext cx="2379575" cy="646331"/>
          </a:xfrm>
          <a:prstGeom prst="rect">
            <a:avLst/>
          </a:prstGeom>
          <a:noFill/>
        </p:spPr>
        <p:txBody>
          <a:bodyPr wrap="square">
            <a:spAutoFit/>
          </a:bodyPr>
          <a:lstStyle/>
          <a:p>
            <a:pPr algn="ctr"/>
            <a:r>
              <a:rPr lang="en-US" altLang="zh-CN" b="1" dirty="0">
                <a:solidFill>
                  <a:schemeClr val="accent4"/>
                </a:solidFill>
                <a:latin typeface="Times New Roman" panose="02020603050405020304" pitchFamily="18" charset="0"/>
                <a:ea typeface="方正清刻本悦宋简体" panose="02000000000000000000" pitchFamily="2" charset="-122"/>
                <a:cs typeface="Times New Roman" panose="02020603050405020304" pitchFamily="18" charset="0"/>
              </a:rPr>
              <a:t>“The greatest risk looks like this.”</a:t>
            </a:r>
            <a:endParaRPr lang="zh-CN" altLang="en-US" b="1" dirty="0">
              <a:solidFill>
                <a:schemeClr val="accent4"/>
              </a:solidFill>
              <a:latin typeface="Times New Roman" panose="02020603050405020304" pitchFamily="18" charset="0"/>
              <a:ea typeface="方正清刻本悦宋简体" panose="02000000000000000000" pitchFamily="2" charset="-122"/>
              <a:cs typeface="Times New Roman" panose="02020603050405020304" pitchFamily="18" charset="0"/>
            </a:endParaRPr>
          </a:p>
        </p:txBody>
      </p:sp>
      <p:sp>
        <p:nvSpPr>
          <p:cNvPr id="47" name="文本框 46"/>
          <p:cNvSpPr txBox="1"/>
          <p:nvPr/>
        </p:nvSpPr>
        <p:spPr>
          <a:xfrm>
            <a:off x="863588" y="196280"/>
            <a:ext cx="6363947" cy="523220"/>
          </a:xfrm>
          <a:prstGeom prst="rect">
            <a:avLst/>
          </a:prstGeom>
          <a:noFill/>
        </p:spPr>
        <p:txBody>
          <a:bodyPr wrap="square">
            <a:spAutoFit/>
          </a:bodyPr>
          <a:lstStyle/>
          <a:p>
            <a:pPr algn="ctr"/>
            <a:r>
              <a:rPr lang="en-US" altLang="zh-CN" sz="2800" b="1" dirty="0">
                <a:solidFill>
                  <a:schemeClr val="accent2"/>
                </a:solidFill>
                <a:latin typeface="Times New Roman" panose="02020603050405020304" pitchFamily="18" charset="0"/>
                <a:cs typeface="Times New Roman" panose="02020603050405020304" pitchFamily="18" charset="0"/>
                <a:sym typeface="+mn-ea"/>
              </a:rPr>
              <a:t>The Introduction</a:t>
            </a:r>
            <a:endParaRPr lang="en-US" altLang="zh-CN" sz="2800" b="1" dirty="0">
              <a:solidFill>
                <a:schemeClr val="accent2"/>
              </a:solidFill>
              <a:latin typeface="Times New Roman" panose="02020603050405020304" pitchFamily="18" charset="0"/>
              <a:cs typeface="Times New Roman" panose="02020603050405020304" pitchFamily="18" charset="0"/>
              <a:sym typeface="+mn-ea"/>
            </a:endParaRPr>
          </a:p>
        </p:txBody>
      </p:sp>
      <p:sp>
        <p:nvSpPr>
          <p:cNvPr id="2" name="箭头: 下 1"/>
          <p:cNvSpPr/>
          <p:nvPr/>
        </p:nvSpPr>
        <p:spPr>
          <a:xfrm>
            <a:off x="2987824" y="3004592"/>
            <a:ext cx="720080" cy="39555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矩形 47"/>
          <p:cNvSpPr/>
          <p:nvPr/>
        </p:nvSpPr>
        <p:spPr>
          <a:xfrm>
            <a:off x="1485280" y="3566117"/>
            <a:ext cx="3517154" cy="400110"/>
          </a:xfrm>
          <a:prstGeom prst="rect">
            <a:avLst/>
          </a:prstGeom>
          <a:solidFill>
            <a:schemeClr val="accent1"/>
          </a:solidFill>
        </p:spPr>
        <p:txBody>
          <a:bodyPr wrap="square">
            <a:spAutoFit/>
          </a:bodyPr>
          <a:lstStyle/>
          <a:p>
            <a:r>
              <a:rPr lang="en-US" altLang="zh-CN" sz="2000" b="1" dirty="0">
                <a:solidFill>
                  <a:schemeClr val="bg1"/>
                </a:solidFill>
                <a:latin typeface="Times New Roman" panose="02020603050405020304" pitchFamily="18" charset="0"/>
                <a:cs typeface="Times New Roman" panose="02020603050405020304" pitchFamily="18" charset="0"/>
              </a:rPr>
              <a:t>Gain the attention and interest</a:t>
            </a:r>
            <a:endParaRPr lang="zh-CN" altLang="en-US" sz="2000" b="1" dirty="0">
              <a:solidFill>
                <a:schemeClr val="bg1"/>
              </a:solidFill>
              <a:latin typeface="Times New Roman" panose="02020603050405020304" pitchFamily="18" charset="0"/>
              <a:cs typeface="Times New Roman" panose="02020603050405020304" pitchFamily="18" charset="0"/>
            </a:endParaRPr>
          </a:p>
        </p:txBody>
      </p:sp>
      <p:sp>
        <p:nvSpPr>
          <p:cNvPr id="49" name="箭头: 下 48"/>
          <p:cNvSpPr/>
          <p:nvPr/>
        </p:nvSpPr>
        <p:spPr>
          <a:xfrm>
            <a:off x="6667028" y="2948374"/>
            <a:ext cx="720080" cy="39555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矩形 49"/>
          <p:cNvSpPr/>
          <p:nvPr/>
        </p:nvSpPr>
        <p:spPr>
          <a:xfrm>
            <a:off x="5993457" y="3566117"/>
            <a:ext cx="2019597" cy="400110"/>
          </a:xfrm>
          <a:prstGeom prst="rect">
            <a:avLst/>
          </a:prstGeom>
          <a:solidFill>
            <a:schemeClr val="accent1"/>
          </a:solidFill>
        </p:spPr>
        <p:txBody>
          <a:bodyPr wrap="square">
            <a:spAutoFit/>
          </a:bodyPr>
          <a:lstStyle/>
          <a:p>
            <a:r>
              <a:rPr lang="en-US" altLang="zh-CN" sz="2000" b="1" dirty="0">
                <a:solidFill>
                  <a:schemeClr val="bg1"/>
                </a:solidFill>
                <a:latin typeface="Times New Roman" panose="02020603050405020304" pitchFamily="18" charset="0"/>
                <a:cs typeface="Times New Roman" panose="02020603050405020304" pitchFamily="18" charset="0"/>
              </a:rPr>
              <a:t>Reveal the topic</a:t>
            </a:r>
            <a:endParaRPr lang="zh-CN" altLang="en-US" sz="2000" b="1"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transition spd="slow"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350"/>
                                        <p:tgtEl>
                                          <p:spTgt spid="9"/>
                                        </p:tgtEl>
                                      </p:cBhvr>
                                    </p:animEffect>
                                    <p:anim calcmode="lin" valueType="num">
                                      <p:cBhvr>
                                        <p:cTn id="8" dur="350" fill="hold"/>
                                        <p:tgtEl>
                                          <p:spTgt spid="9"/>
                                        </p:tgtEl>
                                        <p:attrNameLst>
                                          <p:attrName>ppt_x</p:attrName>
                                        </p:attrNameLst>
                                      </p:cBhvr>
                                      <p:tavLst>
                                        <p:tav tm="0">
                                          <p:val>
                                            <p:strVal val="#ppt_x"/>
                                          </p:val>
                                        </p:tav>
                                        <p:tav tm="100000">
                                          <p:val>
                                            <p:strVal val="#ppt_x"/>
                                          </p:val>
                                        </p:tav>
                                      </p:tavLst>
                                    </p:anim>
                                    <p:anim calcmode="lin" valueType="num">
                                      <p:cBhvr>
                                        <p:cTn id="9" dur="35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350"/>
                                        <p:tgtEl>
                                          <p:spTgt spid="29"/>
                                        </p:tgtEl>
                                      </p:cBhvr>
                                    </p:animEffect>
                                    <p:anim calcmode="lin" valueType="num">
                                      <p:cBhvr>
                                        <p:cTn id="14" dur="350" fill="hold"/>
                                        <p:tgtEl>
                                          <p:spTgt spid="29"/>
                                        </p:tgtEl>
                                        <p:attrNameLst>
                                          <p:attrName>ppt_x</p:attrName>
                                        </p:attrNameLst>
                                      </p:cBhvr>
                                      <p:tavLst>
                                        <p:tav tm="0">
                                          <p:val>
                                            <p:strVal val="#ppt_x"/>
                                          </p:val>
                                        </p:tav>
                                        <p:tav tm="100000">
                                          <p:val>
                                            <p:strVal val="#ppt_x"/>
                                          </p:val>
                                        </p:tav>
                                      </p:tavLst>
                                    </p:anim>
                                    <p:anim calcmode="lin" valueType="num">
                                      <p:cBhvr>
                                        <p:cTn id="15" dur="350" fill="hold"/>
                                        <p:tgtEl>
                                          <p:spTgt spid="29"/>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fade">
                                      <p:cBhvr>
                                        <p:cTn id="19" dur="350"/>
                                        <p:tgtEl>
                                          <p:spTgt spid="32"/>
                                        </p:tgtEl>
                                      </p:cBhvr>
                                    </p:animEffect>
                                    <p:anim calcmode="lin" valueType="num">
                                      <p:cBhvr>
                                        <p:cTn id="20" dur="350" fill="hold"/>
                                        <p:tgtEl>
                                          <p:spTgt spid="32"/>
                                        </p:tgtEl>
                                        <p:attrNameLst>
                                          <p:attrName>ppt_x</p:attrName>
                                        </p:attrNameLst>
                                      </p:cBhvr>
                                      <p:tavLst>
                                        <p:tav tm="0">
                                          <p:val>
                                            <p:strVal val="#ppt_x"/>
                                          </p:val>
                                        </p:tav>
                                        <p:tav tm="100000">
                                          <p:val>
                                            <p:strVal val="#ppt_x"/>
                                          </p:val>
                                        </p:tav>
                                      </p:tavLst>
                                    </p:anim>
                                    <p:anim calcmode="lin" valueType="num">
                                      <p:cBhvr>
                                        <p:cTn id="21" dur="35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fade">
                                      <p:cBhvr>
                                        <p:cTn id="39" dur="1000"/>
                                        <p:tgtEl>
                                          <p:spTgt spid="42"/>
                                        </p:tgtEl>
                                      </p:cBhvr>
                                    </p:animEffect>
                                    <p:anim calcmode="lin" valueType="num">
                                      <p:cBhvr>
                                        <p:cTn id="40" dur="1000" fill="hold"/>
                                        <p:tgtEl>
                                          <p:spTgt spid="42"/>
                                        </p:tgtEl>
                                        <p:attrNameLst>
                                          <p:attrName>ppt_x</p:attrName>
                                        </p:attrNameLst>
                                      </p:cBhvr>
                                      <p:tavLst>
                                        <p:tav tm="0">
                                          <p:val>
                                            <p:strVal val="#ppt_x"/>
                                          </p:val>
                                        </p:tav>
                                        <p:tav tm="100000">
                                          <p:val>
                                            <p:strVal val="#ppt_x"/>
                                          </p:val>
                                        </p:tav>
                                      </p:tavLst>
                                    </p:anim>
                                    <p:anim calcmode="lin" valueType="num">
                                      <p:cBhvr>
                                        <p:cTn id="41"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45"/>
                                        </p:tgtEl>
                                        <p:attrNameLst>
                                          <p:attrName>style.visibility</p:attrName>
                                        </p:attrNameLst>
                                      </p:cBhvr>
                                      <p:to>
                                        <p:strVal val="visible"/>
                                      </p:to>
                                    </p:set>
                                    <p:animEffect transition="in" filter="fade">
                                      <p:cBhvr>
                                        <p:cTn id="46" dur="1000"/>
                                        <p:tgtEl>
                                          <p:spTgt spid="45"/>
                                        </p:tgtEl>
                                      </p:cBhvr>
                                    </p:animEffect>
                                    <p:anim calcmode="lin" valueType="num">
                                      <p:cBhvr>
                                        <p:cTn id="47" dur="1000" fill="hold"/>
                                        <p:tgtEl>
                                          <p:spTgt spid="45"/>
                                        </p:tgtEl>
                                        <p:attrNameLst>
                                          <p:attrName>ppt_x</p:attrName>
                                        </p:attrNameLst>
                                      </p:cBhvr>
                                      <p:tavLst>
                                        <p:tav tm="0">
                                          <p:val>
                                            <p:strVal val="#ppt_x"/>
                                          </p:val>
                                        </p:tav>
                                        <p:tav tm="100000">
                                          <p:val>
                                            <p:strVal val="#ppt_x"/>
                                          </p:val>
                                        </p:tav>
                                      </p:tavLst>
                                    </p:anim>
                                    <p:anim calcmode="lin" valueType="num">
                                      <p:cBhvr>
                                        <p:cTn id="48"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50"/>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29" grpId="0"/>
      <p:bldP spid="32" grpId="0"/>
      <p:bldP spid="42" grpId="0"/>
      <p:bldP spid="45" grpId="0"/>
      <p:bldP spid="2" grpId="0" animBg="1"/>
      <p:bldP spid="48" grpId="0" animBg="1"/>
      <p:bldP spid="49" grpId="0" animBg="1"/>
      <p:bldP spid="5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63588" y="196280"/>
            <a:ext cx="6363947" cy="523220"/>
          </a:xfrm>
          <a:prstGeom prst="rect">
            <a:avLst/>
          </a:prstGeom>
          <a:noFill/>
        </p:spPr>
        <p:txBody>
          <a:bodyPr wrap="square">
            <a:spAutoFit/>
          </a:bodyPr>
          <a:lstStyle/>
          <a:p>
            <a:pPr algn="ctr"/>
            <a:r>
              <a:rPr lang="en-US" altLang="zh-CN" sz="2800" b="1" dirty="0">
                <a:solidFill>
                  <a:schemeClr val="accent2"/>
                </a:solidFill>
                <a:latin typeface="Times New Roman" panose="02020603050405020304" pitchFamily="18" charset="0"/>
                <a:cs typeface="Times New Roman" panose="02020603050405020304" pitchFamily="18" charset="0"/>
                <a:sym typeface="+mn-ea"/>
              </a:rPr>
              <a:t>The Introduction</a:t>
            </a:r>
            <a:endParaRPr lang="en-US" altLang="zh-CN" sz="2800" b="1" dirty="0">
              <a:solidFill>
                <a:schemeClr val="accent2"/>
              </a:solidFill>
              <a:latin typeface="Times New Roman" panose="02020603050405020304" pitchFamily="18" charset="0"/>
              <a:cs typeface="Times New Roman" panose="02020603050405020304" pitchFamily="18" charset="0"/>
              <a:sym typeface="+mn-ea"/>
            </a:endParaRPr>
          </a:p>
        </p:txBody>
      </p:sp>
      <p:sp>
        <p:nvSpPr>
          <p:cNvPr id="3" name="矩形 2"/>
          <p:cNvSpPr/>
          <p:nvPr/>
        </p:nvSpPr>
        <p:spPr>
          <a:xfrm>
            <a:off x="439645" y="2579825"/>
            <a:ext cx="2016224" cy="400110"/>
          </a:xfrm>
          <a:prstGeom prst="rect">
            <a:avLst/>
          </a:prstGeom>
          <a:solidFill>
            <a:schemeClr val="accent1"/>
          </a:solidFill>
        </p:spPr>
        <p:txBody>
          <a:bodyPr wrap="square">
            <a:spAutoFit/>
          </a:bodyPr>
          <a:lstStyle/>
          <a:p>
            <a:r>
              <a:rPr lang="en-US" altLang="zh-CN" sz="2000" b="1" dirty="0">
                <a:solidFill>
                  <a:schemeClr val="bg1"/>
                </a:solidFill>
                <a:latin typeface="Times New Roman" panose="02020603050405020304" pitchFamily="18" charset="0"/>
                <a:cs typeface="Times New Roman" panose="02020603050405020304" pitchFamily="18" charset="0"/>
              </a:rPr>
              <a:t>Attention-getter</a:t>
            </a:r>
            <a:endParaRPr lang="zh-CN" altLang="en-US" sz="2000" b="1" dirty="0">
              <a:solidFill>
                <a:schemeClr val="bg1"/>
              </a:solidFill>
              <a:latin typeface="Times New Roman" panose="02020603050405020304" pitchFamily="18" charset="0"/>
              <a:cs typeface="Times New Roman" panose="02020603050405020304" pitchFamily="18" charset="0"/>
            </a:endParaRPr>
          </a:p>
        </p:txBody>
      </p:sp>
      <p:sp>
        <p:nvSpPr>
          <p:cNvPr id="4" name="矩形 3"/>
          <p:cNvSpPr/>
          <p:nvPr/>
        </p:nvSpPr>
        <p:spPr>
          <a:xfrm>
            <a:off x="3383868" y="1241142"/>
            <a:ext cx="1188132" cy="400110"/>
          </a:xfrm>
          <a:prstGeom prst="rect">
            <a:avLst/>
          </a:prstGeom>
          <a:solidFill>
            <a:schemeClr val="accent1"/>
          </a:solidFill>
        </p:spPr>
        <p:txBody>
          <a:bodyPr wrap="square">
            <a:spAutoFit/>
          </a:bodyPr>
          <a:lstStyle/>
          <a:p>
            <a:r>
              <a:rPr lang="en-US" altLang="zh-CN" sz="2000" b="1" dirty="0">
                <a:solidFill>
                  <a:schemeClr val="bg1"/>
                </a:solidFill>
                <a:latin typeface="Times New Roman" panose="02020603050405020304" pitchFamily="18" charset="0"/>
                <a:cs typeface="Times New Roman" panose="02020603050405020304" pitchFamily="18" charset="0"/>
              </a:rPr>
              <a:t>Action</a:t>
            </a:r>
            <a:endParaRPr lang="zh-CN" altLang="en-US" sz="2000" b="1" dirty="0">
              <a:solidFill>
                <a:schemeClr val="bg1"/>
              </a:solidFill>
              <a:latin typeface="Times New Roman" panose="02020603050405020304" pitchFamily="18" charset="0"/>
              <a:cs typeface="Times New Roman" panose="02020603050405020304" pitchFamily="18" charset="0"/>
            </a:endParaRPr>
          </a:p>
        </p:txBody>
      </p:sp>
      <p:sp>
        <p:nvSpPr>
          <p:cNvPr id="5" name="矩形 4"/>
          <p:cNvSpPr/>
          <p:nvPr/>
        </p:nvSpPr>
        <p:spPr>
          <a:xfrm>
            <a:off x="3383868" y="2162894"/>
            <a:ext cx="1692188" cy="400110"/>
          </a:xfrm>
          <a:prstGeom prst="rect">
            <a:avLst/>
          </a:prstGeom>
          <a:solidFill>
            <a:schemeClr val="accent1"/>
          </a:solidFill>
        </p:spPr>
        <p:txBody>
          <a:bodyPr wrap="square">
            <a:spAutoFit/>
          </a:bodyPr>
          <a:lstStyle/>
          <a:p>
            <a:r>
              <a:rPr lang="en-US" altLang="zh-CN" sz="2000" b="1" dirty="0">
                <a:solidFill>
                  <a:schemeClr val="bg1"/>
                </a:solidFill>
                <a:latin typeface="Times New Roman" panose="02020603050405020304" pitchFamily="18" charset="0"/>
                <a:cs typeface="Times New Roman" panose="02020603050405020304" pitchFamily="18" charset="0"/>
              </a:rPr>
              <a:t>Storytelling </a:t>
            </a:r>
            <a:endParaRPr lang="zh-CN" altLang="en-US" sz="2000" b="1" dirty="0">
              <a:solidFill>
                <a:schemeClr val="bg1"/>
              </a:solidFill>
              <a:latin typeface="Times New Roman" panose="02020603050405020304" pitchFamily="18" charset="0"/>
              <a:cs typeface="Times New Roman" panose="02020603050405020304" pitchFamily="18" charset="0"/>
            </a:endParaRPr>
          </a:p>
        </p:txBody>
      </p:sp>
      <p:sp>
        <p:nvSpPr>
          <p:cNvPr id="6" name="左大括号 5"/>
          <p:cNvSpPr/>
          <p:nvPr/>
        </p:nvSpPr>
        <p:spPr>
          <a:xfrm>
            <a:off x="2627784" y="1445967"/>
            <a:ext cx="468052" cy="2736304"/>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7" name="矩形 6"/>
          <p:cNvSpPr/>
          <p:nvPr/>
        </p:nvSpPr>
        <p:spPr>
          <a:xfrm>
            <a:off x="3383868" y="3113439"/>
            <a:ext cx="1404156" cy="400110"/>
          </a:xfrm>
          <a:prstGeom prst="rect">
            <a:avLst/>
          </a:prstGeom>
          <a:solidFill>
            <a:schemeClr val="accent1"/>
          </a:solidFill>
        </p:spPr>
        <p:txBody>
          <a:bodyPr wrap="square">
            <a:spAutoFit/>
          </a:bodyPr>
          <a:lstStyle/>
          <a:p>
            <a:r>
              <a:rPr lang="en-US" altLang="zh-CN" sz="2000" b="1" dirty="0">
                <a:solidFill>
                  <a:schemeClr val="bg1"/>
                </a:solidFill>
                <a:latin typeface="Times New Roman" panose="02020603050405020304" pitchFamily="18" charset="0"/>
                <a:cs typeface="Times New Roman" panose="02020603050405020304" pitchFamily="18" charset="0"/>
              </a:rPr>
              <a:t>Questions </a:t>
            </a:r>
            <a:endParaRPr lang="zh-CN" altLang="en-US" sz="2000" b="1" dirty="0">
              <a:solidFill>
                <a:schemeClr val="bg1"/>
              </a:solidFill>
              <a:latin typeface="Times New Roman" panose="02020603050405020304" pitchFamily="18" charset="0"/>
              <a:cs typeface="Times New Roman" panose="02020603050405020304" pitchFamily="18" charset="0"/>
            </a:endParaRPr>
          </a:p>
        </p:txBody>
      </p:sp>
      <p:sp>
        <p:nvSpPr>
          <p:cNvPr id="8" name="矩形 7"/>
          <p:cNvSpPr/>
          <p:nvPr/>
        </p:nvSpPr>
        <p:spPr>
          <a:xfrm>
            <a:off x="3383868" y="4006398"/>
            <a:ext cx="2408583" cy="400110"/>
          </a:xfrm>
          <a:prstGeom prst="rect">
            <a:avLst/>
          </a:prstGeom>
          <a:solidFill>
            <a:schemeClr val="accent1"/>
          </a:solidFill>
        </p:spPr>
        <p:txBody>
          <a:bodyPr wrap="square">
            <a:spAutoFit/>
          </a:bodyPr>
          <a:lstStyle/>
          <a:p>
            <a:r>
              <a:rPr lang="en-US" altLang="zh-CN" sz="2000" b="1" dirty="0">
                <a:solidFill>
                  <a:schemeClr val="bg1"/>
                </a:solidFill>
                <a:latin typeface="Times New Roman" panose="02020603050405020304" pitchFamily="18" charset="0"/>
                <a:cs typeface="Times New Roman" panose="02020603050405020304" pitchFamily="18" charset="0"/>
              </a:rPr>
              <a:t>Startling statements</a:t>
            </a:r>
            <a:endParaRPr lang="zh-CN" altLang="en-US" sz="2000" b="1" dirty="0">
              <a:solidFill>
                <a:schemeClr val="bg1"/>
              </a:solidFill>
              <a:latin typeface="Times New Roman" panose="02020603050405020304" pitchFamily="18" charset="0"/>
              <a:cs typeface="Times New Roman" panose="02020603050405020304" pitchFamily="18" charset="0"/>
            </a:endParaRPr>
          </a:p>
        </p:txBody>
      </p:sp>
      <p:sp>
        <p:nvSpPr>
          <p:cNvPr id="9" name="箭头: 右 8"/>
          <p:cNvSpPr/>
          <p:nvPr/>
        </p:nvSpPr>
        <p:spPr>
          <a:xfrm>
            <a:off x="5616116" y="2518270"/>
            <a:ext cx="612068" cy="5232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6503687" y="2281829"/>
            <a:ext cx="2408583" cy="1015663"/>
          </a:xfrm>
          <a:prstGeom prst="rect">
            <a:avLst/>
          </a:prstGeom>
          <a:noFill/>
        </p:spPr>
        <p:txBody>
          <a:bodyPr wrap="square" rtlCol="0">
            <a:spAutoFit/>
          </a:bodyPr>
          <a:lstStyle/>
          <a:p>
            <a:r>
              <a:rPr lang="en-US" altLang="zh-CN" sz="2000" b="1" dirty="0">
                <a:solidFill>
                  <a:schemeClr val="accent6">
                    <a:lumMod val="75000"/>
                  </a:schemeClr>
                </a:solidFill>
                <a:latin typeface="Times New Roman" panose="02020603050405020304" pitchFamily="18" charset="0"/>
                <a:cs typeface="Times New Roman" panose="02020603050405020304" pitchFamily="18" charset="0"/>
              </a:rPr>
              <a:t>Epidemic fight in my city/residential community</a:t>
            </a:r>
            <a:endParaRPr lang="zh-CN" altLang="en-US" sz="2000" b="1"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11" name="PA_矩形 202"/>
          <p:cNvSpPr/>
          <p:nvPr>
            <p:custDataLst>
              <p:tags r:id="rId1"/>
            </p:custDataLst>
          </p:nvPr>
        </p:nvSpPr>
        <p:spPr>
          <a:xfrm>
            <a:off x="6444208" y="2129333"/>
            <a:ext cx="2408583" cy="1301094"/>
          </a:xfrm>
          <a:prstGeom prst="rect">
            <a:avLst/>
          </a:prstGeom>
          <a:noFill/>
          <a:ln w="19050">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grpSp>
        <p:nvGrpSpPr>
          <p:cNvPr id="12" name="Group 157"/>
          <p:cNvGrpSpPr/>
          <p:nvPr/>
        </p:nvGrpSpPr>
        <p:grpSpPr>
          <a:xfrm>
            <a:off x="7665748" y="1027965"/>
            <a:ext cx="726008" cy="1014455"/>
            <a:chOff x="43484" y="101616"/>
            <a:chExt cx="825248" cy="1004894"/>
          </a:xfrm>
        </p:grpSpPr>
        <p:sp>
          <p:nvSpPr>
            <p:cNvPr id="13" name="chenying0907 153"/>
            <p:cNvSpPr/>
            <p:nvPr/>
          </p:nvSpPr>
          <p:spPr>
            <a:xfrm>
              <a:off x="43484" y="101616"/>
              <a:ext cx="825248" cy="1004894"/>
            </a:xfrm>
            <a:custGeom>
              <a:avLst/>
              <a:gdLst/>
              <a:ahLst/>
              <a:cxnLst>
                <a:cxn ang="0">
                  <a:pos x="wd2" y="hd2"/>
                </a:cxn>
                <a:cxn ang="5400000">
                  <a:pos x="wd2" y="hd2"/>
                </a:cxn>
                <a:cxn ang="10800000">
                  <a:pos x="wd2" y="hd2"/>
                </a:cxn>
                <a:cxn ang="16200000">
                  <a:pos x="wd2" y="hd2"/>
                </a:cxn>
              </a:cxnLst>
              <a:rect l="0" t="0" r="r" b="b"/>
              <a:pathLst>
                <a:path w="20617" h="18782" extrusionOk="0">
                  <a:moveTo>
                    <a:pt x="20606" y="8003"/>
                  </a:moveTo>
                  <a:cubicBezTo>
                    <a:pt x="20536" y="9105"/>
                    <a:pt x="20133" y="10194"/>
                    <a:pt x="19322" y="11192"/>
                  </a:cubicBezTo>
                  <a:cubicBezTo>
                    <a:pt x="17235" y="13763"/>
                    <a:pt x="10676" y="14469"/>
                    <a:pt x="6988" y="14575"/>
                  </a:cubicBezTo>
                  <a:cubicBezTo>
                    <a:pt x="4986" y="15277"/>
                    <a:pt x="3185" y="16577"/>
                    <a:pt x="3059" y="18782"/>
                  </a:cubicBezTo>
                  <a:cubicBezTo>
                    <a:pt x="2578" y="17275"/>
                    <a:pt x="1936" y="15773"/>
                    <a:pt x="4218" y="13676"/>
                  </a:cubicBezTo>
                  <a:cubicBezTo>
                    <a:pt x="3958" y="13915"/>
                    <a:pt x="973" y="11280"/>
                    <a:pt x="253" y="9351"/>
                  </a:cubicBezTo>
                  <a:cubicBezTo>
                    <a:pt x="-538" y="7230"/>
                    <a:pt x="624" y="4258"/>
                    <a:pt x="2405" y="2680"/>
                  </a:cubicBezTo>
                  <a:cubicBezTo>
                    <a:pt x="8610" y="-2818"/>
                    <a:pt x="21062" y="731"/>
                    <a:pt x="20606" y="8003"/>
                  </a:cubicBezTo>
                  <a:close/>
                </a:path>
              </a:pathLst>
            </a:custGeom>
            <a:solidFill>
              <a:schemeClr val="accent4">
                <a:lumMod val="20000"/>
                <a:lumOff val="80000"/>
              </a:schemeClr>
            </a:solidFill>
            <a:ln w="38100" cap="flat">
              <a:solidFill>
                <a:schemeClr val="accent4"/>
              </a:solidFill>
              <a:prstDash val="solid"/>
              <a:miter lim="400000"/>
            </a:ln>
            <a:effectLst/>
          </p:spPr>
          <p:txBody>
            <a:bodyPr wrap="square" lIns="38100" tIns="38100" rIns="38100" bIns="38100" numCol="1" anchor="ctr">
              <a:noAutofit/>
            </a:bodyPr>
            <a:lstStyle/>
            <a:p>
              <a:pPr defTabSz="342900">
                <a:defRPr sz="3000">
                  <a:solidFill>
                    <a:srgbClr val="FFFFFF"/>
                  </a:solidFill>
                  <a:effectLst>
                    <a:outerShdw blurRad="38100" dist="12700" dir="5400000">
                      <a:srgbClr val="000000">
                        <a:alpha val="50000"/>
                      </a:srgbClr>
                    </a:outerShdw>
                  </a:effectLst>
                </a:defRPr>
              </a:pPr>
              <a:endParaRPr dirty="0"/>
            </a:p>
          </p:txBody>
        </p:sp>
        <p:sp>
          <p:nvSpPr>
            <p:cNvPr id="14" name="chenying0907 152"/>
            <p:cNvSpPr/>
            <p:nvPr/>
          </p:nvSpPr>
          <p:spPr>
            <a:xfrm>
              <a:off x="91488" y="278219"/>
              <a:ext cx="768929" cy="828291"/>
            </a:xfrm>
            <a:custGeom>
              <a:avLst/>
              <a:gdLst/>
              <a:ahLst/>
              <a:cxnLst>
                <a:cxn ang="0">
                  <a:pos x="wd2" y="hd2"/>
                </a:cxn>
                <a:cxn ang="5400000">
                  <a:pos x="wd2" y="hd2"/>
                </a:cxn>
                <a:cxn ang="10800000">
                  <a:pos x="wd2" y="hd2"/>
                </a:cxn>
                <a:cxn ang="16200000">
                  <a:pos x="wd2" y="hd2"/>
                </a:cxn>
              </a:cxnLst>
              <a:rect l="0" t="0" r="r" b="b"/>
              <a:pathLst>
                <a:path w="21412" h="21600" extrusionOk="0">
                  <a:moveTo>
                    <a:pt x="21365" y="6553"/>
                  </a:moveTo>
                  <a:cubicBezTo>
                    <a:pt x="21209" y="8299"/>
                    <a:pt x="20695" y="9966"/>
                    <a:pt x="20017" y="11011"/>
                  </a:cubicBezTo>
                  <a:cubicBezTo>
                    <a:pt x="17690" y="14597"/>
                    <a:pt x="10380" y="15582"/>
                    <a:pt x="6269" y="15729"/>
                  </a:cubicBezTo>
                  <a:cubicBezTo>
                    <a:pt x="4038" y="16710"/>
                    <a:pt x="2030" y="18524"/>
                    <a:pt x="1890" y="21600"/>
                  </a:cubicBezTo>
                  <a:cubicBezTo>
                    <a:pt x="1354" y="19498"/>
                    <a:pt x="638" y="17403"/>
                    <a:pt x="3179" y="14478"/>
                  </a:cubicBezTo>
                  <a:cubicBezTo>
                    <a:pt x="2729" y="14996"/>
                    <a:pt x="-3" y="11060"/>
                    <a:pt x="0" y="10322"/>
                  </a:cubicBezTo>
                  <a:cubicBezTo>
                    <a:pt x="7119" y="10785"/>
                    <a:pt x="20375" y="9891"/>
                    <a:pt x="18971" y="0"/>
                  </a:cubicBezTo>
                  <a:cubicBezTo>
                    <a:pt x="21020" y="1136"/>
                    <a:pt x="21597" y="3933"/>
                    <a:pt x="21365" y="6553"/>
                  </a:cubicBezTo>
                  <a:close/>
                </a:path>
              </a:pathLst>
            </a:custGeom>
            <a:solidFill>
              <a:schemeClr val="accent4"/>
            </a:solidFill>
            <a:ln w="12700" cap="flat">
              <a:solidFill>
                <a:schemeClr val="accent4"/>
              </a:solidFill>
              <a:miter lim="400000"/>
            </a:ln>
            <a:effectLst/>
          </p:spPr>
          <p:txBody>
            <a:bodyPr wrap="square" lIns="38100" tIns="38100" rIns="38100" bIns="38100" numCol="1" anchor="ctr">
              <a:noAutofit/>
            </a:bodyPr>
            <a:lstStyle/>
            <a:p>
              <a:pPr defTabSz="342900">
                <a:defRPr sz="3000">
                  <a:solidFill>
                    <a:srgbClr val="FFFFFF"/>
                  </a:solidFill>
                  <a:effectLst>
                    <a:outerShdw blurRad="38100" dist="12700" dir="5400000">
                      <a:srgbClr val="000000">
                        <a:alpha val="50000"/>
                      </a:srgbClr>
                    </a:outerShdw>
                  </a:effectLst>
                </a:defRPr>
              </a:pPr>
              <a:endParaRPr dirty="0"/>
            </a:p>
          </p:txBody>
        </p:sp>
        <p:grpSp>
          <p:nvGrpSpPr>
            <p:cNvPr id="15" name="Group 156"/>
            <p:cNvGrpSpPr/>
            <p:nvPr/>
          </p:nvGrpSpPr>
          <p:grpSpPr>
            <a:xfrm>
              <a:off x="297011" y="199311"/>
              <a:ext cx="178941" cy="384021"/>
              <a:chOff x="-33189" y="-16589"/>
              <a:chExt cx="178940" cy="384020"/>
            </a:xfrm>
          </p:grpSpPr>
          <p:sp>
            <p:nvSpPr>
              <p:cNvPr id="16" name="chenying0907 154"/>
              <p:cNvSpPr/>
              <p:nvPr/>
            </p:nvSpPr>
            <p:spPr>
              <a:xfrm>
                <a:off x="-33189" y="-16589"/>
                <a:ext cx="178940" cy="244342"/>
              </a:xfrm>
              <a:custGeom>
                <a:avLst/>
                <a:gdLst/>
                <a:ahLst/>
                <a:cxnLst>
                  <a:cxn ang="0">
                    <a:pos x="wd2" y="hd2"/>
                  </a:cxn>
                  <a:cxn ang="5400000">
                    <a:pos x="wd2" y="hd2"/>
                  </a:cxn>
                  <a:cxn ang="10800000">
                    <a:pos x="wd2" y="hd2"/>
                  </a:cxn>
                  <a:cxn ang="16200000">
                    <a:pos x="wd2" y="hd2"/>
                  </a:cxn>
                </a:cxnLst>
                <a:rect l="0" t="0" r="r" b="b"/>
                <a:pathLst>
                  <a:path w="17224" h="18018" extrusionOk="0">
                    <a:moveTo>
                      <a:pt x="100" y="9277"/>
                    </a:moveTo>
                    <a:cubicBezTo>
                      <a:pt x="-1213" y="3536"/>
                      <a:pt x="10703" y="-3582"/>
                      <a:pt x="16203" y="2063"/>
                    </a:cubicBezTo>
                    <a:cubicBezTo>
                      <a:pt x="20387" y="6358"/>
                      <a:pt x="10513" y="14060"/>
                      <a:pt x="8251" y="18018"/>
                    </a:cubicBezTo>
                  </a:path>
                </a:pathLst>
              </a:custGeom>
              <a:noFill/>
              <a:ln w="38100" cap="flat">
                <a:solidFill>
                  <a:schemeClr val="accent4"/>
                </a:solidFill>
                <a:prstDash val="solid"/>
                <a:miter lim="400000"/>
              </a:ln>
              <a:effectLst/>
            </p:spPr>
            <p:txBody>
              <a:bodyPr wrap="square" lIns="38100" tIns="38100" rIns="38100" bIns="38100" numCol="1" anchor="ctr">
                <a:noAutofit/>
              </a:bodyPr>
              <a:lstStyle/>
              <a:p>
                <a:pPr defTabSz="342900">
                  <a:defRPr sz="3000">
                    <a:solidFill>
                      <a:srgbClr val="FFFFFF"/>
                    </a:solidFill>
                    <a:effectLst>
                      <a:outerShdw blurRad="38100" dist="12700" dir="5400000">
                        <a:srgbClr val="000000">
                          <a:alpha val="50000"/>
                        </a:srgbClr>
                      </a:outerShdw>
                    </a:effectLst>
                  </a:defRPr>
                </a:pPr>
                <a:endParaRPr dirty="0"/>
              </a:p>
            </p:txBody>
          </p:sp>
          <p:sp>
            <p:nvSpPr>
              <p:cNvPr id="17" name="chenying0907 155"/>
              <p:cNvSpPr/>
              <p:nvPr/>
            </p:nvSpPr>
            <p:spPr>
              <a:xfrm>
                <a:off x="76200" y="342900"/>
                <a:ext cx="19564" cy="24531"/>
              </a:xfrm>
              <a:custGeom>
                <a:avLst/>
                <a:gdLst/>
                <a:ahLst/>
                <a:cxnLst>
                  <a:cxn ang="0">
                    <a:pos x="wd2" y="hd2"/>
                  </a:cxn>
                  <a:cxn ang="5400000">
                    <a:pos x="wd2" y="hd2"/>
                  </a:cxn>
                  <a:cxn ang="10800000">
                    <a:pos x="wd2" y="hd2"/>
                  </a:cxn>
                  <a:cxn ang="16200000">
                    <a:pos x="wd2" y="hd2"/>
                  </a:cxn>
                </a:cxnLst>
                <a:rect l="0" t="0" r="r" b="b"/>
                <a:pathLst>
                  <a:path w="18659" h="15561" extrusionOk="0">
                    <a:moveTo>
                      <a:pt x="0" y="8336"/>
                    </a:moveTo>
                    <a:cubicBezTo>
                      <a:pt x="3561" y="8171"/>
                      <a:pt x="10161" y="-5031"/>
                      <a:pt x="7784" y="2124"/>
                    </a:cubicBezTo>
                    <a:cubicBezTo>
                      <a:pt x="8671" y="6888"/>
                      <a:pt x="11060" y="11294"/>
                      <a:pt x="14952" y="15353"/>
                    </a:cubicBezTo>
                    <a:cubicBezTo>
                      <a:pt x="21600" y="16569"/>
                      <a:pt x="19305" y="12443"/>
                      <a:pt x="8067" y="2966"/>
                    </a:cubicBezTo>
                  </a:path>
                </a:pathLst>
              </a:custGeom>
              <a:noFill/>
              <a:ln w="38100" cap="flat">
                <a:solidFill>
                  <a:schemeClr val="accent4"/>
                </a:solidFill>
                <a:prstDash val="solid"/>
                <a:miter lim="400000"/>
              </a:ln>
              <a:effectLst/>
            </p:spPr>
            <p:txBody>
              <a:bodyPr wrap="square" lIns="38100" tIns="38100" rIns="38100" bIns="38100" numCol="1" anchor="ctr">
                <a:noAutofit/>
              </a:bodyPr>
              <a:lstStyle/>
              <a:p>
                <a:pPr defTabSz="342900">
                  <a:defRPr sz="3000">
                    <a:solidFill>
                      <a:srgbClr val="FFFFFF"/>
                    </a:solidFill>
                    <a:effectLst>
                      <a:outerShdw blurRad="38100" dist="12700" dir="5400000">
                        <a:srgbClr val="000000">
                          <a:alpha val="50000"/>
                        </a:srgbClr>
                      </a:outerShdw>
                    </a:effectLst>
                  </a:defRPr>
                </a:pPr>
                <a:endParaRPr dirty="0"/>
              </a:p>
            </p:txBody>
          </p:sp>
        </p:grpSp>
      </p:grpSp>
    </p:spTree>
  </p:cSld>
  <p:clrMapOvr>
    <a:masterClrMapping/>
  </p:clrMapOvr>
  <p:transition spd="slow"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00"/>
                                        <p:tgtEl>
                                          <p:spTgt spid="7"/>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down)">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down)">
                                      <p:cBhvr>
                                        <p:cTn id="37" dur="500"/>
                                        <p:tgtEl>
                                          <p:spTgt spid="10"/>
                                        </p:tgtEl>
                                      </p:cBhvr>
                                    </p:animEffect>
                                  </p:childTnLst>
                                </p:cTn>
                              </p:par>
                            </p:childTnLst>
                          </p:cTn>
                        </p:par>
                        <p:par>
                          <p:cTn id="38" fill="hold">
                            <p:stCondLst>
                              <p:cond delay="500"/>
                            </p:stCondLst>
                            <p:childTnLst>
                              <p:par>
                                <p:cTn id="39" presetID="10" presetClass="entr" presetSubtype="0"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p:bldP spid="1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文本框 20"/>
          <p:cNvSpPr txBox="1"/>
          <p:nvPr/>
        </p:nvSpPr>
        <p:spPr>
          <a:xfrm>
            <a:off x="1583856" y="144825"/>
            <a:ext cx="6363947" cy="523220"/>
          </a:xfrm>
          <a:prstGeom prst="rect">
            <a:avLst/>
          </a:prstGeom>
          <a:noFill/>
        </p:spPr>
        <p:txBody>
          <a:bodyPr wrap="square">
            <a:spAutoFit/>
          </a:bodyPr>
          <a:lstStyle/>
          <a:p>
            <a:pPr algn="ctr"/>
            <a:r>
              <a:rPr lang="en-US" altLang="zh-CN" sz="2800" b="1" dirty="0">
                <a:solidFill>
                  <a:schemeClr val="accent2"/>
                </a:solidFill>
                <a:latin typeface="Times New Roman" panose="02020603050405020304" pitchFamily="18" charset="0"/>
                <a:cs typeface="Times New Roman" panose="02020603050405020304" pitchFamily="18" charset="0"/>
                <a:sym typeface="+mn-ea"/>
              </a:rPr>
              <a:t>The Conclusion</a:t>
            </a:r>
            <a:endParaRPr lang="en-US" altLang="zh-CN" sz="2800" b="1" dirty="0">
              <a:solidFill>
                <a:schemeClr val="accent2"/>
              </a:solidFill>
              <a:latin typeface="Times New Roman" panose="02020603050405020304" pitchFamily="18" charset="0"/>
              <a:cs typeface="Times New Roman" panose="02020603050405020304" pitchFamily="18" charset="0"/>
              <a:sym typeface="+mn-ea"/>
            </a:endParaRPr>
          </a:p>
        </p:txBody>
      </p:sp>
      <p:sp>
        <p:nvSpPr>
          <p:cNvPr id="15" name="矩形 14"/>
          <p:cNvSpPr/>
          <p:nvPr/>
        </p:nvSpPr>
        <p:spPr>
          <a:xfrm>
            <a:off x="740746" y="1212723"/>
            <a:ext cx="3331844" cy="400110"/>
          </a:xfrm>
          <a:prstGeom prst="rect">
            <a:avLst/>
          </a:prstGeom>
          <a:solidFill>
            <a:schemeClr val="accent1"/>
          </a:solidFill>
        </p:spPr>
        <p:txBody>
          <a:bodyPr wrap="square">
            <a:spAutoFit/>
          </a:bodyPr>
          <a:lstStyle/>
          <a:p>
            <a:r>
              <a:rPr lang="en-US" altLang="zh-CN" sz="2000" b="1" dirty="0">
                <a:solidFill>
                  <a:schemeClr val="bg1"/>
                </a:solidFill>
                <a:latin typeface="Times New Roman" panose="02020603050405020304" pitchFamily="18" charset="0"/>
                <a:cs typeface="Times New Roman" panose="02020603050405020304" pitchFamily="18" charset="0"/>
              </a:rPr>
              <a:t>Tie back to the introduction</a:t>
            </a:r>
            <a:endParaRPr lang="zh-CN" altLang="en-US" sz="2000" b="1" dirty="0">
              <a:solidFill>
                <a:schemeClr val="bg1"/>
              </a:solidFill>
              <a:latin typeface="Times New Roman" panose="02020603050405020304" pitchFamily="18" charset="0"/>
              <a:cs typeface="Times New Roman" panose="02020603050405020304" pitchFamily="18" charset="0"/>
            </a:endParaRPr>
          </a:p>
        </p:txBody>
      </p:sp>
      <p:sp>
        <p:nvSpPr>
          <p:cNvPr id="16" name="矩形 15"/>
          <p:cNvSpPr/>
          <p:nvPr/>
        </p:nvSpPr>
        <p:spPr>
          <a:xfrm>
            <a:off x="870992" y="4466526"/>
            <a:ext cx="2124236" cy="400110"/>
          </a:xfrm>
          <a:prstGeom prst="rect">
            <a:avLst/>
          </a:prstGeom>
          <a:solidFill>
            <a:schemeClr val="accent1"/>
          </a:solidFill>
        </p:spPr>
        <p:txBody>
          <a:bodyPr wrap="square">
            <a:spAutoFit/>
          </a:bodyPr>
          <a:lstStyle/>
          <a:p>
            <a:r>
              <a:rPr lang="en-US" altLang="zh-CN" sz="2000" b="1" dirty="0">
                <a:solidFill>
                  <a:schemeClr val="bg1"/>
                </a:solidFill>
                <a:latin typeface="Times New Roman" panose="02020603050405020304" pitchFamily="18" charset="0"/>
                <a:ea typeface="叶根友小京楷简体" panose="02010601030101010101" pitchFamily="2" charset="-122"/>
                <a:cs typeface="Times New Roman" panose="02020603050405020304" pitchFamily="18" charset="0"/>
              </a:rPr>
              <a:t>Appeal to action</a:t>
            </a:r>
            <a:endParaRPr lang="zh-CN" altLang="en-US" sz="2000" b="1" dirty="0">
              <a:solidFill>
                <a:schemeClr val="bg1"/>
              </a:solidFill>
              <a:latin typeface="Times New Roman" panose="02020603050405020304" pitchFamily="18" charset="0"/>
              <a:cs typeface="Times New Roman" panose="02020603050405020304" pitchFamily="18" charset="0"/>
            </a:endParaRPr>
          </a:p>
        </p:txBody>
      </p:sp>
      <p:sp>
        <p:nvSpPr>
          <p:cNvPr id="20" name="文本框 19"/>
          <p:cNvSpPr txBox="1"/>
          <p:nvPr/>
        </p:nvSpPr>
        <p:spPr>
          <a:xfrm>
            <a:off x="863588" y="1657389"/>
            <a:ext cx="7442027" cy="2800895"/>
          </a:xfrm>
          <a:prstGeom prst="rect">
            <a:avLst/>
          </a:prstGeom>
          <a:noFill/>
        </p:spPr>
        <p:txBody>
          <a:bodyPr wrap="square">
            <a:spAutoFit/>
          </a:bodyPr>
          <a:lstStyle/>
          <a:p>
            <a:pPr algn="just">
              <a:lnSpc>
                <a:spcPct val="150000"/>
              </a:lnSpc>
              <a:spcAft>
                <a:spcPts val="0"/>
              </a:spcAft>
            </a:pPr>
            <a:r>
              <a:rPr lang="en-US" altLang="zh-CN" sz="1800" kern="0" dirty="0">
                <a:solidFill>
                  <a:srgbClr val="022F4E"/>
                </a:solidFill>
                <a:effectLst/>
                <a:latin typeface="Times New Roman" panose="02020603050405020304" pitchFamily="18" charset="0"/>
                <a:ea typeface="宋体" panose="02010600030101010101" pitchFamily="2" charset="-122"/>
                <a:cs typeface="Times New Roman" panose="02020603050405020304" pitchFamily="18" charset="0"/>
              </a:rPr>
              <a:t>        So I think this should absolutely be a priority. There's no need to panic. We don't have to hoard cans of spaghetti or go down into the basement. But we need to get going, because time is not on our side. In fact, if there's one positive thing that can come out of the Ebola epidemic, it's that it can serve as an early warning, a wake-up call, to get ready. If we start now, we can be ready for the next epidemic. </a:t>
            </a:r>
            <a:endParaRPr lang="zh-CN" altLang="zh-CN" sz="1800" kern="100" dirty="0">
              <a:effectLst/>
              <a:latin typeface="Times New Roman" panose="02020603050405020304" pitchFamily="18" charset="0"/>
              <a:ea typeface="等线" panose="02010600030101010101" pitchFamily="2" charset="-122"/>
              <a:cs typeface="Times New Roman" panose="02020603050405020304" pitchFamily="18" charset="0"/>
            </a:endParaRPr>
          </a:p>
          <a:p>
            <a:pPr algn="l">
              <a:lnSpc>
                <a:spcPts val="1560"/>
              </a:lnSpc>
              <a:spcAft>
                <a:spcPts val="0"/>
              </a:spcAft>
            </a:pP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p:txBody>
      </p:sp>
      <p:cxnSp>
        <p:nvCxnSpPr>
          <p:cNvPr id="8" name="直接连接符 7"/>
          <p:cNvCxnSpPr/>
          <p:nvPr/>
        </p:nvCxnSpPr>
        <p:spPr>
          <a:xfrm>
            <a:off x="1025606" y="2554484"/>
            <a:ext cx="6516724"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5658842" y="3763594"/>
            <a:ext cx="252028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971600" y="4228728"/>
            <a:ext cx="257576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940449" y="2968588"/>
            <a:ext cx="1836204"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4211960" y="3763594"/>
            <a:ext cx="110774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5080062" y="4298185"/>
            <a:ext cx="4068452" cy="646331"/>
          </a:xfrm>
          <a:prstGeom prst="rect">
            <a:avLst/>
          </a:prstGeom>
          <a:noFill/>
        </p:spPr>
        <p:txBody>
          <a:bodyPr wrap="square" rtlCol="0">
            <a:spAutoFit/>
          </a:bodyPr>
          <a:lstStyle/>
          <a:p>
            <a:r>
              <a:rPr lang="en-US" altLang="zh-CN" b="1" i="1" dirty="0">
                <a:solidFill>
                  <a:schemeClr val="accent4">
                    <a:lumMod val="75000"/>
                  </a:schemeClr>
                </a:solidFill>
                <a:latin typeface="Times New Roman" panose="02020603050405020304" pitchFamily="18" charset="0"/>
                <a:cs typeface="Times New Roman" panose="02020603050405020304" pitchFamily="18" charset="0"/>
              </a:rPr>
              <a:t>The Next Outbreak? We’re Not Ready</a:t>
            </a:r>
            <a:r>
              <a:rPr lang="en-US" altLang="zh-CN" b="1" dirty="0">
                <a:solidFill>
                  <a:schemeClr val="accent4">
                    <a:lumMod val="75000"/>
                  </a:schemeClr>
                </a:solidFill>
                <a:latin typeface="Times New Roman" panose="02020603050405020304" pitchFamily="18" charset="0"/>
                <a:cs typeface="Times New Roman" panose="02020603050405020304" pitchFamily="18" charset="0"/>
              </a:rPr>
              <a:t>.</a:t>
            </a:r>
            <a:endParaRPr lang="en-US" altLang="zh-CN" b="1" dirty="0">
              <a:solidFill>
                <a:schemeClr val="accent4">
                  <a:lumMod val="75000"/>
                </a:schemeClr>
              </a:solidFill>
              <a:latin typeface="Times New Roman" panose="02020603050405020304" pitchFamily="18" charset="0"/>
              <a:cs typeface="Times New Roman" panose="02020603050405020304" pitchFamily="18" charset="0"/>
            </a:endParaRPr>
          </a:p>
          <a:p>
            <a:r>
              <a:rPr lang="en-US" altLang="zh-CN" b="1" dirty="0">
                <a:solidFill>
                  <a:schemeClr val="accent4">
                    <a:lumMod val="75000"/>
                  </a:schemeClr>
                </a:solidFill>
                <a:latin typeface="Times New Roman" panose="02020603050405020304" pitchFamily="18" charset="0"/>
                <a:cs typeface="Times New Roman" panose="02020603050405020304" pitchFamily="18" charset="0"/>
              </a:rPr>
              <a:t>Bill Gates</a:t>
            </a:r>
            <a:endParaRPr lang="zh-CN" altLang="en-US" b="1" dirty="0">
              <a:solidFill>
                <a:schemeClr val="accent4">
                  <a:lumMod val="75000"/>
                </a:schemeClr>
              </a:solidFill>
              <a:latin typeface="Times New Roman" panose="02020603050405020304" pitchFamily="18" charset="0"/>
              <a:cs typeface="Times New Roman" panose="02020603050405020304" pitchFamily="18" charset="0"/>
            </a:endParaRPr>
          </a:p>
        </p:txBody>
      </p:sp>
    </p:spTree>
  </p:cSld>
  <p:clrMapOvr>
    <a:masterClrMapping/>
  </p:clrMapOvr>
  <p:transition spd="slow" advClick="0" advTm="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500"/>
                                        <p:tgtEl>
                                          <p:spTgt spid="3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childTnLst>
                                </p:cTn>
                              </p:par>
                              <p:par>
                                <p:cTn id="28" presetID="10" presetClass="entr" presetSubtype="0" fill="hold" nodeType="with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500"/>
                                        <p:tgtEl>
                                          <p:spTgt spid="27"/>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wipe(down)">
                                      <p:cBhvr>
                                        <p:cTn id="3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文本框 20"/>
          <p:cNvSpPr txBox="1"/>
          <p:nvPr/>
        </p:nvSpPr>
        <p:spPr>
          <a:xfrm>
            <a:off x="863588" y="196280"/>
            <a:ext cx="6363947" cy="523220"/>
          </a:xfrm>
          <a:prstGeom prst="rect">
            <a:avLst/>
          </a:prstGeom>
          <a:noFill/>
        </p:spPr>
        <p:txBody>
          <a:bodyPr wrap="square">
            <a:spAutoFit/>
          </a:bodyPr>
          <a:lstStyle/>
          <a:p>
            <a:pPr algn="ctr"/>
            <a:r>
              <a:rPr lang="en-US" altLang="zh-CN" sz="2800" b="1" dirty="0">
                <a:solidFill>
                  <a:schemeClr val="accent2"/>
                </a:solidFill>
                <a:latin typeface="Times New Roman" panose="02020603050405020304" pitchFamily="18" charset="0"/>
                <a:cs typeface="Times New Roman" panose="02020603050405020304" pitchFamily="18" charset="0"/>
                <a:sym typeface="+mn-ea"/>
              </a:rPr>
              <a:t>The Conclusion</a:t>
            </a:r>
            <a:endParaRPr lang="en-US" altLang="zh-CN" sz="2800" b="1" dirty="0">
              <a:solidFill>
                <a:schemeClr val="accent2"/>
              </a:solidFill>
              <a:latin typeface="Times New Roman" panose="02020603050405020304" pitchFamily="18" charset="0"/>
              <a:cs typeface="Times New Roman" panose="02020603050405020304" pitchFamily="18" charset="0"/>
              <a:sym typeface="+mn-ea"/>
            </a:endParaRPr>
          </a:p>
        </p:txBody>
      </p:sp>
      <p:sp>
        <p:nvSpPr>
          <p:cNvPr id="15" name="矩形 14"/>
          <p:cNvSpPr/>
          <p:nvPr/>
        </p:nvSpPr>
        <p:spPr>
          <a:xfrm>
            <a:off x="4644008" y="1348735"/>
            <a:ext cx="3276364" cy="400110"/>
          </a:xfrm>
          <a:prstGeom prst="rect">
            <a:avLst/>
          </a:prstGeom>
          <a:solidFill>
            <a:schemeClr val="accent1"/>
          </a:solidFill>
        </p:spPr>
        <p:txBody>
          <a:bodyPr wrap="square">
            <a:spAutoFit/>
          </a:bodyPr>
          <a:lstStyle/>
          <a:p>
            <a:r>
              <a:rPr lang="en-US" altLang="zh-CN" sz="2000" b="1" dirty="0">
                <a:solidFill>
                  <a:schemeClr val="bg1"/>
                </a:solidFill>
                <a:latin typeface="Times New Roman" panose="02020603050405020304" pitchFamily="18" charset="0"/>
                <a:cs typeface="Times New Roman" panose="02020603050405020304" pitchFamily="18" charset="0"/>
              </a:rPr>
              <a:t>Tie back to the introduction</a:t>
            </a:r>
            <a:endParaRPr lang="zh-CN" altLang="en-US" sz="2000" b="1" dirty="0">
              <a:solidFill>
                <a:schemeClr val="bg1"/>
              </a:solidFill>
              <a:latin typeface="Times New Roman" panose="02020603050405020304" pitchFamily="18" charset="0"/>
              <a:cs typeface="Times New Roman" panose="02020603050405020304" pitchFamily="18" charset="0"/>
            </a:endParaRPr>
          </a:p>
        </p:txBody>
      </p:sp>
      <p:sp>
        <p:nvSpPr>
          <p:cNvPr id="16" name="矩形 15"/>
          <p:cNvSpPr/>
          <p:nvPr/>
        </p:nvSpPr>
        <p:spPr>
          <a:xfrm>
            <a:off x="4704939" y="2378908"/>
            <a:ext cx="2008326" cy="400110"/>
          </a:xfrm>
          <a:prstGeom prst="rect">
            <a:avLst/>
          </a:prstGeom>
          <a:solidFill>
            <a:schemeClr val="accent1"/>
          </a:solidFill>
        </p:spPr>
        <p:txBody>
          <a:bodyPr wrap="square">
            <a:spAutoFit/>
          </a:bodyPr>
          <a:lstStyle/>
          <a:p>
            <a:r>
              <a:rPr lang="en-US" altLang="zh-CN" sz="2000" b="1" dirty="0">
                <a:solidFill>
                  <a:schemeClr val="bg1"/>
                </a:solidFill>
                <a:latin typeface="Times New Roman" panose="02020603050405020304" pitchFamily="18" charset="0"/>
                <a:ea typeface="叶根友小京楷简体" panose="02010601030101010101" pitchFamily="2" charset="-122"/>
                <a:cs typeface="Times New Roman" panose="02020603050405020304" pitchFamily="18" charset="0"/>
              </a:rPr>
              <a:t>Appeal to action</a:t>
            </a:r>
            <a:endParaRPr lang="zh-CN" altLang="en-US" sz="2000" b="1" dirty="0">
              <a:solidFill>
                <a:schemeClr val="bg1"/>
              </a:solidFill>
              <a:latin typeface="Times New Roman" panose="02020603050405020304" pitchFamily="18" charset="0"/>
              <a:cs typeface="Times New Roman" panose="02020603050405020304" pitchFamily="18" charset="0"/>
            </a:endParaRPr>
          </a:p>
        </p:txBody>
      </p:sp>
      <p:sp>
        <p:nvSpPr>
          <p:cNvPr id="11" name="矩形 10"/>
          <p:cNvSpPr/>
          <p:nvPr/>
        </p:nvSpPr>
        <p:spPr>
          <a:xfrm>
            <a:off x="143508" y="2428528"/>
            <a:ext cx="3132348" cy="400110"/>
          </a:xfrm>
          <a:prstGeom prst="rect">
            <a:avLst/>
          </a:prstGeom>
          <a:solidFill>
            <a:schemeClr val="accent1"/>
          </a:solidFill>
        </p:spPr>
        <p:txBody>
          <a:bodyPr wrap="square">
            <a:spAutoFit/>
          </a:bodyPr>
          <a:lstStyle/>
          <a:p>
            <a:r>
              <a:rPr lang="en-US" altLang="zh-CN" sz="2000" b="1" dirty="0">
                <a:solidFill>
                  <a:schemeClr val="bg1"/>
                </a:solidFill>
                <a:latin typeface="Times New Roman" panose="02020603050405020304" pitchFamily="18" charset="0"/>
                <a:cs typeface="Times New Roman" panose="02020603050405020304" pitchFamily="18" charset="0"/>
              </a:rPr>
              <a:t>Reinforce the central idea</a:t>
            </a:r>
            <a:endParaRPr lang="zh-CN" altLang="en-US" sz="2000" b="1" dirty="0">
              <a:solidFill>
                <a:schemeClr val="bg1"/>
              </a:solidFill>
              <a:latin typeface="Times New Roman" panose="02020603050405020304" pitchFamily="18" charset="0"/>
              <a:cs typeface="Times New Roman" panose="02020603050405020304" pitchFamily="18" charset="0"/>
            </a:endParaRPr>
          </a:p>
        </p:txBody>
      </p:sp>
      <p:sp>
        <p:nvSpPr>
          <p:cNvPr id="12" name="矩形 11"/>
          <p:cNvSpPr/>
          <p:nvPr/>
        </p:nvSpPr>
        <p:spPr>
          <a:xfrm>
            <a:off x="4692135" y="3396244"/>
            <a:ext cx="2976209" cy="400110"/>
          </a:xfrm>
          <a:prstGeom prst="rect">
            <a:avLst/>
          </a:prstGeom>
          <a:solidFill>
            <a:schemeClr val="accent1"/>
          </a:solidFill>
        </p:spPr>
        <p:txBody>
          <a:bodyPr wrap="square">
            <a:spAutoFit/>
          </a:bodyPr>
          <a:lstStyle/>
          <a:p>
            <a:r>
              <a:rPr lang="en-US" altLang="zh-CN" sz="2000" b="1" dirty="0">
                <a:solidFill>
                  <a:schemeClr val="bg1"/>
                </a:solidFill>
                <a:latin typeface="Times New Roman" panose="02020603050405020304" pitchFamily="18" charset="0"/>
                <a:ea typeface="叶根友小京楷简体" panose="02010601030101010101" pitchFamily="2" charset="-122"/>
                <a:cs typeface="Times New Roman" panose="02020603050405020304" pitchFamily="18" charset="0"/>
              </a:rPr>
              <a:t>Sum up the main points</a:t>
            </a:r>
            <a:endParaRPr lang="zh-CN" altLang="en-US" sz="2000" b="1" dirty="0">
              <a:solidFill>
                <a:schemeClr val="bg1"/>
              </a:solidFill>
              <a:latin typeface="Times New Roman" panose="02020603050405020304" pitchFamily="18" charset="0"/>
              <a:cs typeface="Times New Roman" panose="02020603050405020304" pitchFamily="18" charset="0"/>
            </a:endParaRPr>
          </a:p>
        </p:txBody>
      </p:sp>
      <p:sp>
        <p:nvSpPr>
          <p:cNvPr id="8" name="左大括号 7"/>
          <p:cNvSpPr/>
          <p:nvPr/>
        </p:nvSpPr>
        <p:spPr>
          <a:xfrm>
            <a:off x="3695441" y="1398029"/>
            <a:ext cx="468052" cy="2398325"/>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Tree>
  </p:cSld>
  <p:clrMapOvr>
    <a:masterClrMapping/>
  </p:clrMapOvr>
  <p:transition spd="slow" advClick="0" advTm="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down)">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down)">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down)">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1" grpId="0" animBg="1"/>
      <p:bldP spid="12" grpId="0" animBg="1"/>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henying0907 148"/>
          <p:cNvSpPr/>
          <p:nvPr/>
        </p:nvSpPr>
        <p:spPr>
          <a:xfrm>
            <a:off x="5533184" y="1672444"/>
            <a:ext cx="3308199" cy="400238"/>
          </a:xfrm>
          <a:prstGeom prst="rect">
            <a:avLst/>
          </a:prstGeom>
          <a:noFill/>
          <a:ln w="12700" cap="flat">
            <a:noFill/>
            <a:miter lim="400000"/>
          </a:ln>
          <a:effectLst/>
        </p:spPr>
        <p:txBody>
          <a:bodyPr wrap="square" lIns="28575" tIns="28575" rIns="28575" bIns="28575" numCol="1" anchor="ctr">
            <a:spAutoFit/>
          </a:bodyPr>
          <a:lstStyle/>
          <a:p>
            <a:pPr>
              <a:lnSpc>
                <a:spcPct val="130000"/>
              </a:lnSpc>
              <a:spcBef>
                <a:spcPct val="0"/>
              </a:spcBef>
            </a:pP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30000"/>
              </a:lnSpc>
              <a:spcBef>
                <a:spcPct val="0"/>
              </a:spcBef>
              <a:buNone/>
            </a:pP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 name="chenying0907 148"/>
          <p:cNvSpPr/>
          <p:nvPr/>
        </p:nvSpPr>
        <p:spPr>
          <a:xfrm>
            <a:off x="5580112" y="2697495"/>
            <a:ext cx="3308199" cy="400238"/>
          </a:xfrm>
          <a:prstGeom prst="rect">
            <a:avLst/>
          </a:prstGeom>
          <a:noFill/>
          <a:ln w="12700" cap="flat">
            <a:noFill/>
            <a:miter lim="400000"/>
          </a:ln>
          <a:effectLst/>
        </p:spPr>
        <p:txBody>
          <a:bodyPr wrap="square" lIns="28575" tIns="28575" rIns="28575" bIns="28575" numCol="1" anchor="ctr">
            <a:spAutoFit/>
          </a:bodyPr>
          <a:lstStyle/>
          <a:p>
            <a:pPr>
              <a:lnSpc>
                <a:spcPct val="130000"/>
              </a:lnSpc>
              <a:spcBef>
                <a:spcPct val="0"/>
              </a:spcBef>
            </a:pP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30000"/>
              </a:lnSpc>
              <a:spcBef>
                <a:spcPct val="0"/>
              </a:spcBef>
              <a:buNone/>
            </a:pP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2" name="文本框 21"/>
          <p:cNvSpPr txBox="1"/>
          <p:nvPr/>
        </p:nvSpPr>
        <p:spPr>
          <a:xfrm>
            <a:off x="4062352" y="1065348"/>
            <a:ext cx="3413057" cy="369332"/>
          </a:xfrm>
          <a:prstGeom prst="rect">
            <a:avLst/>
          </a:prstGeom>
          <a:noFill/>
        </p:spPr>
        <p:txBody>
          <a:bodyPr wrap="square">
            <a:spAutoFit/>
          </a:bodyPr>
          <a:lstStyle/>
          <a:p>
            <a:r>
              <a:rPr lang="en-US" altLang="zh-CN" dirty="0">
                <a:solidFill>
                  <a:schemeClr val="accent6">
                    <a:lumMod val="75000"/>
                  </a:schemeClr>
                </a:solidFill>
                <a:latin typeface="Times New Roman" panose="02020603050405020304" pitchFamily="18" charset="0"/>
                <a:cs typeface="Times New Roman" panose="02020603050405020304" pitchFamily="18" charset="0"/>
                <a:sym typeface="+mn-ea"/>
              </a:rPr>
              <a:t>I. The city is locked down.</a:t>
            </a:r>
            <a:endParaRPr lang="zh-CN" altLang="en-US" dirty="0">
              <a:solidFill>
                <a:schemeClr val="accent6">
                  <a:lumMod val="75000"/>
                </a:schemeClr>
              </a:solidFill>
            </a:endParaRPr>
          </a:p>
        </p:txBody>
      </p:sp>
      <p:sp>
        <p:nvSpPr>
          <p:cNvPr id="26" name="文本框 25"/>
          <p:cNvSpPr txBox="1"/>
          <p:nvPr/>
        </p:nvSpPr>
        <p:spPr>
          <a:xfrm>
            <a:off x="4054214" y="1599175"/>
            <a:ext cx="4655368" cy="369332"/>
          </a:xfrm>
          <a:prstGeom prst="rect">
            <a:avLst/>
          </a:prstGeom>
          <a:noFill/>
        </p:spPr>
        <p:txBody>
          <a:bodyPr wrap="square">
            <a:spAutoFit/>
          </a:bodyPr>
          <a:lstStyle/>
          <a:p>
            <a:pPr indent="0" algn="just" fontAlgn="auto"/>
            <a:r>
              <a:rPr lang="en-US" altLang="zh-CN" dirty="0">
                <a:solidFill>
                  <a:schemeClr val="accent6">
                    <a:lumMod val="75000"/>
                  </a:schemeClr>
                </a:solidFill>
                <a:latin typeface="Times New Roman" panose="02020603050405020304" pitchFamily="18" charset="0"/>
                <a:cs typeface="Times New Roman" panose="02020603050405020304" pitchFamily="18" charset="0"/>
                <a:sym typeface="+mn-ea"/>
              </a:rPr>
              <a:t>II. Medics nationwide come to support Wuhan. </a:t>
            </a:r>
            <a:endParaRPr lang="en-US" altLang="zh-CN" sz="1800" dirty="0">
              <a:solidFill>
                <a:schemeClr val="accent6">
                  <a:lumMod val="75000"/>
                </a:schemeClr>
              </a:solidFill>
              <a:latin typeface="Times New Roman" panose="02020603050405020304" pitchFamily="18" charset="0"/>
              <a:cs typeface="Times New Roman" panose="02020603050405020304" pitchFamily="18" charset="0"/>
              <a:sym typeface="+mn-ea"/>
            </a:endParaRPr>
          </a:p>
        </p:txBody>
      </p:sp>
      <p:sp>
        <p:nvSpPr>
          <p:cNvPr id="27" name="文本框 26"/>
          <p:cNvSpPr txBox="1"/>
          <p:nvPr/>
        </p:nvSpPr>
        <p:spPr>
          <a:xfrm>
            <a:off x="4063088" y="2123958"/>
            <a:ext cx="4853538" cy="646331"/>
          </a:xfrm>
          <a:prstGeom prst="rect">
            <a:avLst/>
          </a:prstGeom>
          <a:noFill/>
        </p:spPr>
        <p:txBody>
          <a:bodyPr wrap="square">
            <a:spAutoFit/>
          </a:bodyPr>
          <a:lstStyle/>
          <a:p>
            <a:pPr indent="0" algn="just" fontAlgn="auto"/>
            <a:r>
              <a:rPr lang="en-US" altLang="zh-CN" sz="1800" dirty="0">
                <a:solidFill>
                  <a:schemeClr val="accent6">
                    <a:lumMod val="75000"/>
                  </a:schemeClr>
                </a:solidFill>
                <a:latin typeface="Times New Roman" panose="02020603050405020304" pitchFamily="18" charset="0"/>
                <a:cs typeface="Times New Roman" panose="02020603050405020304" pitchFamily="18" charset="0"/>
                <a:sym typeface="+mn-ea"/>
              </a:rPr>
              <a:t>III. </a:t>
            </a:r>
            <a:r>
              <a:rPr lang="en-US" altLang="zh-CN" dirty="0">
                <a:solidFill>
                  <a:schemeClr val="accent6">
                    <a:lumMod val="75000"/>
                  </a:schemeClr>
                </a:solidFill>
                <a:latin typeface="Times New Roman" panose="02020603050405020304" pitchFamily="18" charset="0"/>
                <a:cs typeface="Times New Roman" panose="02020603050405020304" pitchFamily="18" charset="0"/>
                <a:sym typeface="+mn-ea"/>
              </a:rPr>
              <a:t>The government adheres to the principle that every life matters.</a:t>
            </a:r>
            <a:endParaRPr lang="en-US" altLang="zh-CN" sz="1800" dirty="0">
              <a:solidFill>
                <a:schemeClr val="accent6">
                  <a:lumMod val="75000"/>
                </a:schemeClr>
              </a:solidFill>
              <a:latin typeface="Times New Roman" panose="02020603050405020304" pitchFamily="18" charset="0"/>
              <a:cs typeface="Times New Roman" panose="02020603050405020304" pitchFamily="18" charset="0"/>
              <a:sym typeface="+mn-ea"/>
            </a:endParaRPr>
          </a:p>
        </p:txBody>
      </p:sp>
      <p:sp>
        <p:nvSpPr>
          <p:cNvPr id="31" name="文本框 30"/>
          <p:cNvSpPr txBox="1"/>
          <p:nvPr/>
        </p:nvSpPr>
        <p:spPr>
          <a:xfrm>
            <a:off x="863588" y="196280"/>
            <a:ext cx="6363947" cy="523220"/>
          </a:xfrm>
          <a:prstGeom prst="rect">
            <a:avLst/>
          </a:prstGeom>
          <a:noFill/>
        </p:spPr>
        <p:txBody>
          <a:bodyPr wrap="square">
            <a:spAutoFit/>
          </a:bodyPr>
          <a:lstStyle/>
          <a:p>
            <a:pPr algn="ctr"/>
            <a:r>
              <a:rPr lang="en-US" altLang="zh-CN" sz="2800" b="1" dirty="0">
                <a:solidFill>
                  <a:schemeClr val="accent2"/>
                </a:solidFill>
                <a:latin typeface="Times New Roman" panose="02020603050405020304" pitchFamily="18" charset="0"/>
                <a:cs typeface="Times New Roman" panose="02020603050405020304" pitchFamily="18" charset="0"/>
                <a:sym typeface="+mn-ea"/>
              </a:rPr>
              <a:t>The Body</a:t>
            </a:r>
            <a:endParaRPr lang="en-US" altLang="zh-CN" sz="2800" b="1" dirty="0">
              <a:solidFill>
                <a:schemeClr val="accent2"/>
              </a:solidFill>
              <a:latin typeface="Times New Roman" panose="02020603050405020304" pitchFamily="18" charset="0"/>
              <a:cs typeface="Times New Roman" panose="02020603050405020304" pitchFamily="18" charset="0"/>
              <a:sym typeface="+mn-ea"/>
            </a:endParaRPr>
          </a:p>
        </p:txBody>
      </p:sp>
      <p:sp>
        <p:nvSpPr>
          <p:cNvPr id="34" name="矩形 33"/>
          <p:cNvSpPr/>
          <p:nvPr/>
        </p:nvSpPr>
        <p:spPr>
          <a:xfrm>
            <a:off x="4627778" y="4214546"/>
            <a:ext cx="2088232" cy="461665"/>
          </a:xfrm>
          <a:prstGeom prst="rect">
            <a:avLst/>
          </a:prstGeom>
          <a:solidFill>
            <a:schemeClr val="accent1"/>
          </a:solidFill>
        </p:spPr>
        <p:txBody>
          <a:bodyPr wrap="square">
            <a:spAutoFit/>
          </a:bodyPr>
          <a:lstStyle/>
          <a:p>
            <a:r>
              <a:rPr lang="en-US" altLang="zh-CN" sz="2400" b="1" dirty="0">
                <a:solidFill>
                  <a:schemeClr val="bg1"/>
                </a:solidFill>
                <a:latin typeface="Times New Roman" panose="02020603050405020304" pitchFamily="18" charset="0"/>
                <a:ea typeface="叶根友小京楷简体" panose="02010601030101010101" pitchFamily="2" charset="-122"/>
                <a:cs typeface="Times New Roman" panose="02020603050405020304" pitchFamily="18" charset="0"/>
              </a:rPr>
              <a:t>Topical Order</a:t>
            </a:r>
            <a:endParaRPr lang="zh-CN" altLang="en-US" sz="2400" b="1" dirty="0">
              <a:solidFill>
                <a:schemeClr val="bg1"/>
              </a:solidFill>
              <a:latin typeface="Times New Roman" panose="02020603050405020304" pitchFamily="18" charset="0"/>
              <a:cs typeface="Times New Roman" panose="02020603050405020304" pitchFamily="18" charset="0"/>
            </a:endParaRPr>
          </a:p>
        </p:txBody>
      </p:sp>
      <p:pic>
        <p:nvPicPr>
          <p:cNvPr id="49" name="图片 48"/>
          <p:cNvPicPr>
            <a:picLocks noChangeAspect="1"/>
          </p:cNvPicPr>
          <p:nvPr/>
        </p:nvPicPr>
        <p:blipFill>
          <a:blip r:embed="rId1"/>
          <a:stretch>
            <a:fillRect/>
          </a:stretch>
        </p:blipFill>
        <p:spPr>
          <a:xfrm>
            <a:off x="276124" y="2644552"/>
            <a:ext cx="2947499" cy="1901521"/>
          </a:xfrm>
          <a:prstGeom prst="rect">
            <a:avLst/>
          </a:prstGeom>
        </p:spPr>
      </p:pic>
      <p:sp>
        <p:nvSpPr>
          <p:cNvPr id="51" name="文本框 50"/>
          <p:cNvSpPr txBox="1"/>
          <p:nvPr/>
        </p:nvSpPr>
        <p:spPr>
          <a:xfrm>
            <a:off x="4079182" y="3019807"/>
            <a:ext cx="4853538" cy="369332"/>
          </a:xfrm>
          <a:prstGeom prst="rect">
            <a:avLst/>
          </a:prstGeom>
          <a:noFill/>
        </p:spPr>
        <p:txBody>
          <a:bodyPr wrap="square">
            <a:spAutoFit/>
          </a:bodyPr>
          <a:lstStyle/>
          <a:p>
            <a:pPr indent="0" algn="just" fontAlgn="auto"/>
            <a:r>
              <a:rPr lang="en-US" altLang="zh-CN" sz="1800" dirty="0">
                <a:solidFill>
                  <a:schemeClr val="accent6">
                    <a:lumMod val="75000"/>
                  </a:schemeClr>
                </a:solidFill>
                <a:latin typeface="Times New Roman" panose="02020603050405020304" pitchFamily="18" charset="0"/>
                <a:cs typeface="Times New Roman" panose="02020603050405020304" pitchFamily="18" charset="0"/>
                <a:sym typeface="+mn-ea"/>
              </a:rPr>
              <a:t>IV. </a:t>
            </a:r>
            <a:r>
              <a:rPr lang="en-US" altLang="zh-CN" dirty="0">
                <a:solidFill>
                  <a:schemeClr val="accent6">
                    <a:lumMod val="75000"/>
                  </a:schemeClr>
                </a:solidFill>
                <a:latin typeface="Times New Roman" panose="02020603050405020304" pitchFamily="18" charset="0"/>
                <a:cs typeface="Times New Roman" panose="02020603050405020304" pitchFamily="18" charset="0"/>
                <a:sym typeface="+mn-ea"/>
              </a:rPr>
              <a:t>People trust the government.</a:t>
            </a:r>
            <a:endParaRPr lang="en-US" altLang="zh-CN" sz="1800" dirty="0">
              <a:solidFill>
                <a:schemeClr val="accent6">
                  <a:lumMod val="75000"/>
                </a:schemeClr>
              </a:solidFill>
              <a:latin typeface="Times New Roman" panose="02020603050405020304" pitchFamily="18" charset="0"/>
              <a:cs typeface="Times New Roman" panose="02020603050405020304" pitchFamily="18" charset="0"/>
              <a:sym typeface="+mn-ea"/>
            </a:endParaRPr>
          </a:p>
        </p:txBody>
      </p:sp>
      <p:sp>
        <p:nvSpPr>
          <p:cNvPr id="3" name="文本框 2"/>
          <p:cNvSpPr txBox="1"/>
          <p:nvPr/>
        </p:nvSpPr>
        <p:spPr>
          <a:xfrm>
            <a:off x="376837" y="1311518"/>
            <a:ext cx="2628292" cy="923330"/>
          </a:xfrm>
          <a:prstGeom prst="rect">
            <a:avLst/>
          </a:prstGeom>
          <a:noFill/>
        </p:spPr>
        <p:txBody>
          <a:bodyPr wrap="square" rtlCol="0">
            <a:spAutoFit/>
          </a:bodyPr>
          <a:lstStyle/>
          <a:p>
            <a:r>
              <a:rPr lang="en-US" altLang="zh-CN" b="1" i="1" dirty="0">
                <a:solidFill>
                  <a:schemeClr val="accent4">
                    <a:lumMod val="75000"/>
                  </a:schemeClr>
                </a:solidFill>
                <a:latin typeface="Times New Roman" panose="02020603050405020304" pitchFamily="18" charset="0"/>
                <a:cs typeface="Times New Roman" panose="02020603050405020304" pitchFamily="18" charset="0"/>
              </a:rPr>
              <a:t>Safeguard Wuhan against </a:t>
            </a:r>
            <a:r>
              <a:rPr lang="en-US" altLang="zh-CN" b="1" i="1" dirty="0" smtClean="0">
                <a:solidFill>
                  <a:schemeClr val="accent4">
                    <a:lumMod val="75000"/>
                  </a:schemeClr>
                </a:solidFill>
                <a:latin typeface="Times New Roman" panose="02020603050405020304" pitchFamily="18" charset="0"/>
                <a:cs typeface="Times New Roman" panose="02020603050405020304" pitchFamily="18" charset="0"/>
              </a:rPr>
              <a:t>COVID-19</a:t>
            </a:r>
            <a:endParaRPr lang="en-US" altLang="zh-CN" dirty="0">
              <a:solidFill>
                <a:schemeClr val="accent4">
                  <a:lumMod val="75000"/>
                </a:schemeClr>
              </a:solidFill>
              <a:latin typeface="Times New Roman" panose="02020603050405020304" pitchFamily="18" charset="0"/>
              <a:cs typeface="Times New Roman" panose="02020603050405020304" pitchFamily="18" charset="0"/>
            </a:endParaRPr>
          </a:p>
          <a:p>
            <a:r>
              <a:rPr lang="en-US" altLang="zh-CN" b="1" dirty="0">
                <a:solidFill>
                  <a:schemeClr val="accent4">
                    <a:lumMod val="75000"/>
                  </a:schemeClr>
                </a:solidFill>
                <a:latin typeface="Times New Roman" panose="02020603050405020304" pitchFamily="18" charset="0"/>
                <a:cs typeface="Times New Roman" panose="02020603050405020304" pitchFamily="18" charset="0"/>
              </a:rPr>
              <a:t>Liu Xin</a:t>
            </a:r>
            <a:endParaRPr lang="zh-CN" altLang="en-US" b="1" dirty="0">
              <a:solidFill>
                <a:schemeClr val="accent4">
                  <a:lumMod val="75000"/>
                </a:schemeClr>
              </a:solidFill>
              <a:latin typeface="Times New Roman" panose="02020603050405020304" pitchFamily="18" charset="0"/>
              <a:cs typeface="Times New Roman" panose="02020603050405020304" pitchFamily="18" charset="0"/>
            </a:endParaRPr>
          </a:p>
        </p:txBody>
      </p:sp>
      <p:sp>
        <p:nvSpPr>
          <p:cNvPr id="2" name="椭圆形标注 1"/>
          <p:cNvSpPr/>
          <p:nvPr/>
        </p:nvSpPr>
        <p:spPr>
          <a:xfrm>
            <a:off x="6774668" y="752885"/>
            <a:ext cx="1440160" cy="663054"/>
          </a:xfrm>
          <a:prstGeom prst="wedgeEllipseCallout">
            <a:avLst>
              <a:gd name="adj1" fmla="val -60428"/>
              <a:gd name="adj2" fmla="val 25946"/>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latin typeface="Times New Roman" panose="02020603050405020304" pitchFamily="18" charset="0"/>
                <a:cs typeface="Times New Roman" panose="02020603050405020304" pitchFamily="18" charset="0"/>
              </a:rPr>
              <a:t>The City of Wuhan </a:t>
            </a:r>
            <a:endParaRPr lang="zh-CN" altLang="en-US" sz="1600" dirty="0">
              <a:latin typeface="Times New Roman" panose="02020603050405020304" pitchFamily="18" charset="0"/>
              <a:cs typeface="Times New Roman" panose="02020603050405020304" pitchFamily="18" charset="0"/>
            </a:endParaRPr>
          </a:p>
        </p:txBody>
      </p:sp>
      <p:sp>
        <p:nvSpPr>
          <p:cNvPr id="13" name="椭圆形标注 12"/>
          <p:cNvSpPr/>
          <p:nvPr/>
        </p:nvSpPr>
        <p:spPr>
          <a:xfrm>
            <a:off x="2611947" y="1343186"/>
            <a:ext cx="1223351" cy="677017"/>
          </a:xfrm>
          <a:prstGeom prst="wedgeEllipseCallout">
            <a:avLst>
              <a:gd name="adj1" fmla="val 58260"/>
              <a:gd name="adj2" fmla="val 24005"/>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latin typeface="Times New Roman" panose="02020603050405020304" pitchFamily="18" charset="0"/>
                <a:cs typeface="Times New Roman" panose="02020603050405020304" pitchFamily="18" charset="0"/>
              </a:rPr>
              <a:t>Other cities </a:t>
            </a:r>
            <a:endParaRPr lang="zh-CN" altLang="en-US" sz="1600" dirty="0">
              <a:latin typeface="Times New Roman" panose="02020603050405020304" pitchFamily="18" charset="0"/>
              <a:cs typeface="Times New Roman" panose="02020603050405020304" pitchFamily="18" charset="0"/>
            </a:endParaRPr>
          </a:p>
        </p:txBody>
      </p:sp>
      <p:sp>
        <p:nvSpPr>
          <p:cNvPr id="14" name="椭圆形标注 13"/>
          <p:cNvSpPr/>
          <p:nvPr/>
        </p:nvSpPr>
        <p:spPr>
          <a:xfrm>
            <a:off x="7344308" y="2520209"/>
            <a:ext cx="1728192" cy="663054"/>
          </a:xfrm>
          <a:prstGeom prst="wedgeEllipseCallout">
            <a:avLst>
              <a:gd name="adj1" fmla="val -62947"/>
              <a:gd name="adj2" fmla="val -41914"/>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latin typeface="Times New Roman" panose="02020603050405020304" pitchFamily="18" charset="0"/>
                <a:cs typeface="Times New Roman" panose="02020603050405020304" pitchFamily="18" charset="0"/>
              </a:rPr>
              <a:t>Government </a:t>
            </a:r>
            <a:endParaRPr lang="zh-CN" altLang="en-US" sz="1600" dirty="0">
              <a:latin typeface="Times New Roman" panose="02020603050405020304" pitchFamily="18" charset="0"/>
              <a:cs typeface="Times New Roman" panose="02020603050405020304" pitchFamily="18" charset="0"/>
            </a:endParaRPr>
          </a:p>
        </p:txBody>
      </p:sp>
      <p:sp>
        <p:nvSpPr>
          <p:cNvPr id="15" name="椭圆形标注 14"/>
          <p:cNvSpPr/>
          <p:nvPr/>
        </p:nvSpPr>
        <p:spPr>
          <a:xfrm>
            <a:off x="6467203" y="3405079"/>
            <a:ext cx="1440160" cy="663054"/>
          </a:xfrm>
          <a:prstGeom prst="wedgeEllipseCallout">
            <a:avLst>
              <a:gd name="adj1" fmla="val -52869"/>
              <a:gd name="adj2" fmla="val -45197"/>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latin typeface="Times New Roman" panose="02020603050405020304" pitchFamily="18" charset="0"/>
                <a:cs typeface="Times New Roman" panose="02020603050405020304" pitchFamily="18" charset="0"/>
              </a:rPr>
              <a:t>People </a:t>
            </a:r>
            <a:endParaRPr lang="zh-CN" altLang="en-US" sz="1600" dirty="0">
              <a:latin typeface="Times New Roman" panose="02020603050405020304" pitchFamily="18" charset="0"/>
              <a:cs typeface="Times New Roman" panose="02020603050405020304" pitchFamily="18" charset="0"/>
            </a:endParaRPr>
          </a:p>
        </p:txBody>
      </p:sp>
      <p:cxnSp>
        <p:nvCxnSpPr>
          <p:cNvPr id="8" name="直接箭头连接符 7"/>
          <p:cNvCxnSpPr/>
          <p:nvPr/>
        </p:nvCxnSpPr>
        <p:spPr>
          <a:xfrm>
            <a:off x="3635896" y="1275785"/>
            <a:ext cx="0" cy="201683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0" name="文本框 19"/>
          <p:cNvSpPr txBox="1"/>
          <p:nvPr/>
        </p:nvSpPr>
        <p:spPr>
          <a:xfrm>
            <a:off x="3202337" y="3401815"/>
            <a:ext cx="1404156" cy="338554"/>
          </a:xfrm>
          <a:prstGeom prst="rect">
            <a:avLst/>
          </a:prstGeom>
          <a:noFill/>
        </p:spPr>
        <p:txBody>
          <a:bodyPr wrap="square">
            <a:spAutoFit/>
          </a:bodyPr>
          <a:lstStyle/>
          <a:p>
            <a:r>
              <a:rPr lang="en-US" altLang="zh-CN" sz="1600" dirty="0">
                <a:solidFill>
                  <a:schemeClr val="accent1">
                    <a:lumMod val="75000"/>
                  </a:schemeClr>
                </a:solidFill>
                <a:latin typeface="Times New Roman" panose="02020603050405020304" pitchFamily="18" charset="0"/>
                <a:cs typeface="Times New Roman" panose="02020603050405020304" pitchFamily="18" charset="0"/>
                <a:sym typeface="+mn-ea"/>
              </a:rPr>
              <a:t>Least visible </a:t>
            </a:r>
            <a:endParaRPr lang="zh-CN" altLang="en-US" sz="1600" dirty="0">
              <a:solidFill>
                <a:schemeClr val="accent1">
                  <a:lumMod val="75000"/>
                </a:schemeClr>
              </a:solidFill>
            </a:endParaRPr>
          </a:p>
        </p:txBody>
      </p:sp>
      <p:sp>
        <p:nvSpPr>
          <p:cNvPr id="21" name="文本框 20"/>
          <p:cNvSpPr txBox="1"/>
          <p:nvPr/>
        </p:nvSpPr>
        <p:spPr>
          <a:xfrm>
            <a:off x="2998540" y="972836"/>
            <a:ext cx="1404156" cy="338554"/>
          </a:xfrm>
          <a:prstGeom prst="rect">
            <a:avLst/>
          </a:prstGeom>
          <a:noFill/>
        </p:spPr>
        <p:txBody>
          <a:bodyPr wrap="square">
            <a:spAutoFit/>
          </a:bodyPr>
          <a:lstStyle/>
          <a:p>
            <a:r>
              <a:rPr lang="en-US" altLang="zh-CN" sz="1600" dirty="0">
                <a:solidFill>
                  <a:schemeClr val="accent1">
                    <a:lumMod val="75000"/>
                  </a:schemeClr>
                </a:solidFill>
                <a:latin typeface="Times New Roman" panose="02020603050405020304" pitchFamily="18" charset="0"/>
                <a:cs typeface="Times New Roman" panose="02020603050405020304" pitchFamily="18" charset="0"/>
                <a:sym typeface="+mn-ea"/>
              </a:rPr>
              <a:t>Most visible </a:t>
            </a:r>
            <a:endParaRPr lang="zh-CN" altLang="en-US" sz="1600" dirty="0">
              <a:solidFill>
                <a:schemeClr val="accent1">
                  <a:lumMod val="75000"/>
                </a:schemeClr>
              </a:solidFill>
            </a:endParaRPr>
          </a:p>
        </p:txBody>
      </p:sp>
    </p:spTree>
  </p:cSld>
  <p:clrMapOvr>
    <a:masterClrMapping/>
  </p:clrMapOvr>
  <p:transition spd="slow" advClick="0" advTm="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500"/>
                                        <p:tgtEl>
                                          <p:spTgt spid="2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wipe(down)">
                                      <p:cBhvr>
                                        <p:cTn id="10" dur="500"/>
                                        <p:tgtEl>
                                          <p:spTgt spid="26"/>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wipe(down)">
                                      <p:cBhvr>
                                        <p:cTn id="13" dur="500"/>
                                        <p:tgtEl>
                                          <p:spTgt spid="27"/>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51"/>
                                        </p:tgtEl>
                                        <p:attrNameLst>
                                          <p:attrName>style.visibility</p:attrName>
                                        </p:attrNameLst>
                                      </p:cBhvr>
                                      <p:to>
                                        <p:strVal val="visible"/>
                                      </p:to>
                                    </p:set>
                                    <p:animEffect transition="in" filter="wipe(down)">
                                      <p:cBhvr>
                                        <p:cTn id="16" dur="500"/>
                                        <p:tgtEl>
                                          <p:spTgt spid="5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grpId="1" nodeType="clickEffect">
                                  <p:stCondLst>
                                    <p:cond delay="0"/>
                                  </p:stCondLst>
                                  <p:childTnLst>
                                    <p:animEffect transition="out" filter="fade">
                                      <p:cBhvr>
                                        <p:cTn id="40" dur="500"/>
                                        <p:tgtEl>
                                          <p:spTgt spid="2"/>
                                        </p:tgtEl>
                                      </p:cBhvr>
                                    </p:animEffect>
                                    <p:set>
                                      <p:cBhvr>
                                        <p:cTn id="41" dur="1" fill="hold">
                                          <p:stCondLst>
                                            <p:cond delay="499"/>
                                          </p:stCondLst>
                                        </p:cTn>
                                        <p:tgtEl>
                                          <p:spTgt spid="2"/>
                                        </p:tgtEl>
                                        <p:attrNameLst>
                                          <p:attrName>style.visibility</p:attrName>
                                        </p:attrNameLst>
                                      </p:cBhvr>
                                      <p:to>
                                        <p:strVal val="hidden"/>
                                      </p:to>
                                    </p:set>
                                  </p:childTnLst>
                                </p:cTn>
                              </p:par>
                              <p:par>
                                <p:cTn id="42" presetID="10" presetClass="exit" presetSubtype="0" fill="hold" grpId="1" nodeType="withEffect">
                                  <p:stCondLst>
                                    <p:cond delay="0"/>
                                  </p:stCondLst>
                                  <p:childTnLst>
                                    <p:animEffect transition="out" filter="fade">
                                      <p:cBhvr>
                                        <p:cTn id="43" dur="500"/>
                                        <p:tgtEl>
                                          <p:spTgt spid="13"/>
                                        </p:tgtEl>
                                      </p:cBhvr>
                                    </p:animEffect>
                                    <p:set>
                                      <p:cBhvr>
                                        <p:cTn id="44" dur="1" fill="hold">
                                          <p:stCondLst>
                                            <p:cond delay="499"/>
                                          </p:stCondLst>
                                        </p:cTn>
                                        <p:tgtEl>
                                          <p:spTgt spid="13"/>
                                        </p:tgtEl>
                                        <p:attrNameLst>
                                          <p:attrName>style.visibility</p:attrName>
                                        </p:attrNameLst>
                                      </p:cBhvr>
                                      <p:to>
                                        <p:strVal val="hidden"/>
                                      </p:to>
                                    </p:set>
                                  </p:childTnLst>
                                </p:cTn>
                              </p:par>
                              <p:par>
                                <p:cTn id="45" presetID="10" presetClass="exit" presetSubtype="0" fill="hold" grpId="1" nodeType="withEffect">
                                  <p:stCondLst>
                                    <p:cond delay="0"/>
                                  </p:stCondLst>
                                  <p:childTnLst>
                                    <p:animEffect transition="out" filter="fade">
                                      <p:cBhvr>
                                        <p:cTn id="46" dur="500"/>
                                        <p:tgtEl>
                                          <p:spTgt spid="14"/>
                                        </p:tgtEl>
                                      </p:cBhvr>
                                    </p:animEffect>
                                    <p:set>
                                      <p:cBhvr>
                                        <p:cTn id="47" dur="1" fill="hold">
                                          <p:stCondLst>
                                            <p:cond delay="499"/>
                                          </p:stCondLst>
                                        </p:cTn>
                                        <p:tgtEl>
                                          <p:spTgt spid="14"/>
                                        </p:tgtEl>
                                        <p:attrNameLst>
                                          <p:attrName>style.visibility</p:attrName>
                                        </p:attrNameLst>
                                      </p:cBhvr>
                                      <p:to>
                                        <p:strVal val="hidden"/>
                                      </p:to>
                                    </p:set>
                                  </p:childTnLst>
                                </p:cTn>
                              </p:par>
                              <p:par>
                                <p:cTn id="48" presetID="10" presetClass="exit" presetSubtype="0" fill="hold" grpId="1" nodeType="withEffect">
                                  <p:stCondLst>
                                    <p:cond delay="0"/>
                                  </p:stCondLst>
                                  <p:childTnLst>
                                    <p:animEffect transition="out" filter="fade">
                                      <p:cBhvr>
                                        <p:cTn id="49" dur="500"/>
                                        <p:tgtEl>
                                          <p:spTgt spid="15"/>
                                        </p:tgtEl>
                                      </p:cBhvr>
                                    </p:animEffect>
                                    <p:set>
                                      <p:cBhvr>
                                        <p:cTn id="50" dur="1" fill="hold">
                                          <p:stCondLst>
                                            <p:cond delay="499"/>
                                          </p:stCondLst>
                                        </p:cTn>
                                        <p:tgtEl>
                                          <p:spTgt spid="15"/>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fade">
                                      <p:cBhvr>
                                        <p:cTn id="55" dur="500"/>
                                        <p:tgtEl>
                                          <p:spTgt spid="20"/>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500"/>
                                        <p:tgtEl>
                                          <p:spTgt spid="21"/>
                                        </p:tgtEl>
                                      </p:cBhvr>
                                    </p:animEffect>
                                  </p:childTnLst>
                                </p:cTn>
                              </p:par>
                              <p:par>
                                <p:cTn id="59" presetID="10" presetClass="entr" presetSubtype="0" fill="hold" nodeType="withEffect">
                                  <p:stCondLst>
                                    <p:cond delay="0"/>
                                  </p:stCondLst>
                                  <p:childTnLst>
                                    <p:set>
                                      <p:cBhvr>
                                        <p:cTn id="60" dur="1" fill="hold">
                                          <p:stCondLst>
                                            <p:cond delay="0"/>
                                          </p:stCondLst>
                                        </p:cTn>
                                        <p:tgtEl>
                                          <p:spTgt spid="8"/>
                                        </p:tgtEl>
                                        <p:attrNameLst>
                                          <p:attrName>style.visibility</p:attrName>
                                        </p:attrNameLst>
                                      </p:cBhvr>
                                      <p:to>
                                        <p:strVal val="visible"/>
                                      </p:to>
                                    </p:set>
                                    <p:animEffect transition="in" filter="fade">
                                      <p:cBhvr>
                                        <p:cTn id="61" dur="500"/>
                                        <p:tgtEl>
                                          <p:spTgt spid="8"/>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xit" presetSubtype="0" fill="hold" grpId="1" nodeType="clickEffect">
                                  <p:stCondLst>
                                    <p:cond delay="0"/>
                                  </p:stCondLst>
                                  <p:childTnLst>
                                    <p:animEffect transition="out" filter="fade">
                                      <p:cBhvr>
                                        <p:cTn id="65" dur="500"/>
                                        <p:tgtEl>
                                          <p:spTgt spid="20"/>
                                        </p:tgtEl>
                                      </p:cBhvr>
                                    </p:animEffect>
                                    <p:set>
                                      <p:cBhvr>
                                        <p:cTn id="66" dur="1" fill="hold">
                                          <p:stCondLst>
                                            <p:cond delay="499"/>
                                          </p:stCondLst>
                                        </p:cTn>
                                        <p:tgtEl>
                                          <p:spTgt spid="20"/>
                                        </p:tgtEl>
                                        <p:attrNameLst>
                                          <p:attrName>style.visibility</p:attrName>
                                        </p:attrNameLst>
                                      </p:cBhvr>
                                      <p:to>
                                        <p:strVal val="hidden"/>
                                      </p:to>
                                    </p:set>
                                  </p:childTnLst>
                                </p:cTn>
                              </p:par>
                              <p:par>
                                <p:cTn id="67" presetID="10" presetClass="exit" presetSubtype="0" fill="hold" grpId="1" nodeType="withEffect">
                                  <p:stCondLst>
                                    <p:cond delay="0"/>
                                  </p:stCondLst>
                                  <p:childTnLst>
                                    <p:animEffect transition="out" filter="fade">
                                      <p:cBhvr>
                                        <p:cTn id="68" dur="500"/>
                                        <p:tgtEl>
                                          <p:spTgt spid="21"/>
                                        </p:tgtEl>
                                      </p:cBhvr>
                                    </p:animEffect>
                                    <p:set>
                                      <p:cBhvr>
                                        <p:cTn id="69" dur="1" fill="hold">
                                          <p:stCondLst>
                                            <p:cond delay="499"/>
                                          </p:stCondLst>
                                        </p:cTn>
                                        <p:tgtEl>
                                          <p:spTgt spid="21"/>
                                        </p:tgtEl>
                                        <p:attrNameLst>
                                          <p:attrName>style.visibility</p:attrName>
                                        </p:attrNameLst>
                                      </p:cBhvr>
                                      <p:to>
                                        <p:strVal val="hidden"/>
                                      </p:to>
                                    </p:set>
                                  </p:childTnLst>
                                </p:cTn>
                              </p:par>
                              <p:par>
                                <p:cTn id="70" presetID="10" presetClass="exit" presetSubtype="0" fill="hold" nodeType="withEffect">
                                  <p:stCondLst>
                                    <p:cond delay="0"/>
                                  </p:stCondLst>
                                  <p:childTnLst>
                                    <p:animEffect transition="out" filter="fade">
                                      <p:cBhvr>
                                        <p:cTn id="71" dur="500"/>
                                        <p:tgtEl>
                                          <p:spTgt spid="8"/>
                                        </p:tgtEl>
                                      </p:cBhvr>
                                    </p:animEffect>
                                    <p:set>
                                      <p:cBhvr>
                                        <p:cTn id="72" dur="1" fill="hold">
                                          <p:stCondLst>
                                            <p:cond delay="499"/>
                                          </p:stCondLst>
                                        </p:cTn>
                                        <p:tgtEl>
                                          <p:spTgt spid="8"/>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34"/>
                                        </p:tgtEl>
                                        <p:attrNameLst>
                                          <p:attrName>style.visibility</p:attrName>
                                        </p:attrNameLst>
                                      </p:cBhvr>
                                      <p:to>
                                        <p:strVal val="visible"/>
                                      </p:to>
                                    </p:set>
                                    <p:anim calcmode="lin" valueType="num">
                                      <p:cBhvr additive="base">
                                        <p:cTn id="77" dur="500" fill="hold"/>
                                        <p:tgtEl>
                                          <p:spTgt spid="34"/>
                                        </p:tgtEl>
                                        <p:attrNameLst>
                                          <p:attrName>ppt_x</p:attrName>
                                        </p:attrNameLst>
                                      </p:cBhvr>
                                      <p:tavLst>
                                        <p:tav tm="0">
                                          <p:val>
                                            <p:strVal val="#ppt_x"/>
                                          </p:val>
                                        </p:tav>
                                        <p:tav tm="100000">
                                          <p:val>
                                            <p:strVal val="#ppt_x"/>
                                          </p:val>
                                        </p:tav>
                                      </p:tavLst>
                                    </p:anim>
                                    <p:anim calcmode="lin" valueType="num">
                                      <p:cBhvr additive="base">
                                        <p:cTn id="78"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6" grpId="0"/>
      <p:bldP spid="27" grpId="0"/>
      <p:bldP spid="34" grpId="0" animBg="1"/>
      <p:bldP spid="51" grpId="0"/>
      <p:bldP spid="2" grpId="0" animBg="1"/>
      <p:bldP spid="2" grpId="1" animBg="1"/>
      <p:bldP spid="13" grpId="0" animBg="1"/>
      <p:bldP spid="13" grpId="1" animBg="1"/>
      <p:bldP spid="14" grpId="0" animBg="1"/>
      <p:bldP spid="14" grpId="1" animBg="1"/>
      <p:bldP spid="15" grpId="0" animBg="1"/>
      <p:bldP spid="15" grpId="1" animBg="1"/>
      <p:bldP spid="20" grpId="0"/>
      <p:bldP spid="20" grpId="1"/>
      <p:bldP spid="21" grpId="0"/>
      <p:bldP spid="21" grpId="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henying0907 148"/>
          <p:cNvSpPr/>
          <p:nvPr/>
        </p:nvSpPr>
        <p:spPr>
          <a:xfrm>
            <a:off x="5580112" y="1683326"/>
            <a:ext cx="3308199" cy="400238"/>
          </a:xfrm>
          <a:prstGeom prst="rect">
            <a:avLst/>
          </a:prstGeom>
          <a:noFill/>
          <a:ln w="12700" cap="flat">
            <a:noFill/>
            <a:miter lim="400000"/>
          </a:ln>
          <a:effectLst/>
        </p:spPr>
        <p:txBody>
          <a:bodyPr wrap="square" lIns="28575" tIns="28575" rIns="28575" bIns="28575" numCol="1" anchor="ctr">
            <a:spAutoFit/>
          </a:bodyPr>
          <a:lstStyle/>
          <a:p>
            <a:pPr>
              <a:lnSpc>
                <a:spcPct val="130000"/>
              </a:lnSpc>
              <a:spcBef>
                <a:spcPct val="0"/>
              </a:spcBef>
            </a:pP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30000"/>
              </a:lnSpc>
              <a:spcBef>
                <a:spcPct val="0"/>
              </a:spcBef>
              <a:buNone/>
            </a:pP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 name="chenying0907 148"/>
          <p:cNvSpPr/>
          <p:nvPr/>
        </p:nvSpPr>
        <p:spPr>
          <a:xfrm>
            <a:off x="5580112" y="2697495"/>
            <a:ext cx="3308199" cy="400238"/>
          </a:xfrm>
          <a:prstGeom prst="rect">
            <a:avLst/>
          </a:prstGeom>
          <a:noFill/>
          <a:ln w="12700" cap="flat">
            <a:noFill/>
            <a:miter lim="400000"/>
          </a:ln>
          <a:effectLst/>
        </p:spPr>
        <p:txBody>
          <a:bodyPr wrap="square" lIns="28575" tIns="28575" rIns="28575" bIns="28575" numCol="1" anchor="ctr">
            <a:spAutoFit/>
          </a:bodyPr>
          <a:lstStyle/>
          <a:p>
            <a:pPr>
              <a:lnSpc>
                <a:spcPct val="130000"/>
              </a:lnSpc>
              <a:spcBef>
                <a:spcPct val="0"/>
              </a:spcBef>
            </a:pP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30000"/>
              </a:lnSpc>
              <a:spcBef>
                <a:spcPct val="0"/>
              </a:spcBef>
              <a:buNone/>
            </a:pP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1" name="文本框 30"/>
          <p:cNvSpPr txBox="1"/>
          <p:nvPr/>
        </p:nvSpPr>
        <p:spPr>
          <a:xfrm>
            <a:off x="870264" y="183454"/>
            <a:ext cx="6363947" cy="523220"/>
          </a:xfrm>
          <a:prstGeom prst="rect">
            <a:avLst/>
          </a:prstGeom>
          <a:noFill/>
        </p:spPr>
        <p:txBody>
          <a:bodyPr wrap="square">
            <a:spAutoFit/>
          </a:bodyPr>
          <a:lstStyle/>
          <a:p>
            <a:pPr algn="ctr"/>
            <a:r>
              <a:rPr lang="en-US" altLang="zh-CN" sz="2800" b="1" dirty="0">
                <a:solidFill>
                  <a:schemeClr val="accent2"/>
                </a:solidFill>
                <a:latin typeface="Times New Roman" panose="02020603050405020304" pitchFamily="18" charset="0"/>
                <a:cs typeface="Times New Roman" panose="02020603050405020304" pitchFamily="18" charset="0"/>
                <a:sym typeface="+mn-ea"/>
              </a:rPr>
              <a:t>The Body-Topical Order</a:t>
            </a:r>
            <a:endParaRPr lang="en-US" altLang="zh-CN" sz="2800" b="1" dirty="0">
              <a:solidFill>
                <a:schemeClr val="accent2"/>
              </a:solidFill>
              <a:latin typeface="Times New Roman" panose="02020603050405020304" pitchFamily="18" charset="0"/>
              <a:cs typeface="Times New Roman" panose="02020603050405020304" pitchFamily="18" charset="0"/>
              <a:sym typeface="+mn-ea"/>
            </a:endParaRPr>
          </a:p>
        </p:txBody>
      </p:sp>
      <p:sp>
        <p:nvSpPr>
          <p:cNvPr id="32" name="文本框 104"/>
          <p:cNvSpPr txBox="1"/>
          <p:nvPr/>
        </p:nvSpPr>
        <p:spPr>
          <a:xfrm>
            <a:off x="4316076" y="1947311"/>
            <a:ext cx="370935" cy="438582"/>
          </a:xfrm>
          <a:prstGeom prst="rect">
            <a:avLst/>
          </a:prstGeom>
          <a:noFill/>
          <a:ln w="19050">
            <a:solidFill>
              <a:schemeClr val="accent2"/>
            </a:solidFill>
          </a:ln>
        </p:spPr>
        <p:txBody>
          <a:bodyPr wrap="square" lIns="68580" tIns="34290" rIns="68580" bIns="34290" rtlCol="0">
            <a:spAutoFit/>
          </a:bodyPr>
          <a:lstStyle/>
          <a:p>
            <a:pPr algn="ctr"/>
            <a:r>
              <a:rPr lang="en-US" altLang="zh-CN" sz="2400" b="1" dirty="0">
                <a:solidFill>
                  <a:schemeClr val="accent2"/>
                </a:solidFill>
                <a:latin typeface="Times New Roman" panose="02020603050405020304" pitchFamily="18" charset="0"/>
                <a:ea typeface="微软雅黑" panose="020B0503020204020204" pitchFamily="34" charset="-122"/>
                <a:cs typeface="Times New Roman" panose="02020603050405020304" pitchFamily="18" charset="0"/>
              </a:rPr>
              <a:t>1</a:t>
            </a:r>
            <a:endParaRPr lang="zh-CN" altLang="en-US" sz="2400" b="1" dirty="0">
              <a:solidFill>
                <a:schemeClr val="accent2"/>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3" name="文本框 105"/>
          <p:cNvSpPr txBox="1"/>
          <p:nvPr/>
        </p:nvSpPr>
        <p:spPr>
          <a:xfrm>
            <a:off x="4316075" y="3065449"/>
            <a:ext cx="370935" cy="438582"/>
          </a:xfrm>
          <a:prstGeom prst="rect">
            <a:avLst/>
          </a:prstGeom>
          <a:noFill/>
          <a:ln w="19050">
            <a:solidFill>
              <a:schemeClr val="accent2"/>
            </a:solidFill>
          </a:ln>
        </p:spPr>
        <p:txBody>
          <a:bodyPr wrap="square" lIns="68580" tIns="34290" rIns="68580" bIns="34290" rtlCol="0">
            <a:spAutoFit/>
          </a:bodyPr>
          <a:lstStyle/>
          <a:p>
            <a:pPr algn="ctr"/>
            <a:r>
              <a:rPr lang="en-US" altLang="zh-CN" sz="2400" b="1" dirty="0">
                <a:solidFill>
                  <a:schemeClr val="accent2"/>
                </a:solidFill>
                <a:latin typeface="Times New Roman" panose="02020603050405020304" pitchFamily="18" charset="0"/>
                <a:ea typeface="微软雅黑" panose="020B0503020204020204" pitchFamily="34" charset="-122"/>
                <a:cs typeface="Times New Roman" panose="02020603050405020304" pitchFamily="18" charset="0"/>
              </a:rPr>
              <a:t>2</a:t>
            </a:r>
            <a:endParaRPr lang="zh-CN" altLang="en-US" sz="2400" b="1" dirty="0">
              <a:solidFill>
                <a:schemeClr val="accent2"/>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8" name="文本框 37"/>
          <p:cNvSpPr txBox="1"/>
          <p:nvPr/>
        </p:nvSpPr>
        <p:spPr>
          <a:xfrm>
            <a:off x="2642431" y="1906261"/>
            <a:ext cx="1652952" cy="461665"/>
          </a:xfrm>
          <a:prstGeom prst="rect">
            <a:avLst/>
          </a:prstGeom>
          <a:noFill/>
        </p:spPr>
        <p:txBody>
          <a:bodyPr wrap="square">
            <a:spAutoFit/>
          </a:bodyPr>
          <a:lstStyle/>
          <a:p>
            <a:pPr algn="ctr"/>
            <a:r>
              <a:rPr lang="en-US" altLang="zh-CN" sz="2400" b="1" dirty="0">
                <a:solidFill>
                  <a:schemeClr val="accent2"/>
                </a:solidFill>
                <a:latin typeface="Times New Roman" panose="02020603050405020304" pitchFamily="18" charset="0"/>
                <a:cs typeface="Times New Roman" panose="02020603050405020304" pitchFamily="18" charset="0"/>
                <a:sym typeface="+mn-ea"/>
              </a:rPr>
              <a:t>Main Point</a:t>
            </a:r>
            <a:endParaRPr lang="en-US" altLang="zh-CN" sz="2400" b="1" dirty="0">
              <a:solidFill>
                <a:schemeClr val="accent2"/>
              </a:solidFill>
              <a:latin typeface="Times New Roman" panose="02020603050405020304" pitchFamily="18" charset="0"/>
              <a:cs typeface="Times New Roman" panose="02020603050405020304" pitchFamily="18" charset="0"/>
              <a:sym typeface="+mn-ea"/>
            </a:endParaRPr>
          </a:p>
        </p:txBody>
      </p:sp>
      <p:sp>
        <p:nvSpPr>
          <p:cNvPr id="40" name="文本框 39"/>
          <p:cNvSpPr txBox="1"/>
          <p:nvPr/>
        </p:nvSpPr>
        <p:spPr>
          <a:xfrm>
            <a:off x="2596497" y="2968588"/>
            <a:ext cx="1652952" cy="461665"/>
          </a:xfrm>
          <a:prstGeom prst="rect">
            <a:avLst/>
          </a:prstGeom>
          <a:noFill/>
        </p:spPr>
        <p:txBody>
          <a:bodyPr wrap="square">
            <a:spAutoFit/>
          </a:bodyPr>
          <a:lstStyle/>
          <a:p>
            <a:pPr algn="ctr"/>
            <a:r>
              <a:rPr lang="en-US" altLang="zh-CN" sz="2400" b="1" dirty="0">
                <a:solidFill>
                  <a:schemeClr val="accent2"/>
                </a:solidFill>
                <a:latin typeface="Times New Roman" panose="02020603050405020304" pitchFamily="18" charset="0"/>
                <a:cs typeface="Times New Roman" panose="02020603050405020304" pitchFamily="18" charset="0"/>
                <a:sym typeface="+mn-ea"/>
              </a:rPr>
              <a:t>Main Point</a:t>
            </a:r>
            <a:endParaRPr lang="en-US" altLang="zh-CN" sz="2400" b="1" dirty="0">
              <a:solidFill>
                <a:schemeClr val="accent2"/>
              </a:solidFill>
              <a:latin typeface="Times New Roman" panose="02020603050405020304" pitchFamily="18" charset="0"/>
              <a:cs typeface="Times New Roman" panose="02020603050405020304" pitchFamily="18" charset="0"/>
              <a:sym typeface="+mn-ea"/>
            </a:endParaRPr>
          </a:p>
        </p:txBody>
      </p:sp>
      <p:grpSp>
        <p:nvGrpSpPr>
          <p:cNvPr id="48" name="组 10"/>
          <p:cNvGrpSpPr/>
          <p:nvPr/>
        </p:nvGrpSpPr>
        <p:grpSpPr>
          <a:xfrm rot="17936425">
            <a:off x="641800" y="1535284"/>
            <a:ext cx="1374966" cy="1787199"/>
            <a:chOff x="953326" y="1604200"/>
            <a:chExt cx="3203818" cy="3649107"/>
          </a:xfrm>
          <a:solidFill>
            <a:srgbClr val="F8F6F3"/>
          </a:solidFill>
        </p:grpSpPr>
        <p:grpSp>
          <p:nvGrpSpPr>
            <p:cNvPr id="49" name="Group 24"/>
            <p:cNvGrpSpPr/>
            <p:nvPr/>
          </p:nvGrpSpPr>
          <p:grpSpPr>
            <a:xfrm rot="19960150">
              <a:off x="3473071" y="1919475"/>
              <a:ext cx="660855" cy="3333832"/>
              <a:chOff x="0" y="-1"/>
              <a:chExt cx="222665" cy="1123294"/>
            </a:xfrm>
            <a:grpFill/>
          </p:grpSpPr>
          <p:sp>
            <p:nvSpPr>
              <p:cNvPr id="51" name="chenying0907 20"/>
              <p:cNvSpPr/>
              <p:nvPr/>
            </p:nvSpPr>
            <p:spPr>
              <a:xfrm>
                <a:off x="12679" y="165100"/>
                <a:ext cx="209986" cy="742430"/>
              </a:xfrm>
              <a:custGeom>
                <a:avLst/>
                <a:gdLst>
                  <a:gd name="connsiteX0" fmla="*/ 19779 w 20578"/>
                  <a:gd name="connsiteY0" fmla="*/ 21600 h 21600"/>
                  <a:gd name="connsiteX1" fmla="*/ 19877 w 20578"/>
                  <a:gd name="connsiteY1" fmla="*/ 17107 h 21600"/>
                  <a:gd name="connsiteX2" fmla="*/ 15824 w 20578"/>
                  <a:gd name="connsiteY2" fmla="*/ 0 h 21600"/>
                  <a:gd name="connsiteX3" fmla="*/ 1 w 20578"/>
                  <a:gd name="connsiteY3" fmla="*/ 0 h 21600"/>
                  <a:gd name="connsiteX4" fmla="*/ 775 w 20578"/>
                  <a:gd name="connsiteY4" fmla="*/ 1843 h 21600"/>
                  <a:gd name="connsiteX5" fmla="*/ 1506 w 20578"/>
                  <a:gd name="connsiteY5" fmla="*/ 15903 h 21600"/>
                  <a:gd name="connsiteX6" fmla="*/ 37 w 20578"/>
                  <a:gd name="connsiteY6" fmla="*/ 21376 h 21600"/>
                  <a:gd name="connsiteX0-1" fmla="*/ 19781 w 20580"/>
                  <a:gd name="connsiteY0-2" fmla="*/ 21600 h 21600"/>
                  <a:gd name="connsiteX1-3" fmla="*/ 19879 w 20580"/>
                  <a:gd name="connsiteY1-4" fmla="*/ 17107 h 21600"/>
                  <a:gd name="connsiteX2-5" fmla="*/ 15826 w 20580"/>
                  <a:gd name="connsiteY2-6" fmla="*/ 0 h 21600"/>
                  <a:gd name="connsiteX3-7" fmla="*/ 3 w 20580"/>
                  <a:gd name="connsiteY3-8" fmla="*/ 0 h 21600"/>
                  <a:gd name="connsiteX4-9" fmla="*/ 777 w 20580"/>
                  <a:gd name="connsiteY4-10" fmla="*/ 1843 h 21600"/>
                  <a:gd name="connsiteX5-11" fmla="*/ 1362 w 20580"/>
                  <a:gd name="connsiteY5-12" fmla="*/ 16761 h 21600"/>
                  <a:gd name="connsiteX6-13" fmla="*/ 39 w 20580"/>
                  <a:gd name="connsiteY6-14" fmla="*/ 21376 h 21600"/>
                  <a:gd name="connsiteX0-15" fmla="*/ 19781 w 20580"/>
                  <a:gd name="connsiteY0-16" fmla="*/ 22107 h 22107"/>
                  <a:gd name="connsiteX1-17" fmla="*/ 19879 w 20580"/>
                  <a:gd name="connsiteY1-18" fmla="*/ 17614 h 22107"/>
                  <a:gd name="connsiteX2-19" fmla="*/ 16092 w 20580"/>
                  <a:gd name="connsiteY2-20" fmla="*/ 1554 h 22107"/>
                  <a:gd name="connsiteX3-21" fmla="*/ 15826 w 20580"/>
                  <a:gd name="connsiteY3-22" fmla="*/ 507 h 22107"/>
                  <a:gd name="connsiteX4-23" fmla="*/ 3 w 20580"/>
                  <a:gd name="connsiteY4-24" fmla="*/ 507 h 22107"/>
                  <a:gd name="connsiteX5-25" fmla="*/ 777 w 20580"/>
                  <a:gd name="connsiteY5-26" fmla="*/ 2350 h 22107"/>
                  <a:gd name="connsiteX6-27" fmla="*/ 1362 w 20580"/>
                  <a:gd name="connsiteY6-28" fmla="*/ 17268 h 22107"/>
                  <a:gd name="connsiteX7" fmla="*/ 39 w 20580"/>
                  <a:gd name="connsiteY7" fmla="*/ 21883 h 22107"/>
                  <a:gd name="connsiteX0-29" fmla="*/ 19781 w 20580"/>
                  <a:gd name="connsiteY0-30" fmla="*/ 21600 h 21600"/>
                  <a:gd name="connsiteX1-31" fmla="*/ 19879 w 20580"/>
                  <a:gd name="connsiteY1-32" fmla="*/ 17107 h 21600"/>
                  <a:gd name="connsiteX2-33" fmla="*/ 17646 w 20580"/>
                  <a:gd name="connsiteY2-34" fmla="*/ 7130 h 21600"/>
                  <a:gd name="connsiteX3-35" fmla="*/ 16092 w 20580"/>
                  <a:gd name="connsiteY3-36" fmla="*/ 1047 h 21600"/>
                  <a:gd name="connsiteX4-37" fmla="*/ 15826 w 20580"/>
                  <a:gd name="connsiteY4-38" fmla="*/ 0 h 21600"/>
                  <a:gd name="connsiteX5-39" fmla="*/ 3 w 20580"/>
                  <a:gd name="connsiteY5-40" fmla="*/ 0 h 21600"/>
                  <a:gd name="connsiteX6-41" fmla="*/ 777 w 20580"/>
                  <a:gd name="connsiteY6-42" fmla="*/ 1843 h 21600"/>
                  <a:gd name="connsiteX7-43" fmla="*/ 1362 w 20580"/>
                  <a:gd name="connsiteY7-44" fmla="*/ 16761 h 21600"/>
                  <a:gd name="connsiteX8" fmla="*/ 39 w 20580"/>
                  <a:gd name="connsiteY8" fmla="*/ 21376 h 21600"/>
                  <a:gd name="connsiteX0-45" fmla="*/ 19781 w 20655"/>
                  <a:gd name="connsiteY0-46" fmla="*/ 21600 h 21600"/>
                  <a:gd name="connsiteX1-47" fmla="*/ 19879 w 20655"/>
                  <a:gd name="connsiteY1-48" fmla="*/ 17107 h 21600"/>
                  <a:gd name="connsiteX2-49" fmla="*/ 16092 w 20655"/>
                  <a:gd name="connsiteY2-50" fmla="*/ 1047 h 21600"/>
                  <a:gd name="connsiteX3-51" fmla="*/ 15826 w 20655"/>
                  <a:gd name="connsiteY3-52" fmla="*/ 0 h 21600"/>
                  <a:gd name="connsiteX4-53" fmla="*/ 3 w 20655"/>
                  <a:gd name="connsiteY4-54" fmla="*/ 0 h 21600"/>
                  <a:gd name="connsiteX5-55" fmla="*/ 777 w 20655"/>
                  <a:gd name="connsiteY5-56" fmla="*/ 1843 h 21600"/>
                  <a:gd name="connsiteX6-57" fmla="*/ 1362 w 20655"/>
                  <a:gd name="connsiteY6-58" fmla="*/ 16761 h 21600"/>
                  <a:gd name="connsiteX7-59" fmla="*/ 39 w 20655"/>
                  <a:gd name="connsiteY7-60" fmla="*/ 21376 h 21600"/>
                  <a:gd name="connsiteX0-61" fmla="*/ 19781 w 20655"/>
                  <a:gd name="connsiteY0-62" fmla="*/ 21600 h 21600"/>
                  <a:gd name="connsiteX1-63" fmla="*/ 19879 w 20655"/>
                  <a:gd name="connsiteY1-64" fmla="*/ 17107 h 21600"/>
                  <a:gd name="connsiteX2-65" fmla="*/ 17432 w 20655"/>
                  <a:gd name="connsiteY2-66" fmla="*/ 7098 h 21600"/>
                  <a:gd name="connsiteX3-67" fmla="*/ 16092 w 20655"/>
                  <a:gd name="connsiteY3-68" fmla="*/ 1047 h 21600"/>
                  <a:gd name="connsiteX4-69" fmla="*/ 15826 w 20655"/>
                  <a:gd name="connsiteY4-70" fmla="*/ 0 h 21600"/>
                  <a:gd name="connsiteX5-71" fmla="*/ 3 w 20655"/>
                  <a:gd name="connsiteY5-72" fmla="*/ 0 h 21600"/>
                  <a:gd name="connsiteX6-73" fmla="*/ 777 w 20655"/>
                  <a:gd name="connsiteY6-74" fmla="*/ 1843 h 21600"/>
                  <a:gd name="connsiteX7-75" fmla="*/ 1362 w 20655"/>
                  <a:gd name="connsiteY7-76" fmla="*/ 16761 h 21600"/>
                  <a:gd name="connsiteX8-77" fmla="*/ 39 w 20655"/>
                  <a:gd name="connsiteY8-78" fmla="*/ 21376 h 21600"/>
                  <a:gd name="connsiteX0-79" fmla="*/ 19781 w 20655"/>
                  <a:gd name="connsiteY0-80" fmla="*/ 21600 h 21600"/>
                  <a:gd name="connsiteX1-81" fmla="*/ 19879 w 20655"/>
                  <a:gd name="connsiteY1-82" fmla="*/ 17107 h 21600"/>
                  <a:gd name="connsiteX2-83" fmla="*/ 16092 w 20655"/>
                  <a:gd name="connsiteY2-84" fmla="*/ 1047 h 21600"/>
                  <a:gd name="connsiteX3-85" fmla="*/ 15826 w 20655"/>
                  <a:gd name="connsiteY3-86" fmla="*/ 0 h 21600"/>
                  <a:gd name="connsiteX4-87" fmla="*/ 3 w 20655"/>
                  <a:gd name="connsiteY4-88" fmla="*/ 0 h 21600"/>
                  <a:gd name="connsiteX5-89" fmla="*/ 777 w 20655"/>
                  <a:gd name="connsiteY5-90" fmla="*/ 1843 h 21600"/>
                  <a:gd name="connsiteX6-91" fmla="*/ 1362 w 20655"/>
                  <a:gd name="connsiteY6-92" fmla="*/ 16761 h 21600"/>
                  <a:gd name="connsiteX7-93" fmla="*/ 39 w 20655"/>
                  <a:gd name="connsiteY7-94" fmla="*/ 21376 h 216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43" y="connsiteY7-44"/>
                  </a:cxn>
                </a:cxnLst>
                <a:rect l="l" t="t" r="r" b="b"/>
                <a:pathLst>
                  <a:path w="20655" h="21600" extrusionOk="0">
                    <a:moveTo>
                      <a:pt x="19781" y="21600"/>
                    </a:moveTo>
                    <a:cubicBezTo>
                      <a:pt x="21310" y="19799"/>
                      <a:pt x="20494" y="20533"/>
                      <a:pt x="19879" y="17107"/>
                    </a:cubicBezTo>
                    <a:cubicBezTo>
                      <a:pt x="19264" y="13682"/>
                      <a:pt x="16767" y="3898"/>
                      <a:pt x="16092" y="1047"/>
                    </a:cubicBezTo>
                    <a:cubicBezTo>
                      <a:pt x="15789" y="-141"/>
                      <a:pt x="18507" y="174"/>
                      <a:pt x="15826" y="0"/>
                    </a:cubicBezTo>
                    <a:lnTo>
                      <a:pt x="3" y="0"/>
                    </a:lnTo>
                    <a:lnTo>
                      <a:pt x="777" y="1843"/>
                    </a:lnTo>
                    <a:cubicBezTo>
                      <a:pt x="765" y="4727"/>
                      <a:pt x="1073" y="13883"/>
                      <a:pt x="1362" y="16761"/>
                    </a:cubicBezTo>
                    <a:cubicBezTo>
                      <a:pt x="1544" y="18573"/>
                      <a:pt x="-290" y="19629"/>
                      <a:pt x="39" y="21376"/>
                    </a:cubicBezTo>
                  </a:path>
                </a:pathLst>
              </a:custGeom>
              <a:solidFill>
                <a:schemeClr val="accent4"/>
              </a:solidFill>
              <a:ln w="38100" cap="flat">
                <a:solidFill>
                  <a:srgbClr val="46537A"/>
                </a:solidFill>
                <a:prstDash val="solid"/>
                <a:miter lim="400000"/>
              </a:ln>
              <a:effectLst/>
            </p:spPr>
            <p:txBody>
              <a:bodyPr wrap="square" lIns="38100" tIns="38100" rIns="38100" bIns="38100" numCol="1" anchor="ctr">
                <a:noAutofit/>
              </a:bodyPr>
              <a:lstStyle/>
              <a:p>
                <a:pPr defTabSz="342900">
                  <a:defRPr sz="3000">
                    <a:solidFill>
                      <a:srgbClr val="FFFFFF"/>
                    </a:solidFill>
                    <a:effectLst>
                      <a:outerShdw blurRad="38100" dist="12700" dir="5400000">
                        <a:srgbClr val="000000">
                          <a:alpha val="50000"/>
                        </a:srgbClr>
                      </a:outerShdw>
                    </a:effectLst>
                  </a:defRPr>
                </a:pPr>
                <a:endParaRPr dirty="0"/>
              </a:p>
            </p:txBody>
          </p:sp>
          <p:sp>
            <p:nvSpPr>
              <p:cNvPr id="52" name="chenying0907 21"/>
              <p:cNvSpPr/>
              <p:nvPr/>
            </p:nvSpPr>
            <p:spPr>
              <a:xfrm>
                <a:off x="12700" y="889000"/>
                <a:ext cx="199716" cy="17526"/>
              </a:xfrm>
              <a:custGeom>
                <a:avLst/>
                <a:gdLst/>
                <a:ahLst/>
                <a:cxnLst>
                  <a:cxn ang="0">
                    <a:pos x="wd2" y="hd2"/>
                  </a:cxn>
                  <a:cxn ang="5400000">
                    <a:pos x="wd2" y="hd2"/>
                  </a:cxn>
                  <a:cxn ang="10800000">
                    <a:pos x="wd2" y="hd2"/>
                  </a:cxn>
                  <a:cxn ang="16200000">
                    <a:pos x="wd2" y="hd2"/>
                  </a:cxn>
                </a:cxnLst>
                <a:rect l="0" t="0" r="r" b="b"/>
                <a:pathLst>
                  <a:path w="21600" h="17274" extrusionOk="0">
                    <a:moveTo>
                      <a:pt x="21600" y="0"/>
                    </a:moveTo>
                    <a:cubicBezTo>
                      <a:pt x="18923" y="21600"/>
                      <a:pt x="5182" y="19974"/>
                      <a:pt x="0" y="11161"/>
                    </a:cubicBezTo>
                  </a:path>
                </a:pathLst>
              </a:custGeom>
              <a:grpFill/>
              <a:ln w="38100" cap="flat">
                <a:solidFill>
                  <a:srgbClr val="46537A"/>
                </a:solidFill>
                <a:prstDash val="solid"/>
                <a:miter lim="400000"/>
              </a:ln>
              <a:effectLst/>
            </p:spPr>
            <p:txBody>
              <a:bodyPr wrap="square" lIns="38100" tIns="38100" rIns="38100" bIns="38100" numCol="1" anchor="ctr">
                <a:noAutofit/>
              </a:bodyPr>
              <a:lstStyle/>
              <a:p>
                <a:pPr defTabSz="342900">
                  <a:defRPr sz="3000">
                    <a:solidFill>
                      <a:srgbClr val="FFFFFF"/>
                    </a:solidFill>
                    <a:effectLst>
                      <a:outerShdw blurRad="38100" dist="12700" dir="5400000">
                        <a:srgbClr val="000000">
                          <a:alpha val="50000"/>
                        </a:srgbClr>
                      </a:outerShdw>
                    </a:effectLst>
                  </a:defRPr>
                </a:pPr>
                <a:endParaRPr dirty="0"/>
              </a:p>
            </p:txBody>
          </p:sp>
          <p:sp>
            <p:nvSpPr>
              <p:cNvPr id="53" name="chenying0907 22"/>
              <p:cNvSpPr/>
              <p:nvPr/>
            </p:nvSpPr>
            <p:spPr>
              <a:xfrm>
                <a:off x="0" y="-1"/>
                <a:ext cx="169627" cy="156940"/>
              </a:xfrm>
              <a:custGeom>
                <a:avLst/>
                <a:gdLst/>
                <a:ahLst/>
                <a:cxnLst>
                  <a:cxn ang="0">
                    <a:pos x="wd2" y="hd2"/>
                  </a:cxn>
                  <a:cxn ang="5400000">
                    <a:pos x="wd2" y="hd2"/>
                  </a:cxn>
                  <a:cxn ang="10800000">
                    <a:pos x="wd2" y="hd2"/>
                  </a:cxn>
                  <a:cxn ang="16200000">
                    <a:pos x="wd2" y="hd2"/>
                  </a:cxn>
                </a:cxnLst>
                <a:rect l="0" t="0" r="r" b="b"/>
                <a:pathLst>
                  <a:path w="21600" h="21399" extrusionOk="0">
                    <a:moveTo>
                      <a:pt x="21600" y="21399"/>
                    </a:moveTo>
                    <a:cubicBezTo>
                      <a:pt x="21600" y="14641"/>
                      <a:pt x="20714" y="6540"/>
                      <a:pt x="20597" y="325"/>
                    </a:cubicBezTo>
                    <a:cubicBezTo>
                      <a:pt x="13874" y="-42"/>
                      <a:pt x="6603" y="-201"/>
                      <a:pt x="0" y="411"/>
                    </a:cubicBezTo>
                    <a:cubicBezTo>
                      <a:pt x="771" y="6724"/>
                      <a:pt x="1612" y="13779"/>
                      <a:pt x="1316" y="20126"/>
                    </a:cubicBezTo>
                  </a:path>
                </a:pathLst>
              </a:custGeom>
              <a:grpFill/>
              <a:ln w="38100" cap="flat">
                <a:solidFill>
                  <a:srgbClr val="46537A"/>
                </a:solidFill>
                <a:prstDash val="solid"/>
                <a:miter lim="400000"/>
              </a:ln>
              <a:effectLst/>
            </p:spPr>
            <p:txBody>
              <a:bodyPr wrap="square" lIns="38100" tIns="38100" rIns="38100" bIns="38100" numCol="1" anchor="ctr">
                <a:noAutofit/>
              </a:bodyPr>
              <a:lstStyle/>
              <a:p>
                <a:pPr defTabSz="342900">
                  <a:defRPr sz="3000">
                    <a:solidFill>
                      <a:srgbClr val="FFFFFF"/>
                    </a:solidFill>
                    <a:effectLst>
                      <a:outerShdw blurRad="38100" dist="12700" dir="5400000">
                        <a:srgbClr val="000000">
                          <a:alpha val="50000"/>
                        </a:srgbClr>
                      </a:outerShdw>
                    </a:effectLst>
                  </a:defRPr>
                </a:pPr>
                <a:endParaRPr dirty="0"/>
              </a:p>
            </p:txBody>
          </p:sp>
          <p:sp>
            <p:nvSpPr>
              <p:cNvPr id="54" name="chenying0907 23"/>
              <p:cNvSpPr/>
              <p:nvPr/>
            </p:nvSpPr>
            <p:spPr>
              <a:xfrm>
                <a:off x="12700" y="889000"/>
                <a:ext cx="200707" cy="23429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472" y="7302"/>
                      <a:pt x="6555" y="15634"/>
                      <a:pt x="11604" y="21600"/>
                    </a:cubicBezTo>
                    <a:cubicBezTo>
                      <a:pt x="14587" y="14593"/>
                      <a:pt x="19470" y="7960"/>
                      <a:pt x="21600" y="709"/>
                    </a:cubicBezTo>
                  </a:path>
                </a:pathLst>
              </a:custGeom>
              <a:grpFill/>
              <a:ln w="38100" cap="flat">
                <a:solidFill>
                  <a:srgbClr val="46537A"/>
                </a:solidFill>
                <a:prstDash val="solid"/>
                <a:miter lim="400000"/>
              </a:ln>
              <a:effectLst/>
            </p:spPr>
            <p:txBody>
              <a:bodyPr wrap="square" lIns="38100" tIns="38100" rIns="38100" bIns="38100" numCol="1" anchor="ctr">
                <a:noAutofit/>
              </a:bodyPr>
              <a:lstStyle/>
              <a:p>
                <a:pPr defTabSz="342900">
                  <a:defRPr sz="3000">
                    <a:solidFill>
                      <a:srgbClr val="FFFFFF"/>
                    </a:solidFill>
                    <a:effectLst>
                      <a:outerShdw blurRad="38100" dist="12700" dir="5400000">
                        <a:srgbClr val="000000">
                          <a:alpha val="50000"/>
                        </a:srgbClr>
                      </a:outerShdw>
                    </a:effectLst>
                  </a:defRPr>
                </a:pPr>
                <a:endParaRPr dirty="0"/>
              </a:p>
            </p:txBody>
          </p:sp>
        </p:grpSp>
        <p:sp>
          <p:nvSpPr>
            <p:cNvPr id="50" name="chenying0907 109"/>
            <p:cNvSpPr/>
            <p:nvPr/>
          </p:nvSpPr>
          <p:spPr>
            <a:xfrm rot="19960150">
              <a:off x="953326" y="1604200"/>
              <a:ext cx="3203818" cy="3051013"/>
            </a:xfrm>
            <a:custGeom>
              <a:avLst/>
              <a:gdLst/>
              <a:ahLst/>
              <a:cxnLst>
                <a:cxn ang="0">
                  <a:pos x="wd2" y="hd2"/>
                </a:cxn>
                <a:cxn ang="5400000">
                  <a:pos x="wd2" y="hd2"/>
                </a:cxn>
                <a:cxn ang="10800000">
                  <a:pos x="wd2" y="hd2"/>
                </a:cxn>
                <a:cxn ang="16200000">
                  <a:pos x="wd2" y="hd2"/>
                </a:cxn>
              </a:cxnLst>
              <a:rect l="0" t="0" r="r" b="b"/>
              <a:pathLst>
                <a:path w="21394" h="21252" extrusionOk="0">
                  <a:moveTo>
                    <a:pt x="0" y="11486"/>
                  </a:moveTo>
                  <a:cubicBezTo>
                    <a:pt x="6297" y="11810"/>
                    <a:pt x="8452" y="9094"/>
                    <a:pt x="10432" y="6445"/>
                  </a:cubicBezTo>
                  <a:cubicBezTo>
                    <a:pt x="11413" y="5133"/>
                    <a:pt x="12361" y="62"/>
                    <a:pt x="14424" y="1"/>
                  </a:cubicBezTo>
                  <a:cubicBezTo>
                    <a:pt x="15769" y="-39"/>
                    <a:pt x="16223" y="2237"/>
                    <a:pt x="16082" y="3272"/>
                  </a:cubicBezTo>
                  <a:cubicBezTo>
                    <a:pt x="15861" y="4889"/>
                    <a:pt x="14041" y="6135"/>
                    <a:pt x="14194" y="7965"/>
                  </a:cubicBezTo>
                  <a:cubicBezTo>
                    <a:pt x="14390" y="10301"/>
                    <a:pt x="17861" y="9673"/>
                    <a:pt x="19260" y="10227"/>
                  </a:cubicBezTo>
                  <a:cubicBezTo>
                    <a:pt x="19766" y="10428"/>
                    <a:pt x="21231" y="11033"/>
                    <a:pt x="21376" y="11673"/>
                  </a:cubicBezTo>
                  <a:cubicBezTo>
                    <a:pt x="21570" y="12535"/>
                    <a:pt x="20193" y="13225"/>
                    <a:pt x="19575" y="13518"/>
                  </a:cubicBezTo>
                  <a:cubicBezTo>
                    <a:pt x="20100" y="13794"/>
                    <a:pt x="21600" y="14815"/>
                    <a:pt x="21175" y="15661"/>
                  </a:cubicBezTo>
                  <a:cubicBezTo>
                    <a:pt x="20946" y="16116"/>
                    <a:pt x="20069" y="16279"/>
                    <a:pt x="19912" y="16721"/>
                  </a:cubicBezTo>
                  <a:cubicBezTo>
                    <a:pt x="19755" y="17170"/>
                    <a:pt x="20477" y="17215"/>
                    <a:pt x="20793" y="17467"/>
                  </a:cubicBezTo>
                  <a:cubicBezTo>
                    <a:pt x="21207" y="17798"/>
                    <a:pt x="21392" y="18222"/>
                    <a:pt x="21094" y="18674"/>
                  </a:cubicBezTo>
                  <a:cubicBezTo>
                    <a:pt x="20996" y="18822"/>
                    <a:pt x="20711" y="18995"/>
                    <a:pt x="20448" y="19175"/>
                  </a:cubicBezTo>
                  <a:cubicBezTo>
                    <a:pt x="20191" y="19349"/>
                    <a:pt x="19956" y="19529"/>
                    <a:pt x="19937" y="19697"/>
                  </a:cubicBezTo>
                  <a:cubicBezTo>
                    <a:pt x="19902" y="20016"/>
                    <a:pt x="20352" y="20019"/>
                    <a:pt x="20495" y="20232"/>
                  </a:cubicBezTo>
                  <a:cubicBezTo>
                    <a:pt x="21389" y="21561"/>
                    <a:pt x="18668" y="21213"/>
                    <a:pt x="18243" y="21207"/>
                  </a:cubicBezTo>
                  <a:cubicBezTo>
                    <a:pt x="15548" y="21174"/>
                    <a:pt x="12492" y="21415"/>
                    <a:pt x="9278" y="20028"/>
                  </a:cubicBezTo>
                  <a:cubicBezTo>
                    <a:pt x="6757" y="18941"/>
                    <a:pt x="4040" y="19440"/>
                    <a:pt x="1192" y="19163"/>
                  </a:cubicBezTo>
                </a:path>
              </a:pathLst>
            </a:custGeom>
            <a:grpFill/>
            <a:ln w="38100">
              <a:solidFill>
                <a:srgbClr val="46537A"/>
              </a:solidFill>
              <a:miter lim="400000"/>
            </a:ln>
          </p:spPr>
          <p:txBody>
            <a:bodyPr lIns="38100" tIns="38100" rIns="38100" bIns="38100" anchor="ctr"/>
            <a:lstStyle/>
            <a:p>
              <a:pPr defTabSz="342900">
                <a:defRPr sz="3000">
                  <a:solidFill>
                    <a:srgbClr val="FFFFFF"/>
                  </a:solidFill>
                  <a:effectLst>
                    <a:outerShdw blurRad="38100" dist="12700" dir="5400000">
                      <a:srgbClr val="000000">
                        <a:alpha val="50000"/>
                      </a:srgbClr>
                    </a:outerShdw>
                  </a:effectLst>
                </a:defRPr>
              </a:pPr>
              <a:endParaRPr dirty="0"/>
            </a:p>
          </p:txBody>
        </p:sp>
      </p:grpSp>
      <p:sp>
        <p:nvSpPr>
          <p:cNvPr id="57" name="矩形 56"/>
          <p:cNvSpPr/>
          <p:nvPr/>
        </p:nvSpPr>
        <p:spPr>
          <a:xfrm>
            <a:off x="2627784" y="1106627"/>
            <a:ext cx="6363947" cy="461665"/>
          </a:xfrm>
          <a:prstGeom prst="rect">
            <a:avLst/>
          </a:prstGeom>
          <a:solidFill>
            <a:schemeClr val="accent1"/>
          </a:solidFill>
        </p:spPr>
        <p:txBody>
          <a:bodyPr wrap="square">
            <a:spAutoFit/>
          </a:bodyPr>
          <a:lstStyle/>
          <a:p>
            <a:r>
              <a:rPr lang="en-US" altLang="zh-CN" sz="2400" b="1" dirty="0">
                <a:solidFill>
                  <a:schemeClr val="bg1"/>
                </a:solidFill>
                <a:latin typeface="Times New Roman" panose="02020603050405020304" pitchFamily="18" charset="0"/>
                <a:cs typeface="Times New Roman" panose="02020603050405020304" pitchFamily="18" charset="0"/>
              </a:rPr>
              <a:t>Epidemic Fight in My Residential Community </a:t>
            </a:r>
            <a:endParaRPr lang="zh-CN" altLang="en-US" sz="2400" b="1" dirty="0">
              <a:solidFill>
                <a:schemeClr val="bg1"/>
              </a:solidFill>
              <a:latin typeface="Times New Roman" panose="02020603050405020304" pitchFamily="18" charset="0"/>
              <a:cs typeface="Times New Roman" panose="02020603050405020304" pitchFamily="18" charset="0"/>
            </a:endParaRPr>
          </a:p>
        </p:txBody>
      </p:sp>
      <p:sp>
        <p:nvSpPr>
          <p:cNvPr id="2" name="文本框 1"/>
          <p:cNvSpPr txBox="1"/>
          <p:nvPr/>
        </p:nvSpPr>
        <p:spPr>
          <a:xfrm>
            <a:off x="4831175" y="1774165"/>
            <a:ext cx="3885470" cy="1015663"/>
          </a:xfrm>
          <a:prstGeom prst="rect">
            <a:avLst/>
          </a:prstGeom>
          <a:noFill/>
        </p:spPr>
        <p:txBody>
          <a:bodyPr wrap="square" rtlCol="0">
            <a:spAutoFit/>
          </a:bodyPr>
          <a:lstStyle/>
          <a:p>
            <a:r>
              <a:rPr lang="en-US" altLang="zh-CN" sz="2000" dirty="0">
                <a:solidFill>
                  <a:srgbClr val="002060"/>
                </a:solidFill>
                <a:latin typeface="Times New Roman" panose="02020603050405020304" pitchFamily="18" charset="0"/>
                <a:cs typeface="Times New Roman" panose="02020603050405020304" pitchFamily="18" charset="0"/>
              </a:rPr>
              <a:t>The residential property management takes strict measures to guard against the spread of virus.</a:t>
            </a:r>
            <a:endParaRPr lang="zh-CN" altLang="en-US" sz="2000" dirty="0">
              <a:solidFill>
                <a:srgbClr val="002060"/>
              </a:solidFill>
              <a:latin typeface="Times New Roman" panose="02020603050405020304" pitchFamily="18" charset="0"/>
              <a:cs typeface="Times New Roman" panose="02020603050405020304" pitchFamily="18" charset="0"/>
            </a:endParaRPr>
          </a:p>
        </p:txBody>
      </p:sp>
      <p:grpSp>
        <p:nvGrpSpPr>
          <p:cNvPr id="18" name="组合 1"/>
          <p:cNvGrpSpPr/>
          <p:nvPr/>
        </p:nvGrpSpPr>
        <p:grpSpPr bwMode="auto">
          <a:xfrm>
            <a:off x="5289323" y="2880667"/>
            <a:ext cx="542817" cy="916013"/>
            <a:chOff x="3510498" y="1715525"/>
            <a:chExt cx="1161003" cy="1715296"/>
          </a:xfrm>
          <a:solidFill>
            <a:schemeClr val="accent4"/>
          </a:solidFill>
        </p:grpSpPr>
        <p:sp>
          <p:nvSpPr>
            <p:cNvPr id="19" name="Freeform 167"/>
            <p:cNvSpPr>
              <a:spLocks noEditPoints="1"/>
            </p:cNvSpPr>
            <p:nvPr/>
          </p:nvSpPr>
          <p:spPr bwMode="auto">
            <a:xfrm>
              <a:off x="3510498" y="1715525"/>
              <a:ext cx="1161003" cy="1373905"/>
            </a:xfrm>
            <a:custGeom>
              <a:avLst/>
              <a:gdLst>
                <a:gd name="T0" fmla="*/ 2147483647 w 138"/>
                <a:gd name="T1" fmla="*/ 2147483647 h 181"/>
                <a:gd name="T2" fmla="*/ 2147483647 w 138"/>
                <a:gd name="T3" fmla="*/ 2147483647 h 181"/>
                <a:gd name="T4" fmla="*/ 2147483647 w 138"/>
                <a:gd name="T5" fmla="*/ 2147483647 h 181"/>
                <a:gd name="T6" fmla="*/ 2147483647 w 138"/>
                <a:gd name="T7" fmla="*/ 2147483647 h 181"/>
                <a:gd name="T8" fmla="*/ 2147483647 w 138"/>
                <a:gd name="T9" fmla="*/ 2147483647 h 181"/>
                <a:gd name="T10" fmla="*/ 2147483647 w 138"/>
                <a:gd name="T11" fmla="*/ 2147483647 h 181"/>
                <a:gd name="T12" fmla="*/ 2147483647 w 138"/>
                <a:gd name="T13" fmla="*/ 2147483647 h 181"/>
                <a:gd name="T14" fmla="*/ 2147483647 w 138"/>
                <a:gd name="T15" fmla="*/ 2147483647 h 181"/>
                <a:gd name="T16" fmla="*/ 2147483647 w 138"/>
                <a:gd name="T17" fmla="*/ 2147483647 h 181"/>
                <a:gd name="T18" fmla="*/ 2147483647 w 138"/>
                <a:gd name="T19" fmla="*/ 2147483647 h 181"/>
                <a:gd name="T20" fmla="*/ 2147483647 w 138"/>
                <a:gd name="T21" fmla="*/ 2147483647 h 181"/>
                <a:gd name="T22" fmla="*/ 2147483647 w 138"/>
                <a:gd name="T23" fmla="*/ 2147483647 h 181"/>
                <a:gd name="T24" fmla="*/ 2147483647 w 138"/>
                <a:gd name="T25" fmla="*/ 2147483647 h 181"/>
                <a:gd name="T26" fmla="*/ 2147483647 w 138"/>
                <a:gd name="T27" fmla="*/ 2147483647 h 181"/>
                <a:gd name="T28" fmla="*/ 2147483647 w 138"/>
                <a:gd name="T29" fmla="*/ 2147483647 h 181"/>
                <a:gd name="T30" fmla="*/ 2147483647 w 138"/>
                <a:gd name="T31" fmla="*/ 2147483647 h 181"/>
                <a:gd name="T32" fmla="*/ 2147483647 w 138"/>
                <a:gd name="T33" fmla="*/ 2147483647 h 181"/>
                <a:gd name="T34" fmla="*/ 2147483647 w 138"/>
                <a:gd name="T35" fmla="*/ 2147483647 h 181"/>
                <a:gd name="T36" fmla="*/ 2147483647 w 138"/>
                <a:gd name="T37" fmla="*/ 2147483647 h 181"/>
                <a:gd name="T38" fmla="*/ 2147483647 w 138"/>
                <a:gd name="T39" fmla="*/ 2147483647 h 181"/>
                <a:gd name="T40" fmla="*/ 2147483647 w 138"/>
                <a:gd name="T41" fmla="*/ 2147483647 h 181"/>
                <a:gd name="T42" fmla="*/ 2147483647 w 138"/>
                <a:gd name="T43" fmla="*/ 2147483647 h 181"/>
                <a:gd name="T44" fmla="*/ 2147483647 w 138"/>
                <a:gd name="T45" fmla="*/ 2147483647 h 181"/>
                <a:gd name="T46" fmla="*/ 2147483647 w 138"/>
                <a:gd name="T47" fmla="*/ 2147483647 h 181"/>
                <a:gd name="T48" fmla="*/ 2147483647 w 138"/>
                <a:gd name="T49" fmla="*/ 2147483647 h 18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38" h="181">
                  <a:moveTo>
                    <a:pt x="135" y="52"/>
                  </a:moveTo>
                  <a:cubicBezTo>
                    <a:pt x="130" y="0"/>
                    <a:pt x="60" y="26"/>
                    <a:pt x="33" y="43"/>
                  </a:cubicBezTo>
                  <a:cubicBezTo>
                    <a:pt x="32" y="41"/>
                    <a:pt x="30" y="40"/>
                    <a:pt x="28" y="41"/>
                  </a:cubicBezTo>
                  <a:cubicBezTo>
                    <a:pt x="11" y="48"/>
                    <a:pt x="0" y="68"/>
                    <a:pt x="11" y="85"/>
                  </a:cubicBezTo>
                  <a:cubicBezTo>
                    <a:pt x="19" y="97"/>
                    <a:pt x="33" y="99"/>
                    <a:pt x="44" y="92"/>
                  </a:cubicBezTo>
                  <a:cubicBezTo>
                    <a:pt x="45" y="94"/>
                    <a:pt x="49" y="94"/>
                    <a:pt x="50" y="91"/>
                  </a:cubicBezTo>
                  <a:cubicBezTo>
                    <a:pt x="50" y="90"/>
                    <a:pt x="51" y="88"/>
                    <a:pt x="51" y="86"/>
                  </a:cubicBezTo>
                  <a:cubicBezTo>
                    <a:pt x="51" y="85"/>
                    <a:pt x="51" y="85"/>
                    <a:pt x="51" y="85"/>
                  </a:cubicBezTo>
                  <a:cubicBezTo>
                    <a:pt x="52" y="85"/>
                    <a:pt x="52" y="84"/>
                    <a:pt x="52" y="83"/>
                  </a:cubicBezTo>
                  <a:cubicBezTo>
                    <a:pt x="57" y="68"/>
                    <a:pt x="66" y="53"/>
                    <a:pt x="84" y="56"/>
                  </a:cubicBezTo>
                  <a:cubicBezTo>
                    <a:pt x="108" y="60"/>
                    <a:pt x="97" y="93"/>
                    <a:pt x="90" y="105"/>
                  </a:cubicBezTo>
                  <a:cubicBezTo>
                    <a:pt x="79" y="123"/>
                    <a:pt x="63" y="140"/>
                    <a:pt x="65" y="160"/>
                  </a:cubicBezTo>
                  <a:cubicBezTo>
                    <a:pt x="58" y="158"/>
                    <a:pt x="55" y="169"/>
                    <a:pt x="62" y="172"/>
                  </a:cubicBezTo>
                  <a:cubicBezTo>
                    <a:pt x="85" y="181"/>
                    <a:pt x="96" y="175"/>
                    <a:pt x="100" y="151"/>
                  </a:cubicBezTo>
                  <a:cubicBezTo>
                    <a:pt x="107" y="116"/>
                    <a:pt x="138" y="90"/>
                    <a:pt x="135" y="52"/>
                  </a:cubicBezTo>
                  <a:close/>
                  <a:moveTo>
                    <a:pt x="95" y="128"/>
                  </a:moveTo>
                  <a:cubicBezTo>
                    <a:pt x="92" y="135"/>
                    <a:pt x="90" y="141"/>
                    <a:pt x="89" y="148"/>
                  </a:cubicBezTo>
                  <a:cubicBezTo>
                    <a:pt x="87" y="161"/>
                    <a:pt x="83" y="164"/>
                    <a:pt x="73" y="163"/>
                  </a:cubicBezTo>
                  <a:cubicBezTo>
                    <a:pt x="74" y="125"/>
                    <a:pt x="127" y="101"/>
                    <a:pt x="103" y="60"/>
                  </a:cubicBezTo>
                  <a:cubicBezTo>
                    <a:pt x="86" y="32"/>
                    <a:pt x="50" y="58"/>
                    <a:pt x="44" y="83"/>
                  </a:cubicBezTo>
                  <a:cubicBezTo>
                    <a:pt x="36" y="87"/>
                    <a:pt x="26" y="86"/>
                    <a:pt x="20" y="78"/>
                  </a:cubicBezTo>
                  <a:cubicBezTo>
                    <a:pt x="13" y="66"/>
                    <a:pt x="22" y="56"/>
                    <a:pt x="30" y="49"/>
                  </a:cubicBezTo>
                  <a:cubicBezTo>
                    <a:pt x="31" y="50"/>
                    <a:pt x="32" y="50"/>
                    <a:pt x="34" y="49"/>
                  </a:cubicBezTo>
                  <a:cubicBezTo>
                    <a:pt x="56" y="37"/>
                    <a:pt x="120" y="13"/>
                    <a:pt x="123" y="57"/>
                  </a:cubicBezTo>
                  <a:cubicBezTo>
                    <a:pt x="124" y="82"/>
                    <a:pt x="106" y="107"/>
                    <a:pt x="95" y="1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 name="Freeform 168"/>
            <p:cNvSpPr>
              <a:spLocks noEditPoints="1"/>
            </p:cNvSpPr>
            <p:nvPr/>
          </p:nvSpPr>
          <p:spPr bwMode="auto">
            <a:xfrm>
              <a:off x="4026499" y="3081100"/>
              <a:ext cx="405430" cy="349721"/>
            </a:xfrm>
            <a:custGeom>
              <a:avLst/>
              <a:gdLst>
                <a:gd name="T0" fmla="*/ 2147483647 w 49"/>
                <a:gd name="T1" fmla="*/ 2147483647 h 46"/>
                <a:gd name="T2" fmla="*/ 2147483647 w 49"/>
                <a:gd name="T3" fmla="*/ 2147483647 h 46"/>
                <a:gd name="T4" fmla="*/ 2147483647 w 49"/>
                <a:gd name="T5" fmla="*/ 2147483647 h 46"/>
                <a:gd name="T6" fmla="*/ 2147483647 w 49"/>
                <a:gd name="T7" fmla="*/ 2147483647 h 46"/>
                <a:gd name="T8" fmla="*/ 2147483647 w 49"/>
                <a:gd name="T9" fmla="*/ 2147483647 h 46"/>
                <a:gd name="T10" fmla="*/ 2147483647 w 49"/>
                <a:gd name="T11" fmla="*/ 2147483647 h 46"/>
                <a:gd name="T12" fmla="*/ 2147483647 w 49"/>
                <a:gd name="T13" fmla="*/ 2147483647 h 46"/>
                <a:gd name="T14" fmla="*/ 2147483647 w 49"/>
                <a:gd name="T15" fmla="*/ 2147483647 h 46"/>
                <a:gd name="T16" fmla="*/ 2147483647 w 49"/>
                <a:gd name="T17" fmla="*/ 2147483647 h 46"/>
                <a:gd name="T18" fmla="*/ 2147483647 w 49"/>
                <a:gd name="T19" fmla="*/ 2147483647 h 46"/>
                <a:gd name="T20" fmla="*/ 2147483647 w 49"/>
                <a:gd name="T21" fmla="*/ 2147483647 h 46"/>
                <a:gd name="T22" fmla="*/ 2147483647 w 49"/>
                <a:gd name="T23" fmla="*/ 2147483647 h 46"/>
                <a:gd name="T24" fmla="*/ 2147483647 w 49"/>
                <a:gd name="T25" fmla="*/ 2147483647 h 46"/>
                <a:gd name="T26" fmla="*/ 2147483647 w 49"/>
                <a:gd name="T27" fmla="*/ 2147483647 h 46"/>
                <a:gd name="T28" fmla="*/ 2147483647 w 49"/>
                <a:gd name="T29" fmla="*/ 2147483647 h 46"/>
                <a:gd name="T30" fmla="*/ 2147483647 w 49"/>
                <a:gd name="T31" fmla="*/ 2147483647 h 46"/>
                <a:gd name="T32" fmla="*/ 2147483647 w 49"/>
                <a:gd name="T33" fmla="*/ 2147483647 h 4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9" h="46">
                  <a:moveTo>
                    <a:pt x="41" y="3"/>
                  </a:moveTo>
                  <a:cubicBezTo>
                    <a:pt x="36" y="0"/>
                    <a:pt x="28" y="0"/>
                    <a:pt x="23" y="3"/>
                  </a:cubicBezTo>
                  <a:cubicBezTo>
                    <a:pt x="8" y="4"/>
                    <a:pt x="0" y="19"/>
                    <a:pt x="1" y="35"/>
                  </a:cubicBezTo>
                  <a:cubicBezTo>
                    <a:pt x="2" y="37"/>
                    <a:pt x="2" y="39"/>
                    <a:pt x="5" y="40"/>
                  </a:cubicBezTo>
                  <a:cubicBezTo>
                    <a:pt x="14" y="44"/>
                    <a:pt x="25" y="46"/>
                    <a:pt x="35" y="41"/>
                  </a:cubicBezTo>
                  <a:cubicBezTo>
                    <a:pt x="43" y="37"/>
                    <a:pt x="47" y="29"/>
                    <a:pt x="48" y="21"/>
                  </a:cubicBezTo>
                  <a:cubicBezTo>
                    <a:pt x="49" y="14"/>
                    <a:pt x="47" y="7"/>
                    <a:pt x="41" y="3"/>
                  </a:cubicBezTo>
                  <a:close/>
                  <a:moveTo>
                    <a:pt x="36" y="20"/>
                  </a:moveTo>
                  <a:cubicBezTo>
                    <a:pt x="35" y="24"/>
                    <a:pt x="33" y="28"/>
                    <a:pt x="29" y="30"/>
                  </a:cubicBezTo>
                  <a:cubicBezTo>
                    <a:pt x="24" y="32"/>
                    <a:pt x="18" y="32"/>
                    <a:pt x="13" y="30"/>
                  </a:cubicBezTo>
                  <a:cubicBezTo>
                    <a:pt x="13" y="26"/>
                    <a:pt x="13" y="21"/>
                    <a:pt x="16" y="17"/>
                  </a:cubicBezTo>
                  <a:cubicBezTo>
                    <a:pt x="16" y="16"/>
                    <a:pt x="17" y="15"/>
                    <a:pt x="17" y="15"/>
                  </a:cubicBezTo>
                  <a:cubicBezTo>
                    <a:pt x="18" y="15"/>
                    <a:pt x="19" y="15"/>
                    <a:pt x="20" y="15"/>
                  </a:cubicBezTo>
                  <a:cubicBezTo>
                    <a:pt x="23" y="15"/>
                    <a:pt x="26" y="13"/>
                    <a:pt x="30" y="13"/>
                  </a:cubicBezTo>
                  <a:cubicBezTo>
                    <a:pt x="32" y="12"/>
                    <a:pt x="33" y="12"/>
                    <a:pt x="34" y="13"/>
                  </a:cubicBezTo>
                  <a:cubicBezTo>
                    <a:pt x="35" y="13"/>
                    <a:pt x="35" y="14"/>
                    <a:pt x="36" y="15"/>
                  </a:cubicBezTo>
                  <a:cubicBezTo>
                    <a:pt x="36" y="17"/>
                    <a:pt x="36" y="19"/>
                    <a:pt x="36"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pic>
        <p:nvPicPr>
          <p:cNvPr id="5" name="图片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539233" y="3855908"/>
            <a:ext cx="1873137" cy="1248758"/>
          </a:xfrm>
          <a:prstGeom prst="rect">
            <a:avLst/>
          </a:prstGeom>
        </p:spPr>
      </p:pic>
      <p:pic>
        <p:nvPicPr>
          <p:cNvPr id="8" name="图片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9932" y="3842050"/>
            <a:ext cx="1927524" cy="1276474"/>
          </a:xfrm>
          <a:prstGeom prst="rect">
            <a:avLst/>
          </a:prstGeom>
        </p:spPr>
      </p:pic>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80212" y="3869765"/>
            <a:ext cx="1665012" cy="1248759"/>
          </a:xfrm>
          <a:prstGeom prst="rect">
            <a:avLst/>
          </a:prstGeom>
        </p:spPr>
      </p:pic>
    </p:spTree>
  </p:cSld>
  <p:clrMapOvr>
    <a:masterClrMapping/>
  </p:clrMapOvr>
  <p:transition spd="slow"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90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par>
                                <p:cTn id="8" presetID="10" presetClass="entr" presetSubtype="0" fill="hold" grpId="0" nodeType="withEffect">
                                  <p:stCondLst>
                                    <p:cond delay="120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500"/>
                                        <p:tgtEl>
                                          <p:spTgt spid="33"/>
                                        </p:tgtEl>
                                      </p:cBhvr>
                                    </p:animEffect>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nodeType="clickEffect">
                                  <p:stCondLst>
                                    <p:cond delay="0"/>
                                  </p:stCondLst>
                                  <p:childTnLst>
                                    <p:animMotion origin="layout" path="M -2.5E-6 3.48041E-6 L -0.00139 -0.09565 " pathEditMode="relative" rAng="0" ptsTypes="AA">
                                      <p:cBhvr>
                                        <p:cTn id="14" dur="1250" fill="hold"/>
                                        <p:tgtEl>
                                          <p:spTgt spid="48"/>
                                        </p:tgtEl>
                                        <p:attrNameLst>
                                          <p:attrName>ppt_x</p:attrName>
                                          <p:attrName>ppt_y</p:attrName>
                                        </p:attrNameLst>
                                      </p:cBhvr>
                                      <p:rCtr x="-69" y="-4782"/>
                                    </p:animMotion>
                                  </p:childTnLst>
                                </p:cTn>
                              </p:par>
                            </p:childTnLst>
                          </p:cTn>
                        </p:par>
                        <p:par>
                          <p:cTn id="15" fill="hold">
                            <p:stCondLst>
                              <p:cond delay="1500"/>
                            </p:stCondLst>
                            <p:childTnLst>
                              <p:par>
                                <p:cTn id="16" presetID="12" presetClass="entr" presetSubtype="4" fill="hold" grpId="0" nodeType="afterEffect">
                                  <p:stCondLst>
                                    <p:cond delay="0"/>
                                  </p:stCondLst>
                                  <p:childTnLst>
                                    <p:set>
                                      <p:cBhvr>
                                        <p:cTn id="17" dur="1" fill="hold">
                                          <p:stCondLst>
                                            <p:cond delay="0"/>
                                          </p:stCondLst>
                                        </p:cTn>
                                        <p:tgtEl>
                                          <p:spTgt spid="57"/>
                                        </p:tgtEl>
                                        <p:attrNameLst>
                                          <p:attrName>style.visibility</p:attrName>
                                        </p:attrNameLst>
                                      </p:cBhvr>
                                      <p:to>
                                        <p:strVal val="visible"/>
                                      </p:to>
                                    </p:set>
                                    <p:animEffect transition="in" filter="slide(fromBottom)">
                                      <p:cBhvr>
                                        <p:cTn id="18" dur="500"/>
                                        <p:tgtEl>
                                          <p:spTgt spid="57"/>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1000"/>
                                        <p:tgtEl>
                                          <p:spTgt spid="2"/>
                                        </p:tgtEl>
                                      </p:cBhvr>
                                    </p:animEffect>
                                    <p:anim calcmode="lin" valueType="num">
                                      <p:cBhvr>
                                        <p:cTn id="24" dur="1000" fill="hold"/>
                                        <p:tgtEl>
                                          <p:spTgt spid="2"/>
                                        </p:tgtEl>
                                        <p:attrNameLst>
                                          <p:attrName>ppt_x</p:attrName>
                                        </p:attrNameLst>
                                      </p:cBhvr>
                                      <p:tavLst>
                                        <p:tav tm="0">
                                          <p:val>
                                            <p:strVal val="#ppt_x"/>
                                          </p:val>
                                        </p:tav>
                                        <p:tav tm="100000">
                                          <p:val>
                                            <p:strVal val="#ppt_x"/>
                                          </p:val>
                                        </p:tav>
                                      </p:tavLst>
                                    </p:anim>
                                    <p:anim calcmode="lin" valueType="num">
                                      <p:cBhvr>
                                        <p:cTn id="25" dur="1000" fill="hold"/>
                                        <p:tgtEl>
                                          <p:spTgt spid="2"/>
                                        </p:tgtEl>
                                        <p:attrNameLst>
                                          <p:attrName>ppt_y</p:attrName>
                                        </p:attrNameLst>
                                      </p:cBhvr>
                                      <p:tavLst>
                                        <p:tav tm="0">
                                          <p:val>
                                            <p:strVal val="#ppt_y+.1"/>
                                          </p:val>
                                        </p:tav>
                                        <p:tav tm="100000">
                                          <p:val>
                                            <p:strVal val="#ppt_y"/>
                                          </p:val>
                                        </p:tav>
                                      </p:tavLst>
                                    </p:anim>
                                  </p:childTnLst>
                                </p:cTn>
                              </p:par>
                              <p:par>
                                <p:cTn id="26" presetID="10" presetClass="entr" presetSubtype="0" fill="hold" nodeType="withEffect">
                                  <p:stCondLst>
                                    <p:cond delay="60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childTnLst>
                                </p:cTn>
                              </p:par>
                              <p:par>
                                <p:cTn id="29" presetID="42" presetClass="entr" presetSubtype="0" fill="hold" nodeType="withEffect">
                                  <p:stCondLst>
                                    <p:cond delay="60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1000"/>
                                        <p:tgtEl>
                                          <p:spTgt spid="5"/>
                                        </p:tgtEl>
                                      </p:cBhvr>
                                    </p:animEffect>
                                    <p:anim calcmode="lin" valueType="num">
                                      <p:cBhvr>
                                        <p:cTn id="32" dur="1000" fill="hold"/>
                                        <p:tgtEl>
                                          <p:spTgt spid="5"/>
                                        </p:tgtEl>
                                        <p:attrNameLst>
                                          <p:attrName>ppt_x</p:attrName>
                                        </p:attrNameLst>
                                      </p:cBhvr>
                                      <p:tavLst>
                                        <p:tav tm="0">
                                          <p:val>
                                            <p:strVal val="#ppt_x"/>
                                          </p:val>
                                        </p:tav>
                                        <p:tav tm="100000">
                                          <p:val>
                                            <p:strVal val="#ppt_x"/>
                                          </p:val>
                                        </p:tav>
                                      </p:tavLst>
                                    </p:anim>
                                    <p:anim calcmode="lin" valueType="num">
                                      <p:cBhvr>
                                        <p:cTn id="33" dur="1000" fill="hold"/>
                                        <p:tgtEl>
                                          <p:spTgt spid="5"/>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60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1000"/>
                                        <p:tgtEl>
                                          <p:spTgt spid="8"/>
                                        </p:tgtEl>
                                      </p:cBhvr>
                                    </p:animEffect>
                                    <p:anim calcmode="lin" valueType="num">
                                      <p:cBhvr>
                                        <p:cTn id="37" dur="1000" fill="hold"/>
                                        <p:tgtEl>
                                          <p:spTgt spid="8"/>
                                        </p:tgtEl>
                                        <p:attrNameLst>
                                          <p:attrName>ppt_x</p:attrName>
                                        </p:attrNameLst>
                                      </p:cBhvr>
                                      <p:tavLst>
                                        <p:tav tm="0">
                                          <p:val>
                                            <p:strVal val="#ppt_x"/>
                                          </p:val>
                                        </p:tav>
                                        <p:tav tm="100000">
                                          <p:val>
                                            <p:strVal val="#ppt_x"/>
                                          </p:val>
                                        </p:tav>
                                      </p:tavLst>
                                    </p:anim>
                                    <p:anim calcmode="lin" valueType="num">
                                      <p:cBhvr>
                                        <p:cTn id="38" dur="1000" fill="hold"/>
                                        <p:tgtEl>
                                          <p:spTgt spid="8"/>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60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57" grpId="0" animBg="1"/>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本框 16"/>
          <p:cNvSpPr txBox="1"/>
          <p:nvPr/>
        </p:nvSpPr>
        <p:spPr>
          <a:xfrm>
            <a:off x="238293" y="4026327"/>
            <a:ext cx="8305852" cy="954107"/>
          </a:xfrm>
          <a:prstGeom prst="rect">
            <a:avLst/>
          </a:prstGeom>
          <a:noFill/>
        </p:spPr>
        <p:txBody>
          <a:bodyPr wrap="square">
            <a:spAutoFit/>
          </a:bodyPr>
          <a:lstStyle/>
          <a:p>
            <a:pPr algn="ctr"/>
            <a:r>
              <a:rPr lang="en-US" altLang="zh-CN" sz="2400" b="1" dirty="0">
                <a:solidFill>
                  <a:schemeClr val="accent2"/>
                </a:solidFill>
                <a:latin typeface="Times New Roman" panose="02020603050405020304" pitchFamily="18" charset="0"/>
                <a:cs typeface="Times New Roman" panose="02020603050405020304" pitchFamily="18" charset="0"/>
                <a:sym typeface="+mn-ea"/>
              </a:rPr>
              <a:t>   </a:t>
            </a:r>
            <a:r>
              <a:rPr lang="en-US" altLang="zh-CN" sz="2800" b="1" dirty="0">
                <a:solidFill>
                  <a:schemeClr val="accent2"/>
                </a:solidFill>
                <a:latin typeface="Times New Roman" panose="02020603050405020304" pitchFamily="18" charset="0"/>
                <a:cs typeface="Times New Roman" panose="02020603050405020304" pitchFamily="18" charset="0"/>
                <a:sym typeface="+mn-ea"/>
              </a:rPr>
              <a:t>Enabling-Strategy for Development &amp; Language (next session)</a:t>
            </a:r>
            <a:endParaRPr lang="en-US" altLang="zh-CN" sz="2800" b="1" dirty="0">
              <a:solidFill>
                <a:schemeClr val="accent2"/>
              </a:solidFill>
              <a:latin typeface="Times New Roman" panose="02020603050405020304" pitchFamily="18" charset="0"/>
              <a:cs typeface="Times New Roman" panose="02020603050405020304" pitchFamily="18" charset="0"/>
              <a:sym typeface="+mn-ea"/>
            </a:endParaRPr>
          </a:p>
        </p:txBody>
      </p:sp>
      <p:sp>
        <p:nvSpPr>
          <p:cNvPr id="18" name="文本框 17"/>
          <p:cNvSpPr txBox="1"/>
          <p:nvPr/>
        </p:nvSpPr>
        <p:spPr>
          <a:xfrm>
            <a:off x="1326135" y="108941"/>
            <a:ext cx="6363947" cy="523220"/>
          </a:xfrm>
          <a:prstGeom prst="rect">
            <a:avLst/>
          </a:prstGeom>
          <a:noFill/>
        </p:spPr>
        <p:txBody>
          <a:bodyPr wrap="square">
            <a:spAutoFit/>
          </a:bodyPr>
          <a:lstStyle/>
          <a:p>
            <a:pPr algn="ctr"/>
            <a:r>
              <a:rPr lang="en-US" altLang="zh-CN" sz="2800" b="1" dirty="0">
                <a:solidFill>
                  <a:schemeClr val="accent2"/>
                </a:solidFill>
                <a:latin typeface="Times New Roman" panose="02020603050405020304" pitchFamily="18" charset="0"/>
                <a:cs typeface="Times New Roman" panose="02020603050405020304" pitchFamily="18" charset="0"/>
                <a:sym typeface="+mn-ea"/>
              </a:rPr>
              <a:t>Summary </a:t>
            </a:r>
            <a:endParaRPr lang="en-US" altLang="zh-CN" sz="2800" b="1" dirty="0">
              <a:solidFill>
                <a:schemeClr val="accent2"/>
              </a:solidFill>
              <a:latin typeface="Times New Roman" panose="02020603050405020304" pitchFamily="18" charset="0"/>
              <a:cs typeface="Times New Roman" panose="02020603050405020304" pitchFamily="18" charset="0"/>
              <a:sym typeface="+mn-ea"/>
            </a:endParaRPr>
          </a:p>
        </p:txBody>
      </p:sp>
      <p:cxnSp>
        <p:nvCxnSpPr>
          <p:cNvPr id="21" name="直接连接符 20"/>
          <p:cNvCxnSpPr/>
          <p:nvPr/>
        </p:nvCxnSpPr>
        <p:spPr>
          <a:xfrm>
            <a:off x="255967" y="4564513"/>
            <a:ext cx="8132457"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22" name="组合 11"/>
          <p:cNvGrpSpPr/>
          <p:nvPr/>
        </p:nvGrpSpPr>
        <p:grpSpPr>
          <a:xfrm rot="20818786" flipH="1">
            <a:off x="290874" y="4009694"/>
            <a:ext cx="370706" cy="444624"/>
            <a:chOff x="4197350" y="2182813"/>
            <a:chExt cx="608013" cy="641350"/>
          </a:xfrm>
          <a:solidFill>
            <a:srgbClr val="005188"/>
          </a:solidFill>
        </p:grpSpPr>
        <p:sp>
          <p:nvSpPr>
            <p:cNvPr id="23" name="Freeform 166"/>
            <p:cNvSpPr/>
            <p:nvPr/>
          </p:nvSpPr>
          <p:spPr bwMode="auto">
            <a:xfrm>
              <a:off x="4229100" y="2211388"/>
              <a:ext cx="39688" cy="157163"/>
            </a:xfrm>
            <a:custGeom>
              <a:avLst/>
              <a:gdLst/>
              <a:ahLst/>
              <a:cxnLst>
                <a:cxn ang="0">
                  <a:pos x="63" y="2"/>
                </a:cxn>
                <a:cxn ang="0">
                  <a:pos x="63" y="2"/>
                </a:cxn>
                <a:cxn ang="0">
                  <a:pos x="58" y="14"/>
                </a:cxn>
                <a:cxn ang="0">
                  <a:pos x="54" y="25"/>
                </a:cxn>
                <a:cxn ang="0">
                  <a:pos x="47" y="49"/>
                </a:cxn>
                <a:cxn ang="0">
                  <a:pos x="34" y="96"/>
                </a:cxn>
                <a:cxn ang="0">
                  <a:pos x="34" y="96"/>
                </a:cxn>
                <a:cxn ang="0">
                  <a:pos x="27" y="122"/>
                </a:cxn>
                <a:cxn ang="0">
                  <a:pos x="21" y="149"/>
                </a:cxn>
                <a:cxn ang="0">
                  <a:pos x="10" y="203"/>
                </a:cxn>
                <a:cxn ang="0">
                  <a:pos x="10" y="203"/>
                </a:cxn>
                <a:cxn ang="0">
                  <a:pos x="6" y="222"/>
                </a:cxn>
                <a:cxn ang="0">
                  <a:pos x="3" y="243"/>
                </a:cxn>
                <a:cxn ang="0">
                  <a:pos x="1" y="263"/>
                </a:cxn>
                <a:cxn ang="0">
                  <a:pos x="0" y="283"/>
                </a:cxn>
                <a:cxn ang="0">
                  <a:pos x="0" y="283"/>
                </a:cxn>
                <a:cxn ang="0">
                  <a:pos x="1" y="290"/>
                </a:cxn>
                <a:cxn ang="0">
                  <a:pos x="2" y="292"/>
                </a:cxn>
                <a:cxn ang="0">
                  <a:pos x="3" y="294"/>
                </a:cxn>
                <a:cxn ang="0">
                  <a:pos x="6" y="296"/>
                </a:cxn>
                <a:cxn ang="0">
                  <a:pos x="8" y="296"/>
                </a:cxn>
                <a:cxn ang="0">
                  <a:pos x="11" y="296"/>
                </a:cxn>
                <a:cxn ang="0">
                  <a:pos x="14" y="294"/>
                </a:cxn>
                <a:cxn ang="0">
                  <a:pos x="14" y="294"/>
                </a:cxn>
                <a:cxn ang="0">
                  <a:pos x="15" y="293"/>
                </a:cxn>
                <a:cxn ang="0">
                  <a:pos x="16" y="291"/>
                </a:cxn>
                <a:cxn ang="0">
                  <a:pos x="15" y="287"/>
                </a:cxn>
                <a:cxn ang="0">
                  <a:pos x="14" y="285"/>
                </a:cxn>
                <a:cxn ang="0">
                  <a:pos x="12" y="285"/>
                </a:cxn>
                <a:cxn ang="0">
                  <a:pos x="11" y="284"/>
                </a:cxn>
                <a:cxn ang="0">
                  <a:pos x="9" y="285"/>
                </a:cxn>
                <a:cxn ang="0">
                  <a:pos x="9" y="285"/>
                </a:cxn>
                <a:cxn ang="0">
                  <a:pos x="11" y="282"/>
                </a:cxn>
                <a:cxn ang="0">
                  <a:pos x="12" y="276"/>
                </a:cxn>
                <a:cxn ang="0">
                  <a:pos x="14" y="259"/>
                </a:cxn>
                <a:cxn ang="0">
                  <a:pos x="14" y="232"/>
                </a:cxn>
                <a:cxn ang="0">
                  <a:pos x="14" y="232"/>
                </a:cxn>
                <a:cxn ang="0">
                  <a:pos x="17" y="212"/>
                </a:cxn>
                <a:cxn ang="0">
                  <a:pos x="21" y="193"/>
                </a:cxn>
                <a:cxn ang="0">
                  <a:pos x="29" y="155"/>
                </a:cxn>
                <a:cxn ang="0">
                  <a:pos x="29" y="155"/>
                </a:cxn>
                <a:cxn ang="0">
                  <a:pos x="38" y="119"/>
                </a:cxn>
                <a:cxn ang="0">
                  <a:pos x="48" y="83"/>
                </a:cxn>
                <a:cxn ang="0">
                  <a:pos x="48" y="83"/>
                </a:cxn>
                <a:cxn ang="0">
                  <a:pos x="58" y="45"/>
                </a:cxn>
                <a:cxn ang="0">
                  <a:pos x="64" y="25"/>
                </a:cxn>
                <a:cxn ang="0">
                  <a:pos x="68" y="16"/>
                </a:cxn>
                <a:cxn ang="0">
                  <a:pos x="72" y="8"/>
                </a:cxn>
                <a:cxn ang="0">
                  <a:pos x="72" y="8"/>
                </a:cxn>
                <a:cxn ang="0">
                  <a:pos x="73" y="5"/>
                </a:cxn>
                <a:cxn ang="0">
                  <a:pos x="73" y="3"/>
                </a:cxn>
                <a:cxn ang="0">
                  <a:pos x="72" y="2"/>
                </a:cxn>
                <a:cxn ang="0">
                  <a:pos x="71" y="1"/>
                </a:cxn>
                <a:cxn ang="0">
                  <a:pos x="69" y="0"/>
                </a:cxn>
                <a:cxn ang="0">
                  <a:pos x="67" y="0"/>
                </a:cxn>
                <a:cxn ang="0">
                  <a:pos x="65" y="1"/>
                </a:cxn>
                <a:cxn ang="0">
                  <a:pos x="63" y="2"/>
                </a:cxn>
                <a:cxn ang="0">
                  <a:pos x="63" y="2"/>
                </a:cxn>
              </a:cxnLst>
              <a:rect l="0" t="0" r="r" b="b"/>
              <a:pathLst>
                <a:path w="73" h="296">
                  <a:moveTo>
                    <a:pt x="63" y="2"/>
                  </a:moveTo>
                  <a:lnTo>
                    <a:pt x="63" y="2"/>
                  </a:lnTo>
                  <a:lnTo>
                    <a:pt x="58" y="14"/>
                  </a:lnTo>
                  <a:lnTo>
                    <a:pt x="54" y="25"/>
                  </a:lnTo>
                  <a:lnTo>
                    <a:pt x="47" y="49"/>
                  </a:lnTo>
                  <a:lnTo>
                    <a:pt x="34" y="96"/>
                  </a:lnTo>
                  <a:lnTo>
                    <a:pt x="34" y="96"/>
                  </a:lnTo>
                  <a:lnTo>
                    <a:pt x="27" y="122"/>
                  </a:lnTo>
                  <a:lnTo>
                    <a:pt x="21" y="149"/>
                  </a:lnTo>
                  <a:lnTo>
                    <a:pt x="10" y="203"/>
                  </a:lnTo>
                  <a:lnTo>
                    <a:pt x="10" y="203"/>
                  </a:lnTo>
                  <a:lnTo>
                    <a:pt x="6" y="222"/>
                  </a:lnTo>
                  <a:lnTo>
                    <a:pt x="3" y="243"/>
                  </a:lnTo>
                  <a:lnTo>
                    <a:pt x="1" y="263"/>
                  </a:lnTo>
                  <a:lnTo>
                    <a:pt x="0" y="283"/>
                  </a:lnTo>
                  <a:lnTo>
                    <a:pt x="0" y="283"/>
                  </a:lnTo>
                  <a:lnTo>
                    <a:pt x="1" y="290"/>
                  </a:lnTo>
                  <a:lnTo>
                    <a:pt x="2" y="292"/>
                  </a:lnTo>
                  <a:lnTo>
                    <a:pt x="3" y="294"/>
                  </a:lnTo>
                  <a:lnTo>
                    <a:pt x="6" y="296"/>
                  </a:lnTo>
                  <a:lnTo>
                    <a:pt x="8" y="296"/>
                  </a:lnTo>
                  <a:lnTo>
                    <a:pt x="11" y="296"/>
                  </a:lnTo>
                  <a:lnTo>
                    <a:pt x="14" y="294"/>
                  </a:lnTo>
                  <a:lnTo>
                    <a:pt x="14" y="294"/>
                  </a:lnTo>
                  <a:lnTo>
                    <a:pt x="15" y="293"/>
                  </a:lnTo>
                  <a:lnTo>
                    <a:pt x="16" y="291"/>
                  </a:lnTo>
                  <a:lnTo>
                    <a:pt x="15" y="287"/>
                  </a:lnTo>
                  <a:lnTo>
                    <a:pt x="14" y="285"/>
                  </a:lnTo>
                  <a:lnTo>
                    <a:pt x="12" y="285"/>
                  </a:lnTo>
                  <a:lnTo>
                    <a:pt x="11" y="284"/>
                  </a:lnTo>
                  <a:lnTo>
                    <a:pt x="9" y="285"/>
                  </a:lnTo>
                  <a:lnTo>
                    <a:pt x="9" y="285"/>
                  </a:lnTo>
                  <a:lnTo>
                    <a:pt x="11" y="282"/>
                  </a:lnTo>
                  <a:lnTo>
                    <a:pt x="12" y="276"/>
                  </a:lnTo>
                  <a:lnTo>
                    <a:pt x="14" y="259"/>
                  </a:lnTo>
                  <a:lnTo>
                    <a:pt x="14" y="232"/>
                  </a:lnTo>
                  <a:lnTo>
                    <a:pt x="14" y="232"/>
                  </a:lnTo>
                  <a:lnTo>
                    <a:pt x="17" y="212"/>
                  </a:lnTo>
                  <a:lnTo>
                    <a:pt x="21" y="193"/>
                  </a:lnTo>
                  <a:lnTo>
                    <a:pt x="29" y="155"/>
                  </a:lnTo>
                  <a:lnTo>
                    <a:pt x="29" y="155"/>
                  </a:lnTo>
                  <a:lnTo>
                    <a:pt x="38" y="119"/>
                  </a:lnTo>
                  <a:lnTo>
                    <a:pt x="48" y="83"/>
                  </a:lnTo>
                  <a:lnTo>
                    <a:pt x="48" y="83"/>
                  </a:lnTo>
                  <a:lnTo>
                    <a:pt x="58" y="45"/>
                  </a:lnTo>
                  <a:lnTo>
                    <a:pt x="64" y="25"/>
                  </a:lnTo>
                  <a:lnTo>
                    <a:pt x="68" y="16"/>
                  </a:lnTo>
                  <a:lnTo>
                    <a:pt x="72" y="8"/>
                  </a:lnTo>
                  <a:lnTo>
                    <a:pt x="72" y="8"/>
                  </a:lnTo>
                  <a:lnTo>
                    <a:pt x="73" y="5"/>
                  </a:lnTo>
                  <a:lnTo>
                    <a:pt x="73" y="3"/>
                  </a:lnTo>
                  <a:lnTo>
                    <a:pt x="72" y="2"/>
                  </a:lnTo>
                  <a:lnTo>
                    <a:pt x="71" y="1"/>
                  </a:lnTo>
                  <a:lnTo>
                    <a:pt x="69" y="0"/>
                  </a:lnTo>
                  <a:lnTo>
                    <a:pt x="67" y="0"/>
                  </a:lnTo>
                  <a:lnTo>
                    <a:pt x="65" y="1"/>
                  </a:lnTo>
                  <a:lnTo>
                    <a:pt x="63" y="2"/>
                  </a:lnTo>
                  <a:lnTo>
                    <a:pt x="63" y="2"/>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24" name="Freeform 167"/>
            <p:cNvSpPr/>
            <p:nvPr/>
          </p:nvSpPr>
          <p:spPr bwMode="auto">
            <a:xfrm>
              <a:off x="4251325" y="2206625"/>
              <a:ext cx="39688" cy="177800"/>
            </a:xfrm>
            <a:custGeom>
              <a:avLst/>
              <a:gdLst/>
              <a:ahLst/>
              <a:cxnLst>
                <a:cxn ang="0">
                  <a:pos x="66" y="3"/>
                </a:cxn>
                <a:cxn ang="0">
                  <a:pos x="66" y="3"/>
                </a:cxn>
                <a:cxn ang="0">
                  <a:pos x="51" y="40"/>
                </a:cxn>
                <a:cxn ang="0">
                  <a:pos x="44" y="59"/>
                </a:cxn>
                <a:cxn ang="0">
                  <a:pos x="38" y="78"/>
                </a:cxn>
                <a:cxn ang="0">
                  <a:pos x="38" y="78"/>
                </a:cxn>
                <a:cxn ang="0">
                  <a:pos x="33" y="101"/>
                </a:cxn>
                <a:cxn ang="0">
                  <a:pos x="29" y="124"/>
                </a:cxn>
                <a:cxn ang="0">
                  <a:pos x="20" y="170"/>
                </a:cxn>
                <a:cxn ang="0">
                  <a:pos x="20" y="170"/>
                </a:cxn>
                <a:cxn ang="0">
                  <a:pos x="5" y="249"/>
                </a:cxn>
                <a:cxn ang="0">
                  <a:pos x="5" y="249"/>
                </a:cxn>
                <a:cxn ang="0">
                  <a:pos x="2" y="270"/>
                </a:cxn>
                <a:cxn ang="0">
                  <a:pos x="1" y="290"/>
                </a:cxn>
                <a:cxn ang="0">
                  <a:pos x="0" y="311"/>
                </a:cxn>
                <a:cxn ang="0">
                  <a:pos x="0" y="332"/>
                </a:cxn>
                <a:cxn ang="0">
                  <a:pos x="0" y="332"/>
                </a:cxn>
                <a:cxn ang="0">
                  <a:pos x="0" y="334"/>
                </a:cxn>
                <a:cxn ang="0">
                  <a:pos x="1" y="336"/>
                </a:cxn>
                <a:cxn ang="0">
                  <a:pos x="3" y="336"/>
                </a:cxn>
                <a:cxn ang="0">
                  <a:pos x="5" y="337"/>
                </a:cxn>
                <a:cxn ang="0">
                  <a:pos x="6" y="336"/>
                </a:cxn>
                <a:cxn ang="0">
                  <a:pos x="8" y="336"/>
                </a:cxn>
                <a:cxn ang="0">
                  <a:pos x="9" y="334"/>
                </a:cxn>
                <a:cxn ang="0">
                  <a:pos x="9" y="332"/>
                </a:cxn>
                <a:cxn ang="0">
                  <a:pos x="9" y="332"/>
                </a:cxn>
                <a:cxn ang="0">
                  <a:pos x="9" y="310"/>
                </a:cxn>
                <a:cxn ang="0">
                  <a:pos x="10" y="288"/>
                </a:cxn>
                <a:cxn ang="0">
                  <a:pos x="12" y="265"/>
                </a:cxn>
                <a:cxn ang="0">
                  <a:pos x="16" y="244"/>
                </a:cxn>
                <a:cxn ang="0">
                  <a:pos x="16" y="244"/>
                </a:cxn>
                <a:cxn ang="0">
                  <a:pos x="32" y="164"/>
                </a:cxn>
                <a:cxn ang="0">
                  <a:pos x="32" y="164"/>
                </a:cxn>
                <a:cxn ang="0">
                  <a:pos x="39" y="122"/>
                </a:cxn>
                <a:cxn ang="0">
                  <a:pos x="47" y="81"/>
                </a:cxn>
                <a:cxn ang="0">
                  <a:pos x="47" y="81"/>
                </a:cxn>
                <a:cxn ang="0">
                  <a:pos x="52" y="61"/>
                </a:cxn>
                <a:cxn ang="0">
                  <a:pos x="60" y="43"/>
                </a:cxn>
                <a:cxn ang="0">
                  <a:pos x="75" y="6"/>
                </a:cxn>
                <a:cxn ang="0">
                  <a:pos x="75" y="6"/>
                </a:cxn>
                <a:cxn ang="0">
                  <a:pos x="76" y="4"/>
                </a:cxn>
                <a:cxn ang="0">
                  <a:pos x="75" y="2"/>
                </a:cxn>
                <a:cxn ang="0">
                  <a:pos x="74" y="1"/>
                </a:cxn>
                <a:cxn ang="0">
                  <a:pos x="72" y="0"/>
                </a:cxn>
                <a:cxn ang="0">
                  <a:pos x="69" y="1"/>
                </a:cxn>
                <a:cxn ang="0">
                  <a:pos x="67" y="2"/>
                </a:cxn>
                <a:cxn ang="0">
                  <a:pos x="66" y="3"/>
                </a:cxn>
                <a:cxn ang="0">
                  <a:pos x="66" y="3"/>
                </a:cxn>
              </a:cxnLst>
              <a:rect l="0" t="0" r="r" b="b"/>
              <a:pathLst>
                <a:path w="76" h="337">
                  <a:moveTo>
                    <a:pt x="66" y="3"/>
                  </a:moveTo>
                  <a:lnTo>
                    <a:pt x="66" y="3"/>
                  </a:lnTo>
                  <a:lnTo>
                    <a:pt x="51" y="40"/>
                  </a:lnTo>
                  <a:lnTo>
                    <a:pt x="44" y="59"/>
                  </a:lnTo>
                  <a:lnTo>
                    <a:pt x="38" y="78"/>
                  </a:lnTo>
                  <a:lnTo>
                    <a:pt x="38" y="78"/>
                  </a:lnTo>
                  <a:lnTo>
                    <a:pt x="33" y="101"/>
                  </a:lnTo>
                  <a:lnTo>
                    <a:pt x="29" y="124"/>
                  </a:lnTo>
                  <a:lnTo>
                    <a:pt x="20" y="170"/>
                  </a:lnTo>
                  <a:lnTo>
                    <a:pt x="20" y="170"/>
                  </a:lnTo>
                  <a:lnTo>
                    <a:pt x="5" y="249"/>
                  </a:lnTo>
                  <a:lnTo>
                    <a:pt x="5" y="249"/>
                  </a:lnTo>
                  <a:lnTo>
                    <a:pt x="2" y="270"/>
                  </a:lnTo>
                  <a:lnTo>
                    <a:pt x="1" y="290"/>
                  </a:lnTo>
                  <a:lnTo>
                    <a:pt x="0" y="311"/>
                  </a:lnTo>
                  <a:lnTo>
                    <a:pt x="0" y="332"/>
                  </a:lnTo>
                  <a:lnTo>
                    <a:pt x="0" y="332"/>
                  </a:lnTo>
                  <a:lnTo>
                    <a:pt x="0" y="334"/>
                  </a:lnTo>
                  <a:lnTo>
                    <a:pt x="1" y="336"/>
                  </a:lnTo>
                  <a:lnTo>
                    <a:pt x="3" y="336"/>
                  </a:lnTo>
                  <a:lnTo>
                    <a:pt x="5" y="337"/>
                  </a:lnTo>
                  <a:lnTo>
                    <a:pt x="6" y="336"/>
                  </a:lnTo>
                  <a:lnTo>
                    <a:pt x="8" y="336"/>
                  </a:lnTo>
                  <a:lnTo>
                    <a:pt x="9" y="334"/>
                  </a:lnTo>
                  <a:lnTo>
                    <a:pt x="9" y="332"/>
                  </a:lnTo>
                  <a:lnTo>
                    <a:pt x="9" y="332"/>
                  </a:lnTo>
                  <a:lnTo>
                    <a:pt x="9" y="310"/>
                  </a:lnTo>
                  <a:lnTo>
                    <a:pt x="10" y="288"/>
                  </a:lnTo>
                  <a:lnTo>
                    <a:pt x="12" y="265"/>
                  </a:lnTo>
                  <a:lnTo>
                    <a:pt x="16" y="244"/>
                  </a:lnTo>
                  <a:lnTo>
                    <a:pt x="16" y="244"/>
                  </a:lnTo>
                  <a:lnTo>
                    <a:pt x="32" y="164"/>
                  </a:lnTo>
                  <a:lnTo>
                    <a:pt x="32" y="164"/>
                  </a:lnTo>
                  <a:lnTo>
                    <a:pt x="39" y="122"/>
                  </a:lnTo>
                  <a:lnTo>
                    <a:pt x="47" y="81"/>
                  </a:lnTo>
                  <a:lnTo>
                    <a:pt x="47" y="81"/>
                  </a:lnTo>
                  <a:lnTo>
                    <a:pt x="52" y="61"/>
                  </a:lnTo>
                  <a:lnTo>
                    <a:pt x="60" y="43"/>
                  </a:lnTo>
                  <a:lnTo>
                    <a:pt x="75" y="6"/>
                  </a:lnTo>
                  <a:lnTo>
                    <a:pt x="75" y="6"/>
                  </a:lnTo>
                  <a:lnTo>
                    <a:pt x="76" y="4"/>
                  </a:lnTo>
                  <a:lnTo>
                    <a:pt x="75" y="2"/>
                  </a:lnTo>
                  <a:lnTo>
                    <a:pt x="74" y="1"/>
                  </a:lnTo>
                  <a:lnTo>
                    <a:pt x="72" y="0"/>
                  </a:lnTo>
                  <a:lnTo>
                    <a:pt x="69" y="1"/>
                  </a:lnTo>
                  <a:lnTo>
                    <a:pt x="67" y="2"/>
                  </a:lnTo>
                  <a:lnTo>
                    <a:pt x="66" y="3"/>
                  </a:lnTo>
                  <a:lnTo>
                    <a:pt x="66" y="3"/>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25" name="Freeform 168"/>
            <p:cNvSpPr/>
            <p:nvPr/>
          </p:nvSpPr>
          <p:spPr bwMode="auto">
            <a:xfrm>
              <a:off x="4271963" y="2197100"/>
              <a:ext cx="55563" cy="195263"/>
            </a:xfrm>
            <a:custGeom>
              <a:avLst/>
              <a:gdLst/>
              <a:ahLst/>
              <a:cxnLst>
                <a:cxn ang="0">
                  <a:pos x="98" y="2"/>
                </a:cxn>
                <a:cxn ang="0">
                  <a:pos x="98" y="2"/>
                </a:cxn>
                <a:cxn ang="0">
                  <a:pos x="84" y="26"/>
                </a:cxn>
                <a:cxn ang="0">
                  <a:pos x="71" y="51"/>
                </a:cxn>
                <a:cxn ang="0">
                  <a:pos x="61" y="77"/>
                </a:cxn>
                <a:cxn ang="0">
                  <a:pos x="51" y="103"/>
                </a:cxn>
                <a:cxn ang="0">
                  <a:pos x="42" y="128"/>
                </a:cxn>
                <a:cxn ang="0">
                  <a:pos x="34" y="155"/>
                </a:cxn>
                <a:cxn ang="0">
                  <a:pos x="27" y="182"/>
                </a:cxn>
                <a:cxn ang="0">
                  <a:pos x="21" y="209"/>
                </a:cxn>
                <a:cxn ang="0">
                  <a:pos x="21" y="209"/>
                </a:cxn>
                <a:cxn ang="0">
                  <a:pos x="14" y="234"/>
                </a:cxn>
                <a:cxn ang="0">
                  <a:pos x="9" y="259"/>
                </a:cxn>
                <a:cxn ang="0">
                  <a:pos x="6" y="283"/>
                </a:cxn>
                <a:cxn ang="0">
                  <a:pos x="3" y="308"/>
                </a:cxn>
                <a:cxn ang="0">
                  <a:pos x="3" y="308"/>
                </a:cxn>
                <a:cxn ang="0">
                  <a:pos x="1" y="323"/>
                </a:cxn>
                <a:cxn ang="0">
                  <a:pos x="0" y="340"/>
                </a:cxn>
                <a:cxn ang="0">
                  <a:pos x="0" y="349"/>
                </a:cxn>
                <a:cxn ang="0">
                  <a:pos x="1" y="356"/>
                </a:cxn>
                <a:cxn ang="0">
                  <a:pos x="4" y="363"/>
                </a:cxn>
                <a:cxn ang="0">
                  <a:pos x="6" y="366"/>
                </a:cxn>
                <a:cxn ang="0">
                  <a:pos x="8" y="368"/>
                </a:cxn>
                <a:cxn ang="0">
                  <a:pos x="8" y="368"/>
                </a:cxn>
                <a:cxn ang="0">
                  <a:pos x="11" y="370"/>
                </a:cxn>
                <a:cxn ang="0">
                  <a:pos x="13" y="369"/>
                </a:cxn>
                <a:cxn ang="0">
                  <a:pos x="15" y="368"/>
                </a:cxn>
                <a:cxn ang="0">
                  <a:pos x="16" y="365"/>
                </a:cxn>
                <a:cxn ang="0">
                  <a:pos x="16" y="361"/>
                </a:cxn>
                <a:cxn ang="0">
                  <a:pos x="16" y="361"/>
                </a:cxn>
                <a:cxn ang="0">
                  <a:pos x="16" y="359"/>
                </a:cxn>
                <a:cxn ang="0">
                  <a:pos x="15" y="357"/>
                </a:cxn>
                <a:cxn ang="0">
                  <a:pos x="13" y="356"/>
                </a:cxn>
                <a:cxn ang="0">
                  <a:pos x="11" y="356"/>
                </a:cxn>
                <a:cxn ang="0">
                  <a:pos x="11" y="356"/>
                </a:cxn>
                <a:cxn ang="0">
                  <a:pos x="10" y="349"/>
                </a:cxn>
                <a:cxn ang="0">
                  <a:pos x="10" y="339"/>
                </a:cxn>
                <a:cxn ang="0">
                  <a:pos x="11" y="324"/>
                </a:cxn>
                <a:cxn ang="0">
                  <a:pos x="11" y="324"/>
                </a:cxn>
                <a:cxn ang="0">
                  <a:pos x="12" y="304"/>
                </a:cxn>
                <a:cxn ang="0">
                  <a:pos x="14" y="283"/>
                </a:cxn>
                <a:cxn ang="0">
                  <a:pos x="14" y="283"/>
                </a:cxn>
                <a:cxn ang="0">
                  <a:pos x="19" y="259"/>
                </a:cxn>
                <a:cxn ang="0">
                  <a:pos x="24" y="235"/>
                </a:cxn>
                <a:cxn ang="0">
                  <a:pos x="35" y="185"/>
                </a:cxn>
                <a:cxn ang="0">
                  <a:pos x="35" y="185"/>
                </a:cxn>
                <a:cxn ang="0">
                  <a:pos x="47" y="143"/>
                </a:cxn>
                <a:cxn ang="0">
                  <a:pos x="61" y="102"/>
                </a:cxn>
                <a:cxn ang="0">
                  <a:pos x="61" y="102"/>
                </a:cxn>
                <a:cxn ang="0">
                  <a:pos x="70" y="77"/>
                </a:cxn>
                <a:cxn ang="0">
                  <a:pos x="80" y="53"/>
                </a:cxn>
                <a:cxn ang="0">
                  <a:pos x="93" y="30"/>
                </a:cxn>
                <a:cxn ang="0">
                  <a:pos x="106" y="8"/>
                </a:cxn>
                <a:cxn ang="0">
                  <a:pos x="106" y="8"/>
                </a:cxn>
                <a:cxn ang="0">
                  <a:pos x="106" y="6"/>
                </a:cxn>
                <a:cxn ang="0">
                  <a:pos x="106" y="3"/>
                </a:cxn>
                <a:cxn ang="0">
                  <a:pos x="105" y="2"/>
                </a:cxn>
                <a:cxn ang="0">
                  <a:pos x="104" y="0"/>
                </a:cxn>
                <a:cxn ang="0">
                  <a:pos x="102" y="0"/>
                </a:cxn>
                <a:cxn ang="0">
                  <a:pos x="101" y="0"/>
                </a:cxn>
                <a:cxn ang="0">
                  <a:pos x="99" y="0"/>
                </a:cxn>
                <a:cxn ang="0">
                  <a:pos x="98" y="2"/>
                </a:cxn>
                <a:cxn ang="0">
                  <a:pos x="98" y="2"/>
                </a:cxn>
              </a:cxnLst>
              <a:rect l="0" t="0" r="r" b="b"/>
              <a:pathLst>
                <a:path w="106" h="370">
                  <a:moveTo>
                    <a:pt x="98" y="2"/>
                  </a:moveTo>
                  <a:lnTo>
                    <a:pt x="98" y="2"/>
                  </a:lnTo>
                  <a:lnTo>
                    <a:pt x="84" y="26"/>
                  </a:lnTo>
                  <a:lnTo>
                    <a:pt x="71" y="51"/>
                  </a:lnTo>
                  <a:lnTo>
                    <a:pt x="61" y="77"/>
                  </a:lnTo>
                  <a:lnTo>
                    <a:pt x="51" y="103"/>
                  </a:lnTo>
                  <a:lnTo>
                    <a:pt x="42" y="128"/>
                  </a:lnTo>
                  <a:lnTo>
                    <a:pt x="34" y="155"/>
                  </a:lnTo>
                  <a:lnTo>
                    <a:pt x="27" y="182"/>
                  </a:lnTo>
                  <a:lnTo>
                    <a:pt x="21" y="209"/>
                  </a:lnTo>
                  <a:lnTo>
                    <a:pt x="21" y="209"/>
                  </a:lnTo>
                  <a:lnTo>
                    <a:pt x="14" y="234"/>
                  </a:lnTo>
                  <a:lnTo>
                    <a:pt x="9" y="259"/>
                  </a:lnTo>
                  <a:lnTo>
                    <a:pt x="6" y="283"/>
                  </a:lnTo>
                  <a:lnTo>
                    <a:pt x="3" y="308"/>
                  </a:lnTo>
                  <a:lnTo>
                    <a:pt x="3" y="308"/>
                  </a:lnTo>
                  <a:lnTo>
                    <a:pt x="1" y="323"/>
                  </a:lnTo>
                  <a:lnTo>
                    <a:pt x="0" y="340"/>
                  </a:lnTo>
                  <a:lnTo>
                    <a:pt x="0" y="349"/>
                  </a:lnTo>
                  <a:lnTo>
                    <a:pt x="1" y="356"/>
                  </a:lnTo>
                  <a:lnTo>
                    <a:pt x="4" y="363"/>
                  </a:lnTo>
                  <a:lnTo>
                    <a:pt x="6" y="366"/>
                  </a:lnTo>
                  <a:lnTo>
                    <a:pt x="8" y="368"/>
                  </a:lnTo>
                  <a:lnTo>
                    <a:pt x="8" y="368"/>
                  </a:lnTo>
                  <a:lnTo>
                    <a:pt x="11" y="370"/>
                  </a:lnTo>
                  <a:lnTo>
                    <a:pt x="13" y="369"/>
                  </a:lnTo>
                  <a:lnTo>
                    <a:pt x="15" y="368"/>
                  </a:lnTo>
                  <a:lnTo>
                    <a:pt x="16" y="365"/>
                  </a:lnTo>
                  <a:lnTo>
                    <a:pt x="16" y="361"/>
                  </a:lnTo>
                  <a:lnTo>
                    <a:pt x="16" y="361"/>
                  </a:lnTo>
                  <a:lnTo>
                    <a:pt x="16" y="359"/>
                  </a:lnTo>
                  <a:lnTo>
                    <a:pt x="15" y="357"/>
                  </a:lnTo>
                  <a:lnTo>
                    <a:pt x="13" y="356"/>
                  </a:lnTo>
                  <a:lnTo>
                    <a:pt x="11" y="356"/>
                  </a:lnTo>
                  <a:lnTo>
                    <a:pt x="11" y="356"/>
                  </a:lnTo>
                  <a:lnTo>
                    <a:pt x="10" y="349"/>
                  </a:lnTo>
                  <a:lnTo>
                    <a:pt x="10" y="339"/>
                  </a:lnTo>
                  <a:lnTo>
                    <a:pt x="11" y="324"/>
                  </a:lnTo>
                  <a:lnTo>
                    <a:pt x="11" y="324"/>
                  </a:lnTo>
                  <a:lnTo>
                    <a:pt x="12" y="304"/>
                  </a:lnTo>
                  <a:lnTo>
                    <a:pt x="14" y="283"/>
                  </a:lnTo>
                  <a:lnTo>
                    <a:pt x="14" y="283"/>
                  </a:lnTo>
                  <a:lnTo>
                    <a:pt x="19" y="259"/>
                  </a:lnTo>
                  <a:lnTo>
                    <a:pt x="24" y="235"/>
                  </a:lnTo>
                  <a:lnTo>
                    <a:pt x="35" y="185"/>
                  </a:lnTo>
                  <a:lnTo>
                    <a:pt x="35" y="185"/>
                  </a:lnTo>
                  <a:lnTo>
                    <a:pt x="47" y="143"/>
                  </a:lnTo>
                  <a:lnTo>
                    <a:pt x="61" y="102"/>
                  </a:lnTo>
                  <a:lnTo>
                    <a:pt x="61" y="102"/>
                  </a:lnTo>
                  <a:lnTo>
                    <a:pt x="70" y="77"/>
                  </a:lnTo>
                  <a:lnTo>
                    <a:pt x="80" y="53"/>
                  </a:lnTo>
                  <a:lnTo>
                    <a:pt x="93" y="30"/>
                  </a:lnTo>
                  <a:lnTo>
                    <a:pt x="106" y="8"/>
                  </a:lnTo>
                  <a:lnTo>
                    <a:pt x="106" y="8"/>
                  </a:lnTo>
                  <a:lnTo>
                    <a:pt x="106" y="6"/>
                  </a:lnTo>
                  <a:lnTo>
                    <a:pt x="106" y="3"/>
                  </a:lnTo>
                  <a:lnTo>
                    <a:pt x="105" y="2"/>
                  </a:lnTo>
                  <a:lnTo>
                    <a:pt x="104" y="0"/>
                  </a:lnTo>
                  <a:lnTo>
                    <a:pt x="102" y="0"/>
                  </a:lnTo>
                  <a:lnTo>
                    <a:pt x="101" y="0"/>
                  </a:lnTo>
                  <a:lnTo>
                    <a:pt x="99" y="0"/>
                  </a:lnTo>
                  <a:lnTo>
                    <a:pt x="98" y="2"/>
                  </a:lnTo>
                  <a:lnTo>
                    <a:pt x="98" y="2"/>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26" name="Freeform 169"/>
            <p:cNvSpPr/>
            <p:nvPr/>
          </p:nvSpPr>
          <p:spPr bwMode="auto">
            <a:xfrm>
              <a:off x="4305300" y="2198688"/>
              <a:ext cx="39688" cy="146050"/>
            </a:xfrm>
            <a:custGeom>
              <a:avLst/>
              <a:gdLst/>
              <a:ahLst/>
              <a:cxnLst>
                <a:cxn ang="0">
                  <a:pos x="68" y="2"/>
                </a:cxn>
                <a:cxn ang="0">
                  <a:pos x="68" y="2"/>
                </a:cxn>
                <a:cxn ang="0">
                  <a:pos x="62" y="10"/>
                </a:cxn>
                <a:cxn ang="0">
                  <a:pos x="57" y="20"/>
                </a:cxn>
                <a:cxn ang="0">
                  <a:pos x="54" y="31"/>
                </a:cxn>
                <a:cxn ang="0">
                  <a:pos x="53" y="41"/>
                </a:cxn>
                <a:cxn ang="0">
                  <a:pos x="53" y="41"/>
                </a:cxn>
                <a:cxn ang="0">
                  <a:pos x="51" y="51"/>
                </a:cxn>
                <a:cxn ang="0">
                  <a:pos x="49" y="60"/>
                </a:cxn>
                <a:cxn ang="0">
                  <a:pos x="42" y="80"/>
                </a:cxn>
                <a:cxn ang="0">
                  <a:pos x="37" y="101"/>
                </a:cxn>
                <a:cxn ang="0">
                  <a:pos x="32" y="120"/>
                </a:cxn>
                <a:cxn ang="0">
                  <a:pos x="32" y="120"/>
                </a:cxn>
                <a:cxn ang="0">
                  <a:pos x="14" y="191"/>
                </a:cxn>
                <a:cxn ang="0">
                  <a:pos x="7" y="227"/>
                </a:cxn>
                <a:cxn ang="0">
                  <a:pos x="3" y="244"/>
                </a:cxn>
                <a:cxn ang="0">
                  <a:pos x="1" y="263"/>
                </a:cxn>
                <a:cxn ang="0">
                  <a:pos x="1" y="263"/>
                </a:cxn>
                <a:cxn ang="0">
                  <a:pos x="0" y="265"/>
                </a:cxn>
                <a:cxn ang="0">
                  <a:pos x="0" y="270"/>
                </a:cxn>
                <a:cxn ang="0">
                  <a:pos x="0" y="270"/>
                </a:cxn>
                <a:cxn ang="0">
                  <a:pos x="0" y="272"/>
                </a:cxn>
                <a:cxn ang="0">
                  <a:pos x="1" y="273"/>
                </a:cxn>
                <a:cxn ang="0">
                  <a:pos x="3" y="274"/>
                </a:cxn>
                <a:cxn ang="0">
                  <a:pos x="4" y="274"/>
                </a:cxn>
                <a:cxn ang="0">
                  <a:pos x="7" y="273"/>
                </a:cxn>
                <a:cxn ang="0">
                  <a:pos x="8" y="272"/>
                </a:cxn>
                <a:cxn ang="0">
                  <a:pos x="9" y="270"/>
                </a:cxn>
                <a:cxn ang="0">
                  <a:pos x="9" y="270"/>
                </a:cxn>
                <a:cxn ang="0">
                  <a:pos x="11" y="254"/>
                </a:cxn>
                <a:cxn ang="0">
                  <a:pos x="14" y="237"/>
                </a:cxn>
                <a:cxn ang="0">
                  <a:pos x="22" y="204"/>
                </a:cxn>
                <a:cxn ang="0">
                  <a:pos x="37" y="139"/>
                </a:cxn>
                <a:cxn ang="0">
                  <a:pos x="37" y="139"/>
                </a:cxn>
                <a:cxn ang="0">
                  <a:pos x="45" y="106"/>
                </a:cxn>
                <a:cxn ang="0">
                  <a:pos x="54" y="73"/>
                </a:cxn>
                <a:cxn ang="0">
                  <a:pos x="54" y="73"/>
                </a:cxn>
                <a:cxn ang="0">
                  <a:pos x="58" y="56"/>
                </a:cxn>
                <a:cxn ang="0">
                  <a:pos x="61" y="39"/>
                </a:cxn>
                <a:cxn ang="0">
                  <a:pos x="64" y="31"/>
                </a:cxn>
                <a:cxn ang="0">
                  <a:pos x="66" y="22"/>
                </a:cxn>
                <a:cxn ang="0">
                  <a:pos x="70" y="14"/>
                </a:cxn>
                <a:cxn ang="0">
                  <a:pos x="74" y="8"/>
                </a:cxn>
                <a:cxn ang="0">
                  <a:pos x="74" y="8"/>
                </a:cxn>
                <a:cxn ang="0">
                  <a:pos x="75" y="6"/>
                </a:cxn>
                <a:cxn ang="0">
                  <a:pos x="75" y="5"/>
                </a:cxn>
                <a:cxn ang="0">
                  <a:pos x="74" y="1"/>
                </a:cxn>
                <a:cxn ang="0">
                  <a:pos x="72" y="0"/>
                </a:cxn>
                <a:cxn ang="0">
                  <a:pos x="71" y="0"/>
                </a:cxn>
                <a:cxn ang="0">
                  <a:pos x="69" y="0"/>
                </a:cxn>
                <a:cxn ang="0">
                  <a:pos x="68" y="2"/>
                </a:cxn>
                <a:cxn ang="0">
                  <a:pos x="68" y="2"/>
                </a:cxn>
              </a:cxnLst>
              <a:rect l="0" t="0" r="r" b="b"/>
              <a:pathLst>
                <a:path w="75" h="274">
                  <a:moveTo>
                    <a:pt x="68" y="2"/>
                  </a:moveTo>
                  <a:lnTo>
                    <a:pt x="68" y="2"/>
                  </a:lnTo>
                  <a:lnTo>
                    <a:pt x="62" y="10"/>
                  </a:lnTo>
                  <a:lnTo>
                    <a:pt x="57" y="20"/>
                  </a:lnTo>
                  <a:lnTo>
                    <a:pt x="54" y="31"/>
                  </a:lnTo>
                  <a:lnTo>
                    <a:pt x="53" y="41"/>
                  </a:lnTo>
                  <a:lnTo>
                    <a:pt x="53" y="41"/>
                  </a:lnTo>
                  <a:lnTo>
                    <a:pt x="51" y="51"/>
                  </a:lnTo>
                  <a:lnTo>
                    <a:pt x="49" y="60"/>
                  </a:lnTo>
                  <a:lnTo>
                    <a:pt x="42" y="80"/>
                  </a:lnTo>
                  <a:lnTo>
                    <a:pt x="37" y="101"/>
                  </a:lnTo>
                  <a:lnTo>
                    <a:pt x="32" y="120"/>
                  </a:lnTo>
                  <a:lnTo>
                    <a:pt x="32" y="120"/>
                  </a:lnTo>
                  <a:lnTo>
                    <a:pt x="14" y="191"/>
                  </a:lnTo>
                  <a:lnTo>
                    <a:pt x="7" y="227"/>
                  </a:lnTo>
                  <a:lnTo>
                    <a:pt x="3" y="244"/>
                  </a:lnTo>
                  <a:lnTo>
                    <a:pt x="1" y="263"/>
                  </a:lnTo>
                  <a:lnTo>
                    <a:pt x="1" y="263"/>
                  </a:lnTo>
                  <a:lnTo>
                    <a:pt x="0" y="265"/>
                  </a:lnTo>
                  <a:lnTo>
                    <a:pt x="0" y="270"/>
                  </a:lnTo>
                  <a:lnTo>
                    <a:pt x="0" y="270"/>
                  </a:lnTo>
                  <a:lnTo>
                    <a:pt x="0" y="272"/>
                  </a:lnTo>
                  <a:lnTo>
                    <a:pt x="1" y="273"/>
                  </a:lnTo>
                  <a:lnTo>
                    <a:pt x="3" y="274"/>
                  </a:lnTo>
                  <a:lnTo>
                    <a:pt x="4" y="274"/>
                  </a:lnTo>
                  <a:lnTo>
                    <a:pt x="7" y="273"/>
                  </a:lnTo>
                  <a:lnTo>
                    <a:pt x="8" y="272"/>
                  </a:lnTo>
                  <a:lnTo>
                    <a:pt x="9" y="270"/>
                  </a:lnTo>
                  <a:lnTo>
                    <a:pt x="9" y="270"/>
                  </a:lnTo>
                  <a:lnTo>
                    <a:pt x="11" y="254"/>
                  </a:lnTo>
                  <a:lnTo>
                    <a:pt x="14" y="237"/>
                  </a:lnTo>
                  <a:lnTo>
                    <a:pt x="22" y="204"/>
                  </a:lnTo>
                  <a:lnTo>
                    <a:pt x="37" y="139"/>
                  </a:lnTo>
                  <a:lnTo>
                    <a:pt x="37" y="139"/>
                  </a:lnTo>
                  <a:lnTo>
                    <a:pt x="45" y="106"/>
                  </a:lnTo>
                  <a:lnTo>
                    <a:pt x="54" y="73"/>
                  </a:lnTo>
                  <a:lnTo>
                    <a:pt x="54" y="73"/>
                  </a:lnTo>
                  <a:lnTo>
                    <a:pt x="58" y="56"/>
                  </a:lnTo>
                  <a:lnTo>
                    <a:pt x="61" y="39"/>
                  </a:lnTo>
                  <a:lnTo>
                    <a:pt x="64" y="31"/>
                  </a:lnTo>
                  <a:lnTo>
                    <a:pt x="66" y="22"/>
                  </a:lnTo>
                  <a:lnTo>
                    <a:pt x="70" y="14"/>
                  </a:lnTo>
                  <a:lnTo>
                    <a:pt x="74" y="8"/>
                  </a:lnTo>
                  <a:lnTo>
                    <a:pt x="74" y="8"/>
                  </a:lnTo>
                  <a:lnTo>
                    <a:pt x="75" y="6"/>
                  </a:lnTo>
                  <a:lnTo>
                    <a:pt x="75" y="5"/>
                  </a:lnTo>
                  <a:lnTo>
                    <a:pt x="74" y="1"/>
                  </a:lnTo>
                  <a:lnTo>
                    <a:pt x="72" y="0"/>
                  </a:lnTo>
                  <a:lnTo>
                    <a:pt x="71" y="0"/>
                  </a:lnTo>
                  <a:lnTo>
                    <a:pt x="69" y="0"/>
                  </a:lnTo>
                  <a:lnTo>
                    <a:pt x="68" y="2"/>
                  </a:lnTo>
                  <a:lnTo>
                    <a:pt x="68" y="2"/>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27" name="Freeform 170"/>
            <p:cNvSpPr/>
            <p:nvPr/>
          </p:nvSpPr>
          <p:spPr bwMode="auto">
            <a:xfrm>
              <a:off x="4338638" y="2201863"/>
              <a:ext cx="31750" cy="112713"/>
            </a:xfrm>
            <a:custGeom>
              <a:avLst/>
              <a:gdLst/>
              <a:ahLst/>
              <a:cxnLst>
                <a:cxn ang="0">
                  <a:pos x="52" y="4"/>
                </a:cxn>
                <a:cxn ang="0">
                  <a:pos x="52" y="4"/>
                </a:cxn>
                <a:cxn ang="0">
                  <a:pos x="51" y="10"/>
                </a:cxn>
                <a:cxn ang="0">
                  <a:pos x="48" y="16"/>
                </a:cxn>
                <a:cxn ang="0">
                  <a:pos x="43" y="29"/>
                </a:cxn>
                <a:cxn ang="0">
                  <a:pos x="38" y="41"/>
                </a:cxn>
                <a:cxn ang="0">
                  <a:pos x="36" y="47"/>
                </a:cxn>
                <a:cxn ang="0">
                  <a:pos x="34" y="54"/>
                </a:cxn>
                <a:cxn ang="0">
                  <a:pos x="34" y="54"/>
                </a:cxn>
                <a:cxn ang="0">
                  <a:pos x="25" y="103"/>
                </a:cxn>
                <a:cxn ang="0">
                  <a:pos x="25" y="103"/>
                </a:cxn>
                <a:cxn ang="0">
                  <a:pos x="23" y="116"/>
                </a:cxn>
                <a:cxn ang="0">
                  <a:pos x="19" y="129"/>
                </a:cxn>
                <a:cxn ang="0">
                  <a:pos x="10" y="156"/>
                </a:cxn>
                <a:cxn ang="0">
                  <a:pos x="3" y="181"/>
                </a:cxn>
                <a:cxn ang="0">
                  <a:pos x="1" y="195"/>
                </a:cxn>
                <a:cxn ang="0">
                  <a:pos x="0" y="208"/>
                </a:cxn>
                <a:cxn ang="0">
                  <a:pos x="0" y="208"/>
                </a:cxn>
                <a:cxn ang="0">
                  <a:pos x="0" y="210"/>
                </a:cxn>
                <a:cxn ang="0">
                  <a:pos x="1" y="211"/>
                </a:cxn>
                <a:cxn ang="0">
                  <a:pos x="2" y="212"/>
                </a:cxn>
                <a:cxn ang="0">
                  <a:pos x="4" y="212"/>
                </a:cxn>
                <a:cxn ang="0">
                  <a:pos x="6" y="212"/>
                </a:cxn>
                <a:cxn ang="0">
                  <a:pos x="7" y="211"/>
                </a:cxn>
                <a:cxn ang="0">
                  <a:pos x="8" y="210"/>
                </a:cxn>
                <a:cxn ang="0">
                  <a:pos x="9" y="208"/>
                </a:cxn>
                <a:cxn ang="0">
                  <a:pos x="9" y="208"/>
                </a:cxn>
                <a:cxn ang="0">
                  <a:pos x="10" y="200"/>
                </a:cxn>
                <a:cxn ang="0">
                  <a:pos x="11" y="192"/>
                </a:cxn>
                <a:cxn ang="0">
                  <a:pos x="15" y="176"/>
                </a:cxn>
                <a:cxn ang="0">
                  <a:pos x="26" y="144"/>
                </a:cxn>
                <a:cxn ang="0">
                  <a:pos x="26" y="144"/>
                </a:cxn>
                <a:cxn ang="0">
                  <a:pos x="29" y="131"/>
                </a:cxn>
                <a:cxn ang="0">
                  <a:pos x="32" y="117"/>
                </a:cxn>
                <a:cxn ang="0">
                  <a:pos x="37" y="91"/>
                </a:cxn>
                <a:cxn ang="0">
                  <a:pos x="37" y="91"/>
                </a:cxn>
                <a:cxn ang="0">
                  <a:pos x="41" y="67"/>
                </a:cxn>
                <a:cxn ang="0">
                  <a:pos x="46" y="42"/>
                </a:cxn>
                <a:cxn ang="0">
                  <a:pos x="46" y="42"/>
                </a:cxn>
                <a:cxn ang="0">
                  <a:pos x="50" y="33"/>
                </a:cxn>
                <a:cxn ang="0">
                  <a:pos x="55" y="23"/>
                </a:cxn>
                <a:cxn ang="0">
                  <a:pos x="59" y="14"/>
                </a:cxn>
                <a:cxn ang="0">
                  <a:pos x="60" y="9"/>
                </a:cxn>
                <a:cxn ang="0">
                  <a:pos x="61" y="4"/>
                </a:cxn>
                <a:cxn ang="0">
                  <a:pos x="61" y="4"/>
                </a:cxn>
                <a:cxn ang="0">
                  <a:pos x="61" y="3"/>
                </a:cxn>
                <a:cxn ang="0">
                  <a:pos x="60" y="1"/>
                </a:cxn>
                <a:cxn ang="0">
                  <a:pos x="59" y="0"/>
                </a:cxn>
                <a:cxn ang="0">
                  <a:pos x="57" y="0"/>
                </a:cxn>
                <a:cxn ang="0">
                  <a:pos x="54" y="1"/>
                </a:cxn>
                <a:cxn ang="0">
                  <a:pos x="53" y="3"/>
                </a:cxn>
                <a:cxn ang="0">
                  <a:pos x="52" y="4"/>
                </a:cxn>
                <a:cxn ang="0">
                  <a:pos x="52" y="4"/>
                </a:cxn>
              </a:cxnLst>
              <a:rect l="0" t="0" r="r" b="b"/>
              <a:pathLst>
                <a:path w="61" h="212">
                  <a:moveTo>
                    <a:pt x="52" y="4"/>
                  </a:moveTo>
                  <a:lnTo>
                    <a:pt x="52" y="4"/>
                  </a:lnTo>
                  <a:lnTo>
                    <a:pt x="51" y="10"/>
                  </a:lnTo>
                  <a:lnTo>
                    <a:pt x="48" y="16"/>
                  </a:lnTo>
                  <a:lnTo>
                    <a:pt x="43" y="29"/>
                  </a:lnTo>
                  <a:lnTo>
                    <a:pt x="38" y="41"/>
                  </a:lnTo>
                  <a:lnTo>
                    <a:pt x="36" y="47"/>
                  </a:lnTo>
                  <a:lnTo>
                    <a:pt x="34" y="54"/>
                  </a:lnTo>
                  <a:lnTo>
                    <a:pt x="34" y="54"/>
                  </a:lnTo>
                  <a:lnTo>
                    <a:pt x="25" y="103"/>
                  </a:lnTo>
                  <a:lnTo>
                    <a:pt x="25" y="103"/>
                  </a:lnTo>
                  <a:lnTo>
                    <a:pt x="23" y="116"/>
                  </a:lnTo>
                  <a:lnTo>
                    <a:pt x="19" y="129"/>
                  </a:lnTo>
                  <a:lnTo>
                    <a:pt x="10" y="156"/>
                  </a:lnTo>
                  <a:lnTo>
                    <a:pt x="3" y="181"/>
                  </a:lnTo>
                  <a:lnTo>
                    <a:pt x="1" y="195"/>
                  </a:lnTo>
                  <a:lnTo>
                    <a:pt x="0" y="208"/>
                  </a:lnTo>
                  <a:lnTo>
                    <a:pt x="0" y="208"/>
                  </a:lnTo>
                  <a:lnTo>
                    <a:pt x="0" y="210"/>
                  </a:lnTo>
                  <a:lnTo>
                    <a:pt x="1" y="211"/>
                  </a:lnTo>
                  <a:lnTo>
                    <a:pt x="2" y="212"/>
                  </a:lnTo>
                  <a:lnTo>
                    <a:pt x="4" y="212"/>
                  </a:lnTo>
                  <a:lnTo>
                    <a:pt x="6" y="212"/>
                  </a:lnTo>
                  <a:lnTo>
                    <a:pt x="7" y="211"/>
                  </a:lnTo>
                  <a:lnTo>
                    <a:pt x="8" y="210"/>
                  </a:lnTo>
                  <a:lnTo>
                    <a:pt x="9" y="208"/>
                  </a:lnTo>
                  <a:lnTo>
                    <a:pt x="9" y="208"/>
                  </a:lnTo>
                  <a:lnTo>
                    <a:pt x="10" y="200"/>
                  </a:lnTo>
                  <a:lnTo>
                    <a:pt x="11" y="192"/>
                  </a:lnTo>
                  <a:lnTo>
                    <a:pt x="15" y="176"/>
                  </a:lnTo>
                  <a:lnTo>
                    <a:pt x="26" y="144"/>
                  </a:lnTo>
                  <a:lnTo>
                    <a:pt x="26" y="144"/>
                  </a:lnTo>
                  <a:lnTo>
                    <a:pt x="29" y="131"/>
                  </a:lnTo>
                  <a:lnTo>
                    <a:pt x="32" y="117"/>
                  </a:lnTo>
                  <a:lnTo>
                    <a:pt x="37" y="91"/>
                  </a:lnTo>
                  <a:lnTo>
                    <a:pt x="37" y="91"/>
                  </a:lnTo>
                  <a:lnTo>
                    <a:pt x="41" y="67"/>
                  </a:lnTo>
                  <a:lnTo>
                    <a:pt x="46" y="42"/>
                  </a:lnTo>
                  <a:lnTo>
                    <a:pt x="46" y="42"/>
                  </a:lnTo>
                  <a:lnTo>
                    <a:pt x="50" y="33"/>
                  </a:lnTo>
                  <a:lnTo>
                    <a:pt x="55" y="23"/>
                  </a:lnTo>
                  <a:lnTo>
                    <a:pt x="59" y="14"/>
                  </a:lnTo>
                  <a:lnTo>
                    <a:pt x="60" y="9"/>
                  </a:lnTo>
                  <a:lnTo>
                    <a:pt x="61" y="4"/>
                  </a:lnTo>
                  <a:lnTo>
                    <a:pt x="61" y="4"/>
                  </a:lnTo>
                  <a:lnTo>
                    <a:pt x="61" y="3"/>
                  </a:lnTo>
                  <a:lnTo>
                    <a:pt x="60" y="1"/>
                  </a:lnTo>
                  <a:lnTo>
                    <a:pt x="59" y="0"/>
                  </a:lnTo>
                  <a:lnTo>
                    <a:pt x="57" y="0"/>
                  </a:lnTo>
                  <a:lnTo>
                    <a:pt x="54" y="1"/>
                  </a:lnTo>
                  <a:lnTo>
                    <a:pt x="53" y="3"/>
                  </a:lnTo>
                  <a:lnTo>
                    <a:pt x="52" y="4"/>
                  </a:lnTo>
                  <a:lnTo>
                    <a:pt x="52" y="4"/>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28" name="Freeform 171"/>
            <p:cNvSpPr/>
            <p:nvPr/>
          </p:nvSpPr>
          <p:spPr bwMode="auto">
            <a:xfrm>
              <a:off x="4357688" y="2209800"/>
              <a:ext cx="36513" cy="90488"/>
            </a:xfrm>
            <a:custGeom>
              <a:avLst/>
              <a:gdLst/>
              <a:ahLst/>
              <a:cxnLst>
                <a:cxn ang="0">
                  <a:pos x="60" y="1"/>
                </a:cxn>
                <a:cxn ang="0">
                  <a:pos x="60" y="1"/>
                </a:cxn>
                <a:cxn ang="0">
                  <a:pos x="51" y="10"/>
                </a:cxn>
                <a:cxn ang="0">
                  <a:pos x="43" y="22"/>
                </a:cxn>
                <a:cxn ang="0">
                  <a:pos x="37" y="34"/>
                </a:cxn>
                <a:cxn ang="0">
                  <a:pos x="33" y="48"/>
                </a:cxn>
                <a:cxn ang="0">
                  <a:pos x="29" y="61"/>
                </a:cxn>
                <a:cxn ang="0">
                  <a:pos x="25" y="75"/>
                </a:cxn>
                <a:cxn ang="0">
                  <a:pos x="20" y="100"/>
                </a:cxn>
                <a:cxn ang="0">
                  <a:pos x="20" y="100"/>
                </a:cxn>
                <a:cxn ang="0">
                  <a:pos x="15" y="115"/>
                </a:cxn>
                <a:cxn ang="0">
                  <a:pos x="6" y="135"/>
                </a:cxn>
                <a:cxn ang="0">
                  <a:pos x="3" y="147"/>
                </a:cxn>
                <a:cxn ang="0">
                  <a:pos x="0" y="156"/>
                </a:cxn>
                <a:cxn ang="0">
                  <a:pos x="0" y="164"/>
                </a:cxn>
                <a:cxn ang="0">
                  <a:pos x="1" y="166"/>
                </a:cxn>
                <a:cxn ang="0">
                  <a:pos x="3" y="170"/>
                </a:cxn>
                <a:cxn ang="0">
                  <a:pos x="3" y="170"/>
                </a:cxn>
                <a:cxn ang="0">
                  <a:pos x="4" y="170"/>
                </a:cxn>
                <a:cxn ang="0">
                  <a:pos x="6" y="171"/>
                </a:cxn>
                <a:cxn ang="0">
                  <a:pos x="9" y="169"/>
                </a:cxn>
                <a:cxn ang="0">
                  <a:pos x="10" y="167"/>
                </a:cxn>
                <a:cxn ang="0">
                  <a:pos x="11" y="165"/>
                </a:cxn>
                <a:cxn ang="0">
                  <a:pos x="10" y="164"/>
                </a:cxn>
                <a:cxn ang="0">
                  <a:pos x="9" y="162"/>
                </a:cxn>
                <a:cxn ang="0">
                  <a:pos x="9" y="162"/>
                </a:cxn>
                <a:cxn ang="0">
                  <a:pos x="10" y="159"/>
                </a:cxn>
                <a:cxn ang="0">
                  <a:pos x="14" y="152"/>
                </a:cxn>
                <a:cxn ang="0">
                  <a:pos x="18" y="138"/>
                </a:cxn>
                <a:cxn ang="0">
                  <a:pos x="18" y="138"/>
                </a:cxn>
                <a:cxn ang="0">
                  <a:pos x="24" y="119"/>
                </a:cxn>
                <a:cxn ang="0">
                  <a:pos x="29" y="100"/>
                </a:cxn>
                <a:cxn ang="0">
                  <a:pos x="29" y="100"/>
                </a:cxn>
                <a:cxn ang="0">
                  <a:pos x="34" y="76"/>
                </a:cxn>
                <a:cxn ang="0">
                  <a:pos x="38" y="63"/>
                </a:cxn>
                <a:cxn ang="0">
                  <a:pos x="41" y="51"/>
                </a:cxn>
                <a:cxn ang="0">
                  <a:pos x="47" y="38"/>
                </a:cxn>
                <a:cxn ang="0">
                  <a:pos x="52" y="27"/>
                </a:cxn>
                <a:cxn ang="0">
                  <a:pos x="58" y="17"/>
                </a:cxn>
                <a:cxn ang="0">
                  <a:pos x="66" y="7"/>
                </a:cxn>
                <a:cxn ang="0">
                  <a:pos x="66" y="7"/>
                </a:cxn>
                <a:cxn ang="0">
                  <a:pos x="67" y="6"/>
                </a:cxn>
                <a:cxn ang="0">
                  <a:pos x="68" y="4"/>
                </a:cxn>
                <a:cxn ang="0">
                  <a:pos x="67" y="3"/>
                </a:cxn>
                <a:cxn ang="0">
                  <a:pos x="66" y="1"/>
                </a:cxn>
                <a:cxn ang="0">
                  <a:pos x="65" y="0"/>
                </a:cxn>
                <a:cxn ang="0">
                  <a:pos x="63" y="0"/>
                </a:cxn>
                <a:cxn ang="0">
                  <a:pos x="61" y="0"/>
                </a:cxn>
                <a:cxn ang="0">
                  <a:pos x="60" y="1"/>
                </a:cxn>
                <a:cxn ang="0">
                  <a:pos x="60" y="1"/>
                </a:cxn>
              </a:cxnLst>
              <a:rect l="0" t="0" r="r" b="b"/>
              <a:pathLst>
                <a:path w="68" h="171">
                  <a:moveTo>
                    <a:pt x="60" y="1"/>
                  </a:moveTo>
                  <a:lnTo>
                    <a:pt x="60" y="1"/>
                  </a:lnTo>
                  <a:lnTo>
                    <a:pt x="51" y="10"/>
                  </a:lnTo>
                  <a:lnTo>
                    <a:pt x="43" y="22"/>
                  </a:lnTo>
                  <a:lnTo>
                    <a:pt x="37" y="34"/>
                  </a:lnTo>
                  <a:lnTo>
                    <a:pt x="33" y="48"/>
                  </a:lnTo>
                  <a:lnTo>
                    <a:pt x="29" y="61"/>
                  </a:lnTo>
                  <a:lnTo>
                    <a:pt x="25" y="75"/>
                  </a:lnTo>
                  <a:lnTo>
                    <a:pt x="20" y="100"/>
                  </a:lnTo>
                  <a:lnTo>
                    <a:pt x="20" y="100"/>
                  </a:lnTo>
                  <a:lnTo>
                    <a:pt x="15" y="115"/>
                  </a:lnTo>
                  <a:lnTo>
                    <a:pt x="6" y="135"/>
                  </a:lnTo>
                  <a:lnTo>
                    <a:pt x="3" y="147"/>
                  </a:lnTo>
                  <a:lnTo>
                    <a:pt x="0" y="156"/>
                  </a:lnTo>
                  <a:lnTo>
                    <a:pt x="0" y="164"/>
                  </a:lnTo>
                  <a:lnTo>
                    <a:pt x="1" y="166"/>
                  </a:lnTo>
                  <a:lnTo>
                    <a:pt x="3" y="170"/>
                  </a:lnTo>
                  <a:lnTo>
                    <a:pt x="3" y="170"/>
                  </a:lnTo>
                  <a:lnTo>
                    <a:pt x="4" y="170"/>
                  </a:lnTo>
                  <a:lnTo>
                    <a:pt x="6" y="171"/>
                  </a:lnTo>
                  <a:lnTo>
                    <a:pt x="9" y="169"/>
                  </a:lnTo>
                  <a:lnTo>
                    <a:pt x="10" y="167"/>
                  </a:lnTo>
                  <a:lnTo>
                    <a:pt x="11" y="165"/>
                  </a:lnTo>
                  <a:lnTo>
                    <a:pt x="10" y="164"/>
                  </a:lnTo>
                  <a:lnTo>
                    <a:pt x="9" y="162"/>
                  </a:lnTo>
                  <a:lnTo>
                    <a:pt x="9" y="162"/>
                  </a:lnTo>
                  <a:lnTo>
                    <a:pt x="10" y="159"/>
                  </a:lnTo>
                  <a:lnTo>
                    <a:pt x="14" y="152"/>
                  </a:lnTo>
                  <a:lnTo>
                    <a:pt x="18" y="138"/>
                  </a:lnTo>
                  <a:lnTo>
                    <a:pt x="18" y="138"/>
                  </a:lnTo>
                  <a:lnTo>
                    <a:pt x="24" y="119"/>
                  </a:lnTo>
                  <a:lnTo>
                    <a:pt x="29" y="100"/>
                  </a:lnTo>
                  <a:lnTo>
                    <a:pt x="29" y="100"/>
                  </a:lnTo>
                  <a:lnTo>
                    <a:pt x="34" y="76"/>
                  </a:lnTo>
                  <a:lnTo>
                    <a:pt x="38" y="63"/>
                  </a:lnTo>
                  <a:lnTo>
                    <a:pt x="41" y="51"/>
                  </a:lnTo>
                  <a:lnTo>
                    <a:pt x="47" y="38"/>
                  </a:lnTo>
                  <a:lnTo>
                    <a:pt x="52" y="27"/>
                  </a:lnTo>
                  <a:lnTo>
                    <a:pt x="58" y="17"/>
                  </a:lnTo>
                  <a:lnTo>
                    <a:pt x="66" y="7"/>
                  </a:lnTo>
                  <a:lnTo>
                    <a:pt x="66" y="7"/>
                  </a:lnTo>
                  <a:lnTo>
                    <a:pt x="67" y="6"/>
                  </a:lnTo>
                  <a:lnTo>
                    <a:pt x="68" y="4"/>
                  </a:lnTo>
                  <a:lnTo>
                    <a:pt x="67" y="3"/>
                  </a:lnTo>
                  <a:lnTo>
                    <a:pt x="66" y="1"/>
                  </a:lnTo>
                  <a:lnTo>
                    <a:pt x="65" y="0"/>
                  </a:lnTo>
                  <a:lnTo>
                    <a:pt x="63" y="0"/>
                  </a:lnTo>
                  <a:lnTo>
                    <a:pt x="61" y="0"/>
                  </a:lnTo>
                  <a:lnTo>
                    <a:pt x="60" y="1"/>
                  </a:lnTo>
                  <a:lnTo>
                    <a:pt x="60" y="1"/>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29" name="Freeform 172"/>
            <p:cNvSpPr/>
            <p:nvPr/>
          </p:nvSpPr>
          <p:spPr bwMode="auto">
            <a:xfrm>
              <a:off x="4383088" y="2219325"/>
              <a:ext cx="33338" cy="63500"/>
            </a:xfrm>
            <a:custGeom>
              <a:avLst/>
              <a:gdLst/>
              <a:ahLst/>
              <a:cxnLst>
                <a:cxn ang="0">
                  <a:pos x="55" y="0"/>
                </a:cxn>
                <a:cxn ang="0">
                  <a:pos x="55" y="0"/>
                </a:cxn>
                <a:cxn ang="0">
                  <a:pos x="50" y="2"/>
                </a:cxn>
                <a:cxn ang="0">
                  <a:pos x="46" y="5"/>
                </a:cxn>
                <a:cxn ang="0">
                  <a:pos x="42" y="8"/>
                </a:cxn>
                <a:cxn ang="0">
                  <a:pos x="39" y="11"/>
                </a:cxn>
                <a:cxn ang="0">
                  <a:pos x="33" y="19"/>
                </a:cxn>
                <a:cxn ang="0">
                  <a:pos x="29" y="30"/>
                </a:cxn>
                <a:cxn ang="0">
                  <a:pos x="29" y="30"/>
                </a:cxn>
                <a:cxn ang="0">
                  <a:pos x="13" y="70"/>
                </a:cxn>
                <a:cxn ang="0">
                  <a:pos x="6" y="91"/>
                </a:cxn>
                <a:cxn ang="0">
                  <a:pos x="0" y="112"/>
                </a:cxn>
                <a:cxn ang="0">
                  <a:pos x="0" y="112"/>
                </a:cxn>
                <a:cxn ang="0">
                  <a:pos x="0" y="114"/>
                </a:cxn>
                <a:cxn ang="0">
                  <a:pos x="1" y="116"/>
                </a:cxn>
                <a:cxn ang="0">
                  <a:pos x="2" y="118"/>
                </a:cxn>
                <a:cxn ang="0">
                  <a:pos x="4" y="118"/>
                </a:cxn>
                <a:cxn ang="0">
                  <a:pos x="6" y="119"/>
                </a:cxn>
                <a:cxn ang="0">
                  <a:pos x="7" y="118"/>
                </a:cxn>
                <a:cxn ang="0">
                  <a:pos x="8" y="116"/>
                </a:cxn>
                <a:cxn ang="0">
                  <a:pos x="9" y="114"/>
                </a:cxn>
                <a:cxn ang="0">
                  <a:pos x="9" y="114"/>
                </a:cxn>
                <a:cxn ang="0">
                  <a:pos x="13" y="100"/>
                </a:cxn>
                <a:cxn ang="0">
                  <a:pos x="17" y="84"/>
                </a:cxn>
                <a:cxn ang="0">
                  <a:pos x="23" y="70"/>
                </a:cxn>
                <a:cxn ang="0">
                  <a:pos x="30" y="56"/>
                </a:cxn>
                <a:cxn ang="0">
                  <a:pos x="30" y="56"/>
                </a:cxn>
                <a:cxn ang="0">
                  <a:pos x="34" y="42"/>
                </a:cxn>
                <a:cxn ang="0">
                  <a:pos x="39" y="29"/>
                </a:cxn>
                <a:cxn ang="0">
                  <a:pos x="42" y="22"/>
                </a:cxn>
                <a:cxn ang="0">
                  <a:pos x="46" y="17"/>
                </a:cxn>
                <a:cxn ang="0">
                  <a:pos x="51" y="12"/>
                </a:cxn>
                <a:cxn ang="0">
                  <a:pos x="57" y="9"/>
                </a:cxn>
                <a:cxn ang="0">
                  <a:pos x="57" y="9"/>
                </a:cxn>
                <a:cxn ang="0">
                  <a:pos x="60" y="8"/>
                </a:cxn>
                <a:cxn ang="0">
                  <a:pos x="61" y="7"/>
                </a:cxn>
                <a:cxn ang="0">
                  <a:pos x="62" y="5"/>
                </a:cxn>
                <a:cxn ang="0">
                  <a:pos x="61" y="3"/>
                </a:cxn>
                <a:cxn ang="0">
                  <a:pos x="61" y="2"/>
                </a:cxn>
                <a:cxn ang="0">
                  <a:pos x="60" y="0"/>
                </a:cxn>
                <a:cxn ang="0">
                  <a:pos x="57" y="0"/>
                </a:cxn>
                <a:cxn ang="0">
                  <a:pos x="55" y="0"/>
                </a:cxn>
                <a:cxn ang="0">
                  <a:pos x="55" y="0"/>
                </a:cxn>
              </a:cxnLst>
              <a:rect l="0" t="0" r="r" b="b"/>
              <a:pathLst>
                <a:path w="62" h="119">
                  <a:moveTo>
                    <a:pt x="55" y="0"/>
                  </a:moveTo>
                  <a:lnTo>
                    <a:pt x="55" y="0"/>
                  </a:lnTo>
                  <a:lnTo>
                    <a:pt x="50" y="2"/>
                  </a:lnTo>
                  <a:lnTo>
                    <a:pt x="46" y="5"/>
                  </a:lnTo>
                  <a:lnTo>
                    <a:pt x="42" y="8"/>
                  </a:lnTo>
                  <a:lnTo>
                    <a:pt x="39" y="11"/>
                  </a:lnTo>
                  <a:lnTo>
                    <a:pt x="33" y="19"/>
                  </a:lnTo>
                  <a:lnTo>
                    <a:pt x="29" y="30"/>
                  </a:lnTo>
                  <a:lnTo>
                    <a:pt x="29" y="30"/>
                  </a:lnTo>
                  <a:lnTo>
                    <a:pt x="13" y="70"/>
                  </a:lnTo>
                  <a:lnTo>
                    <a:pt x="6" y="91"/>
                  </a:lnTo>
                  <a:lnTo>
                    <a:pt x="0" y="112"/>
                  </a:lnTo>
                  <a:lnTo>
                    <a:pt x="0" y="112"/>
                  </a:lnTo>
                  <a:lnTo>
                    <a:pt x="0" y="114"/>
                  </a:lnTo>
                  <a:lnTo>
                    <a:pt x="1" y="116"/>
                  </a:lnTo>
                  <a:lnTo>
                    <a:pt x="2" y="118"/>
                  </a:lnTo>
                  <a:lnTo>
                    <a:pt x="4" y="118"/>
                  </a:lnTo>
                  <a:lnTo>
                    <a:pt x="6" y="119"/>
                  </a:lnTo>
                  <a:lnTo>
                    <a:pt x="7" y="118"/>
                  </a:lnTo>
                  <a:lnTo>
                    <a:pt x="8" y="116"/>
                  </a:lnTo>
                  <a:lnTo>
                    <a:pt x="9" y="114"/>
                  </a:lnTo>
                  <a:lnTo>
                    <a:pt x="9" y="114"/>
                  </a:lnTo>
                  <a:lnTo>
                    <a:pt x="13" y="100"/>
                  </a:lnTo>
                  <a:lnTo>
                    <a:pt x="17" y="84"/>
                  </a:lnTo>
                  <a:lnTo>
                    <a:pt x="23" y="70"/>
                  </a:lnTo>
                  <a:lnTo>
                    <a:pt x="30" y="56"/>
                  </a:lnTo>
                  <a:lnTo>
                    <a:pt x="30" y="56"/>
                  </a:lnTo>
                  <a:lnTo>
                    <a:pt x="34" y="42"/>
                  </a:lnTo>
                  <a:lnTo>
                    <a:pt x="39" y="29"/>
                  </a:lnTo>
                  <a:lnTo>
                    <a:pt x="42" y="22"/>
                  </a:lnTo>
                  <a:lnTo>
                    <a:pt x="46" y="17"/>
                  </a:lnTo>
                  <a:lnTo>
                    <a:pt x="51" y="12"/>
                  </a:lnTo>
                  <a:lnTo>
                    <a:pt x="57" y="9"/>
                  </a:lnTo>
                  <a:lnTo>
                    <a:pt x="57" y="9"/>
                  </a:lnTo>
                  <a:lnTo>
                    <a:pt x="60" y="8"/>
                  </a:lnTo>
                  <a:lnTo>
                    <a:pt x="61" y="7"/>
                  </a:lnTo>
                  <a:lnTo>
                    <a:pt x="62" y="5"/>
                  </a:lnTo>
                  <a:lnTo>
                    <a:pt x="61" y="3"/>
                  </a:lnTo>
                  <a:lnTo>
                    <a:pt x="61" y="2"/>
                  </a:lnTo>
                  <a:lnTo>
                    <a:pt x="60" y="0"/>
                  </a:lnTo>
                  <a:lnTo>
                    <a:pt x="57" y="0"/>
                  </a:lnTo>
                  <a:lnTo>
                    <a:pt x="55" y="0"/>
                  </a:lnTo>
                  <a:lnTo>
                    <a:pt x="55" y="0"/>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30" name="Freeform 173"/>
            <p:cNvSpPr/>
            <p:nvPr/>
          </p:nvSpPr>
          <p:spPr bwMode="auto">
            <a:xfrm>
              <a:off x="4403725" y="2228850"/>
              <a:ext cx="17463" cy="52388"/>
            </a:xfrm>
            <a:custGeom>
              <a:avLst/>
              <a:gdLst/>
              <a:ahLst/>
              <a:cxnLst>
                <a:cxn ang="0">
                  <a:pos x="27" y="1"/>
                </a:cxn>
                <a:cxn ang="0">
                  <a:pos x="27" y="1"/>
                </a:cxn>
                <a:cxn ang="0">
                  <a:pos x="24" y="2"/>
                </a:cxn>
                <a:cxn ang="0">
                  <a:pos x="22" y="6"/>
                </a:cxn>
                <a:cxn ang="0">
                  <a:pos x="17" y="12"/>
                </a:cxn>
                <a:cxn ang="0">
                  <a:pos x="15" y="20"/>
                </a:cxn>
                <a:cxn ang="0">
                  <a:pos x="14" y="27"/>
                </a:cxn>
                <a:cxn ang="0">
                  <a:pos x="14" y="27"/>
                </a:cxn>
                <a:cxn ang="0">
                  <a:pos x="12" y="45"/>
                </a:cxn>
                <a:cxn ang="0">
                  <a:pos x="10" y="61"/>
                </a:cxn>
                <a:cxn ang="0">
                  <a:pos x="6" y="78"/>
                </a:cxn>
                <a:cxn ang="0">
                  <a:pos x="0" y="94"/>
                </a:cxn>
                <a:cxn ang="0">
                  <a:pos x="0" y="94"/>
                </a:cxn>
                <a:cxn ang="0">
                  <a:pos x="0" y="96"/>
                </a:cxn>
                <a:cxn ang="0">
                  <a:pos x="0" y="97"/>
                </a:cxn>
                <a:cxn ang="0">
                  <a:pos x="1" y="100"/>
                </a:cxn>
                <a:cxn ang="0">
                  <a:pos x="3" y="100"/>
                </a:cxn>
                <a:cxn ang="0">
                  <a:pos x="6" y="100"/>
                </a:cxn>
                <a:cxn ang="0">
                  <a:pos x="8" y="98"/>
                </a:cxn>
                <a:cxn ang="0">
                  <a:pos x="9" y="96"/>
                </a:cxn>
                <a:cxn ang="0">
                  <a:pos x="9" y="96"/>
                </a:cxn>
                <a:cxn ang="0">
                  <a:pos x="13" y="85"/>
                </a:cxn>
                <a:cxn ang="0">
                  <a:pos x="15" y="80"/>
                </a:cxn>
                <a:cxn ang="0">
                  <a:pos x="18" y="75"/>
                </a:cxn>
                <a:cxn ang="0">
                  <a:pos x="18" y="75"/>
                </a:cxn>
                <a:cxn ang="0">
                  <a:pos x="19" y="72"/>
                </a:cxn>
                <a:cxn ang="0">
                  <a:pos x="21" y="69"/>
                </a:cxn>
                <a:cxn ang="0">
                  <a:pos x="21" y="62"/>
                </a:cxn>
                <a:cxn ang="0">
                  <a:pos x="22" y="49"/>
                </a:cxn>
                <a:cxn ang="0">
                  <a:pos x="22" y="49"/>
                </a:cxn>
                <a:cxn ang="0">
                  <a:pos x="23" y="28"/>
                </a:cxn>
                <a:cxn ang="0">
                  <a:pos x="24" y="22"/>
                </a:cxn>
                <a:cxn ang="0">
                  <a:pos x="25" y="17"/>
                </a:cxn>
                <a:cxn ang="0">
                  <a:pos x="27" y="13"/>
                </a:cxn>
                <a:cxn ang="0">
                  <a:pos x="30" y="10"/>
                </a:cxn>
                <a:cxn ang="0">
                  <a:pos x="30" y="10"/>
                </a:cxn>
                <a:cxn ang="0">
                  <a:pos x="31" y="9"/>
                </a:cxn>
                <a:cxn ang="0">
                  <a:pos x="32" y="8"/>
                </a:cxn>
                <a:cxn ang="0">
                  <a:pos x="33" y="3"/>
                </a:cxn>
                <a:cxn ang="0">
                  <a:pos x="32" y="2"/>
                </a:cxn>
                <a:cxn ang="0">
                  <a:pos x="31" y="1"/>
                </a:cxn>
                <a:cxn ang="0">
                  <a:pos x="29" y="0"/>
                </a:cxn>
                <a:cxn ang="0">
                  <a:pos x="27" y="1"/>
                </a:cxn>
                <a:cxn ang="0">
                  <a:pos x="27" y="1"/>
                </a:cxn>
              </a:cxnLst>
              <a:rect l="0" t="0" r="r" b="b"/>
              <a:pathLst>
                <a:path w="33" h="100">
                  <a:moveTo>
                    <a:pt x="27" y="1"/>
                  </a:moveTo>
                  <a:lnTo>
                    <a:pt x="27" y="1"/>
                  </a:lnTo>
                  <a:lnTo>
                    <a:pt x="24" y="2"/>
                  </a:lnTo>
                  <a:lnTo>
                    <a:pt x="22" y="6"/>
                  </a:lnTo>
                  <a:lnTo>
                    <a:pt x="17" y="12"/>
                  </a:lnTo>
                  <a:lnTo>
                    <a:pt x="15" y="20"/>
                  </a:lnTo>
                  <a:lnTo>
                    <a:pt x="14" y="27"/>
                  </a:lnTo>
                  <a:lnTo>
                    <a:pt x="14" y="27"/>
                  </a:lnTo>
                  <a:lnTo>
                    <a:pt x="12" y="45"/>
                  </a:lnTo>
                  <a:lnTo>
                    <a:pt x="10" y="61"/>
                  </a:lnTo>
                  <a:lnTo>
                    <a:pt x="6" y="78"/>
                  </a:lnTo>
                  <a:lnTo>
                    <a:pt x="0" y="94"/>
                  </a:lnTo>
                  <a:lnTo>
                    <a:pt x="0" y="94"/>
                  </a:lnTo>
                  <a:lnTo>
                    <a:pt x="0" y="96"/>
                  </a:lnTo>
                  <a:lnTo>
                    <a:pt x="0" y="97"/>
                  </a:lnTo>
                  <a:lnTo>
                    <a:pt x="1" y="100"/>
                  </a:lnTo>
                  <a:lnTo>
                    <a:pt x="3" y="100"/>
                  </a:lnTo>
                  <a:lnTo>
                    <a:pt x="6" y="100"/>
                  </a:lnTo>
                  <a:lnTo>
                    <a:pt x="8" y="98"/>
                  </a:lnTo>
                  <a:lnTo>
                    <a:pt x="9" y="96"/>
                  </a:lnTo>
                  <a:lnTo>
                    <a:pt x="9" y="96"/>
                  </a:lnTo>
                  <a:lnTo>
                    <a:pt x="13" y="85"/>
                  </a:lnTo>
                  <a:lnTo>
                    <a:pt x="15" y="80"/>
                  </a:lnTo>
                  <a:lnTo>
                    <a:pt x="18" y="75"/>
                  </a:lnTo>
                  <a:lnTo>
                    <a:pt x="18" y="75"/>
                  </a:lnTo>
                  <a:lnTo>
                    <a:pt x="19" y="72"/>
                  </a:lnTo>
                  <a:lnTo>
                    <a:pt x="21" y="69"/>
                  </a:lnTo>
                  <a:lnTo>
                    <a:pt x="21" y="62"/>
                  </a:lnTo>
                  <a:lnTo>
                    <a:pt x="22" y="49"/>
                  </a:lnTo>
                  <a:lnTo>
                    <a:pt x="22" y="49"/>
                  </a:lnTo>
                  <a:lnTo>
                    <a:pt x="23" y="28"/>
                  </a:lnTo>
                  <a:lnTo>
                    <a:pt x="24" y="22"/>
                  </a:lnTo>
                  <a:lnTo>
                    <a:pt x="25" y="17"/>
                  </a:lnTo>
                  <a:lnTo>
                    <a:pt x="27" y="13"/>
                  </a:lnTo>
                  <a:lnTo>
                    <a:pt x="30" y="10"/>
                  </a:lnTo>
                  <a:lnTo>
                    <a:pt x="30" y="10"/>
                  </a:lnTo>
                  <a:lnTo>
                    <a:pt x="31" y="9"/>
                  </a:lnTo>
                  <a:lnTo>
                    <a:pt x="32" y="8"/>
                  </a:lnTo>
                  <a:lnTo>
                    <a:pt x="33" y="3"/>
                  </a:lnTo>
                  <a:lnTo>
                    <a:pt x="32" y="2"/>
                  </a:lnTo>
                  <a:lnTo>
                    <a:pt x="31" y="1"/>
                  </a:lnTo>
                  <a:lnTo>
                    <a:pt x="29" y="0"/>
                  </a:lnTo>
                  <a:lnTo>
                    <a:pt x="27" y="1"/>
                  </a:lnTo>
                  <a:lnTo>
                    <a:pt x="27" y="1"/>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31" name="Freeform 174"/>
            <p:cNvSpPr/>
            <p:nvPr/>
          </p:nvSpPr>
          <p:spPr bwMode="auto">
            <a:xfrm>
              <a:off x="4340225" y="2436813"/>
              <a:ext cx="4763" cy="42863"/>
            </a:xfrm>
            <a:custGeom>
              <a:avLst/>
              <a:gdLst/>
              <a:ahLst/>
              <a:cxnLst>
                <a:cxn ang="0">
                  <a:pos x="0" y="5"/>
                </a:cxn>
                <a:cxn ang="0">
                  <a:pos x="0" y="76"/>
                </a:cxn>
                <a:cxn ang="0">
                  <a:pos x="0" y="76"/>
                </a:cxn>
                <a:cxn ang="0">
                  <a:pos x="1" y="78"/>
                </a:cxn>
                <a:cxn ang="0">
                  <a:pos x="2" y="79"/>
                </a:cxn>
                <a:cxn ang="0">
                  <a:pos x="3" y="80"/>
                </a:cxn>
                <a:cxn ang="0">
                  <a:pos x="5" y="80"/>
                </a:cxn>
                <a:cxn ang="0">
                  <a:pos x="6" y="80"/>
                </a:cxn>
                <a:cxn ang="0">
                  <a:pos x="8" y="79"/>
                </a:cxn>
                <a:cxn ang="0">
                  <a:pos x="9" y="78"/>
                </a:cxn>
                <a:cxn ang="0">
                  <a:pos x="9" y="76"/>
                </a:cxn>
                <a:cxn ang="0">
                  <a:pos x="9" y="5"/>
                </a:cxn>
                <a:cxn ang="0">
                  <a:pos x="9" y="5"/>
                </a:cxn>
                <a:cxn ang="0">
                  <a:pos x="9" y="3"/>
                </a:cxn>
                <a:cxn ang="0">
                  <a:pos x="8" y="2"/>
                </a:cxn>
                <a:cxn ang="0">
                  <a:pos x="6" y="1"/>
                </a:cxn>
                <a:cxn ang="0">
                  <a:pos x="5" y="0"/>
                </a:cxn>
                <a:cxn ang="0">
                  <a:pos x="3" y="1"/>
                </a:cxn>
                <a:cxn ang="0">
                  <a:pos x="2" y="2"/>
                </a:cxn>
                <a:cxn ang="0">
                  <a:pos x="1" y="3"/>
                </a:cxn>
                <a:cxn ang="0">
                  <a:pos x="0" y="5"/>
                </a:cxn>
                <a:cxn ang="0">
                  <a:pos x="0" y="5"/>
                </a:cxn>
              </a:cxnLst>
              <a:rect l="0" t="0" r="r" b="b"/>
              <a:pathLst>
                <a:path w="9" h="80">
                  <a:moveTo>
                    <a:pt x="0" y="5"/>
                  </a:moveTo>
                  <a:lnTo>
                    <a:pt x="0" y="76"/>
                  </a:lnTo>
                  <a:lnTo>
                    <a:pt x="0" y="76"/>
                  </a:lnTo>
                  <a:lnTo>
                    <a:pt x="1" y="78"/>
                  </a:lnTo>
                  <a:lnTo>
                    <a:pt x="2" y="79"/>
                  </a:lnTo>
                  <a:lnTo>
                    <a:pt x="3" y="80"/>
                  </a:lnTo>
                  <a:lnTo>
                    <a:pt x="5" y="80"/>
                  </a:lnTo>
                  <a:lnTo>
                    <a:pt x="6" y="80"/>
                  </a:lnTo>
                  <a:lnTo>
                    <a:pt x="8" y="79"/>
                  </a:lnTo>
                  <a:lnTo>
                    <a:pt x="9" y="78"/>
                  </a:lnTo>
                  <a:lnTo>
                    <a:pt x="9" y="76"/>
                  </a:lnTo>
                  <a:lnTo>
                    <a:pt x="9" y="5"/>
                  </a:lnTo>
                  <a:lnTo>
                    <a:pt x="9" y="5"/>
                  </a:lnTo>
                  <a:lnTo>
                    <a:pt x="9" y="3"/>
                  </a:lnTo>
                  <a:lnTo>
                    <a:pt x="8" y="2"/>
                  </a:lnTo>
                  <a:lnTo>
                    <a:pt x="6" y="1"/>
                  </a:lnTo>
                  <a:lnTo>
                    <a:pt x="5" y="0"/>
                  </a:lnTo>
                  <a:lnTo>
                    <a:pt x="3" y="1"/>
                  </a:lnTo>
                  <a:lnTo>
                    <a:pt x="2" y="2"/>
                  </a:lnTo>
                  <a:lnTo>
                    <a:pt x="1" y="3"/>
                  </a:lnTo>
                  <a:lnTo>
                    <a:pt x="0" y="5"/>
                  </a:lnTo>
                  <a:lnTo>
                    <a:pt x="0" y="5"/>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32" name="Freeform 175"/>
            <p:cNvSpPr/>
            <p:nvPr/>
          </p:nvSpPr>
          <p:spPr bwMode="auto">
            <a:xfrm>
              <a:off x="4370388" y="2460625"/>
              <a:ext cx="11113" cy="65088"/>
            </a:xfrm>
            <a:custGeom>
              <a:avLst/>
              <a:gdLst/>
              <a:ahLst/>
              <a:cxnLst>
                <a:cxn ang="0">
                  <a:pos x="12" y="2"/>
                </a:cxn>
                <a:cxn ang="0">
                  <a:pos x="12" y="2"/>
                </a:cxn>
                <a:cxn ang="0">
                  <a:pos x="9" y="9"/>
                </a:cxn>
                <a:cxn ang="0">
                  <a:pos x="7" y="15"/>
                </a:cxn>
                <a:cxn ang="0">
                  <a:pos x="3" y="29"/>
                </a:cxn>
                <a:cxn ang="0">
                  <a:pos x="1" y="44"/>
                </a:cxn>
                <a:cxn ang="0">
                  <a:pos x="0" y="59"/>
                </a:cxn>
                <a:cxn ang="0">
                  <a:pos x="1" y="90"/>
                </a:cxn>
                <a:cxn ang="0">
                  <a:pos x="2" y="118"/>
                </a:cxn>
                <a:cxn ang="0">
                  <a:pos x="2" y="118"/>
                </a:cxn>
                <a:cxn ang="0">
                  <a:pos x="3" y="120"/>
                </a:cxn>
                <a:cxn ang="0">
                  <a:pos x="4" y="122"/>
                </a:cxn>
                <a:cxn ang="0">
                  <a:pos x="5" y="123"/>
                </a:cxn>
                <a:cxn ang="0">
                  <a:pos x="7" y="123"/>
                </a:cxn>
                <a:cxn ang="0">
                  <a:pos x="9" y="123"/>
                </a:cxn>
                <a:cxn ang="0">
                  <a:pos x="10" y="122"/>
                </a:cxn>
                <a:cxn ang="0">
                  <a:pos x="11" y="120"/>
                </a:cxn>
                <a:cxn ang="0">
                  <a:pos x="11" y="118"/>
                </a:cxn>
                <a:cxn ang="0">
                  <a:pos x="11" y="118"/>
                </a:cxn>
                <a:cxn ang="0">
                  <a:pos x="10" y="91"/>
                </a:cxn>
                <a:cxn ang="0">
                  <a:pos x="10" y="61"/>
                </a:cxn>
                <a:cxn ang="0">
                  <a:pos x="10" y="47"/>
                </a:cxn>
                <a:cxn ang="0">
                  <a:pos x="12" y="32"/>
                </a:cxn>
                <a:cxn ang="0">
                  <a:pos x="15" y="19"/>
                </a:cxn>
                <a:cxn ang="0">
                  <a:pos x="17" y="13"/>
                </a:cxn>
                <a:cxn ang="0">
                  <a:pos x="20" y="8"/>
                </a:cxn>
                <a:cxn ang="0">
                  <a:pos x="20" y="8"/>
                </a:cxn>
                <a:cxn ang="0">
                  <a:pos x="22" y="5"/>
                </a:cxn>
                <a:cxn ang="0">
                  <a:pos x="20" y="3"/>
                </a:cxn>
                <a:cxn ang="0">
                  <a:pos x="19" y="1"/>
                </a:cxn>
                <a:cxn ang="0">
                  <a:pos x="18" y="0"/>
                </a:cxn>
                <a:cxn ang="0">
                  <a:pos x="17" y="0"/>
                </a:cxn>
                <a:cxn ang="0">
                  <a:pos x="15" y="0"/>
                </a:cxn>
                <a:cxn ang="0">
                  <a:pos x="13" y="0"/>
                </a:cxn>
                <a:cxn ang="0">
                  <a:pos x="12" y="2"/>
                </a:cxn>
                <a:cxn ang="0">
                  <a:pos x="12" y="2"/>
                </a:cxn>
              </a:cxnLst>
              <a:rect l="0" t="0" r="r" b="b"/>
              <a:pathLst>
                <a:path w="22" h="123">
                  <a:moveTo>
                    <a:pt x="12" y="2"/>
                  </a:moveTo>
                  <a:lnTo>
                    <a:pt x="12" y="2"/>
                  </a:lnTo>
                  <a:lnTo>
                    <a:pt x="9" y="9"/>
                  </a:lnTo>
                  <a:lnTo>
                    <a:pt x="7" y="15"/>
                  </a:lnTo>
                  <a:lnTo>
                    <a:pt x="3" y="29"/>
                  </a:lnTo>
                  <a:lnTo>
                    <a:pt x="1" y="44"/>
                  </a:lnTo>
                  <a:lnTo>
                    <a:pt x="0" y="59"/>
                  </a:lnTo>
                  <a:lnTo>
                    <a:pt x="1" y="90"/>
                  </a:lnTo>
                  <a:lnTo>
                    <a:pt x="2" y="118"/>
                  </a:lnTo>
                  <a:lnTo>
                    <a:pt x="2" y="118"/>
                  </a:lnTo>
                  <a:lnTo>
                    <a:pt x="3" y="120"/>
                  </a:lnTo>
                  <a:lnTo>
                    <a:pt x="4" y="122"/>
                  </a:lnTo>
                  <a:lnTo>
                    <a:pt x="5" y="123"/>
                  </a:lnTo>
                  <a:lnTo>
                    <a:pt x="7" y="123"/>
                  </a:lnTo>
                  <a:lnTo>
                    <a:pt x="9" y="123"/>
                  </a:lnTo>
                  <a:lnTo>
                    <a:pt x="10" y="122"/>
                  </a:lnTo>
                  <a:lnTo>
                    <a:pt x="11" y="120"/>
                  </a:lnTo>
                  <a:lnTo>
                    <a:pt x="11" y="118"/>
                  </a:lnTo>
                  <a:lnTo>
                    <a:pt x="11" y="118"/>
                  </a:lnTo>
                  <a:lnTo>
                    <a:pt x="10" y="91"/>
                  </a:lnTo>
                  <a:lnTo>
                    <a:pt x="10" y="61"/>
                  </a:lnTo>
                  <a:lnTo>
                    <a:pt x="10" y="47"/>
                  </a:lnTo>
                  <a:lnTo>
                    <a:pt x="12" y="32"/>
                  </a:lnTo>
                  <a:lnTo>
                    <a:pt x="15" y="19"/>
                  </a:lnTo>
                  <a:lnTo>
                    <a:pt x="17" y="13"/>
                  </a:lnTo>
                  <a:lnTo>
                    <a:pt x="20" y="8"/>
                  </a:lnTo>
                  <a:lnTo>
                    <a:pt x="20" y="8"/>
                  </a:lnTo>
                  <a:lnTo>
                    <a:pt x="22" y="5"/>
                  </a:lnTo>
                  <a:lnTo>
                    <a:pt x="20" y="3"/>
                  </a:lnTo>
                  <a:lnTo>
                    <a:pt x="19" y="1"/>
                  </a:lnTo>
                  <a:lnTo>
                    <a:pt x="18" y="0"/>
                  </a:lnTo>
                  <a:lnTo>
                    <a:pt x="17" y="0"/>
                  </a:lnTo>
                  <a:lnTo>
                    <a:pt x="15" y="0"/>
                  </a:lnTo>
                  <a:lnTo>
                    <a:pt x="13" y="0"/>
                  </a:lnTo>
                  <a:lnTo>
                    <a:pt x="12" y="2"/>
                  </a:lnTo>
                  <a:lnTo>
                    <a:pt x="12" y="2"/>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33" name="Freeform 176"/>
            <p:cNvSpPr/>
            <p:nvPr/>
          </p:nvSpPr>
          <p:spPr bwMode="auto">
            <a:xfrm>
              <a:off x="4395788" y="2492375"/>
              <a:ext cx="7938" cy="55563"/>
            </a:xfrm>
            <a:custGeom>
              <a:avLst/>
              <a:gdLst/>
              <a:ahLst/>
              <a:cxnLst>
                <a:cxn ang="0">
                  <a:pos x="6" y="5"/>
                </a:cxn>
                <a:cxn ang="0">
                  <a:pos x="6" y="5"/>
                </a:cxn>
                <a:cxn ang="0">
                  <a:pos x="5" y="29"/>
                </a:cxn>
                <a:cxn ang="0">
                  <a:pos x="2" y="53"/>
                </a:cxn>
                <a:cxn ang="0">
                  <a:pos x="1" y="77"/>
                </a:cxn>
                <a:cxn ang="0">
                  <a:pos x="0" y="100"/>
                </a:cxn>
                <a:cxn ang="0">
                  <a:pos x="0" y="100"/>
                </a:cxn>
                <a:cxn ang="0">
                  <a:pos x="1" y="102"/>
                </a:cxn>
                <a:cxn ang="0">
                  <a:pos x="2" y="104"/>
                </a:cxn>
                <a:cxn ang="0">
                  <a:pos x="4" y="105"/>
                </a:cxn>
                <a:cxn ang="0">
                  <a:pos x="6" y="105"/>
                </a:cxn>
                <a:cxn ang="0">
                  <a:pos x="7" y="105"/>
                </a:cxn>
                <a:cxn ang="0">
                  <a:pos x="9" y="104"/>
                </a:cxn>
                <a:cxn ang="0">
                  <a:pos x="10" y="102"/>
                </a:cxn>
                <a:cxn ang="0">
                  <a:pos x="10" y="100"/>
                </a:cxn>
                <a:cxn ang="0">
                  <a:pos x="10" y="100"/>
                </a:cxn>
                <a:cxn ang="0">
                  <a:pos x="11" y="77"/>
                </a:cxn>
                <a:cxn ang="0">
                  <a:pos x="13" y="53"/>
                </a:cxn>
                <a:cxn ang="0">
                  <a:pos x="14" y="29"/>
                </a:cxn>
                <a:cxn ang="0">
                  <a:pos x="15" y="5"/>
                </a:cxn>
                <a:cxn ang="0">
                  <a:pos x="15" y="5"/>
                </a:cxn>
                <a:cxn ang="0">
                  <a:pos x="15" y="3"/>
                </a:cxn>
                <a:cxn ang="0">
                  <a:pos x="14" y="2"/>
                </a:cxn>
                <a:cxn ang="0">
                  <a:pos x="12" y="1"/>
                </a:cxn>
                <a:cxn ang="0">
                  <a:pos x="10" y="0"/>
                </a:cxn>
                <a:cxn ang="0">
                  <a:pos x="9" y="1"/>
                </a:cxn>
                <a:cxn ang="0">
                  <a:pos x="7" y="2"/>
                </a:cxn>
                <a:cxn ang="0">
                  <a:pos x="6" y="3"/>
                </a:cxn>
                <a:cxn ang="0">
                  <a:pos x="6" y="5"/>
                </a:cxn>
                <a:cxn ang="0">
                  <a:pos x="6" y="5"/>
                </a:cxn>
              </a:cxnLst>
              <a:rect l="0" t="0" r="r" b="b"/>
              <a:pathLst>
                <a:path w="15" h="105">
                  <a:moveTo>
                    <a:pt x="6" y="5"/>
                  </a:moveTo>
                  <a:lnTo>
                    <a:pt x="6" y="5"/>
                  </a:lnTo>
                  <a:lnTo>
                    <a:pt x="5" y="29"/>
                  </a:lnTo>
                  <a:lnTo>
                    <a:pt x="2" y="53"/>
                  </a:lnTo>
                  <a:lnTo>
                    <a:pt x="1" y="77"/>
                  </a:lnTo>
                  <a:lnTo>
                    <a:pt x="0" y="100"/>
                  </a:lnTo>
                  <a:lnTo>
                    <a:pt x="0" y="100"/>
                  </a:lnTo>
                  <a:lnTo>
                    <a:pt x="1" y="102"/>
                  </a:lnTo>
                  <a:lnTo>
                    <a:pt x="2" y="104"/>
                  </a:lnTo>
                  <a:lnTo>
                    <a:pt x="4" y="105"/>
                  </a:lnTo>
                  <a:lnTo>
                    <a:pt x="6" y="105"/>
                  </a:lnTo>
                  <a:lnTo>
                    <a:pt x="7" y="105"/>
                  </a:lnTo>
                  <a:lnTo>
                    <a:pt x="9" y="104"/>
                  </a:lnTo>
                  <a:lnTo>
                    <a:pt x="10" y="102"/>
                  </a:lnTo>
                  <a:lnTo>
                    <a:pt x="10" y="100"/>
                  </a:lnTo>
                  <a:lnTo>
                    <a:pt x="10" y="100"/>
                  </a:lnTo>
                  <a:lnTo>
                    <a:pt x="11" y="77"/>
                  </a:lnTo>
                  <a:lnTo>
                    <a:pt x="13" y="53"/>
                  </a:lnTo>
                  <a:lnTo>
                    <a:pt x="14" y="29"/>
                  </a:lnTo>
                  <a:lnTo>
                    <a:pt x="15" y="5"/>
                  </a:lnTo>
                  <a:lnTo>
                    <a:pt x="15" y="5"/>
                  </a:lnTo>
                  <a:lnTo>
                    <a:pt x="15" y="3"/>
                  </a:lnTo>
                  <a:lnTo>
                    <a:pt x="14" y="2"/>
                  </a:lnTo>
                  <a:lnTo>
                    <a:pt x="12" y="1"/>
                  </a:lnTo>
                  <a:lnTo>
                    <a:pt x="10" y="0"/>
                  </a:lnTo>
                  <a:lnTo>
                    <a:pt x="9" y="1"/>
                  </a:lnTo>
                  <a:lnTo>
                    <a:pt x="7" y="2"/>
                  </a:lnTo>
                  <a:lnTo>
                    <a:pt x="6" y="3"/>
                  </a:lnTo>
                  <a:lnTo>
                    <a:pt x="6" y="5"/>
                  </a:lnTo>
                  <a:lnTo>
                    <a:pt x="6" y="5"/>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34" name="Freeform 177"/>
            <p:cNvSpPr/>
            <p:nvPr/>
          </p:nvSpPr>
          <p:spPr bwMode="auto">
            <a:xfrm>
              <a:off x="4424363" y="2520950"/>
              <a:ext cx="4763" cy="71438"/>
            </a:xfrm>
            <a:custGeom>
              <a:avLst/>
              <a:gdLst/>
              <a:ahLst/>
              <a:cxnLst>
                <a:cxn ang="0">
                  <a:pos x="0" y="4"/>
                </a:cxn>
                <a:cxn ang="0">
                  <a:pos x="0" y="132"/>
                </a:cxn>
                <a:cxn ang="0">
                  <a:pos x="0" y="132"/>
                </a:cxn>
                <a:cxn ang="0">
                  <a:pos x="0" y="134"/>
                </a:cxn>
                <a:cxn ang="0">
                  <a:pos x="1" y="136"/>
                </a:cxn>
                <a:cxn ang="0">
                  <a:pos x="3" y="136"/>
                </a:cxn>
                <a:cxn ang="0">
                  <a:pos x="4" y="137"/>
                </a:cxn>
                <a:cxn ang="0">
                  <a:pos x="6" y="136"/>
                </a:cxn>
                <a:cxn ang="0">
                  <a:pos x="7" y="136"/>
                </a:cxn>
                <a:cxn ang="0">
                  <a:pos x="8" y="134"/>
                </a:cxn>
                <a:cxn ang="0">
                  <a:pos x="9" y="132"/>
                </a:cxn>
                <a:cxn ang="0">
                  <a:pos x="9" y="4"/>
                </a:cxn>
                <a:cxn ang="0">
                  <a:pos x="9" y="4"/>
                </a:cxn>
                <a:cxn ang="0">
                  <a:pos x="8" y="2"/>
                </a:cxn>
                <a:cxn ang="0">
                  <a:pos x="7" y="1"/>
                </a:cxn>
                <a:cxn ang="0">
                  <a:pos x="6" y="0"/>
                </a:cxn>
                <a:cxn ang="0">
                  <a:pos x="4" y="0"/>
                </a:cxn>
                <a:cxn ang="0">
                  <a:pos x="3" y="0"/>
                </a:cxn>
                <a:cxn ang="0">
                  <a:pos x="1" y="1"/>
                </a:cxn>
                <a:cxn ang="0">
                  <a:pos x="0" y="2"/>
                </a:cxn>
                <a:cxn ang="0">
                  <a:pos x="0" y="4"/>
                </a:cxn>
                <a:cxn ang="0">
                  <a:pos x="0" y="4"/>
                </a:cxn>
              </a:cxnLst>
              <a:rect l="0" t="0" r="r" b="b"/>
              <a:pathLst>
                <a:path w="9" h="137">
                  <a:moveTo>
                    <a:pt x="0" y="4"/>
                  </a:moveTo>
                  <a:lnTo>
                    <a:pt x="0" y="132"/>
                  </a:lnTo>
                  <a:lnTo>
                    <a:pt x="0" y="132"/>
                  </a:lnTo>
                  <a:lnTo>
                    <a:pt x="0" y="134"/>
                  </a:lnTo>
                  <a:lnTo>
                    <a:pt x="1" y="136"/>
                  </a:lnTo>
                  <a:lnTo>
                    <a:pt x="3" y="136"/>
                  </a:lnTo>
                  <a:lnTo>
                    <a:pt x="4" y="137"/>
                  </a:lnTo>
                  <a:lnTo>
                    <a:pt x="6" y="136"/>
                  </a:lnTo>
                  <a:lnTo>
                    <a:pt x="7" y="136"/>
                  </a:lnTo>
                  <a:lnTo>
                    <a:pt x="8" y="134"/>
                  </a:lnTo>
                  <a:lnTo>
                    <a:pt x="9" y="132"/>
                  </a:lnTo>
                  <a:lnTo>
                    <a:pt x="9" y="4"/>
                  </a:lnTo>
                  <a:lnTo>
                    <a:pt x="9" y="4"/>
                  </a:lnTo>
                  <a:lnTo>
                    <a:pt x="8" y="2"/>
                  </a:lnTo>
                  <a:lnTo>
                    <a:pt x="7" y="1"/>
                  </a:lnTo>
                  <a:lnTo>
                    <a:pt x="6" y="0"/>
                  </a:lnTo>
                  <a:lnTo>
                    <a:pt x="4" y="0"/>
                  </a:lnTo>
                  <a:lnTo>
                    <a:pt x="3" y="0"/>
                  </a:lnTo>
                  <a:lnTo>
                    <a:pt x="1" y="1"/>
                  </a:lnTo>
                  <a:lnTo>
                    <a:pt x="0" y="2"/>
                  </a:lnTo>
                  <a:lnTo>
                    <a:pt x="0" y="4"/>
                  </a:lnTo>
                  <a:lnTo>
                    <a:pt x="0" y="4"/>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35" name="Freeform 178"/>
            <p:cNvSpPr/>
            <p:nvPr/>
          </p:nvSpPr>
          <p:spPr bwMode="auto">
            <a:xfrm>
              <a:off x="4451350" y="2547938"/>
              <a:ext cx="7938" cy="68263"/>
            </a:xfrm>
            <a:custGeom>
              <a:avLst/>
              <a:gdLst/>
              <a:ahLst/>
              <a:cxnLst>
                <a:cxn ang="0">
                  <a:pos x="5" y="5"/>
                </a:cxn>
                <a:cxn ang="0">
                  <a:pos x="5" y="5"/>
                </a:cxn>
                <a:cxn ang="0">
                  <a:pos x="2" y="33"/>
                </a:cxn>
                <a:cxn ang="0">
                  <a:pos x="1" y="47"/>
                </a:cxn>
                <a:cxn ang="0">
                  <a:pos x="0" y="62"/>
                </a:cxn>
                <a:cxn ang="0">
                  <a:pos x="0" y="124"/>
                </a:cxn>
                <a:cxn ang="0">
                  <a:pos x="0" y="124"/>
                </a:cxn>
                <a:cxn ang="0">
                  <a:pos x="1" y="126"/>
                </a:cxn>
                <a:cxn ang="0">
                  <a:pos x="2" y="127"/>
                </a:cxn>
                <a:cxn ang="0">
                  <a:pos x="3" y="128"/>
                </a:cxn>
                <a:cxn ang="0">
                  <a:pos x="5" y="128"/>
                </a:cxn>
                <a:cxn ang="0">
                  <a:pos x="6" y="128"/>
                </a:cxn>
                <a:cxn ang="0">
                  <a:pos x="8" y="127"/>
                </a:cxn>
                <a:cxn ang="0">
                  <a:pos x="9" y="126"/>
                </a:cxn>
                <a:cxn ang="0">
                  <a:pos x="9" y="124"/>
                </a:cxn>
                <a:cxn ang="0">
                  <a:pos x="9" y="69"/>
                </a:cxn>
                <a:cxn ang="0">
                  <a:pos x="9" y="69"/>
                </a:cxn>
                <a:cxn ang="0">
                  <a:pos x="10" y="52"/>
                </a:cxn>
                <a:cxn ang="0">
                  <a:pos x="11" y="37"/>
                </a:cxn>
                <a:cxn ang="0">
                  <a:pos x="14" y="5"/>
                </a:cxn>
                <a:cxn ang="0">
                  <a:pos x="14" y="5"/>
                </a:cxn>
                <a:cxn ang="0">
                  <a:pos x="14" y="3"/>
                </a:cxn>
                <a:cxn ang="0">
                  <a:pos x="13" y="2"/>
                </a:cxn>
                <a:cxn ang="0">
                  <a:pos x="11" y="1"/>
                </a:cxn>
                <a:cxn ang="0">
                  <a:pos x="10" y="0"/>
                </a:cxn>
                <a:cxn ang="0">
                  <a:pos x="6" y="2"/>
                </a:cxn>
                <a:cxn ang="0">
                  <a:pos x="5" y="3"/>
                </a:cxn>
                <a:cxn ang="0">
                  <a:pos x="5" y="5"/>
                </a:cxn>
                <a:cxn ang="0">
                  <a:pos x="5" y="5"/>
                </a:cxn>
              </a:cxnLst>
              <a:rect l="0" t="0" r="r" b="b"/>
              <a:pathLst>
                <a:path w="14" h="128">
                  <a:moveTo>
                    <a:pt x="5" y="5"/>
                  </a:moveTo>
                  <a:lnTo>
                    <a:pt x="5" y="5"/>
                  </a:lnTo>
                  <a:lnTo>
                    <a:pt x="2" y="33"/>
                  </a:lnTo>
                  <a:lnTo>
                    <a:pt x="1" y="47"/>
                  </a:lnTo>
                  <a:lnTo>
                    <a:pt x="0" y="62"/>
                  </a:lnTo>
                  <a:lnTo>
                    <a:pt x="0" y="124"/>
                  </a:lnTo>
                  <a:lnTo>
                    <a:pt x="0" y="124"/>
                  </a:lnTo>
                  <a:lnTo>
                    <a:pt x="1" y="126"/>
                  </a:lnTo>
                  <a:lnTo>
                    <a:pt x="2" y="127"/>
                  </a:lnTo>
                  <a:lnTo>
                    <a:pt x="3" y="128"/>
                  </a:lnTo>
                  <a:lnTo>
                    <a:pt x="5" y="128"/>
                  </a:lnTo>
                  <a:lnTo>
                    <a:pt x="6" y="128"/>
                  </a:lnTo>
                  <a:lnTo>
                    <a:pt x="8" y="127"/>
                  </a:lnTo>
                  <a:lnTo>
                    <a:pt x="9" y="126"/>
                  </a:lnTo>
                  <a:lnTo>
                    <a:pt x="9" y="124"/>
                  </a:lnTo>
                  <a:lnTo>
                    <a:pt x="9" y="69"/>
                  </a:lnTo>
                  <a:lnTo>
                    <a:pt x="9" y="69"/>
                  </a:lnTo>
                  <a:lnTo>
                    <a:pt x="10" y="52"/>
                  </a:lnTo>
                  <a:lnTo>
                    <a:pt x="11" y="37"/>
                  </a:lnTo>
                  <a:lnTo>
                    <a:pt x="14" y="5"/>
                  </a:lnTo>
                  <a:lnTo>
                    <a:pt x="14" y="5"/>
                  </a:lnTo>
                  <a:lnTo>
                    <a:pt x="14" y="3"/>
                  </a:lnTo>
                  <a:lnTo>
                    <a:pt x="13" y="2"/>
                  </a:lnTo>
                  <a:lnTo>
                    <a:pt x="11" y="1"/>
                  </a:lnTo>
                  <a:lnTo>
                    <a:pt x="10" y="0"/>
                  </a:lnTo>
                  <a:lnTo>
                    <a:pt x="6" y="2"/>
                  </a:lnTo>
                  <a:lnTo>
                    <a:pt x="5" y="3"/>
                  </a:lnTo>
                  <a:lnTo>
                    <a:pt x="5" y="5"/>
                  </a:lnTo>
                  <a:lnTo>
                    <a:pt x="5" y="5"/>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36" name="Freeform 179"/>
            <p:cNvSpPr/>
            <p:nvPr/>
          </p:nvSpPr>
          <p:spPr bwMode="auto">
            <a:xfrm>
              <a:off x="4478338" y="2578100"/>
              <a:ext cx="6350" cy="55563"/>
            </a:xfrm>
            <a:custGeom>
              <a:avLst/>
              <a:gdLst/>
              <a:ahLst/>
              <a:cxnLst>
                <a:cxn ang="0">
                  <a:pos x="0" y="5"/>
                </a:cxn>
                <a:cxn ang="0">
                  <a:pos x="0" y="100"/>
                </a:cxn>
                <a:cxn ang="0">
                  <a:pos x="0" y="100"/>
                </a:cxn>
                <a:cxn ang="0">
                  <a:pos x="0" y="102"/>
                </a:cxn>
                <a:cxn ang="0">
                  <a:pos x="1" y="103"/>
                </a:cxn>
                <a:cxn ang="0">
                  <a:pos x="4" y="104"/>
                </a:cxn>
                <a:cxn ang="0">
                  <a:pos x="5" y="104"/>
                </a:cxn>
                <a:cxn ang="0">
                  <a:pos x="7" y="104"/>
                </a:cxn>
                <a:cxn ang="0">
                  <a:pos x="8" y="103"/>
                </a:cxn>
                <a:cxn ang="0">
                  <a:pos x="9" y="102"/>
                </a:cxn>
                <a:cxn ang="0">
                  <a:pos x="10" y="100"/>
                </a:cxn>
                <a:cxn ang="0">
                  <a:pos x="10" y="5"/>
                </a:cxn>
                <a:cxn ang="0">
                  <a:pos x="10" y="5"/>
                </a:cxn>
                <a:cxn ang="0">
                  <a:pos x="9" y="2"/>
                </a:cxn>
                <a:cxn ang="0">
                  <a:pos x="8" y="1"/>
                </a:cxn>
                <a:cxn ang="0">
                  <a:pos x="7" y="0"/>
                </a:cxn>
                <a:cxn ang="0">
                  <a:pos x="5" y="0"/>
                </a:cxn>
                <a:cxn ang="0">
                  <a:pos x="4" y="0"/>
                </a:cxn>
                <a:cxn ang="0">
                  <a:pos x="1" y="1"/>
                </a:cxn>
                <a:cxn ang="0">
                  <a:pos x="0" y="2"/>
                </a:cxn>
                <a:cxn ang="0">
                  <a:pos x="0" y="5"/>
                </a:cxn>
                <a:cxn ang="0">
                  <a:pos x="0" y="5"/>
                </a:cxn>
              </a:cxnLst>
              <a:rect l="0" t="0" r="r" b="b"/>
              <a:pathLst>
                <a:path w="10" h="104">
                  <a:moveTo>
                    <a:pt x="0" y="5"/>
                  </a:moveTo>
                  <a:lnTo>
                    <a:pt x="0" y="100"/>
                  </a:lnTo>
                  <a:lnTo>
                    <a:pt x="0" y="100"/>
                  </a:lnTo>
                  <a:lnTo>
                    <a:pt x="0" y="102"/>
                  </a:lnTo>
                  <a:lnTo>
                    <a:pt x="1" y="103"/>
                  </a:lnTo>
                  <a:lnTo>
                    <a:pt x="4" y="104"/>
                  </a:lnTo>
                  <a:lnTo>
                    <a:pt x="5" y="104"/>
                  </a:lnTo>
                  <a:lnTo>
                    <a:pt x="7" y="104"/>
                  </a:lnTo>
                  <a:lnTo>
                    <a:pt x="8" y="103"/>
                  </a:lnTo>
                  <a:lnTo>
                    <a:pt x="9" y="102"/>
                  </a:lnTo>
                  <a:lnTo>
                    <a:pt x="10" y="100"/>
                  </a:lnTo>
                  <a:lnTo>
                    <a:pt x="10" y="5"/>
                  </a:lnTo>
                  <a:lnTo>
                    <a:pt x="10" y="5"/>
                  </a:lnTo>
                  <a:lnTo>
                    <a:pt x="9" y="2"/>
                  </a:lnTo>
                  <a:lnTo>
                    <a:pt x="8" y="1"/>
                  </a:lnTo>
                  <a:lnTo>
                    <a:pt x="7" y="0"/>
                  </a:lnTo>
                  <a:lnTo>
                    <a:pt x="5" y="0"/>
                  </a:lnTo>
                  <a:lnTo>
                    <a:pt x="4" y="0"/>
                  </a:lnTo>
                  <a:lnTo>
                    <a:pt x="1" y="1"/>
                  </a:lnTo>
                  <a:lnTo>
                    <a:pt x="0" y="2"/>
                  </a:lnTo>
                  <a:lnTo>
                    <a:pt x="0" y="5"/>
                  </a:lnTo>
                  <a:lnTo>
                    <a:pt x="0" y="5"/>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37" name="Freeform 180"/>
            <p:cNvSpPr/>
            <p:nvPr/>
          </p:nvSpPr>
          <p:spPr bwMode="auto">
            <a:xfrm>
              <a:off x="4500563" y="2608263"/>
              <a:ext cx="7938" cy="49213"/>
            </a:xfrm>
            <a:custGeom>
              <a:avLst/>
              <a:gdLst/>
              <a:ahLst/>
              <a:cxnLst>
                <a:cxn ang="0">
                  <a:pos x="15" y="88"/>
                </a:cxn>
                <a:cxn ang="0">
                  <a:pos x="15" y="88"/>
                </a:cxn>
                <a:cxn ang="0">
                  <a:pos x="12" y="79"/>
                </a:cxn>
                <a:cxn ang="0">
                  <a:pos x="10" y="68"/>
                </a:cxn>
                <a:cxn ang="0">
                  <a:pos x="9" y="57"/>
                </a:cxn>
                <a:cxn ang="0">
                  <a:pos x="9" y="47"/>
                </a:cxn>
                <a:cxn ang="0">
                  <a:pos x="9" y="25"/>
                </a:cxn>
                <a:cxn ang="0">
                  <a:pos x="10" y="4"/>
                </a:cxn>
                <a:cxn ang="0">
                  <a:pos x="10" y="4"/>
                </a:cxn>
                <a:cxn ang="0">
                  <a:pos x="10" y="2"/>
                </a:cxn>
                <a:cxn ang="0">
                  <a:pos x="9" y="1"/>
                </a:cxn>
                <a:cxn ang="0">
                  <a:pos x="7" y="0"/>
                </a:cxn>
                <a:cxn ang="0">
                  <a:pos x="6" y="0"/>
                </a:cxn>
                <a:cxn ang="0">
                  <a:pos x="4" y="0"/>
                </a:cxn>
                <a:cxn ang="0">
                  <a:pos x="2" y="1"/>
                </a:cxn>
                <a:cxn ang="0">
                  <a:pos x="1" y="2"/>
                </a:cxn>
                <a:cxn ang="0">
                  <a:pos x="1" y="4"/>
                </a:cxn>
                <a:cxn ang="0">
                  <a:pos x="1" y="4"/>
                </a:cxn>
                <a:cxn ang="0">
                  <a:pos x="0" y="26"/>
                </a:cxn>
                <a:cxn ang="0">
                  <a:pos x="0" y="48"/>
                </a:cxn>
                <a:cxn ang="0">
                  <a:pos x="0" y="59"/>
                </a:cxn>
                <a:cxn ang="0">
                  <a:pos x="1" y="69"/>
                </a:cxn>
                <a:cxn ang="0">
                  <a:pos x="3" y="81"/>
                </a:cxn>
                <a:cxn ang="0">
                  <a:pos x="6" y="91"/>
                </a:cxn>
                <a:cxn ang="0">
                  <a:pos x="6" y="91"/>
                </a:cxn>
                <a:cxn ang="0">
                  <a:pos x="7" y="93"/>
                </a:cxn>
                <a:cxn ang="0">
                  <a:pos x="8" y="94"/>
                </a:cxn>
                <a:cxn ang="0">
                  <a:pos x="10" y="94"/>
                </a:cxn>
                <a:cxn ang="0">
                  <a:pos x="12" y="94"/>
                </a:cxn>
                <a:cxn ang="0">
                  <a:pos x="13" y="93"/>
                </a:cxn>
                <a:cxn ang="0">
                  <a:pos x="14" y="92"/>
                </a:cxn>
                <a:cxn ang="0">
                  <a:pos x="15" y="90"/>
                </a:cxn>
                <a:cxn ang="0">
                  <a:pos x="15" y="88"/>
                </a:cxn>
                <a:cxn ang="0">
                  <a:pos x="15" y="88"/>
                </a:cxn>
              </a:cxnLst>
              <a:rect l="0" t="0" r="r" b="b"/>
              <a:pathLst>
                <a:path w="15" h="94">
                  <a:moveTo>
                    <a:pt x="15" y="88"/>
                  </a:moveTo>
                  <a:lnTo>
                    <a:pt x="15" y="88"/>
                  </a:lnTo>
                  <a:lnTo>
                    <a:pt x="12" y="79"/>
                  </a:lnTo>
                  <a:lnTo>
                    <a:pt x="10" y="68"/>
                  </a:lnTo>
                  <a:lnTo>
                    <a:pt x="9" y="57"/>
                  </a:lnTo>
                  <a:lnTo>
                    <a:pt x="9" y="47"/>
                  </a:lnTo>
                  <a:lnTo>
                    <a:pt x="9" y="25"/>
                  </a:lnTo>
                  <a:lnTo>
                    <a:pt x="10" y="4"/>
                  </a:lnTo>
                  <a:lnTo>
                    <a:pt x="10" y="4"/>
                  </a:lnTo>
                  <a:lnTo>
                    <a:pt x="10" y="2"/>
                  </a:lnTo>
                  <a:lnTo>
                    <a:pt x="9" y="1"/>
                  </a:lnTo>
                  <a:lnTo>
                    <a:pt x="7" y="0"/>
                  </a:lnTo>
                  <a:lnTo>
                    <a:pt x="6" y="0"/>
                  </a:lnTo>
                  <a:lnTo>
                    <a:pt x="4" y="0"/>
                  </a:lnTo>
                  <a:lnTo>
                    <a:pt x="2" y="1"/>
                  </a:lnTo>
                  <a:lnTo>
                    <a:pt x="1" y="2"/>
                  </a:lnTo>
                  <a:lnTo>
                    <a:pt x="1" y="4"/>
                  </a:lnTo>
                  <a:lnTo>
                    <a:pt x="1" y="4"/>
                  </a:lnTo>
                  <a:lnTo>
                    <a:pt x="0" y="26"/>
                  </a:lnTo>
                  <a:lnTo>
                    <a:pt x="0" y="48"/>
                  </a:lnTo>
                  <a:lnTo>
                    <a:pt x="0" y="59"/>
                  </a:lnTo>
                  <a:lnTo>
                    <a:pt x="1" y="69"/>
                  </a:lnTo>
                  <a:lnTo>
                    <a:pt x="3" y="81"/>
                  </a:lnTo>
                  <a:lnTo>
                    <a:pt x="6" y="91"/>
                  </a:lnTo>
                  <a:lnTo>
                    <a:pt x="6" y="91"/>
                  </a:lnTo>
                  <a:lnTo>
                    <a:pt x="7" y="93"/>
                  </a:lnTo>
                  <a:lnTo>
                    <a:pt x="8" y="94"/>
                  </a:lnTo>
                  <a:lnTo>
                    <a:pt x="10" y="94"/>
                  </a:lnTo>
                  <a:lnTo>
                    <a:pt x="12" y="94"/>
                  </a:lnTo>
                  <a:lnTo>
                    <a:pt x="13" y="93"/>
                  </a:lnTo>
                  <a:lnTo>
                    <a:pt x="14" y="92"/>
                  </a:lnTo>
                  <a:lnTo>
                    <a:pt x="15" y="90"/>
                  </a:lnTo>
                  <a:lnTo>
                    <a:pt x="15" y="88"/>
                  </a:lnTo>
                  <a:lnTo>
                    <a:pt x="15" y="88"/>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38" name="Freeform 181"/>
            <p:cNvSpPr/>
            <p:nvPr/>
          </p:nvSpPr>
          <p:spPr bwMode="auto">
            <a:xfrm>
              <a:off x="4529138" y="2622550"/>
              <a:ext cx="7938" cy="63500"/>
            </a:xfrm>
            <a:custGeom>
              <a:avLst/>
              <a:gdLst/>
              <a:ahLst/>
              <a:cxnLst>
                <a:cxn ang="0">
                  <a:pos x="6" y="5"/>
                </a:cxn>
                <a:cxn ang="0">
                  <a:pos x="6" y="5"/>
                </a:cxn>
                <a:cxn ang="0">
                  <a:pos x="5" y="18"/>
                </a:cxn>
                <a:cxn ang="0">
                  <a:pos x="3" y="31"/>
                </a:cxn>
                <a:cxn ang="0">
                  <a:pos x="1" y="43"/>
                </a:cxn>
                <a:cxn ang="0">
                  <a:pos x="0" y="57"/>
                </a:cxn>
                <a:cxn ang="0">
                  <a:pos x="0" y="57"/>
                </a:cxn>
                <a:cxn ang="0">
                  <a:pos x="0" y="86"/>
                </a:cxn>
                <a:cxn ang="0">
                  <a:pos x="0" y="114"/>
                </a:cxn>
                <a:cxn ang="0">
                  <a:pos x="0" y="114"/>
                </a:cxn>
                <a:cxn ang="0">
                  <a:pos x="1" y="116"/>
                </a:cxn>
                <a:cxn ang="0">
                  <a:pos x="2" y="117"/>
                </a:cxn>
                <a:cxn ang="0">
                  <a:pos x="3" y="118"/>
                </a:cxn>
                <a:cxn ang="0">
                  <a:pos x="6" y="119"/>
                </a:cxn>
                <a:cxn ang="0">
                  <a:pos x="8" y="118"/>
                </a:cxn>
                <a:cxn ang="0">
                  <a:pos x="9" y="117"/>
                </a:cxn>
                <a:cxn ang="0">
                  <a:pos x="10" y="116"/>
                </a:cxn>
                <a:cxn ang="0">
                  <a:pos x="11" y="114"/>
                </a:cxn>
                <a:cxn ang="0">
                  <a:pos x="11" y="57"/>
                </a:cxn>
                <a:cxn ang="0">
                  <a:pos x="11" y="57"/>
                </a:cxn>
                <a:cxn ang="0">
                  <a:pos x="11" y="43"/>
                </a:cxn>
                <a:cxn ang="0">
                  <a:pos x="13" y="31"/>
                </a:cxn>
                <a:cxn ang="0">
                  <a:pos x="14" y="18"/>
                </a:cxn>
                <a:cxn ang="0">
                  <a:pos x="15" y="5"/>
                </a:cxn>
                <a:cxn ang="0">
                  <a:pos x="15" y="5"/>
                </a:cxn>
                <a:cxn ang="0">
                  <a:pos x="15" y="3"/>
                </a:cxn>
                <a:cxn ang="0">
                  <a:pos x="14" y="1"/>
                </a:cxn>
                <a:cxn ang="0">
                  <a:pos x="12" y="0"/>
                </a:cxn>
                <a:cxn ang="0">
                  <a:pos x="11" y="0"/>
                </a:cxn>
                <a:cxn ang="0">
                  <a:pos x="9" y="0"/>
                </a:cxn>
                <a:cxn ang="0">
                  <a:pos x="8" y="1"/>
                </a:cxn>
                <a:cxn ang="0">
                  <a:pos x="6" y="3"/>
                </a:cxn>
                <a:cxn ang="0">
                  <a:pos x="6" y="5"/>
                </a:cxn>
                <a:cxn ang="0">
                  <a:pos x="6" y="5"/>
                </a:cxn>
              </a:cxnLst>
              <a:rect l="0" t="0" r="r" b="b"/>
              <a:pathLst>
                <a:path w="15" h="119">
                  <a:moveTo>
                    <a:pt x="6" y="5"/>
                  </a:moveTo>
                  <a:lnTo>
                    <a:pt x="6" y="5"/>
                  </a:lnTo>
                  <a:lnTo>
                    <a:pt x="5" y="18"/>
                  </a:lnTo>
                  <a:lnTo>
                    <a:pt x="3" y="31"/>
                  </a:lnTo>
                  <a:lnTo>
                    <a:pt x="1" y="43"/>
                  </a:lnTo>
                  <a:lnTo>
                    <a:pt x="0" y="57"/>
                  </a:lnTo>
                  <a:lnTo>
                    <a:pt x="0" y="57"/>
                  </a:lnTo>
                  <a:lnTo>
                    <a:pt x="0" y="86"/>
                  </a:lnTo>
                  <a:lnTo>
                    <a:pt x="0" y="114"/>
                  </a:lnTo>
                  <a:lnTo>
                    <a:pt x="0" y="114"/>
                  </a:lnTo>
                  <a:lnTo>
                    <a:pt x="1" y="116"/>
                  </a:lnTo>
                  <a:lnTo>
                    <a:pt x="2" y="117"/>
                  </a:lnTo>
                  <a:lnTo>
                    <a:pt x="3" y="118"/>
                  </a:lnTo>
                  <a:lnTo>
                    <a:pt x="6" y="119"/>
                  </a:lnTo>
                  <a:lnTo>
                    <a:pt x="8" y="118"/>
                  </a:lnTo>
                  <a:lnTo>
                    <a:pt x="9" y="117"/>
                  </a:lnTo>
                  <a:lnTo>
                    <a:pt x="10" y="116"/>
                  </a:lnTo>
                  <a:lnTo>
                    <a:pt x="11" y="114"/>
                  </a:lnTo>
                  <a:lnTo>
                    <a:pt x="11" y="57"/>
                  </a:lnTo>
                  <a:lnTo>
                    <a:pt x="11" y="57"/>
                  </a:lnTo>
                  <a:lnTo>
                    <a:pt x="11" y="43"/>
                  </a:lnTo>
                  <a:lnTo>
                    <a:pt x="13" y="31"/>
                  </a:lnTo>
                  <a:lnTo>
                    <a:pt x="14" y="18"/>
                  </a:lnTo>
                  <a:lnTo>
                    <a:pt x="15" y="5"/>
                  </a:lnTo>
                  <a:lnTo>
                    <a:pt x="15" y="5"/>
                  </a:lnTo>
                  <a:lnTo>
                    <a:pt x="15" y="3"/>
                  </a:lnTo>
                  <a:lnTo>
                    <a:pt x="14" y="1"/>
                  </a:lnTo>
                  <a:lnTo>
                    <a:pt x="12" y="0"/>
                  </a:lnTo>
                  <a:lnTo>
                    <a:pt x="11" y="0"/>
                  </a:lnTo>
                  <a:lnTo>
                    <a:pt x="9" y="0"/>
                  </a:lnTo>
                  <a:lnTo>
                    <a:pt x="8" y="1"/>
                  </a:lnTo>
                  <a:lnTo>
                    <a:pt x="6" y="3"/>
                  </a:lnTo>
                  <a:lnTo>
                    <a:pt x="6" y="5"/>
                  </a:lnTo>
                  <a:lnTo>
                    <a:pt x="6" y="5"/>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39" name="Freeform 182"/>
            <p:cNvSpPr/>
            <p:nvPr/>
          </p:nvSpPr>
          <p:spPr bwMode="auto">
            <a:xfrm>
              <a:off x="4551363" y="2652713"/>
              <a:ext cx="4763" cy="55563"/>
            </a:xfrm>
            <a:custGeom>
              <a:avLst/>
              <a:gdLst/>
              <a:ahLst/>
              <a:cxnLst>
                <a:cxn ang="0">
                  <a:pos x="11" y="5"/>
                </a:cxn>
                <a:cxn ang="0">
                  <a:pos x="11" y="5"/>
                </a:cxn>
                <a:cxn ang="0">
                  <a:pos x="11" y="3"/>
                </a:cxn>
                <a:cxn ang="0">
                  <a:pos x="10" y="1"/>
                </a:cxn>
                <a:cxn ang="0">
                  <a:pos x="8" y="0"/>
                </a:cxn>
                <a:cxn ang="0">
                  <a:pos x="6" y="0"/>
                </a:cxn>
                <a:cxn ang="0">
                  <a:pos x="5" y="0"/>
                </a:cxn>
                <a:cxn ang="0">
                  <a:pos x="3" y="1"/>
                </a:cxn>
                <a:cxn ang="0">
                  <a:pos x="2" y="3"/>
                </a:cxn>
                <a:cxn ang="0">
                  <a:pos x="2" y="5"/>
                </a:cxn>
                <a:cxn ang="0">
                  <a:pos x="2" y="5"/>
                </a:cxn>
                <a:cxn ang="0">
                  <a:pos x="0" y="53"/>
                </a:cxn>
                <a:cxn ang="0">
                  <a:pos x="0" y="75"/>
                </a:cxn>
                <a:cxn ang="0">
                  <a:pos x="2" y="99"/>
                </a:cxn>
                <a:cxn ang="0">
                  <a:pos x="2" y="99"/>
                </a:cxn>
                <a:cxn ang="0">
                  <a:pos x="2" y="101"/>
                </a:cxn>
                <a:cxn ang="0">
                  <a:pos x="4" y="103"/>
                </a:cxn>
                <a:cxn ang="0">
                  <a:pos x="7" y="104"/>
                </a:cxn>
                <a:cxn ang="0">
                  <a:pos x="9" y="104"/>
                </a:cxn>
                <a:cxn ang="0">
                  <a:pos x="10" y="103"/>
                </a:cxn>
                <a:cxn ang="0">
                  <a:pos x="11" y="101"/>
                </a:cxn>
                <a:cxn ang="0">
                  <a:pos x="11" y="99"/>
                </a:cxn>
                <a:cxn ang="0">
                  <a:pos x="11" y="99"/>
                </a:cxn>
                <a:cxn ang="0">
                  <a:pos x="9" y="75"/>
                </a:cxn>
                <a:cxn ang="0">
                  <a:pos x="9" y="53"/>
                </a:cxn>
                <a:cxn ang="0">
                  <a:pos x="11" y="5"/>
                </a:cxn>
                <a:cxn ang="0">
                  <a:pos x="11" y="5"/>
                </a:cxn>
              </a:cxnLst>
              <a:rect l="0" t="0" r="r" b="b"/>
              <a:pathLst>
                <a:path w="11" h="104">
                  <a:moveTo>
                    <a:pt x="11" y="5"/>
                  </a:moveTo>
                  <a:lnTo>
                    <a:pt x="11" y="5"/>
                  </a:lnTo>
                  <a:lnTo>
                    <a:pt x="11" y="3"/>
                  </a:lnTo>
                  <a:lnTo>
                    <a:pt x="10" y="1"/>
                  </a:lnTo>
                  <a:lnTo>
                    <a:pt x="8" y="0"/>
                  </a:lnTo>
                  <a:lnTo>
                    <a:pt x="6" y="0"/>
                  </a:lnTo>
                  <a:lnTo>
                    <a:pt x="5" y="0"/>
                  </a:lnTo>
                  <a:lnTo>
                    <a:pt x="3" y="1"/>
                  </a:lnTo>
                  <a:lnTo>
                    <a:pt x="2" y="3"/>
                  </a:lnTo>
                  <a:lnTo>
                    <a:pt x="2" y="5"/>
                  </a:lnTo>
                  <a:lnTo>
                    <a:pt x="2" y="5"/>
                  </a:lnTo>
                  <a:lnTo>
                    <a:pt x="0" y="53"/>
                  </a:lnTo>
                  <a:lnTo>
                    <a:pt x="0" y="75"/>
                  </a:lnTo>
                  <a:lnTo>
                    <a:pt x="2" y="99"/>
                  </a:lnTo>
                  <a:lnTo>
                    <a:pt x="2" y="99"/>
                  </a:lnTo>
                  <a:lnTo>
                    <a:pt x="2" y="101"/>
                  </a:lnTo>
                  <a:lnTo>
                    <a:pt x="4" y="103"/>
                  </a:lnTo>
                  <a:lnTo>
                    <a:pt x="7" y="104"/>
                  </a:lnTo>
                  <a:lnTo>
                    <a:pt x="9" y="104"/>
                  </a:lnTo>
                  <a:lnTo>
                    <a:pt x="10" y="103"/>
                  </a:lnTo>
                  <a:lnTo>
                    <a:pt x="11" y="101"/>
                  </a:lnTo>
                  <a:lnTo>
                    <a:pt x="11" y="99"/>
                  </a:lnTo>
                  <a:lnTo>
                    <a:pt x="11" y="99"/>
                  </a:lnTo>
                  <a:lnTo>
                    <a:pt x="9" y="75"/>
                  </a:lnTo>
                  <a:lnTo>
                    <a:pt x="9" y="53"/>
                  </a:lnTo>
                  <a:lnTo>
                    <a:pt x="11" y="5"/>
                  </a:lnTo>
                  <a:lnTo>
                    <a:pt x="11" y="5"/>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40" name="Freeform 183"/>
            <p:cNvSpPr/>
            <p:nvPr/>
          </p:nvSpPr>
          <p:spPr bwMode="auto">
            <a:xfrm>
              <a:off x="4572000" y="2676525"/>
              <a:ext cx="6350" cy="58738"/>
            </a:xfrm>
            <a:custGeom>
              <a:avLst/>
              <a:gdLst/>
              <a:ahLst/>
              <a:cxnLst>
                <a:cxn ang="0">
                  <a:pos x="10" y="4"/>
                </a:cxn>
                <a:cxn ang="0">
                  <a:pos x="10" y="4"/>
                </a:cxn>
                <a:cxn ang="0">
                  <a:pos x="9" y="2"/>
                </a:cxn>
                <a:cxn ang="0">
                  <a:pos x="8" y="1"/>
                </a:cxn>
                <a:cxn ang="0">
                  <a:pos x="7" y="0"/>
                </a:cxn>
                <a:cxn ang="0">
                  <a:pos x="5" y="0"/>
                </a:cxn>
                <a:cxn ang="0">
                  <a:pos x="3" y="0"/>
                </a:cxn>
                <a:cxn ang="0">
                  <a:pos x="2" y="1"/>
                </a:cxn>
                <a:cxn ang="0">
                  <a:pos x="1" y="2"/>
                </a:cxn>
                <a:cxn ang="0">
                  <a:pos x="0" y="4"/>
                </a:cxn>
                <a:cxn ang="0">
                  <a:pos x="0" y="4"/>
                </a:cxn>
                <a:cxn ang="0">
                  <a:pos x="1" y="57"/>
                </a:cxn>
                <a:cxn ang="0">
                  <a:pos x="2" y="83"/>
                </a:cxn>
                <a:cxn ang="0">
                  <a:pos x="5" y="109"/>
                </a:cxn>
                <a:cxn ang="0">
                  <a:pos x="5" y="109"/>
                </a:cxn>
                <a:cxn ang="0">
                  <a:pos x="6" y="111"/>
                </a:cxn>
                <a:cxn ang="0">
                  <a:pos x="7" y="112"/>
                </a:cxn>
                <a:cxn ang="0">
                  <a:pos x="10" y="113"/>
                </a:cxn>
                <a:cxn ang="0">
                  <a:pos x="12" y="113"/>
                </a:cxn>
                <a:cxn ang="0">
                  <a:pos x="13" y="112"/>
                </a:cxn>
                <a:cxn ang="0">
                  <a:pos x="14" y="111"/>
                </a:cxn>
                <a:cxn ang="0">
                  <a:pos x="14" y="109"/>
                </a:cxn>
                <a:cxn ang="0">
                  <a:pos x="14" y="109"/>
                </a:cxn>
                <a:cxn ang="0">
                  <a:pos x="12" y="83"/>
                </a:cxn>
                <a:cxn ang="0">
                  <a:pos x="10" y="57"/>
                </a:cxn>
                <a:cxn ang="0">
                  <a:pos x="10" y="4"/>
                </a:cxn>
                <a:cxn ang="0">
                  <a:pos x="10" y="4"/>
                </a:cxn>
              </a:cxnLst>
              <a:rect l="0" t="0" r="r" b="b"/>
              <a:pathLst>
                <a:path w="14" h="113">
                  <a:moveTo>
                    <a:pt x="10" y="4"/>
                  </a:moveTo>
                  <a:lnTo>
                    <a:pt x="10" y="4"/>
                  </a:lnTo>
                  <a:lnTo>
                    <a:pt x="9" y="2"/>
                  </a:lnTo>
                  <a:lnTo>
                    <a:pt x="8" y="1"/>
                  </a:lnTo>
                  <a:lnTo>
                    <a:pt x="7" y="0"/>
                  </a:lnTo>
                  <a:lnTo>
                    <a:pt x="5" y="0"/>
                  </a:lnTo>
                  <a:lnTo>
                    <a:pt x="3" y="0"/>
                  </a:lnTo>
                  <a:lnTo>
                    <a:pt x="2" y="1"/>
                  </a:lnTo>
                  <a:lnTo>
                    <a:pt x="1" y="2"/>
                  </a:lnTo>
                  <a:lnTo>
                    <a:pt x="0" y="4"/>
                  </a:lnTo>
                  <a:lnTo>
                    <a:pt x="0" y="4"/>
                  </a:lnTo>
                  <a:lnTo>
                    <a:pt x="1" y="57"/>
                  </a:lnTo>
                  <a:lnTo>
                    <a:pt x="2" y="83"/>
                  </a:lnTo>
                  <a:lnTo>
                    <a:pt x="5" y="109"/>
                  </a:lnTo>
                  <a:lnTo>
                    <a:pt x="5" y="109"/>
                  </a:lnTo>
                  <a:lnTo>
                    <a:pt x="6" y="111"/>
                  </a:lnTo>
                  <a:lnTo>
                    <a:pt x="7" y="112"/>
                  </a:lnTo>
                  <a:lnTo>
                    <a:pt x="10" y="113"/>
                  </a:lnTo>
                  <a:lnTo>
                    <a:pt x="12" y="113"/>
                  </a:lnTo>
                  <a:lnTo>
                    <a:pt x="13" y="112"/>
                  </a:lnTo>
                  <a:lnTo>
                    <a:pt x="14" y="111"/>
                  </a:lnTo>
                  <a:lnTo>
                    <a:pt x="14" y="109"/>
                  </a:lnTo>
                  <a:lnTo>
                    <a:pt x="14" y="109"/>
                  </a:lnTo>
                  <a:lnTo>
                    <a:pt x="12" y="83"/>
                  </a:lnTo>
                  <a:lnTo>
                    <a:pt x="10" y="57"/>
                  </a:lnTo>
                  <a:lnTo>
                    <a:pt x="10" y="4"/>
                  </a:lnTo>
                  <a:lnTo>
                    <a:pt x="10" y="4"/>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41" name="Freeform 184"/>
            <p:cNvSpPr/>
            <p:nvPr/>
          </p:nvSpPr>
          <p:spPr bwMode="auto">
            <a:xfrm>
              <a:off x="4481513" y="2305050"/>
              <a:ext cx="12700" cy="61913"/>
            </a:xfrm>
            <a:custGeom>
              <a:avLst/>
              <a:gdLst/>
              <a:ahLst/>
              <a:cxnLst>
                <a:cxn ang="0">
                  <a:pos x="21" y="109"/>
                </a:cxn>
                <a:cxn ang="0">
                  <a:pos x="21" y="109"/>
                </a:cxn>
                <a:cxn ang="0">
                  <a:pos x="16" y="105"/>
                </a:cxn>
                <a:cxn ang="0">
                  <a:pos x="13" y="101"/>
                </a:cxn>
                <a:cxn ang="0">
                  <a:pos x="11" y="95"/>
                </a:cxn>
                <a:cxn ang="0">
                  <a:pos x="9" y="89"/>
                </a:cxn>
                <a:cxn ang="0">
                  <a:pos x="9" y="76"/>
                </a:cxn>
                <a:cxn ang="0">
                  <a:pos x="9" y="64"/>
                </a:cxn>
                <a:cxn ang="0">
                  <a:pos x="9" y="64"/>
                </a:cxn>
                <a:cxn ang="0">
                  <a:pos x="10" y="34"/>
                </a:cxn>
                <a:cxn ang="0">
                  <a:pos x="9" y="5"/>
                </a:cxn>
                <a:cxn ang="0">
                  <a:pos x="9" y="5"/>
                </a:cxn>
                <a:cxn ang="0">
                  <a:pos x="9" y="3"/>
                </a:cxn>
                <a:cxn ang="0">
                  <a:pos x="8" y="1"/>
                </a:cxn>
                <a:cxn ang="0">
                  <a:pos x="6" y="0"/>
                </a:cxn>
                <a:cxn ang="0">
                  <a:pos x="5" y="0"/>
                </a:cxn>
                <a:cxn ang="0">
                  <a:pos x="3" y="0"/>
                </a:cxn>
                <a:cxn ang="0">
                  <a:pos x="2" y="1"/>
                </a:cxn>
                <a:cxn ang="0">
                  <a:pos x="1" y="3"/>
                </a:cxn>
                <a:cxn ang="0">
                  <a:pos x="0" y="5"/>
                </a:cxn>
                <a:cxn ang="0">
                  <a:pos x="0" y="5"/>
                </a:cxn>
                <a:cxn ang="0">
                  <a:pos x="0" y="77"/>
                </a:cxn>
                <a:cxn ang="0">
                  <a:pos x="0" y="77"/>
                </a:cxn>
                <a:cxn ang="0">
                  <a:pos x="0" y="89"/>
                </a:cxn>
                <a:cxn ang="0">
                  <a:pos x="1" y="95"/>
                </a:cxn>
                <a:cxn ang="0">
                  <a:pos x="3" y="100"/>
                </a:cxn>
                <a:cxn ang="0">
                  <a:pos x="5" y="105"/>
                </a:cxn>
                <a:cxn ang="0">
                  <a:pos x="8" y="110"/>
                </a:cxn>
                <a:cxn ang="0">
                  <a:pos x="12" y="115"/>
                </a:cxn>
                <a:cxn ang="0">
                  <a:pos x="16" y="118"/>
                </a:cxn>
                <a:cxn ang="0">
                  <a:pos x="16" y="118"/>
                </a:cxn>
                <a:cxn ang="0">
                  <a:pos x="18" y="119"/>
                </a:cxn>
                <a:cxn ang="0">
                  <a:pos x="20" y="119"/>
                </a:cxn>
                <a:cxn ang="0">
                  <a:pos x="21" y="118"/>
                </a:cxn>
                <a:cxn ang="0">
                  <a:pos x="22" y="117"/>
                </a:cxn>
                <a:cxn ang="0">
                  <a:pos x="23" y="115"/>
                </a:cxn>
                <a:cxn ang="0">
                  <a:pos x="23" y="112"/>
                </a:cxn>
                <a:cxn ang="0">
                  <a:pos x="22" y="111"/>
                </a:cxn>
                <a:cxn ang="0">
                  <a:pos x="21" y="109"/>
                </a:cxn>
                <a:cxn ang="0">
                  <a:pos x="21" y="109"/>
                </a:cxn>
              </a:cxnLst>
              <a:rect l="0" t="0" r="r" b="b"/>
              <a:pathLst>
                <a:path w="23" h="119">
                  <a:moveTo>
                    <a:pt x="21" y="109"/>
                  </a:moveTo>
                  <a:lnTo>
                    <a:pt x="21" y="109"/>
                  </a:lnTo>
                  <a:lnTo>
                    <a:pt x="16" y="105"/>
                  </a:lnTo>
                  <a:lnTo>
                    <a:pt x="13" y="101"/>
                  </a:lnTo>
                  <a:lnTo>
                    <a:pt x="11" y="95"/>
                  </a:lnTo>
                  <a:lnTo>
                    <a:pt x="9" y="89"/>
                  </a:lnTo>
                  <a:lnTo>
                    <a:pt x="9" y="76"/>
                  </a:lnTo>
                  <a:lnTo>
                    <a:pt x="9" y="64"/>
                  </a:lnTo>
                  <a:lnTo>
                    <a:pt x="9" y="64"/>
                  </a:lnTo>
                  <a:lnTo>
                    <a:pt x="10" y="34"/>
                  </a:lnTo>
                  <a:lnTo>
                    <a:pt x="9" y="5"/>
                  </a:lnTo>
                  <a:lnTo>
                    <a:pt x="9" y="5"/>
                  </a:lnTo>
                  <a:lnTo>
                    <a:pt x="9" y="3"/>
                  </a:lnTo>
                  <a:lnTo>
                    <a:pt x="8" y="1"/>
                  </a:lnTo>
                  <a:lnTo>
                    <a:pt x="6" y="0"/>
                  </a:lnTo>
                  <a:lnTo>
                    <a:pt x="5" y="0"/>
                  </a:lnTo>
                  <a:lnTo>
                    <a:pt x="3" y="0"/>
                  </a:lnTo>
                  <a:lnTo>
                    <a:pt x="2" y="1"/>
                  </a:lnTo>
                  <a:lnTo>
                    <a:pt x="1" y="3"/>
                  </a:lnTo>
                  <a:lnTo>
                    <a:pt x="0" y="5"/>
                  </a:lnTo>
                  <a:lnTo>
                    <a:pt x="0" y="5"/>
                  </a:lnTo>
                  <a:lnTo>
                    <a:pt x="0" y="77"/>
                  </a:lnTo>
                  <a:lnTo>
                    <a:pt x="0" y="77"/>
                  </a:lnTo>
                  <a:lnTo>
                    <a:pt x="0" y="89"/>
                  </a:lnTo>
                  <a:lnTo>
                    <a:pt x="1" y="95"/>
                  </a:lnTo>
                  <a:lnTo>
                    <a:pt x="3" y="100"/>
                  </a:lnTo>
                  <a:lnTo>
                    <a:pt x="5" y="105"/>
                  </a:lnTo>
                  <a:lnTo>
                    <a:pt x="8" y="110"/>
                  </a:lnTo>
                  <a:lnTo>
                    <a:pt x="12" y="115"/>
                  </a:lnTo>
                  <a:lnTo>
                    <a:pt x="16" y="118"/>
                  </a:lnTo>
                  <a:lnTo>
                    <a:pt x="16" y="118"/>
                  </a:lnTo>
                  <a:lnTo>
                    <a:pt x="18" y="119"/>
                  </a:lnTo>
                  <a:lnTo>
                    <a:pt x="20" y="119"/>
                  </a:lnTo>
                  <a:lnTo>
                    <a:pt x="21" y="118"/>
                  </a:lnTo>
                  <a:lnTo>
                    <a:pt x="22" y="117"/>
                  </a:lnTo>
                  <a:lnTo>
                    <a:pt x="23" y="115"/>
                  </a:lnTo>
                  <a:lnTo>
                    <a:pt x="23" y="112"/>
                  </a:lnTo>
                  <a:lnTo>
                    <a:pt x="22" y="111"/>
                  </a:lnTo>
                  <a:lnTo>
                    <a:pt x="21" y="109"/>
                  </a:lnTo>
                  <a:lnTo>
                    <a:pt x="21" y="109"/>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42" name="Freeform 185"/>
            <p:cNvSpPr/>
            <p:nvPr/>
          </p:nvSpPr>
          <p:spPr bwMode="auto">
            <a:xfrm>
              <a:off x="4519613" y="2336800"/>
              <a:ext cx="9525" cy="55563"/>
            </a:xfrm>
            <a:custGeom>
              <a:avLst/>
              <a:gdLst/>
              <a:ahLst/>
              <a:cxnLst>
                <a:cxn ang="0">
                  <a:pos x="9" y="3"/>
                </a:cxn>
                <a:cxn ang="0">
                  <a:pos x="9" y="3"/>
                </a:cxn>
                <a:cxn ang="0">
                  <a:pos x="7" y="15"/>
                </a:cxn>
                <a:cxn ang="0">
                  <a:pos x="4" y="27"/>
                </a:cxn>
                <a:cxn ang="0">
                  <a:pos x="2" y="50"/>
                </a:cxn>
                <a:cxn ang="0">
                  <a:pos x="0" y="75"/>
                </a:cxn>
                <a:cxn ang="0">
                  <a:pos x="0" y="99"/>
                </a:cxn>
                <a:cxn ang="0">
                  <a:pos x="0" y="99"/>
                </a:cxn>
                <a:cxn ang="0">
                  <a:pos x="0" y="101"/>
                </a:cxn>
                <a:cxn ang="0">
                  <a:pos x="1" y="102"/>
                </a:cxn>
                <a:cxn ang="0">
                  <a:pos x="3" y="103"/>
                </a:cxn>
                <a:cxn ang="0">
                  <a:pos x="5" y="104"/>
                </a:cxn>
                <a:cxn ang="0">
                  <a:pos x="6" y="103"/>
                </a:cxn>
                <a:cxn ang="0">
                  <a:pos x="8" y="102"/>
                </a:cxn>
                <a:cxn ang="0">
                  <a:pos x="9" y="101"/>
                </a:cxn>
                <a:cxn ang="0">
                  <a:pos x="9" y="99"/>
                </a:cxn>
                <a:cxn ang="0">
                  <a:pos x="9" y="99"/>
                </a:cxn>
                <a:cxn ang="0">
                  <a:pos x="10" y="75"/>
                </a:cxn>
                <a:cxn ang="0">
                  <a:pos x="11" y="52"/>
                </a:cxn>
                <a:cxn ang="0">
                  <a:pos x="13" y="29"/>
                </a:cxn>
                <a:cxn ang="0">
                  <a:pos x="16" y="17"/>
                </a:cxn>
                <a:cxn ang="0">
                  <a:pos x="18" y="6"/>
                </a:cxn>
                <a:cxn ang="0">
                  <a:pos x="18" y="6"/>
                </a:cxn>
                <a:cxn ang="0">
                  <a:pos x="18" y="4"/>
                </a:cxn>
                <a:cxn ang="0">
                  <a:pos x="18" y="2"/>
                </a:cxn>
                <a:cxn ang="0">
                  <a:pos x="17" y="1"/>
                </a:cxn>
                <a:cxn ang="0">
                  <a:pos x="15" y="0"/>
                </a:cxn>
                <a:cxn ang="0">
                  <a:pos x="13" y="0"/>
                </a:cxn>
                <a:cxn ang="0">
                  <a:pos x="12" y="0"/>
                </a:cxn>
                <a:cxn ang="0">
                  <a:pos x="10" y="1"/>
                </a:cxn>
                <a:cxn ang="0">
                  <a:pos x="9" y="3"/>
                </a:cxn>
                <a:cxn ang="0">
                  <a:pos x="9" y="3"/>
                </a:cxn>
              </a:cxnLst>
              <a:rect l="0" t="0" r="r" b="b"/>
              <a:pathLst>
                <a:path w="18" h="104">
                  <a:moveTo>
                    <a:pt x="9" y="3"/>
                  </a:moveTo>
                  <a:lnTo>
                    <a:pt x="9" y="3"/>
                  </a:lnTo>
                  <a:lnTo>
                    <a:pt x="7" y="15"/>
                  </a:lnTo>
                  <a:lnTo>
                    <a:pt x="4" y="27"/>
                  </a:lnTo>
                  <a:lnTo>
                    <a:pt x="2" y="50"/>
                  </a:lnTo>
                  <a:lnTo>
                    <a:pt x="0" y="75"/>
                  </a:lnTo>
                  <a:lnTo>
                    <a:pt x="0" y="99"/>
                  </a:lnTo>
                  <a:lnTo>
                    <a:pt x="0" y="99"/>
                  </a:lnTo>
                  <a:lnTo>
                    <a:pt x="0" y="101"/>
                  </a:lnTo>
                  <a:lnTo>
                    <a:pt x="1" y="102"/>
                  </a:lnTo>
                  <a:lnTo>
                    <a:pt x="3" y="103"/>
                  </a:lnTo>
                  <a:lnTo>
                    <a:pt x="5" y="104"/>
                  </a:lnTo>
                  <a:lnTo>
                    <a:pt x="6" y="103"/>
                  </a:lnTo>
                  <a:lnTo>
                    <a:pt x="8" y="102"/>
                  </a:lnTo>
                  <a:lnTo>
                    <a:pt x="9" y="101"/>
                  </a:lnTo>
                  <a:lnTo>
                    <a:pt x="9" y="99"/>
                  </a:lnTo>
                  <a:lnTo>
                    <a:pt x="9" y="99"/>
                  </a:lnTo>
                  <a:lnTo>
                    <a:pt x="10" y="75"/>
                  </a:lnTo>
                  <a:lnTo>
                    <a:pt x="11" y="52"/>
                  </a:lnTo>
                  <a:lnTo>
                    <a:pt x="13" y="29"/>
                  </a:lnTo>
                  <a:lnTo>
                    <a:pt x="16" y="17"/>
                  </a:lnTo>
                  <a:lnTo>
                    <a:pt x="18" y="6"/>
                  </a:lnTo>
                  <a:lnTo>
                    <a:pt x="18" y="6"/>
                  </a:lnTo>
                  <a:lnTo>
                    <a:pt x="18" y="4"/>
                  </a:lnTo>
                  <a:lnTo>
                    <a:pt x="18" y="2"/>
                  </a:lnTo>
                  <a:lnTo>
                    <a:pt x="17" y="1"/>
                  </a:lnTo>
                  <a:lnTo>
                    <a:pt x="15" y="0"/>
                  </a:lnTo>
                  <a:lnTo>
                    <a:pt x="13" y="0"/>
                  </a:lnTo>
                  <a:lnTo>
                    <a:pt x="12" y="0"/>
                  </a:lnTo>
                  <a:lnTo>
                    <a:pt x="10" y="1"/>
                  </a:lnTo>
                  <a:lnTo>
                    <a:pt x="9" y="3"/>
                  </a:lnTo>
                  <a:lnTo>
                    <a:pt x="9" y="3"/>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43" name="Freeform 186"/>
            <p:cNvSpPr/>
            <p:nvPr/>
          </p:nvSpPr>
          <p:spPr bwMode="auto">
            <a:xfrm>
              <a:off x="4543425" y="2370138"/>
              <a:ext cx="7938" cy="71438"/>
            </a:xfrm>
            <a:custGeom>
              <a:avLst/>
              <a:gdLst/>
              <a:ahLst/>
              <a:cxnLst>
                <a:cxn ang="0">
                  <a:pos x="5" y="4"/>
                </a:cxn>
                <a:cxn ang="0">
                  <a:pos x="5" y="4"/>
                </a:cxn>
                <a:cxn ang="0">
                  <a:pos x="4" y="36"/>
                </a:cxn>
                <a:cxn ang="0">
                  <a:pos x="3" y="68"/>
                </a:cxn>
                <a:cxn ang="0">
                  <a:pos x="1" y="100"/>
                </a:cxn>
                <a:cxn ang="0">
                  <a:pos x="0" y="132"/>
                </a:cxn>
                <a:cxn ang="0">
                  <a:pos x="0" y="132"/>
                </a:cxn>
                <a:cxn ang="0">
                  <a:pos x="0" y="134"/>
                </a:cxn>
                <a:cxn ang="0">
                  <a:pos x="1" y="135"/>
                </a:cxn>
                <a:cxn ang="0">
                  <a:pos x="3" y="136"/>
                </a:cxn>
                <a:cxn ang="0">
                  <a:pos x="4" y="136"/>
                </a:cxn>
                <a:cxn ang="0">
                  <a:pos x="7" y="136"/>
                </a:cxn>
                <a:cxn ang="0">
                  <a:pos x="9" y="135"/>
                </a:cxn>
                <a:cxn ang="0">
                  <a:pos x="10" y="134"/>
                </a:cxn>
                <a:cxn ang="0">
                  <a:pos x="10" y="132"/>
                </a:cxn>
                <a:cxn ang="0">
                  <a:pos x="10" y="132"/>
                </a:cxn>
                <a:cxn ang="0">
                  <a:pos x="11" y="100"/>
                </a:cxn>
                <a:cxn ang="0">
                  <a:pos x="13" y="68"/>
                </a:cxn>
                <a:cxn ang="0">
                  <a:pos x="14" y="36"/>
                </a:cxn>
                <a:cxn ang="0">
                  <a:pos x="15" y="4"/>
                </a:cxn>
                <a:cxn ang="0">
                  <a:pos x="15" y="4"/>
                </a:cxn>
                <a:cxn ang="0">
                  <a:pos x="14" y="2"/>
                </a:cxn>
                <a:cxn ang="0">
                  <a:pos x="13" y="1"/>
                </a:cxn>
                <a:cxn ang="0">
                  <a:pos x="12" y="0"/>
                </a:cxn>
                <a:cxn ang="0">
                  <a:pos x="10" y="0"/>
                </a:cxn>
                <a:cxn ang="0">
                  <a:pos x="8" y="0"/>
                </a:cxn>
                <a:cxn ang="0">
                  <a:pos x="7" y="1"/>
                </a:cxn>
                <a:cxn ang="0">
                  <a:pos x="5" y="2"/>
                </a:cxn>
                <a:cxn ang="0">
                  <a:pos x="5" y="4"/>
                </a:cxn>
                <a:cxn ang="0">
                  <a:pos x="5" y="4"/>
                </a:cxn>
              </a:cxnLst>
              <a:rect l="0" t="0" r="r" b="b"/>
              <a:pathLst>
                <a:path w="15" h="136">
                  <a:moveTo>
                    <a:pt x="5" y="4"/>
                  </a:moveTo>
                  <a:lnTo>
                    <a:pt x="5" y="4"/>
                  </a:lnTo>
                  <a:lnTo>
                    <a:pt x="4" y="36"/>
                  </a:lnTo>
                  <a:lnTo>
                    <a:pt x="3" y="68"/>
                  </a:lnTo>
                  <a:lnTo>
                    <a:pt x="1" y="100"/>
                  </a:lnTo>
                  <a:lnTo>
                    <a:pt x="0" y="132"/>
                  </a:lnTo>
                  <a:lnTo>
                    <a:pt x="0" y="132"/>
                  </a:lnTo>
                  <a:lnTo>
                    <a:pt x="0" y="134"/>
                  </a:lnTo>
                  <a:lnTo>
                    <a:pt x="1" y="135"/>
                  </a:lnTo>
                  <a:lnTo>
                    <a:pt x="3" y="136"/>
                  </a:lnTo>
                  <a:lnTo>
                    <a:pt x="4" y="136"/>
                  </a:lnTo>
                  <a:lnTo>
                    <a:pt x="7" y="136"/>
                  </a:lnTo>
                  <a:lnTo>
                    <a:pt x="9" y="135"/>
                  </a:lnTo>
                  <a:lnTo>
                    <a:pt x="10" y="134"/>
                  </a:lnTo>
                  <a:lnTo>
                    <a:pt x="10" y="132"/>
                  </a:lnTo>
                  <a:lnTo>
                    <a:pt x="10" y="132"/>
                  </a:lnTo>
                  <a:lnTo>
                    <a:pt x="11" y="100"/>
                  </a:lnTo>
                  <a:lnTo>
                    <a:pt x="13" y="68"/>
                  </a:lnTo>
                  <a:lnTo>
                    <a:pt x="14" y="36"/>
                  </a:lnTo>
                  <a:lnTo>
                    <a:pt x="15" y="4"/>
                  </a:lnTo>
                  <a:lnTo>
                    <a:pt x="15" y="4"/>
                  </a:lnTo>
                  <a:lnTo>
                    <a:pt x="14" y="2"/>
                  </a:lnTo>
                  <a:lnTo>
                    <a:pt x="13" y="1"/>
                  </a:lnTo>
                  <a:lnTo>
                    <a:pt x="12" y="0"/>
                  </a:lnTo>
                  <a:lnTo>
                    <a:pt x="10" y="0"/>
                  </a:lnTo>
                  <a:lnTo>
                    <a:pt x="8" y="0"/>
                  </a:lnTo>
                  <a:lnTo>
                    <a:pt x="7" y="1"/>
                  </a:lnTo>
                  <a:lnTo>
                    <a:pt x="5" y="2"/>
                  </a:lnTo>
                  <a:lnTo>
                    <a:pt x="5" y="4"/>
                  </a:lnTo>
                  <a:lnTo>
                    <a:pt x="5" y="4"/>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44" name="Freeform 187"/>
            <p:cNvSpPr/>
            <p:nvPr/>
          </p:nvSpPr>
          <p:spPr bwMode="auto">
            <a:xfrm>
              <a:off x="4573588" y="2406650"/>
              <a:ext cx="4763" cy="71438"/>
            </a:xfrm>
            <a:custGeom>
              <a:avLst/>
              <a:gdLst/>
              <a:ahLst/>
              <a:cxnLst>
                <a:cxn ang="0">
                  <a:pos x="0" y="5"/>
                </a:cxn>
                <a:cxn ang="0">
                  <a:pos x="0" y="128"/>
                </a:cxn>
                <a:cxn ang="0">
                  <a:pos x="0" y="128"/>
                </a:cxn>
                <a:cxn ang="0">
                  <a:pos x="0" y="130"/>
                </a:cxn>
                <a:cxn ang="0">
                  <a:pos x="1" y="131"/>
                </a:cxn>
                <a:cxn ang="0">
                  <a:pos x="3" y="132"/>
                </a:cxn>
                <a:cxn ang="0">
                  <a:pos x="5" y="133"/>
                </a:cxn>
                <a:cxn ang="0">
                  <a:pos x="6" y="132"/>
                </a:cxn>
                <a:cxn ang="0">
                  <a:pos x="8" y="131"/>
                </a:cxn>
                <a:cxn ang="0">
                  <a:pos x="9" y="130"/>
                </a:cxn>
                <a:cxn ang="0">
                  <a:pos x="9" y="128"/>
                </a:cxn>
                <a:cxn ang="0">
                  <a:pos x="9" y="5"/>
                </a:cxn>
                <a:cxn ang="0">
                  <a:pos x="9" y="5"/>
                </a:cxn>
                <a:cxn ang="0">
                  <a:pos x="9" y="3"/>
                </a:cxn>
                <a:cxn ang="0">
                  <a:pos x="8" y="1"/>
                </a:cxn>
                <a:cxn ang="0">
                  <a:pos x="6" y="1"/>
                </a:cxn>
                <a:cxn ang="0">
                  <a:pos x="5" y="0"/>
                </a:cxn>
                <a:cxn ang="0">
                  <a:pos x="3" y="1"/>
                </a:cxn>
                <a:cxn ang="0">
                  <a:pos x="1" y="1"/>
                </a:cxn>
                <a:cxn ang="0">
                  <a:pos x="0" y="3"/>
                </a:cxn>
                <a:cxn ang="0">
                  <a:pos x="0" y="5"/>
                </a:cxn>
                <a:cxn ang="0">
                  <a:pos x="0" y="5"/>
                </a:cxn>
              </a:cxnLst>
              <a:rect l="0" t="0" r="r" b="b"/>
              <a:pathLst>
                <a:path w="9" h="133">
                  <a:moveTo>
                    <a:pt x="0" y="5"/>
                  </a:moveTo>
                  <a:lnTo>
                    <a:pt x="0" y="128"/>
                  </a:lnTo>
                  <a:lnTo>
                    <a:pt x="0" y="128"/>
                  </a:lnTo>
                  <a:lnTo>
                    <a:pt x="0" y="130"/>
                  </a:lnTo>
                  <a:lnTo>
                    <a:pt x="1" y="131"/>
                  </a:lnTo>
                  <a:lnTo>
                    <a:pt x="3" y="132"/>
                  </a:lnTo>
                  <a:lnTo>
                    <a:pt x="5" y="133"/>
                  </a:lnTo>
                  <a:lnTo>
                    <a:pt x="6" y="132"/>
                  </a:lnTo>
                  <a:lnTo>
                    <a:pt x="8" y="131"/>
                  </a:lnTo>
                  <a:lnTo>
                    <a:pt x="9" y="130"/>
                  </a:lnTo>
                  <a:lnTo>
                    <a:pt x="9" y="128"/>
                  </a:lnTo>
                  <a:lnTo>
                    <a:pt x="9" y="5"/>
                  </a:lnTo>
                  <a:lnTo>
                    <a:pt x="9" y="5"/>
                  </a:lnTo>
                  <a:lnTo>
                    <a:pt x="9" y="3"/>
                  </a:lnTo>
                  <a:lnTo>
                    <a:pt x="8" y="1"/>
                  </a:lnTo>
                  <a:lnTo>
                    <a:pt x="6" y="1"/>
                  </a:lnTo>
                  <a:lnTo>
                    <a:pt x="5" y="0"/>
                  </a:lnTo>
                  <a:lnTo>
                    <a:pt x="3" y="1"/>
                  </a:lnTo>
                  <a:lnTo>
                    <a:pt x="1" y="1"/>
                  </a:lnTo>
                  <a:lnTo>
                    <a:pt x="0" y="3"/>
                  </a:lnTo>
                  <a:lnTo>
                    <a:pt x="0" y="5"/>
                  </a:lnTo>
                  <a:lnTo>
                    <a:pt x="0" y="5"/>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45" name="Freeform 188"/>
            <p:cNvSpPr/>
            <p:nvPr/>
          </p:nvSpPr>
          <p:spPr bwMode="auto">
            <a:xfrm>
              <a:off x="4602163" y="2432050"/>
              <a:ext cx="4763" cy="65088"/>
            </a:xfrm>
            <a:custGeom>
              <a:avLst/>
              <a:gdLst/>
              <a:ahLst/>
              <a:cxnLst>
                <a:cxn ang="0">
                  <a:pos x="0" y="5"/>
                </a:cxn>
                <a:cxn ang="0">
                  <a:pos x="0" y="118"/>
                </a:cxn>
                <a:cxn ang="0">
                  <a:pos x="0" y="118"/>
                </a:cxn>
                <a:cxn ang="0">
                  <a:pos x="0" y="120"/>
                </a:cxn>
                <a:cxn ang="0">
                  <a:pos x="1" y="121"/>
                </a:cxn>
                <a:cxn ang="0">
                  <a:pos x="2" y="123"/>
                </a:cxn>
                <a:cxn ang="0">
                  <a:pos x="4" y="123"/>
                </a:cxn>
                <a:cxn ang="0">
                  <a:pos x="6" y="123"/>
                </a:cxn>
                <a:cxn ang="0">
                  <a:pos x="7" y="121"/>
                </a:cxn>
                <a:cxn ang="0">
                  <a:pos x="8" y="120"/>
                </a:cxn>
                <a:cxn ang="0">
                  <a:pos x="9" y="118"/>
                </a:cxn>
                <a:cxn ang="0">
                  <a:pos x="9" y="5"/>
                </a:cxn>
                <a:cxn ang="0">
                  <a:pos x="9" y="5"/>
                </a:cxn>
                <a:cxn ang="0">
                  <a:pos x="8" y="3"/>
                </a:cxn>
                <a:cxn ang="0">
                  <a:pos x="7" y="1"/>
                </a:cxn>
                <a:cxn ang="0">
                  <a:pos x="6" y="1"/>
                </a:cxn>
                <a:cxn ang="0">
                  <a:pos x="4" y="0"/>
                </a:cxn>
                <a:cxn ang="0">
                  <a:pos x="2" y="1"/>
                </a:cxn>
                <a:cxn ang="0">
                  <a:pos x="1" y="1"/>
                </a:cxn>
                <a:cxn ang="0">
                  <a:pos x="0" y="3"/>
                </a:cxn>
                <a:cxn ang="0">
                  <a:pos x="0" y="5"/>
                </a:cxn>
                <a:cxn ang="0">
                  <a:pos x="0" y="5"/>
                </a:cxn>
              </a:cxnLst>
              <a:rect l="0" t="0" r="r" b="b"/>
              <a:pathLst>
                <a:path w="9" h="123">
                  <a:moveTo>
                    <a:pt x="0" y="5"/>
                  </a:moveTo>
                  <a:lnTo>
                    <a:pt x="0" y="118"/>
                  </a:lnTo>
                  <a:lnTo>
                    <a:pt x="0" y="118"/>
                  </a:lnTo>
                  <a:lnTo>
                    <a:pt x="0" y="120"/>
                  </a:lnTo>
                  <a:lnTo>
                    <a:pt x="1" y="121"/>
                  </a:lnTo>
                  <a:lnTo>
                    <a:pt x="2" y="123"/>
                  </a:lnTo>
                  <a:lnTo>
                    <a:pt x="4" y="123"/>
                  </a:lnTo>
                  <a:lnTo>
                    <a:pt x="6" y="123"/>
                  </a:lnTo>
                  <a:lnTo>
                    <a:pt x="7" y="121"/>
                  </a:lnTo>
                  <a:lnTo>
                    <a:pt x="8" y="120"/>
                  </a:lnTo>
                  <a:lnTo>
                    <a:pt x="9" y="118"/>
                  </a:lnTo>
                  <a:lnTo>
                    <a:pt x="9" y="5"/>
                  </a:lnTo>
                  <a:lnTo>
                    <a:pt x="9" y="5"/>
                  </a:lnTo>
                  <a:lnTo>
                    <a:pt x="8" y="3"/>
                  </a:lnTo>
                  <a:lnTo>
                    <a:pt x="7" y="1"/>
                  </a:lnTo>
                  <a:lnTo>
                    <a:pt x="6" y="1"/>
                  </a:lnTo>
                  <a:lnTo>
                    <a:pt x="4" y="0"/>
                  </a:lnTo>
                  <a:lnTo>
                    <a:pt x="2" y="1"/>
                  </a:lnTo>
                  <a:lnTo>
                    <a:pt x="1" y="1"/>
                  </a:lnTo>
                  <a:lnTo>
                    <a:pt x="0" y="3"/>
                  </a:lnTo>
                  <a:lnTo>
                    <a:pt x="0" y="5"/>
                  </a:lnTo>
                  <a:lnTo>
                    <a:pt x="0" y="5"/>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46" name="Freeform 189"/>
            <p:cNvSpPr/>
            <p:nvPr/>
          </p:nvSpPr>
          <p:spPr bwMode="auto">
            <a:xfrm>
              <a:off x="4624388" y="2457450"/>
              <a:ext cx="4763" cy="65088"/>
            </a:xfrm>
            <a:custGeom>
              <a:avLst/>
              <a:gdLst/>
              <a:ahLst/>
              <a:cxnLst>
                <a:cxn ang="0">
                  <a:pos x="0" y="5"/>
                </a:cxn>
                <a:cxn ang="0">
                  <a:pos x="0" y="119"/>
                </a:cxn>
                <a:cxn ang="0">
                  <a:pos x="0" y="119"/>
                </a:cxn>
                <a:cxn ang="0">
                  <a:pos x="0" y="121"/>
                </a:cxn>
                <a:cxn ang="0">
                  <a:pos x="1" y="122"/>
                </a:cxn>
                <a:cxn ang="0">
                  <a:pos x="3" y="123"/>
                </a:cxn>
                <a:cxn ang="0">
                  <a:pos x="4" y="123"/>
                </a:cxn>
                <a:cxn ang="0">
                  <a:pos x="6" y="123"/>
                </a:cxn>
                <a:cxn ang="0">
                  <a:pos x="8" y="122"/>
                </a:cxn>
                <a:cxn ang="0">
                  <a:pos x="9" y="121"/>
                </a:cxn>
                <a:cxn ang="0">
                  <a:pos x="9" y="119"/>
                </a:cxn>
                <a:cxn ang="0">
                  <a:pos x="9" y="5"/>
                </a:cxn>
                <a:cxn ang="0">
                  <a:pos x="9" y="5"/>
                </a:cxn>
                <a:cxn ang="0">
                  <a:pos x="9" y="3"/>
                </a:cxn>
                <a:cxn ang="0">
                  <a:pos x="8" y="1"/>
                </a:cxn>
                <a:cxn ang="0">
                  <a:pos x="6" y="0"/>
                </a:cxn>
                <a:cxn ang="0">
                  <a:pos x="4" y="0"/>
                </a:cxn>
                <a:cxn ang="0">
                  <a:pos x="3" y="0"/>
                </a:cxn>
                <a:cxn ang="0">
                  <a:pos x="1" y="1"/>
                </a:cxn>
                <a:cxn ang="0">
                  <a:pos x="0" y="3"/>
                </a:cxn>
                <a:cxn ang="0">
                  <a:pos x="0" y="5"/>
                </a:cxn>
                <a:cxn ang="0">
                  <a:pos x="0" y="5"/>
                </a:cxn>
              </a:cxnLst>
              <a:rect l="0" t="0" r="r" b="b"/>
              <a:pathLst>
                <a:path w="9" h="123">
                  <a:moveTo>
                    <a:pt x="0" y="5"/>
                  </a:moveTo>
                  <a:lnTo>
                    <a:pt x="0" y="119"/>
                  </a:lnTo>
                  <a:lnTo>
                    <a:pt x="0" y="119"/>
                  </a:lnTo>
                  <a:lnTo>
                    <a:pt x="0" y="121"/>
                  </a:lnTo>
                  <a:lnTo>
                    <a:pt x="1" y="122"/>
                  </a:lnTo>
                  <a:lnTo>
                    <a:pt x="3" y="123"/>
                  </a:lnTo>
                  <a:lnTo>
                    <a:pt x="4" y="123"/>
                  </a:lnTo>
                  <a:lnTo>
                    <a:pt x="6" y="123"/>
                  </a:lnTo>
                  <a:lnTo>
                    <a:pt x="8" y="122"/>
                  </a:lnTo>
                  <a:lnTo>
                    <a:pt x="9" y="121"/>
                  </a:lnTo>
                  <a:lnTo>
                    <a:pt x="9" y="119"/>
                  </a:lnTo>
                  <a:lnTo>
                    <a:pt x="9" y="5"/>
                  </a:lnTo>
                  <a:lnTo>
                    <a:pt x="9" y="5"/>
                  </a:lnTo>
                  <a:lnTo>
                    <a:pt x="9" y="3"/>
                  </a:lnTo>
                  <a:lnTo>
                    <a:pt x="8" y="1"/>
                  </a:lnTo>
                  <a:lnTo>
                    <a:pt x="6" y="0"/>
                  </a:lnTo>
                  <a:lnTo>
                    <a:pt x="4" y="0"/>
                  </a:lnTo>
                  <a:lnTo>
                    <a:pt x="3" y="0"/>
                  </a:lnTo>
                  <a:lnTo>
                    <a:pt x="1" y="1"/>
                  </a:lnTo>
                  <a:lnTo>
                    <a:pt x="0" y="3"/>
                  </a:lnTo>
                  <a:lnTo>
                    <a:pt x="0" y="5"/>
                  </a:lnTo>
                  <a:lnTo>
                    <a:pt x="0" y="5"/>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47" name="Freeform 190"/>
            <p:cNvSpPr/>
            <p:nvPr/>
          </p:nvSpPr>
          <p:spPr bwMode="auto">
            <a:xfrm>
              <a:off x="4651375" y="2482850"/>
              <a:ext cx="7938" cy="73025"/>
            </a:xfrm>
            <a:custGeom>
              <a:avLst/>
              <a:gdLst/>
              <a:ahLst/>
              <a:cxnLst>
                <a:cxn ang="0">
                  <a:pos x="5" y="5"/>
                </a:cxn>
                <a:cxn ang="0">
                  <a:pos x="5" y="5"/>
                </a:cxn>
                <a:cxn ang="0">
                  <a:pos x="2" y="30"/>
                </a:cxn>
                <a:cxn ang="0">
                  <a:pos x="1" y="42"/>
                </a:cxn>
                <a:cxn ang="0">
                  <a:pos x="0" y="55"/>
                </a:cxn>
                <a:cxn ang="0">
                  <a:pos x="0" y="132"/>
                </a:cxn>
                <a:cxn ang="0">
                  <a:pos x="0" y="132"/>
                </a:cxn>
                <a:cxn ang="0">
                  <a:pos x="1" y="134"/>
                </a:cxn>
                <a:cxn ang="0">
                  <a:pos x="2" y="136"/>
                </a:cxn>
                <a:cxn ang="0">
                  <a:pos x="3" y="137"/>
                </a:cxn>
                <a:cxn ang="0">
                  <a:pos x="5" y="137"/>
                </a:cxn>
                <a:cxn ang="0">
                  <a:pos x="7" y="137"/>
                </a:cxn>
                <a:cxn ang="0">
                  <a:pos x="8" y="136"/>
                </a:cxn>
                <a:cxn ang="0">
                  <a:pos x="9" y="134"/>
                </a:cxn>
                <a:cxn ang="0">
                  <a:pos x="10" y="132"/>
                </a:cxn>
                <a:cxn ang="0">
                  <a:pos x="10" y="62"/>
                </a:cxn>
                <a:cxn ang="0">
                  <a:pos x="10" y="62"/>
                </a:cxn>
                <a:cxn ang="0">
                  <a:pos x="10" y="47"/>
                </a:cxn>
                <a:cxn ang="0">
                  <a:pos x="11" y="33"/>
                </a:cxn>
                <a:cxn ang="0">
                  <a:pos x="14" y="5"/>
                </a:cxn>
                <a:cxn ang="0">
                  <a:pos x="14" y="5"/>
                </a:cxn>
                <a:cxn ang="0">
                  <a:pos x="14" y="3"/>
                </a:cxn>
                <a:cxn ang="0">
                  <a:pos x="13" y="1"/>
                </a:cxn>
                <a:cxn ang="0">
                  <a:pos x="12" y="0"/>
                </a:cxn>
                <a:cxn ang="0">
                  <a:pos x="10" y="0"/>
                </a:cxn>
                <a:cxn ang="0">
                  <a:pos x="7" y="1"/>
                </a:cxn>
                <a:cxn ang="0">
                  <a:pos x="6" y="3"/>
                </a:cxn>
                <a:cxn ang="0">
                  <a:pos x="5" y="5"/>
                </a:cxn>
                <a:cxn ang="0">
                  <a:pos x="5" y="5"/>
                </a:cxn>
              </a:cxnLst>
              <a:rect l="0" t="0" r="r" b="b"/>
              <a:pathLst>
                <a:path w="14" h="137">
                  <a:moveTo>
                    <a:pt x="5" y="5"/>
                  </a:moveTo>
                  <a:lnTo>
                    <a:pt x="5" y="5"/>
                  </a:lnTo>
                  <a:lnTo>
                    <a:pt x="2" y="30"/>
                  </a:lnTo>
                  <a:lnTo>
                    <a:pt x="1" y="42"/>
                  </a:lnTo>
                  <a:lnTo>
                    <a:pt x="0" y="55"/>
                  </a:lnTo>
                  <a:lnTo>
                    <a:pt x="0" y="132"/>
                  </a:lnTo>
                  <a:lnTo>
                    <a:pt x="0" y="132"/>
                  </a:lnTo>
                  <a:lnTo>
                    <a:pt x="1" y="134"/>
                  </a:lnTo>
                  <a:lnTo>
                    <a:pt x="2" y="136"/>
                  </a:lnTo>
                  <a:lnTo>
                    <a:pt x="3" y="137"/>
                  </a:lnTo>
                  <a:lnTo>
                    <a:pt x="5" y="137"/>
                  </a:lnTo>
                  <a:lnTo>
                    <a:pt x="7" y="137"/>
                  </a:lnTo>
                  <a:lnTo>
                    <a:pt x="8" y="136"/>
                  </a:lnTo>
                  <a:lnTo>
                    <a:pt x="9" y="134"/>
                  </a:lnTo>
                  <a:lnTo>
                    <a:pt x="10" y="132"/>
                  </a:lnTo>
                  <a:lnTo>
                    <a:pt x="10" y="62"/>
                  </a:lnTo>
                  <a:lnTo>
                    <a:pt x="10" y="62"/>
                  </a:lnTo>
                  <a:lnTo>
                    <a:pt x="10" y="47"/>
                  </a:lnTo>
                  <a:lnTo>
                    <a:pt x="11" y="33"/>
                  </a:lnTo>
                  <a:lnTo>
                    <a:pt x="14" y="5"/>
                  </a:lnTo>
                  <a:lnTo>
                    <a:pt x="14" y="5"/>
                  </a:lnTo>
                  <a:lnTo>
                    <a:pt x="14" y="3"/>
                  </a:lnTo>
                  <a:lnTo>
                    <a:pt x="13" y="1"/>
                  </a:lnTo>
                  <a:lnTo>
                    <a:pt x="12" y="0"/>
                  </a:lnTo>
                  <a:lnTo>
                    <a:pt x="10" y="0"/>
                  </a:lnTo>
                  <a:lnTo>
                    <a:pt x="7" y="1"/>
                  </a:lnTo>
                  <a:lnTo>
                    <a:pt x="6" y="3"/>
                  </a:lnTo>
                  <a:lnTo>
                    <a:pt x="5" y="5"/>
                  </a:lnTo>
                  <a:lnTo>
                    <a:pt x="5" y="5"/>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48" name="Freeform 191"/>
            <p:cNvSpPr/>
            <p:nvPr/>
          </p:nvSpPr>
          <p:spPr bwMode="auto">
            <a:xfrm>
              <a:off x="4684713" y="2500313"/>
              <a:ext cx="4763" cy="87313"/>
            </a:xfrm>
            <a:custGeom>
              <a:avLst/>
              <a:gdLst/>
              <a:ahLst/>
              <a:cxnLst>
                <a:cxn ang="0">
                  <a:pos x="0" y="5"/>
                </a:cxn>
                <a:cxn ang="0">
                  <a:pos x="0" y="161"/>
                </a:cxn>
                <a:cxn ang="0">
                  <a:pos x="0" y="161"/>
                </a:cxn>
                <a:cxn ang="0">
                  <a:pos x="0" y="163"/>
                </a:cxn>
                <a:cxn ang="0">
                  <a:pos x="1" y="164"/>
                </a:cxn>
                <a:cxn ang="0">
                  <a:pos x="3" y="165"/>
                </a:cxn>
                <a:cxn ang="0">
                  <a:pos x="5" y="166"/>
                </a:cxn>
                <a:cxn ang="0">
                  <a:pos x="6" y="165"/>
                </a:cxn>
                <a:cxn ang="0">
                  <a:pos x="8" y="164"/>
                </a:cxn>
                <a:cxn ang="0">
                  <a:pos x="9" y="163"/>
                </a:cxn>
                <a:cxn ang="0">
                  <a:pos x="9" y="161"/>
                </a:cxn>
                <a:cxn ang="0">
                  <a:pos x="9" y="5"/>
                </a:cxn>
                <a:cxn ang="0">
                  <a:pos x="9" y="5"/>
                </a:cxn>
                <a:cxn ang="0">
                  <a:pos x="9" y="3"/>
                </a:cxn>
                <a:cxn ang="0">
                  <a:pos x="8" y="1"/>
                </a:cxn>
                <a:cxn ang="0">
                  <a:pos x="6" y="0"/>
                </a:cxn>
                <a:cxn ang="0">
                  <a:pos x="5" y="0"/>
                </a:cxn>
                <a:cxn ang="0">
                  <a:pos x="3" y="0"/>
                </a:cxn>
                <a:cxn ang="0">
                  <a:pos x="1" y="1"/>
                </a:cxn>
                <a:cxn ang="0">
                  <a:pos x="0" y="3"/>
                </a:cxn>
                <a:cxn ang="0">
                  <a:pos x="0" y="5"/>
                </a:cxn>
                <a:cxn ang="0">
                  <a:pos x="0" y="5"/>
                </a:cxn>
              </a:cxnLst>
              <a:rect l="0" t="0" r="r" b="b"/>
              <a:pathLst>
                <a:path w="9" h="166">
                  <a:moveTo>
                    <a:pt x="0" y="5"/>
                  </a:moveTo>
                  <a:lnTo>
                    <a:pt x="0" y="161"/>
                  </a:lnTo>
                  <a:lnTo>
                    <a:pt x="0" y="161"/>
                  </a:lnTo>
                  <a:lnTo>
                    <a:pt x="0" y="163"/>
                  </a:lnTo>
                  <a:lnTo>
                    <a:pt x="1" y="164"/>
                  </a:lnTo>
                  <a:lnTo>
                    <a:pt x="3" y="165"/>
                  </a:lnTo>
                  <a:lnTo>
                    <a:pt x="5" y="166"/>
                  </a:lnTo>
                  <a:lnTo>
                    <a:pt x="6" y="165"/>
                  </a:lnTo>
                  <a:lnTo>
                    <a:pt x="8" y="164"/>
                  </a:lnTo>
                  <a:lnTo>
                    <a:pt x="9" y="163"/>
                  </a:lnTo>
                  <a:lnTo>
                    <a:pt x="9" y="161"/>
                  </a:lnTo>
                  <a:lnTo>
                    <a:pt x="9" y="5"/>
                  </a:lnTo>
                  <a:lnTo>
                    <a:pt x="9" y="5"/>
                  </a:lnTo>
                  <a:lnTo>
                    <a:pt x="9" y="3"/>
                  </a:lnTo>
                  <a:lnTo>
                    <a:pt x="8" y="1"/>
                  </a:lnTo>
                  <a:lnTo>
                    <a:pt x="6" y="0"/>
                  </a:lnTo>
                  <a:lnTo>
                    <a:pt x="5" y="0"/>
                  </a:lnTo>
                  <a:lnTo>
                    <a:pt x="3" y="0"/>
                  </a:lnTo>
                  <a:lnTo>
                    <a:pt x="1" y="1"/>
                  </a:lnTo>
                  <a:lnTo>
                    <a:pt x="0" y="3"/>
                  </a:lnTo>
                  <a:lnTo>
                    <a:pt x="0" y="5"/>
                  </a:lnTo>
                  <a:lnTo>
                    <a:pt x="0" y="5"/>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49" name="Freeform 192"/>
            <p:cNvSpPr/>
            <p:nvPr/>
          </p:nvSpPr>
          <p:spPr bwMode="auto">
            <a:xfrm>
              <a:off x="4702175" y="2540000"/>
              <a:ext cx="7938" cy="69850"/>
            </a:xfrm>
            <a:custGeom>
              <a:avLst/>
              <a:gdLst/>
              <a:ahLst/>
              <a:cxnLst>
                <a:cxn ang="0">
                  <a:pos x="6" y="3"/>
                </a:cxn>
                <a:cxn ang="0">
                  <a:pos x="6" y="3"/>
                </a:cxn>
                <a:cxn ang="0">
                  <a:pos x="3" y="19"/>
                </a:cxn>
                <a:cxn ang="0">
                  <a:pos x="1" y="34"/>
                </a:cxn>
                <a:cxn ang="0">
                  <a:pos x="0" y="50"/>
                </a:cxn>
                <a:cxn ang="0">
                  <a:pos x="0" y="65"/>
                </a:cxn>
                <a:cxn ang="0">
                  <a:pos x="1" y="96"/>
                </a:cxn>
                <a:cxn ang="0">
                  <a:pos x="1" y="127"/>
                </a:cxn>
                <a:cxn ang="0">
                  <a:pos x="1" y="127"/>
                </a:cxn>
                <a:cxn ang="0">
                  <a:pos x="2" y="129"/>
                </a:cxn>
                <a:cxn ang="0">
                  <a:pos x="3" y="131"/>
                </a:cxn>
                <a:cxn ang="0">
                  <a:pos x="4" y="132"/>
                </a:cxn>
                <a:cxn ang="0">
                  <a:pos x="6" y="132"/>
                </a:cxn>
                <a:cxn ang="0">
                  <a:pos x="7" y="132"/>
                </a:cxn>
                <a:cxn ang="0">
                  <a:pos x="9" y="131"/>
                </a:cxn>
                <a:cxn ang="0">
                  <a:pos x="10" y="129"/>
                </a:cxn>
                <a:cxn ang="0">
                  <a:pos x="10" y="127"/>
                </a:cxn>
                <a:cxn ang="0">
                  <a:pos x="10" y="127"/>
                </a:cxn>
                <a:cxn ang="0">
                  <a:pos x="10" y="97"/>
                </a:cxn>
                <a:cxn ang="0">
                  <a:pos x="9" y="66"/>
                </a:cxn>
                <a:cxn ang="0">
                  <a:pos x="9" y="51"/>
                </a:cxn>
                <a:cxn ang="0">
                  <a:pos x="10" y="36"/>
                </a:cxn>
                <a:cxn ang="0">
                  <a:pos x="12" y="21"/>
                </a:cxn>
                <a:cxn ang="0">
                  <a:pos x="15" y="5"/>
                </a:cxn>
                <a:cxn ang="0">
                  <a:pos x="15" y="5"/>
                </a:cxn>
                <a:cxn ang="0">
                  <a:pos x="15" y="3"/>
                </a:cxn>
                <a:cxn ang="0">
                  <a:pos x="14" y="2"/>
                </a:cxn>
                <a:cxn ang="0">
                  <a:pos x="13" y="0"/>
                </a:cxn>
                <a:cxn ang="0">
                  <a:pos x="11" y="0"/>
                </a:cxn>
                <a:cxn ang="0">
                  <a:pos x="10" y="0"/>
                </a:cxn>
                <a:cxn ang="0">
                  <a:pos x="8" y="0"/>
                </a:cxn>
                <a:cxn ang="0">
                  <a:pos x="7" y="1"/>
                </a:cxn>
                <a:cxn ang="0">
                  <a:pos x="6" y="3"/>
                </a:cxn>
                <a:cxn ang="0">
                  <a:pos x="6" y="3"/>
                </a:cxn>
              </a:cxnLst>
              <a:rect l="0" t="0" r="r" b="b"/>
              <a:pathLst>
                <a:path w="15" h="132">
                  <a:moveTo>
                    <a:pt x="6" y="3"/>
                  </a:moveTo>
                  <a:lnTo>
                    <a:pt x="6" y="3"/>
                  </a:lnTo>
                  <a:lnTo>
                    <a:pt x="3" y="19"/>
                  </a:lnTo>
                  <a:lnTo>
                    <a:pt x="1" y="34"/>
                  </a:lnTo>
                  <a:lnTo>
                    <a:pt x="0" y="50"/>
                  </a:lnTo>
                  <a:lnTo>
                    <a:pt x="0" y="65"/>
                  </a:lnTo>
                  <a:lnTo>
                    <a:pt x="1" y="96"/>
                  </a:lnTo>
                  <a:lnTo>
                    <a:pt x="1" y="127"/>
                  </a:lnTo>
                  <a:lnTo>
                    <a:pt x="1" y="127"/>
                  </a:lnTo>
                  <a:lnTo>
                    <a:pt x="2" y="129"/>
                  </a:lnTo>
                  <a:lnTo>
                    <a:pt x="3" y="131"/>
                  </a:lnTo>
                  <a:lnTo>
                    <a:pt x="4" y="132"/>
                  </a:lnTo>
                  <a:lnTo>
                    <a:pt x="6" y="132"/>
                  </a:lnTo>
                  <a:lnTo>
                    <a:pt x="7" y="132"/>
                  </a:lnTo>
                  <a:lnTo>
                    <a:pt x="9" y="131"/>
                  </a:lnTo>
                  <a:lnTo>
                    <a:pt x="10" y="129"/>
                  </a:lnTo>
                  <a:lnTo>
                    <a:pt x="10" y="127"/>
                  </a:lnTo>
                  <a:lnTo>
                    <a:pt x="10" y="127"/>
                  </a:lnTo>
                  <a:lnTo>
                    <a:pt x="10" y="97"/>
                  </a:lnTo>
                  <a:lnTo>
                    <a:pt x="9" y="66"/>
                  </a:lnTo>
                  <a:lnTo>
                    <a:pt x="9" y="51"/>
                  </a:lnTo>
                  <a:lnTo>
                    <a:pt x="10" y="36"/>
                  </a:lnTo>
                  <a:lnTo>
                    <a:pt x="12" y="21"/>
                  </a:lnTo>
                  <a:lnTo>
                    <a:pt x="15" y="5"/>
                  </a:lnTo>
                  <a:lnTo>
                    <a:pt x="15" y="5"/>
                  </a:lnTo>
                  <a:lnTo>
                    <a:pt x="15" y="3"/>
                  </a:lnTo>
                  <a:lnTo>
                    <a:pt x="14" y="2"/>
                  </a:lnTo>
                  <a:lnTo>
                    <a:pt x="13" y="0"/>
                  </a:lnTo>
                  <a:lnTo>
                    <a:pt x="11" y="0"/>
                  </a:lnTo>
                  <a:lnTo>
                    <a:pt x="10" y="0"/>
                  </a:lnTo>
                  <a:lnTo>
                    <a:pt x="8" y="0"/>
                  </a:lnTo>
                  <a:lnTo>
                    <a:pt x="7" y="1"/>
                  </a:lnTo>
                  <a:lnTo>
                    <a:pt x="6" y="3"/>
                  </a:lnTo>
                  <a:lnTo>
                    <a:pt x="6" y="3"/>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50" name="Freeform 193"/>
            <p:cNvSpPr/>
            <p:nvPr/>
          </p:nvSpPr>
          <p:spPr bwMode="auto">
            <a:xfrm>
              <a:off x="4727575" y="2568575"/>
              <a:ext cx="9525" cy="52388"/>
            </a:xfrm>
            <a:custGeom>
              <a:avLst/>
              <a:gdLst/>
              <a:ahLst/>
              <a:cxnLst>
                <a:cxn ang="0">
                  <a:pos x="10" y="3"/>
                </a:cxn>
                <a:cxn ang="0">
                  <a:pos x="10" y="3"/>
                </a:cxn>
                <a:cxn ang="0">
                  <a:pos x="3" y="48"/>
                </a:cxn>
                <a:cxn ang="0">
                  <a:pos x="1" y="72"/>
                </a:cxn>
                <a:cxn ang="0">
                  <a:pos x="0" y="95"/>
                </a:cxn>
                <a:cxn ang="0">
                  <a:pos x="0" y="95"/>
                </a:cxn>
                <a:cxn ang="0">
                  <a:pos x="0" y="97"/>
                </a:cxn>
                <a:cxn ang="0">
                  <a:pos x="1" y="98"/>
                </a:cxn>
                <a:cxn ang="0">
                  <a:pos x="3" y="99"/>
                </a:cxn>
                <a:cxn ang="0">
                  <a:pos x="6" y="99"/>
                </a:cxn>
                <a:cxn ang="0">
                  <a:pos x="7" y="99"/>
                </a:cxn>
                <a:cxn ang="0">
                  <a:pos x="9" y="98"/>
                </a:cxn>
                <a:cxn ang="0">
                  <a:pos x="10" y="97"/>
                </a:cxn>
                <a:cxn ang="0">
                  <a:pos x="10" y="95"/>
                </a:cxn>
                <a:cxn ang="0">
                  <a:pos x="10" y="95"/>
                </a:cxn>
                <a:cxn ang="0">
                  <a:pos x="11" y="72"/>
                </a:cxn>
                <a:cxn ang="0">
                  <a:pos x="13" y="50"/>
                </a:cxn>
                <a:cxn ang="0">
                  <a:pos x="19" y="6"/>
                </a:cxn>
                <a:cxn ang="0">
                  <a:pos x="19" y="6"/>
                </a:cxn>
                <a:cxn ang="0">
                  <a:pos x="19" y="4"/>
                </a:cxn>
                <a:cxn ang="0">
                  <a:pos x="18" y="2"/>
                </a:cxn>
                <a:cxn ang="0">
                  <a:pos x="15" y="0"/>
                </a:cxn>
                <a:cxn ang="0">
                  <a:pos x="14" y="0"/>
                </a:cxn>
                <a:cxn ang="0">
                  <a:pos x="12" y="0"/>
                </a:cxn>
                <a:cxn ang="0">
                  <a:pos x="11" y="2"/>
                </a:cxn>
                <a:cxn ang="0">
                  <a:pos x="10" y="3"/>
                </a:cxn>
                <a:cxn ang="0">
                  <a:pos x="10" y="3"/>
                </a:cxn>
              </a:cxnLst>
              <a:rect l="0" t="0" r="r" b="b"/>
              <a:pathLst>
                <a:path w="19" h="99">
                  <a:moveTo>
                    <a:pt x="10" y="3"/>
                  </a:moveTo>
                  <a:lnTo>
                    <a:pt x="10" y="3"/>
                  </a:lnTo>
                  <a:lnTo>
                    <a:pt x="3" y="48"/>
                  </a:lnTo>
                  <a:lnTo>
                    <a:pt x="1" y="72"/>
                  </a:lnTo>
                  <a:lnTo>
                    <a:pt x="0" y="95"/>
                  </a:lnTo>
                  <a:lnTo>
                    <a:pt x="0" y="95"/>
                  </a:lnTo>
                  <a:lnTo>
                    <a:pt x="0" y="97"/>
                  </a:lnTo>
                  <a:lnTo>
                    <a:pt x="1" y="98"/>
                  </a:lnTo>
                  <a:lnTo>
                    <a:pt x="3" y="99"/>
                  </a:lnTo>
                  <a:lnTo>
                    <a:pt x="6" y="99"/>
                  </a:lnTo>
                  <a:lnTo>
                    <a:pt x="7" y="99"/>
                  </a:lnTo>
                  <a:lnTo>
                    <a:pt x="9" y="98"/>
                  </a:lnTo>
                  <a:lnTo>
                    <a:pt x="10" y="97"/>
                  </a:lnTo>
                  <a:lnTo>
                    <a:pt x="10" y="95"/>
                  </a:lnTo>
                  <a:lnTo>
                    <a:pt x="10" y="95"/>
                  </a:lnTo>
                  <a:lnTo>
                    <a:pt x="11" y="72"/>
                  </a:lnTo>
                  <a:lnTo>
                    <a:pt x="13" y="50"/>
                  </a:lnTo>
                  <a:lnTo>
                    <a:pt x="19" y="6"/>
                  </a:lnTo>
                  <a:lnTo>
                    <a:pt x="19" y="6"/>
                  </a:lnTo>
                  <a:lnTo>
                    <a:pt x="19" y="4"/>
                  </a:lnTo>
                  <a:lnTo>
                    <a:pt x="18" y="2"/>
                  </a:lnTo>
                  <a:lnTo>
                    <a:pt x="15" y="0"/>
                  </a:lnTo>
                  <a:lnTo>
                    <a:pt x="14" y="0"/>
                  </a:lnTo>
                  <a:lnTo>
                    <a:pt x="12" y="0"/>
                  </a:lnTo>
                  <a:lnTo>
                    <a:pt x="11" y="2"/>
                  </a:lnTo>
                  <a:lnTo>
                    <a:pt x="10" y="3"/>
                  </a:lnTo>
                  <a:lnTo>
                    <a:pt x="10" y="3"/>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51" name="Freeform 194"/>
            <p:cNvSpPr/>
            <p:nvPr/>
          </p:nvSpPr>
          <p:spPr bwMode="auto">
            <a:xfrm>
              <a:off x="4748213" y="2590800"/>
              <a:ext cx="4763" cy="57150"/>
            </a:xfrm>
            <a:custGeom>
              <a:avLst/>
              <a:gdLst/>
              <a:ahLst/>
              <a:cxnLst>
                <a:cxn ang="0">
                  <a:pos x="0" y="5"/>
                </a:cxn>
                <a:cxn ang="0">
                  <a:pos x="0" y="104"/>
                </a:cxn>
                <a:cxn ang="0">
                  <a:pos x="0" y="104"/>
                </a:cxn>
                <a:cxn ang="0">
                  <a:pos x="0" y="107"/>
                </a:cxn>
                <a:cxn ang="0">
                  <a:pos x="1" y="109"/>
                </a:cxn>
                <a:cxn ang="0">
                  <a:pos x="3" y="109"/>
                </a:cxn>
                <a:cxn ang="0">
                  <a:pos x="4" y="110"/>
                </a:cxn>
                <a:cxn ang="0">
                  <a:pos x="6" y="109"/>
                </a:cxn>
                <a:cxn ang="0">
                  <a:pos x="7" y="109"/>
                </a:cxn>
                <a:cxn ang="0">
                  <a:pos x="9" y="107"/>
                </a:cxn>
                <a:cxn ang="0">
                  <a:pos x="9" y="104"/>
                </a:cxn>
                <a:cxn ang="0">
                  <a:pos x="9" y="5"/>
                </a:cxn>
                <a:cxn ang="0">
                  <a:pos x="9" y="5"/>
                </a:cxn>
                <a:cxn ang="0">
                  <a:pos x="9" y="3"/>
                </a:cxn>
                <a:cxn ang="0">
                  <a:pos x="7" y="2"/>
                </a:cxn>
                <a:cxn ang="0">
                  <a:pos x="6" y="1"/>
                </a:cxn>
                <a:cxn ang="0">
                  <a:pos x="4" y="0"/>
                </a:cxn>
                <a:cxn ang="0">
                  <a:pos x="3" y="1"/>
                </a:cxn>
                <a:cxn ang="0">
                  <a:pos x="1" y="2"/>
                </a:cxn>
                <a:cxn ang="0">
                  <a:pos x="0" y="3"/>
                </a:cxn>
                <a:cxn ang="0">
                  <a:pos x="0" y="5"/>
                </a:cxn>
                <a:cxn ang="0">
                  <a:pos x="0" y="5"/>
                </a:cxn>
              </a:cxnLst>
              <a:rect l="0" t="0" r="r" b="b"/>
              <a:pathLst>
                <a:path w="9" h="110">
                  <a:moveTo>
                    <a:pt x="0" y="5"/>
                  </a:moveTo>
                  <a:lnTo>
                    <a:pt x="0" y="104"/>
                  </a:lnTo>
                  <a:lnTo>
                    <a:pt x="0" y="104"/>
                  </a:lnTo>
                  <a:lnTo>
                    <a:pt x="0" y="107"/>
                  </a:lnTo>
                  <a:lnTo>
                    <a:pt x="1" y="109"/>
                  </a:lnTo>
                  <a:lnTo>
                    <a:pt x="3" y="109"/>
                  </a:lnTo>
                  <a:lnTo>
                    <a:pt x="4" y="110"/>
                  </a:lnTo>
                  <a:lnTo>
                    <a:pt x="6" y="109"/>
                  </a:lnTo>
                  <a:lnTo>
                    <a:pt x="7" y="109"/>
                  </a:lnTo>
                  <a:lnTo>
                    <a:pt x="9" y="107"/>
                  </a:lnTo>
                  <a:lnTo>
                    <a:pt x="9" y="104"/>
                  </a:lnTo>
                  <a:lnTo>
                    <a:pt x="9" y="5"/>
                  </a:lnTo>
                  <a:lnTo>
                    <a:pt x="9" y="5"/>
                  </a:lnTo>
                  <a:lnTo>
                    <a:pt x="9" y="3"/>
                  </a:lnTo>
                  <a:lnTo>
                    <a:pt x="7" y="2"/>
                  </a:lnTo>
                  <a:lnTo>
                    <a:pt x="6" y="1"/>
                  </a:lnTo>
                  <a:lnTo>
                    <a:pt x="4" y="0"/>
                  </a:lnTo>
                  <a:lnTo>
                    <a:pt x="3" y="1"/>
                  </a:lnTo>
                  <a:lnTo>
                    <a:pt x="1" y="2"/>
                  </a:lnTo>
                  <a:lnTo>
                    <a:pt x="0" y="3"/>
                  </a:lnTo>
                  <a:lnTo>
                    <a:pt x="0" y="5"/>
                  </a:lnTo>
                  <a:lnTo>
                    <a:pt x="0" y="5"/>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52" name="Freeform 195"/>
            <p:cNvSpPr/>
            <p:nvPr/>
          </p:nvSpPr>
          <p:spPr bwMode="auto">
            <a:xfrm>
              <a:off x="4641850" y="2751138"/>
              <a:ext cx="7938" cy="26988"/>
            </a:xfrm>
            <a:custGeom>
              <a:avLst/>
              <a:gdLst/>
              <a:ahLst/>
              <a:cxnLst>
                <a:cxn ang="0">
                  <a:pos x="15" y="46"/>
                </a:cxn>
                <a:cxn ang="0">
                  <a:pos x="15" y="46"/>
                </a:cxn>
                <a:cxn ang="0">
                  <a:pos x="12" y="36"/>
                </a:cxn>
                <a:cxn ang="0">
                  <a:pos x="11" y="26"/>
                </a:cxn>
                <a:cxn ang="0">
                  <a:pos x="10" y="5"/>
                </a:cxn>
                <a:cxn ang="0">
                  <a:pos x="10" y="5"/>
                </a:cxn>
                <a:cxn ang="0">
                  <a:pos x="10" y="3"/>
                </a:cxn>
                <a:cxn ang="0">
                  <a:pos x="8" y="1"/>
                </a:cxn>
                <a:cxn ang="0">
                  <a:pos x="6" y="1"/>
                </a:cxn>
                <a:cxn ang="0">
                  <a:pos x="5" y="0"/>
                </a:cxn>
                <a:cxn ang="0">
                  <a:pos x="3" y="1"/>
                </a:cxn>
                <a:cxn ang="0">
                  <a:pos x="1" y="1"/>
                </a:cxn>
                <a:cxn ang="0">
                  <a:pos x="0" y="3"/>
                </a:cxn>
                <a:cxn ang="0">
                  <a:pos x="0" y="5"/>
                </a:cxn>
                <a:cxn ang="0">
                  <a:pos x="0" y="5"/>
                </a:cxn>
                <a:cxn ang="0">
                  <a:pos x="1" y="27"/>
                </a:cxn>
                <a:cxn ang="0">
                  <a:pos x="2" y="38"/>
                </a:cxn>
                <a:cxn ang="0">
                  <a:pos x="5" y="48"/>
                </a:cxn>
                <a:cxn ang="0">
                  <a:pos x="5" y="48"/>
                </a:cxn>
                <a:cxn ang="0">
                  <a:pos x="6" y="50"/>
                </a:cxn>
                <a:cxn ang="0">
                  <a:pos x="7" y="51"/>
                </a:cxn>
                <a:cxn ang="0">
                  <a:pos x="10" y="51"/>
                </a:cxn>
                <a:cxn ang="0">
                  <a:pos x="11" y="51"/>
                </a:cxn>
                <a:cxn ang="0">
                  <a:pos x="13" y="51"/>
                </a:cxn>
                <a:cxn ang="0">
                  <a:pos x="14" y="49"/>
                </a:cxn>
                <a:cxn ang="0">
                  <a:pos x="15" y="48"/>
                </a:cxn>
                <a:cxn ang="0">
                  <a:pos x="15" y="46"/>
                </a:cxn>
                <a:cxn ang="0">
                  <a:pos x="15" y="46"/>
                </a:cxn>
              </a:cxnLst>
              <a:rect l="0" t="0" r="r" b="b"/>
              <a:pathLst>
                <a:path w="15" h="51">
                  <a:moveTo>
                    <a:pt x="15" y="46"/>
                  </a:moveTo>
                  <a:lnTo>
                    <a:pt x="15" y="46"/>
                  </a:lnTo>
                  <a:lnTo>
                    <a:pt x="12" y="36"/>
                  </a:lnTo>
                  <a:lnTo>
                    <a:pt x="11" y="26"/>
                  </a:lnTo>
                  <a:lnTo>
                    <a:pt x="10" y="5"/>
                  </a:lnTo>
                  <a:lnTo>
                    <a:pt x="10" y="5"/>
                  </a:lnTo>
                  <a:lnTo>
                    <a:pt x="10" y="3"/>
                  </a:lnTo>
                  <a:lnTo>
                    <a:pt x="8" y="1"/>
                  </a:lnTo>
                  <a:lnTo>
                    <a:pt x="6" y="1"/>
                  </a:lnTo>
                  <a:lnTo>
                    <a:pt x="5" y="0"/>
                  </a:lnTo>
                  <a:lnTo>
                    <a:pt x="3" y="1"/>
                  </a:lnTo>
                  <a:lnTo>
                    <a:pt x="1" y="1"/>
                  </a:lnTo>
                  <a:lnTo>
                    <a:pt x="0" y="3"/>
                  </a:lnTo>
                  <a:lnTo>
                    <a:pt x="0" y="5"/>
                  </a:lnTo>
                  <a:lnTo>
                    <a:pt x="0" y="5"/>
                  </a:lnTo>
                  <a:lnTo>
                    <a:pt x="1" y="27"/>
                  </a:lnTo>
                  <a:lnTo>
                    <a:pt x="2" y="38"/>
                  </a:lnTo>
                  <a:lnTo>
                    <a:pt x="5" y="48"/>
                  </a:lnTo>
                  <a:lnTo>
                    <a:pt x="5" y="48"/>
                  </a:lnTo>
                  <a:lnTo>
                    <a:pt x="6" y="50"/>
                  </a:lnTo>
                  <a:lnTo>
                    <a:pt x="7" y="51"/>
                  </a:lnTo>
                  <a:lnTo>
                    <a:pt x="10" y="51"/>
                  </a:lnTo>
                  <a:lnTo>
                    <a:pt x="11" y="51"/>
                  </a:lnTo>
                  <a:lnTo>
                    <a:pt x="13" y="51"/>
                  </a:lnTo>
                  <a:lnTo>
                    <a:pt x="14" y="49"/>
                  </a:lnTo>
                  <a:lnTo>
                    <a:pt x="15" y="48"/>
                  </a:lnTo>
                  <a:lnTo>
                    <a:pt x="15" y="46"/>
                  </a:lnTo>
                  <a:lnTo>
                    <a:pt x="15" y="46"/>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53" name="Freeform 196"/>
            <p:cNvSpPr/>
            <p:nvPr/>
          </p:nvSpPr>
          <p:spPr bwMode="auto">
            <a:xfrm>
              <a:off x="4675188" y="2751138"/>
              <a:ext cx="12700" cy="34925"/>
            </a:xfrm>
            <a:custGeom>
              <a:avLst/>
              <a:gdLst/>
              <a:ahLst/>
              <a:cxnLst>
                <a:cxn ang="0">
                  <a:pos x="18" y="39"/>
                </a:cxn>
                <a:cxn ang="0">
                  <a:pos x="18" y="39"/>
                </a:cxn>
                <a:cxn ang="0">
                  <a:pos x="14" y="31"/>
                </a:cxn>
                <a:cxn ang="0">
                  <a:pos x="12" y="23"/>
                </a:cxn>
                <a:cxn ang="0">
                  <a:pos x="9" y="13"/>
                </a:cxn>
                <a:cxn ang="0">
                  <a:pos x="9" y="5"/>
                </a:cxn>
                <a:cxn ang="0">
                  <a:pos x="9" y="5"/>
                </a:cxn>
                <a:cxn ang="0">
                  <a:pos x="8" y="3"/>
                </a:cxn>
                <a:cxn ang="0">
                  <a:pos x="7" y="1"/>
                </a:cxn>
                <a:cxn ang="0">
                  <a:pos x="6" y="1"/>
                </a:cxn>
                <a:cxn ang="0">
                  <a:pos x="4" y="0"/>
                </a:cxn>
                <a:cxn ang="0">
                  <a:pos x="3" y="1"/>
                </a:cxn>
                <a:cxn ang="0">
                  <a:pos x="1" y="1"/>
                </a:cxn>
                <a:cxn ang="0">
                  <a:pos x="0" y="3"/>
                </a:cxn>
                <a:cxn ang="0">
                  <a:pos x="0" y="5"/>
                </a:cxn>
                <a:cxn ang="0">
                  <a:pos x="0" y="5"/>
                </a:cxn>
                <a:cxn ang="0">
                  <a:pos x="0" y="17"/>
                </a:cxn>
                <a:cxn ang="0">
                  <a:pos x="1" y="24"/>
                </a:cxn>
                <a:cxn ang="0">
                  <a:pos x="3" y="30"/>
                </a:cxn>
                <a:cxn ang="0">
                  <a:pos x="3" y="30"/>
                </a:cxn>
                <a:cxn ang="0">
                  <a:pos x="6" y="38"/>
                </a:cxn>
                <a:cxn ang="0">
                  <a:pos x="9" y="45"/>
                </a:cxn>
                <a:cxn ang="0">
                  <a:pos x="13" y="54"/>
                </a:cxn>
                <a:cxn ang="0">
                  <a:pos x="14" y="62"/>
                </a:cxn>
                <a:cxn ang="0">
                  <a:pos x="14" y="62"/>
                </a:cxn>
                <a:cxn ang="0">
                  <a:pos x="15" y="64"/>
                </a:cxn>
                <a:cxn ang="0">
                  <a:pos x="16" y="65"/>
                </a:cxn>
                <a:cxn ang="0">
                  <a:pos x="18" y="66"/>
                </a:cxn>
                <a:cxn ang="0">
                  <a:pos x="19" y="66"/>
                </a:cxn>
                <a:cxn ang="0">
                  <a:pos x="21" y="66"/>
                </a:cxn>
                <a:cxn ang="0">
                  <a:pos x="22" y="65"/>
                </a:cxn>
                <a:cxn ang="0">
                  <a:pos x="23" y="64"/>
                </a:cxn>
                <a:cxn ang="0">
                  <a:pos x="24" y="62"/>
                </a:cxn>
                <a:cxn ang="0">
                  <a:pos x="24" y="62"/>
                </a:cxn>
                <a:cxn ang="0">
                  <a:pos x="23" y="56"/>
                </a:cxn>
                <a:cxn ang="0">
                  <a:pos x="22" y="49"/>
                </a:cxn>
                <a:cxn ang="0">
                  <a:pos x="18" y="39"/>
                </a:cxn>
                <a:cxn ang="0">
                  <a:pos x="18" y="39"/>
                </a:cxn>
              </a:cxnLst>
              <a:rect l="0" t="0" r="r" b="b"/>
              <a:pathLst>
                <a:path w="24" h="66">
                  <a:moveTo>
                    <a:pt x="18" y="39"/>
                  </a:moveTo>
                  <a:lnTo>
                    <a:pt x="18" y="39"/>
                  </a:lnTo>
                  <a:lnTo>
                    <a:pt x="14" y="31"/>
                  </a:lnTo>
                  <a:lnTo>
                    <a:pt x="12" y="23"/>
                  </a:lnTo>
                  <a:lnTo>
                    <a:pt x="9" y="13"/>
                  </a:lnTo>
                  <a:lnTo>
                    <a:pt x="9" y="5"/>
                  </a:lnTo>
                  <a:lnTo>
                    <a:pt x="9" y="5"/>
                  </a:lnTo>
                  <a:lnTo>
                    <a:pt x="8" y="3"/>
                  </a:lnTo>
                  <a:lnTo>
                    <a:pt x="7" y="1"/>
                  </a:lnTo>
                  <a:lnTo>
                    <a:pt x="6" y="1"/>
                  </a:lnTo>
                  <a:lnTo>
                    <a:pt x="4" y="0"/>
                  </a:lnTo>
                  <a:lnTo>
                    <a:pt x="3" y="1"/>
                  </a:lnTo>
                  <a:lnTo>
                    <a:pt x="1" y="1"/>
                  </a:lnTo>
                  <a:lnTo>
                    <a:pt x="0" y="3"/>
                  </a:lnTo>
                  <a:lnTo>
                    <a:pt x="0" y="5"/>
                  </a:lnTo>
                  <a:lnTo>
                    <a:pt x="0" y="5"/>
                  </a:lnTo>
                  <a:lnTo>
                    <a:pt x="0" y="17"/>
                  </a:lnTo>
                  <a:lnTo>
                    <a:pt x="1" y="24"/>
                  </a:lnTo>
                  <a:lnTo>
                    <a:pt x="3" y="30"/>
                  </a:lnTo>
                  <a:lnTo>
                    <a:pt x="3" y="30"/>
                  </a:lnTo>
                  <a:lnTo>
                    <a:pt x="6" y="38"/>
                  </a:lnTo>
                  <a:lnTo>
                    <a:pt x="9" y="45"/>
                  </a:lnTo>
                  <a:lnTo>
                    <a:pt x="13" y="54"/>
                  </a:lnTo>
                  <a:lnTo>
                    <a:pt x="14" y="62"/>
                  </a:lnTo>
                  <a:lnTo>
                    <a:pt x="14" y="62"/>
                  </a:lnTo>
                  <a:lnTo>
                    <a:pt x="15" y="64"/>
                  </a:lnTo>
                  <a:lnTo>
                    <a:pt x="16" y="65"/>
                  </a:lnTo>
                  <a:lnTo>
                    <a:pt x="18" y="66"/>
                  </a:lnTo>
                  <a:lnTo>
                    <a:pt x="19" y="66"/>
                  </a:lnTo>
                  <a:lnTo>
                    <a:pt x="21" y="66"/>
                  </a:lnTo>
                  <a:lnTo>
                    <a:pt x="22" y="65"/>
                  </a:lnTo>
                  <a:lnTo>
                    <a:pt x="23" y="64"/>
                  </a:lnTo>
                  <a:lnTo>
                    <a:pt x="24" y="62"/>
                  </a:lnTo>
                  <a:lnTo>
                    <a:pt x="24" y="62"/>
                  </a:lnTo>
                  <a:lnTo>
                    <a:pt x="23" y="56"/>
                  </a:lnTo>
                  <a:lnTo>
                    <a:pt x="22" y="49"/>
                  </a:lnTo>
                  <a:lnTo>
                    <a:pt x="18" y="39"/>
                  </a:lnTo>
                  <a:lnTo>
                    <a:pt x="18" y="39"/>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54" name="Freeform 197"/>
            <p:cNvSpPr/>
            <p:nvPr/>
          </p:nvSpPr>
          <p:spPr bwMode="auto">
            <a:xfrm>
              <a:off x="4710113" y="2759075"/>
              <a:ext cx="9525" cy="44450"/>
            </a:xfrm>
            <a:custGeom>
              <a:avLst/>
              <a:gdLst/>
              <a:ahLst/>
              <a:cxnLst>
                <a:cxn ang="0">
                  <a:pos x="10" y="4"/>
                </a:cxn>
                <a:cxn ang="0">
                  <a:pos x="10" y="4"/>
                </a:cxn>
                <a:cxn ang="0">
                  <a:pos x="10" y="2"/>
                </a:cxn>
                <a:cxn ang="0">
                  <a:pos x="9" y="1"/>
                </a:cxn>
                <a:cxn ang="0">
                  <a:pos x="6" y="0"/>
                </a:cxn>
                <a:cxn ang="0">
                  <a:pos x="4" y="0"/>
                </a:cxn>
                <a:cxn ang="0">
                  <a:pos x="3" y="0"/>
                </a:cxn>
                <a:cxn ang="0">
                  <a:pos x="1" y="1"/>
                </a:cxn>
                <a:cxn ang="0">
                  <a:pos x="0" y="2"/>
                </a:cxn>
                <a:cxn ang="0">
                  <a:pos x="0" y="4"/>
                </a:cxn>
                <a:cxn ang="0">
                  <a:pos x="0" y="4"/>
                </a:cxn>
                <a:cxn ang="0">
                  <a:pos x="1" y="24"/>
                </a:cxn>
                <a:cxn ang="0">
                  <a:pos x="3" y="44"/>
                </a:cxn>
                <a:cxn ang="0">
                  <a:pos x="6" y="63"/>
                </a:cxn>
                <a:cxn ang="0">
                  <a:pos x="10" y="82"/>
                </a:cxn>
                <a:cxn ang="0">
                  <a:pos x="10" y="82"/>
                </a:cxn>
                <a:cxn ang="0">
                  <a:pos x="11" y="84"/>
                </a:cxn>
                <a:cxn ang="0">
                  <a:pos x="12" y="85"/>
                </a:cxn>
                <a:cxn ang="0">
                  <a:pos x="14" y="85"/>
                </a:cxn>
                <a:cxn ang="0">
                  <a:pos x="16" y="85"/>
                </a:cxn>
                <a:cxn ang="0">
                  <a:pos x="17" y="84"/>
                </a:cxn>
                <a:cxn ang="0">
                  <a:pos x="18" y="83"/>
                </a:cxn>
                <a:cxn ang="0">
                  <a:pos x="19" y="82"/>
                </a:cxn>
                <a:cxn ang="0">
                  <a:pos x="19" y="80"/>
                </a:cxn>
                <a:cxn ang="0">
                  <a:pos x="19" y="80"/>
                </a:cxn>
                <a:cxn ang="0">
                  <a:pos x="16" y="61"/>
                </a:cxn>
                <a:cxn ang="0">
                  <a:pos x="13" y="43"/>
                </a:cxn>
                <a:cxn ang="0">
                  <a:pos x="11" y="24"/>
                </a:cxn>
                <a:cxn ang="0">
                  <a:pos x="10" y="4"/>
                </a:cxn>
                <a:cxn ang="0">
                  <a:pos x="10" y="4"/>
                </a:cxn>
              </a:cxnLst>
              <a:rect l="0" t="0" r="r" b="b"/>
              <a:pathLst>
                <a:path w="19" h="85">
                  <a:moveTo>
                    <a:pt x="10" y="4"/>
                  </a:moveTo>
                  <a:lnTo>
                    <a:pt x="10" y="4"/>
                  </a:lnTo>
                  <a:lnTo>
                    <a:pt x="10" y="2"/>
                  </a:lnTo>
                  <a:lnTo>
                    <a:pt x="9" y="1"/>
                  </a:lnTo>
                  <a:lnTo>
                    <a:pt x="6" y="0"/>
                  </a:lnTo>
                  <a:lnTo>
                    <a:pt x="4" y="0"/>
                  </a:lnTo>
                  <a:lnTo>
                    <a:pt x="3" y="0"/>
                  </a:lnTo>
                  <a:lnTo>
                    <a:pt x="1" y="1"/>
                  </a:lnTo>
                  <a:lnTo>
                    <a:pt x="0" y="2"/>
                  </a:lnTo>
                  <a:lnTo>
                    <a:pt x="0" y="4"/>
                  </a:lnTo>
                  <a:lnTo>
                    <a:pt x="0" y="4"/>
                  </a:lnTo>
                  <a:lnTo>
                    <a:pt x="1" y="24"/>
                  </a:lnTo>
                  <a:lnTo>
                    <a:pt x="3" y="44"/>
                  </a:lnTo>
                  <a:lnTo>
                    <a:pt x="6" y="63"/>
                  </a:lnTo>
                  <a:lnTo>
                    <a:pt x="10" y="82"/>
                  </a:lnTo>
                  <a:lnTo>
                    <a:pt x="10" y="82"/>
                  </a:lnTo>
                  <a:lnTo>
                    <a:pt x="11" y="84"/>
                  </a:lnTo>
                  <a:lnTo>
                    <a:pt x="12" y="85"/>
                  </a:lnTo>
                  <a:lnTo>
                    <a:pt x="14" y="85"/>
                  </a:lnTo>
                  <a:lnTo>
                    <a:pt x="16" y="85"/>
                  </a:lnTo>
                  <a:lnTo>
                    <a:pt x="17" y="84"/>
                  </a:lnTo>
                  <a:lnTo>
                    <a:pt x="18" y="83"/>
                  </a:lnTo>
                  <a:lnTo>
                    <a:pt x="19" y="82"/>
                  </a:lnTo>
                  <a:lnTo>
                    <a:pt x="19" y="80"/>
                  </a:lnTo>
                  <a:lnTo>
                    <a:pt x="19" y="80"/>
                  </a:lnTo>
                  <a:lnTo>
                    <a:pt x="16" y="61"/>
                  </a:lnTo>
                  <a:lnTo>
                    <a:pt x="13" y="43"/>
                  </a:lnTo>
                  <a:lnTo>
                    <a:pt x="11" y="24"/>
                  </a:lnTo>
                  <a:lnTo>
                    <a:pt x="10" y="4"/>
                  </a:lnTo>
                  <a:lnTo>
                    <a:pt x="10" y="4"/>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55" name="Freeform 198"/>
            <p:cNvSpPr/>
            <p:nvPr/>
          </p:nvSpPr>
          <p:spPr bwMode="auto">
            <a:xfrm>
              <a:off x="4416425" y="2370138"/>
              <a:ext cx="15875" cy="106363"/>
            </a:xfrm>
            <a:custGeom>
              <a:avLst/>
              <a:gdLst/>
              <a:ahLst/>
              <a:cxnLst>
                <a:cxn ang="0">
                  <a:pos x="19" y="3"/>
                </a:cxn>
                <a:cxn ang="0">
                  <a:pos x="19" y="3"/>
                </a:cxn>
                <a:cxn ang="0">
                  <a:pos x="14" y="24"/>
                </a:cxn>
                <a:cxn ang="0">
                  <a:pos x="13" y="34"/>
                </a:cxn>
                <a:cxn ang="0">
                  <a:pos x="13" y="45"/>
                </a:cxn>
                <a:cxn ang="0">
                  <a:pos x="13" y="98"/>
                </a:cxn>
                <a:cxn ang="0">
                  <a:pos x="13" y="98"/>
                </a:cxn>
                <a:cxn ang="0">
                  <a:pos x="13" y="124"/>
                </a:cxn>
                <a:cxn ang="0">
                  <a:pos x="12" y="136"/>
                </a:cxn>
                <a:cxn ang="0">
                  <a:pos x="10" y="149"/>
                </a:cxn>
                <a:cxn ang="0">
                  <a:pos x="10" y="149"/>
                </a:cxn>
                <a:cxn ang="0">
                  <a:pos x="4" y="171"/>
                </a:cxn>
                <a:cxn ang="0">
                  <a:pos x="2" y="183"/>
                </a:cxn>
                <a:cxn ang="0">
                  <a:pos x="0" y="194"/>
                </a:cxn>
                <a:cxn ang="0">
                  <a:pos x="0" y="194"/>
                </a:cxn>
                <a:cxn ang="0">
                  <a:pos x="1" y="196"/>
                </a:cxn>
                <a:cxn ang="0">
                  <a:pos x="2" y="197"/>
                </a:cxn>
                <a:cxn ang="0">
                  <a:pos x="3" y="198"/>
                </a:cxn>
                <a:cxn ang="0">
                  <a:pos x="5" y="199"/>
                </a:cxn>
                <a:cxn ang="0">
                  <a:pos x="6" y="198"/>
                </a:cxn>
                <a:cxn ang="0">
                  <a:pos x="8" y="197"/>
                </a:cxn>
                <a:cxn ang="0">
                  <a:pos x="9" y="196"/>
                </a:cxn>
                <a:cxn ang="0">
                  <a:pos x="10" y="194"/>
                </a:cxn>
                <a:cxn ang="0">
                  <a:pos x="10" y="194"/>
                </a:cxn>
                <a:cxn ang="0">
                  <a:pos x="11" y="182"/>
                </a:cxn>
                <a:cxn ang="0">
                  <a:pos x="14" y="169"/>
                </a:cxn>
                <a:cxn ang="0">
                  <a:pos x="20" y="144"/>
                </a:cxn>
                <a:cxn ang="0">
                  <a:pos x="20" y="144"/>
                </a:cxn>
                <a:cxn ang="0">
                  <a:pos x="22" y="135"/>
                </a:cxn>
                <a:cxn ang="0">
                  <a:pos x="22" y="125"/>
                </a:cxn>
                <a:cxn ang="0">
                  <a:pos x="22" y="105"/>
                </a:cxn>
                <a:cxn ang="0">
                  <a:pos x="22" y="105"/>
                </a:cxn>
                <a:cxn ang="0">
                  <a:pos x="22" y="80"/>
                </a:cxn>
                <a:cxn ang="0">
                  <a:pos x="22" y="55"/>
                </a:cxn>
                <a:cxn ang="0">
                  <a:pos x="23" y="31"/>
                </a:cxn>
                <a:cxn ang="0">
                  <a:pos x="25" y="18"/>
                </a:cxn>
                <a:cxn ang="0">
                  <a:pos x="29" y="6"/>
                </a:cxn>
                <a:cxn ang="0">
                  <a:pos x="29" y="6"/>
                </a:cxn>
                <a:cxn ang="0">
                  <a:pos x="29" y="4"/>
                </a:cxn>
                <a:cxn ang="0">
                  <a:pos x="28" y="2"/>
                </a:cxn>
                <a:cxn ang="0">
                  <a:pos x="27" y="1"/>
                </a:cxn>
                <a:cxn ang="0">
                  <a:pos x="24" y="0"/>
                </a:cxn>
                <a:cxn ang="0">
                  <a:pos x="23" y="0"/>
                </a:cxn>
                <a:cxn ang="0">
                  <a:pos x="21" y="0"/>
                </a:cxn>
                <a:cxn ang="0">
                  <a:pos x="20" y="2"/>
                </a:cxn>
                <a:cxn ang="0">
                  <a:pos x="19" y="3"/>
                </a:cxn>
                <a:cxn ang="0">
                  <a:pos x="19" y="3"/>
                </a:cxn>
              </a:cxnLst>
              <a:rect l="0" t="0" r="r" b="b"/>
              <a:pathLst>
                <a:path w="29" h="199">
                  <a:moveTo>
                    <a:pt x="19" y="3"/>
                  </a:moveTo>
                  <a:lnTo>
                    <a:pt x="19" y="3"/>
                  </a:lnTo>
                  <a:lnTo>
                    <a:pt x="14" y="24"/>
                  </a:lnTo>
                  <a:lnTo>
                    <a:pt x="13" y="34"/>
                  </a:lnTo>
                  <a:lnTo>
                    <a:pt x="13" y="45"/>
                  </a:lnTo>
                  <a:lnTo>
                    <a:pt x="13" y="98"/>
                  </a:lnTo>
                  <a:lnTo>
                    <a:pt x="13" y="98"/>
                  </a:lnTo>
                  <a:lnTo>
                    <a:pt x="13" y="124"/>
                  </a:lnTo>
                  <a:lnTo>
                    <a:pt x="12" y="136"/>
                  </a:lnTo>
                  <a:lnTo>
                    <a:pt x="10" y="149"/>
                  </a:lnTo>
                  <a:lnTo>
                    <a:pt x="10" y="149"/>
                  </a:lnTo>
                  <a:lnTo>
                    <a:pt x="4" y="171"/>
                  </a:lnTo>
                  <a:lnTo>
                    <a:pt x="2" y="183"/>
                  </a:lnTo>
                  <a:lnTo>
                    <a:pt x="0" y="194"/>
                  </a:lnTo>
                  <a:lnTo>
                    <a:pt x="0" y="194"/>
                  </a:lnTo>
                  <a:lnTo>
                    <a:pt x="1" y="196"/>
                  </a:lnTo>
                  <a:lnTo>
                    <a:pt x="2" y="197"/>
                  </a:lnTo>
                  <a:lnTo>
                    <a:pt x="3" y="198"/>
                  </a:lnTo>
                  <a:lnTo>
                    <a:pt x="5" y="199"/>
                  </a:lnTo>
                  <a:lnTo>
                    <a:pt x="6" y="198"/>
                  </a:lnTo>
                  <a:lnTo>
                    <a:pt x="8" y="197"/>
                  </a:lnTo>
                  <a:lnTo>
                    <a:pt x="9" y="196"/>
                  </a:lnTo>
                  <a:lnTo>
                    <a:pt x="10" y="194"/>
                  </a:lnTo>
                  <a:lnTo>
                    <a:pt x="10" y="194"/>
                  </a:lnTo>
                  <a:lnTo>
                    <a:pt x="11" y="182"/>
                  </a:lnTo>
                  <a:lnTo>
                    <a:pt x="14" y="169"/>
                  </a:lnTo>
                  <a:lnTo>
                    <a:pt x="20" y="144"/>
                  </a:lnTo>
                  <a:lnTo>
                    <a:pt x="20" y="144"/>
                  </a:lnTo>
                  <a:lnTo>
                    <a:pt x="22" y="135"/>
                  </a:lnTo>
                  <a:lnTo>
                    <a:pt x="22" y="125"/>
                  </a:lnTo>
                  <a:lnTo>
                    <a:pt x="22" y="105"/>
                  </a:lnTo>
                  <a:lnTo>
                    <a:pt x="22" y="105"/>
                  </a:lnTo>
                  <a:lnTo>
                    <a:pt x="22" y="80"/>
                  </a:lnTo>
                  <a:lnTo>
                    <a:pt x="22" y="55"/>
                  </a:lnTo>
                  <a:lnTo>
                    <a:pt x="23" y="31"/>
                  </a:lnTo>
                  <a:lnTo>
                    <a:pt x="25" y="18"/>
                  </a:lnTo>
                  <a:lnTo>
                    <a:pt x="29" y="6"/>
                  </a:lnTo>
                  <a:lnTo>
                    <a:pt x="29" y="6"/>
                  </a:lnTo>
                  <a:lnTo>
                    <a:pt x="29" y="4"/>
                  </a:lnTo>
                  <a:lnTo>
                    <a:pt x="28" y="2"/>
                  </a:lnTo>
                  <a:lnTo>
                    <a:pt x="27" y="1"/>
                  </a:lnTo>
                  <a:lnTo>
                    <a:pt x="24" y="0"/>
                  </a:lnTo>
                  <a:lnTo>
                    <a:pt x="23" y="0"/>
                  </a:lnTo>
                  <a:lnTo>
                    <a:pt x="21" y="0"/>
                  </a:lnTo>
                  <a:lnTo>
                    <a:pt x="20" y="2"/>
                  </a:lnTo>
                  <a:lnTo>
                    <a:pt x="19" y="3"/>
                  </a:lnTo>
                  <a:lnTo>
                    <a:pt x="19" y="3"/>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56" name="Freeform 199"/>
            <p:cNvSpPr/>
            <p:nvPr/>
          </p:nvSpPr>
          <p:spPr bwMode="auto">
            <a:xfrm>
              <a:off x="4464050" y="2424113"/>
              <a:ext cx="19050" cy="88900"/>
            </a:xfrm>
            <a:custGeom>
              <a:avLst/>
              <a:gdLst/>
              <a:ahLst/>
              <a:cxnLst>
                <a:cxn ang="0">
                  <a:pos x="26" y="3"/>
                </a:cxn>
                <a:cxn ang="0">
                  <a:pos x="26" y="3"/>
                </a:cxn>
                <a:cxn ang="0">
                  <a:pos x="18" y="42"/>
                </a:cxn>
                <a:cxn ang="0">
                  <a:pos x="11" y="83"/>
                </a:cxn>
                <a:cxn ang="0">
                  <a:pos x="6" y="123"/>
                </a:cxn>
                <a:cxn ang="0">
                  <a:pos x="0" y="162"/>
                </a:cxn>
                <a:cxn ang="0">
                  <a:pos x="0" y="162"/>
                </a:cxn>
                <a:cxn ang="0">
                  <a:pos x="0" y="164"/>
                </a:cxn>
                <a:cxn ang="0">
                  <a:pos x="2" y="166"/>
                </a:cxn>
                <a:cxn ang="0">
                  <a:pos x="3" y="167"/>
                </a:cxn>
                <a:cxn ang="0">
                  <a:pos x="5" y="167"/>
                </a:cxn>
                <a:cxn ang="0">
                  <a:pos x="8" y="166"/>
                </a:cxn>
                <a:cxn ang="0">
                  <a:pos x="10" y="164"/>
                </a:cxn>
                <a:cxn ang="0">
                  <a:pos x="10" y="162"/>
                </a:cxn>
                <a:cxn ang="0">
                  <a:pos x="10" y="162"/>
                </a:cxn>
                <a:cxn ang="0">
                  <a:pos x="15" y="123"/>
                </a:cxn>
                <a:cxn ang="0">
                  <a:pos x="20" y="84"/>
                </a:cxn>
                <a:cxn ang="0">
                  <a:pos x="26" y="45"/>
                </a:cxn>
                <a:cxn ang="0">
                  <a:pos x="36" y="6"/>
                </a:cxn>
                <a:cxn ang="0">
                  <a:pos x="36" y="6"/>
                </a:cxn>
                <a:cxn ang="0">
                  <a:pos x="36" y="4"/>
                </a:cxn>
                <a:cxn ang="0">
                  <a:pos x="35" y="2"/>
                </a:cxn>
                <a:cxn ang="0">
                  <a:pos x="34" y="1"/>
                </a:cxn>
                <a:cxn ang="0">
                  <a:pos x="31" y="0"/>
                </a:cxn>
                <a:cxn ang="0">
                  <a:pos x="29" y="0"/>
                </a:cxn>
                <a:cxn ang="0">
                  <a:pos x="28" y="0"/>
                </a:cxn>
                <a:cxn ang="0">
                  <a:pos x="26" y="1"/>
                </a:cxn>
                <a:cxn ang="0">
                  <a:pos x="26" y="3"/>
                </a:cxn>
                <a:cxn ang="0">
                  <a:pos x="26" y="3"/>
                </a:cxn>
              </a:cxnLst>
              <a:rect l="0" t="0" r="r" b="b"/>
              <a:pathLst>
                <a:path w="36" h="167">
                  <a:moveTo>
                    <a:pt x="26" y="3"/>
                  </a:moveTo>
                  <a:lnTo>
                    <a:pt x="26" y="3"/>
                  </a:lnTo>
                  <a:lnTo>
                    <a:pt x="18" y="42"/>
                  </a:lnTo>
                  <a:lnTo>
                    <a:pt x="11" y="83"/>
                  </a:lnTo>
                  <a:lnTo>
                    <a:pt x="6" y="123"/>
                  </a:lnTo>
                  <a:lnTo>
                    <a:pt x="0" y="162"/>
                  </a:lnTo>
                  <a:lnTo>
                    <a:pt x="0" y="162"/>
                  </a:lnTo>
                  <a:lnTo>
                    <a:pt x="0" y="164"/>
                  </a:lnTo>
                  <a:lnTo>
                    <a:pt x="2" y="166"/>
                  </a:lnTo>
                  <a:lnTo>
                    <a:pt x="3" y="167"/>
                  </a:lnTo>
                  <a:lnTo>
                    <a:pt x="5" y="167"/>
                  </a:lnTo>
                  <a:lnTo>
                    <a:pt x="8" y="166"/>
                  </a:lnTo>
                  <a:lnTo>
                    <a:pt x="10" y="164"/>
                  </a:lnTo>
                  <a:lnTo>
                    <a:pt x="10" y="162"/>
                  </a:lnTo>
                  <a:lnTo>
                    <a:pt x="10" y="162"/>
                  </a:lnTo>
                  <a:lnTo>
                    <a:pt x="15" y="123"/>
                  </a:lnTo>
                  <a:lnTo>
                    <a:pt x="20" y="84"/>
                  </a:lnTo>
                  <a:lnTo>
                    <a:pt x="26" y="45"/>
                  </a:lnTo>
                  <a:lnTo>
                    <a:pt x="36" y="6"/>
                  </a:lnTo>
                  <a:lnTo>
                    <a:pt x="36" y="6"/>
                  </a:lnTo>
                  <a:lnTo>
                    <a:pt x="36" y="4"/>
                  </a:lnTo>
                  <a:lnTo>
                    <a:pt x="35" y="2"/>
                  </a:lnTo>
                  <a:lnTo>
                    <a:pt x="34" y="1"/>
                  </a:lnTo>
                  <a:lnTo>
                    <a:pt x="31" y="0"/>
                  </a:lnTo>
                  <a:lnTo>
                    <a:pt x="29" y="0"/>
                  </a:lnTo>
                  <a:lnTo>
                    <a:pt x="28" y="0"/>
                  </a:lnTo>
                  <a:lnTo>
                    <a:pt x="26" y="1"/>
                  </a:lnTo>
                  <a:lnTo>
                    <a:pt x="26" y="3"/>
                  </a:lnTo>
                  <a:lnTo>
                    <a:pt x="26" y="3"/>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57" name="Freeform 200"/>
            <p:cNvSpPr/>
            <p:nvPr/>
          </p:nvSpPr>
          <p:spPr bwMode="auto">
            <a:xfrm>
              <a:off x="4521200" y="2484438"/>
              <a:ext cx="17463" cy="95250"/>
            </a:xfrm>
            <a:custGeom>
              <a:avLst/>
              <a:gdLst/>
              <a:ahLst/>
              <a:cxnLst>
                <a:cxn ang="0">
                  <a:pos x="26" y="5"/>
                </a:cxn>
                <a:cxn ang="0">
                  <a:pos x="26" y="5"/>
                </a:cxn>
                <a:cxn ang="0">
                  <a:pos x="25" y="26"/>
                </a:cxn>
                <a:cxn ang="0">
                  <a:pos x="23" y="46"/>
                </a:cxn>
                <a:cxn ang="0">
                  <a:pos x="20" y="67"/>
                </a:cxn>
                <a:cxn ang="0">
                  <a:pos x="14" y="88"/>
                </a:cxn>
                <a:cxn ang="0">
                  <a:pos x="14" y="88"/>
                </a:cxn>
                <a:cxn ang="0">
                  <a:pos x="11" y="98"/>
                </a:cxn>
                <a:cxn ang="0">
                  <a:pos x="9" y="109"/>
                </a:cxn>
                <a:cxn ang="0">
                  <a:pos x="6" y="131"/>
                </a:cxn>
                <a:cxn ang="0">
                  <a:pos x="3" y="153"/>
                </a:cxn>
                <a:cxn ang="0">
                  <a:pos x="0" y="174"/>
                </a:cxn>
                <a:cxn ang="0">
                  <a:pos x="0" y="174"/>
                </a:cxn>
                <a:cxn ang="0">
                  <a:pos x="0" y="176"/>
                </a:cxn>
                <a:cxn ang="0">
                  <a:pos x="1" y="177"/>
                </a:cxn>
                <a:cxn ang="0">
                  <a:pos x="4" y="179"/>
                </a:cxn>
                <a:cxn ang="0">
                  <a:pos x="6" y="179"/>
                </a:cxn>
                <a:cxn ang="0">
                  <a:pos x="7" y="179"/>
                </a:cxn>
                <a:cxn ang="0">
                  <a:pos x="8" y="178"/>
                </a:cxn>
                <a:cxn ang="0">
                  <a:pos x="9" y="176"/>
                </a:cxn>
                <a:cxn ang="0">
                  <a:pos x="9" y="176"/>
                </a:cxn>
                <a:cxn ang="0">
                  <a:pos x="12" y="155"/>
                </a:cxn>
                <a:cxn ang="0">
                  <a:pos x="15" y="133"/>
                </a:cxn>
                <a:cxn ang="0">
                  <a:pos x="18" y="111"/>
                </a:cxn>
                <a:cxn ang="0">
                  <a:pos x="24" y="91"/>
                </a:cxn>
                <a:cxn ang="0">
                  <a:pos x="24" y="91"/>
                </a:cxn>
                <a:cxn ang="0">
                  <a:pos x="28" y="69"/>
                </a:cxn>
                <a:cxn ang="0">
                  <a:pos x="32" y="48"/>
                </a:cxn>
                <a:cxn ang="0">
                  <a:pos x="34" y="27"/>
                </a:cxn>
                <a:cxn ang="0">
                  <a:pos x="35" y="5"/>
                </a:cxn>
                <a:cxn ang="0">
                  <a:pos x="35" y="5"/>
                </a:cxn>
                <a:cxn ang="0">
                  <a:pos x="34" y="3"/>
                </a:cxn>
                <a:cxn ang="0">
                  <a:pos x="33" y="1"/>
                </a:cxn>
                <a:cxn ang="0">
                  <a:pos x="32" y="0"/>
                </a:cxn>
                <a:cxn ang="0">
                  <a:pos x="30" y="0"/>
                </a:cxn>
                <a:cxn ang="0">
                  <a:pos x="28" y="0"/>
                </a:cxn>
                <a:cxn ang="0">
                  <a:pos x="27" y="1"/>
                </a:cxn>
                <a:cxn ang="0">
                  <a:pos x="26" y="3"/>
                </a:cxn>
                <a:cxn ang="0">
                  <a:pos x="26" y="5"/>
                </a:cxn>
                <a:cxn ang="0">
                  <a:pos x="26" y="5"/>
                </a:cxn>
              </a:cxnLst>
              <a:rect l="0" t="0" r="r" b="b"/>
              <a:pathLst>
                <a:path w="35" h="179">
                  <a:moveTo>
                    <a:pt x="26" y="5"/>
                  </a:moveTo>
                  <a:lnTo>
                    <a:pt x="26" y="5"/>
                  </a:lnTo>
                  <a:lnTo>
                    <a:pt x="25" y="26"/>
                  </a:lnTo>
                  <a:lnTo>
                    <a:pt x="23" y="46"/>
                  </a:lnTo>
                  <a:lnTo>
                    <a:pt x="20" y="67"/>
                  </a:lnTo>
                  <a:lnTo>
                    <a:pt x="14" y="88"/>
                  </a:lnTo>
                  <a:lnTo>
                    <a:pt x="14" y="88"/>
                  </a:lnTo>
                  <a:lnTo>
                    <a:pt x="11" y="98"/>
                  </a:lnTo>
                  <a:lnTo>
                    <a:pt x="9" y="109"/>
                  </a:lnTo>
                  <a:lnTo>
                    <a:pt x="6" y="131"/>
                  </a:lnTo>
                  <a:lnTo>
                    <a:pt x="3" y="153"/>
                  </a:lnTo>
                  <a:lnTo>
                    <a:pt x="0" y="174"/>
                  </a:lnTo>
                  <a:lnTo>
                    <a:pt x="0" y="174"/>
                  </a:lnTo>
                  <a:lnTo>
                    <a:pt x="0" y="176"/>
                  </a:lnTo>
                  <a:lnTo>
                    <a:pt x="1" y="177"/>
                  </a:lnTo>
                  <a:lnTo>
                    <a:pt x="4" y="179"/>
                  </a:lnTo>
                  <a:lnTo>
                    <a:pt x="6" y="179"/>
                  </a:lnTo>
                  <a:lnTo>
                    <a:pt x="7" y="179"/>
                  </a:lnTo>
                  <a:lnTo>
                    <a:pt x="8" y="178"/>
                  </a:lnTo>
                  <a:lnTo>
                    <a:pt x="9" y="176"/>
                  </a:lnTo>
                  <a:lnTo>
                    <a:pt x="9" y="176"/>
                  </a:lnTo>
                  <a:lnTo>
                    <a:pt x="12" y="155"/>
                  </a:lnTo>
                  <a:lnTo>
                    <a:pt x="15" y="133"/>
                  </a:lnTo>
                  <a:lnTo>
                    <a:pt x="18" y="111"/>
                  </a:lnTo>
                  <a:lnTo>
                    <a:pt x="24" y="91"/>
                  </a:lnTo>
                  <a:lnTo>
                    <a:pt x="24" y="91"/>
                  </a:lnTo>
                  <a:lnTo>
                    <a:pt x="28" y="69"/>
                  </a:lnTo>
                  <a:lnTo>
                    <a:pt x="32" y="48"/>
                  </a:lnTo>
                  <a:lnTo>
                    <a:pt x="34" y="27"/>
                  </a:lnTo>
                  <a:lnTo>
                    <a:pt x="35" y="5"/>
                  </a:lnTo>
                  <a:lnTo>
                    <a:pt x="35" y="5"/>
                  </a:lnTo>
                  <a:lnTo>
                    <a:pt x="34" y="3"/>
                  </a:lnTo>
                  <a:lnTo>
                    <a:pt x="33" y="1"/>
                  </a:lnTo>
                  <a:lnTo>
                    <a:pt x="32" y="0"/>
                  </a:lnTo>
                  <a:lnTo>
                    <a:pt x="30" y="0"/>
                  </a:lnTo>
                  <a:lnTo>
                    <a:pt x="28" y="0"/>
                  </a:lnTo>
                  <a:lnTo>
                    <a:pt x="27" y="1"/>
                  </a:lnTo>
                  <a:lnTo>
                    <a:pt x="26" y="3"/>
                  </a:lnTo>
                  <a:lnTo>
                    <a:pt x="26" y="5"/>
                  </a:lnTo>
                  <a:lnTo>
                    <a:pt x="26" y="5"/>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58" name="Freeform 201"/>
            <p:cNvSpPr/>
            <p:nvPr/>
          </p:nvSpPr>
          <p:spPr bwMode="auto">
            <a:xfrm>
              <a:off x="4570413" y="2508250"/>
              <a:ext cx="12700" cy="41275"/>
            </a:xfrm>
            <a:custGeom>
              <a:avLst/>
              <a:gdLst/>
              <a:ahLst/>
              <a:cxnLst>
                <a:cxn ang="0">
                  <a:pos x="12" y="3"/>
                </a:cxn>
                <a:cxn ang="0">
                  <a:pos x="12" y="3"/>
                </a:cxn>
                <a:cxn ang="0">
                  <a:pos x="8" y="21"/>
                </a:cxn>
                <a:cxn ang="0">
                  <a:pos x="6" y="38"/>
                </a:cxn>
                <a:cxn ang="0">
                  <a:pos x="3" y="56"/>
                </a:cxn>
                <a:cxn ang="0">
                  <a:pos x="0" y="73"/>
                </a:cxn>
                <a:cxn ang="0">
                  <a:pos x="0" y="73"/>
                </a:cxn>
                <a:cxn ang="0">
                  <a:pos x="0" y="76"/>
                </a:cxn>
                <a:cxn ang="0">
                  <a:pos x="1" y="77"/>
                </a:cxn>
                <a:cxn ang="0">
                  <a:pos x="2" y="78"/>
                </a:cxn>
                <a:cxn ang="0">
                  <a:pos x="3" y="79"/>
                </a:cxn>
                <a:cxn ang="0">
                  <a:pos x="5" y="79"/>
                </a:cxn>
                <a:cxn ang="0">
                  <a:pos x="7" y="79"/>
                </a:cxn>
                <a:cxn ang="0">
                  <a:pos x="8" y="78"/>
                </a:cxn>
                <a:cxn ang="0">
                  <a:pos x="9" y="76"/>
                </a:cxn>
                <a:cxn ang="0">
                  <a:pos x="9" y="76"/>
                </a:cxn>
                <a:cxn ang="0">
                  <a:pos x="12" y="58"/>
                </a:cxn>
                <a:cxn ang="0">
                  <a:pos x="14" y="40"/>
                </a:cxn>
                <a:cxn ang="0">
                  <a:pos x="17" y="23"/>
                </a:cxn>
                <a:cxn ang="0">
                  <a:pos x="22" y="6"/>
                </a:cxn>
                <a:cxn ang="0">
                  <a:pos x="22" y="6"/>
                </a:cxn>
                <a:cxn ang="0">
                  <a:pos x="22" y="4"/>
                </a:cxn>
                <a:cxn ang="0">
                  <a:pos x="22" y="2"/>
                </a:cxn>
                <a:cxn ang="0">
                  <a:pos x="21" y="1"/>
                </a:cxn>
                <a:cxn ang="0">
                  <a:pos x="19" y="0"/>
                </a:cxn>
                <a:cxn ang="0">
                  <a:pos x="16" y="0"/>
                </a:cxn>
                <a:cxn ang="0">
                  <a:pos x="15" y="0"/>
                </a:cxn>
                <a:cxn ang="0">
                  <a:pos x="13" y="1"/>
                </a:cxn>
                <a:cxn ang="0">
                  <a:pos x="12" y="3"/>
                </a:cxn>
                <a:cxn ang="0">
                  <a:pos x="12" y="3"/>
                </a:cxn>
              </a:cxnLst>
              <a:rect l="0" t="0" r="r" b="b"/>
              <a:pathLst>
                <a:path w="22" h="79">
                  <a:moveTo>
                    <a:pt x="12" y="3"/>
                  </a:moveTo>
                  <a:lnTo>
                    <a:pt x="12" y="3"/>
                  </a:lnTo>
                  <a:lnTo>
                    <a:pt x="8" y="21"/>
                  </a:lnTo>
                  <a:lnTo>
                    <a:pt x="6" y="38"/>
                  </a:lnTo>
                  <a:lnTo>
                    <a:pt x="3" y="56"/>
                  </a:lnTo>
                  <a:lnTo>
                    <a:pt x="0" y="73"/>
                  </a:lnTo>
                  <a:lnTo>
                    <a:pt x="0" y="73"/>
                  </a:lnTo>
                  <a:lnTo>
                    <a:pt x="0" y="76"/>
                  </a:lnTo>
                  <a:lnTo>
                    <a:pt x="1" y="77"/>
                  </a:lnTo>
                  <a:lnTo>
                    <a:pt x="2" y="78"/>
                  </a:lnTo>
                  <a:lnTo>
                    <a:pt x="3" y="79"/>
                  </a:lnTo>
                  <a:lnTo>
                    <a:pt x="5" y="79"/>
                  </a:lnTo>
                  <a:lnTo>
                    <a:pt x="7" y="79"/>
                  </a:lnTo>
                  <a:lnTo>
                    <a:pt x="8" y="78"/>
                  </a:lnTo>
                  <a:lnTo>
                    <a:pt x="9" y="76"/>
                  </a:lnTo>
                  <a:lnTo>
                    <a:pt x="9" y="76"/>
                  </a:lnTo>
                  <a:lnTo>
                    <a:pt x="12" y="58"/>
                  </a:lnTo>
                  <a:lnTo>
                    <a:pt x="14" y="40"/>
                  </a:lnTo>
                  <a:lnTo>
                    <a:pt x="17" y="23"/>
                  </a:lnTo>
                  <a:lnTo>
                    <a:pt x="22" y="6"/>
                  </a:lnTo>
                  <a:lnTo>
                    <a:pt x="22" y="6"/>
                  </a:lnTo>
                  <a:lnTo>
                    <a:pt x="22" y="4"/>
                  </a:lnTo>
                  <a:lnTo>
                    <a:pt x="22" y="2"/>
                  </a:lnTo>
                  <a:lnTo>
                    <a:pt x="21" y="1"/>
                  </a:lnTo>
                  <a:lnTo>
                    <a:pt x="19" y="0"/>
                  </a:lnTo>
                  <a:lnTo>
                    <a:pt x="16" y="0"/>
                  </a:lnTo>
                  <a:lnTo>
                    <a:pt x="15" y="0"/>
                  </a:lnTo>
                  <a:lnTo>
                    <a:pt x="13" y="1"/>
                  </a:lnTo>
                  <a:lnTo>
                    <a:pt x="12" y="3"/>
                  </a:lnTo>
                  <a:lnTo>
                    <a:pt x="12" y="3"/>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59" name="Freeform 202"/>
            <p:cNvSpPr/>
            <p:nvPr/>
          </p:nvSpPr>
          <p:spPr bwMode="auto">
            <a:xfrm>
              <a:off x="4603750" y="2557463"/>
              <a:ext cx="15875" cy="46038"/>
            </a:xfrm>
            <a:custGeom>
              <a:avLst/>
              <a:gdLst/>
              <a:ahLst/>
              <a:cxnLst>
                <a:cxn ang="0">
                  <a:pos x="20" y="3"/>
                </a:cxn>
                <a:cxn ang="0">
                  <a:pos x="20" y="3"/>
                </a:cxn>
                <a:cxn ang="0">
                  <a:pos x="0" y="79"/>
                </a:cxn>
                <a:cxn ang="0">
                  <a:pos x="0" y="79"/>
                </a:cxn>
                <a:cxn ang="0">
                  <a:pos x="0" y="81"/>
                </a:cxn>
                <a:cxn ang="0">
                  <a:pos x="1" y="83"/>
                </a:cxn>
                <a:cxn ang="0">
                  <a:pos x="2" y="84"/>
                </a:cxn>
                <a:cxn ang="0">
                  <a:pos x="4" y="85"/>
                </a:cxn>
                <a:cxn ang="0">
                  <a:pos x="5" y="85"/>
                </a:cxn>
                <a:cxn ang="0">
                  <a:pos x="7" y="85"/>
                </a:cxn>
                <a:cxn ang="0">
                  <a:pos x="8" y="84"/>
                </a:cxn>
                <a:cxn ang="0">
                  <a:pos x="9" y="82"/>
                </a:cxn>
                <a:cxn ang="0">
                  <a:pos x="9" y="82"/>
                </a:cxn>
                <a:cxn ang="0">
                  <a:pos x="28" y="5"/>
                </a:cxn>
                <a:cxn ang="0">
                  <a:pos x="28" y="5"/>
                </a:cxn>
                <a:cxn ang="0">
                  <a:pos x="29" y="3"/>
                </a:cxn>
                <a:cxn ang="0">
                  <a:pos x="28" y="2"/>
                </a:cxn>
                <a:cxn ang="0">
                  <a:pos x="27" y="1"/>
                </a:cxn>
                <a:cxn ang="0">
                  <a:pos x="25" y="0"/>
                </a:cxn>
                <a:cxn ang="0">
                  <a:pos x="23" y="0"/>
                </a:cxn>
                <a:cxn ang="0">
                  <a:pos x="22" y="0"/>
                </a:cxn>
                <a:cxn ang="0">
                  <a:pos x="20" y="1"/>
                </a:cxn>
                <a:cxn ang="0">
                  <a:pos x="20" y="3"/>
                </a:cxn>
                <a:cxn ang="0">
                  <a:pos x="20" y="3"/>
                </a:cxn>
              </a:cxnLst>
              <a:rect l="0" t="0" r="r" b="b"/>
              <a:pathLst>
                <a:path w="29" h="85">
                  <a:moveTo>
                    <a:pt x="20" y="3"/>
                  </a:moveTo>
                  <a:lnTo>
                    <a:pt x="20" y="3"/>
                  </a:lnTo>
                  <a:lnTo>
                    <a:pt x="0" y="79"/>
                  </a:lnTo>
                  <a:lnTo>
                    <a:pt x="0" y="79"/>
                  </a:lnTo>
                  <a:lnTo>
                    <a:pt x="0" y="81"/>
                  </a:lnTo>
                  <a:lnTo>
                    <a:pt x="1" y="83"/>
                  </a:lnTo>
                  <a:lnTo>
                    <a:pt x="2" y="84"/>
                  </a:lnTo>
                  <a:lnTo>
                    <a:pt x="4" y="85"/>
                  </a:lnTo>
                  <a:lnTo>
                    <a:pt x="5" y="85"/>
                  </a:lnTo>
                  <a:lnTo>
                    <a:pt x="7" y="85"/>
                  </a:lnTo>
                  <a:lnTo>
                    <a:pt x="8" y="84"/>
                  </a:lnTo>
                  <a:lnTo>
                    <a:pt x="9" y="82"/>
                  </a:lnTo>
                  <a:lnTo>
                    <a:pt x="9" y="82"/>
                  </a:lnTo>
                  <a:lnTo>
                    <a:pt x="28" y="5"/>
                  </a:lnTo>
                  <a:lnTo>
                    <a:pt x="28" y="5"/>
                  </a:lnTo>
                  <a:lnTo>
                    <a:pt x="29" y="3"/>
                  </a:lnTo>
                  <a:lnTo>
                    <a:pt x="28" y="2"/>
                  </a:lnTo>
                  <a:lnTo>
                    <a:pt x="27" y="1"/>
                  </a:lnTo>
                  <a:lnTo>
                    <a:pt x="25" y="0"/>
                  </a:lnTo>
                  <a:lnTo>
                    <a:pt x="23" y="0"/>
                  </a:lnTo>
                  <a:lnTo>
                    <a:pt x="22" y="0"/>
                  </a:lnTo>
                  <a:lnTo>
                    <a:pt x="20" y="1"/>
                  </a:lnTo>
                  <a:lnTo>
                    <a:pt x="20" y="3"/>
                  </a:lnTo>
                  <a:lnTo>
                    <a:pt x="20" y="3"/>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60" name="Freeform 203"/>
            <p:cNvSpPr/>
            <p:nvPr/>
          </p:nvSpPr>
          <p:spPr bwMode="auto">
            <a:xfrm>
              <a:off x="4687888" y="2668588"/>
              <a:ext cx="15875" cy="61913"/>
            </a:xfrm>
            <a:custGeom>
              <a:avLst/>
              <a:gdLst/>
              <a:ahLst/>
              <a:cxnLst>
                <a:cxn ang="0">
                  <a:pos x="19" y="4"/>
                </a:cxn>
                <a:cxn ang="0">
                  <a:pos x="19" y="4"/>
                </a:cxn>
                <a:cxn ang="0">
                  <a:pos x="19" y="12"/>
                </a:cxn>
                <a:cxn ang="0">
                  <a:pos x="17" y="19"/>
                </a:cxn>
                <a:cxn ang="0">
                  <a:pos x="12" y="35"/>
                </a:cxn>
                <a:cxn ang="0">
                  <a:pos x="8" y="50"/>
                </a:cxn>
                <a:cxn ang="0">
                  <a:pos x="7" y="58"/>
                </a:cxn>
                <a:cxn ang="0">
                  <a:pos x="6" y="65"/>
                </a:cxn>
                <a:cxn ang="0">
                  <a:pos x="6" y="65"/>
                </a:cxn>
                <a:cxn ang="0">
                  <a:pos x="6" y="76"/>
                </a:cxn>
                <a:cxn ang="0">
                  <a:pos x="5" y="89"/>
                </a:cxn>
                <a:cxn ang="0">
                  <a:pos x="4" y="99"/>
                </a:cxn>
                <a:cxn ang="0">
                  <a:pos x="0" y="110"/>
                </a:cxn>
                <a:cxn ang="0">
                  <a:pos x="0" y="110"/>
                </a:cxn>
                <a:cxn ang="0">
                  <a:pos x="0" y="112"/>
                </a:cxn>
                <a:cxn ang="0">
                  <a:pos x="0" y="113"/>
                </a:cxn>
                <a:cxn ang="0">
                  <a:pos x="1" y="116"/>
                </a:cxn>
                <a:cxn ang="0">
                  <a:pos x="3" y="116"/>
                </a:cxn>
                <a:cxn ang="0">
                  <a:pos x="6" y="116"/>
                </a:cxn>
                <a:cxn ang="0">
                  <a:pos x="8" y="114"/>
                </a:cxn>
                <a:cxn ang="0">
                  <a:pos x="9" y="112"/>
                </a:cxn>
                <a:cxn ang="0">
                  <a:pos x="9" y="112"/>
                </a:cxn>
                <a:cxn ang="0">
                  <a:pos x="12" y="102"/>
                </a:cxn>
                <a:cxn ang="0">
                  <a:pos x="14" y="92"/>
                </a:cxn>
                <a:cxn ang="0">
                  <a:pos x="15" y="80"/>
                </a:cxn>
                <a:cxn ang="0">
                  <a:pos x="15" y="70"/>
                </a:cxn>
                <a:cxn ang="0">
                  <a:pos x="15" y="70"/>
                </a:cxn>
                <a:cxn ang="0">
                  <a:pos x="17" y="62"/>
                </a:cxn>
                <a:cxn ang="0">
                  <a:pos x="18" y="54"/>
                </a:cxn>
                <a:cxn ang="0">
                  <a:pos x="22" y="37"/>
                </a:cxn>
                <a:cxn ang="0">
                  <a:pos x="26" y="20"/>
                </a:cxn>
                <a:cxn ang="0">
                  <a:pos x="28" y="12"/>
                </a:cxn>
                <a:cxn ang="0">
                  <a:pos x="29" y="4"/>
                </a:cxn>
                <a:cxn ang="0">
                  <a:pos x="29" y="4"/>
                </a:cxn>
                <a:cxn ang="0">
                  <a:pos x="28" y="2"/>
                </a:cxn>
                <a:cxn ang="0">
                  <a:pos x="27" y="1"/>
                </a:cxn>
                <a:cxn ang="0">
                  <a:pos x="26" y="0"/>
                </a:cxn>
                <a:cxn ang="0">
                  <a:pos x="24" y="0"/>
                </a:cxn>
                <a:cxn ang="0">
                  <a:pos x="22" y="0"/>
                </a:cxn>
                <a:cxn ang="0">
                  <a:pos x="21" y="1"/>
                </a:cxn>
                <a:cxn ang="0">
                  <a:pos x="20" y="2"/>
                </a:cxn>
                <a:cxn ang="0">
                  <a:pos x="19" y="4"/>
                </a:cxn>
                <a:cxn ang="0">
                  <a:pos x="19" y="4"/>
                </a:cxn>
              </a:cxnLst>
              <a:rect l="0" t="0" r="r" b="b"/>
              <a:pathLst>
                <a:path w="29" h="116">
                  <a:moveTo>
                    <a:pt x="19" y="4"/>
                  </a:moveTo>
                  <a:lnTo>
                    <a:pt x="19" y="4"/>
                  </a:lnTo>
                  <a:lnTo>
                    <a:pt x="19" y="12"/>
                  </a:lnTo>
                  <a:lnTo>
                    <a:pt x="17" y="19"/>
                  </a:lnTo>
                  <a:lnTo>
                    <a:pt x="12" y="35"/>
                  </a:lnTo>
                  <a:lnTo>
                    <a:pt x="8" y="50"/>
                  </a:lnTo>
                  <a:lnTo>
                    <a:pt x="7" y="58"/>
                  </a:lnTo>
                  <a:lnTo>
                    <a:pt x="6" y="65"/>
                  </a:lnTo>
                  <a:lnTo>
                    <a:pt x="6" y="65"/>
                  </a:lnTo>
                  <a:lnTo>
                    <a:pt x="6" y="76"/>
                  </a:lnTo>
                  <a:lnTo>
                    <a:pt x="5" y="89"/>
                  </a:lnTo>
                  <a:lnTo>
                    <a:pt x="4" y="99"/>
                  </a:lnTo>
                  <a:lnTo>
                    <a:pt x="0" y="110"/>
                  </a:lnTo>
                  <a:lnTo>
                    <a:pt x="0" y="110"/>
                  </a:lnTo>
                  <a:lnTo>
                    <a:pt x="0" y="112"/>
                  </a:lnTo>
                  <a:lnTo>
                    <a:pt x="0" y="113"/>
                  </a:lnTo>
                  <a:lnTo>
                    <a:pt x="1" y="116"/>
                  </a:lnTo>
                  <a:lnTo>
                    <a:pt x="3" y="116"/>
                  </a:lnTo>
                  <a:lnTo>
                    <a:pt x="6" y="116"/>
                  </a:lnTo>
                  <a:lnTo>
                    <a:pt x="8" y="114"/>
                  </a:lnTo>
                  <a:lnTo>
                    <a:pt x="9" y="112"/>
                  </a:lnTo>
                  <a:lnTo>
                    <a:pt x="9" y="112"/>
                  </a:lnTo>
                  <a:lnTo>
                    <a:pt x="12" y="102"/>
                  </a:lnTo>
                  <a:lnTo>
                    <a:pt x="14" y="92"/>
                  </a:lnTo>
                  <a:lnTo>
                    <a:pt x="15" y="80"/>
                  </a:lnTo>
                  <a:lnTo>
                    <a:pt x="15" y="70"/>
                  </a:lnTo>
                  <a:lnTo>
                    <a:pt x="15" y="70"/>
                  </a:lnTo>
                  <a:lnTo>
                    <a:pt x="17" y="62"/>
                  </a:lnTo>
                  <a:lnTo>
                    <a:pt x="18" y="54"/>
                  </a:lnTo>
                  <a:lnTo>
                    <a:pt x="22" y="37"/>
                  </a:lnTo>
                  <a:lnTo>
                    <a:pt x="26" y="20"/>
                  </a:lnTo>
                  <a:lnTo>
                    <a:pt x="28" y="12"/>
                  </a:lnTo>
                  <a:lnTo>
                    <a:pt x="29" y="4"/>
                  </a:lnTo>
                  <a:lnTo>
                    <a:pt x="29" y="4"/>
                  </a:lnTo>
                  <a:lnTo>
                    <a:pt x="28" y="2"/>
                  </a:lnTo>
                  <a:lnTo>
                    <a:pt x="27" y="1"/>
                  </a:lnTo>
                  <a:lnTo>
                    <a:pt x="26" y="0"/>
                  </a:lnTo>
                  <a:lnTo>
                    <a:pt x="24" y="0"/>
                  </a:lnTo>
                  <a:lnTo>
                    <a:pt x="22" y="0"/>
                  </a:lnTo>
                  <a:lnTo>
                    <a:pt x="21" y="1"/>
                  </a:lnTo>
                  <a:lnTo>
                    <a:pt x="20" y="2"/>
                  </a:lnTo>
                  <a:lnTo>
                    <a:pt x="19" y="4"/>
                  </a:lnTo>
                  <a:lnTo>
                    <a:pt x="19" y="4"/>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61" name="Freeform 204"/>
            <p:cNvSpPr/>
            <p:nvPr/>
          </p:nvSpPr>
          <p:spPr bwMode="auto">
            <a:xfrm>
              <a:off x="4714875" y="2657475"/>
              <a:ext cx="11113" cy="61913"/>
            </a:xfrm>
            <a:custGeom>
              <a:avLst/>
              <a:gdLst/>
              <a:ahLst/>
              <a:cxnLst>
                <a:cxn ang="0">
                  <a:pos x="12" y="5"/>
                </a:cxn>
                <a:cxn ang="0">
                  <a:pos x="12" y="5"/>
                </a:cxn>
                <a:cxn ang="0">
                  <a:pos x="10" y="32"/>
                </a:cxn>
                <a:cxn ang="0">
                  <a:pos x="6" y="59"/>
                </a:cxn>
                <a:cxn ang="0">
                  <a:pos x="2" y="86"/>
                </a:cxn>
                <a:cxn ang="0">
                  <a:pos x="0" y="113"/>
                </a:cxn>
                <a:cxn ang="0">
                  <a:pos x="0" y="113"/>
                </a:cxn>
                <a:cxn ang="0">
                  <a:pos x="0" y="115"/>
                </a:cxn>
                <a:cxn ang="0">
                  <a:pos x="1" y="116"/>
                </a:cxn>
                <a:cxn ang="0">
                  <a:pos x="3" y="117"/>
                </a:cxn>
                <a:cxn ang="0">
                  <a:pos x="4" y="117"/>
                </a:cxn>
                <a:cxn ang="0">
                  <a:pos x="6" y="117"/>
                </a:cxn>
                <a:cxn ang="0">
                  <a:pos x="8" y="116"/>
                </a:cxn>
                <a:cxn ang="0">
                  <a:pos x="9" y="115"/>
                </a:cxn>
                <a:cxn ang="0">
                  <a:pos x="9" y="113"/>
                </a:cxn>
                <a:cxn ang="0">
                  <a:pos x="9" y="113"/>
                </a:cxn>
                <a:cxn ang="0">
                  <a:pos x="11" y="86"/>
                </a:cxn>
                <a:cxn ang="0">
                  <a:pos x="15" y="59"/>
                </a:cxn>
                <a:cxn ang="0">
                  <a:pos x="19" y="32"/>
                </a:cxn>
                <a:cxn ang="0">
                  <a:pos x="21" y="5"/>
                </a:cxn>
                <a:cxn ang="0">
                  <a:pos x="21" y="5"/>
                </a:cxn>
                <a:cxn ang="0">
                  <a:pos x="21" y="3"/>
                </a:cxn>
                <a:cxn ang="0">
                  <a:pos x="20" y="2"/>
                </a:cxn>
                <a:cxn ang="0">
                  <a:pos x="19" y="1"/>
                </a:cxn>
                <a:cxn ang="0">
                  <a:pos x="17" y="0"/>
                </a:cxn>
                <a:cxn ang="0">
                  <a:pos x="15" y="1"/>
                </a:cxn>
                <a:cxn ang="0">
                  <a:pos x="14" y="2"/>
                </a:cxn>
                <a:cxn ang="0">
                  <a:pos x="13" y="3"/>
                </a:cxn>
                <a:cxn ang="0">
                  <a:pos x="12" y="5"/>
                </a:cxn>
                <a:cxn ang="0">
                  <a:pos x="12" y="5"/>
                </a:cxn>
              </a:cxnLst>
              <a:rect l="0" t="0" r="r" b="b"/>
              <a:pathLst>
                <a:path w="21" h="117">
                  <a:moveTo>
                    <a:pt x="12" y="5"/>
                  </a:moveTo>
                  <a:lnTo>
                    <a:pt x="12" y="5"/>
                  </a:lnTo>
                  <a:lnTo>
                    <a:pt x="10" y="32"/>
                  </a:lnTo>
                  <a:lnTo>
                    <a:pt x="6" y="59"/>
                  </a:lnTo>
                  <a:lnTo>
                    <a:pt x="2" y="86"/>
                  </a:lnTo>
                  <a:lnTo>
                    <a:pt x="0" y="113"/>
                  </a:lnTo>
                  <a:lnTo>
                    <a:pt x="0" y="113"/>
                  </a:lnTo>
                  <a:lnTo>
                    <a:pt x="0" y="115"/>
                  </a:lnTo>
                  <a:lnTo>
                    <a:pt x="1" y="116"/>
                  </a:lnTo>
                  <a:lnTo>
                    <a:pt x="3" y="117"/>
                  </a:lnTo>
                  <a:lnTo>
                    <a:pt x="4" y="117"/>
                  </a:lnTo>
                  <a:lnTo>
                    <a:pt x="6" y="117"/>
                  </a:lnTo>
                  <a:lnTo>
                    <a:pt x="8" y="116"/>
                  </a:lnTo>
                  <a:lnTo>
                    <a:pt x="9" y="115"/>
                  </a:lnTo>
                  <a:lnTo>
                    <a:pt x="9" y="113"/>
                  </a:lnTo>
                  <a:lnTo>
                    <a:pt x="9" y="113"/>
                  </a:lnTo>
                  <a:lnTo>
                    <a:pt x="11" y="86"/>
                  </a:lnTo>
                  <a:lnTo>
                    <a:pt x="15" y="59"/>
                  </a:lnTo>
                  <a:lnTo>
                    <a:pt x="19" y="32"/>
                  </a:lnTo>
                  <a:lnTo>
                    <a:pt x="21" y="5"/>
                  </a:lnTo>
                  <a:lnTo>
                    <a:pt x="21" y="5"/>
                  </a:lnTo>
                  <a:lnTo>
                    <a:pt x="21" y="3"/>
                  </a:lnTo>
                  <a:lnTo>
                    <a:pt x="20" y="2"/>
                  </a:lnTo>
                  <a:lnTo>
                    <a:pt x="19" y="1"/>
                  </a:lnTo>
                  <a:lnTo>
                    <a:pt x="17" y="0"/>
                  </a:lnTo>
                  <a:lnTo>
                    <a:pt x="15" y="1"/>
                  </a:lnTo>
                  <a:lnTo>
                    <a:pt x="14" y="2"/>
                  </a:lnTo>
                  <a:lnTo>
                    <a:pt x="13" y="3"/>
                  </a:lnTo>
                  <a:lnTo>
                    <a:pt x="12" y="5"/>
                  </a:lnTo>
                  <a:lnTo>
                    <a:pt x="12" y="5"/>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62" name="Freeform 206"/>
            <p:cNvSpPr>
              <a:spLocks noEditPoints="1"/>
            </p:cNvSpPr>
            <p:nvPr/>
          </p:nvSpPr>
          <p:spPr bwMode="auto">
            <a:xfrm>
              <a:off x="4249738" y="2249488"/>
              <a:ext cx="555625" cy="574675"/>
            </a:xfrm>
            <a:custGeom>
              <a:avLst/>
              <a:gdLst/>
              <a:ahLst/>
              <a:cxnLst>
                <a:cxn ang="0">
                  <a:pos x="817" y="1056"/>
                </a:cxn>
                <a:cxn ang="0">
                  <a:pos x="716" y="1035"/>
                </a:cxn>
                <a:cxn ang="0">
                  <a:pos x="659" y="1016"/>
                </a:cxn>
                <a:cxn ang="0">
                  <a:pos x="645" y="1010"/>
                </a:cxn>
                <a:cxn ang="0">
                  <a:pos x="623" y="986"/>
                </a:cxn>
                <a:cxn ang="0">
                  <a:pos x="608" y="970"/>
                </a:cxn>
                <a:cxn ang="0">
                  <a:pos x="577" y="929"/>
                </a:cxn>
                <a:cxn ang="0">
                  <a:pos x="513" y="864"/>
                </a:cxn>
                <a:cxn ang="0">
                  <a:pos x="403" y="767"/>
                </a:cxn>
                <a:cxn ang="0">
                  <a:pos x="307" y="683"/>
                </a:cxn>
                <a:cxn ang="0">
                  <a:pos x="222" y="574"/>
                </a:cxn>
                <a:cxn ang="0">
                  <a:pos x="139" y="472"/>
                </a:cxn>
                <a:cxn ang="0">
                  <a:pos x="97" y="439"/>
                </a:cxn>
                <a:cxn ang="0">
                  <a:pos x="31" y="360"/>
                </a:cxn>
                <a:cxn ang="0">
                  <a:pos x="27" y="300"/>
                </a:cxn>
                <a:cxn ang="0">
                  <a:pos x="84" y="371"/>
                </a:cxn>
                <a:cxn ang="0">
                  <a:pos x="141" y="426"/>
                </a:cxn>
                <a:cxn ang="0">
                  <a:pos x="208" y="491"/>
                </a:cxn>
                <a:cxn ang="0">
                  <a:pos x="305" y="624"/>
                </a:cxn>
                <a:cxn ang="0">
                  <a:pos x="398" y="714"/>
                </a:cxn>
                <a:cxn ang="0">
                  <a:pos x="481" y="790"/>
                </a:cxn>
                <a:cxn ang="0">
                  <a:pos x="571" y="872"/>
                </a:cxn>
                <a:cxn ang="0">
                  <a:pos x="646" y="943"/>
                </a:cxn>
                <a:cxn ang="0">
                  <a:pos x="724" y="871"/>
                </a:cxn>
                <a:cxn ang="0">
                  <a:pos x="843" y="787"/>
                </a:cxn>
                <a:cxn ang="0">
                  <a:pos x="981" y="693"/>
                </a:cxn>
                <a:cxn ang="0">
                  <a:pos x="917" y="620"/>
                </a:cxn>
                <a:cxn ang="0">
                  <a:pos x="751" y="446"/>
                </a:cxn>
                <a:cxn ang="0">
                  <a:pos x="583" y="291"/>
                </a:cxn>
                <a:cxn ang="0">
                  <a:pos x="501" y="195"/>
                </a:cxn>
                <a:cxn ang="0">
                  <a:pos x="431" y="116"/>
                </a:cxn>
                <a:cxn ang="0">
                  <a:pos x="378" y="54"/>
                </a:cxn>
                <a:cxn ang="0">
                  <a:pos x="377" y="0"/>
                </a:cxn>
                <a:cxn ang="0">
                  <a:pos x="496" y="134"/>
                </a:cxn>
                <a:cxn ang="0">
                  <a:pos x="631" y="290"/>
                </a:cxn>
                <a:cxn ang="0">
                  <a:pos x="729" y="380"/>
                </a:cxn>
                <a:cxn ang="0">
                  <a:pos x="900" y="546"/>
                </a:cxn>
                <a:cxn ang="0">
                  <a:pos x="980" y="641"/>
                </a:cxn>
                <a:cxn ang="0">
                  <a:pos x="1020" y="678"/>
                </a:cxn>
                <a:cxn ang="0">
                  <a:pos x="1032" y="689"/>
                </a:cxn>
                <a:cxn ang="0">
                  <a:pos x="1037" y="700"/>
                </a:cxn>
                <a:cxn ang="0">
                  <a:pos x="1051" y="800"/>
                </a:cxn>
                <a:cxn ang="0">
                  <a:pos x="1037" y="911"/>
                </a:cxn>
                <a:cxn ang="0">
                  <a:pos x="1029" y="991"/>
                </a:cxn>
                <a:cxn ang="0">
                  <a:pos x="1023" y="1039"/>
                </a:cxn>
                <a:cxn ang="0">
                  <a:pos x="1016" y="1079"/>
                </a:cxn>
                <a:cxn ang="0">
                  <a:pos x="1002" y="1088"/>
                </a:cxn>
                <a:cxn ang="0">
                  <a:pos x="996" y="1087"/>
                </a:cxn>
                <a:cxn ang="0">
                  <a:pos x="954" y="761"/>
                </a:cxn>
                <a:cxn ang="0">
                  <a:pos x="842" y="830"/>
                </a:cxn>
                <a:cxn ang="0">
                  <a:pos x="729" y="917"/>
                </a:cxn>
                <a:cxn ang="0">
                  <a:pos x="672" y="967"/>
                </a:cxn>
                <a:cxn ang="0">
                  <a:pos x="699" y="991"/>
                </a:cxn>
                <a:cxn ang="0">
                  <a:pos x="772" y="1010"/>
                </a:cxn>
                <a:cxn ang="0">
                  <a:pos x="941" y="1046"/>
                </a:cxn>
                <a:cxn ang="0">
                  <a:pos x="989" y="1039"/>
                </a:cxn>
                <a:cxn ang="0">
                  <a:pos x="990" y="1018"/>
                </a:cxn>
                <a:cxn ang="0">
                  <a:pos x="995" y="957"/>
                </a:cxn>
                <a:cxn ang="0">
                  <a:pos x="1010" y="856"/>
                </a:cxn>
                <a:cxn ang="0">
                  <a:pos x="1010" y="734"/>
                </a:cxn>
              </a:cxnLst>
              <a:rect l="0" t="0" r="r" b="b"/>
              <a:pathLst>
                <a:path w="1051" h="1088">
                  <a:moveTo>
                    <a:pt x="991" y="1088"/>
                  </a:moveTo>
                  <a:lnTo>
                    <a:pt x="991" y="1088"/>
                  </a:lnTo>
                  <a:lnTo>
                    <a:pt x="952" y="1084"/>
                  </a:lnTo>
                  <a:lnTo>
                    <a:pt x="911" y="1078"/>
                  </a:lnTo>
                  <a:lnTo>
                    <a:pt x="866" y="1069"/>
                  </a:lnTo>
                  <a:lnTo>
                    <a:pt x="817" y="1056"/>
                  </a:lnTo>
                  <a:lnTo>
                    <a:pt x="817" y="1056"/>
                  </a:lnTo>
                  <a:lnTo>
                    <a:pt x="773" y="1046"/>
                  </a:lnTo>
                  <a:lnTo>
                    <a:pt x="751" y="1041"/>
                  </a:lnTo>
                  <a:lnTo>
                    <a:pt x="728" y="1037"/>
                  </a:lnTo>
                  <a:lnTo>
                    <a:pt x="728" y="1037"/>
                  </a:lnTo>
                  <a:lnTo>
                    <a:pt x="716" y="1035"/>
                  </a:lnTo>
                  <a:lnTo>
                    <a:pt x="706" y="1031"/>
                  </a:lnTo>
                  <a:lnTo>
                    <a:pt x="686" y="1025"/>
                  </a:lnTo>
                  <a:lnTo>
                    <a:pt x="686" y="1025"/>
                  </a:lnTo>
                  <a:lnTo>
                    <a:pt x="673" y="1020"/>
                  </a:lnTo>
                  <a:lnTo>
                    <a:pt x="659" y="1016"/>
                  </a:lnTo>
                  <a:lnTo>
                    <a:pt x="659" y="1016"/>
                  </a:lnTo>
                  <a:lnTo>
                    <a:pt x="654" y="1015"/>
                  </a:lnTo>
                  <a:lnTo>
                    <a:pt x="651" y="1013"/>
                  </a:lnTo>
                  <a:lnTo>
                    <a:pt x="650" y="1012"/>
                  </a:lnTo>
                  <a:lnTo>
                    <a:pt x="649" y="1011"/>
                  </a:lnTo>
                  <a:lnTo>
                    <a:pt x="649" y="1011"/>
                  </a:lnTo>
                  <a:lnTo>
                    <a:pt x="645" y="1010"/>
                  </a:lnTo>
                  <a:lnTo>
                    <a:pt x="645" y="1010"/>
                  </a:lnTo>
                  <a:lnTo>
                    <a:pt x="640" y="1006"/>
                  </a:lnTo>
                  <a:lnTo>
                    <a:pt x="635" y="1001"/>
                  </a:lnTo>
                  <a:lnTo>
                    <a:pt x="628" y="991"/>
                  </a:lnTo>
                  <a:lnTo>
                    <a:pt x="623" y="986"/>
                  </a:lnTo>
                  <a:lnTo>
                    <a:pt x="623" y="986"/>
                  </a:lnTo>
                  <a:lnTo>
                    <a:pt x="620" y="983"/>
                  </a:lnTo>
                  <a:lnTo>
                    <a:pt x="619" y="982"/>
                  </a:lnTo>
                  <a:lnTo>
                    <a:pt x="619" y="982"/>
                  </a:lnTo>
                  <a:lnTo>
                    <a:pt x="614" y="979"/>
                  </a:lnTo>
                  <a:lnTo>
                    <a:pt x="611" y="976"/>
                  </a:lnTo>
                  <a:lnTo>
                    <a:pt x="608" y="970"/>
                  </a:lnTo>
                  <a:lnTo>
                    <a:pt x="608" y="965"/>
                  </a:lnTo>
                  <a:lnTo>
                    <a:pt x="608" y="963"/>
                  </a:lnTo>
                  <a:lnTo>
                    <a:pt x="606" y="961"/>
                  </a:lnTo>
                  <a:lnTo>
                    <a:pt x="606" y="961"/>
                  </a:lnTo>
                  <a:lnTo>
                    <a:pt x="591" y="946"/>
                  </a:lnTo>
                  <a:lnTo>
                    <a:pt x="577" y="929"/>
                  </a:lnTo>
                  <a:lnTo>
                    <a:pt x="577" y="929"/>
                  </a:lnTo>
                  <a:lnTo>
                    <a:pt x="561" y="912"/>
                  </a:lnTo>
                  <a:lnTo>
                    <a:pt x="546" y="895"/>
                  </a:lnTo>
                  <a:lnTo>
                    <a:pt x="529" y="879"/>
                  </a:lnTo>
                  <a:lnTo>
                    <a:pt x="513" y="864"/>
                  </a:lnTo>
                  <a:lnTo>
                    <a:pt x="513" y="864"/>
                  </a:lnTo>
                  <a:lnTo>
                    <a:pt x="490" y="846"/>
                  </a:lnTo>
                  <a:lnTo>
                    <a:pt x="469" y="827"/>
                  </a:lnTo>
                  <a:lnTo>
                    <a:pt x="428" y="789"/>
                  </a:lnTo>
                  <a:lnTo>
                    <a:pt x="428" y="789"/>
                  </a:lnTo>
                  <a:lnTo>
                    <a:pt x="416" y="777"/>
                  </a:lnTo>
                  <a:lnTo>
                    <a:pt x="403" y="767"/>
                  </a:lnTo>
                  <a:lnTo>
                    <a:pt x="378" y="745"/>
                  </a:lnTo>
                  <a:lnTo>
                    <a:pt x="378" y="745"/>
                  </a:lnTo>
                  <a:lnTo>
                    <a:pt x="356" y="729"/>
                  </a:lnTo>
                  <a:lnTo>
                    <a:pt x="336" y="711"/>
                  </a:lnTo>
                  <a:lnTo>
                    <a:pt x="317" y="693"/>
                  </a:lnTo>
                  <a:lnTo>
                    <a:pt x="307" y="683"/>
                  </a:lnTo>
                  <a:lnTo>
                    <a:pt x="299" y="673"/>
                  </a:lnTo>
                  <a:lnTo>
                    <a:pt x="299" y="673"/>
                  </a:lnTo>
                  <a:lnTo>
                    <a:pt x="271" y="638"/>
                  </a:lnTo>
                  <a:lnTo>
                    <a:pt x="271" y="638"/>
                  </a:lnTo>
                  <a:lnTo>
                    <a:pt x="238" y="596"/>
                  </a:lnTo>
                  <a:lnTo>
                    <a:pt x="222" y="574"/>
                  </a:lnTo>
                  <a:lnTo>
                    <a:pt x="207" y="552"/>
                  </a:lnTo>
                  <a:lnTo>
                    <a:pt x="207" y="552"/>
                  </a:lnTo>
                  <a:lnTo>
                    <a:pt x="194" y="534"/>
                  </a:lnTo>
                  <a:lnTo>
                    <a:pt x="178" y="514"/>
                  </a:lnTo>
                  <a:lnTo>
                    <a:pt x="160" y="493"/>
                  </a:lnTo>
                  <a:lnTo>
                    <a:pt x="139" y="472"/>
                  </a:lnTo>
                  <a:lnTo>
                    <a:pt x="139" y="472"/>
                  </a:lnTo>
                  <a:lnTo>
                    <a:pt x="128" y="461"/>
                  </a:lnTo>
                  <a:lnTo>
                    <a:pt x="115" y="453"/>
                  </a:lnTo>
                  <a:lnTo>
                    <a:pt x="115" y="453"/>
                  </a:lnTo>
                  <a:lnTo>
                    <a:pt x="103" y="444"/>
                  </a:lnTo>
                  <a:lnTo>
                    <a:pt x="97" y="439"/>
                  </a:lnTo>
                  <a:lnTo>
                    <a:pt x="92" y="433"/>
                  </a:lnTo>
                  <a:lnTo>
                    <a:pt x="92" y="433"/>
                  </a:lnTo>
                  <a:lnTo>
                    <a:pt x="74" y="414"/>
                  </a:lnTo>
                  <a:lnTo>
                    <a:pt x="57" y="393"/>
                  </a:lnTo>
                  <a:lnTo>
                    <a:pt x="57" y="393"/>
                  </a:lnTo>
                  <a:lnTo>
                    <a:pt x="31" y="360"/>
                  </a:lnTo>
                  <a:lnTo>
                    <a:pt x="16" y="345"/>
                  </a:lnTo>
                  <a:lnTo>
                    <a:pt x="2" y="329"/>
                  </a:lnTo>
                  <a:lnTo>
                    <a:pt x="2" y="329"/>
                  </a:lnTo>
                  <a:lnTo>
                    <a:pt x="0" y="327"/>
                  </a:lnTo>
                  <a:lnTo>
                    <a:pt x="0" y="327"/>
                  </a:lnTo>
                  <a:lnTo>
                    <a:pt x="27" y="300"/>
                  </a:lnTo>
                  <a:lnTo>
                    <a:pt x="27" y="300"/>
                  </a:lnTo>
                  <a:lnTo>
                    <a:pt x="45" y="322"/>
                  </a:lnTo>
                  <a:lnTo>
                    <a:pt x="45" y="322"/>
                  </a:lnTo>
                  <a:lnTo>
                    <a:pt x="68" y="351"/>
                  </a:lnTo>
                  <a:lnTo>
                    <a:pt x="68" y="351"/>
                  </a:lnTo>
                  <a:lnTo>
                    <a:pt x="84" y="371"/>
                  </a:lnTo>
                  <a:lnTo>
                    <a:pt x="102" y="392"/>
                  </a:lnTo>
                  <a:lnTo>
                    <a:pt x="111" y="401"/>
                  </a:lnTo>
                  <a:lnTo>
                    <a:pt x="120" y="411"/>
                  </a:lnTo>
                  <a:lnTo>
                    <a:pt x="131" y="419"/>
                  </a:lnTo>
                  <a:lnTo>
                    <a:pt x="141" y="426"/>
                  </a:lnTo>
                  <a:lnTo>
                    <a:pt x="141" y="426"/>
                  </a:lnTo>
                  <a:lnTo>
                    <a:pt x="151" y="434"/>
                  </a:lnTo>
                  <a:lnTo>
                    <a:pt x="163" y="444"/>
                  </a:lnTo>
                  <a:lnTo>
                    <a:pt x="174" y="454"/>
                  </a:lnTo>
                  <a:lnTo>
                    <a:pt x="186" y="465"/>
                  </a:lnTo>
                  <a:lnTo>
                    <a:pt x="197" y="478"/>
                  </a:lnTo>
                  <a:lnTo>
                    <a:pt x="208" y="491"/>
                  </a:lnTo>
                  <a:lnTo>
                    <a:pt x="219" y="506"/>
                  </a:lnTo>
                  <a:lnTo>
                    <a:pt x="229" y="521"/>
                  </a:lnTo>
                  <a:lnTo>
                    <a:pt x="229" y="521"/>
                  </a:lnTo>
                  <a:lnTo>
                    <a:pt x="261" y="567"/>
                  </a:lnTo>
                  <a:lnTo>
                    <a:pt x="291" y="607"/>
                  </a:lnTo>
                  <a:lnTo>
                    <a:pt x="305" y="624"/>
                  </a:lnTo>
                  <a:lnTo>
                    <a:pt x="319" y="640"/>
                  </a:lnTo>
                  <a:lnTo>
                    <a:pt x="332" y="654"/>
                  </a:lnTo>
                  <a:lnTo>
                    <a:pt x="346" y="668"/>
                  </a:lnTo>
                  <a:lnTo>
                    <a:pt x="346" y="668"/>
                  </a:lnTo>
                  <a:lnTo>
                    <a:pt x="371" y="692"/>
                  </a:lnTo>
                  <a:lnTo>
                    <a:pt x="398" y="714"/>
                  </a:lnTo>
                  <a:lnTo>
                    <a:pt x="398" y="714"/>
                  </a:lnTo>
                  <a:lnTo>
                    <a:pt x="429" y="741"/>
                  </a:lnTo>
                  <a:lnTo>
                    <a:pt x="445" y="755"/>
                  </a:lnTo>
                  <a:lnTo>
                    <a:pt x="459" y="769"/>
                  </a:lnTo>
                  <a:lnTo>
                    <a:pt x="459" y="769"/>
                  </a:lnTo>
                  <a:lnTo>
                    <a:pt x="481" y="790"/>
                  </a:lnTo>
                  <a:lnTo>
                    <a:pt x="504" y="809"/>
                  </a:lnTo>
                  <a:lnTo>
                    <a:pt x="504" y="809"/>
                  </a:lnTo>
                  <a:lnTo>
                    <a:pt x="526" y="828"/>
                  </a:lnTo>
                  <a:lnTo>
                    <a:pt x="548" y="849"/>
                  </a:lnTo>
                  <a:lnTo>
                    <a:pt x="548" y="849"/>
                  </a:lnTo>
                  <a:lnTo>
                    <a:pt x="571" y="872"/>
                  </a:lnTo>
                  <a:lnTo>
                    <a:pt x="594" y="896"/>
                  </a:lnTo>
                  <a:lnTo>
                    <a:pt x="594" y="896"/>
                  </a:lnTo>
                  <a:lnTo>
                    <a:pt x="615" y="920"/>
                  </a:lnTo>
                  <a:lnTo>
                    <a:pt x="638" y="943"/>
                  </a:lnTo>
                  <a:lnTo>
                    <a:pt x="643" y="948"/>
                  </a:lnTo>
                  <a:lnTo>
                    <a:pt x="646" y="943"/>
                  </a:lnTo>
                  <a:lnTo>
                    <a:pt x="646" y="943"/>
                  </a:lnTo>
                  <a:lnTo>
                    <a:pt x="658" y="929"/>
                  </a:lnTo>
                  <a:lnTo>
                    <a:pt x="669" y="917"/>
                  </a:lnTo>
                  <a:lnTo>
                    <a:pt x="682" y="904"/>
                  </a:lnTo>
                  <a:lnTo>
                    <a:pt x="696" y="893"/>
                  </a:lnTo>
                  <a:lnTo>
                    <a:pt x="724" y="871"/>
                  </a:lnTo>
                  <a:lnTo>
                    <a:pt x="753" y="851"/>
                  </a:lnTo>
                  <a:lnTo>
                    <a:pt x="753" y="851"/>
                  </a:lnTo>
                  <a:lnTo>
                    <a:pt x="784" y="829"/>
                  </a:lnTo>
                  <a:lnTo>
                    <a:pt x="784" y="829"/>
                  </a:lnTo>
                  <a:lnTo>
                    <a:pt x="812" y="807"/>
                  </a:lnTo>
                  <a:lnTo>
                    <a:pt x="843" y="787"/>
                  </a:lnTo>
                  <a:lnTo>
                    <a:pt x="906" y="748"/>
                  </a:lnTo>
                  <a:lnTo>
                    <a:pt x="906" y="748"/>
                  </a:lnTo>
                  <a:lnTo>
                    <a:pt x="944" y="725"/>
                  </a:lnTo>
                  <a:lnTo>
                    <a:pt x="980" y="702"/>
                  </a:lnTo>
                  <a:lnTo>
                    <a:pt x="986" y="698"/>
                  </a:lnTo>
                  <a:lnTo>
                    <a:pt x="981" y="693"/>
                  </a:lnTo>
                  <a:lnTo>
                    <a:pt x="981" y="693"/>
                  </a:lnTo>
                  <a:lnTo>
                    <a:pt x="964" y="676"/>
                  </a:lnTo>
                  <a:lnTo>
                    <a:pt x="949" y="660"/>
                  </a:lnTo>
                  <a:lnTo>
                    <a:pt x="920" y="624"/>
                  </a:lnTo>
                  <a:lnTo>
                    <a:pt x="917" y="620"/>
                  </a:lnTo>
                  <a:lnTo>
                    <a:pt x="917" y="620"/>
                  </a:lnTo>
                  <a:lnTo>
                    <a:pt x="882" y="579"/>
                  </a:lnTo>
                  <a:lnTo>
                    <a:pt x="850" y="543"/>
                  </a:lnTo>
                  <a:lnTo>
                    <a:pt x="819" y="510"/>
                  </a:lnTo>
                  <a:lnTo>
                    <a:pt x="789" y="480"/>
                  </a:lnTo>
                  <a:lnTo>
                    <a:pt x="789" y="480"/>
                  </a:lnTo>
                  <a:lnTo>
                    <a:pt x="751" y="446"/>
                  </a:lnTo>
                  <a:lnTo>
                    <a:pt x="712" y="412"/>
                  </a:lnTo>
                  <a:lnTo>
                    <a:pt x="712" y="412"/>
                  </a:lnTo>
                  <a:lnTo>
                    <a:pt x="668" y="372"/>
                  </a:lnTo>
                  <a:lnTo>
                    <a:pt x="624" y="332"/>
                  </a:lnTo>
                  <a:lnTo>
                    <a:pt x="604" y="313"/>
                  </a:lnTo>
                  <a:lnTo>
                    <a:pt x="583" y="291"/>
                  </a:lnTo>
                  <a:lnTo>
                    <a:pt x="564" y="269"/>
                  </a:lnTo>
                  <a:lnTo>
                    <a:pt x="544" y="246"/>
                  </a:lnTo>
                  <a:lnTo>
                    <a:pt x="544" y="246"/>
                  </a:lnTo>
                  <a:lnTo>
                    <a:pt x="522" y="221"/>
                  </a:lnTo>
                  <a:lnTo>
                    <a:pt x="501" y="195"/>
                  </a:lnTo>
                  <a:lnTo>
                    <a:pt x="501" y="195"/>
                  </a:lnTo>
                  <a:lnTo>
                    <a:pt x="475" y="165"/>
                  </a:lnTo>
                  <a:lnTo>
                    <a:pt x="450" y="135"/>
                  </a:lnTo>
                  <a:lnTo>
                    <a:pt x="450" y="135"/>
                  </a:lnTo>
                  <a:lnTo>
                    <a:pt x="441" y="125"/>
                  </a:lnTo>
                  <a:lnTo>
                    <a:pt x="431" y="116"/>
                  </a:lnTo>
                  <a:lnTo>
                    <a:pt x="431" y="116"/>
                  </a:lnTo>
                  <a:lnTo>
                    <a:pt x="422" y="107"/>
                  </a:lnTo>
                  <a:lnTo>
                    <a:pt x="413" y="98"/>
                  </a:lnTo>
                  <a:lnTo>
                    <a:pt x="413" y="98"/>
                  </a:lnTo>
                  <a:lnTo>
                    <a:pt x="400" y="81"/>
                  </a:lnTo>
                  <a:lnTo>
                    <a:pt x="389" y="67"/>
                  </a:lnTo>
                  <a:lnTo>
                    <a:pt x="378" y="54"/>
                  </a:lnTo>
                  <a:lnTo>
                    <a:pt x="366" y="44"/>
                  </a:lnTo>
                  <a:lnTo>
                    <a:pt x="366" y="44"/>
                  </a:lnTo>
                  <a:lnTo>
                    <a:pt x="355" y="33"/>
                  </a:lnTo>
                  <a:lnTo>
                    <a:pt x="346" y="21"/>
                  </a:lnTo>
                  <a:lnTo>
                    <a:pt x="346" y="21"/>
                  </a:lnTo>
                  <a:lnTo>
                    <a:pt x="377" y="0"/>
                  </a:lnTo>
                  <a:lnTo>
                    <a:pt x="377" y="0"/>
                  </a:lnTo>
                  <a:lnTo>
                    <a:pt x="382" y="6"/>
                  </a:lnTo>
                  <a:lnTo>
                    <a:pt x="382" y="6"/>
                  </a:lnTo>
                  <a:lnTo>
                    <a:pt x="433" y="64"/>
                  </a:lnTo>
                  <a:lnTo>
                    <a:pt x="433" y="64"/>
                  </a:lnTo>
                  <a:lnTo>
                    <a:pt x="496" y="134"/>
                  </a:lnTo>
                  <a:lnTo>
                    <a:pt x="527" y="170"/>
                  </a:lnTo>
                  <a:lnTo>
                    <a:pt x="558" y="207"/>
                  </a:lnTo>
                  <a:lnTo>
                    <a:pt x="558" y="207"/>
                  </a:lnTo>
                  <a:lnTo>
                    <a:pt x="585" y="239"/>
                  </a:lnTo>
                  <a:lnTo>
                    <a:pt x="614" y="273"/>
                  </a:lnTo>
                  <a:lnTo>
                    <a:pt x="631" y="290"/>
                  </a:lnTo>
                  <a:lnTo>
                    <a:pt x="647" y="307"/>
                  </a:lnTo>
                  <a:lnTo>
                    <a:pt x="665" y="324"/>
                  </a:lnTo>
                  <a:lnTo>
                    <a:pt x="683" y="341"/>
                  </a:lnTo>
                  <a:lnTo>
                    <a:pt x="683" y="341"/>
                  </a:lnTo>
                  <a:lnTo>
                    <a:pt x="729" y="380"/>
                  </a:lnTo>
                  <a:lnTo>
                    <a:pt x="729" y="380"/>
                  </a:lnTo>
                  <a:lnTo>
                    <a:pt x="765" y="411"/>
                  </a:lnTo>
                  <a:lnTo>
                    <a:pt x="801" y="444"/>
                  </a:lnTo>
                  <a:lnTo>
                    <a:pt x="801" y="444"/>
                  </a:lnTo>
                  <a:lnTo>
                    <a:pt x="836" y="477"/>
                  </a:lnTo>
                  <a:lnTo>
                    <a:pt x="869" y="511"/>
                  </a:lnTo>
                  <a:lnTo>
                    <a:pt x="900" y="546"/>
                  </a:lnTo>
                  <a:lnTo>
                    <a:pt x="930" y="581"/>
                  </a:lnTo>
                  <a:lnTo>
                    <a:pt x="930" y="581"/>
                  </a:lnTo>
                  <a:lnTo>
                    <a:pt x="946" y="600"/>
                  </a:lnTo>
                  <a:lnTo>
                    <a:pt x="946" y="600"/>
                  </a:lnTo>
                  <a:lnTo>
                    <a:pt x="962" y="620"/>
                  </a:lnTo>
                  <a:lnTo>
                    <a:pt x="980" y="641"/>
                  </a:lnTo>
                  <a:lnTo>
                    <a:pt x="998" y="661"/>
                  </a:lnTo>
                  <a:lnTo>
                    <a:pt x="1008" y="669"/>
                  </a:lnTo>
                  <a:lnTo>
                    <a:pt x="1018" y="677"/>
                  </a:lnTo>
                  <a:lnTo>
                    <a:pt x="1019" y="678"/>
                  </a:lnTo>
                  <a:lnTo>
                    <a:pt x="1020" y="678"/>
                  </a:lnTo>
                  <a:lnTo>
                    <a:pt x="1020" y="678"/>
                  </a:lnTo>
                  <a:lnTo>
                    <a:pt x="1025" y="680"/>
                  </a:lnTo>
                  <a:lnTo>
                    <a:pt x="1029" y="684"/>
                  </a:lnTo>
                  <a:lnTo>
                    <a:pt x="1029" y="685"/>
                  </a:lnTo>
                  <a:lnTo>
                    <a:pt x="1030" y="686"/>
                  </a:lnTo>
                  <a:lnTo>
                    <a:pt x="1030" y="686"/>
                  </a:lnTo>
                  <a:lnTo>
                    <a:pt x="1032" y="689"/>
                  </a:lnTo>
                  <a:lnTo>
                    <a:pt x="1035" y="692"/>
                  </a:lnTo>
                  <a:lnTo>
                    <a:pt x="1036" y="695"/>
                  </a:lnTo>
                  <a:lnTo>
                    <a:pt x="1037" y="698"/>
                  </a:lnTo>
                  <a:lnTo>
                    <a:pt x="1037" y="699"/>
                  </a:lnTo>
                  <a:lnTo>
                    <a:pt x="1037" y="700"/>
                  </a:lnTo>
                  <a:lnTo>
                    <a:pt x="1037" y="700"/>
                  </a:lnTo>
                  <a:lnTo>
                    <a:pt x="1041" y="711"/>
                  </a:lnTo>
                  <a:lnTo>
                    <a:pt x="1045" y="723"/>
                  </a:lnTo>
                  <a:lnTo>
                    <a:pt x="1047" y="735"/>
                  </a:lnTo>
                  <a:lnTo>
                    <a:pt x="1049" y="748"/>
                  </a:lnTo>
                  <a:lnTo>
                    <a:pt x="1051" y="774"/>
                  </a:lnTo>
                  <a:lnTo>
                    <a:pt x="1051" y="800"/>
                  </a:lnTo>
                  <a:lnTo>
                    <a:pt x="1050" y="826"/>
                  </a:lnTo>
                  <a:lnTo>
                    <a:pt x="1047" y="851"/>
                  </a:lnTo>
                  <a:lnTo>
                    <a:pt x="1044" y="872"/>
                  </a:lnTo>
                  <a:lnTo>
                    <a:pt x="1040" y="892"/>
                  </a:lnTo>
                  <a:lnTo>
                    <a:pt x="1040" y="892"/>
                  </a:lnTo>
                  <a:lnTo>
                    <a:pt x="1037" y="911"/>
                  </a:lnTo>
                  <a:lnTo>
                    <a:pt x="1035" y="929"/>
                  </a:lnTo>
                  <a:lnTo>
                    <a:pt x="1030" y="967"/>
                  </a:lnTo>
                  <a:lnTo>
                    <a:pt x="1030" y="973"/>
                  </a:lnTo>
                  <a:lnTo>
                    <a:pt x="1030" y="973"/>
                  </a:lnTo>
                  <a:lnTo>
                    <a:pt x="1029" y="991"/>
                  </a:lnTo>
                  <a:lnTo>
                    <a:pt x="1029" y="991"/>
                  </a:lnTo>
                  <a:lnTo>
                    <a:pt x="1029" y="1009"/>
                  </a:lnTo>
                  <a:lnTo>
                    <a:pt x="1028" y="1017"/>
                  </a:lnTo>
                  <a:lnTo>
                    <a:pt x="1026" y="1024"/>
                  </a:lnTo>
                  <a:lnTo>
                    <a:pt x="1026" y="1024"/>
                  </a:lnTo>
                  <a:lnTo>
                    <a:pt x="1024" y="1031"/>
                  </a:lnTo>
                  <a:lnTo>
                    <a:pt x="1023" y="1039"/>
                  </a:lnTo>
                  <a:lnTo>
                    <a:pt x="1023" y="1051"/>
                  </a:lnTo>
                  <a:lnTo>
                    <a:pt x="1023" y="1051"/>
                  </a:lnTo>
                  <a:lnTo>
                    <a:pt x="1023" y="1059"/>
                  </a:lnTo>
                  <a:lnTo>
                    <a:pt x="1021" y="1068"/>
                  </a:lnTo>
                  <a:lnTo>
                    <a:pt x="1019" y="1075"/>
                  </a:lnTo>
                  <a:lnTo>
                    <a:pt x="1016" y="1079"/>
                  </a:lnTo>
                  <a:lnTo>
                    <a:pt x="1013" y="1083"/>
                  </a:lnTo>
                  <a:lnTo>
                    <a:pt x="1013" y="1083"/>
                  </a:lnTo>
                  <a:lnTo>
                    <a:pt x="1010" y="1085"/>
                  </a:lnTo>
                  <a:lnTo>
                    <a:pt x="1008" y="1086"/>
                  </a:lnTo>
                  <a:lnTo>
                    <a:pt x="1005" y="1087"/>
                  </a:lnTo>
                  <a:lnTo>
                    <a:pt x="1002" y="1088"/>
                  </a:lnTo>
                  <a:lnTo>
                    <a:pt x="1002" y="1088"/>
                  </a:lnTo>
                  <a:lnTo>
                    <a:pt x="1002" y="1088"/>
                  </a:lnTo>
                  <a:lnTo>
                    <a:pt x="998" y="1087"/>
                  </a:lnTo>
                  <a:lnTo>
                    <a:pt x="997" y="1087"/>
                  </a:lnTo>
                  <a:lnTo>
                    <a:pt x="996" y="1087"/>
                  </a:lnTo>
                  <a:lnTo>
                    <a:pt x="996" y="1087"/>
                  </a:lnTo>
                  <a:lnTo>
                    <a:pt x="992" y="1088"/>
                  </a:lnTo>
                  <a:lnTo>
                    <a:pt x="991" y="1088"/>
                  </a:lnTo>
                  <a:close/>
                  <a:moveTo>
                    <a:pt x="1002" y="731"/>
                  </a:moveTo>
                  <a:lnTo>
                    <a:pt x="1002" y="731"/>
                  </a:lnTo>
                  <a:lnTo>
                    <a:pt x="954" y="761"/>
                  </a:lnTo>
                  <a:lnTo>
                    <a:pt x="954" y="761"/>
                  </a:lnTo>
                  <a:lnTo>
                    <a:pt x="918" y="784"/>
                  </a:lnTo>
                  <a:lnTo>
                    <a:pt x="918" y="784"/>
                  </a:lnTo>
                  <a:lnTo>
                    <a:pt x="885" y="803"/>
                  </a:lnTo>
                  <a:lnTo>
                    <a:pt x="885" y="803"/>
                  </a:lnTo>
                  <a:lnTo>
                    <a:pt x="856" y="821"/>
                  </a:lnTo>
                  <a:lnTo>
                    <a:pt x="842" y="830"/>
                  </a:lnTo>
                  <a:lnTo>
                    <a:pt x="829" y="839"/>
                  </a:lnTo>
                  <a:lnTo>
                    <a:pt x="819" y="847"/>
                  </a:lnTo>
                  <a:lnTo>
                    <a:pt x="819" y="847"/>
                  </a:lnTo>
                  <a:lnTo>
                    <a:pt x="773" y="881"/>
                  </a:lnTo>
                  <a:lnTo>
                    <a:pt x="729" y="917"/>
                  </a:lnTo>
                  <a:lnTo>
                    <a:pt x="729" y="917"/>
                  </a:lnTo>
                  <a:lnTo>
                    <a:pt x="717" y="925"/>
                  </a:lnTo>
                  <a:lnTo>
                    <a:pt x="717" y="925"/>
                  </a:lnTo>
                  <a:lnTo>
                    <a:pt x="704" y="936"/>
                  </a:lnTo>
                  <a:lnTo>
                    <a:pt x="691" y="948"/>
                  </a:lnTo>
                  <a:lnTo>
                    <a:pt x="678" y="960"/>
                  </a:lnTo>
                  <a:lnTo>
                    <a:pt x="672" y="967"/>
                  </a:lnTo>
                  <a:lnTo>
                    <a:pt x="668" y="974"/>
                  </a:lnTo>
                  <a:lnTo>
                    <a:pt x="664" y="980"/>
                  </a:lnTo>
                  <a:lnTo>
                    <a:pt x="671" y="982"/>
                  </a:lnTo>
                  <a:lnTo>
                    <a:pt x="671" y="982"/>
                  </a:lnTo>
                  <a:lnTo>
                    <a:pt x="699" y="991"/>
                  </a:lnTo>
                  <a:lnTo>
                    <a:pt x="699" y="991"/>
                  </a:lnTo>
                  <a:lnTo>
                    <a:pt x="718" y="996"/>
                  </a:lnTo>
                  <a:lnTo>
                    <a:pt x="738" y="1003"/>
                  </a:lnTo>
                  <a:lnTo>
                    <a:pt x="738" y="1003"/>
                  </a:lnTo>
                  <a:lnTo>
                    <a:pt x="756" y="1007"/>
                  </a:lnTo>
                  <a:lnTo>
                    <a:pt x="772" y="1010"/>
                  </a:lnTo>
                  <a:lnTo>
                    <a:pt x="772" y="1010"/>
                  </a:lnTo>
                  <a:lnTo>
                    <a:pt x="792" y="1014"/>
                  </a:lnTo>
                  <a:lnTo>
                    <a:pt x="811" y="1018"/>
                  </a:lnTo>
                  <a:lnTo>
                    <a:pt x="811" y="1018"/>
                  </a:lnTo>
                  <a:lnTo>
                    <a:pt x="854" y="1028"/>
                  </a:lnTo>
                  <a:lnTo>
                    <a:pt x="897" y="1039"/>
                  </a:lnTo>
                  <a:lnTo>
                    <a:pt x="941" y="1046"/>
                  </a:lnTo>
                  <a:lnTo>
                    <a:pt x="962" y="1049"/>
                  </a:lnTo>
                  <a:lnTo>
                    <a:pt x="984" y="1051"/>
                  </a:lnTo>
                  <a:lnTo>
                    <a:pt x="991" y="1052"/>
                  </a:lnTo>
                  <a:lnTo>
                    <a:pt x="990" y="1045"/>
                  </a:lnTo>
                  <a:lnTo>
                    <a:pt x="990" y="1045"/>
                  </a:lnTo>
                  <a:lnTo>
                    <a:pt x="989" y="1039"/>
                  </a:lnTo>
                  <a:lnTo>
                    <a:pt x="989" y="1039"/>
                  </a:lnTo>
                  <a:lnTo>
                    <a:pt x="987" y="1032"/>
                  </a:lnTo>
                  <a:lnTo>
                    <a:pt x="987" y="1029"/>
                  </a:lnTo>
                  <a:lnTo>
                    <a:pt x="987" y="1027"/>
                  </a:lnTo>
                  <a:lnTo>
                    <a:pt x="987" y="1027"/>
                  </a:lnTo>
                  <a:lnTo>
                    <a:pt x="990" y="1018"/>
                  </a:lnTo>
                  <a:lnTo>
                    <a:pt x="992" y="1008"/>
                  </a:lnTo>
                  <a:lnTo>
                    <a:pt x="993" y="988"/>
                  </a:lnTo>
                  <a:lnTo>
                    <a:pt x="993" y="988"/>
                  </a:lnTo>
                  <a:lnTo>
                    <a:pt x="994" y="974"/>
                  </a:lnTo>
                  <a:lnTo>
                    <a:pt x="994" y="974"/>
                  </a:lnTo>
                  <a:lnTo>
                    <a:pt x="995" y="957"/>
                  </a:lnTo>
                  <a:lnTo>
                    <a:pt x="995" y="957"/>
                  </a:lnTo>
                  <a:lnTo>
                    <a:pt x="998" y="925"/>
                  </a:lnTo>
                  <a:lnTo>
                    <a:pt x="1000" y="910"/>
                  </a:lnTo>
                  <a:lnTo>
                    <a:pt x="1004" y="893"/>
                  </a:lnTo>
                  <a:lnTo>
                    <a:pt x="1004" y="893"/>
                  </a:lnTo>
                  <a:lnTo>
                    <a:pt x="1010" y="856"/>
                  </a:lnTo>
                  <a:lnTo>
                    <a:pt x="1013" y="835"/>
                  </a:lnTo>
                  <a:lnTo>
                    <a:pt x="1015" y="813"/>
                  </a:lnTo>
                  <a:lnTo>
                    <a:pt x="1016" y="793"/>
                  </a:lnTo>
                  <a:lnTo>
                    <a:pt x="1015" y="772"/>
                  </a:lnTo>
                  <a:lnTo>
                    <a:pt x="1014" y="753"/>
                  </a:lnTo>
                  <a:lnTo>
                    <a:pt x="1010" y="734"/>
                  </a:lnTo>
                  <a:lnTo>
                    <a:pt x="1008" y="726"/>
                  </a:lnTo>
                  <a:lnTo>
                    <a:pt x="1002" y="731"/>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63" name="Freeform 207"/>
            <p:cNvSpPr/>
            <p:nvPr/>
          </p:nvSpPr>
          <p:spPr bwMode="auto">
            <a:xfrm>
              <a:off x="4251325" y="2251075"/>
              <a:ext cx="195263" cy="161925"/>
            </a:xfrm>
            <a:custGeom>
              <a:avLst/>
              <a:gdLst/>
              <a:ahLst/>
              <a:cxnLst>
                <a:cxn ang="0">
                  <a:pos x="15" y="307"/>
                </a:cxn>
                <a:cxn ang="0">
                  <a:pos x="9" y="306"/>
                </a:cxn>
                <a:cxn ang="0">
                  <a:pos x="2" y="298"/>
                </a:cxn>
                <a:cxn ang="0">
                  <a:pos x="0" y="293"/>
                </a:cxn>
                <a:cxn ang="0">
                  <a:pos x="2" y="281"/>
                </a:cxn>
                <a:cxn ang="0">
                  <a:pos x="6" y="275"/>
                </a:cxn>
                <a:cxn ang="0">
                  <a:pos x="12" y="272"/>
                </a:cxn>
                <a:cxn ang="0">
                  <a:pos x="18" y="269"/>
                </a:cxn>
                <a:cxn ang="0">
                  <a:pos x="30" y="259"/>
                </a:cxn>
                <a:cxn ang="0">
                  <a:pos x="48" y="238"/>
                </a:cxn>
                <a:cxn ang="0">
                  <a:pos x="59" y="222"/>
                </a:cxn>
                <a:cxn ang="0">
                  <a:pos x="75" y="201"/>
                </a:cxn>
                <a:cxn ang="0">
                  <a:pos x="94" y="180"/>
                </a:cxn>
                <a:cxn ang="0">
                  <a:pos x="136" y="143"/>
                </a:cxn>
                <a:cxn ang="0">
                  <a:pos x="160" y="124"/>
                </a:cxn>
                <a:cxn ang="0">
                  <a:pos x="174" y="112"/>
                </a:cxn>
                <a:cxn ang="0">
                  <a:pos x="224" y="83"/>
                </a:cxn>
                <a:cxn ang="0">
                  <a:pos x="241" y="73"/>
                </a:cxn>
                <a:cxn ang="0">
                  <a:pos x="259" y="63"/>
                </a:cxn>
                <a:cxn ang="0">
                  <a:pos x="305" y="32"/>
                </a:cxn>
                <a:cxn ang="0">
                  <a:pos x="345" y="3"/>
                </a:cxn>
                <a:cxn ang="0">
                  <a:pos x="354" y="0"/>
                </a:cxn>
                <a:cxn ang="0">
                  <a:pos x="359" y="1"/>
                </a:cxn>
                <a:cxn ang="0">
                  <a:pos x="366" y="8"/>
                </a:cxn>
                <a:cxn ang="0">
                  <a:pos x="368" y="12"/>
                </a:cxn>
                <a:cxn ang="0">
                  <a:pos x="369" y="22"/>
                </a:cxn>
                <a:cxn ang="0">
                  <a:pos x="367" y="29"/>
                </a:cxn>
                <a:cxn ang="0">
                  <a:pos x="362" y="35"/>
                </a:cxn>
                <a:cxn ang="0">
                  <a:pos x="339" y="51"/>
                </a:cxn>
                <a:cxn ang="0">
                  <a:pos x="270" y="96"/>
                </a:cxn>
                <a:cxn ang="0">
                  <a:pos x="240" y="115"/>
                </a:cxn>
                <a:cxn ang="0">
                  <a:pos x="180" y="157"/>
                </a:cxn>
                <a:cxn ang="0">
                  <a:pos x="151" y="179"/>
                </a:cxn>
                <a:cxn ang="0">
                  <a:pos x="109" y="218"/>
                </a:cxn>
                <a:cxn ang="0">
                  <a:pos x="78" y="252"/>
                </a:cxn>
                <a:cxn ang="0">
                  <a:pos x="69" y="264"/>
                </a:cxn>
                <a:cxn ang="0">
                  <a:pos x="47" y="290"/>
                </a:cxn>
                <a:cxn ang="0">
                  <a:pos x="35" y="300"/>
                </a:cxn>
                <a:cxn ang="0">
                  <a:pos x="21" y="306"/>
                </a:cxn>
                <a:cxn ang="0">
                  <a:pos x="15" y="307"/>
                </a:cxn>
              </a:cxnLst>
              <a:rect l="0" t="0" r="r" b="b"/>
              <a:pathLst>
                <a:path w="369" h="307">
                  <a:moveTo>
                    <a:pt x="15" y="307"/>
                  </a:moveTo>
                  <a:lnTo>
                    <a:pt x="15" y="307"/>
                  </a:lnTo>
                  <a:lnTo>
                    <a:pt x="12" y="307"/>
                  </a:lnTo>
                  <a:lnTo>
                    <a:pt x="9" y="306"/>
                  </a:lnTo>
                  <a:lnTo>
                    <a:pt x="5" y="303"/>
                  </a:lnTo>
                  <a:lnTo>
                    <a:pt x="2" y="298"/>
                  </a:lnTo>
                  <a:lnTo>
                    <a:pt x="0" y="293"/>
                  </a:lnTo>
                  <a:lnTo>
                    <a:pt x="0" y="293"/>
                  </a:lnTo>
                  <a:lnTo>
                    <a:pt x="0" y="287"/>
                  </a:lnTo>
                  <a:lnTo>
                    <a:pt x="2" y="281"/>
                  </a:lnTo>
                  <a:lnTo>
                    <a:pt x="4" y="277"/>
                  </a:lnTo>
                  <a:lnTo>
                    <a:pt x="6" y="275"/>
                  </a:lnTo>
                  <a:lnTo>
                    <a:pt x="9" y="273"/>
                  </a:lnTo>
                  <a:lnTo>
                    <a:pt x="12" y="272"/>
                  </a:lnTo>
                  <a:lnTo>
                    <a:pt x="12" y="272"/>
                  </a:lnTo>
                  <a:lnTo>
                    <a:pt x="18" y="269"/>
                  </a:lnTo>
                  <a:lnTo>
                    <a:pt x="24" y="265"/>
                  </a:lnTo>
                  <a:lnTo>
                    <a:pt x="30" y="259"/>
                  </a:lnTo>
                  <a:lnTo>
                    <a:pt x="36" y="253"/>
                  </a:lnTo>
                  <a:lnTo>
                    <a:pt x="48" y="238"/>
                  </a:lnTo>
                  <a:lnTo>
                    <a:pt x="59" y="222"/>
                  </a:lnTo>
                  <a:lnTo>
                    <a:pt x="59" y="222"/>
                  </a:lnTo>
                  <a:lnTo>
                    <a:pt x="68" y="210"/>
                  </a:lnTo>
                  <a:lnTo>
                    <a:pt x="75" y="201"/>
                  </a:lnTo>
                  <a:lnTo>
                    <a:pt x="75" y="201"/>
                  </a:lnTo>
                  <a:lnTo>
                    <a:pt x="94" y="180"/>
                  </a:lnTo>
                  <a:lnTo>
                    <a:pt x="114" y="162"/>
                  </a:lnTo>
                  <a:lnTo>
                    <a:pt x="136" y="143"/>
                  </a:lnTo>
                  <a:lnTo>
                    <a:pt x="157" y="126"/>
                  </a:lnTo>
                  <a:lnTo>
                    <a:pt x="160" y="124"/>
                  </a:lnTo>
                  <a:lnTo>
                    <a:pt x="160" y="124"/>
                  </a:lnTo>
                  <a:lnTo>
                    <a:pt x="174" y="112"/>
                  </a:lnTo>
                  <a:lnTo>
                    <a:pt x="190" y="102"/>
                  </a:lnTo>
                  <a:lnTo>
                    <a:pt x="224" y="83"/>
                  </a:lnTo>
                  <a:lnTo>
                    <a:pt x="224" y="83"/>
                  </a:lnTo>
                  <a:lnTo>
                    <a:pt x="241" y="73"/>
                  </a:lnTo>
                  <a:lnTo>
                    <a:pt x="259" y="63"/>
                  </a:lnTo>
                  <a:lnTo>
                    <a:pt x="259" y="63"/>
                  </a:lnTo>
                  <a:lnTo>
                    <a:pt x="283" y="47"/>
                  </a:lnTo>
                  <a:lnTo>
                    <a:pt x="305" y="32"/>
                  </a:lnTo>
                  <a:lnTo>
                    <a:pt x="345" y="3"/>
                  </a:lnTo>
                  <a:lnTo>
                    <a:pt x="345" y="3"/>
                  </a:lnTo>
                  <a:lnTo>
                    <a:pt x="350" y="1"/>
                  </a:lnTo>
                  <a:lnTo>
                    <a:pt x="354" y="0"/>
                  </a:lnTo>
                  <a:lnTo>
                    <a:pt x="354" y="0"/>
                  </a:lnTo>
                  <a:lnTo>
                    <a:pt x="359" y="1"/>
                  </a:lnTo>
                  <a:lnTo>
                    <a:pt x="363" y="4"/>
                  </a:lnTo>
                  <a:lnTo>
                    <a:pt x="366" y="8"/>
                  </a:lnTo>
                  <a:lnTo>
                    <a:pt x="368" y="12"/>
                  </a:lnTo>
                  <a:lnTo>
                    <a:pt x="368" y="12"/>
                  </a:lnTo>
                  <a:lnTo>
                    <a:pt x="369" y="16"/>
                  </a:lnTo>
                  <a:lnTo>
                    <a:pt x="369" y="22"/>
                  </a:lnTo>
                  <a:lnTo>
                    <a:pt x="369" y="25"/>
                  </a:lnTo>
                  <a:lnTo>
                    <a:pt x="367" y="29"/>
                  </a:lnTo>
                  <a:lnTo>
                    <a:pt x="365" y="32"/>
                  </a:lnTo>
                  <a:lnTo>
                    <a:pt x="362" y="35"/>
                  </a:lnTo>
                  <a:lnTo>
                    <a:pt x="362" y="35"/>
                  </a:lnTo>
                  <a:lnTo>
                    <a:pt x="339" y="51"/>
                  </a:lnTo>
                  <a:lnTo>
                    <a:pt x="317" y="67"/>
                  </a:lnTo>
                  <a:lnTo>
                    <a:pt x="270" y="96"/>
                  </a:lnTo>
                  <a:lnTo>
                    <a:pt x="270" y="96"/>
                  </a:lnTo>
                  <a:lnTo>
                    <a:pt x="240" y="115"/>
                  </a:lnTo>
                  <a:lnTo>
                    <a:pt x="210" y="135"/>
                  </a:lnTo>
                  <a:lnTo>
                    <a:pt x="180" y="157"/>
                  </a:lnTo>
                  <a:lnTo>
                    <a:pt x="151" y="179"/>
                  </a:lnTo>
                  <a:lnTo>
                    <a:pt x="151" y="179"/>
                  </a:lnTo>
                  <a:lnTo>
                    <a:pt x="131" y="198"/>
                  </a:lnTo>
                  <a:lnTo>
                    <a:pt x="109" y="218"/>
                  </a:lnTo>
                  <a:lnTo>
                    <a:pt x="88" y="239"/>
                  </a:lnTo>
                  <a:lnTo>
                    <a:pt x="78" y="252"/>
                  </a:lnTo>
                  <a:lnTo>
                    <a:pt x="69" y="264"/>
                  </a:lnTo>
                  <a:lnTo>
                    <a:pt x="69" y="264"/>
                  </a:lnTo>
                  <a:lnTo>
                    <a:pt x="59" y="277"/>
                  </a:lnTo>
                  <a:lnTo>
                    <a:pt x="47" y="290"/>
                  </a:lnTo>
                  <a:lnTo>
                    <a:pt x="42" y="295"/>
                  </a:lnTo>
                  <a:lnTo>
                    <a:pt x="35" y="300"/>
                  </a:lnTo>
                  <a:lnTo>
                    <a:pt x="29" y="304"/>
                  </a:lnTo>
                  <a:lnTo>
                    <a:pt x="21" y="306"/>
                  </a:lnTo>
                  <a:lnTo>
                    <a:pt x="21" y="306"/>
                  </a:lnTo>
                  <a:lnTo>
                    <a:pt x="15" y="307"/>
                  </a:lnTo>
                  <a:lnTo>
                    <a:pt x="15" y="307"/>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64" name="Freeform 208"/>
            <p:cNvSpPr/>
            <p:nvPr/>
          </p:nvSpPr>
          <p:spPr bwMode="auto">
            <a:xfrm>
              <a:off x="4284663" y="2282825"/>
              <a:ext cx="195263" cy="171450"/>
            </a:xfrm>
            <a:custGeom>
              <a:avLst/>
              <a:gdLst/>
              <a:ahLst/>
              <a:cxnLst>
                <a:cxn ang="0">
                  <a:pos x="15" y="323"/>
                </a:cxn>
                <a:cxn ang="0">
                  <a:pos x="6" y="319"/>
                </a:cxn>
                <a:cxn ang="0">
                  <a:pos x="1" y="309"/>
                </a:cxn>
                <a:cxn ang="0">
                  <a:pos x="0" y="306"/>
                </a:cxn>
                <a:cxn ang="0">
                  <a:pos x="0" y="297"/>
                </a:cxn>
                <a:cxn ang="0">
                  <a:pos x="4" y="290"/>
                </a:cxn>
                <a:cxn ang="0">
                  <a:pos x="7" y="287"/>
                </a:cxn>
                <a:cxn ang="0">
                  <a:pos x="15" y="277"/>
                </a:cxn>
                <a:cxn ang="0">
                  <a:pos x="20" y="266"/>
                </a:cxn>
                <a:cxn ang="0">
                  <a:pos x="29" y="253"/>
                </a:cxn>
                <a:cxn ang="0">
                  <a:pos x="48" y="230"/>
                </a:cxn>
                <a:cxn ang="0">
                  <a:pos x="68" y="211"/>
                </a:cxn>
                <a:cxn ang="0">
                  <a:pos x="94" y="190"/>
                </a:cxn>
                <a:cxn ang="0">
                  <a:pos x="126" y="162"/>
                </a:cxn>
                <a:cxn ang="0">
                  <a:pos x="159" y="135"/>
                </a:cxn>
                <a:cxn ang="0">
                  <a:pos x="187" y="111"/>
                </a:cxn>
                <a:cxn ang="0">
                  <a:pos x="236" y="73"/>
                </a:cxn>
                <a:cxn ang="0">
                  <a:pos x="254" y="61"/>
                </a:cxn>
                <a:cxn ang="0">
                  <a:pos x="311" y="23"/>
                </a:cxn>
                <a:cxn ang="0">
                  <a:pos x="344" y="3"/>
                </a:cxn>
                <a:cxn ang="0">
                  <a:pos x="348" y="1"/>
                </a:cxn>
                <a:cxn ang="0">
                  <a:pos x="352" y="0"/>
                </a:cxn>
                <a:cxn ang="0">
                  <a:pos x="358" y="2"/>
                </a:cxn>
                <a:cxn ang="0">
                  <a:pos x="366" y="9"/>
                </a:cxn>
                <a:cxn ang="0">
                  <a:pos x="368" y="14"/>
                </a:cxn>
                <a:cxn ang="0">
                  <a:pos x="369" y="22"/>
                </a:cxn>
                <a:cxn ang="0">
                  <a:pos x="366" y="29"/>
                </a:cxn>
                <a:cxn ang="0">
                  <a:pos x="361" y="35"/>
                </a:cxn>
                <a:cxn ang="0">
                  <a:pos x="325" y="57"/>
                </a:cxn>
                <a:cxn ang="0">
                  <a:pos x="271" y="92"/>
                </a:cxn>
                <a:cxn ang="0">
                  <a:pos x="250" y="107"/>
                </a:cxn>
                <a:cxn ang="0">
                  <a:pos x="190" y="157"/>
                </a:cxn>
                <a:cxn ang="0">
                  <a:pos x="164" y="179"/>
                </a:cxn>
                <a:cxn ang="0">
                  <a:pos x="134" y="203"/>
                </a:cxn>
                <a:cxn ang="0">
                  <a:pos x="102" y="229"/>
                </a:cxn>
                <a:cxn ang="0">
                  <a:pos x="72" y="258"/>
                </a:cxn>
                <a:cxn ang="0">
                  <a:pos x="66" y="264"/>
                </a:cxn>
                <a:cxn ang="0">
                  <a:pos x="51" y="286"/>
                </a:cxn>
                <a:cxn ang="0">
                  <a:pos x="46" y="295"/>
                </a:cxn>
                <a:cxn ang="0">
                  <a:pos x="33" y="312"/>
                </a:cxn>
                <a:cxn ang="0">
                  <a:pos x="24" y="319"/>
                </a:cxn>
                <a:cxn ang="0">
                  <a:pos x="15" y="323"/>
                </a:cxn>
              </a:cxnLst>
              <a:rect l="0" t="0" r="r" b="b"/>
              <a:pathLst>
                <a:path w="369" h="323">
                  <a:moveTo>
                    <a:pt x="15" y="323"/>
                  </a:moveTo>
                  <a:lnTo>
                    <a:pt x="15" y="323"/>
                  </a:lnTo>
                  <a:lnTo>
                    <a:pt x="10" y="322"/>
                  </a:lnTo>
                  <a:lnTo>
                    <a:pt x="6" y="319"/>
                  </a:lnTo>
                  <a:lnTo>
                    <a:pt x="3" y="315"/>
                  </a:lnTo>
                  <a:lnTo>
                    <a:pt x="1" y="309"/>
                  </a:lnTo>
                  <a:lnTo>
                    <a:pt x="1" y="309"/>
                  </a:lnTo>
                  <a:lnTo>
                    <a:pt x="0" y="306"/>
                  </a:lnTo>
                  <a:lnTo>
                    <a:pt x="0" y="300"/>
                  </a:lnTo>
                  <a:lnTo>
                    <a:pt x="0" y="297"/>
                  </a:lnTo>
                  <a:lnTo>
                    <a:pt x="2" y="294"/>
                  </a:lnTo>
                  <a:lnTo>
                    <a:pt x="4" y="290"/>
                  </a:lnTo>
                  <a:lnTo>
                    <a:pt x="7" y="287"/>
                  </a:lnTo>
                  <a:lnTo>
                    <a:pt x="7" y="287"/>
                  </a:lnTo>
                  <a:lnTo>
                    <a:pt x="11" y="283"/>
                  </a:lnTo>
                  <a:lnTo>
                    <a:pt x="15" y="277"/>
                  </a:lnTo>
                  <a:lnTo>
                    <a:pt x="20" y="266"/>
                  </a:lnTo>
                  <a:lnTo>
                    <a:pt x="20" y="266"/>
                  </a:lnTo>
                  <a:lnTo>
                    <a:pt x="24" y="259"/>
                  </a:lnTo>
                  <a:lnTo>
                    <a:pt x="29" y="253"/>
                  </a:lnTo>
                  <a:lnTo>
                    <a:pt x="29" y="253"/>
                  </a:lnTo>
                  <a:lnTo>
                    <a:pt x="48" y="230"/>
                  </a:lnTo>
                  <a:lnTo>
                    <a:pt x="59" y="221"/>
                  </a:lnTo>
                  <a:lnTo>
                    <a:pt x="68" y="211"/>
                  </a:lnTo>
                  <a:lnTo>
                    <a:pt x="68" y="211"/>
                  </a:lnTo>
                  <a:lnTo>
                    <a:pt x="94" y="190"/>
                  </a:lnTo>
                  <a:lnTo>
                    <a:pt x="94" y="190"/>
                  </a:lnTo>
                  <a:lnTo>
                    <a:pt x="126" y="162"/>
                  </a:lnTo>
                  <a:lnTo>
                    <a:pt x="159" y="135"/>
                  </a:lnTo>
                  <a:lnTo>
                    <a:pt x="159" y="135"/>
                  </a:lnTo>
                  <a:lnTo>
                    <a:pt x="187" y="111"/>
                  </a:lnTo>
                  <a:lnTo>
                    <a:pt x="187" y="111"/>
                  </a:lnTo>
                  <a:lnTo>
                    <a:pt x="220" y="85"/>
                  </a:lnTo>
                  <a:lnTo>
                    <a:pt x="236" y="73"/>
                  </a:lnTo>
                  <a:lnTo>
                    <a:pt x="254" y="61"/>
                  </a:lnTo>
                  <a:lnTo>
                    <a:pt x="254" y="61"/>
                  </a:lnTo>
                  <a:lnTo>
                    <a:pt x="282" y="41"/>
                  </a:lnTo>
                  <a:lnTo>
                    <a:pt x="311" y="23"/>
                  </a:lnTo>
                  <a:lnTo>
                    <a:pt x="311" y="23"/>
                  </a:lnTo>
                  <a:lnTo>
                    <a:pt x="344" y="3"/>
                  </a:lnTo>
                  <a:lnTo>
                    <a:pt x="344" y="3"/>
                  </a:lnTo>
                  <a:lnTo>
                    <a:pt x="348" y="1"/>
                  </a:lnTo>
                  <a:lnTo>
                    <a:pt x="352" y="0"/>
                  </a:lnTo>
                  <a:lnTo>
                    <a:pt x="352" y="0"/>
                  </a:lnTo>
                  <a:lnTo>
                    <a:pt x="355" y="1"/>
                  </a:lnTo>
                  <a:lnTo>
                    <a:pt x="358" y="2"/>
                  </a:lnTo>
                  <a:lnTo>
                    <a:pt x="363" y="5"/>
                  </a:lnTo>
                  <a:lnTo>
                    <a:pt x="366" y="9"/>
                  </a:lnTo>
                  <a:lnTo>
                    <a:pt x="368" y="14"/>
                  </a:lnTo>
                  <a:lnTo>
                    <a:pt x="368" y="14"/>
                  </a:lnTo>
                  <a:lnTo>
                    <a:pt x="369" y="17"/>
                  </a:lnTo>
                  <a:lnTo>
                    <a:pt x="369" y="22"/>
                  </a:lnTo>
                  <a:lnTo>
                    <a:pt x="368" y="25"/>
                  </a:lnTo>
                  <a:lnTo>
                    <a:pt x="366" y="29"/>
                  </a:lnTo>
                  <a:lnTo>
                    <a:pt x="364" y="32"/>
                  </a:lnTo>
                  <a:lnTo>
                    <a:pt x="361" y="35"/>
                  </a:lnTo>
                  <a:lnTo>
                    <a:pt x="361" y="35"/>
                  </a:lnTo>
                  <a:lnTo>
                    <a:pt x="325" y="57"/>
                  </a:lnTo>
                  <a:lnTo>
                    <a:pt x="325" y="57"/>
                  </a:lnTo>
                  <a:lnTo>
                    <a:pt x="271" y="92"/>
                  </a:lnTo>
                  <a:lnTo>
                    <a:pt x="271" y="92"/>
                  </a:lnTo>
                  <a:lnTo>
                    <a:pt x="250" y="107"/>
                  </a:lnTo>
                  <a:lnTo>
                    <a:pt x="229" y="123"/>
                  </a:lnTo>
                  <a:lnTo>
                    <a:pt x="190" y="157"/>
                  </a:lnTo>
                  <a:lnTo>
                    <a:pt x="190" y="157"/>
                  </a:lnTo>
                  <a:lnTo>
                    <a:pt x="164" y="179"/>
                  </a:lnTo>
                  <a:lnTo>
                    <a:pt x="164" y="179"/>
                  </a:lnTo>
                  <a:lnTo>
                    <a:pt x="134" y="203"/>
                  </a:lnTo>
                  <a:lnTo>
                    <a:pt x="134" y="203"/>
                  </a:lnTo>
                  <a:lnTo>
                    <a:pt x="102" y="229"/>
                  </a:lnTo>
                  <a:lnTo>
                    <a:pt x="86" y="242"/>
                  </a:lnTo>
                  <a:lnTo>
                    <a:pt x="72" y="258"/>
                  </a:lnTo>
                  <a:lnTo>
                    <a:pt x="72" y="258"/>
                  </a:lnTo>
                  <a:lnTo>
                    <a:pt x="66" y="264"/>
                  </a:lnTo>
                  <a:lnTo>
                    <a:pt x="61" y="271"/>
                  </a:lnTo>
                  <a:lnTo>
                    <a:pt x="51" y="286"/>
                  </a:lnTo>
                  <a:lnTo>
                    <a:pt x="51" y="286"/>
                  </a:lnTo>
                  <a:lnTo>
                    <a:pt x="46" y="295"/>
                  </a:lnTo>
                  <a:lnTo>
                    <a:pt x="40" y="303"/>
                  </a:lnTo>
                  <a:lnTo>
                    <a:pt x="33" y="312"/>
                  </a:lnTo>
                  <a:lnTo>
                    <a:pt x="24" y="319"/>
                  </a:lnTo>
                  <a:lnTo>
                    <a:pt x="24" y="319"/>
                  </a:lnTo>
                  <a:lnTo>
                    <a:pt x="19" y="322"/>
                  </a:lnTo>
                  <a:lnTo>
                    <a:pt x="15" y="323"/>
                  </a:lnTo>
                  <a:lnTo>
                    <a:pt x="15" y="323"/>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65" name="Freeform 209"/>
            <p:cNvSpPr/>
            <p:nvPr/>
          </p:nvSpPr>
          <p:spPr bwMode="auto">
            <a:xfrm>
              <a:off x="4446588" y="2346325"/>
              <a:ext cx="285750" cy="307975"/>
            </a:xfrm>
            <a:custGeom>
              <a:avLst/>
              <a:gdLst/>
              <a:ahLst/>
              <a:cxnLst>
                <a:cxn ang="0">
                  <a:pos x="524" y="583"/>
                </a:cxn>
                <a:cxn ang="0">
                  <a:pos x="515" y="580"/>
                </a:cxn>
                <a:cxn ang="0">
                  <a:pos x="501" y="571"/>
                </a:cxn>
                <a:cxn ang="0">
                  <a:pos x="476" y="549"/>
                </a:cxn>
                <a:cxn ang="0">
                  <a:pos x="437" y="513"/>
                </a:cxn>
                <a:cxn ang="0">
                  <a:pos x="414" y="488"/>
                </a:cxn>
                <a:cxn ang="0">
                  <a:pos x="388" y="460"/>
                </a:cxn>
                <a:cxn ang="0">
                  <a:pos x="339" y="409"/>
                </a:cxn>
                <a:cxn ang="0">
                  <a:pos x="300" y="361"/>
                </a:cxn>
                <a:cxn ang="0">
                  <a:pos x="288" y="344"/>
                </a:cxn>
                <a:cxn ang="0">
                  <a:pos x="246" y="293"/>
                </a:cxn>
                <a:cxn ang="0">
                  <a:pos x="202" y="245"/>
                </a:cxn>
                <a:cxn ang="0">
                  <a:pos x="167" y="208"/>
                </a:cxn>
                <a:cxn ang="0">
                  <a:pos x="134" y="170"/>
                </a:cxn>
                <a:cxn ang="0">
                  <a:pos x="121" y="153"/>
                </a:cxn>
                <a:cxn ang="0">
                  <a:pos x="95" y="121"/>
                </a:cxn>
                <a:cxn ang="0">
                  <a:pos x="54" y="76"/>
                </a:cxn>
                <a:cxn ang="0">
                  <a:pos x="24" y="48"/>
                </a:cxn>
                <a:cxn ang="0">
                  <a:pos x="8" y="36"/>
                </a:cxn>
                <a:cxn ang="0">
                  <a:pos x="3" y="29"/>
                </a:cxn>
                <a:cxn ang="0">
                  <a:pos x="0" y="22"/>
                </a:cxn>
                <a:cxn ang="0">
                  <a:pos x="1" y="13"/>
                </a:cxn>
                <a:cxn ang="0">
                  <a:pos x="4" y="8"/>
                </a:cxn>
                <a:cxn ang="0">
                  <a:pos x="12" y="1"/>
                </a:cxn>
                <a:cxn ang="0">
                  <a:pos x="16" y="0"/>
                </a:cxn>
                <a:cxn ang="0">
                  <a:pos x="25" y="3"/>
                </a:cxn>
                <a:cxn ang="0">
                  <a:pos x="41" y="15"/>
                </a:cxn>
                <a:cxn ang="0">
                  <a:pos x="70" y="41"/>
                </a:cxn>
                <a:cxn ang="0">
                  <a:pos x="110" y="84"/>
                </a:cxn>
                <a:cxn ang="0">
                  <a:pos x="136" y="115"/>
                </a:cxn>
                <a:cxn ang="0">
                  <a:pos x="206" y="198"/>
                </a:cxn>
                <a:cxn ang="0">
                  <a:pos x="290" y="291"/>
                </a:cxn>
                <a:cxn ang="0">
                  <a:pos x="303" y="306"/>
                </a:cxn>
                <a:cxn ang="0">
                  <a:pos x="341" y="353"/>
                </a:cxn>
                <a:cxn ang="0">
                  <a:pos x="371" y="390"/>
                </a:cxn>
                <a:cxn ang="0">
                  <a:pos x="403" y="425"/>
                </a:cxn>
                <a:cxn ang="0">
                  <a:pos x="433" y="457"/>
                </a:cxn>
                <a:cxn ang="0">
                  <a:pos x="457" y="482"/>
                </a:cxn>
                <a:cxn ang="0">
                  <a:pos x="493" y="518"/>
                </a:cxn>
                <a:cxn ang="0">
                  <a:pos x="519" y="540"/>
                </a:cxn>
                <a:cxn ang="0">
                  <a:pos x="532" y="549"/>
                </a:cxn>
                <a:cxn ang="0">
                  <a:pos x="539" y="554"/>
                </a:cxn>
                <a:cxn ang="0">
                  <a:pos x="541" y="560"/>
                </a:cxn>
                <a:cxn ang="0">
                  <a:pos x="541" y="570"/>
                </a:cxn>
                <a:cxn ang="0">
                  <a:pos x="539" y="575"/>
                </a:cxn>
                <a:cxn ang="0">
                  <a:pos x="530" y="582"/>
                </a:cxn>
                <a:cxn ang="0">
                  <a:pos x="524" y="583"/>
                </a:cxn>
              </a:cxnLst>
              <a:rect l="0" t="0" r="r" b="b"/>
              <a:pathLst>
                <a:path w="541" h="583">
                  <a:moveTo>
                    <a:pt x="524" y="583"/>
                  </a:moveTo>
                  <a:lnTo>
                    <a:pt x="524" y="583"/>
                  </a:lnTo>
                  <a:lnTo>
                    <a:pt x="520" y="582"/>
                  </a:lnTo>
                  <a:lnTo>
                    <a:pt x="515" y="580"/>
                  </a:lnTo>
                  <a:lnTo>
                    <a:pt x="515" y="580"/>
                  </a:lnTo>
                  <a:lnTo>
                    <a:pt x="501" y="571"/>
                  </a:lnTo>
                  <a:lnTo>
                    <a:pt x="488" y="560"/>
                  </a:lnTo>
                  <a:lnTo>
                    <a:pt x="476" y="549"/>
                  </a:lnTo>
                  <a:lnTo>
                    <a:pt x="462" y="538"/>
                  </a:lnTo>
                  <a:lnTo>
                    <a:pt x="437" y="513"/>
                  </a:lnTo>
                  <a:lnTo>
                    <a:pt x="414" y="488"/>
                  </a:lnTo>
                  <a:lnTo>
                    <a:pt x="414" y="488"/>
                  </a:lnTo>
                  <a:lnTo>
                    <a:pt x="388" y="460"/>
                  </a:lnTo>
                  <a:lnTo>
                    <a:pt x="388" y="460"/>
                  </a:lnTo>
                  <a:lnTo>
                    <a:pt x="365" y="437"/>
                  </a:lnTo>
                  <a:lnTo>
                    <a:pt x="339" y="409"/>
                  </a:lnTo>
                  <a:lnTo>
                    <a:pt x="313" y="377"/>
                  </a:lnTo>
                  <a:lnTo>
                    <a:pt x="300" y="361"/>
                  </a:lnTo>
                  <a:lnTo>
                    <a:pt x="288" y="344"/>
                  </a:lnTo>
                  <a:lnTo>
                    <a:pt x="288" y="344"/>
                  </a:lnTo>
                  <a:lnTo>
                    <a:pt x="268" y="319"/>
                  </a:lnTo>
                  <a:lnTo>
                    <a:pt x="246" y="293"/>
                  </a:lnTo>
                  <a:lnTo>
                    <a:pt x="224" y="269"/>
                  </a:lnTo>
                  <a:lnTo>
                    <a:pt x="202" y="245"/>
                  </a:lnTo>
                  <a:lnTo>
                    <a:pt x="202" y="245"/>
                  </a:lnTo>
                  <a:lnTo>
                    <a:pt x="167" y="208"/>
                  </a:lnTo>
                  <a:lnTo>
                    <a:pt x="150" y="189"/>
                  </a:lnTo>
                  <a:lnTo>
                    <a:pt x="134" y="170"/>
                  </a:lnTo>
                  <a:lnTo>
                    <a:pt x="134" y="170"/>
                  </a:lnTo>
                  <a:lnTo>
                    <a:pt x="121" y="153"/>
                  </a:lnTo>
                  <a:lnTo>
                    <a:pt x="121" y="153"/>
                  </a:lnTo>
                  <a:lnTo>
                    <a:pt x="95" y="121"/>
                  </a:lnTo>
                  <a:lnTo>
                    <a:pt x="69" y="90"/>
                  </a:lnTo>
                  <a:lnTo>
                    <a:pt x="54" y="76"/>
                  </a:lnTo>
                  <a:lnTo>
                    <a:pt x="40" y="61"/>
                  </a:lnTo>
                  <a:lnTo>
                    <a:pt x="24" y="48"/>
                  </a:lnTo>
                  <a:lnTo>
                    <a:pt x="8" y="36"/>
                  </a:lnTo>
                  <a:lnTo>
                    <a:pt x="8" y="36"/>
                  </a:lnTo>
                  <a:lnTo>
                    <a:pt x="5" y="32"/>
                  </a:lnTo>
                  <a:lnTo>
                    <a:pt x="3" y="29"/>
                  </a:lnTo>
                  <a:lnTo>
                    <a:pt x="0" y="25"/>
                  </a:lnTo>
                  <a:lnTo>
                    <a:pt x="0" y="22"/>
                  </a:lnTo>
                  <a:lnTo>
                    <a:pt x="0" y="17"/>
                  </a:lnTo>
                  <a:lnTo>
                    <a:pt x="1" y="13"/>
                  </a:lnTo>
                  <a:lnTo>
                    <a:pt x="1" y="13"/>
                  </a:lnTo>
                  <a:lnTo>
                    <a:pt x="4" y="8"/>
                  </a:lnTo>
                  <a:lnTo>
                    <a:pt x="7" y="3"/>
                  </a:lnTo>
                  <a:lnTo>
                    <a:pt x="12" y="1"/>
                  </a:lnTo>
                  <a:lnTo>
                    <a:pt x="16" y="0"/>
                  </a:lnTo>
                  <a:lnTo>
                    <a:pt x="16" y="0"/>
                  </a:lnTo>
                  <a:lnTo>
                    <a:pt x="21" y="0"/>
                  </a:lnTo>
                  <a:lnTo>
                    <a:pt x="25" y="3"/>
                  </a:lnTo>
                  <a:lnTo>
                    <a:pt x="25" y="3"/>
                  </a:lnTo>
                  <a:lnTo>
                    <a:pt x="41" y="15"/>
                  </a:lnTo>
                  <a:lnTo>
                    <a:pt x="55" y="28"/>
                  </a:lnTo>
                  <a:lnTo>
                    <a:pt x="70" y="41"/>
                  </a:lnTo>
                  <a:lnTo>
                    <a:pt x="83" y="55"/>
                  </a:lnTo>
                  <a:lnTo>
                    <a:pt x="110" y="84"/>
                  </a:lnTo>
                  <a:lnTo>
                    <a:pt x="136" y="115"/>
                  </a:lnTo>
                  <a:lnTo>
                    <a:pt x="136" y="115"/>
                  </a:lnTo>
                  <a:lnTo>
                    <a:pt x="170" y="156"/>
                  </a:lnTo>
                  <a:lnTo>
                    <a:pt x="206" y="198"/>
                  </a:lnTo>
                  <a:lnTo>
                    <a:pt x="246" y="242"/>
                  </a:lnTo>
                  <a:lnTo>
                    <a:pt x="290" y="291"/>
                  </a:lnTo>
                  <a:lnTo>
                    <a:pt x="290" y="291"/>
                  </a:lnTo>
                  <a:lnTo>
                    <a:pt x="303" y="306"/>
                  </a:lnTo>
                  <a:lnTo>
                    <a:pt x="317" y="322"/>
                  </a:lnTo>
                  <a:lnTo>
                    <a:pt x="341" y="353"/>
                  </a:lnTo>
                  <a:lnTo>
                    <a:pt x="341" y="353"/>
                  </a:lnTo>
                  <a:lnTo>
                    <a:pt x="371" y="390"/>
                  </a:lnTo>
                  <a:lnTo>
                    <a:pt x="387" y="407"/>
                  </a:lnTo>
                  <a:lnTo>
                    <a:pt x="403" y="425"/>
                  </a:lnTo>
                  <a:lnTo>
                    <a:pt x="403" y="425"/>
                  </a:lnTo>
                  <a:lnTo>
                    <a:pt x="433" y="457"/>
                  </a:lnTo>
                  <a:lnTo>
                    <a:pt x="433" y="457"/>
                  </a:lnTo>
                  <a:lnTo>
                    <a:pt x="457" y="482"/>
                  </a:lnTo>
                  <a:lnTo>
                    <a:pt x="481" y="507"/>
                  </a:lnTo>
                  <a:lnTo>
                    <a:pt x="493" y="518"/>
                  </a:lnTo>
                  <a:lnTo>
                    <a:pt x="507" y="529"/>
                  </a:lnTo>
                  <a:lnTo>
                    <a:pt x="519" y="540"/>
                  </a:lnTo>
                  <a:lnTo>
                    <a:pt x="532" y="549"/>
                  </a:lnTo>
                  <a:lnTo>
                    <a:pt x="532" y="549"/>
                  </a:lnTo>
                  <a:lnTo>
                    <a:pt x="537" y="552"/>
                  </a:lnTo>
                  <a:lnTo>
                    <a:pt x="539" y="554"/>
                  </a:lnTo>
                  <a:lnTo>
                    <a:pt x="540" y="557"/>
                  </a:lnTo>
                  <a:lnTo>
                    <a:pt x="541" y="560"/>
                  </a:lnTo>
                  <a:lnTo>
                    <a:pt x="541" y="565"/>
                  </a:lnTo>
                  <a:lnTo>
                    <a:pt x="541" y="570"/>
                  </a:lnTo>
                  <a:lnTo>
                    <a:pt x="541" y="570"/>
                  </a:lnTo>
                  <a:lnTo>
                    <a:pt x="539" y="575"/>
                  </a:lnTo>
                  <a:lnTo>
                    <a:pt x="534" y="579"/>
                  </a:lnTo>
                  <a:lnTo>
                    <a:pt x="530" y="582"/>
                  </a:lnTo>
                  <a:lnTo>
                    <a:pt x="527" y="583"/>
                  </a:lnTo>
                  <a:lnTo>
                    <a:pt x="524" y="583"/>
                  </a:lnTo>
                  <a:lnTo>
                    <a:pt x="524" y="583"/>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66" name="Freeform 210"/>
            <p:cNvSpPr/>
            <p:nvPr/>
          </p:nvSpPr>
          <p:spPr bwMode="auto">
            <a:xfrm>
              <a:off x="4349750" y="2435225"/>
              <a:ext cx="273050" cy="288925"/>
            </a:xfrm>
            <a:custGeom>
              <a:avLst/>
              <a:gdLst/>
              <a:ahLst/>
              <a:cxnLst>
                <a:cxn ang="0">
                  <a:pos x="493" y="546"/>
                </a:cxn>
                <a:cxn ang="0">
                  <a:pos x="481" y="537"/>
                </a:cxn>
                <a:cxn ang="0">
                  <a:pos x="475" y="524"/>
                </a:cxn>
                <a:cxn ang="0">
                  <a:pos x="457" y="505"/>
                </a:cxn>
                <a:cxn ang="0">
                  <a:pos x="444" y="490"/>
                </a:cxn>
                <a:cxn ang="0">
                  <a:pos x="436" y="479"/>
                </a:cxn>
                <a:cxn ang="0">
                  <a:pos x="411" y="452"/>
                </a:cxn>
                <a:cxn ang="0">
                  <a:pos x="402" y="443"/>
                </a:cxn>
                <a:cxn ang="0">
                  <a:pos x="387" y="420"/>
                </a:cxn>
                <a:cxn ang="0">
                  <a:pos x="376" y="410"/>
                </a:cxn>
                <a:cxn ang="0">
                  <a:pos x="345" y="378"/>
                </a:cxn>
                <a:cxn ang="0">
                  <a:pos x="321" y="352"/>
                </a:cxn>
                <a:cxn ang="0">
                  <a:pos x="280" y="313"/>
                </a:cxn>
                <a:cxn ang="0">
                  <a:pos x="252" y="285"/>
                </a:cxn>
                <a:cxn ang="0">
                  <a:pos x="151" y="183"/>
                </a:cxn>
                <a:cxn ang="0">
                  <a:pos x="106" y="136"/>
                </a:cxn>
                <a:cxn ang="0">
                  <a:pos x="64" y="92"/>
                </a:cxn>
                <a:cxn ang="0">
                  <a:pos x="33" y="58"/>
                </a:cxn>
                <a:cxn ang="0">
                  <a:pos x="13" y="39"/>
                </a:cxn>
                <a:cxn ang="0">
                  <a:pos x="3" y="26"/>
                </a:cxn>
                <a:cxn ang="0">
                  <a:pos x="0" y="14"/>
                </a:cxn>
                <a:cxn ang="0">
                  <a:pos x="5" y="6"/>
                </a:cxn>
                <a:cxn ang="0">
                  <a:pos x="19" y="0"/>
                </a:cxn>
                <a:cxn ang="0">
                  <a:pos x="26" y="2"/>
                </a:cxn>
                <a:cxn ang="0">
                  <a:pos x="34" y="8"/>
                </a:cxn>
                <a:cxn ang="0">
                  <a:pos x="72" y="47"/>
                </a:cxn>
                <a:cxn ang="0">
                  <a:pos x="94" y="67"/>
                </a:cxn>
                <a:cxn ang="0">
                  <a:pos x="151" y="133"/>
                </a:cxn>
                <a:cxn ang="0">
                  <a:pos x="191" y="176"/>
                </a:cxn>
                <a:cxn ang="0">
                  <a:pos x="275" y="260"/>
                </a:cxn>
                <a:cxn ang="0">
                  <a:pos x="311" y="293"/>
                </a:cxn>
                <a:cxn ang="0">
                  <a:pos x="364" y="343"/>
                </a:cxn>
                <a:cxn ang="0">
                  <a:pos x="407" y="387"/>
                </a:cxn>
                <a:cxn ang="0">
                  <a:pos x="423" y="411"/>
                </a:cxn>
                <a:cxn ang="0">
                  <a:pos x="440" y="429"/>
                </a:cxn>
                <a:cxn ang="0">
                  <a:pos x="452" y="440"/>
                </a:cxn>
                <a:cxn ang="0">
                  <a:pos x="460" y="452"/>
                </a:cxn>
                <a:cxn ang="0">
                  <a:pos x="481" y="478"/>
                </a:cxn>
                <a:cxn ang="0">
                  <a:pos x="496" y="493"/>
                </a:cxn>
                <a:cxn ang="0">
                  <a:pos x="508" y="510"/>
                </a:cxn>
                <a:cxn ang="0">
                  <a:pos x="512" y="513"/>
                </a:cxn>
                <a:cxn ang="0">
                  <a:pos x="515" y="524"/>
                </a:cxn>
                <a:cxn ang="0">
                  <a:pos x="515" y="533"/>
                </a:cxn>
                <a:cxn ang="0">
                  <a:pos x="510" y="542"/>
                </a:cxn>
                <a:cxn ang="0">
                  <a:pos x="499" y="546"/>
                </a:cxn>
              </a:cxnLst>
              <a:rect l="0" t="0" r="r" b="b"/>
              <a:pathLst>
                <a:path w="515" h="546">
                  <a:moveTo>
                    <a:pt x="499" y="546"/>
                  </a:moveTo>
                  <a:lnTo>
                    <a:pt x="499" y="546"/>
                  </a:lnTo>
                  <a:lnTo>
                    <a:pt x="493" y="546"/>
                  </a:lnTo>
                  <a:lnTo>
                    <a:pt x="488" y="543"/>
                  </a:lnTo>
                  <a:lnTo>
                    <a:pt x="483" y="540"/>
                  </a:lnTo>
                  <a:lnTo>
                    <a:pt x="481" y="537"/>
                  </a:lnTo>
                  <a:lnTo>
                    <a:pt x="480" y="534"/>
                  </a:lnTo>
                  <a:lnTo>
                    <a:pt x="480" y="534"/>
                  </a:lnTo>
                  <a:lnTo>
                    <a:pt x="475" y="524"/>
                  </a:lnTo>
                  <a:lnTo>
                    <a:pt x="470" y="517"/>
                  </a:lnTo>
                  <a:lnTo>
                    <a:pt x="463" y="511"/>
                  </a:lnTo>
                  <a:lnTo>
                    <a:pt x="457" y="505"/>
                  </a:lnTo>
                  <a:lnTo>
                    <a:pt x="457" y="505"/>
                  </a:lnTo>
                  <a:lnTo>
                    <a:pt x="450" y="498"/>
                  </a:lnTo>
                  <a:lnTo>
                    <a:pt x="444" y="490"/>
                  </a:lnTo>
                  <a:lnTo>
                    <a:pt x="444" y="490"/>
                  </a:lnTo>
                  <a:lnTo>
                    <a:pt x="436" y="479"/>
                  </a:lnTo>
                  <a:lnTo>
                    <a:pt x="436" y="479"/>
                  </a:lnTo>
                  <a:lnTo>
                    <a:pt x="425" y="466"/>
                  </a:lnTo>
                  <a:lnTo>
                    <a:pt x="419" y="458"/>
                  </a:lnTo>
                  <a:lnTo>
                    <a:pt x="411" y="452"/>
                  </a:lnTo>
                  <a:lnTo>
                    <a:pt x="411" y="452"/>
                  </a:lnTo>
                  <a:lnTo>
                    <a:pt x="407" y="448"/>
                  </a:lnTo>
                  <a:lnTo>
                    <a:pt x="402" y="443"/>
                  </a:lnTo>
                  <a:lnTo>
                    <a:pt x="395" y="433"/>
                  </a:lnTo>
                  <a:lnTo>
                    <a:pt x="395" y="433"/>
                  </a:lnTo>
                  <a:lnTo>
                    <a:pt x="387" y="420"/>
                  </a:lnTo>
                  <a:lnTo>
                    <a:pt x="382" y="415"/>
                  </a:lnTo>
                  <a:lnTo>
                    <a:pt x="376" y="410"/>
                  </a:lnTo>
                  <a:lnTo>
                    <a:pt x="376" y="410"/>
                  </a:lnTo>
                  <a:lnTo>
                    <a:pt x="367" y="404"/>
                  </a:lnTo>
                  <a:lnTo>
                    <a:pt x="360" y="395"/>
                  </a:lnTo>
                  <a:lnTo>
                    <a:pt x="345" y="378"/>
                  </a:lnTo>
                  <a:lnTo>
                    <a:pt x="345" y="378"/>
                  </a:lnTo>
                  <a:lnTo>
                    <a:pt x="333" y="364"/>
                  </a:lnTo>
                  <a:lnTo>
                    <a:pt x="321" y="352"/>
                  </a:lnTo>
                  <a:lnTo>
                    <a:pt x="321" y="352"/>
                  </a:lnTo>
                  <a:lnTo>
                    <a:pt x="299" y="332"/>
                  </a:lnTo>
                  <a:lnTo>
                    <a:pt x="280" y="313"/>
                  </a:lnTo>
                  <a:lnTo>
                    <a:pt x="280" y="313"/>
                  </a:lnTo>
                  <a:lnTo>
                    <a:pt x="252" y="285"/>
                  </a:lnTo>
                  <a:lnTo>
                    <a:pt x="252" y="285"/>
                  </a:lnTo>
                  <a:lnTo>
                    <a:pt x="225" y="260"/>
                  </a:lnTo>
                  <a:lnTo>
                    <a:pt x="200" y="234"/>
                  </a:lnTo>
                  <a:lnTo>
                    <a:pt x="151" y="183"/>
                  </a:lnTo>
                  <a:lnTo>
                    <a:pt x="151" y="183"/>
                  </a:lnTo>
                  <a:lnTo>
                    <a:pt x="106" y="136"/>
                  </a:lnTo>
                  <a:lnTo>
                    <a:pt x="106" y="136"/>
                  </a:lnTo>
                  <a:lnTo>
                    <a:pt x="87" y="116"/>
                  </a:lnTo>
                  <a:lnTo>
                    <a:pt x="87" y="116"/>
                  </a:lnTo>
                  <a:lnTo>
                    <a:pt x="64" y="92"/>
                  </a:lnTo>
                  <a:lnTo>
                    <a:pt x="40" y="66"/>
                  </a:lnTo>
                  <a:lnTo>
                    <a:pt x="40" y="66"/>
                  </a:lnTo>
                  <a:lnTo>
                    <a:pt x="33" y="58"/>
                  </a:lnTo>
                  <a:lnTo>
                    <a:pt x="24" y="50"/>
                  </a:lnTo>
                  <a:lnTo>
                    <a:pt x="24" y="50"/>
                  </a:lnTo>
                  <a:lnTo>
                    <a:pt x="13" y="39"/>
                  </a:lnTo>
                  <a:lnTo>
                    <a:pt x="8" y="33"/>
                  </a:lnTo>
                  <a:lnTo>
                    <a:pt x="3" y="26"/>
                  </a:lnTo>
                  <a:lnTo>
                    <a:pt x="3" y="26"/>
                  </a:lnTo>
                  <a:lnTo>
                    <a:pt x="1" y="22"/>
                  </a:lnTo>
                  <a:lnTo>
                    <a:pt x="0" y="18"/>
                  </a:lnTo>
                  <a:lnTo>
                    <a:pt x="0" y="14"/>
                  </a:lnTo>
                  <a:lnTo>
                    <a:pt x="2" y="10"/>
                  </a:lnTo>
                  <a:lnTo>
                    <a:pt x="2" y="10"/>
                  </a:lnTo>
                  <a:lnTo>
                    <a:pt x="5" y="6"/>
                  </a:lnTo>
                  <a:lnTo>
                    <a:pt x="9" y="3"/>
                  </a:lnTo>
                  <a:lnTo>
                    <a:pt x="14" y="1"/>
                  </a:lnTo>
                  <a:lnTo>
                    <a:pt x="19" y="0"/>
                  </a:lnTo>
                  <a:lnTo>
                    <a:pt x="19" y="0"/>
                  </a:lnTo>
                  <a:lnTo>
                    <a:pt x="22" y="1"/>
                  </a:lnTo>
                  <a:lnTo>
                    <a:pt x="26" y="2"/>
                  </a:lnTo>
                  <a:lnTo>
                    <a:pt x="31" y="4"/>
                  </a:lnTo>
                  <a:lnTo>
                    <a:pt x="34" y="8"/>
                  </a:lnTo>
                  <a:lnTo>
                    <a:pt x="34" y="8"/>
                  </a:lnTo>
                  <a:lnTo>
                    <a:pt x="42" y="18"/>
                  </a:lnTo>
                  <a:lnTo>
                    <a:pt x="51" y="29"/>
                  </a:lnTo>
                  <a:lnTo>
                    <a:pt x="72" y="47"/>
                  </a:lnTo>
                  <a:lnTo>
                    <a:pt x="72" y="47"/>
                  </a:lnTo>
                  <a:lnTo>
                    <a:pt x="83" y="57"/>
                  </a:lnTo>
                  <a:lnTo>
                    <a:pt x="94" y="67"/>
                  </a:lnTo>
                  <a:lnTo>
                    <a:pt x="94" y="67"/>
                  </a:lnTo>
                  <a:lnTo>
                    <a:pt x="124" y="100"/>
                  </a:lnTo>
                  <a:lnTo>
                    <a:pt x="151" y="133"/>
                  </a:lnTo>
                  <a:lnTo>
                    <a:pt x="164" y="146"/>
                  </a:lnTo>
                  <a:lnTo>
                    <a:pt x="164" y="146"/>
                  </a:lnTo>
                  <a:lnTo>
                    <a:pt x="191" y="176"/>
                  </a:lnTo>
                  <a:lnTo>
                    <a:pt x="219" y="205"/>
                  </a:lnTo>
                  <a:lnTo>
                    <a:pt x="247" y="232"/>
                  </a:lnTo>
                  <a:lnTo>
                    <a:pt x="275" y="260"/>
                  </a:lnTo>
                  <a:lnTo>
                    <a:pt x="275" y="260"/>
                  </a:lnTo>
                  <a:lnTo>
                    <a:pt x="311" y="293"/>
                  </a:lnTo>
                  <a:lnTo>
                    <a:pt x="311" y="293"/>
                  </a:lnTo>
                  <a:lnTo>
                    <a:pt x="342" y="321"/>
                  </a:lnTo>
                  <a:lnTo>
                    <a:pt x="342" y="321"/>
                  </a:lnTo>
                  <a:lnTo>
                    <a:pt x="364" y="343"/>
                  </a:lnTo>
                  <a:lnTo>
                    <a:pt x="386" y="363"/>
                  </a:lnTo>
                  <a:lnTo>
                    <a:pt x="396" y="375"/>
                  </a:lnTo>
                  <a:lnTo>
                    <a:pt x="407" y="387"/>
                  </a:lnTo>
                  <a:lnTo>
                    <a:pt x="415" y="398"/>
                  </a:lnTo>
                  <a:lnTo>
                    <a:pt x="423" y="411"/>
                  </a:lnTo>
                  <a:lnTo>
                    <a:pt x="423" y="411"/>
                  </a:lnTo>
                  <a:lnTo>
                    <a:pt x="426" y="416"/>
                  </a:lnTo>
                  <a:lnTo>
                    <a:pt x="430" y="421"/>
                  </a:lnTo>
                  <a:lnTo>
                    <a:pt x="440" y="429"/>
                  </a:lnTo>
                  <a:lnTo>
                    <a:pt x="440" y="429"/>
                  </a:lnTo>
                  <a:lnTo>
                    <a:pt x="446" y="435"/>
                  </a:lnTo>
                  <a:lnTo>
                    <a:pt x="452" y="440"/>
                  </a:lnTo>
                  <a:lnTo>
                    <a:pt x="452" y="440"/>
                  </a:lnTo>
                  <a:lnTo>
                    <a:pt x="460" y="452"/>
                  </a:lnTo>
                  <a:lnTo>
                    <a:pt x="460" y="452"/>
                  </a:lnTo>
                  <a:lnTo>
                    <a:pt x="470" y="466"/>
                  </a:lnTo>
                  <a:lnTo>
                    <a:pt x="475" y="472"/>
                  </a:lnTo>
                  <a:lnTo>
                    <a:pt x="481" y="478"/>
                  </a:lnTo>
                  <a:lnTo>
                    <a:pt x="481" y="478"/>
                  </a:lnTo>
                  <a:lnTo>
                    <a:pt x="489" y="486"/>
                  </a:lnTo>
                  <a:lnTo>
                    <a:pt x="496" y="493"/>
                  </a:lnTo>
                  <a:lnTo>
                    <a:pt x="502" y="501"/>
                  </a:lnTo>
                  <a:lnTo>
                    <a:pt x="507" y="509"/>
                  </a:lnTo>
                  <a:lnTo>
                    <a:pt x="508" y="510"/>
                  </a:lnTo>
                  <a:lnTo>
                    <a:pt x="509" y="511"/>
                  </a:lnTo>
                  <a:lnTo>
                    <a:pt x="509" y="511"/>
                  </a:lnTo>
                  <a:lnTo>
                    <a:pt x="512" y="513"/>
                  </a:lnTo>
                  <a:lnTo>
                    <a:pt x="514" y="516"/>
                  </a:lnTo>
                  <a:lnTo>
                    <a:pt x="515" y="520"/>
                  </a:lnTo>
                  <a:lnTo>
                    <a:pt x="515" y="524"/>
                  </a:lnTo>
                  <a:lnTo>
                    <a:pt x="515" y="530"/>
                  </a:lnTo>
                  <a:lnTo>
                    <a:pt x="515" y="530"/>
                  </a:lnTo>
                  <a:lnTo>
                    <a:pt x="515" y="533"/>
                  </a:lnTo>
                  <a:lnTo>
                    <a:pt x="514" y="537"/>
                  </a:lnTo>
                  <a:lnTo>
                    <a:pt x="513" y="540"/>
                  </a:lnTo>
                  <a:lnTo>
                    <a:pt x="510" y="542"/>
                  </a:lnTo>
                  <a:lnTo>
                    <a:pt x="510" y="542"/>
                  </a:lnTo>
                  <a:lnTo>
                    <a:pt x="506" y="545"/>
                  </a:lnTo>
                  <a:lnTo>
                    <a:pt x="499" y="546"/>
                  </a:lnTo>
                  <a:lnTo>
                    <a:pt x="499" y="546"/>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67" name="Freeform 211"/>
            <p:cNvSpPr/>
            <p:nvPr/>
          </p:nvSpPr>
          <p:spPr bwMode="auto">
            <a:xfrm>
              <a:off x="4708525" y="2740025"/>
              <a:ext cx="77788" cy="74613"/>
            </a:xfrm>
            <a:custGeom>
              <a:avLst/>
              <a:gdLst/>
              <a:ahLst/>
              <a:cxnLst>
                <a:cxn ang="0">
                  <a:pos x="116" y="142"/>
                </a:cxn>
                <a:cxn ang="0">
                  <a:pos x="111" y="142"/>
                </a:cxn>
                <a:cxn ang="0">
                  <a:pos x="101" y="140"/>
                </a:cxn>
                <a:cxn ang="0">
                  <a:pos x="90" y="136"/>
                </a:cxn>
                <a:cxn ang="0">
                  <a:pos x="88" y="139"/>
                </a:cxn>
                <a:cxn ang="0">
                  <a:pos x="79" y="141"/>
                </a:cxn>
                <a:cxn ang="0">
                  <a:pos x="77" y="141"/>
                </a:cxn>
                <a:cxn ang="0">
                  <a:pos x="63" y="139"/>
                </a:cxn>
                <a:cxn ang="0">
                  <a:pos x="49" y="136"/>
                </a:cxn>
                <a:cxn ang="0">
                  <a:pos x="42" y="134"/>
                </a:cxn>
                <a:cxn ang="0">
                  <a:pos x="33" y="127"/>
                </a:cxn>
                <a:cxn ang="0">
                  <a:pos x="30" y="129"/>
                </a:cxn>
                <a:cxn ang="0">
                  <a:pos x="21" y="131"/>
                </a:cxn>
                <a:cxn ang="0">
                  <a:pos x="18" y="130"/>
                </a:cxn>
                <a:cxn ang="0">
                  <a:pos x="12" y="127"/>
                </a:cxn>
                <a:cxn ang="0">
                  <a:pos x="7" y="122"/>
                </a:cxn>
                <a:cxn ang="0">
                  <a:pos x="6" y="117"/>
                </a:cxn>
                <a:cxn ang="0">
                  <a:pos x="5" y="115"/>
                </a:cxn>
                <a:cxn ang="0">
                  <a:pos x="1" y="108"/>
                </a:cxn>
                <a:cxn ang="0">
                  <a:pos x="1" y="101"/>
                </a:cxn>
                <a:cxn ang="0">
                  <a:pos x="3" y="95"/>
                </a:cxn>
                <a:cxn ang="0">
                  <a:pos x="13" y="83"/>
                </a:cxn>
                <a:cxn ang="0">
                  <a:pos x="31" y="62"/>
                </a:cxn>
                <a:cxn ang="0">
                  <a:pos x="63" y="34"/>
                </a:cxn>
                <a:cxn ang="0">
                  <a:pos x="92" y="13"/>
                </a:cxn>
                <a:cxn ang="0">
                  <a:pos x="98" y="8"/>
                </a:cxn>
                <a:cxn ang="0">
                  <a:pos x="113" y="1"/>
                </a:cxn>
                <a:cxn ang="0">
                  <a:pos x="121" y="0"/>
                </a:cxn>
                <a:cxn ang="0">
                  <a:pos x="131" y="2"/>
                </a:cxn>
                <a:cxn ang="0">
                  <a:pos x="137" y="5"/>
                </a:cxn>
                <a:cxn ang="0">
                  <a:pos x="143" y="15"/>
                </a:cxn>
                <a:cxn ang="0">
                  <a:pos x="147" y="29"/>
                </a:cxn>
                <a:cxn ang="0">
                  <a:pos x="148" y="35"/>
                </a:cxn>
                <a:cxn ang="0">
                  <a:pos x="147" y="53"/>
                </a:cxn>
                <a:cxn ang="0">
                  <a:pos x="148" y="84"/>
                </a:cxn>
                <a:cxn ang="0">
                  <a:pos x="148" y="100"/>
                </a:cxn>
                <a:cxn ang="0">
                  <a:pos x="146" y="116"/>
                </a:cxn>
                <a:cxn ang="0">
                  <a:pos x="145" y="125"/>
                </a:cxn>
                <a:cxn ang="0">
                  <a:pos x="141" y="132"/>
                </a:cxn>
                <a:cxn ang="0">
                  <a:pos x="136" y="136"/>
                </a:cxn>
                <a:cxn ang="0">
                  <a:pos x="128" y="141"/>
                </a:cxn>
                <a:cxn ang="0">
                  <a:pos x="126" y="141"/>
                </a:cxn>
                <a:cxn ang="0">
                  <a:pos x="121" y="142"/>
                </a:cxn>
                <a:cxn ang="0">
                  <a:pos x="116" y="142"/>
                </a:cxn>
              </a:cxnLst>
              <a:rect l="0" t="0" r="r" b="b"/>
              <a:pathLst>
                <a:path w="148" h="142">
                  <a:moveTo>
                    <a:pt x="116" y="142"/>
                  </a:moveTo>
                  <a:lnTo>
                    <a:pt x="116" y="142"/>
                  </a:lnTo>
                  <a:lnTo>
                    <a:pt x="111" y="142"/>
                  </a:lnTo>
                  <a:lnTo>
                    <a:pt x="111" y="142"/>
                  </a:lnTo>
                  <a:lnTo>
                    <a:pt x="101" y="140"/>
                  </a:lnTo>
                  <a:lnTo>
                    <a:pt x="101" y="140"/>
                  </a:lnTo>
                  <a:lnTo>
                    <a:pt x="93" y="136"/>
                  </a:lnTo>
                  <a:lnTo>
                    <a:pt x="90" y="136"/>
                  </a:lnTo>
                  <a:lnTo>
                    <a:pt x="88" y="139"/>
                  </a:lnTo>
                  <a:lnTo>
                    <a:pt x="88" y="139"/>
                  </a:lnTo>
                  <a:lnTo>
                    <a:pt x="84" y="141"/>
                  </a:lnTo>
                  <a:lnTo>
                    <a:pt x="79" y="141"/>
                  </a:lnTo>
                  <a:lnTo>
                    <a:pt x="79" y="141"/>
                  </a:lnTo>
                  <a:lnTo>
                    <a:pt x="77" y="141"/>
                  </a:lnTo>
                  <a:lnTo>
                    <a:pt x="77" y="141"/>
                  </a:lnTo>
                  <a:lnTo>
                    <a:pt x="63" y="139"/>
                  </a:lnTo>
                  <a:lnTo>
                    <a:pt x="63" y="139"/>
                  </a:lnTo>
                  <a:lnTo>
                    <a:pt x="49" y="136"/>
                  </a:lnTo>
                  <a:lnTo>
                    <a:pt x="49" y="136"/>
                  </a:lnTo>
                  <a:lnTo>
                    <a:pt x="42" y="134"/>
                  </a:lnTo>
                  <a:lnTo>
                    <a:pt x="36" y="130"/>
                  </a:lnTo>
                  <a:lnTo>
                    <a:pt x="33" y="127"/>
                  </a:lnTo>
                  <a:lnTo>
                    <a:pt x="30" y="129"/>
                  </a:lnTo>
                  <a:lnTo>
                    <a:pt x="30" y="129"/>
                  </a:lnTo>
                  <a:lnTo>
                    <a:pt x="25" y="130"/>
                  </a:lnTo>
                  <a:lnTo>
                    <a:pt x="21" y="131"/>
                  </a:lnTo>
                  <a:lnTo>
                    <a:pt x="21" y="131"/>
                  </a:lnTo>
                  <a:lnTo>
                    <a:pt x="18" y="130"/>
                  </a:lnTo>
                  <a:lnTo>
                    <a:pt x="13" y="129"/>
                  </a:lnTo>
                  <a:lnTo>
                    <a:pt x="12" y="127"/>
                  </a:lnTo>
                  <a:lnTo>
                    <a:pt x="10" y="125"/>
                  </a:lnTo>
                  <a:lnTo>
                    <a:pt x="7" y="122"/>
                  </a:lnTo>
                  <a:lnTo>
                    <a:pt x="6" y="119"/>
                  </a:lnTo>
                  <a:lnTo>
                    <a:pt x="6" y="117"/>
                  </a:lnTo>
                  <a:lnTo>
                    <a:pt x="5" y="115"/>
                  </a:lnTo>
                  <a:lnTo>
                    <a:pt x="5" y="115"/>
                  </a:lnTo>
                  <a:lnTo>
                    <a:pt x="2" y="112"/>
                  </a:lnTo>
                  <a:lnTo>
                    <a:pt x="1" y="108"/>
                  </a:lnTo>
                  <a:lnTo>
                    <a:pt x="0" y="104"/>
                  </a:lnTo>
                  <a:lnTo>
                    <a:pt x="1" y="101"/>
                  </a:lnTo>
                  <a:lnTo>
                    <a:pt x="2" y="98"/>
                  </a:lnTo>
                  <a:lnTo>
                    <a:pt x="3" y="95"/>
                  </a:lnTo>
                  <a:lnTo>
                    <a:pt x="3" y="95"/>
                  </a:lnTo>
                  <a:lnTo>
                    <a:pt x="13" y="83"/>
                  </a:lnTo>
                  <a:lnTo>
                    <a:pt x="22" y="72"/>
                  </a:lnTo>
                  <a:lnTo>
                    <a:pt x="31" y="62"/>
                  </a:lnTo>
                  <a:lnTo>
                    <a:pt x="42" y="52"/>
                  </a:lnTo>
                  <a:lnTo>
                    <a:pt x="63" y="34"/>
                  </a:lnTo>
                  <a:lnTo>
                    <a:pt x="87" y="17"/>
                  </a:lnTo>
                  <a:lnTo>
                    <a:pt x="92" y="13"/>
                  </a:lnTo>
                  <a:lnTo>
                    <a:pt x="92" y="13"/>
                  </a:lnTo>
                  <a:lnTo>
                    <a:pt x="98" y="8"/>
                  </a:lnTo>
                  <a:lnTo>
                    <a:pt x="105" y="4"/>
                  </a:lnTo>
                  <a:lnTo>
                    <a:pt x="113" y="1"/>
                  </a:lnTo>
                  <a:lnTo>
                    <a:pt x="121" y="0"/>
                  </a:lnTo>
                  <a:lnTo>
                    <a:pt x="121" y="0"/>
                  </a:lnTo>
                  <a:lnTo>
                    <a:pt x="126" y="1"/>
                  </a:lnTo>
                  <a:lnTo>
                    <a:pt x="131" y="2"/>
                  </a:lnTo>
                  <a:lnTo>
                    <a:pt x="131" y="2"/>
                  </a:lnTo>
                  <a:lnTo>
                    <a:pt x="137" y="5"/>
                  </a:lnTo>
                  <a:lnTo>
                    <a:pt x="141" y="9"/>
                  </a:lnTo>
                  <a:lnTo>
                    <a:pt x="143" y="15"/>
                  </a:lnTo>
                  <a:lnTo>
                    <a:pt x="145" y="20"/>
                  </a:lnTo>
                  <a:lnTo>
                    <a:pt x="147" y="29"/>
                  </a:lnTo>
                  <a:lnTo>
                    <a:pt x="148" y="35"/>
                  </a:lnTo>
                  <a:lnTo>
                    <a:pt x="148" y="35"/>
                  </a:lnTo>
                  <a:lnTo>
                    <a:pt x="147" y="53"/>
                  </a:lnTo>
                  <a:lnTo>
                    <a:pt x="147" y="53"/>
                  </a:lnTo>
                  <a:lnTo>
                    <a:pt x="147" y="81"/>
                  </a:lnTo>
                  <a:lnTo>
                    <a:pt x="148" y="84"/>
                  </a:lnTo>
                  <a:lnTo>
                    <a:pt x="148" y="84"/>
                  </a:lnTo>
                  <a:lnTo>
                    <a:pt x="148" y="100"/>
                  </a:lnTo>
                  <a:lnTo>
                    <a:pt x="147" y="108"/>
                  </a:lnTo>
                  <a:lnTo>
                    <a:pt x="146" y="116"/>
                  </a:lnTo>
                  <a:lnTo>
                    <a:pt x="146" y="116"/>
                  </a:lnTo>
                  <a:lnTo>
                    <a:pt x="145" y="125"/>
                  </a:lnTo>
                  <a:lnTo>
                    <a:pt x="143" y="128"/>
                  </a:lnTo>
                  <a:lnTo>
                    <a:pt x="141" y="132"/>
                  </a:lnTo>
                  <a:lnTo>
                    <a:pt x="139" y="134"/>
                  </a:lnTo>
                  <a:lnTo>
                    <a:pt x="136" y="136"/>
                  </a:lnTo>
                  <a:lnTo>
                    <a:pt x="128" y="141"/>
                  </a:lnTo>
                  <a:lnTo>
                    <a:pt x="128" y="141"/>
                  </a:lnTo>
                  <a:lnTo>
                    <a:pt x="127" y="141"/>
                  </a:lnTo>
                  <a:lnTo>
                    <a:pt x="126" y="141"/>
                  </a:lnTo>
                  <a:lnTo>
                    <a:pt x="126" y="141"/>
                  </a:lnTo>
                  <a:lnTo>
                    <a:pt x="121" y="142"/>
                  </a:lnTo>
                  <a:lnTo>
                    <a:pt x="116" y="142"/>
                  </a:lnTo>
                  <a:lnTo>
                    <a:pt x="116" y="142"/>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68" name="Freeform 212"/>
            <p:cNvSpPr/>
            <p:nvPr/>
          </p:nvSpPr>
          <p:spPr bwMode="auto">
            <a:xfrm>
              <a:off x="4197350" y="2182813"/>
              <a:ext cx="260350" cy="244475"/>
            </a:xfrm>
            <a:custGeom>
              <a:avLst/>
              <a:gdLst/>
              <a:ahLst/>
              <a:cxnLst>
                <a:cxn ang="0">
                  <a:pos x="106" y="462"/>
                </a:cxn>
                <a:cxn ang="0">
                  <a:pos x="96" y="455"/>
                </a:cxn>
                <a:cxn ang="0">
                  <a:pos x="94" y="452"/>
                </a:cxn>
                <a:cxn ang="0">
                  <a:pos x="85" y="442"/>
                </a:cxn>
                <a:cxn ang="0">
                  <a:pos x="76" y="430"/>
                </a:cxn>
                <a:cxn ang="0">
                  <a:pos x="53" y="411"/>
                </a:cxn>
                <a:cxn ang="0">
                  <a:pos x="35" y="386"/>
                </a:cxn>
                <a:cxn ang="0">
                  <a:pos x="15" y="339"/>
                </a:cxn>
                <a:cxn ang="0">
                  <a:pos x="5" y="299"/>
                </a:cxn>
                <a:cxn ang="0">
                  <a:pos x="0" y="253"/>
                </a:cxn>
                <a:cxn ang="0">
                  <a:pos x="3" y="202"/>
                </a:cxn>
                <a:cxn ang="0">
                  <a:pos x="8" y="172"/>
                </a:cxn>
                <a:cxn ang="0">
                  <a:pos x="24" y="124"/>
                </a:cxn>
                <a:cxn ang="0">
                  <a:pos x="48" y="85"/>
                </a:cxn>
                <a:cxn ang="0">
                  <a:pos x="68" y="64"/>
                </a:cxn>
                <a:cxn ang="0">
                  <a:pos x="124" y="25"/>
                </a:cxn>
                <a:cxn ang="0">
                  <a:pos x="193" y="4"/>
                </a:cxn>
                <a:cxn ang="0">
                  <a:pos x="241" y="0"/>
                </a:cxn>
                <a:cxn ang="0">
                  <a:pos x="298" y="5"/>
                </a:cxn>
                <a:cxn ang="0">
                  <a:pos x="352" y="20"/>
                </a:cxn>
                <a:cxn ang="0">
                  <a:pos x="401" y="44"/>
                </a:cxn>
                <a:cxn ang="0">
                  <a:pos x="445" y="76"/>
                </a:cxn>
                <a:cxn ang="0">
                  <a:pos x="480" y="115"/>
                </a:cxn>
                <a:cxn ang="0">
                  <a:pos x="492" y="135"/>
                </a:cxn>
                <a:cxn ang="0">
                  <a:pos x="491" y="146"/>
                </a:cxn>
                <a:cxn ang="0">
                  <a:pos x="483" y="153"/>
                </a:cxn>
                <a:cxn ang="0">
                  <a:pos x="473" y="157"/>
                </a:cxn>
                <a:cxn ang="0">
                  <a:pos x="465" y="154"/>
                </a:cxn>
                <a:cxn ang="0">
                  <a:pos x="458" y="147"/>
                </a:cxn>
                <a:cxn ang="0">
                  <a:pos x="429" y="112"/>
                </a:cxn>
                <a:cxn ang="0">
                  <a:pos x="395" y="85"/>
                </a:cxn>
                <a:cxn ang="0">
                  <a:pos x="356" y="65"/>
                </a:cxn>
                <a:cxn ang="0">
                  <a:pos x="289" y="42"/>
                </a:cxn>
                <a:cxn ang="0">
                  <a:pos x="247" y="34"/>
                </a:cxn>
                <a:cxn ang="0">
                  <a:pos x="219" y="34"/>
                </a:cxn>
                <a:cxn ang="0">
                  <a:pos x="182" y="40"/>
                </a:cxn>
                <a:cxn ang="0">
                  <a:pos x="144" y="53"/>
                </a:cxn>
                <a:cxn ang="0">
                  <a:pos x="109" y="74"/>
                </a:cxn>
                <a:cxn ang="0">
                  <a:pos x="80" y="100"/>
                </a:cxn>
                <a:cxn ang="0">
                  <a:pos x="59" y="133"/>
                </a:cxn>
                <a:cxn ang="0">
                  <a:pos x="48" y="163"/>
                </a:cxn>
                <a:cxn ang="0">
                  <a:pos x="39" y="210"/>
                </a:cxn>
                <a:cxn ang="0">
                  <a:pos x="38" y="259"/>
                </a:cxn>
                <a:cxn ang="0">
                  <a:pos x="45" y="304"/>
                </a:cxn>
                <a:cxn ang="0">
                  <a:pos x="60" y="348"/>
                </a:cxn>
                <a:cxn ang="0">
                  <a:pos x="76" y="373"/>
                </a:cxn>
                <a:cxn ang="0">
                  <a:pos x="101" y="402"/>
                </a:cxn>
                <a:cxn ang="0">
                  <a:pos x="122" y="429"/>
                </a:cxn>
                <a:cxn ang="0">
                  <a:pos x="125" y="431"/>
                </a:cxn>
                <a:cxn ang="0">
                  <a:pos x="131" y="446"/>
                </a:cxn>
                <a:cxn ang="0">
                  <a:pos x="129" y="455"/>
                </a:cxn>
                <a:cxn ang="0">
                  <a:pos x="121" y="462"/>
                </a:cxn>
                <a:cxn ang="0">
                  <a:pos x="110" y="463"/>
                </a:cxn>
              </a:cxnLst>
              <a:rect l="0" t="0" r="r" b="b"/>
              <a:pathLst>
                <a:path w="492" h="463">
                  <a:moveTo>
                    <a:pt x="110" y="463"/>
                  </a:moveTo>
                  <a:lnTo>
                    <a:pt x="110" y="463"/>
                  </a:lnTo>
                  <a:lnTo>
                    <a:pt x="106" y="462"/>
                  </a:lnTo>
                  <a:lnTo>
                    <a:pt x="102" y="461"/>
                  </a:lnTo>
                  <a:lnTo>
                    <a:pt x="98" y="458"/>
                  </a:lnTo>
                  <a:lnTo>
                    <a:pt x="96" y="455"/>
                  </a:lnTo>
                  <a:lnTo>
                    <a:pt x="96" y="455"/>
                  </a:lnTo>
                  <a:lnTo>
                    <a:pt x="94" y="453"/>
                  </a:lnTo>
                  <a:lnTo>
                    <a:pt x="94" y="452"/>
                  </a:lnTo>
                  <a:lnTo>
                    <a:pt x="91" y="450"/>
                  </a:lnTo>
                  <a:lnTo>
                    <a:pt x="91" y="450"/>
                  </a:lnTo>
                  <a:lnTo>
                    <a:pt x="85" y="442"/>
                  </a:lnTo>
                  <a:lnTo>
                    <a:pt x="85" y="442"/>
                  </a:lnTo>
                  <a:lnTo>
                    <a:pt x="80" y="435"/>
                  </a:lnTo>
                  <a:lnTo>
                    <a:pt x="76" y="430"/>
                  </a:lnTo>
                  <a:lnTo>
                    <a:pt x="65" y="421"/>
                  </a:lnTo>
                  <a:lnTo>
                    <a:pt x="65" y="421"/>
                  </a:lnTo>
                  <a:lnTo>
                    <a:pt x="53" y="411"/>
                  </a:lnTo>
                  <a:lnTo>
                    <a:pt x="53" y="411"/>
                  </a:lnTo>
                  <a:lnTo>
                    <a:pt x="44" y="399"/>
                  </a:lnTo>
                  <a:lnTo>
                    <a:pt x="35" y="386"/>
                  </a:lnTo>
                  <a:lnTo>
                    <a:pt x="27" y="370"/>
                  </a:lnTo>
                  <a:lnTo>
                    <a:pt x="21" y="355"/>
                  </a:lnTo>
                  <a:lnTo>
                    <a:pt x="15" y="339"/>
                  </a:lnTo>
                  <a:lnTo>
                    <a:pt x="11" y="325"/>
                  </a:lnTo>
                  <a:lnTo>
                    <a:pt x="5" y="299"/>
                  </a:lnTo>
                  <a:lnTo>
                    <a:pt x="5" y="299"/>
                  </a:lnTo>
                  <a:lnTo>
                    <a:pt x="3" y="285"/>
                  </a:lnTo>
                  <a:lnTo>
                    <a:pt x="0" y="269"/>
                  </a:lnTo>
                  <a:lnTo>
                    <a:pt x="0" y="253"/>
                  </a:lnTo>
                  <a:lnTo>
                    <a:pt x="0" y="235"/>
                  </a:lnTo>
                  <a:lnTo>
                    <a:pt x="0" y="218"/>
                  </a:lnTo>
                  <a:lnTo>
                    <a:pt x="3" y="202"/>
                  </a:lnTo>
                  <a:lnTo>
                    <a:pt x="5" y="186"/>
                  </a:lnTo>
                  <a:lnTo>
                    <a:pt x="8" y="172"/>
                  </a:lnTo>
                  <a:lnTo>
                    <a:pt x="8" y="172"/>
                  </a:lnTo>
                  <a:lnTo>
                    <a:pt x="13" y="154"/>
                  </a:lnTo>
                  <a:lnTo>
                    <a:pt x="18" y="139"/>
                  </a:lnTo>
                  <a:lnTo>
                    <a:pt x="24" y="124"/>
                  </a:lnTo>
                  <a:lnTo>
                    <a:pt x="31" y="110"/>
                  </a:lnTo>
                  <a:lnTo>
                    <a:pt x="39" y="98"/>
                  </a:lnTo>
                  <a:lnTo>
                    <a:pt x="48" y="85"/>
                  </a:lnTo>
                  <a:lnTo>
                    <a:pt x="57" y="74"/>
                  </a:lnTo>
                  <a:lnTo>
                    <a:pt x="68" y="64"/>
                  </a:lnTo>
                  <a:lnTo>
                    <a:pt x="68" y="64"/>
                  </a:lnTo>
                  <a:lnTo>
                    <a:pt x="85" y="49"/>
                  </a:lnTo>
                  <a:lnTo>
                    <a:pt x="105" y="36"/>
                  </a:lnTo>
                  <a:lnTo>
                    <a:pt x="124" y="25"/>
                  </a:lnTo>
                  <a:lnTo>
                    <a:pt x="146" y="16"/>
                  </a:lnTo>
                  <a:lnTo>
                    <a:pt x="169" y="9"/>
                  </a:lnTo>
                  <a:lnTo>
                    <a:pt x="193" y="4"/>
                  </a:lnTo>
                  <a:lnTo>
                    <a:pt x="216" y="1"/>
                  </a:lnTo>
                  <a:lnTo>
                    <a:pt x="241" y="0"/>
                  </a:lnTo>
                  <a:lnTo>
                    <a:pt x="241" y="0"/>
                  </a:lnTo>
                  <a:lnTo>
                    <a:pt x="260" y="1"/>
                  </a:lnTo>
                  <a:lnTo>
                    <a:pt x="279" y="2"/>
                  </a:lnTo>
                  <a:lnTo>
                    <a:pt x="298" y="5"/>
                  </a:lnTo>
                  <a:lnTo>
                    <a:pt x="316" y="9"/>
                  </a:lnTo>
                  <a:lnTo>
                    <a:pt x="334" y="14"/>
                  </a:lnTo>
                  <a:lnTo>
                    <a:pt x="352" y="20"/>
                  </a:lnTo>
                  <a:lnTo>
                    <a:pt x="368" y="27"/>
                  </a:lnTo>
                  <a:lnTo>
                    <a:pt x="385" y="35"/>
                  </a:lnTo>
                  <a:lnTo>
                    <a:pt x="401" y="44"/>
                  </a:lnTo>
                  <a:lnTo>
                    <a:pt x="416" y="54"/>
                  </a:lnTo>
                  <a:lnTo>
                    <a:pt x="430" y="65"/>
                  </a:lnTo>
                  <a:lnTo>
                    <a:pt x="445" y="76"/>
                  </a:lnTo>
                  <a:lnTo>
                    <a:pt x="457" y="88"/>
                  </a:lnTo>
                  <a:lnTo>
                    <a:pt x="469" y="102"/>
                  </a:lnTo>
                  <a:lnTo>
                    <a:pt x="480" y="115"/>
                  </a:lnTo>
                  <a:lnTo>
                    <a:pt x="490" y="130"/>
                  </a:lnTo>
                  <a:lnTo>
                    <a:pt x="490" y="130"/>
                  </a:lnTo>
                  <a:lnTo>
                    <a:pt x="492" y="135"/>
                  </a:lnTo>
                  <a:lnTo>
                    <a:pt x="492" y="139"/>
                  </a:lnTo>
                  <a:lnTo>
                    <a:pt x="492" y="143"/>
                  </a:lnTo>
                  <a:lnTo>
                    <a:pt x="491" y="146"/>
                  </a:lnTo>
                  <a:lnTo>
                    <a:pt x="491" y="146"/>
                  </a:lnTo>
                  <a:lnTo>
                    <a:pt x="487" y="150"/>
                  </a:lnTo>
                  <a:lnTo>
                    <a:pt x="483" y="153"/>
                  </a:lnTo>
                  <a:lnTo>
                    <a:pt x="478" y="155"/>
                  </a:lnTo>
                  <a:lnTo>
                    <a:pt x="473" y="157"/>
                  </a:lnTo>
                  <a:lnTo>
                    <a:pt x="473" y="157"/>
                  </a:lnTo>
                  <a:lnTo>
                    <a:pt x="473" y="157"/>
                  </a:lnTo>
                  <a:lnTo>
                    <a:pt x="469" y="155"/>
                  </a:lnTo>
                  <a:lnTo>
                    <a:pt x="465" y="154"/>
                  </a:lnTo>
                  <a:lnTo>
                    <a:pt x="462" y="151"/>
                  </a:lnTo>
                  <a:lnTo>
                    <a:pt x="458" y="147"/>
                  </a:lnTo>
                  <a:lnTo>
                    <a:pt x="458" y="147"/>
                  </a:lnTo>
                  <a:lnTo>
                    <a:pt x="450" y="135"/>
                  </a:lnTo>
                  <a:lnTo>
                    <a:pt x="439" y="123"/>
                  </a:lnTo>
                  <a:lnTo>
                    <a:pt x="429" y="112"/>
                  </a:lnTo>
                  <a:lnTo>
                    <a:pt x="419" y="102"/>
                  </a:lnTo>
                  <a:lnTo>
                    <a:pt x="407" y="94"/>
                  </a:lnTo>
                  <a:lnTo>
                    <a:pt x="395" y="85"/>
                  </a:lnTo>
                  <a:lnTo>
                    <a:pt x="383" y="77"/>
                  </a:lnTo>
                  <a:lnTo>
                    <a:pt x="369" y="71"/>
                  </a:lnTo>
                  <a:lnTo>
                    <a:pt x="356" y="65"/>
                  </a:lnTo>
                  <a:lnTo>
                    <a:pt x="342" y="59"/>
                  </a:lnTo>
                  <a:lnTo>
                    <a:pt x="316" y="50"/>
                  </a:lnTo>
                  <a:lnTo>
                    <a:pt x="289" y="42"/>
                  </a:lnTo>
                  <a:lnTo>
                    <a:pt x="263" y="36"/>
                  </a:lnTo>
                  <a:lnTo>
                    <a:pt x="263" y="36"/>
                  </a:lnTo>
                  <a:lnTo>
                    <a:pt x="247" y="34"/>
                  </a:lnTo>
                  <a:lnTo>
                    <a:pt x="232" y="33"/>
                  </a:lnTo>
                  <a:lnTo>
                    <a:pt x="232" y="33"/>
                  </a:lnTo>
                  <a:lnTo>
                    <a:pt x="219" y="34"/>
                  </a:lnTo>
                  <a:lnTo>
                    <a:pt x="207" y="35"/>
                  </a:lnTo>
                  <a:lnTo>
                    <a:pt x="195" y="37"/>
                  </a:lnTo>
                  <a:lnTo>
                    <a:pt x="182" y="40"/>
                  </a:lnTo>
                  <a:lnTo>
                    <a:pt x="169" y="44"/>
                  </a:lnTo>
                  <a:lnTo>
                    <a:pt x="156" y="48"/>
                  </a:lnTo>
                  <a:lnTo>
                    <a:pt x="144" y="53"/>
                  </a:lnTo>
                  <a:lnTo>
                    <a:pt x="133" y="59"/>
                  </a:lnTo>
                  <a:lnTo>
                    <a:pt x="120" y="66"/>
                  </a:lnTo>
                  <a:lnTo>
                    <a:pt x="109" y="74"/>
                  </a:lnTo>
                  <a:lnTo>
                    <a:pt x="99" y="82"/>
                  </a:lnTo>
                  <a:lnTo>
                    <a:pt x="89" y="90"/>
                  </a:lnTo>
                  <a:lnTo>
                    <a:pt x="80" y="100"/>
                  </a:lnTo>
                  <a:lnTo>
                    <a:pt x="72" y="110"/>
                  </a:lnTo>
                  <a:lnTo>
                    <a:pt x="66" y="121"/>
                  </a:lnTo>
                  <a:lnTo>
                    <a:pt x="59" y="133"/>
                  </a:lnTo>
                  <a:lnTo>
                    <a:pt x="59" y="133"/>
                  </a:lnTo>
                  <a:lnTo>
                    <a:pt x="53" y="147"/>
                  </a:lnTo>
                  <a:lnTo>
                    <a:pt x="48" y="163"/>
                  </a:lnTo>
                  <a:lnTo>
                    <a:pt x="44" y="178"/>
                  </a:lnTo>
                  <a:lnTo>
                    <a:pt x="41" y="195"/>
                  </a:lnTo>
                  <a:lnTo>
                    <a:pt x="39" y="210"/>
                  </a:lnTo>
                  <a:lnTo>
                    <a:pt x="38" y="227"/>
                  </a:lnTo>
                  <a:lnTo>
                    <a:pt x="37" y="242"/>
                  </a:lnTo>
                  <a:lnTo>
                    <a:pt x="38" y="259"/>
                  </a:lnTo>
                  <a:lnTo>
                    <a:pt x="39" y="274"/>
                  </a:lnTo>
                  <a:lnTo>
                    <a:pt x="42" y="290"/>
                  </a:lnTo>
                  <a:lnTo>
                    <a:pt x="45" y="304"/>
                  </a:lnTo>
                  <a:lnTo>
                    <a:pt x="49" y="320"/>
                  </a:lnTo>
                  <a:lnTo>
                    <a:pt x="54" y="334"/>
                  </a:lnTo>
                  <a:lnTo>
                    <a:pt x="60" y="348"/>
                  </a:lnTo>
                  <a:lnTo>
                    <a:pt x="68" y="361"/>
                  </a:lnTo>
                  <a:lnTo>
                    <a:pt x="76" y="373"/>
                  </a:lnTo>
                  <a:lnTo>
                    <a:pt x="76" y="373"/>
                  </a:lnTo>
                  <a:lnTo>
                    <a:pt x="87" y="389"/>
                  </a:lnTo>
                  <a:lnTo>
                    <a:pt x="101" y="402"/>
                  </a:lnTo>
                  <a:lnTo>
                    <a:pt x="101" y="402"/>
                  </a:lnTo>
                  <a:lnTo>
                    <a:pt x="112" y="416"/>
                  </a:lnTo>
                  <a:lnTo>
                    <a:pt x="121" y="428"/>
                  </a:lnTo>
                  <a:lnTo>
                    <a:pt x="122" y="429"/>
                  </a:lnTo>
                  <a:lnTo>
                    <a:pt x="123" y="430"/>
                  </a:lnTo>
                  <a:lnTo>
                    <a:pt x="123" y="430"/>
                  </a:lnTo>
                  <a:lnTo>
                    <a:pt x="125" y="431"/>
                  </a:lnTo>
                  <a:lnTo>
                    <a:pt x="128" y="434"/>
                  </a:lnTo>
                  <a:lnTo>
                    <a:pt x="130" y="440"/>
                  </a:lnTo>
                  <a:lnTo>
                    <a:pt x="131" y="446"/>
                  </a:lnTo>
                  <a:lnTo>
                    <a:pt x="130" y="451"/>
                  </a:lnTo>
                  <a:lnTo>
                    <a:pt x="130" y="451"/>
                  </a:lnTo>
                  <a:lnTo>
                    <a:pt x="129" y="455"/>
                  </a:lnTo>
                  <a:lnTo>
                    <a:pt x="125" y="458"/>
                  </a:lnTo>
                  <a:lnTo>
                    <a:pt x="123" y="460"/>
                  </a:lnTo>
                  <a:lnTo>
                    <a:pt x="121" y="462"/>
                  </a:lnTo>
                  <a:lnTo>
                    <a:pt x="117" y="463"/>
                  </a:lnTo>
                  <a:lnTo>
                    <a:pt x="114" y="463"/>
                  </a:lnTo>
                  <a:lnTo>
                    <a:pt x="110" y="463"/>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grpSp>
      <p:sp>
        <p:nvSpPr>
          <p:cNvPr id="70" name="矩形 69"/>
          <p:cNvSpPr/>
          <p:nvPr/>
        </p:nvSpPr>
        <p:spPr>
          <a:xfrm>
            <a:off x="405950" y="1245162"/>
            <a:ext cx="1840371" cy="461665"/>
          </a:xfrm>
          <a:prstGeom prst="rect">
            <a:avLst/>
          </a:prstGeom>
          <a:solidFill>
            <a:schemeClr val="accent1"/>
          </a:solidFill>
        </p:spPr>
        <p:txBody>
          <a:bodyPr wrap="square">
            <a:spAutoFit/>
          </a:bodyPr>
          <a:lstStyle/>
          <a:p>
            <a:r>
              <a:rPr lang="en-US" altLang="zh-CN" sz="2400" b="1" dirty="0">
                <a:solidFill>
                  <a:schemeClr val="bg1"/>
                </a:solidFill>
                <a:latin typeface="Times New Roman" panose="02020603050405020304" pitchFamily="18" charset="0"/>
                <a:cs typeface="Times New Roman" panose="02020603050405020304" pitchFamily="18" charset="0"/>
              </a:rPr>
              <a:t>Introduction </a:t>
            </a:r>
            <a:endParaRPr lang="zh-CN" altLang="en-US" sz="2400" b="1" dirty="0">
              <a:solidFill>
                <a:schemeClr val="bg1"/>
              </a:solidFill>
              <a:latin typeface="Times New Roman" panose="02020603050405020304" pitchFamily="18" charset="0"/>
              <a:cs typeface="Times New Roman" panose="02020603050405020304" pitchFamily="18" charset="0"/>
            </a:endParaRPr>
          </a:p>
        </p:txBody>
      </p:sp>
      <p:sp>
        <p:nvSpPr>
          <p:cNvPr id="8" name="左大括号 7"/>
          <p:cNvSpPr/>
          <p:nvPr/>
        </p:nvSpPr>
        <p:spPr>
          <a:xfrm>
            <a:off x="2555776" y="1015730"/>
            <a:ext cx="144016" cy="872738"/>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5" name="文本框 14"/>
          <p:cNvSpPr txBox="1"/>
          <p:nvPr/>
        </p:nvSpPr>
        <p:spPr>
          <a:xfrm>
            <a:off x="3025368" y="858143"/>
            <a:ext cx="5858238" cy="707886"/>
          </a:xfrm>
          <a:prstGeom prst="rect">
            <a:avLst/>
          </a:prstGeom>
          <a:noFill/>
        </p:spPr>
        <p:txBody>
          <a:bodyPr wrap="square" rtlCol="0">
            <a:spAutoFit/>
          </a:bodyPr>
          <a:lstStyle/>
          <a:p>
            <a:r>
              <a:rPr lang="en-US" altLang="zh-CN" sz="2000" b="1" dirty="0">
                <a:solidFill>
                  <a:schemeClr val="accent6">
                    <a:lumMod val="75000"/>
                  </a:schemeClr>
                </a:solidFill>
                <a:latin typeface="Times New Roman" panose="02020603050405020304" pitchFamily="18" charset="0"/>
                <a:cs typeface="Times New Roman" panose="02020603050405020304" pitchFamily="18" charset="0"/>
              </a:rPr>
              <a:t>Gain the attention and interest</a:t>
            </a:r>
            <a:endParaRPr lang="en-US" altLang="zh-CN" sz="2000" b="1" dirty="0">
              <a:solidFill>
                <a:schemeClr val="accent6">
                  <a:lumMod val="75000"/>
                </a:schemeClr>
              </a:solidFill>
              <a:latin typeface="Times New Roman" panose="02020603050405020304" pitchFamily="18" charset="0"/>
              <a:cs typeface="Times New Roman" panose="02020603050405020304" pitchFamily="18" charset="0"/>
            </a:endParaRPr>
          </a:p>
          <a:p>
            <a:r>
              <a:rPr lang="en-US" altLang="zh-CN" sz="2000" b="1" dirty="0">
                <a:solidFill>
                  <a:schemeClr val="accent6">
                    <a:lumMod val="75000"/>
                  </a:schemeClr>
                </a:solidFill>
                <a:latin typeface="Times New Roman" panose="02020603050405020304" pitchFamily="18" charset="0"/>
                <a:cs typeface="Times New Roman" panose="02020603050405020304" pitchFamily="18" charset="0"/>
              </a:rPr>
              <a:t>(action, storytelling, questions, startling statements)</a:t>
            </a:r>
            <a:endParaRPr lang="zh-CN" altLang="en-US" sz="2000" b="1"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71" name="文本框 70"/>
          <p:cNvSpPr txBox="1"/>
          <p:nvPr/>
        </p:nvSpPr>
        <p:spPr>
          <a:xfrm>
            <a:off x="3029197" y="1679221"/>
            <a:ext cx="2988332" cy="400110"/>
          </a:xfrm>
          <a:prstGeom prst="rect">
            <a:avLst/>
          </a:prstGeom>
          <a:noFill/>
        </p:spPr>
        <p:txBody>
          <a:bodyPr wrap="square" rtlCol="0">
            <a:spAutoFit/>
          </a:bodyPr>
          <a:lstStyle/>
          <a:p>
            <a:r>
              <a:rPr lang="en-US" altLang="zh-CN" sz="2000" b="1" dirty="0">
                <a:solidFill>
                  <a:schemeClr val="accent6">
                    <a:lumMod val="75000"/>
                  </a:schemeClr>
                </a:solidFill>
                <a:latin typeface="Times New Roman" panose="02020603050405020304" pitchFamily="18" charset="0"/>
                <a:cs typeface="Times New Roman" panose="02020603050405020304" pitchFamily="18" charset="0"/>
              </a:rPr>
              <a:t>Reveal the topic</a:t>
            </a:r>
            <a:endParaRPr lang="zh-CN" altLang="en-US" sz="2000" b="1"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72" name="矩形 71"/>
          <p:cNvSpPr/>
          <p:nvPr/>
        </p:nvSpPr>
        <p:spPr>
          <a:xfrm>
            <a:off x="390325" y="2130261"/>
            <a:ext cx="941315" cy="461665"/>
          </a:xfrm>
          <a:prstGeom prst="rect">
            <a:avLst/>
          </a:prstGeom>
          <a:solidFill>
            <a:schemeClr val="accent1"/>
          </a:solidFill>
        </p:spPr>
        <p:txBody>
          <a:bodyPr wrap="square">
            <a:spAutoFit/>
          </a:bodyPr>
          <a:lstStyle/>
          <a:p>
            <a:r>
              <a:rPr lang="en-US" altLang="zh-CN" sz="2400" b="1" dirty="0">
                <a:solidFill>
                  <a:schemeClr val="bg1"/>
                </a:solidFill>
                <a:latin typeface="Times New Roman" panose="02020603050405020304" pitchFamily="18" charset="0"/>
                <a:cs typeface="Times New Roman" panose="02020603050405020304" pitchFamily="18" charset="0"/>
              </a:rPr>
              <a:t>Body  </a:t>
            </a:r>
            <a:endParaRPr lang="zh-CN" altLang="en-US" sz="2400" b="1" dirty="0">
              <a:solidFill>
                <a:schemeClr val="bg1"/>
              </a:solidFill>
              <a:latin typeface="Times New Roman" panose="02020603050405020304" pitchFamily="18" charset="0"/>
              <a:cs typeface="Times New Roman" panose="02020603050405020304" pitchFamily="18" charset="0"/>
            </a:endParaRPr>
          </a:p>
        </p:txBody>
      </p:sp>
      <p:sp>
        <p:nvSpPr>
          <p:cNvPr id="73" name="文本框 72"/>
          <p:cNvSpPr txBox="1"/>
          <p:nvPr/>
        </p:nvSpPr>
        <p:spPr>
          <a:xfrm>
            <a:off x="3025368" y="2153482"/>
            <a:ext cx="4608512" cy="707886"/>
          </a:xfrm>
          <a:prstGeom prst="rect">
            <a:avLst/>
          </a:prstGeom>
          <a:noFill/>
        </p:spPr>
        <p:txBody>
          <a:bodyPr wrap="square" rtlCol="0">
            <a:spAutoFit/>
          </a:bodyPr>
          <a:lstStyle/>
          <a:p>
            <a:r>
              <a:rPr lang="en-US" altLang="zh-CN" sz="2000" b="1" dirty="0">
                <a:solidFill>
                  <a:schemeClr val="accent6">
                    <a:lumMod val="75000"/>
                  </a:schemeClr>
                </a:solidFill>
                <a:latin typeface="Times New Roman" panose="02020603050405020304" pitchFamily="18" charset="0"/>
                <a:cs typeface="Times New Roman" panose="02020603050405020304" pitchFamily="18" charset="0"/>
              </a:rPr>
              <a:t>Topical order </a:t>
            </a:r>
            <a:endParaRPr lang="en-US" altLang="zh-CN" sz="2000" b="1" dirty="0">
              <a:solidFill>
                <a:schemeClr val="accent6">
                  <a:lumMod val="75000"/>
                </a:schemeClr>
              </a:solidFill>
              <a:latin typeface="Times New Roman" panose="02020603050405020304" pitchFamily="18" charset="0"/>
              <a:cs typeface="Times New Roman" panose="02020603050405020304" pitchFamily="18" charset="0"/>
            </a:endParaRPr>
          </a:p>
          <a:p>
            <a:endParaRPr lang="zh-CN" altLang="en-US" sz="2000" b="1"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74" name="矩形 73"/>
          <p:cNvSpPr/>
          <p:nvPr/>
        </p:nvSpPr>
        <p:spPr>
          <a:xfrm>
            <a:off x="390324" y="3026676"/>
            <a:ext cx="1697400" cy="461665"/>
          </a:xfrm>
          <a:prstGeom prst="rect">
            <a:avLst/>
          </a:prstGeom>
          <a:solidFill>
            <a:schemeClr val="accent1"/>
          </a:solidFill>
        </p:spPr>
        <p:txBody>
          <a:bodyPr wrap="square">
            <a:spAutoFit/>
          </a:bodyPr>
          <a:lstStyle/>
          <a:p>
            <a:r>
              <a:rPr lang="en-US" altLang="zh-CN" sz="2400" b="1" dirty="0">
                <a:solidFill>
                  <a:schemeClr val="bg1"/>
                </a:solidFill>
                <a:latin typeface="Times New Roman" panose="02020603050405020304" pitchFamily="18" charset="0"/>
                <a:cs typeface="Times New Roman" panose="02020603050405020304" pitchFamily="18" charset="0"/>
              </a:rPr>
              <a:t>Conclusion  </a:t>
            </a:r>
            <a:endParaRPr lang="zh-CN" altLang="en-US" sz="2400" b="1" dirty="0">
              <a:solidFill>
                <a:schemeClr val="bg1"/>
              </a:solidFill>
              <a:latin typeface="Times New Roman" panose="02020603050405020304" pitchFamily="18" charset="0"/>
              <a:cs typeface="Times New Roman" panose="02020603050405020304" pitchFamily="18" charset="0"/>
            </a:endParaRPr>
          </a:p>
        </p:txBody>
      </p:sp>
      <p:cxnSp>
        <p:nvCxnSpPr>
          <p:cNvPr id="75" name="直接箭头连接符 74"/>
          <p:cNvCxnSpPr/>
          <p:nvPr/>
        </p:nvCxnSpPr>
        <p:spPr>
          <a:xfrm>
            <a:off x="2178504" y="3259188"/>
            <a:ext cx="756084"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76" name="文本框 75"/>
          <p:cNvSpPr txBox="1"/>
          <p:nvPr/>
        </p:nvSpPr>
        <p:spPr>
          <a:xfrm>
            <a:off x="2948753" y="2722380"/>
            <a:ext cx="6228140" cy="1015663"/>
          </a:xfrm>
          <a:prstGeom prst="rect">
            <a:avLst/>
          </a:prstGeom>
          <a:noFill/>
        </p:spPr>
        <p:txBody>
          <a:bodyPr wrap="square" rtlCol="0">
            <a:spAutoFit/>
          </a:bodyPr>
          <a:lstStyle/>
          <a:p>
            <a:r>
              <a:rPr lang="en-US" altLang="zh-CN" sz="2000" b="1" dirty="0">
                <a:solidFill>
                  <a:schemeClr val="accent6">
                    <a:lumMod val="75000"/>
                  </a:schemeClr>
                </a:solidFill>
                <a:latin typeface="Times New Roman" panose="02020603050405020304" pitchFamily="18" charset="0"/>
                <a:cs typeface="Times New Roman" panose="02020603050405020304" pitchFamily="18" charset="0"/>
              </a:rPr>
              <a:t>Reinforce the central idea</a:t>
            </a:r>
            <a:endParaRPr lang="en-US" altLang="zh-CN" sz="2000" b="1" dirty="0">
              <a:solidFill>
                <a:schemeClr val="accent6">
                  <a:lumMod val="75000"/>
                </a:schemeClr>
              </a:solidFill>
              <a:latin typeface="Times New Roman" panose="02020603050405020304" pitchFamily="18" charset="0"/>
              <a:cs typeface="Times New Roman" panose="02020603050405020304" pitchFamily="18" charset="0"/>
            </a:endParaRPr>
          </a:p>
          <a:p>
            <a:r>
              <a:rPr lang="en-US" altLang="zh-CN" sz="2000" b="1" dirty="0">
                <a:solidFill>
                  <a:schemeClr val="accent6">
                    <a:lumMod val="75000"/>
                  </a:schemeClr>
                </a:solidFill>
                <a:latin typeface="Times New Roman" panose="02020603050405020304" pitchFamily="18" charset="0"/>
                <a:cs typeface="Times New Roman" panose="02020603050405020304" pitchFamily="18" charset="0"/>
              </a:rPr>
              <a:t>(tie back to the introduction, appeal to action, </a:t>
            </a:r>
            <a:endParaRPr lang="en-US" altLang="zh-CN" sz="2000" b="1" dirty="0">
              <a:solidFill>
                <a:schemeClr val="accent6">
                  <a:lumMod val="75000"/>
                </a:schemeClr>
              </a:solidFill>
              <a:latin typeface="Times New Roman" panose="02020603050405020304" pitchFamily="18" charset="0"/>
              <a:cs typeface="Times New Roman" panose="02020603050405020304" pitchFamily="18" charset="0"/>
            </a:endParaRPr>
          </a:p>
          <a:p>
            <a:r>
              <a:rPr lang="en-US" altLang="zh-CN" sz="2000" b="1" dirty="0">
                <a:solidFill>
                  <a:schemeClr val="accent6">
                    <a:lumMod val="75000"/>
                  </a:schemeClr>
                </a:solidFill>
                <a:latin typeface="Times New Roman" panose="02020603050405020304" pitchFamily="18" charset="0"/>
                <a:cs typeface="Times New Roman" panose="02020603050405020304" pitchFamily="18" charset="0"/>
              </a:rPr>
              <a:t>sum up the main points)</a:t>
            </a:r>
            <a:endParaRPr lang="zh-CN" altLang="en-US" sz="2000" b="1" dirty="0">
              <a:solidFill>
                <a:schemeClr val="accent6">
                  <a:lumMod val="75000"/>
                </a:schemeClr>
              </a:solidFill>
              <a:latin typeface="Times New Roman" panose="02020603050405020304" pitchFamily="18" charset="0"/>
              <a:cs typeface="Times New Roman" panose="02020603050405020304" pitchFamily="18" charset="0"/>
            </a:endParaRPr>
          </a:p>
        </p:txBody>
      </p:sp>
      <p:cxnSp>
        <p:nvCxnSpPr>
          <p:cNvPr id="77" name="直接箭头连接符 76"/>
          <p:cNvCxnSpPr/>
          <p:nvPr/>
        </p:nvCxnSpPr>
        <p:spPr>
          <a:xfrm>
            <a:off x="1800462" y="2361093"/>
            <a:ext cx="756084"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Click="0" advTm="0">
    <p:rand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noChangeAspect="1"/>
          </p:cNvGrpSpPr>
          <p:nvPr/>
        </p:nvGrpSpPr>
        <p:grpSpPr bwMode="auto">
          <a:xfrm>
            <a:off x="825026" y="1805674"/>
            <a:ext cx="1565672" cy="2155697"/>
            <a:chOff x="1558" y="1280"/>
            <a:chExt cx="1315" cy="1810"/>
          </a:xfrm>
          <a:solidFill>
            <a:srgbClr val="4A67AA"/>
          </a:solidFill>
        </p:grpSpPr>
        <p:sp>
          <p:nvSpPr>
            <p:cNvPr id="3" name="Freeform 5"/>
            <p:cNvSpPr/>
            <p:nvPr/>
          </p:nvSpPr>
          <p:spPr bwMode="auto">
            <a:xfrm>
              <a:off x="1838" y="1280"/>
              <a:ext cx="1035" cy="922"/>
            </a:xfrm>
            <a:custGeom>
              <a:avLst/>
              <a:gdLst>
                <a:gd name="T0" fmla="*/ 9 w 244"/>
                <a:gd name="T1" fmla="*/ 127 h 218"/>
                <a:gd name="T2" fmla="*/ 53 w 244"/>
                <a:gd name="T3" fmla="*/ 203 h 218"/>
                <a:gd name="T4" fmla="*/ 141 w 244"/>
                <a:gd name="T5" fmla="*/ 212 h 218"/>
                <a:gd name="T6" fmla="*/ 209 w 244"/>
                <a:gd name="T7" fmla="*/ 84 h 218"/>
                <a:gd name="T8" fmla="*/ 45 w 244"/>
                <a:gd name="T9" fmla="*/ 42 h 218"/>
                <a:gd name="T10" fmla="*/ 2 w 244"/>
                <a:gd name="T11" fmla="*/ 115 h 218"/>
                <a:gd name="T12" fmla="*/ 44 w 244"/>
                <a:gd name="T13" fmla="*/ 188 h 218"/>
                <a:gd name="T14" fmla="*/ 48 w 244"/>
                <a:gd name="T15" fmla="*/ 181 h 218"/>
                <a:gd name="T16" fmla="*/ 9 w 244"/>
                <a:gd name="T17" fmla="*/ 129 h 218"/>
                <a:gd name="T18" fmla="*/ 53 w 244"/>
                <a:gd name="T19" fmla="*/ 44 h 218"/>
                <a:gd name="T20" fmla="*/ 196 w 244"/>
                <a:gd name="T21" fmla="*/ 80 h 218"/>
                <a:gd name="T22" fmla="*/ 210 w 244"/>
                <a:gd name="T23" fmla="*/ 155 h 218"/>
                <a:gd name="T24" fmla="*/ 141 w 244"/>
                <a:gd name="T25" fmla="*/ 205 h 218"/>
                <a:gd name="T26" fmla="*/ 63 w 244"/>
                <a:gd name="T27" fmla="*/ 199 h 218"/>
                <a:gd name="T28" fmla="*/ 16 w 244"/>
                <a:gd name="T29" fmla="*/ 125 h 218"/>
                <a:gd name="T30" fmla="*/ 9 w 244"/>
                <a:gd name="T31" fmla="*/ 127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4" h="218">
                  <a:moveTo>
                    <a:pt x="9" y="127"/>
                  </a:moveTo>
                  <a:cubicBezTo>
                    <a:pt x="6" y="163"/>
                    <a:pt x="21" y="188"/>
                    <a:pt x="53" y="203"/>
                  </a:cubicBezTo>
                  <a:cubicBezTo>
                    <a:pt x="80" y="216"/>
                    <a:pt x="112" y="218"/>
                    <a:pt x="141" y="212"/>
                  </a:cubicBezTo>
                  <a:cubicBezTo>
                    <a:pt x="201" y="200"/>
                    <a:pt x="244" y="141"/>
                    <a:pt x="209" y="84"/>
                  </a:cubicBezTo>
                  <a:cubicBezTo>
                    <a:pt x="177" y="33"/>
                    <a:pt x="97" y="0"/>
                    <a:pt x="45" y="42"/>
                  </a:cubicBezTo>
                  <a:cubicBezTo>
                    <a:pt x="24" y="59"/>
                    <a:pt x="2" y="86"/>
                    <a:pt x="2" y="115"/>
                  </a:cubicBezTo>
                  <a:cubicBezTo>
                    <a:pt x="1" y="147"/>
                    <a:pt x="21" y="168"/>
                    <a:pt x="44" y="188"/>
                  </a:cubicBezTo>
                  <a:cubicBezTo>
                    <a:pt x="47" y="190"/>
                    <a:pt x="51" y="184"/>
                    <a:pt x="48" y="181"/>
                  </a:cubicBezTo>
                  <a:cubicBezTo>
                    <a:pt x="32" y="166"/>
                    <a:pt x="16" y="151"/>
                    <a:pt x="9" y="129"/>
                  </a:cubicBezTo>
                  <a:cubicBezTo>
                    <a:pt x="0" y="96"/>
                    <a:pt x="28" y="62"/>
                    <a:pt x="53" y="44"/>
                  </a:cubicBezTo>
                  <a:cubicBezTo>
                    <a:pt x="100" y="10"/>
                    <a:pt x="163" y="41"/>
                    <a:pt x="196" y="80"/>
                  </a:cubicBezTo>
                  <a:cubicBezTo>
                    <a:pt x="215" y="101"/>
                    <a:pt x="221" y="129"/>
                    <a:pt x="210" y="155"/>
                  </a:cubicBezTo>
                  <a:cubicBezTo>
                    <a:pt x="199" y="183"/>
                    <a:pt x="168" y="198"/>
                    <a:pt x="141" y="205"/>
                  </a:cubicBezTo>
                  <a:cubicBezTo>
                    <a:pt x="115" y="211"/>
                    <a:pt x="88" y="207"/>
                    <a:pt x="63" y="199"/>
                  </a:cubicBezTo>
                  <a:cubicBezTo>
                    <a:pt x="30" y="187"/>
                    <a:pt x="13" y="160"/>
                    <a:pt x="16" y="125"/>
                  </a:cubicBezTo>
                  <a:cubicBezTo>
                    <a:pt x="16" y="120"/>
                    <a:pt x="9" y="124"/>
                    <a:pt x="9" y="1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 name="Freeform 6"/>
            <p:cNvSpPr/>
            <p:nvPr/>
          </p:nvSpPr>
          <p:spPr bwMode="auto">
            <a:xfrm>
              <a:off x="1775" y="2126"/>
              <a:ext cx="670" cy="537"/>
            </a:xfrm>
            <a:custGeom>
              <a:avLst/>
              <a:gdLst>
                <a:gd name="T0" fmla="*/ 64 w 158"/>
                <a:gd name="T1" fmla="*/ 3 h 127"/>
                <a:gd name="T2" fmla="*/ 32 w 158"/>
                <a:gd name="T3" fmla="*/ 38 h 127"/>
                <a:gd name="T4" fmla="*/ 7 w 158"/>
                <a:gd name="T5" fmla="*/ 76 h 127"/>
                <a:gd name="T6" fmla="*/ 60 w 158"/>
                <a:gd name="T7" fmla="*/ 115 h 127"/>
                <a:gd name="T8" fmla="*/ 139 w 158"/>
                <a:gd name="T9" fmla="*/ 103 h 127"/>
                <a:gd name="T10" fmla="*/ 153 w 158"/>
                <a:gd name="T11" fmla="*/ 5 h 127"/>
                <a:gd name="T12" fmla="*/ 146 w 158"/>
                <a:gd name="T13" fmla="*/ 8 h 127"/>
                <a:gd name="T14" fmla="*/ 142 w 158"/>
                <a:gd name="T15" fmla="*/ 76 h 127"/>
                <a:gd name="T16" fmla="*/ 100 w 158"/>
                <a:gd name="T17" fmla="*/ 111 h 127"/>
                <a:gd name="T18" fmla="*/ 75 w 158"/>
                <a:gd name="T19" fmla="*/ 109 h 127"/>
                <a:gd name="T20" fmla="*/ 15 w 158"/>
                <a:gd name="T21" fmla="*/ 84 h 127"/>
                <a:gd name="T22" fmla="*/ 37 w 158"/>
                <a:gd name="T23" fmla="*/ 41 h 127"/>
                <a:gd name="T24" fmla="*/ 66 w 158"/>
                <a:gd name="T25" fmla="*/ 10 h 127"/>
                <a:gd name="T26" fmla="*/ 64 w 158"/>
                <a:gd name="T27" fmla="*/ 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8" h="127">
                  <a:moveTo>
                    <a:pt x="64" y="3"/>
                  </a:moveTo>
                  <a:cubicBezTo>
                    <a:pt x="51" y="12"/>
                    <a:pt x="42" y="26"/>
                    <a:pt x="32" y="38"/>
                  </a:cubicBezTo>
                  <a:cubicBezTo>
                    <a:pt x="22" y="50"/>
                    <a:pt x="12" y="61"/>
                    <a:pt x="7" y="76"/>
                  </a:cubicBezTo>
                  <a:cubicBezTo>
                    <a:pt x="0" y="104"/>
                    <a:pt x="42" y="113"/>
                    <a:pt x="60" y="115"/>
                  </a:cubicBezTo>
                  <a:cubicBezTo>
                    <a:pt x="86" y="118"/>
                    <a:pt x="121" y="127"/>
                    <a:pt x="139" y="103"/>
                  </a:cubicBezTo>
                  <a:cubicBezTo>
                    <a:pt x="158" y="77"/>
                    <a:pt x="151" y="35"/>
                    <a:pt x="153" y="5"/>
                  </a:cubicBezTo>
                  <a:cubicBezTo>
                    <a:pt x="153" y="0"/>
                    <a:pt x="146" y="4"/>
                    <a:pt x="146" y="8"/>
                  </a:cubicBezTo>
                  <a:cubicBezTo>
                    <a:pt x="145" y="30"/>
                    <a:pt x="147" y="54"/>
                    <a:pt x="142" y="76"/>
                  </a:cubicBezTo>
                  <a:cubicBezTo>
                    <a:pt x="138" y="97"/>
                    <a:pt x="125" y="113"/>
                    <a:pt x="100" y="111"/>
                  </a:cubicBezTo>
                  <a:cubicBezTo>
                    <a:pt x="92" y="110"/>
                    <a:pt x="83" y="110"/>
                    <a:pt x="75" y="109"/>
                  </a:cubicBezTo>
                  <a:cubicBezTo>
                    <a:pt x="54" y="108"/>
                    <a:pt x="24" y="106"/>
                    <a:pt x="15" y="84"/>
                  </a:cubicBezTo>
                  <a:cubicBezTo>
                    <a:pt x="9" y="70"/>
                    <a:pt x="29" y="51"/>
                    <a:pt x="37" y="41"/>
                  </a:cubicBezTo>
                  <a:cubicBezTo>
                    <a:pt x="46" y="30"/>
                    <a:pt x="54" y="18"/>
                    <a:pt x="66" y="10"/>
                  </a:cubicBezTo>
                  <a:cubicBezTo>
                    <a:pt x="70" y="7"/>
                    <a:pt x="69" y="0"/>
                    <a:pt x="6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 name="Freeform 7"/>
            <p:cNvSpPr/>
            <p:nvPr/>
          </p:nvSpPr>
          <p:spPr bwMode="auto">
            <a:xfrm>
              <a:off x="1787" y="2562"/>
              <a:ext cx="365" cy="528"/>
            </a:xfrm>
            <a:custGeom>
              <a:avLst/>
              <a:gdLst>
                <a:gd name="T0" fmla="*/ 35 w 86"/>
                <a:gd name="T1" fmla="*/ 8 h 125"/>
                <a:gd name="T2" fmla="*/ 35 w 86"/>
                <a:gd name="T3" fmla="*/ 5 h 125"/>
                <a:gd name="T4" fmla="*/ 28 w 86"/>
                <a:gd name="T5" fmla="*/ 8 h 125"/>
                <a:gd name="T6" fmla="*/ 52 w 86"/>
                <a:gd name="T7" fmla="*/ 54 h 125"/>
                <a:gd name="T8" fmla="*/ 67 w 86"/>
                <a:gd name="T9" fmla="*/ 80 h 125"/>
                <a:gd name="T10" fmla="*/ 46 w 86"/>
                <a:gd name="T11" fmla="*/ 88 h 125"/>
                <a:gd name="T12" fmla="*/ 10 w 86"/>
                <a:gd name="T13" fmla="*/ 111 h 125"/>
                <a:gd name="T14" fmla="*/ 68 w 86"/>
                <a:gd name="T15" fmla="*/ 110 h 125"/>
                <a:gd name="T16" fmla="*/ 86 w 86"/>
                <a:gd name="T17" fmla="*/ 95 h 125"/>
                <a:gd name="T18" fmla="*/ 60 w 86"/>
                <a:gd name="T19" fmla="*/ 84 h 125"/>
                <a:gd name="T20" fmla="*/ 59 w 86"/>
                <a:gd name="T21" fmla="*/ 91 h 125"/>
                <a:gd name="T22" fmla="*/ 63 w 86"/>
                <a:gd name="T23" fmla="*/ 91 h 125"/>
                <a:gd name="T24" fmla="*/ 68 w 86"/>
                <a:gd name="T25" fmla="*/ 103 h 125"/>
                <a:gd name="T26" fmla="*/ 52 w 86"/>
                <a:gd name="T27" fmla="*/ 107 h 125"/>
                <a:gd name="T28" fmla="*/ 28 w 86"/>
                <a:gd name="T29" fmla="*/ 109 h 125"/>
                <a:gd name="T30" fmla="*/ 21 w 86"/>
                <a:gd name="T31" fmla="*/ 98 h 125"/>
                <a:gd name="T32" fmla="*/ 37 w 86"/>
                <a:gd name="T33" fmla="*/ 95 h 125"/>
                <a:gd name="T34" fmla="*/ 70 w 86"/>
                <a:gd name="T35" fmla="*/ 95 h 125"/>
                <a:gd name="T36" fmla="*/ 73 w 86"/>
                <a:gd name="T37" fmla="*/ 74 h 125"/>
                <a:gd name="T38" fmla="*/ 35 w 86"/>
                <a:gd name="T39" fmla="*/ 4 h 125"/>
                <a:gd name="T40" fmla="*/ 28 w 86"/>
                <a:gd name="T41" fmla="*/ 7 h 125"/>
                <a:gd name="T42" fmla="*/ 28 w 86"/>
                <a:gd name="T43" fmla="*/ 10 h 125"/>
                <a:gd name="T44" fmla="*/ 35 w 86"/>
                <a:gd name="T45" fmla="*/ 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6" h="125">
                  <a:moveTo>
                    <a:pt x="35" y="8"/>
                  </a:moveTo>
                  <a:cubicBezTo>
                    <a:pt x="35" y="7"/>
                    <a:pt x="35" y="6"/>
                    <a:pt x="35" y="5"/>
                  </a:cubicBezTo>
                  <a:cubicBezTo>
                    <a:pt x="33" y="6"/>
                    <a:pt x="31" y="7"/>
                    <a:pt x="28" y="8"/>
                  </a:cubicBezTo>
                  <a:cubicBezTo>
                    <a:pt x="32" y="23"/>
                    <a:pt x="44" y="40"/>
                    <a:pt x="52" y="54"/>
                  </a:cubicBezTo>
                  <a:cubicBezTo>
                    <a:pt x="57" y="62"/>
                    <a:pt x="61" y="72"/>
                    <a:pt x="67" y="80"/>
                  </a:cubicBezTo>
                  <a:cubicBezTo>
                    <a:pt x="77" y="92"/>
                    <a:pt x="51" y="88"/>
                    <a:pt x="46" y="88"/>
                  </a:cubicBezTo>
                  <a:cubicBezTo>
                    <a:pt x="34" y="88"/>
                    <a:pt x="0" y="91"/>
                    <a:pt x="10" y="111"/>
                  </a:cubicBezTo>
                  <a:cubicBezTo>
                    <a:pt x="17" y="125"/>
                    <a:pt x="57" y="113"/>
                    <a:pt x="68" y="110"/>
                  </a:cubicBezTo>
                  <a:cubicBezTo>
                    <a:pt x="74" y="109"/>
                    <a:pt x="86" y="102"/>
                    <a:pt x="86" y="95"/>
                  </a:cubicBezTo>
                  <a:cubicBezTo>
                    <a:pt x="85" y="83"/>
                    <a:pt x="69" y="84"/>
                    <a:pt x="60" y="84"/>
                  </a:cubicBezTo>
                  <a:cubicBezTo>
                    <a:pt x="57" y="84"/>
                    <a:pt x="54" y="91"/>
                    <a:pt x="59" y="91"/>
                  </a:cubicBezTo>
                  <a:cubicBezTo>
                    <a:pt x="60" y="91"/>
                    <a:pt x="62" y="91"/>
                    <a:pt x="63" y="91"/>
                  </a:cubicBezTo>
                  <a:cubicBezTo>
                    <a:pt x="74" y="89"/>
                    <a:pt x="75" y="93"/>
                    <a:pt x="68" y="103"/>
                  </a:cubicBezTo>
                  <a:cubicBezTo>
                    <a:pt x="63" y="105"/>
                    <a:pt x="57" y="106"/>
                    <a:pt x="52" y="107"/>
                  </a:cubicBezTo>
                  <a:cubicBezTo>
                    <a:pt x="44" y="108"/>
                    <a:pt x="36" y="109"/>
                    <a:pt x="28" y="109"/>
                  </a:cubicBezTo>
                  <a:cubicBezTo>
                    <a:pt x="26" y="109"/>
                    <a:pt x="4" y="105"/>
                    <a:pt x="21" y="98"/>
                  </a:cubicBezTo>
                  <a:cubicBezTo>
                    <a:pt x="26" y="96"/>
                    <a:pt x="32" y="96"/>
                    <a:pt x="37" y="95"/>
                  </a:cubicBezTo>
                  <a:cubicBezTo>
                    <a:pt x="48" y="94"/>
                    <a:pt x="59" y="96"/>
                    <a:pt x="70" y="95"/>
                  </a:cubicBezTo>
                  <a:cubicBezTo>
                    <a:pt x="82" y="94"/>
                    <a:pt x="76" y="80"/>
                    <a:pt x="73" y="74"/>
                  </a:cubicBezTo>
                  <a:cubicBezTo>
                    <a:pt x="60" y="54"/>
                    <a:pt x="40" y="28"/>
                    <a:pt x="35" y="4"/>
                  </a:cubicBezTo>
                  <a:cubicBezTo>
                    <a:pt x="34" y="0"/>
                    <a:pt x="28" y="4"/>
                    <a:pt x="28" y="7"/>
                  </a:cubicBezTo>
                  <a:cubicBezTo>
                    <a:pt x="28" y="8"/>
                    <a:pt x="28" y="9"/>
                    <a:pt x="28" y="10"/>
                  </a:cubicBezTo>
                  <a:cubicBezTo>
                    <a:pt x="28" y="15"/>
                    <a:pt x="35" y="11"/>
                    <a:pt x="35"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 name="Freeform 8"/>
            <p:cNvSpPr/>
            <p:nvPr/>
          </p:nvSpPr>
          <p:spPr bwMode="auto">
            <a:xfrm>
              <a:off x="2228" y="2591"/>
              <a:ext cx="276" cy="474"/>
            </a:xfrm>
            <a:custGeom>
              <a:avLst/>
              <a:gdLst>
                <a:gd name="T0" fmla="*/ 2 w 65"/>
                <a:gd name="T1" fmla="*/ 8 h 112"/>
                <a:gd name="T2" fmla="*/ 26 w 65"/>
                <a:gd name="T3" fmla="*/ 44 h 112"/>
                <a:gd name="T4" fmla="*/ 50 w 65"/>
                <a:gd name="T5" fmla="*/ 85 h 112"/>
                <a:gd name="T6" fmla="*/ 55 w 65"/>
                <a:gd name="T7" fmla="*/ 79 h 112"/>
                <a:gd name="T8" fmla="*/ 12 w 65"/>
                <a:gd name="T9" fmla="*/ 85 h 112"/>
                <a:gd name="T10" fmla="*/ 18 w 65"/>
                <a:gd name="T11" fmla="*/ 103 h 112"/>
                <a:gd name="T12" fmla="*/ 64 w 65"/>
                <a:gd name="T13" fmla="*/ 79 h 112"/>
                <a:gd name="T14" fmla="*/ 58 w 65"/>
                <a:gd name="T15" fmla="*/ 79 h 112"/>
                <a:gd name="T16" fmla="*/ 32 w 65"/>
                <a:gd name="T17" fmla="*/ 98 h 112"/>
                <a:gd name="T18" fmla="*/ 25 w 65"/>
                <a:gd name="T19" fmla="*/ 97 h 112"/>
                <a:gd name="T20" fmla="*/ 27 w 65"/>
                <a:gd name="T21" fmla="*/ 86 h 112"/>
                <a:gd name="T22" fmla="*/ 51 w 65"/>
                <a:gd name="T23" fmla="*/ 87 h 112"/>
                <a:gd name="T24" fmla="*/ 56 w 65"/>
                <a:gd name="T25" fmla="*/ 81 h 112"/>
                <a:gd name="T26" fmla="*/ 38 w 65"/>
                <a:gd name="T27" fmla="*/ 49 h 112"/>
                <a:gd name="T28" fmla="*/ 8 w 65"/>
                <a:gd name="T29" fmla="*/ 3 h 112"/>
                <a:gd name="T30" fmla="*/ 2 w 65"/>
                <a:gd name="T31" fmla="*/ 8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 h="112">
                  <a:moveTo>
                    <a:pt x="2" y="8"/>
                  </a:moveTo>
                  <a:cubicBezTo>
                    <a:pt x="10" y="20"/>
                    <a:pt x="18" y="32"/>
                    <a:pt x="26" y="44"/>
                  </a:cubicBezTo>
                  <a:cubicBezTo>
                    <a:pt x="34" y="56"/>
                    <a:pt x="46" y="71"/>
                    <a:pt x="50" y="85"/>
                  </a:cubicBezTo>
                  <a:cubicBezTo>
                    <a:pt x="51" y="83"/>
                    <a:pt x="53" y="81"/>
                    <a:pt x="55" y="79"/>
                  </a:cubicBezTo>
                  <a:cubicBezTo>
                    <a:pt x="40" y="78"/>
                    <a:pt x="23" y="75"/>
                    <a:pt x="12" y="85"/>
                  </a:cubicBezTo>
                  <a:cubicBezTo>
                    <a:pt x="5" y="92"/>
                    <a:pt x="12" y="100"/>
                    <a:pt x="18" y="103"/>
                  </a:cubicBezTo>
                  <a:cubicBezTo>
                    <a:pt x="36" y="112"/>
                    <a:pt x="61" y="99"/>
                    <a:pt x="64" y="79"/>
                  </a:cubicBezTo>
                  <a:cubicBezTo>
                    <a:pt x="65" y="74"/>
                    <a:pt x="58" y="75"/>
                    <a:pt x="58" y="79"/>
                  </a:cubicBezTo>
                  <a:cubicBezTo>
                    <a:pt x="56" y="93"/>
                    <a:pt x="44" y="98"/>
                    <a:pt x="32" y="98"/>
                  </a:cubicBezTo>
                  <a:cubicBezTo>
                    <a:pt x="29" y="98"/>
                    <a:pt x="27" y="97"/>
                    <a:pt x="25" y="97"/>
                  </a:cubicBezTo>
                  <a:cubicBezTo>
                    <a:pt x="16" y="95"/>
                    <a:pt x="17" y="92"/>
                    <a:pt x="27" y="86"/>
                  </a:cubicBezTo>
                  <a:cubicBezTo>
                    <a:pt x="34" y="84"/>
                    <a:pt x="44" y="86"/>
                    <a:pt x="51" y="87"/>
                  </a:cubicBezTo>
                  <a:cubicBezTo>
                    <a:pt x="54" y="87"/>
                    <a:pt x="57" y="84"/>
                    <a:pt x="56" y="81"/>
                  </a:cubicBezTo>
                  <a:cubicBezTo>
                    <a:pt x="53" y="70"/>
                    <a:pt x="44" y="59"/>
                    <a:pt x="38" y="49"/>
                  </a:cubicBezTo>
                  <a:cubicBezTo>
                    <a:pt x="29" y="33"/>
                    <a:pt x="18" y="18"/>
                    <a:pt x="8" y="3"/>
                  </a:cubicBezTo>
                  <a:cubicBezTo>
                    <a:pt x="5" y="0"/>
                    <a:pt x="0" y="5"/>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9"/>
            <p:cNvSpPr/>
            <p:nvPr/>
          </p:nvSpPr>
          <p:spPr bwMode="auto">
            <a:xfrm>
              <a:off x="1783" y="2164"/>
              <a:ext cx="598" cy="355"/>
            </a:xfrm>
            <a:custGeom>
              <a:avLst/>
              <a:gdLst>
                <a:gd name="T0" fmla="*/ 50 w 141"/>
                <a:gd name="T1" fmla="*/ 10 h 84"/>
                <a:gd name="T2" fmla="*/ 52 w 141"/>
                <a:gd name="T3" fmla="*/ 6 h 84"/>
                <a:gd name="T4" fmla="*/ 48 w 141"/>
                <a:gd name="T5" fmla="*/ 2 h 84"/>
                <a:gd name="T6" fmla="*/ 13 w 141"/>
                <a:gd name="T7" fmla="*/ 25 h 84"/>
                <a:gd name="T8" fmla="*/ 1 w 141"/>
                <a:gd name="T9" fmla="*/ 35 h 84"/>
                <a:gd name="T10" fmla="*/ 2 w 141"/>
                <a:gd name="T11" fmla="*/ 39 h 84"/>
                <a:gd name="T12" fmla="*/ 82 w 141"/>
                <a:gd name="T13" fmla="*/ 65 h 84"/>
                <a:gd name="T14" fmla="*/ 120 w 141"/>
                <a:gd name="T15" fmla="*/ 66 h 84"/>
                <a:gd name="T16" fmla="*/ 85 w 141"/>
                <a:gd name="T17" fmla="*/ 61 h 84"/>
                <a:gd name="T18" fmla="*/ 92 w 141"/>
                <a:gd name="T19" fmla="*/ 57 h 84"/>
                <a:gd name="T20" fmla="*/ 106 w 141"/>
                <a:gd name="T21" fmla="*/ 54 h 84"/>
                <a:gd name="T22" fmla="*/ 89 w 141"/>
                <a:gd name="T23" fmla="*/ 60 h 84"/>
                <a:gd name="T24" fmla="*/ 87 w 141"/>
                <a:gd name="T25" fmla="*/ 56 h 84"/>
                <a:gd name="T26" fmla="*/ 25 w 141"/>
                <a:gd name="T27" fmla="*/ 41 h 84"/>
                <a:gd name="T28" fmla="*/ 11 w 141"/>
                <a:gd name="T29" fmla="*/ 35 h 84"/>
                <a:gd name="T30" fmla="*/ 15 w 141"/>
                <a:gd name="T31" fmla="*/ 31 h 84"/>
                <a:gd name="T32" fmla="*/ 50 w 141"/>
                <a:gd name="T33" fmla="*/ 9 h 84"/>
                <a:gd name="T34" fmla="*/ 46 w 141"/>
                <a:gd name="T35" fmla="*/ 5 h 84"/>
                <a:gd name="T36" fmla="*/ 44 w 141"/>
                <a:gd name="T37" fmla="*/ 9 h 84"/>
                <a:gd name="T38" fmla="*/ 50 w 141"/>
                <a:gd name="T39" fmla="*/ 1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1" h="84">
                  <a:moveTo>
                    <a:pt x="50" y="10"/>
                  </a:moveTo>
                  <a:cubicBezTo>
                    <a:pt x="51" y="9"/>
                    <a:pt x="51" y="8"/>
                    <a:pt x="52" y="6"/>
                  </a:cubicBezTo>
                  <a:cubicBezTo>
                    <a:pt x="52" y="4"/>
                    <a:pt x="51" y="0"/>
                    <a:pt x="48" y="2"/>
                  </a:cubicBezTo>
                  <a:cubicBezTo>
                    <a:pt x="36" y="10"/>
                    <a:pt x="25" y="18"/>
                    <a:pt x="13" y="25"/>
                  </a:cubicBezTo>
                  <a:cubicBezTo>
                    <a:pt x="8" y="28"/>
                    <a:pt x="3" y="29"/>
                    <a:pt x="1" y="35"/>
                  </a:cubicBezTo>
                  <a:cubicBezTo>
                    <a:pt x="0" y="36"/>
                    <a:pt x="0" y="38"/>
                    <a:pt x="2" y="39"/>
                  </a:cubicBezTo>
                  <a:cubicBezTo>
                    <a:pt x="10" y="46"/>
                    <a:pt x="82" y="64"/>
                    <a:pt x="82" y="65"/>
                  </a:cubicBezTo>
                  <a:cubicBezTo>
                    <a:pt x="77" y="84"/>
                    <a:pt x="115" y="73"/>
                    <a:pt x="120" y="66"/>
                  </a:cubicBezTo>
                  <a:cubicBezTo>
                    <a:pt x="141" y="41"/>
                    <a:pt x="80" y="41"/>
                    <a:pt x="85" y="61"/>
                  </a:cubicBezTo>
                  <a:cubicBezTo>
                    <a:pt x="87" y="65"/>
                    <a:pt x="93" y="60"/>
                    <a:pt x="92" y="57"/>
                  </a:cubicBezTo>
                  <a:cubicBezTo>
                    <a:pt x="91" y="55"/>
                    <a:pt x="104" y="54"/>
                    <a:pt x="106" y="54"/>
                  </a:cubicBezTo>
                  <a:cubicBezTo>
                    <a:pt x="138" y="53"/>
                    <a:pt x="84" y="81"/>
                    <a:pt x="89" y="60"/>
                  </a:cubicBezTo>
                  <a:cubicBezTo>
                    <a:pt x="90" y="58"/>
                    <a:pt x="89" y="56"/>
                    <a:pt x="87" y="56"/>
                  </a:cubicBezTo>
                  <a:cubicBezTo>
                    <a:pt x="66" y="56"/>
                    <a:pt x="46" y="45"/>
                    <a:pt x="25" y="41"/>
                  </a:cubicBezTo>
                  <a:cubicBezTo>
                    <a:pt x="20" y="40"/>
                    <a:pt x="15" y="38"/>
                    <a:pt x="11" y="35"/>
                  </a:cubicBezTo>
                  <a:cubicBezTo>
                    <a:pt x="7" y="33"/>
                    <a:pt x="10" y="34"/>
                    <a:pt x="15" y="31"/>
                  </a:cubicBezTo>
                  <a:cubicBezTo>
                    <a:pt x="27" y="24"/>
                    <a:pt x="38" y="16"/>
                    <a:pt x="50" y="9"/>
                  </a:cubicBezTo>
                  <a:cubicBezTo>
                    <a:pt x="48" y="7"/>
                    <a:pt x="47" y="6"/>
                    <a:pt x="46" y="5"/>
                  </a:cubicBezTo>
                  <a:cubicBezTo>
                    <a:pt x="45" y="6"/>
                    <a:pt x="45" y="7"/>
                    <a:pt x="44" y="9"/>
                  </a:cubicBezTo>
                  <a:cubicBezTo>
                    <a:pt x="43" y="14"/>
                    <a:pt x="49" y="15"/>
                    <a:pt x="50"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Freeform 10"/>
            <p:cNvSpPr/>
            <p:nvPr/>
          </p:nvSpPr>
          <p:spPr bwMode="auto">
            <a:xfrm>
              <a:off x="2347" y="2227"/>
              <a:ext cx="496" cy="267"/>
            </a:xfrm>
            <a:custGeom>
              <a:avLst/>
              <a:gdLst>
                <a:gd name="T0" fmla="*/ 14 w 117"/>
                <a:gd name="T1" fmla="*/ 9 h 63"/>
                <a:gd name="T2" fmla="*/ 14 w 117"/>
                <a:gd name="T3" fmla="*/ 5 h 63"/>
                <a:gd name="T4" fmla="*/ 7 w 117"/>
                <a:gd name="T5" fmla="*/ 8 h 63"/>
                <a:gd name="T6" fmla="*/ 16 w 117"/>
                <a:gd name="T7" fmla="*/ 42 h 63"/>
                <a:gd name="T8" fmla="*/ 80 w 117"/>
                <a:gd name="T9" fmla="*/ 55 h 63"/>
                <a:gd name="T10" fmla="*/ 82 w 117"/>
                <a:gd name="T11" fmla="*/ 48 h 63"/>
                <a:gd name="T12" fmla="*/ 80 w 117"/>
                <a:gd name="T13" fmla="*/ 48 h 63"/>
                <a:gd name="T14" fmla="*/ 77 w 117"/>
                <a:gd name="T15" fmla="*/ 55 h 63"/>
                <a:gd name="T16" fmla="*/ 116 w 117"/>
                <a:gd name="T17" fmla="*/ 43 h 63"/>
                <a:gd name="T18" fmla="*/ 116 w 117"/>
                <a:gd name="T19" fmla="*/ 40 h 63"/>
                <a:gd name="T20" fmla="*/ 76 w 117"/>
                <a:gd name="T21" fmla="*/ 48 h 63"/>
                <a:gd name="T22" fmla="*/ 109 w 117"/>
                <a:gd name="T23" fmla="*/ 51 h 63"/>
                <a:gd name="T24" fmla="*/ 109 w 117"/>
                <a:gd name="T25" fmla="*/ 44 h 63"/>
                <a:gd name="T26" fmla="*/ 102 w 117"/>
                <a:gd name="T27" fmla="*/ 46 h 63"/>
                <a:gd name="T28" fmla="*/ 91 w 117"/>
                <a:gd name="T29" fmla="*/ 48 h 63"/>
                <a:gd name="T30" fmla="*/ 91 w 117"/>
                <a:gd name="T31" fmla="*/ 45 h 63"/>
                <a:gd name="T32" fmla="*/ 82 w 117"/>
                <a:gd name="T33" fmla="*/ 48 h 63"/>
                <a:gd name="T34" fmla="*/ 79 w 117"/>
                <a:gd name="T35" fmla="*/ 55 h 63"/>
                <a:gd name="T36" fmla="*/ 80 w 117"/>
                <a:gd name="T37" fmla="*/ 55 h 63"/>
                <a:gd name="T38" fmla="*/ 82 w 117"/>
                <a:gd name="T39" fmla="*/ 48 h 63"/>
                <a:gd name="T40" fmla="*/ 35 w 117"/>
                <a:gd name="T41" fmla="*/ 40 h 63"/>
                <a:gd name="T42" fmla="*/ 12 w 117"/>
                <a:gd name="T43" fmla="*/ 23 h 63"/>
                <a:gd name="T44" fmla="*/ 14 w 117"/>
                <a:gd name="T45" fmla="*/ 5 h 63"/>
                <a:gd name="T46" fmla="*/ 7 w 117"/>
                <a:gd name="T47" fmla="*/ 8 h 63"/>
                <a:gd name="T48" fmla="*/ 7 w 117"/>
                <a:gd name="T49" fmla="*/ 12 h 63"/>
                <a:gd name="T50" fmla="*/ 14 w 117"/>
                <a:gd name="T51" fmla="*/ 9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7" h="63">
                  <a:moveTo>
                    <a:pt x="14" y="9"/>
                  </a:moveTo>
                  <a:cubicBezTo>
                    <a:pt x="14" y="8"/>
                    <a:pt x="14" y="7"/>
                    <a:pt x="14" y="5"/>
                  </a:cubicBezTo>
                  <a:cubicBezTo>
                    <a:pt x="14" y="0"/>
                    <a:pt x="7" y="4"/>
                    <a:pt x="7" y="8"/>
                  </a:cubicBezTo>
                  <a:cubicBezTo>
                    <a:pt x="7" y="20"/>
                    <a:pt x="0" y="36"/>
                    <a:pt x="16" y="42"/>
                  </a:cubicBezTo>
                  <a:cubicBezTo>
                    <a:pt x="38" y="49"/>
                    <a:pt x="58" y="55"/>
                    <a:pt x="80" y="55"/>
                  </a:cubicBezTo>
                  <a:cubicBezTo>
                    <a:pt x="84" y="55"/>
                    <a:pt x="86" y="48"/>
                    <a:pt x="82" y="48"/>
                  </a:cubicBezTo>
                  <a:cubicBezTo>
                    <a:pt x="81" y="48"/>
                    <a:pt x="81" y="48"/>
                    <a:pt x="80" y="48"/>
                  </a:cubicBezTo>
                  <a:cubicBezTo>
                    <a:pt x="78" y="48"/>
                    <a:pt x="74" y="53"/>
                    <a:pt x="77" y="55"/>
                  </a:cubicBezTo>
                  <a:cubicBezTo>
                    <a:pt x="87" y="62"/>
                    <a:pt x="111" y="54"/>
                    <a:pt x="116" y="43"/>
                  </a:cubicBezTo>
                  <a:cubicBezTo>
                    <a:pt x="116" y="42"/>
                    <a:pt x="116" y="40"/>
                    <a:pt x="116" y="40"/>
                  </a:cubicBezTo>
                  <a:cubicBezTo>
                    <a:pt x="108" y="32"/>
                    <a:pt x="79" y="35"/>
                    <a:pt x="76" y="48"/>
                  </a:cubicBezTo>
                  <a:cubicBezTo>
                    <a:pt x="73" y="63"/>
                    <a:pt x="103" y="53"/>
                    <a:pt x="109" y="51"/>
                  </a:cubicBezTo>
                  <a:cubicBezTo>
                    <a:pt x="113" y="50"/>
                    <a:pt x="114" y="43"/>
                    <a:pt x="109" y="44"/>
                  </a:cubicBezTo>
                  <a:cubicBezTo>
                    <a:pt x="106" y="45"/>
                    <a:pt x="104" y="46"/>
                    <a:pt x="102" y="46"/>
                  </a:cubicBezTo>
                  <a:cubicBezTo>
                    <a:pt x="98" y="47"/>
                    <a:pt x="95" y="48"/>
                    <a:pt x="91" y="48"/>
                  </a:cubicBezTo>
                  <a:cubicBezTo>
                    <a:pt x="86" y="49"/>
                    <a:pt x="86" y="48"/>
                    <a:pt x="91" y="45"/>
                  </a:cubicBezTo>
                  <a:cubicBezTo>
                    <a:pt x="117" y="41"/>
                    <a:pt x="91" y="54"/>
                    <a:pt x="82" y="48"/>
                  </a:cubicBezTo>
                  <a:cubicBezTo>
                    <a:pt x="81" y="51"/>
                    <a:pt x="80" y="53"/>
                    <a:pt x="79" y="55"/>
                  </a:cubicBezTo>
                  <a:cubicBezTo>
                    <a:pt x="79" y="55"/>
                    <a:pt x="80" y="55"/>
                    <a:pt x="80" y="55"/>
                  </a:cubicBezTo>
                  <a:cubicBezTo>
                    <a:pt x="84" y="55"/>
                    <a:pt x="86" y="48"/>
                    <a:pt x="82" y="48"/>
                  </a:cubicBezTo>
                  <a:cubicBezTo>
                    <a:pt x="65" y="48"/>
                    <a:pt x="50" y="44"/>
                    <a:pt x="35" y="40"/>
                  </a:cubicBezTo>
                  <a:cubicBezTo>
                    <a:pt x="26" y="38"/>
                    <a:pt x="12" y="34"/>
                    <a:pt x="12" y="23"/>
                  </a:cubicBezTo>
                  <a:cubicBezTo>
                    <a:pt x="13" y="17"/>
                    <a:pt x="14" y="11"/>
                    <a:pt x="14" y="5"/>
                  </a:cubicBezTo>
                  <a:cubicBezTo>
                    <a:pt x="14" y="0"/>
                    <a:pt x="7" y="4"/>
                    <a:pt x="7" y="8"/>
                  </a:cubicBezTo>
                  <a:cubicBezTo>
                    <a:pt x="7" y="9"/>
                    <a:pt x="7" y="10"/>
                    <a:pt x="7" y="12"/>
                  </a:cubicBezTo>
                  <a:cubicBezTo>
                    <a:pt x="7" y="17"/>
                    <a:pt x="14" y="13"/>
                    <a:pt x="1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11"/>
            <p:cNvSpPr/>
            <p:nvPr/>
          </p:nvSpPr>
          <p:spPr bwMode="auto">
            <a:xfrm>
              <a:off x="2665" y="1808"/>
              <a:ext cx="55" cy="60"/>
            </a:xfrm>
            <a:custGeom>
              <a:avLst/>
              <a:gdLst>
                <a:gd name="T0" fmla="*/ 8 w 13"/>
                <a:gd name="T1" fmla="*/ 3 h 14"/>
                <a:gd name="T2" fmla="*/ 1 w 13"/>
                <a:gd name="T3" fmla="*/ 8 h 14"/>
                <a:gd name="T4" fmla="*/ 4 w 13"/>
                <a:gd name="T5" fmla="*/ 12 h 14"/>
                <a:gd name="T6" fmla="*/ 9 w 13"/>
                <a:gd name="T7" fmla="*/ 4 h 14"/>
                <a:gd name="T8" fmla="*/ 7 w 13"/>
                <a:gd name="T9" fmla="*/ 2 h 14"/>
                <a:gd name="T10" fmla="*/ 0 w 13"/>
                <a:gd name="T11" fmla="*/ 11 h 14"/>
                <a:gd name="T12" fmla="*/ 5 w 13"/>
                <a:gd name="T13" fmla="*/ 12 h 14"/>
                <a:gd name="T14" fmla="*/ 9 w 13"/>
                <a:gd name="T15" fmla="*/ 5 h 14"/>
                <a:gd name="T16" fmla="*/ 3 w 13"/>
                <a:gd name="T17" fmla="*/ 6 h 14"/>
                <a:gd name="T18" fmla="*/ 2 w 13"/>
                <a:gd name="T19" fmla="*/ 7 h 14"/>
                <a:gd name="T20" fmla="*/ 7 w 13"/>
                <a:gd name="T21" fmla="*/ 8 h 14"/>
                <a:gd name="T22" fmla="*/ 7 w 13"/>
                <a:gd name="T23" fmla="*/ 9 h 14"/>
                <a:gd name="T24" fmla="*/ 5 w 13"/>
                <a:gd name="T25" fmla="*/ 9 h 14"/>
                <a:gd name="T26" fmla="*/ 3 w 13"/>
                <a:gd name="T27" fmla="*/ 7 h 14"/>
                <a:gd name="T28" fmla="*/ 3 w 13"/>
                <a:gd name="T29" fmla="*/ 7 h 14"/>
                <a:gd name="T30" fmla="*/ 4 w 13"/>
                <a:gd name="T31" fmla="*/ 5 h 14"/>
                <a:gd name="T32" fmla="*/ 4 w 13"/>
                <a:gd name="T33" fmla="*/ 5 h 14"/>
                <a:gd name="T34" fmla="*/ 6 w 13"/>
                <a:gd name="T35" fmla="*/ 4 h 14"/>
                <a:gd name="T36" fmla="*/ 5 w 13"/>
                <a:gd name="T37" fmla="*/ 4 h 14"/>
                <a:gd name="T38" fmla="*/ 8 w 13"/>
                <a:gd name="T39" fmla="*/ 8 h 14"/>
                <a:gd name="T40" fmla="*/ 8 w 13"/>
                <a:gd name="T41" fmla="*/ 8 h 14"/>
                <a:gd name="T42" fmla="*/ 7 w 13"/>
                <a:gd name="T43" fmla="*/ 10 h 14"/>
                <a:gd name="T44" fmla="*/ 7 w 13"/>
                <a:gd name="T45" fmla="*/ 10 h 14"/>
                <a:gd name="T46" fmla="*/ 5 w 13"/>
                <a:gd name="T47" fmla="*/ 11 h 14"/>
                <a:gd name="T48" fmla="*/ 7 w 13"/>
                <a:gd name="T49" fmla="*/ 10 h 14"/>
                <a:gd name="T50" fmla="*/ 8 w 13"/>
                <a:gd name="T51"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 h="14">
                  <a:moveTo>
                    <a:pt x="8" y="3"/>
                  </a:moveTo>
                  <a:cubicBezTo>
                    <a:pt x="5" y="3"/>
                    <a:pt x="2" y="5"/>
                    <a:pt x="1" y="8"/>
                  </a:cubicBezTo>
                  <a:cubicBezTo>
                    <a:pt x="1" y="10"/>
                    <a:pt x="2" y="12"/>
                    <a:pt x="4" y="12"/>
                  </a:cubicBezTo>
                  <a:cubicBezTo>
                    <a:pt x="8" y="11"/>
                    <a:pt x="9" y="8"/>
                    <a:pt x="9" y="4"/>
                  </a:cubicBezTo>
                  <a:cubicBezTo>
                    <a:pt x="9" y="3"/>
                    <a:pt x="8" y="2"/>
                    <a:pt x="7" y="2"/>
                  </a:cubicBezTo>
                  <a:cubicBezTo>
                    <a:pt x="3" y="2"/>
                    <a:pt x="0" y="7"/>
                    <a:pt x="0" y="11"/>
                  </a:cubicBezTo>
                  <a:cubicBezTo>
                    <a:pt x="0" y="14"/>
                    <a:pt x="3" y="14"/>
                    <a:pt x="5" y="12"/>
                  </a:cubicBezTo>
                  <a:cubicBezTo>
                    <a:pt x="7" y="10"/>
                    <a:pt x="9" y="8"/>
                    <a:pt x="9" y="5"/>
                  </a:cubicBezTo>
                  <a:cubicBezTo>
                    <a:pt x="10" y="0"/>
                    <a:pt x="3" y="2"/>
                    <a:pt x="3" y="6"/>
                  </a:cubicBezTo>
                  <a:cubicBezTo>
                    <a:pt x="3" y="6"/>
                    <a:pt x="2" y="7"/>
                    <a:pt x="2" y="7"/>
                  </a:cubicBezTo>
                  <a:cubicBezTo>
                    <a:pt x="3" y="7"/>
                    <a:pt x="5" y="8"/>
                    <a:pt x="7" y="8"/>
                  </a:cubicBezTo>
                  <a:cubicBezTo>
                    <a:pt x="7" y="8"/>
                    <a:pt x="7" y="8"/>
                    <a:pt x="7" y="9"/>
                  </a:cubicBezTo>
                  <a:cubicBezTo>
                    <a:pt x="7" y="8"/>
                    <a:pt x="7" y="9"/>
                    <a:pt x="5" y="9"/>
                  </a:cubicBezTo>
                  <a:cubicBezTo>
                    <a:pt x="4" y="8"/>
                    <a:pt x="4" y="7"/>
                    <a:pt x="3" y="7"/>
                  </a:cubicBezTo>
                  <a:cubicBezTo>
                    <a:pt x="3" y="7"/>
                    <a:pt x="3" y="7"/>
                    <a:pt x="3" y="7"/>
                  </a:cubicBezTo>
                  <a:cubicBezTo>
                    <a:pt x="3" y="6"/>
                    <a:pt x="4" y="6"/>
                    <a:pt x="4" y="5"/>
                  </a:cubicBezTo>
                  <a:cubicBezTo>
                    <a:pt x="4" y="5"/>
                    <a:pt x="4" y="5"/>
                    <a:pt x="4" y="5"/>
                  </a:cubicBezTo>
                  <a:cubicBezTo>
                    <a:pt x="5" y="5"/>
                    <a:pt x="5" y="5"/>
                    <a:pt x="6" y="4"/>
                  </a:cubicBezTo>
                  <a:cubicBezTo>
                    <a:pt x="6" y="4"/>
                    <a:pt x="6" y="4"/>
                    <a:pt x="5" y="4"/>
                  </a:cubicBezTo>
                  <a:cubicBezTo>
                    <a:pt x="6" y="6"/>
                    <a:pt x="7" y="7"/>
                    <a:pt x="8" y="8"/>
                  </a:cubicBezTo>
                  <a:cubicBezTo>
                    <a:pt x="8" y="8"/>
                    <a:pt x="8" y="8"/>
                    <a:pt x="8" y="8"/>
                  </a:cubicBezTo>
                  <a:cubicBezTo>
                    <a:pt x="7" y="9"/>
                    <a:pt x="7" y="9"/>
                    <a:pt x="7" y="10"/>
                  </a:cubicBezTo>
                  <a:cubicBezTo>
                    <a:pt x="7" y="10"/>
                    <a:pt x="7" y="10"/>
                    <a:pt x="7" y="10"/>
                  </a:cubicBezTo>
                  <a:cubicBezTo>
                    <a:pt x="6" y="10"/>
                    <a:pt x="6" y="10"/>
                    <a:pt x="5" y="11"/>
                  </a:cubicBezTo>
                  <a:cubicBezTo>
                    <a:pt x="6" y="10"/>
                    <a:pt x="6" y="10"/>
                    <a:pt x="7" y="10"/>
                  </a:cubicBezTo>
                  <a:cubicBezTo>
                    <a:pt x="10" y="10"/>
                    <a:pt x="13" y="3"/>
                    <a:pt x="8"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12"/>
            <p:cNvSpPr/>
            <p:nvPr/>
          </p:nvSpPr>
          <p:spPr bwMode="auto">
            <a:xfrm>
              <a:off x="2648" y="1770"/>
              <a:ext cx="144" cy="195"/>
            </a:xfrm>
            <a:custGeom>
              <a:avLst/>
              <a:gdLst>
                <a:gd name="T0" fmla="*/ 7 w 34"/>
                <a:gd name="T1" fmla="*/ 39 h 46"/>
                <a:gd name="T2" fmla="*/ 7 w 34"/>
                <a:gd name="T3" fmla="*/ 37 h 46"/>
                <a:gd name="T4" fmla="*/ 3 w 34"/>
                <a:gd name="T5" fmla="*/ 42 h 46"/>
                <a:gd name="T6" fmla="*/ 12 w 34"/>
                <a:gd name="T7" fmla="*/ 38 h 46"/>
                <a:gd name="T8" fmla="*/ 18 w 34"/>
                <a:gd name="T9" fmla="*/ 32 h 46"/>
                <a:gd name="T10" fmla="*/ 25 w 34"/>
                <a:gd name="T11" fmla="*/ 26 h 46"/>
                <a:gd name="T12" fmla="*/ 33 w 34"/>
                <a:gd name="T13" fmla="*/ 13 h 46"/>
                <a:gd name="T14" fmla="*/ 30 w 34"/>
                <a:gd name="T15" fmla="*/ 4 h 46"/>
                <a:gd name="T16" fmla="*/ 24 w 34"/>
                <a:gd name="T17" fmla="*/ 9 h 46"/>
                <a:gd name="T18" fmla="*/ 25 w 34"/>
                <a:gd name="T19" fmla="*/ 15 h 46"/>
                <a:gd name="T20" fmla="*/ 20 w 34"/>
                <a:gd name="T21" fmla="*/ 22 h 46"/>
                <a:gd name="T22" fmla="*/ 4 w 34"/>
                <a:gd name="T23" fmla="*/ 35 h 46"/>
                <a:gd name="T24" fmla="*/ 0 w 34"/>
                <a:gd name="T25" fmla="*/ 40 h 46"/>
                <a:gd name="T26" fmla="*/ 0 w 34"/>
                <a:gd name="T27" fmla="*/ 41 h 46"/>
                <a:gd name="T28" fmla="*/ 7 w 34"/>
                <a:gd name="T29" fmla="*/ 39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 h="46">
                  <a:moveTo>
                    <a:pt x="7" y="39"/>
                  </a:moveTo>
                  <a:cubicBezTo>
                    <a:pt x="7" y="38"/>
                    <a:pt x="7" y="38"/>
                    <a:pt x="7" y="37"/>
                  </a:cubicBezTo>
                  <a:cubicBezTo>
                    <a:pt x="5" y="39"/>
                    <a:pt x="4" y="41"/>
                    <a:pt x="3" y="42"/>
                  </a:cubicBezTo>
                  <a:cubicBezTo>
                    <a:pt x="6" y="41"/>
                    <a:pt x="9" y="39"/>
                    <a:pt x="12" y="38"/>
                  </a:cubicBezTo>
                  <a:cubicBezTo>
                    <a:pt x="14" y="36"/>
                    <a:pt x="16" y="34"/>
                    <a:pt x="18" y="32"/>
                  </a:cubicBezTo>
                  <a:cubicBezTo>
                    <a:pt x="20" y="30"/>
                    <a:pt x="23" y="28"/>
                    <a:pt x="25" y="26"/>
                  </a:cubicBezTo>
                  <a:cubicBezTo>
                    <a:pt x="29" y="23"/>
                    <a:pt x="31" y="17"/>
                    <a:pt x="33" y="13"/>
                  </a:cubicBezTo>
                  <a:cubicBezTo>
                    <a:pt x="34" y="9"/>
                    <a:pt x="32" y="6"/>
                    <a:pt x="30" y="4"/>
                  </a:cubicBezTo>
                  <a:cubicBezTo>
                    <a:pt x="28" y="0"/>
                    <a:pt x="22" y="6"/>
                    <a:pt x="24" y="9"/>
                  </a:cubicBezTo>
                  <a:cubicBezTo>
                    <a:pt x="26" y="12"/>
                    <a:pt x="27" y="12"/>
                    <a:pt x="25" y="15"/>
                  </a:cubicBezTo>
                  <a:cubicBezTo>
                    <a:pt x="24" y="18"/>
                    <a:pt x="22" y="21"/>
                    <a:pt x="20" y="22"/>
                  </a:cubicBezTo>
                  <a:cubicBezTo>
                    <a:pt x="15" y="26"/>
                    <a:pt x="10" y="34"/>
                    <a:pt x="4" y="35"/>
                  </a:cubicBezTo>
                  <a:cubicBezTo>
                    <a:pt x="2" y="35"/>
                    <a:pt x="0" y="37"/>
                    <a:pt x="0" y="40"/>
                  </a:cubicBezTo>
                  <a:cubicBezTo>
                    <a:pt x="0" y="40"/>
                    <a:pt x="0" y="40"/>
                    <a:pt x="0" y="41"/>
                  </a:cubicBezTo>
                  <a:cubicBezTo>
                    <a:pt x="0" y="46"/>
                    <a:pt x="7" y="42"/>
                    <a:pt x="7"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13"/>
            <p:cNvSpPr/>
            <p:nvPr/>
          </p:nvSpPr>
          <p:spPr bwMode="auto">
            <a:xfrm>
              <a:off x="2466" y="1635"/>
              <a:ext cx="182" cy="114"/>
            </a:xfrm>
            <a:custGeom>
              <a:avLst/>
              <a:gdLst>
                <a:gd name="T0" fmla="*/ 3 w 43"/>
                <a:gd name="T1" fmla="*/ 23 h 27"/>
                <a:gd name="T2" fmla="*/ 21 w 43"/>
                <a:gd name="T3" fmla="*/ 22 h 27"/>
                <a:gd name="T4" fmla="*/ 31 w 43"/>
                <a:gd name="T5" fmla="*/ 18 h 27"/>
                <a:gd name="T6" fmla="*/ 41 w 43"/>
                <a:gd name="T7" fmla="*/ 8 h 27"/>
                <a:gd name="T8" fmla="*/ 36 w 43"/>
                <a:gd name="T9" fmla="*/ 5 h 27"/>
                <a:gd name="T10" fmla="*/ 21 w 43"/>
                <a:gd name="T11" fmla="*/ 15 h 27"/>
                <a:gd name="T12" fmla="*/ 16 w 43"/>
                <a:gd name="T13" fmla="*/ 17 h 27"/>
                <a:gd name="T14" fmla="*/ 7 w 43"/>
                <a:gd name="T15" fmla="*/ 16 h 27"/>
                <a:gd name="T16" fmla="*/ 3 w 43"/>
                <a:gd name="T17" fmla="*/ 2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27">
                  <a:moveTo>
                    <a:pt x="3" y="23"/>
                  </a:moveTo>
                  <a:cubicBezTo>
                    <a:pt x="8" y="27"/>
                    <a:pt x="16" y="26"/>
                    <a:pt x="21" y="22"/>
                  </a:cubicBezTo>
                  <a:cubicBezTo>
                    <a:pt x="24" y="20"/>
                    <a:pt x="28" y="20"/>
                    <a:pt x="31" y="18"/>
                  </a:cubicBezTo>
                  <a:cubicBezTo>
                    <a:pt x="35" y="15"/>
                    <a:pt x="38" y="12"/>
                    <a:pt x="41" y="8"/>
                  </a:cubicBezTo>
                  <a:cubicBezTo>
                    <a:pt x="43" y="4"/>
                    <a:pt x="38" y="0"/>
                    <a:pt x="36" y="5"/>
                  </a:cubicBezTo>
                  <a:cubicBezTo>
                    <a:pt x="33" y="10"/>
                    <a:pt x="27" y="13"/>
                    <a:pt x="21" y="15"/>
                  </a:cubicBezTo>
                  <a:cubicBezTo>
                    <a:pt x="19" y="15"/>
                    <a:pt x="18" y="17"/>
                    <a:pt x="16" y="17"/>
                  </a:cubicBezTo>
                  <a:cubicBezTo>
                    <a:pt x="13" y="19"/>
                    <a:pt x="10" y="19"/>
                    <a:pt x="7" y="16"/>
                  </a:cubicBezTo>
                  <a:cubicBezTo>
                    <a:pt x="4" y="14"/>
                    <a:pt x="0" y="21"/>
                    <a:pt x="3"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14"/>
            <p:cNvSpPr/>
            <p:nvPr/>
          </p:nvSpPr>
          <p:spPr bwMode="auto">
            <a:xfrm>
              <a:off x="2330" y="1580"/>
              <a:ext cx="127" cy="63"/>
            </a:xfrm>
            <a:custGeom>
              <a:avLst/>
              <a:gdLst>
                <a:gd name="T0" fmla="*/ 25 w 30"/>
                <a:gd name="T1" fmla="*/ 1 h 15"/>
                <a:gd name="T2" fmla="*/ 5 w 30"/>
                <a:gd name="T3" fmla="*/ 8 h 15"/>
                <a:gd name="T4" fmla="*/ 4 w 30"/>
                <a:gd name="T5" fmla="*/ 15 h 15"/>
                <a:gd name="T6" fmla="*/ 6 w 30"/>
                <a:gd name="T7" fmla="*/ 15 h 15"/>
                <a:gd name="T8" fmla="*/ 7 w 30"/>
                <a:gd name="T9" fmla="*/ 8 h 15"/>
                <a:gd name="T10" fmla="*/ 6 w 30"/>
                <a:gd name="T11" fmla="*/ 8 h 15"/>
                <a:gd name="T12" fmla="*/ 5 w 30"/>
                <a:gd name="T13" fmla="*/ 15 h 15"/>
                <a:gd name="T14" fmla="*/ 25 w 30"/>
                <a:gd name="T15" fmla="*/ 8 h 15"/>
                <a:gd name="T16" fmla="*/ 25 w 30"/>
                <a:gd name="T17" fmla="*/ 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15">
                  <a:moveTo>
                    <a:pt x="25" y="1"/>
                  </a:moveTo>
                  <a:cubicBezTo>
                    <a:pt x="18" y="3"/>
                    <a:pt x="11" y="5"/>
                    <a:pt x="5" y="8"/>
                  </a:cubicBezTo>
                  <a:cubicBezTo>
                    <a:pt x="2" y="9"/>
                    <a:pt x="0" y="15"/>
                    <a:pt x="4" y="15"/>
                  </a:cubicBezTo>
                  <a:cubicBezTo>
                    <a:pt x="5" y="15"/>
                    <a:pt x="5" y="15"/>
                    <a:pt x="6" y="15"/>
                  </a:cubicBezTo>
                  <a:cubicBezTo>
                    <a:pt x="9" y="15"/>
                    <a:pt x="12" y="8"/>
                    <a:pt x="7" y="8"/>
                  </a:cubicBezTo>
                  <a:cubicBezTo>
                    <a:pt x="7" y="8"/>
                    <a:pt x="6" y="8"/>
                    <a:pt x="6" y="8"/>
                  </a:cubicBezTo>
                  <a:cubicBezTo>
                    <a:pt x="6" y="10"/>
                    <a:pt x="5" y="13"/>
                    <a:pt x="5" y="15"/>
                  </a:cubicBezTo>
                  <a:cubicBezTo>
                    <a:pt x="12" y="12"/>
                    <a:pt x="18" y="10"/>
                    <a:pt x="25" y="8"/>
                  </a:cubicBezTo>
                  <a:cubicBezTo>
                    <a:pt x="29" y="7"/>
                    <a:pt x="30" y="0"/>
                    <a:pt x="2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15"/>
            <p:cNvSpPr/>
            <p:nvPr/>
          </p:nvSpPr>
          <p:spPr bwMode="auto">
            <a:xfrm>
              <a:off x="2500" y="1546"/>
              <a:ext cx="102" cy="47"/>
            </a:xfrm>
            <a:custGeom>
              <a:avLst/>
              <a:gdLst>
                <a:gd name="T0" fmla="*/ 7 w 24"/>
                <a:gd name="T1" fmla="*/ 7 h 11"/>
                <a:gd name="T2" fmla="*/ 7 w 24"/>
                <a:gd name="T3" fmla="*/ 7 h 11"/>
                <a:gd name="T4" fmla="*/ 6 w 24"/>
                <a:gd name="T5" fmla="*/ 9 h 11"/>
                <a:gd name="T6" fmla="*/ 6 w 24"/>
                <a:gd name="T7" fmla="*/ 10 h 11"/>
                <a:gd name="T8" fmla="*/ 11 w 24"/>
                <a:gd name="T9" fmla="*/ 10 h 11"/>
                <a:gd name="T10" fmla="*/ 20 w 24"/>
                <a:gd name="T11" fmla="*/ 8 h 11"/>
                <a:gd name="T12" fmla="*/ 20 w 24"/>
                <a:gd name="T13" fmla="*/ 1 h 11"/>
                <a:gd name="T14" fmla="*/ 7 w 24"/>
                <a:gd name="T15" fmla="*/ 2 h 11"/>
                <a:gd name="T16" fmla="*/ 0 w 24"/>
                <a:gd name="T17" fmla="*/ 8 h 11"/>
                <a:gd name="T18" fmla="*/ 3 w 24"/>
                <a:gd name="T19" fmla="*/ 11 h 11"/>
                <a:gd name="T20" fmla="*/ 7 w 24"/>
                <a:gd name="T21"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11">
                  <a:moveTo>
                    <a:pt x="7" y="7"/>
                  </a:moveTo>
                  <a:cubicBezTo>
                    <a:pt x="7" y="7"/>
                    <a:pt x="7" y="7"/>
                    <a:pt x="7" y="7"/>
                  </a:cubicBezTo>
                  <a:cubicBezTo>
                    <a:pt x="7" y="8"/>
                    <a:pt x="6" y="9"/>
                    <a:pt x="6" y="9"/>
                  </a:cubicBezTo>
                  <a:cubicBezTo>
                    <a:pt x="5" y="10"/>
                    <a:pt x="5" y="10"/>
                    <a:pt x="6" y="10"/>
                  </a:cubicBezTo>
                  <a:cubicBezTo>
                    <a:pt x="8" y="10"/>
                    <a:pt x="9" y="10"/>
                    <a:pt x="11" y="10"/>
                  </a:cubicBezTo>
                  <a:cubicBezTo>
                    <a:pt x="14" y="10"/>
                    <a:pt x="17" y="9"/>
                    <a:pt x="20" y="8"/>
                  </a:cubicBezTo>
                  <a:cubicBezTo>
                    <a:pt x="23" y="7"/>
                    <a:pt x="24" y="0"/>
                    <a:pt x="20" y="1"/>
                  </a:cubicBezTo>
                  <a:cubicBezTo>
                    <a:pt x="15" y="3"/>
                    <a:pt x="11" y="2"/>
                    <a:pt x="7" y="2"/>
                  </a:cubicBezTo>
                  <a:cubicBezTo>
                    <a:pt x="4" y="3"/>
                    <a:pt x="1" y="4"/>
                    <a:pt x="0" y="8"/>
                  </a:cubicBezTo>
                  <a:cubicBezTo>
                    <a:pt x="0" y="9"/>
                    <a:pt x="1" y="11"/>
                    <a:pt x="3" y="11"/>
                  </a:cubicBezTo>
                  <a:cubicBezTo>
                    <a:pt x="5" y="11"/>
                    <a:pt x="6" y="9"/>
                    <a:pt x="7"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16"/>
            <p:cNvSpPr/>
            <p:nvPr/>
          </p:nvSpPr>
          <p:spPr bwMode="auto">
            <a:xfrm>
              <a:off x="1613" y="2430"/>
              <a:ext cx="106" cy="165"/>
            </a:xfrm>
            <a:custGeom>
              <a:avLst/>
              <a:gdLst>
                <a:gd name="T0" fmla="*/ 20 w 25"/>
                <a:gd name="T1" fmla="*/ 0 h 39"/>
                <a:gd name="T2" fmla="*/ 8 w 25"/>
                <a:gd name="T3" fmla="*/ 36 h 39"/>
                <a:gd name="T4" fmla="*/ 14 w 25"/>
                <a:gd name="T5" fmla="*/ 30 h 39"/>
                <a:gd name="T6" fmla="*/ 19 w 25"/>
                <a:gd name="T7" fmla="*/ 7 h 39"/>
                <a:gd name="T8" fmla="*/ 20 w 25"/>
                <a:gd name="T9" fmla="*/ 0 h 39"/>
              </a:gdLst>
              <a:ahLst/>
              <a:cxnLst>
                <a:cxn ang="0">
                  <a:pos x="T0" y="T1"/>
                </a:cxn>
                <a:cxn ang="0">
                  <a:pos x="T2" y="T3"/>
                </a:cxn>
                <a:cxn ang="0">
                  <a:pos x="T4" y="T5"/>
                </a:cxn>
                <a:cxn ang="0">
                  <a:pos x="T6" y="T7"/>
                </a:cxn>
                <a:cxn ang="0">
                  <a:pos x="T8" y="T9"/>
                </a:cxn>
              </a:cxnLst>
              <a:rect l="0" t="0" r="r" b="b"/>
              <a:pathLst>
                <a:path w="25" h="39">
                  <a:moveTo>
                    <a:pt x="20" y="0"/>
                  </a:moveTo>
                  <a:cubicBezTo>
                    <a:pt x="6" y="2"/>
                    <a:pt x="0" y="26"/>
                    <a:pt x="8" y="36"/>
                  </a:cubicBezTo>
                  <a:cubicBezTo>
                    <a:pt x="11" y="39"/>
                    <a:pt x="17" y="33"/>
                    <a:pt x="14" y="30"/>
                  </a:cubicBezTo>
                  <a:cubicBezTo>
                    <a:pt x="10" y="26"/>
                    <a:pt x="10" y="8"/>
                    <a:pt x="19" y="7"/>
                  </a:cubicBezTo>
                  <a:cubicBezTo>
                    <a:pt x="22" y="7"/>
                    <a:pt x="25" y="0"/>
                    <a:pt x="2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17"/>
            <p:cNvSpPr/>
            <p:nvPr/>
          </p:nvSpPr>
          <p:spPr bwMode="auto">
            <a:xfrm>
              <a:off x="1558" y="2418"/>
              <a:ext cx="60" cy="156"/>
            </a:xfrm>
            <a:custGeom>
              <a:avLst/>
              <a:gdLst>
                <a:gd name="T0" fmla="*/ 6 w 14"/>
                <a:gd name="T1" fmla="*/ 6 h 37"/>
                <a:gd name="T2" fmla="*/ 4 w 14"/>
                <a:gd name="T3" fmla="*/ 11 h 37"/>
                <a:gd name="T4" fmla="*/ 2 w 14"/>
                <a:gd name="T5" fmla="*/ 18 h 37"/>
                <a:gd name="T6" fmla="*/ 0 w 14"/>
                <a:gd name="T7" fmla="*/ 32 h 37"/>
                <a:gd name="T8" fmla="*/ 6 w 14"/>
                <a:gd name="T9" fmla="*/ 30 h 37"/>
                <a:gd name="T10" fmla="*/ 7 w 14"/>
                <a:gd name="T11" fmla="*/ 21 h 37"/>
                <a:gd name="T12" fmla="*/ 10 w 14"/>
                <a:gd name="T13" fmla="*/ 15 h 37"/>
                <a:gd name="T14" fmla="*/ 10 w 14"/>
                <a:gd name="T15" fmla="*/ 12 h 37"/>
                <a:gd name="T16" fmla="*/ 11 w 14"/>
                <a:gd name="T17" fmla="*/ 10 h 37"/>
                <a:gd name="T18" fmla="*/ 13 w 14"/>
                <a:gd name="T19" fmla="*/ 5 h 37"/>
                <a:gd name="T20" fmla="*/ 6 w 14"/>
                <a:gd name="T21" fmla="*/ 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37">
                  <a:moveTo>
                    <a:pt x="6" y="6"/>
                  </a:moveTo>
                  <a:cubicBezTo>
                    <a:pt x="6" y="8"/>
                    <a:pt x="4" y="9"/>
                    <a:pt x="4" y="11"/>
                  </a:cubicBezTo>
                  <a:cubicBezTo>
                    <a:pt x="3" y="14"/>
                    <a:pt x="3" y="16"/>
                    <a:pt x="2" y="18"/>
                  </a:cubicBezTo>
                  <a:cubicBezTo>
                    <a:pt x="0" y="23"/>
                    <a:pt x="0" y="27"/>
                    <a:pt x="0" y="32"/>
                  </a:cubicBezTo>
                  <a:cubicBezTo>
                    <a:pt x="0" y="37"/>
                    <a:pt x="6" y="33"/>
                    <a:pt x="6" y="30"/>
                  </a:cubicBezTo>
                  <a:cubicBezTo>
                    <a:pt x="6" y="27"/>
                    <a:pt x="6" y="24"/>
                    <a:pt x="7" y="21"/>
                  </a:cubicBezTo>
                  <a:cubicBezTo>
                    <a:pt x="8" y="19"/>
                    <a:pt x="9" y="17"/>
                    <a:pt x="10" y="15"/>
                  </a:cubicBezTo>
                  <a:cubicBezTo>
                    <a:pt x="10" y="14"/>
                    <a:pt x="10" y="13"/>
                    <a:pt x="10" y="12"/>
                  </a:cubicBezTo>
                  <a:cubicBezTo>
                    <a:pt x="10" y="10"/>
                    <a:pt x="10" y="12"/>
                    <a:pt x="11" y="10"/>
                  </a:cubicBezTo>
                  <a:cubicBezTo>
                    <a:pt x="12" y="9"/>
                    <a:pt x="13" y="7"/>
                    <a:pt x="13" y="5"/>
                  </a:cubicBezTo>
                  <a:cubicBezTo>
                    <a:pt x="14" y="0"/>
                    <a:pt x="7" y="2"/>
                    <a:pt x="6"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6" name="文本框 29"/>
          <p:cNvSpPr txBox="1"/>
          <p:nvPr/>
        </p:nvSpPr>
        <p:spPr>
          <a:xfrm>
            <a:off x="2496663" y="1369742"/>
            <a:ext cx="6971881" cy="1669688"/>
          </a:xfrm>
          <a:prstGeom prst="rect">
            <a:avLst/>
          </a:prstGeom>
          <a:noFill/>
        </p:spPr>
        <p:txBody>
          <a:bodyPr wrap="square" lIns="68580" tIns="34290" rIns="68580" bIns="34290" rtlCol="0">
            <a:spAutoFit/>
          </a:bodyPr>
          <a:lstStyle/>
          <a:p>
            <a:r>
              <a:rPr lang="en-US" altLang="zh-CN" sz="10400" dirty="0">
                <a:ln>
                  <a:solidFill>
                    <a:srgbClr val="4A67AA"/>
                  </a:solidFill>
                </a:ln>
                <a:blipFill>
                  <a:blip r:embed="rId1"/>
                  <a:stretch>
                    <a:fillRect/>
                  </a:stretch>
                </a:blipFill>
                <a:latin typeface="Impact" panose="020B0806030902050204" pitchFamily="34" charset="0"/>
              </a:rPr>
              <a:t>Thank  you</a:t>
            </a:r>
            <a:endParaRPr lang="zh-CN" altLang="en-US" sz="10400" dirty="0">
              <a:ln>
                <a:solidFill>
                  <a:srgbClr val="4A67AA"/>
                </a:solidFill>
              </a:ln>
              <a:blipFill>
                <a:blip r:embed="rId1"/>
                <a:stretch>
                  <a:fillRect/>
                </a:stretch>
              </a:blipFill>
              <a:latin typeface="Impact" panose="020B0806030902050204" pitchFamily="34" charset="0"/>
            </a:endParaRPr>
          </a:p>
        </p:txBody>
      </p:sp>
      <p:sp>
        <p:nvSpPr>
          <p:cNvPr id="17" name="Freeform 21"/>
          <p:cNvSpPr/>
          <p:nvPr/>
        </p:nvSpPr>
        <p:spPr bwMode="auto">
          <a:xfrm>
            <a:off x="2093987" y="3023311"/>
            <a:ext cx="5506640" cy="265928"/>
          </a:xfrm>
          <a:custGeom>
            <a:avLst/>
            <a:gdLst>
              <a:gd name="T0" fmla="*/ 3 w 764"/>
              <a:gd name="T1" fmla="*/ 1 h 70"/>
              <a:gd name="T2" fmla="*/ 0 w 764"/>
              <a:gd name="T3" fmla="*/ 4 h 70"/>
              <a:gd name="T4" fmla="*/ 3 w 764"/>
              <a:gd name="T5" fmla="*/ 8 h 70"/>
              <a:gd name="T6" fmla="*/ 183 w 764"/>
              <a:gd name="T7" fmla="*/ 7 h 70"/>
              <a:gd name="T8" fmla="*/ 625 w 764"/>
              <a:gd name="T9" fmla="*/ 9 h 70"/>
              <a:gd name="T10" fmla="*/ 638 w 764"/>
              <a:gd name="T11" fmla="*/ 9 h 70"/>
              <a:gd name="T12" fmla="*/ 517 w 764"/>
              <a:gd name="T13" fmla="*/ 13 h 70"/>
              <a:gd name="T14" fmla="*/ 241 w 764"/>
              <a:gd name="T15" fmla="*/ 22 h 70"/>
              <a:gd name="T16" fmla="*/ 47 w 764"/>
              <a:gd name="T17" fmla="*/ 33 h 70"/>
              <a:gd name="T18" fmla="*/ 47 w 764"/>
              <a:gd name="T19" fmla="*/ 39 h 70"/>
              <a:gd name="T20" fmla="*/ 215 w 764"/>
              <a:gd name="T21" fmla="*/ 33 h 70"/>
              <a:gd name="T22" fmla="*/ 539 w 764"/>
              <a:gd name="T23" fmla="*/ 40 h 70"/>
              <a:gd name="T24" fmla="*/ 530 w 764"/>
              <a:gd name="T25" fmla="*/ 40 h 70"/>
              <a:gd name="T26" fmla="*/ 236 w 764"/>
              <a:gd name="T27" fmla="*/ 60 h 70"/>
              <a:gd name="T28" fmla="*/ 217 w 764"/>
              <a:gd name="T29" fmla="*/ 63 h 70"/>
              <a:gd name="T30" fmla="*/ 215 w 764"/>
              <a:gd name="T31" fmla="*/ 67 h 70"/>
              <a:gd name="T32" fmla="*/ 218 w 764"/>
              <a:gd name="T33" fmla="*/ 70 h 70"/>
              <a:gd name="T34" fmla="*/ 237 w 764"/>
              <a:gd name="T35" fmla="*/ 67 h 70"/>
              <a:gd name="T36" fmla="*/ 530 w 764"/>
              <a:gd name="T37" fmla="*/ 47 h 70"/>
              <a:gd name="T38" fmla="*/ 575 w 764"/>
              <a:gd name="T39" fmla="*/ 47 h 70"/>
              <a:gd name="T40" fmla="*/ 575 w 764"/>
              <a:gd name="T41" fmla="*/ 41 h 70"/>
              <a:gd name="T42" fmla="*/ 573 w 764"/>
              <a:gd name="T43" fmla="*/ 40 h 70"/>
              <a:gd name="T44" fmla="*/ 560 w 764"/>
              <a:gd name="T45" fmla="*/ 37 h 70"/>
              <a:gd name="T46" fmla="*/ 321 w 764"/>
              <a:gd name="T47" fmla="*/ 22 h 70"/>
              <a:gd name="T48" fmla="*/ 517 w 764"/>
              <a:gd name="T49" fmla="*/ 19 h 70"/>
              <a:gd name="T50" fmla="*/ 668 w 764"/>
              <a:gd name="T51" fmla="*/ 14 h 70"/>
              <a:gd name="T52" fmla="*/ 761 w 764"/>
              <a:gd name="T53" fmla="*/ 8 h 70"/>
              <a:gd name="T54" fmla="*/ 763 w 764"/>
              <a:gd name="T55" fmla="*/ 7 h 70"/>
              <a:gd name="T56" fmla="*/ 763 w 764"/>
              <a:gd name="T57" fmla="*/ 2 h 70"/>
              <a:gd name="T58" fmla="*/ 763 w 764"/>
              <a:gd name="T59" fmla="*/ 2 h 70"/>
              <a:gd name="T60" fmla="*/ 759 w 764"/>
              <a:gd name="T61" fmla="*/ 2 h 70"/>
              <a:gd name="T62" fmla="*/ 759 w 764"/>
              <a:gd name="T63" fmla="*/ 2 h 70"/>
              <a:gd name="T64" fmla="*/ 759 w 764"/>
              <a:gd name="T65" fmla="*/ 2 h 70"/>
              <a:gd name="T66" fmla="*/ 682 w 764"/>
              <a:gd name="T67" fmla="*/ 2 h 70"/>
              <a:gd name="T68" fmla="*/ 625 w 764"/>
              <a:gd name="T69" fmla="*/ 2 h 70"/>
              <a:gd name="T70" fmla="*/ 183 w 764"/>
              <a:gd name="T71" fmla="*/ 1 h 70"/>
              <a:gd name="T72" fmla="*/ 3 w 764"/>
              <a:gd name="T73" fmla="*/ 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4" h="70">
                <a:moveTo>
                  <a:pt x="3" y="1"/>
                </a:moveTo>
                <a:cubicBezTo>
                  <a:pt x="1" y="1"/>
                  <a:pt x="0" y="3"/>
                  <a:pt x="0" y="4"/>
                </a:cubicBezTo>
                <a:cubicBezTo>
                  <a:pt x="0" y="6"/>
                  <a:pt x="1" y="8"/>
                  <a:pt x="3" y="8"/>
                </a:cubicBezTo>
                <a:cubicBezTo>
                  <a:pt x="59" y="8"/>
                  <a:pt x="121" y="8"/>
                  <a:pt x="183" y="7"/>
                </a:cubicBezTo>
                <a:cubicBezTo>
                  <a:pt x="330" y="7"/>
                  <a:pt x="473" y="7"/>
                  <a:pt x="625" y="9"/>
                </a:cubicBezTo>
                <a:cubicBezTo>
                  <a:pt x="627" y="9"/>
                  <a:pt x="632" y="9"/>
                  <a:pt x="638" y="9"/>
                </a:cubicBezTo>
                <a:cubicBezTo>
                  <a:pt x="581" y="11"/>
                  <a:pt x="523" y="13"/>
                  <a:pt x="517" y="13"/>
                </a:cubicBezTo>
                <a:cubicBezTo>
                  <a:pt x="414" y="7"/>
                  <a:pt x="327" y="15"/>
                  <a:pt x="241" y="22"/>
                </a:cubicBezTo>
                <a:cubicBezTo>
                  <a:pt x="178" y="28"/>
                  <a:pt x="115" y="33"/>
                  <a:pt x="47" y="33"/>
                </a:cubicBezTo>
                <a:cubicBezTo>
                  <a:pt x="47" y="39"/>
                  <a:pt x="47" y="39"/>
                  <a:pt x="47" y="39"/>
                </a:cubicBezTo>
                <a:cubicBezTo>
                  <a:pt x="108" y="39"/>
                  <a:pt x="162" y="36"/>
                  <a:pt x="215" y="33"/>
                </a:cubicBezTo>
                <a:cubicBezTo>
                  <a:pt x="316" y="28"/>
                  <a:pt x="411" y="22"/>
                  <a:pt x="539" y="40"/>
                </a:cubicBezTo>
                <a:cubicBezTo>
                  <a:pt x="530" y="40"/>
                  <a:pt x="530" y="40"/>
                  <a:pt x="530" y="40"/>
                </a:cubicBezTo>
                <a:cubicBezTo>
                  <a:pt x="427" y="40"/>
                  <a:pt x="355" y="40"/>
                  <a:pt x="236" y="60"/>
                </a:cubicBezTo>
                <a:cubicBezTo>
                  <a:pt x="217" y="63"/>
                  <a:pt x="217" y="63"/>
                  <a:pt x="217" y="63"/>
                </a:cubicBezTo>
                <a:cubicBezTo>
                  <a:pt x="216" y="64"/>
                  <a:pt x="214" y="65"/>
                  <a:pt x="215" y="67"/>
                </a:cubicBezTo>
                <a:cubicBezTo>
                  <a:pt x="215" y="69"/>
                  <a:pt x="217" y="70"/>
                  <a:pt x="218" y="70"/>
                </a:cubicBezTo>
                <a:cubicBezTo>
                  <a:pt x="237" y="67"/>
                  <a:pt x="237" y="67"/>
                  <a:pt x="237" y="67"/>
                </a:cubicBezTo>
                <a:cubicBezTo>
                  <a:pt x="356" y="46"/>
                  <a:pt x="427" y="47"/>
                  <a:pt x="530" y="47"/>
                </a:cubicBezTo>
                <a:cubicBezTo>
                  <a:pt x="546" y="47"/>
                  <a:pt x="563" y="47"/>
                  <a:pt x="575" y="47"/>
                </a:cubicBezTo>
                <a:cubicBezTo>
                  <a:pt x="575" y="41"/>
                  <a:pt x="575" y="41"/>
                  <a:pt x="575" y="41"/>
                </a:cubicBezTo>
                <a:cubicBezTo>
                  <a:pt x="574" y="41"/>
                  <a:pt x="574" y="40"/>
                  <a:pt x="573" y="40"/>
                </a:cubicBezTo>
                <a:cubicBezTo>
                  <a:pt x="569" y="39"/>
                  <a:pt x="561" y="37"/>
                  <a:pt x="560" y="37"/>
                </a:cubicBezTo>
                <a:cubicBezTo>
                  <a:pt x="467" y="23"/>
                  <a:pt x="392" y="20"/>
                  <a:pt x="321" y="22"/>
                </a:cubicBezTo>
                <a:cubicBezTo>
                  <a:pt x="382" y="18"/>
                  <a:pt x="446" y="15"/>
                  <a:pt x="517" y="19"/>
                </a:cubicBezTo>
                <a:cubicBezTo>
                  <a:pt x="524" y="20"/>
                  <a:pt x="602" y="17"/>
                  <a:pt x="668" y="14"/>
                </a:cubicBezTo>
                <a:cubicBezTo>
                  <a:pt x="713" y="12"/>
                  <a:pt x="753" y="10"/>
                  <a:pt x="761" y="8"/>
                </a:cubicBezTo>
                <a:cubicBezTo>
                  <a:pt x="762" y="8"/>
                  <a:pt x="763" y="8"/>
                  <a:pt x="763" y="7"/>
                </a:cubicBezTo>
                <a:cubicBezTo>
                  <a:pt x="764" y="6"/>
                  <a:pt x="764" y="4"/>
                  <a:pt x="763" y="2"/>
                </a:cubicBezTo>
                <a:cubicBezTo>
                  <a:pt x="763" y="2"/>
                  <a:pt x="763" y="2"/>
                  <a:pt x="763" y="2"/>
                </a:cubicBezTo>
                <a:cubicBezTo>
                  <a:pt x="763" y="2"/>
                  <a:pt x="761" y="2"/>
                  <a:pt x="759" y="2"/>
                </a:cubicBezTo>
                <a:cubicBezTo>
                  <a:pt x="759" y="2"/>
                  <a:pt x="759" y="2"/>
                  <a:pt x="759" y="2"/>
                </a:cubicBezTo>
                <a:cubicBezTo>
                  <a:pt x="759" y="2"/>
                  <a:pt x="759" y="2"/>
                  <a:pt x="759" y="2"/>
                </a:cubicBezTo>
                <a:cubicBezTo>
                  <a:pt x="748" y="2"/>
                  <a:pt x="713" y="2"/>
                  <a:pt x="682" y="2"/>
                </a:cubicBezTo>
                <a:cubicBezTo>
                  <a:pt x="655" y="2"/>
                  <a:pt x="631" y="2"/>
                  <a:pt x="625" y="2"/>
                </a:cubicBezTo>
                <a:cubicBezTo>
                  <a:pt x="474" y="0"/>
                  <a:pt x="330" y="1"/>
                  <a:pt x="183" y="1"/>
                </a:cubicBezTo>
                <a:cubicBezTo>
                  <a:pt x="126" y="1"/>
                  <a:pt x="68" y="1"/>
                  <a:pt x="3" y="1"/>
                </a:cubicBezTo>
                <a:close/>
              </a:path>
            </a:pathLst>
          </a:custGeom>
          <a:solidFill>
            <a:srgbClr val="4A67AA"/>
          </a:solidFill>
          <a:ln>
            <a:noFill/>
          </a:ln>
        </p:spPr>
        <p:txBody>
          <a:bodyPr vert="horz" wrap="square" lIns="68580" tIns="34290" rIns="68580" bIns="34290" numCol="1" anchor="t" anchorCtr="0" compatLnSpc="1"/>
          <a:lstStyle/>
          <a:p>
            <a:endParaRPr lang="zh-CN" altLang="en-US"/>
          </a:p>
        </p:txBody>
      </p:sp>
      <p:grpSp>
        <p:nvGrpSpPr>
          <p:cNvPr id="18" name="Group 4"/>
          <p:cNvGrpSpPr>
            <a:grpSpLocks noChangeAspect="1"/>
          </p:cNvGrpSpPr>
          <p:nvPr/>
        </p:nvGrpSpPr>
        <p:grpSpPr bwMode="auto">
          <a:xfrm>
            <a:off x="395536" y="526100"/>
            <a:ext cx="901870" cy="1053896"/>
            <a:chOff x="3082" y="1214"/>
            <a:chExt cx="1623" cy="1896"/>
          </a:xfrm>
          <a:solidFill>
            <a:schemeClr val="accent1"/>
          </a:solidFill>
        </p:grpSpPr>
        <p:grpSp>
          <p:nvGrpSpPr>
            <p:cNvPr id="19" name="Group 205"/>
            <p:cNvGrpSpPr/>
            <p:nvPr/>
          </p:nvGrpSpPr>
          <p:grpSpPr bwMode="auto">
            <a:xfrm>
              <a:off x="3082" y="1214"/>
              <a:ext cx="1623" cy="1603"/>
              <a:chOff x="3082" y="1214"/>
              <a:chExt cx="1623" cy="1603"/>
            </a:xfrm>
            <a:grpFill/>
          </p:grpSpPr>
          <p:sp>
            <p:nvSpPr>
              <p:cNvPr id="267" name="Freeform 5"/>
              <p:cNvSpPr/>
              <p:nvPr/>
            </p:nvSpPr>
            <p:spPr bwMode="auto">
              <a:xfrm>
                <a:off x="3608" y="2103"/>
                <a:ext cx="13" cy="0"/>
              </a:xfrm>
              <a:custGeom>
                <a:avLst/>
                <a:gdLst>
                  <a:gd name="T0" fmla="*/ 0 w 6"/>
                  <a:gd name="T1" fmla="*/ 6 w 6"/>
                  <a:gd name="T2" fmla="*/ 0 w 6"/>
                </a:gdLst>
                <a:ahLst/>
                <a:cxnLst>
                  <a:cxn ang="0">
                    <a:pos x="T0" y="0"/>
                  </a:cxn>
                  <a:cxn ang="0">
                    <a:pos x="T1" y="0"/>
                  </a:cxn>
                  <a:cxn ang="0">
                    <a:pos x="T2" y="0"/>
                  </a:cxn>
                </a:cxnLst>
                <a:rect l="0" t="0" r="r" b="b"/>
                <a:pathLst>
                  <a:path w="6">
                    <a:moveTo>
                      <a:pt x="0" y="0"/>
                    </a:moveTo>
                    <a:cubicBezTo>
                      <a:pt x="1" y="0"/>
                      <a:pt x="3" y="0"/>
                      <a:pt x="6" y="0"/>
                    </a:cubicBezTo>
                    <a:cubicBezTo>
                      <a:pt x="3" y="0"/>
                      <a:pt x="2"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68" name="Freeform 6"/>
              <p:cNvSpPr/>
              <p:nvPr/>
            </p:nvSpPr>
            <p:spPr bwMode="auto">
              <a:xfrm>
                <a:off x="3576" y="1893"/>
                <a:ext cx="5" cy="0"/>
              </a:xfrm>
              <a:custGeom>
                <a:avLst/>
                <a:gdLst>
                  <a:gd name="T0" fmla="*/ 0 w 2"/>
                  <a:gd name="T1" fmla="*/ 0 w 2"/>
                  <a:gd name="T2" fmla="*/ 0 w 2"/>
                  <a:gd name="T3" fmla="*/ 0 w 2"/>
                  <a:gd name="T4" fmla="*/ 2 w 2"/>
                  <a:gd name="T5" fmla="*/ 2 w 2"/>
                  <a:gd name="T6" fmla="*/ 0 w 2"/>
                </a:gdLst>
                <a:ahLst/>
                <a:cxnLst>
                  <a:cxn ang="0">
                    <a:pos x="T0" y="0"/>
                  </a:cxn>
                  <a:cxn ang="0">
                    <a:pos x="T1" y="0"/>
                  </a:cxn>
                  <a:cxn ang="0">
                    <a:pos x="T2" y="0"/>
                  </a:cxn>
                  <a:cxn ang="0">
                    <a:pos x="T3" y="0"/>
                  </a:cxn>
                  <a:cxn ang="0">
                    <a:pos x="T4" y="0"/>
                  </a:cxn>
                  <a:cxn ang="0">
                    <a:pos x="T5" y="0"/>
                  </a:cxn>
                  <a:cxn ang="0">
                    <a:pos x="T6" y="0"/>
                  </a:cxn>
                </a:cxnLst>
                <a:rect l="0" t="0" r="r" b="b"/>
                <a:pathLst>
                  <a:path w="2">
                    <a:moveTo>
                      <a:pt x="0" y="0"/>
                    </a:moveTo>
                    <a:cubicBezTo>
                      <a:pt x="0" y="0"/>
                      <a:pt x="0" y="0"/>
                      <a:pt x="0" y="0"/>
                    </a:cubicBezTo>
                    <a:cubicBezTo>
                      <a:pt x="0" y="0"/>
                      <a:pt x="0" y="0"/>
                      <a:pt x="0" y="0"/>
                    </a:cubicBezTo>
                    <a:cubicBezTo>
                      <a:pt x="0" y="0"/>
                      <a:pt x="0" y="0"/>
                      <a:pt x="0" y="0"/>
                    </a:cubicBezTo>
                    <a:cubicBezTo>
                      <a:pt x="1" y="0"/>
                      <a:pt x="1" y="0"/>
                      <a:pt x="2" y="0"/>
                    </a:cubicBezTo>
                    <a:cubicBezTo>
                      <a:pt x="2" y="0"/>
                      <a:pt x="2" y="0"/>
                      <a:pt x="2"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69" name="Freeform 7"/>
              <p:cNvSpPr/>
              <p:nvPr/>
            </p:nvSpPr>
            <p:spPr bwMode="auto">
              <a:xfrm>
                <a:off x="3615" y="1903"/>
                <a:ext cx="0" cy="5"/>
              </a:xfrm>
              <a:custGeom>
                <a:avLst/>
                <a:gdLst>
                  <a:gd name="T0" fmla="*/ 2 h 2"/>
                  <a:gd name="T1" fmla="*/ 0 h 2"/>
                  <a:gd name="T2" fmla="*/ 2 h 2"/>
                </a:gdLst>
                <a:ahLst/>
                <a:cxnLst>
                  <a:cxn ang="0">
                    <a:pos x="0" y="T0"/>
                  </a:cxn>
                  <a:cxn ang="0">
                    <a:pos x="0" y="T1"/>
                  </a:cxn>
                  <a:cxn ang="0">
                    <a:pos x="0" y="T2"/>
                  </a:cxn>
                </a:cxnLst>
                <a:rect l="0" t="0" r="r" b="b"/>
                <a:pathLst>
                  <a:path h="2">
                    <a:moveTo>
                      <a:pt x="0" y="2"/>
                    </a:moveTo>
                    <a:cubicBezTo>
                      <a:pt x="0" y="1"/>
                      <a:pt x="0" y="0"/>
                      <a:pt x="0" y="0"/>
                    </a:cubicBezTo>
                    <a:cubicBezTo>
                      <a:pt x="0" y="0"/>
                      <a:pt x="0"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70" name="Freeform 8"/>
              <p:cNvSpPr/>
              <p:nvPr/>
            </p:nvSpPr>
            <p:spPr bwMode="auto">
              <a:xfrm>
                <a:off x="3566" y="1893"/>
                <a:ext cx="6" cy="0"/>
              </a:xfrm>
              <a:custGeom>
                <a:avLst/>
                <a:gdLst>
                  <a:gd name="T0" fmla="*/ 3 w 3"/>
                  <a:gd name="T1" fmla="*/ 3 w 3"/>
                </a:gdLst>
                <a:ahLst/>
                <a:cxnLst>
                  <a:cxn ang="0">
                    <a:pos x="T0" y="0"/>
                  </a:cxn>
                  <a:cxn ang="0">
                    <a:pos x="T1" y="0"/>
                  </a:cxn>
                </a:cxnLst>
                <a:rect l="0" t="0" r="r" b="b"/>
                <a:pathLst>
                  <a:path w="3">
                    <a:moveTo>
                      <a:pt x="3" y="0"/>
                    </a:moveTo>
                    <a:cubicBezTo>
                      <a:pt x="0" y="0"/>
                      <a:pt x="1"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71" name="Freeform 9"/>
              <p:cNvSpPr/>
              <p:nvPr/>
            </p:nvSpPr>
            <p:spPr bwMode="auto">
              <a:xfrm>
                <a:off x="3820" y="2304"/>
                <a:ext cx="2" cy="2"/>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0"/>
                      <a:pt x="1" y="0"/>
                      <a:pt x="1" y="0"/>
                    </a:cubicBezTo>
                    <a:cubicBezTo>
                      <a:pt x="0" y="0"/>
                      <a:pt x="1"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72" name="Freeform 10"/>
              <p:cNvSpPr/>
              <p:nvPr/>
            </p:nvSpPr>
            <p:spPr bwMode="auto">
              <a:xfrm>
                <a:off x="3642" y="2209"/>
                <a:ext cx="2" cy="2"/>
              </a:xfrm>
              <a:custGeom>
                <a:avLst/>
                <a:gdLst>
                  <a:gd name="T0" fmla="*/ 0 w 1"/>
                  <a:gd name="T1" fmla="*/ 1 h 1"/>
                  <a:gd name="T2" fmla="*/ 0 w 1"/>
                  <a:gd name="T3" fmla="*/ 1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0" y="1"/>
                      <a:pt x="0" y="1"/>
                    </a:cubicBezTo>
                    <a:cubicBezTo>
                      <a:pt x="0" y="1"/>
                      <a:pt x="1" y="1"/>
                      <a:pt x="1"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73" name="Freeform 11"/>
              <p:cNvSpPr/>
              <p:nvPr/>
            </p:nvSpPr>
            <p:spPr bwMode="auto">
              <a:xfrm>
                <a:off x="3549" y="2154"/>
                <a:ext cx="2" cy="2"/>
              </a:xfrm>
              <a:custGeom>
                <a:avLst/>
                <a:gdLst>
                  <a:gd name="T0" fmla="*/ 1 w 1"/>
                  <a:gd name="T1" fmla="*/ 0 h 1"/>
                  <a:gd name="T2" fmla="*/ 0 w 1"/>
                  <a:gd name="T3" fmla="*/ 0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0" y="0"/>
                      <a:pt x="0" y="0"/>
                    </a:cubicBezTo>
                    <a:cubicBezTo>
                      <a:pt x="1" y="0"/>
                      <a:pt x="1" y="1"/>
                      <a:pt x="1" y="1"/>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74" name="Freeform 12"/>
              <p:cNvSpPr/>
              <p:nvPr/>
            </p:nvSpPr>
            <p:spPr bwMode="auto">
              <a:xfrm>
                <a:off x="3610" y="1895"/>
                <a:ext cx="9" cy="8"/>
              </a:xfrm>
              <a:custGeom>
                <a:avLst/>
                <a:gdLst>
                  <a:gd name="T0" fmla="*/ 1 w 4"/>
                  <a:gd name="T1" fmla="*/ 1 h 4"/>
                  <a:gd name="T2" fmla="*/ 1 w 4"/>
                  <a:gd name="T3" fmla="*/ 2 h 4"/>
                  <a:gd name="T4" fmla="*/ 0 w 4"/>
                  <a:gd name="T5" fmla="*/ 2 h 4"/>
                  <a:gd name="T6" fmla="*/ 2 w 4"/>
                  <a:gd name="T7" fmla="*/ 4 h 4"/>
                  <a:gd name="T8" fmla="*/ 2 w 4"/>
                  <a:gd name="T9" fmla="*/ 2 h 4"/>
                  <a:gd name="T10" fmla="*/ 3 w 4"/>
                  <a:gd name="T11" fmla="*/ 1 h 4"/>
                  <a:gd name="T12" fmla="*/ 4 w 4"/>
                  <a:gd name="T13" fmla="*/ 0 h 4"/>
                  <a:gd name="T14" fmla="*/ 4 w 4"/>
                  <a:gd name="T15" fmla="*/ 0 h 4"/>
                  <a:gd name="T16" fmla="*/ 4 w 4"/>
                  <a:gd name="T17" fmla="*/ 0 h 4"/>
                  <a:gd name="T18" fmla="*/ 2 w 4"/>
                  <a:gd name="T19" fmla="*/ 0 h 4"/>
                  <a:gd name="T20" fmla="*/ 2 w 4"/>
                  <a:gd name="T21" fmla="*/ 0 h 4"/>
                  <a:gd name="T22" fmla="*/ 1 w 4"/>
                  <a:gd name="T23"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1" y="1"/>
                    </a:moveTo>
                    <a:cubicBezTo>
                      <a:pt x="1" y="2"/>
                      <a:pt x="1" y="2"/>
                      <a:pt x="1" y="2"/>
                    </a:cubicBezTo>
                    <a:cubicBezTo>
                      <a:pt x="1" y="2"/>
                      <a:pt x="0" y="2"/>
                      <a:pt x="0" y="2"/>
                    </a:cubicBezTo>
                    <a:cubicBezTo>
                      <a:pt x="1" y="2"/>
                      <a:pt x="2" y="3"/>
                      <a:pt x="2" y="4"/>
                    </a:cubicBezTo>
                    <a:cubicBezTo>
                      <a:pt x="2" y="3"/>
                      <a:pt x="2" y="3"/>
                      <a:pt x="2" y="2"/>
                    </a:cubicBezTo>
                    <a:cubicBezTo>
                      <a:pt x="3" y="1"/>
                      <a:pt x="3" y="1"/>
                      <a:pt x="3" y="1"/>
                    </a:cubicBezTo>
                    <a:cubicBezTo>
                      <a:pt x="4" y="0"/>
                      <a:pt x="4" y="0"/>
                      <a:pt x="4" y="0"/>
                    </a:cubicBezTo>
                    <a:cubicBezTo>
                      <a:pt x="4" y="0"/>
                      <a:pt x="4" y="0"/>
                      <a:pt x="4" y="0"/>
                    </a:cubicBezTo>
                    <a:cubicBezTo>
                      <a:pt x="4" y="0"/>
                      <a:pt x="4" y="0"/>
                      <a:pt x="4" y="0"/>
                    </a:cubicBezTo>
                    <a:cubicBezTo>
                      <a:pt x="3" y="0"/>
                      <a:pt x="2" y="0"/>
                      <a:pt x="2" y="0"/>
                    </a:cubicBezTo>
                    <a:cubicBezTo>
                      <a:pt x="2" y="0"/>
                      <a:pt x="2" y="0"/>
                      <a:pt x="2" y="0"/>
                    </a:cubicBezTo>
                    <a:lnTo>
                      <a:pt x="1"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75" name="Freeform 13"/>
              <p:cNvSpPr/>
              <p:nvPr/>
            </p:nvSpPr>
            <p:spPr bwMode="auto">
              <a:xfrm>
                <a:off x="3926" y="1914"/>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76" name="Freeform 14"/>
              <p:cNvSpPr/>
              <p:nvPr/>
            </p:nvSpPr>
            <p:spPr bwMode="auto">
              <a:xfrm>
                <a:off x="3810" y="1774"/>
                <a:ext cx="2" cy="4"/>
              </a:xfrm>
              <a:custGeom>
                <a:avLst/>
                <a:gdLst>
                  <a:gd name="T0" fmla="*/ 0 w 1"/>
                  <a:gd name="T1" fmla="*/ 0 h 2"/>
                  <a:gd name="T2" fmla="*/ 0 w 1"/>
                  <a:gd name="T3" fmla="*/ 0 h 2"/>
                  <a:gd name="T4" fmla="*/ 1 w 1"/>
                  <a:gd name="T5" fmla="*/ 2 h 2"/>
                  <a:gd name="T6" fmla="*/ 0 w 1"/>
                  <a:gd name="T7" fmla="*/ 0 h 2"/>
                </a:gdLst>
                <a:ahLst/>
                <a:cxnLst>
                  <a:cxn ang="0">
                    <a:pos x="T0" y="T1"/>
                  </a:cxn>
                  <a:cxn ang="0">
                    <a:pos x="T2" y="T3"/>
                  </a:cxn>
                  <a:cxn ang="0">
                    <a:pos x="T4" y="T5"/>
                  </a:cxn>
                  <a:cxn ang="0">
                    <a:pos x="T6" y="T7"/>
                  </a:cxn>
                </a:cxnLst>
                <a:rect l="0" t="0" r="r" b="b"/>
                <a:pathLst>
                  <a:path w="1" h="2">
                    <a:moveTo>
                      <a:pt x="0" y="0"/>
                    </a:moveTo>
                    <a:cubicBezTo>
                      <a:pt x="0" y="0"/>
                      <a:pt x="0" y="0"/>
                      <a:pt x="0" y="0"/>
                    </a:cubicBezTo>
                    <a:cubicBezTo>
                      <a:pt x="0" y="1"/>
                      <a:pt x="0" y="2"/>
                      <a:pt x="1" y="2"/>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77" name="Freeform 15"/>
              <p:cNvSpPr/>
              <p:nvPr/>
            </p:nvSpPr>
            <p:spPr bwMode="auto">
              <a:xfrm>
                <a:off x="3846" y="2474"/>
                <a:ext cx="0" cy="2"/>
              </a:xfrm>
              <a:custGeom>
                <a:avLst/>
                <a:gdLst>
                  <a:gd name="T0" fmla="*/ 1 h 1"/>
                  <a:gd name="T1" fmla="*/ 0 h 1"/>
                  <a:gd name="T2" fmla="*/ 0 h 1"/>
                  <a:gd name="T3" fmla="*/ 1 h 1"/>
                </a:gdLst>
                <a:ahLst/>
                <a:cxnLst>
                  <a:cxn ang="0">
                    <a:pos x="0" y="T0"/>
                  </a:cxn>
                  <a:cxn ang="0">
                    <a:pos x="0" y="T1"/>
                  </a:cxn>
                  <a:cxn ang="0">
                    <a:pos x="0" y="T2"/>
                  </a:cxn>
                  <a:cxn ang="0">
                    <a:pos x="0" y="T3"/>
                  </a:cxn>
                </a:cxnLst>
                <a:rect l="0" t="0" r="r" b="b"/>
                <a:pathLst>
                  <a:path h="1">
                    <a:moveTo>
                      <a:pt x="0" y="1"/>
                    </a:moveTo>
                    <a:cubicBezTo>
                      <a:pt x="0" y="0"/>
                      <a:pt x="0" y="0"/>
                      <a:pt x="0" y="0"/>
                    </a:cubicBezTo>
                    <a:cubicBezTo>
                      <a:pt x="0" y="0"/>
                      <a:pt x="0" y="0"/>
                      <a:pt x="0" y="0"/>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78" name="Freeform 16"/>
              <p:cNvSpPr/>
              <p:nvPr/>
            </p:nvSpPr>
            <p:spPr bwMode="auto">
              <a:xfrm>
                <a:off x="3943" y="2546"/>
                <a:ext cx="0" cy="2"/>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79" name="Freeform 17"/>
              <p:cNvSpPr/>
              <p:nvPr/>
            </p:nvSpPr>
            <p:spPr bwMode="auto">
              <a:xfrm>
                <a:off x="3846" y="2474"/>
                <a:ext cx="2" cy="2"/>
              </a:xfrm>
              <a:custGeom>
                <a:avLst/>
                <a:gdLst>
                  <a:gd name="T0" fmla="*/ 0 w 1"/>
                  <a:gd name="T1" fmla="*/ 1 h 1"/>
                  <a:gd name="T2" fmla="*/ 0 w 1"/>
                  <a:gd name="T3" fmla="*/ 1 h 1"/>
                  <a:gd name="T4" fmla="*/ 0 w 1"/>
                  <a:gd name="T5" fmla="*/ 1 h 1"/>
                </a:gdLst>
                <a:ahLst/>
                <a:cxnLst>
                  <a:cxn ang="0">
                    <a:pos x="T0" y="T1"/>
                  </a:cxn>
                  <a:cxn ang="0">
                    <a:pos x="T2" y="T3"/>
                  </a:cxn>
                  <a:cxn ang="0">
                    <a:pos x="T4" y="T5"/>
                  </a:cxn>
                </a:cxnLst>
                <a:rect l="0" t="0" r="r" b="b"/>
                <a:pathLst>
                  <a:path w="1" h="1">
                    <a:moveTo>
                      <a:pt x="0" y="1"/>
                    </a:moveTo>
                    <a:cubicBezTo>
                      <a:pt x="0" y="1"/>
                      <a:pt x="0" y="1"/>
                      <a:pt x="0" y="1"/>
                    </a:cubicBezTo>
                    <a:cubicBezTo>
                      <a:pt x="1"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80" name="Freeform 18"/>
              <p:cNvSpPr/>
              <p:nvPr/>
            </p:nvSpPr>
            <p:spPr bwMode="auto">
              <a:xfrm>
                <a:off x="4156" y="220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81" name="Freeform 19"/>
              <p:cNvSpPr/>
              <p:nvPr/>
            </p:nvSpPr>
            <p:spPr bwMode="auto">
              <a:xfrm>
                <a:off x="4056" y="2213"/>
                <a:ext cx="2" cy="2"/>
              </a:xfrm>
              <a:custGeom>
                <a:avLst/>
                <a:gdLst>
                  <a:gd name="T0" fmla="*/ 0 w 1"/>
                  <a:gd name="T1" fmla="*/ 1 h 1"/>
                  <a:gd name="T2" fmla="*/ 0 w 1"/>
                  <a:gd name="T3" fmla="*/ 1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0" y="1"/>
                      <a:pt x="0" y="1"/>
                    </a:cubicBezTo>
                    <a:cubicBezTo>
                      <a:pt x="0" y="0"/>
                      <a:pt x="1" y="0"/>
                      <a:pt x="1"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82" name="Freeform 20"/>
              <p:cNvSpPr/>
              <p:nvPr/>
            </p:nvSpPr>
            <p:spPr bwMode="auto">
              <a:xfrm>
                <a:off x="3837" y="2470"/>
                <a:ext cx="2"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83" name="Freeform 21"/>
              <p:cNvSpPr/>
              <p:nvPr/>
            </p:nvSpPr>
            <p:spPr bwMode="auto">
              <a:xfrm>
                <a:off x="3954" y="2311"/>
                <a:ext cx="0" cy="2"/>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84" name="Freeform 22"/>
              <p:cNvSpPr/>
              <p:nvPr/>
            </p:nvSpPr>
            <p:spPr bwMode="auto">
              <a:xfrm>
                <a:off x="3576" y="189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85" name="Freeform 23"/>
              <p:cNvSpPr/>
              <p:nvPr/>
            </p:nvSpPr>
            <p:spPr bwMode="auto">
              <a:xfrm>
                <a:off x="3281" y="254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86" name="Freeform 24"/>
              <p:cNvSpPr/>
              <p:nvPr/>
            </p:nvSpPr>
            <p:spPr bwMode="auto">
              <a:xfrm>
                <a:off x="3364" y="2470"/>
                <a:ext cx="2" cy="4"/>
              </a:xfrm>
              <a:custGeom>
                <a:avLst/>
                <a:gdLst>
                  <a:gd name="T0" fmla="*/ 1 w 1"/>
                  <a:gd name="T1" fmla="*/ 2 h 2"/>
                  <a:gd name="T2" fmla="*/ 1 w 1"/>
                  <a:gd name="T3" fmla="*/ 1 h 2"/>
                  <a:gd name="T4" fmla="*/ 1 w 1"/>
                  <a:gd name="T5" fmla="*/ 1 h 2"/>
                  <a:gd name="T6" fmla="*/ 1 w 1"/>
                  <a:gd name="T7" fmla="*/ 2 h 2"/>
                </a:gdLst>
                <a:ahLst/>
                <a:cxnLst>
                  <a:cxn ang="0">
                    <a:pos x="T0" y="T1"/>
                  </a:cxn>
                  <a:cxn ang="0">
                    <a:pos x="T2" y="T3"/>
                  </a:cxn>
                  <a:cxn ang="0">
                    <a:pos x="T4" y="T5"/>
                  </a:cxn>
                  <a:cxn ang="0">
                    <a:pos x="T6" y="T7"/>
                  </a:cxn>
                </a:cxnLst>
                <a:rect l="0" t="0" r="r" b="b"/>
                <a:pathLst>
                  <a:path w="1" h="2">
                    <a:moveTo>
                      <a:pt x="1" y="2"/>
                    </a:moveTo>
                    <a:cubicBezTo>
                      <a:pt x="1" y="1"/>
                      <a:pt x="1" y="1"/>
                      <a:pt x="1" y="1"/>
                    </a:cubicBezTo>
                    <a:cubicBezTo>
                      <a:pt x="0" y="0"/>
                      <a:pt x="1" y="1"/>
                      <a:pt x="1" y="1"/>
                    </a:cubicBezTo>
                    <a:cubicBezTo>
                      <a:pt x="1" y="1"/>
                      <a:pt x="1"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87" name="Freeform 25"/>
              <p:cNvSpPr/>
              <p:nvPr/>
            </p:nvSpPr>
            <p:spPr bwMode="auto">
              <a:xfrm>
                <a:off x="3360" y="2470"/>
                <a:ext cx="2" cy="4"/>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0" y="0"/>
                      <a:pt x="0" y="1"/>
                      <a:pt x="1" y="2"/>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88" name="Freeform 26"/>
              <p:cNvSpPr/>
              <p:nvPr/>
            </p:nvSpPr>
            <p:spPr bwMode="auto">
              <a:xfrm>
                <a:off x="3353" y="2470"/>
                <a:ext cx="3" cy="4"/>
              </a:xfrm>
              <a:custGeom>
                <a:avLst/>
                <a:gdLst>
                  <a:gd name="T0" fmla="*/ 1 w 1"/>
                  <a:gd name="T1" fmla="*/ 2 h 2"/>
                  <a:gd name="T2" fmla="*/ 0 w 1"/>
                  <a:gd name="T3" fmla="*/ 1 h 2"/>
                  <a:gd name="T4" fmla="*/ 1 w 1"/>
                  <a:gd name="T5" fmla="*/ 2 h 2"/>
                </a:gdLst>
                <a:ahLst/>
                <a:cxnLst>
                  <a:cxn ang="0">
                    <a:pos x="T0" y="T1"/>
                  </a:cxn>
                  <a:cxn ang="0">
                    <a:pos x="T2" y="T3"/>
                  </a:cxn>
                  <a:cxn ang="0">
                    <a:pos x="T4" y="T5"/>
                  </a:cxn>
                </a:cxnLst>
                <a:rect l="0" t="0" r="r" b="b"/>
                <a:pathLst>
                  <a:path w="1" h="2">
                    <a:moveTo>
                      <a:pt x="1" y="2"/>
                    </a:moveTo>
                    <a:cubicBezTo>
                      <a:pt x="0" y="0"/>
                      <a:pt x="1" y="1"/>
                      <a:pt x="0" y="1"/>
                    </a:cubicBezTo>
                    <a:cubicBezTo>
                      <a:pt x="1" y="1"/>
                      <a:pt x="1"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89" name="Freeform 27"/>
              <p:cNvSpPr/>
              <p:nvPr/>
            </p:nvSpPr>
            <p:spPr bwMode="auto">
              <a:xfrm>
                <a:off x="3392" y="2482"/>
                <a:ext cx="2" cy="5"/>
              </a:xfrm>
              <a:custGeom>
                <a:avLst/>
                <a:gdLst>
                  <a:gd name="T0" fmla="*/ 1 w 1"/>
                  <a:gd name="T1" fmla="*/ 2 h 2"/>
                  <a:gd name="T2" fmla="*/ 1 w 1"/>
                  <a:gd name="T3" fmla="*/ 1 h 2"/>
                  <a:gd name="T4" fmla="*/ 1 w 1"/>
                  <a:gd name="T5" fmla="*/ 2 h 2"/>
                </a:gdLst>
                <a:ahLst/>
                <a:cxnLst>
                  <a:cxn ang="0">
                    <a:pos x="T0" y="T1"/>
                  </a:cxn>
                  <a:cxn ang="0">
                    <a:pos x="T2" y="T3"/>
                  </a:cxn>
                  <a:cxn ang="0">
                    <a:pos x="T4" y="T5"/>
                  </a:cxn>
                </a:cxnLst>
                <a:rect l="0" t="0" r="r" b="b"/>
                <a:pathLst>
                  <a:path w="1" h="2">
                    <a:moveTo>
                      <a:pt x="1" y="2"/>
                    </a:moveTo>
                    <a:cubicBezTo>
                      <a:pt x="1" y="2"/>
                      <a:pt x="1" y="1"/>
                      <a:pt x="1" y="1"/>
                    </a:cubicBezTo>
                    <a:cubicBezTo>
                      <a:pt x="0" y="0"/>
                      <a:pt x="1" y="1"/>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90" name="Freeform 28"/>
              <p:cNvSpPr/>
              <p:nvPr/>
            </p:nvSpPr>
            <p:spPr bwMode="auto">
              <a:xfrm>
                <a:off x="3390" y="2480"/>
                <a:ext cx="2" cy="7"/>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0" y="0"/>
                      <a:pt x="0" y="0"/>
                      <a:pt x="0" y="0"/>
                    </a:cubicBezTo>
                    <a:cubicBezTo>
                      <a:pt x="0" y="2"/>
                      <a:pt x="1" y="2"/>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91" name="Freeform 29"/>
              <p:cNvSpPr/>
              <p:nvPr/>
            </p:nvSpPr>
            <p:spPr bwMode="auto">
              <a:xfrm>
                <a:off x="3341" y="2474"/>
                <a:ext cx="2" cy="4"/>
              </a:xfrm>
              <a:custGeom>
                <a:avLst/>
                <a:gdLst>
                  <a:gd name="T0" fmla="*/ 1 w 1"/>
                  <a:gd name="T1" fmla="*/ 1 h 2"/>
                  <a:gd name="T2" fmla="*/ 0 w 1"/>
                  <a:gd name="T3" fmla="*/ 0 h 2"/>
                  <a:gd name="T4" fmla="*/ 1 w 1"/>
                  <a:gd name="T5" fmla="*/ 2 h 2"/>
                  <a:gd name="T6" fmla="*/ 1 w 1"/>
                  <a:gd name="T7" fmla="*/ 1 h 2"/>
                </a:gdLst>
                <a:ahLst/>
                <a:cxnLst>
                  <a:cxn ang="0">
                    <a:pos x="T0" y="T1"/>
                  </a:cxn>
                  <a:cxn ang="0">
                    <a:pos x="T2" y="T3"/>
                  </a:cxn>
                  <a:cxn ang="0">
                    <a:pos x="T4" y="T5"/>
                  </a:cxn>
                  <a:cxn ang="0">
                    <a:pos x="T6" y="T7"/>
                  </a:cxn>
                </a:cxnLst>
                <a:rect l="0" t="0" r="r" b="b"/>
                <a:pathLst>
                  <a:path w="1" h="2">
                    <a:moveTo>
                      <a:pt x="1" y="1"/>
                    </a:moveTo>
                    <a:cubicBezTo>
                      <a:pt x="0" y="0"/>
                      <a:pt x="0" y="0"/>
                      <a:pt x="0" y="0"/>
                    </a:cubicBezTo>
                    <a:cubicBezTo>
                      <a:pt x="0" y="1"/>
                      <a:pt x="1" y="1"/>
                      <a:pt x="1" y="2"/>
                    </a:cubicBezTo>
                    <a:lnTo>
                      <a:pt x="1"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92" name="Freeform 30"/>
              <p:cNvSpPr/>
              <p:nvPr/>
            </p:nvSpPr>
            <p:spPr bwMode="auto">
              <a:xfrm>
                <a:off x="3822" y="2279"/>
                <a:ext cx="5" cy="4"/>
              </a:xfrm>
              <a:custGeom>
                <a:avLst/>
                <a:gdLst>
                  <a:gd name="T0" fmla="*/ 1 w 2"/>
                  <a:gd name="T1" fmla="*/ 0 h 2"/>
                  <a:gd name="T2" fmla="*/ 0 w 2"/>
                  <a:gd name="T3" fmla="*/ 1 h 2"/>
                  <a:gd name="T4" fmla="*/ 0 w 2"/>
                  <a:gd name="T5" fmla="*/ 2 h 2"/>
                  <a:gd name="T6" fmla="*/ 1 w 2"/>
                  <a:gd name="T7" fmla="*/ 0 h 2"/>
                </a:gdLst>
                <a:ahLst/>
                <a:cxnLst>
                  <a:cxn ang="0">
                    <a:pos x="T0" y="T1"/>
                  </a:cxn>
                  <a:cxn ang="0">
                    <a:pos x="T2" y="T3"/>
                  </a:cxn>
                  <a:cxn ang="0">
                    <a:pos x="T4" y="T5"/>
                  </a:cxn>
                  <a:cxn ang="0">
                    <a:pos x="T6" y="T7"/>
                  </a:cxn>
                </a:cxnLst>
                <a:rect l="0" t="0" r="r" b="b"/>
                <a:pathLst>
                  <a:path w="2" h="2">
                    <a:moveTo>
                      <a:pt x="1" y="0"/>
                    </a:moveTo>
                    <a:cubicBezTo>
                      <a:pt x="1" y="0"/>
                      <a:pt x="0" y="1"/>
                      <a:pt x="0" y="1"/>
                    </a:cubicBezTo>
                    <a:cubicBezTo>
                      <a:pt x="0" y="2"/>
                      <a:pt x="0" y="2"/>
                      <a:pt x="0" y="2"/>
                    </a:cubicBezTo>
                    <a:cubicBezTo>
                      <a:pt x="1" y="1"/>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93" name="Freeform 31"/>
              <p:cNvSpPr/>
              <p:nvPr/>
            </p:nvSpPr>
            <p:spPr bwMode="auto">
              <a:xfrm>
                <a:off x="3292" y="2529"/>
                <a:ext cx="2" cy="2"/>
              </a:xfrm>
              <a:custGeom>
                <a:avLst/>
                <a:gdLst>
                  <a:gd name="T0" fmla="*/ 2 w 2"/>
                  <a:gd name="T1" fmla="*/ 2 h 2"/>
                  <a:gd name="T2" fmla="*/ 0 w 2"/>
                  <a:gd name="T3" fmla="*/ 0 h 2"/>
                  <a:gd name="T4" fmla="*/ 0 w 2"/>
                  <a:gd name="T5" fmla="*/ 0 h 2"/>
                  <a:gd name="T6" fmla="*/ 2 w 2"/>
                  <a:gd name="T7" fmla="*/ 2 h 2"/>
                </a:gdLst>
                <a:ahLst/>
                <a:cxnLst>
                  <a:cxn ang="0">
                    <a:pos x="T0" y="T1"/>
                  </a:cxn>
                  <a:cxn ang="0">
                    <a:pos x="T2" y="T3"/>
                  </a:cxn>
                  <a:cxn ang="0">
                    <a:pos x="T4" y="T5"/>
                  </a:cxn>
                  <a:cxn ang="0">
                    <a:pos x="T6" y="T7"/>
                  </a:cxn>
                </a:cxnLst>
                <a:rect l="0" t="0" r="r" b="b"/>
                <a:pathLst>
                  <a:path w="2" h="2">
                    <a:moveTo>
                      <a:pt x="2" y="2"/>
                    </a:moveTo>
                    <a:lnTo>
                      <a:pt x="0" y="0"/>
                    </a:lnTo>
                    <a:lnTo>
                      <a:pt x="0" y="0"/>
                    </a:lnTo>
                    <a:lnTo>
                      <a:pt x="2"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94" name="Freeform 32"/>
              <p:cNvSpPr/>
              <p:nvPr/>
            </p:nvSpPr>
            <p:spPr bwMode="auto">
              <a:xfrm>
                <a:off x="3699" y="2796"/>
                <a:ext cx="7" cy="5"/>
              </a:xfrm>
              <a:custGeom>
                <a:avLst/>
                <a:gdLst>
                  <a:gd name="T0" fmla="*/ 2 w 3"/>
                  <a:gd name="T1" fmla="*/ 2 h 2"/>
                  <a:gd name="T2" fmla="*/ 2 w 3"/>
                  <a:gd name="T3" fmla="*/ 0 h 2"/>
                  <a:gd name="T4" fmla="*/ 2 w 3"/>
                  <a:gd name="T5" fmla="*/ 2 h 2"/>
                </a:gdLst>
                <a:ahLst/>
                <a:cxnLst>
                  <a:cxn ang="0">
                    <a:pos x="T0" y="T1"/>
                  </a:cxn>
                  <a:cxn ang="0">
                    <a:pos x="T2" y="T3"/>
                  </a:cxn>
                  <a:cxn ang="0">
                    <a:pos x="T4" y="T5"/>
                  </a:cxn>
                </a:cxnLst>
                <a:rect l="0" t="0" r="r" b="b"/>
                <a:pathLst>
                  <a:path w="3" h="2">
                    <a:moveTo>
                      <a:pt x="2" y="2"/>
                    </a:moveTo>
                    <a:cubicBezTo>
                      <a:pt x="3" y="1"/>
                      <a:pt x="2" y="0"/>
                      <a:pt x="2" y="0"/>
                    </a:cubicBezTo>
                    <a:cubicBezTo>
                      <a:pt x="0" y="0"/>
                      <a:pt x="3" y="1"/>
                      <a:pt x="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95" name="Freeform 33"/>
              <p:cNvSpPr/>
              <p:nvPr/>
            </p:nvSpPr>
            <p:spPr bwMode="auto">
              <a:xfrm>
                <a:off x="4616" y="1870"/>
                <a:ext cx="2" cy="2"/>
              </a:xfrm>
              <a:custGeom>
                <a:avLst/>
                <a:gdLst>
                  <a:gd name="T0" fmla="*/ 1 w 1"/>
                  <a:gd name="T1" fmla="*/ 1 h 1"/>
                  <a:gd name="T2" fmla="*/ 0 w 1"/>
                  <a:gd name="T3" fmla="*/ 1 h 1"/>
                  <a:gd name="T4" fmla="*/ 1 w 1"/>
                  <a:gd name="T5" fmla="*/ 1 h 1"/>
                </a:gdLst>
                <a:ahLst/>
                <a:cxnLst>
                  <a:cxn ang="0">
                    <a:pos x="T0" y="T1"/>
                  </a:cxn>
                  <a:cxn ang="0">
                    <a:pos x="T2" y="T3"/>
                  </a:cxn>
                  <a:cxn ang="0">
                    <a:pos x="T4" y="T5"/>
                  </a:cxn>
                </a:cxnLst>
                <a:rect l="0" t="0" r="r" b="b"/>
                <a:pathLst>
                  <a:path w="1" h="1">
                    <a:moveTo>
                      <a:pt x="1" y="1"/>
                    </a:moveTo>
                    <a:cubicBezTo>
                      <a:pt x="0" y="1"/>
                      <a:pt x="0" y="1"/>
                      <a:pt x="0" y="1"/>
                    </a:cubicBezTo>
                    <a:cubicBezTo>
                      <a:pt x="0" y="0"/>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96" name="Freeform 34"/>
              <p:cNvSpPr/>
              <p:nvPr/>
            </p:nvSpPr>
            <p:spPr bwMode="auto">
              <a:xfrm>
                <a:off x="3262" y="2567"/>
                <a:ext cx="4" cy="4"/>
              </a:xfrm>
              <a:custGeom>
                <a:avLst/>
                <a:gdLst>
                  <a:gd name="T0" fmla="*/ 0 w 4"/>
                  <a:gd name="T1" fmla="*/ 2 h 4"/>
                  <a:gd name="T2" fmla="*/ 4 w 4"/>
                  <a:gd name="T3" fmla="*/ 4 h 4"/>
                  <a:gd name="T4" fmla="*/ 0 w 4"/>
                  <a:gd name="T5" fmla="*/ 0 h 4"/>
                  <a:gd name="T6" fmla="*/ 0 w 4"/>
                  <a:gd name="T7" fmla="*/ 2 h 4"/>
                </a:gdLst>
                <a:ahLst/>
                <a:cxnLst>
                  <a:cxn ang="0">
                    <a:pos x="T0" y="T1"/>
                  </a:cxn>
                  <a:cxn ang="0">
                    <a:pos x="T2" y="T3"/>
                  </a:cxn>
                  <a:cxn ang="0">
                    <a:pos x="T4" y="T5"/>
                  </a:cxn>
                  <a:cxn ang="0">
                    <a:pos x="T6" y="T7"/>
                  </a:cxn>
                </a:cxnLst>
                <a:rect l="0" t="0" r="r" b="b"/>
                <a:pathLst>
                  <a:path w="4" h="4">
                    <a:moveTo>
                      <a:pt x="0" y="2"/>
                    </a:moveTo>
                    <a:lnTo>
                      <a:pt x="4" y="4"/>
                    </a:lnTo>
                    <a:lnTo>
                      <a:pt x="0" y="0"/>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97" name="Freeform 35"/>
              <p:cNvSpPr/>
              <p:nvPr/>
            </p:nvSpPr>
            <p:spPr bwMode="auto">
              <a:xfrm>
                <a:off x="3570" y="1893"/>
                <a:ext cx="6" cy="6"/>
              </a:xfrm>
              <a:custGeom>
                <a:avLst/>
                <a:gdLst>
                  <a:gd name="T0" fmla="*/ 1 w 3"/>
                  <a:gd name="T1" fmla="*/ 0 h 3"/>
                  <a:gd name="T2" fmla="*/ 1 w 3"/>
                  <a:gd name="T3" fmla="*/ 0 h 3"/>
                  <a:gd name="T4" fmla="*/ 1 w 3"/>
                  <a:gd name="T5" fmla="*/ 0 h 3"/>
                  <a:gd name="T6" fmla="*/ 1 w 3"/>
                  <a:gd name="T7" fmla="*/ 0 h 3"/>
                  <a:gd name="T8" fmla="*/ 1 w 3"/>
                  <a:gd name="T9" fmla="*/ 0 h 3"/>
                  <a:gd name="T10" fmla="*/ 2 w 3"/>
                  <a:gd name="T11" fmla="*/ 1 h 3"/>
                  <a:gd name="T12" fmla="*/ 0 w 3"/>
                  <a:gd name="T13" fmla="*/ 2 h 3"/>
                  <a:gd name="T14" fmla="*/ 2 w 3"/>
                  <a:gd name="T15" fmla="*/ 2 h 3"/>
                  <a:gd name="T16" fmla="*/ 3 w 3"/>
                  <a:gd name="T17" fmla="*/ 0 h 3"/>
                  <a:gd name="T18" fmla="*/ 1 w 3"/>
                  <a:gd name="T1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3">
                    <a:moveTo>
                      <a:pt x="1" y="0"/>
                    </a:moveTo>
                    <a:cubicBezTo>
                      <a:pt x="1" y="0"/>
                      <a:pt x="1" y="0"/>
                      <a:pt x="1" y="0"/>
                    </a:cubicBezTo>
                    <a:cubicBezTo>
                      <a:pt x="1" y="0"/>
                      <a:pt x="1" y="0"/>
                      <a:pt x="1" y="0"/>
                    </a:cubicBezTo>
                    <a:cubicBezTo>
                      <a:pt x="1" y="0"/>
                      <a:pt x="1" y="0"/>
                      <a:pt x="1" y="0"/>
                    </a:cubicBezTo>
                    <a:cubicBezTo>
                      <a:pt x="1" y="0"/>
                      <a:pt x="1" y="0"/>
                      <a:pt x="1" y="0"/>
                    </a:cubicBezTo>
                    <a:cubicBezTo>
                      <a:pt x="2" y="1"/>
                      <a:pt x="2" y="1"/>
                      <a:pt x="2" y="1"/>
                    </a:cubicBezTo>
                    <a:cubicBezTo>
                      <a:pt x="1" y="2"/>
                      <a:pt x="0" y="0"/>
                      <a:pt x="0" y="2"/>
                    </a:cubicBezTo>
                    <a:cubicBezTo>
                      <a:pt x="0" y="3"/>
                      <a:pt x="1" y="3"/>
                      <a:pt x="2" y="2"/>
                    </a:cubicBezTo>
                    <a:cubicBezTo>
                      <a:pt x="3" y="0"/>
                      <a:pt x="3" y="0"/>
                      <a:pt x="3" y="0"/>
                    </a:cubicBezTo>
                    <a:cubicBezTo>
                      <a:pt x="3" y="0"/>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98" name="Freeform 36"/>
              <p:cNvSpPr/>
              <p:nvPr/>
            </p:nvSpPr>
            <p:spPr bwMode="auto">
              <a:xfrm>
                <a:off x="3207" y="2465"/>
                <a:ext cx="183" cy="174"/>
              </a:xfrm>
              <a:custGeom>
                <a:avLst/>
                <a:gdLst>
                  <a:gd name="T0" fmla="*/ 83 w 86"/>
                  <a:gd name="T1" fmla="*/ 5 h 82"/>
                  <a:gd name="T2" fmla="*/ 80 w 86"/>
                  <a:gd name="T3" fmla="*/ 4 h 82"/>
                  <a:gd name="T4" fmla="*/ 77 w 86"/>
                  <a:gd name="T5" fmla="*/ 8 h 82"/>
                  <a:gd name="T6" fmla="*/ 76 w 86"/>
                  <a:gd name="T7" fmla="*/ 6 h 82"/>
                  <a:gd name="T8" fmla="*/ 72 w 86"/>
                  <a:gd name="T9" fmla="*/ 7 h 82"/>
                  <a:gd name="T10" fmla="*/ 70 w 86"/>
                  <a:gd name="T11" fmla="*/ 4 h 82"/>
                  <a:gd name="T12" fmla="*/ 67 w 86"/>
                  <a:gd name="T13" fmla="*/ 1 h 82"/>
                  <a:gd name="T14" fmla="*/ 68 w 86"/>
                  <a:gd name="T15" fmla="*/ 6 h 82"/>
                  <a:gd name="T16" fmla="*/ 70 w 86"/>
                  <a:gd name="T17" fmla="*/ 10 h 82"/>
                  <a:gd name="T18" fmla="*/ 65 w 86"/>
                  <a:gd name="T19" fmla="*/ 6 h 82"/>
                  <a:gd name="T20" fmla="*/ 65 w 86"/>
                  <a:gd name="T21" fmla="*/ 8 h 82"/>
                  <a:gd name="T22" fmla="*/ 62 w 86"/>
                  <a:gd name="T23" fmla="*/ 6 h 82"/>
                  <a:gd name="T24" fmla="*/ 61 w 86"/>
                  <a:gd name="T25" fmla="*/ 8 h 82"/>
                  <a:gd name="T26" fmla="*/ 59 w 86"/>
                  <a:gd name="T27" fmla="*/ 9 h 82"/>
                  <a:gd name="T28" fmla="*/ 62 w 86"/>
                  <a:gd name="T29" fmla="*/ 15 h 82"/>
                  <a:gd name="T30" fmla="*/ 58 w 86"/>
                  <a:gd name="T31" fmla="*/ 10 h 82"/>
                  <a:gd name="T32" fmla="*/ 57 w 86"/>
                  <a:gd name="T33" fmla="*/ 12 h 82"/>
                  <a:gd name="T34" fmla="*/ 53 w 86"/>
                  <a:gd name="T35" fmla="*/ 17 h 82"/>
                  <a:gd name="T36" fmla="*/ 51 w 86"/>
                  <a:gd name="T37" fmla="*/ 19 h 82"/>
                  <a:gd name="T38" fmla="*/ 48 w 86"/>
                  <a:gd name="T39" fmla="*/ 22 h 82"/>
                  <a:gd name="T40" fmla="*/ 48 w 86"/>
                  <a:gd name="T41" fmla="*/ 24 h 82"/>
                  <a:gd name="T42" fmla="*/ 46 w 86"/>
                  <a:gd name="T43" fmla="*/ 24 h 82"/>
                  <a:gd name="T44" fmla="*/ 45 w 86"/>
                  <a:gd name="T45" fmla="*/ 25 h 82"/>
                  <a:gd name="T46" fmla="*/ 46 w 86"/>
                  <a:gd name="T47" fmla="*/ 27 h 82"/>
                  <a:gd name="T48" fmla="*/ 43 w 86"/>
                  <a:gd name="T49" fmla="*/ 28 h 82"/>
                  <a:gd name="T50" fmla="*/ 40 w 86"/>
                  <a:gd name="T51" fmla="*/ 30 h 82"/>
                  <a:gd name="T52" fmla="*/ 38 w 86"/>
                  <a:gd name="T53" fmla="*/ 32 h 82"/>
                  <a:gd name="T54" fmla="*/ 36 w 86"/>
                  <a:gd name="T55" fmla="*/ 34 h 82"/>
                  <a:gd name="T56" fmla="*/ 36 w 86"/>
                  <a:gd name="T57" fmla="*/ 37 h 82"/>
                  <a:gd name="T58" fmla="*/ 34 w 86"/>
                  <a:gd name="T59" fmla="*/ 36 h 82"/>
                  <a:gd name="T60" fmla="*/ 34 w 86"/>
                  <a:gd name="T61" fmla="*/ 37 h 82"/>
                  <a:gd name="T62" fmla="*/ 31 w 86"/>
                  <a:gd name="T63" fmla="*/ 41 h 82"/>
                  <a:gd name="T64" fmla="*/ 32 w 86"/>
                  <a:gd name="T65" fmla="*/ 45 h 82"/>
                  <a:gd name="T66" fmla="*/ 31 w 86"/>
                  <a:gd name="T67" fmla="*/ 48 h 82"/>
                  <a:gd name="T68" fmla="*/ 28 w 86"/>
                  <a:gd name="T69" fmla="*/ 47 h 82"/>
                  <a:gd name="T70" fmla="*/ 25 w 86"/>
                  <a:gd name="T71" fmla="*/ 53 h 82"/>
                  <a:gd name="T72" fmla="*/ 24 w 86"/>
                  <a:gd name="T73" fmla="*/ 55 h 82"/>
                  <a:gd name="T74" fmla="*/ 18 w 86"/>
                  <a:gd name="T75" fmla="*/ 59 h 82"/>
                  <a:gd name="T76" fmla="*/ 15 w 86"/>
                  <a:gd name="T77" fmla="*/ 59 h 82"/>
                  <a:gd name="T78" fmla="*/ 14 w 86"/>
                  <a:gd name="T79" fmla="*/ 60 h 82"/>
                  <a:gd name="T80" fmla="*/ 11 w 86"/>
                  <a:gd name="T81" fmla="*/ 69 h 82"/>
                  <a:gd name="T82" fmla="*/ 2 w 86"/>
                  <a:gd name="T83" fmla="*/ 75 h 82"/>
                  <a:gd name="T84" fmla="*/ 23 w 86"/>
                  <a:gd name="T85" fmla="*/ 72 h 82"/>
                  <a:gd name="T86" fmla="*/ 28 w 86"/>
                  <a:gd name="T87" fmla="*/ 68 h 82"/>
                  <a:gd name="T88" fmla="*/ 42 w 86"/>
                  <a:gd name="T89" fmla="*/ 48 h 82"/>
                  <a:gd name="T90" fmla="*/ 49 w 86"/>
                  <a:gd name="T91" fmla="*/ 45 h 82"/>
                  <a:gd name="T92" fmla="*/ 55 w 86"/>
                  <a:gd name="T93" fmla="*/ 43 h 82"/>
                  <a:gd name="T94" fmla="*/ 63 w 86"/>
                  <a:gd name="T95" fmla="*/ 35 h 82"/>
                  <a:gd name="T96" fmla="*/ 68 w 86"/>
                  <a:gd name="T97" fmla="*/ 31 h 82"/>
                  <a:gd name="T98" fmla="*/ 74 w 86"/>
                  <a:gd name="T99" fmla="*/ 23 h 82"/>
                  <a:gd name="T100" fmla="*/ 75 w 86"/>
                  <a:gd name="T101" fmla="*/ 16 h 82"/>
                  <a:gd name="T102" fmla="*/ 82 w 86"/>
                  <a:gd name="T103" fmla="*/ 14 h 82"/>
                  <a:gd name="T104" fmla="*/ 84 w 86"/>
                  <a:gd name="T105" fmla="*/ 13 h 82"/>
                  <a:gd name="T106" fmla="*/ 84 w 86"/>
                  <a:gd name="T107" fmla="*/ 7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6" h="82">
                    <a:moveTo>
                      <a:pt x="84" y="7"/>
                    </a:moveTo>
                    <a:cubicBezTo>
                      <a:pt x="85" y="8"/>
                      <a:pt x="85" y="9"/>
                      <a:pt x="86" y="10"/>
                    </a:cubicBezTo>
                    <a:cubicBezTo>
                      <a:pt x="85" y="6"/>
                      <a:pt x="85" y="6"/>
                      <a:pt x="85" y="6"/>
                    </a:cubicBezTo>
                    <a:cubicBezTo>
                      <a:pt x="85" y="7"/>
                      <a:pt x="85" y="6"/>
                      <a:pt x="84" y="5"/>
                    </a:cubicBezTo>
                    <a:cubicBezTo>
                      <a:pt x="84" y="6"/>
                      <a:pt x="84" y="6"/>
                      <a:pt x="84" y="6"/>
                    </a:cubicBezTo>
                    <a:cubicBezTo>
                      <a:pt x="83" y="5"/>
                      <a:pt x="83" y="5"/>
                      <a:pt x="83" y="5"/>
                    </a:cubicBezTo>
                    <a:cubicBezTo>
                      <a:pt x="83" y="5"/>
                      <a:pt x="82" y="4"/>
                      <a:pt x="82" y="6"/>
                    </a:cubicBezTo>
                    <a:cubicBezTo>
                      <a:pt x="83" y="7"/>
                      <a:pt x="83" y="7"/>
                      <a:pt x="83" y="7"/>
                    </a:cubicBezTo>
                    <a:cubicBezTo>
                      <a:pt x="83" y="7"/>
                      <a:pt x="84" y="9"/>
                      <a:pt x="83" y="8"/>
                    </a:cubicBezTo>
                    <a:cubicBezTo>
                      <a:pt x="82" y="6"/>
                      <a:pt x="82" y="6"/>
                      <a:pt x="82" y="6"/>
                    </a:cubicBezTo>
                    <a:cubicBezTo>
                      <a:pt x="82" y="6"/>
                      <a:pt x="82" y="6"/>
                      <a:pt x="82" y="6"/>
                    </a:cubicBezTo>
                    <a:cubicBezTo>
                      <a:pt x="80" y="4"/>
                      <a:pt x="80" y="4"/>
                      <a:pt x="80" y="4"/>
                    </a:cubicBezTo>
                    <a:cubicBezTo>
                      <a:pt x="82" y="7"/>
                      <a:pt x="80" y="5"/>
                      <a:pt x="81" y="6"/>
                    </a:cubicBezTo>
                    <a:cubicBezTo>
                      <a:pt x="80" y="6"/>
                      <a:pt x="80" y="6"/>
                      <a:pt x="80" y="6"/>
                    </a:cubicBezTo>
                    <a:cubicBezTo>
                      <a:pt x="79" y="5"/>
                      <a:pt x="81" y="7"/>
                      <a:pt x="81" y="7"/>
                    </a:cubicBezTo>
                    <a:cubicBezTo>
                      <a:pt x="80" y="7"/>
                      <a:pt x="79" y="5"/>
                      <a:pt x="79" y="4"/>
                    </a:cubicBezTo>
                    <a:cubicBezTo>
                      <a:pt x="78" y="4"/>
                      <a:pt x="79" y="6"/>
                      <a:pt x="77" y="5"/>
                    </a:cubicBezTo>
                    <a:cubicBezTo>
                      <a:pt x="77" y="5"/>
                      <a:pt x="77" y="6"/>
                      <a:pt x="77" y="8"/>
                    </a:cubicBezTo>
                    <a:cubicBezTo>
                      <a:pt x="77" y="8"/>
                      <a:pt x="76" y="5"/>
                      <a:pt x="76" y="6"/>
                    </a:cubicBezTo>
                    <a:cubicBezTo>
                      <a:pt x="75" y="5"/>
                      <a:pt x="74" y="3"/>
                      <a:pt x="74" y="2"/>
                    </a:cubicBezTo>
                    <a:cubicBezTo>
                      <a:pt x="74" y="2"/>
                      <a:pt x="73" y="1"/>
                      <a:pt x="73" y="2"/>
                    </a:cubicBezTo>
                    <a:cubicBezTo>
                      <a:pt x="73" y="1"/>
                      <a:pt x="72" y="0"/>
                      <a:pt x="72" y="0"/>
                    </a:cubicBezTo>
                    <a:cubicBezTo>
                      <a:pt x="73" y="1"/>
                      <a:pt x="74" y="3"/>
                      <a:pt x="74" y="3"/>
                    </a:cubicBezTo>
                    <a:cubicBezTo>
                      <a:pt x="76" y="5"/>
                      <a:pt x="74" y="4"/>
                      <a:pt x="76" y="6"/>
                    </a:cubicBezTo>
                    <a:cubicBezTo>
                      <a:pt x="75" y="6"/>
                      <a:pt x="74" y="6"/>
                      <a:pt x="74" y="7"/>
                    </a:cubicBezTo>
                    <a:cubicBezTo>
                      <a:pt x="74" y="7"/>
                      <a:pt x="73" y="5"/>
                      <a:pt x="73" y="4"/>
                    </a:cubicBezTo>
                    <a:cubicBezTo>
                      <a:pt x="73" y="6"/>
                      <a:pt x="73" y="7"/>
                      <a:pt x="73" y="7"/>
                    </a:cubicBezTo>
                    <a:cubicBezTo>
                      <a:pt x="74" y="8"/>
                      <a:pt x="74" y="8"/>
                      <a:pt x="75" y="10"/>
                    </a:cubicBezTo>
                    <a:cubicBezTo>
                      <a:pt x="75" y="10"/>
                      <a:pt x="75" y="11"/>
                      <a:pt x="75" y="11"/>
                    </a:cubicBezTo>
                    <a:cubicBezTo>
                      <a:pt x="74" y="9"/>
                      <a:pt x="72" y="7"/>
                      <a:pt x="72" y="7"/>
                    </a:cubicBezTo>
                    <a:cubicBezTo>
                      <a:pt x="71" y="5"/>
                      <a:pt x="73" y="7"/>
                      <a:pt x="71" y="5"/>
                    </a:cubicBezTo>
                    <a:cubicBezTo>
                      <a:pt x="70" y="3"/>
                      <a:pt x="71" y="2"/>
                      <a:pt x="72" y="3"/>
                    </a:cubicBezTo>
                    <a:cubicBezTo>
                      <a:pt x="71" y="1"/>
                      <a:pt x="71" y="3"/>
                      <a:pt x="70" y="1"/>
                    </a:cubicBezTo>
                    <a:cubicBezTo>
                      <a:pt x="70" y="1"/>
                      <a:pt x="70" y="3"/>
                      <a:pt x="70" y="3"/>
                    </a:cubicBezTo>
                    <a:cubicBezTo>
                      <a:pt x="71" y="4"/>
                      <a:pt x="71" y="4"/>
                      <a:pt x="71" y="5"/>
                    </a:cubicBezTo>
                    <a:cubicBezTo>
                      <a:pt x="72" y="8"/>
                      <a:pt x="70" y="4"/>
                      <a:pt x="70" y="4"/>
                    </a:cubicBezTo>
                    <a:cubicBezTo>
                      <a:pt x="69" y="3"/>
                      <a:pt x="69" y="3"/>
                      <a:pt x="69" y="3"/>
                    </a:cubicBezTo>
                    <a:cubicBezTo>
                      <a:pt x="69" y="3"/>
                      <a:pt x="69" y="4"/>
                      <a:pt x="69" y="4"/>
                    </a:cubicBezTo>
                    <a:cubicBezTo>
                      <a:pt x="67" y="2"/>
                      <a:pt x="69" y="4"/>
                      <a:pt x="68" y="2"/>
                    </a:cubicBezTo>
                    <a:cubicBezTo>
                      <a:pt x="67" y="0"/>
                      <a:pt x="67" y="0"/>
                      <a:pt x="67" y="0"/>
                    </a:cubicBezTo>
                    <a:cubicBezTo>
                      <a:pt x="66" y="0"/>
                      <a:pt x="68" y="2"/>
                      <a:pt x="67" y="2"/>
                    </a:cubicBezTo>
                    <a:cubicBezTo>
                      <a:pt x="67" y="1"/>
                      <a:pt x="67" y="1"/>
                      <a:pt x="67" y="1"/>
                    </a:cubicBezTo>
                    <a:cubicBezTo>
                      <a:pt x="67" y="2"/>
                      <a:pt x="67" y="2"/>
                      <a:pt x="67" y="2"/>
                    </a:cubicBezTo>
                    <a:cubicBezTo>
                      <a:pt x="68" y="3"/>
                      <a:pt x="69" y="4"/>
                      <a:pt x="69" y="4"/>
                    </a:cubicBezTo>
                    <a:cubicBezTo>
                      <a:pt x="70" y="7"/>
                      <a:pt x="69" y="4"/>
                      <a:pt x="69" y="5"/>
                    </a:cubicBezTo>
                    <a:cubicBezTo>
                      <a:pt x="69" y="7"/>
                      <a:pt x="69" y="5"/>
                      <a:pt x="70" y="6"/>
                    </a:cubicBezTo>
                    <a:cubicBezTo>
                      <a:pt x="71" y="8"/>
                      <a:pt x="70" y="8"/>
                      <a:pt x="70" y="8"/>
                    </a:cubicBezTo>
                    <a:cubicBezTo>
                      <a:pt x="70" y="9"/>
                      <a:pt x="69" y="7"/>
                      <a:pt x="68" y="6"/>
                    </a:cubicBezTo>
                    <a:cubicBezTo>
                      <a:pt x="68" y="6"/>
                      <a:pt x="68" y="5"/>
                      <a:pt x="69" y="6"/>
                    </a:cubicBezTo>
                    <a:cubicBezTo>
                      <a:pt x="68" y="4"/>
                      <a:pt x="67" y="3"/>
                      <a:pt x="66" y="2"/>
                    </a:cubicBezTo>
                    <a:cubicBezTo>
                      <a:pt x="65" y="1"/>
                      <a:pt x="67" y="4"/>
                      <a:pt x="67" y="4"/>
                    </a:cubicBezTo>
                    <a:cubicBezTo>
                      <a:pt x="67" y="3"/>
                      <a:pt x="68" y="5"/>
                      <a:pt x="68" y="6"/>
                    </a:cubicBezTo>
                    <a:cubicBezTo>
                      <a:pt x="70" y="10"/>
                      <a:pt x="66" y="3"/>
                      <a:pt x="66" y="4"/>
                    </a:cubicBezTo>
                    <a:cubicBezTo>
                      <a:pt x="68" y="6"/>
                      <a:pt x="67" y="8"/>
                      <a:pt x="70" y="10"/>
                    </a:cubicBezTo>
                    <a:cubicBezTo>
                      <a:pt x="70" y="11"/>
                      <a:pt x="70" y="12"/>
                      <a:pt x="70" y="12"/>
                    </a:cubicBezTo>
                    <a:cubicBezTo>
                      <a:pt x="69" y="10"/>
                      <a:pt x="69" y="10"/>
                      <a:pt x="68" y="8"/>
                    </a:cubicBezTo>
                    <a:cubicBezTo>
                      <a:pt x="68" y="9"/>
                      <a:pt x="68" y="9"/>
                      <a:pt x="68" y="9"/>
                    </a:cubicBezTo>
                    <a:cubicBezTo>
                      <a:pt x="66" y="6"/>
                      <a:pt x="66" y="6"/>
                      <a:pt x="66" y="6"/>
                    </a:cubicBezTo>
                    <a:cubicBezTo>
                      <a:pt x="64" y="3"/>
                      <a:pt x="64" y="3"/>
                      <a:pt x="64" y="3"/>
                    </a:cubicBezTo>
                    <a:cubicBezTo>
                      <a:pt x="64" y="4"/>
                      <a:pt x="65" y="5"/>
                      <a:pt x="65" y="6"/>
                    </a:cubicBezTo>
                    <a:cubicBezTo>
                      <a:pt x="64" y="5"/>
                      <a:pt x="64" y="4"/>
                      <a:pt x="64" y="4"/>
                    </a:cubicBezTo>
                    <a:cubicBezTo>
                      <a:pt x="64" y="5"/>
                      <a:pt x="65" y="7"/>
                      <a:pt x="65" y="7"/>
                    </a:cubicBezTo>
                    <a:cubicBezTo>
                      <a:pt x="65" y="7"/>
                      <a:pt x="64" y="6"/>
                      <a:pt x="63" y="5"/>
                    </a:cubicBezTo>
                    <a:cubicBezTo>
                      <a:pt x="63" y="4"/>
                      <a:pt x="63" y="4"/>
                      <a:pt x="63" y="4"/>
                    </a:cubicBezTo>
                    <a:cubicBezTo>
                      <a:pt x="63" y="5"/>
                      <a:pt x="62" y="3"/>
                      <a:pt x="62" y="4"/>
                    </a:cubicBezTo>
                    <a:cubicBezTo>
                      <a:pt x="63" y="5"/>
                      <a:pt x="64" y="6"/>
                      <a:pt x="65" y="8"/>
                    </a:cubicBezTo>
                    <a:cubicBezTo>
                      <a:pt x="65" y="8"/>
                      <a:pt x="64" y="7"/>
                      <a:pt x="64" y="7"/>
                    </a:cubicBezTo>
                    <a:cubicBezTo>
                      <a:pt x="63" y="6"/>
                      <a:pt x="63" y="6"/>
                      <a:pt x="63" y="6"/>
                    </a:cubicBezTo>
                    <a:cubicBezTo>
                      <a:pt x="63" y="7"/>
                      <a:pt x="62" y="4"/>
                      <a:pt x="62" y="5"/>
                    </a:cubicBezTo>
                    <a:cubicBezTo>
                      <a:pt x="62" y="6"/>
                      <a:pt x="62" y="6"/>
                      <a:pt x="62" y="6"/>
                    </a:cubicBezTo>
                    <a:cubicBezTo>
                      <a:pt x="62" y="6"/>
                      <a:pt x="62" y="5"/>
                      <a:pt x="61" y="5"/>
                    </a:cubicBezTo>
                    <a:cubicBezTo>
                      <a:pt x="62" y="6"/>
                      <a:pt x="62" y="6"/>
                      <a:pt x="62" y="6"/>
                    </a:cubicBezTo>
                    <a:cubicBezTo>
                      <a:pt x="61" y="5"/>
                      <a:pt x="61" y="5"/>
                      <a:pt x="61" y="5"/>
                    </a:cubicBezTo>
                    <a:cubicBezTo>
                      <a:pt x="62" y="6"/>
                      <a:pt x="63" y="8"/>
                      <a:pt x="61" y="6"/>
                    </a:cubicBezTo>
                    <a:cubicBezTo>
                      <a:pt x="63" y="8"/>
                      <a:pt x="61" y="6"/>
                      <a:pt x="62" y="7"/>
                    </a:cubicBezTo>
                    <a:cubicBezTo>
                      <a:pt x="64" y="9"/>
                      <a:pt x="63" y="9"/>
                      <a:pt x="63" y="9"/>
                    </a:cubicBezTo>
                    <a:cubicBezTo>
                      <a:pt x="62" y="7"/>
                      <a:pt x="63" y="9"/>
                      <a:pt x="63" y="9"/>
                    </a:cubicBezTo>
                    <a:cubicBezTo>
                      <a:pt x="61" y="8"/>
                      <a:pt x="61" y="8"/>
                      <a:pt x="61" y="8"/>
                    </a:cubicBezTo>
                    <a:cubicBezTo>
                      <a:pt x="62" y="9"/>
                      <a:pt x="62" y="9"/>
                      <a:pt x="62" y="9"/>
                    </a:cubicBezTo>
                    <a:cubicBezTo>
                      <a:pt x="60" y="6"/>
                      <a:pt x="62" y="10"/>
                      <a:pt x="61" y="10"/>
                    </a:cubicBezTo>
                    <a:cubicBezTo>
                      <a:pt x="61" y="9"/>
                      <a:pt x="60" y="7"/>
                      <a:pt x="60" y="7"/>
                    </a:cubicBezTo>
                    <a:cubicBezTo>
                      <a:pt x="61" y="9"/>
                      <a:pt x="61" y="10"/>
                      <a:pt x="62" y="11"/>
                    </a:cubicBezTo>
                    <a:cubicBezTo>
                      <a:pt x="61" y="11"/>
                      <a:pt x="60" y="9"/>
                      <a:pt x="59" y="7"/>
                    </a:cubicBezTo>
                    <a:cubicBezTo>
                      <a:pt x="60" y="9"/>
                      <a:pt x="58" y="7"/>
                      <a:pt x="59" y="9"/>
                    </a:cubicBezTo>
                    <a:cubicBezTo>
                      <a:pt x="60" y="9"/>
                      <a:pt x="60" y="10"/>
                      <a:pt x="61" y="11"/>
                    </a:cubicBezTo>
                    <a:cubicBezTo>
                      <a:pt x="61" y="11"/>
                      <a:pt x="60" y="10"/>
                      <a:pt x="60" y="10"/>
                    </a:cubicBezTo>
                    <a:cubicBezTo>
                      <a:pt x="60" y="10"/>
                      <a:pt x="61" y="12"/>
                      <a:pt x="61" y="12"/>
                    </a:cubicBezTo>
                    <a:cubicBezTo>
                      <a:pt x="61" y="12"/>
                      <a:pt x="62" y="14"/>
                      <a:pt x="61" y="13"/>
                    </a:cubicBezTo>
                    <a:cubicBezTo>
                      <a:pt x="60" y="12"/>
                      <a:pt x="61" y="12"/>
                      <a:pt x="60" y="11"/>
                    </a:cubicBezTo>
                    <a:cubicBezTo>
                      <a:pt x="60" y="11"/>
                      <a:pt x="62" y="15"/>
                      <a:pt x="62" y="15"/>
                    </a:cubicBezTo>
                    <a:cubicBezTo>
                      <a:pt x="63" y="16"/>
                      <a:pt x="65" y="18"/>
                      <a:pt x="65" y="19"/>
                    </a:cubicBezTo>
                    <a:cubicBezTo>
                      <a:pt x="64" y="19"/>
                      <a:pt x="65" y="18"/>
                      <a:pt x="63" y="17"/>
                    </a:cubicBezTo>
                    <a:cubicBezTo>
                      <a:pt x="63" y="17"/>
                      <a:pt x="63" y="17"/>
                      <a:pt x="63" y="17"/>
                    </a:cubicBezTo>
                    <a:cubicBezTo>
                      <a:pt x="61" y="15"/>
                      <a:pt x="61" y="13"/>
                      <a:pt x="59" y="11"/>
                    </a:cubicBezTo>
                    <a:cubicBezTo>
                      <a:pt x="60" y="12"/>
                      <a:pt x="60" y="12"/>
                      <a:pt x="60" y="12"/>
                    </a:cubicBezTo>
                    <a:cubicBezTo>
                      <a:pt x="59" y="12"/>
                      <a:pt x="58" y="10"/>
                      <a:pt x="58" y="10"/>
                    </a:cubicBezTo>
                    <a:cubicBezTo>
                      <a:pt x="59" y="12"/>
                      <a:pt x="57" y="11"/>
                      <a:pt x="58" y="11"/>
                    </a:cubicBezTo>
                    <a:cubicBezTo>
                      <a:pt x="59" y="12"/>
                      <a:pt x="58" y="11"/>
                      <a:pt x="58" y="12"/>
                    </a:cubicBezTo>
                    <a:cubicBezTo>
                      <a:pt x="58" y="12"/>
                      <a:pt x="60" y="14"/>
                      <a:pt x="59" y="14"/>
                    </a:cubicBezTo>
                    <a:cubicBezTo>
                      <a:pt x="57" y="11"/>
                      <a:pt x="57" y="11"/>
                      <a:pt x="57" y="11"/>
                    </a:cubicBezTo>
                    <a:cubicBezTo>
                      <a:pt x="56" y="11"/>
                      <a:pt x="58" y="13"/>
                      <a:pt x="57" y="12"/>
                    </a:cubicBezTo>
                    <a:cubicBezTo>
                      <a:pt x="57" y="12"/>
                      <a:pt x="57" y="12"/>
                      <a:pt x="57" y="12"/>
                    </a:cubicBezTo>
                    <a:cubicBezTo>
                      <a:pt x="56" y="12"/>
                      <a:pt x="55" y="13"/>
                      <a:pt x="57" y="17"/>
                    </a:cubicBezTo>
                    <a:cubicBezTo>
                      <a:pt x="56" y="16"/>
                      <a:pt x="55" y="16"/>
                      <a:pt x="54" y="15"/>
                    </a:cubicBezTo>
                    <a:cubicBezTo>
                      <a:pt x="55" y="16"/>
                      <a:pt x="55" y="17"/>
                      <a:pt x="55" y="17"/>
                    </a:cubicBezTo>
                    <a:cubicBezTo>
                      <a:pt x="54" y="16"/>
                      <a:pt x="54" y="16"/>
                      <a:pt x="54" y="16"/>
                    </a:cubicBezTo>
                    <a:cubicBezTo>
                      <a:pt x="53" y="15"/>
                      <a:pt x="54" y="17"/>
                      <a:pt x="54" y="18"/>
                    </a:cubicBezTo>
                    <a:cubicBezTo>
                      <a:pt x="53" y="17"/>
                      <a:pt x="53" y="17"/>
                      <a:pt x="53" y="17"/>
                    </a:cubicBezTo>
                    <a:cubicBezTo>
                      <a:pt x="52" y="16"/>
                      <a:pt x="54" y="18"/>
                      <a:pt x="54" y="18"/>
                    </a:cubicBezTo>
                    <a:cubicBezTo>
                      <a:pt x="53" y="17"/>
                      <a:pt x="53" y="17"/>
                      <a:pt x="53" y="17"/>
                    </a:cubicBezTo>
                    <a:cubicBezTo>
                      <a:pt x="54" y="18"/>
                      <a:pt x="54" y="18"/>
                      <a:pt x="54" y="18"/>
                    </a:cubicBezTo>
                    <a:cubicBezTo>
                      <a:pt x="54" y="19"/>
                      <a:pt x="53" y="19"/>
                      <a:pt x="52" y="17"/>
                    </a:cubicBezTo>
                    <a:cubicBezTo>
                      <a:pt x="53" y="18"/>
                      <a:pt x="53" y="18"/>
                      <a:pt x="53" y="18"/>
                    </a:cubicBezTo>
                    <a:cubicBezTo>
                      <a:pt x="52" y="18"/>
                      <a:pt x="51" y="18"/>
                      <a:pt x="51" y="19"/>
                    </a:cubicBezTo>
                    <a:cubicBezTo>
                      <a:pt x="52" y="19"/>
                      <a:pt x="52" y="20"/>
                      <a:pt x="53" y="21"/>
                    </a:cubicBezTo>
                    <a:cubicBezTo>
                      <a:pt x="55" y="22"/>
                      <a:pt x="53" y="20"/>
                      <a:pt x="54" y="22"/>
                    </a:cubicBezTo>
                    <a:cubicBezTo>
                      <a:pt x="53" y="21"/>
                      <a:pt x="52" y="20"/>
                      <a:pt x="52" y="20"/>
                    </a:cubicBezTo>
                    <a:cubicBezTo>
                      <a:pt x="49" y="18"/>
                      <a:pt x="50" y="21"/>
                      <a:pt x="50" y="20"/>
                    </a:cubicBezTo>
                    <a:cubicBezTo>
                      <a:pt x="50" y="21"/>
                      <a:pt x="50" y="21"/>
                      <a:pt x="50" y="21"/>
                    </a:cubicBezTo>
                    <a:cubicBezTo>
                      <a:pt x="48" y="20"/>
                      <a:pt x="50" y="22"/>
                      <a:pt x="48" y="22"/>
                    </a:cubicBezTo>
                    <a:cubicBezTo>
                      <a:pt x="49" y="22"/>
                      <a:pt x="51" y="25"/>
                      <a:pt x="51" y="25"/>
                    </a:cubicBezTo>
                    <a:cubicBezTo>
                      <a:pt x="52" y="26"/>
                      <a:pt x="49" y="23"/>
                      <a:pt x="48" y="22"/>
                    </a:cubicBezTo>
                    <a:cubicBezTo>
                      <a:pt x="48" y="23"/>
                      <a:pt x="48" y="23"/>
                      <a:pt x="48" y="23"/>
                    </a:cubicBezTo>
                    <a:cubicBezTo>
                      <a:pt x="48" y="23"/>
                      <a:pt x="48" y="23"/>
                      <a:pt x="48" y="23"/>
                    </a:cubicBezTo>
                    <a:cubicBezTo>
                      <a:pt x="48" y="24"/>
                      <a:pt x="49" y="25"/>
                      <a:pt x="48" y="24"/>
                    </a:cubicBezTo>
                    <a:cubicBezTo>
                      <a:pt x="48" y="24"/>
                      <a:pt x="48" y="24"/>
                      <a:pt x="48" y="24"/>
                    </a:cubicBezTo>
                    <a:cubicBezTo>
                      <a:pt x="48" y="24"/>
                      <a:pt x="47" y="23"/>
                      <a:pt x="47" y="23"/>
                    </a:cubicBezTo>
                    <a:cubicBezTo>
                      <a:pt x="48" y="25"/>
                      <a:pt x="47" y="24"/>
                      <a:pt x="48" y="25"/>
                    </a:cubicBezTo>
                    <a:cubicBezTo>
                      <a:pt x="47" y="25"/>
                      <a:pt x="47" y="25"/>
                      <a:pt x="47" y="25"/>
                    </a:cubicBezTo>
                    <a:cubicBezTo>
                      <a:pt x="48" y="26"/>
                      <a:pt x="48" y="26"/>
                      <a:pt x="48" y="26"/>
                    </a:cubicBezTo>
                    <a:cubicBezTo>
                      <a:pt x="47" y="26"/>
                      <a:pt x="47" y="26"/>
                      <a:pt x="47" y="26"/>
                    </a:cubicBezTo>
                    <a:cubicBezTo>
                      <a:pt x="46" y="24"/>
                      <a:pt x="46" y="24"/>
                      <a:pt x="46" y="24"/>
                    </a:cubicBezTo>
                    <a:cubicBezTo>
                      <a:pt x="45" y="24"/>
                      <a:pt x="47" y="25"/>
                      <a:pt x="47" y="26"/>
                    </a:cubicBezTo>
                    <a:cubicBezTo>
                      <a:pt x="48" y="27"/>
                      <a:pt x="47" y="26"/>
                      <a:pt x="46" y="26"/>
                    </a:cubicBezTo>
                    <a:cubicBezTo>
                      <a:pt x="46" y="25"/>
                      <a:pt x="47" y="26"/>
                      <a:pt x="47" y="25"/>
                    </a:cubicBezTo>
                    <a:cubicBezTo>
                      <a:pt x="46" y="24"/>
                      <a:pt x="46" y="25"/>
                      <a:pt x="46" y="25"/>
                    </a:cubicBezTo>
                    <a:cubicBezTo>
                      <a:pt x="46" y="25"/>
                      <a:pt x="47" y="26"/>
                      <a:pt x="46" y="26"/>
                    </a:cubicBezTo>
                    <a:cubicBezTo>
                      <a:pt x="46" y="26"/>
                      <a:pt x="46" y="26"/>
                      <a:pt x="45" y="25"/>
                    </a:cubicBezTo>
                    <a:cubicBezTo>
                      <a:pt x="46" y="26"/>
                      <a:pt x="45" y="26"/>
                      <a:pt x="46" y="27"/>
                    </a:cubicBezTo>
                    <a:cubicBezTo>
                      <a:pt x="46" y="27"/>
                      <a:pt x="47" y="27"/>
                      <a:pt x="47" y="28"/>
                    </a:cubicBezTo>
                    <a:cubicBezTo>
                      <a:pt x="47" y="28"/>
                      <a:pt x="47" y="28"/>
                      <a:pt x="47" y="28"/>
                    </a:cubicBezTo>
                    <a:cubicBezTo>
                      <a:pt x="47" y="27"/>
                      <a:pt x="47" y="27"/>
                      <a:pt x="47" y="27"/>
                    </a:cubicBezTo>
                    <a:cubicBezTo>
                      <a:pt x="47" y="28"/>
                      <a:pt x="46" y="28"/>
                      <a:pt x="47" y="29"/>
                    </a:cubicBezTo>
                    <a:cubicBezTo>
                      <a:pt x="46" y="27"/>
                      <a:pt x="46" y="27"/>
                      <a:pt x="46" y="27"/>
                    </a:cubicBezTo>
                    <a:cubicBezTo>
                      <a:pt x="47" y="28"/>
                      <a:pt x="46" y="28"/>
                      <a:pt x="46" y="29"/>
                    </a:cubicBezTo>
                    <a:cubicBezTo>
                      <a:pt x="45" y="27"/>
                      <a:pt x="44" y="26"/>
                      <a:pt x="44" y="26"/>
                    </a:cubicBezTo>
                    <a:cubicBezTo>
                      <a:pt x="44" y="27"/>
                      <a:pt x="44" y="27"/>
                      <a:pt x="44" y="27"/>
                    </a:cubicBezTo>
                    <a:cubicBezTo>
                      <a:pt x="44" y="28"/>
                      <a:pt x="44" y="27"/>
                      <a:pt x="43" y="27"/>
                    </a:cubicBezTo>
                    <a:cubicBezTo>
                      <a:pt x="42" y="26"/>
                      <a:pt x="46" y="31"/>
                      <a:pt x="45" y="30"/>
                    </a:cubicBezTo>
                    <a:cubicBezTo>
                      <a:pt x="44" y="28"/>
                      <a:pt x="43" y="28"/>
                      <a:pt x="43" y="28"/>
                    </a:cubicBezTo>
                    <a:cubicBezTo>
                      <a:pt x="43" y="29"/>
                      <a:pt x="43" y="29"/>
                      <a:pt x="43" y="29"/>
                    </a:cubicBezTo>
                    <a:cubicBezTo>
                      <a:pt x="44" y="29"/>
                      <a:pt x="42" y="28"/>
                      <a:pt x="44" y="28"/>
                    </a:cubicBezTo>
                    <a:cubicBezTo>
                      <a:pt x="44" y="29"/>
                      <a:pt x="44" y="29"/>
                      <a:pt x="44" y="30"/>
                    </a:cubicBezTo>
                    <a:cubicBezTo>
                      <a:pt x="41" y="27"/>
                      <a:pt x="42" y="30"/>
                      <a:pt x="40" y="29"/>
                    </a:cubicBezTo>
                    <a:cubicBezTo>
                      <a:pt x="42" y="30"/>
                      <a:pt x="41" y="29"/>
                      <a:pt x="41" y="30"/>
                    </a:cubicBezTo>
                    <a:cubicBezTo>
                      <a:pt x="39" y="28"/>
                      <a:pt x="41" y="31"/>
                      <a:pt x="40" y="30"/>
                    </a:cubicBezTo>
                    <a:cubicBezTo>
                      <a:pt x="42" y="32"/>
                      <a:pt x="42" y="32"/>
                      <a:pt x="42" y="32"/>
                    </a:cubicBezTo>
                    <a:cubicBezTo>
                      <a:pt x="40" y="31"/>
                      <a:pt x="44" y="35"/>
                      <a:pt x="41" y="33"/>
                    </a:cubicBezTo>
                    <a:cubicBezTo>
                      <a:pt x="40" y="31"/>
                      <a:pt x="40" y="31"/>
                      <a:pt x="40" y="31"/>
                    </a:cubicBezTo>
                    <a:cubicBezTo>
                      <a:pt x="38" y="29"/>
                      <a:pt x="41" y="33"/>
                      <a:pt x="39" y="31"/>
                    </a:cubicBezTo>
                    <a:cubicBezTo>
                      <a:pt x="39" y="32"/>
                      <a:pt x="40" y="33"/>
                      <a:pt x="41" y="34"/>
                    </a:cubicBezTo>
                    <a:cubicBezTo>
                      <a:pt x="40" y="33"/>
                      <a:pt x="39" y="33"/>
                      <a:pt x="38" y="32"/>
                    </a:cubicBezTo>
                    <a:cubicBezTo>
                      <a:pt x="39" y="33"/>
                      <a:pt x="39" y="33"/>
                      <a:pt x="38" y="33"/>
                    </a:cubicBezTo>
                    <a:cubicBezTo>
                      <a:pt x="38" y="32"/>
                      <a:pt x="38" y="32"/>
                      <a:pt x="38" y="32"/>
                    </a:cubicBezTo>
                    <a:cubicBezTo>
                      <a:pt x="37" y="32"/>
                      <a:pt x="38" y="33"/>
                      <a:pt x="38" y="33"/>
                    </a:cubicBezTo>
                    <a:cubicBezTo>
                      <a:pt x="37" y="32"/>
                      <a:pt x="37" y="33"/>
                      <a:pt x="36" y="33"/>
                    </a:cubicBezTo>
                    <a:cubicBezTo>
                      <a:pt x="37" y="35"/>
                      <a:pt x="35" y="32"/>
                      <a:pt x="37" y="35"/>
                    </a:cubicBezTo>
                    <a:cubicBezTo>
                      <a:pt x="36" y="34"/>
                      <a:pt x="36" y="34"/>
                      <a:pt x="36" y="34"/>
                    </a:cubicBezTo>
                    <a:cubicBezTo>
                      <a:pt x="37" y="35"/>
                      <a:pt x="38" y="36"/>
                      <a:pt x="38" y="37"/>
                    </a:cubicBezTo>
                    <a:cubicBezTo>
                      <a:pt x="36" y="35"/>
                      <a:pt x="36" y="35"/>
                      <a:pt x="36" y="35"/>
                    </a:cubicBezTo>
                    <a:cubicBezTo>
                      <a:pt x="35" y="33"/>
                      <a:pt x="36" y="35"/>
                      <a:pt x="35" y="34"/>
                    </a:cubicBezTo>
                    <a:cubicBezTo>
                      <a:pt x="36" y="35"/>
                      <a:pt x="35" y="34"/>
                      <a:pt x="36" y="35"/>
                    </a:cubicBezTo>
                    <a:cubicBezTo>
                      <a:pt x="36" y="36"/>
                      <a:pt x="36" y="36"/>
                      <a:pt x="36" y="36"/>
                    </a:cubicBezTo>
                    <a:cubicBezTo>
                      <a:pt x="36" y="37"/>
                      <a:pt x="36" y="37"/>
                      <a:pt x="36" y="37"/>
                    </a:cubicBezTo>
                    <a:cubicBezTo>
                      <a:pt x="36" y="38"/>
                      <a:pt x="35" y="36"/>
                      <a:pt x="35" y="36"/>
                    </a:cubicBezTo>
                    <a:cubicBezTo>
                      <a:pt x="34" y="35"/>
                      <a:pt x="34" y="36"/>
                      <a:pt x="35" y="36"/>
                    </a:cubicBezTo>
                    <a:cubicBezTo>
                      <a:pt x="35" y="36"/>
                      <a:pt x="35" y="36"/>
                      <a:pt x="35" y="37"/>
                    </a:cubicBezTo>
                    <a:cubicBezTo>
                      <a:pt x="35" y="36"/>
                      <a:pt x="35" y="36"/>
                      <a:pt x="35" y="36"/>
                    </a:cubicBezTo>
                    <a:cubicBezTo>
                      <a:pt x="35" y="36"/>
                      <a:pt x="35" y="36"/>
                      <a:pt x="35" y="37"/>
                    </a:cubicBezTo>
                    <a:cubicBezTo>
                      <a:pt x="35" y="36"/>
                      <a:pt x="35" y="36"/>
                      <a:pt x="34" y="36"/>
                    </a:cubicBezTo>
                    <a:cubicBezTo>
                      <a:pt x="34" y="36"/>
                      <a:pt x="34" y="36"/>
                      <a:pt x="35" y="36"/>
                    </a:cubicBezTo>
                    <a:cubicBezTo>
                      <a:pt x="34" y="36"/>
                      <a:pt x="34" y="36"/>
                      <a:pt x="34" y="36"/>
                    </a:cubicBezTo>
                    <a:cubicBezTo>
                      <a:pt x="34" y="36"/>
                      <a:pt x="34" y="36"/>
                      <a:pt x="34" y="36"/>
                    </a:cubicBezTo>
                    <a:cubicBezTo>
                      <a:pt x="34" y="36"/>
                      <a:pt x="34" y="36"/>
                      <a:pt x="34" y="36"/>
                    </a:cubicBezTo>
                    <a:cubicBezTo>
                      <a:pt x="33" y="35"/>
                      <a:pt x="33" y="35"/>
                      <a:pt x="33" y="35"/>
                    </a:cubicBezTo>
                    <a:cubicBezTo>
                      <a:pt x="33" y="35"/>
                      <a:pt x="33" y="36"/>
                      <a:pt x="34" y="37"/>
                    </a:cubicBezTo>
                    <a:cubicBezTo>
                      <a:pt x="32" y="36"/>
                      <a:pt x="33" y="38"/>
                      <a:pt x="33" y="39"/>
                    </a:cubicBezTo>
                    <a:cubicBezTo>
                      <a:pt x="33" y="39"/>
                      <a:pt x="32" y="38"/>
                      <a:pt x="33" y="38"/>
                    </a:cubicBezTo>
                    <a:cubicBezTo>
                      <a:pt x="33" y="39"/>
                      <a:pt x="33" y="40"/>
                      <a:pt x="33" y="39"/>
                    </a:cubicBezTo>
                    <a:cubicBezTo>
                      <a:pt x="33" y="40"/>
                      <a:pt x="32" y="38"/>
                      <a:pt x="32" y="38"/>
                    </a:cubicBezTo>
                    <a:cubicBezTo>
                      <a:pt x="31" y="38"/>
                      <a:pt x="33" y="40"/>
                      <a:pt x="32" y="40"/>
                    </a:cubicBezTo>
                    <a:cubicBezTo>
                      <a:pt x="30" y="38"/>
                      <a:pt x="33" y="42"/>
                      <a:pt x="31" y="41"/>
                    </a:cubicBezTo>
                    <a:cubicBezTo>
                      <a:pt x="31" y="41"/>
                      <a:pt x="31" y="40"/>
                      <a:pt x="30" y="39"/>
                    </a:cubicBezTo>
                    <a:cubicBezTo>
                      <a:pt x="30" y="40"/>
                      <a:pt x="30" y="41"/>
                      <a:pt x="31" y="43"/>
                    </a:cubicBezTo>
                    <a:cubicBezTo>
                      <a:pt x="30" y="41"/>
                      <a:pt x="30" y="41"/>
                      <a:pt x="30" y="41"/>
                    </a:cubicBezTo>
                    <a:cubicBezTo>
                      <a:pt x="30" y="41"/>
                      <a:pt x="30" y="42"/>
                      <a:pt x="31" y="43"/>
                    </a:cubicBezTo>
                    <a:cubicBezTo>
                      <a:pt x="32" y="44"/>
                      <a:pt x="32" y="45"/>
                      <a:pt x="32" y="45"/>
                    </a:cubicBezTo>
                    <a:cubicBezTo>
                      <a:pt x="32" y="45"/>
                      <a:pt x="32" y="45"/>
                      <a:pt x="32" y="45"/>
                    </a:cubicBezTo>
                    <a:cubicBezTo>
                      <a:pt x="32" y="46"/>
                      <a:pt x="32" y="46"/>
                      <a:pt x="32" y="46"/>
                    </a:cubicBezTo>
                    <a:cubicBezTo>
                      <a:pt x="31" y="45"/>
                      <a:pt x="31" y="45"/>
                      <a:pt x="31" y="45"/>
                    </a:cubicBezTo>
                    <a:cubicBezTo>
                      <a:pt x="29" y="43"/>
                      <a:pt x="29" y="44"/>
                      <a:pt x="29" y="44"/>
                    </a:cubicBezTo>
                    <a:cubicBezTo>
                      <a:pt x="30" y="45"/>
                      <a:pt x="30" y="45"/>
                      <a:pt x="30" y="45"/>
                    </a:cubicBezTo>
                    <a:cubicBezTo>
                      <a:pt x="30" y="46"/>
                      <a:pt x="29" y="44"/>
                      <a:pt x="29" y="44"/>
                    </a:cubicBezTo>
                    <a:cubicBezTo>
                      <a:pt x="31" y="48"/>
                      <a:pt x="31" y="48"/>
                      <a:pt x="31" y="48"/>
                    </a:cubicBezTo>
                    <a:cubicBezTo>
                      <a:pt x="31" y="48"/>
                      <a:pt x="30" y="47"/>
                      <a:pt x="29" y="46"/>
                    </a:cubicBezTo>
                    <a:cubicBezTo>
                      <a:pt x="29" y="46"/>
                      <a:pt x="31" y="49"/>
                      <a:pt x="31" y="50"/>
                    </a:cubicBezTo>
                    <a:cubicBezTo>
                      <a:pt x="31" y="50"/>
                      <a:pt x="31" y="51"/>
                      <a:pt x="31" y="51"/>
                    </a:cubicBezTo>
                    <a:cubicBezTo>
                      <a:pt x="30" y="50"/>
                      <a:pt x="31" y="51"/>
                      <a:pt x="31" y="51"/>
                    </a:cubicBezTo>
                    <a:cubicBezTo>
                      <a:pt x="30" y="50"/>
                      <a:pt x="30" y="50"/>
                      <a:pt x="30" y="50"/>
                    </a:cubicBezTo>
                    <a:cubicBezTo>
                      <a:pt x="30" y="49"/>
                      <a:pt x="28" y="48"/>
                      <a:pt x="28" y="47"/>
                    </a:cubicBezTo>
                    <a:cubicBezTo>
                      <a:pt x="28" y="48"/>
                      <a:pt x="27" y="47"/>
                      <a:pt x="26" y="47"/>
                    </a:cubicBezTo>
                    <a:cubicBezTo>
                      <a:pt x="28" y="49"/>
                      <a:pt x="27" y="49"/>
                      <a:pt x="28" y="51"/>
                    </a:cubicBezTo>
                    <a:cubicBezTo>
                      <a:pt x="28" y="51"/>
                      <a:pt x="27" y="49"/>
                      <a:pt x="26" y="49"/>
                    </a:cubicBezTo>
                    <a:cubicBezTo>
                      <a:pt x="27" y="50"/>
                      <a:pt x="26" y="50"/>
                      <a:pt x="25" y="50"/>
                    </a:cubicBezTo>
                    <a:cubicBezTo>
                      <a:pt x="25" y="50"/>
                      <a:pt x="25" y="50"/>
                      <a:pt x="25" y="50"/>
                    </a:cubicBezTo>
                    <a:cubicBezTo>
                      <a:pt x="25" y="51"/>
                      <a:pt x="24" y="51"/>
                      <a:pt x="25" y="53"/>
                    </a:cubicBezTo>
                    <a:cubicBezTo>
                      <a:pt x="25" y="52"/>
                      <a:pt x="25" y="52"/>
                      <a:pt x="25" y="52"/>
                    </a:cubicBezTo>
                    <a:cubicBezTo>
                      <a:pt x="24" y="51"/>
                      <a:pt x="27" y="54"/>
                      <a:pt x="25" y="53"/>
                    </a:cubicBezTo>
                    <a:cubicBezTo>
                      <a:pt x="25" y="52"/>
                      <a:pt x="25" y="52"/>
                      <a:pt x="25" y="52"/>
                    </a:cubicBezTo>
                    <a:cubicBezTo>
                      <a:pt x="25" y="53"/>
                      <a:pt x="23" y="52"/>
                      <a:pt x="24" y="54"/>
                    </a:cubicBezTo>
                    <a:cubicBezTo>
                      <a:pt x="24" y="53"/>
                      <a:pt x="24" y="53"/>
                      <a:pt x="24" y="53"/>
                    </a:cubicBezTo>
                    <a:cubicBezTo>
                      <a:pt x="24" y="53"/>
                      <a:pt x="23" y="53"/>
                      <a:pt x="24" y="55"/>
                    </a:cubicBezTo>
                    <a:cubicBezTo>
                      <a:pt x="23" y="53"/>
                      <a:pt x="23" y="53"/>
                      <a:pt x="23" y="53"/>
                    </a:cubicBezTo>
                    <a:cubicBezTo>
                      <a:pt x="22" y="52"/>
                      <a:pt x="24" y="55"/>
                      <a:pt x="23" y="55"/>
                    </a:cubicBezTo>
                    <a:cubicBezTo>
                      <a:pt x="23" y="55"/>
                      <a:pt x="22" y="54"/>
                      <a:pt x="22" y="54"/>
                    </a:cubicBezTo>
                    <a:cubicBezTo>
                      <a:pt x="23" y="55"/>
                      <a:pt x="22" y="55"/>
                      <a:pt x="23" y="55"/>
                    </a:cubicBezTo>
                    <a:cubicBezTo>
                      <a:pt x="21" y="54"/>
                      <a:pt x="21" y="54"/>
                      <a:pt x="21" y="54"/>
                    </a:cubicBezTo>
                    <a:cubicBezTo>
                      <a:pt x="20" y="55"/>
                      <a:pt x="18" y="56"/>
                      <a:pt x="18" y="59"/>
                    </a:cubicBezTo>
                    <a:cubicBezTo>
                      <a:pt x="16" y="57"/>
                      <a:pt x="17" y="57"/>
                      <a:pt x="16" y="56"/>
                    </a:cubicBezTo>
                    <a:cubicBezTo>
                      <a:pt x="18" y="58"/>
                      <a:pt x="16" y="57"/>
                      <a:pt x="16" y="58"/>
                    </a:cubicBezTo>
                    <a:cubicBezTo>
                      <a:pt x="16" y="57"/>
                      <a:pt x="16" y="57"/>
                      <a:pt x="16" y="57"/>
                    </a:cubicBezTo>
                    <a:cubicBezTo>
                      <a:pt x="16" y="58"/>
                      <a:pt x="15" y="57"/>
                      <a:pt x="16" y="58"/>
                    </a:cubicBezTo>
                    <a:cubicBezTo>
                      <a:pt x="16" y="58"/>
                      <a:pt x="16" y="58"/>
                      <a:pt x="16" y="58"/>
                    </a:cubicBezTo>
                    <a:cubicBezTo>
                      <a:pt x="17" y="59"/>
                      <a:pt x="14" y="56"/>
                      <a:pt x="15" y="59"/>
                    </a:cubicBezTo>
                    <a:cubicBezTo>
                      <a:pt x="14" y="57"/>
                      <a:pt x="14" y="57"/>
                      <a:pt x="14" y="57"/>
                    </a:cubicBezTo>
                    <a:cubicBezTo>
                      <a:pt x="16" y="60"/>
                      <a:pt x="13" y="57"/>
                      <a:pt x="15" y="59"/>
                    </a:cubicBezTo>
                    <a:cubicBezTo>
                      <a:pt x="14" y="59"/>
                      <a:pt x="14" y="59"/>
                      <a:pt x="14" y="59"/>
                    </a:cubicBezTo>
                    <a:cubicBezTo>
                      <a:pt x="13" y="58"/>
                      <a:pt x="15" y="61"/>
                      <a:pt x="14" y="60"/>
                    </a:cubicBezTo>
                    <a:cubicBezTo>
                      <a:pt x="14" y="60"/>
                      <a:pt x="14" y="61"/>
                      <a:pt x="15" y="63"/>
                    </a:cubicBezTo>
                    <a:cubicBezTo>
                      <a:pt x="14" y="60"/>
                      <a:pt x="14" y="60"/>
                      <a:pt x="14" y="60"/>
                    </a:cubicBezTo>
                    <a:cubicBezTo>
                      <a:pt x="13" y="62"/>
                      <a:pt x="12" y="63"/>
                      <a:pt x="13" y="65"/>
                    </a:cubicBezTo>
                    <a:cubicBezTo>
                      <a:pt x="12" y="65"/>
                      <a:pt x="12" y="65"/>
                      <a:pt x="12" y="65"/>
                    </a:cubicBezTo>
                    <a:cubicBezTo>
                      <a:pt x="13" y="67"/>
                      <a:pt x="9" y="64"/>
                      <a:pt x="12" y="67"/>
                    </a:cubicBezTo>
                    <a:cubicBezTo>
                      <a:pt x="13" y="69"/>
                      <a:pt x="13" y="69"/>
                      <a:pt x="13" y="69"/>
                    </a:cubicBezTo>
                    <a:cubicBezTo>
                      <a:pt x="11" y="67"/>
                      <a:pt x="11" y="67"/>
                      <a:pt x="11" y="67"/>
                    </a:cubicBezTo>
                    <a:cubicBezTo>
                      <a:pt x="11" y="68"/>
                      <a:pt x="10" y="68"/>
                      <a:pt x="11" y="69"/>
                    </a:cubicBezTo>
                    <a:cubicBezTo>
                      <a:pt x="10" y="68"/>
                      <a:pt x="10" y="68"/>
                      <a:pt x="10" y="68"/>
                    </a:cubicBezTo>
                    <a:cubicBezTo>
                      <a:pt x="10" y="68"/>
                      <a:pt x="11" y="70"/>
                      <a:pt x="11" y="70"/>
                    </a:cubicBezTo>
                    <a:cubicBezTo>
                      <a:pt x="10" y="69"/>
                      <a:pt x="10" y="69"/>
                      <a:pt x="10" y="69"/>
                    </a:cubicBezTo>
                    <a:cubicBezTo>
                      <a:pt x="7" y="68"/>
                      <a:pt x="4" y="67"/>
                      <a:pt x="5" y="71"/>
                    </a:cubicBezTo>
                    <a:cubicBezTo>
                      <a:pt x="5" y="72"/>
                      <a:pt x="3" y="70"/>
                      <a:pt x="3" y="70"/>
                    </a:cubicBezTo>
                    <a:cubicBezTo>
                      <a:pt x="5" y="73"/>
                      <a:pt x="0" y="70"/>
                      <a:pt x="2" y="75"/>
                    </a:cubicBezTo>
                    <a:cubicBezTo>
                      <a:pt x="2" y="77"/>
                      <a:pt x="6" y="82"/>
                      <a:pt x="6" y="82"/>
                    </a:cubicBezTo>
                    <a:cubicBezTo>
                      <a:pt x="7" y="78"/>
                      <a:pt x="10" y="79"/>
                      <a:pt x="14" y="80"/>
                    </a:cubicBezTo>
                    <a:cubicBezTo>
                      <a:pt x="14" y="79"/>
                      <a:pt x="14" y="77"/>
                      <a:pt x="15" y="78"/>
                    </a:cubicBezTo>
                    <a:cubicBezTo>
                      <a:pt x="18" y="75"/>
                      <a:pt x="23" y="77"/>
                      <a:pt x="24" y="73"/>
                    </a:cubicBezTo>
                    <a:cubicBezTo>
                      <a:pt x="23" y="73"/>
                      <a:pt x="23" y="72"/>
                      <a:pt x="23" y="71"/>
                    </a:cubicBezTo>
                    <a:cubicBezTo>
                      <a:pt x="23" y="72"/>
                      <a:pt x="23" y="72"/>
                      <a:pt x="23" y="72"/>
                    </a:cubicBezTo>
                    <a:cubicBezTo>
                      <a:pt x="22" y="71"/>
                      <a:pt x="22" y="71"/>
                      <a:pt x="22" y="71"/>
                    </a:cubicBezTo>
                    <a:cubicBezTo>
                      <a:pt x="23" y="70"/>
                      <a:pt x="24" y="72"/>
                      <a:pt x="24" y="72"/>
                    </a:cubicBezTo>
                    <a:cubicBezTo>
                      <a:pt x="25" y="71"/>
                      <a:pt x="25" y="70"/>
                      <a:pt x="26" y="70"/>
                    </a:cubicBezTo>
                    <a:cubicBezTo>
                      <a:pt x="25" y="68"/>
                      <a:pt x="27" y="69"/>
                      <a:pt x="25" y="67"/>
                    </a:cubicBezTo>
                    <a:cubicBezTo>
                      <a:pt x="26" y="68"/>
                      <a:pt x="26" y="68"/>
                      <a:pt x="26" y="68"/>
                    </a:cubicBezTo>
                    <a:cubicBezTo>
                      <a:pt x="26" y="67"/>
                      <a:pt x="26" y="67"/>
                      <a:pt x="28" y="68"/>
                    </a:cubicBezTo>
                    <a:cubicBezTo>
                      <a:pt x="32" y="68"/>
                      <a:pt x="33" y="64"/>
                      <a:pt x="36" y="63"/>
                    </a:cubicBezTo>
                    <a:cubicBezTo>
                      <a:pt x="39" y="60"/>
                      <a:pt x="40" y="57"/>
                      <a:pt x="43" y="54"/>
                    </a:cubicBezTo>
                    <a:cubicBezTo>
                      <a:pt x="41" y="51"/>
                      <a:pt x="42" y="52"/>
                      <a:pt x="41" y="49"/>
                    </a:cubicBezTo>
                    <a:cubicBezTo>
                      <a:pt x="42" y="50"/>
                      <a:pt x="42" y="50"/>
                      <a:pt x="42" y="50"/>
                    </a:cubicBezTo>
                    <a:cubicBezTo>
                      <a:pt x="41" y="48"/>
                      <a:pt x="42" y="49"/>
                      <a:pt x="44" y="50"/>
                    </a:cubicBezTo>
                    <a:cubicBezTo>
                      <a:pt x="43" y="49"/>
                      <a:pt x="44" y="50"/>
                      <a:pt x="42" y="48"/>
                    </a:cubicBezTo>
                    <a:cubicBezTo>
                      <a:pt x="41" y="47"/>
                      <a:pt x="44" y="50"/>
                      <a:pt x="44" y="49"/>
                    </a:cubicBezTo>
                    <a:cubicBezTo>
                      <a:pt x="45" y="50"/>
                      <a:pt x="43" y="48"/>
                      <a:pt x="44" y="49"/>
                    </a:cubicBezTo>
                    <a:cubicBezTo>
                      <a:pt x="43" y="46"/>
                      <a:pt x="44" y="50"/>
                      <a:pt x="47" y="50"/>
                    </a:cubicBezTo>
                    <a:cubicBezTo>
                      <a:pt x="47" y="49"/>
                      <a:pt x="47" y="46"/>
                      <a:pt x="49" y="46"/>
                    </a:cubicBezTo>
                    <a:cubicBezTo>
                      <a:pt x="49" y="46"/>
                      <a:pt x="48" y="45"/>
                      <a:pt x="48" y="45"/>
                    </a:cubicBezTo>
                    <a:cubicBezTo>
                      <a:pt x="50" y="47"/>
                      <a:pt x="48" y="44"/>
                      <a:pt x="49" y="45"/>
                    </a:cubicBezTo>
                    <a:cubicBezTo>
                      <a:pt x="50" y="46"/>
                      <a:pt x="50" y="46"/>
                      <a:pt x="50" y="46"/>
                    </a:cubicBezTo>
                    <a:cubicBezTo>
                      <a:pt x="51" y="46"/>
                      <a:pt x="50" y="45"/>
                      <a:pt x="52" y="45"/>
                    </a:cubicBezTo>
                    <a:cubicBezTo>
                      <a:pt x="51" y="44"/>
                      <a:pt x="54" y="45"/>
                      <a:pt x="53" y="44"/>
                    </a:cubicBezTo>
                    <a:cubicBezTo>
                      <a:pt x="54" y="45"/>
                      <a:pt x="54" y="44"/>
                      <a:pt x="54" y="45"/>
                    </a:cubicBezTo>
                    <a:cubicBezTo>
                      <a:pt x="52" y="42"/>
                      <a:pt x="56" y="45"/>
                      <a:pt x="55" y="43"/>
                    </a:cubicBezTo>
                    <a:cubicBezTo>
                      <a:pt x="55" y="43"/>
                      <a:pt x="55" y="43"/>
                      <a:pt x="55" y="43"/>
                    </a:cubicBezTo>
                    <a:cubicBezTo>
                      <a:pt x="56" y="42"/>
                      <a:pt x="58" y="42"/>
                      <a:pt x="58" y="39"/>
                    </a:cubicBezTo>
                    <a:cubicBezTo>
                      <a:pt x="59" y="38"/>
                      <a:pt x="62" y="40"/>
                      <a:pt x="62" y="38"/>
                    </a:cubicBezTo>
                    <a:cubicBezTo>
                      <a:pt x="61" y="37"/>
                      <a:pt x="61" y="37"/>
                      <a:pt x="61" y="37"/>
                    </a:cubicBezTo>
                    <a:cubicBezTo>
                      <a:pt x="61" y="36"/>
                      <a:pt x="62" y="37"/>
                      <a:pt x="62" y="38"/>
                    </a:cubicBezTo>
                    <a:cubicBezTo>
                      <a:pt x="61" y="36"/>
                      <a:pt x="63" y="37"/>
                      <a:pt x="64" y="37"/>
                    </a:cubicBezTo>
                    <a:cubicBezTo>
                      <a:pt x="63" y="36"/>
                      <a:pt x="63" y="36"/>
                      <a:pt x="63" y="35"/>
                    </a:cubicBezTo>
                    <a:cubicBezTo>
                      <a:pt x="66" y="36"/>
                      <a:pt x="63" y="33"/>
                      <a:pt x="66" y="34"/>
                    </a:cubicBezTo>
                    <a:cubicBezTo>
                      <a:pt x="63" y="32"/>
                      <a:pt x="65" y="33"/>
                      <a:pt x="64" y="32"/>
                    </a:cubicBezTo>
                    <a:cubicBezTo>
                      <a:pt x="64" y="32"/>
                      <a:pt x="65" y="33"/>
                      <a:pt x="65" y="33"/>
                    </a:cubicBezTo>
                    <a:cubicBezTo>
                      <a:pt x="66" y="33"/>
                      <a:pt x="66" y="32"/>
                      <a:pt x="67" y="33"/>
                    </a:cubicBezTo>
                    <a:cubicBezTo>
                      <a:pt x="67" y="32"/>
                      <a:pt x="66" y="31"/>
                      <a:pt x="66" y="31"/>
                    </a:cubicBezTo>
                    <a:cubicBezTo>
                      <a:pt x="68" y="33"/>
                      <a:pt x="67" y="31"/>
                      <a:pt x="68" y="31"/>
                    </a:cubicBezTo>
                    <a:cubicBezTo>
                      <a:pt x="66" y="29"/>
                      <a:pt x="66" y="28"/>
                      <a:pt x="66" y="28"/>
                    </a:cubicBezTo>
                    <a:cubicBezTo>
                      <a:pt x="68" y="31"/>
                      <a:pt x="68" y="31"/>
                      <a:pt x="68" y="31"/>
                    </a:cubicBezTo>
                    <a:cubicBezTo>
                      <a:pt x="68" y="29"/>
                      <a:pt x="71" y="30"/>
                      <a:pt x="70" y="27"/>
                    </a:cubicBezTo>
                    <a:cubicBezTo>
                      <a:pt x="71" y="28"/>
                      <a:pt x="71" y="28"/>
                      <a:pt x="71" y="28"/>
                    </a:cubicBezTo>
                    <a:cubicBezTo>
                      <a:pt x="71" y="25"/>
                      <a:pt x="73" y="26"/>
                      <a:pt x="72" y="23"/>
                    </a:cubicBezTo>
                    <a:cubicBezTo>
                      <a:pt x="73" y="23"/>
                      <a:pt x="73" y="24"/>
                      <a:pt x="74" y="23"/>
                    </a:cubicBezTo>
                    <a:cubicBezTo>
                      <a:pt x="73" y="22"/>
                      <a:pt x="73" y="22"/>
                      <a:pt x="72" y="20"/>
                    </a:cubicBezTo>
                    <a:cubicBezTo>
                      <a:pt x="72" y="20"/>
                      <a:pt x="73" y="21"/>
                      <a:pt x="74" y="21"/>
                    </a:cubicBezTo>
                    <a:cubicBezTo>
                      <a:pt x="74" y="21"/>
                      <a:pt x="76" y="23"/>
                      <a:pt x="75" y="20"/>
                    </a:cubicBezTo>
                    <a:cubicBezTo>
                      <a:pt x="76" y="21"/>
                      <a:pt x="76" y="21"/>
                      <a:pt x="76" y="21"/>
                    </a:cubicBezTo>
                    <a:cubicBezTo>
                      <a:pt x="76" y="20"/>
                      <a:pt x="75" y="18"/>
                      <a:pt x="76" y="19"/>
                    </a:cubicBezTo>
                    <a:cubicBezTo>
                      <a:pt x="76" y="18"/>
                      <a:pt x="76" y="17"/>
                      <a:pt x="75" y="16"/>
                    </a:cubicBezTo>
                    <a:cubicBezTo>
                      <a:pt x="75" y="16"/>
                      <a:pt x="76" y="18"/>
                      <a:pt x="76" y="17"/>
                    </a:cubicBezTo>
                    <a:cubicBezTo>
                      <a:pt x="77" y="19"/>
                      <a:pt x="77" y="19"/>
                      <a:pt x="77" y="19"/>
                    </a:cubicBezTo>
                    <a:cubicBezTo>
                      <a:pt x="78" y="18"/>
                      <a:pt x="78" y="17"/>
                      <a:pt x="79" y="15"/>
                    </a:cubicBezTo>
                    <a:cubicBezTo>
                      <a:pt x="80" y="17"/>
                      <a:pt x="80" y="15"/>
                      <a:pt x="81" y="15"/>
                    </a:cubicBezTo>
                    <a:cubicBezTo>
                      <a:pt x="81" y="14"/>
                      <a:pt x="82" y="15"/>
                      <a:pt x="81" y="13"/>
                    </a:cubicBezTo>
                    <a:cubicBezTo>
                      <a:pt x="82" y="14"/>
                      <a:pt x="82" y="14"/>
                      <a:pt x="82" y="14"/>
                    </a:cubicBezTo>
                    <a:cubicBezTo>
                      <a:pt x="82" y="14"/>
                      <a:pt x="83" y="13"/>
                      <a:pt x="84" y="14"/>
                    </a:cubicBezTo>
                    <a:cubicBezTo>
                      <a:pt x="84" y="14"/>
                      <a:pt x="83" y="12"/>
                      <a:pt x="83" y="11"/>
                    </a:cubicBezTo>
                    <a:cubicBezTo>
                      <a:pt x="84" y="12"/>
                      <a:pt x="84" y="12"/>
                      <a:pt x="84" y="12"/>
                    </a:cubicBezTo>
                    <a:cubicBezTo>
                      <a:pt x="84" y="11"/>
                      <a:pt x="83" y="10"/>
                      <a:pt x="82" y="8"/>
                    </a:cubicBezTo>
                    <a:cubicBezTo>
                      <a:pt x="83" y="9"/>
                      <a:pt x="82" y="8"/>
                      <a:pt x="83" y="9"/>
                    </a:cubicBezTo>
                    <a:cubicBezTo>
                      <a:pt x="83" y="10"/>
                      <a:pt x="84" y="11"/>
                      <a:pt x="84" y="13"/>
                    </a:cubicBezTo>
                    <a:cubicBezTo>
                      <a:pt x="85" y="13"/>
                      <a:pt x="84" y="10"/>
                      <a:pt x="85" y="11"/>
                    </a:cubicBezTo>
                    <a:cubicBezTo>
                      <a:pt x="86" y="12"/>
                      <a:pt x="86" y="11"/>
                      <a:pt x="85" y="9"/>
                    </a:cubicBezTo>
                    <a:cubicBezTo>
                      <a:pt x="85" y="10"/>
                      <a:pt x="85" y="10"/>
                      <a:pt x="86" y="11"/>
                    </a:cubicBezTo>
                    <a:cubicBezTo>
                      <a:pt x="86" y="11"/>
                      <a:pt x="86" y="11"/>
                      <a:pt x="86" y="10"/>
                    </a:cubicBezTo>
                    <a:cubicBezTo>
                      <a:pt x="86" y="10"/>
                      <a:pt x="85" y="10"/>
                      <a:pt x="85" y="10"/>
                    </a:cubicBezTo>
                    <a:cubicBezTo>
                      <a:pt x="85" y="9"/>
                      <a:pt x="85" y="8"/>
                      <a:pt x="84" y="7"/>
                    </a:cubicBezTo>
                    <a:cubicBezTo>
                      <a:pt x="84" y="7"/>
                      <a:pt x="84" y="7"/>
                      <a:pt x="84" y="7"/>
                    </a:cubicBezTo>
                    <a:cubicBezTo>
                      <a:pt x="83" y="6"/>
                      <a:pt x="84" y="5"/>
                      <a:pt x="84"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99" name="Freeform 37"/>
              <p:cNvSpPr/>
              <p:nvPr/>
            </p:nvSpPr>
            <p:spPr bwMode="auto">
              <a:xfrm>
                <a:off x="3725" y="2268"/>
                <a:ext cx="0" cy="2"/>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00" name="Freeform 38"/>
              <p:cNvSpPr/>
              <p:nvPr/>
            </p:nvSpPr>
            <p:spPr bwMode="auto">
              <a:xfrm>
                <a:off x="3474" y="207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01" name="Freeform 39"/>
              <p:cNvSpPr/>
              <p:nvPr/>
            </p:nvSpPr>
            <p:spPr bwMode="auto">
              <a:xfrm>
                <a:off x="3799" y="2608"/>
                <a:ext cx="2" cy="0"/>
              </a:xfrm>
              <a:custGeom>
                <a:avLst/>
                <a:gdLst>
                  <a:gd name="T0" fmla="*/ 0 w 1"/>
                  <a:gd name="T1" fmla="*/ 1 w 1"/>
                  <a:gd name="T2" fmla="*/ 1 w 1"/>
                  <a:gd name="T3" fmla="*/ 0 w 1"/>
                </a:gdLst>
                <a:ahLst/>
                <a:cxnLst>
                  <a:cxn ang="0">
                    <a:pos x="T0" y="0"/>
                  </a:cxn>
                  <a:cxn ang="0">
                    <a:pos x="T1" y="0"/>
                  </a:cxn>
                  <a:cxn ang="0">
                    <a:pos x="T2" y="0"/>
                  </a:cxn>
                  <a:cxn ang="0">
                    <a:pos x="T3" y="0"/>
                  </a:cxn>
                </a:cxnLst>
                <a:rect l="0" t="0" r="r" b="b"/>
                <a:pathLst>
                  <a:path w="1">
                    <a:moveTo>
                      <a:pt x="0" y="0"/>
                    </a:moveTo>
                    <a:cubicBezTo>
                      <a:pt x="0" y="0"/>
                      <a:pt x="1" y="0"/>
                      <a:pt x="1" y="0"/>
                    </a:cubicBezTo>
                    <a:cubicBezTo>
                      <a:pt x="1" y="0"/>
                      <a:pt x="1"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02" name="Freeform 40"/>
              <p:cNvSpPr/>
              <p:nvPr/>
            </p:nvSpPr>
            <p:spPr bwMode="auto">
              <a:xfrm>
                <a:off x="3470" y="2079"/>
                <a:ext cx="2" cy="3"/>
              </a:xfrm>
              <a:custGeom>
                <a:avLst/>
                <a:gdLst>
                  <a:gd name="T0" fmla="*/ 0 w 1"/>
                  <a:gd name="T1" fmla="*/ 1 h 1"/>
                  <a:gd name="T2" fmla="*/ 1 w 1"/>
                  <a:gd name="T3" fmla="*/ 0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1" y="0"/>
                      <a:pt x="1" y="0"/>
                    </a:cubicBezTo>
                    <a:cubicBezTo>
                      <a:pt x="1" y="0"/>
                      <a:pt x="1" y="0"/>
                      <a:pt x="1"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03" name="Freeform 41"/>
              <p:cNvSpPr/>
              <p:nvPr/>
            </p:nvSpPr>
            <p:spPr bwMode="auto">
              <a:xfrm>
                <a:off x="3825" y="276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04" name="Freeform 42"/>
              <p:cNvSpPr/>
              <p:nvPr/>
            </p:nvSpPr>
            <p:spPr bwMode="auto">
              <a:xfrm>
                <a:off x="3466" y="2152"/>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05" name="Freeform 43"/>
              <p:cNvSpPr/>
              <p:nvPr/>
            </p:nvSpPr>
            <p:spPr bwMode="auto">
              <a:xfrm>
                <a:off x="3916" y="2582"/>
                <a:ext cx="0" cy="2"/>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06" name="Freeform 44"/>
              <p:cNvSpPr/>
              <p:nvPr/>
            </p:nvSpPr>
            <p:spPr bwMode="auto">
              <a:xfrm>
                <a:off x="3899" y="278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07" name="Freeform 45"/>
              <p:cNvSpPr/>
              <p:nvPr/>
            </p:nvSpPr>
            <p:spPr bwMode="auto">
              <a:xfrm>
                <a:off x="3926" y="2582"/>
                <a:ext cx="3" cy="2"/>
              </a:xfrm>
              <a:custGeom>
                <a:avLst/>
                <a:gdLst>
                  <a:gd name="T0" fmla="*/ 0 w 1"/>
                  <a:gd name="T1" fmla="*/ 1 h 1"/>
                  <a:gd name="T2" fmla="*/ 1 w 1"/>
                  <a:gd name="T3" fmla="*/ 1 h 1"/>
                  <a:gd name="T4" fmla="*/ 0 w 1"/>
                  <a:gd name="T5" fmla="*/ 1 h 1"/>
                </a:gdLst>
                <a:ahLst/>
                <a:cxnLst>
                  <a:cxn ang="0">
                    <a:pos x="T0" y="T1"/>
                  </a:cxn>
                  <a:cxn ang="0">
                    <a:pos x="T2" y="T3"/>
                  </a:cxn>
                  <a:cxn ang="0">
                    <a:pos x="T4" y="T5"/>
                  </a:cxn>
                </a:cxnLst>
                <a:rect l="0" t="0" r="r" b="b"/>
                <a:pathLst>
                  <a:path w="1" h="1">
                    <a:moveTo>
                      <a:pt x="0" y="1"/>
                    </a:moveTo>
                    <a:cubicBezTo>
                      <a:pt x="0" y="1"/>
                      <a:pt x="0" y="1"/>
                      <a:pt x="1" y="1"/>
                    </a:cubicBezTo>
                    <a:cubicBezTo>
                      <a:pt x="1"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08" name="Freeform 46"/>
              <p:cNvSpPr/>
              <p:nvPr/>
            </p:nvSpPr>
            <p:spPr bwMode="auto">
              <a:xfrm>
                <a:off x="3850" y="26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09" name="Freeform 47"/>
              <p:cNvSpPr/>
              <p:nvPr/>
            </p:nvSpPr>
            <p:spPr bwMode="auto">
              <a:xfrm>
                <a:off x="3926" y="2584"/>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10" name="Freeform 48"/>
              <p:cNvSpPr/>
              <p:nvPr/>
            </p:nvSpPr>
            <p:spPr bwMode="auto">
              <a:xfrm>
                <a:off x="3810" y="27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11" name="Freeform 49"/>
              <p:cNvSpPr/>
              <p:nvPr/>
            </p:nvSpPr>
            <p:spPr bwMode="auto">
              <a:xfrm>
                <a:off x="3827" y="2270"/>
                <a:ext cx="2" cy="2"/>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1"/>
                      <a:pt x="1" y="0"/>
                      <a:pt x="1" y="0"/>
                    </a:cubicBezTo>
                    <a:cubicBezTo>
                      <a:pt x="0" y="0"/>
                      <a:pt x="1"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12" name="Freeform 50"/>
              <p:cNvSpPr/>
              <p:nvPr/>
            </p:nvSpPr>
            <p:spPr bwMode="auto">
              <a:xfrm>
                <a:off x="3470" y="208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13" name="Freeform 51"/>
              <p:cNvSpPr/>
              <p:nvPr/>
            </p:nvSpPr>
            <p:spPr bwMode="auto">
              <a:xfrm>
                <a:off x="4497" y="2332"/>
                <a:ext cx="2" cy="4"/>
              </a:xfrm>
              <a:custGeom>
                <a:avLst/>
                <a:gdLst>
                  <a:gd name="T0" fmla="*/ 0 w 1"/>
                  <a:gd name="T1" fmla="*/ 2 h 2"/>
                  <a:gd name="T2" fmla="*/ 0 w 1"/>
                  <a:gd name="T3" fmla="*/ 1 h 2"/>
                  <a:gd name="T4" fmla="*/ 0 w 1"/>
                  <a:gd name="T5" fmla="*/ 2 h 2"/>
                </a:gdLst>
                <a:ahLst/>
                <a:cxnLst>
                  <a:cxn ang="0">
                    <a:pos x="T0" y="T1"/>
                  </a:cxn>
                  <a:cxn ang="0">
                    <a:pos x="T2" y="T3"/>
                  </a:cxn>
                  <a:cxn ang="0">
                    <a:pos x="T4" y="T5"/>
                  </a:cxn>
                </a:cxnLst>
                <a:rect l="0" t="0" r="r" b="b"/>
                <a:pathLst>
                  <a:path w="1" h="2">
                    <a:moveTo>
                      <a:pt x="0" y="2"/>
                    </a:moveTo>
                    <a:cubicBezTo>
                      <a:pt x="0" y="2"/>
                      <a:pt x="1" y="0"/>
                      <a:pt x="0" y="1"/>
                    </a:cubicBezTo>
                    <a:cubicBezTo>
                      <a:pt x="1" y="1"/>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14" name="Freeform 52"/>
              <p:cNvSpPr/>
              <p:nvPr/>
            </p:nvSpPr>
            <p:spPr bwMode="auto">
              <a:xfrm>
                <a:off x="4468" y="2319"/>
                <a:ext cx="2" cy="2"/>
              </a:xfrm>
              <a:custGeom>
                <a:avLst/>
                <a:gdLst>
                  <a:gd name="T0" fmla="*/ 2 w 2"/>
                  <a:gd name="T1" fmla="*/ 2 h 2"/>
                  <a:gd name="T2" fmla="*/ 2 w 2"/>
                  <a:gd name="T3" fmla="*/ 0 h 2"/>
                  <a:gd name="T4" fmla="*/ 0 w 2"/>
                  <a:gd name="T5" fmla="*/ 2 h 2"/>
                  <a:gd name="T6" fmla="*/ 2 w 2"/>
                  <a:gd name="T7" fmla="*/ 2 h 2"/>
                </a:gdLst>
                <a:ahLst/>
                <a:cxnLst>
                  <a:cxn ang="0">
                    <a:pos x="T0" y="T1"/>
                  </a:cxn>
                  <a:cxn ang="0">
                    <a:pos x="T2" y="T3"/>
                  </a:cxn>
                  <a:cxn ang="0">
                    <a:pos x="T4" y="T5"/>
                  </a:cxn>
                  <a:cxn ang="0">
                    <a:pos x="T6" y="T7"/>
                  </a:cxn>
                </a:cxnLst>
                <a:rect l="0" t="0" r="r" b="b"/>
                <a:pathLst>
                  <a:path w="2" h="2">
                    <a:moveTo>
                      <a:pt x="2" y="2"/>
                    </a:moveTo>
                    <a:lnTo>
                      <a:pt x="2" y="0"/>
                    </a:lnTo>
                    <a:lnTo>
                      <a:pt x="0" y="2"/>
                    </a:lnTo>
                    <a:lnTo>
                      <a:pt x="2"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15" name="Freeform 53"/>
              <p:cNvSpPr/>
              <p:nvPr/>
            </p:nvSpPr>
            <p:spPr bwMode="auto">
              <a:xfrm>
                <a:off x="4451" y="2270"/>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16" name="Freeform 54"/>
              <p:cNvSpPr/>
              <p:nvPr/>
            </p:nvSpPr>
            <p:spPr bwMode="auto">
              <a:xfrm>
                <a:off x="4385" y="2289"/>
                <a:ext cx="0" cy="3"/>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17" name="Freeform 55"/>
              <p:cNvSpPr/>
              <p:nvPr/>
            </p:nvSpPr>
            <p:spPr bwMode="auto">
              <a:xfrm>
                <a:off x="4381" y="2277"/>
                <a:ext cx="4" cy="2"/>
              </a:xfrm>
              <a:custGeom>
                <a:avLst/>
                <a:gdLst>
                  <a:gd name="T0" fmla="*/ 1 w 2"/>
                  <a:gd name="T1" fmla="*/ 1 h 1"/>
                  <a:gd name="T2" fmla="*/ 1 w 2"/>
                  <a:gd name="T3" fmla="*/ 1 h 1"/>
                  <a:gd name="T4" fmla="*/ 1 w 2"/>
                  <a:gd name="T5" fmla="*/ 0 h 1"/>
                  <a:gd name="T6" fmla="*/ 1 w 2"/>
                  <a:gd name="T7" fmla="*/ 1 h 1"/>
                </a:gdLst>
                <a:ahLst/>
                <a:cxnLst>
                  <a:cxn ang="0">
                    <a:pos x="T0" y="T1"/>
                  </a:cxn>
                  <a:cxn ang="0">
                    <a:pos x="T2" y="T3"/>
                  </a:cxn>
                  <a:cxn ang="0">
                    <a:pos x="T4" y="T5"/>
                  </a:cxn>
                  <a:cxn ang="0">
                    <a:pos x="T6" y="T7"/>
                  </a:cxn>
                </a:cxnLst>
                <a:rect l="0" t="0" r="r" b="b"/>
                <a:pathLst>
                  <a:path w="2" h="1">
                    <a:moveTo>
                      <a:pt x="1" y="1"/>
                    </a:moveTo>
                    <a:cubicBezTo>
                      <a:pt x="0" y="1"/>
                      <a:pt x="1" y="1"/>
                      <a:pt x="1" y="1"/>
                    </a:cubicBezTo>
                    <a:cubicBezTo>
                      <a:pt x="1" y="0"/>
                      <a:pt x="2" y="0"/>
                      <a:pt x="1" y="0"/>
                    </a:cubicBezTo>
                    <a:lnTo>
                      <a:pt x="1"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18" name="Freeform 56"/>
              <p:cNvSpPr/>
              <p:nvPr/>
            </p:nvSpPr>
            <p:spPr bwMode="auto">
              <a:xfrm>
                <a:off x="4383" y="2281"/>
                <a:ext cx="4" cy="2"/>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0" y="1"/>
                      <a:pt x="0" y="1"/>
                      <a:pt x="0" y="1"/>
                    </a:cubicBezTo>
                    <a:cubicBezTo>
                      <a:pt x="0" y="1"/>
                      <a:pt x="1"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19" name="Freeform 57"/>
              <p:cNvSpPr/>
              <p:nvPr/>
            </p:nvSpPr>
            <p:spPr bwMode="auto">
              <a:xfrm>
                <a:off x="4504" y="232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20" name="Freeform 58"/>
              <p:cNvSpPr/>
              <p:nvPr/>
            </p:nvSpPr>
            <p:spPr bwMode="auto">
              <a:xfrm>
                <a:off x="3602" y="1893"/>
                <a:ext cx="27" cy="2"/>
              </a:xfrm>
              <a:custGeom>
                <a:avLst/>
                <a:gdLst>
                  <a:gd name="T0" fmla="*/ 4 w 13"/>
                  <a:gd name="T1" fmla="*/ 1 h 1"/>
                  <a:gd name="T2" fmla="*/ 6 w 13"/>
                  <a:gd name="T3" fmla="*/ 1 h 1"/>
                  <a:gd name="T4" fmla="*/ 6 w 13"/>
                  <a:gd name="T5" fmla="*/ 1 h 1"/>
                  <a:gd name="T6" fmla="*/ 6 w 13"/>
                  <a:gd name="T7" fmla="*/ 1 h 1"/>
                  <a:gd name="T8" fmla="*/ 6 w 13"/>
                  <a:gd name="T9" fmla="*/ 1 h 1"/>
                  <a:gd name="T10" fmla="*/ 6 w 13"/>
                  <a:gd name="T11" fmla="*/ 1 h 1"/>
                  <a:gd name="T12" fmla="*/ 6 w 13"/>
                  <a:gd name="T13" fmla="*/ 1 h 1"/>
                  <a:gd name="T14" fmla="*/ 6 w 13"/>
                  <a:gd name="T15" fmla="*/ 1 h 1"/>
                  <a:gd name="T16" fmla="*/ 4 w 13"/>
                  <a:gd name="T17" fmla="*/ 1 h 1"/>
                  <a:gd name="T18" fmla="*/ 4 w 13"/>
                  <a:gd name="T19"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1">
                    <a:moveTo>
                      <a:pt x="4" y="1"/>
                    </a:moveTo>
                    <a:cubicBezTo>
                      <a:pt x="4" y="1"/>
                      <a:pt x="5" y="1"/>
                      <a:pt x="6" y="1"/>
                    </a:cubicBezTo>
                    <a:cubicBezTo>
                      <a:pt x="6" y="1"/>
                      <a:pt x="6" y="1"/>
                      <a:pt x="6" y="1"/>
                    </a:cubicBezTo>
                    <a:cubicBezTo>
                      <a:pt x="6" y="1"/>
                      <a:pt x="6" y="1"/>
                      <a:pt x="6" y="1"/>
                    </a:cubicBezTo>
                    <a:cubicBezTo>
                      <a:pt x="6" y="1"/>
                      <a:pt x="6" y="1"/>
                      <a:pt x="6" y="1"/>
                    </a:cubicBezTo>
                    <a:cubicBezTo>
                      <a:pt x="6" y="1"/>
                      <a:pt x="6" y="1"/>
                      <a:pt x="6" y="1"/>
                    </a:cubicBezTo>
                    <a:cubicBezTo>
                      <a:pt x="6" y="1"/>
                      <a:pt x="6" y="1"/>
                      <a:pt x="6" y="1"/>
                    </a:cubicBezTo>
                    <a:cubicBezTo>
                      <a:pt x="6" y="1"/>
                      <a:pt x="6" y="1"/>
                      <a:pt x="6" y="1"/>
                    </a:cubicBezTo>
                    <a:cubicBezTo>
                      <a:pt x="0" y="0"/>
                      <a:pt x="13" y="1"/>
                      <a:pt x="4" y="1"/>
                    </a:cubicBezTo>
                    <a:cubicBezTo>
                      <a:pt x="4" y="1"/>
                      <a:pt x="4" y="1"/>
                      <a:pt x="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21" name="Freeform 59"/>
              <p:cNvSpPr/>
              <p:nvPr/>
            </p:nvSpPr>
            <p:spPr bwMode="auto">
              <a:xfrm>
                <a:off x="4495" y="2332"/>
                <a:ext cx="2"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22" name="Freeform 60"/>
              <p:cNvSpPr/>
              <p:nvPr/>
            </p:nvSpPr>
            <p:spPr bwMode="auto">
              <a:xfrm>
                <a:off x="4381" y="2277"/>
                <a:ext cx="4" cy="8"/>
              </a:xfrm>
              <a:custGeom>
                <a:avLst/>
                <a:gdLst>
                  <a:gd name="T0" fmla="*/ 2 w 2"/>
                  <a:gd name="T1" fmla="*/ 1 h 4"/>
                  <a:gd name="T2" fmla="*/ 2 w 2"/>
                  <a:gd name="T3" fmla="*/ 0 h 4"/>
                  <a:gd name="T4" fmla="*/ 1 w 2"/>
                  <a:gd name="T5" fmla="*/ 2 h 4"/>
                  <a:gd name="T6" fmla="*/ 1 w 2"/>
                  <a:gd name="T7" fmla="*/ 2 h 4"/>
                  <a:gd name="T8" fmla="*/ 0 w 2"/>
                  <a:gd name="T9" fmla="*/ 4 h 4"/>
                  <a:gd name="T10" fmla="*/ 2 w 2"/>
                  <a:gd name="T11" fmla="*/ 1 h 4"/>
                </a:gdLst>
                <a:ahLst/>
                <a:cxnLst>
                  <a:cxn ang="0">
                    <a:pos x="T0" y="T1"/>
                  </a:cxn>
                  <a:cxn ang="0">
                    <a:pos x="T2" y="T3"/>
                  </a:cxn>
                  <a:cxn ang="0">
                    <a:pos x="T4" y="T5"/>
                  </a:cxn>
                  <a:cxn ang="0">
                    <a:pos x="T6" y="T7"/>
                  </a:cxn>
                  <a:cxn ang="0">
                    <a:pos x="T8" y="T9"/>
                  </a:cxn>
                  <a:cxn ang="0">
                    <a:pos x="T10" y="T11"/>
                  </a:cxn>
                </a:cxnLst>
                <a:rect l="0" t="0" r="r" b="b"/>
                <a:pathLst>
                  <a:path w="2" h="4">
                    <a:moveTo>
                      <a:pt x="2" y="1"/>
                    </a:moveTo>
                    <a:cubicBezTo>
                      <a:pt x="2" y="1"/>
                      <a:pt x="2" y="0"/>
                      <a:pt x="2" y="0"/>
                    </a:cubicBezTo>
                    <a:cubicBezTo>
                      <a:pt x="1" y="1"/>
                      <a:pt x="1" y="1"/>
                      <a:pt x="1" y="2"/>
                    </a:cubicBezTo>
                    <a:cubicBezTo>
                      <a:pt x="1" y="2"/>
                      <a:pt x="0" y="3"/>
                      <a:pt x="1" y="2"/>
                    </a:cubicBezTo>
                    <a:cubicBezTo>
                      <a:pt x="0" y="3"/>
                      <a:pt x="0" y="4"/>
                      <a:pt x="0" y="4"/>
                    </a:cubicBezTo>
                    <a:cubicBezTo>
                      <a:pt x="1" y="3"/>
                      <a:pt x="1"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23" name="Freeform 61"/>
              <p:cNvSpPr/>
              <p:nvPr/>
            </p:nvSpPr>
            <p:spPr bwMode="auto">
              <a:xfrm>
                <a:off x="4519" y="2328"/>
                <a:ext cx="2" cy="2"/>
              </a:xfrm>
              <a:custGeom>
                <a:avLst/>
                <a:gdLst>
                  <a:gd name="T0" fmla="*/ 0 w 2"/>
                  <a:gd name="T1" fmla="*/ 2 h 2"/>
                  <a:gd name="T2" fmla="*/ 0 w 2"/>
                  <a:gd name="T3" fmla="*/ 2 h 2"/>
                  <a:gd name="T4" fmla="*/ 2 w 2"/>
                  <a:gd name="T5" fmla="*/ 0 h 2"/>
                  <a:gd name="T6" fmla="*/ 0 w 2"/>
                  <a:gd name="T7" fmla="*/ 2 h 2"/>
                </a:gdLst>
                <a:ahLst/>
                <a:cxnLst>
                  <a:cxn ang="0">
                    <a:pos x="T0" y="T1"/>
                  </a:cxn>
                  <a:cxn ang="0">
                    <a:pos x="T2" y="T3"/>
                  </a:cxn>
                  <a:cxn ang="0">
                    <a:pos x="T4" y="T5"/>
                  </a:cxn>
                  <a:cxn ang="0">
                    <a:pos x="T6" y="T7"/>
                  </a:cxn>
                </a:cxnLst>
                <a:rect l="0" t="0" r="r" b="b"/>
                <a:pathLst>
                  <a:path w="2" h="2">
                    <a:moveTo>
                      <a:pt x="0" y="2"/>
                    </a:moveTo>
                    <a:lnTo>
                      <a:pt x="0" y="2"/>
                    </a:lnTo>
                    <a:lnTo>
                      <a:pt x="2" y="0"/>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24" name="Freeform 62"/>
              <p:cNvSpPr/>
              <p:nvPr/>
            </p:nvSpPr>
            <p:spPr bwMode="auto">
              <a:xfrm>
                <a:off x="4504" y="2325"/>
                <a:ext cx="0" cy="3"/>
              </a:xfrm>
              <a:custGeom>
                <a:avLst/>
                <a:gdLst>
                  <a:gd name="T0" fmla="*/ 1 h 1"/>
                  <a:gd name="T1" fmla="*/ 1 h 1"/>
                  <a:gd name="T2" fmla="*/ 1 h 1"/>
                </a:gdLst>
                <a:ahLst/>
                <a:cxnLst>
                  <a:cxn ang="0">
                    <a:pos x="0" y="T0"/>
                  </a:cxn>
                  <a:cxn ang="0">
                    <a:pos x="0" y="T1"/>
                  </a:cxn>
                  <a:cxn ang="0">
                    <a:pos x="0" y="T2"/>
                  </a:cxn>
                </a:cxnLst>
                <a:rect l="0" t="0" r="r" b="b"/>
                <a:pathLst>
                  <a:path h="1">
                    <a:moveTo>
                      <a:pt x="0" y="1"/>
                    </a:moveTo>
                    <a:cubicBezTo>
                      <a:pt x="0" y="1"/>
                      <a:pt x="0" y="1"/>
                      <a:pt x="0" y="1"/>
                    </a:cubicBezTo>
                    <a:cubicBezTo>
                      <a:pt x="0"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25" name="Freeform 63"/>
              <p:cNvSpPr/>
              <p:nvPr/>
            </p:nvSpPr>
            <p:spPr bwMode="auto">
              <a:xfrm>
                <a:off x="4391" y="2294"/>
                <a:ext cx="4" cy="4"/>
              </a:xfrm>
              <a:custGeom>
                <a:avLst/>
                <a:gdLst>
                  <a:gd name="T0" fmla="*/ 1 w 2"/>
                  <a:gd name="T1" fmla="*/ 1 h 2"/>
                  <a:gd name="T2" fmla="*/ 1 w 2"/>
                  <a:gd name="T3" fmla="*/ 1 h 2"/>
                  <a:gd name="T4" fmla="*/ 1 w 2"/>
                  <a:gd name="T5" fmla="*/ 1 h 2"/>
                </a:gdLst>
                <a:ahLst/>
                <a:cxnLst>
                  <a:cxn ang="0">
                    <a:pos x="T0" y="T1"/>
                  </a:cxn>
                  <a:cxn ang="0">
                    <a:pos x="T2" y="T3"/>
                  </a:cxn>
                  <a:cxn ang="0">
                    <a:pos x="T4" y="T5"/>
                  </a:cxn>
                </a:cxnLst>
                <a:rect l="0" t="0" r="r" b="b"/>
                <a:pathLst>
                  <a:path w="2" h="2">
                    <a:moveTo>
                      <a:pt x="1" y="1"/>
                    </a:moveTo>
                    <a:cubicBezTo>
                      <a:pt x="0" y="2"/>
                      <a:pt x="1" y="1"/>
                      <a:pt x="1" y="1"/>
                    </a:cubicBezTo>
                    <a:cubicBezTo>
                      <a:pt x="2" y="0"/>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26" name="Freeform 64"/>
              <p:cNvSpPr/>
              <p:nvPr/>
            </p:nvSpPr>
            <p:spPr bwMode="auto">
              <a:xfrm>
                <a:off x="4381" y="2281"/>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27" name="Freeform 65"/>
              <p:cNvSpPr/>
              <p:nvPr/>
            </p:nvSpPr>
            <p:spPr bwMode="auto">
              <a:xfrm>
                <a:off x="3332" y="1903"/>
                <a:ext cx="2" cy="7"/>
              </a:xfrm>
              <a:custGeom>
                <a:avLst/>
                <a:gdLst>
                  <a:gd name="T0" fmla="*/ 0 w 1"/>
                  <a:gd name="T1" fmla="*/ 3 h 3"/>
                  <a:gd name="T2" fmla="*/ 1 w 1"/>
                  <a:gd name="T3" fmla="*/ 3 h 3"/>
                  <a:gd name="T4" fmla="*/ 1 w 1"/>
                  <a:gd name="T5" fmla="*/ 0 h 3"/>
                  <a:gd name="T6" fmla="*/ 0 w 1"/>
                  <a:gd name="T7" fmla="*/ 3 h 3"/>
                </a:gdLst>
                <a:ahLst/>
                <a:cxnLst>
                  <a:cxn ang="0">
                    <a:pos x="T0" y="T1"/>
                  </a:cxn>
                  <a:cxn ang="0">
                    <a:pos x="T2" y="T3"/>
                  </a:cxn>
                  <a:cxn ang="0">
                    <a:pos x="T4" y="T5"/>
                  </a:cxn>
                  <a:cxn ang="0">
                    <a:pos x="T6" y="T7"/>
                  </a:cxn>
                </a:cxnLst>
                <a:rect l="0" t="0" r="r" b="b"/>
                <a:pathLst>
                  <a:path w="1" h="3">
                    <a:moveTo>
                      <a:pt x="0" y="3"/>
                    </a:moveTo>
                    <a:cubicBezTo>
                      <a:pt x="0" y="3"/>
                      <a:pt x="0" y="3"/>
                      <a:pt x="1" y="3"/>
                    </a:cubicBezTo>
                    <a:cubicBezTo>
                      <a:pt x="1" y="2"/>
                      <a:pt x="1" y="1"/>
                      <a:pt x="1" y="0"/>
                    </a:cubicBezTo>
                    <a:lnTo>
                      <a:pt x="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28" name="Freeform 66"/>
              <p:cNvSpPr/>
              <p:nvPr/>
            </p:nvSpPr>
            <p:spPr bwMode="auto">
              <a:xfrm>
                <a:off x="3566" y="2372"/>
                <a:ext cx="2" cy="2"/>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1"/>
                      <a:pt x="1" y="1"/>
                      <a:pt x="0" y="0"/>
                    </a:cubicBezTo>
                    <a:cubicBezTo>
                      <a:pt x="0" y="1"/>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29" name="Freeform 67"/>
              <p:cNvSpPr/>
              <p:nvPr/>
            </p:nvSpPr>
            <p:spPr bwMode="auto">
              <a:xfrm>
                <a:off x="3474" y="2073"/>
                <a:ext cx="0" cy="2"/>
              </a:xfrm>
              <a:custGeom>
                <a:avLst/>
                <a:gdLst>
                  <a:gd name="T0" fmla="*/ 1 h 1"/>
                  <a:gd name="T1" fmla="*/ 0 h 1"/>
                  <a:gd name="T2" fmla="*/ 0 h 1"/>
                  <a:gd name="T3" fmla="*/ 1 h 1"/>
                </a:gdLst>
                <a:ahLst/>
                <a:cxnLst>
                  <a:cxn ang="0">
                    <a:pos x="0" y="T0"/>
                  </a:cxn>
                  <a:cxn ang="0">
                    <a:pos x="0" y="T1"/>
                  </a:cxn>
                  <a:cxn ang="0">
                    <a:pos x="0" y="T2"/>
                  </a:cxn>
                  <a:cxn ang="0">
                    <a:pos x="0" y="T3"/>
                  </a:cxn>
                </a:cxnLst>
                <a:rect l="0" t="0" r="r" b="b"/>
                <a:pathLst>
                  <a:path h="1">
                    <a:moveTo>
                      <a:pt x="0" y="1"/>
                    </a:moveTo>
                    <a:cubicBezTo>
                      <a:pt x="0" y="1"/>
                      <a:pt x="0" y="0"/>
                      <a:pt x="0" y="0"/>
                    </a:cubicBezTo>
                    <a:cubicBezTo>
                      <a:pt x="0" y="0"/>
                      <a:pt x="0" y="0"/>
                      <a:pt x="0" y="0"/>
                    </a:cubicBezTo>
                    <a:cubicBezTo>
                      <a:pt x="0"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30" name="Freeform 68"/>
              <p:cNvSpPr/>
              <p:nvPr/>
            </p:nvSpPr>
            <p:spPr bwMode="auto">
              <a:xfrm>
                <a:off x="4060" y="1568"/>
                <a:ext cx="2" cy="3"/>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0"/>
                      <a:pt x="1" y="0"/>
                      <a:pt x="0" y="0"/>
                    </a:cubicBezTo>
                    <a:cubicBezTo>
                      <a:pt x="0" y="1"/>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31" name="Freeform 69"/>
              <p:cNvSpPr/>
              <p:nvPr/>
            </p:nvSpPr>
            <p:spPr bwMode="auto">
              <a:xfrm>
                <a:off x="3472" y="2073"/>
                <a:ext cx="2" cy="0"/>
              </a:xfrm>
              <a:custGeom>
                <a:avLst/>
                <a:gdLst>
                  <a:gd name="T0" fmla="*/ 1 w 1"/>
                  <a:gd name="T1" fmla="*/ 0 w 1"/>
                  <a:gd name="T2" fmla="*/ 0 w 1"/>
                  <a:gd name="T3" fmla="*/ 1 w 1"/>
                  <a:gd name="T4" fmla="*/ 1 w 1"/>
                </a:gdLst>
                <a:ahLst/>
                <a:cxnLst>
                  <a:cxn ang="0">
                    <a:pos x="T0" y="0"/>
                  </a:cxn>
                  <a:cxn ang="0">
                    <a:pos x="T1" y="0"/>
                  </a:cxn>
                  <a:cxn ang="0">
                    <a:pos x="T2" y="0"/>
                  </a:cxn>
                  <a:cxn ang="0">
                    <a:pos x="T3" y="0"/>
                  </a:cxn>
                  <a:cxn ang="0">
                    <a:pos x="T4" y="0"/>
                  </a:cxn>
                </a:cxnLst>
                <a:rect l="0" t="0" r="r" b="b"/>
                <a:pathLst>
                  <a:path w="1">
                    <a:moveTo>
                      <a:pt x="1" y="0"/>
                    </a:moveTo>
                    <a:cubicBezTo>
                      <a:pt x="1" y="0"/>
                      <a:pt x="0" y="0"/>
                      <a:pt x="0" y="0"/>
                    </a:cubicBezTo>
                    <a:cubicBezTo>
                      <a:pt x="0" y="0"/>
                      <a:pt x="0" y="0"/>
                      <a:pt x="0" y="0"/>
                    </a:cubicBezTo>
                    <a:cubicBezTo>
                      <a:pt x="0" y="0"/>
                      <a:pt x="0" y="0"/>
                      <a:pt x="1"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32" name="Freeform 70"/>
              <p:cNvSpPr/>
              <p:nvPr/>
            </p:nvSpPr>
            <p:spPr bwMode="auto">
              <a:xfrm>
                <a:off x="3474" y="2073"/>
                <a:ext cx="0" cy="2"/>
              </a:xfrm>
              <a:custGeom>
                <a:avLst/>
                <a:gdLst>
                  <a:gd name="T0" fmla="*/ 0 h 1"/>
                  <a:gd name="T1" fmla="*/ 1 h 1"/>
                  <a:gd name="T2" fmla="*/ 1 h 1"/>
                  <a:gd name="T3" fmla="*/ 1 h 1"/>
                  <a:gd name="T4" fmla="*/ 1 h 1"/>
                  <a:gd name="T5" fmla="*/ 1 h 1"/>
                  <a:gd name="T6" fmla="*/ 0 h 1"/>
                  <a:gd name="T7" fmla="*/ 0 h 1"/>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1">
                    <a:moveTo>
                      <a:pt x="0" y="0"/>
                    </a:move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33" name="Freeform 71"/>
              <p:cNvSpPr/>
              <p:nvPr/>
            </p:nvSpPr>
            <p:spPr bwMode="auto">
              <a:xfrm>
                <a:off x="3702" y="1530"/>
                <a:ext cx="4" cy="2"/>
              </a:xfrm>
              <a:custGeom>
                <a:avLst/>
                <a:gdLst>
                  <a:gd name="T0" fmla="*/ 0 w 2"/>
                  <a:gd name="T1" fmla="*/ 1 h 1"/>
                  <a:gd name="T2" fmla="*/ 0 w 2"/>
                  <a:gd name="T3" fmla="*/ 1 h 1"/>
                  <a:gd name="T4" fmla="*/ 2 w 2"/>
                  <a:gd name="T5" fmla="*/ 0 h 1"/>
                  <a:gd name="T6" fmla="*/ 0 w 2"/>
                  <a:gd name="T7" fmla="*/ 1 h 1"/>
                </a:gdLst>
                <a:ahLst/>
                <a:cxnLst>
                  <a:cxn ang="0">
                    <a:pos x="T0" y="T1"/>
                  </a:cxn>
                  <a:cxn ang="0">
                    <a:pos x="T2" y="T3"/>
                  </a:cxn>
                  <a:cxn ang="0">
                    <a:pos x="T4" y="T5"/>
                  </a:cxn>
                  <a:cxn ang="0">
                    <a:pos x="T6" y="T7"/>
                  </a:cxn>
                </a:cxnLst>
                <a:rect l="0" t="0" r="r" b="b"/>
                <a:pathLst>
                  <a:path w="2" h="1">
                    <a:moveTo>
                      <a:pt x="0" y="1"/>
                    </a:moveTo>
                    <a:cubicBezTo>
                      <a:pt x="0" y="1"/>
                      <a:pt x="0" y="1"/>
                      <a:pt x="0" y="1"/>
                    </a:cubicBezTo>
                    <a:cubicBezTo>
                      <a:pt x="0" y="1"/>
                      <a:pt x="1" y="0"/>
                      <a:pt x="2"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34" name="Freeform 72"/>
              <p:cNvSpPr/>
              <p:nvPr/>
            </p:nvSpPr>
            <p:spPr bwMode="auto">
              <a:xfrm>
                <a:off x="3421" y="2084"/>
                <a:ext cx="17" cy="15"/>
              </a:xfrm>
              <a:custGeom>
                <a:avLst/>
                <a:gdLst>
                  <a:gd name="T0" fmla="*/ 2 w 8"/>
                  <a:gd name="T1" fmla="*/ 5 h 7"/>
                  <a:gd name="T2" fmla="*/ 4 w 8"/>
                  <a:gd name="T3" fmla="*/ 2 h 7"/>
                  <a:gd name="T4" fmla="*/ 2 w 8"/>
                  <a:gd name="T5" fmla="*/ 5 h 7"/>
                </a:gdLst>
                <a:ahLst/>
                <a:cxnLst>
                  <a:cxn ang="0">
                    <a:pos x="T0" y="T1"/>
                  </a:cxn>
                  <a:cxn ang="0">
                    <a:pos x="T2" y="T3"/>
                  </a:cxn>
                  <a:cxn ang="0">
                    <a:pos x="T4" y="T5"/>
                  </a:cxn>
                </a:cxnLst>
                <a:rect l="0" t="0" r="r" b="b"/>
                <a:pathLst>
                  <a:path w="8" h="7">
                    <a:moveTo>
                      <a:pt x="2" y="5"/>
                    </a:moveTo>
                    <a:cubicBezTo>
                      <a:pt x="8" y="0"/>
                      <a:pt x="0" y="7"/>
                      <a:pt x="4" y="2"/>
                    </a:cubicBezTo>
                    <a:cubicBezTo>
                      <a:pt x="2" y="3"/>
                      <a:pt x="2" y="4"/>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35" name="Freeform 73"/>
              <p:cNvSpPr/>
              <p:nvPr/>
            </p:nvSpPr>
            <p:spPr bwMode="auto">
              <a:xfrm>
                <a:off x="4381" y="2247"/>
                <a:ext cx="2" cy="4"/>
              </a:xfrm>
              <a:custGeom>
                <a:avLst/>
                <a:gdLst>
                  <a:gd name="T0" fmla="*/ 0 w 1"/>
                  <a:gd name="T1" fmla="*/ 1 h 2"/>
                  <a:gd name="T2" fmla="*/ 1 w 1"/>
                  <a:gd name="T3" fmla="*/ 0 h 2"/>
                  <a:gd name="T4" fmla="*/ 0 w 1"/>
                  <a:gd name="T5" fmla="*/ 1 h 2"/>
                </a:gdLst>
                <a:ahLst/>
                <a:cxnLst>
                  <a:cxn ang="0">
                    <a:pos x="T0" y="T1"/>
                  </a:cxn>
                  <a:cxn ang="0">
                    <a:pos x="T2" y="T3"/>
                  </a:cxn>
                  <a:cxn ang="0">
                    <a:pos x="T4" y="T5"/>
                  </a:cxn>
                </a:cxnLst>
                <a:rect l="0" t="0" r="r" b="b"/>
                <a:pathLst>
                  <a:path w="1" h="2">
                    <a:moveTo>
                      <a:pt x="0" y="1"/>
                    </a:moveTo>
                    <a:cubicBezTo>
                      <a:pt x="0" y="2"/>
                      <a:pt x="0" y="0"/>
                      <a:pt x="1" y="0"/>
                    </a:cubicBezTo>
                    <a:cubicBezTo>
                      <a:pt x="1" y="0"/>
                      <a:pt x="1"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36" name="Freeform 74"/>
              <p:cNvSpPr/>
              <p:nvPr/>
            </p:nvSpPr>
            <p:spPr bwMode="auto">
              <a:xfrm>
                <a:off x="4381" y="2247"/>
                <a:ext cx="2" cy="6"/>
              </a:xfrm>
              <a:custGeom>
                <a:avLst/>
                <a:gdLst>
                  <a:gd name="T0" fmla="*/ 1 w 1"/>
                  <a:gd name="T1" fmla="*/ 0 h 3"/>
                  <a:gd name="T2" fmla="*/ 0 w 1"/>
                  <a:gd name="T3" fmla="*/ 3 h 3"/>
                  <a:gd name="T4" fmla="*/ 1 w 1"/>
                  <a:gd name="T5" fmla="*/ 0 h 3"/>
                </a:gdLst>
                <a:ahLst/>
                <a:cxnLst>
                  <a:cxn ang="0">
                    <a:pos x="T0" y="T1"/>
                  </a:cxn>
                  <a:cxn ang="0">
                    <a:pos x="T2" y="T3"/>
                  </a:cxn>
                  <a:cxn ang="0">
                    <a:pos x="T4" y="T5"/>
                  </a:cxn>
                </a:cxnLst>
                <a:rect l="0" t="0" r="r" b="b"/>
                <a:pathLst>
                  <a:path w="1" h="3">
                    <a:moveTo>
                      <a:pt x="1" y="0"/>
                    </a:moveTo>
                    <a:cubicBezTo>
                      <a:pt x="0" y="3"/>
                      <a:pt x="0" y="3"/>
                      <a:pt x="0" y="3"/>
                    </a:cubicBezTo>
                    <a:cubicBezTo>
                      <a:pt x="1" y="2"/>
                      <a:pt x="1"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37" name="Freeform 75"/>
              <p:cNvSpPr/>
              <p:nvPr/>
            </p:nvSpPr>
            <p:spPr bwMode="auto">
              <a:xfrm>
                <a:off x="3914" y="153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38" name="Freeform 76"/>
              <p:cNvSpPr/>
              <p:nvPr/>
            </p:nvSpPr>
            <p:spPr bwMode="auto">
              <a:xfrm>
                <a:off x="3317" y="1492"/>
                <a:ext cx="1064" cy="1219"/>
              </a:xfrm>
              <a:custGeom>
                <a:avLst/>
                <a:gdLst>
                  <a:gd name="T0" fmla="*/ 307 w 501"/>
                  <a:gd name="T1" fmla="*/ 7 h 575"/>
                  <a:gd name="T2" fmla="*/ 204 w 501"/>
                  <a:gd name="T3" fmla="*/ 13 h 575"/>
                  <a:gd name="T4" fmla="*/ 130 w 501"/>
                  <a:gd name="T5" fmla="*/ 42 h 575"/>
                  <a:gd name="T6" fmla="*/ 23 w 501"/>
                  <a:gd name="T7" fmla="*/ 152 h 575"/>
                  <a:gd name="T8" fmla="*/ 0 w 501"/>
                  <a:gd name="T9" fmla="*/ 247 h 575"/>
                  <a:gd name="T10" fmla="*/ 50 w 501"/>
                  <a:gd name="T11" fmla="*/ 385 h 575"/>
                  <a:gd name="T12" fmla="*/ 111 w 501"/>
                  <a:gd name="T13" fmla="*/ 430 h 575"/>
                  <a:gd name="T14" fmla="*/ 184 w 501"/>
                  <a:gd name="T15" fmla="*/ 490 h 575"/>
                  <a:gd name="T16" fmla="*/ 202 w 501"/>
                  <a:gd name="T17" fmla="*/ 528 h 575"/>
                  <a:gd name="T18" fmla="*/ 213 w 501"/>
                  <a:gd name="T19" fmla="*/ 562 h 575"/>
                  <a:gd name="T20" fmla="*/ 214 w 501"/>
                  <a:gd name="T21" fmla="*/ 567 h 575"/>
                  <a:gd name="T22" fmla="*/ 211 w 501"/>
                  <a:gd name="T23" fmla="*/ 536 h 575"/>
                  <a:gd name="T24" fmla="*/ 199 w 501"/>
                  <a:gd name="T25" fmla="*/ 494 h 575"/>
                  <a:gd name="T26" fmla="*/ 165 w 501"/>
                  <a:gd name="T27" fmla="*/ 454 h 575"/>
                  <a:gd name="T28" fmla="*/ 164 w 501"/>
                  <a:gd name="T29" fmla="*/ 451 h 575"/>
                  <a:gd name="T30" fmla="*/ 135 w 501"/>
                  <a:gd name="T31" fmla="*/ 430 h 575"/>
                  <a:gd name="T32" fmla="*/ 134 w 501"/>
                  <a:gd name="T33" fmla="*/ 428 h 575"/>
                  <a:gd name="T34" fmla="*/ 125 w 501"/>
                  <a:gd name="T35" fmla="*/ 419 h 575"/>
                  <a:gd name="T36" fmla="*/ 97 w 501"/>
                  <a:gd name="T37" fmla="*/ 407 h 575"/>
                  <a:gd name="T38" fmla="*/ 85 w 501"/>
                  <a:gd name="T39" fmla="*/ 394 h 575"/>
                  <a:gd name="T40" fmla="*/ 77 w 501"/>
                  <a:gd name="T41" fmla="*/ 384 h 575"/>
                  <a:gd name="T42" fmla="*/ 63 w 501"/>
                  <a:gd name="T43" fmla="*/ 368 h 575"/>
                  <a:gd name="T44" fmla="*/ 49 w 501"/>
                  <a:gd name="T45" fmla="*/ 353 h 575"/>
                  <a:gd name="T46" fmla="*/ 40 w 501"/>
                  <a:gd name="T47" fmla="*/ 338 h 575"/>
                  <a:gd name="T48" fmla="*/ 25 w 501"/>
                  <a:gd name="T49" fmla="*/ 323 h 575"/>
                  <a:gd name="T50" fmla="*/ 29 w 501"/>
                  <a:gd name="T51" fmla="*/ 315 h 575"/>
                  <a:gd name="T52" fmla="*/ 21 w 501"/>
                  <a:gd name="T53" fmla="*/ 247 h 575"/>
                  <a:gd name="T54" fmla="*/ 23 w 501"/>
                  <a:gd name="T55" fmla="*/ 221 h 575"/>
                  <a:gd name="T56" fmla="*/ 26 w 501"/>
                  <a:gd name="T57" fmla="*/ 191 h 575"/>
                  <a:gd name="T58" fmla="*/ 56 w 501"/>
                  <a:gd name="T59" fmla="*/ 133 h 575"/>
                  <a:gd name="T60" fmla="*/ 74 w 501"/>
                  <a:gd name="T61" fmla="*/ 107 h 575"/>
                  <a:gd name="T62" fmla="*/ 84 w 501"/>
                  <a:gd name="T63" fmla="*/ 99 h 575"/>
                  <a:gd name="T64" fmla="*/ 90 w 501"/>
                  <a:gd name="T65" fmla="*/ 91 h 575"/>
                  <a:gd name="T66" fmla="*/ 110 w 501"/>
                  <a:gd name="T67" fmla="*/ 80 h 575"/>
                  <a:gd name="T68" fmla="*/ 129 w 501"/>
                  <a:gd name="T69" fmla="*/ 65 h 575"/>
                  <a:gd name="T70" fmla="*/ 182 w 501"/>
                  <a:gd name="T71" fmla="*/ 36 h 575"/>
                  <a:gd name="T72" fmla="*/ 211 w 501"/>
                  <a:gd name="T73" fmla="*/ 29 h 575"/>
                  <a:gd name="T74" fmla="*/ 253 w 501"/>
                  <a:gd name="T75" fmla="*/ 19 h 575"/>
                  <a:gd name="T76" fmla="*/ 281 w 501"/>
                  <a:gd name="T77" fmla="*/ 19 h 575"/>
                  <a:gd name="T78" fmla="*/ 284 w 501"/>
                  <a:gd name="T79" fmla="*/ 19 h 575"/>
                  <a:gd name="T80" fmla="*/ 320 w 501"/>
                  <a:gd name="T81" fmla="*/ 24 h 575"/>
                  <a:gd name="T82" fmla="*/ 369 w 501"/>
                  <a:gd name="T83" fmla="*/ 42 h 575"/>
                  <a:gd name="T84" fmla="*/ 388 w 501"/>
                  <a:gd name="T85" fmla="*/ 53 h 575"/>
                  <a:gd name="T86" fmla="*/ 407 w 501"/>
                  <a:gd name="T87" fmla="*/ 71 h 575"/>
                  <a:gd name="T88" fmla="*/ 435 w 501"/>
                  <a:gd name="T89" fmla="*/ 107 h 575"/>
                  <a:gd name="T90" fmla="*/ 462 w 501"/>
                  <a:gd name="T91" fmla="*/ 154 h 575"/>
                  <a:gd name="T92" fmla="*/ 471 w 501"/>
                  <a:gd name="T93" fmla="*/ 184 h 575"/>
                  <a:gd name="T94" fmla="*/ 464 w 501"/>
                  <a:gd name="T95" fmla="*/ 279 h 575"/>
                  <a:gd name="T96" fmla="*/ 451 w 501"/>
                  <a:gd name="T97" fmla="*/ 307 h 575"/>
                  <a:gd name="T98" fmla="*/ 395 w 501"/>
                  <a:gd name="T99" fmla="*/ 377 h 575"/>
                  <a:gd name="T100" fmla="*/ 368 w 501"/>
                  <a:gd name="T101" fmla="*/ 412 h 575"/>
                  <a:gd name="T102" fmla="*/ 363 w 501"/>
                  <a:gd name="T103" fmla="*/ 573 h 575"/>
                  <a:gd name="T104" fmla="*/ 446 w 501"/>
                  <a:gd name="T105" fmla="*/ 342 h 575"/>
                  <a:gd name="T106" fmla="*/ 463 w 501"/>
                  <a:gd name="T107" fmla="*/ 118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01" h="575">
                    <a:moveTo>
                      <a:pt x="463" y="118"/>
                    </a:moveTo>
                    <a:cubicBezTo>
                      <a:pt x="439" y="74"/>
                      <a:pt x="402" y="38"/>
                      <a:pt x="355" y="17"/>
                    </a:cubicBezTo>
                    <a:cubicBezTo>
                      <a:pt x="347" y="17"/>
                      <a:pt x="337" y="12"/>
                      <a:pt x="328" y="12"/>
                    </a:cubicBezTo>
                    <a:cubicBezTo>
                      <a:pt x="328" y="11"/>
                      <a:pt x="328" y="11"/>
                      <a:pt x="328" y="11"/>
                    </a:cubicBezTo>
                    <a:cubicBezTo>
                      <a:pt x="320" y="11"/>
                      <a:pt x="319" y="8"/>
                      <a:pt x="310" y="5"/>
                    </a:cubicBezTo>
                    <a:cubicBezTo>
                      <a:pt x="309" y="7"/>
                      <a:pt x="306" y="5"/>
                      <a:pt x="307" y="7"/>
                    </a:cubicBezTo>
                    <a:cubicBezTo>
                      <a:pt x="303" y="8"/>
                      <a:pt x="301" y="3"/>
                      <a:pt x="296" y="4"/>
                    </a:cubicBezTo>
                    <a:cubicBezTo>
                      <a:pt x="296" y="3"/>
                      <a:pt x="296" y="5"/>
                      <a:pt x="295" y="4"/>
                    </a:cubicBezTo>
                    <a:cubicBezTo>
                      <a:pt x="282" y="5"/>
                      <a:pt x="298" y="3"/>
                      <a:pt x="282" y="0"/>
                    </a:cubicBezTo>
                    <a:cubicBezTo>
                      <a:pt x="259" y="0"/>
                      <a:pt x="236" y="5"/>
                      <a:pt x="215" y="9"/>
                    </a:cubicBezTo>
                    <a:cubicBezTo>
                      <a:pt x="216" y="9"/>
                      <a:pt x="217" y="10"/>
                      <a:pt x="215" y="11"/>
                    </a:cubicBezTo>
                    <a:cubicBezTo>
                      <a:pt x="212" y="8"/>
                      <a:pt x="208" y="13"/>
                      <a:pt x="204" y="13"/>
                    </a:cubicBezTo>
                    <a:cubicBezTo>
                      <a:pt x="204" y="12"/>
                      <a:pt x="206" y="12"/>
                      <a:pt x="207" y="11"/>
                    </a:cubicBezTo>
                    <a:cubicBezTo>
                      <a:pt x="197" y="13"/>
                      <a:pt x="190" y="17"/>
                      <a:pt x="181" y="19"/>
                    </a:cubicBezTo>
                    <a:cubicBezTo>
                      <a:pt x="173" y="24"/>
                      <a:pt x="163" y="25"/>
                      <a:pt x="158" y="29"/>
                    </a:cubicBezTo>
                    <a:cubicBezTo>
                      <a:pt x="159" y="27"/>
                      <a:pt x="154" y="30"/>
                      <a:pt x="152" y="30"/>
                    </a:cubicBezTo>
                    <a:cubicBezTo>
                      <a:pt x="148" y="37"/>
                      <a:pt x="136" y="37"/>
                      <a:pt x="131" y="43"/>
                    </a:cubicBezTo>
                    <a:cubicBezTo>
                      <a:pt x="130" y="42"/>
                      <a:pt x="130" y="42"/>
                      <a:pt x="130" y="42"/>
                    </a:cubicBezTo>
                    <a:cubicBezTo>
                      <a:pt x="110" y="54"/>
                      <a:pt x="88" y="68"/>
                      <a:pt x="70" y="87"/>
                    </a:cubicBezTo>
                    <a:cubicBezTo>
                      <a:pt x="59" y="96"/>
                      <a:pt x="48" y="108"/>
                      <a:pt x="39" y="121"/>
                    </a:cubicBezTo>
                    <a:cubicBezTo>
                      <a:pt x="38" y="123"/>
                      <a:pt x="40" y="122"/>
                      <a:pt x="39" y="124"/>
                    </a:cubicBezTo>
                    <a:cubicBezTo>
                      <a:pt x="37" y="127"/>
                      <a:pt x="38" y="123"/>
                      <a:pt x="37" y="124"/>
                    </a:cubicBezTo>
                    <a:cubicBezTo>
                      <a:pt x="34" y="132"/>
                      <a:pt x="28" y="140"/>
                      <a:pt x="23" y="148"/>
                    </a:cubicBezTo>
                    <a:cubicBezTo>
                      <a:pt x="23" y="150"/>
                      <a:pt x="22" y="152"/>
                      <a:pt x="23" y="152"/>
                    </a:cubicBezTo>
                    <a:cubicBezTo>
                      <a:pt x="17" y="161"/>
                      <a:pt x="14" y="176"/>
                      <a:pt x="9" y="185"/>
                    </a:cubicBezTo>
                    <a:cubicBezTo>
                      <a:pt x="14" y="183"/>
                      <a:pt x="10" y="192"/>
                      <a:pt x="10" y="196"/>
                    </a:cubicBezTo>
                    <a:cubicBezTo>
                      <a:pt x="9" y="198"/>
                      <a:pt x="8" y="198"/>
                      <a:pt x="8" y="197"/>
                    </a:cubicBezTo>
                    <a:cubicBezTo>
                      <a:pt x="6" y="205"/>
                      <a:pt x="5" y="209"/>
                      <a:pt x="3" y="219"/>
                    </a:cubicBezTo>
                    <a:cubicBezTo>
                      <a:pt x="2" y="223"/>
                      <a:pt x="4" y="225"/>
                      <a:pt x="3" y="230"/>
                    </a:cubicBezTo>
                    <a:cubicBezTo>
                      <a:pt x="0" y="233"/>
                      <a:pt x="1" y="241"/>
                      <a:pt x="0" y="247"/>
                    </a:cubicBezTo>
                    <a:cubicBezTo>
                      <a:pt x="2" y="245"/>
                      <a:pt x="4" y="252"/>
                      <a:pt x="3" y="257"/>
                    </a:cubicBezTo>
                    <a:cubicBezTo>
                      <a:pt x="0" y="256"/>
                      <a:pt x="0" y="256"/>
                      <a:pt x="0" y="256"/>
                    </a:cubicBezTo>
                    <a:cubicBezTo>
                      <a:pt x="1" y="272"/>
                      <a:pt x="0" y="297"/>
                      <a:pt x="9" y="316"/>
                    </a:cubicBezTo>
                    <a:cubicBezTo>
                      <a:pt x="8" y="318"/>
                      <a:pt x="8" y="318"/>
                      <a:pt x="8" y="318"/>
                    </a:cubicBezTo>
                    <a:cubicBezTo>
                      <a:pt x="17" y="337"/>
                      <a:pt x="25" y="356"/>
                      <a:pt x="39" y="370"/>
                    </a:cubicBezTo>
                    <a:cubicBezTo>
                      <a:pt x="42" y="375"/>
                      <a:pt x="47" y="381"/>
                      <a:pt x="50" y="385"/>
                    </a:cubicBezTo>
                    <a:cubicBezTo>
                      <a:pt x="56" y="390"/>
                      <a:pt x="58" y="391"/>
                      <a:pt x="63" y="393"/>
                    </a:cubicBezTo>
                    <a:cubicBezTo>
                      <a:pt x="65" y="395"/>
                      <a:pt x="65" y="397"/>
                      <a:pt x="65" y="398"/>
                    </a:cubicBezTo>
                    <a:cubicBezTo>
                      <a:pt x="71" y="405"/>
                      <a:pt x="76" y="411"/>
                      <a:pt x="83" y="414"/>
                    </a:cubicBezTo>
                    <a:cubicBezTo>
                      <a:pt x="83" y="415"/>
                      <a:pt x="83" y="415"/>
                      <a:pt x="83" y="415"/>
                    </a:cubicBezTo>
                    <a:cubicBezTo>
                      <a:pt x="89" y="419"/>
                      <a:pt x="98" y="423"/>
                      <a:pt x="104" y="429"/>
                    </a:cubicBezTo>
                    <a:cubicBezTo>
                      <a:pt x="106" y="429"/>
                      <a:pt x="113" y="433"/>
                      <a:pt x="111" y="430"/>
                    </a:cubicBezTo>
                    <a:cubicBezTo>
                      <a:pt x="114" y="431"/>
                      <a:pt x="111" y="433"/>
                      <a:pt x="115" y="433"/>
                    </a:cubicBezTo>
                    <a:cubicBezTo>
                      <a:pt x="111" y="433"/>
                      <a:pt x="111" y="433"/>
                      <a:pt x="111" y="433"/>
                    </a:cubicBezTo>
                    <a:cubicBezTo>
                      <a:pt x="125" y="443"/>
                      <a:pt x="138" y="450"/>
                      <a:pt x="152" y="459"/>
                    </a:cubicBezTo>
                    <a:cubicBezTo>
                      <a:pt x="154" y="464"/>
                      <a:pt x="165" y="469"/>
                      <a:pt x="170" y="476"/>
                    </a:cubicBezTo>
                    <a:cubicBezTo>
                      <a:pt x="175" y="479"/>
                      <a:pt x="180" y="487"/>
                      <a:pt x="185" y="489"/>
                    </a:cubicBezTo>
                    <a:cubicBezTo>
                      <a:pt x="184" y="490"/>
                      <a:pt x="184" y="490"/>
                      <a:pt x="184" y="490"/>
                    </a:cubicBezTo>
                    <a:cubicBezTo>
                      <a:pt x="188" y="495"/>
                      <a:pt x="194" y="503"/>
                      <a:pt x="196" y="512"/>
                    </a:cubicBezTo>
                    <a:cubicBezTo>
                      <a:pt x="198" y="518"/>
                      <a:pt x="200" y="517"/>
                      <a:pt x="202" y="521"/>
                    </a:cubicBezTo>
                    <a:cubicBezTo>
                      <a:pt x="201" y="521"/>
                      <a:pt x="201" y="521"/>
                      <a:pt x="201" y="521"/>
                    </a:cubicBezTo>
                    <a:cubicBezTo>
                      <a:pt x="203" y="525"/>
                      <a:pt x="206" y="526"/>
                      <a:pt x="207" y="528"/>
                    </a:cubicBezTo>
                    <a:cubicBezTo>
                      <a:pt x="207" y="532"/>
                      <a:pt x="208" y="532"/>
                      <a:pt x="208" y="536"/>
                    </a:cubicBezTo>
                    <a:cubicBezTo>
                      <a:pt x="207" y="532"/>
                      <a:pt x="205" y="530"/>
                      <a:pt x="202" y="528"/>
                    </a:cubicBezTo>
                    <a:cubicBezTo>
                      <a:pt x="203" y="534"/>
                      <a:pt x="207" y="539"/>
                      <a:pt x="206" y="543"/>
                    </a:cubicBezTo>
                    <a:cubicBezTo>
                      <a:pt x="207" y="547"/>
                      <a:pt x="207" y="551"/>
                      <a:pt x="209" y="551"/>
                    </a:cubicBezTo>
                    <a:cubicBezTo>
                      <a:pt x="209" y="552"/>
                      <a:pt x="208" y="555"/>
                      <a:pt x="207" y="552"/>
                    </a:cubicBezTo>
                    <a:cubicBezTo>
                      <a:pt x="208" y="556"/>
                      <a:pt x="208" y="558"/>
                      <a:pt x="209" y="560"/>
                    </a:cubicBezTo>
                    <a:cubicBezTo>
                      <a:pt x="209" y="560"/>
                      <a:pt x="209" y="559"/>
                      <a:pt x="209" y="558"/>
                    </a:cubicBezTo>
                    <a:cubicBezTo>
                      <a:pt x="211" y="560"/>
                      <a:pt x="211" y="563"/>
                      <a:pt x="213" y="562"/>
                    </a:cubicBezTo>
                    <a:cubicBezTo>
                      <a:pt x="212" y="561"/>
                      <a:pt x="212" y="560"/>
                      <a:pt x="212" y="558"/>
                    </a:cubicBezTo>
                    <a:cubicBezTo>
                      <a:pt x="213" y="559"/>
                      <a:pt x="214" y="565"/>
                      <a:pt x="213" y="567"/>
                    </a:cubicBezTo>
                    <a:cubicBezTo>
                      <a:pt x="212" y="569"/>
                      <a:pt x="210" y="563"/>
                      <a:pt x="210" y="566"/>
                    </a:cubicBezTo>
                    <a:cubicBezTo>
                      <a:pt x="213" y="575"/>
                      <a:pt x="213" y="575"/>
                      <a:pt x="213" y="575"/>
                    </a:cubicBezTo>
                    <a:cubicBezTo>
                      <a:pt x="213" y="573"/>
                      <a:pt x="214" y="570"/>
                      <a:pt x="215" y="571"/>
                    </a:cubicBezTo>
                    <a:cubicBezTo>
                      <a:pt x="214" y="567"/>
                      <a:pt x="214" y="567"/>
                      <a:pt x="214" y="567"/>
                    </a:cubicBezTo>
                    <a:cubicBezTo>
                      <a:pt x="215" y="567"/>
                      <a:pt x="215" y="567"/>
                      <a:pt x="215" y="567"/>
                    </a:cubicBezTo>
                    <a:cubicBezTo>
                      <a:pt x="214" y="560"/>
                      <a:pt x="215" y="555"/>
                      <a:pt x="214" y="548"/>
                    </a:cubicBezTo>
                    <a:cubicBezTo>
                      <a:pt x="212" y="551"/>
                      <a:pt x="212" y="551"/>
                      <a:pt x="212" y="551"/>
                    </a:cubicBezTo>
                    <a:cubicBezTo>
                      <a:pt x="212" y="547"/>
                      <a:pt x="209" y="543"/>
                      <a:pt x="210" y="539"/>
                    </a:cubicBezTo>
                    <a:cubicBezTo>
                      <a:pt x="211" y="541"/>
                      <a:pt x="211" y="539"/>
                      <a:pt x="212" y="539"/>
                    </a:cubicBezTo>
                    <a:cubicBezTo>
                      <a:pt x="212" y="538"/>
                      <a:pt x="211" y="537"/>
                      <a:pt x="211" y="536"/>
                    </a:cubicBezTo>
                    <a:cubicBezTo>
                      <a:pt x="214" y="538"/>
                      <a:pt x="214" y="538"/>
                      <a:pt x="214" y="538"/>
                    </a:cubicBezTo>
                    <a:cubicBezTo>
                      <a:pt x="210" y="536"/>
                      <a:pt x="210" y="526"/>
                      <a:pt x="210" y="525"/>
                    </a:cubicBezTo>
                    <a:cubicBezTo>
                      <a:pt x="210" y="525"/>
                      <a:pt x="210" y="525"/>
                      <a:pt x="210" y="525"/>
                    </a:cubicBezTo>
                    <a:cubicBezTo>
                      <a:pt x="209" y="519"/>
                      <a:pt x="209" y="527"/>
                      <a:pt x="208" y="523"/>
                    </a:cubicBezTo>
                    <a:cubicBezTo>
                      <a:pt x="207" y="519"/>
                      <a:pt x="210" y="520"/>
                      <a:pt x="210" y="517"/>
                    </a:cubicBezTo>
                    <a:cubicBezTo>
                      <a:pt x="207" y="511"/>
                      <a:pt x="202" y="501"/>
                      <a:pt x="199" y="494"/>
                    </a:cubicBezTo>
                    <a:cubicBezTo>
                      <a:pt x="196" y="489"/>
                      <a:pt x="191" y="484"/>
                      <a:pt x="186" y="481"/>
                    </a:cubicBezTo>
                    <a:cubicBezTo>
                      <a:pt x="183" y="477"/>
                      <a:pt x="189" y="480"/>
                      <a:pt x="184" y="476"/>
                    </a:cubicBezTo>
                    <a:cubicBezTo>
                      <a:pt x="186" y="476"/>
                      <a:pt x="186" y="475"/>
                      <a:pt x="186" y="474"/>
                    </a:cubicBezTo>
                    <a:cubicBezTo>
                      <a:pt x="185" y="474"/>
                      <a:pt x="179" y="467"/>
                      <a:pt x="181" y="471"/>
                    </a:cubicBezTo>
                    <a:cubicBezTo>
                      <a:pt x="176" y="466"/>
                      <a:pt x="169" y="460"/>
                      <a:pt x="163" y="455"/>
                    </a:cubicBezTo>
                    <a:cubicBezTo>
                      <a:pt x="165" y="457"/>
                      <a:pt x="167" y="456"/>
                      <a:pt x="165" y="454"/>
                    </a:cubicBezTo>
                    <a:cubicBezTo>
                      <a:pt x="162" y="453"/>
                      <a:pt x="156" y="450"/>
                      <a:pt x="151" y="445"/>
                    </a:cubicBezTo>
                    <a:cubicBezTo>
                      <a:pt x="150" y="447"/>
                      <a:pt x="152" y="448"/>
                      <a:pt x="150" y="449"/>
                    </a:cubicBezTo>
                    <a:cubicBezTo>
                      <a:pt x="149" y="449"/>
                      <a:pt x="147" y="449"/>
                      <a:pt x="146" y="447"/>
                    </a:cubicBezTo>
                    <a:cubicBezTo>
                      <a:pt x="147" y="445"/>
                      <a:pt x="148" y="443"/>
                      <a:pt x="144" y="440"/>
                    </a:cubicBezTo>
                    <a:cubicBezTo>
                      <a:pt x="146" y="438"/>
                      <a:pt x="152" y="446"/>
                      <a:pt x="151" y="442"/>
                    </a:cubicBezTo>
                    <a:cubicBezTo>
                      <a:pt x="154" y="442"/>
                      <a:pt x="163" y="448"/>
                      <a:pt x="164" y="451"/>
                    </a:cubicBezTo>
                    <a:cubicBezTo>
                      <a:pt x="170" y="452"/>
                      <a:pt x="161" y="448"/>
                      <a:pt x="163" y="447"/>
                    </a:cubicBezTo>
                    <a:cubicBezTo>
                      <a:pt x="159" y="444"/>
                      <a:pt x="157" y="444"/>
                      <a:pt x="151" y="440"/>
                    </a:cubicBezTo>
                    <a:cubicBezTo>
                      <a:pt x="150" y="440"/>
                      <a:pt x="152" y="442"/>
                      <a:pt x="148" y="441"/>
                    </a:cubicBezTo>
                    <a:cubicBezTo>
                      <a:pt x="142" y="439"/>
                      <a:pt x="143" y="435"/>
                      <a:pt x="141" y="434"/>
                    </a:cubicBezTo>
                    <a:cubicBezTo>
                      <a:pt x="144" y="435"/>
                      <a:pt x="144" y="435"/>
                      <a:pt x="144" y="435"/>
                    </a:cubicBezTo>
                    <a:cubicBezTo>
                      <a:pt x="141" y="432"/>
                      <a:pt x="139" y="432"/>
                      <a:pt x="135" y="430"/>
                    </a:cubicBezTo>
                    <a:cubicBezTo>
                      <a:pt x="136" y="426"/>
                      <a:pt x="142" y="434"/>
                      <a:pt x="144" y="433"/>
                    </a:cubicBezTo>
                    <a:cubicBezTo>
                      <a:pt x="143" y="429"/>
                      <a:pt x="143" y="429"/>
                      <a:pt x="143" y="429"/>
                    </a:cubicBezTo>
                    <a:cubicBezTo>
                      <a:pt x="137" y="425"/>
                      <a:pt x="140" y="430"/>
                      <a:pt x="134" y="425"/>
                    </a:cubicBezTo>
                    <a:cubicBezTo>
                      <a:pt x="135" y="425"/>
                      <a:pt x="135" y="425"/>
                      <a:pt x="135" y="425"/>
                    </a:cubicBezTo>
                    <a:cubicBezTo>
                      <a:pt x="131" y="423"/>
                      <a:pt x="131" y="423"/>
                      <a:pt x="131" y="423"/>
                    </a:cubicBezTo>
                    <a:cubicBezTo>
                      <a:pt x="131" y="424"/>
                      <a:pt x="130" y="426"/>
                      <a:pt x="134" y="428"/>
                    </a:cubicBezTo>
                    <a:cubicBezTo>
                      <a:pt x="130" y="429"/>
                      <a:pt x="131" y="427"/>
                      <a:pt x="125" y="424"/>
                    </a:cubicBezTo>
                    <a:cubicBezTo>
                      <a:pt x="122" y="424"/>
                      <a:pt x="127" y="425"/>
                      <a:pt x="126" y="427"/>
                    </a:cubicBezTo>
                    <a:cubicBezTo>
                      <a:pt x="126" y="428"/>
                      <a:pt x="123" y="426"/>
                      <a:pt x="120" y="425"/>
                    </a:cubicBezTo>
                    <a:cubicBezTo>
                      <a:pt x="116" y="422"/>
                      <a:pt x="119" y="421"/>
                      <a:pt x="118" y="419"/>
                    </a:cubicBezTo>
                    <a:cubicBezTo>
                      <a:pt x="119" y="420"/>
                      <a:pt x="122" y="422"/>
                      <a:pt x="121" y="422"/>
                    </a:cubicBezTo>
                    <a:cubicBezTo>
                      <a:pt x="127" y="424"/>
                      <a:pt x="121" y="418"/>
                      <a:pt x="125" y="419"/>
                    </a:cubicBezTo>
                    <a:cubicBezTo>
                      <a:pt x="122" y="415"/>
                      <a:pt x="121" y="417"/>
                      <a:pt x="118" y="416"/>
                    </a:cubicBezTo>
                    <a:cubicBezTo>
                      <a:pt x="119" y="417"/>
                      <a:pt x="117" y="418"/>
                      <a:pt x="117" y="419"/>
                    </a:cubicBezTo>
                    <a:cubicBezTo>
                      <a:pt x="108" y="418"/>
                      <a:pt x="115" y="413"/>
                      <a:pt x="108" y="409"/>
                    </a:cubicBezTo>
                    <a:cubicBezTo>
                      <a:pt x="108" y="413"/>
                      <a:pt x="98" y="407"/>
                      <a:pt x="100" y="413"/>
                    </a:cubicBezTo>
                    <a:cubicBezTo>
                      <a:pt x="98" y="412"/>
                      <a:pt x="96" y="411"/>
                      <a:pt x="95" y="410"/>
                    </a:cubicBezTo>
                    <a:cubicBezTo>
                      <a:pt x="98" y="409"/>
                      <a:pt x="93" y="407"/>
                      <a:pt x="97" y="407"/>
                    </a:cubicBezTo>
                    <a:cubicBezTo>
                      <a:pt x="95" y="405"/>
                      <a:pt x="95" y="405"/>
                      <a:pt x="95" y="405"/>
                    </a:cubicBezTo>
                    <a:cubicBezTo>
                      <a:pt x="100" y="406"/>
                      <a:pt x="100" y="406"/>
                      <a:pt x="100" y="406"/>
                    </a:cubicBezTo>
                    <a:cubicBezTo>
                      <a:pt x="98" y="403"/>
                      <a:pt x="95" y="399"/>
                      <a:pt x="94" y="397"/>
                    </a:cubicBezTo>
                    <a:cubicBezTo>
                      <a:pt x="91" y="395"/>
                      <a:pt x="94" y="399"/>
                      <a:pt x="90" y="397"/>
                    </a:cubicBezTo>
                    <a:cubicBezTo>
                      <a:pt x="92" y="397"/>
                      <a:pt x="91" y="394"/>
                      <a:pt x="89" y="393"/>
                    </a:cubicBezTo>
                    <a:cubicBezTo>
                      <a:pt x="92" y="396"/>
                      <a:pt x="87" y="395"/>
                      <a:pt x="85" y="394"/>
                    </a:cubicBezTo>
                    <a:cubicBezTo>
                      <a:pt x="82" y="392"/>
                      <a:pt x="81" y="388"/>
                      <a:pt x="81" y="388"/>
                    </a:cubicBezTo>
                    <a:cubicBezTo>
                      <a:pt x="86" y="389"/>
                      <a:pt x="86" y="389"/>
                      <a:pt x="86" y="389"/>
                    </a:cubicBezTo>
                    <a:cubicBezTo>
                      <a:pt x="82" y="388"/>
                      <a:pt x="85" y="388"/>
                      <a:pt x="82" y="386"/>
                    </a:cubicBezTo>
                    <a:cubicBezTo>
                      <a:pt x="81" y="386"/>
                      <a:pt x="78" y="386"/>
                      <a:pt x="77" y="387"/>
                    </a:cubicBezTo>
                    <a:cubicBezTo>
                      <a:pt x="75" y="385"/>
                      <a:pt x="74" y="383"/>
                      <a:pt x="73" y="383"/>
                    </a:cubicBezTo>
                    <a:cubicBezTo>
                      <a:pt x="77" y="384"/>
                      <a:pt x="77" y="384"/>
                      <a:pt x="77" y="384"/>
                    </a:cubicBezTo>
                    <a:cubicBezTo>
                      <a:pt x="73" y="381"/>
                      <a:pt x="79" y="381"/>
                      <a:pt x="74" y="378"/>
                    </a:cubicBezTo>
                    <a:cubicBezTo>
                      <a:pt x="72" y="378"/>
                      <a:pt x="72" y="378"/>
                      <a:pt x="72" y="378"/>
                    </a:cubicBezTo>
                    <a:cubicBezTo>
                      <a:pt x="72" y="377"/>
                      <a:pt x="72" y="376"/>
                      <a:pt x="73" y="377"/>
                    </a:cubicBezTo>
                    <a:cubicBezTo>
                      <a:pt x="71" y="377"/>
                      <a:pt x="69" y="375"/>
                      <a:pt x="68" y="374"/>
                    </a:cubicBezTo>
                    <a:cubicBezTo>
                      <a:pt x="69" y="373"/>
                      <a:pt x="69" y="373"/>
                      <a:pt x="69" y="373"/>
                    </a:cubicBezTo>
                    <a:cubicBezTo>
                      <a:pt x="67" y="372"/>
                      <a:pt x="63" y="371"/>
                      <a:pt x="63" y="368"/>
                    </a:cubicBezTo>
                    <a:cubicBezTo>
                      <a:pt x="62" y="371"/>
                      <a:pt x="65" y="370"/>
                      <a:pt x="66" y="373"/>
                    </a:cubicBezTo>
                    <a:cubicBezTo>
                      <a:pt x="66" y="377"/>
                      <a:pt x="62" y="372"/>
                      <a:pt x="62" y="371"/>
                    </a:cubicBezTo>
                    <a:cubicBezTo>
                      <a:pt x="64" y="370"/>
                      <a:pt x="58" y="367"/>
                      <a:pt x="56" y="364"/>
                    </a:cubicBezTo>
                    <a:cubicBezTo>
                      <a:pt x="56" y="363"/>
                      <a:pt x="55" y="361"/>
                      <a:pt x="55" y="360"/>
                    </a:cubicBezTo>
                    <a:cubicBezTo>
                      <a:pt x="53" y="360"/>
                      <a:pt x="53" y="360"/>
                      <a:pt x="53" y="360"/>
                    </a:cubicBezTo>
                    <a:cubicBezTo>
                      <a:pt x="56" y="357"/>
                      <a:pt x="49" y="356"/>
                      <a:pt x="49" y="353"/>
                    </a:cubicBezTo>
                    <a:cubicBezTo>
                      <a:pt x="50" y="354"/>
                      <a:pt x="51" y="353"/>
                      <a:pt x="51" y="351"/>
                    </a:cubicBezTo>
                    <a:cubicBezTo>
                      <a:pt x="50" y="355"/>
                      <a:pt x="45" y="349"/>
                      <a:pt x="44" y="350"/>
                    </a:cubicBezTo>
                    <a:cubicBezTo>
                      <a:pt x="42" y="345"/>
                      <a:pt x="48" y="349"/>
                      <a:pt x="48" y="347"/>
                    </a:cubicBezTo>
                    <a:cubicBezTo>
                      <a:pt x="45" y="346"/>
                      <a:pt x="46" y="341"/>
                      <a:pt x="43" y="341"/>
                    </a:cubicBezTo>
                    <a:cubicBezTo>
                      <a:pt x="44" y="345"/>
                      <a:pt x="41" y="341"/>
                      <a:pt x="40" y="341"/>
                    </a:cubicBezTo>
                    <a:cubicBezTo>
                      <a:pt x="38" y="337"/>
                      <a:pt x="41" y="341"/>
                      <a:pt x="40" y="338"/>
                    </a:cubicBezTo>
                    <a:cubicBezTo>
                      <a:pt x="39" y="336"/>
                      <a:pt x="36" y="335"/>
                      <a:pt x="37" y="338"/>
                    </a:cubicBezTo>
                    <a:cubicBezTo>
                      <a:pt x="36" y="335"/>
                      <a:pt x="32" y="333"/>
                      <a:pt x="32" y="330"/>
                    </a:cubicBezTo>
                    <a:cubicBezTo>
                      <a:pt x="33" y="328"/>
                      <a:pt x="36" y="335"/>
                      <a:pt x="36" y="333"/>
                    </a:cubicBezTo>
                    <a:cubicBezTo>
                      <a:pt x="32" y="326"/>
                      <a:pt x="30" y="331"/>
                      <a:pt x="27" y="325"/>
                    </a:cubicBezTo>
                    <a:cubicBezTo>
                      <a:pt x="27" y="328"/>
                      <a:pt x="24" y="327"/>
                      <a:pt x="22" y="324"/>
                    </a:cubicBezTo>
                    <a:cubicBezTo>
                      <a:pt x="19" y="317"/>
                      <a:pt x="24" y="327"/>
                      <a:pt x="25" y="323"/>
                    </a:cubicBezTo>
                    <a:cubicBezTo>
                      <a:pt x="23" y="321"/>
                      <a:pt x="23" y="321"/>
                      <a:pt x="23" y="321"/>
                    </a:cubicBezTo>
                    <a:cubicBezTo>
                      <a:pt x="25" y="316"/>
                      <a:pt x="31" y="327"/>
                      <a:pt x="32" y="322"/>
                    </a:cubicBezTo>
                    <a:cubicBezTo>
                      <a:pt x="30" y="320"/>
                      <a:pt x="30" y="320"/>
                      <a:pt x="30" y="320"/>
                    </a:cubicBezTo>
                    <a:cubicBezTo>
                      <a:pt x="31" y="320"/>
                      <a:pt x="32" y="321"/>
                      <a:pt x="33" y="319"/>
                    </a:cubicBezTo>
                    <a:cubicBezTo>
                      <a:pt x="30" y="319"/>
                      <a:pt x="30" y="313"/>
                      <a:pt x="29" y="312"/>
                    </a:cubicBezTo>
                    <a:cubicBezTo>
                      <a:pt x="27" y="312"/>
                      <a:pt x="30" y="315"/>
                      <a:pt x="29" y="315"/>
                    </a:cubicBezTo>
                    <a:cubicBezTo>
                      <a:pt x="27" y="312"/>
                      <a:pt x="24" y="311"/>
                      <a:pt x="24" y="306"/>
                    </a:cubicBezTo>
                    <a:cubicBezTo>
                      <a:pt x="26" y="308"/>
                      <a:pt x="26" y="304"/>
                      <a:pt x="27" y="305"/>
                    </a:cubicBezTo>
                    <a:cubicBezTo>
                      <a:pt x="27" y="303"/>
                      <a:pt x="25" y="305"/>
                      <a:pt x="25" y="301"/>
                    </a:cubicBezTo>
                    <a:cubicBezTo>
                      <a:pt x="26" y="301"/>
                      <a:pt x="26" y="301"/>
                      <a:pt x="26" y="301"/>
                    </a:cubicBezTo>
                    <a:cubicBezTo>
                      <a:pt x="23" y="289"/>
                      <a:pt x="22" y="272"/>
                      <a:pt x="18" y="260"/>
                    </a:cubicBezTo>
                    <a:cubicBezTo>
                      <a:pt x="20" y="258"/>
                      <a:pt x="20" y="254"/>
                      <a:pt x="21" y="247"/>
                    </a:cubicBezTo>
                    <a:cubicBezTo>
                      <a:pt x="21" y="250"/>
                      <a:pt x="19" y="247"/>
                      <a:pt x="19" y="246"/>
                    </a:cubicBezTo>
                    <a:cubicBezTo>
                      <a:pt x="21" y="242"/>
                      <a:pt x="21" y="242"/>
                      <a:pt x="21" y="242"/>
                    </a:cubicBezTo>
                    <a:cubicBezTo>
                      <a:pt x="23" y="239"/>
                      <a:pt x="22" y="233"/>
                      <a:pt x="21" y="230"/>
                    </a:cubicBezTo>
                    <a:cubicBezTo>
                      <a:pt x="22" y="229"/>
                      <a:pt x="22" y="229"/>
                      <a:pt x="23" y="229"/>
                    </a:cubicBezTo>
                    <a:cubicBezTo>
                      <a:pt x="24" y="225"/>
                      <a:pt x="22" y="225"/>
                      <a:pt x="22" y="224"/>
                    </a:cubicBezTo>
                    <a:cubicBezTo>
                      <a:pt x="23" y="221"/>
                      <a:pt x="23" y="221"/>
                      <a:pt x="23" y="221"/>
                    </a:cubicBezTo>
                    <a:cubicBezTo>
                      <a:pt x="22" y="221"/>
                      <a:pt x="22" y="221"/>
                      <a:pt x="22" y="221"/>
                    </a:cubicBezTo>
                    <a:cubicBezTo>
                      <a:pt x="22" y="217"/>
                      <a:pt x="23" y="213"/>
                      <a:pt x="25" y="213"/>
                    </a:cubicBezTo>
                    <a:cubicBezTo>
                      <a:pt x="25" y="212"/>
                      <a:pt x="25" y="211"/>
                      <a:pt x="24" y="212"/>
                    </a:cubicBezTo>
                    <a:cubicBezTo>
                      <a:pt x="26" y="209"/>
                      <a:pt x="28" y="200"/>
                      <a:pt x="29" y="193"/>
                    </a:cubicBezTo>
                    <a:cubicBezTo>
                      <a:pt x="28" y="196"/>
                      <a:pt x="27" y="196"/>
                      <a:pt x="26" y="196"/>
                    </a:cubicBezTo>
                    <a:cubicBezTo>
                      <a:pt x="24" y="194"/>
                      <a:pt x="27" y="194"/>
                      <a:pt x="26" y="191"/>
                    </a:cubicBezTo>
                    <a:cubicBezTo>
                      <a:pt x="27" y="192"/>
                      <a:pt x="28" y="189"/>
                      <a:pt x="28" y="192"/>
                    </a:cubicBezTo>
                    <a:cubicBezTo>
                      <a:pt x="33" y="185"/>
                      <a:pt x="36" y="173"/>
                      <a:pt x="40" y="164"/>
                    </a:cubicBezTo>
                    <a:cubicBezTo>
                      <a:pt x="40" y="162"/>
                      <a:pt x="40" y="162"/>
                      <a:pt x="39" y="161"/>
                    </a:cubicBezTo>
                    <a:cubicBezTo>
                      <a:pt x="45" y="156"/>
                      <a:pt x="47" y="148"/>
                      <a:pt x="51" y="142"/>
                    </a:cubicBezTo>
                    <a:cubicBezTo>
                      <a:pt x="49" y="143"/>
                      <a:pt x="48" y="139"/>
                      <a:pt x="50" y="136"/>
                    </a:cubicBezTo>
                    <a:cubicBezTo>
                      <a:pt x="51" y="131"/>
                      <a:pt x="53" y="136"/>
                      <a:pt x="56" y="133"/>
                    </a:cubicBezTo>
                    <a:cubicBezTo>
                      <a:pt x="57" y="131"/>
                      <a:pt x="59" y="128"/>
                      <a:pt x="60" y="127"/>
                    </a:cubicBezTo>
                    <a:cubicBezTo>
                      <a:pt x="60" y="127"/>
                      <a:pt x="60" y="127"/>
                      <a:pt x="60" y="127"/>
                    </a:cubicBezTo>
                    <a:cubicBezTo>
                      <a:pt x="61" y="125"/>
                      <a:pt x="63" y="121"/>
                      <a:pt x="65" y="120"/>
                    </a:cubicBezTo>
                    <a:cubicBezTo>
                      <a:pt x="65" y="120"/>
                      <a:pt x="65" y="120"/>
                      <a:pt x="65" y="120"/>
                    </a:cubicBezTo>
                    <a:cubicBezTo>
                      <a:pt x="67" y="118"/>
                      <a:pt x="69" y="117"/>
                      <a:pt x="71" y="115"/>
                    </a:cubicBezTo>
                    <a:cubicBezTo>
                      <a:pt x="70" y="113"/>
                      <a:pt x="75" y="109"/>
                      <a:pt x="74" y="107"/>
                    </a:cubicBezTo>
                    <a:cubicBezTo>
                      <a:pt x="75" y="107"/>
                      <a:pt x="74" y="107"/>
                      <a:pt x="75" y="107"/>
                    </a:cubicBezTo>
                    <a:cubicBezTo>
                      <a:pt x="74" y="106"/>
                      <a:pt x="74" y="106"/>
                      <a:pt x="74" y="106"/>
                    </a:cubicBezTo>
                    <a:cubicBezTo>
                      <a:pt x="78" y="103"/>
                      <a:pt x="78" y="103"/>
                      <a:pt x="78" y="103"/>
                    </a:cubicBezTo>
                    <a:cubicBezTo>
                      <a:pt x="78" y="104"/>
                      <a:pt x="78" y="105"/>
                      <a:pt x="78" y="106"/>
                    </a:cubicBezTo>
                    <a:cubicBezTo>
                      <a:pt x="82" y="103"/>
                      <a:pt x="78" y="104"/>
                      <a:pt x="79" y="101"/>
                    </a:cubicBezTo>
                    <a:cubicBezTo>
                      <a:pt x="81" y="98"/>
                      <a:pt x="82" y="99"/>
                      <a:pt x="84" y="99"/>
                    </a:cubicBezTo>
                    <a:cubicBezTo>
                      <a:pt x="84" y="100"/>
                      <a:pt x="82" y="100"/>
                      <a:pt x="81" y="101"/>
                    </a:cubicBezTo>
                    <a:cubicBezTo>
                      <a:pt x="81" y="103"/>
                      <a:pt x="83" y="100"/>
                      <a:pt x="84" y="101"/>
                    </a:cubicBezTo>
                    <a:cubicBezTo>
                      <a:pt x="85" y="100"/>
                      <a:pt x="84" y="98"/>
                      <a:pt x="86" y="97"/>
                    </a:cubicBezTo>
                    <a:cubicBezTo>
                      <a:pt x="88" y="96"/>
                      <a:pt x="92" y="92"/>
                      <a:pt x="92" y="93"/>
                    </a:cubicBezTo>
                    <a:cubicBezTo>
                      <a:pt x="93" y="91"/>
                      <a:pt x="95" y="90"/>
                      <a:pt x="96" y="88"/>
                    </a:cubicBezTo>
                    <a:cubicBezTo>
                      <a:pt x="94" y="89"/>
                      <a:pt x="91" y="91"/>
                      <a:pt x="90" y="91"/>
                    </a:cubicBezTo>
                    <a:cubicBezTo>
                      <a:pt x="91" y="90"/>
                      <a:pt x="94" y="87"/>
                      <a:pt x="94" y="87"/>
                    </a:cubicBezTo>
                    <a:cubicBezTo>
                      <a:pt x="94" y="88"/>
                      <a:pt x="94" y="88"/>
                      <a:pt x="94" y="88"/>
                    </a:cubicBezTo>
                    <a:cubicBezTo>
                      <a:pt x="94" y="87"/>
                      <a:pt x="99" y="84"/>
                      <a:pt x="96" y="85"/>
                    </a:cubicBezTo>
                    <a:cubicBezTo>
                      <a:pt x="100" y="84"/>
                      <a:pt x="100" y="84"/>
                      <a:pt x="100" y="84"/>
                    </a:cubicBezTo>
                    <a:cubicBezTo>
                      <a:pt x="100" y="82"/>
                      <a:pt x="103" y="80"/>
                      <a:pt x="105" y="78"/>
                    </a:cubicBezTo>
                    <a:cubicBezTo>
                      <a:pt x="106" y="80"/>
                      <a:pt x="106" y="82"/>
                      <a:pt x="110" y="80"/>
                    </a:cubicBezTo>
                    <a:cubicBezTo>
                      <a:pt x="113" y="76"/>
                      <a:pt x="113" y="76"/>
                      <a:pt x="113" y="76"/>
                    </a:cubicBezTo>
                    <a:cubicBezTo>
                      <a:pt x="115" y="74"/>
                      <a:pt x="116" y="74"/>
                      <a:pt x="116" y="75"/>
                    </a:cubicBezTo>
                    <a:cubicBezTo>
                      <a:pt x="124" y="71"/>
                      <a:pt x="121" y="66"/>
                      <a:pt x="128" y="64"/>
                    </a:cubicBezTo>
                    <a:cubicBezTo>
                      <a:pt x="126" y="67"/>
                      <a:pt x="129" y="66"/>
                      <a:pt x="132" y="65"/>
                    </a:cubicBezTo>
                    <a:cubicBezTo>
                      <a:pt x="131" y="65"/>
                      <a:pt x="131" y="64"/>
                      <a:pt x="132" y="63"/>
                    </a:cubicBezTo>
                    <a:cubicBezTo>
                      <a:pt x="131" y="63"/>
                      <a:pt x="132" y="65"/>
                      <a:pt x="129" y="65"/>
                    </a:cubicBezTo>
                    <a:cubicBezTo>
                      <a:pt x="128" y="65"/>
                      <a:pt x="131" y="63"/>
                      <a:pt x="132" y="62"/>
                    </a:cubicBezTo>
                    <a:cubicBezTo>
                      <a:pt x="139" y="63"/>
                      <a:pt x="150" y="53"/>
                      <a:pt x="160" y="50"/>
                    </a:cubicBezTo>
                    <a:cubicBezTo>
                      <a:pt x="158" y="48"/>
                      <a:pt x="163" y="48"/>
                      <a:pt x="164" y="46"/>
                    </a:cubicBezTo>
                    <a:cubicBezTo>
                      <a:pt x="165" y="49"/>
                      <a:pt x="169" y="43"/>
                      <a:pt x="172" y="44"/>
                    </a:cubicBezTo>
                    <a:cubicBezTo>
                      <a:pt x="170" y="42"/>
                      <a:pt x="170" y="42"/>
                      <a:pt x="170" y="42"/>
                    </a:cubicBezTo>
                    <a:cubicBezTo>
                      <a:pt x="176" y="41"/>
                      <a:pt x="177" y="34"/>
                      <a:pt x="182" y="36"/>
                    </a:cubicBezTo>
                    <a:cubicBezTo>
                      <a:pt x="185" y="35"/>
                      <a:pt x="182" y="38"/>
                      <a:pt x="181" y="39"/>
                    </a:cubicBezTo>
                    <a:cubicBezTo>
                      <a:pt x="186" y="40"/>
                      <a:pt x="191" y="32"/>
                      <a:pt x="196" y="34"/>
                    </a:cubicBezTo>
                    <a:cubicBezTo>
                      <a:pt x="196" y="33"/>
                      <a:pt x="194" y="32"/>
                      <a:pt x="197" y="30"/>
                    </a:cubicBezTo>
                    <a:cubicBezTo>
                      <a:pt x="201" y="30"/>
                      <a:pt x="207" y="29"/>
                      <a:pt x="207" y="29"/>
                    </a:cubicBezTo>
                    <a:cubicBezTo>
                      <a:pt x="209" y="28"/>
                      <a:pt x="210" y="27"/>
                      <a:pt x="213" y="27"/>
                    </a:cubicBezTo>
                    <a:cubicBezTo>
                      <a:pt x="213" y="28"/>
                      <a:pt x="212" y="28"/>
                      <a:pt x="211" y="29"/>
                    </a:cubicBezTo>
                    <a:cubicBezTo>
                      <a:pt x="215" y="28"/>
                      <a:pt x="219" y="26"/>
                      <a:pt x="222" y="24"/>
                    </a:cubicBezTo>
                    <a:cubicBezTo>
                      <a:pt x="225" y="26"/>
                      <a:pt x="233" y="23"/>
                      <a:pt x="238" y="23"/>
                    </a:cubicBezTo>
                    <a:cubicBezTo>
                      <a:pt x="241" y="20"/>
                      <a:pt x="247" y="23"/>
                      <a:pt x="247" y="20"/>
                    </a:cubicBezTo>
                    <a:cubicBezTo>
                      <a:pt x="247" y="20"/>
                      <a:pt x="247" y="20"/>
                      <a:pt x="248" y="21"/>
                    </a:cubicBezTo>
                    <a:cubicBezTo>
                      <a:pt x="249" y="19"/>
                      <a:pt x="251" y="17"/>
                      <a:pt x="253" y="17"/>
                    </a:cubicBezTo>
                    <a:cubicBezTo>
                      <a:pt x="253" y="19"/>
                      <a:pt x="253" y="19"/>
                      <a:pt x="253" y="19"/>
                    </a:cubicBezTo>
                    <a:cubicBezTo>
                      <a:pt x="252" y="22"/>
                      <a:pt x="260" y="19"/>
                      <a:pt x="261" y="20"/>
                    </a:cubicBezTo>
                    <a:cubicBezTo>
                      <a:pt x="258" y="19"/>
                      <a:pt x="263" y="20"/>
                      <a:pt x="263" y="18"/>
                    </a:cubicBezTo>
                    <a:cubicBezTo>
                      <a:pt x="266" y="18"/>
                      <a:pt x="266" y="18"/>
                      <a:pt x="266" y="18"/>
                    </a:cubicBezTo>
                    <a:cubicBezTo>
                      <a:pt x="271" y="17"/>
                      <a:pt x="267" y="17"/>
                      <a:pt x="273" y="16"/>
                    </a:cubicBezTo>
                    <a:cubicBezTo>
                      <a:pt x="276" y="16"/>
                      <a:pt x="274" y="19"/>
                      <a:pt x="273" y="19"/>
                    </a:cubicBezTo>
                    <a:cubicBezTo>
                      <a:pt x="275" y="20"/>
                      <a:pt x="278" y="19"/>
                      <a:pt x="281" y="19"/>
                    </a:cubicBezTo>
                    <a:cubicBezTo>
                      <a:pt x="280" y="18"/>
                      <a:pt x="280" y="18"/>
                      <a:pt x="281" y="18"/>
                    </a:cubicBezTo>
                    <a:cubicBezTo>
                      <a:pt x="281" y="18"/>
                      <a:pt x="281" y="18"/>
                      <a:pt x="281" y="19"/>
                    </a:cubicBezTo>
                    <a:cubicBezTo>
                      <a:pt x="282" y="18"/>
                      <a:pt x="283" y="18"/>
                      <a:pt x="285" y="18"/>
                    </a:cubicBezTo>
                    <a:cubicBezTo>
                      <a:pt x="285" y="19"/>
                      <a:pt x="285" y="19"/>
                      <a:pt x="285" y="19"/>
                    </a:cubicBezTo>
                    <a:cubicBezTo>
                      <a:pt x="283" y="19"/>
                      <a:pt x="282" y="19"/>
                      <a:pt x="281" y="19"/>
                    </a:cubicBezTo>
                    <a:cubicBezTo>
                      <a:pt x="282" y="19"/>
                      <a:pt x="283" y="19"/>
                      <a:pt x="284" y="19"/>
                    </a:cubicBezTo>
                    <a:cubicBezTo>
                      <a:pt x="285" y="19"/>
                      <a:pt x="285" y="19"/>
                      <a:pt x="285" y="19"/>
                    </a:cubicBezTo>
                    <a:cubicBezTo>
                      <a:pt x="286" y="19"/>
                      <a:pt x="287" y="19"/>
                      <a:pt x="288" y="20"/>
                    </a:cubicBezTo>
                    <a:cubicBezTo>
                      <a:pt x="287" y="21"/>
                      <a:pt x="287" y="21"/>
                      <a:pt x="287" y="21"/>
                    </a:cubicBezTo>
                    <a:cubicBezTo>
                      <a:pt x="289" y="22"/>
                      <a:pt x="294" y="20"/>
                      <a:pt x="294" y="20"/>
                    </a:cubicBezTo>
                    <a:cubicBezTo>
                      <a:pt x="303" y="22"/>
                      <a:pt x="318" y="23"/>
                      <a:pt x="322" y="24"/>
                    </a:cubicBezTo>
                    <a:cubicBezTo>
                      <a:pt x="319" y="23"/>
                      <a:pt x="318" y="24"/>
                      <a:pt x="320" y="24"/>
                    </a:cubicBezTo>
                    <a:cubicBezTo>
                      <a:pt x="323" y="25"/>
                      <a:pt x="326" y="24"/>
                      <a:pt x="326" y="25"/>
                    </a:cubicBezTo>
                    <a:cubicBezTo>
                      <a:pt x="329" y="25"/>
                      <a:pt x="328" y="27"/>
                      <a:pt x="332" y="28"/>
                    </a:cubicBezTo>
                    <a:cubicBezTo>
                      <a:pt x="332" y="29"/>
                      <a:pt x="333" y="27"/>
                      <a:pt x="332" y="27"/>
                    </a:cubicBezTo>
                    <a:cubicBezTo>
                      <a:pt x="337" y="31"/>
                      <a:pt x="347" y="31"/>
                      <a:pt x="354" y="36"/>
                    </a:cubicBezTo>
                    <a:cubicBezTo>
                      <a:pt x="353" y="36"/>
                      <a:pt x="352" y="36"/>
                      <a:pt x="351" y="37"/>
                    </a:cubicBezTo>
                    <a:cubicBezTo>
                      <a:pt x="357" y="38"/>
                      <a:pt x="363" y="41"/>
                      <a:pt x="369" y="42"/>
                    </a:cubicBezTo>
                    <a:cubicBezTo>
                      <a:pt x="368" y="42"/>
                      <a:pt x="368" y="43"/>
                      <a:pt x="366" y="43"/>
                    </a:cubicBezTo>
                    <a:cubicBezTo>
                      <a:pt x="369" y="44"/>
                      <a:pt x="372" y="46"/>
                      <a:pt x="375" y="47"/>
                    </a:cubicBezTo>
                    <a:cubicBezTo>
                      <a:pt x="375" y="47"/>
                      <a:pt x="375" y="47"/>
                      <a:pt x="375" y="47"/>
                    </a:cubicBezTo>
                    <a:cubicBezTo>
                      <a:pt x="373" y="44"/>
                      <a:pt x="378" y="46"/>
                      <a:pt x="381" y="48"/>
                    </a:cubicBezTo>
                    <a:cubicBezTo>
                      <a:pt x="380" y="48"/>
                      <a:pt x="380" y="48"/>
                      <a:pt x="380" y="48"/>
                    </a:cubicBezTo>
                    <a:cubicBezTo>
                      <a:pt x="384" y="51"/>
                      <a:pt x="385" y="50"/>
                      <a:pt x="388" y="53"/>
                    </a:cubicBezTo>
                    <a:cubicBezTo>
                      <a:pt x="390" y="55"/>
                      <a:pt x="386" y="52"/>
                      <a:pt x="386" y="53"/>
                    </a:cubicBezTo>
                    <a:cubicBezTo>
                      <a:pt x="386" y="56"/>
                      <a:pt x="393" y="61"/>
                      <a:pt x="394" y="62"/>
                    </a:cubicBezTo>
                    <a:cubicBezTo>
                      <a:pt x="395" y="62"/>
                      <a:pt x="396" y="63"/>
                      <a:pt x="397" y="62"/>
                    </a:cubicBezTo>
                    <a:cubicBezTo>
                      <a:pt x="400" y="64"/>
                      <a:pt x="397" y="64"/>
                      <a:pt x="399" y="66"/>
                    </a:cubicBezTo>
                    <a:cubicBezTo>
                      <a:pt x="409" y="69"/>
                      <a:pt x="409" y="69"/>
                      <a:pt x="409" y="69"/>
                    </a:cubicBezTo>
                    <a:cubicBezTo>
                      <a:pt x="408" y="69"/>
                      <a:pt x="410" y="73"/>
                      <a:pt x="407" y="71"/>
                    </a:cubicBezTo>
                    <a:cubicBezTo>
                      <a:pt x="412" y="76"/>
                      <a:pt x="417" y="77"/>
                      <a:pt x="422" y="80"/>
                    </a:cubicBezTo>
                    <a:cubicBezTo>
                      <a:pt x="423" y="82"/>
                      <a:pt x="428" y="87"/>
                      <a:pt x="430" y="89"/>
                    </a:cubicBezTo>
                    <a:cubicBezTo>
                      <a:pt x="429" y="90"/>
                      <a:pt x="428" y="87"/>
                      <a:pt x="427" y="87"/>
                    </a:cubicBezTo>
                    <a:cubicBezTo>
                      <a:pt x="428" y="91"/>
                      <a:pt x="428" y="91"/>
                      <a:pt x="428" y="91"/>
                    </a:cubicBezTo>
                    <a:cubicBezTo>
                      <a:pt x="425" y="87"/>
                      <a:pt x="427" y="93"/>
                      <a:pt x="424" y="91"/>
                    </a:cubicBezTo>
                    <a:cubicBezTo>
                      <a:pt x="428" y="94"/>
                      <a:pt x="432" y="102"/>
                      <a:pt x="435" y="107"/>
                    </a:cubicBezTo>
                    <a:cubicBezTo>
                      <a:pt x="435" y="102"/>
                      <a:pt x="440" y="113"/>
                      <a:pt x="443" y="111"/>
                    </a:cubicBezTo>
                    <a:cubicBezTo>
                      <a:pt x="447" y="117"/>
                      <a:pt x="443" y="115"/>
                      <a:pt x="443" y="118"/>
                    </a:cubicBezTo>
                    <a:cubicBezTo>
                      <a:pt x="448" y="124"/>
                      <a:pt x="451" y="130"/>
                      <a:pt x="453" y="136"/>
                    </a:cubicBezTo>
                    <a:cubicBezTo>
                      <a:pt x="453" y="136"/>
                      <a:pt x="453" y="136"/>
                      <a:pt x="453" y="136"/>
                    </a:cubicBezTo>
                    <a:cubicBezTo>
                      <a:pt x="456" y="141"/>
                      <a:pt x="459" y="150"/>
                      <a:pt x="464" y="155"/>
                    </a:cubicBezTo>
                    <a:cubicBezTo>
                      <a:pt x="463" y="154"/>
                      <a:pt x="463" y="155"/>
                      <a:pt x="462" y="154"/>
                    </a:cubicBezTo>
                    <a:cubicBezTo>
                      <a:pt x="463" y="160"/>
                      <a:pt x="465" y="154"/>
                      <a:pt x="466" y="161"/>
                    </a:cubicBezTo>
                    <a:cubicBezTo>
                      <a:pt x="465" y="160"/>
                      <a:pt x="465" y="160"/>
                      <a:pt x="465" y="160"/>
                    </a:cubicBezTo>
                    <a:cubicBezTo>
                      <a:pt x="467" y="164"/>
                      <a:pt x="467" y="169"/>
                      <a:pt x="470" y="173"/>
                    </a:cubicBezTo>
                    <a:cubicBezTo>
                      <a:pt x="469" y="174"/>
                      <a:pt x="469" y="173"/>
                      <a:pt x="468" y="172"/>
                    </a:cubicBezTo>
                    <a:cubicBezTo>
                      <a:pt x="470" y="177"/>
                      <a:pt x="471" y="182"/>
                      <a:pt x="474" y="186"/>
                    </a:cubicBezTo>
                    <a:cubicBezTo>
                      <a:pt x="473" y="186"/>
                      <a:pt x="472" y="186"/>
                      <a:pt x="471" y="184"/>
                    </a:cubicBezTo>
                    <a:cubicBezTo>
                      <a:pt x="471" y="189"/>
                      <a:pt x="474" y="189"/>
                      <a:pt x="474" y="193"/>
                    </a:cubicBezTo>
                    <a:cubicBezTo>
                      <a:pt x="475" y="194"/>
                      <a:pt x="474" y="197"/>
                      <a:pt x="474" y="196"/>
                    </a:cubicBezTo>
                    <a:cubicBezTo>
                      <a:pt x="475" y="198"/>
                      <a:pt x="476" y="205"/>
                      <a:pt x="477" y="207"/>
                    </a:cubicBezTo>
                    <a:cubicBezTo>
                      <a:pt x="476" y="208"/>
                      <a:pt x="476" y="209"/>
                      <a:pt x="475" y="212"/>
                    </a:cubicBezTo>
                    <a:cubicBezTo>
                      <a:pt x="478" y="236"/>
                      <a:pt x="473" y="260"/>
                      <a:pt x="467" y="283"/>
                    </a:cubicBezTo>
                    <a:cubicBezTo>
                      <a:pt x="463" y="286"/>
                      <a:pt x="467" y="277"/>
                      <a:pt x="464" y="279"/>
                    </a:cubicBezTo>
                    <a:cubicBezTo>
                      <a:pt x="467" y="280"/>
                      <a:pt x="464" y="283"/>
                      <a:pt x="461" y="290"/>
                    </a:cubicBezTo>
                    <a:cubicBezTo>
                      <a:pt x="461" y="290"/>
                      <a:pt x="461" y="290"/>
                      <a:pt x="461" y="290"/>
                    </a:cubicBezTo>
                    <a:cubicBezTo>
                      <a:pt x="460" y="293"/>
                      <a:pt x="458" y="294"/>
                      <a:pt x="457" y="297"/>
                    </a:cubicBezTo>
                    <a:cubicBezTo>
                      <a:pt x="458" y="297"/>
                      <a:pt x="458" y="297"/>
                      <a:pt x="458" y="297"/>
                    </a:cubicBezTo>
                    <a:cubicBezTo>
                      <a:pt x="458" y="301"/>
                      <a:pt x="452" y="303"/>
                      <a:pt x="453" y="306"/>
                    </a:cubicBezTo>
                    <a:cubicBezTo>
                      <a:pt x="451" y="307"/>
                      <a:pt x="451" y="307"/>
                      <a:pt x="451" y="307"/>
                    </a:cubicBezTo>
                    <a:cubicBezTo>
                      <a:pt x="451" y="312"/>
                      <a:pt x="447" y="312"/>
                      <a:pt x="447" y="316"/>
                    </a:cubicBezTo>
                    <a:cubicBezTo>
                      <a:pt x="447" y="316"/>
                      <a:pt x="447" y="316"/>
                      <a:pt x="447" y="316"/>
                    </a:cubicBezTo>
                    <a:cubicBezTo>
                      <a:pt x="443" y="320"/>
                      <a:pt x="442" y="327"/>
                      <a:pt x="439" y="328"/>
                    </a:cubicBezTo>
                    <a:cubicBezTo>
                      <a:pt x="437" y="332"/>
                      <a:pt x="434" y="337"/>
                      <a:pt x="435" y="339"/>
                    </a:cubicBezTo>
                    <a:cubicBezTo>
                      <a:pt x="433" y="339"/>
                      <a:pt x="433" y="338"/>
                      <a:pt x="433" y="337"/>
                    </a:cubicBezTo>
                    <a:cubicBezTo>
                      <a:pt x="422" y="352"/>
                      <a:pt x="406" y="365"/>
                      <a:pt x="395" y="377"/>
                    </a:cubicBezTo>
                    <a:cubicBezTo>
                      <a:pt x="394" y="378"/>
                      <a:pt x="395" y="377"/>
                      <a:pt x="395" y="376"/>
                    </a:cubicBezTo>
                    <a:cubicBezTo>
                      <a:pt x="389" y="385"/>
                      <a:pt x="378" y="390"/>
                      <a:pt x="378" y="398"/>
                    </a:cubicBezTo>
                    <a:cubicBezTo>
                      <a:pt x="377" y="402"/>
                      <a:pt x="377" y="402"/>
                      <a:pt x="377" y="402"/>
                    </a:cubicBezTo>
                    <a:cubicBezTo>
                      <a:pt x="375" y="403"/>
                      <a:pt x="375" y="402"/>
                      <a:pt x="373" y="403"/>
                    </a:cubicBezTo>
                    <a:cubicBezTo>
                      <a:pt x="373" y="406"/>
                      <a:pt x="368" y="411"/>
                      <a:pt x="369" y="413"/>
                    </a:cubicBezTo>
                    <a:cubicBezTo>
                      <a:pt x="368" y="414"/>
                      <a:pt x="369" y="412"/>
                      <a:pt x="368" y="412"/>
                    </a:cubicBezTo>
                    <a:cubicBezTo>
                      <a:pt x="365" y="416"/>
                      <a:pt x="365" y="422"/>
                      <a:pt x="363" y="426"/>
                    </a:cubicBezTo>
                    <a:cubicBezTo>
                      <a:pt x="363" y="424"/>
                      <a:pt x="363" y="424"/>
                      <a:pt x="363" y="424"/>
                    </a:cubicBezTo>
                    <a:cubicBezTo>
                      <a:pt x="349" y="443"/>
                      <a:pt x="340" y="473"/>
                      <a:pt x="342" y="493"/>
                    </a:cubicBezTo>
                    <a:cubicBezTo>
                      <a:pt x="343" y="498"/>
                      <a:pt x="340" y="495"/>
                      <a:pt x="340" y="497"/>
                    </a:cubicBezTo>
                    <a:cubicBezTo>
                      <a:pt x="342" y="517"/>
                      <a:pt x="338" y="542"/>
                      <a:pt x="349" y="558"/>
                    </a:cubicBezTo>
                    <a:cubicBezTo>
                      <a:pt x="355" y="570"/>
                      <a:pt x="363" y="573"/>
                      <a:pt x="363" y="573"/>
                    </a:cubicBezTo>
                    <a:cubicBezTo>
                      <a:pt x="346" y="542"/>
                      <a:pt x="349" y="513"/>
                      <a:pt x="356" y="481"/>
                    </a:cubicBezTo>
                    <a:cubicBezTo>
                      <a:pt x="356" y="470"/>
                      <a:pt x="359" y="457"/>
                      <a:pt x="363" y="448"/>
                    </a:cubicBezTo>
                    <a:cubicBezTo>
                      <a:pt x="376" y="404"/>
                      <a:pt x="410" y="388"/>
                      <a:pt x="444" y="349"/>
                    </a:cubicBezTo>
                    <a:cubicBezTo>
                      <a:pt x="442" y="350"/>
                      <a:pt x="443" y="348"/>
                      <a:pt x="444" y="346"/>
                    </a:cubicBezTo>
                    <a:cubicBezTo>
                      <a:pt x="445" y="345"/>
                      <a:pt x="445" y="345"/>
                      <a:pt x="445" y="345"/>
                    </a:cubicBezTo>
                    <a:cubicBezTo>
                      <a:pt x="446" y="342"/>
                      <a:pt x="446" y="342"/>
                      <a:pt x="446" y="342"/>
                    </a:cubicBezTo>
                    <a:cubicBezTo>
                      <a:pt x="448" y="339"/>
                      <a:pt x="449" y="341"/>
                      <a:pt x="447" y="344"/>
                    </a:cubicBezTo>
                    <a:cubicBezTo>
                      <a:pt x="459" y="329"/>
                      <a:pt x="467" y="314"/>
                      <a:pt x="475" y="297"/>
                    </a:cubicBezTo>
                    <a:cubicBezTo>
                      <a:pt x="474" y="295"/>
                      <a:pt x="479" y="288"/>
                      <a:pt x="477" y="286"/>
                    </a:cubicBezTo>
                    <a:cubicBezTo>
                      <a:pt x="478" y="286"/>
                      <a:pt x="478" y="286"/>
                      <a:pt x="478" y="287"/>
                    </a:cubicBezTo>
                    <a:cubicBezTo>
                      <a:pt x="481" y="274"/>
                      <a:pt x="482" y="274"/>
                      <a:pt x="487" y="263"/>
                    </a:cubicBezTo>
                    <a:cubicBezTo>
                      <a:pt x="501" y="211"/>
                      <a:pt x="485" y="161"/>
                      <a:pt x="463" y="1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39" name="Rectangle 77"/>
              <p:cNvSpPr>
                <a:spLocks noChangeArrowheads="1"/>
              </p:cNvSpPr>
              <p:nvPr/>
            </p:nvSpPr>
            <p:spPr bwMode="auto">
              <a:xfrm>
                <a:off x="4586" y="1893"/>
                <a:ext cx="1"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40" name="Freeform 78"/>
              <p:cNvSpPr/>
              <p:nvPr/>
            </p:nvSpPr>
            <p:spPr bwMode="auto">
              <a:xfrm>
                <a:off x="3937" y="2817"/>
                <a:ext cx="2" cy="0"/>
              </a:xfrm>
              <a:custGeom>
                <a:avLst/>
                <a:gdLst>
                  <a:gd name="T0" fmla="*/ 0 w 1"/>
                  <a:gd name="T1" fmla="*/ 1 w 1"/>
                  <a:gd name="T2" fmla="*/ 1 w 1"/>
                  <a:gd name="T3" fmla="*/ 0 w 1"/>
                </a:gdLst>
                <a:ahLst/>
                <a:cxnLst>
                  <a:cxn ang="0">
                    <a:pos x="T0" y="0"/>
                  </a:cxn>
                  <a:cxn ang="0">
                    <a:pos x="T1" y="0"/>
                  </a:cxn>
                  <a:cxn ang="0">
                    <a:pos x="T2" y="0"/>
                  </a:cxn>
                  <a:cxn ang="0">
                    <a:pos x="T3" y="0"/>
                  </a:cxn>
                </a:cxnLst>
                <a:rect l="0" t="0" r="r" b="b"/>
                <a:pathLst>
                  <a:path w="1">
                    <a:moveTo>
                      <a:pt x="0" y="0"/>
                    </a:moveTo>
                    <a:cubicBezTo>
                      <a:pt x="0" y="0"/>
                      <a:pt x="1" y="0"/>
                      <a:pt x="1" y="0"/>
                    </a:cubicBezTo>
                    <a:cubicBezTo>
                      <a:pt x="1" y="0"/>
                      <a:pt x="1" y="0"/>
                      <a:pt x="1"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41" name="Freeform 79"/>
              <p:cNvSpPr/>
              <p:nvPr/>
            </p:nvSpPr>
            <p:spPr bwMode="auto">
              <a:xfrm>
                <a:off x="4629" y="1859"/>
                <a:ext cx="2" cy="2"/>
              </a:xfrm>
              <a:custGeom>
                <a:avLst/>
                <a:gdLst>
                  <a:gd name="T0" fmla="*/ 2 w 2"/>
                  <a:gd name="T1" fmla="*/ 2 h 2"/>
                  <a:gd name="T2" fmla="*/ 2 w 2"/>
                  <a:gd name="T3" fmla="*/ 2 h 2"/>
                  <a:gd name="T4" fmla="*/ 0 w 2"/>
                  <a:gd name="T5" fmla="*/ 0 h 2"/>
                  <a:gd name="T6" fmla="*/ 2 w 2"/>
                  <a:gd name="T7" fmla="*/ 2 h 2"/>
                </a:gdLst>
                <a:ahLst/>
                <a:cxnLst>
                  <a:cxn ang="0">
                    <a:pos x="T0" y="T1"/>
                  </a:cxn>
                  <a:cxn ang="0">
                    <a:pos x="T2" y="T3"/>
                  </a:cxn>
                  <a:cxn ang="0">
                    <a:pos x="T4" y="T5"/>
                  </a:cxn>
                  <a:cxn ang="0">
                    <a:pos x="T6" y="T7"/>
                  </a:cxn>
                </a:cxnLst>
                <a:rect l="0" t="0" r="r" b="b"/>
                <a:pathLst>
                  <a:path w="2" h="2">
                    <a:moveTo>
                      <a:pt x="2" y="2"/>
                    </a:moveTo>
                    <a:lnTo>
                      <a:pt x="2" y="2"/>
                    </a:lnTo>
                    <a:lnTo>
                      <a:pt x="0" y="0"/>
                    </a:lnTo>
                    <a:lnTo>
                      <a:pt x="2"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42" name="Freeform 80"/>
              <p:cNvSpPr/>
              <p:nvPr/>
            </p:nvSpPr>
            <p:spPr bwMode="auto">
              <a:xfrm>
                <a:off x="3967" y="2813"/>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43" name="Freeform 81"/>
              <p:cNvSpPr/>
              <p:nvPr/>
            </p:nvSpPr>
            <p:spPr bwMode="auto">
              <a:xfrm>
                <a:off x="4618" y="1878"/>
                <a:ext cx="2" cy="4"/>
              </a:xfrm>
              <a:custGeom>
                <a:avLst/>
                <a:gdLst>
                  <a:gd name="T0" fmla="*/ 0 w 1"/>
                  <a:gd name="T1" fmla="*/ 1 h 2"/>
                  <a:gd name="T2" fmla="*/ 1 w 1"/>
                  <a:gd name="T3" fmla="*/ 2 h 2"/>
                  <a:gd name="T4" fmla="*/ 0 w 1"/>
                  <a:gd name="T5" fmla="*/ 1 h 2"/>
                </a:gdLst>
                <a:ahLst/>
                <a:cxnLst>
                  <a:cxn ang="0">
                    <a:pos x="T0" y="T1"/>
                  </a:cxn>
                  <a:cxn ang="0">
                    <a:pos x="T2" y="T3"/>
                  </a:cxn>
                  <a:cxn ang="0">
                    <a:pos x="T4" y="T5"/>
                  </a:cxn>
                </a:cxnLst>
                <a:rect l="0" t="0" r="r" b="b"/>
                <a:pathLst>
                  <a:path w="1" h="2">
                    <a:moveTo>
                      <a:pt x="0" y="1"/>
                    </a:moveTo>
                    <a:cubicBezTo>
                      <a:pt x="0" y="0"/>
                      <a:pt x="1" y="2"/>
                      <a:pt x="1" y="2"/>
                    </a:cubicBezTo>
                    <a:cubicBezTo>
                      <a:pt x="1" y="1"/>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44" name="Freeform 82"/>
              <p:cNvSpPr/>
              <p:nvPr/>
            </p:nvSpPr>
            <p:spPr bwMode="auto">
              <a:xfrm>
                <a:off x="3814" y="226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45" name="Freeform 83"/>
              <p:cNvSpPr/>
              <p:nvPr/>
            </p:nvSpPr>
            <p:spPr bwMode="auto">
              <a:xfrm>
                <a:off x="3876" y="2438"/>
                <a:ext cx="2"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0" y="0"/>
                      <a:pt x="0"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46" name="Freeform 84"/>
              <p:cNvSpPr/>
              <p:nvPr/>
            </p:nvSpPr>
            <p:spPr bwMode="auto">
              <a:xfrm>
                <a:off x="4618" y="187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47" name="Freeform 85"/>
              <p:cNvSpPr/>
              <p:nvPr/>
            </p:nvSpPr>
            <p:spPr bwMode="auto">
              <a:xfrm>
                <a:off x="3801" y="2272"/>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48" name="Freeform 86"/>
              <p:cNvSpPr/>
              <p:nvPr/>
            </p:nvSpPr>
            <p:spPr bwMode="auto">
              <a:xfrm>
                <a:off x="3808" y="2266"/>
                <a:ext cx="2" cy="2"/>
              </a:xfrm>
              <a:custGeom>
                <a:avLst/>
                <a:gdLst>
                  <a:gd name="T0" fmla="*/ 1 w 1"/>
                  <a:gd name="T1" fmla="*/ 0 h 1"/>
                  <a:gd name="T2" fmla="*/ 0 w 1"/>
                  <a:gd name="T3" fmla="*/ 0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1" y="0"/>
                      <a:pt x="0" y="0"/>
                    </a:cubicBezTo>
                    <a:cubicBezTo>
                      <a:pt x="1" y="0"/>
                      <a:pt x="1" y="1"/>
                      <a:pt x="1" y="1"/>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49" name="Freeform 87"/>
              <p:cNvSpPr/>
              <p:nvPr/>
            </p:nvSpPr>
            <p:spPr bwMode="auto">
              <a:xfrm>
                <a:off x="3878" y="2393"/>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50" name="Freeform 88"/>
              <p:cNvSpPr/>
              <p:nvPr/>
            </p:nvSpPr>
            <p:spPr bwMode="auto">
              <a:xfrm>
                <a:off x="3810" y="2266"/>
                <a:ext cx="6" cy="0"/>
              </a:xfrm>
              <a:custGeom>
                <a:avLst/>
                <a:gdLst>
                  <a:gd name="T0" fmla="*/ 1 w 3"/>
                  <a:gd name="T1" fmla="*/ 0 w 3"/>
                  <a:gd name="T2" fmla="*/ 1 w 3"/>
                </a:gdLst>
                <a:ahLst/>
                <a:cxnLst>
                  <a:cxn ang="0">
                    <a:pos x="T0" y="0"/>
                  </a:cxn>
                  <a:cxn ang="0">
                    <a:pos x="T1" y="0"/>
                  </a:cxn>
                  <a:cxn ang="0">
                    <a:pos x="T2" y="0"/>
                  </a:cxn>
                </a:cxnLst>
                <a:rect l="0" t="0" r="r" b="b"/>
                <a:pathLst>
                  <a:path w="3">
                    <a:moveTo>
                      <a:pt x="1" y="0"/>
                    </a:moveTo>
                    <a:cubicBezTo>
                      <a:pt x="0" y="0"/>
                      <a:pt x="0" y="0"/>
                      <a:pt x="0" y="0"/>
                    </a:cubicBezTo>
                    <a:cubicBezTo>
                      <a:pt x="3"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51" name="Freeform 89"/>
              <p:cNvSpPr/>
              <p:nvPr/>
            </p:nvSpPr>
            <p:spPr bwMode="auto">
              <a:xfrm>
                <a:off x="3935" y="2247"/>
                <a:ext cx="2"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52" name="Freeform 90"/>
              <p:cNvSpPr/>
              <p:nvPr/>
            </p:nvSpPr>
            <p:spPr bwMode="auto">
              <a:xfrm>
                <a:off x="3876" y="2213"/>
                <a:ext cx="2"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53" name="Oval 91"/>
              <p:cNvSpPr>
                <a:spLocks noChangeArrowheads="1"/>
              </p:cNvSpPr>
              <p:nvPr/>
            </p:nvSpPr>
            <p:spPr bwMode="auto">
              <a:xfrm>
                <a:off x="3814" y="2266"/>
                <a:ext cx="1" cy="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54" name="Freeform 92"/>
              <p:cNvSpPr/>
              <p:nvPr/>
            </p:nvSpPr>
            <p:spPr bwMode="auto">
              <a:xfrm>
                <a:off x="3801" y="2007"/>
                <a:ext cx="5" cy="7"/>
              </a:xfrm>
              <a:custGeom>
                <a:avLst/>
                <a:gdLst>
                  <a:gd name="T0" fmla="*/ 1 w 2"/>
                  <a:gd name="T1" fmla="*/ 0 h 3"/>
                  <a:gd name="T2" fmla="*/ 2 w 2"/>
                  <a:gd name="T3" fmla="*/ 3 h 3"/>
                  <a:gd name="T4" fmla="*/ 1 w 2"/>
                  <a:gd name="T5" fmla="*/ 2 h 3"/>
                  <a:gd name="T6" fmla="*/ 1 w 2"/>
                  <a:gd name="T7" fmla="*/ 0 h 3"/>
                </a:gdLst>
                <a:ahLst/>
                <a:cxnLst>
                  <a:cxn ang="0">
                    <a:pos x="T0" y="T1"/>
                  </a:cxn>
                  <a:cxn ang="0">
                    <a:pos x="T2" y="T3"/>
                  </a:cxn>
                  <a:cxn ang="0">
                    <a:pos x="T4" y="T5"/>
                  </a:cxn>
                  <a:cxn ang="0">
                    <a:pos x="T6" y="T7"/>
                  </a:cxn>
                </a:cxnLst>
                <a:rect l="0" t="0" r="r" b="b"/>
                <a:pathLst>
                  <a:path w="2" h="3">
                    <a:moveTo>
                      <a:pt x="1" y="0"/>
                    </a:moveTo>
                    <a:cubicBezTo>
                      <a:pt x="0" y="0"/>
                      <a:pt x="0" y="1"/>
                      <a:pt x="2" y="3"/>
                    </a:cubicBezTo>
                    <a:cubicBezTo>
                      <a:pt x="1" y="2"/>
                      <a:pt x="1" y="2"/>
                      <a:pt x="1" y="2"/>
                    </a:cubicBezTo>
                    <a:cubicBezTo>
                      <a:pt x="1" y="1"/>
                      <a:pt x="1"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55" name="Freeform 93"/>
              <p:cNvSpPr/>
              <p:nvPr/>
            </p:nvSpPr>
            <p:spPr bwMode="auto">
              <a:xfrm>
                <a:off x="3837" y="245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56" name="Freeform 94"/>
              <p:cNvSpPr/>
              <p:nvPr/>
            </p:nvSpPr>
            <p:spPr bwMode="auto">
              <a:xfrm>
                <a:off x="4398" y="2296"/>
                <a:ext cx="2" cy="2"/>
              </a:xfrm>
              <a:custGeom>
                <a:avLst/>
                <a:gdLst>
                  <a:gd name="T0" fmla="*/ 0 w 1"/>
                  <a:gd name="T1" fmla="*/ 0 h 1"/>
                  <a:gd name="T2" fmla="*/ 0 w 1"/>
                  <a:gd name="T3" fmla="*/ 1 h 1"/>
                  <a:gd name="T4" fmla="*/ 1 w 1"/>
                  <a:gd name="T5" fmla="*/ 0 h 1"/>
                  <a:gd name="T6" fmla="*/ 0 w 1"/>
                  <a:gd name="T7" fmla="*/ 0 h 1"/>
                </a:gdLst>
                <a:ahLst/>
                <a:cxnLst>
                  <a:cxn ang="0">
                    <a:pos x="T0" y="T1"/>
                  </a:cxn>
                  <a:cxn ang="0">
                    <a:pos x="T2" y="T3"/>
                  </a:cxn>
                  <a:cxn ang="0">
                    <a:pos x="T4" y="T5"/>
                  </a:cxn>
                  <a:cxn ang="0">
                    <a:pos x="T6" y="T7"/>
                  </a:cxn>
                </a:cxnLst>
                <a:rect l="0" t="0" r="r" b="b"/>
                <a:pathLst>
                  <a:path w="1" h="1">
                    <a:moveTo>
                      <a:pt x="0" y="0"/>
                    </a:moveTo>
                    <a:cubicBezTo>
                      <a:pt x="0" y="1"/>
                      <a:pt x="0" y="1"/>
                      <a:pt x="0" y="1"/>
                    </a:cubicBezTo>
                    <a:cubicBezTo>
                      <a:pt x="0" y="1"/>
                      <a:pt x="0"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57" name="Freeform 95"/>
              <p:cNvSpPr/>
              <p:nvPr/>
            </p:nvSpPr>
            <p:spPr bwMode="auto">
              <a:xfrm>
                <a:off x="4376" y="2249"/>
                <a:ext cx="227" cy="119"/>
              </a:xfrm>
              <a:custGeom>
                <a:avLst/>
                <a:gdLst>
                  <a:gd name="T0" fmla="*/ 90 w 107"/>
                  <a:gd name="T1" fmla="*/ 34 h 56"/>
                  <a:gd name="T2" fmla="*/ 75 w 107"/>
                  <a:gd name="T3" fmla="*/ 23 h 56"/>
                  <a:gd name="T4" fmla="*/ 59 w 107"/>
                  <a:gd name="T5" fmla="*/ 22 h 56"/>
                  <a:gd name="T6" fmla="*/ 54 w 107"/>
                  <a:gd name="T7" fmla="*/ 18 h 56"/>
                  <a:gd name="T8" fmla="*/ 44 w 107"/>
                  <a:gd name="T9" fmla="*/ 13 h 56"/>
                  <a:gd name="T10" fmla="*/ 37 w 107"/>
                  <a:gd name="T11" fmla="*/ 9 h 56"/>
                  <a:gd name="T12" fmla="*/ 30 w 107"/>
                  <a:gd name="T13" fmla="*/ 11 h 56"/>
                  <a:gd name="T14" fmla="*/ 20 w 107"/>
                  <a:gd name="T15" fmla="*/ 8 h 56"/>
                  <a:gd name="T16" fmla="*/ 15 w 107"/>
                  <a:gd name="T17" fmla="*/ 6 h 56"/>
                  <a:gd name="T18" fmla="*/ 9 w 107"/>
                  <a:gd name="T19" fmla="*/ 1 h 56"/>
                  <a:gd name="T20" fmla="*/ 6 w 107"/>
                  <a:gd name="T21" fmla="*/ 1 h 56"/>
                  <a:gd name="T22" fmla="*/ 3 w 107"/>
                  <a:gd name="T23" fmla="*/ 3 h 56"/>
                  <a:gd name="T24" fmla="*/ 0 w 107"/>
                  <a:gd name="T25" fmla="*/ 5 h 56"/>
                  <a:gd name="T26" fmla="*/ 1 w 107"/>
                  <a:gd name="T27" fmla="*/ 8 h 56"/>
                  <a:gd name="T28" fmla="*/ 6 w 107"/>
                  <a:gd name="T29" fmla="*/ 9 h 56"/>
                  <a:gd name="T30" fmla="*/ 8 w 107"/>
                  <a:gd name="T31" fmla="*/ 14 h 56"/>
                  <a:gd name="T32" fmla="*/ 3 w 107"/>
                  <a:gd name="T33" fmla="*/ 19 h 56"/>
                  <a:gd name="T34" fmla="*/ 5 w 107"/>
                  <a:gd name="T35" fmla="*/ 20 h 56"/>
                  <a:gd name="T36" fmla="*/ 8 w 107"/>
                  <a:gd name="T37" fmla="*/ 18 h 56"/>
                  <a:gd name="T38" fmla="*/ 8 w 107"/>
                  <a:gd name="T39" fmla="*/ 20 h 56"/>
                  <a:gd name="T40" fmla="*/ 12 w 107"/>
                  <a:gd name="T41" fmla="*/ 17 h 56"/>
                  <a:gd name="T42" fmla="*/ 11 w 107"/>
                  <a:gd name="T43" fmla="*/ 22 h 56"/>
                  <a:gd name="T44" fmla="*/ 11 w 107"/>
                  <a:gd name="T45" fmla="*/ 25 h 56"/>
                  <a:gd name="T46" fmla="*/ 13 w 107"/>
                  <a:gd name="T47" fmla="*/ 23 h 56"/>
                  <a:gd name="T48" fmla="*/ 14 w 107"/>
                  <a:gd name="T49" fmla="*/ 25 h 56"/>
                  <a:gd name="T50" fmla="*/ 17 w 107"/>
                  <a:gd name="T51" fmla="*/ 22 h 56"/>
                  <a:gd name="T52" fmla="*/ 21 w 107"/>
                  <a:gd name="T53" fmla="*/ 18 h 56"/>
                  <a:gd name="T54" fmla="*/ 20 w 107"/>
                  <a:gd name="T55" fmla="*/ 23 h 56"/>
                  <a:gd name="T56" fmla="*/ 24 w 107"/>
                  <a:gd name="T57" fmla="*/ 26 h 56"/>
                  <a:gd name="T58" fmla="*/ 26 w 107"/>
                  <a:gd name="T59" fmla="*/ 27 h 56"/>
                  <a:gd name="T60" fmla="*/ 28 w 107"/>
                  <a:gd name="T61" fmla="*/ 27 h 56"/>
                  <a:gd name="T62" fmla="*/ 33 w 107"/>
                  <a:gd name="T63" fmla="*/ 29 h 56"/>
                  <a:gd name="T64" fmla="*/ 35 w 107"/>
                  <a:gd name="T65" fmla="*/ 30 h 56"/>
                  <a:gd name="T66" fmla="*/ 36 w 107"/>
                  <a:gd name="T67" fmla="*/ 30 h 56"/>
                  <a:gd name="T68" fmla="*/ 38 w 107"/>
                  <a:gd name="T69" fmla="*/ 28 h 56"/>
                  <a:gd name="T70" fmla="*/ 39 w 107"/>
                  <a:gd name="T71" fmla="*/ 31 h 56"/>
                  <a:gd name="T72" fmla="*/ 41 w 107"/>
                  <a:gd name="T73" fmla="*/ 30 h 56"/>
                  <a:gd name="T74" fmla="*/ 44 w 107"/>
                  <a:gd name="T75" fmla="*/ 33 h 56"/>
                  <a:gd name="T76" fmla="*/ 48 w 107"/>
                  <a:gd name="T77" fmla="*/ 34 h 56"/>
                  <a:gd name="T78" fmla="*/ 50 w 107"/>
                  <a:gd name="T79" fmla="*/ 37 h 56"/>
                  <a:gd name="T80" fmla="*/ 52 w 107"/>
                  <a:gd name="T81" fmla="*/ 36 h 56"/>
                  <a:gd name="T82" fmla="*/ 52 w 107"/>
                  <a:gd name="T83" fmla="*/ 37 h 56"/>
                  <a:gd name="T84" fmla="*/ 55 w 107"/>
                  <a:gd name="T85" fmla="*/ 37 h 56"/>
                  <a:gd name="T86" fmla="*/ 58 w 107"/>
                  <a:gd name="T87" fmla="*/ 38 h 56"/>
                  <a:gd name="T88" fmla="*/ 61 w 107"/>
                  <a:gd name="T89" fmla="*/ 38 h 56"/>
                  <a:gd name="T90" fmla="*/ 67 w 107"/>
                  <a:gd name="T91" fmla="*/ 33 h 56"/>
                  <a:gd name="T92" fmla="*/ 67 w 107"/>
                  <a:gd name="T93" fmla="*/ 38 h 56"/>
                  <a:gd name="T94" fmla="*/ 71 w 107"/>
                  <a:gd name="T95" fmla="*/ 39 h 56"/>
                  <a:gd name="T96" fmla="*/ 73 w 107"/>
                  <a:gd name="T97" fmla="*/ 40 h 56"/>
                  <a:gd name="T98" fmla="*/ 79 w 107"/>
                  <a:gd name="T99" fmla="*/ 44 h 56"/>
                  <a:gd name="T100" fmla="*/ 81 w 107"/>
                  <a:gd name="T101" fmla="*/ 46 h 56"/>
                  <a:gd name="T102" fmla="*/ 90 w 107"/>
                  <a:gd name="T103" fmla="*/ 46 h 56"/>
                  <a:gd name="T104" fmla="*/ 93 w 107"/>
                  <a:gd name="T105" fmla="*/ 47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7" h="56">
                    <a:moveTo>
                      <a:pt x="102" y="41"/>
                    </a:moveTo>
                    <a:cubicBezTo>
                      <a:pt x="101" y="41"/>
                      <a:pt x="100" y="41"/>
                      <a:pt x="100" y="40"/>
                    </a:cubicBezTo>
                    <a:cubicBezTo>
                      <a:pt x="96" y="38"/>
                      <a:pt x="96" y="32"/>
                      <a:pt x="92" y="32"/>
                    </a:cubicBezTo>
                    <a:cubicBezTo>
                      <a:pt x="91" y="33"/>
                      <a:pt x="91" y="34"/>
                      <a:pt x="90" y="34"/>
                    </a:cubicBezTo>
                    <a:cubicBezTo>
                      <a:pt x="91" y="33"/>
                      <a:pt x="91" y="33"/>
                      <a:pt x="91" y="33"/>
                    </a:cubicBezTo>
                    <a:cubicBezTo>
                      <a:pt x="90" y="34"/>
                      <a:pt x="90" y="34"/>
                      <a:pt x="90" y="34"/>
                    </a:cubicBezTo>
                    <a:cubicBezTo>
                      <a:pt x="89" y="34"/>
                      <a:pt x="90" y="33"/>
                      <a:pt x="91" y="33"/>
                    </a:cubicBezTo>
                    <a:cubicBezTo>
                      <a:pt x="89" y="32"/>
                      <a:pt x="88" y="32"/>
                      <a:pt x="87" y="31"/>
                    </a:cubicBezTo>
                    <a:cubicBezTo>
                      <a:pt x="86" y="32"/>
                      <a:pt x="86" y="30"/>
                      <a:pt x="85" y="32"/>
                    </a:cubicBezTo>
                    <a:cubicBezTo>
                      <a:pt x="86" y="31"/>
                      <a:pt x="86" y="31"/>
                      <a:pt x="86" y="31"/>
                    </a:cubicBezTo>
                    <a:cubicBezTo>
                      <a:pt x="84" y="32"/>
                      <a:pt x="84" y="32"/>
                      <a:pt x="85" y="29"/>
                    </a:cubicBezTo>
                    <a:cubicBezTo>
                      <a:pt x="82" y="25"/>
                      <a:pt x="78" y="26"/>
                      <a:pt x="75" y="23"/>
                    </a:cubicBezTo>
                    <a:cubicBezTo>
                      <a:pt x="72" y="22"/>
                      <a:pt x="68" y="22"/>
                      <a:pt x="64" y="21"/>
                    </a:cubicBezTo>
                    <a:cubicBezTo>
                      <a:pt x="62" y="24"/>
                      <a:pt x="62" y="23"/>
                      <a:pt x="60" y="25"/>
                    </a:cubicBezTo>
                    <a:cubicBezTo>
                      <a:pt x="61" y="24"/>
                      <a:pt x="61" y="24"/>
                      <a:pt x="61" y="24"/>
                    </a:cubicBezTo>
                    <a:cubicBezTo>
                      <a:pt x="60" y="25"/>
                      <a:pt x="60" y="24"/>
                      <a:pt x="60" y="22"/>
                    </a:cubicBezTo>
                    <a:cubicBezTo>
                      <a:pt x="60" y="23"/>
                      <a:pt x="60" y="22"/>
                      <a:pt x="59" y="24"/>
                    </a:cubicBezTo>
                    <a:cubicBezTo>
                      <a:pt x="58" y="26"/>
                      <a:pt x="60" y="21"/>
                      <a:pt x="59" y="22"/>
                    </a:cubicBezTo>
                    <a:cubicBezTo>
                      <a:pt x="60" y="21"/>
                      <a:pt x="59" y="23"/>
                      <a:pt x="59" y="22"/>
                    </a:cubicBezTo>
                    <a:cubicBezTo>
                      <a:pt x="57" y="24"/>
                      <a:pt x="60" y="22"/>
                      <a:pt x="59" y="19"/>
                    </a:cubicBezTo>
                    <a:cubicBezTo>
                      <a:pt x="57" y="19"/>
                      <a:pt x="55" y="20"/>
                      <a:pt x="54" y="19"/>
                    </a:cubicBezTo>
                    <a:cubicBezTo>
                      <a:pt x="54" y="19"/>
                      <a:pt x="54" y="20"/>
                      <a:pt x="54" y="20"/>
                    </a:cubicBezTo>
                    <a:cubicBezTo>
                      <a:pt x="55" y="17"/>
                      <a:pt x="53" y="21"/>
                      <a:pt x="53" y="19"/>
                    </a:cubicBezTo>
                    <a:cubicBezTo>
                      <a:pt x="53" y="19"/>
                      <a:pt x="53" y="19"/>
                      <a:pt x="54" y="18"/>
                    </a:cubicBezTo>
                    <a:cubicBezTo>
                      <a:pt x="54" y="17"/>
                      <a:pt x="52" y="18"/>
                      <a:pt x="52" y="17"/>
                    </a:cubicBezTo>
                    <a:cubicBezTo>
                      <a:pt x="51" y="18"/>
                      <a:pt x="52" y="15"/>
                      <a:pt x="51" y="16"/>
                    </a:cubicBezTo>
                    <a:cubicBezTo>
                      <a:pt x="51" y="15"/>
                      <a:pt x="51" y="15"/>
                      <a:pt x="51" y="15"/>
                    </a:cubicBezTo>
                    <a:cubicBezTo>
                      <a:pt x="49" y="18"/>
                      <a:pt x="50" y="13"/>
                      <a:pt x="49" y="15"/>
                    </a:cubicBezTo>
                    <a:cubicBezTo>
                      <a:pt x="49" y="14"/>
                      <a:pt x="49" y="14"/>
                      <a:pt x="49" y="14"/>
                    </a:cubicBezTo>
                    <a:cubicBezTo>
                      <a:pt x="47" y="14"/>
                      <a:pt x="46" y="12"/>
                      <a:pt x="44" y="13"/>
                    </a:cubicBezTo>
                    <a:cubicBezTo>
                      <a:pt x="43" y="13"/>
                      <a:pt x="43" y="10"/>
                      <a:pt x="41" y="11"/>
                    </a:cubicBezTo>
                    <a:cubicBezTo>
                      <a:pt x="40" y="12"/>
                      <a:pt x="40" y="12"/>
                      <a:pt x="40" y="12"/>
                    </a:cubicBezTo>
                    <a:cubicBezTo>
                      <a:pt x="40" y="12"/>
                      <a:pt x="41" y="11"/>
                      <a:pt x="41" y="11"/>
                    </a:cubicBezTo>
                    <a:cubicBezTo>
                      <a:pt x="40" y="12"/>
                      <a:pt x="40" y="10"/>
                      <a:pt x="39" y="10"/>
                    </a:cubicBezTo>
                    <a:cubicBezTo>
                      <a:pt x="39" y="10"/>
                      <a:pt x="39" y="10"/>
                      <a:pt x="39" y="11"/>
                    </a:cubicBezTo>
                    <a:cubicBezTo>
                      <a:pt x="39" y="9"/>
                      <a:pt x="37" y="11"/>
                      <a:pt x="37" y="9"/>
                    </a:cubicBezTo>
                    <a:cubicBezTo>
                      <a:pt x="35" y="12"/>
                      <a:pt x="35" y="11"/>
                      <a:pt x="35" y="11"/>
                    </a:cubicBezTo>
                    <a:cubicBezTo>
                      <a:pt x="35" y="11"/>
                      <a:pt x="35" y="10"/>
                      <a:pt x="35" y="10"/>
                    </a:cubicBezTo>
                    <a:cubicBezTo>
                      <a:pt x="35" y="10"/>
                      <a:pt x="34" y="10"/>
                      <a:pt x="34" y="9"/>
                    </a:cubicBezTo>
                    <a:cubicBezTo>
                      <a:pt x="34" y="9"/>
                      <a:pt x="33" y="11"/>
                      <a:pt x="33" y="10"/>
                    </a:cubicBezTo>
                    <a:cubicBezTo>
                      <a:pt x="34" y="8"/>
                      <a:pt x="32" y="10"/>
                      <a:pt x="32" y="9"/>
                    </a:cubicBezTo>
                    <a:cubicBezTo>
                      <a:pt x="31" y="10"/>
                      <a:pt x="30" y="12"/>
                      <a:pt x="30" y="11"/>
                    </a:cubicBezTo>
                    <a:cubicBezTo>
                      <a:pt x="32" y="8"/>
                      <a:pt x="32" y="8"/>
                      <a:pt x="32" y="8"/>
                    </a:cubicBezTo>
                    <a:cubicBezTo>
                      <a:pt x="30" y="9"/>
                      <a:pt x="30" y="6"/>
                      <a:pt x="27" y="8"/>
                    </a:cubicBezTo>
                    <a:cubicBezTo>
                      <a:pt x="28" y="7"/>
                      <a:pt x="28" y="7"/>
                      <a:pt x="28" y="7"/>
                    </a:cubicBezTo>
                    <a:cubicBezTo>
                      <a:pt x="26" y="8"/>
                      <a:pt x="25" y="5"/>
                      <a:pt x="23" y="7"/>
                    </a:cubicBezTo>
                    <a:cubicBezTo>
                      <a:pt x="23" y="6"/>
                      <a:pt x="23" y="6"/>
                      <a:pt x="22" y="5"/>
                    </a:cubicBezTo>
                    <a:cubicBezTo>
                      <a:pt x="21" y="7"/>
                      <a:pt x="21" y="6"/>
                      <a:pt x="20" y="8"/>
                    </a:cubicBezTo>
                    <a:cubicBezTo>
                      <a:pt x="19" y="8"/>
                      <a:pt x="20" y="7"/>
                      <a:pt x="20" y="6"/>
                    </a:cubicBezTo>
                    <a:cubicBezTo>
                      <a:pt x="20" y="6"/>
                      <a:pt x="21" y="3"/>
                      <a:pt x="19" y="5"/>
                    </a:cubicBezTo>
                    <a:cubicBezTo>
                      <a:pt x="20" y="4"/>
                      <a:pt x="20" y="4"/>
                      <a:pt x="20" y="4"/>
                    </a:cubicBezTo>
                    <a:cubicBezTo>
                      <a:pt x="18" y="5"/>
                      <a:pt x="17" y="6"/>
                      <a:pt x="17" y="5"/>
                    </a:cubicBezTo>
                    <a:cubicBezTo>
                      <a:pt x="16" y="6"/>
                      <a:pt x="16" y="6"/>
                      <a:pt x="15" y="7"/>
                    </a:cubicBezTo>
                    <a:cubicBezTo>
                      <a:pt x="15" y="7"/>
                      <a:pt x="16" y="5"/>
                      <a:pt x="15" y="6"/>
                    </a:cubicBezTo>
                    <a:cubicBezTo>
                      <a:pt x="16" y="5"/>
                      <a:pt x="16" y="5"/>
                      <a:pt x="16" y="5"/>
                    </a:cubicBezTo>
                    <a:cubicBezTo>
                      <a:pt x="16" y="4"/>
                      <a:pt x="14" y="4"/>
                      <a:pt x="13" y="4"/>
                    </a:cubicBezTo>
                    <a:cubicBezTo>
                      <a:pt x="14" y="2"/>
                      <a:pt x="11" y="4"/>
                      <a:pt x="12" y="2"/>
                    </a:cubicBezTo>
                    <a:cubicBezTo>
                      <a:pt x="11" y="3"/>
                      <a:pt x="11" y="1"/>
                      <a:pt x="9" y="4"/>
                    </a:cubicBezTo>
                    <a:cubicBezTo>
                      <a:pt x="10" y="3"/>
                      <a:pt x="10" y="3"/>
                      <a:pt x="10" y="3"/>
                    </a:cubicBezTo>
                    <a:cubicBezTo>
                      <a:pt x="9" y="2"/>
                      <a:pt x="9" y="2"/>
                      <a:pt x="9" y="1"/>
                    </a:cubicBezTo>
                    <a:cubicBezTo>
                      <a:pt x="8" y="0"/>
                      <a:pt x="7" y="2"/>
                      <a:pt x="7" y="3"/>
                    </a:cubicBezTo>
                    <a:cubicBezTo>
                      <a:pt x="7" y="1"/>
                      <a:pt x="7" y="1"/>
                      <a:pt x="7" y="1"/>
                    </a:cubicBezTo>
                    <a:cubicBezTo>
                      <a:pt x="7" y="2"/>
                      <a:pt x="5" y="4"/>
                      <a:pt x="4" y="5"/>
                    </a:cubicBezTo>
                    <a:cubicBezTo>
                      <a:pt x="5" y="4"/>
                      <a:pt x="4" y="5"/>
                      <a:pt x="4" y="4"/>
                    </a:cubicBezTo>
                    <a:cubicBezTo>
                      <a:pt x="5" y="3"/>
                      <a:pt x="6" y="2"/>
                      <a:pt x="7" y="1"/>
                    </a:cubicBezTo>
                    <a:cubicBezTo>
                      <a:pt x="7" y="0"/>
                      <a:pt x="5" y="3"/>
                      <a:pt x="6" y="1"/>
                    </a:cubicBezTo>
                    <a:cubicBezTo>
                      <a:pt x="6" y="0"/>
                      <a:pt x="5" y="0"/>
                      <a:pt x="4" y="2"/>
                    </a:cubicBezTo>
                    <a:cubicBezTo>
                      <a:pt x="5" y="1"/>
                      <a:pt x="5" y="1"/>
                      <a:pt x="5" y="0"/>
                    </a:cubicBezTo>
                    <a:cubicBezTo>
                      <a:pt x="5" y="0"/>
                      <a:pt x="5" y="0"/>
                      <a:pt x="4" y="1"/>
                    </a:cubicBezTo>
                    <a:cubicBezTo>
                      <a:pt x="4" y="1"/>
                      <a:pt x="4" y="1"/>
                      <a:pt x="4" y="1"/>
                    </a:cubicBezTo>
                    <a:cubicBezTo>
                      <a:pt x="3" y="2"/>
                      <a:pt x="3" y="2"/>
                      <a:pt x="2" y="4"/>
                    </a:cubicBezTo>
                    <a:cubicBezTo>
                      <a:pt x="2" y="3"/>
                      <a:pt x="3" y="3"/>
                      <a:pt x="3" y="3"/>
                    </a:cubicBezTo>
                    <a:cubicBezTo>
                      <a:pt x="2" y="4"/>
                      <a:pt x="1" y="5"/>
                      <a:pt x="2" y="3"/>
                    </a:cubicBezTo>
                    <a:cubicBezTo>
                      <a:pt x="2" y="2"/>
                      <a:pt x="3" y="2"/>
                      <a:pt x="4" y="1"/>
                    </a:cubicBezTo>
                    <a:cubicBezTo>
                      <a:pt x="1" y="3"/>
                      <a:pt x="1" y="3"/>
                      <a:pt x="1" y="3"/>
                    </a:cubicBezTo>
                    <a:cubicBezTo>
                      <a:pt x="2" y="2"/>
                      <a:pt x="1" y="3"/>
                      <a:pt x="0" y="5"/>
                    </a:cubicBezTo>
                    <a:cubicBezTo>
                      <a:pt x="1" y="4"/>
                      <a:pt x="1" y="4"/>
                      <a:pt x="1" y="4"/>
                    </a:cubicBezTo>
                    <a:cubicBezTo>
                      <a:pt x="0" y="5"/>
                      <a:pt x="0" y="5"/>
                      <a:pt x="0" y="5"/>
                    </a:cubicBezTo>
                    <a:cubicBezTo>
                      <a:pt x="1" y="5"/>
                      <a:pt x="0" y="6"/>
                      <a:pt x="2" y="6"/>
                    </a:cubicBezTo>
                    <a:cubicBezTo>
                      <a:pt x="2" y="4"/>
                      <a:pt x="2" y="4"/>
                      <a:pt x="2" y="4"/>
                    </a:cubicBezTo>
                    <a:cubicBezTo>
                      <a:pt x="3" y="4"/>
                      <a:pt x="4" y="3"/>
                      <a:pt x="3" y="4"/>
                    </a:cubicBezTo>
                    <a:cubicBezTo>
                      <a:pt x="2" y="6"/>
                      <a:pt x="2" y="6"/>
                      <a:pt x="2" y="6"/>
                    </a:cubicBezTo>
                    <a:cubicBezTo>
                      <a:pt x="2" y="6"/>
                      <a:pt x="3" y="6"/>
                      <a:pt x="3" y="6"/>
                    </a:cubicBezTo>
                    <a:cubicBezTo>
                      <a:pt x="1" y="8"/>
                      <a:pt x="1" y="8"/>
                      <a:pt x="1" y="8"/>
                    </a:cubicBezTo>
                    <a:cubicBezTo>
                      <a:pt x="3" y="5"/>
                      <a:pt x="3" y="7"/>
                      <a:pt x="3" y="7"/>
                    </a:cubicBezTo>
                    <a:cubicBezTo>
                      <a:pt x="3" y="7"/>
                      <a:pt x="3" y="7"/>
                      <a:pt x="3" y="7"/>
                    </a:cubicBezTo>
                    <a:cubicBezTo>
                      <a:pt x="2" y="9"/>
                      <a:pt x="3" y="6"/>
                      <a:pt x="4" y="6"/>
                    </a:cubicBezTo>
                    <a:cubicBezTo>
                      <a:pt x="4" y="7"/>
                      <a:pt x="2" y="9"/>
                      <a:pt x="2" y="10"/>
                    </a:cubicBezTo>
                    <a:cubicBezTo>
                      <a:pt x="2" y="10"/>
                      <a:pt x="4" y="9"/>
                      <a:pt x="3" y="11"/>
                    </a:cubicBezTo>
                    <a:cubicBezTo>
                      <a:pt x="4" y="10"/>
                      <a:pt x="5" y="10"/>
                      <a:pt x="6" y="9"/>
                    </a:cubicBezTo>
                    <a:cubicBezTo>
                      <a:pt x="6" y="9"/>
                      <a:pt x="4" y="11"/>
                      <a:pt x="5" y="11"/>
                    </a:cubicBezTo>
                    <a:cubicBezTo>
                      <a:pt x="5" y="11"/>
                      <a:pt x="4" y="12"/>
                      <a:pt x="4" y="13"/>
                    </a:cubicBezTo>
                    <a:cubicBezTo>
                      <a:pt x="5" y="12"/>
                      <a:pt x="4" y="13"/>
                      <a:pt x="5" y="11"/>
                    </a:cubicBezTo>
                    <a:cubicBezTo>
                      <a:pt x="6" y="12"/>
                      <a:pt x="6" y="13"/>
                      <a:pt x="7" y="12"/>
                    </a:cubicBezTo>
                    <a:cubicBezTo>
                      <a:pt x="7" y="12"/>
                      <a:pt x="6" y="14"/>
                      <a:pt x="5" y="15"/>
                    </a:cubicBezTo>
                    <a:cubicBezTo>
                      <a:pt x="6" y="13"/>
                      <a:pt x="7" y="13"/>
                      <a:pt x="8" y="14"/>
                    </a:cubicBezTo>
                    <a:cubicBezTo>
                      <a:pt x="9" y="12"/>
                      <a:pt x="8" y="12"/>
                      <a:pt x="9" y="11"/>
                    </a:cubicBezTo>
                    <a:cubicBezTo>
                      <a:pt x="10" y="10"/>
                      <a:pt x="10" y="10"/>
                      <a:pt x="10" y="10"/>
                    </a:cubicBezTo>
                    <a:cubicBezTo>
                      <a:pt x="9" y="11"/>
                      <a:pt x="8" y="14"/>
                      <a:pt x="8" y="14"/>
                    </a:cubicBezTo>
                    <a:cubicBezTo>
                      <a:pt x="6" y="16"/>
                      <a:pt x="8" y="13"/>
                      <a:pt x="6" y="16"/>
                    </a:cubicBezTo>
                    <a:cubicBezTo>
                      <a:pt x="5" y="18"/>
                      <a:pt x="4" y="17"/>
                      <a:pt x="5" y="16"/>
                    </a:cubicBezTo>
                    <a:cubicBezTo>
                      <a:pt x="3" y="18"/>
                      <a:pt x="5" y="17"/>
                      <a:pt x="3" y="19"/>
                    </a:cubicBezTo>
                    <a:cubicBezTo>
                      <a:pt x="4" y="19"/>
                      <a:pt x="5" y="18"/>
                      <a:pt x="5" y="18"/>
                    </a:cubicBezTo>
                    <a:cubicBezTo>
                      <a:pt x="6" y="17"/>
                      <a:pt x="6" y="16"/>
                      <a:pt x="7" y="16"/>
                    </a:cubicBezTo>
                    <a:cubicBezTo>
                      <a:pt x="8" y="14"/>
                      <a:pt x="6" y="17"/>
                      <a:pt x="6" y="18"/>
                    </a:cubicBezTo>
                    <a:cubicBezTo>
                      <a:pt x="6" y="18"/>
                      <a:pt x="6" y="18"/>
                      <a:pt x="6" y="18"/>
                    </a:cubicBezTo>
                    <a:cubicBezTo>
                      <a:pt x="6" y="19"/>
                      <a:pt x="7" y="18"/>
                      <a:pt x="7" y="18"/>
                    </a:cubicBezTo>
                    <a:cubicBezTo>
                      <a:pt x="5" y="21"/>
                      <a:pt x="6" y="18"/>
                      <a:pt x="5" y="20"/>
                    </a:cubicBezTo>
                    <a:cubicBezTo>
                      <a:pt x="4" y="22"/>
                      <a:pt x="4" y="22"/>
                      <a:pt x="4" y="22"/>
                    </a:cubicBezTo>
                    <a:cubicBezTo>
                      <a:pt x="4" y="22"/>
                      <a:pt x="6" y="19"/>
                      <a:pt x="6" y="20"/>
                    </a:cubicBezTo>
                    <a:cubicBezTo>
                      <a:pt x="5" y="21"/>
                      <a:pt x="5" y="21"/>
                      <a:pt x="5" y="21"/>
                    </a:cubicBezTo>
                    <a:cubicBezTo>
                      <a:pt x="6" y="21"/>
                      <a:pt x="6" y="21"/>
                      <a:pt x="6" y="21"/>
                    </a:cubicBezTo>
                    <a:cubicBezTo>
                      <a:pt x="6" y="20"/>
                      <a:pt x="7" y="18"/>
                      <a:pt x="7" y="18"/>
                    </a:cubicBezTo>
                    <a:cubicBezTo>
                      <a:pt x="9" y="16"/>
                      <a:pt x="7" y="18"/>
                      <a:pt x="8" y="18"/>
                    </a:cubicBezTo>
                    <a:cubicBezTo>
                      <a:pt x="9" y="16"/>
                      <a:pt x="8" y="18"/>
                      <a:pt x="9" y="16"/>
                    </a:cubicBezTo>
                    <a:cubicBezTo>
                      <a:pt x="9" y="15"/>
                      <a:pt x="10" y="15"/>
                      <a:pt x="10" y="15"/>
                    </a:cubicBezTo>
                    <a:cubicBezTo>
                      <a:pt x="10" y="15"/>
                      <a:pt x="9" y="17"/>
                      <a:pt x="9" y="18"/>
                    </a:cubicBezTo>
                    <a:cubicBezTo>
                      <a:pt x="9" y="18"/>
                      <a:pt x="8" y="18"/>
                      <a:pt x="9" y="17"/>
                    </a:cubicBezTo>
                    <a:cubicBezTo>
                      <a:pt x="7" y="19"/>
                      <a:pt x="7" y="21"/>
                      <a:pt x="6" y="21"/>
                    </a:cubicBezTo>
                    <a:cubicBezTo>
                      <a:pt x="6" y="23"/>
                      <a:pt x="7" y="20"/>
                      <a:pt x="8" y="20"/>
                    </a:cubicBezTo>
                    <a:cubicBezTo>
                      <a:pt x="7" y="21"/>
                      <a:pt x="8" y="19"/>
                      <a:pt x="9" y="18"/>
                    </a:cubicBezTo>
                    <a:cubicBezTo>
                      <a:pt x="12" y="14"/>
                      <a:pt x="7" y="21"/>
                      <a:pt x="8" y="21"/>
                    </a:cubicBezTo>
                    <a:cubicBezTo>
                      <a:pt x="10" y="18"/>
                      <a:pt x="11" y="18"/>
                      <a:pt x="12" y="15"/>
                    </a:cubicBezTo>
                    <a:cubicBezTo>
                      <a:pt x="13" y="14"/>
                      <a:pt x="13" y="14"/>
                      <a:pt x="13" y="14"/>
                    </a:cubicBezTo>
                    <a:cubicBezTo>
                      <a:pt x="12" y="16"/>
                      <a:pt x="13" y="16"/>
                      <a:pt x="11" y="17"/>
                    </a:cubicBezTo>
                    <a:cubicBezTo>
                      <a:pt x="12" y="17"/>
                      <a:pt x="12" y="17"/>
                      <a:pt x="12" y="17"/>
                    </a:cubicBezTo>
                    <a:cubicBezTo>
                      <a:pt x="10" y="19"/>
                      <a:pt x="10" y="19"/>
                      <a:pt x="10" y="19"/>
                    </a:cubicBezTo>
                    <a:cubicBezTo>
                      <a:pt x="10" y="21"/>
                      <a:pt x="9" y="22"/>
                      <a:pt x="9" y="23"/>
                    </a:cubicBezTo>
                    <a:cubicBezTo>
                      <a:pt x="10" y="22"/>
                      <a:pt x="10" y="21"/>
                      <a:pt x="10" y="21"/>
                    </a:cubicBezTo>
                    <a:cubicBezTo>
                      <a:pt x="10" y="22"/>
                      <a:pt x="9" y="23"/>
                      <a:pt x="10" y="23"/>
                    </a:cubicBezTo>
                    <a:cubicBezTo>
                      <a:pt x="10" y="22"/>
                      <a:pt x="11" y="20"/>
                      <a:pt x="11" y="20"/>
                    </a:cubicBezTo>
                    <a:cubicBezTo>
                      <a:pt x="12" y="20"/>
                      <a:pt x="11" y="22"/>
                      <a:pt x="11" y="22"/>
                    </a:cubicBezTo>
                    <a:cubicBezTo>
                      <a:pt x="10" y="24"/>
                      <a:pt x="10" y="24"/>
                      <a:pt x="10" y="24"/>
                    </a:cubicBezTo>
                    <a:cubicBezTo>
                      <a:pt x="11" y="23"/>
                      <a:pt x="9" y="24"/>
                      <a:pt x="10" y="24"/>
                    </a:cubicBezTo>
                    <a:cubicBezTo>
                      <a:pt x="12" y="20"/>
                      <a:pt x="12" y="20"/>
                      <a:pt x="12" y="20"/>
                    </a:cubicBezTo>
                    <a:cubicBezTo>
                      <a:pt x="13" y="20"/>
                      <a:pt x="12" y="21"/>
                      <a:pt x="12" y="21"/>
                    </a:cubicBezTo>
                    <a:cubicBezTo>
                      <a:pt x="11" y="22"/>
                      <a:pt x="11" y="22"/>
                      <a:pt x="11" y="22"/>
                    </a:cubicBezTo>
                    <a:cubicBezTo>
                      <a:pt x="12" y="22"/>
                      <a:pt x="10" y="25"/>
                      <a:pt x="11" y="25"/>
                    </a:cubicBezTo>
                    <a:cubicBezTo>
                      <a:pt x="12" y="23"/>
                      <a:pt x="12" y="23"/>
                      <a:pt x="12" y="23"/>
                    </a:cubicBezTo>
                    <a:cubicBezTo>
                      <a:pt x="11" y="25"/>
                      <a:pt x="11" y="25"/>
                      <a:pt x="11" y="25"/>
                    </a:cubicBezTo>
                    <a:cubicBezTo>
                      <a:pt x="11" y="24"/>
                      <a:pt x="12" y="24"/>
                      <a:pt x="12" y="24"/>
                    </a:cubicBezTo>
                    <a:cubicBezTo>
                      <a:pt x="11" y="25"/>
                      <a:pt x="11" y="25"/>
                      <a:pt x="11" y="25"/>
                    </a:cubicBezTo>
                    <a:cubicBezTo>
                      <a:pt x="12" y="24"/>
                      <a:pt x="13" y="22"/>
                      <a:pt x="12" y="24"/>
                    </a:cubicBezTo>
                    <a:cubicBezTo>
                      <a:pt x="14" y="22"/>
                      <a:pt x="12" y="24"/>
                      <a:pt x="13" y="23"/>
                    </a:cubicBezTo>
                    <a:cubicBezTo>
                      <a:pt x="13" y="21"/>
                      <a:pt x="14" y="21"/>
                      <a:pt x="14" y="21"/>
                    </a:cubicBezTo>
                    <a:cubicBezTo>
                      <a:pt x="13" y="24"/>
                      <a:pt x="14" y="22"/>
                      <a:pt x="14" y="22"/>
                    </a:cubicBezTo>
                    <a:cubicBezTo>
                      <a:pt x="14" y="23"/>
                      <a:pt x="14" y="23"/>
                      <a:pt x="14" y="24"/>
                    </a:cubicBezTo>
                    <a:cubicBezTo>
                      <a:pt x="15" y="22"/>
                      <a:pt x="15" y="22"/>
                      <a:pt x="15" y="22"/>
                    </a:cubicBezTo>
                    <a:cubicBezTo>
                      <a:pt x="13" y="25"/>
                      <a:pt x="15" y="22"/>
                      <a:pt x="15" y="23"/>
                    </a:cubicBezTo>
                    <a:cubicBezTo>
                      <a:pt x="14" y="24"/>
                      <a:pt x="14" y="25"/>
                      <a:pt x="14" y="25"/>
                    </a:cubicBezTo>
                    <a:cubicBezTo>
                      <a:pt x="15" y="23"/>
                      <a:pt x="16" y="23"/>
                      <a:pt x="16" y="21"/>
                    </a:cubicBezTo>
                    <a:cubicBezTo>
                      <a:pt x="16" y="22"/>
                      <a:pt x="15" y="24"/>
                      <a:pt x="14" y="26"/>
                    </a:cubicBezTo>
                    <a:cubicBezTo>
                      <a:pt x="15" y="24"/>
                      <a:pt x="14" y="27"/>
                      <a:pt x="15" y="25"/>
                    </a:cubicBezTo>
                    <a:cubicBezTo>
                      <a:pt x="15" y="24"/>
                      <a:pt x="16" y="23"/>
                      <a:pt x="17" y="22"/>
                    </a:cubicBezTo>
                    <a:cubicBezTo>
                      <a:pt x="17" y="23"/>
                      <a:pt x="16" y="23"/>
                      <a:pt x="16" y="24"/>
                    </a:cubicBezTo>
                    <a:cubicBezTo>
                      <a:pt x="16" y="24"/>
                      <a:pt x="17" y="23"/>
                      <a:pt x="17" y="22"/>
                    </a:cubicBezTo>
                    <a:cubicBezTo>
                      <a:pt x="17" y="22"/>
                      <a:pt x="19" y="20"/>
                      <a:pt x="18" y="22"/>
                    </a:cubicBezTo>
                    <a:cubicBezTo>
                      <a:pt x="18" y="23"/>
                      <a:pt x="17" y="22"/>
                      <a:pt x="17" y="23"/>
                    </a:cubicBezTo>
                    <a:cubicBezTo>
                      <a:pt x="17" y="24"/>
                      <a:pt x="19" y="20"/>
                      <a:pt x="20" y="20"/>
                    </a:cubicBezTo>
                    <a:cubicBezTo>
                      <a:pt x="20" y="19"/>
                      <a:pt x="22" y="16"/>
                      <a:pt x="22" y="15"/>
                    </a:cubicBezTo>
                    <a:cubicBezTo>
                      <a:pt x="23" y="16"/>
                      <a:pt x="22" y="16"/>
                      <a:pt x="21" y="18"/>
                    </a:cubicBezTo>
                    <a:cubicBezTo>
                      <a:pt x="21" y="18"/>
                      <a:pt x="21" y="18"/>
                      <a:pt x="21" y="18"/>
                    </a:cubicBezTo>
                    <a:cubicBezTo>
                      <a:pt x="20" y="21"/>
                      <a:pt x="18" y="22"/>
                      <a:pt x="18" y="24"/>
                    </a:cubicBezTo>
                    <a:cubicBezTo>
                      <a:pt x="18" y="23"/>
                      <a:pt x="18" y="23"/>
                      <a:pt x="18" y="23"/>
                    </a:cubicBezTo>
                    <a:cubicBezTo>
                      <a:pt x="17" y="26"/>
                      <a:pt x="17" y="26"/>
                      <a:pt x="17" y="26"/>
                    </a:cubicBezTo>
                    <a:cubicBezTo>
                      <a:pt x="18" y="24"/>
                      <a:pt x="18" y="26"/>
                      <a:pt x="18" y="26"/>
                    </a:cubicBezTo>
                    <a:cubicBezTo>
                      <a:pt x="19" y="24"/>
                      <a:pt x="17" y="26"/>
                      <a:pt x="18" y="25"/>
                    </a:cubicBezTo>
                    <a:cubicBezTo>
                      <a:pt x="19" y="25"/>
                      <a:pt x="20" y="22"/>
                      <a:pt x="20" y="23"/>
                    </a:cubicBezTo>
                    <a:cubicBezTo>
                      <a:pt x="18" y="26"/>
                      <a:pt x="18" y="26"/>
                      <a:pt x="18" y="26"/>
                    </a:cubicBezTo>
                    <a:cubicBezTo>
                      <a:pt x="18" y="27"/>
                      <a:pt x="19" y="24"/>
                      <a:pt x="19" y="25"/>
                    </a:cubicBezTo>
                    <a:cubicBezTo>
                      <a:pt x="19" y="26"/>
                      <a:pt x="19" y="26"/>
                      <a:pt x="19" y="26"/>
                    </a:cubicBezTo>
                    <a:cubicBezTo>
                      <a:pt x="19" y="27"/>
                      <a:pt x="21" y="28"/>
                      <a:pt x="23" y="24"/>
                    </a:cubicBezTo>
                    <a:cubicBezTo>
                      <a:pt x="23" y="26"/>
                      <a:pt x="23" y="26"/>
                      <a:pt x="23" y="27"/>
                    </a:cubicBezTo>
                    <a:cubicBezTo>
                      <a:pt x="23" y="27"/>
                      <a:pt x="24" y="26"/>
                      <a:pt x="24" y="26"/>
                    </a:cubicBezTo>
                    <a:cubicBezTo>
                      <a:pt x="23" y="28"/>
                      <a:pt x="23" y="28"/>
                      <a:pt x="23" y="28"/>
                    </a:cubicBezTo>
                    <a:cubicBezTo>
                      <a:pt x="23" y="29"/>
                      <a:pt x="24" y="27"/>
                      <a:pt x="25" y="26"/>
                    </a:cubicBezTo>
                    <a:cubicBezTo>
                      <a:pt x="25" y="28"/>
                      <a:pt x="25" y="28"/>
                      <a:pt x="25" y="28"/>
                    </a:cubicBezTo>
                    <a:cubicBezTo>
                      <a:pt x="24" y="29"/>
                      <a:pt x="25" y="27"/>
                      <a:pt x="26" y="26"/>
                    </a:cubicBezTo>
                    <a:cubicBezTo>
                      <a:pt x="25" y="28"/>
                      <a:pt x="25" y="28"/>
                      <a:pt x="25" y="28"/>
                    </a:cubicBezTo>
                    <a:cubicBezTo>
                      <a:pt x="26" y="27"/>
                      <a:pt x="26" y="27"/>
                      <a:pt x="26" y="27"/>
                    </a:cubicBezTo>
                    <a:cubicBezTo>
                      <a:pt x="26" y="26"/>
                      <a:pt x="27" y="26"/>
                      <a:pt x="26" y="28"/>
                    </a:cubicBezTo>
                    <a:cubicBezTo>
                      <a:pt x="26" y="27"/>
                      <a:pt x="26" y="27"/>
                      <a:pt x="26" y="27"/>
                    </a:cubicBezTo>
                    <a:cubicBezTo>
                      <a:pt x="26" y="28"/>
                      <a:pt x="27" y="29"/>
                      <a:pt x="27" y="28"/>
                    </a:cubicBezTo>
                    <a:cubicBezTo>
                      <a:pt x="28" y="28"/>
                      <a:pt x="28" y="27"/>
                      <a:pt x="28" y="26"/>
                    </a:cubicBezTo>
                    <a:cubicBezTo>
                      <a:pt x="29" y="24"/>
                      <a:pt x="28" y="26"/>
                      <a:pt x="29" y="25"/>
                    </a:cubicBezTo>
                    <a:cubicBezTo>
                      <a:pt x="28" y="27"/>
                      <a:pt x="28" y="27"/>
                      <a:pt x="28" y="27"/>
                    </a:cubicBezTo>
                    <a:cubicBezTo>
                      <a:pt x="27" y="30"/>
                      <a:pt x="29" y="28"/>
                      <a:pt x="30" y="29"/>
                    </a:cubicBezTo>
                    <a:cubicBezTo>
                      <a:pt x="31" y="28"/>
                      <a:pt x="31" y="28"/>
                      <a:pt x="31" y="28"/>
                    </a:cubicBezTo>
                    <a:cubicBezTo>
                      <a:pt x="30" y="30"/>
                      <a:pt x="32" y="28"/>
                      <a:pt x="32" y="30"/>
                    </a:cubicBezTo>
                    <a:cubicBezTo>
                      <a:pt x="32" y="29"/>
                      <a:pt x="33" y="26"/>
                      <a:pt x="34" y="26"/>
                    </a:cubicBezTo>
                    <a:cubicBezTo>
                      <a:pt x="35" y="25"/>
                      <a:pt x="33" y="29"/>
                      <a:pt x="32" y="30"/>
                    </a:cubicBezTo>
                    <a:cubicBezTo>
                      <a:pt x="33" y="29"/>
                      <a:pt x="33" y="29"/>
                      <a:pt x="33" y="29"/>
                    </a:cubicBezTo>
                    <a:cubicBezTo>
                      <a:pt x="33" y="30"/>
                      <a:pt x="33" y="30"/>
                      <a:pt x="33" y="30"/>
                    </a:cubicBezTo>
                    <a:cubicBezTo>
                      <a:pt x="34" y="29"/>
                      <a:pt x="34" y="28"/>
                      <a:pt x="34" y="29"/>
                    </a:cubicBezTo>
                    <a:cubicBezTo>
                      <a:pt x="34" y="29"/>
                      <a:pt x="34" y="29"/>
                      <a:pt x="34" y="29"/>
                    </a:cubicBezTo>
                    <a:cubicBezTo>
                      <a:pt x="34" y="30"/>
                      <a:pt x="34" y="31"/>
                      <a:pt x="34" y="31"/>
                    </a:cubicBezTo>
                    <a:cubicBezTo>
                      <a:pt x="35" y="29"/>
                      <a:pt x="35" y="30"/>
                      <a:pt x="36" y="29"/>
                    </a:cubicBezTo>
                    <a:cubicBezTo>
                      <a:pt x="35" y="30"/>
                      <a:pt x="35" y="30"/>
                      <a:pt x="35" y="30"/>
                    </a:cubicBezTo>
                    <a:cubicBezTo>
                      <a:pt x="36" y="28"/>
                      <a:pt x="36" y="28"/>
                      <a:pt x="36" y="28"/>
                    </a:cubicBezTo>
                    <a:cubicBezTo>
                      <a:pt x="36" y="29"/>
                      <a:pt x="36" y="29"/>
                      <a:pt x="36" y="29"/>
                    </a:cubicBezTo>
                    <a:cubicBezTo>
                      <a:pt x="35" y="31"/>
                      <a:pt x="35" y="31"/>
                      <a:pt x="35" y="31"/>
                    </a:cubicBezTo>
                    <a:cubicBezTo>
                      <a:pt x="35" y="32"/>
                      <a:pt x="36" y="29"/>
                      <a:pt x="36" y="29"/>
                    </a:cubicBezTo>
                    <a:cubicBezTo>
                      <a:pt x="37" y="28"/>
                      <a:pt x="37" y="29"/>
                      <a:pt x="36" y="30"/>
                    </a:cubicBezTo>
                    <a:cubicBezTo>
                      <a:pt x="36" y="30"/>
                      <a:pt x="36" y="29"/>
                      <a:pt x="36" y="30"/>
                    </a:cubicBezTo>
                    <a:cubicBezTo>
                      <a:pt x="35" y="31"/>
                      <a:pt x="36" y="30"/>
                      <a:pt x="36" y="31"/>
                    </a:cubicBezTo>
                    <a:cubicBezTo>
                      <a:pt x="36" y="31"/>
                      <a:pt x="37" y="29"/>
                      <a:pt x="37" y="30"/>
                    </a:cubicBezTo>
                    <a:cubicBezTo>
                      <a:pt x="37" y="30"/>
                      <a:pt x="37" y="30"/>
                      <a:pt x="37" y="31"/>
                    </a:cubicBezTo>
                    <a:cubicBezTo>
                      <a:pt x="37" y="30"/>
                      <a:pt x="37" y="31"/>
                      <a:pt x="38" y="30"/>
                    </a:cubicBezTo>
                    <a:cubicBezTo>
                      <a:pt x="38" y="30"/>
                      <a:pt x="38" y="29"/>
                      <a:pt x="38" y="28"/>
                    </a:cubicBezTo>
                    <a:cubicBezTo>
                      <a:pt x="38" y="28"/>
                      <a:pt x="39" y="28"/>
                      <a:pt x="38" y="28"/>
                    </a:cubicBezTo>
                    <a:cubicBezTo>
                      <a:pt x="38" y="29"/>
                      <a:pt x="38" y="29"/>
                      <a:pt x="38" y="29"/>
                    </a:cubicBezTo>
                    <a:cubicBezTo>
                      <a:pt x="38" y="28"/>
                      <a:pt x="38" y="29"/>
                      <a:pt x="39" y="28"/>
                    </a:cubicBezTo>
                    <a:cubicBezTo>
                      <a:pt x="38" y="30"/>
                      <a:pt x="38" y="30"/>
                      <a:pt x="38" y="30"/>
                    </a:cubicBezTo>
                    <a:cubicBezTo>
                      <a:pt x="39" y="29"/>
                      <a:pt x="39" y="29"/>
                      <a:pt x="39" y="29"/>
                    </a:cubicBezTo>
                    <a:cubicBezTo>
                      <a:pt x="39" y="30"/>
                      <a:pt x="38" y="32"/>
                      <a:pt x="38" y="32"/>
                    </a:cubicBezTo>
                    <a:cubicBezTo>
                      <a:pt x="39" y="31"/>
                      <a:pt x="39" y="31"/>
                      <a:pt x="39" y="31"/>
                    </a:cubicBezTo>
                    <a:cubicBezTo>
                      <a:pt x="39" y="31"/>
                      <a:pt x="39" y="31"/>
                      <a:pt x="39" y="32"/>
                    </a:cubicBezTo>
                    <a:cubicBezTo>
                      <a:pt x="39" y="33"/>
                      <a:pt x="41" y="28"/>
                      <a:pt x="41" y="30"/>
                    </a:cubicBezTo>
                    <a:cubicBezTo>
                      <a:pt x="40" y="31"/>
                      <a:pt x="40" y="32"/>
                      <a:pt x="40" y="32"/>
                    </a:cubicBezTo>
                    <a:cubicBezTo>
                      <a:pt x="40" y="32"/>
                      <a:pt x="41" y="31"/>
                      <a:pt x="41" y="31"/>
                    </a:cubicBezTo>
                    <a:cubicBezTo>
                      <a:pt x="41" y="31"/>
                      <a:pt x="40" y="33"/>
                      <a:pt x="40" y="31"/>
                    </a:cubicBezTo>
                    <a:cubicBezTo>
                      <a:pt x="41" y="30"/>
                      <a:pt x="41" y="31"/>
                      <a:pt x="41" y="30"/>
                    </a:cubicBezTo>
                    <a:cubicBezTo>
                      <a:pt x="40" y="35"/>
                      <a:pt x="42" y="32"/>
                      <a:pt x="42" y="34"/>
                    </a:cubicBezTo>
                    <a:cubicBezTo>
                      <a:pt x="43" y="32"/>
                      <a:pt x="43" y="34"/>
                      <a:pt x="43" y="33"/>
                    </a:cubicBezTo>
                    <a:cubicBezTo>
                      <a:pt x="42" y="35"/>
                      <a:pt x="44" y="33"/>
                      <a:pt x="43" y="34"/>
                    </a:cubicBezTo>
                    <a:cubicBezTo>
                      <a:pt x="44" y="32"/>
                      <a:pt x="44" y="32"/>
                      <a:pt x="44" y="32"/>
                    </a:cubicBezTo>
                    <a:cubicBezTo>
                      <a:pt x="44" y="33"/>
                      <a:pt x="46" y="29"/>
                      <a:pt x="45" y="31"/>
                    </a:cubicBezTo>
                    <a:cubicBezTo>
                      <a:pt x="45" y="32"/>
                      <a:pt x="45" y="33"/>
                      <a:pt x="44" y="33"/>
                    </a:cubicBezTo>
                    <a:cubicBezTo>
                      <a:pt x="44" y="36"/>
                      <a:pt x="46" y="32"/>
                      <a:pt x="45" y="35"/>
                    </a:cubicBezTo>
                    <a:cubicBezTo>
                      <a:pt x="46" y="34"/>
                      <a:pt x="46" y="32"/>
                      <a:pt x="47" y="31"/>
                    </a:cubicBezTo>
                    <a:cubicBezTo>
                      <a:pt x="47" y="33"/>
                      <a:pt x="47" y="34"/>
                      <a:pt x="46" y="34"/>
                    </a:cubicBezTo>
                    <a:cubicBezTo>
                      <a:pt x="47" y="34"/>
                      <a:pt x="47" y="33"/>
                      <a:pt x="47" y="34"/>
                    </a:cubicBezTo>
                    <a:cubicBezTo>
                      <a:pt x="47" y="35"/>
                      <a:pt x="47" y="35"/>
                      <a:pt x="46" y="35"/>
                    </a:cubicBezTo>
                    <a:cubicBezTo>
                      <a:pt x="46" y="36"/>
                      <a:pt x="47" y="35"/>
                      <a:pt x="48" y="34"/>
                    </a:cubicBezTo>
                    <a:cubicBezTo>
                      <a:pt x="47" y="36"/>
                      <a:pt x="48" y="35"/>
                      <a:pt x="48" y="37"/>
                    </a:cubicBezTo>
                    <a:cubicBezTo>
                      <a:pt x="49" y="35"/>
                      <a:pt x="48" y="38"/>
                      <a:pt x="49" y="35"/>
                    </a:cubicBezTo>
                    <a:cubicBezTo>
                      <a:pt x="49" y="36"/>
                      <a:pt x="49" y="36"/>
                      <a:pt x="49" y="36"/>
                    </a:cubicBezTo>
                    <a:cubicBezTo>
                      <a:pt x="50" y="35"/>
                      <a:pt x="51" y="33"/>
                      <a:pt x="51" y="33"/>
                    </a:cubicBezTo>
                    <a:cubicBezTo>
                      <a:pt x="50" y="35"/>
                      <a:pt x="50" y="35"/>
                      <a:pt x="50" y="35"/>
                    </a:cubicBezTo>
                    <a:cubicBezTo>
                      <a:pt x="49" y="37"/>
                      <a:pt x="50" y="36"/>
                      <a:pt x="50" y="37"/>
                    </a:cubicBezTo>
                    <a:cubicBezTo>
                      <a:pt x="50" y="35"/>
                      <a:pt x="50" y="37"/>
                      <a:pt x="51" y="36"/>
                    </a:cubicBezTo>
                    <a:cubicBezTo>
                      <a:pt x="51" y="35"/>
                      <a:pt x="51" y="35"/>
                      <a:pt x="51" y="35"/>
                    </a:cubicBezTo>
                    <a:cubicBezTo>
                      <a:pt x="52" y="35"/>
                      <a:pt x="52" y="34"/>
                      <a:pt x="52" y="34"/>
                    </a:cubicBezTo>
                    <a:cubicBezTo>
                      <a:pt x="52" y="34"/>
                      <a:pt x="51" y="36"/>
                      <a:pt x="51" y="36"/>
                    </a:cubicBezTo>
                    <a:cubicBezTo>
                      <a:pt x="51" y="37"/>
                      <a:pt x="51" y="37"/>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7"/>
                      <a:pt x="52" y="37"/>
                      <a:pt x="52" y="37"/>
                    </a:cubicBezTo>
                    <a:cubicBezTo>
                      <a:pt x="52" y="37"/>
                      <a:pt x="52" y="37"/>
                      <a:pt x="52" y="37"/>
                    </a:cubicBezTo>
                    <a:cubicBezTo>
                      <a:pt x="52" y="37"/>
                      <a:pt x="52" y="37"/>
                      <a:pt x="52" y="37"/>
                    </a:cubicBezTo>
                    <a:cubicBezTo>
                      <a:pt x="51" y="39"/>
                      <a:pt x="51" y="39"/>
                      <a:pt x="51" y="39"/>
                    </a:cubicBezTo>
                    <a:cubicBezTo>
                      <a:pt x="51" y="39"/>
                      <a:pt x="52" y="37"/>
                      <a:pt x="53" y="37"/>
                    </a:cubicBezTo>
                    <a:cubicBezTo>
                      <a:pt x="53" y="38"/>
                      <a:pt x="54" y="37"/>
                      <a:pt x="55" y="37"/>
                    </a:cubicBezTo>
                    <a:cubicBezTo>
                      <a:pt x="55" y="37"/>
                      <a:pt x="54" y="38"/>
                      <a:pt x="55" y="37"/>
                    </a:cubicBezTo>
                    <a:cubicBezTo>
                      <a:pt x="55" y="37"/>
                      <a:pt x="56" y="36"/>
                      <a:pt x="55" y="37"/>
                    </a:cubicBezTo>
                    <a:cubicBezTo>
                      <a:pt x="56" y="36"/>
                      <a:pt x="55" y="38"/>
                      <a:pt x="55" y="38"/>
                    </a:cubicBezTo>
                    <a:cubicBezTo>
                      <a:pt x="55" y="38"/>
                      <a:pt x="56" y="37"/>
                      <a:pt x="56" y="37"/>
                    </a:cubicBezTo>
                    <a:cubicBezTo>
                      <a:pt x="55" y="39"/>
                      <a:pt x="58" y="36"/>
                      <a:pt x="57" y="38"/>
                    </a:cubicBezTo>
                    <a:cubicBezTo>
                      <a:pt x="58" y="37"/>
                      <a:pt x="57" y="38"/>
                      <a:pt x="57" y="39"/>
                    </a:cubicBezTo>
                    <a:cubicBezTo>
                      <a:pt x="57" y="38"/>
                      <a:pt x="58" y="38"/>
                      <a:pt x="59" y="36"/>
                    </a:cubicBezTo>
                    <a:cubicBezTo>
                      <a:pt x="58" y="38"/>
                      <a:pt x="58" y="38"/>
                      <a:pt x="58" y="38"/>
                    </a:cubicBezTo>
                    <a:cubicBezTo>
                      <a:pt x="59" y="38"/>
                      <a:pt x="59" y="38"/>
                      <a:pt x="60" y="37"/>
                    </a:cubicBezTo>
                    <a:cubicBezTo>
                      <a:pt x="60" y="36"/>
                      <a:pt x="61" y="35"/>
                      <a:pt x="61" y="35"/>
                    </a:cubicBezTo>
                    <a:cubicBezTo>
                      <a:pt x="61" y="35"/>
                      <a:pt x="61" y="35"/>
                      <a:pt x="61" y="35"/>
                    </a:cubicBezTo>
                    <a:cubicBezTo>
                      <a:pt x="61" y="36"/>
                      <a:pt x="62" y="35"/>
                      <a:pt x="62" y="35"/>
                    </a:cubicBezTo>
                    <a:cubicBezTo>
                      <a:pt x="62" y="36"/>
                      <a:pt x="62" y="35"/>
                      <a:pt x="61" y="36"/>
                    </a:cubicBezTo>
                    <a:cubicBezTo>
                      <a:pt x="60" y="39"/>
                      <a:pt x="61" y="38"/>
                      <a:pt x="61" y="38"/>
                    </a:cubicBezTo>
                    <a:cubicBezTo>
                      <a:pt x="62" y="37"/>
                      <a:pt x="62" y="37"/>
                      <a:pt x="62" y="37"/>
                    </a:cubicBezTo>
                    <a:cubicBezTo>
                      <a:pt x="63" y="36"/>
                      <a:pt x="61" y="38"/>
                      <a:pt x="62" y="38"/>
                    </a:cubicBezTo>
                    <a:cubicBezTo>
                      <a:pt x="64" y="34"/>
                      <a:pt x="64" y="34"/>
                      <a:pt x="64" y="34"/>
                    </a:cubicBezTo>
                    <a:cubicBezTo>
                      <a:pt x="64" y="34"/>
                      <a:pt x="64" y="36"/>
                      <a:pt x="63" y="37"/>
                    </a:cubicBezTo>
                    <a:cubicBezTo>
                      <a:pt x="64" y="37"/>
                      <a:pt x="65" y="34"/>
                      <a:pt x="66" y="33"/>
                    </a:cubicBezTo>
                    <a:cubicBezTo>
                      <a:pt x="66" y="34"/>
                      <a:pt x="67" y="33"/>
                      <a:pt x="67" y="33"/>
                    </a:cubicBezTo>
                    <a:cubicBezTo>
                      <a:pt x="67" y="34"/>
                      <a:pt x="67" y="33"/>
                      <a:pt x="67" y="34"/>
                    </a:cubicBezTo>
                    <a:cubicBezTo>
                      <a:pt x="66" y="35"/>
                      <a:pt x="66" y="35"/>
                      <a:pt x="66" y="35"/>
                    </a:cubicBezTo>
                    <a:cubicBezTo>
                      <a:pt x="66" y="35"/>
                      <a:pt x="65" y="37"/>
                      <a:pt x="65" y="38"/>
                    </a:cubicBezTo>
                    <a:cubicBezTo>
                      <a:pt x="65" y="37"/>
                      <a:pt x="66" y="39"/>
                      <a:pt x="66" y="39"/>
                    </a:cubicBezTo>
                    <a:cubicBezTo>
                      <a:pt x="67" y="36"/>
                      <a:pt x="67" y="38"/>
                      <a:pt x="68" y="36"/>
                    </a:cubicBezTo>
                    <a:cubicBezTo>
                      <a:pt x="69" y="36"/>
                      <a:pt x="67" y="38"/>
                      <a:pt x="67" y="38"/>
                    </a:cubicBezTo>
                    <a:cubicBezTo>
                      <a:pt x="68" y="38"/>
                      <a:pt x="68" y="39"/>
                      <a:pt x="69" y="39"/>
                    </a:cubicBezTo>
                    <a:cubicBezTo>
                      <a:pt x="69" y="39"/>
                      <a:pt x="69" y="39"/>
                      <a:pt x="69" y="39"/>
                    </a:cubicBezTo>
                    <a:cubicBezTo>
                      <a:pt x="69" y="38"/>
                      <a:pt x="70" y="39"/>
                      <a:pt x="71" y="38"/>
                    </a:cubicBezTo>
                    <a:cubicBezTo>
                      <a:pt x="70" y="39"/>
                      <a:pt x="70" y="39"/>
                      <a:pt x="70" y="39"/>
                    </a:cubicBezTo>
                    <a:cubicBezTo>
                      <a:pt x="70" y="40"/>
                      <a:pt x="72" y="36"/>
                      <a:pt x="72" y="37"/>
                    </a:cubicBezTo>
                    <a:cubicBezTo>
                      <a:pt x="71" y="39"/>
                      <a:pt x="71" y="39"/>
                      <a:pt x="71" y="39"/>
                    </a:cubicBezTo>
                    <a:cubicBezTo>
                      <a:pt x="72" y="38"/>
                      <a:pt x="71" y="40"/>
                      <a:pt x="72" y="38"/>
                    </a:cubicBezTo>
                    <a:cubicBezTo>
                      <a:pt x="72" y="39"/>
                      <a:pt x="72" y="39"/>
                      <a:pt x="72" y="39"/>
                    </a:cubicBezTo>
                    <a:cubicBezTo>
                      <a:pt x="72" y="39"/>
                      <a:pt x="73" y="39"/>
                      <a:pt x="74" y="38"/>
                    </a:cubicBezTo>
                    <a:cubicBezTo>
                      <a:pt x="73" y="40"/>
                      <a:pt x="73" y="40"/>
                      <a:pt x="73" y="40"/>
                    </a:cubicBezTo>
                    <a:cubicBezTo>
                      <a:pt x="72" y="41"/>
                      <a:pt x="74" y="38"/>
                      <a:pt x="74" y="39"/>
                    </a:cubicBezTo>
                    <a:cubicBezTo>
                      <a:pt x="74" y="39"/>
                      <a:pt x="74" y="40"/>
                      <a:pt x="73" y="40"/>
                    </a:cubicBezTo>
                    <a:cubicBezTo>
                      <a:pt x="74" y="39"/>
                      <a:pt x="75" y="39"/>
                      <a:pt x="75" y="39"/>
                    </a:cubicBezTo>
                    <a:cubicBezTo>
                      <a:pt x="74" y="41"/>
                      <a:pt x="74" y="41"/>
                      <a:pt x="74" y="41"/>
                    </a:cubicBezTo>
                    <a:cubicBezTo>
                      <a:pt x="76" y="42"/>
                      <a:pt x="77" y="43"/>
                      <a:pt x="80" y="42"/>
                    </a:cubicBezTo>
                    <a:cubicBezTo>
                      <a:pt x="79" y="44"/>
                      <a:pt x="79" y="43"/>
                      <a:pt x="78" y="45"/>
                    </a:cubicBezTo>
                    <a:cubicBezTo>
                      <a:pt x="79" y="43"/>
                      <a:pt x="79" y="44"/>
                      <a:pt x="79" y="44"/>
                    </a:cubicBezTo>
                    <a:cubicBezTo>
                      <a:pt x="79" y="44"/>
                      <a:pt x="79" y="44"/>
                      <a:pt x="79" y="44"/>
                    </a:cubicBezTo>
                    <a:cubicBezTo>
                      <a:pt x="80" y="44"/>
                      <a:pt x="79" y="45"/>
                      <a:pt x="80" y="45"/>
                    </a:cubicBezTo>
                    <a:cubicBezTo>
                      <a:pt x="80" y="44"/>
                      <a:pt x="80" y="44"/>
                      <a:pt x="80" y="44"/>
                    </a:cubicBezTo>
                    <a:cubicBezTo>
                      <a:pt x="81" y="43"/>
                      <a:pt x="79" y="47"/>
                      <a:pt x="81" y="45"/>
                    </a:cubicBezTo>
                    <a:cubicBezTo>
                      <a:pt x="80" y="46"/>
                      <a:pt x="80" y="46"/>
                      <a:pt x="80" y="46"/>
                    </a:cubicBezTo>
                    <a:cubicBezTo>
                      <a:pt x="81" y="44"/>
                      <a:pt x="80" y="47"/>
                      <a:pt x="81" y="46"/>
                    </a:cubicBezTo>
                    <a:cubicBezTo>
                      <a:pt x="81" y="46"/>
                      <a:pt x="81" y="46"/>
                      <a:pt x="81" y="46"/>
                    </a:cubicBezTo>
                    <a:cubicBezTo>
                      <a:pt x="81" y="47"/>
                      <a:pt x="83" y="44"/>
                      <a:pt x="82" y="46"/>
                    </a:cubicBezTo>
                    <a:cubicBezTo>
                      <a:pt x="83" y="46"/>
                      <a:pt x="83" y="46"/>
                      <a:pt x="84" y="44"/>
                    </a:cubicBezTo>
                    <a:cubicBezTo>
                      <a:pt x="83" y="46"/>
                      <a:pt x="83" y="46"/>
                      <a:pt x="83" y="46"/>
                    </a:cubicBezTo>
                    <a:cubicBezTo>
                      <a:pt x="85" y="46"/>
                      <a:pt x="86" y="47"/>
                      <a:pt x="88" y="46"/>
                    </a:cubicBezTo>
                    <a:cubicBezTo>
                      <a:pt x="87" y="47"/>
                      <a:pt x="87" y="47"/>
                      <a:pt x="87" y="47"/>
                    </a:cubicBezTo>
                    <a:cubicBezTo>
                      <a:pt x="89" y="45"/>
                      <a:pt x="87" y="49"/>
                      <a:pt x="90" y="46"/>
                    </a:cubicBezTo>
                    <a:cubicBezTo>
                      <a:pt x="92" y="45"/>
                      <a:pt x="92" y="45"/>
                      <a:pt x="92" y="45"/>
                    </a:cubicBezTo>
                    <a:cubicBezTo>
                      <a:pt x="90" y="47"/>
                      <a:pt x="90" y="47"/>
                      <a:pt x="90" y="47"/>
                    </a:cubicBezTo>
                    <a:cubicBezTo>
                      <a:pt x="91" y="46"/>
                      <a:pt x="91" y="47"/>
                      <a:pt x="92" y="46"/>
                    </a:cubicBezTo>
                    <a:cubicBezTo>
                      <a:pt x="91" y="47"/>
                      <a:pt x="91" y="47"/>
                      <a:pt x="91" y="47"/>
                    </a:cubicBezTo>
                    <a:cubicBezTo>
                      <a:pt x="91" y="47"/>
                      <a:pt x="93" y="45"/>
                      <a:pt x="93" y="46"/>
                    </a:cubicBezTo>
                    <a:cubicBezTo>
                      <a:pt x="93" y="47"/>
                      <a:pt x="93" y="47"/>
                      <a:pt x="93" y="47"/>
                    </a:cubicBezTo>
                    <a:cubicBezTo>
                      <a:pt x="92" y="50"/>
                      <a:pt x="93" y="54"/>
                      <a:pt x="96" y="51"/>
                    </a:cubicBezTo>
                    <a:cubicBezTo>
                      <a:pt x="97" y="51"/>
                      <a:pt x="95" y="53"/>
                      <a:pt x="95" y="53"/>
                    </a:cubicBezTo>
                    <a:cubicBezTo>
                      <a:pt x="99" y="51"/>
                      <a:pt x="97" y="56"/>
                      <a:pt x="101" y="53"/>
                    </a:cubicBezTo>
                    <a:cubicBezTo>
                      <a:pt x="103" y="52"/>
                      <a:pt x="107" y="48"/>
                      <a:pt x="107" y="48"/>
                    </a:cubicBezTo>
                    <a:cubicBezTo>
                      <a:pt x="103" y="48"/>
                      <a:pt x="103" y="45"/>
                      <a:pt x="102"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58" name="Freeform 96"/>
              <p:cNvSpPr/>
              <p:nvPr/>
            </p:nvSpPr>
            <p:spPr bwMode="auto">
              <a:xfrm>
                <a:off x="4117" y="223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59" name="Freeform 97"/>
              <p:cNvSpPr/>
              <p:nvPr/>
            </p:nvSpPr>
            <p:spPr bwMode="auto">
              <a:xfrm>
                <a:off x="4487" y="232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60" name="Freeform 98"/>
              <p:cNvSpPr/>
              <p:nvPr/>
            </p:nvSpPr>
            <p:spPr bwMode="auto">
              <a:xfrm>
                <a:off x="4387" y="2285"/>
                <a:ext cx="2" cy="4"/>
              </a:xfrm>
              <a:custGeom>
                <a:avLst/>
                <a:gdLst>
                  <a:gd name="T0" fmla="*/ 1 w 1"/>
                  <a:gd name="T1" fmla="*/ 0 h 2"/>
                  <a:gd name="T2" fmla="*/ 0 w 1"/>
                  <a:gd name="T3" fmla="*/ 1 h 2"/>
                  <a:gd name="T4" fmla="*/ 1 w 1"/>
                  <a:gd name="T5" fmla="*/ 0 h 2"/>
                </a:gdLst>
                <a:ahLst/>
                <a:cxnLst>
                  <a:cxn ang="0">
                    <a:pos x="T0" y="T1"/>
                  </a:cxn>
                  <a:cxn ang="0">
                    <a:pos x="T2" y="T3"/>
                  </a:cxn>
                  <a:cxn ang="0">
                    <a:pos x="T4" y="T5"/>
                  </a:cxn>
                </a:cxnLst>
                <a:rect l="0" t="0" r="r" b="b"/>
                <a:pathLst>
                  <a:path w="1" h="2">
                    <a:moveTo>
                      <a:pt x="1" y="0"/>
                    </a:moveTo>
                    <a:cubicBezTo>
                      <a:pt x="0" y="2"/>
                      <a:pt x="1" y="1"/>
                      <a:pt x="0" y="1"/>
                    </a:cubicBezTo>
                    <a:cubicBezTo>
                      <a:pt x="1"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61" name="Freeform 99"/>
              <p:cNvSpPr/>
              <p:nvPr/>
            </p:nvSpPr>
            <p:spPr bwMode="auto">
              <a:xfrm>
                <a:off x="4508" y="1933"/>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62" name="Freeform 100"/>
              <p:cNvSpPr/>
              <p:nvPr/>
            </p:nvSpPr>
            <p:spPr bwMode="auto">
              <a:xfrm>
                <a:off x="4487" y="2285"/>
                <a:ext cx="2"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0" y="0"/>
                      <a:pt x="0"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63" name="Freeform 101"/>
              <p:cNvSpPr/>
              <p:nvPr/>
            </p:nvSpPr>
            <p:spPr bwMode="auto">
              <a:xfrm>
                <a:off x="4514" y="1929"/>
                <a:ext cx="0" cy="4"/>
              </a:xfrm>
              <a:custGeom>
                <a:avLst/>
                <a:gdLst>
                  <a:gd name="T0" fmla="*/ 1 h 2"/>
                  <a:gd name="T1" fmla="*/ 1 h 2"/>
                  <a:gd name="T2" fmla="*/ 1 h 2"/>
                </a:gdLst>
                <a:ahLst/>
                <a:cxnLst>
                  <a:cxn ang="0">
                    <a:pos x="0" y="T0"/>
                  </a:cxn>
                  <a:cxn ang="0">
                    <a:pos x="0" y="T1"/>
                  </a:cxn>
                  <a:cxn ang="0">
                    <a:pos x="0" y="T2"/>
                  </a:cxn>
                </a:cxnLst>
                <a:rect l="0" t="0" r="r" b="b"/>
                <a:pathLst>
                  <a:path h="2">
                    <a:moveTo>
                      <a:pt x="0" y="1"/>
                    </a:moveTo>
                    <a:cubicBezTo>
                      <a:pt x="0" y="0"/>
                      <a:pt x="0" y="1"/>
                      <a:pt x="0" y="1"/>
                    </a:cubicBezTo>
                    <a:cubicBezTo>
                      <a:pt x="0" y="2"/>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64" name="Freeform 102"/>
              <p:cNvSpPr/>
              <p:nvPr/>
            </p:nvSpPr>
            <p:spPr bwMode="auto">
              <a:xfrm>
                <a:off x="4506" y="1927"/>
                <a:ext cx="0" cy="4"/>
              </a:xfrm>
              <a:custGeom>
                <a:avLst/>
                <a:gdLst>
                  <a:gd name="T0" fmla="*/ 1 h 2"/>
                  <a:gd name="T1" fmla="*/ 0 h 2"/>
                  <a:gd name="T2" fmla="*/ 1 h 2"/>
                </a:gdLst>
                <a:ahLst/>
                <a:cxnLst>
                  <a:cxn ang="0">
                    <a:pos x="0" y="T0"/>
                  </a:cxn>
                  <a:cxn ang="0">
                    <a:pos x="0" y="T1"/>
                  </a:cxn>
                  <a:cxn ang="0">
                    <a:pos x="0" y="T2"/>
                  </a:cxn>
                </a:cxnLst>
                <a:rect l="0" t="0" r="r" b="b"/>
                <a:pathLst>
                  <a:path h="2">
                    <a:moveTo>
                      <a:pt x="0" y="1"/>
                    </a:moveTo>
                    <a:cubicBezTo>
                      <a:pt x="0" y="1"/>
                      <a:pt x="0" y="0"/>
                      <a:pt x="0" y="0"/>
                    </a:cubicBezTo>
                    <a:cubicBezTo>
                      <a:pt x="0" y="2"/>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65" name="Freeform 103"/>
              <p:cNvSpPr/>
              <p:nvPr/>
            </p:nvSpPr>
            <p:spPr bwMode="auto">
              <a:xfrm>
                <a:off x="4516" y="1927"/>
                <a:ext cx="0" cy="2"/>
              </a:xfrm>
              <a:custGeom>
                <a:avLst/>
                <a:gdLst>
                  <a:gd name="T0" fmla="*/ 0 h 1"/>
                  <a:gd name="T1" fmla="*/ 1 h 1"/>
                  <a:gd name="T2" fmla="*/ 0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66" name="Freeform 104"/>
              <p:cNvSpPr/>
              <p:nvPr/>
            </p:nvSpPr>
            <p:spPr bwMode="auto">
              <a:xfrm>
                <a:off x="4495" y="1925"/>
                <a:ext cx="2" cy="4"/>
              </a:xfrm>
              <a:custGeom>
                <a:avLst/>
                <a:gdLst>
                  <a:gd name="T0" fmla="*/ 1 w 1"/>
                  <a:gd name="T1" fmla="*/ 1 h 2"/>
                  <a:gd name="T2" fmla="*/ 0 w 1"/>
                  <a:gd name="T3" fmla="*/ 0 h 2"/>
                  <a:gd name="T4" fmla="*/ 1 w 1"/>
                  <a:gd name="T5" fmla="*/ 1 h 2"/>
                  <a:gd name="T6" fmla="*/ 1 w 1"/>
                  <a:gd name="T7" fmla="*/ 1 h 2"/>
                </a:gdLst>
                <a:ahLst/>
                <a:cxnLst>
                  <a:cxn ang="0">
                    <a:pos x="T0" y="T1"/>
                  </a:cxn>
                  <a:cxn ang="0">
                    <a:pos x="T2" y="T3"/>
                  </a:cxn>
                  <a:cxn ang="0">
                    <a:pos x="T4" y="T5"/>
                  </a:cxn>
                  <a:cxn ang="0">
                    <a:pos x="T6" y="T7"/>
                  </a:cxn>
                </a:cxnLst>
                <a:rect l="0" t="0" r="r" b="b"/>
                <a:pathLst>
                  <a:path w="1" h="2">
                    <a:moveTo>
                      <a:pt x="1" y="1"/>
                    </a:moveTo>
                    <a:cubicBezTo>
                      <a:pt x="1" y="1"/>
                      <a:pt x="0" y="0"/>
                      <a:pt x="0" y="0"/>
                    </a:cubicBezTo>
                    <a:cubicBezTo>
                      <a:pt x="1" y="1"/>
                      <a:pt x="1" y="1"/>
                      <a:pt x="1" y="1"/>
                    </a:cubicBezTo>
                    <a:cubicBezTo>
                      <a:pt x="1" y="2"/>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67" name="Freeform 105"/>
              <p:cNvSpPr/>
              <p:nvPr/>
            </p:nvSpPr>
            <p:spPr bwMode="auto">
              <a:xfrm>
                <a:off x="3201" y="2162"/>
                <a:ext cx="0" cy="4"/>
              </a:xfrm>
              <a:custGeom>
                <a:avLst/>
                <a:gdLst>
                  <a:gd name="T0" fmla="*/ 2 h 2"/>
                  <a:gd name="T1" fmla="*/ 1 h 2"/>
                  <a:gd name="T2" fmla="*/ 2 h 2"/>
                </a:gdLst>
                <a:ahLst/>
                <a:cxnLst>
                  <a:cxn ang="0">
                    <a:pos x="0" y="T0"/>
                  </a:cxn>
                  <a:cxn ang="0">
                    <a:pos x="0" y="T1"/>
                  </a:cxn>
                  <a:cxn ang="0">
                    <a:pos x="0" y="T2"/>
                  </a:cxn>
                </a:cxnLst>
                <a:rect l="0" t="0" r="r" b="b"/>
                <a:pathLst>
                  <a:path h="2">
                    <a:moveTo>
                      <a:pt x="0" y="2"/>
                    </a:moveTo>
                    <a:cubicBezTo>
                      <a:pt x="0" y="0"/>
                      <a:pt x="0" y="1"/>
                      <a:pt x="0" y="1"/>
                    </a:cubicBezTo>
                    <a:cubicBezTo>
                      <a:pt x="0" y="1"/>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68" name="Freeform 106"/>
              <p:cNvSpPr/>
              <p:nvPr/>
            </p:nvSpPr>
            <p:spPr bwMode="auto">
              <a:xfrm>
                <a:off x="3544" y="1543"/>
                <a:ext cx="3"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69" name="Freeform 107"/>
              <p:cNvSpPr/>
              <p:nvPr/>
            </p:nvSpPr>
            <p:spPr bwMode="auto">
              <a:xfrm>
                <a:off x="3914" y="1418"/>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70" name="Freeform 108"/>
              <p:cNvSpPr/>
              <p:nvPr/>
            </p:nvSpPr>
            <p:spPr bwMode="auto">
              <a:xfrm>
                <a:off x="3916" y="1409"/>
                <a:ext cx="4" cy="2"/>
              </a:xfrm>
              <a:custGeom>
                <a:avLst/>
                <a:gdLst>
                  <a:gd name="T0" fmla="*/ 0 w 2"/>
                  <a:gd name="T1" fmla="*/ 1 h 1"/>
                  <a:gd name="T2" fmla="*/ 1 w 2"/>
                  <a:gd name="T3" fmla="*/ 0 h 1"/>
                  <a:gd name="T4" fmla="*/ 0 w 2"/>
                  <a:gd name="T5" fmla="*/ 1 h 1"/>
                </a:gdLst>
                <a:ahLst/>
                <a:cxnLst>
                  <a:cxn ang="0">
                    <a:pos x="T0" y="T1"/>
                  </a:cxn>
                  <a:cxn ang="0">
                    <a:pos x="T2" y="T3"/>
                  </a:cxn>
                  <a:cxn ang="0">
                    <a:pos x="T4" y="T5"/>
                  </a:cxn>
                </a:cxnLst>
                <a:rect l="0" t="0" r="r" b="b"/>
                <a:pathLst>
                  <a:path w="2" h="1">
                    <a:moveTo>
                      <a:pt x="0" y="1"/>
                    </a:moveTo>
                    <a:cubicBezTo>
                      <a:pt x="2" y="1"/>
                      <a:pt x="0" y="1"/>
                      <a:pt x="1" y="0"/>
                    </a:cubicBezTo>
                    <a:cubicBezTo>
                      <a:pt x="1"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71" name="Freeform 109"/>
              <p:cNvSpPr/>
              <p:nvPr/>
            </p:nvSpPr>
            <p:spPr bwMode="auto">
              <a:xfrm>
                <a:off x="3893" y="1441"/>
                <a:ext cx="4" cy="4"/>
              </a:xfrm>
              <a:custGeom>
                <a:avLst/>
                <a:gdLst>
                  <a:gd name="T0" fmla="*/ 2 w 2"/>
                  <a:gd name="T1" fmla="*/ 1 h 2"/>
                  <a:gd name="T2" fmla="*/ 1 w 2"/>
                  <a:gd name="T3" fmla="*/ 1 h 2"/>
                  <a:gd name="T4" fmla="*/ 2 w 2"/>
                  <a:gd name="T5" fmla="*/ 1 h 2"/>
                </a:gdLst>
                <a:ahLst/>
                <a:cxnLst>
                  <a:cxn ang="0">
                    <a:pos x="T0" y="T1"/>
                  </a:cxn>
                  <a:cxn ang="0">
                    <a:pos x="T2" y="T3"/>
                  </a:cxn>
                  <a:cxn ang="0">
                    <a:pos x="T4" y="T5"/>
                  </a:cxn>
                </a:cxnLst>
                <a:rect l="0" t="0" r="r" b="b"/>
                <a:pathLst>
                  <a:path w="2" h="2">
                    <a:moveTo>
                      <a:pt x="2" y="1"/>
                    </a:moveTo>
                    <a:cubicBezTo>
                      <a:pt x="2" y="0"/>
                      <a:pt x="1" y="1"/>
                      <a:pt x="1" y="1"/>
                    </a:cubicBezTo>
                    <a:cubicBezTo>
                      <a:pt x="0" y="2"/>
                      <a:pt x="1"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72" name="Freeform 110"/>
              <p:cNvSpPr/>
              <p:nvPr/>
            </p:nvSpPr>
            <p:spPr bwMode="auto">
              <a:xfrm>
                <a:off x="3893" y="1437"/>
                <a:ext cx="6" cy="6"/>
              </a:xfrm>
              <a:custGeom>
                <a:avLst/>
                <a:gdLst>
                  <a:gd name="T0" fmla="*/ 0 w 3"/>
                  <a:gd name="T1" fmla="*/ 3 h 3"/>
                  <a:gd name="T2" fmla="*/ 3 w 3"/>
                  <a:gd name="T3" fmla="*/ 0 h 3"/>
                  <a:gd name="T4" fmla="*/ 0 w 3"/>
                  <a:gd name="T5" fmla="*/ 3 h 3"/>
                </a:gdLst>
                <a:ahLst/>
                <a:cxnLst>
                  <a:cxn ang="0">
                    <a:pos x="T0" y="T1"/>
                  </a:cxn>
                  <a:cxn ang="0">
                    <a:pos x="T2" y="T3"/>
                  </a:cxn>
                  <a:cxn ang="0">
                    <a:pos x="T4" y="T5"/>
                  </a:cxn>
                </a:cxnLst>
                <a:rect l="0" t="0" r="r" b="b"/>
                <a:pathLst>
                  <a:path w="3" h="3">
                    <a:moveTo>
                      <a:pt x="0" y="3"/>
                    </a:moveTo>
                    <a:cubicBezTo>
                      <a:pt x="3" y="0"/>
                      <a:pt x="3" y="0"/>
                      <a:pt x="3" y="0"/>
                    </a:cubicBezTo>
                    <a:cubicBezTo>
                      <a:pt x="1" y="1"/>
                      <a:pt x="1" y="2"/>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73" name="Freeform 111"/>
              <p:cNvSpPr/>
              <p:nvPr/>
            </p:nvSpPr>
            <p:spPr bwMode="auto">
              <a:xfrm>
                <a:off x="3909" y="1418"/>
                <a:ext cx="5" cy="0"/>
              </a:xfrm>
              <a:custGeom>
                <a:avLst/>
                <a:gdLst>
                  <a:gd name="T0" fmla="*/ 0 w 2"/>
                  <a:gd name="T1" fmla="*/ 2 w 2"/>
                  <a:gd name="T2" fmla="*/ 1 w 2"/>
                  <a:gd name="T3" fmla="*/ 0 w 2"/>
                </a:gdLst>
                <a:ahLst/>
                <a:cxnLst>
                  <a:cxn ang="0">
                    <a:pos x="T0" y="0"/>
                  </a:cxn>
                  <a:cxn ang="0">
                    <a:pos x="T1" y="0"/>
                  </a:cxn>
                  <a:cxn ang="0">
                    <a:pos x="T2" y="0"/>
                  </a:cxn>
                  <a:cxn ang="0">
                    <a:pos x="T3" y="0"/>
                  </a:cxn>
                </a:cxnLst>
                <a:rect l="0" t="0" r="r" b="b"/>
                <a:pathLst>
                  <a:path w="2">
                    <a:moveTo>
                      <a:pt x="0" y="0"/>
                    </a:moveTo>
                    <a:cubicBezTo>
                      <a:pt x="1" y="0"/>
                      <a:pt x="1" y="0"/>
                      <a:pt x="2" y="0"/>
                    </a:cubicBezTo>
                    <a:cubicBezTo>
                      <a:pt x="2"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74" name="Freeform 112"/>
              <p:cNvSpPr/>
              <p:nvPr/>
            </p:nvSpPr>
            <p:spPr bwMode="auto">
              <a:xfrm>
                <a:off x="3912" y="1416"/>
                <a:ext cx="4"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2" y="0"/>
                      <a:pt x="1" y="0"/>
                      <a:pt x="0" y="0"/>
                    </a:cubicBez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75" name="Freeform 113"/>
              <p:cNvSpPr/>
              <p:nvPr/>
            </p:nvSpPr>
            <p:spPr bwMode="auto">
              <a:xfrm>
                <a:off x="4472" y="1804"/>
                <a:ext cx="233" cy="133"/>
              </a:xfrm>
              <a:custGeom>
                <a:avLst/>
                <a:gdLst>
                  <a:gd name="T0" fmla="*/ 86 w 110"/>
                  <a:gd name="T1" fmla="*/ 5 h 63"/>
                  <a:gd name="T2" fmla="*/ 79 w 110"/>
                  <a:gd name="T3" fmla="*/ 7 h 63"/>
                  <a:gd name="T4" fmla="*/ 58 w 110"/>
                  <a:gd name="T5" fmla="*/ 24 h 63"/>
                  <a:gd name="T6" fmla="*/ 50 w 110"/>
                  <a:gd name="T7" fmla="*/ 26 h 63"/>
                  <a:gd name="T8" fmla="*/ 44 w 110"/>
                  <a:gd name="T9" fmla="*/ 26 h 63"/>
                  <a:gd name="T10" fmla="*/ 34 w 110"/>
                  <a:gd name="T11" fmla="*/ 31 h 63"/>
                  <a:gd name="T12" fmla="*/ 28 w 110"/>
                  <a:gd name="T13" fmla="*/ 33 h 63"/>
                  <a:gd name="T14" fmla="*/ 17 w 110"/>
                  <a:gd name="T15" fmla="*/ 38 h 63"/>
                  <a:gd name="T16" fmla="*/ 13 w 110"/>
                  <a:gd name="T17" fmla="*/ 45 h 63"/>
                  <a:gd name="T18" fmla="*/ 5 w 110"/>
                  <a:gd name="T19" fmla="*/ 47 h 63"/>
                  <a:gd name="T20" fmla="*/ 1 w 110"/>
                  <a:gd name="T21" fmla="*/ 50 h 63"/>
                  <a:gd name="T22" fmla="*/ 3 w 110"/>
                  <a:gd name="T23" fmla="*/ 55 h 63"/>
                  <a:gd name="T24" fmla="*/ 3 w 110"/>
                  <a:gd name="T25" fmla="*/ 56 h 63"/>
                  <a:gd name="T26" fmla="*/ 5 w 110"/>
                  <a:gd name="T27" fmla="*/ 55 h 63"/>
                  <a:gd name="T28" fmla="*/ 9 w 110"/>
                  <a:gd name="T29" fmla="*/ 56 h 63"/>
                  <a:gd name="T30" fmla="*/ 12 w 110"/>
                  <a:gd name="T31" fmla="*/ 58 h 63"/>
                  <a:gd name="T32" fmla="*/ 12 w 110"/>
                  <a:gd name="T33" fmla="*/ 51 h 63"/>
                  <a:gd name="T34" fmla="*/ 15 w 110"/>
                  <a:gd name="T35" fmla="*/ 57 h 63"/>
                  <a:gd name="T36" fmla="*/ 18 w 110"/>
                  <a:gd name="T37" fmla="*/ 61 h 63"/>
                  <a:gd name="T38" fmla="*/ 16 w 110"/>
                  <a:gd name="T39" fmla="*/ 54 h 63"/>
                  <a:gd name="T40" fmla="*/ 19 w 110"/>
                  <a:gd name="T41" fmla="*/ 59 h 63"/>
                  <a:gd name="T42" fmla="*/ 21 w 110"/>
                  <a:gd name="T43" fmla="*/ 60 h 63"/>
                  <a:gd name="T44" fmla="*/ 22 w 110"/>
                  <a:gd name="T45" fmla="*/ 60 h 63"/>
                  <a:gd name="T46" fmla="*/ 23 w 110"/>
                  <a:gd name="T47" fmla="*/ 60 h 63"/>
                  <a:gd name="T48" fmla="*/ 23 w 110"/>
                  <a:gd name="T49" fmla="*/ 55 h 63"/>
                  <a:gd name="T50" fmla="*/ 26 w 110"/>
                  <a:gd name="T51" fmla="*/ 58 h 63"/>
                  <a:gd name="T52" fmla="*/ 26 w 110"/>
                  <a:gd name="T53" fmla="*/ 54 h 63"/>
                  <a:gd name="T54" fmla="*/ 27 w 110"/>
                  <a:gd name="T55" fmla="*/ 54 h 63"/>
                  <a:gd name="T56" fmla="*/ 29 w 110"/>
                  <a:gd name="T57" fmla="*/ 54 h 63"/>
                  <a:gd name="T58" fmla="*/ 34 w 110"/>
                  <a:gd name="T59" fmla="*/ 51 h 63"/>
                  <a:gd name="T60" fmla="*/ 36 w 110"/>
                  <a:gd name="T61" fmla="*/ 51 h 63"/>
                  <a:gd name="T62" fmla="*/ 40 w 110"/>
                  <a:gd name="T63" fmla="*/ 49 h 63"/>
                  <a:gd name="T64" fmla="*/ 44 w 110"/>
                  <a:gd name="T65" fmla="*/ 47 h 63"/>
                  <a:gd name="T66" fmla="*/ 45 w 110"/>
                  <a:gd name="T67" fmla="*/ 45 h 63"/>
                  <a:gd name="T68" fmla="*/ 46 w 110"/>
                  <a:gd name="T69" fmla="*/ 45 h 63"/>
                  <a:gd name="T70" fmla="*/ 46 w 110"/>
                  <a:gd name="T71" fmla="*/ 42 h 63"/>
                  <a:gd name="T72" fmla="*/ 49 w 110"/>
                  <a:gd name="T73" fmla="*/ 42 h 63"/>
                  <a:gd name="T74" fmla="*/ 53 w 110"/>
                  <a:gd name="T75" fmla="*/ 42 h 63"/>
                  <a:gd name="T76" fmla="*/ 55 w 110"/>
                  <a:gd name="T77" fmla="*/ 39 h 63"/>
                  <a:gd name="T78" fmla="*/ 60 w 110"/>
                  <a:gd name="T79" fmla="*/ 39 h 63"/>
                  <a:gd name="T80" fmla="*/ 61 w 110"/>
                  <a:gd name="T81" fmla="*/ 38 h 63"/>
                  <a:gd name="T82" fmla="*/ 62 w 110"/>
                  <a:gd name="T83" fmla="*/ 38 h 63"/>
                  <a:gd name="T84" fmla="*/ 64 w 110"/>
                  <a:gd name="T85" fmla="*/ 40 h 63"/>
                  <a:gd name="T86" fmla="*/ 66 w 110"/>
                  <a:gd name="T87" fmla="*/ 35 h 63"/>
                  <a:gd name="T88" fmla="*/ 68 w 110"/>
                  <a:gd name="T89" fmla="*/ 30 h 63"/>
                  <a:gd name="T90" fmla="*/ 71 w 110"/>
                  <a:gd name="T91" fmla="*/ 31 h 63"/>
                  <a:gd name="T92" fmla="*/ 72 w 110"/>
                  <a:gd name="T93" fmla="*/ 26 h 63"/>
                  <a:gd name="T94" fmla="*/ 76 w 110"/>
                  <a:gd name="T95" fmla="*/ 26 h 63"/>
                  <a:gd name="T96" fmla="*/ 79 w 110"/>
                  <a:gd name="T97" fmla="*/ 24 h 63"/>
                  <a:gd name="T98" fmla="*/ 82 w 110"/>
                  <a:gd name="T99" fmla="*/ 23 h 63"/>
                  <a:gd name="T100" fmla="*/ 88 w 110"/>
                  <a:gd name="T101" fmla="*/ 20 h 63"/>
                  <a:gd name="T102" fmla="*/ 91 w 110"/>
                  <a:gd name="T103" fmla="*/ 16 h 63"/>
                  <a:gd name="T104" fmla="*/ 97 w 110"/>
                  <a:gd name="T105" fmla="*/ 13 h 63"/>
                  <a:gd name="T106" fmla="*/ 105 w 110"/>
                  <a:gd name="T107" fmla="*/ 1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63">
                    <a:moveTo>
                      <a:pt x="108" y="1"/>
                    </a:moveTo>
                    <a:cubicBezTo>
                      <a:pt x="106" y="4"/>
                      <a:pt x="103" y="2"/>
                      <a:pt x="100" y="0"/>
                    </a:cubicBezTo>
                    <a:cubicBezTo>
                      <a:pt x="99" y="1"/>
                      <a:pt x="98" y="2"/>
                      <a:pt x="97" y="1"/>
                    </a:cubicBezTo>
                    <a:cubicBezTo>
                      <a:pt x="94" y="3"/>
                      <a:pt x="88" y="0"/>
                      <a:pt x="85" y="3"/>
                    </a:cubicBezTo>
                    <a:cubicBezTo>
                      <a:pt x="86" y="4"/>
                      <a:pt x="86" y="5"/>
                      <a:pt x="86" y="5"/>
                    </a:cubicBezTo>
                    <a:cubicBezTo>
                      <a:pt x="86" y="5"/>
                      <a:pt x="86" y="5"/>
                      <a:pt x="86" y="5"/>
                    </a:cubicBezTo>
                    <a:cubicBezTo>
                      <a:pt x="86" y="6"/>
                      <a:pt x="86" y="6"/>
                      <a:pt x="86" y="6"/>
                    </a:cubicBezTo>
                    <a:cubicBezTo>
                      <a:pt x="86" y="7"/>
                      <a:pt x="85" y="5"/>
                      <a:pt x="85" y="5"/>
                    </a:cubicBezTo>
                    <a:cubicBezTo>
                      <a:pt x="84" y="5"/>
                      <a:pt x="83" y="6"/>
                      <a:pt x="82" y="6"/>
                    </a:cubicBezTo>
                    <a:cubicBezTo>
                      <a:pt x="82" y="8"/>
                      <a:pt x="81" y="7"/>
                      <a:pt x="82" y="9"/>
                    </a:cubicBezTo>
                    <a:cubicBezTo>
                      <a:pt x="81" y="8"/>
                      <a:pt x="81" y="8"/>
                      <a:pt x="81" y="8"/>
                    </a:cubicBezTo>
                    <a:cubicBezTo>
                      <a:pt x="81" y="10"/>
                      <a:pt x="81" y="10"/>
                      <a:pt x="79" y="7"/>
                    </a:cubicBezTo>
                    <a:cubicBezTo>
                      <a:pt x="75" y="7"/>
                      <a:pt x="72" y="10"/>
                      <a:pt x="68" y="11"/>
                    </a:cubicBezTo>
                    <a:cubicBezTo>
                      <a:pt x="65" y="13"/>
                      <a:pt x="63" y="16"/>
                      <a:pt x="60" y="19"/>
                    </a:cubicBezTo>
                    <a:cubicBezTo>
                      <a:pt x="60" y="22"/>
                      <a:pt x="59" y="21"/>
                      <a:pt x="60" y="24"/>
                    </a:cubicBezTo>
                    <a:cubicBezTo>
                      <a:pt x="59" y="23"/>
                      <a:pt x="59" y="23"/>
                      <a:pt x="59" y="23"/>
                    </a:cubicBezTo>
                    <a:cubicBezTo>
                      <a:pt x="59" y="24"/>
                      <a:pt x="59" y="23"/>
                      <a:pt x="57" y="22"/>
                    </a:cubicBezTo>
                    <a:cubicBezTo>
                      <a:pt x="58" y="23"/>
                      <a:pt x="57" y="22"/>
                      <a:pt x="58" y="24"/>
                    </a:cubicBezTo>
                    <a:cubicBezTo>
                      <a:pt x="59" y="26"/>
                      <a:pt x="57" y="22"/>
                      <a:pt x="57" y="23"/>
                    </a:cubicBezTo>
                    <a:cubicBezTo>
                      <a:pt x="56" y="22"/>
                      <a:pt x="57" y="24"/>
                      <a:pt x="57" y="23"/>
                    </a:cubicBezTo>
                    <a:cubicBezTo>
                      <a:pt x="57" y="26"/>
                      <a:pt x="56" y="22"/>
                      <a:pt x="55" y="21"/>
                    </a:cubicBezTo>
                    <a:cubicBezTo>
                      <a:pt x="53" y="22"/>
                      <a:pt x="53" y="25"/>
                      <a:pt x="51" y="25"/>
                    </a:cubicBezTo>
                    <a:cubicBezTo>
                      <a:pt x="51" y="24"/>
                      <a:pt x="51" y="26"/>
                      <a:pt x="51" y="26"/>
                    </a:cubicBezTo>
                    <a:cubicBezTo>
                      <a:pt x="50" y="23"/>
                      <a:pt x="51" y="27"/>
                      <a:pt x="50" y="26"/>
                    </a:cubicBezTo>
                    <a:cubicBezTo>
                      <a:pt x="50" y="25"/>
                      <a:pt x="50" y="25"/>
                      <a:pt x="50" y="25"/>
                    </a:cubicBezTo>
                    <a:cubicBezTo>
                      <a:pt x="49" y="24"/>
                      <a:pt x="49" y="26"/>
                      <a:pt x="48" y="25"/>
                    </a:cubicBezTo>
                    <a:cubicBezTo>
                      <a:pt x="48" y="26"/>
                      <a:pt x="46" y="24"/>
                      <a:pt x="46" y="26"/>
                    </a:cubicBezTo>
                    <a:cubicBezTo>
                      <a:pt x="46" y="24"/>
                      <a:pt x="46" y="25"/>
                      <a:pt x="45" y="24"/>
                    </a:cubicBezTo>
                    <a:cubicBezTo>
                      <a:pt x="46" y="28"/>
                      <a:pt x="44" y="24"/>
                      <a:pt x="44" y="26"/>
                    </a:cubicBezTo>
                    <a:cubicBezTo>
                      <a:pt x="44" y="26"/>
                      <a:pt x="44" y="26"/>
                      <a:pt x="44" y="26"/>
                    </a:cubicBezTo>
                    <a:cubicBezTo>
                      <a:pt x="42" y="26"/>
                      <a:pt x="40" y="26"/>
                      <a:pt x="39" y="29"/>
                    </a:cubicBezTo>
                    <a:cubicBezTo>
                      <a:pt x="39" y="29"/>
                      <a:pt x="36" y="27"/>
                      <a:pt x="36" y="29"/>
                    </a:cubicBezTo>
                    <a:cubicBezTo>
                      <a:pt x="36" y="30"/>
                      <a:pt x="36" y="30"/>
                      <a:pt x="36" y="30"/>
                    </a:cubicBezTo>
                    <a:cubicBezTo>
                      <a:pt x="36" y="30"/>
                      <a:pt x="36" y="29"/>
                      <a:pt x="36" y="29"/>
                    </a:cubicBezTo>
                    <a:cubicBezTo>
                      <a:pt x="36" y="30"/>
                      <a:pt x="34" y="29"/>
                      <a:pt x="34" y="29"/>
                    </a:cubicBezTo>
                    <a:cubicBezTo>
                      <a:pt x="34" y="30"/>
                      <a:pt x="34" y="30"/>
                      <a:pt x="34" y="31"/>
                    </a:cubicBezTo>
                    <a:cubicBezTo>
                      <a:pt x="32" y="29"/>
                      <a:pt x="33" y="33"/>
                      <a:pt x="31" y="31"/>
                    </a:cubicBezTo>
                    <a:cubicBezTo>
                      <a:pt x="32" y="34"/>
                      <a:pt x="32" y="33"/>
                      <a:pt x="32" y="34"/>
                    </a:cubicBezTo>
                    <a:cubicBezTo>
                      <a:pt x="32" y="33"/>
                      <a:pt x="31" y="33"/>
                      <a:pt x="31" y="32"/>
                    </a:cubicBezTo>
                    <a:cubicBezTo>
                      <a:pt x="31" y="32"/>
                      <a:pt x="30" y="33"/>
                      <a:pt x="30" y="32"/>
                    </a:cubicBezTo>
                    <a:cubicBezTo>
                      <a:pt x="29" y="32"/>
                      <a:pt x="30" y="34"/>
                      <a:pt x="29" y="34"/>
                    </a:cubicBezTo>
                    <a:cubicBezTo>
                      <a:pt x="28" y="32"/>
                      <a:pt x="28" y="34"/>
                      <a:pt x="28" y="33"/>
                    </a:cubicBezTo>
                    <a:cubicBezTo>
                      <a:pt x="28" y="35"/>
                      <a:pt x="28" y="37"/>
                      <a:pt x="28" y="36"/>
                    </a:cubicBezTo>
                    <a:cubicBezTo>
                      <a:pt x="27" y="33"/>
                      <a:pt x="27" y="33"/>
                      <a:pt x="27" y="33"/>
                    </a:cubicBezTo>
                    <a:cubicBezTo>
                      <a:pt x="26" y="35"/>
                      <a:pt x="24" y="32"/>
                      <a:pt x="23" y="36"/>
                    </a:cubicBezTo>
                    <a:cubicBezTo>
                      <a:pt x="23" y="35"/>
                      <a:pt x="23" y="35"/>
                      <a:pt x="23" y="35"/>
                    </a:cubicBezTo>
                    <a:cubicBezTo>
                      <a:pt x="22" y="37"/>
                      <a:pt x="20" y="36"/>
                      <a:pt x="19" y="39"/>
                    </a:cubicBezTo>
                    <a:cubicBezTo>
                      <a:pt x="18" y="38"/>
                      <a:pt x="18" y="38"/>
                      <a:pt x="17" y="38"/>
                    </a:cubicBezTo>
                    <a:cubicBezTo>
                      <a:pt x="17" y="40"/>
                      <a:pt x="17" y="40"/>
                      <a:pt x="17" y="42"/>
                    </a:cubicBezTo>
                    <a:cubicBezTo>
                      <a:pt x="17" y="42"/>
                      <a:pt x="16" y="41"/>
                      <a:pt x="16" y="40"/>
                    </a:cubicBezTo>
                    <a:cubicBezTo>
                      <a:pt x="15" y="40"/>
                      <a:pt x="14" y="38"/>
                      <a:pt x="14" y="41"/>
                    </a:cubicBezTo>
                    <a:cubicBezTo>
                      <a:pt x="14" y="39"/>
                      <a:pt x="14" y="39"/>
                      <a:pt x="14" y="39"/>
                    </a:cubicBezTo>
                    <a:cubicBezTo>
                      <a:pt x="14" y="41"/>
                      <a:pt x="13" y="43"/>
                      <a:pt x="12" y="42"/>
                    </a:cubicBezTo>
                    <a:cubicBezTo>
                      <a:pt x="13" y="43"/>
                      <a:pt x="12" y="44"/>
                      <a:pt x="13" y="45"/>
                    </a:cubicBezTo>
                    <a:cubicBezTo>
                      <a:pt x="13" y="45"/>
                      <a:pt x="12" y="43"/>
                      <a:pt x="12" y="44"/>
                    </a:cubicBezTo>
                    <a:cubicBezTo>
                      <a:pt x="12" y="42"/>
                      <a:pt x="12" y="42"/>
                      <a:pt x="12" y="42"/>
                    </a:cubicBezTo>
                    <a:cubicBezTo>
                      <a:pt x="10" y="43"/>
                      <a:pt x="9" y="44"/>
                      <a:pt x="8" y="46"/>
                    </a:cubicBezTo>
                    <a:cubicBezTo>
                      <a:pt x="7" y="44"/>
                      <a:pt x="7" y="46"/>
                      <a:pt x="6" y="45"/>
                    </a:cubicBezTo>
                    <a:cubicBezTo>
                      <a:pt x="6" y="47"/>
                      <a:pt x="4" y="46"/>
                      <a:pt x="6" y="48"/>
                    </a:cubicBezTo>
                    <a:cubicBezTo>
                      <a:pt x="5" y="47"/>
                      <a:pt x="5" y="47"/>
                      <a:pt x="5" y="47"/>
                    </a:cubicBezTo>
                    <a:cubicBezTo>
                      <a:pt x="4" y="47"/>
                      <a:pt x="4" y="48"/>
                      <a:pt x="2" y="48"/>
                    </a:cubicBezTo>
                    <a:cubicBezTo>
                      <a:pt x="2" y="48"/>
                      <a:pt x="3" y="50"/>
                      <a:pt x="3" y="51"/>
                    </a:cubicBezTo>
                    <a:cubicBezTo>
                      <a:pt x="2" y="50"/>
                      <a:pt x="2" y="50"/>
                      <a:pt x="2" y="50"/>
                    </a:cubicBezTo>
                    <a:cubicBezTo>
                      <a:pt x="2" y="51"/>
                      <a:pt x="4" y="52"/>
                      <a:pt x="5" y="53"/>
                    </a:cubicBezTo>
                    <a:cubicBezTo>
                      <a:pt x="4" y="53"/>
                      <a:pt x="4" y="54"/>
                      <a:pt x="4" y="53"/>
                    </a:cubicBezTo>
                    <a:cubicBezTo>
                      <a:pt x="3" y="52"/>
                      <a:pt x="2" y="51"/>
                      <a:pt x="1" y="50"/>
                    </a:cubicBezTo>
                    <a:cubicBezTo>
                      <a:pt x="0" y="50"/>
                      <a:pt x="2" y="53"/>
                      <a:pt x="1" y="51"/>
                    </a:cubicBezTo>
                    <a:cubicBezTo>
                      <a:pt x="0" y="51"/>
                      <a:pt x="0" y="52"/>
                      <a:pt x="1" y="53"/>
                    </a:cubicBezTo>
                    <a:cubicBezTo>
                      <a:pt x="1" y="53"/>
                      <a:pt x="0" y="53"/>
                      <a:pt x="0" y="52"/>
                    </a:cubicBezTo>
                    <a:cubicBezTo>
                      <a:pt x="0" y="52"/>
                      <a:pt x="0" y="53"/>
                      <a:pt x="0" y="53"/>
                    </a:cubicBezTo>
                    <a:cubicBezTo>
                      <a:pt x="0" y="53"/>
                      <a:pt x="0" y="53"/>
                      <a:pt x="0" y="53"/>
                    </a:cubicBezTo>
                    <a:cubicBezTo>
                      <a:pt x="1" y="54"/>
                      <a:pt x="1" y="54"/>
                      <a:pt x="3" y="55"/>
                    </a:cubicBezTo>
                    <a:cubicBezTo>
                      <a:pt x="3" y="55"/>
                      <a:pt x="2" y="55"/>
                      <a:pt x="3" y="55"/>
                    </a:cubicBezTo>
                    <a:cubicBezTo>
                      <a:pt x="4" y="56"/>
                      <a:pt x="4" y="56"/>
                      <a:pt x="3" y="56"/>
                    </a:cubicBezTo>
                    <a:cubicBezTo>
                      <a:pt x="1" y="55"/>
                      <a:pt x="1" y="54"/>
                      <a:pt x="0" y="54"/>
                    </a:cubicBezTo>
                    <a:cubicBezTo>
                      <a:pt x="2" y="56"/>
                      <a:pt x="2" y="56"/>
                      <a:pt x="2" y="56"/>
                    </a:cubicBezTo>
                    <a:cubicBezTo>
                      <a:pt x="2" y="56"/>
                      <a:pt x="3" y="56"/>
                      <a:pt x="4" y="57"/>
                    </a:cubicBezTo>
                    <a:cubicBezTo>
                      <a:pt x="3" y="56"/>
                      <a:pt x="3" y="56"/>
                      <a:pt x="3" y="56"/>
                    </a:cubicBezTo>
                    <a:cubicBezTo>
                      <a:pt x="4" y="57"/>
                      <a:pt x="4" y="57"/>
                      <a:pt x="4" y="57"/>
                    </a:cubicBezTo>
                    <a:cubicBezTo>
                      <a:pt x="4" y="56"/>
                      <a:pt x="6" y="57"/>
                      <a:pt x="5" y="56"/>
                    </a:cubicBezTo>
                    <a:cubicBezTo>
                      <a:pt x="4" y="55"/>
                      <a:pt x="4" y="55"/>
                      <a:pt x="4" y="55"/>
                    </a:cubicBezTo>
                    <a:cubicBezTo>
                      <a:pt x="4" y="55"/>
                      <a:pt x="3" y="53"/>
                      <a:pt x="4" y="54"/>
                    </a:cubicBezTo>
                    <a:cubicBezTo>
                      <a:pt x="6" y="56"/>
                      <a:pt x="6" y="56"/>
                      <a:pt x="6" y="56"/>
                    </a:cubicBezTo>
                    <a:cubicBezTo>
                      <a:pt x="6" y="56"/>
                      <a:pt x="5" y="55"/>
                      <a:pt x="5" y="55"/>
                    </a:cubicBezTo>
                    <a:cubicBezTo>
                      <a:pt x="7" y="57"/>
                      <a:pt x="7" y="57"/>
                      <a:pt x="7" y="57"/>
                    </a:cubicBezTo>
                    <a:cubicBezTo>
                      <a:pt x="5" y="55"/>
                      <a:pt x="7" y="56"/>
                      <a:pt x="7" y="55"/>
                    </a:cubicBezTo>
                    <a:cubicBezTo>
                      <a:pt x="7" y="56"/>
                      <a:pt x="7" y="56"/>
                      <a:pt x="7" y="56"/>
                    </a:cubicBezTo>
                    <a:cubicBezTo>
                      <a:pt x="8" y="56"/>
                      <a:pt x="6" y="55"/>
                      <a:pt x="6" y="54"/>
                    </a:cubicBezTo>
                    <a:cubicBezTo>
                      <a:pt x="6" y="55"/>
                      <a:pt x="8" y="56"/>
                      <a:pt x="9" y="57"/>
                    </a:cubicBezTo>
                    <a:cubicBezTo>
                      <a:pt x="9" y="57"/>
                      <a:pt x="8" y="55"/>
                      <a:pt x="9" y="56"/>
                    </a:cubicBezTo>
                    <a:cubicBezTo>
                      <a:pt x="9" y="56"/>
                      <a:pt x="9" y="55"/>
                      <a:pt x="9" y="53"/>
                    </a:cubicBezTo>
                    <a:cubicBezTo>
                      <a:pt x="9" y="53"/>
                      <a:pt x="10" y="56"/>
                      <a:pt x="10" y="55"/>
                    </a:cubicBezTo>
                    <a:cubicBezTo>
                      <a:pt x="11" y="56"/>
                      <a:pt x="12" y="58"/>
                      <a:pt x="12" y="59"/>
                    </a:cubicBezTo>
                    <a:cubicBezTo>
                      <a:pt x="13" y="59"/>
                      <a:pt x="14" y="60"/>
                      <a:pt x="13" y="60"/>
                    </a:cubicBezTo>
                    <a:cubicBezTo>
                      <a:pt x="13" y="60"/>
                      <a:pt x="14" y="61"/>
                      <a:pt x="14" y="61"/>
                    </a:cubicBezTo>
                    <a:cubicBezTo>
                      <a:pt x="14" y="60"/>
                      <a:pt x="12" y="58"/>
                      <a:pt x="12" y="58"/>
                    </a:cubicBezTo>
                    <a:cubicBezTo>
                      <a:pt x="11" y="56"/>
                      <a:pt x="12" y="57"/>
                      <a:pt x="11" y="55"/>
                    </a:cubicBezTo>
                    <a:cubicBezTo>
                      <a:pt x="11" y="55"/>
                      <a:pt x="12" y="55"/>
                      <a:pt x="12" y="55"/>
                    </a:cubicBezTo>
                    <a:cubicBezTo>
                      <a:pt x="12" y="55"/>
                      <a:pt x="13" y="56"/>
                      <a:pt x="14" y="57"/>
                    </a:cubicBezTo>
                    <a:cubicBezTo>
                      <a:pt x="13" y="56"/>
                      <a:pt x="13" y="55"/>
                      <a:pt x="14" y="55"/>
                    </a:cubicBezTo>
                    <a:cubicBezTo>
                      <a:pt x="13" y="53"/>
                      <a:pt x="13" y="53"/>
                      <a:pt x="12" y="52"/>
                    </a:cubicBezTo>
                    <a:cubicBezTo>
                      <a:pt x="12" y="51"/>
                      <a:pt x="12" y="51"/>
                      <a:pt x="12" y="51"/>
                    </a:cubicBezTo>
                    <a:cubicBezTo>
                      <a:pt x="13" y="52"/>
                      <a:pt x="14" y="55"/>
                      <a:pt x="14" y="55"/>
                    </a:cubicBezTo>
                    <a:cubicBezTo>
                      <a:pt x="15" y="57"/>
                      <a:pt x="14" y="55"/>
                      <a:pt x="15" y="57"/>
                    </a:cubicBezTo>
                    <a:cubicBezTo>
                      <a:pt x="16" y="59"/>
                      <a:pt x="15" y="60"/>
                      <a:pt x="14" y="58"/>
                    </a:cubicBezTo>
                    <a:cubicBezTo>
                      <a:pt x="15" y="61"/>
                      <a:pt x="15" y="59"/>
                      <a:pt x="16" y="61"/>
                    </a:cubicBezTo>
                    <a:cubicBezTo>
                      <a:pt x="16" y="61"/>
                      <a:pt x="15" y="59"/>
                      <a:pt x="16" y="59"/>
                    </a:cubicBezTo>
                    <a:cubicBezTo>
                      <a:pt x="15" y="58"/>
                      <a:pt x="15" y="58"/>
                      <a:pt x="15" y="57"/>
                    </a:cubicBezTo>
                    <a:cubicBezTo>
                      <a:pt x="14" y="54"/>
                      <a:pt x="16" y="58"/>
                      <a:pt x="16" y="58"/>
                    </a:cubicBezTo>
                    <a:cubicBezTo>
                      <a:pt x="16" y="59"/>
                      <a:pt x="16" y="59"/>
                      <a:pt x="16" y="59"/>
                    </a:cubicBezTo>
                    <a:cubicBezTo>
                      <a:pt x="17" y="60"/>
                      <a:pt x="16" y="58"/>
                      <a:pt x="17" y="58"/>
                    </a:cubicBezTo>
                    <a:cubicBezTo>
                      <a:pt x="18" y="61"/>
                      <a:pt x="16" y="58"/>
                      <a:pt x="17" y="60"/>
                    </a:cubicBezTo>
                    <a:cubicBezTo>
                      <a:pt x="18" y="62"/>
                      <a:pt x="18" y="62"/>
                      <a:pt x="18" y="62"/>
                    </a:cubicBezTo>
                    <a:cubicBezTo>
                      <a:pt x="19" y="63"/>
                      <a:pt x="17" y="60"/>
                      <a:pt x="18" y="61"/>
                    </a:cubicBezTo>
                    <a:cubicBezTo>
                      <a:pt x="18" y="62"/>
                      <a:pt x="18" y="62"/>
                      <a:pt x="18" y="62"/>
                    </a:cubicBezTo>
                    <a:cubicBezTo>
                      <a:pt x="18" y="61"/>
                      <a:pt x="18" y="61"/>
                      <a:pt x="18" y="61"/>
                    </a:cubicBezTo>
                    <a:cubicBezTo>
                      <a:pt x="18" y="60"/>
                      <a:pt x="17" y="58"/>
                      <a:pt x="17" y="58"/>
                    </a:cubicBezTo>
                    <a:cubicBezTo>
                      <a:pt x="16" y="55"/>
                      <a:pt x="17" y="58"/>
                      <a:pt x="17" y="57"/>
                    </a:cubicBezTo>
                    <a:cubicBezTo>
                      <a:pt x="16" y="55"/>
                      <a:pt x="17" y="57"/>
                      <a:pt x="16" y="56"/>
                    </a:cubicBezTo>
                    <a:cubicBezTo>
                      <a:pt x="16" y="54"/>
                      <a:pt x="16" y="54"/>
                      <a:pt x="16" y="54"/>
                    </a:cubicBezTo>
                    <a:cubicBezTo>
                      <a:pt x="16" y="54"/>
                      <a:pt x="17" y="55"/>
                      <a:pt x="17" y="57"/>
                    </a:cubicBezTo>
                    <a:cubicBezTo>
                      <a:pt x="17" y="57"/>
                      <a:pt x="17" y="57"/>
                      <a:pt x="17" y="56"/>
                    </a:cubicBezTo>
                    <a:cubicBezTo>
                      <a:pt x="17" y="58"/>
                      <a:pt x="18" y="60"/>
                      <a:pt x="19" y="61"/>
                    </a:cubicBezTo>
                    <a:cubicBezTo>
                      <a:pt x="19" y="62"/>
                      <a:pt x="18" y="60"/>
                      <a:pt x="18" y="59"/>
                    </a:cubicBezTo>
                    <a:cubicBezTo>
                      <a:pt x="18" y="59"/>
                      <a:pt x="18" y="57"/>
                      <a:pt x="18" y="57"/>
                    </a:cubicBezTo>
                    <a:cubicBezTo>
                      <a:pt x="16" y="52"/>
                      <a:pt x="19" y="60"/>
                      <a:pt x="19" y="59"/>
                    </a:cubicBezTo>
                    <a:cubicBezTo>
                      <a:pt x="18" y="56"/>
                      <a:pt x="18" y="55"/>
                      <a:pt x="17" y="52"/>
                    </a:cubicBezTo>
                    <a:cubicBezTo>
                      <a:pt x="17" y="51"/>
                      <a:pt x="17" y="50"/>
                      <a:pt x="17" y="51"/>
                    </a:cubicBezTo>
                    <a:cubicBezTo>
                      <a:pt x="18" y="53"/>
                      <a:pt x="18" y="52"/>
                      <a:pt x="18" y="54"/>
                    </a:cubicBezTo>
                    <a:cubicBezTo>
                      <a:pt x="18" y="54"/>
                      <a:pt x="18" y="54"/>
                      <a:pt x="18" y="54"/>
                    </a:cubicBezTo>
                    <a:cubicBezTo>
                      <a:pt x="19" y="56"/>
                      <a:pt x="19" y="56"/>
                      <a:pt x="19" y="56"/>
                    </a:cubicBezTo>
                    <a:cubicBezTo>
                      <a:pt x="21" y="60"/>
                      <a:pt x="21" y="60"/>
                      <a:pt x="21" y="60"/>
                    </a:cubicBezTo>
                    <a:cubicBezTo>
                      <a:pt x="21" y="59"/>
                      <a:pt x="20" y="58"/>
                      <a:pt x="20" y="57"/>
                    </a:cubicBezTo>
                    <a:cubicBezTo>
                      <a:pt x="20" y="58"/>
                      <a:pt x="21" y="59"/>
                      <a:pt x="21" y="59"/>
                    </a:cubicBezTo>
                    <a:cubicBezTo>
                      <a:pt x="20" y="59"/>
                      <a:pt x="20" y="56"/>
                      <a:pt x="20" y="56"/>
                    </a:cubicBezTo>
                    <a:cubicBezTo>
                      <a:pt x="20" y="56"/>
                      <a:pt x="21" y="58"/>
                      <a:pt x="21" y="58"/>
                    </a:cubicBezTo>
                    <a:cubicBezTo>
                      <a:pt x="22" y="60"/>
                      <a:pt x="22" y="60"/>
                      <a:pt x="22" y="60"/>
                    </a:cubicBezTo>
                    <a:cubicBezTo>
                      <a:pt x="21" y="58"/>
                      <a:pt x="22" y="61"/>
                      <a:pt x="22" y="60"/>
                    </a:cubicBezTo>
                    <a:cubicBezTo>
                      <a:pt x="22" y="59"/>
                      <a:pt x="21" y="57"/>
                      <a:pt x="21" y="56"/>
                    </a:cubicBezTo>
                    <a:cubicBezTo>
                      <a:pt x="21" y="55"/>
                      <a:pt x="22" y="56"/>
                      <a:pt x="22" y="56"/>
                    </a:cubicBezTo>
                    <a:cubicBezTo>
                      <a:pt x="22" y="57"/>
                      <a:pt x="22" y="57"/>
                      <a:pt x="22" y="57"/>
                    </a:cubicBezTo>
                    <a:cubicBezTo>
                      <a:pt x="22" y="57"/>
                      <a:pt x="23" y="61"/>
                      <a:pt x="23" y="60"/>
                    </a:cubicBezTo>
                    <a:cubicBezTo>
                      <a:pt x="22" y="58"/>
                      <a:pt x="22" y="58"/>
                      <a:pt x="22" y="58"/>
                    </a:cubicBezTo>
                    <a:cubicBezTo>
                      <a:pt x="23" y="58"/>
                      <a:pt x="23" y="59"/>
                      <a:pt x="23" y="60"/>
                    </a:cubicBezTo>
                    <a:cubicBezTo>
                      <a:pt x="23" y="58"/>
                      <a:pt x="23" y="59"/>
                      <a:pt x="23" y="58"/>
                    </a:cubicBezTo>
                    <a:cubicBezTo>
                      <a:pt x="23" y="59"/>
                      <a:pt x="23" y="59"/>
                      <a:pt x="23" y="59"/>
                    </a:cubicBezTo>
                    <a:cubicBezTo>
                      <a:pt x="23" y="58"/>
                      <a:pt x="23" y="56"/>
                      <a:pt x="24" y="58"/>
                    </a:cubicBezTo>
                    <a:cubicBezTo>
                      <a:pt x="23" y="56"/>
                      <a:pt x="23" y="58"/>
                      <a:pt x="23" y="57"/>
                    </a:cubicBezTo>
                    <a:cubicBezTo>
                      <a:pt x="22" y="55"/>
                      <a:pt x="22" y="55"/>
                      <a:pt x="22" y="55"/>
                    </a:cubicBezTo>
                    <a:cubicBezTo>
                      <a:pt x="23" y="58"/>
                      <a:pt x="23" y="55"/>
                      <a:pt x="23" y="55"/>
                    </a:cubicBezTo>
                    <a:cubicBezTo>
                      <a:pt x="24" y="56"/>
                      <a:pt x="24" y="56"/>
                      <a:pt x="24" y="57"/>
                    </a:cubicBezTo>
                    <a:cubicBezTo>
                      <a:pt x="24" y="55"/>
                      <a:pt x="24" y="55"/>
                      <a:pt x="24" y="55"/>
                    </a:cubicBezTo>
                    <a:cubicBezTo>
                      <a:pt x="25" y="59"/>
                      <a:pt x="24" y="54"/>
                      <a:pt x="24" y="55"/>
                    </a:cubicBezTo>
                    <a:cubicBezTo>
                      <a:pt x="25" y="56"/>
                      <a:pt x="25" y="58"/>
                      <a:pt x="25" y="58"/>
                    </a:cubicBezTo>
                    <a:cubicBezTo>
                      <a:pt x="24" y="56"/>
                      <a:pt x="25" y="55"/>
                      <a:pt x="24" y="53"/>
                    </a:cubicBezTo>
                    <a:cubicBezTo>
                      <a:pt x="25" y="54"/>
                      <a:pt x="25" y="56"/>
                      <a:pt x="26" y="58"/>
                    </a:cubicBezTo>
                    <a:cubicBezTo>
                      <a:pt x="25" y="56"/>
                      <a:pt x="26" y="59"/>
                      <a:pt x="26" y="57"/>
                    </a:cubicBezTo>
                    <a:cubicBezTo>
                      <a:pt x="25" y="56"/>
                      <a:pt x="25" y="55"/>
                      <a:pt x="25" y="54"/>
                    </a:cubicBezTo>
                    <a:cubicBezTo>
                      <a:pt x="26" y="54"/>
                      <a:pt x="25" y="55"/>
                      <a:pt x="26" y="56"/>
                    </a:cubicBezTo>
                    <a:cubicBezTo>
                      <a:pt x="26" y="56"/>
                      <a:pt x="26" y="54"/>
                      <a:pt x="25" y="53"/>
                    </a:cubicBezTo>
                    <a:cubicBezTo>
                      <a:pt x="26" y="53"/>
                      <a:pt x="25" y="51"/>
                      <a:pt x="26" y="52"/>
                    </a:cubicBezTo>
                    <a:cubicBezTo>
                      <a:pt x="26" y="54"/>
                      <a:pt x="26" y="53"/>
                      <a:pt x="26" y="54"/>
                    </a:cubicBezTo>
                    <a:cubicBezTo>
                      <a:pt x="27" y="54"/>
                      <a:pt x="25" y="50"/>
                      <a:pt x="26" y="50"/>
                    </a:cubicBezTo>
                    <a:cubicBezTo>
                      <a:pt x="25" y="49"/>
                      <a:pt x="25" y="46"/>
                      <a:pt x="25" y="45"/>
                    </a:cubicBezTo>
                    <a:cubicBezTo>
                      <a:pt x="25" y="45"/>
                      <a:pt x="25" y="46"/>
                      <a:pt x="25" y="48"/>
                    </a:cubicBezTo>
                    <a:cubicBezTo>
                      <a:pt x="25" y="48"/>
                      <a:pt x="25" y="48"/>
                      <a:pt x="25" y="48"/>
                    </a:cubicBezTo>
                    <a:cubicBezTo>
                      <a:pt x="27" y="50"/>
                      <a:pt x="26" y="52"/>
                      <a:pt x="27" y="55"/>
                    </a:cubicBezTo>
                    <a:cubicBezTo>
                      <a:pt x="27" y="54"/>
                      <a:pt x="27" y="54"/>
                      <a:pt x="27" y="54"/>
                    </a:cubicBezTo>
                    <a:cubicBezTo>
                      <a:pt x="28" y="57"/>
                      <a:pt x="28" y="57"/>
                      <a:pt x="28" y="57"/>
                    </a:cubicBezTo>
                    <a:cubicBezTo>
                      <a:pt x="27" y="55"/>
                      <a:pt x="28" y="56"/>
                      <a:pt x="28" y="55"/>
                    </a:cubicBezTo>
                    <a:cubicBezTo>
                      <a:pt x="28" y="54"/>
                      <a:pt x="28" y="56"/>
                      <a:pt x="28" y="55"/>
                    </a:cubicBezTo>
                    <a:cubicBezTo>
                      <a:pt x="28" y="54"/>
                      <a:pt x="27" y="51"/>
                      <a:pt x="28" y="52"/>
                    </a:cubicBezTo>
                    <a:cubicBezTo>
                      <a:pt x="29" y="55"/>
                      <a:pt x="29" y="55"/>
                      <a:pt x="29" y="55"/>
                    </a:cubicBezTo>
                    <a:cubicBezTo>
                      <a:pt x="29" y="56"/>
                      <a:pt x="28" y="53"/>
                      <a:pt x="29" y="54"/>
                    </a:cubicBezTo>
                    <a:cubicBezTo>
                      <a:pt x="29" y="55"/>
                      <a:pt x="29" y="55"/>
                      <a:pt x="29" y="55"/>
                    </a:cubicBezTo>
                    <a:cubicBezTo>
                      <a:pt x="30" y="55"/>
                      <a:pt x="32" y="55"/>
                      <a:pt x="31" y="51"/>
                    </a:cubicBezTo>
                    <a:cubicBezTo>
                      <a:pt x="32" y="52"/>
                      <a:pt x="32" y="52"/>
                      <a:pt x="33" y="53"/>
                    </a:cubicBezTo>
                    <a:cubicBezTo>
                      <a:pt x="33" y="53"/>
                      <a:pt x="33" y="51"/>
                      <a:pt x="33" y="51"/>
                    </a:cubicBezTo>
                    <a:cubicBezTo>
                      <a:pt x="34" y="53"/>
                      <a:pt x="34" y="53"/>
                      <a:pt x="34" y="53"/>
                    </a:cubicBezTo>
                    <a:cubicBezTo>
                      <a:pt x="34" y="54"/>
                      <a:pt x="34" y="52"/>
                      <a:pt x="34" y="51"/>
                    </a:cubicBezTo>
                    <a:cubicBezTo>
                      <a:pt x="35" y="52"/>
                      <a:pt x="35" y="52"/>
                      <a:pt x="35" y="52"/>
                    </a:cubicBezTo>
                    <a:cubicBezTo>
                      <a:pt x="35" y="54"/>
                      <a:pt x="35" y="51"/>
                      <a:pt x="35" y="51"/>
                    </a:cubicBezTo>
                    <a:cubicBezTo>
                      <a:pt x="35" y="52"/>
                      <a:pt x="35" y="52"/>
                      <a:pt x="35" y="52"/>
                    </a:cubicBezTo>
                    <a:cubicBezTo>
                      <a:pt x="35" y="51"/>
                      <a:pt x="35" y="51"/>
                      <a:pt x="35" y="51"/>
                    </a:cubicBezTo>
                    <a:cubicBezTo>
                      <a:pt x="35" y="50"/>
                      <a:pt x="35" y="50"/>
                      <a:pt x="36" y="52"/>
                    </a:cubicBezTo>
                    <a:cubicBezTo>
                      <a:pt x="36" y="51"/>
                      <a:pt x="36" y="51"/>
                      <a:pt x="36" y="51"/>
                    </a:cubicBezTo>
                    <a:cubicBezTo>
                      <a:pt x="37" y="52"/>
                      <a:pt x="37" y="52"/>
                      <a:pt x="38" y="51"/>
                    </a:cubicBezTo>
                    <a:cubicBezTo>
                      <a:pt x="37" y="51"/>
                      <a:pt x="37" y="50"/>
                      <a:pt x="37" y="49"/>
                    </a:cubicBezTo>
                    <a:cubicBezTo>
                      <a:pt x="36" y="46"/>
                      <a:pt x="37" y="49"/>
                      <a:pt x="37" y="47"/>
                    </a:cubicBezTo>
                    <a:cubicBezTo>
                      <a:pt x="37" y="48"/>
                      <a:pt x="38" y="49"/>
                      <a:pt x="38" y="50"/>
                    </a:cubicBezTo>
                    <a:cubicBezTo>
                      <a:pt x="39" y="52"/>
                      <a:pt x="39" y="50"/>
                      <a:pt x="40" y="50"/>
                    </a:cubicBezTo>
                    <a:cubicBezTo>
                      <a:pt x="40" y="49"/>
                      <a:pt x="40" y="49"/>
                      <a:pt x="40" y="49"/>
                    </a:cubicBezTo>
                    <a:cubicBezTo>
                      <a:pt x="42" y="51"/>
                      <a:pt x="41" y="48"/>
                      <a:pt x="42" y="49"/>
                    </a:cubicBezTo>
                    <a:cubicBezTo>
                      <a:pt x="42" y="48"/>
                      <a:pt x="41" y="45"/>
                      <a:pt x="41" y="45"/>
                    </a:cubicBezTo>
                    <a:cubicBezTo>
                      <a:pt x="41" y="43"/>
                      <a:pt x="42" y="47"/>
                      <a:pt x="43" y="48"/>
                    </a:cubicBezTo>
                    <a:cubicBezTo>
                      <a:pt x="43" y="48"/>
                      <a:pt x="43" y="47"/>
                      <a:pt x="43" y="47"/>
                    </a:cubicBezTo>
                    <a:cubicBezTo>
                      <a:pt x="43" y="48"/>
                      <a:pt x="43" y="48"/>
                      <a:pt x="43" y="48"/>
                    </a:cubicBezTo>
                    <a:cubicBezTo>
                      <a:pt x="43" y="47"/>
                      <a:pt x="43" y="46"/>
                      <a:pt x="44" y="47"/>
                    </a:cubicBezTo>
                    <a:cubicBezTo>
                      <a:pt x="44" y="47"/>
                      <a:pt x="44" y="47"/>
                      <a:pt x="44" y="47"/>
                    </a:cubicBezTo>
                    <a:cubicBezTo>
                      <a:pt x="44" y="47"/>
                      <a:pt x="45" y="48"/>
                      <a:pt x="45" y="48"/>
                    </a:cubicBezTo>
                    <a:cubicBezTo>
                      <a:pt x="44" y="46"/>
                      <a:pt x="45" y="47"/>
                      <a:pt x="45" y="45"/>
                    </a:cubicBezTo>
                    <a:cubicBezTo>
                      <a:pt x="45" y="46"/>
                      <a:pt x="45" y="46"/>
                      <a:pt x="45" y="46"/>
                    </a:cubicBezTo>
                    <a:cubicBezTo>
                      <a:pt x="45" y="44"/>
                      <a:pt x="45" y="44"/>
                      <a:pt x="45" y="44"/>
                    </a:cubicBezTo>
                    <a:cubicBezTo>
                      <a:pt x="45" y="45"/>
                      <a:pt x="45" y="45"/>
                      <a:pt x="45" y="45"/>
                    </a:cubicBezTo>
                    <a:cubicBezTo>
                      <a:pt x="46" y="47"/>
                      <a:pt x="46" y="47"/>
                      <a:pt x="46" y="47"/>
                    </a:cubicBezTo>
                    <a:cubicBezTo>
                      <a:pt x="46" y="48"/>
                      <a:pt x="45" y="45"/>
                      <a:pt x="45" y="45"/>
                    </a:cubicBezTo>
                    <a:cubicBezTo>
                      <a:pt x="45" y="43"/>
                      <a:pt x="46" y="45"/>
                      <a:pt x="46" y="45"/>
                    </a:cubicBezTo>
                    <a:cubicBezTo>
                      <a:pt x="46" y="46"/>
                      <a:pt x="46" y="45"/>
                      <a:pt x="46" y="45"/>
                    </a:cubicBezTo>
                    <a:cubicBezTo>
                      <a:pt x="46" y="47"/>
                      <a:pt x="46" y="46"/>
                      <a:pt x="46" y="47"/>
                    </a:cubicBezTo>
                    <a:cubicBezTo>
                      <a:pt x="46" y="47"/>
                      <a:pt x="46" y="45"/>
                      <a:pt x="46" y="45"/>
                    </a:cubicBezTo>
                    <a:cubicBezTo>
                      <a:pt x="46" y="45"/>
                      <a:pt x="47" y="45"/>
                      <a:pt x="47" y="46"/>
                    </a:cubicBezTo>
                    <a:cubicBezTo>
                      <a:pt x="47" y="45"/>
                      <a:pt x="47" y="45"/>
                      <a:pt x="47" y="45"/>
                    </a:cubicBezTo>
                    <a:cubicBezTo>
                      <a:pt x="47" y="44"/>
                      <a:pt x="46" y="44"/>
                      <a:pt x="46" y="43"/>
                    </a:cubicBezTo>
                    <a:cubicBezTo>
                      <a:pt x="46" y="43"/>
                      <a:pt x="46" y="42"/>
                      <a:pt x="46" y="43"/>
                    </a:cubicBezTo>
                    <a:cubicBezTo>
                      <a:pt x="46" y="43"/>
                      <a:pt x="46" y="43"/>
                      <a:pt x="46" y="43"/>
                    </a:cubicBezTo>
                    <a:cubicBezTo>
                      <a:pt x="46" y="43"/>
                      <a:pt x="47" y="43"/>
                      <a:pt x="46" y="42"/>
                    </a:cubicBezTo>
                    <a:cubicBezTo>
                      <a:pt x="47" y="44"/>
                      <a:pt x="47" y="44"/>
                      <a:pt x="47" y="44"/>
                    </a:cubicBezTo>
                    <a:cubicBezTo>
                      <a:pt x="47" y="43"/>
                      <a:pt x="47" y="43"/>
                      <a:pt x="47" y="42"/>
                    </a:cubicBezTo>
                    <a:cubicBezTo>
                      <a:pt x="48" y="44"/>
                      <a:pt x="49" y="46"/>
                      <a:pt x="49" y="46"/>
                    </a:cubicBezTo>
                    <a:cubicBezTo>
                      <a:pt x="49" y="44"/>
                      <a:pt x="49" y="44"/>
                      <a:pt x="49" y="44"/>
                    </a:cubicBezTo>
                    <a:cubicBezTo>
                      <a:pt x="49" y="44"/>
                      <a:pt x="49" y="44"/>
                      <a:pt x="50" y="45"/>
                    </a:cubicBezTo>
                    <a:cubicBezTo>
                      <a:pt x="51" y="46"/>
                      <a:pt x="48" y="40"/>
                      <a:pt x="49" y="42"/>
                    </a:cubicBezTo>
                    <a:cubicBezTo>
                      <a:pt x="50" y="44"/>
                      <a:pt x="50" y="44"/>
                      <a:pt x="51" y="44"/>
                    </a:cubicBezTo>
                    <a:cubicBezTo>
                      <a:pt x="50" y="43"/>
                      <a:pt x="50" y="43"/>
                      <a:pt x="50" y="43"/>
                    </a:cubicBezTo>
                    <a:cubicBezTo>
                      <a:pt x="50" y="42"/>
                      <a:pt x="51" y="45"/>
                      <a:pt x="50" y="43"/>
                    </a:cubicBezTo>
                    <a:cubicBezTo>
                      <a:pt x="50" y="42"/>
                      <a:pt x="50" y="42"/>
                      <a:pt x="50" y="42"/>
                    </a:cubicBezTo>
                    <a:cubicBezTo>
                      <a:pt x="52" y="46"/>
                      <a:pt x="52" y="42"/>
                      <a:pt x="54" y="44"/>
                    </a:cubicBezTo>
                    <a:cubicBezTo>
                      <a:pt x="52" y="42"/>
                      <a:pt x="54" y="43"/>
                      <a:pt x="53" y="42"/>
                    </a:cubicBezTo>
                    <a:cubicBezTo>
                      <a:pt x="54" y="45"/>
                      <a:pt x="54" y="42"/>
                      <a:pt x="54" y="43"/>
                    </a:cubicBezTo>
                    <a:cubicBezTo>
                      <a:pt x="53" y="41"/>
                      <a:pt x="53" y="41"/>
                      <a:pt x="53" y="41"/>
                    </a:cubicBezTo>
                    <a:cubicBezTo>
                      <a:pt x="54" y="42"/>
                      <a:pt x="53" y="37"/>
                      <a:pt x="54" y="40"/>
                    </a:cubicBezTo>
                    <a:cubicBezTo>
                      <a:pt x="55" y="40"/>
                      <a:pt x="55" y="41"/>
                      <a:pt x="55" y="42"/>
                    </a:cubicBezTo>
                    <a:cubicBezTo>
                      <a:pt x="56" y="44"/>
                      <a:pt x="55" y="39"/>
                      <a:pt x="56" y="42"/>
                    </a:cubicBezTo>
                    <a:cubicBezTo>
                      <a:pt x="56" y="41"/>
                      <a:pt x="55" y="40"/>
                      <a:pt x="55" y="39"/>
                    </a:cubicBezTo>
                    <a:cubicBezTo>
                      <a:pt x="56" y="40"/>
                      <a:pt x="57" y="41"/>
                      <a:pt x="57" y="41"/>
                    </a:cubicBezTo>
                    <a:cubicBezTo>
                      <a:pt x="57" y="41"/>
                      <a:pt x="57" y="40"/>
                      <a:pt x="57" y="40"/>
                    </a:cubicBezTo>
                    <a:cubicBezTo>
                      <a:pt x="57" y="41"/>
                      <a:pt x="57" y="41"/>
                      <a:pt x="57" y="42"/>
                    </a:cubicBezTo>
                    <a:cubicBezTo>
                      <a:pt x="58" y="42"/>
                      <a:pt x="58" y="41"/>
                      <a:pt x="58" y="40"/>
                    </a:cubicBezTo>
                    <a:cubicBezTo>
                      <a:pt x="59" y="41"/>
                      <a:pt x="59" y="40"/>
                      <a:pt x="60" y="41"/>
                    </a:cubicBezTo>
                    <a:cubicBezTo>
                      <a:pt x="59" y="39"/>
                      <a:pt x="61" y="42"/>
                      <a:pt x="60" y="39"/>
                    </a:cubicBezTo>
                    <a:cubicBezTo>
                      <a:pt x="60" y="40"/>
                      <a:pt x="60" y="40"/>
                      <a:pt x="60" y="40"/>
                    </a:cubicBezTo>
                    <a:cubicBezTo>
                      <a:pt x="60" y="39"/>
                      <a:pt x="59" y="37"/>
                      <a:pt x="59" y="37"/>
                    </a:cubicBezTo>
                    <a:cubicBezTo>
                      <a:pt x="60" y="39"/>
                      <a:pt x="60" y="39"/>
                      <a:pt x="60" y="39"/>
                    </a:cubicBezTo>
                    <a:cubicBezTo>
                      <a:pt x="61" y="41"/>
                      <a:pt x="61" y="39"/>
                      <a:pt x="61" y="40"/>
                    </a:cubicBezTo>
                    <a:cubicBezTo>
                      <a:pt x="60" y="38"/>
                      <a:pt x="62" y="40"/>
                      <a:pt x="61" y="38"/>
                    </a:cubicBezTo>
                    <a:cubicBezTo>
                      <a:pt x="61" y="38"/>
                      <a:pt x="61" y="38"/>
                      <a:pt x="61" y="38"/>
                    </a:cubicBezTo>
                    <a:cubicBezTo>
                      <a:pt x="61" y="37"/>
                      <a:pt x="60" y="37"/>
                      <a:pt x="61" y="36"/>
                    </a:cubicBezTo>
                    <a:cubicBezTo>
                      <a:pt x="61" y="36"/>
                      <a:pt x="62" y="38"/>
                      <a:pt x="62" y="38"/>
                    </a:cubicBezTo>
                    <a:cubicBezTo>
                      <a:pt x="62" y="39"/>
                      <a:pt x="62" y="38"/>
                      <a:pt x="62" y="38"/>
                    </a:cubicBezTo>
                    <a:cubicBezTo>
                      <a:pt x="62" y="38"/>
                      <a:pt x="62" y="38"/>
                      <a:pt x="62" y="37"/>
                    </a:cubicBezTo>
                    <a:cubicBezTo>
                      <a:pt x="62" y="38"/>
                      <a:pt x="62" y="38"/>
                      <a:pt x="62" y="38"/>
                    </a:cubicBezTo>
                    <a:cubicBezTo>
                      <a:pt x="62" y="38"/>
                      <a:pt x="62" y="38"/>
                      <a:pt x="62" y="38"/>
                    </a:cubicBezTo>
                    <a:cubicBezTo>
                      <a:pt x="62" y="38"/>
                      <a:pt x="62" y="38"/>
                      <a:pt x="62" y="38"/>
                    </a:cubicBezTo>
                    <a:cubicBezTo>
                      <a:pt x="62" y="38"/>
                      <a:pt x="62" y="38"/>
                      <a:pt x="62" y="38"/>
                    </a:cubicBezTo>
                    <a:cubicBezTo>
                      <a:pt x="62" y="38"/>
                      <a:pt x="63" y="38"/>
                      <a:pt x="63" y="38"/>
                    </a:cubicBezTo>
                    <a:cubicBezTo>
                      <a:pt x="63" y="38"/>
                      <a:pt x="63" y="38"/>
                      <a:pt x="63" y="38"/>
                    </a:cubicBezTo>
                    <a:cubicBezTo>
                      <a:pt x="63" y="38"/>
                      <a:pt x="63" y="38"/>
                      <a:pt x="63" y="38"/>
                    </a:cubicBezTo>
                    <a:cubicBezTo>
                      <a:pt x="64" y="40"/>
                      <a:pt x="64" y="40"/>
                      <a:pt x="64" y="40"/>
                    </a:cubicBezTo>
                    <a:cubicBezTo>
                      <a:pt x="64" y="40"/>
                      <a:pt x="64" y="38"/>
                      <a:pt x="63" y="37"/>
                    </a:cubicBezTo>
                    <a:cubicBezTo>
                      <a:pt x="64" y="38"/>
                      <a:pt x="65" y="36"/>
                      <a:pt x="65" y="36"/>
                    </a:cubicBezTo>
                    <a:cubicBezTo>
                      <a:pt x="65" y="36"/>
                      <a:pt x="65" y="37"/>
                      <a:pt x="65" y="36"/>
                    </a:cubicBezTo>
                    <a:cubicBezTo>
                      <a:pt x="65" y="36"/>
                      <a:pt x="65" y="34"/>
                      <a:pt x="65" y="35"/>
                    </a:cubicBezTo>
                    <a:cubicBezTo>
                      <a:pt x="65" y="35"/>
                      <a:pt x="66" y="36"/>
                      <a:pt x="66" y="36"/>
                    </a:cubicBezTo>
                    <a:cubicBezTo>
                      <a:pt x="66" y="37"/>
                      <a:pt x="66" y="35"/>
                      <a:pt x="66" y="35"/>
                    </a:cubicBezTo>
                    <a:cubicBezTo>
                      <a:pt x="67" y="37"/>
                      <a:pt x="66" y="33"/>
                      <a:pt x="67" y="34"/>
                    </a:cubicBezTo>
                    <a:cubicBezTo>
                      <a:pt x="67" y="34"/>
                      <a:pt x="68" y="35"/>
                      <a:pt x="68" y="36"/>
                    </a:cubicBezTo>
                    <a:cubicBezTo>
                      <a:pt x="68" y="35"/>
                      <a:pt x="68" y="34"/>
                      <a:pt x="68" y="32"/>
                    </a:cubicBezTo>
                    <a:cubicBezTo>
                      <a:pt x="68" y="34"/>
                      <a:pt x="68" y="34"/>
                      <a:pt x="68" y="34"/>
                    </a:cubicBezTo>
                    <a:cubicBezTo>
                      <a:pt x="69" y="34"/>
                      <a:pt x="69" y="33"/>
                      <a:pt x="69" y="32"/>
                    </a:cubicBezTo>
                    <a:cubicBezTo>
                      <a:pt x="68" y="31"/>
                      <a:pt x="68" y="30"/>
                      <a:pt x="68" y="30"/>
                    </a:cubicBezTo>
                    <a:cubicBezTo>
                      <a:pt x="68" y="30"/>
                      <a:pt x="68" y="30"/>
                      <a:pt x="68" y="30"/>
                    </a:cubicBezTo>
                    <a:cubicBezTo>
                      <a:pt x="68" y="29"/>
                      <a:pt x="68" y="29"/>
                      <a:pt x="68" y="29"/>
                    </a:cubicBezTo>
                    <a:cubicBezTo>
                      <a:pt x="69" y="30"/>
                      <a:pt x="68" y="30"/>
                      <a:pt x="69" y="30"/>
                    </a:cubicBezTo>
                    <a:cubicBezTo>
                      <a:pt x="70" y="33"/>
                      <a:pt x="70" y="31"/>
                      <a:pt x="70" y="32"/>
                    </a:cubicBezTo>
                    <a:cubicBezTo>
                      <a:pt x="70" y="30"/>
                      <a:pt x="70" y="30"/>
                      <a:pt x="70" y="30"/>
                    </a:cubicBezTo>
                    <a:cubicBezTo>
                      <a:pt x="70" y="29"/>
                      <a:pt x="71" y="31"/>
                      <a:pt x="71" y="31"/>
                    </a:cubicBezTo>
                    <a:cubicBezTo>
                      <a:pt x="69" y="26"/>
                      <a:pt x="69" y="26"/>
                      <a:pt x="69" y="26"/>
                    </a:cubicBezTo>
                    <a:cubicBezTo>
                      <a:pt x="69" y="27"/>
                      <a:pt x="71" y="28"/>
                      <a:pt x="71" y="29"/>
                    </a:cubicBezTo>
                    <a:cubicBezTo>
                      <a:pt x="71" y="29"/>
                      <a:pt x="70" y="26"/>
                      <a:pt x="70" y="24"/>
                    </a:cubicBezTo>
                    <a:cubicBezTo>
                      <a:pt x="70" y="25"/>
                      <a:pt x="70" y="24"/>
                      <a:pt x="70" y="23"/>
                    </a:cubicBezTo>
                    <a:cubicBezTo>
                      <a:pt x="71" y="25"/>
                      <a:pt x="70" y="23"/>
                      <a:pt x="71" y="24"/>
                    </a:cubicBezTo>
                    <a:cubicBezTo>
                      <a:pt x="72" y="26"/>
                      <a:pt x="72" y="26"/>
                      <a:pt x="72" y="26"/>
                    </a:cubicBezTo>
                    <a:cubicBezTo>
                      <a:pt x="71" y="26"/>
                      <a:pt x="73" y="28"/>
                      <a:pt x="73" y="29"/>
                    </a:cubicBezTo>
                    <a:cubicBezTo>
                      <a:pt x="73" y="28"/>
                      <a:pt x="74" y="28"/>
                      <a:pt x="75" y="29"/>
                    </a:cubicBezTo>
                    <a:cubicBezTo>
                      <a:pt x="73" y="26"/>
                      <a:pt x="74" y="27"/>
                      <a:pt x="73" y="25"/>
                    </a:cubicBezTo>
                    <a:cubicBezTo>
                      <a:pt x="74" y="24"/>
                      <a:pt x="74" y="27"/>
                      <a:pt x="75" y="27"/>
                    </a:cubicBezTo>
                    <a:cubicBezTo>
                      <a:pt x="75" y="26"/>
                      <a:pt x="76" y="26"/>
                      <a:pt x="76" y="26"/>
                    </a:cubicBezTo>
                    <a:cubicBezTo>
                      <a:pt x="76" y="26"/>
                      <a:pt x="76" y="26"/>
                      <a:pt x="76" y="26"/>
                    </a:cubicBezTo>
                    <a:cubicBezTo>
                      <a:pt x="76" y="25"/>
                      <a:pt x="77" y="26"/>
                      <a:pt x="77" y="23"/>
                    </a:cubicBezTo>
                    <a:cubicBezTo>
                      <a:pt x="77" y="25"/>
                      <a:pt x="77" y="25"/>
                      <a:pt x="77" y="25"/>
                    </a:cubicBezTo>
                    <a:cubicBezTo>
                      <a:pt x="78" y="25"/>
                      <a:pt x="76" y="22"/>
                      <a:pt x="77" y="23"/>
                    </a:cubicBezTo>
                    <a:cubicBezTo>
                      <a:pt x="78" y="24"/>
                      <a:pt x="78" y="24"/>
                      <a:pt x="78" y="24"/>
                    </a:cubicBezTo>
                    <a:cubicBezTo>
                      <a:pt x="78" y="23"/>
                      <a:pt x="79" y="25"/>
                      <a:pt x="78" y="23"/>
                    </a:cubicBezTo>
                    <a:cubicBezTo>
                      <a:pt x="79" y="24"/>
                      <a:pt x="79" y="24"/>
                      <a:pt x="79" y="24"/>
                    </a:cubicBezTo>
                    <a:cubicBezTo>
                      <a:pt x="79" y="23"/>
                      <a:pt x="79" y="24"/>
                      <a:pt x="79" y="22"/>
                    </a:cubicBezTo>
                    <a:cubicBezTo>
                      <a:pt x="80" y="24"/>
                      <a:pt x="80" y="24"/>
                      <a:pt x="80" y="24"/>
                    </a:cubicBezTo>
                    <a:cubicBezTo>
                      <a:pt x="80" y="25"/>
                      <a:pt x="79" y="22"/>
                      <a:pt x="80" y="22"/>
                    </a:cubicBezTo>
                    <a:cubicBezTo>
                      <a:pt x="80" y="22"/>
                      <a:pt x="81" y="23"/>
                      <a:pt x="81" y="23"/>
                    </a:cubicBezTo>
                    <a:cubicBezTo>
                      <a:pt x="80" y="22"/>
                      <a:pt x="81" y="22"/>
                      <a:pt x="81" y="21"/>
                    </a:cubicBezTo>
                    <a:cubicBezTo>
                      <a:pt x="82" y="23"/>
                      <a:pt x="82" y="23"/>
                      <a:pt x="82" y="23"/>
                    </a:cubicBezTo>
                    <a:cubicBezTo>
                      <a:pt x="84" y="22"/>
                      <a:pt x="86" y="22"/>
                      <a:pt x="86" y="19"/>
                    </a:cubicBezTo>
                    <a:cubicBezTo>
                      <a:pt x="88" y="21"/>
                      <a:pt x="87" y="21"/>
                      <a:pt x="87" y="22"/>
                    </a:cubicBezTo>
                    <a:cubicBezTo>
                      <a:pt x="87" y="20"/>
                      <a:pt x="87" y="22"/>
                      <a:pt x="88" y="21"/>
                    </a:cubicBezTo>
                    <a:cubicBezTo>
                      <a:pt x="88" y="21"/>
                      <a:pt x="88" y="21"/>
                      <a:pt x="88" y="21"/>
                    </a:cubicBezTo>
                    <a:cubicBezTo>
                      <a:pt x="88" y="20"/>
                      <a:pt x="89" y="22"/>
                      <a:pt x="89" y="21"/>
                    </a:cubicBezTo>
                    <a:cubicBezTo>
                      <a:pt x="88" y="20"/>
                      <a:pt x="88" y="20"/>
                      <a:pt x="88" y="20"/>
                    </a:cubicBezTo>
                    <a:cubicBezTo>
                      <a:pt x="88" y="19"/>
                      <a:pt x="90" y="23"/>
                      <a:pt x="89" y="20"/>
                    </a:cubicBezTo>
                    <a:cubicBezTo>
                      <a:pt x="90" y="22"/>
                      <a:pt x="90" y="22"/>
                      <a:pt x="90" y="22"/>
                    </a:cubicBezTo>
                    <a:cubicBezTo>
                      <a:pt x="89" y="19"/>
                      <a:pt x="91" y="22"/>
                      <a:pt x="90" y="20"/>
                    </a:cubicBezTo>
                    <a:cubicBezTo>
                      <a:pt x="90" y="20"/>
                      <a:pt x="90" y="20"/>
                      <a:pt x="90" y="20"/>
                    </a:cubicBezTo>
                    <a:cubicBezTo>
                      <a:pt x="91" y="21"/>
                      <a:pt x="90" y="17"/>
                      <a:pt x="91" y="19"/>
                    </a:cubicBezTo>
                    <a:cubicBezTo>
                      <a:pt x="91" y="19"/>
                      <a:pt x="91" y="18"/>
                      <a:pt x="91" y="16"/>
                    </a:cubicBezTo>
                    <a:cubicBezTo>
                      <a:pt x="92" y="19"/>
                      <a:pt x="92" y="19"/>
                      <a:pt x="92" y="19"/>
                    </a:cubicBezTo>
                    <a:cubicBezTo>
                      <a:pt x="93" y="17"/>
                      <a:pt x="94" y="17"/>
                      <a:pt x="94" y="14"/>
                    </a:cubicBezTo>
                    <a:cubicBezTo>
                      <a:pt x="95" y="15"/>
                      <a:pt x="95" y="15"/>
                      <a:pt x="95" y="15"/>
                    </a:cubicBezTo>
                    <a:cubicBezTo>
                      <a:pt x="95" y="13"/>
                      <a:pt x="97" y="17"/>
                      <a:pt x="96" y="13"/>
                    </a:cubicBezTo>
                    <a:cubicBezTo>
                      <a:pt x="96" y="11"/>
                      <a:pt x="96" y="11"/>
                      <a:pt x="96" y="11"/>
                    </a:cubicBezTo>
                    <a:cubicBezTo>
                      <a:pt x="97" y="13"/>
                      <a:pt x="97" y="13"/>
                      <a:pt x="97" y="13"/>
                    </a:cubicBezTo>
                    <a:cubicBezTo>
                      <a:pt x="97" y="12"/>
                      <a:pt x="98" y="13"/>
                      <a:pt x="97" y="11"/>
                    </a:cubicBezTo>
                    <a:cubicBezTo>
                      <a:pt x="98" y="13"/>
                      <a:pt x="98" y="13"/>
                      <a:pt x="98" y="13"/>
                    </a:cubicBezTo>
                    <a:cubicBezTo>
                      <a:pt x="98" y="13"/>
                      <a:pt x="98" y="10"/>
                      <a:pt x="98" y="11"/>
                    </a:cubicBezTo>
                    <a:cubicBezTo>
                      <a:pt x="98" y="11"/>
                      <a:pt x="98" y="11"/>
                      <a:pt x="98" y="11"/>
                    </a:cubicBezTo>
                    <a:cubicBezTo>
                      <a:pt x="101" y="14"/>
                      <a:pt x="104" y="15"/>
                      <a:pt x="104" y="11"/>
                    </a:cubicBezTo>
                    <a:cubicBezTo>
                      <a:pt x="104" y="10"/>
                      <a:pt x="105" y="13"/>
                      <a:pt x="105" y="13"/>
                    </a:cubicBezTo>
                    <a:cubicBezTo>
                      <a:pt x="106" y="9"/>
                      <a:pt x="109" y="14"/>
                      <a:pt x="109" y="8"/>
                    </a:cubicBezTo>
                    <a:cubicBezTo>
                      <a:pt x="110" y="6"/>
                      <a:pt x="108" y="1"/>
                      <a:pt x="108"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76" name="Freeform 114"/>
              <p:cNvSpPr/>
              <p:nvPr/>
            </p:nvSpPr>
            <p:spPr bwMode="auto">
              <a:xfrm>
                <a:off x="3897" y="1269"/>
                <a:ext cx="6" cy="2"/>
              </a:xfrm>
              <a:custGeom>
                <a:avLst/>
                <a:gdLst>
                  <a:gd name="T0" fmla="*/ 6 w 6"/>
                  <a:gd name="T1" fmla="*/ 0 h 2"/>
                  <a:gd name="T2" fmla="*/ 6 w 6"/>
                  <a:gd name="T3" fmla="*/ 0 h 2"/>
                  <a:gd name="T4" fmla="*/ 0 w 6"/>
                  <a:gd name="T5" fmla="*/ 2 h 2"/>
                  <a:gd name="T6" fmla="*/ 6 w 6"/>
                  <a:gd name="T7" fmla="*/ 0 h 2"/>
                </a:gdLst>
                <a:ahLst/>
                <a:cxnLst>
                  <a:cxn ang="0">
                    <a:pos x="T0" y="T1"/>
                  </a:cxn>
                  <a:cxn ang="0">
                    <a:pos x="T2" y="T3"/>
                  </a:cxn>
                  <a:cxn ang="0">
                    <a:pos x="T4" y="T5"/>
                  </a:cxn>
                  <a:cxn ang="0">
                    <a:pos x="T6" y="T7"/>
                  </a:cxn>
                </a:cxnLst>
                <a:rect l="0" t="0" r="r" b="b"/>
                <a:pathLst>
                  <a:path w="6" h="2">
                    <a:moveTo>
                      <a:pt x="6" y="0"/>
                    </a:moveTo>
                    <a:lnTo>
                      <a:pt x="6" y="0"/>
                    </a:lnTo>
                    <a:lnTo>
                      <a:pt x="0" y="2"/>
                    </a:lnTo>
                    <a:lnTo>
                      <a:pt x="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77" name="Freeform 115"/>
              <p:cNvSpPr/>
              <p:nvPr/>
            </p:nvSpPr>
            <p:spPr bwMode="auto">
              <a:xfrm>
                <a:off x="3935" y="1214"/>
                <a:ext cx="78" cy="253"/>
              </a:xfrm>
              <a:custGeom>
                <a:avLst/>
                <a:gdLst>
                  <a:gd name="T0" fmla="*/ 15 w 37"/>
                  <a:gd name="T1" fmla="*/ 54 h 119"/>
                  <a:gd name="T2" fmla="*/ 12 w 37"/>
                  <a:gd name="T3" fmla="*/ 62 h 119"/>
                  <a:gd name="T4" fmla="*/ 8 w 37"/>
                  <a:gd name="T5" fmla="*/ 67 h 119"/>
                  <a:gd name="T6" fmla="*/ 6 w 37"/>
                  <a:gd name="T7" fmla="*/ 78 h 119"/>
                  <a:gd name="T8" fmla="*/ 4 w 37"/>
                  <a:gd name="T9" fmla="*/ 84 h 119"/>
                  <a:gd name="T10" fmla="*/ 2 w 37"/>
                  <a:gd name="T11" fmla="*/ 96 h 119"/>
                  <a:gd name="T12" fmla="*/ 5 w 37"/>
                  <a:gd name="T13" fmla="*/ 103 h 119"/>
                  <a:gd name="T14" fmla="*/ 2 w 37"/>
                  <a:gd name="T15" fmla="*/ 111 h 119"/>
                  <a:gd name="T16" fmla="*/ 2 w 37"/>
                  <a:gd name="T17" fmla="*/ 115 h 119"/>
                  <a:gd name="T18" fmla="*/ 7 w 37"/>
                  <a:gd name="T19" fmla="*/ 117 h 119"/>
                  <a:gd name="T20" fmla="*/ 8 w 37"/>
                  <a:gd name="T21" fmla="*/ 117 h 119"/>
                  <a:gd name="T22" fmla="*/ 9 w 37"/>
                  <a:gd name="T23" fmla="*/ 115 h 119"/>
                  <a:gd name="T24" fmla="*/ 12 w 37"/>
                  <a:gd name="T25" fmla="*/ 113 h 119"/>
                  <a:gd name="T26" fmla="*/ 15 w 37"/>
                  <a:gd name="T27" fmla="*/ 110 h 119"/>
                  <a:gd name="T28" fmla="*/ 17 w 37"/>
                  <a:gd name="T29" fmla="*/ 110 h 119"/>
                  <a:gd name="T30" fmla="*/ 17 w 37"/>
                  <a:gd name="T31" fmla="*/ 108 h 119"/>
                  <a:gd name="T32" fmla="*/ 18 w 37"/>
                  <a:gd name="T33" fmla="*/ 108 h 119"/>
                  <a:gd name="T34" fmla="*/ 21 w 37"/>
                  <a:gd name="T35" fmla="*/ 108 h 119"/>
                  <a:gd name="T36" fmla="*/ 15 w 37"/>
                  <a:gd name="T37" fmla="*/ 104 h 119"/>
                  <a:gd name="T38" fmla="*/ 18 w 37"/>
                  <a:gd name="T39" fmla="*/ 104 h 119"/>
                  <a:gd name="T40" fmla="*/ 20 w 37"/>
                  <a:gd name="T41" fmla="*/ 104 h 119"/>
                  <a:gd name="T42" fmla="*/ 22 w 37"/>
                  <a:gd name="T43" fmla="*/ 102 h 119"/>
                  <a:gd name="T44" fmla="*/ 20 w 37"/>
                  <a:gd name="T45" fmla="*/ 100 h 119"/>
                  <a:gd name="T46" fmla="*/ 22 w 37"/>
                  <a:gd name="T47" fmla="*/ 99 h 119"/>
                  <a:gd name="T48" fmla="*/ 15 w 37"/>
                  <a:gd name="T49" fmla="*/ 95 h 119"/>
                  <a:gd name="T50" fmla="*/ 21 w 37"/>
                  <a:gd name="T51" fmla="*/ 97 h 119"/>
                  <a:gd name="T52" fmla="*/ 24 w 37"/>
                  <a:gd name="T53" fmla="*/ 92 h 119"/>
                  <a:gd name="T54" fmla="*/ 24 w 37"/>
                  <a:gd name="T55" fmla="*/ 89 h 119"/>
                  <a:gd name="T56" fmla="*/ 21 w 37"/>
                  <a:gd name="T57" fmla="*/ 85 h 119"/>
                  <a:gd name="T58" fmla="*/ 26 w 37"/>
                  <a:gd name="T59" fmla="*/ 81 h 119"/>
                  <a:gd name="T60" fmla="*/ 24 w 37"/>
                  <a:gd name="T61" fmla="*/ 78 h 119"/>
                  <a:gd name="T62" fmla="*/ 25 w 37"/>
                  <a:gd name="T63" fmla="*/ 77 h 119"/>
                  <a:gd name="T64" fmla="*/ 23 w 37"/>
                  <a:gd name="T65" fmla="*/ 75 h 119"/>
                  <a:gd name="T66" fmla="*/ 27 w 37"/>
                  <a:gd name="T67" fmla="*/ 75 h 119"/>
                  <a:gd name="T68" fmla="*/ 26 w 37"/>
                  <a:gd name="T69" fmla="*/ 72 h 119"/>
                  <a:gd name="T70" fmla="*/ 25 w 37"/>
                  <a:gd name="T71" fmla="*/ 67 h 119"/>
                  <a:gd name="T72" fmla="*/ 29 w 37"/>
                  <a:gd name="T73" fmla="*/ 65 h 119"/>
                  <a:gd name="T74" fmla="*/ 28 w 37"/>
                  <a:gd name="T75" fmla="*/ 61 h 119"/>
                  <a:gd name="T76" fmla="*/ 29 w 37"/>
                  <a:gd name="T77" fmla="*/ 59 h 119"/>
                  <a:gd name="T78" fmla="*/ 29 w 37"/>
                  <a:gd name="T79" fmla="*/ 59 h 119"/>
                  <a:gd name="T80" fmla="*/ 29 w 37"/>
                  <a:gd name="T81" fmla="*/ 56 h 119"/>
                  <a:gd name="T82" fmla="*/ 27 w 37"/>
                  <a:gd name="T83" fmla="*/ 51 h 119"/>
                  <a:gd name="T84" fmla="*/ 25 w 37"/>
                  <a:gd name="T85" fmla="*/ 49 h 119"/>
                  <a:gd name="T86" fmla="*/ 27 w 37"/>
                  <a:gd name="T87" fmla="*/ 47 h 119"/>
                  <a:gd name="T88" fmla="*/ 29 w 37"/>
                  <a:gd name="T89" fmla="*/ 44 h 119"/>
                  <a:gd name="T90" fmla="*/ 27 w 37"/>
                  <a:gd name="T91" fmla="*/ 39 h 119"/>
                  <a:gd name="T92" fmla="*/ 28 w 37"/>
                  <a:gd name="T93" fmla="*/ 37 h 119"/>
                  <a:gd name="T94" fmla="*/ 31 w 37"/>
                  <a:gd name="T95" fmla="*/ 30 h 119"/>
                  <a:gd name="T96" fmla="*/ 32 w 37"/>
                  <a:gd name="T97" fmla="*/ 27 h 119"/>
                  <a:gd name="T98" fmla="*/ 29 w 37"/>
                  <a:gd name="T99" fmla="*/ 19 h 119"/>
                  <a:gd name="T100" fmla="*/ 30 w 37"/>
                  <a:gd name="T101" fmla="*/ 16 h 119"/>
                  <a:gd name="T102" fmla="*/ 26 w 37"/>
                  <a:gd name="T103" fmla="*/ 0 h 119"/>
                  <a:gd name="T104" fmla="*/ 18 w 37"/>
                  <a:gd name="T105" fmla="*/ 21 h 119"/>
                  <a:gd name="T106" fmla="*/ 11 w 37"/>
                  <a:gd name="T107" fmla="*/ 38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7" h="119">
                    <a:moveTo>
                      <a:pt x="11" y="38"/>
                    </a:moveTo>
                    <a:cubicBezTo>
                      <a:pt x="11" y="42"/>
                      <a:pt x="12" y="46"/>
                      <a:pt x="12" y="50"/>
                    </a:cubicBezTo>
                    <a:cubicBezTo>
                      <a:pt x="15" y="51"/>
                      <a:pt x="13" y="52"/>
                      <a:pt x="16" y="53"/>
                    </a:cubicBezTo>
                    <a:cubicBezTo>
                      <a:pt x="15" y="53"/>
                      <a:pt x="15" y="53"/>
                      <a:pt x="15" y="53"/>
                    </a:cubicBezTo>
                    <a:cubicBezTo>
                      <a:pt x="16" y="53"/>
                      <a:pt x="14" y="53"/>
                      <a:pt x="13" y="54"/>
                    </a:cubicBezTo>
                    <a:cubicBezTo>
                      <a:pt x="14" y="54"/>
                      <a:pt x="13" y="54"/>
                      <a:pt x="15" y="54"/>
                    </a:cubicBezTo>
                    <a:cubicBezTo>
                      <a:pt x="17" y="55"/>
                      <a:pt x="12" y="54"/>
                      <a:pt x="13" y="55"/>
                    </a:cubicBezTo>
                    <a:cubicBezTo>
                      <a:pt x="13" y="55"/>
                      <a:pt x="14" y="55"/>
                      <a:pt x="14" y="55"/>
                    </a:cubicBezTo>
                    <a:cubicBezTo>
                      <a:pt x="16" y="56"/>
                      <a:pt x="13" y="55"/>
                      <a:pt x="11" y="55"/>
                    </a:cubicBezTo>
                    <a:cubicBezTo>
                      <a:pt x="11" y="57"/>
                      <a:pt x="13" y="59"/>
                      <a:pt x="11" y="61"/>
                    </a:cubicBezTo>
                    <a:cubicBezTo>
                      <a:pt x="11" y="60"/>
                      <a:pt x="13" y="61"/>
                      <a:pt x="13" y="61"/>
                    </a:cubicBezTo>
                    <a:cubicBezTo>
                      <a:pt x="9" y="60"/>
                      <a:pt x="13" y="62"/>
                      <a:pt x="12" y="62"/>
                    </a:cubicBezTo>
                    <a:cubicBezTo>
                      <a:pt x="11" y="61"/>
                      <a:pt x="11" y="61"/>
                      <a:pt x="11" y="61"/>
                    </a:cubicBezTo>
                    <a:cubicBezTo>
                      <a:pt x="9" y="62"/>
                      <a:pt x="11" y="63"/>
                      <a:pt x="10" y="63"/>
                    </a:cubicBezTo>
                    <a:cubicBezTo>
                      <a:pt x="11" y="64"/>
                      <a:pt x="8" y="64"/>
                      <a:pt x="9" y="65"/>
                    </a:cubicBezTo>
                    <a:cubicBezTo>
                      <a:pt x="8" y="64"/>
                      <a:pt x="8" y="65"/>
                      <a:pt x="8" y="65"/>
                    </a:cubicBezTo>
                    <a:cubicBezTo>
                      <a:pt x="11" y="66"/>
                      <a:pt x="6" y="66"/>
                      <a:pt x="8" y="67"/>
                    </a:cubicBezTo>
                    <a:cubicBezTo>
                      <a:pt x="8" y="67"/>
                      <a:pt x="8" y="67"/>
                      <a:pt x="8" y="67"/>
                    </a:cubicBezTo>
                    <a:cubicBezTo>
                      <a:pt x="8" y="68"/>
                      <a:pt x="6" y="70"/>
                      <a:pt x="8" y="72"/>
                    </a:cubicBezTo>
                    <a:cubicBezTo>
                      <a:pt x="8" y="73"/>
                      <a:pt x="4" y="73"/>
                      <a:pt x="5" y="75"/>
                    </a:cubicBezTo>
                    <a:cubicBezTo>
                      <a:pt x="7" y="76"/>
                      <a:pt x="7" y="76"/>
                      <a:pt x="7" y="76"/>
                    </a:cubicBezTo>
                    <a:cubicBezTo>
                      <a:pt x="7" y="76"/>
                      <a:pt x="6" y="75"/>
                      <a:pt x="5" y="75"/>
                    </a:cubicBezTo>
                    <a:cubicBezTo>
                      <a:pt x="7" y="76"/>
                      <a:pt x="5" y="76"/>
                      <a:pt x="5" y="77"/>
                    </a:cubicBezTo>
                    <a:cubicBezTo>
                      <a:pt x="5" y="77"/>
                      <a:pt x="5" y="78"/>
                      <a:pt x="6" y="78"/>
                    </a:cubicBezTo>
                    <a:cubicBezTo>
                      <a:pt x="4" y="78"/>
                      <a:pt x="7" y="80"/>
                      <a:pt x="5" y="80"/>
                    </a:cubicBezTo>
                    <a:cubicBezTo>
                      <a:pt x="8" y="81"/>
                      <a:pt x="6" y="80"/>
                      <a:pt x="7" y="81"/>
                    </a:cubicBezTo>
                    <a:cubicBezTo>
                      <a:pt x="7" y="81"/>
                      <a:pt x="6" y="81"/>
                      <a:pt x="5" y="81"/>
                    </a:cubicBezTo>
                    <a:cubicBezTo>
                      <a:pt x="6" y="81"/>
                      <a:pt x="6" y="82"/>
                      <a:pt x="4" y="82"/>
                    </a:cubicBezTo>
                    <a:cubicBezTo>
                      <a:pt x="5" y="82"/>
                      <a:pt x="6" y="83"/>
                      <a:pt x="6" y="83"/>
                    </a:cubicBezTo>
                    <a:cubicBezTo>
                      <a:pt x="3" y="83"/>
                      <a:pt x="5" y="84"/>
                      <a:pt x="4" y="84"/>
                    </a:cubicBezTo>
                    <a:cubicBezTo>
                      <a:pt x="6" y="85"/>
                      <a:pt x="8" y="86"/>
                      <a:pt x="7" y="86"/>
                    </a:cubicBezTo>
                    <a:cubicBezTo>
                      <a:pt x="4" y="85"/>
                      <a:pt x="4" y="85"/>
                      <a:pt x="4" y="85"/>
                    </a:cubicBezTo>
                    <a:cubicBezTo>
                      <a:pt x="5" y="86"/>
                      <a:pt x="2" y="87"/>
                      <a:pt x="4" y="90"/>
                    </a:cubicBezTo>
                    <a:cubicBezTo>
                      <a:pt x="3" y="89"/>
                      <a:pt x="3" y="89"/>
                      <a:pt x="3" y="89"/>
                    </a:cubicBezTo>
                    <a:cubicBezTo>
                      <a:pt x="4" y="91"/>
                      <a:pt x="1" y="92"/>
                      <a:pt x="4" y="95"/>
                    </a:cubicBezTo>
                    <a:cubicBezTo>
                      <a:pt x="3" y="95"/>
                      <a:pt x="2" y="95"/>
                      <a:pt x="2" y="96"/>
                    </a:cubicBezTo>
                    <a:cubicBezTo>
                      <a:pt x="3" y="97"/>
                      <a:pt x="3" y="97"/>
                      <a:pt x="5" y="98"/>
                    </a:cubicBezTo>
                    <a:cubicBezTo>
                      <a:pt x="5" y="98"/>
                      <a:pt x="4" y="98"/>
                      <a:pt x="3" y="98"/>
                    </a:cubicBezTo>
                    <a:cubicBezTo>
                      <a:pt x="2" y="98"/>
                      <a:pt x="0" y="98"/>
                      <a:pt x="2" y="99"/>
                    </a:cubicBezTo>
                    <a:cubicBezTo>
                      <a:pt x="1" y="99"/>
                      <a:pt x="1" y="99"/>
                      <a:pt x="1" y="99"/>
                    </a:cubicBezTo>
                    <a:cubicBezTo>
                      <a:pt x="2" y="100"/>
                      <a:pt x="4" y="101"/>
                      <a:pt x="2" y="102"/>
                    </a:cubicBezTo>
                    <a:cubicBezTo>
                      <a:pt x="3" y="102"/>
                      <a:pt x="3" y="103"/>
                      <a:pt x="5" y="103"/>
                    </a:cubicBezTo>
                    <a:cubicBezTo>
                      <a:pt x="5" y="103"/>
                      <a:pt x="3" y="103"/>
                      <a:pt x="4" y="103"/>
                    </a:cubicBezTo>
                    <a:cubicBezTo>
                      <a:pt x="2" y="102"/>
                      <a:pt x="2" y="102"/>
                      <a:pt x="2" y="102"/>
                    </a:cubicBezTo>
                    <a:cubicBezTo>
                      <a:pt x="1" y="104"/>
                      <a:pt x="2" y="105"/>
                      <a:pt x="3" y="107"/>
                    </a:cubicBezTo>
                    <a:cubicBezTo>
                      <a:pt x="0" y="107"/>
                      <a:pt x="3" y="108"/>
                      <a:pt x="1" y="109"/>
                    </a:cubicBezTo>
                    <a:cubicBezTo>
                      <a:pt x="2" y="110"/>
                      <a:pt x="0" y="110"/>
                      <a:pt x="3" y="111"/>
                    </a:cubicBezTo>
                    <a:cubicBezTo>
                      <a:pt x="2" y="111"/>
                      <a:pt x="2" y="111"/>
                      <a:pt x="2" y="111"/>
                    </a:cubicBezTo>
                    <a:cubicBezTo>
                      <a:pt x="1" y="111"/>
                      <a:pt x="2" y="112"/>
                      <a:pt x="1" y="113"/>
                    </a:cubicBezTo>
                    <a:cubicBezTo>
                      <a:pt x="1" y="114"/>
                      <a:pt x="3" y="114"/>
                      <a:pt x="4" y="114"/>
                    </a:cubicBezTo>
                    <a:cubicBezTo>
                      <a:pt x="2" y="114"/>
                      <a:pt x="2" y="114"/>
                      <a:pt x="2" y="114"/>
                    </a:cubicBezTo>
                    <a:cubicBezTo>
                      <a:pt x="3" y="115"/>
                      <a:pt x="5" y="115"/>
                      <a:pt x="7" y="115"/>
                    </a:cubicBezTo>
                    <a:cubicBezTo>
                      <a:pt x="6" y="115"/>
                      <a:pt x="7" y="115"/>
                      <a:pt x="6" y="115"/>
                    </a:cubicBezTo>
                    <a:cubicBezTo>
                      <a:pt x="5" y="115"/>
                      <a:pt x="4" y="115"/>
                      <a:pt x="2" y="115"/>
                    </a:cubicBezTo>
                    <a:cubicBezTo>
                      <a:pt x="1" y="116"/>
                      <a:pt x="5" y="116"/>
                      <a:pt x="3" y="117"/>
                    </a:cubicBezTo>
                    <a:cubicBezTo>
                      <a:pt x="2" y="117"/>
                      <a:pt x="3" y="118"/>
                      <a:pt x="5" y="117"/>
                    </a:cubicBezTo>
                    <a:cubicBezTo>
                      <a:pt x="4" y="117"/>
                      <a:pt x="4" y="118"/>
                      <a:pt x="3" y="118"/>
                    </a:cubicBezTo>
                    <a:cubicBezTo>
                      <a:pt x="3" y="118"/>
                      <a:pt x="3" y="118"/>
                      <a:pt x="4" y="118"/>
                    </a:cubicBezTo>
                    <a:cubicBezTo>
                      <a:pt x="4" y="118"/>
                      <a:pt x="4" y="118"/>
                      <a:pt x="4" y="118"/>
                    </a:cubicBezTo>
                    <a:cubicBezTo>
                      <a:pt x="5" y="118"/>
                      <a:pt x="5" y="118"/>
                      <a:pt x="7" y="117"/>
                    </a:cubicBezTo>
                    <a:cubicBezTo>
                      <a:pt x="7" y="117"/>
                      <a:pt x="6" y="117"/>
                      <a:pt x="7" y="117"/>
                    </a:cubicBezTo>
                    <a:cubicBezTo>
                      <a:pt x="8" y="117"/>
                      <a:pt x="8" y="117"/>
                      <a:pt x="7" y="118"/>
                    </a:cubicBezTo>
                    <a:cubicBezTo>
                      <a:pt x="6" y="118"/>
                      <a:pt x="5" y="118"/>
                      <a:pt x="4" y="119"/>
                    </a:cubicBezTo>
                    <a:cubicBezTo>
                      <a:pt x="7" y="118"/>
                      <a:pt x="7" y="118"/>
                      <a:pt x="7" y="118"/>
                    </a:cubicBezTo>
                    <a:cubicBezTo>
                      <a:pt x="7" y="118"/>
                      <a:pt x="8" y="118"/>
                      <a:pt x="9" y="117"/>
                    </a:cubicBezTo>
                    <a:cubicBezTo>
                      <a:pt x="8" y="117"/>
                      <a:pt x="8" y="117"/>
                      <a:pt x="8" y="117"/>
                    </a:cubicBezTo>
                    <a:cubicBezTo>
                      <a:pt x="9" y="117"/>
                      <a:pt x="9" y="117"/>
                      <a:pt x="9" y="117"/>
                    </a:cubicBezTo>
                    <a:cubicBezTo>
                      <a:pt x="9" y="117"/>
                      <a:pt x="10" y="116"/>
                      <a:pt x="9" y="116"/>
                    </a:cubicBezTo>
                    <a:cubicBezTo>
                      <a:pt x="7" y="116"/>
                      <a:pt x="7" y="116"/>
                      <a:pt x="7" y="116"/>
                    </a:cubicBezTo>
                    <a:cubicBezTo>
                      <a:pt x="7" y="116"/>
                      <a:pt x="5" y="116"/>
                      <a:pt x="7" y="116"/>
                    </a:cubicBezTo>
                    <a:cubicBezTo>
                      <a:pt x="9" y="115"/>
                      <a:pt x="9" y="115"/>
                      <a:pt x="9" y="115"/>
                    </a:cubicBezTo>
                    <a:cubicBezTo>
                      <a:pt x="9" y="115"/>
                      <a:pt x="8" y="115"/>
                      <a:pt x="9" y="115"/>
                    </a:cubicBezTo>
                    <a:cubicBezTo>
                      <a:pt x="11" y="115"/>
                      <a:pt x="11" y="115"/>
                      <a:pt x="11" y="115"/>
                    </a:cubicBezTo>
                    <a:cubicBezTo>
                      <a:pt x="8" y="115"/>
                      <a:pt x="10" y="114"/>
                      <a:pt x="9" y="114"/>
                    </a:cubicBezTo>
                    <a:cubicBezTo>
                      <a:pt x="10" y="114"/>
                      <a:pt x="10" y="114"/>
                      <a:pt x="10" y="114"/>
                    </a:cubicBezTo>
                    <a:cubicBezTo>
                      <a:pt x="11" y="114"/>
                      <a:pt x="8" y="114"/>
                      <a:pt x="8" y="114"/>
                    </a:cubicBezTo>
                    <a:cubicBezTo>
                      <a:pt x="9" y="114"/>
                      <a:pt x="11" y="114"/>
                      <a:pt x="12" y="114"/>
                    </a:cubicBezTo>
                    <a:cubicBezTo>
                      <a:pt x="12" y="113"/>
                      <a:pt x="10" y="113"/>
                      <a:pt x="12" y="113"/>
                    </a:cubicBezTo>
                    <a:cubicBezTo>
                      <a:pt x="11" y="112"/>
                      <a:pt x="10" y="112"/>
                      <a:pt x="9" y="111"/>
                    </a:cubicBezTo>
                    <a:cubicBezTo>
                      <a:pt x="9" y="111"/>
                      <a:pt x="12" y="112"/>
                      <a:pt x="11" y="111"/>
                    </a:cubicBezTo>
                    <a:cubicBezTo>
                      <a:pt x="12" y="111"/>
                      <a:pt x="13" y="111"/>
                      <a:pt x="14" y="111"/>
                    </a:cubicBezTo>
                    <a:cubicBezTo>
                      <a:pt x="13" y="111"/>
                      <a:pt x="14" y="111"/>
                      <a:pt x="12" y="111"/>
                    </a:cubicBezTo>
                    <a:cubicBezTo>
                      <a:pt x="12" y="110"/>
                      <a:pt x="13" y="110"/>
                      <a:pt x="12" y="109"/>
                    </a:cubicBezTo>
                    <a:cubicBezTo>
                      <a:pt x="12" y="109"/>
                      <a:pt x="14" y="110"/>
                      <a:pt x="15" y="110"/>
                    </a:cubicBezTo>
                    <a:cubicBezTo>
                      <a:pt x="13" y="109"/>
                      <a:pt x="13" y="109"/>
                      <a:pt x="13" y="108"/>
                    </a:cubicBezTo>
                    <a:cubicBezTo>
                      <a:pt x="11" y="108"/>
                      <a:pt x="11" y="108"/>
                      <a:pt x="10" y="108"/>
                    </a:cubicBezTo>
                    <a:cubicBezTo>
                      <a:pt x="9" y="108"/>
                      <a:pt x="9" y="107"/>
                      <a:pt x="9" y="107"/>
                    </a:cubicBezTo>
                    <a:cubicBezTo>
                      <a:pt x="11" y="108"/>
                      <a:pt x="13" y="108"/>
                      <a:pt x="14" y="108"/>
                    </a:cubicBezTo>
                    <a:cubicBezTo>
                      <a:pt x="16" y="108"/>
                      <a:pt x="13" y="108"/>
                      <a:pt x="16" y="109"/>
                    </a:cubicBezTo>
                    <a:cubicBezTo>
                      <a:pt x="18" y="109"/>
                      <a:pt x="18" y="110"/>
                      <a:pt x="17" y="110"/>
                    </a:cubicBezTo>
                    <a:cubicBezTo>
                      <a:pt x="19" y="111"/>
                      <a:pt x="17" y="110"/>
                      <a:pt x="19" y="110"/>
                    </a:cubicBezTo>
                    <a:cubicBezTo>
                      <a:pt x="19" y="110"/>
                      <a:pt x="18" y="110"/>
                      <a:pt x="18" y="109"/>
                    </a:cubicBezTo>
                    <a:cubicBezTo>
                      <a:pt x="17" y="109"/>
                      <a:pt x="16" y="109"/>
                      <a:pt x="15" y="108"/>
                    </a:cubicBezTo>
                    <a:cubicBezTo>
                      <a:pt x="13" y="108"/>
                      <a:pt x="17" y="108"/>
                      <a:pt x="17" y="108"/>
                    </a:cubicBezTo>
                    <a:cubicBezTo>
                      <a:pt x="18" y="109"/>
                      <a:pt x="18" y="109"/>
                      <a:pt x="18" y="109"/>
                    </a:cubicBezTo>
                    <a:cubicBezTo>
                      <a:pt x="19" y="109"/>
                      <a:pt x="17" y="108"/>
                      <a:pt x="17" y="108"/>
                    </a:cubicBezTo>
                    <a:cubicBezTo>
                      <a:pt x="21" y="109"/>
                      <a:pt x="18" y="108"/>
                      <a:pt x="20" y="109"/>
                    </a:cubicBezTo>
                    <a:cubicBezTo>
                      <a:pt x="22" y="109"/>
                      <a:pt x="22" y="109"/>
                      <a:pt x="22" y="109"/>
                    </a:cubicBezTo>
                    <a:cubicBezTo>
                      <a:pt x="22" y="109"/>
                      <a:pt x="19" y="109"/>
                      <a:pt x="20" y="108"/>
                    </a:cubicBezTo>
                    <a:cubicBezTo>
                      <a:pt x="21" y="109"/>
                      <a:pt x="21" y="109"/>
                      <a:pt x="21" y="109"/>
                    </a:cubicBezTo>
                    <a:cubicBezTo>
                      <a:pt x="21" y="108"/>
                      <a:pt x="21" y="108"/>
                      <a:pt x="21" y="108"/>
                    </a:cubicBezTo>
                    <a:cubicBezTo>
                      <a:pt x="20" y="108"/>
                      <a:pt x="18" y="108"/>
                      <a:pt x="18" y="108"/>
                    </a:cubicBezTo>
                    <a:cubicBezTo>
                      <a:pt x="15" y="107"/>
                      <a:pt x="18" y="108"/>
                      <a:pt x="17" y="107"/>
                    </a:cubicBezTo>
                    <a:cubicBezTo>
                      <a:pt x="15" y="106"/>
                      <a:pt x="17" y="107"/>
                      <a:pt x="16" y="107"/>
                    </a:cubicBezTo>
                    <a:cubicBezTo>
                      <a:pt x="14" y="106"/>
                      <a:pt x="14" y="106"/>
                      <a:pt x="14" y="106"/>
                    </a:cubicBezTo>
                    <a:cubicBezTo>
                      <a:pt x="14" y="105"/>
                      <a:pt x="16" y="106"/>
                      <a:pt x="17" y="106"/>
                    </a:cubicBezTo>
                    <a:cubicBezTo>
                      <a:pt x="17" y="106"/>
                      <a:pt x="17" y="107"/>
                      <a:pt x="16" y="106"/>
                    </a:cubicBezTo>
                    <a:cubicBezTo>
                      <a:pt x="18" y="107"/>
                      <a:pt x="20" y="107"/>
                      <a:pt x="21" y="108"/>
                    </a:cubicBezTo>
                    <a:cubicBezTo>
                      <a:pt x="22" y="108"/>
                      <a:pt x="20" y="107"/>
                      <a:pt x="20" y="107"/>
                    </a:cubicBezTo>
                    <a:cubicBezTo>
                      <a:pt x="19" y="107"/>
                      <a:pt x="18" y="107"/>
                      <a:pt x="17" y="106"/>
                    </a:cubicBezTo>
                    <a:cubicBezTo>
                      <a:pt x="13" y="105"/>
                      <a:pt x="21" y="107"/>
                      <a:pt x="20" y="106"/>
                    </a:cubicBezTo>
                    <a:cubicBezTo>
                      <a:pt x="17" y="106"/>
                      <a:pt x="16" y="104"/>
                      <a:pt x="13" y="104"/>
                    </a:cubicBezTo>
                    <a:cubicBezTo>
                      <a:pt x="12" y="104"/>
                      <a:pt x="12" y="103"/>
                      <a:pt x="12" y="103"/>
                    </a:cubicBezTo>
                    <a:cubicBezTo>
                      <a:pt x="14" y="104"/>
                      <a:pt x="13" y="103"/>
                      <a:pt x="15" y="104"/>
                    </a:cubicBezTo>
                    <a:cubicBezTo>
                      <a:pt x="15" y="104"/>
                      <a:pt x="15" y="104"/>
                      <a:pt x="15" y="104"/>
                    </a:cubicBezTo>
                    <a:cubicBezTo>
                      <a:pt x="18" y="105"/>
                      <a:pt x="18" y="105"/>
                      <a:pt x="18" y="105"/>
                    </a:cubicBezTo>
                    <a:cubicBezTo>
                      <a:pt x="22" y="106"/>
                      <a:pt x="22" y="106"/>
                      <a:pt x="22" y="106"/>
                    </a:cubicBezTo>
                    <a:cubicBezTo>
                      <a:pt x="21" y="105"/>
                      <a:pt x="20" y="105"/>
                      <a:pt x="19" y="105"/>
                    </a:cubicBezTo>
                    <a:cubicBezTo>
                      <a:pt x="20" y="105"/>
                      <a:pt x="21" y="105"/>
                      <a:pt x="21" y="105"/>
                    </a:cubicBezTo>
                    <a:cubicBezTo>
                      <a:pt x="20" y="105"/>
                      <a:pt x="18" y="104"/>
                      <a:pt x="18" y="104"/>
                    </a:cubicBezTo>
                    <a:cubicBezTo>
                      <a:pt x="18" y="103"/>
                      <a:pt x="20" y="104"/>
                      <a:pt x="20" y="104"/>
                    </a:cubicBezTo>
                    <a:cubicBezTo>
                      <a:pt x="22" y="105"/>
                      <a:pt x="22" y="105"/>
                      <a:pt x="22" y="105"/>
                    </a:cubicBezTo>
                    <a:cubicBezTo>
                      <a:pt x="21" y="104"/>
                      <a:pt x="23" y="105"/>
                      <a:pt x="22" y="105"/>
                    </a:cubicBezTo>
                    <a:cubicBezTo>
                      <a:pt x="21" y="104"/>
                      <a:pt x="20" y="104"/>
                      <a:pt x="18" y="103"/>
                    </a:cubicBezTo>
                    <a:cubicBezTo>
                      <a:pt x="18" y="103"/>
                      <a:pt x="19" y="103"/>
                      <a:pt x="19" y="103"/>
                    </a:cubicBezTo>
                    <a:cubicBezTo>
                      <a:pt x="20" y="104"/>
                      <a:pt x="20" y="104"/>
                      <a:pt x="20" y="104"/>
                    </a:cubicBezTo>
                    <a:cubicBezTo>
                      <a:pt x="20" y="103"/>
                      <a:pt x="23" y="104"/>
                      <a:pt x="23" y="104"/>
                    </a:cubicBezTo>
                    <a:cubicBezTo>
                      <a:pt x="21" y="103"/>
                      <a:pt x="21" y="103"/>
                      <a:pt x="21" y="103"/>
                    </a:cubicBezTo>
                    <a:cubicBezTo>
                      <a:pt x="23" y="104"/>
                      <a:pt x="23" y="104"/>
                      <a:pt x="23" y="104"/>
                    </a:cubicBezTo>
                    <a:cubicBezTo>
                      <a:pt x="22" y="103"/>
                      <a:pt x="22" y="103"/>
                      <a:pt x="21" y="103"/>
                    </a:cubicBezTo>
                    <a:cubicBezTo>
                      <a:pt x="23" y="103"/>
                      <a:pt x="23" y="103"/>
                      <a:pt x="23" y="103"/>
                    </a:cubicBezTo>
                    <a:cubicBezTo>
                      <a:pt x="22" y="103"/>
                      <a:pt x="20" y="102"/>
                      <a:pt x="22" y="102"/>
                    </a:cubicBezTo>
                    <a:cubicBezTo>
                      <a:pt x="19" y="102"/>
                      <a:pt x="22" y="103"/>
                      <a:pt x="20" y="102"/>
                    </a:cubicBezTo>
                    <a:cubicBezTo>
                      <a:pt x="19" y="102"/>
                      <a:pt x="19" y="101"/>
                      <a:pt x="19" y="101"/>
                    </a:cubicBezTo>
                    <a:cubicBezTo>
                      <a:pt x="21" y="102"/>
                      <a:pt x="19" y="101"/>
                      <a:pt x="19" y="101"/>
                    </a:cubicBezTo>
                    <a:cubicBezTo>
                      <a:pt x="20" y="101"/>
                      <a:pt x="21" y="101"/>
                      <a:pt x="21" y="101"/>
                    </a:cubicBezTo>
                    <a:cubicBezTo>
                      <a:pt x="19" y="101"/>
                      <a:pt x="19" y="101"/>
                      <a:pt x="19" y="101"/>
                    </a:cubicBezTo>
                    <a:cubicBezTo>
                      <a:pt x="23" y="102"/>
                      <a:pt x="19" y="100"/>
                      <a:pt x="20" y="100"/>
                    </a:cubicBezTo>
                    <a:cubicBezTo>
                      <a:pt x="21" y="101"/>
                      <a:pt x="22" y="101"/>
                      <a:pt x="23" y="101"/>
                    </a:cubicBezTo>
                    <a:cubicBezTo>
                      <a:pt x="20" y="100"/>
                      <a:pt x="20" y="99"/>
                      <a:pt x="18" y="99"/>
                    </a:cubicBezTo>
                    <a:cubicBezTo>
                      <a:pt x="19" y="99"/>
                      <a:pt x="21" y="100"/>
                      <a:pt x="23" y="101"/>
                    </a:cubicBezTo>
                    <a:cubicBezTo>
                      <a:pt x="21" y="100"/>
                      <a:pt x="25" y="101"/>
                      <a:pt x="22" y="100"/>
                    </a:cubicBezTo>
                    <a:cubicBezTo>
                      <a:pt x="21" y="100"/>
                      <a:pt x="21" y="99"/>
                      <a:pt x="19" y="99"/>
                    </a:cubicBezTo>
                    <a:cubicBezTo>
                      <a:pt x="20" y="98"/>
                      <a:pt x="21" y="99"/>
                      <a:pt x="22" y="99"/>
                    </a:cubicBezTo>
                    <a:cubicBezTo>
                      <a:pt x="21" y="99"/>
                      <a:pt x="19" y="98"/>
                      <a:pt x="19" y="98"/>
                    </a:cubicBezTo>
                    <a:cubicBezTo>
                      <a:pt x="19" y="98"/>
                      <a:pt x="17" y="97"/>
                      <a:pt x="19" y="97"/>
                    </a:cubicBezTo>
                    <a:cubicBezTo>
                      <a:pt x="20" y="98"/>
                      <a:pt x="19" y="98"/>
                      <a:pt x="20" y="98"/>
                    </a:cubicBezTo>
                    <a:cubicBezTo>
                      <a:pt x="21" y="98"/>
                      <a:pt x="17" y="96"/>
                      <a:pt x="16" y="96"/>
                    </a:cubicBezTo>
                    <a:cubicBezTo>
                      <a:pt x="15" y="95"/>
                      <a:pt x="13" y="94"/>
                      <a:pt x="12" y="94"/>
                    </a:cubicBezTo>
                    <a:cubicBezTo>
                      <a:pt x="13" y="93"/>
                      <a:pt x="13" y="94"/>
                      <a:pt x="15" y="95"/>
                    </a:cubicBezTo>
                    <a:cubicBezTo>
                      <a:pt x="14" y="94"/>
                      <a:pt x="14" y="94"/>
                      <a:pt x="14" y="94"/>
                    </a:cubicBezTo>
                    <a:cubicBezTo>
                      <a:pt x="17" y="95"/>
                      <a:pt x="19" y="97"/>
                      <a:pt x="21" y="97"/>
                    </a:cubicBezTo>
                    <a:cubicBezTo>
                      <a:pt x="20" y="97"/>
                      <a:pt x="20" y="97"/>
                      <a:pt x="20" y="97"/>
                    </a:cubicBezTo>
                    <a:cubicBezTo>
                      <a:pt x="23" y="98"/>
                      <a:pt x="23" y="98"/>
                      <a:pt x="23" y="98"/>
                    </a:cubicBezTo>
                    <a:cubicBezTo>
                      <a:pt x="21" y="97"/>
                      <a:pt x="23" y="97"/>
                      <a:pt x="22" y="97"/>
                    </a:cubicBezTo>
                    <a:cubicBezTo>
                      <a:pt x="21" y="96"/>
                      <a:pt x="23" y="97"/>
                      <a:pt x="21" y="97"/>
                    </a:cubicBezTo>
                    <a:cubicBezTo>
                      <a:pt x="21" y="97"/>
                      <a:pt x="19" y="95"/>
                      <a:pt x="20" y="95"/>
                    </a:cubicBezTo>
                    <a:cubicBezTo>
                      <a:pt x="23" y="97"/>
                      <a:pt x="23" y="97"/>
                      <a:pt x="23" y="97"/>
                    </a:cubicBezTo>
                    <a:cubicBezTo>
                      <a:pt x="23" y="97"/>
                      <a:pt x="21" y="96"/>
                      <a:pt x="22" y="96"/>
                    </a:cubicBezTo>
                    <a:cubicBezTo>
                      <a:pt x="23" y="96"/>
                      <a:pt x="23" y="96"/>
                      <a:pt x="23" y="96"/>
                    </a:cubicBezTo>
                    <a:cubicBezTo>
                      <a:pt x="23" y="96"/>
                      <a:pt x="24" y="94"/>
                      <a:pt x="20" y="92"/>
                    </a:cubicBezTo>
                    <a:cubicBezTo>
                      <a:pt x="22" y="92"/>
                      <a:pt x="22" y="92"/>
                      <a:pt x="24" y="92"/>
                    </a:cubicBezTo>
                    <a:cubicBezTo>
                      <a:pt x="23" y="92"/>
                      <a:pt x="22" y="91"/>
                      <a:pt x="22" y="91"/>
                    </a:cubicBezTo>
                    <a:cubicBezTo>
                      <a:pt x="24" y="91"/>
                      <a:pt x="24" y="91"/>
                      <a:pt x="24" y="91"/>
                    </a:cubicBezTo>
                    <a:cubicBezTo>
                      <a:pt x="25" y="91"/>
                      <a:pt x="23" y="90"/>
                      <a:pt x="23" y="90"/>
                    </a:cubicBezTo>
                    <a:cubicBezTo>
                      <a:pt x="24" y="90"/>
                      <a:pt x="24" y="90"/>
                      <a:pt x="24" y="90"/>
                    </a:cubicBezTo>
                    <a:cubicBezTo>
                      <a:pt x="25" y="90"/>
                      <a:pt x="23" y="89"/>
                      <a:pt x="23" y="89"/>
                    </a:cubicBezTo>
                    <a:cubicBezTo>
                      <a:pt x="24" y="89"/>
                      <a:pt x="24" y="89"/>
                      <a:pt x="24" y="89"/>
                    </a:cubicBezTo>
                    <a:cubicBezTo>
                      <a:pt x="23" y="89"/>
                      <a:pt x="23" y="89"/>
                      <a:pt x="23" y="89"/>
                    </a:cubicBezTo>
                    <a:cubicBezTo>
                      <a:pt x="22" y="88"/>
                      <a:pt x="23" y="88"/>
                      <a:pt x="25" y="89"/>
                    </a:cubicBezTo>
                    <a:cubicBezTo>
                      <a:pt x="23" y="88"/>
                      <a:pt x="23" y="88"/>
                      <a:pt x="23" y="88"/>
                    </a:cubicBezTo>
                    <a:cubicBezTo>
                      <a:pt x="25" y="88"/>
                      <a:pt x="25" y="88"/>
                      <a:pt x="25" y="86"/>
                    </a:cubicBezTo>
                    <a:cubicBezTo>
                      <a:pt x="24" y="87"/>
                      <a:pt x="23" y="86"/>
                      <a:pt x="22" y="86"/>
                    </a:cubicBezTo>
                    <a:cubicBezTo>
                      <a:pt x="20" y="86"/>
                      <a:pt x="22" y="86"/>
                      <a:pt x="21" y="85"/>
                    </a:cubicBezTo>
                    <a:cubicBezTo>
                      <a:pt x="24" y="86"/>
                      <a:pt x="24" y="86"/>
                      <a:pt x="24" y="86"/>
                    </a:cubicBezTo>
                    <a:cubicBezTo>
                      <a:pt x="27" y="86"/>
                      <a:pt x="25" y="85"/>
                      <a:pt x="25" y="84"/>
                    </a:cubicBezTo>
                    <a:cubicBezTo>
                      <a:pt x="24" y="83"/>
                      <a:pt x="24" y="83"/>
                      <a:pt x="24" y="83"/>
                    </a:cubicBezTo>
                    <a:cubicBezTo>
                      <a:pt x="27" y="83"/>
                      <a:pt x="24" y="82"/>
                      <a:pt x="25" y="82"/>
                    </a:cubicBezTo>
                    <a:cubicBezTo>
                      <a:pt x="24" y="82"/>
                      <a:pt x="22" y="81"/>
                      <a:pt x="22" y="80"/>
                    </a:cubicBezTo>
                    <a:cubicBezTo>
                      <a:pt x="20" y="79"/>
                      <a:pt x="25" y="81"/>
                      <a:pt x="26" y="81"/>
                    </a:cubicBezTo>
                    <a:cubicBezTo>
                      <a:pt x="25" y="80"/>
                      <a:pt x="25" y="80"/>
                      <a:pt x="25" y="80"/>
                    </a:cubicBezTo>
                    <a:cubicBezTo>
                      <a:pt x="25" y="80"/>
                      <a:pt x="25" y="80"/>
                      <a:pt x="25" y="80"/>
                    </a:cubicBezTo>
                    <a:cubicBezTo>
                      <a:pt x="24" y="80"/>
                      <a:pt x="24" y="79"/>
                      <a:pt x="25" y="79"/>
                    </a:cubicBezTo>
                    <a:cubicBezTo>
                      <a:pt x="25" y="79"/>
                      <a:pt x="25" y="79"/>
                      <a:pt x="25" y="79"/>
                    </a:cubicBezTo>
                    <a:cubicBezTo>
                      <a:pt x="25" y="79"/>
                      <a:pt x="26" y="79"/>
                      <a:pt x="26" y="79"/>
                    </a:cubicBezTo>
                    <a:cubicBezTo>
                      <a:pt x="24" y="78"/>
                      <a:pt x="26" y="78"/>
                      <a:pt x="24" y="78"/>
                    </a:cubicBezTo>
                    <a:cubicBezTo>
                      <a:pt x="25" y="78"/>
                      <a:pt x="25" y="78"/>
                      <a:pt x="25" y="78"/>
                    </a:cubicBezTo>
                    <a:cubicBezTo>
                      <a:pt x="23" y="77"/>
                      <a:pt x="23" y="77"/>
                      <a:pt x="23" y="77"/>
                    </a:cubicBezTo>
                    <a:cubicBezTo>
                      <a:pt x="24" y="77"/>
                      <a:pt x="24" y="77"/>
                      <a:pt x="24" y="77"/>
                    </a:cubicBezTo>
                    <a:cubicBezTo>
                      <a:pt x="26" y="78"/>
                      <a:pt x="26" y="78"/>
                      <a:pt x="26" y="78"/>
                    </a:cubicBezTo>
                    <a:cubicBezTo>
                      <a:pt x="27" y="78"/>
                      <a:pt x="25" y="77"/>
                      <a:pt x="24" y="77"/>
                    </a:cubicBezTo>
                    <a:cubicBezTo>
                      <a:pt x="23" y="76"/>
                      <a:pt x="24" y="77"/>
                      <a:pt x="25" y="77"/>
                    </a:cubicBezTo>
                    <a:cubicBezTo>
                      <a:pt x="26" y="77"/>
                      <a:pt x="25" y="77"/>
                      <a:pt x="25" y="77"/>
                    </a:cubicBezTo>
                    <a:cubicBezTo>
                      <a:pt x="26" y="78"/>
                      <a:pt x="25" y="77"/>
                      <a:pt x="26" y="77"/>
                    </a:cubicBezTo>
                    <a:cubicBezTo>
                      <a:pt x="26" y="77"/>
                      <a:pt x="24" y="77"/>
                      <a:pt x="25" y="77"/>
                    </a:cubicBezTo>
                    <a:cubicBezTo>
                      <a:pt x="25" y="76"/>
                      <a:pt x="25" y="76"/>
                      <a:pt x="26" y="76"/>
                    </a:cubicBezTo>
                    <a:cubicBezTo>
                      <a:pt x="26" y="76"/>
                      <a:pt x="26" y="76"/>
                      <a:pt x="25" y="75"/>
                    </a:cubicBezTo>
                    <a:cubicBezTo>
                      <a:pt x="25" y="76"/>
                      <a:pt x="24" y="76"/>
                      <a:pt x="23" y="75"/>
                    </a:cubicBezTo>
                    <a:cubicBezTo>
                      <a:pt x="23" y="75"/>
                      <a:pt x="23" y="75"/>
                      <a:pt x="23" y="75"/>
                    </a:cubicBezTo>
                    <a:cubicBezTo>
                      <a:pt x="24" y="75"/>
                      <a:pt x="24" y="75"/>
                      <a:pt x="24" y="75"/>
                    </a:cubicBezTo>
                    <a:cubicBezTo>
                      <a:pt x="23" y="75"/>
                      <a:pt x="24" y="75"/>
                      <a:pt x="22" y="75"/>
                    </a:cubicBezTo>
                    <a:cubicBezTo>
                      <a:pt x="25" y="75"/>
                      <a:pt x="25" y="75"/>
                      <a:pt x="25" y="75"/>
                    </a:cubicBezTo>
                    <a:cubicBezTo>
                      <a:pt x="23" y="74"/>
                      <a:pt x="23" y="74"/>
                      <a:pt x="23" y="74"/>
                    </a:cubicBezTo>
                    <a:cubicBezTo>
                      <a:pt x="25" y="74"/>
                      <a:pt x="27" y="75"/>
                      <a:pt x="27" y="75"/>
                    </a:cubicBezTo>
                    <a:cubicBezTo>
                      <a:pt x="26" y="74"/>
                      <a:pt x="26" y="74"/>
                      <a:pt x="26" y="74"/>
                    </a:cubicBezTo>
                    <a:cubicBezTo>
                      <a:pt x="26" y="73"/>
                      <a:pt x="26" y="74"/>
                      <a:pt x="27" y="74"/>
                    </a:cubicBezTo>
                    <a:cubicBezTo>
                      <a:pt x="28" y="73"/>
                      <a:pt x="22" y="72"/>
                      <a:pt x="24" y="72"/>
                    </a:cubicBezTo>
                    <a:cubicBezTo>
                      <a:pt x="26" y="72"/>
                      <a:pt x="26" y="72"/>
                      <a:pt x="27" y="72"/>
                    </a:cubicBezTo>
                    <a:cubicBezTo>
                      <a:pt x="27" y="72"/>
                      <a:pt x="26" y="72"/>
                      <a:pt x="26" y="72"/>
                    </a:cubicBezTo>
                    <a:cubicBezTo>
                      <a:pt x="25" y="72"/>
                      <a:pt x="27" y="72"/>
                      <a:pt x="26" y="72"/>
                    </a:cubicBezTo>
                    <a:cubicBezTo>
                      <a:pt x="25" y="72"/>
                      <a:pt x="25" y="72"/>
                      <a:pt x="25" y="72"/>
                    </a:cubicBezTo>
                    <a:cubicBezTo>
                      <a:pt x="29" y="72"/>
                      <a:pt x="26" y="70"/>
                      <a:pt x="28" y="70"/>
                    </a:cubicBezTo>
                    <a:cubicBezTo>
                      <a:pt x="26" y="69"/>
                      <a:pt x="28" y="69"/>
                      <a:pt x="27" y="69"/>
                    </a:cubicBezTo>
                    <a:cubicBezTo>
                      <a:pt x="29" y="70"/>
                      <a:pt x="27" y="68"/>
                      <a:pt x="28" y="69"/>
                    </a:cubicBezTo>
                    <a:cubicBezTo>
                      <a:pt x="26" y="68"/>
                      <a:pt x="26" y="68"/>
                      <a:pt x="26" y="68"/>
                    </a:cubicBezTo>
                    <a:cubicBezTo>
                      <a:pt x="27" y="68"/>
                      <a:pt x="22" y="66"/>
                      <a:pt x="25" y="67"/>
                    </a:cubicBezTo>
                    <a:cubicBezTo>
                      <a:pt x="26" y="67"/>
                      <a:pt x="27" y="67"/>
                      <a:pt x="27" y="68"/>
                    </a:cubicBezTo>
                    <a:cubicBezTo>
                      <a:pt x="30" y="68"/>
                      <a:pt x="25" y="66"/>
                      <a:pt x="29" y="67"/>
                    </a:cubicBezTo>
                    <a:cubicBezTo>
                      <a:pt x="28" y="66"/>
                      <a:pt x="26" y="66"/>
                      <a:pt x="25" y="65"/>
                    </a:cubicBezTo>
                    <a:cubicBezTo>
                      <a:pt x="26" y="65"/>
                      <a:pt x="28" y="65"/>
                      <a:pt x="28" y="65"/>
                    </a:cubicBezTo>
                    <a:cubicBezTo>
                      <a:pt x="28" y="65"/>
                      <a:pt x="27" y="65"/>
                      <a:pt x="28" y="65"/>
                    </a:cubicBezTo>
                    <a:cubicBezTo>
                      <a:pt x="28" y="65"/>
                      <a:pt x="28" y="65"/>
                      <a:pt x="29" y="65"/>
                    </a:cubicBezTo>
                    <a:cubicBezTo>
                      <a:pt x="30" y="65"/>
                      <a:pt x="28" y="64"/>
                      <a:pt x="28" y="64"/>
                    </a:cubicBezTo>
                    <a:cubicBezTo>
                      <a:pt x="30" y="64"/>
                      <a:pt x="29" y="63"/>
                      <a:pt x="30" y="63"/>
                    </a:cubicBezTo>
                    <a:cubicBezTo>
                      <a:pt x="28" y="62"/>
                      <a:pt x="31" y="63"/>
                      <a:pt x="28" y="62"/>
                    </a:cubicBezTo>
                    <a:cubicBezTo>
                      <a:pt x="29" y="62"/>
                      <a:pt x="29" y="62"/>
                      <a:pt x="29" y="62"/>
                    </a:cubicBezTo>
                    <a:cubicBezTo>
                      <a:pt x="28" y="62"/>
                      <a:pt x="26" y="61"/>
                      <a:pt x="26" y="61"/>
                    </a:cubicBezTo>
                    <a:cubicBezTo>
                      <a:pt x="28" y="61"/>
                      <a:pt x="28" y="61"/>
                      <a:pt x="28" y="61"/>
                    </a:cubicBezTo>
                    <a:cubicBezTo>
                      <a:pt x="30" y="62"/>
                      <a:pt x="29" y="61"/>
                      <a:pt x="30" y="61"/>
                    </a:cubicBezTo>
                    <a:cubicBezTo>
                      <a:pt x="28" y="61"/>
                      <a:pt x="30" y="61"/>
                      <a:pt x="28" y="61"/>
                    </a:cubicBezTo>
                    <a:cubicBezTo>
                      <a:pt x="28" y="60"/>
                      <a:pt x="28" y="60"/>
                      <a:pt x="28" y="60"/>
                    </a:cubicBezTo>
                    <a:cubicBezTo>
                      <a:pt x="27" y="60"/>
                      <a:pt x="27" y="60"/>
                      <a:pt x="27" y="59"/>
                    </a:cubicBezTo>
                    <a:cubicBezTo>
                      <a:pt x="27" y="59"/>
                      <a:pt x="29" y="60"/>
                      <a:pt x="29" y="60"/>
                    </a:cubicBezTo>
                    <a:cubicBezTo>
                      <a:pt x="30" y="60"/>
                      <a:pt x="29" y="60"/>
                      <a:pt x="29" y="59"/>
                    </a:cubicBezTo>
                    <a:cubicBezTo>
                      <a:pt x="29" y="59"/>
                      <a:pt x="29" y="59"/>
                      <a:pt x="28" y="59"/>
                    </a:cubicBezTo>
                    <a:cubicBezTo>
                      <a:pt x="29" y="59"/>
                      <a:pt x="29" y="59"/>
                      <a:pt x="29" y="59"/>
                    </a:cubicBezTo>
                    <a:cubicBezTo>
                      <a:pt x="29" y="59"/>
                      <a:pt x="29" y="59"/>
                      <a:pt x="29" y="59"/>
                    </a:cubicBezTo>
                    <a:cubicBezTo>
                      <a:pt x="29" y="59"/>
                      <a:pt x="29" y="59"/>
                      <a:pt x="29" y="59"/>
                    </a:cubicBezTo>
                    <a:cubicBezTo>
                      <a:pt x="29" y="59"/>
                      <a:pt x="29" y="59"/>
                      <a:pt x="29" y="59"/>
                    </a:cubicBezTo>
                    <a:cubicBezTo>
                      <a:pt x="29" y="59"/>
                      <a:pt x="29" y="59"/>
                      <a:pt x="29" y="59"/>
                    </a:cubicBezTo>
                    <a:cubicBezTo>
                      <a:pt x="29" y="59"/>
                      <a:pt x="29" y="59"/>
                      <a:pt x="29" y="59"/>
                    </a:cubicBezTo>
                    <a:cubicBezTo>
                      <a:pt x="29" y="59"/>
                      <a:pt x="29" y="59"/>
                      <a:pt x="30" y="59"/>
                    </a:cubicBezTo>
                    <a:cubicBezTo>
                      <a:pt x="31" y="59"/>
                      <a:pt x="31" y="59"/>
                      <a:pt x="31" y="59"/>
                    </a:cubicBezTo>
                    <a:cubicBezTo>
                      <a:pt x="31" y="59"/>
                      <a:pt x="30" y="58"/>
                      <a:pt x="29" y="58"/>
                    </a:cubicBezTo>
                    <a:cubicBezTo>
                      <a:pt x="30" y="58"/>
                      <a:pt x="29" y="56"/>
                      <a:pt x="28" y="56"/>
                    </a:cubicBezTo>
                    <a:cubicBezTo>
                      <a:pt x="28" y="56"/>
                      <a:pt x="30" y="56"/>
                      <a:pt x="29" y="56"/>
                    </a:cubicBezTo>
                    <a:cubicBezTo>
                      <a:pt x="29" y="56"/>
                      <a:pt x="27" y="55"/>
                      <a:pt x="28" y="55"/>
                    </a:cubicBezTo>
                    <a:cubicBezTo>
                      <a:pt x="28" y="55"/>
                      <a:pt x="30" y="55"/>
                      <a:pt x="30" y="55"/>
                    </a:cubicBezTo>
                    <a:cubicBezTo>
                      <a:pt x="30" y="55"/>
                      <a:pt x="28" y="55"/>
                      <a:pt x="28" y="55"/>
                    </a:cubicBezTo>
                    <a:cubicBezTo>
                      <a:pt x="31" y="55"/>
                      <a:pt x="27" y="53"/>
                      <a:pt x="29" y="53"/>
                    </a:cubicBezTo>
                    <a:cubicBezTo>
                      <a:pt x="29" y="53"/>
                      <a:pt x="30" y="53"/>
                      <a:pt x="30" y="53"/>
                    </a:cubicBezTo>
                    <a:cubicBezTo>
                      <a:pt x="30" y="53"/>
                      <a:pt x="29" y="52"/>
                      <a:pt x="27" y="51"/>
                    </a:cubicBezTo>
                    <a:cubicBezTo>
                      <a:pt x="29" y="52"/>
                      <a:pt x="29" y="52"/>
                      <a:pt x="29" y="52"/>
                    </a:cubicBezTo>
                    <a:cubicBezTo>
                      <a:pt x="29" y="51"/>
                      <a:pt x="29" y="51"/>
                      <a:pt x="27" y="50"/>
                    </a:cubicBezTo>
                    <a:cubicBezTo>
                      <a:pt x="27" y="51"/>
                      <a:pt x="28" y="51"/>
                      <a:pt x="28" y="51"/>
                    </a:cubicBezTo>
                    <a:cubicBezTo>
                      <a:pt x="27" y="51"/>
                      <a:pt x="25" y="50"/>
                      <a:pt x="26" y="50"/>
                    </a:cubicBezTo>
                    <a:cubicBezTo>
                      <a:pt x="26" y="50"/>
                      <a:pt x="26" y="50"/>
                      <a:pt x="26" y="50"/>
                    </a:cubicBezTo>
                    <a:cubicBezTo>
                      <a:pt x="26" y="50"/>
                      <a:pt x="25" y="49"/>
                      <a:pt x="25" y="49"/>
                    </a:cubicBezTo>
                    <a:cubicBezTo>
                      <a:pt x="26" y="49"/>
                      <a:pt x="26" y="49"/>
                      <a:pt x="27" y="49"/>
                    </a:cubicBezTo>
                    <a:cubicBezTo>
                      <a:pt x="29" y="50"/>
                      <a:pt x="28" y="49"/>
                      <a:pt x="29" y="49"/>
                    </a:cubicBezTo>
                    <a:cubicBezTo>
                      <a:pt x="27" y="48"/>
                      <a:pt x="27" y="48"/>
                      <a:pt x="27" y="48"/>
                    </a:cubicBezTo>
                    <a:cubicBezTo>
                      <a:pt x="26" y="48"/>
                      <a:pt x="29" y="49"/>
                      <a:pt x="29" y="48"/>
                    </a:cubicBezTo>
                    <a:cubicBezTo>
                      <a:pt x="24" y="47"/>
                      <a:pt x="24" y="47"/>
                      <a:pt x="24" y="47"/>
                    </a:cubicBezTo>
                    <a:cubicBezTo>
                      <a:pt x="24" y="47"/>
                      <a:pt x="26" y="47"/>
                      <a:pt x="27" y="47"/>
                    </a:cubicBezTo>
                    <a:cubicBezTo>
                      <a:pt x="27" y="47"/>
                      <a:pt x="24" y="46"/>
                      <a:pt x="22" y="45"/>
                    </a:cubicBezTo>
                    <a:cubicBezTo>
                      <a:pt x="23" y="45"/>
                      <a:pt x="22" y="44"/>
                      <a:pt x="22" y="44"/>
                    </a:cubicBezTo>
                    <a:cubicBezTo>
                      <a:pt x="23" y="44"/>
                      <a:pt x="22" y="44"/>
                      <a:pt x="23" y="44"/>
                    </a:cubicBezTo>
                    <a:cubicBezTo>
                      <a:pt x="25" y="44"/>
                      <a:pt x="25" y="44"/>
                      <a:pt x="25" y="44"/>
                    </a:cubicBezTo>
                    <a:cubicBezTo>
                      <a:pt x="25" y="45"/>
                      <a:pt x="27" y="45"/>
                      <a:pt x="28" y="45"/>
                    </a:cubicBezTo>
                    <a:cubicBezTo>
                      <a:pt x="27" y="45"/>
                      <a:pt x="28" y="44"/>
                      <a:pt x="29" y="44"/>
                    </a:cubicBezTo>
                    <a:cubicBezTo>
                      <a:pt x="26" y="44"/>
                      <a:pt x="27" y="43"/>
                      <a:pt x="25" y="42"/>
                    </a:cubicBezTo>
                    <a:cubicBezTo>
                      <a:pt x="24" y="42"/>
                      <a:pt x="27" y="43"/>
                      <a:pt x="28" y="43"/>
                    </a:cubicBezTo>
                    <a:cubicBezTo>
                      <a:pt x="27" y="42"/>
                      <a:pt x="27" y="41"/>
                      <a:pt x="27" y="41"/>
                    </a:cubicBezTo>
                    <a:cubicBezTo>
                      <a:pt x="28" y="41"/>
                      <a:pt x="28" y="41"/>
                      <a:pt x="28" y="41"/>
                    </a:cubicBezTo>
                    <a:cubicBezTo>
                      <a:pt x="27" y="40"/>
                      <a:pt x="28" y="40"/>
                      <a:pt x="26" y="39"/>
                    </a:cubicBezTo>
                    <a:cubicBezTo>
                      <a:pt x="27" y="39"/>
                      <a:pt x="27" y="39"/>
                      <a:pt x="27" y="39"/>
                    </a:cubicBezTo>
                    <a:cubicBezTo>
                      <a:pt x="28" y="39"/>
                      <a:pt x="24" y="38"/>
                      <a:pt x="26" y="38"/>
                    </a:cubicBezTo>
                    <a:cubicBezTo>
                      <a:pt x="27" y="39"/>
                      <a:pt x="27" y="39"/>
                      <a:pt x="27" y="39"/>
                    </a:cubicBezTo>
                    <a:cubicBezTo>
                      <a:pt x="26" y="38"/>
                      <a:pt x="28" y="38"/>
                      <a:pt x="26" y="37"/>
                    </a:cubicBezTo>
                    <a:cubicBezTo>
                      <a:pt x="27" y="37"/>
                      <a:pt x="27" y="38"/>
                      <a:pt x="28" y="38"/>
                    </a:cubicBezTo>
                    <a:cubicBezTo>
                      <a:pt x="27" y="37"/>
                      <a:pt x="27" y="37"/>
                      <a:pt x="26" y="36"/>
                    </a:cubicBezTo>
                    <a:cubicBezTo>
                      <a:pt x="28" y="37"/>
                      <a:pt x="28" y="37"/>
                      <a:pt x="28" y="37"/>
                    </a:cubicBezTo>
                    <a:cubicBezTo>
                      <a:pt x="29" y="37"/>
                      <a:pt x="26" y="36"/>
                      <a:pt x="27" y="36"/>
                    </a:cubicBezTo>
                    <a:cubicBezTo>
                      <a:pt x="27" y="36"/>
                      <a:pt x="28" y="36"/>
                      <a:pt x="28" y="36"/>
                    </a:cubicBezTo>
                    <a:cubicBezTo>
                      <a:pt x="27" y="35"/>
                      <a:pt x="27" y="35"/>
                      <a:pt x="27" y="35"/>
                    </a:cubicBezTo>
                    <a:cubicBezTo>
                      <a:pt x="29" y="35"/>
                      <a:pt x="29" y="35"/>
                      <a:pt x="29" y="35"/>
                    </a:cubicBezTo>
                    <a:cubicBezTo>
                      <a:pt x="29" y="33"/>
                      <a:pt x="30" y="31"/>
                      <a:pt x="28" y="29"/>
                    </a:cubicBezTo>
                    <a:cubicBezTo>
                      <a:pt x="31" y="29"/>
                      <a:pt x="30" y="30"/>
                      <a:pt x="31" y="30"/>
                    </a:cubicBezTo>
                    <a:cubicBezTo>
                      <a:pt x="29" y="29"/>
                      <a:pt x="31" y="29"/>
                      <a:pt x="30" y="29"/>
                    </a:cubicBezTo>
                    <a:cubicBezTo>
                      <a:pt x="30" y="29"/>
                      <a:pt x="30" y="29"/>
                      <a:pt x="30" y="29"/>
                    </a:cubicBezTo>
                    <a:cubicBezTo>
                      <a:pt x="30" y="28"/>
                      <a:pt x="31" y="28"/>
                      <a:pt x="31" y="28"/>
                    </a:cubicBezTo>
                    <a:cubicBezTo>
                      <a:pt x="30" y="28"/>
                      <a:pt x="30" y="28"/>
                      <a:pt x="30" y="28"/>
                    </a:cubicBezTo>
                    <a:cubicBezTo>
                      <a:pt x="29" y="27"/>
                      <a:pt x="33" y="28"/>
                      <a:pt x="30" y="27"/>
                    </a:cubicBezTo>
                    <a:cubicBezTo>
                      <a:pt x="32" y="27"/>
                      <a:pt x="32" y="27"/>
                      <a:pt x="32" y="27"/>
                    </a:cubicBezTo>
                    <a:cubicBezTo>
                      <a:pt x="30" y="26"/>
                      <a:pt x="33" y="27"/>
                      <a:pt x="31" y="26"/>
                    </a:cubicBezTo>
                    <a:cubicBezTo>
                      <a:pt x="31" y="26"/>
                      <a:pt x="31" y="26"/>
                      <a:pt x="31" y="26"/>
                    </a:cubicBezTo>
                    <a:cubicBezTo>
                      <a:pt x="33" y="26"/>
                      <a:pt x="29" y="25"/>
                      <a:pt x="31" y="25"/>
                    </a:cubicBezTo>
                    <a:cubicBezTo>
                      <a:pt x="31" y="25"/>
                      <a:pt x="30" y="24"/>
                      <a:pt x="28" y="24"/>
                    </a:cubicBezTo>
                    <a:cubicBezTo>
                      <a:pt x="31" y="24"/>
                      <a:pt x="31" y="24"/>
                      <a:pt x="31" y="24"/>
                    </a:cubicBezTo>
                    <a:cubicBezTo>
                      <a:pt x="30" y="23"/>
                      <a:pt x="31" y="21"/>
                      <a:pt x="29" y="19"/>
                    </a:cubicBezTo>
                    <a:cubicBezTo>
                      <a:pt x="30" y="20"/>
                      <a:pt x="30" y="20"/>
                      <a:pt x="30" y="20"/>
                    </a:cubicBezTo>
                    <a:cubicBezTo>
                      <a:pt x="28" y="18"/>
                      <a:pt x="33" y="19"/>
                      <a:pt x="29" y="17"/>
                    </a:cubicBezTo>
                    <a:cubicBezTo>
                      <a:pt x="27" y="16"/>
                      <a:pt x="27" y="16"/>
                      <a:pt x="27" y="16"/>
                    </a:cubicBezTo>
                    <a:cubicBezTo>
                      <a:pt x="30" y="17"/>
                      <a:pt x="30" y="17"/>
                      <a:pt x="30" y="17"/>
                    </a:cubicBezTo>
                    <a:cubicBezTo>
                      <a:pt x="29" y="16"/>
                      <a:pt x="30" y="16"/>
                      <a:pt x="28" y="15"/>
                    </a:cubicBezTo>
                    <a:cubicBezTo>
                      <a:pt x="30" y="16"/>
                      <a:pt x="30" y="16"/>
                      <a:pt x="30" y="16"/>
                    </a:cubicBezTo>
                    <a:cubicBezTo>
                      <a:pt x="30" y="15"/>
                      <a:pt x="28" y="14"/>
                      <a:pt x="28" y="14"/>
                    </a:cubicBezTo>
                    <a:cubicBezTo>
                      <a:pt x="29" y="14"/>
                      <a:pt x="29" y="14"/>
                      <a:pt x="29" y="14"/>
                    </a:cubicBezTo>
                    <a:cubicBezTo>
                      <a:pt x="33" y="14"/>
                      <a:pt x="36" y="12"/>
                      <a:pt x="32" y="9"/>
                    </a:cubicBezTo>
                    <a:cubicBezTo>
                      <a:pt x="32" y="9"/>
                      <a:pt x="35" y="10"/>
                      <a:pt x="34" y="10"/>
                    </a:cubicBezTo>
                    <a:cubicBezTo>
                      <a:pt x="32" y="7"/>
                      <a:pt x="37" y="7"/>
                      <a:pt x="33" y="4"/>
                    </a:cubicBezTo>
                    <a:cubicBezTo>
                      <a:pt x="32" y="2"/>
                      <a:pt x="26" y="0"/>
                      <a:pt x="26" y="0"/>
                    </a:cubicBezTo>
                    <a:cubicBezTo>
                      <a:pt x="28" y="3"/>
                      <a:pt x="24" y="5"/>
                      <a:pt x="21" y="7"/>
                    </a:cubicBezTo>
                    <a:cubicBezTo>
                      <a:pt x="21" y="8"/>
                      <a:pt x="21" y="9"/>
                      <a:pt x="20" y="10"/>
                    </a:cubicBezTo>
                    <a:cubicBezTo>
                      <a:pt x="20" y="13"/>
                      <a:pt x="14" y="16"/>
                      <a:pt x="15" y="20"/>
                    </a:cubicBezTo>
                    <a:cubicBezTo>
                      <a:pt x="16" y="20"/>
                      <a:pt x="17" y="21"/>
                      <a:pt x="17" y="21"/>
                    </a:cubicBezTo>
                    <a:cubicBezTo>
                      <a:pt x="16" y="21"/>
                      <a:pt x="16" y="21"/>
                      <a:pt x="16" y="21"/>
                    </a:cubicBezTo>
                    <a:cubicBezTo>
                      <a:pt x="18" y="21"/>
                      <a:pt x="18" y="21"/>
                      <a:pt x="18" y="21"/>
                    </a:cubicBezTo>
                    <a:cubicBezTo>
                      <a:pt x="18" y="22"/>
                      <a:pt x="16" y="21"/>
                      <a:pt x="16" y="21"/>
                    </a:cubicBezTo>
                    <a:cubicBezTo>
                      <a:pt x="15" y="22"/>
                      <a:pt x="16" y="24"/>
                      <a:pt x="15" y="25"/>
                    </a:cubicBezTo>
                    <a:cubicBezTo>
                      <a:pt x="17" y="25"/>
                      <a:pt x="15" y="26"/>
                      <a:pt x="17" y="26"/>
                    </a:cubicBezTo>
                    <a:cubicBezTo>
                      <a:pt x="16" y="26"/>
                      <a:pt x="16" y="26"/>
                      <a:pt x="16" y="26"/>
                    </a:cubicBezTo>
                    <a:cubicBezTo>
                      <a:pt x="17" y="27"/>
                      <a:pt x="17" y="27"/>
                      <a:pt x="14" y="28"/>
                    </a:cubicBezTo>
                    <a:cubicBezTo>
                      <a:pt x="12" y="31"/>
                      <a:pt x="12" y="35"/>
                      <a:pt x="11"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78" name="Freeform 116"/>
              <p:cNvSpPr/>
              <p:nvPr/>
            </p:nvSpPr>
            <p:spPr bwMode="auto">
              <a:xfrm>
                <a:off x="3914" y="130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79" name="Freeform 117"/>
              <p:cNvSpPr/>
              <p:nvPr/>
            </p:nvSpPr>
            <p:spPr bwMode="auto">
              <a:xfrm>
                <a:off x="3364" y="247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80" name="Freeform 118"/>
              <p:cNvSpPr/>
              <p:nvPr/>
            </p:nvSpPr>
            <p:spPr bwMode="auto">
              <a:xfrm>
                <a:off x="3920" y="1403"/>
                <a:ext cx="4" cy="2"/>
              </a:xfrm>
              <a:custGeom>
                <a:avLst/>
                <a:gdLst>
                  <a:gd name="T0" fmla="*/ 1 w 2"/>
                  <a:gd name="T1" fmla="*/ 1 h 1"/>
                  <a:gd name="T2" fmla="*/ 1 w 2"/>
                  <a:gd name="T3" fmla="*/ 0 h 1"/>
                  <a:gd name="T4" fmla="*/ 1 w 2"/>
                  <a:gd name="T5" fmla="*/ 1 h 1"/>
                </a:gdLst>
                <a:ahLst/>
                <a:cxnLst>
                  <a:cxn ang="0">
                    <a:pos x="T0" y="T1"/>
                  </a:cxn>
                  <a:cxn ang="0">
                    <a:pos x="T2" y="T3"/>
                  </a:cxn>
                  <a:cxn ang="0">
                    <a:pos x="T4" y="T5"/>
                  </a:cxn>
                </a:cxnLst>
                <a:rect l="0" t="0" r="r" b="b"/>
                <a:pathLst>
                  <a:path w="2" h="1">
                    <a:moveTo>
                      <a:pt x="1" y="1"/>
                    </a:moveTo>
                    <a:cubicBezTo>
                      <a:pt x="2" y="1"/>
                      <a:pt x="0" y="0"/>
                      <a:pt x="1" y="0"/>
                    </a:cubicBezTo>
                    <a:cubicBezTo>
                      <a:pt x="0" y="0"/>
                      <a:pt x="1"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81" name="Freeform 119"/>
              <p:cNvSpPr/>
              <p:nvPr/>
            </p:nvSpPr>
            <p:spPr bwMode="auto">
              <a:xfrm>
                <a:off x="3918" y="1401"/>
                <a:ext cx="4" cy="0"/>
              </a:xfrm>
              <a:custGeom>
                <a:avLst/>
                <a:gdLst>
                  <a:gd name="T0" fmla="*/ 0 w 2"/>
                  <a:gd name="T1" fmla="*/ 2 w 2"/>
                  <a:gd name="T2" fmla="*/ 0 w 2"/>
                </a:gdLst>
                <a:ahLst/>
                <a:cxnLst>
                  <a:cxn ang="0">
                    <a:pos x="T0" y="0"/>
                  </a:cxn>
                  <a:cxn ang="0">
                    <a:pos x="T1" y="0"/>
                  </a:cxn>
                  <a:cxn ang="0">
                    <a:pos x="T2" y="0"/>
                  </a:cxn>
                </a:cxnLst>
                <a:rect l="0" t="0" r="r" b="b"/>
                <a:pathLst>
                  <a:path w="2">
                    <a:moveTo>
                      <a:pt x="0" y="0"/>
                    </a:moveTo>
                    <a:cubicBezTo>
                      <a:pt x="2" y="0"/>
                      <a:pt x="2" y="0"/>
                      <a:pt x="2" y="0"/>
                    </a:cubicBezTo>
                    <a:cubicBezTo>
                      <a:pt x="2"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82" name="Freeform 120"/>
              <p:cNvSpPr/>
              <p:nvPr/>
            </p:nvSpPr>
            <p:spPr bwMode="auto">
              <a:xfrm>
                <a:off x="3920" y="1411"/>
                <a:ext cx="4"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2" y="0"/>
                      <a:pt x="1" y="0"/>
                      <a:pt x="0" y="0"/>
                    </a:cubicBez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83" name="Freeform 121"/>
              <p:cNvSpPr/>
              <p:nvPr/>
            </p:nvSpPr>
            <p:spPr bwMode="auto">
              <a:xfrm>
                <a:off x="3477" y="150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84" name="Freeform 122"/>
              <p:cNvSpPr/>
              <p:nvPr/>
            </p:nvSpPr>
            <p:spPr bwMode="auto">
              <a:xfrm>
                <a:off x="3453" y="1458"/>
                <a:ext cx="2"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0"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85" name="Freeform 123"/>
              <p:cNvSpPr/>
              <p:nvPr/>
            </p:nvSpPr>
            <p:spPr bwMode="auto">
              <a:xfrm>
                <a:off x="3477" y="1422"/>
                <a:ext cx="2"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86" name="Freeform 124"/>
              <p:cNvSpPr/>
              <p:nvPr/>
            </p:nvSpPr>
            <p:spPr bwMode="auto">
              <a:xfrm>
                <a:off x="4603" y="1884"/>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87" name="Freeform 125"/>
              <p:cNvSpPr/>
              <p:nvPr/>
            </p:nvSpPr>
            <p:spPr bwMode="auto">
              <a:xfrm>
                <a:off x="3540" y="1530"/>
                <a:ext cx="4" cy="2"/>
              </a:xfrm>
              <a:custGeom>
                <a:avLst/>
                <a:gdLst>
                  <a:gd name="T0" fmla="*/ 1 w 2"/>
                  <a:gd name="T1" fmla="*/ 1 h 1"/>
                  <a:gd name="T2" fmla="*/ 1 w 2"/>
                  <a:gd name="T3" fmla="*/ 0 h 1"/>
                  <a:gd name="T4" fmla="*/ 1 w 2"/>
                  <a:gd name="T5" fmla="*/ 1 h 1"/>
                </a:gdLst>
                <a:ahLst/>
                <a:cxnLst>
                  <a:cxn ang="0">
                    <a:pos x="T0" y="T1"/>
                  </a:cxn>
                  <a:cxn ang="0">
                    <a:pos x="T2" y="T3"/>
                  </a:cxn>
                  <a:cxn ang="0">
                    <a:pos x="T4" y="T5"/>
                  </a:cxn>
                </a:cxnLst>
                <a:rect l="0" t="0" r="r" b="b"/>
                <a:pathLst>
                  <a:path w="2" h="1">
                    <a:moveTo>
                      <a:pt x="1" y="1"/>
                    </a:moveTo>
                    <a:cubicBezTo>
                      <a:pt x="2" y="0"/>
                      <a:pt x="0" y="0"/>
                      <a:pt x="1" y="0"/>
                    </a:cubicBezTo>
                    <a:cubicBezTo>
                      <a:pt x="0" y="0"/>
                      <a:pt x="1"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88" name="Rectangle 126"/>
              <p:cNvSpPr>
                <a:spLocks noChangeArrowheads="1"/>
              </p:cNvSpPr>
              <p:nvPr/>
            </p:nvSpPr>
            <p:spPr bwMode="auto">
              <a:xfrm>
                <a:off x="3489" y="1441"/>
                <a:ext cx="2"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89" name="Freeform 127"/>
              <p:cNvSpPr/>
              <p:nvPr/>
            </p:nvSpPr>
            <p:spPr bwMode="auto">
              <a:xfrm>
                <a:off x="3375" y="1310"/>
                <a:ext cx="174" cy="269"/>
              </a:xfrm>
              <a:custGeom>
                <a:avLst/>
                <a:gdLst>
                  <a:gd name="T0" fmla="*/ 11 w 82"/>
                  <a:gd name="T1" fmla="*/ 27 h 127"/>
                  <a:gd name="T2" fmla="*/ 20 w 82"/>
                  <a:gd name="T3" fmla="*/ 47 h 127"/>
                  <a:gd name="T4" fmla="*/ 34 w 82"/>
                  <a:gd name="T5" fmla="*/ 60 h 127"/>
                  <a:gd name="T6" fmla="*/ 37 w 82"/>
                  <a:gd name="T7" fmla="*/ 68 h 127"/>
                  <a:gd name="T8" fmla="*/ 43 w 82"/>
                  <a:gd name="T9" fmla="*/ 80 h 127"/>
                  <a:gd name="T10" fmla="*/ 47 w 82"/>
                  <a:gd name="T11" fmla="*/ 89 h 127"/>
                  <a:gd name="T12" fmla="*/ 53 w 82"/>
                  <a:gd name="T13" fmla="*/ 94 h 127"/>
                  <a:gd name="T14" fmla="*/ 60 w 82"/>
                  <a:gd name="T15" fmla="*/ 105 h 127"/>
                  <a:gd name="T16" fmla="*/ 63 w 82"/>
                  <a:gd name="T17" fmla="*/ 111 h 127"/>
                  <a:gd name="T18" fmla="*/ 63 w 82"/>
                  <a:gd name="T19" fmla="*/ 121 h 127"/>
                  <a:gd name="T20" fmla="*/ 65 w 82"/>
                  <a:gd name="T21" fmla="*/ 124 h 127"/>
                  <a:gd name="T22" fmla="*/ 69 w 82"/>
                  <a:gd name="T23" fmla="*/ 126 h 127"/>
                  <a:gd name="T24" fmla="*/ 72 w 82"/>
                  <a:gd name="T25" fmla="*/ 126 h 127"/>
                  <a:gd name="T26" fmla="*/ 73 w 82"/>
                  <a:gd name="T27" fmla="*/ 123 h 127"/>
                  <a:gd name="T28" fmla="*/ 71 w 82"/>
                  <a:gd name="T29" fmla="*/ 118 h 127"/>
                  <a:gd name="T30" fmla="*/ 73 w 82"/>
                  <a:gd name="T31" fmla="*/ 112 h 127"/>
                  <a:gd name="T32" fmla="*/ 80 w 82"/>
                  <a:gd name="T33" fmla="*/ 112 h 127"/>
                  <a:gd name="T34" fmla="*/ 80 w 82"/>
                  <a:gd name="T35" fmla="*/ 109 h 127"/>
                  <a:gd name="T36" fmla="*/ 76 w 82"/>
                  <a:gd name="T37" fmla="*/ 108 h 127"/>
                  <a:gd name="T38" fmla="*/ 78 w 82"/>
                  <a:gd name="T39" fmla="*/ 107 h 127"/>
                  <a:gd name="T40" fmla="*/ 73 w 82"/>
                  <a:gd name="T41" fmla="*/ 105 h 127"/>
                  <a:gd name="T42" fmla="*/ 77 w 82"/>
                  <a:gd name="T43" fmla="*/ 102 h 127"/>
                  <a:gd name="T44" fmla="*/ 78 w 82"/>
                  <a:gd name="T45" fmla="*/ 100 h 127"/>
                  <a:gd name="T46" fmla="*/ 76 w 82"/>
                  <a:gd name="T47" fmla="*/ 100 h 127"/>
                  <a:gd name="T48" fmla="*/ 76 w 82"/>
                  <a:gd name="T49" fmla="*/ 96 h 127"/>
                  <a:gd name="T50" fmla="*/ 71 w 82"/>
                  <a:gd name="T51" fmla="*/ 96 h 127"/>
                  <a:gd name="T52" fmla="*/ 65 w 82"/>
                  <a:gd name="T53" fmla="*/ 95 h 127"/>
                  <a:gd name="T54" fmla="*/ 70 w 82"/>
                  <a:gd name="T55" fmla="*/ 92 h 127"/>
                  <a:gd name="T56" fmla="*/ 68 w 82"/>
                  <a:gd name="T57" fmla="*/ 86 h 127"/>
                  <a:gd name="T58" fmla="*/ 67 w 82"/>
                  <a:gd name="T59" fmla="*/ 84 h 127"/>
                  <a:gd name="T60" fmla="*/ 65 w 82"/>
                  <a:gd name="T61" fmla="*/ 81 h 127"/>
                  <a:gd name="T62" fmla="*/ 62 w 82"/>
                  <a:gd name="T63" fmla="*/ 75 h 127"/>
                  <a:gd name="T64" fmla="*/ 60 w 82"/>
                  <a:gd name="T65" fmla="*/ 73 h 127"/>
                  <a:gd name="T66" fmla="*/ 59 w 82"/>
                  <a:gd name="T67" fmla="*/ 72 h 127"/>
                  <a:gd name="T68" fmla="*/ 57 w 82"/>
                  <a:gd name="T69" fmla="*/ 71 h 127"/>
                  <a:gd name="T70" fmla="*/ 58 w 82"/>
                  <a:gd name="T71" fmla="*/ 68 h 127"/>
                  <a:gd name="T72" fmla="*/ 55 w 82"/>
                  <a:gd name="T73" fmla="*/ 67 h 127"/>
                  <a:gd name="T74" fmla="*/ 54 w 82"/>
                  <a:gd name="T75" fmla="*/ 62 h 127"/>
                  <a:gd name="T76" fmla="*/ 51 w 82"/>
                  <a:gd name="T77" fmla="*/ 58 h 127"/>
                  <a:gd name="T78" fmla="*/ 51 w 82"/>
                  <a:gd name="T79" fmla="*/ 54 h 127"/>
                  <a:gd name="T80" fmla="*/ 48 w 82"/>
                  <a:gd name="T81" fmla="*/ 53 h 127"/>
                  <a:gd name="T82" fmla="*/ 49 w 82"/>
                  <a:gd name="T83" fmla="*/ 53 h 127"/>
                  <a:gd name="T84" fmla="*/ 45 w 82"/>
                  <a:gd name="T85" fmla="*/ 50 h 127"/>
                  <a:gd name="T86" fmla="*/ 43 w 82"/>
                  <a:gd name="T87" fmla="*/ 46 h 127"/>
                  <a:gd name="T88" fmla="*/ 41 w 82"/>
                  <a:gd name="T89" fmla="*/ 44 h 127"/>
                  <a:gd name="T90" fmla="*/ 32 w 82"/>
                  <a:gd name="T91" fmla="*/ 44 h 127"/>
                  <a:gd name="T92" fmla="*/ 35 w 82"/>
                  <a:gd name="T93" fmla="*/ 39 h 127"/>
                  <a:gd name="T94" fmla="*/ 31 w 82"/>
                  <a:gd name="T95" fmla="*/ 36 h 127"/>
                  <a:gd name="T96" fmla="*/ 30 w 82"/>
                  <a:gd name="T97" fmla="*/ 32 h 127"/>
                  <a:gd name="T98" fmla="*/ 26 w 82"/>
                  <a:gd name="T99" fmla="*/ 24 h 127"/>
                  <a:gd name="T100" fmla="*/ 25 w 82"/>
                  <a:gd name="T101" fmla="*/ 21 h 127"/>
                  <a:gd name="T102" fmla="*/ 15 w 82"/>
                  <a:gd name="T103" fmla="*/ 15 h 127"/>
                  <a:gd name="T104" fmla="*/ 13 w 82"/>
                  <a:gd name="T105" fmla="*/ 1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2" h="127">
                    <a:moveTo>
                      <a:pt x="1" y="12"/>
                    </a:moveTo>
                    <a:cubicBezTo>
                      <a:pt x="2" y="13"/>
                      <a:pt x="4" y="14"/>
                      <a:pt x="3" y="15"/>
                    </a:cubicBezTo>
                    <a:cubicBezTo>
                      <a:pt x="6" y="19"/>
                      <a:pt x="4" y="25"/>
                      <a:pt x="8" y="28"/>
                    </a:cubicBezTo>
                    <a:cubicBezTo>
                      <a:pt x="9" y="27"/>
                      <a:pt x="10" y="27"/>
                      <a:pt x="10" y="27"/>
                    </a:cubicBezTo>
                    <a:cubicBezTo>
                      <a:pt x="10" y="27"/>
                      <a:pt x="10" y="27"/>
                      <a:pt x="10" y="27"/>
                    </a:cubicBezTo>
                    <a:cubicBezTo>
                      <a:pt x="11" y="27"/>
                      <a:pt x="11" y="27"/>
                      <a:pt x="11" y="27"/>
                    </a:cubicBezTo>
                    <a:cubicBezTo>
                      <a:pt x="11" y="27"/>
                      <a:pt x="10" y="28"/>
                      <a:pt x="9" y="28"/>
                    </a:cubicBezTo>
                    <a:cubicBezTo>
                      <a:pt x="10" y="29"/>
                      <a:pt x="12" y="30"/>
                      <a:pt x="12" y="32"/>
                    </a:cubicBezTo>
                    <a:cubicBezTo>
                      <a:pt x="14" y="31"/>
                      <a:pt x="13" y="33"/>
                      <a:pt x="15" y="32"/>
                    </a:cubicBezTo>
                    <a:cubicBezTo>
                      <a:pt x="14" y="32"/>
                      <a:pt x="14" y="32"/>
                      <a:pt x="14" y="32"/>
                    </a:cubicBezTo>
                    <a:cubicBezTo>
                      <a:pt x="15" y="33"/>
                      <a:pt x="15" y="33"/>
                      <a:pt x="13" y="35"/>
                    </a:cubicBezTo>
                    <a:cubicBezTo>
                      <a:pt x="14" y="40"/>
                      <a:pt x="18" y="43"/>
                      <a:pt x="20" y="47"/>
                    </a:cubicBezTo>
                    <a:cubicBezTo>
                      <a:pt x="22" y="50"/>
                      <a:pt x="26" y="53"/>
                      <a:pt x="29" y="57"/>
                    </a:cubicBezTo>
                    <a:cubicBezTo>
                      <a:pt x="32" y="56"/>
                      <a:pt x="31" y="57"/>
                      <a:pt x="34" y="56"/>
                    </a:cubicBezTo>
                    <a:cubicBezTo>
                      <a:pt x="33" y="57"/>
                      <a:pt x="33" y="57"/>
                      <a:pt x="33" y="57"/>
                    </a:cubicBezTo>
                    <a:cubicBezTo>
                      <a:pt x="35" y="57"/>
                      <a:pt x="34" y="58"/>
                      <a:pt x="33" y="59"/>
                    </a:cubicBezTo>
                    <a:cubicBezTo>
                      <a:pt x="34" y="59"/>
                      <a:pt x="33" y="59"/>
                      <a:pt x="35" y="58"/>
                    </a:cubicBezTo>
                    <a:cubicBezTo>
                      <a:pt x="37" y="58"/>
                      <a:pt x="33" y="60"/>
                      <a:pt x="34" y="60"/>
                    </a:cubicBezTo>
                    <a:cubicBezTo>
                      <a:pt x="33" y="60"/>
                      <a:pt x="35" y="59"/>
                      <a:pt x="35" y="60"/>
                    </a:cubicBezTo>
                    <a:cubicBezTo>
                      <a:pt x="37" y="60"/>
                      <a:pt x="33" y="60"/>
                      <a:pt x="32" y="62"/>
                    </a:cubicBezTo>
                    <a:cubicBezTo>
                      <a:pt x="34" y="64"/>
                      <a:pt x="37" y="65"/>
                      <a:pt x="37" y="67"/>
                    </a:cubicBezTo>
                    <a:cubicBezTo>
                      <a:pt x="37" y="67"/>
                      <a:pt x="38" y="66"/>
                      <a:pt x="38" y="66"/>
                    </a:cubicBezTo>
                    <a:cubicBezTo>
                      <a:pt x="35" y="68"/>
                      <a:pt x="39" y="66"/>
                      <a:pt x="38" y="67"/>
                    </a:cubicBezTo>
                    <a:cubicBezTo>
                      <a:pt x="37" y="68"/>
                      <a:pt x="37" y="68"/>
                      <a:pt x="37" y="68"/>
                    </a:cubicBezTo>
                    <a:cubicBezTo>
                      <a:pt x="36" y="69"/>
                      <a:pt x="39" y="69"/>
                      <a:pt x="38" y="70"/>
                    </a:cubicBezTo>
                    <a:cubicBezTo>
                      <a:pt x="39" y="70"/>
                      <a:pt x="37" y="72"/>
                      <a:pt x="39" y="72"/>
                    </a:cubicBezTo>
                    <a:cubicBezTo>
                      <a:pt x="38" y="72"/>
                      <a:pt x="38" y="73"/>
                      <a:pt x="38" y="73"/>
                    </a:cubicBezTo>
                    <a:cubicBezTo>
                      <a:pt x="41" y="72"/>
                      <a:pt x="37" y="75"/>
                      <a:pt x="40" y="74"/>
                    </a:cubicBezTo>
                    <a:cubicBezTo>
                      <a:pt x="39" y="75"/>
                      <a:pt x="39" y="75"/>
                      <a:pt x="39" y="75"/>
                    </a:cubicBezTo>
                    <a:cubicBezTo>
                      <a:pt x="41" y="76"/>
                      <a:pt x="41" y="79"/>
                      <a:pt x="43" y="80"/>
                    </a:cubicBezTo>
                    <a:cubicBezTo>
                      <a:pt x="44" y="81"/>
                      <a:pt x="42" y="84"/>
                      <a:pt x="44" y="84"/>
                    </a:cubicBezTo>
                    <a:cubicBezTo>
                      <a:pt x="46" y="84"/>
                      <a:pt x="46" y="84"/>
                      <a:pt x="46" y="84"/>
                    </a:cubicBezTo>
                    <a:cubicBezTo>
                      <a:pt x="46" y="84"/>
                      <a:pt x="45" y="84"/>
                      <a:pt x="44" y="84"/>
                    </a:cubicBezTo>
                    <a:cubicBezTo>
                      <a:pt x="46" y="84"/>
                      <a:pt x="45" y="86"/>
                      <a:pt x="45" y="87"/>
                    </a:cubicBezTo>
                    <a:cubicBezTo>
                      <a:pt x="46" y="87"/>
                      <a:pt x="46" y="87"/>
                      <a:pt x="47" y="86"/>
                    </a:cubicBezTo>
                    <a:cubicBezTo>
                      <a:pt x="45" y="88"/>
                      <a:pt x="48" y="88"/>
                      <a:pt x="47" y="89"/>
                    </a:cubicBezTo>
                    <a:cubicBezTo>
                      <a:pt x="50" y="88"/>
                      <a:pt x="49" y="89"/>
                      <a:pt x="50" y="89"/>
                    </a:cubicBezTo>
                    <a:cubicBezTo>
                      <a:pt x="50" y="89"/>
                      <a:pt x="49" y="90"/>
                      <a:pt x="48" y="90"/>
                    </a:cubicBezTo>
                    <a:cubicBezTo>
                      <a:pt x="49" y="91"/>
                      <a:pt x="49" y="91"/>
                      <a:pt x="49" y="92"/>
                    </a:cubicBezTo>
                    <a:cubicBezTo>
                      <a:pt x="49" y="92"/>
                      <a:pt x="51" y="92"/>
                      <a:pt x="51" y="92"/>
                    </a:cubicBezTo>
                    <a:cubicBezTo>
                      <a:pt x="49" y="93"/>
                      <a:pt x="51" y="93"/>
                      <a:pt x="50" y="94"/>
                    </a:cubicBezTo>
                    <a:cubicBezTo>
                      <a:pt x="52" y="93"/>
                      <a:pt x="54" y="93"/>
                      <a:pt x="53" y="94"/>
                    </a:cubicBezTo>
                    <a:cubicBezTo>
                      <a:pt x="51" y="95"/>
                      <a:pt x="51" y="95"/>
                      <a:pt x="51" y="95"/>
                    </a:cubicBezTo>
                    <a:cubicBezTo>
                      <a:pt x="53" y="95"/>
                      <a:pt x="51" y="98"/>
                      <a:pt x="55" y="99"/>
                    </a:cubicBezTo>
                    <a:cubicBezTo>
                      <a:pt x="53" y="99"/>
                      <a:pt x="53" y="99"/>
                      <a:pt x="53" y="99"/>
                    </a:cubicBezTo>
                    <a:cubicBezTo>
                      <a:pt x="56" y="100"/>
                      <a:pt x="54" y="103"/>
                      <a:pt x="58" y="103"/>
                    </a:cubicBezTo>
                    <a:cubicBezTo>
                      <a:pt x="57" y="104"/>
                      <a:pt x="56" y="105"/>
                      <a:pt x="57" y="105"/>
                    </a:cubicBezTo>
                    <a:cubicBezTo>
                      <a:pt x="58" y="105"/>
                      <a:pt x="58" y="106"/>
                      <a:pt x="60" y="105"/>
                    </a:cubicBezTo>
                    <a:cubicBezTo>
                      <a:pt x="61" y="106"/>
                      <a:pt x="59" y="106"/>
                      <a:pt x="59" y="106"/>
                    </a:cubicBezTo>
                    <a:cubicBezTo>
                      <a:pt x="59" y="107"/>
                      <a:pt x="57" y="108"/>
                      <a:pt x="59" y="108"/>
                    </a:cubicBezTo>
                    <a:cubicBezTo>
                      <a:pt x="58" y="109"/>
                      <a:pt x="58" y="109"/>
                      <a:pt x="58" y="109"/>
                    </a:cubicBezTo>
                    <a:cubicBezTo>
                      <a:pt x="59" y="109"/>
                      <a:pt x="61" y="109"/>
                      <a:pt x="60" y="110"/>
                    </a:cubicBezTo>
                    <a:cubicBezTo>
                      <a:pt x="61" y="110"/>
                      <a:pt x="62" y="111"/>
                      <a:pt x="64" y="110"/>
                    </a:cubicBezTo>
                    <a:cubicBezTo>
                      <a:pt x="64" y="110"/>
                      <a:pt x="61" y="111"/>
                      <a:pt x="63" y="111"/>
                    </a:cubicBezTo>
                    <a:cubicBezTo>
                      <a:pt x="61" y="111"/>
                      <a:pt x="61" y="111"/>
                      <a:pt x="61" y="111"/>
                    </a:cubicBezTo>
                    <a:cubicBezTo>
                      <a:pt x="61" y="113"/>
                      <a:pt x="62" y="114"/>
                      <a:pt x="63" y="115"/>
                    </a:cubicBezTo>
                    <a:cubicBezTo>
                      <a:pt x="61" y="116"/>
                      <a:pt x="64" y="116"/>
                      <a:pt x="62" y="117"/>
                    </a:cubicBezTo>
                    <a:cubicBezTo>
                      <a:pt x="64" y="118"/>
                      <a:pt x="62" y="119"/>
                      <a:pt x="65" y="119"/>
                    </a:cubicBezTo>
                    <a:cubicBezTo>
                      <a:pt x="64" y="119"/>
                      <a:pt x="64" y="119"/>
                      <a:pt x="64" y="119"/>
                    </a:cubicBezTo>
                    <a:cubicBezTo>
                      <a:pt x="64" y="120"/>
                      <a:pt x="64" y="121"/>
                      <a:pt x="63" y="121"/>
                    </a:cubicBezTo>
                    <a:cubicBezTo>
                      <a:pt x="63" y="122"/>
                      <a:pt x="65" y="122"/>
                      <a:pt x="66" y="122"/>
                    </a:cubicBezTo>
                    <a:cubicBezTo>
                      <a:pt x="64" y="122"/>
                      <a:pt x="64" y="122"/>
                      <a:pt x="64" y="122"/>
                    </a:cubicBezTo>
                    <a:cubicBezTo>
                      <a:pt x="65" y="123"/>
                      <a:pt x="67" y="123"/>
                      <a:pt x="69" y="123"/>
                    </a:cubicBezTo>
                    <a:cubicBezTo>
                      <a:pt x="68" y="123"/>
                      <a:pt x="69" y="123"/>
                      <a:pt x="68" y="124"/>
                    </a:cubicBezTo>
                    <a:cubicBezTo>
                      <a:pt x="67" y="123"/>
                      <a:pt x="66" y="123"/>
                      <a:pt x="64" y="123"/>
                    </a:cubicBezTo>
                    <a:cubicBezTo>
                      <a:pt x="63" y="123"/>
                      <a:pt x="67" y="124"/>
                      <a:pt x="65" y="124"/>
                    </a:cubicBezTo>
                    <a:cubicBezTo>
                      <a:pt x="64" y="125"/>
                      <a:pt x="65" y="125"/>
                      <a:pt x="67" y="125"/>
                    </a:cubicBezTo>
                    <a:cubicBezTo>
                      <a:pt x="66" y="125"/>
                      <a:pt x="66" y="125"/>
                      <a:pt x="65" y="125"/>
                    </a:cubicBezTo>
                    <a:cubicBezTo>
                      <a:pt x="65" y="126"/>
                      <a:pt x="65" y="126"/>
                      <a:pt x="66" y="126"/>
                    </a:cubicBezTo>
                    <a:cubicBezTo>
                      <a:pt x="66" y="126"/>
                      <a:pt x="66" y="126"/>
                      <a:pt x="66" y="126"/>
                    </a:cubicBezTo>
                    <a:cubicBezTo>
                      <a:pt x="67" y="126"/>
                      <a:pt x="67" y="126"/>
                      <a:pt x="69" y="126"/>
                    </a:cubicBezTo>
                    <a:cubicBezTo>
                      <a:pt x="69" y="126"/>
                      <a:pt x="68" y="126"/>
                      <a:pt x="69" y="126"/>
                    </a:cubicBezTo>
                    <a:cubicBezTo>
                      <a:pt x="70" y="126"/>
                      <a:pt x="71" y="126"/>
                      <a:pt x="69" y="126"/>
                    </a:cubicBezTo>
                    <a:cubicBezTo>
                      <a:pt x="68" y="127"/>
                      <a:pt x="67" y="126"/>
                      <a:pt x="66" y="126"/>
                    </a:cubicBezTo>
                    <a:cubicBezTo>
                      <a:pt x="70" y="127"/>
                      <a:pt x="70" y="127"/>
                      <a:pt x="70" y="127"/>
                    </a:cubicBezTo>
                    <a:cubicBezTo>
                      <a:pt x="69" y="127"/>
                      <a:pt x="69" y="127"/>
                      <a:pt x="71" y="127"/>
                    </a:cubicBezTo>
                    <a:cubicBezTo>
                      <a:pt x="70" y="126"/>
                      <a:pt x="70" y="126"/>
                      <a:pt x="70" y="126"/>
                    </a:cubicBezTo>
                    <a:cubicBezTo>
                      <a:pt x="72" y="126"/>
                      <a:pt x="72" y="126"/>
                      <a:pt x="72" y="126"/>
                    </a:cubicBezTo>
                    <a:cubicBezTo>
                      <a:pt x="71" y="126"/>
                      <a:pt x="72" y="125"/>
                      <a:pt x="71" y="125"/>
                    </a:cubicBezTo>
                    <a:cubicBezTo>
                      <a:pt x="70" y="125"/>
                      <a:pt x="70" y="125"/>
                      <a:pt x="70" y="125"/>
                    </a:cubicBezTo>
                    <a:cubicBezTo>
                      <a:pt x="69" y="125"/>
                      <a:pt x="67" y="124"/>
                      <a:pt x="69" y="124"/>
                    </a:cubicBezTo>
                    <a:cubicBezTo>
                      <a:pt x="71" y="124"/>
                      <a:pt x="71" y="124"/>
                      <a:pt x="71" y="124"/>
                    </a:cubicBezTo>
                    <a:cubicBezTo>
                      <a:pt x="71" y="124"/>
                      <a:pt x="70" y="124"/>
                      <a:pt x="71" y="123"/>
                    </a:cubicBezTo>
                    <a:cubicBezTo>
                      <a:pt x="73" y="123"/>
                      <a:pt x="73" y="123"/>
                      <a:pt x="73" y="123"/>
                    </a:cubicBezTo>
                    <a:cubicBezTo>
                      <a:pt x="70" y="124"/>
                      <a:pt x="72" y="122"/>
                      <a:pt x="71" y="122"/>
                    </a:cubicBezTo>
                    <a:cubicBezTo>
                      <a:pt x="72" y="122"/>
                      <a:pt x="72" y="122"/>
                      <a:pt x="72" y="122"/>
                    </a:cubicBezTo>
                    <a:cubicBezTo>
                      <a:pt x="73" y="122"/>
                      <a:pt x="70" y="123"/>
                      <a:pt x="70" y="122"/>
                    </a:cubicBezTo>
                    <a:cubicBezTo>
                      <a:pt x="71" y="122"/>
                      <a:pt x="73" y="122"/>
                      <a:pt x="74" y="121"/>
                    </a:cubicBezTo>
                    <a:cubicBezTo>
                      <a:pt x="74" y="121"/>
                      <a:pt x="72" y="120"/>
                      <a:pt x="74" y="119"/>
                    </a:cubicBezTo>
                    <a:cubicBezTo>
                      <a:pt x="73" y="118"/>
                      <a:pt x="72" y="118"/>
                      <a:pt x="71" y="118"/>
                    </a:cubicBezTo>
                    <a:cubicBezTo>
                      <a:pt x="71" y="117"/>
                      <a:pt x="74" y="117"/>
                      <a:pt x="73" y="117"/>
                    </a:cubicBezTo>
                    <a:cubicBezTo>
                      <a:pt x="74" y="117"/>
                      <a:pt x="75" y="117"/>
                      <a:pt x="75" y="116"/>
                    </a:cubicBezTo>
                    <a:cubicBezTo>
                      <a:pt x="74" y="116"/>
                      <a:pt x="75" y="115"/>
                      <a:pt x="73" y="116"/>
                    </a:cubicBezTo>
                    <a:cubicBezTo>
                      <a:pt x="74" y="115"/>
                      <a:pt x="74" y="114"/>
                      <a:pt x="73" y="114"/>
                    </a:cubicBezTo>
                    <a:cubicBezTo>
                      <a:pt x="73" y="114"/>
                      <a:pt x="75" y="114"/>
                      <a:pt x="76" y="113"/>
                    </a:cubicBezTo>
                    <a:cubicBezTo>
                      <a:pt x="74" y="113"/>
                      <a:pt x="73" y="113"/>
                      <a:pt x="73" y="112"/>
                    </a:cubicBezTo>
                    <a:cubicBezTo>
                      <a:pt x="72" y="112"/>
                      <a:pt x="72" y="113"/>
                      <a:pt x="70" y="113"/>
                    </a:cubicBezTo>
                    <a:cubicBezTo>
                      <a:pt x="70" y="113"/>
                      <a:pt x="69" y="113"/>
                      <a:pt x="69" y="113"/>
                    </a:cubicBezTo>
                    <a:cubicBezTo>
                      <a:pt x="71" y="112"/>
                      <a:pt x="74" y="112"/>
                      <a:pt x="74" y="111"/>
                    </a:cubicBezTo>
                    <a:cubicBezTo>
                      <a:pt x="77" y="111"/>
                      <a:pt x="73" y="112"/>
                      <a:pt x="76" y="111"/>
                    </a:cubicBezTo>
                    <a:cubicBezTo>
                      <a:pt x="78" y="111"/>
                      <a:pt x="79" y="112"/>
                      <a:pt x="77" y="113"/>
                    </a:cubicBezTo>
                    <a:cubicBezTo>
                      <a:pt x="80" y="113"/>
                      <a:pt x="78" y="112"/>
                      <a:pt x="80" y="112"/>
                    </a:cubicBezTo>
                    <a:cubicBezTo>
                      <a:pt x="80" y="111"/>
                      <a:pt x="78" y="111"/>
                      <a:pt x="78" y="111"/>
                    </a:cubicBezTo>
                    <a:cubicBezTo>
                      <a:pt x="77" y="111"/>
                      <a:pt x="77" y="111"/>
                      <a:pt x="76" y="111"/>
                    </a:cubicBezTo>
                    <a:cubicBezTo>
                      <a:pt x="73" y="111"/>
                      <a:pt x="77" y="110"/>
                      <a:pt x="77" y="110"/>
                    </a:cubicBezTo>
                    <a:cubicBezTo>
                      <a:pt x="78" y="110"/>
                      <a:pt x="78" y="110"/>
                      <a:pt x="78" y="110"/>
                    </a:cubicBezTo>
                    <a:cubicBezTo>
                      <a:pt x="79" y="109"/>
                      <a:pt x="77" y="110"/>
                      <a:pt x="77" y="109"/>
                    </a:cubicBezTo>
                    <a:cubicBezTo>
                      <a:pt x="80" y="108"/>
                      <a:pt x="78" y="110"/>
                      <a:pt x="80" y="109"/>
                    </a:cubicBezTo>
                    <a:cubicBezTo>
                      <a:pt x="82" y="109"/>
                      <a:pt x="82" y="109"/>
                      <a:pt x="82" y="109"/>
                    </a:cubicBezTo>
                    <a:cubicBezTo>
                      <a:pt x="82" y="108"/>
                      <a:pt x="79" y="109"/>
                      <a:pt x="80" y="108"/>
                    </a:cubicBezTo>
                    <a:cubicBezTo>
                      <a:pt x="81" y="108"/>
                      <a:pt x="81" y="108"/>
                      <a:pt x="81" y="108"/>
                    </a:cubicBezTo>
                    <a:cubicBezTo>
                      <a:pt x="80" y="108"/>
                      <a:pt x="80" y="108"/>
                      <a:pt x="80" y="108"/>
                    </a:cubicBezTo>
                    <a:cubicBezTo>
                      <a:pt x="79" y="108"/>
                      <a:pt x="77" y="108"/>
                      <a:pt x="77" y="109"/>
                    </a:cubicBezTo>
                    <a:cubicBezTo>
                      <a:pt x="74" y="109"/>
                      <a:pt x="77" y="109"/>
                      <a:pt x="76" y="108"/>
                    </a:cubicBezTo>
                    <a:cubicBezTo>
                      <a:pt x="74" y="108"/>
                      <a:pt x="76" y="108"/>
                      <a:pt x="75" y="109"/>
                    </a:cubicBezTo>
                    <a:cubicBezTo>
                      <a:pt x="73" y="109"/>
                      <a:pt x="73" y="109"/>
                      <a:pt x="73" y="108"/>
                    </a:cubicBezTo>
                    <a:cubicBezTo>
                      <a:pt x="72" y="108"/>
                      <a:pt x="74" y="108"/>
                      <a:pt x="75" y="107"/>
                    </a:cubicBezTo>
                    <a:cubicBezTo>
                      <a:pt x="76" y="107"/>
                      <a:pt x="76" y="108"/>
                      <a:pt x="75" y="108"/>
                    </a:cubicBezTo>
                    <a:cubicBezTo>
                      <a:pt x="77" y="108"/>
                      <a:pt x="79" y="107"/>
                      <a:pt x="80" y="107"/>
                    </a:cubicBezTo>
                    <a:cubicBezTo>
                      <a:pt x="81" y="106"/>
                      <a:pt x="79" y="107"/>
                      <a:pt x="78" y="107"/>
                    </a:cubicBezTo>
                    <a:cubicBezTo>
                      <a:pt x="78" y="107"/>
                      <a:pt x="76" y="107"/>
                      <a:pt x="76" y="107"/>
                    </a:cubicBezTo>
                    <a:cubicBezTo>
                      <a:pt x="71" y="107"/>
                      <a:pt x="79" y="106"/>
                      <a:pt x="78" y="105"/>
                    </a:cubicBezTo>
                    <a:cubicBezTo>
                      <a:pt x="75" y="106"/>
                      <a:pt x="74" y="105"/>
                      <a:pt x="70" y="107"/>
                    </a:cubicBezTo>
                    <a:cubicBezTo>
                      <a:pt x="70" y="107"/>
                      <a:pt x="69" y="107"/>
                      <a:pt x="69" y="106"/>
                    </a:cubicBezTo>
                    <a:cubicBezTo>
                      <a:pt x="71" y="106"/>
                      <a:pt x="71" y="106"/>
                      <a:pt x="73" y="105"/>
                    </a:cubicBezTo>
                    <a:cubicBezTo>
                      <a:pt x="73" y="105"/>
                      <a:pt x="73" y="105"/>
                      <a:pt x="73" y="105"/>
                    </a:cubicBezTo>
                    <a:cubicBezTo>
                      <a:pt x="75" y="105"/>
                      <a:pt x="75" y="105"/>
                      <a:pt x="75" y="105"/>
                    </a:cubicBezTo>
                    <a:cubicBezTo>
                      <a:pt x="79" y="103"/>
                      <a:pt x="79" y="103"/>
                      <a:pt x="79" y="103"/>
                    </a:cubicBezTo>
                    <a:cubicBezTo>
                      <a:pt x="78" y="103"/>
                      <a:pt x="77" y="104"/>
                      <a:pt x="76" y="103"/>
                    </a:cubicBezTo>
                    <a:cubicBezTo>
                      <a:pt x="77" y="103"/>
                      <a:pt x="78" y="103"/>
                      <a:pt x="78" y="102"/>
                    </a:cubicBezTo>
                    <a:cubicBezTo>
                      <a:pt x="77" y="103"/>
                      <a:pt x="75" y="103"/>
                      <a:pt x="75" y="103"/>
                    </a:cubicBezTo>
                    <a:cubicBezTo>
                      <a:pt x="74" y="103"/>
                      <a:pt x="76" y="102"/>
                      <a:pt x="77" y="102"/>
                    </a:cubicBezTo>
                    <a:cubicBezTo>
                      <a:pt x="79" y="102"/>
                      <a:pt x="79" y="102"/>
                      <a:pt x="79" y="102"/>
                    </a:cubicBezTo>
                    <a:cubicBezTo>
                      <a:pt x="77" y="102"/>
                      <a:pt x="79" y="101"/>
                      <a:pt x="79" y="101"/>
                    </a:cubicBezTo>
                    <a:cubicBezTo>
                      <a:pt x="77" y="101"/>
                      <a:pt x="76" y="102"/>
                      <a:pt x="74" y="102"/>
                    </a:cubicBezTo>
                    <a:cubicBezTo>
                      <a:pt x="74" y="102"/>
                      <a:pt x="75" y="101"/>
                      <a:pt x="75" y="101"/>
                    </a:cubicBezTo>
                    <a:cubicBezTo>
                      <a:pt x="76" y="101"/>
                      <a:pt x="76" y="101"/>
                      <a:pt x="76" y="101"/>
                    </a:cubicBezTo>
                    <a:cubicBezTo>
                      <a:pt x="76" y="101"/>
                      <a:pt x="79" y="100"/>
                      <a:pt x="78" y="100"/>
                    </a:cubicBezTo>
                    <a:cubicBezTo>
                      <a:pt x="77" y="100"/>
                      <a:pt x="77" y="100"/>
                      <a:pt x="77" y="100"/>
                    </a:cubicBezTo>
                    <a:cubicBezTo>
                      <a:pt x="77" y="100"/>
                      <a:pt x="78" y="100"/>
                      <a:pt x="78" y="100"/>
                    </a:cubicBezTo>
                    <a:cubicBezTo>
                      <a:pt x="77" y="100"/>
                      <a:pt x="77" y="99"/>
                      <a:pt x="77" y="99"/>
                    </a:cubicBezTo>
                    <a:cubicBezTo>
                      <a:pt x="78" y="99"/>
                      <a:pt x="78" y="99"/>
                      <a:pt x="78" y="99"/>
                    </a:cubicBezTo>
                    <a:cubicBezTo>
                      <a:pt x="77" y="99"/>
                      <a:pt x="75" y="99"/>
                      <a:pt x="76" y="99"/>
                    </a:cubicBezTo>
                    <a:cubicBezTo>
                      <a:pt x="74" y="100"/>
                      <a:pt x="77" y="99"/>
                      <a:pt x="76" y="100"/>
                    </a:cubicBezTo>
                    <a:cubicBezTo>
                      <a:pt x="74" y="100"/>
                      <a:pt x="74" y="100"/>
                      <a:pt x="73" y="100"/>
                    </a:cubicBezTo>
                    <a:cubicBezTo>
                      <a:pt x="76" y="99"/>
                      <a:pt x="73" y="99"/>
                      <a:pt x="73" y="99"/>
                    </a:cubicBezTo>
                    <a:cubicBezTo>
                      <a:pt x="74" y="98"/>
                      <a:pt x="75" y="98"/>
                      <a:pt x="75" y="98"/>
                    </a:cubicBezTo>
                    <a:cubicBezTo>
                      <a:pt x="73" y="98"/>
                      <a:pt x="73" y="98"/>
                      <a:pt x="73" y="98"/>
                    </a:cubicBezTo>
                    <a:cubicBezTo>
                      <a:pt x="77" y="97"/>
                      <a:pt x="73" y="98"/>
                      <a:pt x="73" y="97"/>
                    </a:cubicBezTo>
                    <a:cubicBezTo>
                      <a:pt x="75" y="97"/>
                      <a:pt x="76" y="96"/>
                      <a:pt x="76" y="96"/>
                    </a:cubicBezTo>
                    <a:cubicBezTo>
                      <a:pt x="74" y="97"/>
                      <a:pt x="73" y="97"/>
                      <a:pt x="71" y="97"/>
                    </a:cubicBezTo>
                    <a:cubicBezTo>
                      <a:pt x="72" y="96"/>
                      <a:pt x="75" y="96"/>
                      <a:pt x="76" y="96"/>
                    </a:cubicBezTo>
                    <a:cubicBezTo>
                      <a:pt x="74" y="96"/>
                      <a:pt x="77" y="94"/>
                      <a:pt x="75" y="95"/>
                    </a:cubicBezTo>
                    <a:cubicBezTo>
                      <a:pt x="74" y="96"/>
                      <a:pt x="73" y="96"/>
                      <a:pt x="72" y="96"/>
                    </a:cubicBezTo>
                    <a:cubicBezTo>
                      <a:pt x="72" y="95"/>
                      <a:pt x="73" y="96"/>
                      <a:pt x="74" y="95"/>
                    </a:cubicBezTo>
                    <a:cubicBezTo>
                      <a:pt x="74" y="95"/>
                      <a:pt x="72" y="95"/>
                      <a:pt x="71" y="96"/>
                    </a:cubicBezTo>
                    <a:cubicBezTo>
                      <a:pt x="71" y="95"/>
                      <a:pt x="69" y="96"/>
                      <a:pt x="70" y="95"/>
                    </a:cubicBezTo>
                    <a:cubicBezTo>
                      <a:pt x="72" y="94"/>
                      <a:pt x="71" y="95"/>
                      <a:pt x="72" y="95"/>
                    </a:cubicBezTo>
                    <a:cubicBezTo>
                      <a:pt x="72" y="94"/>
                      <a:pt x="68" y="96"/>
                      <a:pt x="68" y="95"/>
                    </a:cubicBezTo>
                    <a:cubicBezTo>
                      <a:pt x="67" y="96"/>
                      <a:pt x="64" y="97"/>
                      <a:pt x="63" y="97"/>
                    </a:cubicBezTo>
                    <a:cubicBezTo>
                      <a:pt x="63" y="96"/>
                      <a:pt x="64" y="97"/>
                      <a:pt x="66" y="96"/>
                    </a:cubicBezTo>
                    <a:cubicBezTo>
                      <a:pt x="65" y="95"/>
                      <a:pt x="65" y="95"/>
                      <a:pt x="65" y="95"/>
                    </a:cubicBezTo>
                    <a:cubicBezTo>
                      <a:pt x="68" y="94"/>
                      <a:pt x="70" y="95"/>
                      <a:pt x="72" y="93"/>
                    </a:cubicBezTo>
                    <a:cubicBezTo>
                      <a:pt x="71" y="93"/>
                      <a:pt x="71" y="93"/>
                      <a:pt x="71" y="93"/>
                    </a:cubicBezTo>
                    <a:cubicBezTo>
                      <a:pt x="72" y="93"/>
                      <a:pt x="74" y="93"/>
                      <a:pt x="74" y="92"/>
                    </a:cubicBezTo>
                    <a:cubicBezTo>
                      <a:pt x="72" y="93"/>
                      <a:pt x="74" y="92"/>
                      <a:pt x="73" y="92"/>
                    </a:cubicBezTo>
                    <a:cubicBezTo>
                      <a:pt x="71" y="92"/>
                      <a:pt x="74" y="92"/>
                      <a:pt x="72" y="92"/>
                    </a:cubicBezTo>
                    <a:cubicBezTo>
                      <a:pt x="72" y="92"/>
                      <a:pt x="69" y="93"/>
                      <a:pt x="70" y="92"/>
                    </a:cubicBezTo>
                    <a:cubicBezTo>
                      <a:pt x="73" y="91"/>
                      <a:pt x="73" y="91"/>
                      <a:pt x="73" y="91"/>
                    </a:cubicBezTo>
                    <a:cubicBezTo>
                      <a:pt x="74" y="91"/>
                      <a:pt x="71" y="92"/>
                      <a:pt x="72" y="91"/>
                    </a:cubicBezTo>
                    <a:cubicBezTo>
                      <a:pt x="73" y="91"/>
                      <a:pt x="73" y="91"/>
                      <a:pt x="73" y="91"/>
                    </a:cubicBezTo>
                    <a:cubicBezTo>
                      <a:pt x="72" y="89"/>
                      <a:pt x="72" y="88"/>
                      <a:pt x="67" y="88"/>
                    </a:cubicBezTo>
                    <a:cubicBezTo>
                      <a:pt x="69" y="87"/>
                      <a:pt x="69" y="87"/>
                      <a:pt x="70" y="86"/>
                    </a:cubicBezTo>
                    <a:cubicBezTo>
                      <a:pt x="69" y="86"/>
                      <a:pt x="68" y="86"/>
                      <a:pt x="68" y="86"/>
                    </a:cubicBezTo>
                    <a:cubicBezTo>
                      <a:pt x="69" y="85"/>
                      <a:pt x="69" y="85"/>
                      <a:pt x="69" y="85"/>
                    </a:cubicBezTo>
                    <a:cubicBezTo>
                      <a:pt x="70" y="84"/>
                      <a:pt x="68" y="85"/>
                      <a:pt x="67" y="85"/>
                    </a:cubicBezTo>
                    <a:cubicBezTo>
                      <a:pt x="68" y="84"/>
                      <a:pt x="68" y="84"/>
                      <a:pt x="68" y="84"/>
                    </a:cubicBezTo>
                    <a:cubicBezTo>
                      <a:pt x="69" y="83"/>
                      <a:pt x="67" y="84"/>
                      <a:pt x="67" y="84"/>
                    </a:cubicBezTo>
                    <a:cubicBezTo>
                      <a:pt x="68" y="84"/>
                      <a:pt x="68" y="84"/>
                      <a:pt x="68" y="84"/>
                    </a:cubicBezTo>
                    <a:cubicBezTo>
                      <a:pt x="67" y="84"/>
                      <a:pt x="67" y="84"/>
                      <a:pt x="67" y="84"/>
                    </a:cubicBezTo>
                    <a:cubicBezTo>
                      <a:pt x="66" y="84"/>
                      <a:pt x="66" y="83"/>
                      <a:pt x="68" y="83"/>
                    </a:cubicBezTo>
                    <a:cubicBezTo>
                      <a:pt x="67" y="83"/>
                      <a:pt x="67" y="83"/>
                      <a:pt x="67" y="83"/>
                    </a:cubicBezTo>
                    <a:cubicBezTo>
                      <a:pt x="68" y="82"/>
                      <a:pt x="67" y="81"/>
                      <a:pt x="66" y="81"/>
                    </a:cubicBezTo>
                    <a:cubicBezTo>
                      <a:pt x="66" y="82"/>
                      <a:pt x="65" y="82"/>
                      <a:pt x="64" y="82"/>
                    </a:cubicBezTo>
                    <a:cubicBezTo>
                      <a:pt x="62" y="83"/>
                      <a:pt x="64" y="82"/>
                      <a:pt x="63" y="82"/>
                    </a:cubicBezTo>
                    <a:cubicBezTo>
                      <a:pt x="64" y="82"/>
                      <a:pt x="64" y="81"/>
                      <a:pt x="65" y="81"/>
                    </a:cubicBezTo>
                    <a:cubicBezTo>
                      <a:pt x="68" y="79"/>
                      <a:pt x="65" y="79"/>
                      <a:pt x="65" y="78"/>
                    </a:cubicBezTo>
                    <a:cubicBezTo>
                      <a:pt x="64" y="78"/>
                      <a:pt x="64" y="78"/>
                      <a:pt x="64" y="78"/>
                    </a:cubicBezTo>
                    <a:cubicBezTo>
                      <a:pt x="66" y="77"/>
                      <a:pt x="63" y="77"/>
                      <a:pt x="64" y="76"/>
                    </a:cubicBezTo>
                    <a:cubicBezTo>
                      <a:pt x="63" y="76"/>
                      <a:pt x="60" y="77"/>
                      <a:pt x="60" y="77"/>
                    </a:cubicBezTo>
                    <a:cubicBezTo>
                      <a:pt x="58" y="78"/>
                      <a:pt x="62" y="76"/>
                      <a:pt x="63" y="75"/>
                    </a:cubicBezTo>
                    <a:cubicBezTo>
                      <a:pt x="62" y="75"/>
                      <a:pt x="62" y="75"/>
                      <a:pt x="62" y="75"/>
                    </a:cubicBezTo>
                    <a:cubicBezTo>
                      <a:pt x="62" y="75"/>
                      <a:pt x="62" y="75"/>
                      <a:pt x="62" y="75"/>
                    </a:cubicBezTo>
                    <a:cubicBezTo>
                      <a:pt x="61" y="75"/>
                      <a:pt x="60" y="75"/>
                      <a:pt x="61" y="74"/>
                    </a:cubicBezTo>
                    <a:cubicBezTo>
                      <a:pt x="61" y="74"/>
                      <a:pt x="61" y="74"/>
                      <a:pt x="61" y="74"/>
                    </a:cubicBezTo>
                    <a:cubicBezTo>
                      <a:pt x="61" y="74"/>
                      <a:pt x="62" y="73"/>
                      <a:pt x="62" y="73"/>
                    </a:cubicBezTo>
                    <a:cubicBezTo>
                      <a:pt x="60" y="74"/>
                      <a:pt x="61" y="72"/>
                      <a:pt x="59" y="73"/>
                    </a:cubicBezTo>
                    <a:cubicBezTo>
                      <a:pt x="60" y="73"/>
                      <a:pt x="60" y="73"/>
                      <a:pt x="60" y="73"/>
                    </a:cubicBezTo>
                    <a:cubicBezTo>
                      <a:pt x="59" y="73"/>
                      <a:pt x="59" y="73"/>
                      <a:pt x="59" y="73"/>
                    </a:cubicBezTo>
                    <a:cubicBezTo>
                      <a:pt x="59" y="73"/>
                      <a:pt x="59" y="73"/>
                      <a:pt x="59" y="73"/>
                    </a:cubicBezTo>
                    <a:cubicBezTo>
                      <a:pt x="61" y="72"/>
                      <a:pt x="61" y="72"/>
                      <a:pt x="61" y="72"/>
                    </a:cubicBezTo>
                    <a:cubicBezTo>
                      <a:pt x="62" y="71"/>
                      <a:pt x="60" y="72"/>
                      <a:pt x="59" y="73"/>
                    </a:cubicBezTo>
                    <a:cubicBezTo>
                      <a:pt x="57" y="73"/>
                      <a:pt x="59" y="72"/>
                      <a:pt x="59" y="72"/>
                    </a:cubicBezTo>
                    <a:cubicBezTo>
                      <a:pt x="60" y="71"/>
                      <a:pt x="59" y="72"/>
                      <a:pt x="59" y="72"/>
                    </a:cubicBezTo>
                    <a:cubicBezTo>
                      <a:pt x="61" y="72"/>
                      <a:pt x="60" y="72"/>
                      <a:pt x="61" y="71"/>
                    </a:cubicBezTo>
                    <a:cubicBezTo>
                      <a:pt x="61" y="71"/>
                      <a:pt x="59" y="72"/>
                      <a:pt x="59" y="72"/>
                    </a:cubicBezTo>
                    <a:cubicBezTo>
                      <a:pt x="59" y="71"/>
                      <a:pt x="58" y="71"/>
                      <a:pt x="60" y="70"/>
                    </a:cubicBezTo>
                    <a:cubicBezTo>
                      <a:pt x="59" y="71"/>
                      <a:pt x="59" y="70"/>
                      <a:pt x="58" y="70"/>
                    </a:cubicBezTo>
                    <a:cubicBezTo>
                      <a:pt x="58" y="71"/>
                      <a:pt x="58" y="71"/>
                      <a:pt x="57" y="72"/>
                    </a:cubicBezTo>
                    <a:cubicBezTo>
                      <a:pt x="57" y="72"/>
                      <a:pt x="56" y="72"/>
                      <a:pt x="57" y="71"/>
                    </a:cubicBezTo>
                    <a:cubicBezTo>
                      <a:pt x="57" y="71"/>
                      <a:pt x="57" y="71"/>
                      <a:pt x="57" y="71"/>
                    </a:cubicBezTo>
                    <a:cubicBezTo>
                      <a:pt x="57" y="71"/>
                      <a:pt x="57" y="71"/>
                      <a:pt x="56" y="72"/>
                    </a:cubicBezTo>
                    <a:cubicBezTo>
                      <a:pt x="58" y="70"/>
                      <a:pt x="58" y="70"/>
                      <a:pt x="58" y="70"/>
                    </a:cubicBezTo>
                    <a:cubicBezTo>
                      <a:pt x="56" y="71"/>
                      <a:pt x="56" y="70"/>
                      <a:pt x="56" y="70"/>
                    </a:cubicBezTo>
                    <a:cubicBezTo>
                      <a:pt x="57" y="69"/>
                      <a:pt x="59" y="69"/>
                      <a:pt x="59" y="68"/>
                    </a:cubicBezTo>
                    <a:cubicBezTo>
                      <a:pt x="58" y="68"/>
                      <a:pt x="58" y="68"/>
                      <a:pt x="58" y="68"/>
                    </a:cubicBezTo>
                    <a:cubicBezTo>
                      <a:pt x="57" y="68"/>
                      <a:pt x="58" y="68"/>
                      <a:pt x="59" y="68"/>
                    </a:cubicBezTo>
                    <a:cubicBezTo>
                      <a:pt x="59" y="66"/>
                      <a:pt x="54" y="69"/>
                      <a:pt x="55" y="68"/>
                    </a:cubicBezTo>
                    <a:cubicBezTo>
                      <a:pt x="57" y="67"/>
                      <a:pt x="57" y="67"/>
                      <a:pt x="57" y="66"/>
                    </a:cubicBezTo>
                    <a:cubicBezTo>
                      <a:pt x="56" y="67"/>
                      <a:pt x="56" y="67"/>
                      <a:pt x="56" y="67"/>
                    </a:cubicBezTo>
                    <a:cubicBezTo>
                      <a:pt x="55" y="67"/>
                      <a:pt x="58" y="66"/>
                      <a:pt x="56" y="67"/>
                    </a:cubicBezTo>
                    <a:cubicBezTo>
                      <a:pt x="55" y="68"/>
                      <a:pt x="56" y="67"/>
                      <a:pt x="55" y="67"/>
                    </a:cubicBezTo>
                    <a:cubicBezTo>
                      <a:pt x="59" y="65"/>
                      <a:pt x="55" y="65"/>
                      <a:pt x="57" y="63"/>
                    </a:cubicBezTo>
                    <a:cubicBezTo>
                      <a:pt x="54" y="64"/>
                      <a:pt x="56" y="63"/>
                      <a:pt x="55" y="63"/>
                    </a:cubicBezTo>
                    <a:cubicBezTo>
                      <a:pt x="57" y="62"/>
                      <a:pt x="54" y="63"/>
                      <a:pt x="55" y="62"/>
                    </a:cubicBezTo>
                    <a:cubicBezTo>
                      <a:pt x="53" y="63"/>
                      <a:pt x="53" y="63"/>
                      <a:pt x="53" y="63"/>
                    </a:cubicBezTo>
                    <a:cubicBezTo>
                      <a:pt x="54" y="62"/>
                      <a:pt x="49" y="64"/>
                      <a:pt x="52" y="63"/>
                    </a:cubicBezTo>
                    <a:cubicBezTo>
                      <a:pt x="52" y="62"/>
                      <a:pt x="54" y="62"/>
                      <a:pt x="54" y="62"/>
                    </a:cubicBezTo>
                    <a:cubicBezTo>
                      <a:pt x="56" y="60"/>
                      <a:pt x="51" y="62"/>
                      <a:pt x="54" y="60"/>
                    </a:cubicBezTo>
                    <a:cubicBezTo>
                      <a:pt x="53" y="60"/>
                      <a:pt x="52" y="61"/>
                      <a:pt x="51" y="61"/>
                    </a:cubicBezTo>
                    <a:cubicBezTo>
                      <a:pt x="52" y="61"/>
                      <a:pt x="52" y="59"/>
                      <a:pt x="53" y="59"/>
                    </a:cubicBezTo>
                    <a:cubicBezTo>
                      <a:pt x="52" y="59"/>
                      <a:pt x="52" y="60"/>
                      <a:pt x="52" y="59"/>
                    </a:cubicBezTo>
                    <a:cubicBezTo>
                      <a:pt x="53" y="59"/>
                      <a:pt x="53" y="59"/>
                      <a:pt x="53" y="59"/>
                    </a:cubicBezTo>
                    <a:cubicBezTo>
                      <a:pt x="54" y="58"/>
                      <a:pt x="52" y="58"/>
                      <a:pt x="51" y="58"/>
                    </a:cubicBezTo>
                    <a:cubicBezTo>
                      <a:pt x="53" y="57"/>
                      <a:pt x="52" y="57"/>
                      <a:pt x="52" y="56"/>
                    </a:cubicBezTo>
                    <a:cubicBezTo>
                      <a:pt x="50" y="57"/>
                      <a:pt x="53" y="55"/>
                      <a:pt x="50" y="56"/>
                    </a:cubicBezTo>
                    <a:cubicBezTo>
                      <a:pt x="51" y="56"/>
                      <a:pt x="51" y="56"/>
                      <a:pt x="51" y="56"/>
                    </a:cubicBezTo>
                    <a:cubicBezTo>
                      <a:pt x="50" y="56"/>
                      <a:pt x="48" y="57"/>
                      <a:pt x="48" y="57"/>
                    </a:cubicBezTo>
                    <a:cubicBezTo>
                      <a:pt x="50" y="56"/>
                      <a:pt x="50" y="56"/>
                      <a:pt x="50" y="56"/>
                    </a:cubicBezTo>
                    <a:cubicBezTo>
                      <a:pt x="52" y="54"/>
                      <a:pt x="50" y="55"/>
                      <a:pt x="51" y="54"/>
                    </a:cubicBezTo>
                    <a:cubicBezTo>
                      <a:pt x="49" y="55"/>
                      <a:pt x="51" y="54"/>
                      <a:pt x="49" y="55"/>
                    </a:cubicBezTo>
                    <a:cubicBezTo>
                      <a:pt x="49" y="55"/>
                      <a:pt x="49" y="55"/>
                      <a:pt x="49" y="55"/>
                    </a:cubicBezTo>
                    <a:cubicBezTo>
                      <a:pt x="48" y="55"/>
                      <a:pt x="48" y="55"/>
                      <a:pt x="47" y="55"/>
                    </a:cubicBezTo>
                    <a:cubicBezTo>
                      <a:pt x="47" y="55"/>
                      <a:pt x="49" y="54"/>
                      <a:pt x="49" y="54"/>
                    </a:cubicBezTo>
                    <a:cubicBezTo>
                      <a:pt x="50" y="53"/>
                      <a:pt x="49" y="53"/>
                      <a:pt x="49" y="53"/>
                    </a:cubicBezTo>
                    <a:cubicBezTo>
                      <a:pt x="49" y="53"/>
                      <a:pt x="49" y="53"/>
                      <a:pt x="48" y="53"/>
                    </a:cubicBezTo>
                    <a:cubicBezTo>
                      <a:pt x="48" y="53"/>
                      <a:pt x="48" y="53"/>
                      <a:pt x="48" y="53"/>
                    </a:cubicBezTo>
                    <a:cubicBezTo>
                      <a:pt x="48" y="53"/>
                      <a:pt x="48" y="53"/>
                      <a:pt x="48" y="53"/>
                    </a:cubicBezTo>
                    <a:cubicBezTo>
                      <a:pt x="48" y="53"/>
                      <a:pt x="48" y="53"/>
                      <a:pt x="48" y="53"/>
                    </a:cubicBezTo>
                    <a:cubicBezTo>
                      <a:pt x="48" y="53"/>
                      <a:pt x="48" y="53"/>
                      <a:pt x="49" y="53"/>
                    </a:cubicBezTo>
                    <a:cubicBezTo>
                      <a:pt x="49" y="53"/>
                      <a:pt x="49" y="53"/>
                      <a:pt x="49" y="53"/>
                    </a:cubicBezTo>
                    <a:cubicBezTo>
                      <a:pt x="49" y="53"/>
                      <a:pt x="49" y="53"/>
                      <a:pt x="49" y="53"/>
                    </a:cubicBezTo>
                    <a:cubicBezTo>
                      <a:pt x="49" y="52"/>
                      <a:pt x="49" y="52"/>
                      <a:pt x="49" y="52"/>
                    </a:cubicBezTo>
                    <a:cubicBezTo>
                      <a:pt x="50" y="51"/>
                      <a:pt x="50" y="51"/>
                      <a:pt x="50" y="51"/>
                    </a:cubicBezTo>
                    <a:cubicBezTo>
                      <a:pt x="50" y="51"/>
                      <a:pt x="48" y="52"/>
                      <a:pt x="48" y="52"/>
                    </a:cubicBezTo>
                    <a:cubicBezTo>
                      <a:pt x="49" y="50"/>
                      <a:pt x="46" y="50"/>
                      <a:pt x="46" y="50"/>
                    </a:cubicBezTo>
                    <a:cubicBezTo>
                      <a:pt x="46" y="50"/>
                      <a:pt x="47" y="50"/>
                      <a:pt x="46" y="50"/>
                    </a:cubicBezTo>
                    <a:cubicBezTo>
                      <a:pt x="46" y="50"/>
                      <a:pt x="44" y="50"/>
                      <a:pt x="45" y="50"/>
                    </a:cubicBezTo>
                    <a:cubicBezTo>
                      <a:pt x="45" y="50"/>
                      <a:pt x="46" y="49"/>
                      <a:pt x="46" y="49"/>
                    </a:cubicBezTo>
                    <a:cubicBezTo>
                      <a:pt x="46" y="48"/>
                      <a:pt x="45" y="49"/>
                      <a:pt x="45" y="49"/>
                    </a:cubicBezTo>
                    <a:cubicBezTo>
                      <a:pt x="47" y="47"/>
                      <a:pt x="43" y="49"/>
                      <a:pt x="44" y="47"/>
                    </a:cubicBezTo>
                    <a:cubicBezTo>
                      <a:pt x="44" y="47"/>
                      <a:pt x="45" y="47"/>
                      <a:pt x="45" y="47"/>
                    </a:cubicBezTo>
                    <a:cubicBezTo>
                      <a:pt x="44" y="47"/>
                      <a:pt x="43" y="46"/>
                      <a:pt x="41" y="47"/>
                    </a:cubicBezTo>
                    <a:cubicBezTo>
                      <a:pt x="43" y="46"/>
                      <a:pt x="43" y="46"/>
                      <a:pt x="43" y="46"/>
                    </a:cubicBezTo>
                    <a:cubicBezTo>
                      <a:pt x="43" y="46"/>
                      <a:pt x="42" y="46"/>
                      <a:pt x="41" y="46"/>
                    </a:cubicBezTo>
                    <a:cubicBezTo>
                      <a:pt x="40" y="47"/>
                      <a:pt x="39" y="47"/>
                      <a:pt x="39" y="47"/>
                    </a:cubicBezTo>
                    <a:cubicBezTo>
                      <a:pt x="39" y="47"/>
                      <a:pt x="39" y="47"/>
                      <a:pt x="39" y="47"/>
                    </a:cubicBezTo>
                    <a:cubicBezTo>
                      <a:pt x="38" y="46"/>
                      <a:pt x="38" y="46"/>
                      <a:pt x="38" y="46"/>
                    </a:cubicBezTo>
                    <a:cubicBezTo>
                      <a:pt x="39" y="46"/>
                      <a:pt x="39" y="46"/>
                      <a:pt x="39" y="46"/>
                    </a:cubicBezTo>
                    <a:cubicBezTo>
                      <a:pt x="42" y="44"/>
                      <a:pt x="40" y="44"/>
                      <a:pt x="41" y="44"/>
                    </a:cubicBezTo>
                    <a:cubicBezTo>
                      <a:pt x="39" y="44"/>
                      <a:pt x="39" y="44"/>
                      <a:pt x="39" y="44"/>
                    </a:cubicBezTo>
                    <a:cubicBezTo>
                      <a:pt x="38" y="44"/>
                      <a:pt x="40" y="43"/>
                      <a:pt x="40" y="43"/>
                    </a:cubicBezTo>
                    <a:cubicBezTo>
                      <a:pt x="35" y="45"/>
                      <a:pt x="35" y="45"/>
                      <a:pt x="35" y="45"/>
                    </a:cubicBezTo>
                    <a:cubicBezTo>
                      <a:pt x="36" y="45"/>
                      <a:pt x="37" y="44"/>
                      <a:pt x="38" y="43"/>
                    </a:cubicBezTo>
                    <a:cubicBezTo>
                      <a:pt x="37" y="43"/>
                      <a:pt x="35" y="44"/>
                      <a:pt x="33" y="45"/>
                    </a:cubicBezTo>
                    <a:cubicBezTo>
                      <a:pt x="33" y="44"/>
                      <a:pt x="32" y="44"/>
                      <a:pt x="32" y="44"/>
                    </a:cubicBezTo>
                    <a:cubicBezTo>
                      <a:pt x="33" y="43"/>
                      <a:pt x="32" y="44"/>
                      <a:pt x="33" y="44"/>
                    </a:cubicBezTo>
                    <a:cubicBezTo>
                      <a:pt x="34" y="43"/>
                      <a:pt x="34" y="43"/>
                      <a:pt x="34" y="43"/>
                    </a:cubicBezTo>
                    <a:cubicBezTo>
                      <a:pt x="34" y="43"/>
                      <a:pt x="36" y="41"/>
                      <a:pt x="37" y="41"/>
                    </a:cubicBezTo>
                    <a:cubicBezTo>
                      <a:pt x="36" y="41"/>
                      <a:pt x="36" y="40"/>
                      <a:pt x="36" y="39"/>
                    </a:cubicBezTo>
                    <a:cubicBezTo>
                      <a:pt x="34" y="41"/>
                      <a:pt x="35" y="39"/>
                      <a:pt x="33" y="41"/>
                    </a:cubicBezTo>
                    <a:cubicBezTo>
                      <a:pt x="32" y="40"/>
                      <a:pt x="34" y="39"/>
                      <a:pt x="35" y="39"/>
                    </a:cubicBezTo>
                    <a:cubicBezTo>
                      <a:pt x="33" y="39"/>
                      <a:pt x="34" y="38"/>
                      <a:pt x="33" y="37"/>
                    </a:cubicBezTo>
                    <a:cubicBezTo>
                      <a:pt x="34" y="37"/>
                      <a:pt x="34" y="37"/>
                      <a:pt x="34" y="37"/>
                    </a:cubicBezTo>
                    <a:cubicBezTo>
                      <a:pt x="33" y="37"/>
                      <a:pt x="33" y="36"/>
                      <a:pt x="31" y="37"/>
                    </a:cubicBezTo>
                    <a:cubicBezTo>
                      <a:pt x="32" y="36"/>
                      <a:pt x="32" y="36"/>
                      <a:pt x="32" y="36"/>
                    </a:cubicBezTo>
                    <a:cubicBezTo>
                      <a:pt x="32" y="35"/>
                      <a:pt x="29" y="38"/>
                      <a:pt x="30" y="36"/>
                    </a:cubicBezTo>
                    <a:cubicBezTo>
                      <a:pt x="31" y="36"/>
                      <a:pt x="31" y="36"/>
                      <a:pt x="31" y="36"/>
                    </a:cubicBezTo>
                    <a:cubicBezTo>
                      <a:pt x="30" y="36"/>
                      <a:pt x="32" y="34"/>
                      <a:pt x="30" y="35"/>
                    </a:cubicBezTo>
                    <a:cubicBezTo>
                      <a:pt x="31" y="34"/>
                      <a:pt x="31" y="34"/>
                      <a:pt x="31" y="34"/>
                    </a:cubicBezTo>
                    <a:cubicBezTo>
                      <a:pt x="30" y="34"/>
                      <a:pt x="30" y="34"/>
                      <a:pt x="28" y="34"/>
                    </a:cubicBezTo>
                    <a:cubicBezTo>
                      <a:pt x="30" y="33"/>
                      <a:pt x="30" y="33"/>
                      <a:pt x="30" y="33"/>
                    </a:cubicBezTo>
                    <a:cubicBezTo>
                      <a:pt x="31" y="32"/>
                      <a:pt x="28" y="34"/>
                      <a:pt x="29" y="33"/>
                    </a:cubicBezTo>
                    <a:cubicBezTo>
                      <a:pt x="29" y="33"/>
                      <a:pt x="29" y="32"/>
                      <a:pt x="30" y="32"/>
                    </a:cubicBezTo>
                    <a:cubicBezTo>
                      <a:pt x="28" y="33"/>
                      <a:pt x="28" y="32"/>
                      <a:pt x="28" y="32"/>
                    </a:cubicBezTo>
                    <a:cubicBezTo>
                      <a:pt x="29" y="31"/>
                      <a:pt x="29" y="31"/>
                      <a:pt x="29" y="31"/>
                    </a:cubicBezTo>
                    <a:cubicBezTo>
                      <a:pt x="28" y="29"/>
                      <a:pt x="27" y="27"/>
                      <a:pt x="24" y="26"/>
                    </a:cubicBezTo>
                    <a:cubicBezTo>
                      <a:pt x="26" y="24"/>
                      <a:pt x="26" y="26"/>
                      <a:pt x="27" y="24"/>
                    </a:cubicBezTo>
                    <a:cubicBezTo>
                      <a:pt x="25" y="26"/>
                      <a:pt x="26" y="24"/>
                      <a:pt x="25" y="24"/>
                    </a:cubicBezTo>
                    <a:cubicBezTo>
                      <a:pt x="26" y="24"/>
                      <a:pt x="26" y="24"/>
                      <a:pt x="26" y="24"/>
                    </a:cubicBezTo>
                    <a:cubicBezTo>
                      <a:pt x="25" y="24"/>
                      <a:pt x="26" y="23"/>
                      <a:pt x="25" y="23"/>
                    </a:cubicBezTo>
                    <a:cubicBezTo>
                      <a:pt x="25" y="24"/>
                      <a:pt x="25" y="24"/>
                      <a:pt x="25" y="24"/>
                    </a:cubicBezTo>
                    <a:cubicBezTo>
                      <a:pt x="24" y="24"/>
                      <a:pt x="27" y="21"/>
                      <a:pt x="25" y="23"/>
                    </a:cubicBezTo>
                    <a:cubicBezTo>
                      <a:pt x="26" y="22"/>
                      <a:pt x="26" y="22"/>
                      <a:pt x="26" y="22"/>
                    </a:cubicBezTo>
                    <a:cubicBezTo>
                      <a:pt x="23" y="23"/>
                      <a:pt x="26" y="21"/>
                      <a:pt x="24" y="22"/>
                    </a:cubicBezTo>
                    <a:cubicBezTo>
                      <a:pt x="25" y="21"/>
                      <a:pt x="25" y="21"/>
                      <a:pt x="25" y="21"/>
                    </a:cubicBezTo>
                    <a:cubicBezTo>
                      <a:pt x="25" y="20"/>
                      <a:pt x="22" y="22"/>
                      <a:pt x="23" y="21"/>
                    </a:cubicBezTo>
                    <a:cubicBezTo>
                      <a:pt x="23" y="20"/>
                      <a:pt x="22" y="20"/>
                      <a:pt x="20" y="21"/>
                    </a:cubicBezTo>
                    <a:cubicBezTo>
                      <a:pt x="23" y="20"/>
                      <a:pt x="23" y="20"/>
                      <a:pt x="23" y="20"/>
                    </a:cubicBezTo>
                    <a:cubicBezTo>
                      <a:pt x="21" y="19"/>
                      <a:pt x="20" y="17"/>
                      <a:pt x="17" y="17"/>
                    </a:cubicBezTo>
                    <a:cubicBezTo>
                      <a:pt x="18" y="16"/>
                      <a:pt x="18" y="16"/>
                      <a:pt x="18" y="16"/>
                    </a:cubicBezTo>
                    <a:cubicBezTo>
                      <a:pt x="16" y="17"/>
                      <a:pt x="19" y="13"/>
                      <a:pt x="15" y="15"/>
                    </a:cubicBezTo>
                    <a:cubicBezTo>
                      <a:pt x="13" y="16"/>
                      <a:pt x="13" y="16"/>
                      <a:pt x="13" y="16"/>
                    </a:cubicBezTo>
                    <a:cubicBezTo>
                      <a:pt x="15" y="14"/>
                      <a:pt x="15" y="14"/>
                      <a:pt x="15" y="14"/>
                    </a:cubicBezTo>
                    <a:cubicBezTo>
                      <a:pt x="14" y="14"/>
                      <a:pt x="15" y="13"/>
                      <a:pt x="13" y="14"/>
                    </a:cubicBezTo>
                    <a:cubicBezTo>
                      <a:pt x="15" y="13"/>
                      <a:pt x="15" y="13"/>
                      <a:pt x="15" y="13"/>
                    </a:cubicBezTo>
                    <a:cubicBezTo>
                      <a:pt x="15" y="13"/>
                      <a:pt x="12" y="14"/>
                      <a:pt x="12" y="13"/>
                    </a:cubicBezTo>
                    <a:cubicBezTo>
                      <a:pt x="13" y="13"/>
                      <a:pt x="13" y="13"/>
                      <a:pt x="13" y="13"/>
                    </a:cubicBezTo>
                    <a:cubicBezTo>
                      <a:pt x="15" y="9"/>
                      <a:pt x="16" y="6"/>
                      <a:pt x="11" y="6"/>
                    </a:cubicBezTo>
                    <a:cubicBezTo>
                      <a:pt x="11" y="6"/>
                      <a:pt x="13" y="4"/>
                      <a:pt x="13" y="4"/>
                    </a:cubicBezTo>
                    <a:cubicBezTo>
                      <a:pt x="9" y="4"/>
                      <a:pt x="13" y="0"/>
                      <a:pt x="7" y="1"/>
                    </a:cubicBezTo>
                    <a:cubicBezTo>
                      <a:pt x="6" y="0"/>
                      <a:pt x="0" y="2"/>
                      <a:pt x="0" y="2"/>
                    </a:cubicBezTo>
                    <a:cubicBezTo>
                      <a:pt x="3" y="4"/>
                      <a:pt x="3" y="8"/>
                      <a:pt x="1"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90" name="Freeform 128"/>
              <p:cNvSpPr/>
              <p:nvPr/>
            </p:nvSpPr>
            <p:spPr bwMode="auto">
              <a:xfrm>
                <a:off x="3538" y="1526"/>
                <a:ext cx="2"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1" y="0"/>
                      <a:pt x="0" y="0"/>
                      <a:pt x="0" y="0"/>
                    </a:cubicBezTo>
                    <a:cubicBezTo>
                      <a:pt x="0" y="0"/>
                      <a:pt x="0"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91" name="Freeform 129"/>
              <p:cNvSpPr/>
              <p:nvPr/>
            </p:nvSpPr>
            <p:spPr bwMode="auto">
              <a:xfrm>
                <a:off x="3460" y="1407"/>
                <a:ext cx="2" cy="2"/>
              </a:xfrm>
              <a:custGeom>
                <a:avLst/>
                <a:gdLst>
                  <a:gd name="T0" fmla="*/ 1 w 1"/>
                  <a:gd name="T1" fmla="*/ 0 h 1"/>
                  <a:gd name="T2" fmla="*/ 1 w 1"/>
                  <a:gd name="T3" fmla="*/ 0 h 1"/>
                  <a:gd name="T4" fmla="*/ 1 w 1"/>
                  <a:gd name="T5" fmla="*/ 0 h 1"/>
                </a:gdLst>
                <a:ahLst/>
                <a:cxnLst>
                  <a:cxn ang="0">
                    <a:pos x="T0" y="T1"/>
                  </a:cxn>
                  <a:cxn ang="0">
                    <a:pos x="T2" y="T3"/>
                  </a:cxn>
                  <a:cxn ang="0">
                    <a:pos x="T4" y="T5"/>
                  </a:cxn>
                </a:cxnLst>
                <a:rect l="0" t="0" r="r" b="b"/>
                <a:pathLst>
                  <a:path w="1" h="1">
                    <a:moveTo>
                      <a:pt x="1" y="0"/>
                    </a:moveTo>
                    <a:cubicBezTo>
                      <a:pt x="1" y="0"/>
                      <a:pt x="1" y="0"/>
                      <a:pt x="1" y="0"/>
                    </a:cubicBezTo>
                    <a:cubicBezTo>
                      <a:pt x="0"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92" name="Freeform 130"/>
              <p:cNvSpPr/>
              <p:nvPr/>
            </p:nvSpPr>
            <p:spPr bwMode="auto">
              <a:xfrm>
                <a:off x="3445" y="1392"/>
                <a:ext cx="4" cy="2"/>
              </a:xfrm>
              <a:custGeom>
                <a:avLst/>
                <a:gdLst>
                  <a:gd name="T0" fmla="*/ 4 w 4"/>
                  <a:gd name="T1" fmla="*/ 0 h 2"/>
                  <a:gd name="T2" fmla="*/ 4 w 4"/>
                  <a:gd name="T3" fmla="*/ 0 h 2"/>
                  <a:gd name="T4" fmla="*/ 0 w 4"/>
                  <a:gd name="T5" fmla="*/ 2 h 2"/>
                  <a:gd name="T6" fmla="*/ 4 w 4"/>
                  <a:gd name="T7" fmla="*/ 0 h 2"/>
                </a:gdLst>
                <a:ahLst/>
                <a:cxnLst>
                  <a:cxn ang="0">
                    <a:pos x="T0" y="T1"/>
                  </a:cxn>
                  <a:cxn ang="0">
                    <a:pos x="T2" y="T3"/>
                  </a:cxn>
                  <a:cxn ang="0">
                    <a:pos x="T4" y="T5"/>
                  </a:cxn>
                  <a:cxn ang="0">
                    <a:pos x="T6" y="T7"/>
                  </a:cxn>
                </a:cxnLst>
                <a:rect l="0" t="0" r="r" b="b"/>
                <a:pathLst>
                  <a:path w="4" h="2">
                    <a:moveTo>
                      <a:pt x="4" y="0"/>
                    </a:moveTo>
                    <a:lnTo>
                      <a:pt x="4" y="0"/>
                    </a:lnTo>
                    <a:lnTo>
                      <a:pt x="0" y="2"/>
                    </a:lnTo>
                    <a:lnTo>
                      <a:pt x="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93" name="Freeform 131"/>
              <p:cNvSpPr/>
              <p:nvPr/>
            </p:nvSpPr>
            <p:spPr bwMode="auto">
              <a:xfrm>
                <a:off x="3468" y="1405"/>
                <a:ext cx="4" cy="0"/>
              </a:xfrm>
              <a:custGeom>
                <a:avLst/>
                <a:gdLst>
                  <a:gd name="T0" fmla="*/ 2 w 2"/>
                  <a:gd name="T1" fmla="*/ 1 w 2"/>
                  <a:gd name="T2" fmla="*/ 2 w 2"/>
                </a:gdLst>
                <a:ahLst/>
                <a:cxnLst>
                  <a:cxn ang="0">
                    <a:pos x="T0" y="0"/>
                  </a:cxn>
                  <a:cxn ang="0">
                    <a:pos x="T1" y="0"/>
                  </a:cxn>
                  <a:cxn ang="0">
                    <a:pos x="T2" y="0"/>
                  </a:cxn>
                </a:cxnLst>
                <a:rect l="0" t="0" r="r" b="b"/>
                <a:pathLst>
                  <a:path w="2">
                    <a:moveTo>
                      <a:pt x="2" y="0"/>
                    </a:moveTo>
                    <a:cubicBezTo>
                      <a:pt x="2" y="0"/>
                      <a:pt x="0" y="0"/>
                      <a:pt x="1" y="0"/>
                    </a:cubicBezTo>
                    <a:cubicBezTo>
                      <a:pt x="1" y="0"/>
                      <a:pt x="2"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94" name="Freeform 132"/>
              <p:cNvSpPr/>
              <p:nvPr/>
            </p:nvSpPr>
            <p:spPr bwMode="auto">
              <a:xfrm>
                <a:off x="3515" y="157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95" name="Freeform 133"/>
              <p:cNvSpPr/>
              <p:nvPr/>
            </p:nvSpPr>
            <p:spPr bwMode="auto">
              <a:xfrm>
                <a:off x="3470" y="1407"/>
                <a:ext cx="2" cy="2"/>
              </a:xfrm>
              <a:custGeom>
                <a:avLst/>
                <a:gdLst>
                  <a:gd name="T0" fmla="*/ 0 w 1"/>
                  <a:gd name="T1" fmla="*/ 1 h 1"/>
                  <a:gd name="T2" fmla="*/ 0 w 1"/>
                  <a:gd name="T3" fmla="*/ 1 h 1"/>
                  <a:gd name="T4" fmla="*/ 0 w 1"/>
                  <a:gd name="T5" fmla="*/ 1 h 1"/>
                </a:gdLst>
                <a:ahLst/>
                <a:cxnLst>
                  <a:cxn ang="0">
                    <a:pos x="T0" y="T1"/>
                  </a:cxn>
                  <a:cxn ang="0">
                    <a:pos x="T2" y="T3"/>
                  </a:cxn>
                  <a:cxn ang="0">
                    <a:pos x="T4" y="T5"/>
                  </a:cxn>
                </a:cxnLst>
                <a:rect l="0" t="0" r="r" b="b"/>
                <a:pathLst>
                  <a:path w="1" h="1">
                    <a:moveTo>
                      <a:pt x="0" y="1"/>
                    </a:moveTo>
                    <a:cubicBezTo>
                      <a:pt x="0" y="1"/>
                      <a:pt x="0" y="1"/>
                      <a:pt x="0" y="1"/>
                    </a:cubicBezTo>
                    <a:cubicBezTo>
                      <a:pt x="1"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96" name="Freeform 134"/>
              <p:cNvSpPr/>
              <p:nvPr/>
            </p:nvSpPr>
            <p:spPr bwMode="auto">
              <a:xfrm>
                <a:off x="3462" y="1407"/>
                <a:ext cx="2"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0" y="0"/>
                      <a:pt x="0" y="0"/>
                      <a:pt x="1"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97" name="Freeform 135"/>
              <p:cNvSpPr/>
              <p:nvPr/>
            </p:nvSpPr>
            <p:spPr bwMode="auto">
              <a:xfrm>
                <a:off x="3909" y="1416"/>
                <a:ext cx="11" cy="2"/>
              </a:xfrm>
              <a:custGeom>
                <a:avLst/>
                <a:gdLst>
                  <a:gd name="T0" fmla="*/ 1 w 5"/>
                  <a:gd name="T1" fmla="*/ 1 h 1"/>
                  <a:gd name="T2" fmla="*/ 0 w 5"/>
                  <a:gd name="T3" fmla="*/ 1 h 1"/>
                  <a:gd name="T4" fmla="*/ 2 w 5"/>
                  <a:gd name="T5" fmla="*/ 1 h 1"/>
                  <a:gd name="T6" fmla="*/ 3 w 5"/>
                  <a:gd name="T7" fmla="*/ 1 h 1"/>
                  <a:gd name="T8" fmla="*/ 5 w 5"/>
                  <a:gd name="T9" fmla="*/ 0 h 1"/>
                  <a:gd name="T10" fmla="*/ 1 w 5"/>
                  <a:gd name="T11" fmla="*/ 1 h 1"/>
                </a:gdLst>
                <a:ahLst/>
                <a:cxnLst>
                  <a:cxn ang="0">
                    <a:pos x="T0" y="T1"/>
                  </a:cxn>
                  <a:cxn ang="0">
                    <a:pos x="T2" y="T3"/>
                  </a:cxn>
                  <a:cxn ang="0">
                    <a:pos x="T4" y="T5"/>
                  </a:cxn>
                  <a:cxn ang="0">
                    <a:pos x="T6" y="T7"/>
                  </a:cxn>
                  <a:cxn ang="0">
                    <a:pos x="T8" y="T9"/>
                  </a:cxn>
                  <a:cxn ang="0">
                    <a:pos x="T10" y="T11"/>
                  </a:cxn>
                </a:cxnLst>
                <a:rect l="0" t="0" r="r" b="b"/>
                <a:pathLst>
                  <a:path w="5" h="1">
                    <a:moveTo>
                      <a:pt x="1" y="1"/>
                    </a:moveTo>
                    <a:cubicBezTo>
                      <a:pt x="1" y="1"/>
                      <a:pt x="1" y="1"/>
                      <a:pt x="0" y="1"/>
                    </a:cubicBezTo>
                    <a:cubicBezTo>
                      <a:pt x="1" y="1"/>
                      <a:pt x="2" y="1"/>
                      <a:pt x="2" y="1"/>
                    </a:cubicBezTo>
                    <a:cubicBezTo>
                      <a:pt x="3" y="1"/>
                      <a:pt x="4" y="1"/>
                      <a:pt x="3" y="1"/>
                    </a:cubicBezTo>
                    <a:cubicBezTo>
                      <a:pt x="4" y="0"/>
                      <a:pt x="5" y="0"/>
                      <a:pt x="5" y="0"/>
                    </a:cubicBezTo>
                    <a:cubicBezTo>
                      <a:pt x="4" y="0"/>
                      <a:pt x="2"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98" name="Freeform 136"/>
              <p:cNvSpPr/>
              <p:nvPr/>
            </p:nvSpPr>
            <p:spPr bwMode="auto">
              <a:xfrm>
                <a:off x="4491" y="1382"/>
                <a:ext cx="2" cy="4"/>
              </a:xfrm>
              <a:custGeom>
                <a:avLst/>
                <a:gdLst>
                  <a:gd name="T0" fmla="*/ 1 w 1"/>
                  <a:gd name="T1" fmla="*/ 1 h 2"/>
                  <a:gd name="T2" fmla="*/ 0 w 1"/>
                  <a:gd name="T3" fmla="*/ 1 h 2"/>
                  <a:gd name="T4" fmla="*/ 1 w 1"/>
                  <a:gd name="T5" fmla="*/ 1 h 2"/>
                </a:gdLst>
                <a:ahLst/>
                <a:cxnLst>
                  <a:cxn ang="0">
                    <a:pos x="T0" y="T1"/>
                  </a:cxn>
                  <a:cxn ang="0">
                    <a:pos x="T2" y="T3"/>
                  </a:cxn>
                  <a:cxn ang="0">
                    <a:pos x="T4" y="T5"/>
                  </a:cxn>
                </a:cxnLst>
                <a:rect l="0" t="0" r="r" b="b"/>
                <a:pathLst>
                  <a:path w="1" h="2">
                    <a:moveTo>
                      <a:pt x="1" y="1"/>
                    </a:moveTo>
                    <a:cubicBezTo>
                      <a:pt x="0" y="0"/>
                      <a:pt x="1" y="2"/>
                      <a:pt x="0" y="1"/>
                    </a:cubicBezTo>
                    <a:cubicBezTo>
                      <a:pt x="1" y="2"/>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99" name="Freeform 137"/>
              <p:cNvSpPr/>
              <p:nvPr/>
            </p:nvSpPr>
            <p:spPr bwMode="auto">
              <a:xfrm>
                <a:off x="4368" y="1484"/>
                <a:ext cx="2"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00" name="Freeform 138"/>
              <p:cNvSpPr/>
              <p:nvPr/>
            </p:nvSpPr>
            <p:spPr bwMode="auto">
              <a:xfrm>
                <a:off x="4504" y="1378"/>
                <a:ext cx="2" cy="2"/>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0"/>
                      <a:pt x="0" y="0"/>
                      <a:pt x="1" y="1"/>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01" name="Freeform 139"/>
              <p:cNvSpPr/>
              <p:nvPr/>
            </p:nvSpPr>
            <p:spPr bwMode="auto">
              <a:xfrm>
                <a:off x="4506" y="1382"/>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0"/>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02" name="Freeform 140"/>
              <p:cNvSpPr/>
              <p:nvPr/>
            </p:nvSpPr>
            <p:spPr bwMode="auto">
              <a:xfrm>
                <a:off x="4368" y="149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03" name="Freeform 141"/>
              <p:cNvSpPr/>
              <p:nvPr/>
            </p:nvSpPr>
            <p:spPr bwMode="auto">
              <a:xfrm>
                <a:off x="4364" y="1484"/>
                <a:ext cx="2" cy="4"/>
              </a:xfrm>
              <a:custGeom>
                <a:avLst/>
                <a:gdLst>
                  <a:gd name="T0" fmla="*/ 1 w 1"/>
                  <a:gd name="T1" fmla="*/ 1 h 2"/>
                  <a:gd name="T2" fmla="*/ 0 w 1"/>
                  <a:gd name="T3" fmla="*/ 0 h 2"/>
                  <a:gd name="T4" fmla="*/ 1 w 1"/>
                  <a:gd name="T5" fmla="*/ 1 h 2"/>
                </a:gdLst>
                <a:ahLst/>
                <a:cxnLst>
                  <a:cxn ang="0">
                    <a:pos x="T0" y="T1"/>
                  </a:cxn>
                  <a:cxn ang="0">
                    <a:pos x="T2" y="T3"/>
                  </a:cxn>
                  <a:cxn ang="0">
                    <a:pos x="T4" y="T5"/>
                  </a:cxn>
                </a:cxnLst>
                <a:rect l="0" t="0" r="r" b="b"/>
                <a:pathLst>
                  <a:path w="1" h="2">
                    <a:moveTo>
                      <a:pt x="1" y="1"/>
                    </a:moveTo>
                    <a:cubicBezTo>
                      <a:pt x="1" y="1"/>
                      <a:pt x="0" y="0"/>
                      <a:pt x="0" y="0"/>
                    </a:cubicBezTo>
                    <a:cubicBezTo>
                      <a:pt x="0" y="0"/>
                      <a:pt x="1" y="2"/>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04" name="Freeform 142"/>
              <p:cNvSpPr/>
              <p:nvPr/>
            </p:nvSpPr>
            <p:spPr bwMode="auto">
              <a:xfrm>
                <a:off x="4368" y="1492"/>
                <a:ext cx="2" cy="2"/>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0" y="1"/>
                      <a:pt x="1" y="1"/>
                    </a:cubicBezTo>
                    <a:cubicBezTo>
                      <a:pt x="1" y="1"/>
                      <a:pt x="1"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05" name="Freeform 143"/>
              <p:cNvSpPr/>
              <p:nvPr/>
            </p:nvSpPr>
            <p:spPr bwMode="auto">
              <a:xfrm>
                <a:off x="4487" y="1388"/>
                <a:ext cx="2" cy="2"/>
              </a:xfrm>
              <a:custGeom>
                <a:avLst/>
                <a:gdLst>
                  <a:gd name="T0" fmla="*/ 1 w 1"/>
                  <a:gd name="T1" fmla="*/ 1 h 1"/>
                  <a:gd name="T2" fmla="*/ 0 w 1"/>
                  <a:gd name="T3" fmla="*/ 0 h 1"/>
                  <a:gd name="T4" fmla="*/ 0 w 1"/>
                  <a:gd name="T5" fmla="*/ 1 h 1"/>
                  <a:gd name="T6" fmla="*/ 1 w 1"/>
                  <a:gd name="T7" fmla="*/ 1 h 1"/>
                </a:gdLst>
                <a:ahLst/>
                <a:cxnLst>
                  <a:cxn ang="0">
                    <a:pos x="T0" y="T1"/>
                  </a:cxn>
                  <a:cxn ang="0">
                    <a:pos x="T2" y="T3"/>
                  </a:cxn>
                  <a:cxn ang="0">
                    <a:pos x="T4" y="T5"/>
                  </a:cxn>
                  <a:cxn ang="0">
                    <a:pos x="T6" y="T7"/>
                  </a:cxn>
                </a:cxnLst>
                <a:rect l="0" t="0" r="r" b="b"/>
                <a:pathLst>
                  <a:path w="1" h="1">
                    <a:moveTo>
                      <a:pt x="1" y="1"/>
                    </a:moveTo>
                    <a:cubicBezTo>
                      <a:pt x="0" y="0"/>
                      <a:pt x="0" y="0"/>
                      <a:pt x="0" y="0"/>
                    </a:cubicBezTo>
                    <a:cubicBezTo>
                      <a:pt x="0" y="0"/>
                      <a:pt x="0" y="1"/>
                      <a:pt x="0" y="1"/>
                    </a:cubicBezTo>
                    <a:cubicBezTo>
                      <a:pt x="0" y="1"/>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06" name="Freeform 144"/>
              <p:cNvSpPr/>
              <p:nvPr/>
            </p:nvSpPr>
            <p:spPr bwMode="auto">
              <a:xfrm>
                <a:off x="4514" y="1382"/>
                <a:ext cx="2" cy="4"/>
              </a:xfrm>
              <a:custGeom>
                <a:avLst/>
                <a:gdLst>
                  <a:gd name="T0" fmla="*/ 0 w 1"/>
                  <a:gd name="T1" fmla="*/ 2 h 2"/>
                  <a:gd name="T2" fmla="*/ 1 w 1"/>
                  <a:gd name="T3" fmla="*/ 0 h 2"/>
                  <a:gd name="T4" fmla="*/ 0 w 1"/>
                  <a:gd name="T5" fmla="*/ 2 h 2"/>
                </a:gdLst>
                <a:ahLst/>
                <a:cxnLst>
                  <a:cxn ang="0">
                    <a:pos x="T0" y="T1"/>
                  </a:cxn>
                  <a:cxn ang="0">
                    <a:pos x="T2" y="T3"/>
                  </a:cxn>
                  <a:cxn ang="0">
                    <a:pos x="T4" y="T5"/>
                  </a:cxn>
                </a:cxnLst>
                <a:rect l="0" t="0" r="r" b="b"/>
                <a:pathLst>
                  <a:path w="1" h="2">
                    <a:moveTo>
                      <a:pt x="0" y="2"/>
                    </a:moveTo>
                    <a:cubicBezTo>
                      <a:pt x="1" y="0"/>
                      <a:pt x="1" y="0"/>
                      <a:pt x="1" y="0"/>
                    </a:cubicBezTo>
                    <a:cubicBezTo>
                      <a:pt x="0" y="0"/>
                      <a:pt x="0"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07" name="Freeform 145"/>
              <p:cNvSpPr/>
              <p:nvPr/>
            </p:nvSpPr>
            <p:spPr bwMode="auto">
              <a:xfrm>
                <a:off x="4548" y="1397"/>
                <a:ext cx="2" cy="6"/>
              </a:xfrm>
              <a:custGeom>
                <a:avLst/>
                <a:gdLst>
                  <a:gd name="T0" fmla="*/ 0 w 1"/>
                  <a:gd name="T1" fmla="*/ 0 h 3"/>
                  <a:gd name="T2" fmla="*/ 1 w 1"/>
                  <a:gd name="T3" fmla="*/ 3 h 3"/>
                  <a:gd name="T4" fmla="*/ 0 w 1"/>
                  <a:gd name="T5" fmla="*/ 0 h 3"/>
                </a:gdLst>
                <a:ahLst/>
                <a:cxnLst>
                  <a:cxn ang="0">
                    <a:pos x="T0" y="T1"/>
                  </a:cxn>
                  <a:cxn ang="0">
                    <a:pos x="T2" y="T3"/>
                  </a:cxn>
                  <a:cxn ang="0">
                    <a:pos x="T4" y="T5"/>
                  </a:cxn>
                </a:cxnLst>
                <a:rect l="0" t="0" r="r" b="b"/>
                <a:pathLst>
                  <a:path w="1" h="3">
                    <a:moveTo>
                      <a:pt x="0" y="0"/>
                    </a:moveTo>
                    <a:cubicBezTo>
                      <a:pt x="0" y="1"/>
                      <a:pt x="1" y="2"/>
                      <a:pt x="1" y="3"/>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08" name="Freeform 146"/>
              <p:cNvSpPr/>
              <p:nvPr/>
            </p:nvSpPr>
            <p:spPr bwMode="auto">
              <a:xfrm>
                <a:off x="4550" y="1399"/>
                <a:ext cx="3" cy="4"/>
              </a:xfrm>
              <a:custGeom>
                <a:avLst/>
                <a:gdLst>
                  <a:gd name="T0" fmla="*/ 1 w 1"/>
                  <a:gd name="T1" fmla="*/ 2 h 2"/>
                  <a:gd name="T2" fmla="*/ 1 w 1"/>
                  <a:gd name="T3" fmla="*/ 1 h 2"/>
                  <a:gd name="T4" fmla="*/ 1 w 1"/>
                  <a:gd name="T5" fmla="*/ 2 h 2"/>
                </a:gdLst>
                <a:ahLst/>
                <a:cxnLst>
                  <a:cxn ang="0">
                    <a:pos x="T0" y="T1"/>
                  </a:cxn>
                  <a:cxn ang="0">
                    <a:pos x="T2" y="T3"/>
                  </a:cxn>
                  <a:cxn ang="0">
                    <a:pos x="T4" y="T5"/>
                  </a:cxn>
                </a:cxnLst>
                <a:rect l="0" t="0" r="r" b="b"/>
                <a:pathLst>
                  <a:path w="1" h="2">
                    <a:moveTo>
                      <a:pt x="1" y="2"/>
                    </a:moveTo>
                    <a:cubicBezTo>
                      <a:pt x="1" y="2"/>
                      <a:pt x="1" y="2"/>
                      <a:pt x="1" y="1"/>
                    </a:cubicBezTo>
                    <a:cubicBezTo>
                      <a:pt x="0" y="0"/>
                      <a:pt x="1" y="1"/>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09" name="Freeform 147"/>
              <p:cNvSpPr/>
              <p:nvPr/>
            </p:nvSpPr>
            <p:spPr bwMode="auto">
              <a:xfrm>
                <a:off x="4521" y="1382"/>
                <a:ext cx="0" cy="4"/>
              </a:xfrm>
              <a:custGeom>
                <a:avLst/>
                <a:gdLst>
                  <a:gd name="T0" fmla="*/ 2 h 2"/>
                  <a:gd name="T1" fmla="*/ 1 h 2"/>
                  <a:gd name="T2" fmla="*/ 1 h 2"/>
                  <a:gd name="T3" fmla="*/ 2 h 2"/>
                </a:gdLst>
                <a:ahLst/>
                <a:cxnLst>
                  <a:cxn ang="0">
                    <a:pos x="0" y="T0"/>
                  </a:cxn>
                  <a:cxn ang="0">
                    <a:pos x="0" y="T1"/>
                  </a:cxn>
                  <a:cxn ang="0">
                    <a:pos x="0" y="T2"/>
                  </a:cxn>
                  <a:cxn ang="0">
                    <a:pos x="0" y="T3"/>
                  </a:cxn>
                </a:cxnLst>
                <a:rect l="0" t="0" r="r" b="b"/>
                <a:pathLst>
                  <a:path h="2">
                    <a:moveTo>
                      <a:pt x="0" y="2"/>
                    </a:moveTo>
                    <a:cubicBezTo>
                      <a:pt x="0" y="1"/>
                      <a:pt x="0" y="1"/>
                      <a:pt x="0" y="1"/>
                    </a:cubicBezTo>
                    <a:cubicBezTo>
                      <a:pt x="0" y="0"/>
                      <a:pt x="0" y="1"/>
                      <a:pt x="0" y="1"/>
                    </a:cubicBezTo>
                    <a:cubicBezTo>
                      <a:pt x="0" y="1"/>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10" name="Freeform 148"/>
              <p:cNvSpPr/>
              <p:nvPr/>
            </p:nvSpPr>
            <p:spPr bwMode="auto">
              <a:xfrm>
                <a:off x="4516" y="1378"/>
                <a:ext cx="5" cy="8"/>
              </a:xfrm>
              <a:custGeom>
                <a:avLst/>
                <a:gdLst>
                  <a:gd name="T0" fmla="*/ 2 w 2"/>
                  <a:gd name="T1" fmla="*/ 4 h 4"/>
                  <a:gd name="T2" fmla="*/ 1 w 2"/>
                  <a:gd name="T3" fmla="*/ 2 h 4"/>
                  <a:gd name="T4" fmla="*/ 0 w 2"/>
                  <a:gd name="T5" fmla="*/ 2 h 4"/>
                  <a:gd name="T6" fmla="*/ 0 w 2"/>
                  <a:gd name="T7" fmla="*/ 0 h 4"/>
                  <a:gd name="T8" fmla="*/ 2 w 2"/>
                  <a:gd name="T9" fmla="*/ 4 h 4"/>
                  <a:gd name="T10" fmla="*/ 2 w 2"/>
                  <a:gd name="T11" fmla="*/ 4 h 4"/>
                </a:gdLst>
                <a:ahLst/>
                <a:cxnLst>
                  <a:cxn ang="0">
                    <a:pos x="T0" y="T1"/>
                  </a:cxn>
                  <a:cxn ang="0">
                    <a:pos x="T2" y="T3"/>
                  </a:cxn>
                  <a:cxn ang="0">
                    <a:pos x="T4" y="T5"/>
                  </a:cxn>
                  <a:cxn ang="0">
                    <a:pos x="T6" y="T7"/>
                  </a:cxn>
                  <a:cxn ang="0">
                    <a:pos x="T8" y="T9"/>
                  </a:cxn>
                  <a:cxn ang="0">
                    <a:pos x="T10" y="T11"/>
                  </a:cxn>
                </a:cxnLst>
                <a:rect l="0" t="0" r="r" b="b"/>
                <a:pathLst>
                  <a:path w="2" h="4">
                    <a:moveTo>
                      <a:pt x="2" y="4"/>
                    </a:moveTo>
                    <a:cubicBezTo>
                      <a:pt x="2" y="3"/>
                      <a:pt x="1" y="3"/>
                      <a:pt x="1" y="2"/>
                    </a:cubicBezTo>
                    <a:cubicBezTo>
                      <a:pt x="1" y="2"/>
                      <a:pt x="0" y="1"/>
                      <a:pt x="0" y="2"/>
                    </a:cubicBezTo>
                    <a:cubicBezTo>
                      <a:pt x="0" y="1"/>
                      <a:pt x="0" y="0"/>
                      <a:pt x="0" y="0"/>
                    </a:cubicBezTo>
                    <a:cubicBezTo>
                      <a:pt x="0" y="1"/>
                      <a:pt x="1" y="3"/>
                      <a:pt x="2" y="4"/>
                    </a:cubicBezTo>
                    <a:cubicBezTo>
                      <a:pt x="2" y="4"/>
                      <a:pt x="2" y="4"/>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11" name="Freeform 149"/>
              <p:cNvSpPr/>
              <p:nvPr/>
            </p:nvSpPr>
            <p:spPr bwMode="auto">
              <a:xfrm>
                <a:off x="4519" y="1380"/>
                <a:ext cx="2" cy="2"/>
              </a:xfrm>
              <a:custGeom>
                <a:avLst/>
                <a:gdLst>
                  <a:gd name="T0" fmla="*/ 0 w 1"/>
                  <a:gd name="T1" fmla="*/ 0 h 1"/>
                  <a:gd name="T2" fmla="*/ 0 w 1"/>
                  <a:gd name="T3" fmla="*/ 1 h 1"/>
                  <a:gd name="T4" fmla="*/ 0 w 1"/>
                  <a:gd name="T5" fmla="*/ 0 h 1"/>
                </a:gdLst>
                <a:ahLst/>
                <a:cxnLst>
                  <a:cxn ang="0">
                    <a:pos x="T0" y="T1"/>
                  </a:cxn>
                  <a:cxn ang="0">
                    <a:pos x="T2" y="T3"/>
                  </a:cxn>
                  <a:cxn ang="0">
                    <a:pos x="T4" y="T5"/>
                  </a:cxn>
                </a:cxnLst>
                <a:rect l="0" t="0" r="r" b="b"/>
                <a:pathLst>
                  <a:path w="1" h="1">
                    <a:moveTo>
                      <a:pt x="0" y="0"/>
                    </a:moveTo>
                    <a:cubicBezTo>
                      <a:pt x="0" y="1"/>
                      <a:pt x="0" y="1"/>
                      <a:pt x="0" y="1"/>
                    </a:cubicBezTo>
                    <a:cubicBezTo>
                      <a:pt x="0" y="1"/>
                      <a:pt x="1"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12" name="Freeform 150"/>
              <p:cNvSpPr/>
              <p:nvPr/>
            </p:nvSpPr>
            <p:spPr bwMode="auto">
              <a:xfrm>
                <a:off x="3876" y="135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13" name="Freeform 151"/>
              <p:cNvSpPr/>
              <p:nvPr/>
            </p:nvSpPr>
            <p:spPr bwMode="auto">
              <a:xfrm>
                <a:off x="4465" y="1920"/>
                <a:ext cx="5" cy="0"/>
              </a:xfrm>
              <a:custGeom>
                <a:avLst/>
                <a:gdLst>
                  <a:gd name="T0" fmla="*/ 1 w 2"/>
                  <a:gd name="T1" fmla="*/ 1 w 2"/>
                  <a:gd name="T2" fmla="*/ 1 w 2"/>
                </a:gdLst>
                <a:ahLst/>
                <a:cxnLst>
                  <a:cxn ang="0">
                    <a:pos x="T0" y="0"/>
                  </a:cxn>
                  <a:cxn ang="0">
                    <a:pos x="T1" y="0"/>
                  </a:cxn>
                  <a:cxn ang="0">
                    <a:pos x="T2" y="0"/>
                  </a:cxn>
                </a:cxnLst>
                <a:rect l="0" t="0" r="r" b="b"/>
                <a:pathLst>
                  <a:path w="2">
                    <a:moveTo>
                      <a:pt x="1" y="0"/>
                    </a:moveTo>
                    <a:cubicBezTo>
                      <a:pt x="0" y="0"/>
                      <a:pt x="0" y="0"/>
                      <a:pt x="1" y="0"/>
                    </a:cubicBezTo>
                    <a:cubicBezTo>
                      <a:pt x="2"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14" name="Freeform 152"/>
              <p:cNvSpPr/>
              <p:nvPr/>
            </p:nvSpPr>
            <p:spPr bwMode="auto">
              <a:xfrm>
                <a:off x="4468" y="1918"/>
                <a:ext cx="6" cy="5"/>
              </a:xfrm>
              <a:custGeom>
                <a:avLst/>
                <a:gdLst>
                  <a:gd name="T0" fmla="*/ 0 w 3"/>
                  <a:gd name="T1" fmla="*/ 0 h 2"/>
                  <a:gd name="T2" fmla="*/ 3 w 3"/>
                  <a:gd name="T3" fmla="*/ 2 h 2"/>
                  <a:gd name="T4" fmla="*/ 0 w 3"/>
                  <a:gd name="T5" fmla="*/ 0 h 2"/>
                </a:gdLst>
                <a:ahLst/>
                <a:cxnLst>
                  <a:cxn ang="0">
                    <a:pos x="T0" y="T1"/>
                  </a:cxn>
                  <a:cxn ang="0">
                    <a:pos x="T2" y="T3"/>
                  </a:cxn>
                  <a:cxn ang="0">
                    <a:pos x="T4" y="T5"/>
                  </a:cxn>
                </a:cxnLst>
                <a:rect l="0" t="0" r="r" b="b"/>
                <a:pathLst>
                  <a:path w="3" h="2">
                    <a:moveTo>
                      <a:pt x="0" y="0"/>
                    </a:moveTo>
                    <a:cubicBezTo>
                      <a:pt x="3" y="2"/>
                      <a:pt x="3" y="2"/>
                      <a:pt x="3" y="2"/>
                    </a:cubicBezTo>
                    <a:cubicBezTo>
                      <a:pt x="2" y="1"/>
                      <a:pt x="1"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15" name="Freeform 153"/>
              <p:cNvSpPr/>
              <p:nvPr/>
            </p:nvSpPr>
            <p:spPr bwMode="auto">
              <a:xfrm>
                <a:off x="3912" y="1286"/>
                <a:ext cx="4" cy="2"/>
              </a:xfrm>
              <a:custGeom>
                <a:avLst/>
                <a:gdLst>
                  <a:gd name="T0" fmla="*/ 2 w 2"/>
                  <a:gd name="T1" fmla="*/ 0 h 1"/>
                  <a:gd name="T2" fmla="*/ 1 w 2"/>
                  <a:gd name="T3" fmla="*/ 1 h 1"/>
                  <a:gd name="T4" fmla="*/ 2 w 2"/>
                  <a:gd name="T5" fmla="*/ 0 h 1"/>
                </a:gdLst>
                <a:ahLst/>
                <a:cxnLst>
                  <a:cxn ang="0">
                    <a:pos x="T0" y="T1"/>
                  </a:cxn>
                  <a:cxn ang="0">
                    <a:pos x="T2" y="T3"/>
                  </a:cxn>
                  <a:cxn ang="0">
                    <a:pos x="T4" y="T5"/>
                  </a:cxn>
                </a:cxnLst>
                <a:rect l="0" t="0" r="r" b="b"/>
                <a:pathLst>
                  <a:path w="2" h="1">
                    <a:moveTo>
                      <a:pt x="2" y="0"/>
                    </a:moveTo>
                    <a:cubicBezTo>
                      <a:pt x="2" y="1"/>
                      <a:pt x="0" y="1"/>
                      <a:pt x="1" y="1"/>
                    </a:cubicBezTo>
                    <a:cubicBezTo>
                      <a:pt x="1" y="0"/>
                      <a:pt x="2" y="1"/>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16" name="Freeform 154"/>
              <p:cNvSpPr/>
              <p:nvPr/>
            </p:nvSpPr>
            <p:spPr bwMode="auto">
              <a:xfrm>
                <a:off x="3876" y="132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17" name="Rectangle 155"/>
              <p:cNvSpPr>
                <a:spLocks noChangeArrowheads="1"/>
              </p:cNvSpPr>
              <p:nvPr/>
            </p:nvSpPr>
            <p:spPr bwMode="auto">
              <a:xfrm>
                <a:off x="4402" y="1454"/>
                <a:ext cx="1"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18" name="Freeform 156"/>
              <p:cNvSpPr/>
              <p:nvPr/>
            </p:nvSpPr>
            <p:spPr bwMode="auto">
              <a:xfrm>
                <a:off x="4546" y="1401"/>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19" name="Freeform 157"/>
              <p:cNvSpPr/>
              <p:nvPr/>
            </p:nvSpPr>
            <p:spPr bwMode="auto">
              <a:xfrm>
                <a:off x="3914" y="129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20" name="Freeform 158"/>
              <p:cNvSpPr/>
              <p:nvPr/>
            </p:nvSpPr>
            <p:spPr bwMode="auto">
              <a:xfrm>
                <a:off x="4423" y="14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21" name="Freeform 159"/>
              <p:cNvSpPr/>
              <p:nvPr/>
            </p:nvSpPr>
            <p:spPr bwMode="auto">
              <a:xfrm>
                <a:off x="4465" y="1456"/>
                <a:ext cx="3"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0"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22" name="Freeform 160"/>
              <p:cNvSpPr/>
              <p:nvPr/>
            </p:nvSpPr>
            <p:spPr bwMode="auto">
              <a:xfrm>
                <a:off x="4355" y="1509"/>
                <a:ext cx="4" cy="4"/>
              </a:xfrm>
              <a:custGeom>
                <a:avLst/>
                <a:gdLst>
                  <a:gd name="T0" fmla="*/ 0 w 4"/>
                  <a:gd name="T1" fmla="*/ 0 h 4"/>
                  <a:gd name="T2" fmla="*/ 0 w 4"/>
                  <a:gd name="T3" fmla="*/ 2 h 4"/>
                  <a:gd name="T4" fmla="*/ 4 w 4"/>
                  <a:gd name="T5" fmla="*/ 4 h 4"/>
                  <a:gd name="T6" fmla="*/ 0 w 4"/>
                  <a:gd name="T7" fmla="*/ 0 h 4"/>
                </a:gdLst>
                <a:ahLst/>
                <a:cxnLst>
                  <a:cxn ang="0">
                    <a:pos x="T0" y="T1"/>
                  </a:cxn>
                  <a:cxn ang="0">
                    <a:pos x="T2" y="T3"/>
                  </a:cxn>
                  <a:cxn ang="0">
                    <a:pos x="T4" y="T5"/>
                  </a:cxn>
                  <a:cxn ang="0">
                    <a:pos x="T6" y="T7"/>
                  </a:cxn>
                </a:cxnLst>
                <a:rect l="0" t="0" r="r" b="b"/>
                <a:pathLst>
                  <a:path w="4" h="4">
                    <a:moveTo>
                      <a:pt x="0" y="0"/>
                    </a:moveTo>
                    <a:lnTo>
                      <a:pt x="0" y="2"/>
                    </a:lnTo>
                    <a:lnTo>
                      <a:pt x="4" y="4"/>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23" name="Freeform 161"/>
              <p:cNvSpPr/>
              <p:nvPr/>
            </p:nvSpPr>
            <p:spPr bwMode="auto">
              <a:xfrm>
                <a:off x="4383" y="147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24" name="Freeform 162"/>
              <p:cNvSpPr/>
              <p:nvPr/>
            </p:nvSpPr>
            <p:spPr bwMode="auto">
              <a:xfrm>
                <a:off x="4287" y="1378"/>
                <a:ext cx="261" cy="237"/>
              </a:xfrm>
              <a:custGeom>
                <a:avLst/>
                <a:gdLst>
                  <a:gd name="T0" fmla="*/ 27 w 123"/>
                  <a:gd name="T1" fmla="*/ 92 h 112"/>
                  <a:gd name="T2" fmla="*/ 33 w 123"/>
                  <a:gd name="T3" fmla="*/ 85 h 112"/>
                  <a:gd name="T4" fmla="*/ 52 w 123"/>
                  <a:gd name="T5" fmla="*/ 57 h 112"/>
                  <a:gd name="T6" fmla="*/ 61 w 123"/>
                  <a:gd name="T7" fmla="*/ 52 h 112"/>
                  <a:gd name="T8" fmla="*/ 69 w 123"/>
                  <a:gd name="T9" fmla="*/ 49 h 112"/>
                  <a:gd name="T10" fmla="*/ 81 w 123"/>
                  <a:gd name="T11" fmla="*/ 39 h 112"/>
                  <a:gd name="T12" fmla="*/ 89 w 123"/>
                  <a:gd name="T13" fmla="*/ 34 h 112"/>
                  <a:gd name="T14" fmla="*/ 100 w 123"/>
                  <a:gd name="T15" fmla="*/ 25 h 112"/>
                  <a:gd name="T16" fmla="*/ 105 w 123"/>
                  <a:gd name="T17" fmla="*/ 17 h 112"/>
                  <a:gd name="T18" fmla="*/ 115 w 123"/>
                  <a:gd name="T19" fmla="*/ 15 h 112"/>
                  <a:gd name="T20" fmla="*/ 119 w 123"/>
                  <a:gd name="T21" fmla="*/ 14 h 112"/>
                  <a:gd name="T22" fmla="*/ 121 w 123"/>
                  <a:gd name="T23" fmla="*/ 8 h 112"/>
                  <a:gd name="T24" fmla="*/ 122 w 123"/>
                  <a:gd name="T25" fmla="*/ 7 h 112"/>
                  <a:gd name="T26" fmla="*/ 118 w 123"/>
                  <a:gd name="T27" fmla="*/ 7 h 112"/>
                  <a:gd name="T28" fmla="*/ 113 w 123"/>
                  <a:gd name="T29" fmla="*/ 5 h 112"/>
                  <a:gd name="T30" fmla="*/ 107 w 123"/>
                  <a:gd name="T31" fmla="*/ 4 h 112"/>
                  <a:gd name="T32" fmla="*/ 106 w 123"/>
                  <a:gd name="T33" fmla="*/ 3 h 112"/>
                  <a:gd name="T34" fmla="*/ 102 w 123"/>
                  <a:gd name="T35" fmla="*/ 4 h 112"/>
                  <a:gd name="T36" fmla="*/ 101 w 123"/>
                  <a:gd name="T37" fmla="*/ 4 h 112"/>
                  <a:gd name="T38" fmla="*/ 99 w 123"/>
                  <a:gd name="T39" fmla="*/ 2 h 112"/>
                  <a:gd name="T40" fmla="*/ 98 w 123"/>
                  <a:gd name="T41" fmla="*/ 9 h 112"/>
                  <a:gd name="T42" fmla="*/ 96 w 123"/>
                  <a:gd name="T43" fmla="*/ 8 h 112"/>
                  <a:gd name="T44" fmla="*/ 93 w 123"/>
                  <a:gd name="T45" fmla="*/ 7 h 112"/>
                  <a:gd name="T46" fmla="*/ 91 w 123"/>
                  <a:gd name="T47" fmla="*/ 7 h 112"/>
                  <a:gd name="T48" fmla="*/ 89 w 123"/>
                  <a:gd name="T49" fmla="*/ 10 h 112"/>
                  <a:gd name="T50" fmla="*/ 87 w 123"/>
                  <a:gd name="T51" fmla="*/ 10 h 112"/>
                  <a:gd name="T52" fmla="*/ 89 w 123"/>
                  <a:gd name="T53" fmla="*/ 18 h 112"/>
                  <a:gd name="T54" fmla="*/ 85 w 123"/>
                  <a:gd name="T55" fmla="*/ 12 h 112"/>
                  <a:gd name="T56" fmla="*/ 78 w 123"/>
                  <a:gd name="T57" fmla="*/ 16 h 112"/>
                  <a:gd name="T58" fmla="*/ 75 w 123"/>
                  <a:gd name="T59" fmla="*/ 18 h 112"/>
                  <a:gd name="T60" fmla="*/ 75 w 123"/>
                  <a:gd name="T61" fmla="*/ 24 h 112"/>
                  <a:gd name="T62" fmla="*/ 67 w 123"/>
                  <a:gd name="T63" fmla="*/ 25 h 112"/>
                  <a:gd name="T64" fmla="*/ 65 w 123"/>
                  <a:gd name="T65" fmla="*/ 29 h 112"/>
                  <a:gd name="T66" fmla="*/ 64 w 123"/>
                  <a:gd name="T67" fmla="*/ 29 h 112"/>
                  <a:gd name="T68" fmla="*/ 64 w 123"/>
                  <a:gd name="T69" fmla="*/ 32 h 112"/>
                  <a:gd name="T70" fmla="*/ 60 w 123"/>
                  <a:gd name="T71" fmla="*/ 30 h 112"/>
                  <a:gd name="T72" fmla="*/ 59 w 123"/>
                  <a:gd name="T73" fmla="*/ 34 h 112"/>
                  <a:gd name="T74" fmla="*/ 55 w 123"/>
                  <a:gd name="T75" fmla="*/ 39 h 112"/>
                  <a:gd name="T76" fmla="*/ 50 w 123"/>
                  <a:gd name="T77" fmla="*/ 39 h 112"/>
                  <a:gd name="T78" fmla="*/ 47 w 123"/>
                  <a:gd name="T79" fmla="*/ 43 h 112"/>
                  <a:gd name="T80" fmla="*/ 45 w 123"/>
                  <a:gd name="T81" fmla="*/ 45 h 112"/>
                  <a:gd name="T82" fmla="*/ 44 w 123"/>
                  <a:gd name="T83" fmla="*/ 45 h 112"/>
                  <a:gd name="T84" fmla="*/ 42 w 123"/>
                  <a:gd name="T85" fmla="*/ 48 h 112"/>
                  <a:gd name="T86" fmla="*/ 39 w 123"/>
                  <a:gd name="T87" fmla="*/ 54 h 112"/>
                  <a:gd name="T88" fmla="*/ 38 w 123"/>
                  <a:gd name="T89" fmla="*/ 56 h 112"/>
                  <a:gd name="T90" fmla="*/ 38 w 123"/>
                  <a:gd name="T91" fmla="*/ 63 h 112"/>
                  <a:gd name="T92" fmla="*/ 34 w 123"/>
                  <a:gd name="T93" fmla="*/ 65 h 112"/>
                  <a:gd name="T94" fmla="*/ 30 w 123"/>
                  <a:gd name="T95" fmla="*/ 69 h 112"/>
                  <a:gd name="T96" fmla="*/ 27 w 123"/>
                  <a:gd name="T97" fmla="*/ 71 h 112"/>
                  <a:gd name="T98" fmla="*/ 19 w 123"/>
                  <a:gd name="T99" fmla="*/ 78 h 112"/>
                  <a:gd name="T100" fmla="*/ 17 w 123"/>
                  <a:gd name="T101" fmla="*/ 80 h 112"/>
                  <a:gd name="T102" fmla="*/ 13 w 123"/>
                  <a:gd name="T103" fmla="*/ 88 h 112"/>
                  <a:gd name="T104" fmla="*/ 12 w 123"/>
                  <a:gd name="T105" fmla="*/ 95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3" h="112">
                    <a:moveTo>
                      <a:pt x="9" y="112"/>
                    </a:moveTo>
                    <a:cubicBezTo>
                      <a:pt x="9" y="108"/>
                      <a:pt x="13" y="106"/>
                      <a:pt x="17" y="105"/>
                    </a:cubicBezTo>
                    <a:cubicBezTo>
                      <a:pt x="17" y="104"/>
                      <a:pt x="17" y="102"/>
                      <a:pt x="18" y="102"/>
                    </a:cubicBezTo>
                    <a:cubicBezTo>
                      <a:pt x="20" y="98"/>
                      <a:pt x="27" y="98"/>
                      <a:pt x="28" y="93"/>
                    </a:cubicBezTo>
                    <a:cubicBezTo>
                      <a:pt x="27" y="93"/>
                      <a:pt x="27" y="92"/>
                      <a:pt x="26" y="91"/>
                    </a:cubicBezTo>
                    <a:cubicBezTo>
                      <a:pt x="27" y="92"/>
                      <a:pt x="27" y="92"/>
                      <a:pt x="27" y="92"/>
                    </a:cubicBezTo>
                    <a:cubicBezTo>
                      <a:pt x="26" y="91"/>
                      <a:pt x="26" y="91"/>
                      <a:pt x="26" y="91"/>
                    </a:cubicBezTo>
                    <a:cubicBezTo>
                      <a:pt x="26" y="90"/>
                      <a:pt x="28" y="92"/>
                      <a:pt x="28" y="92"/>
                    </a:cubicBezTo>
                    <a:cubicBezTo>
                      <a:pt x="29" y="91"/>
                      <a:pt x="29" y="89"/>
                      <a:pt x="31" y="88"/>
                    </a:cubicBezTo>
                    <a:cubicBezTo>
                      <a:pt x="29" y="86"/>
                      <a:pt x="31" y="87"/>
                      <a:pt x="29" y="85"/>
                    </a:cubicBezTo>
                    <a:cubicBezTo>
                      <a:pt x="30" y="86"/>
                      <a:pt x="30" y="86"/>
                      <a:pt x="30" y="86"/>
                    </a:cubicBezTo>
                    <a:cubicBezTo>
                      <a:pt x="30" y="84"/>
                      <a:pt x="30" y="84"/>
                      <a:pt x="33" y="85"/>
                    </a:cubicBezTo>
                    <a:cubicBezTo>
                      <a:pt x="38" y="83"/>
                      <a:pt x="40" y="79"/>
                      <a:pt x="43" y="76"/>
                    </a:cubicBezTo>
                    <a:cubicBezTo>
                      <a:pt x="46" y="72"/>
                      <a:pt x="48" y="68"/>
                      <a:pt x="52" y="64"/>
                    </a:cubicBezTo>
                    <a:cubicBezTo>
                      <a:pt x="50" y="61"/>
                      <a:pt x="52" y="61"/>
                      <a:pt x="50" y="59"/>
                    </a:cubicBezTo>
                    <a:cubicBezTo>
                      <a:pt x="51" y="59"/>
                      <a:pt x="51" y="59"/>
                      <a:pt x="51" y="59"/>
                    </a:cubicBezTo>
                    <a:cubicBezTo>
                      <a:pt x="51" y="58"/>
                      <a:pt x="52" y="59"/>
                      <a:pt x="54" y="59"/>
                    </a:cubicBezTo>
                    <a:cubicBezTo>
                      <a:pt x="53" y="58"/>
                      <a:pt x="54" y="59"/>
                      <a:pt x="52" y="57"/>
                    </a:cubicBezTo>
                    <a:cubicBezTo>
                      <a:pt x="51" y="56"/>
                      <a:pt x="55" y="59"/>
                      <a:pt x="54" y="58"/>
                    </a:cubicBezTo>
                    <a:cubicBezTo>
                      <a:pt x="55" y="59"/>
                      <a:pt x="53" y="57"/>
                      <a:pt x="54" y="58"/>
                    </a:cubicBezTo>
                    <a:cubicBezTo>
                      <a:pt x="53" y="55"/>
                      <a:pt x="55" y="59"/>
                      <a:pt x="57" y="59"/>
                    </a:cubicBezTo>
                    <a:cubicBezTo>
                      <a:pt x="58" y="57"/>
                      <a:pt x="58" y="54"/>
                      <a:pt x="61" y="54"/>
                    </a:cubicBezTo>
                    <a:cubicBezTo>
                      <a:pt x="61" y="54"/>
                      <a:pt x="60" y="52"/>
                      <a:pt x="60" y="52"/>
                    </a:cubicBezTo>
                    <a:cubicBezTo>
                      <a:pt x="62" y="55"/>
                      <a:pt x="60" y="51"/>
                      <a:pt x="61" y="52"/>
                    </a:cubicBezTo>
                    <a:cubicBezTo>
                      <a:pt x="62" y="53"/>
                      <a:pt x="62" y="53"/>
                      <a:pt x="62" y="53"/>
                    </a:cubicBezTo>
                    <a:cubicBezTo>
                      <a:pt x="63" y="54"/>
                      <a:pt x="63" y="51"/>
                      <a:pt x="64" y="52"/>
                    </a:cubicBezTo>
                    <a:cubicBezTo>
                      <a:pt x="64" y="50"/>
                      <a:pt x="67" y="52"/>
                      <a:pt x="66" y="50"/>
                    </a:cubicBezTo>
                    <a:cubicBezTo>
                      <a:pt x="67" y="52"/>
                      <a:pt x="67" y="51"/>
                      <a:pt x="68" y="51"/>
                    </a:cubicBezTo>
                    <a:cubicBezTo>
                      <a:pt x="66" y="48"/>
                      <a:pt x="70" y="51"/>
                      <a:pt x="69" y="49"/>
                    </a:cubicBezTo>
                    <a:cubicBezTo>
                      <a:pt x="69" y="49"/>
                      <a:pt x="69" y="49"/>
                      <a:pt x="69" y="49"/>
                    </a:cubicBezTo>
                    <a:cubicBezTo>
                      <a:pt x="71" y="48"/>
                      <a:pt x="73" y="47"/>
                      <a:pt x="74" y="44"/>
                    </a:cubicBezTo>
                    <a:cubicBezTo>
                      <a:pt x="75" y="43"/>
                      <a:pt x="78" y="45"/>
                      <a:pt x="79" y="42"/>
                    </a:cubicBezTo>
                    <a:cubicBezTo>
                      <a:pt x="78" y="41"/>
                      <a:pt x="78" y="41"/>
                      <a:pt x="78" y="41"/>
                    </a:cubicBezTo>
                    <a:cubicBezTo>
                      <a:pt x="78" y="41"/>
                      <a:pt x="79" y="42"/>
                      <a:pt x="79" y="42"/>
                    </a:cubicBezTo>
                    <a:cubicBezTo>
                      <a:pt x="79" y="40"/>
                      <a:pt x="81" y="41"/>
                      <a:pt x="81" y="41"/>
                    </a:cubicBezTo>
                    <a:cubicBezTo>
                      <a:pt x="81" y="40"/>
                      <a:pt x="81" y="40"/>
                      <a:pt x="81" y="39"/>
                    </a:cubicBezTo>
                    <a:cubicBezTo>
                      <a:pt x="83" y="41"/>
                      <a:pt x="82" y="37"/>
                      <a:pt x="84" y="38"/>
                    </a:cubicBezTo>
                    <a:cubicBezTo>
                      <a:pt x="82" y="36"/>
                      <a:pt x="84" y="37"/>
                      <a:pt x="84" y="36"/>
                    </a:cubicBezTo>
                    <a:cubicBezTo>
                      <a:pt x="84" y="36"/>
                      <a:pt x="84" y="36"/>
                      <a:pt x="85" y="37"/>
                    </a:cubicBezTo>
                    <a:cubicBezTo>
                      <a:pt x="85" y="36"/>
                      <a:pt x="85" y="36"/>
                      <a:pt x="87" y="36"/>
                    </a:cubicBezTo>
                    <a:cubicBezTo>
                      <a:pt x="87" y="36"/>
                      <a:pt x="86" y="34"/>
                      <a:pt x="87" y="34"/>
                    </a:cubicBezTo>
                    <a:cubicBezTo>
                      <a:pt x="88" y="36"/>
                      <a:pt x="88" y="34"/>
                      <a:pt x="89" y="34"/>
                    </a:cubicBezTo>
                    <a:cubicBezTo>
                      <a:pt x="87" y="32"/>
                      <a:pt x="87" y="31"/>
                      <a:pt x="88" y="31"/>
                    </a:cubicBezTo>
                    <a:cubicBezTo>
                      <a:pt x="89" y="34"/>
                      <a:pt x="89" y="34"/>
                      <a:pt x="89" y="34"/>
                    </a:cubicBezTo>
                    <a:cubicBezTo>
                      <a:pt x="90" y="31"/>
                      <a:pt x="93" y="33"/>
                      <a:pt x="93" y="29"/>
                    </a:cubicBezTo>
                    <a:cubicBezTo>
                      <a:pt x="94" y="30"/>
                      <a:pt x="94" y="30"/>
                      <a:pt x="94" y="30"/>
                    </a:cubicBezTo>
                    <a:cubicBezTo>
                      <a:pt x="95" y="28"/>
                      <a:pt x="98" y="29"/>
                      <a:pt x="98" y="25"/>
                    </a:cubicBezTo>
                    <a:cubicBezTo>
                      <a:pt x="99" y="25"/>
                      <a:pt x="100" y="26"/>
                      <a:pt x="100" y="25"/>
                    </a:cubicBezTo>
                    <a:cubicBezTo>
                      <a:pt x="100" y="24"/>
                      <a:pt x="101" y="24"/>
                      <a:pt x="100" y="22"/>
                    </a:cubicBezTo>
                    <a:cubicBezTo>
                      <a:pt x="100" y="21"/>
                      <a:pt x="101" y="22"/>
                      <a:pt x="101" y="23"/>
                    </a:cubicBezTo>
                    <a:cubicBezTo>
                      <a:pt x="102" y="23"/>
                      <a:pt x="104" y="25"/>
                      <a:pt x="103" y="22"/>
                    </a:cubicBezTo>
                    <a:cubicBezTo>
                      <a:pt x="104" y="23"/>
                      <a:pt x="104" y="23"/>
                      <a:pt x="104" y="23"/>
                    </a:cubicBezTo>
                    <a:cubicBezTo>
                      <a:pt x="104" y="22"/>
                      <a:pt x="104" y="20"/>
                      <a:pt x="106" y="21"/>
                    </a:cubicBezTo>
                    <a:cubicBezTo>
                      <a:pt x="105" y="19"/>
                      <a:pt x="106" y="19"/>
                      <a:pt x="105" y="17"/>
                    </a:cubicBezTo>
                    <a:cubicBezTo>
                      <a:pt x="105" y="17"/>
                      <a:pt x="106" y="19"/>
                      <a:pt x="106" y="18"/>
                    </a:cubicBezTo>
                    <a:cubicBezTo>
                      <a:pt x="106" y="20"/>
                      <a:pt x="106" y="20"/>
                      <a:pt x="106" y="20"/>
                    </a:cubicBezTo>
                    <a:cubicBezTo>
                      <a:pt x="108" y="20"/>
                      <a:pt x="109" y="18"/>
                      <a:pt x="110" y="16"/>
                    </a:cubicBezTo>
                    <a:cubicBezTo>
                      <a:pt x="112" y="19"/>
                      <a:pt x="112" y="16"/>
                      <a:pt x="113" y="17"/>
                    </a:cubicBezTo>
                    <a:cubicBezTo>
                      <a:pt x="113" y="15"/>
                      <a:pt x="115" y="17"/>
                      <a:pt x="114" y="14"/>
                    </a:cubicBezTo>
                    <a:cubicBezTo>
                      <a:pt x="115" y="15"/>
                      <a:pt x="115" y="15"/>
                      <a:pt x="115" y="15"/>
                    </a:cubicBezTo>
                    <a:cubicBezTo>
                      <a:pt x="115" y="15"/>
                      <a:pt x="116" y="15"/>
                      <a:pt x="117" y="15"/>
                    </a:cubicBezTo>
                    <a:cubicBezTo>
                      <a:pt x="118" y="16"/>
                      <a:pt x="118" y="14"/>
                      <a:pt x="118" y="13"/>
                    </a:cubicBezTo>
                    <a:cubicBezTo>
                      <a:pt x="118" y="14"/>
                      <a:pt x="118" y="14"/>
                      <a:pt x="118" y="14"/>
                    </a:cubicBezTo>
                    <a:cubicBezTo>
                      <a:pt x="118" y="13"/>
                      <a:pt x="118" y="11"/>
                      <a:pt x="118" y="9"/>
                    </a:cubicBezTo>
                    <a:cubicBezTo>
                      <a:pt x="119" y="10"/>
                      <a:pt x="118" y="9"/>
                      <a:pt x="119" y="10"/>
                    </a:cubicBezTo>
                    <a:cubicBezTo>
                      <a:pt x="119" y="11"/>
                      <a:pt x="119" y="13"/>
                      <a:pt x="119" y="14"/>
                    </a:cubicBezTo>
                    <a:cubicBezTo>
                      <a:pt x="120" y="15"/>
                      <a:pt x="119" y="11"/>
                      <a:pt x="120" y="13"/>
                    </a:cubicBezTo>
                    <a:cubicBezTo>
                      <a:pt x="121" y="14"/>
                      <a:pt x="121" y="13"/>
                      <a:pt x="121" y="11"/>
                    </a:cubicBezTo>
                    <a:cubicBezTo>
                      <a:pt x="121" y="12"/>
                      <a:pt x="121" y="12"/>
                      <a:pt x="121" y="13"/>
                    </a:cubicBezTo>
                    <a:cubicBezTo>
                      <a:pt x="122" y="13"/>
                      <a:pt x="122" y="13"/>
                      <a:pt x="122" y="12"/>
                    </a:cubicBezTo>
                    <a:cubicBezTo>
                      <a:pt x="122" y="12"/>
                      <a:pt x="122" y="12"/>
                      <a:pt x="122" y="12"/>
                    </a:cubicBezTo>
                    <a:cubicBezTo>
                      <a:pt x="122" y="10"/>
                      <a:pt x="122" y="10"/>
                      <a:pt x="121" y="8"/>
                    </a:cubicBezTo>
                    <a:cubicBezTo>
                      <a:pt x="121" y="9"/>
                      <a:pt x="121" y="9"/>
                      <a:pt x="121" y="9"/>
                    </a:cubicBezTo>
                    <a:cubicBezTo>
                      <a:pt x="121" y="7"/>
                      <a:pt x="121" y="7"/>
                      <a:pt x="122" y="8"/>
                    </a:cubicBezTo>
                    <a:cubicBezTo>
                      <a:pt x="122" y="10"/>
                      <a:pt x="122" y="11"/>
                      <a:pt x="122" y="11"/>
                    </a:cubicBezTo>
                    <a:cubicBezTo>
                      <a:pt x="123" y="7"/>
                      <a:pt x="123" y="7"/>
                      <a:pt x="123" y="7"/>
                    </a:cubicBezTo>
                    <a:cubicBezTo>
                      <a:pt x="123" y="9"/>
                      <a:pt x="122" y="8"/>
                      <a:pt x="122" y="6"/>
                    </a:cubicBezTo>
                    <a:cubicBezTo>
                      <a:pt x="122" y="7"/>
                      <a:pt x="122" y="7"/>
                      <a:pt x="122" y="7"/>
                    </a:cubicBezTo>
                    <a:cubicBezTo>
                      <a:pt x="122" y="6"/>
                      <a:pt x="122" y="6"/>
                      <a:pt x="122" y="6"/>
                    </a:cubicBezTo>
                    <a:cubicBezTo>
                      <a:pt x="121" y="7"/>
                      <a:pt x="120" y="5"/>
                      <a:pt x="120" y="7"/>
                    </a:cubicBezTo>
                    <a:cubicBezTo>
                      <a:pt x="120" y="8"/>
                      <a:pt x="120" y="8"/>
                      <a:pt x="120" y="8"/>
                    </a:cubicBezTo>
                    <a:cubicBezTo>
                      <a:pt x="120" y="8"/>
                      <a:pt x="120" y="11"/>
                      <a:pt x="119" y="9"/>
                    </a:cubicBezTo>
                    <a:cubicBezTo>
                      <a:pt x="119" y="7"/>
                      <a:pt x="119" y="7"/>
                      <a:pt x="119" y="7"/>
                    </a:cubicBezTo>
                    <a:cubicBezTo>
                      <a:pt x="119" y="7"/>
                      <a:pt x="119" y="8"/>
                      <a:pt x="118" y="7"/>
                    </a:cubicBezTo>
                    <a:cubicBezTo>
                      <a:pt x="118" y="5"/>
                      <a:pt x="118" y="5"/>
                      <a:pt x="118" y="5"/>
                    </a:cubicBezTo>
                    <a:cubicBezTo>
                      <a:pt x="119" y="8"/>
                      <a:pt x="117" y="6"/>
                      <a:pt x="117" y="7"/>
                    </a:cubicBezTo>
                    <a:cubicBezTo>
                      <a:pt x="117" y="6"/>
                      <a:pt x="117" y="6"/>
                      <a:pt x="117" y="6"/>
                    </a:cubicBezTo>
                    <a:cubicBezTo>
                      <a:pt x="116" y="6"/>
                      <a:pt x="117" y="8"/>
                      <a:pt x="117" y="8"/>
                    </a:cubicBezTo>
                    <a:cubicBezTo>
                      <a:pt x="117" y="8"/>
                      <a:pt x="116" y="5"/>
                      <a:pt x="115" y="4"/>
                    </a:cubicBezTo>
                    <a:cubicBezTo>
                      <a:pt x="115" y="5"/>
                      <a:pt x="114" y="7"/>
                      <a:pt x="113" y="5"/>
                    </a:cubicBezTo>
                    <a:cubicBezTo>
                      <a:pt x="112" y="6"/>
                      <a:pt x="112" y="7"/>
                      <a:pt x="112" y="8"/>
                    </a:cubicBezTo>
                    <a:cubicBezTo>
                      <a:pt x="111" y="8"/>
                      <a:pt x="111" y="6"/>
                      <a:pt x="111" y="7"/>
                    </a:cubicBezTo>
                    <a:cubicBezTo>
                      <a:pt x="111" y="6"/>
                      <a:pt x="110" y="5"/>
                      <a:pt x="110" y="4"/>
                    </a:cubicBezTo>
                    <a:cubicBezTo>
                      <a:pt x="110" y="5"/>
                      <a:pt x="109" y="4"/>
                      <a:pt x="110" y="7"/>
                    </a:cubicBezTo>
                    <a:cubicBezTo>
                      <a:pt x="109" y="6"/>
                      <a:pt x="108" y="6"/>
                      <a:pt x="107" y="7"/>
                    </a:cubicBezTo>
                    <a:cubicBezTo>
                      <a:pt x="108" y="7"/>
                      <a:pt x="107" y="5"/>
                      <a:pt x="107" y="4"/>
                    </a:cubicBezTo>
                    <a:cubicBezTo>
                      <a:pt x="107" y="6"/>
                      <a:pt x="106" y="7"/>
                      <a:pt x="106" y="7"/>
                    </a:cubicBezTo>
                    <a:cubicBezTo>
                      <a:pt x="106" y="9"/>
                      <a:pt x="106" y="9"/>
                      <a:pt x="107" y="10"/>
                    </a:cubicBezTo>
                    <a:cubicBezTo>
                      <a:pt x="107" y="10"/>
                      <a:pt x="107" y="11"/>
                      <a:pt x="107" y="11"/>
                    </a:cubicBezTo>
                    <a:cubicBezTo>
                      <a:pt x="106" y="9"/>
                      <a:pt x="105" y="7"/>
                      <a:pt x="104" y="7"/>
                    </a:cubicBezTo>
                    <a:cubicBezTo>
                      <a:pt x="104" y="4"/>
                      <a:pt x="106" y="7"/>
                      <a:pt x="104" y="4"/>
                    </a:cubicBezTo>
                    <a:cubicBezTo>
                      <a:pt x="104" y="2"/>
                      <a:pt x="105" y="2"/>
                      <a:pt x="106" y="3"/>
                    </a:cubicBezTo>
                    <a:cubicBezTo>
                      <a:pt x="105" y="1"/>
                      <a:pt x="105" y="3"/>
                      <a:pt x="104" y="1"/>
                    </a:cubicBezTo>
                    <a:cubicBezTo>
                      <a:pt x="104" y="1"/>
                      <a:pt x="104" y="2"/>
                      <a:pt x="103" y="3"/>
                    </a:cubicBezTo>
                    <a:cubicBezTo>
                      <a:pt x="104" y="4"/>
                      <a:pt x="104" y="4"/>
                      <a:pt x="104" y="5"/>
                    </a:cubicBezTo>
                    <a:cubicBezTo>
                      <a:pt x="105" y="8"/>
                      <a:pt x="103" y="4"/>
                      <a:pt x="103" y="4"/>
                    </a:cubicBezTo>
                    <a:cubicBezTo>
                      <a:pt x="103" y="3"/>
                      <a:pt x="103" y="3"/>
                      <a:pt x="103" y="3"/>
                    </a:cubicBezTo>
                    <a:cubicBezTo>
                      <a:pt x="102" y="2"/>
                      <a:pt x="102" y="4"/>
                      <a:pt x="102" y="4"/>
                    </a:cubicBezTo>
                    <a:cubicBezTo>
                      <a:pt x="100" y="1"/>
                      <a:pt x="102" y="3"/>
                      <a:pt x="102" y="1"/>
                    </a:cubicBezTo>
                    <a:cubicBezTo>
                      <a:pt x="101" y="0"/>
                      <a:pt x="101" y="0"/>
                      <a:pt x="101" y="0"/>
                    </a:cubicBezTo>
                    <a:cubicBezTo>
                      <a:pt x="100" y="0"/>
                      <a:pt x="101" y="2"/>
                      <a:pt x="100" y="2"/>
                    </a:cubicBezTo>
                    <a:cubicBezTo>
                      <a:pt x="100" y="1"/>
                      <a:pt x="100" y="1"/>
                      <a:pt x="100" y="1"/>
                    </a:cubicBezTo>
                    <a:cubicBezTo>
                      <a:pt x="100" y="1"/>
                      <a:pt x="100" y="1"/>
                      <a:pt x="100" y="1"/>
                    </a:cubicBezTo>
                    <a:cubicBezTo>
                      <a:pt x="100" y="3"/>
                      <a:pt x="101" y="4"/>
                      <a:pt x="101" y="4"/>
                    </a:cubicBezTo>
                    <a:cubicBezTo>
                      <a:pt x="102" y="7"/>
                      <a:pt x="101" y="4"/>
                      <a:pt x="101" y="5"/>
                    </a:cubicBezTo>
                    <a:cubicBezTo>
                      <a:pt x="101" y="7"/>
                      <a:pt x="101" y="5"/>
                      <a:pt x="102" y="7"/>
                    </a:cubicBezTo>
                    <a:cubicBezTo>
                      <a:pt x="102" y="8"/>
                      <a:pt x="102" y="8"/>
                      <a:pt x="102" y="9"/>
                    </a:cubicBezTo>
                    <a:cubicBezTo>
                      <a:pt x="101" y="9"/>
                      <a:pt x="101" y="7"/>
                      <a:pt x="100" y="6"/>
                    </a:cubicBezTo>
                    <a:cubicBezTo>
                      <a:pt x="100" y="6"/>
                      <a:pt x="100" y="5"/>
                      <a:pt x="101" y="6"/>
                    </a:cubicBezTo>
                    <a:cubicBezTo>
                      <a:pt x="101" y="4"/>
                      <a:pt x="99" y="3"/>
                      <a:pt x="99" y="2"/>
                    </a:cubicBezTo>
                    <a:cubicBezTo>
                      <a:pt x="98" y="1"/>
                      <a:pt x="99" y="4"/>
                      <a:pt x="99" y="4"/>
                    </a:cubicBezTo>
                    <a:cubicBezTo>
                      <a:pt x="99" y="3"/>
                      <a:pt x="99" y="5"/>
                      <a:pt x="100" y="6"/>
                    </a:cubicBezTo>
                    <a:cubicBezTo>
                      <a:pt x="101" y="11"/>
                      <a:pt x="98" y="3"/>
                      <a:pt x="97" y="4"/>
                    </a:cubicBezTo>
                    <a:cubicBezTo>
                      <a:pt x="99" y="7"/>
                      <a:pt x="98" y="8"/>
                      <a:pt x="100" y="11"/>
                    </a:cubicBezTo>
                    <a:cubicBezTo>
                      <a:pt x="100" y="12"/>
                      <a:pt x="100" y="13"/>
                      <a:pt x="100" y="12"/>
                    </a:cubicBezTo>
                    <a:cubicBezTo>
                      <a:pt x="99" y="10"/>
                      <a:pt x="99" y="11"/>
                      <a:pt x="98" y="9"/>
                    </a:cubicBezTo>
                    <a:cubicBezTo>
                      <a:pt x="98" y="9"/>
                      <a:pt x="98" y="9"/>
                      <a:pt x="98" y="9"/>
                    </a:cubicBezTo>
                    <a:cubicBezTo>
                      <a:pt x="98" y="7"/>
                      <a:pt x="98" y="7"/>
                      <a:pt x="98" y="7"/>
                    </a:cubicBezTo>
                    <a:cubicBezTo>
                      <a:pt x="97" y="5"/>
                      <a:pt x="95" y="4"/>
                      <a:pt x="95" y="4"/>
                    </a:cubicBezTo>
                    <a:cubicBezTo>
                      <a:pt x="95" y="5"/>
                      <a:pt x="96" y="5"/>
                      <a:pt x="96" y="6"/>
                    </a:cubicBezTo>
                    <a:cubicBezTo>
                      <a:pt x="95" y="5"/>
                      <a:pt x="95" y="4"/>
                      <a:pt x="94" y="4"/>
                    </a:cubicBezTo>
                    <a:cubicBezTo>
                      <a:pt x="95" y="5"/>
                      <a:pt x="96" y="7"/>
                      <a:pt x="96" y="8"/>
                    </a:cubicBezTo>
                    <a:cubicBezTo>
                      <a:pt x="95" y="8"/>
                      <a:pt x="94" y="6"/>
                      <a:pt x="94" y="6"/>
                    </a:cubicBezTo>
                    <a:cubicBezTo>
                      <a:pt x="94" y="4"/>
                      <a:pt x="94" y="4"/>
                      <a:pt x="94" y="4"/>
                    </a:cubicBezTo>
                    <a:cubicBezTo>
                      <a:pt x="94" y="6"/>
                      <a:pt x="93" y="3"/>
                      <a:pt x="93" y="4"/>
                    </a:cubicBezTo>
                    <a:cubicBezTo>
                      <a:pt x="93" y="5"/>
                      <a:pt x="94" y="7"/>
                      <a:pt x="94" y="8"/>
                    </a:cubicBezTo>
                    <a:cubicBezTo>
                      <a:pt x="94" y="9"/>
                      <a:pt x="94" y="8"/>
                      <a:pt x="94" y="8"/>
                    </a:cubicBezTo>
                    <a:cubicBezTo>
                      <a:pt x="93" y="7"/>
                      <a:pt x="93" y="7"/>
                      <a:pt x="93" y="7"/>
                    </a:cubicBezTo>
                    <a:cubicBezTo>
                      <a:pt x="93" y="7"/>
                      <a:pt x="92" y="4"/>
                      <a:pt x="92" y="5"/>
                    </a:cubicBezTo>
                    <a:cubicBezTo>
                      <a:pt x="92" y="6"/>
                      <a:pt x="92" y="6"/>
                      <a:pt x="92" y="6"/>
                    </a:cubicBezTo>
                    <a:cubicBezTo>
                      <a:pt x="92" y="6"/>
                      <a:pt x="92" y="6"/>
                      <a:pt x="91" y="5"/>
                    </a:cubicBezTo>
                    <a:cubicBezTo>
                      <a:pt x="92" y="6"/>
                      <a:pt x="91" y="6"/>
                      <a:pt x="92" y="6"/>
                    </a:cubicBezTo>
                    <a:cubicBezTo>
                      <a:pt x="91" y="5"/>
                      <a:pt x="91" y="5"/>
                      <a:pt x="91" y="5"/>
                    </a:cubicBezTo>
                    <a:cubicBezTo>
                      <a:pt x="91" y="6"/>
                      <a:pt x="92" y="9"/>
                      <a:pt x="91" y="7"/>
                    </a:cubicBezTo>
                    <a:cubicBezTo>
                      <a:pt x="92" y="9"/>
                      <a:pt x="91" y="7"/>
                      <a:pt x="92" y="8"/>
                    </a:cubicBezTo>
                    <a:cubicBezTo>
                      <a:pt x="93" y="9"/>
                      <a:pt x="92" y="9"/>
                      <a:pt x="92" y="10"/>
                    </a:cubicBezTo>
                    <a:cubicBezTo>
                      <a:pt x="91" y="7"/>
                      <a:pt x="91" y="10"/>
                      <a:pt x="91" y="10"/>
                    </a:cubicBezTo>
                    <a:cubicBezTo>
                      <a:pt x="91" y="9"/>
                      <a:pt x="90" y="9"/>
                      <a:pt x="90" y="8"/>
                    </a:cubicBezTo>
                    <a:cubicBezTo>
                      <a:pt x="91" y="10"/>
                      <a:pt x="91" y="10"/>
                      <a:pt x="91" y="10"/>
                    </a:cubicBezTo>
                    <a:cubicBezTo>
                      <a:pt x="89" y="7"/>
                      <a:pt x="90" y="11"/>
                      <a:pt x="89" y="10"/>
                    </a:cubicBezTo>
                    <a:cubicBezTo>
                      <a:pt x="89" y="9"/>
                      <a:pt x="88" y="8"/>
                      <a:pt x="88" y="7"/>
                    </a:cubicBezTo>
                    <a:cubicBezTo>
                      <a:pt x="90" y="10"/>
                      <a:pt x="89" y="11"/>
                      <a:pt x="90" y="12"/>
                    </a:cubicBezTo>
                    <a:cubicBezTo>
                      <a:pt x="89" y="12"/>
                      <a:pt x="88" y="9"/>
                      <a:pt x="87" y="8"/>
                    </a:cubicBezTo>
                    <a:cubicBezTo>
                      <a:pt x="88" y="10"/>
                      <a:pt x="86" y="7"/>
                      <a:pt x="87" y="9"/>
                    </a:cubicBezTo>
                    <a:cubicBezTo>
                      <a:pt x="88" y="10"/>
                      <a:pt x="88" y="11"/>
                      <a:pt x="88" y="12"/>
                    </a:cubicBezTo>
                    <a:cubicBezTo>
                      <a:pt x="88" y="12"/>
                      <a:pt x="88" y="11"/>
                      <a:pt x="87" y="10"/>
                    </a:cubicBezTo>
                    <a:cubicBezTo>
                      <a:pt x="87" y="10"/>
                      <a:pt x="88" y="12"/>
                      <a:pt x="88" y="13"/>
                    </a:cubicBezTo>
                    <a:cubicBezTo>
                      <a:pt x="88" y="13"/>
                      <a:pt x="89" y="15"/>
                      <a:pt x="88" y="14"/>
                    </a:cubicBezTo>
                    <a:cubicBezTo>
                      <a:pt x="87" y="12"/>
                      <a:pt x="88" y="13"/>
                      <a:pt x="87" y="12"/>
                    </a:cubicBezTo>
                    <a:cubicBezTo>
                      <a:pt x="86" y="12"/>
                      <a:pt x="89" y="16"/>
                      <a:pt x="88" y="16"/>
                    </a:cubicBezTo>
                    <a:cubicBezTo>
                      <a:pt x="89" y="17"/>
                      <a:pt x="90" y="20"/>
                      <a:pt x="90" y="21"/>
                    </a:cubicBezTo>
                    <a:cubicBezTo>
                      <a:pt x="89" y="21"/>
                      <a:pt x="90" y="20"/>
                      <a:pt x="89" y="18"/>
                    </a:cubicBezTo>
                    <a:cubicBezTo>
                      <a:pt x="89" y="18"/>
                      <a:pt x="89" y="18"/>
                      <a:pt x="89" y="18"/>
                    </a:cubicBezTo>
                    <a:cubicBezTo>
                      <a:pt x="87" y="16"/>
                      <a:pt x="87" y="14"/>
                      <a:pt x="86" y="12"/>
                    </a:cubicBezTo>
                    <a:cubicBezTo>
                      <a:pt x="86" y="13"/>
                      <a:pt x="86" y="13"/>
                      <a:pt x="86" y="13"/>
                    </a:cubicBezTo>
                    <a:cubicBezTo>
                      <a:pt x="85" y="12"/>
                      <a:pt x="85" y="11"/>
                      <a:pt x="84" y="10"/>
                    </a:cubicBezTo>
                    <a:cubicBezTo>
                      <a:pt x="85" y="12"/>
                      <a:pt x="84" y="11"/>
                      <a:pt x="84" y="11"/>
                    </a:cubicBezTo>
                    <a:cubicBezTo>
                      <a:pt x="85" y="13"/>
                      <a:pt x="84" y="11"/>
                      <a:pt x="85" y="12"/>
                    </a:cubicBezTo>
                    <a:cubicBezTo>
                      <a:pt x="84" y="13"/>
                      <a:pt x="86" y="15"/>
                      <a:pt x="85" y="15"/>
                    </a:cubicBezTo>
                    <a:cubicBezTo>
                      <a:pt x="83" y="12"/>
                      <a:pt x="83" y="12"/>
                      <a:pt x="83" y="12"/>
                    </a:cubicBezTo>
                    <a:cubicBezTo>
                      <a:pt x="82" y="11"/>
                      <a:pt x="84" y="14"/>
                      <a:pt x="83" y="13"/>
                    </a:cubicBezTo>
                    <a:cubicBezTo>
                      <a:pt x="83" y="12"/>
                      <a:pt x="83" y="12"/>
                      <a:pt x="83" y="12"/>
                    </a:cubicBezTo>
                    <a:cubicBezTo>
                      <a:pt x="81" y="13"/>
                      <a:pt x="80" y="14"/>
                      <a:pt x="81" y="18"/>
                    </a:cubicBezTo>
                    <a:cubicBezTo>
                      <a:pt x="80" y="17"/>
                      <a:pt x="79" y="17"/>
                      <a:pt x="78" y="16"/>
                    </a:cubicBezTo>
                    <a:cubicBezTo>
                      <a:pt x="78" y="17"/>
                      <a:pt x="79" y="18"/>
                      <a:pt x="79" y="18"/>
                    </a:cubicBezTo>
                    <a:cubicBezTo>
                      <a:pt x="77" y="17"/>
                      <a:pt x="77" y="17"/>
                      <a:pt x="77" y="17"/>
                    </a:cubicBezTo>
                    <a:cubicBezTo>
                      <a:pt x="76" y="16"/>
                      <a:pt x="77" y="18"/>
                      <a:pt x="77" y="19"/>
                    </a:cubicBezTo>
                    <a:cubicBezTo>
                      <a:pt x="76" y="18"/>
                      <a:pt x="76" y="18"/>
                      <a:pt x="76" y="18"/>
                    </a:cubicBezTo>
                    <a:cubicBezTo>
                      <a:pt x="75" y="17"/>
                      <a:pt x="76" y="19"/>
                      <a:pt x="76" y="19"/>
                    </a:cubicBezTo>
                    <a:cubicBezTo>
                      <a:pt x="75" y="18"/>
                      <a:pt x="75" y="18"/>
                      <a:pt x="75" y="18"/>
                    </a:cubicBezTo>
                    <a:cubicBezTo>
                      <a:pt x="76" y="20"/>
                      <a:pt x="76" y="20"/>
                      <a:pt x="76" y="20"/>
                    </a:cubicBezTo>
                    <a:cubicBezTo>
                      <a:pt x="76" y="20"/>
                      <a:pt x="76" y="20"/>
                      <a:pt x="74" y="19"/>
                    </a:cubicBezTo>
                    <a:cubicBezTo>
                      <a:pt x="75" y="19"/>
                      <a:pt x="75" y="19"/>
                      <a:pt x="75" y="20"/>
                    </a:cubicBezTo>
                    <a:cubicBezTo>
                      <a:pt x="74" y="19"/>
                      <a:pt x="73" y="20"/>
                      <a:pt x="73" y="21"/>
                    </a:cubicBezTo>
                    <a:cubicBezTo>
                      <a:pt x="74" y="21"/>
                      <a:pt x="74" y="21"/>
                      <a:pt x="75" y="23"/>
                    </a:cubicBezTo>
                    <a:cubicBezTo>
                      <a:pt x="76" y="25"/>
                      <a:pt x="74" y="22"/>
                      <a:pt x="75" y="24"/>
                    </a:cubicBezTo>
                    <a:cubicBezTo>
                      <a:pt x="74" y="23"/>
                      <a:pt x="74" y="22"/>
                      <a:pt x="73" y="22"/>
                    </a:cubicBezTo>
                    <a:cubicBezTo>
                      <a:pt x="71" y="20"/>
                      <a:pt x="71" y="22"/>
                      <a:pt x="70" y="23"/>
                    </a:cubicBezTo>
                    <a:cubicBezTo>
                      <a:pt x="70" y="24"/>
                      <a:pt x="70" y="24"/>
                      <a:pt x="70" y="24"/>
                    </a:cubicBezTo>
                    <a:cubicBezTo>
                      <a:pt x="68" y="22"/>
                      <a:pt x="69" y="25"/>
                      <a:pt x="68" y="24"/>
                    </a:cubicBezTo>
                    <a:cubicBezTo>
                      <a:pt x="68" y="25"/>
                      <a:pt x="70" y="28"/>
                      <a:pt x="69" y="28"/>
                    </a:cubicBezTo>
                    <a:cubicBezTo>
                      <a:pt x="70" y="30"/>
                      <a:pt x="68" y="26"/>
                      <a:pt x="67" y="25"/>
                    </a:cubicBezTo>
                    <a:cubicBezTo>
                      <a:pt x="67" y="26"/>
                      <a:pt x="67" y="26"/>
                      <a:pt x="67" y="26"/>
                    </a:cubicBezTo>
                    <a:cubicBezTo>
                      <a:pt x="66" y="26"/>
                      <a:pt x="66" y="26"/>
                      <a:pt x="66" y="26"/>
                    </a:cubicBezTo>
                    <a:cubicBezTo>
                      <a:pt x="67" y="27"/>
                      <a:pt x="67" y="28"/>
                      <a:pt x="66" y="27"/>
                    </a:cubicBezTo>
                    <a:cubicBezTo>
                      <a:pt x="66" y="27"/>
                      <a:pt x="66" y="27"/>
                      <a:pt x="66" y="27"/>
                    </a:cubicBezTo>
                    <a:cubicBezTo>
                      <a:pt x="66" y="27"/>
                      <a:pt x="65" y="26"/>
                      <a:pt x="64" y="27"/>
                    </a:cubicBezTo>
                    <a:cubicBezTo>
                      <a:pt x="65" y="28"/>
                      <a:pt x="64" y="28"/>
                      <a:pt x="65" y="29"/>
                    </a:cubicBezTo>
                    <a:cubicBezTo>
                      <a:pt x="65" y="28"/>
                      <a:pt x="65" y="28"/>
                      <a:pt x="65" y="28"/>
                    </a:cubicBezTo>
                    <a:cubicBezTo>
                      <a:pt x="65" y="30"/>
                      <a:pt x="65" y="30"/>
                      <a:pt x="65" y="30"/>
                    </a:cubicBezTo>
                    <a:cubicBezTo>
                      <a:pt x="65" y="29"/>
                      <a:pt x="65" y="29"/>
                      <a:pt x="65" y="29"/>
                    </a:cubicBezTo>
                    <a:cubicBezTo>
                      <a:pt x="64" y="28"/>
                      <a:pt x="64" y="28"/>
                      <a:pt x="64" y="28"/>
                    </a:cubicBezTo>
                    <a:cubicBezTo>
                      <a:pt x="63" y="27"/>
                      <a:pt x="64" y="29"/>
                      <a:pt x="65" y="30"/>
                    </a:cubicBezTo>
                    <a:cubicBezTo>
                      <a:pt x="65" y="31"/>
                      <a:pt x="64" y="30"/>
                      <a:pt x="64" y="29"/>
                    </a:cubicBezTo>
                    <a:cubicBezTo>
                      <a:pt x="63" y="29"/>
                      <a:pt x="64" y="30"/>
                      <a:pt x="64" y="29"/>
                    </a:cubicBezTo>
                    <a:cubicBezTo>
                      <a:pt x="63" y="28"/>
                      <a:pt x="63" y="29"/>
                      <a:pt x="63" y="28"/>
                    </a:cubicBezTo>
                    <a:cubicBezTo>
                      <a:pt x="63" y="28"/>
                      <a:pt x="64" y="30"/>
                      <a:pt x="63" y="30"/>
                    </a:cubicBezTo>
                    <a:cubicBezTo>
                      <a:pt x="63" y="30"/>
                      <a:pt x="63" y="31"/>
                      <a:pt x="62" y="29"/>
                    </a:cubicBezTo>
                    <a:cubicBezTo>
                      <a:pt x="62" y="30"/>
                      <a:pt x="62" y="30"/>
                      <a:pt x="62" y="31"/>
                    </a:cubicBezTo>
                    <a:cubicBezTo>
                      <a:pt x="63" y="31"/>
                      <a:pt x="63" y="31"/>
                      <a:pt x="64" y="32"/>
                    </a:cubicBezTo>
                    <a:cubicBezTo>
                      <a:pt x="64" y="32"/>
                      <a:pt x="64" y="33"/>
                      <a:pt x="63" y="32"/>
                    </a:cubicBezTo>
                    <a:cubicBezTo>
                      <a:pt x="63" y="32"/>
                      <a:pt x="63" y="32"/>
                      <a:pt x="63" y="32"/>
                    </a:cubicBezTo>
                    <a:cubicBezTo>
                      <a:pt x="63" y="32"/>
                      <a:pt x="63" y="32"/>
                      <a:pt x="64" y="33"/>
                    </a:cubicBezTo>
                    <a:cubicBezTo>
                      <a:pt x="62" y="32"/>
                      <a:pt x="62" y="32"/>
                      <a:pt x="62" y="32"/>
                    </a:cubicBezTo>
                    <a:cubicBezTo>
                      <a:pt x="63" y="33"/>
                      <a:pt x="62" y="33"/>
                      <a:pt x="62" y="33"/>
                    </a:cubicBezTo>
                    <a:cubicBezTo>
                      <a:pt x="61" y="32"/>
                      <a:pt x="60" y="30"/>
                      <a:pt x="60" y="30"/>
                    </a:cubicBezTo>
                    <a:cubicBezTo>
                      <a:pt x="60" y="32"/>
                      <a:pt x="60" y="32"/>
                      <a:pt x="60" y="32"/>
                    </a:cubicBezTo>
                    <a:cubicBezTo>
                      <a:pt x="60" y="32"/>
                      <a:pt x="60" y="32"/>
                      <a:pt x="59" y="31"/>
                    </a:cubicBezTo>
                    <a:cubicBezTo>
                      <a:pt x="58" y="31"/>
                      <a:pt x="61" y="36"/>
                      <a:pt x="60" y="35"/>
                    </a:cubicBezTo>
                    <a:cubicBezTo>
                      <a:pt x="59" y="33"/>
                      <a:pt x="59" y="33"/>
                      <a:pt x="58" y="33"/>
                    </a:cubicBezTo>
                    <a:cubicBezTo>
                      <a:pt x="58" y="34"/>
                      <a:pt x="58" y="34"/>
                      <a:pt x="58" y="34"/>
                    </a:cubicBezTo>
                    <a:cubicBezTo>
                      <a:pt x="59" y="35"/>
                      <a:pt x="58" y="33"/>
                      <a:pt x="59" y="34"/>
                    </a:cubicBezTo>
                    <a:cubicBezTo>
                      <a:pt x="60" y="34"/>
                      <a:pt x="59" y="34"/>
                      <a:pt x="59" y="35"/>
                    </a:cubicBezTo>
                    <a:cubicBezTo>
                      <a:pt x="56" y="32"/>
                      <a:pt x="57" y="35"/>
                      <a:pt x="55" y="34"/>
                    </a:cubicBezTo>
                    <a:cubicBezTo>
                      <a:pt x="56" y="36"/>
                      <a:pt x="55" y="35"/>
                      <a:pt x="55" y="36"/>
                    </a:cubicBezTo>
                    <a:cubicBezTo>
                      <a:pt x="54" y="34"/>
                      <a:pt x="55" y="37"/>
                      <a:pt x="54" y="36"/>
                    </a:cubicBezTo>
                    <a:cubicBezTo>
                      <a:pt x="55" y="38"/>
                      <a:pt x="55" y="38"/>
                      <a:pt x="55" y="38"/>
                    </a:cubicBezTo>
                    <a:cubicBezTo>
                      <a:pt x="54" y="37"/>
                      <a:pt x="57" y="41"/>
                      <a:pt x="55" y="39"/>
                    </a:cubicBezTo>
                    <a:cubicBezTo>
                      <a:pt x="54" y="39"/>
                      <a:pt x="54" y="38"/>
                      <a:pt x="53" y="37"/>
                    </a:cubicBezTo>
                    <a:cubicBezTo>
                      <a:pt x="51" y="35"/>
                      <a:pt x="54" y="40"/>
                      <a:pt x="52" y="38"/>
                    </a:cubicBezTo>
                    <a:cubicBezTo>
                      <a:pt x="52" y="38"/>
                      <a:pt x="53" y="40"/>
                      <a:pt x="54" y="41"/>
                    </a:cubicBezTo>
                    <a:cubicBezTo>
                      <a:pt x="53" y="40"/>
                      <a:pt x="51" y="39"/>
                      <a:pt x="51" y="39"/>
                    </a:cubicBezTo>
                    <a:cubicBezTo>
                      <a:pt x="51" y="40"/>
                      <a:pt x="51" y="40"/>
                      <a:pt x="51" y="40"/>
                    </a:cubicBezTo>
                    <a:cubicBezTo>
                      <a:pt x="50" y="39"/>
                      <a:pt x="50" y="39"/>
                      <a:pt x="50" y="39"/>
                    </a:cubicBezTo>
                    <a:cubicBezTo>
                      <a:pt x="49" y="39"/>
                      <a:pt x="50" y="40"/>
                      <a:pt x="50" y="41"/>
                    </a:cubicBezTo>
                    <a:cubicBezTo>
                      <a:pt x="49" y="39"/>
                      <a:pt x="48" y="41"/>
                      <a:pt x="47" y="40"/>
                    </a:cubicBezTo>
                    <a:cubicBezTo>
                      <a:pt x="49" y="42"/>
                      <a:pt x="46" y="40"/>
                      <a:pt x="48" y="43"/>
                    </a:cubicBezTo>
                    <a:cubicBezTo>
                      <a:pt x="47" y="42"/>
                      <a:pt x="47" y="42"/>
                      <a:pt x="47" y="42"/>
                    </a:cubicBezTo>
                    <a:cubicBezTo>
                      <a:pt x="48" y="43"/>
                      <a:pt x="49" y="44"/>
                      <a:pt x="49" y="45"/>
                    </a:cubicBezTo>
                    <a:cubicBezTo>
                      <a:pt x="47" y="43"/>
                      <a:pt x="47" y="43"/>
                      <a:pt x="47" y="43"/>
                    </a:cubicBezTo>
                    <a:cubicBezTo>
                      <a:pt x="46" y="41"/>
                      <a:pt x="47" y="43"/>
                      <a:pt x="46" y="42"/>
                    </a:cubicBezTo>
                    <a:cubicBezTo>
                      <a:pt x="47" y="43"/>
                      <a:pt x="45" y="42"/>
                      <a:pt x="46" y="44"/>
                    </a:cubicBezTo>
                    <a:cubicBezTo>
                      <a:pt x="47" y="44"/>
                      <a:pt x="47" y="44"/>
                      <a:pt x="47" y="44"/>
                    </a:cubicBezTo>
                    <a:cubicBezTo>
                      <a:pt x="47" y="45"/>
                      <a:pt x="47" y="45"/>
                      <a:pt x="47" y="46"/>
                    </a:cubicBezTo>
                    <a:cubicBezTo>
                      <a:pt x="47" y="46"/>
                      <a:pt x="45" y="44"/>
                      <a:pt x="45" y="44"/>
                    </a:cubicBezTo>
                    <a:cubicBezTo>
                      <a:pt x="45" y="44"/>
                      <a:pt x="45" y="44"/>
                      <a:pt x="45" y="45"/>
                    </a:cubicBezTo>
                    <a:cubicBezTo>
                      <a:pt x="45" y="45"/>
                      <a:pt x="45" y="45"/>
                      <a:pt x="45" y="45"/>
                    </a:cubicBezTo>
                    <a:cubicBezTo>
                      <a:pt x="45" y="45"/>
                      <a:pt x="45" y="45"/>
                      <a:pt x="45" y="45"/>
                    </a:cubicBezTo>
                    <a:cubicBezTo>
                      <a:pt x="45" y="45"/>
                      <a:pt x="45" y="45"/>
                      <a:pt x="45" y="45"/>
                    </a:cubicBezTo>
                    <a:cubicBezTo>
                      <a:pt x="45" y="45"/>
                      <a:pt x="45" y="45"/>
                      <a:pt x="45" y="45"/>
                    </a:cubicBezTo>
                    <a:cubicBezTo>
                      <a:pt x="45" y="45"/>
                      <a:pt x="45" y="45"/>
                      <a:pt x="45" y="45"/>
                    </a:cubicBezTo>
                    <a:cubicBezTo>
                      <a:pt x="45" y="45"/>
                      <a:pt x="44" y="45"/>
                      <a:pt x="44" y="45"/>
                    </a:cubicBezTo>
                    <a:cubicBezTo>
                      <a:pt x="44" y="45"/>
                      <a:pt x="44" y="45"/>
                      <a:pt x="44" y="45"/>
                    </a:cubicBezTo>
                    <a:cubicBezTo>
                      <a:pt x="44" y="45"/>
                      <a:pt x="44" y="45"/>
                      <a:pt x="44" y="45"/>
                    </a:cubicBezTo>
                    <a:cubicBezTo>
                      <a:pt x="43" y="44"/>
                      <a:pt x="43" y="44"/>
                      <a:pt x="43" y="44"/>
                    </a:cubicBezTo>
                    <a:cubicBezTo>
                      <a:pt x="43" y="44"/>
                      <a:pt x="43" y="45"/>
                      <a:pt x="44" y="46"/>
                    </a:cubicBezTo>
                    <a:cubicBezTo>
                      <a:pt x="42" y="46"/>
                      <a:pt x="42" y="48"/>
                      <a:pt x="42" y="49"/>
                    </a:cubicBezTo>
                    <a:cubicBezTo>
                      <a:pt x="42" y="49"/>
                      <a:pt x="41" y="48"/>
                      <a:pt x="42" y="48"/>
                    </a:cubicBezTo>
                    <a:cubicBezTo>
                      <a:pt x="42" y="49"/>
                      <a:pt x="42" y="50"/>
                      <a:pt x="42" y="49"/>
                    </a:cubicBezTo>
                    <a:cubicBezTo>
                      <a:pt x="42" y="50"/>
                      <a:pt x="41" y="48"/>
                      <a:pt x="40" y="49"/>
                    </a:cubicBezTo>
                    <a:cubicBezTo>
                      <a:pt x="40" y="48"/>
                      <a:pt x="41" y="50"/>
                      <a:pt x="41" y="50"/>
                    </a:cubicBezTo>
                    <a:cubicBezTo>
                      <a:pt x="39" y="48"/>
                      <a:pt x="41" y="52"/>
                      <a:pt x="39" y="51"/>
                    </a:cubicBezTo>
                    <a:cubicBezTo>
                      <a:pt x="40" y="52"/>
                      <a:pt x="39" y="51"/>
                      <a:pt x="39" y="50"/>
                    </a:cubicBezTo>
                    <a:cubicBezTo>
                      <a:pt x="39" y="51"/>
                      <a:pt x="38" y="52"/>
                      <a:pt x="39" y="54"/>
                    </a:cubicBezTo>
                    <a:cubicBezTo>
                      <a:pt x="38" y="53"/>
                      <a:pt x="38" y="53"/>
                      <a:pt x="38" y="53"/>
                    </a:cubicBezTo>
                    <a:cubicBezTo>
                      <a:pt x="38" y="53"/>
                      <a:pt x="38" y="53"/>
                      <a:pt x="38" y="54"/>
                    </a:cubicBezTo>
                    <a:cubicBezTo>
                      <a:pt x="39" y="55"/>
                      <a:pt x="40" y="56"/>
                      <a:pt x="39" y="56"/>
                    </a:cubicBezTo>
                    <a:cubicBezTo>
                      <a:pt x="39" y="56"/>
                      <a:pt x="39" y="56"/>
                      <a:pt x="39" y="56"/>
                    </a:cubicBezTo>
                    <a:cubicBezTo>
                      <a:pt x="39" y="56"/>
                      <a:pt x="39" y="57"/>
                      <a:pt x="39" y="57"/>
                    </a:cubicBezTo>
                    <a:cubicBezTo>
                      <a:pt x="38" y="57"/>
                      <a:pt x="39" y="57"/>
                      <a:pt x="38" y="56"/>
                    </a:cubicBezTo>
                    <a:cubicBezTo>
                      <a:pt x="36" y="54"/>
                      <a:pt x="36" y="56"/>
                      <a:pt x="36" y="56"/>
                    </a:cubicBezTo>
                    <a:cubicBezTo>
                      <a:pt x="37" y="57"/>
                      <a:pt x="37" y="57"/>
                      <a:pt x="37" y="57"/>
                    </a:cubicBezTo>
                    <a:cubicBezTo>
                      <a:pt x="37" y="58"/>
                      <a:pt x="36" y="56"/>
                      <a:pt x="36" y="56"/>
                    </a:cubicBezTo>
                    <a:cubicBezTo>
                      <a:pt x="38" y="61"/>
                      <a:pt x="38" y="61"/>
                      <a:pt x="38" y="61"/>
                    </a:cubicBezTo>
                    <a:cubicBezTo>
                      <a:pt x="38" y="60"/>
                      <a:pt x="37" y="59"/>
                      <a:pt x="36" y="58"/>
                    </a:cubicBezTo>
                    <a:cubicBezTo>
                      <a:pt x="36" y="59"/>
                      <a:pt x="37" y="61"/>
                      <a:pt x="38" y="63"/>
                    </a:cubicBezTo>
                    <a:cubicBezTo>
                      <a:pt x="38" y="63"/>
                      <a:pt x="38" y="64"/>
                      <a:pt x="38" y="64"/>
                    </a:cubicBezTo>
                    <a:cubicBezTo>
                      <a:pt x="37" y="63"/>
                      <a:pt x="38" y="64"/>
                      <a:pt x="37" y="63"/>
                    </a:cubicBezTo>
                    <a:cubicBezTo>
                      <a:pt x="36" y="63"/>
                      <a:pt x="36" y="63"/>
                      <a:pt x="36" y="63"/>
                    </a:cubicBezTo>
                    <a:cubicBezTo>
                      <a:pt x="36" y="62"/>
                      <a:pt x="34" y="61"/>
                      <a:pt x="34" y="60"/>
                    </a:cubicBezTo>
                    <a:cubicBezTo>
                      <a:pt x="34" y="61"/>
                      <a:pt x="33" y="61"/>
                      <a:pt x="32" y="61"/>
                    </a:cubicBezTo>
                    <a:cubicBezTo>
                      <a:pt x="34" y="63"/>
                      <a:pt x="32" y="63"/>
                      <a:pt x="34" y="65"/>
                    </a:cubicBezTo>
                    <a:cubicBezTo>
                      <a:pt x="34" y="65"/>
                      <a:pt x="32" y="63"/>
                      <a:pt x="32" y="63"/>
                    </a:cubicBezTo>
                    <a:cubicBezTo>
                      <a:pt x="32" y="64"/>
                      <a:pt x="31" y="64"/>
                      <a:pt x="31" y="65"/>
                    </a:cubicBezTo>
                    <a:cubicBezTo>
                      <a:pt x="30" y="65"/>
                      <a:pt x="30" y="65"/>
                      <a:pt x="30" y="65"/>
                    </a:cubicBezTo>
                    <a:cubicBezTo>
                      <a:pt x="30" y="66"/>
                      <a:pt x="29" y="66"/>
                      <a:pt x="30" y="68"/>
                    </a:cubicBezTo>
                    <a:cubicBezTo>
                      <a:pt x="30" y="67"/>
                      <a:pt x="30" y="67"/>
                      <a:pt x="30" y="67"/>
                    </a:cubicBezTo>
                    <a:cubicBezTo>
                      <a:pt x="28" y="67"/>
                      <a:pt x="32" y="69"/>
                      <a:pt x="30" y="69"/>
                    </a:cubicBezTo>
                    <a:cubicBezTo>
                      <a:pt x="29" y="68"/>
                      <a:pt x="29" y="68"/>
                      <a:pt x="29" y="68"/>
                    </a:cubicBezTo>
                    <a:cubicBezTo>
                      <a:pt x="30" y="69"/>
                      <a:pt x="28" y="68"/>
                      <a:pt x="29" y="70"/>
                    </a:cubicBezTo>
                    <a:cubicBezTo>
                      <a:pt x="28" y="68"/>
                      <a:pt x="28" y="68"/>
                      <a:pt x="28" y="68"/>
                    </a:cubicBezTo>
                    <a:cubicBezTo>
                      <a:pt x="28" y="69"/>
                      <a:pt x="28" y="69"/>
                      <a:pt x="28" y="71"/>
                    </a:cubicBezTo>
                    <a:cubicBezTo>
                      <a:pt x="27" y="69"/>
                      <a:pt x="27" y="69"/>
                      <a:pt x="27" y="69"/>
                    </a:cubicBezTo>
                    <a:cubicBezTo>
                      <a:pt x="26" y="69"/>
                      <a:pt x="28" y="71"/>
                      <a:pt x="27" y="71"/>
                    </a:cubicBezTo>
                    <a:cubicBezTo>
                      <a:pt x="27" y="71"/>
                      <a:pt x="26" y="71"/>
                      <a:pt x="26" y="70"/>
                    </a:cubicBezTo>
                    <a:cubicBezTo>
                      <a:pt x="27" y="71"/>
                      <a:pt x="26" y="72"/>
                      <a:pt x="27" y="72"/>
                    </a:cubicBezTo>
                    <a:cubicBezTo>
                      <a:pt x="25" y="71"/>
                      <a:pt x="25" y="71"/>
                      <a:pt x="25" y="71"/>
                    </a:cubicBezTo>
                    <a:cubicBezTo>
                      <a:pt x="23" y="73"/>
                      <a:pt x="21" y="75"/>
                      <a:pt x="21" y="78"/>
                    </a:cubicBezTo>
                    <a:cubicBezTo>
                      <a:pt x="19" y="77"/>
                      <a:pt x="20" y="77"/>
                      <a:pt x="19" y="76"/>
                    </a:cubicBezTo>
                    <a:cubicBezTo>
                      <a:pt x="20" y="77"/>
                      <a:pt x="19" y="77"/>
                      <a:pt x="19" y="78"/>
                    </a:cubicBezTo>
                    <a:cubicBezTo>
                      <a:pt x="19" y="77"/>
                      <a:pt x="19" y="77"/>
                      <a:pt x="19" y="77"/>
                    </a:cubicBezTo>
                    <a:cubicBezTo>
                      <a:pt x="19" y="78"/>
                      <a:pt x="18" y="77"/>
                      <a:pt x="18" y="78"/>
                    </a:cubicBezTo>
                    <a:cubicBezTo>
                      <a:pt x="18" y="78"/>
                      <a:pt x="18" y="78"/>
                      <a:pt x="18" y="78"/>
                    </a:cubicBezTo>
                    <a:cubicBezTo>
                      <a:pt x="19" y="80"/>
                      <a:pt x="16" y="77"/>
                      <a:pt x="18" y="79"/>
                    </a:cubicBezTo>
                    <a:cubicBezTo>
                      <a:pt x="16" y="78"/>
                      <a:pt x="16" y="78"/>
                      <a:pt x="16" y="78"/>
                    </a:cubicBezTo>
                    <a:cubicBezTo>
                      <a:pt x="18" y="80"/>
                      <a:pt x="15" y="78"/>
                      <a:pt x="17" y="80"/>
                    </a:cubicBezTo>
                    <a:cubicBezTo>
                      <a:pt x="16" y="80"/>
                      <a:pt x="16" y="80"/>
                      <a:pt x="16" y="80"/>
                    </a:cubicBezTo>
                    <a:cubicBezTo>
                      <a:pt x="15" y="79"/>
                      <a:pt x="18" y="82"/>
                      <a:pt x="16" y="81"/>
                    </a:cubicBezTo>
                    <a:cubicBezTo>
                      <a:pt x="16" y="82"/>
                      <a:pt x="16" y="83"/>
                      <a:pt x="17" y="84"/>
                    </a:cubicBezTo>
                    <a:cubicBezTo>
                      <a:pt x="15" y="82"/>
                      <a:pt x="15" y="82"/>
                      <a:pt x="15" y="82"/>
                    </a:cubicBezTo>
                    <a:cubicBezTo>
                      <a:pt x="15" y="85"/>
                      <a:pt x="13" y="86"/>
                      <a:pt x="14" y="89"/>
                    </a:cubicBezTo>
                    <a:cubicBezTo>
                      <a:pt x="13" y="88"/>
                      <a:pt x="13" y="88"/>
                      <a:pt x="13" y="88"/>
                    </a:cubicBezTo>
                    <a:cubicBezTo>
                      <a:pt x="14" y="90"/>
                      <a:pt x="10" y="89"/>
                      <a:pt x="13" y="92"/>
                    </a:cubicBezTo>
                    <a:cubicBezTo>
                      <a:pt x="14" y="93"/>
                      <a:pt x="14" y="93"/>
                      <a:pt x="14" y="93"/>
                    </a:cubicBezTo>
                    <a:cubicBezTo>
                      <a:pt x="12" y="92"/>
                      <a:pt x="12" y="92"/>
                      <a:pt x="12" y="92"/>
                    </a:cubicBezTo>
                    <a:cubicBezTo>
                      <a:pt x="13" y="93"/>
                      <a:pt x="11" y="93"/>
                      <a:pt x="13" y="94"/>
                    </a:cubicBezTo>
                    <a:cubicBezTo>
                      <a:pt x="12" y="94"/>
                      <a:pt x="12" y="93"/>
                      <a:pt x="12" y="93"/>
                    </a:cubicBezTo>
                    <a:cubicBezTo>
                      <a:pt x="11" y="93"/>
                      <a:pt x="13" y="95"/>
                      <a:pt x="12" y="95"/>
                    </a:cubicBezTo>
                    <a:cubicBezTo>
                      <a:pt x="11" y="95"/>
                      <a:pt x="11" y="95"/>
                      <a:pt x="11" y="95"/>
                    </a:cubicBezTo>
                    <a:cubicBezTo>
                      <a:pt x="8" y="95"/>
                      <a:pt x="4" y="96"/>
                      <a:pt x="6" y="100"/>
                    </a:cubicBezTo>
                    <a:cubicBezTo>
                      <a:pt x="6" y="101"/>
                      <a:pt x="4" y="99"/>
                      <a:pt x="4" y="99"/>
                    </a:cubicBezTo>
                    <a:cubicBezTo>
                      <a:pt x="6" y="103"/>
                      <a:pt x="0" y="102"/>
                      <a:pt x="3" y="107"/>
                    </a:cubicBezTo>
                    <a:cubicBezTo>
                      <a:pt x="4" y="109"/>
                      <a:pt x="9" y="112"/>
                      <a:pt x="9" y="1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25" name="Freeform 163"/>
              <p:cNvSpPr/>
              <p:nvPr/>
            </p:nvSpPr>
            <p:spPr bwMode="auto">
              <a:xfrm>
                <a:off x="4499" y="1925"/>
                <a:ext cx="3" cy="4"/>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1" y="2"/>
                      <a:pt x="1" y="2"/>
                      <a:pt x="1" y="2"/>
                    </a:cubicBezTo>
                    <a:cubicBezTo>
                      <a:pt x="1" y="2"/>
                      <a:pt x="1"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26" name="Freeform 164"/>
              <p:cNvSpPr/>
              <p:nvPr/>
            </p:nvSpPr>
            <p:spPr bwMode="auto">
              <a:xfrm>
                <a:off x="3914" y="1322"/>
                <a:ext cx="2"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27" name="Freeform 165"/>
              <p:cNvSpPr/>
              <p:nvPr/>
            </p:nvSpPr>
            <p:spPr bwMode="auto">
              <a:xfrm>
                <a:off x="3122" y="2198"/>
                <a:ext cx="2" cy="4"/>
              </a:xfrm>
              <a:custGeom>
                <a:avLst/>
                <a:gdLst>
                  <a:gd name="T0" fmla="*/ 0 w 2"/>
                  <a:gd name="T1" fmla="*/ 0 h 4"/>
                  <a:gd name="T2" fmla="*/ 0 w 2"/>
                  <a:gd name="T3" fmla="*/ 0 h 4"/>
                  <a:gd name="T4" fmla="*/ 2 w 2"/>
                  <a:gd name="T5" fmla="*/ 4 h 4"/>
                  <a:gd name="T6" fmla="*/ 0 w 2"/>
                  <a:gd name="T7" fmla="*/ 0 h 4"/>
                </a:gdLst>
                <a:ahLst/>
                <a:cxnLst>
                  <a:cxn ang="0">
                    <a:pos x="T0" y="T1"/>
                  </a:cxn>
                  <a:cxn ang="0">
                    <a:pos x="T2" y="T3"/>
                  </a:cxn>
                  <a:cxn ang="0">
                    <a:pos x="T4" y="T5"/>
                  </a:cxn>
                  <a:cxn ang="0">
                    <a:pos x="T6" y="T7"/>
                  </a:cxn>
                </a:cxnLst>
                <a:rect l="0" t="0" r="r" b="b"/>
                <a:pathLst>
                  <a:path w="2" h="4">
                    <a:moveTo>
                      <a:pt x="0" y="0"/>
                    </a:moveTo>
                    <a:lnTo>
                      <a:pt x="0" y="0"/>
                    </a:lnTo>
                    <a:lnTo>
                      <a:pt x="2" y="4"/>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28" name="Freeform 166"/>
              <p:cNvSpPr/>
              <p:nvPr/>
            </p:nvSpPr>
            <p:spPr bwMode="auto">
              <a:xfrm>
                <a:off x="3126" y="2183"/>
                <a:ext cx="3" cy="3"/>
              </a:xfrm>
              <a:custGeom>
                <a:avLst/>
                <a:gdLst>
                  <a:gd name="T0" fmla="*/ 0 w 1"/>
                  <a:gd name="T1" fmla="*/ 1 h 1"/>
                  <a:gd name="T2" fmla="*/ 0 w 1"/>
                  <a:gd name="T3" fmla="*/ 0 h 1"/>
                  <a:gd name="T4" fmla="*/ 0 w 1"/>
                  <a:gd name="T5" fmla="*/ 1 h 1"/>
                </a:gdLst>
                <a:ahLst/>
                <a:cxnLst>
                  <a:cxn ang="0">
                    <a:pos x="T0" y="T1"/>
                  </a:cxn>
                  <a:cxn ang="0">
                    <a:pos x="T2" y="T3"/>
                  </a:cxn>
                  <a:cxn ang="0">
                    <a:pos x="T4" y="T5"/>
                  </a:cxn>
                </a:cxnLst>
                <a:rect l="0" t="0" r="r" b="b"/>
                <a:pathLst>
                  <a:path w="1" h="1">
                    <a:moveTo>
                      <a:pt x="0" y="1"/>
                    </a:moveTo>
                    <a:cubicBezTo>
                      <a:pt x="0" y="1"/>
                      <a:pt x="0" y="0"/>
                      <a:pt x="0" y="0"/>
                    </a:cubicBezTo>
                    <a:cubicBezTo>
                      <a:pt x="0" y="0"/>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29" name="Freeform 167"/>
              <p:cNvSpPr/>
              <p:nvPr/>
            </p:nvSpPr>
            <p:spPr bwMode="auto">
              <a:xfrm>
                <a:off x="3540" y="1543"/>
                <a:ext cx="2" cy="2"/>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0"/>
                      <a:pt x="0" y="0"/>
                      <a:pt x="1" y="0"/>
                    </a:cubicBezTo>
                    <a:cubicBezTo>
                      <a:pt x="0"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30" name="Freeform 168"/>
              <p:cNvSpPr/>
              <p:nvPr/>
            </p:nvSpPr>
            <p:spPr bwMode="auto">
              <a:xfrm>
                <a:off x="3156" y="221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31" name="Freeform 169"/>
              <p:cNvSpPr/>
              <p:nvPr/>
            </p:nvSpPr>
            <p:spPr bwMode="auto">
              <a:xfrm>
                <a:off x="3129" y="2183"/>
                <a:ext cx="0" cy="3"/>
              </a:xfrm>
              <a:custGeom>
                <a:avLst/>
                <a:gdLst>
                  <a:gd name="T0" fmla="*/ 1 h 1"/>
                  <a:gd name="T1" fmla="*/ 1 h 1"/>
                  <a:gd name="T2" fmla="*/ 1 h 1"/>
                </a:gdLst>
                <a:ahLst/>
                <a:cxnLst>
                  <a:cxn ang="0">
                    <a:pos x="0" y="T0"/>
                  </a:cxn>
                  <a:cxn ang="0">
                    <a:pos x="0" y="T1"/>
                  </a:cxn>
                  <a:cxn ang="0">
                    <a:pos x="0" y="T2"/>
                  </a:cxn>
                </a:cxnLst>
                <a:rect l="0" t="0" r="r" b="b"/>
                <a:pathLst>
                  <a:path h="1">
                    <a:moveTo>
                      <a:pt x="0" y="1"/>
                    </a:moveTo>
                    <a:cubicBezTo>
                      <a:pt x="0" y="1"/>
                      <a:pt x="0" y="1"/>
                      <a:pt x="0" y="1"/>
                    </a:cubicBezTo>
                    <a:cubicBezTo>
                      <a:pt x="0"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32" name="Freeform 170"/>
              <p:cNvSpPr/>
              <p:nvPr/>
            </p:nvSpPr>
            <p:spPr bwMode="auto">
              <a:xfrm>
                <a:off x="3129" y="219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33" name="Freeform 171"/>
              <p:cNvSpPr/>
              <p:nvPr/>
            </p:nvSpPr>
            <p:spPr bwMode="auto">
              <a:xfrm>
                <a:off x="3129" y="2192"/>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34" name="Freeform 172"/>
              <p:cNvSpPr/>
              <p:nvPr/>
            </p:nvSpPr>
            <p:spPr bwMode="auto">
              <a:xfrm>
                <a:off x="3205" y="2162"/>
                <a:ext cx="2" cy="9"/>
              </a:xfrm>
              <a:custGeom>
                <a:avLst/>
                <a:gdLst>
                  <a:gd name="T0" fmla="*/ 1 w 1"/>
                  <a:gd name="T1" fmla="*/ 2 h 4"/>
                  <a:gd name="T2" fmla="*/ 1 w 1"/>
                  <a:gd name="T3" fmla="*/ 0 h 4"/>
                  <a:gd name="T4" fmla="*/ 1 w 1"/>
                  <a:gd name="T5" fmla="*/ 4 h 4"/>
                  <a:gd name="T6" fmla="*/ 1 w 1"/>
                  <a:gd name="T7" fmla="*/ 4 h 4"/>
                  <a:gd name="T8" fmla="*/ 1 w 1"/>
                  <a:gd name="T9" fmla="*/ 3 h 4"/>
                  <a:gd name="T10" fmla="*/ 1 w 1"/>
                  <a:gd name="T11" fmla="*/ 2 h 4"/>
                </a:gdLst>
                <a:ahLst/>
                <a:cxnLst>
                  <a:cxn ang="0">
                    <a:pos x="T0" y="T1"/>
                  </a:cxn>
                  <a:cxn ang="0">
                    <a:pos x="T2" y="T3"/>
                  </a:cxn>
                  <a:cxn ang="0">
                    <a:pos x="T4" y="T5"/>
                  </a:cxn>
                  <a:cxn ang="0">
                    <a:pos x="T6" y="T7"/>
                  </a:cxn>
                  <a:cxn ang="0">
                    <a:pos x="T8" y="T9"/>
                  </a:cxn>
                  <a:cxn ang="0">
                    <a:pos x="T10" y="T11"/>
                  </a:cxn>
                </a:cxnLst>
                <a:rect l="0" t="0" r="r" b="b"/>
                <a:pathLst>
                  <a:path w="1" h="4">
                    <a:moveTo>
                      <a:pt x="1" y="2"/>
                    </a:moveTo>
                    <a:cubicBezTo>
                      <a:pt x="1" y="1"/>
                      <a:pt x="1" y="0"/>
                      <a:pt x="1" y="0"/>
                    </a:cubicBezTo>
                    <a:cubicBezTo>
                      <a:pt x="1" y="1"/>
                      <a:pt x="0" y="3"/>
                      <a:pt x="1" y="4"/>
                    </a:cubicBezTo>
                    <a:cubicBezTo>
                      <a:pt x="1" y="4"/>
                      <a:pt x="1" y="4"/>
                      <a:pt x="1" y="4"/>
                    </a:cubicBezTo>
                    <a:cubicBezTo>
                      <a:pt x="1" y="4"/>
                      <a:pt x="1" y="3"/>
                      <a:pt x="1" y="3"/>
                    </a:cubicBezTo>
                    <a:cubicBezTo>
                      <a:pt x="1" y="3"/>
                      <a:pt x="1" y="1"/>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35" name="Freeform 173"/>
              <p:cNvSpPr/>
              <p:nvPr/>
            </p:nvSpPr>
            <p:spPr bwMode="auto">
              <a:xfrm>
                <a:off x="3207" y="2166"/>
                <a:ext cx="0" cy="3"/>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36" name="Freeform 174"/>
              <p:cNvSpPr/>
              <p:nvPr/>
            </p:nvSpPr>
            <p:spPr bwMode="auto">
              <a:xfrm>
                <a:off x="3207" y="2169"/>
                <a:ext cx="0" cy="4"/>
              </a:xfrm>
              <a:custGeom>
                <a:avLst/>
                <a:gdLst>
                  <a:gd name="T0" fmla="*/ 2 h 2"/>
                  <a:gd name="T1" fmla="*/ 1 h 2"/>
                  <a:gd name="T2" fmla="*/ 1 h 2"/>
                  <a:gd name="T3" fmla="*/ 2 h 2"/>
                </a:gdLst>
                <a:ahLst/>
                <a:cxnLst>
                  <a:cxn ang="0">
                    <a:pos x="0" y="T0"/>
                  </a:cxn>
                  <a:cxn ang="0">
                    <a:pos x="0" y="T1"/>
                  </a:cxn>
                  <a:cxn ang="0">
                    <a:pos x="0" y="T2"/>
                  </a:cxn>
                  <a:cxn ang="0">
                    <a:pos x="0" y="T3"/>
                  </a:cxn>
                </a:cxnLst>
                <a:rect l="0" t="0" r="r" b="b"/>
                <a:pathLst>
                  <a:path h="2">
                    <a:moveTo>
                      <a:pt x="0" y="2"/>
                    </a:moveTo>
                    <a:cubicBezTo>
                      <a:pt x="0" y="1"/>
                      <a:pt x="0" y="1"/>
                      <a:pt x="0" y="1"/>
                    </a:cubicBezTo>
                    <a:cubicBezTo>
                      <a:pt x="0" y="0"/>
                      <a:pt x="0" y="1"/>
                      <a:pt x="0" y="1"/>
                    </a:cubicBezTo>
                    <a:cubicBezTo>
                      <a:pt x="0" y="1"/>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37" name="Freeform 175"/>
              <p:cNvSpPr/>
              <p:nvPr/>
            </p:nvSpPr>
            <p:spPr bwMode="auto">
              <a:xfrm>
                <a:off x="3194" y="2156"/>
                <a:ext cx="0" cy="6"/>
              </a:xfrm>
              <a:custGeom>
                <a:avLst/>
                <a:gdLst>
                  <a:gd name="T0" fmla="*/ 2 h 3"/>
                  <a:gd name="T1" fmla="*/ 2 h 3"/>
                  <a:gd name="T2" fmla="*/ 2 h 3"/>
                </a:gdLst>
                <a:ahLst/>
                <a:cxnLst>
                  <a:cxn ang="0">
                    <a:pos x="0" y="T0"/>
                  </a:cxn>
                  <a:cxn ang="0">
                    <a:pos x="0" y="T1"/>
                  </a:cxn>
                  <a:cxn ang="0">
                    <a:pos x="0" y="T2"/>
                  </a:cxn>
                </a:cxnLst>
                <a:rect l="0" t="0" r="r" b="b"/>
                <a:pathLst>
                  <a:path h="3">
                    <a:moveTo>
                      <a:pt x="0" y="2"/>
                    </a:moveTo>
                    <a:cubicBezTo>
                      <a:pt x="0" y="0"/>
                      <a:pt x="0" y="2"/>
                      <a:pt x="0" y="2"/>
                    </a:cubicBezTo>
                    <a:cubicBezTo>
                      <a:pt x="0" y="3"/>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38" name="Freeform 176"/>
              <p:cNvSpPr/>
              <p:nvPr/>
            </p:nvSpPr>
            <p:spPr bwMode="auto">
              <a:xfrm>
                <a:off x="3209" y="2196"/>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0"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39" name="Freeform 177"/>
              <p:cNvSpPr/>
              <p:nvPr/>
            </p:nvSpPr>
            <p:spPr bwMode="auto">
              <a:xfrm>
                <a:off x="3472" y="207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40" name="Freeform 178"/>
              <p:cNvSpPr/>
              <p:nvPr/>
            </p:nvSpPr>
            <p:spPr bwMode="auto">
              <a:xfrm>
                <a:off x="3201" y="2158"/>
                <a:ext cx="0" cy="2"/>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41" name="Freeform 179"/>
              <p:cNvSpPr/>
              <p:nvPr/>
            </p:nvSpPr>
            <p:spPr bwMode="auto">
              <a:xfrm>
                <a:off x="3211" y="2194"/>
                <a:ext cx="2" cy="4"/>
              </a:xfrm>
              <a:custGeom>
                <a:avLst/>
                <a:gdLst>
                  <a:gd name="T0" fmla="*/ 1 w 1"/>
                  <a:gd name="T1" fmla="*/ 1 h 2"/>
                  <a:gd name="T2" fmla="*/ 0 w 1"/>
                  <a:gd name="T3" fmla="*/ 2 h 2"/>
                  <a:gd name="T4" fmla="*/ 1 w 1"/>
                  <a:gd name="T5" fmla="*/ 1 h 2"/>
                </a:gdLst>
                <a:ahLst/>
                <a:cxnLst>
                  <a:cxn ang="0">
                    <a:pos x="T0" y="T1"/>
                  </a:cxn>
                  <a:cxn ang="0">
                    <a:pos x="T2" y="T3"/>
                  </a:cxn>
                  <a:cxn ang="0">
                    <a:pos x="T4" y="T5"/>
                  </a:cxn>
                </a:cxnLst>
                <a:rect l="0" t="0" r="r" b="b"/>
                <a:pathLst>
                  <a:path w="1" h="2">
                    <a:moveTo>
                      <a:pt x="1" y="1"/>
                    </a:moveTo>
                    <a:cubicBezTo>
                      <a:pt x="1" y="0"/>
                      <a:pt x="1" y="1"/>
                      <a:pt x="0" y="2"/>
                    </a:cubicBezTo>
                    <a:cubicBezTo>
                      <a:pt x="0" y="2"/>
                      <a:pt x="0" y="2"/>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42" name="Freeform 180"/>
              <p:cNvSpPr/>
              <p:nvPr/>
            </p:nvSpPr>
            <p:spPr bwMode="auto">
              <a:xfrm>
                <a:off x="3317" y="2561"/>
                <a:ext cx="0" cy="2"/>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0"/>
                    </a:cubicBezTo>
                    <a:cubicBezTo>
                      <a:pt x="0" y="0"/>
                      <a:pt x="0" y="0"/>
                      <a:pt x="0" y="1"/>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43" name="Freeform 181"/>
              <p:cNvSpPr/>
              <p:nvPr/>
            </p:nvSpPr>
            <p:spPr bwMode="auto">
              <a:xfrm>
                <a:off x="3345" y="2535"/>
                <a:ext cx="2"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0" y="0"/>
                    </a:cubicBezTo>
                    <a:cubicBezTo>
                      <a:pt x="0" y="0"/>
                      <a:pt x="0"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44" name="Freeform 182"/>
              <p:cNvSpPr/>
              <p:nvPr/>
            </p:nvSpPr>
            <p:spPr bwMode="auto">
              <a:xfrm>
                <a:off x="3211" y="2192"/>
                <a:ext cx="2" cy="6"/>
              </a:xfrm>
              <a:custGeom>
                <a:avLst/>
                <a:gdLst>
                  <a:gd name="T0" fmla="*/ 0 w 1"/>
                  <a:gd name="T1" fmla="*/ 3 h 3"/>
                  <a:gd name="T2" fmla="*/ 1 w 1"/>
                  <a:gd name="T3" fmla="*/ 0 h 3"/>
                  <a:gd name="T4" fmla="*/ 0 w 1"/>
                  <a:gd name="T5" fmla="*/ 3 h 3"/>
                </a:gdLst>
                <a:ahLst/>
                <a:cxnLst>
                  <a:cxn ang="0">
                    <a:pos x="T0" y="T1"/>
                  </a:cxn>
                  <a:cxn ang="0">
                    <a:pos x="T2" y="T3"/>
                  </a:cxn>
                  <a:cxn ang="0">
                    <a:pos x="T4" y="T5"/>
                  </a:cxn>
                </a:cxnLst>
                <a:rect l="0" t="0" r="r" b="b"/>
                <a:pathLst>
                  <a:path w="1" h="3">
                    <a:moveTo>
                      <a:pt x="0" y="3"/>
                    </a:moveTo>
                    <a:cubicBezTo>
                      <a:pt x="1" y="0"/>
                      <a:pt x="1" y="0"/>
                      <a:pt x="1" y="0"/>
                    </a:cubicBezTo>
                    <a:cubicBezTo>
                      <a:pt x="0" y="1"/>
                      <a:pt x="0" y="2"/>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45" name="Freeform 183"/>
              <p:cNvSpPr/>
              <p:nvPr/>
            </p:nvSpPr>
            <p:spPr bwMode="auto">
              <a:xfrm>
                <a:off x="3266" y="2548"/>
                <a:ext cx="3" cy="2"/>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0"/>
                      <a:pt x="1" y="1"/>
                      <a:pt x="1" y="1"/>
                    </a:cubicBezTo>
                    <a:cubicBezTo>
                      <a:pt x="1"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46" name="Freeform 184"/>
              <p:cNvSpPr/>
              <p:nvPr/>
            </p:nvSpPr>
            <p:spPr bwMode="auto">
              <a:xfrm>
                <a:off x="3271" y="254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47" name="Freeform 185"/>
              <p:cNvSpPr/>
              <p:nvPr/>
            </p:nvSpPr>
            <p:spPr bwMode="auto">
              <a:xfrm>
                <a:off x="3273" y="2557"/>
                <a:ext cx="0" cy="2"/>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48" name="Freeform 186"/>
              <p:cNvSpPr/>
              <p:nvPr/>
            </p:nvSpPr>
            <p:spPr bwMode="auto">
              <a:xfrm>
                <a:off x="3271" y="2557"/>
                <a:ext cx="2"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0"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49" name="Freeform 187"/>
              <p:cNvSpPr/>
              <p:nvPr/>
            </p:nvSpPr>
            <p:spPr bwMode="auto">
              <a:xfrm>
                <a:off x="4616" y="188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50" name="Freeform 188"/>
              <p:cNvSpPr/>
              <p:nvPr/>
            </p:nvSpPr>
            <p:spPr bwMode="auto">
              <a:xfrm>
                <a:off x="3175" y="2211"/>
                <a:ext cx="0" cy="2"/>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51" name="Freeform 189"/>
              <p:cNvSpPr/>
              <p:nvPr/>
            </p:nvSpPr>
            <p:spPr bwMode="auto">
              <a:xfrm>
                <a:off x="3137" y="218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52" name="Freeform 190"/>
              <p:cNvSpPr/>
              <p:nvPr/>
            </p:nvSpPr>
            <p:spPr bwMode="auto">
              <a:xfrm>
                <a:off x="3203" y="2166"/>
                <a:ext cx="2" cy="5"/>
              </a:xfrm>
              <a:custGeom>
                <a:avLst/>
                <a:gdLst>
                  <a:gd name="T0" fmla="*/ 1 w 1"/>
                  <a:gd name="T1" fmla="*/ 0 h 2"/>
                  <a:gd name="T2" fmla="*/ 0 w 1"/>
                  <a:gd name="T3" fmla="*/ 2 h 2"/>
                  <a:gd name="T4" fmla="*/ 1 w 1"/>
                  <a:gd name="T5" fmla="*/ 0 h 2"/>
                </a:gdLst>
                <a:ahLst/>
                <a:cxnLst>
                  <a:cxn ang="0">
                    <a:pos x="T0" y="T1"/>
                  </a:cxn>
                  <a:cxn ang="0">
                    <a:pos x="T2" y="T3"/>
                  </a:cxn>
                  <a:cxn ang="0">
                    <a:pos x="T4" y="T5"/>
                  </a:cxn>
                </a:cxnLst>
                <a:rect l="0" t="0" r="r" b="b"/>
                <a:pathLst>
                  <a:path w="1" h="2">
                    <a:moveTo>
                      <a:pt x="1" y="0"/>
                    </a:moveTo>
                    <a:cubicBezTo>
                      <a:pt x="1" y="0"/>
                      <a:pt x="1" y="1"/>
                      <a:pt x="0" y="2"/>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53" name="Freeform 191"/>
              <p:cNvSpPr/>
              <p:nvPr/>
            </p:nvSpPr>
            <p:spPr bwMode="auto">
              <a:xfrm>
                <a:off x="4497" y="1929"/>
                <a:ext cx="2" cy="2"/>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0"/>
                      <a:pt x="1" y="0"/>
                      <a:pt x="0" y="0"/>
                    </a:cubicBezTo>
                    <a:cubicBezTo>
                      <a:pt x="0"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54" name="Freeform 192"/>
              <p:cNvSpPr/>
              <p:nvPr/>
            </p:nvSpPr>
            <p:spPr bwMode="auto">
              <a:xfrm>
                <a:off x="3082" y="2156"/>
                <a:ext cx="131" cy="91"/>
              </a:xfrm>
              <a:custGeom>
                <a:avLst/>
                <a:gdLst>
                  <a:gd name="T0" fmla="*/ 46 w 62"/>
                  <a:gd name="T1" fmla="*/ 23 h 43"/>
                  <a:gd name="T2" fmla="*/ 51 w 62"/>
                  <a:gd name="T3" fmla="*/ 20 h 43"/>
                  <a:gd name="T4" fmla="*/ 54 w 62"/>
                  <a:gd name="T5" fmla="*/ 19 h 43"/>
                  <a:gd name="T6" fmla="*/ 58 w 62"/>
                  <a:gd name="T7" fmla="*/ 21 h 43"/>
                  <a:gd name="T8" fmla="*/ 60 w 62"/>
                  <a:gd name="T9" fmla="*/ 20 h 43"/>
                  <a:gd name="T10" fmla="*/ 61 w 62"/>
                  <a:gd name="T11" fmla="*/ 16 h 43"/>
                  <a:gd name="T12" fmla="*/ 62 w 62"/>
                  <a:gd name="T13" fmla="*/ 13 h 43"/>
                  <a:gd name="T14" fmla="*/ 62 w 62"/>
                  <a:gd name="T15" fmla="*/ 11 h 43"/>
                  <a:gd name="T16" fmla="*/ 58 w 62"/>
                  <a:gd name="T17" fmla="*/ 12 h 43"/>
                  <a:gd name="T18" fmla="*/ 56 w 62"/>
                  <a:gd name="T19" fmla="*/ 9 h 43"/>
                  <a:gd name="T20" fmla="*/ 57 w 62"/>
                  <a:gd name="T21" fmla="*/ 2 h 43"/>
                  <a:gd name="T22" fmla="*/ 56 w 62"/>
                  <a:gd name="T23" fmla="*/ 2 h 43"/>
                  <a:gd name="T24" fmla="*/ 55 w 62"/>
                  <a:gd name="T25" fmla="*/ 5 h 43"/>
                  <a:gd name="T26" fmla="*/ 54 w 62"/>
                  <a:gd name="T27" fmla="*/ 3 h 43"/>
                  <a:gd name="T28" fmla="*/ 53 w 62"/>
                  <a:gd name="T29" fmla="*/ 8 h 43"/>
                  <a:gd name="T30" fmla="*/ 51 w 62"/>
                  <a:gd name="T31" fmla="*/ 3 h 43"/>
                  <a:gd name="T32" fmla="*/ 51 w 62"/>
                  <a:gd name="T33" fmla="*/ 1 h 43"/>
                  <a:gd name="T34" fmla="*/ 50 w 62"/>
                  <a:gd name="T35" fmla="*/ 4 h 43"/>
                  <a:gd name="T36" fmla="*/ 49 w 62"/>
                  <a:gd name="T37" fmla="*/ 2 h 43"/>
                  <a:gd name="T38" fmla="*/ 48 w 62"/>
                  <a:gd name="T39" fmla="*/ 7 h 43"/>
                  <a:gd name="T40" fmla="*/ 47 w 62"/>
                  <a:gd name="T41" fmla="*/ 12 h 43"/>
                  <a:gd name="T42" fmla="*/ 46 w 62"/>
                  <a:gd name="T43" fmla="*/ 7 h 43"/>
                  <a:gd name="T44" fmla="*/ 43 w 62"/>
                  <a:gd name="T45" fmla="*/ 7 h 43"/>
                  <a:gd name="T46" fmla="*/ 42 w 62"/>
                  <a:gd name="T47" fmla="*/ 7 h 43"/>
                  <a:gd name="T48" fmla="*/ 40 w 62"/>
                  <a:gd name="T49" fmla="*/ 8 h 43"/>
                  <a:gd name="T50" fmla="*/ 37 w 62"/>
                  <a:gd name="T51" fmla="*/ 9 h 43"/>
                  <a:gd name="T52" fmla="*/ 36 w 62"/>
                  <a:gd name="T53" fmla="*/ 10 h 43"/>
                  <a:gd name="T54" fmla="*/ 36 w 62"/>
                  <a:gd name="T55" fmla="*/ 10 h 43"/>
                  <a:gd name="T56" fmla="*/ 35 w 62"/>
                  <a:gd name="T57" fmla="*/ 12 h 43"/>
                  <a:gd name="T58" fmla="*/ 34 w 62"/>
                  <a:gd name="T59" fmla="*/ 10 h 43"/>
                  <a:gd name="T60" fmla="*/ 33 w 62"/>
                  <a:gd name="T61" fmla="*/ 12 h 43"/>
                  <a:gd name="T62" fmla="*/ 30 w 62"/>
                  <a:gd name="T63" fmla="*/ 11 h 43"/>
                  <a:gd name="T64" fmla="*/ 28 w 62"/>
                  <a:gd name="T65" fmla="*/ 12 h 43"/>
                  <a:gd name="T66" fmla="*/ 26 w 62"/>
                  <a:gd name="T67" fmla="*/ 12 h 43"/>
                  <a:gd name="T68" fmla="*/ 26 w 62"/>
                  <a:gd name="T69" fmla="*/ 14 h 43"/>
                  <a:gd name="T70" fmla="*/ 25 w 62"/>
                  <a:gd name="T71" fmla="*/ 13 h 43"/>
                  <a:gd name="T72" fmla="*/ 24 w 62"/>
                  <a:gd name="T73" fmla="*/ 15 h 43"/>
                  <a:gd name="T74" fmla="*/ 22 w 62"/>
                  <a:gd name="T75" fmla="*/ 16 h 43"/>
                  <a:gd name="T76" fmla="*/ 21 w 62"/>
                  <a:gd name="T77" fmla="*/ 17 h 43"/>
                  <a:gd name="T78" fmla="*/ 22 w 62"/>
                  <a:gd name="T79" fmla="*/ 25 h 43"/>
                  <a:gd name="T80" fmla="*/ 19 w 62"/>
                  <a:gd name="T81" fmla="*/ 21 h 43"/>
                  <a:gd name="T82" fmla="*/ 17 w 62"/>
                  <a:gd name="T83" fmla="*/ 23 h 43"/>
                  <a:gd name="T84" fmla="*/ 16 w 62"/>
                  <a:gd name="T85" fmla="*/ 23 h 43"/>
                  <a:gd name="T86" fmla="*/ 11 w 62"/>
                  <a:gd name="T87" fmla="*/ 24 h 43"/>
                  <a:gd name="T88" fmla="*/ 10 w 62"/>
                  <a:gd name="T89" fmla="*/ 24 h 43"/>
                  <a:gd name="T90" fmla="*/ 8 w 62"/>
                  <a:gd name="T91" fmla="*/ 31 h 43"/>
                  <a:gd name="T92" fmla="*/ 7 w 62"/>
                  <a:gd name="T93" fmla="*/ 32 h 43"/>
                  <a:gd name="T94" fmla="*/ 12 w 62"/>
                  <a:gd name="T95" fmla="*/ 41 h 43"/>
                  <a:gd name="T96" fmla="*/ 18 w 62"/>
                  <a:gd name="T97" fmla="*/ 38 h 43"/>
                  <a:gd name="T98" fmla="*/ 28 w 62"/>
                  <a:gd name="T99" fmla="*/ 27 h 43"/>
                  <a:gd name="T100" fmla="*/ 31 w 62"/>
                  <a:gd name="T101" fmla="*/ 31 h 43"/>
                  <a:gd name="T102" fmla="*/ 36 w 62"/>
                  <a:gd name="T103" fmla="*/ 29 h 43"/>
                  <a:gd name="T104" fmla="*/ 41 w 62"/>
                  <a:gd name="T105" fmla="*/ 2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2" h="43">
                    <a:moveTo>
                      <a:pt x="44" y="25"/>
                    </a:moveTo>
                    <a:cubicBezTo>
                      <a:pt x="44" y="25"/>
                      <a:pt x="44" y="26"/>
                      <a:pt x="44" y="26"/>
                    </a:cubicBezTo>
                    <a:cubicBezTo>
                      <a:pt x="44" y="26"/>
                      <a:pt x="44" y="26"/>
                      <a:pt x="45" y="27"/>
                    </a:cubicBezTo>
                    <a:cubicBezTo>
                      <a:pt x="45" y="26"/>
                      <a:pt x="45" y="25"/>
                      <a:pt x="45" y="25"/>
                    </a:cubicBezTo>
                    <a:cubicBezTo>
                      <a:pt x="46" y="27"/>
                      <a:pt x="46" y="25"/>
                      <a:pt x="46" y="26"/>
                    </a:cubicBezTo>
                    <a:cubicBezTo>
                      <a:pt x="46" y="24"/>
                      <a:pt x="46" y="22"/>
                      <a:pt x="46" y="23"/>
                    </a:cubicBezTo>
                    <a:cubicBezTo>
                      <a:pt x="46" y="26"/>
                      <a:pt x="46" y="26"/>
                      <a:pt x="46" y="26"/>
                    </a:cubicBezTo>
                    <a:cubicBezTo>
                      <a:pt x="47" y="24"/>
                      <a:pt x="48" y="27"/>
                      <a:pt x="48" y="23"/>
                    </a:cubicBezTo>
                    <a:cubicBezTo>
                      <a:pt x="48" y="25"/>
                      <a:pt x="48" y="25"/>
                      <a:pt x="48" y="25"/>
                    </a:cubicBezTo>
                    <a:cubicBezTo>
                      <a:pt x="49" y="23"/>
                      <a:pt x="50" y="25"/>
                      <a:pt x="50" y="22"/>
                    </a:cubicBezTo>
                    <a:cubicBezTo>
                      <a:pt x="50" y="23"/>
                      <a:pt x="51" y="23"/>
                      <a:pt x="51" y="23"/>
                    </a:cubicBezTo>
                    <a:cubicBezTo>
                      <a:pt x="51" y="22"/>
                      <a:pt x="51" y="22"/>
                      <a:pt x="51" y="20"/>
                    </a:cubicBezTo>
                    <a:cubicBezTo>
                      <a:pt x="51" y="20"/>
                      <a:pt x="52" y="21"/>
                      <a:pt x="52" y="21"/>
                    </a:cubicBezTo>
                    <a:cubicBezTo>
                      <a:pt x="52" y="22"/>
                      <a:pt x="52" y="24"/>
                      <a:pt x="52" y="22"/>
                    </a:cubicBezTo>
                    <a:cubicBezTo>
                      <a:pt x="52" y="23"/>
                      <a:pt x="52" y="23"/>
                      <a:pt x="52" y="23"/>
                    </a:cubicBezTo>
                    <a:cubicBezTo>
                      <a:pt x="53" y="22"/>
                      <a:pt x="53" y="20"/>
                      <a:pt x="53" y="21"/>
                    </a:cubicBezTo>
                    <a:cubicBezTo>
                      <a:pt x="54" y="20"/>
                      <a:pt x="54" y="20"/>
                      <a:pt x="54" y="18"/>
                    </a:cubicBezTo>
                    <a:cubicBezTo>
                      <a:pt x="54" y="18"/>
                      <a:pt x="54" y="20"/>
                      <a:pt x="54" y="19"/>
                    </a:cubicBezTo>
                    <a:cubicBezTo>
                      <a:pt x="54" y="21"/>
                      <a:pt x="54" y="21"/>
                      <a:pt x="54" y="21"/>
                    </a:cubicBezTo>
                    <a:cubicBezTo>
                      <a:pt x="54" y="21"/>
                      <a:pt x="55" y="20"/>
                      <a:pt x="56" y="19"/>
                    </a:cubicBezTo>
                    <a:cubicBezTo>
                      <a:pt x="56" y="22"/>
                      <a:pt x="56" y="19"/>
                      <a:pt x="57" y="21"/>
                    </a:cubicBezTo>
                    <a:cubicBezTo>
                      <a:pt x="57" y="19"/>
                      <a:pt x="57" y="21"/>
                      <a:pt x="58" y="18"/>
                    </a:cubicBezTo>
                    <a:cubicBezTo>
                      <a:pt x="57" y="20"/>
                      <a:pt x="57" y="20"/>
                      <a:pt x="57" y="20"/>
                    </a:cubicBezTo>
                    <a:cubicBezTo>
                      <a:pt x="58" y="20"/>
                      <a:pt x="58" y="20"/>
                      <a:pt x="58" y="21"/>
                    </a:cubicBezTo>
                    <a:cubicBezTo>
                      <a:pt x="58" y="21"/>
                      <a:pt x="59" y="19"/>
                      <a:pt x="59" y="18"/>
                    </a:cubicBezTo>
                    <a:cubicBezTo>
                      <a:pt x="59" y="20"/>
                      <a:pt x="59" y="20"/>
                      <a:pt x="59" y="20"/>
                    </a:cubicBezTo>
                    <a:cubicBezTo>
                      <a:pt x="59" y="19"/>
                      <a:pt x="60" y="17"/>
                      <a:pt x="60" y="15"/>
                    </a:cubicBezTo>
                    <a:cubicBezTo>
                      <a:pt x="60" y="16"/>
                      <a:pt x="60" y="15"/>
                      <a:pt x="60" y="16"/>
                    </a:cubicBezTo>
                    <a:cubicBezTo>
                      <a:pt x="60" y="17"/>
                      <a:pt x="59" y="19"/>
                      <a:pt x="59" y="20"/>
                    </a:cubicBezTo>
                    <a:cubicBezTo>
                      <a:pt x="59" y="21"/>
                      <a:pt x="60" y="18"/>
                      <a:pt x="60" y="20"/>
                    </a:cubicBezTo>
                    <a:cubicBezTo>
                      <a:pt x="60" y="20"/>
                      <a:pt x="60" y="20"/>
                      <a:pt x="60" y="18"/>
                    </a:cubicBezTo>
                    <a:cubicBezTo>
                      <a:pt x="60" y="20"/>
                      <a:pt x="60" y="20"/>
                      <a:pt x="60" y="20"/>
                    </a:cubicBezTo>
                    <a:cubicBezTo>
                      <a:pt x="60" y="20"/>
                      <a:pt x="60" y="20"/>
                      <a:pt x="60" y="19"/>
                    </a:cubicBezTo>
                    <a:cubicBezTo>
                      <a:pt x="60" y="19"/>
                      <a:pt x="60" y="19"/>
                      <a:pt x="60" y="19"/>
                    </a:cubicBezTo>
                    <a:cubicBezTo>
                      <a:pt x="61" y="17"/>
                      <a:pt x="61" y="17"/>
                      <a:pt x="62" y="15"/>
                    </a:cubicBezTo>
                    <a:cubicBezTo>
                      <a:pt x="61" y="16"/>
                      <a:pt x="61" y="16"/>
                      <a:pt x="61" y="16"/>
                    </a:cubicBezTo>
                    <a:cubicBezTo>
                      <a:pt x="62" y="15"/>
                      <a:pt x="62" y="14"/>
                      <a:pt x="62" y="16"/>
                    </a:cubicBezTo>
                    <a:cubicBezTo>
                      <a:pt x="61" y="17"/>
                      <a:pt x="61" y="18"/>
                      <a:pt x="61" y="19"/>
                    </a:cubicBezTo>
                    <a:cubicBezTo>
                      <a:pt x="62" y="15"/>
                      <a:pt x="62" y="15"/>
                      <a:pt x="62" y="15"/>
                    </a:cubicBezTo>
                    <a:cubicBezTo>
                      <a:pt x="62" y="16"/>
                      <a:pt x="62" y="16"/>
                      <a:pt x="62" y="14"/>
                    </a:cubicBezTo>
                    <a:cubicBezTo>
                      <a:pt x="62" y="15"/>
                      <a:pt x="62" y="15"/>
                      <a:pt x="62" y="15"/>
                    </a:cubicBezTo>
                    <a:cubicBezTo>
                      <a:pt x="62" y="13"/>
                      <a:pt x="62" y="13"/>
                      <a:pt x="62" y="13"/>
                    </a:cubicBezTo>
                    <a:cubicBezTo>
                      <a:pt x="62" y="14"/>
                      <a:pt x="62" y="12"/>
                      <a:pt x="61" y="14"/>
                    </a:cubicBezTo>
                    <a:cubicBezTo>
                      <a:pt x="61" y="15"/>
                      <a:pt x="61" y="15"/>
                      <a:pt x="61" y="15"/>
                    </a:cubicBezTo>
                    <a:cubicBezTo>
                      <a:pt x="61" y="15"/>
                      <a:pt x="60" y="17"/>
                      <a:pt x="61" y="15"/>
                    </a:cubicBezTo>
                    <a:cubicBezTo>
                      <a:pt x="61" y="13"/>
                      <a:pt x="61" y="13"/>
                      <a:pt x="61" y="13"/>
                    </a:cubicBezTo>
                    <a:cubicBezTo>
                      <a:pt x="61" y="13"/>
                      <a:pt x="61" y="14"/>
                      <a:pt x="61" y="14"/>
                    </a:cubicBezTo>
                    <a:cubicBezTo>
                      <a:pt x="62" y="11"/>
                      <a:pt x="62" y="11"/>
                      <a:pt x="62" y="11"/>
                    </a:cubicBezTo>
                    <a:cubicBezTo>
                      <a:pt x="61" y="15"/>
                      <a:pt x="61" y="12"/>
                      <a:pt x="60" y="13"/>
                    </a:cubicBezTo>
                    <a:cubicBezTo>
                      <a:pt x="61" y="12"/>
                      <a:pt x="61" y="12"/>
                      <a:pt x="61" y="12"/>
                    </a:cubicBezTo>
                    <a:cubicBezTo>
                      <a:pt x="61" y="11"/>
                      <a:pt x="60" y="14"/>
                      <a:pt x="60" y="14"/>
                    </a:cubicBezTo>
                    <a:cubicBezTo>
                      <a:pt x="60" y="13"/>
                      <a:pt x="61" y="11"/>
                      <a:pt x="61" y="10"/>
                    </a:cubicBezTo>
                    <a:cubicBezTo>
                      <a:pt x="60" y="10"/>
                      <a:pt x="59" y="12"/>
                      <a:pt x="59" y="10"/>
                    </a:cubicBezTo>
                    <a:cubicBezTo>
                      <a:pt x="59" y="10"/>
                      <a:pt x="59" y="11"/>
                      <a:pt x="58" y="12"/>
                    </a:cubicBezTo>
                    <a:cubicBezTo>
                      <a:pt x="58" y="12"/>
                      <a:pt x="59" y="9"/>
                      <a:pt x="58" y="11"/>
                    </a:cubicBezTo>
                    <a:cubicBezTo>
                      <a:pt x="58" y="10"/>
                      <a:pt x="58" y="9"/>
                      <a:pt x="59" y="8"/>
                    </a:cubicBezTo>
                    <a:cubicBezTo>
                      <a:pt x="58" y="9"/>
                      <a:pt x="58" y="8"/>
                      <a:pt x="58" y="10"/>
                    </a:cubicBezTo>
                    <a:cubicBezTo>
                      <a:pt x="58" y="9"/>
                      <a:pt x="57" y="9"/>
                      <a:pt x="57" y="9"/>
                    </a:cubicBezTo>
                    <a:cubicBezTo>
                      <a:pt x="57" y="9"/>
                      <a:pt x="57" y="8"/>
                      <a:pt x="57" y="7"/>
                    </a:cubicBezTo>
                    <a:cubicBezTo>
                      <a:pt x="57" y="8"/>
                      <a:pt x="56" y="9"/>
                      <a:pt x="56" y="9"/>
                    </a:cubicBezTo>
                    <a:cubicBezTo>
                      <a:pt x="56" y="11"/>
                      <a:pt x="56" y="11"/>
                      <a:pt x="56" y="12"/>
                    </a:cubicBezTo>
                    <a:cubicBezTo>
                      <a:pt x="56" y="13"/>
                      <a:pt x="56" y="13"/>
                      <a:pt x="56" y="13"/>
                    </a:cubicBezTo>
                    <a:cubicBezTo>
                      <a:pt x="56" y="11"/>
                      <a:pt x="56" y="9"/>
                      <a:pt x="56" y="9"/>
                    </a:cubicBezTo>
                    <a:cubicBezTo>
                      <a:pt x="56" y="6"/>
                      <a:pt x="56" y="9"/>
                      <a:pt x="56" y="6"/>
                    </a:cubicBezTo>
                    <a:cubicBezTo>
                      <a:pt x="56" y="4"/>
                      <a:pt x="57" y="4"/>
                      <a:pt x="57" y="5"/>
                    </a:cubicBezTo>
                    <a:cubicBezTo>
                      <a:pt x="58" y="3"/>
                      <a:pt x="57" y="5"/>
                      <a:pt x="57" y="2"/>
                    </a:cubicBezTo>
                    <a:cubicBezTo>
                      <a:pt x="57" y="3"/>
                      <a:pt x="57" y="4"/>
                      <a:pt x="56" y="4"/>
                    </a:cubicBezTo>
                    <a:cubicBezTo>
                      <a:pt x="56" y="5"/>
                      <a:pt x="56" y="6"/>
                      <a:pt x="56" y="7"/>
                    </a:cubicBezTo>
                    <a:cubicBezTo>
                      <a:pt x="56" y="9"/>
                      <a:pt x="56" y="5"/>
                      <a:pt x="56" y="5"/>
                    </a:cubicBezTo>
                    <a:cubicBezTo>
                      <a:pt x="56" y="4"/>
                      <a:pt x="56" y="4"/>
                      <a:pt x="56" y="4"/>
                    </a:cubicBezTo>
                    <a:cubicBezTo>
                      <a:pt x="56" y="3"/>
                      <a:pt x="55" y="5"/>
                      <a:pt x="55" y="5"/>
                    </a:cubicBezTo>
                    <a:cubicBezTo>
                      <a:pt x="55" y="1"/>
                      <a:pt x="56" y="4"/>
                      <a:pt x="56" y="2"/>
                    </a:cubicBezTo>
                    <a:cubicBezTo>
                      <a:pt x="56" y="0"/>
                      <a:pt x="56" y="0"/>
                      <a:pt x="56" y="0"/>
                    </a:cubicBezTo>
                    <a:cubicBezTo>
                      <a:pt x="55" y="0"/>
                      <a:pt x="56" y="3"/>
                      <a:pt x="55" y="2"/>
                    </a:cubicBezTo>
                    <a:cubicBezTo>
                      <a:pt x="55" y="1"/>
                      <a:pt x="55" y="1"/>
                      <a:pt x="55" y="1"/>
                    </a:cubicBezTo>
                    <a:cubicBezTo>
                      <a:pt x="55" y="1"/>
                      <a:pt x="55" y="1"/>
                      <a:pt x="55" y="1"/>
                    </a:cubicBezTo>
                    <a:cubicBezTo>
                      <a:pt x="55" y="3"/>
                      <a:pt x="55" y="4"/>
                      <a:pt x="55" y="4"/>
                    </a:cubicBezTo>
                    <a:cubicBezTo>
                      <a:pt x="55" y="7"/>
                      <a:pt x="55" y="5"/>
                      <a:pt x="55" y="5"/>
                    </a:cubicBezTo>
                    <a:cubicBezTo>
                      <a:pt x="54" y="7"/>
                      <a:pt x="55" y="5"/>
                      <a:pt x="55" y="7"/>
                    </a:cubicBezTo>
                    <a:cubicBezTo>
                      <a:pt x="55" y="8"/>
                      <a:pt x="54" y="9"/>
                      <a:pt x="54" y="9"/>
                    </a:cubicBezTo>
                    <a:cubicBezTo>
                      <a:pt x="54" y="9"/>
                      <a:pt x="54" y="7"/>
                      <a:pt x="54" y="6"/>
                    </a:cubicBezTo>
                    <a:cubicBezTo>
                      <a:pt x="54" y="5"/>
                      <a:pt x="54" y="5"/>
                      <a:pt x="54" y="6"/>
                    </a:cubicBezTo>
                    <a:cubicBezTo>
                      <a:pt x="55" y="4"/>
                      <a:pt x="54" y="3"/>
                      <a:pt x="55" y="1"/>
                    </a:cubicBezTo>
                    <a:cubicBezTo>
                      <a:pt x="54" y="0"/>
                      <a:pt x="54" y="2"/>
                      <a:pt x="54" y="3"/>
                    </a:cubicBezTo>
                    <a:cubicBezTo>
                      <a:pt x="54" y="3"/>
                      <a:pt x="54" y="5"/>
                      <a:pt x="54" y="5"/>
                    </a:cubicBezTo>
                    <a:cubicBezTo>
                      <a:pt x="54" y="10"/>
                      <a:pt x="54" y="2"/>
                      <a:pt x="53" y="3"/>
                    </a:cubicBezTo>
                    <a:cubicBezTo>
                      <a:pt x="53" y="6"/>
                      <a:pt x="53" y="7"/>
                      <a:pt x="53" y="10"/>
                    </a:cubicBezTo>
                    <a:cubicBezTo>
                      <a:pt x="53" y="11"/>
                      <a:pt x="53" y="12"/>
                      <a:pt x="53" y="11"/>
                    </a:cubicBezTo>
                    <a:cubicBezTo>
                      <a:pt x="53" y="9"/>
                      <a:pt x="53" y="10"/>
                      <a:pt x="53" y="8"/>
                    </a:cubicBezTo>
                    <a:cubicBezTo>
                      <a:pt x="53" y="8"/>
                      <a:pt x="53" y="8"/>
                      <a:pt x="53" y="8"/>
                    </a:cubicBezTo>
                    <a:cubicBezTo>
                      <a:pt x="53" y="5"/>
                      <a:pt x="53" y="5"/>
                      <a:pt x="53" y="5"/>
                    </a:cubicBezTo>
                    <a:cubicBezTo>
                      <a:pt x="53" y="4"/>
                      <a:pt x="52" y="2"/>
                      <a:pt x="52" y="1"/>
                    </a:cubicBezTo>
                    <a:cubicBezTo>
                      <a:pt x="52" y="2"/>
                      <a:pt x="52" y="3"/>
                      <a:pt x="52" y="4"/>
                    </a:cubicBezTo>
                    <a:cubicBezTo>
                      <a:pt x="52" y="3"/>
                      <a:pt x="52" y="2"/>
                      <a:pt x="52" y="2"/>
                    </a:cubicBezTo>
                    <a:cubicBezTo>
                      <a:pt x="52" y="3"/>
                      <a:pt x="52" y="5"/>
                      <a:pt x="52" y="5"/>
                    </a:cubicBezTo>
                    <a:cubicBezTo>
                      <a:pt x="52" y="5"/>
                      <a:pt x="51" y="3"/>
                      <a:pt x="51" y="3"/>
                    </a:cubicBezTo>
                    <a:cubicBezTo>
                      <a:pt x="52" y="1"/>
                      <a:pt x="52" y="1"/>
                      <a:pt x="52" y="1"/>
                    </a:cubicBezTo>
                    <a:cubicBezTo>
                      <a:pt x="52" y="3"/>
                      <a:pt x="52" y="0"/>
                      <a:pt x="51" y="1"/>
                    </a:cubicBezTo>
                    <a:cubicBezTo>
                      <a:pt x="51" y="2"/>
                      <a:pt x="51" y="4"/>
                      <a:pt x="51" y="5"/>
                    </a:cubicBezTo>
                    <a:cubicBezTo>
                      <a:pt x="51" y="6"/>
                      <a:pt x="51" y="4"/>
                      <a:pt x="51" y="5"/>
                    </a:cubicBezTo>
                    <a:cubicBezTo>
                      <a:pt x="51" y="3"/>
                      <a:pt x="51" y="3"/>
                      <a:pt x="51" y="3"/>
                    </a:cubicBezTo>
                    <a:cubicBezTo>
                      <a:pt x="51" y="4"/>
                      <a:pt x="51" y="0"/>
                      <a:pt x="51" y="1"/>
                    </a:cubicBezTo>
                    <a:cubicBezTo>
                      <a:pt x="51" y="3"/>
                      <a:pt x="51" y="3"/>
                      <a:pt x="51" y="3"/>
                    </a:cubicBezTo>
                    <a:cubicBezTo>
                      <a:pt x="51" y="2"/>
                      <a:pt x="51" y="2"/>
                      <a:pt x="51" y="1"/>
                    </a:cubicBezTo>
                    <a:cubicBezTo>
                      <a:pt x="51" y="2"/>
                      <a:pt x="50" y="2"/>
                      <a:pt x="50" y="2"/>
                    </a:cubicBezTo>
                    <a:cubicBezTo>
                      <a:pt x="50" y="1"/>
                      <a:pt x="50" y="1"/>
                      <a:pt x="50" y="1"/>
                    </a:cubicBezTo>
                    <a:cubicBezTo>
                      <a:pt x="50" y="2"/>
                      <a:pt x="50" y="4"/>
                      <a:pt x="50" y="2"/>
                    </a:cubicBezTo>
                    <a:cubicBezTo>
                      <a:pt x="50" y="5"/>
                      <a:pt x="50" y="2"/>
                      <a:pt x="50" y="4"/>
                    </a:cubicBezTo>
                    <a:cubicBezTo>
                      <a:pt x="51" y="5"/>
                      <a:pt x="50" y="5"/>
                      <a:pt x="50" y="6"/>
                    </a:cubicBezTo>
                    <a:cubicBezTo>
                      <a:pt x="50" y="3"/>
                      <a:pt x="50" y="5"/>
                      <a:pt x="50" y="5"/>
                    </a:cubicBezTo>
                    <a:cubicBezTo>
                      <a:pt x="50" y="4"/>
                      <a:pt x="49" y="4"/>
                      <a:pt x="49" y="3"/>
                    </a:cubicBezTo>
                    <a:cubicBezTo>
                      <a:pt x="49" y="5"/>
                      <a:pt x="49" y="5"/>
                      <a:pt x="49" y="5"/>
                    </a:cubicBezTo>
                    <a:cubicBezTo>
                      <a:pt x="49" y="2"/>
                      <a:pt x="49" y="6"/>
                      <a:pt x="49" y="5"/>
                    </a:cubicBezTo>
                    <a:cubicBezTo>
                      <a:pt x="49" y="4"/>
                      <a:pt x="49" y="2"/>
                      <a:pt x="49" y="2"/>
                    </a:cubicBezTo>
                    <a:cubicBezTo>
                      <a:pt x="49" y="4"/>
                      <a:pt x="49" y="5"/>
                      <a:pt x="49" y="7"/>
                    </a:cubicBezTo>
                    <a:cubicBezTo>
                      <a:pt x="48" y="6"/>
                      <a:pt x="49" y="4"/>
                      <a:pt x="48" y="2"/>
                    </a:cubicBezTo>
                    <a:cubicBezTo>
                      <a:pt x="48" y="4"/>
                      <a:pt x="48" y="0"/>
                      <a:pt x="48" y="3"/>
                    </a:cubicBezTo>
                    <a:cubicBezTo>
                      <a:pt x="48" y="6"/>
                      <a:pt x="48" y="6"/>
                      <a:pt x="48" y="6"/>
                    </a:cubicBezTo>
                    <a:cubicBezTo>
                      <a:pt x="48" y="6"/>
                      <a:pt x="48" y="5"/>
                      <a:pt x="48" y="4"/>
                    </a:cubicBezTo>
                    <a:cubicBezTo>
                      <a:pt x="48" y="4"/>
                      <a:pt x="48" y="6"/>
                      <a:pt x="48" y="7"/>
                    </a:cubicBezTo>
                    <a:cubicBezTo>
                      <a:pt x="48" y="6"/>
                      <a:pt x="48" y="9"/>
                      <a:pt x="47" y="7"/>
                    </a:cubicBezTo>
                    <a:cubicBezTo>
                      <a:pt x="47" y="6"/>
                      <a:pt x="48" y="7"/>
                      <a:pt x="48" y="5"/>
                    </a:cubicBezTo>
                    <a:cubicBezTo>
                      <a:pt x="47" y="5"/>
                      <a:pt x="48" y="9"/>
                      <a:pt x="47" y="10"/>
                    </a:cubicBezTo>
                    <a:cubicBezTo>
                      <a:pt x="48" y="11"/>
                      <a:pt x="48" y="14"/>
                      <a:pt x="48" y="15"/>
                    </a:cubicBezTo>
                    <a:cubicBezTo>
                      <a:pt x="47" y="14"/>
                      <a:pt x="48" y="14"/>
                      <a:pt x="47" y="12"/>
                    </a:cubicBezTo>
                    <a:cubicBezTo>
                      <a:pt x="47" y="12"/>
                      <a:pt x="47" y="12"/>
                      <a:pt x="47" y="12"/>
                    </a:cubicBezTo>
                    <a:cubicBezTo>
                      <a:pt x="47" y="9"/>
                      <a:pt x="47" y="7"/>
                      <a:pt x="47" y="5"/>
                    </a:cubicBezTo>
                    <a:cubicBezTo>
                      <a:pt x="47" y="6"/>
                      <a:pt x="47" y="6"/>
                      <a:pt x="47" y="6"/>
                    </a:cubicBezTo>
                    <a:cubicBezTo>
                      <a:pt x="47" y="3"/>
                      <a:pt x="47" y="3"/>
                      <a:pt x="47" y="3"/>
                    </a:cubicBezTo>
                    <a:cubicBezTo>
                      <a:pt x="47" y="5"/>
                      <a:pt x="46" y="3"/>
                      <a:pt x="46" y="4"/>
                    </a:cubicBezTo>
                    <a:cubicBezTo>
                      <a:pt x="46" y="6"/>
                      <a:pt x="46" y="3"/>
                      <a:pt x="46" y="5"/>
                    </a:cubicBezTo>
                    <a:cubicBezTo>
                      <a:pt x="46" y="5"/>
                      <a:pt x="47" y="8"/>
                      <a:pt x="46" y="7"/>
                    </a:cubicBezTo>
                    <a:cubicBezTo>
                      <a:pt x="46" y="4"/>
                      <a:pt x="46" y="4"/>
                      <a:pt x="46" y="4"/>
                    </a:cubicBezTo>
                    <a:cubicBezTo>
                      <a:pt x="46" y="3"/>
                      <a:pt x="46" y="6"/>
                      <a:pt x="46" y="5"/>
                    </a:cubicBezTo>
                    <a:cubicBezTo>
                      <a:pt x="46" y="4"/>
                      <a:pt x="46" y="4"/>
                      <a:pt x="46" y="4"/>
                    </a:cubicBezTo>
                    <a:cubicBezTo>
                      <a:pt x="45" y="4"/>
                      <a:pt x="44" y="4"/>
                      <a:pt x="44" y="8"/>
                    </a:cubicBezTo>
                    <a:cubicBezTo>
                      <a:pt x="44" y="6"/>
                      <a:pt x="43" y="6"/>
                      <a:pt x="43" y="5"/>
                    </a:cubicBezTo>
                    <a:cubicBezTo>
                      <a:pt x="43" y="6"/>
                      <a:pt x="43" y="7"/>
                      <a:pt x="43" y="7"/>
                    </a:cubicBezTo>
                    <a:cubicBezTo>
                      <a:pt x="43" y="5"/>
                      <a:pt x="43" y="5"/>
                      <a:pt x="43" y="5"/>
                    </a:cubicBezTo>
                    <a:cubicBezTo>
                      <a:pt x="42" y="4"/>
                      <a:pt x="42" y="6"/>
                      <a:pt x="42" y="7"/>
                    </a:cubicBezTo>
                    <a:cubicBezTo>
                      <a:pt x="42" y="6"/>
                      <a:pt x="42" y="6"/>
                      <a:pt x="42" y="6"/>
                    </a:cubicBezTo>
                    <a:cubicBezTo>
                      <a:pt x="42" y="4"/>
                      <a:pt x="42" y="7"/>
                      <a:pt x="42" y="7"/>
                    </a:cubicBezTo>
                    <a:cubicBezTo>
                      <a:pt x="42" y="6"/>
                      <a:pt x="42" y="6"/>
                      <a:pt x="42" y="6"/>
                    </a:cubicBezTo>
                    <a:cubicBezTo>
                      <a:pt x="42" y="7"/>
                      <a:pt x="42" y="7"/>
                      <a:pt x="42" y="7"/>
                    </a:cubicBezTo>
                    <a:cubicBezTo>
                      <a:pt x="42" y="8"/>
                      <a:pt x="42" y="8"/>
                      <a:pt x="41" y="6"/>
                    </a:cubicBezTo>
                    <a:cubicBezTo>
                      <a:pt x="41" y="7"/>
                      <a:pt x="41" y="7"/>
                      <a:pt x="41" y="7"/>
                    </a:cubicBezTo>
                    <a:cubicBezTo>
                      <a:pt x="41" y="6"/>
                      <a:pt x="41" y="6"/>
                      <a:pt x="40" y="7"/>
                    </a:cubicBezTo>
                    <a:cubicBezTo>
                      <a:pt x="41" y="7"/>
                      <a:pt x="41" y="8"/>
                      <a:pt x="41" y="9"/>
                    </a:cubicBezTo>
                    <a:cubicBezTo>
                      <a:pt x="41" y="12"/>
                      <a:pt x="41" y="9"/>
                      <a:pt x="41" y="10"/>
                    </a:cubicBezTo>
                    <a:cubicBezTo>
                      <a:pt x="40" y="8"/>
                      <a:pt x="40" y="8"/>
                      <a:pt x="40" y="8"/>
                    </a:cubicBezTo>
                    <a:cubicBezTo>
                      <a:pt x="40" y="5"/>
                      <a:pt x="39" y="7"/>
                      <a:pt x="39" y="7"/>
                    </a:cubicBezTo>
                    <a:cubicBezTo>
                      <a:pt x="39" y="8"/>
                      <a:pt x="39" y="8"/>
                      <a:pt x="39" y="8"/>
                    </a:cubicBezTo>
                    <a:cubicBezTo>
                      <a:pt x="38" y="6"/>
                      <a:pt x="38" y="8"/>
                      <a:pt x="38" y="8"/>
                    </a:cubicBezTo>
                    <a:cubicBezTo>
                      <a:pt x="38" y="9"/>
                      <a:pt x="38" y="11"/>
                      <a:pt x="38" y="11"/>
                    </a:cubicBezTo>
                    <a:cubicBezTo>
                      <a:pt x="38" y="13"/>
                      <a:pt x="38" y="9"/>
                      <a:pt x="37" y="8"/>
                    </a:cubicBezTo>
                    <a:cubicBezTo>
                      <a:pt x="37" y="9"/>
                      <a:pt x="37" y="9"/>
                      <a:pt x="37" y="9"/>
                    </a:cubicBezTo>
                    <a:cubicBezTo>
                      <a:pt x="37" y="8"/>
                      <a:pt x="37" y="8"/>
                      <a:pt x="37" y="8"/>
                    </a:cubicBezTo>
                    <a:cubicBezTo>
                      <a:pt x="37" y="9"/>
                      <a:pt x="37" y="10"/>
                      <a:pt x="37" y="9"/>
                    </a:cubicBezTo>
                    <a:cubicBezTo>
                      <a:pt x="37" y="9"/>
                      <a:pt x="37" y="9"/>
                      <a:pt x="37" y="9"/>
                    </a:cubicBezTo>
                    <a:cubicBezTo>
                      <a:pt x="36" y="9"/>
                      <a:pt x="36" y="8"/>
                      <a:pt x="36" y="8"/>
                    </a:cubicBezTo>
                    <a:cubicBezTo>
                      <a:pt x="36" y="10"/>
                      <a:pt x="36" y="9"/>
                      <a:pt x="36" y="10"/>
                    </a:cubicBezTo>
                    <a:cubicBezTo>
                      <a:pt x="36" y="10"/>
                      <a:pt x="36" y="10"/>
                      <a:pt x="36" y="10"/>
                    </a:cubicBezTo>
                    <a:cubicBezTo>
                      <a:pt x="36" y="11"/>
                      <a:pt x="36" y="11"/>
                      <a:pt x="36" y="11"/>
                    </a:cubicBezTo>
                    <a:cubicBezTo>
                      <a:pt x="36" y="10"/>
                      <a:pt x="36" y="10"/>
                      <a:pt x="36" y="10"/>
                    </a:cubicBezTo>
                    <a:cubicBezTo>
                      <a:pt x="36" y="9"/>
                      <a:pt x="36" y="9"/>
                      <a:pt x="36" y="9"/>
                    </a:cubicBezTo>
                    <a:cubicBezTo>
                      <a:pt x="35" y="8"/>
                      <a:pt x="36" y="10"/>
                      <a:pt x="36" y="11"/>
                    </a:cubicBezTo>
                    <a:cubicBezTo>
                      <a:pt x="36" y="12"/>
                      <a:pt x="36" y="11"/>
                      <a:pt x="35" y="10"/>
                    </a:cubicBezTo>
                    <a:cubicBezTo>
                      <a:pt x="35" y="9"/>
                      <a:pt x="36" y="10"/>
                      <a:pt x="36" y="10"/>
                    </a:cubicBezTo>
                    <a:cubicBezTo>
                      <a:pt x="35" y="9"/>
                      <a:pt x="35" y="9"/>
                      <a:pt x="35" y="9"/>
                    </a:cubicBezTo>
                    <a:cubicBezTo>
                      <a:pt x="35" y="9"/>
                      <a:pt x="36" y="10"/>
                      <a:pt x="35" y="10"/>
                    </a:cubicBezTo>
                    <a:cubicBezTo>
                      <a:pt x="35" y="10"/>
                      <a:pt x="35" y="10"/>
                      <a:pt x="35" y="9"/>
                    </a:cubicBezTo>
                    <a:cubicBezTo>
                      <a:pt x="35" y="10"/>
                      <a:pt x="35" y="10"/>
                      <a:pt x="35" y="10"/>
                    </a:cubicBezTo>
                    <a:cubicBezTo>
                      <a:pt x="35" y="11"/>
                      <a:pt x="35" y="11"/>
                      <a:pt x="35" y="12"/>
                    </a:cubicBezTo>
                    <a:cubicBezTo>
                      <a:pt x="35" y="12"/>
                      <a:pt x="35" y="13"/>
                      <a:pt x="35" y="12"/>
                    </a:cubicBezTo>
                    <a:cubicBezTo>
                      <a:pt x="35" y="12"/>
                      <a:pt x="35" y="12"/>
                      <a:pt x="35" y="12"/>
                    </a:cubicBezTo>
                    <a:cubicBezTo>
                      <a:pt x="35" y="12"/>
                      <a:pt x="35" y="12"/>
                      <a:pt x="35" y="13"/>
                    </a:cubicBezTo>
                    <a:cubicBezTo>
                      <a:pt x="35" y="11"/>
                      <a:pt x="35" y="11"/>
                      <a:pt x="35" y="11"/>
                    </a:cubicBezTo>
                    <a:cubicBezTo>
                      <a:pt x="35" y="12"/>
                      <a:pt x="35" y="12"/>
                      <a:pt x="35" y="13"/>
                    </a:cubicBezTo>
                    <a:cubicBezTo>
                      <a:pt x="34" y="11"/>
                      <a:pt x="34" y="9"/>
                      <a:pt x="33" y="9"/>
                    </a:cubicBezTo>
                    <a:cubicBezTo>
                      <a:pt x="34" y="10"/>
                      <a:pt x="34" y="10"/>
                      <a:pt x="34" y="10"/>
                    </a:cubicBezTo>
                    <a:cubicBezTo>
                      <a:pt x="34" y="11"/>
                      <a:pt x="33" y="10"/>
                      <a:pt x="33" y="9"/>
                    </a:cubicBezTo>
                    <a:cubicBezTo>
                      <a:pt x="33" y="8"/>
                      <a:pt x="34" y="14"/>
                      <a:pt x="33" y="13"/>
                    </a:cubicBezTo>
                    <a:cubicBezTo>
                      <a:pt x="33" y="11"/>
                      <a:pt x="33" y="10"/>
                      <a:pt x="32" y="10"/>
                    </a:cubicBezTo>
                    <a:cubicBezTo>
                      <a:pt x="33" y="10"/>
                      <a:pt x="33" y="11"/>
                      <a:pt x="33" y="11"/>
                    </a:cubicBezTo>
                    <a:cubicBezTo>
                      <a:pt x="33" y="12"/>
                      <a:pt x="32" y="10"/>
                      <a:pt x="33" y="11"/>
                    </a:cubicBezTo>
                    <a:cubicBezTo>
                      <a:pt x="33" y="12"/>
                      <a:pt x="33" y="12"/>
                      <a:pt x="33" y="12"/>
                    </a:cubicBezTo>
                    <a:cubicBezTo>
                      <a:pt x="32" y="8"/>
                      <a:pt x="32" y="11"/>
                      <a:pt x="31" y="9"/>
                    </a:cubicBezTo>
                    <a:cubicBezTo>
                      <a:pt x="31" y="12"/>
                      <a:pt x="31" y="10"/>
                      <a:pt x="31" y="11"/>
                    </a:cubicBezTo>
                    <a:cubicBezTo>
                      <a:pt x="30" y="9"/>
                      <a:pt x="31" y="12"/>
                      <a:pt x="30" y="10"/>
                    </a:cubicBezTo>
                    <a:cubicBezTo>
                      <a:pt x="31" y="13"/>
                      <a:pt x="31" y="13"/>
                      <a:pt x="31" y="13"/>
                    </a:cubicBezTo>
                    <a:cubicBezTo>
                      <a:pt x="30" y="11"/>
                      <a:pt x="32" y="16"/>
                      <a:pt x="31" y="13"/>
                    </a:cubicBezTo>
                    <a:cubicBezTo>
                      <a:pt x="30" y="13"/>
                      <a:pt x="30" y="12"/>
                      <a:pt x="30" y="11"/>
                    </a:cubicBezTo>
                    <a:cubicBezTo>
                      <a:pt x="29" y="9"/>
                      <a:pt x="30" y="14"/>
                      <a:pt x="29" y="11"/>
                    </a:cubicBezTo>
                    <a:cubicBezTo>
                      <a:pt x="30" y="14"/>
                      <a:pt x="30" y="14"/>
                      <a:pt x="30" y="14"/>
                    </a:cubicBezTo>
                    <a:cubicBezTo>
                      <a:pt x="30" y="13"/>
                      <a:pt x="29" y="12"/>
                      <a:pt x="29" y="11"/>
                    </a:cubicBezTo>
                    <a:cubicBezTo>
                      <a:pt x="29" y="12"/>
                      <a:pt x="29" y="13"/>
                      <a:pt x="29" y="12"/>
                    </a:cubicBezTo>
                    <a:cubicBezTo>
                      <a:pt x="28" y="11"/>
                      <a:pt x="28" y="11"/>
                      <a:pt x="28" y="11"/>
                    </a:cubicBezTo>
                    <a:cubicBezTo>
                      <a:pt x="28" y="10"/>
                      <a:pt x="28" y="11"/>
                      <a:pt x="28" y="12"/>
                    </a:cubicBezTo>
                    <a:cubicBezTo>
                      <a:pt x="28" y="11"/>
                      <a:pt x="28" y="12"/>
                      <a:pt x="27" y="11"/>
                    </a:cubicBezTo>
                    <a:cubicBezTo>
                      <a:pt x="28" y="13"/>
                      <a:pt x="26" y="10"/>
                      <a:pt x="27" y="13"/>
                    </a:cubicBezTo>
                    <a:cubicBezTo>
                      <a:pt x="27" y="12"/>
                      <a:pt x="27" y="12"/>
                      <a:pt x="27" y="12"/>
                    </a:cubicBezTo>
                    <a:cubicBezTo>
                      <a:pt x="27" y="13"/>
                      <a:pt x="28" y="15"/>
                      <a:pt x="28" y="15"/>
                    </a:cubicBezTo>
                    <a:cubicBezTo>
                      <a:pt x="27" y="13"/>
                      <a:pt x="27" y="13"/>
                      <a:pt x="27" y="13"/>
                    </a:cubicBezTo>
                    <a:cubicBezTo>
                      <a:pt x="26" y="11"/>
                      <a:pt x="27" y="13"/>
                      <a:pt x="26" y="12"/>
                    </a:cubicBezTo>
                    <a:cubicBezTo>
                      <a:pt x="27" y="13"/>
                      <a:pt x="26" y="12"/>
                      <a:pt x="26" y="13"/>
                    </a:cubicBezTo>
                    <a:cubicBezTo>
                      <a:pt x="26" y="14"/>
                      <a:pt x="26" y="14"/>
                      <a:pt x="26" y="14"/>
                    </a:cubicBezTo>
                    <a:cubicBezTo>
                      <a:pt x="27" y="15"/>
                      <a:pt x="27" y="15"/>
                      <a:pt x="27" y="15"/>
                    </a:cubicBezTo>
                    <a:cubicBezTo>
                      <a:pt x="26" y="15"/>
                      <a:pt x="26" y="13"/>
                      <a:pt x="26" y="13"/>
                    </a:cubicBezTo>
                    <a:cubicBezTo>
                      <a:pt x="25" y="12"/>
                      <a:pt x="26" y="13"/>
                      <a:pt x="26" y="13"/>
                    </a:cubicBezTo>
                    <a:cubicBezTo>
                      <a:pt x="26" y="13"/>
                      <a:pt x="26" y="13"/>
                      <a:pt x="26" y="14"/>
                    </a:cubicBezTo>
                    <a:cubicBezTo>
                      <a:pt x="26" y="13"/>
                      <a:pt x="26" y="13"/>
                      <a:pt x="26" y="13"/>
                    </a:cubicBezTo>
                    <a:cubicBezTo>
                      <a:pt x="26" y="13"/>
                      <a:pt x="26" y="13"/>
                      <a:pt x="26" y="14"/>
                    </a:cubicBezTo>
                    <a:cubicBezTo>
                      <a:pt x="26" y="13"/>
                      <a:pt x="26" y="13"/>
                      <a:pt x="25" y="13"/>
                    </a:cubicBezTo>
                    <a:cubicBezTo>
                      <a:pt x="26" y="13"/>
                      <a:pt x="26" y="13"/>
                      <a:pt x="26" y="13"/>
                    </a:cubicBezTo>
                    <a:cubicBezTo>
                      <a:pt x="25" y="13"/>
                      <a:pt x="25" y="13"/>
                      <a:pt x="25" y="13"/>
                    </a:cubicBezTo>
                    <a:cubicBezTo>
                      <a:pt x="25" y="13"/>
                      <a:pt x="25" y="13"/>
                      <a:pt x="25" y="13"/>
                    </a:cubicBezTo>
                    <a:cubicBezTo>
                      <a:pt x="25" y="13"/>
                      <a:pt x="25" y="13"/>
                      <a:pt x="25" y="13"/>
                    </a:cubicBezTo>
                    <a:cubicBezTo>
                      <a:pt x="25" y="11"/>
                      <a:pt x="25" y="11"/>
                      <a:pt x="25" y="11"/>
                    </a:cubicBezTo>
                    <a:cubicBezTo>
                      <a:pt x="24" y="11"/>
                      <a:pt x="25" y="13"/>
                      <a:pt x="25" y="13"/>
                    </a:cubicBezTo>
                    <a:cubicBezTo>
                      <a:pt x="24" y="12"/>
                      <a:pt x="24" y="14"/>
                      <a:pt x="24" y="15"/>
                    </a:cubicBezTo>
                    <a:cubicBezTo>
                      <a:pt x="24" y="15"/>
                      <a:pt x="24" y="14"/>
                      <a:pt x="24" y="14"/>
                    </a:cubicBezTo>
                    <a:cubicBezTo>
                      <a:pt x="24" y="15"/>
                      <a:pt x="24" y="16"/>
                      <a:pt x="24" y="15"/>
                    </a:cubicBezTo>
                    <a:cubicBezTo>
                      <a:pt x="24" y="16"/>
                      <a:pt x="23" y="14"/>
                      <a:pt x="23" y="14"/>
                    </a:cubicBezTo>
                    <a:cubicBezTo>
                      <a:pt x="23" y="14"/>
                      <a:pt x="24" y="15"/>
                      <a:pt x="24" y="15"/>
                    </a:cubicBezTo>
                    <a:cubicBezTo>
                      <a:pt x="23" y="13"/>
                      <a:pt x="23" y="17"/>
                      <a:pt x="23" y="15"/>
                    </a:cubicBezTo>
                    <a:cubicBezTo>
                      <a:pt x="23" y="15"/>
                      <a:pt x="22" y="14"/>
                      <a:pt x="22" y="14"/>
                    </a:cubicBezTo>
                    <a:cubicBezTo>
                      <a:pt x="22" y="15"/>
                      <a:pt x="22" y="16"/>
                      <a:pt x="23" y="17"/>
                    </a:cubicBezTo>
                    <a:cubicBezTo>
                      <a:pt x="22" y="16"/>
                      <a:pt x="22" y="16"/>
                      <a:pt x="22" y="16"/>
                    </a:cubicBezTo>
                    <a:cubicBezTo>
                      <a:pt x="22" y="16"/>
                      <a:pt x="22" y="16"/>
                      <a:pt x="22" y="17"/>
                    </a:cubicBezTo>
                    <a:cubicBezTo>
                      <a:pt x="23" y="18"/>
                      <a:pt x="23" y="20"/>
                      <a:pt x="23" y="19"/>
                    </a:cubicBezTo>
                    <a:cubicBezTo>
                      <a:pt x="23" y="19"/>
                      <a:pt x="23" y="19"/>
                      <a:pt x="23" y="19"/>
                    </a:cubicBezTo>
                    <a:cubicBezTo>
                      <a:pt x="22" y="20"/>
                      <a:pt x="22" y="20"/>
                      <a:pt x="22" y="20"/>
                    </a:cubicBezTo>
                    <a:cubicBezTo>
                      <a:pt x="22" y="19"/>
                      <a:pt x="22" y="20"/>
                      <a:pt x="22" y="19"/>
                    </a:cubicBezTo>
                    <a:cubicBezTo>
                      <a:pt x="21" y="16"/>
                      <a:pt x="21" y="17"/>
                      <a:pt x="21" y="17"/>
                    </a:cubicBezTo>
                    <a:cubicBezTo>
                      <a:pt x="21" y="19"/>
                      <a:pt x="21" y="19"/>
                      <a:pt x="21" y="19"/>
                    </a:cubicBezTo>
                    <a:cubicBezTo>
                      <a:pt x="21" y="19"/>
                      <a:pt x="21" y="17"/>
                      <a:pt x="21" y="17"/>
                    </a:cubicBezTo>
                    <a:cubicBezTo>
                      <a:pt x="22" y="22"/>
                      <a:pt x="22" y="22"/>
                      <a:pt x="22" y="22"/>
                    </a:cubicBezTo>
                    <a:cubicBezTo>
                      <a:pt x="22" y="22"/>
                      <a:pt x="21" y="20"/>
                      <a:pt x="21" y="19"/>
                    </a:cubicBezTo>
                    <a:cubicBezTo>
                      <a:pt x="21" y="20"/>
                      <a:pt x="22" y="22"/>
                      <a:pt x="22" y="24"/>
                    </a:cubicBezTo>
                    <a:cubicBezTo>
                      <a:pt x="22" y="24"/>
                      <a:pt x="22" y="25"/>
                      <a:pt x="22" y="25"/>
                    </a:cubicBezTo>
                    <a:cubicBezTo>
                      <a:pt x="21" y="24"/>
                      <a:pt x="22" y="25"/>
                      <a:pt x="22" y="24"/>
                    </a:cubicBezTo>
                    <a:cubicBezTo>
                      <a:pt x="21" y="22"/>
                      <a:pt x="21" y="22"/>
                      <a:pt x="21" y="22"/>
                    </a:cubicBezTo>
                    <a:cubicBezTo>
                      <a:pt x="21" y="22"/>
                      <a:pt x="20" y="20"/>
                      <a:pt x="20" y="19"/>
                    </a:cubicBezTo>
                    <a:cubicBezTo>
                      <a:pt x="20" y="20"/>
                      <a:pt x="19" y="19"/>
                      <a:pt x="19" y="19"/>
                    </a:cubicBezTo>
                    <a:cubicBezTo>
                      <a:pt x="20" y="22"/>
                      <a:pt x="19" y="21"/>
                      <a:pt x="20" y="23"/>
                    </a:cubicBezTo>
                    <a:cubicBezTo>
                      <a:pt x="20" y="24"/>
                      <a:pt x="19" y="21"/>
                      <a:pt x="19" y="21"/>
                    </a:cubicBezTo>
                    <a:cubicBezTo>
                      <a:pt x="19" y="22"/>
                      <a:pt x="18" y="21"/>
                      <a:pt x="18" y="22"/>
                    </a:cubicBezTo>
                    <a:cubicBezTo>
                      <a:pt x="18" y="21"/>
                      <a:pt x="18" y="21"/>
                      <a:pt x="18" y="21"/>
                    </a:cubicBezTo>
                    <a:cubicBezTo>
                      <a:pt x="18" y="22"/>
                      <a:pt x="17" y="21"/>
                      <a:pt x="18" y="24"/>
                    </a:cubicBezTo>
                    <a:cubicBezTo>
                      <a:pt x="17" y="22"/>
                      <a:pt x="17" y="22"/>
                      <a:pt x="17" y="22"/>
                    </a:cubicBezTo>
                    <a:cubicBezTo>
                      <a:pt x="17" y="22"/>
                      <a:pt x="19" y="25"/>
                      <a:pt x="18" y="24"/>
                    </a:cubicBezTo>
                    <a:cubicBezTo>
                      <a:pt x="17" y="23"/>
                      <a:pt x="17" y="23"/>
                      <a:pt x="17" y="23"/>
                    </a:cubicBezTo>
                    <a:cubicBezTo>
                      <a:pt x="18" y="24"/>
                      <a:pt x="16" y="22"/>
                      <a:pt x="17" y="24"/>
                    </a:cubicBezTo>
                    <a:cubicBezTo>
                      <a:pt x="17" y="23"/>
                      <a:pt x="17" y="23"/>
                      <a:pt x="17" y="23"/>
                    </a:cubicBezTo>
                    <a:cubicBezTo>
                      <a:pt x="17" y="23"/>
                      <a:pt x="16" y="23"/>
                      <a:pt x="17" y="25"/>
                    </a:cubicBezTo>
                    <a:cubicBezTo>
                      <a:pt x="16" y="23"/>
                      <a:pt x="16" y="23"/>
                      <a:pt x="16" y="23"/>
                    </a:cubicBezTo>
                    <a:cubicBezTo>
                      <a:pt x="15" y="22"/>
                      <a:pt x="17" y="25"/>
                      <a:pt x="16" y="24"/>
                    </a:cubicBezTo>
                    <a:cubicBezTo>
                      <a:pt x="16" y="24"/>
                      <a:pt x="16" y="23"/>
                      <a:pt x="16" y="23"/>
                    </a:cubicBezTo>
                    <a:cubicBezTo>
                      <a:pt x="16" y="24"/>
                      <a:pt x="16" y="24"/>
                      <a:pt x="16" y="25"/>
                    </a:cubicBezTo>
                    <a:cubicBezTo>
                      <a:pt x="15" y="23"/>
                      <a:pt x="15" y="23"/>
                      <a:pt x="15" y="23"/>
                    </a:cubicBezTo>
                    <a:cubicBezTo>
                      <a:pt x="14" y="23"/>
                      <a:pt x="13" y="23"/>
                      <a:pt x="13" y="26"/>
                    </a:cubicBezTo>
                    <a:cubicBezTo>
                      <a:pt x="11" y="24"/>
                      <a:pt x="12" y="24"/>
                      <a:pt x="11" y="23"/>
                    </a:cubicBezTo>
                    <a:cubicBezTo>
                      <a:pt x="12" y="25"/>
                      <a:pt x="11" y="24"/>
                      <a:pt x="11" y="24"/>
                    </a:cubicBezTo>
                    <a:cubicBezTo>
                      <a:pt x="11" y="24"/>
                      <a:pt x="11" y="24"/>
                      <a:pt x="11" y="24"/>
                    </a:cubicBezTo>
                    <a:cubicBezTo>
                      <a:pt x="11" y="25"/>
                      <a:pt x="11" y="23"/>
                      <a:pt x="11" y="24"/>
                    </a:cubicBezTo>
                    <a:cubicBezTo>
                      <a:pt x="11" y="25"/>
                      <a:pt x="11" y="25"/>
                      <a:pt x="11" y="25"/>
                    </a:cubicBezTo>
                    <a:cubicBezTo>
                      <a:pt x="12" y="26"/>
                      <a:pt x="10" y="22"/>
                      <a:pt x="11" y="25"/>
                    </a:cubicBezTo>
                    <a:cubicBezTo>
                      <a:pt x="10" y="23"/>
                      <a:pt x="10" y="23"/>
                      <a:pt x="10" y="23"/>
                    </a:cubicBezTo>
                    <a:cubicBezTo>
                      <a:pt x="11" y="26"/>
                      <a:pt x="9" y="23"/>
                      <a:pt x="10" y="25"/>
                    </a:cubicBezTo>
                    <a:cubicBezTo>
                      <a:pt x="10" y="24"/>
                      <a:pt x="10" y="24"/>
                      <a:pt x="10" y="24"/>
                    </a:cubicBezTo>
                    <a:cubicBezTo>
                      <a:pt x="9" y="24"/>
                      <a:pt x="11" y="27"/>
                      <a:pt x="10" y="25"/>
                    </a:cubicBezTo>
                    <a:cubicBezTo>
                      <a:pt x="10" y="26"/>
                      <a:pt x="10" y="26"/>
                      <a:pt x="11" y="28"/>
                    </a:cubicBezTo>
                    <a:cubicBezTo>
                      <a:pt x="9" y="26"/>
                      <a:pt x="9" y="26"/>
                      <a:pt x="9" y="26"/>
                    </a:cubicBezTo>
                    <a:cubicBezTo>
                      <a:pt x="9" y="27"/>
                      <a:pt x="8" y="27"/>
                      <a:pt x="9" y="30"/>
                    </a:cubicBezTo>
                    <a:cubicBezTo>
                      <a:pt x="8" y="29"/>
                      <a:pt x="8" y="29"/>
                      <a:pt x="8" y="29"/>
                    </a:cubicBezTo>
                    <a:cubicBezTo>
                      <a:pt x="9" y="31"/>
                      <a:pt x="6" y="27"/>
                      <a:pt x="8" y="31"/>
                    </a:cubicBezTo>
                    <a:cubicBezTo>
                      <a:pt x="9" y="33"/>
                      <a:pt x="9" y="33"/>
                      <a:pt x="9" y="33"/>
                    </a:cubicBezTo>
                    <a:cubicBezTo>
                      <a:pt x="8" y="30"/>
                      <a:pt x="8" y="30"/>
                      <a:pt x="8" y="30"/>
                    </a:cubicBezTo>
                    <a:cubicBezTo>
                      <a:pt x="8" y="32"/>
                      <a:pt x="7" y="31"/>
                      <a:pt x="8" y="32"/>
                    </a:cubicBezTo>
                    <a:cubicBezTo>
                      <a:pt x="7" y="31"/>
                      <a:pt x="7" y="31"/>
                      <a:pt x="7" y="31"/>
                    </a:cubicBezTo>
                    <a:cubicBezTo>
                      <a:pt x="7" y="31"/>
                      <a:pt x="8" y="33"/>
                      <a:pt x="8" y="33"/>
                    </a:cubicBezTo>
                    <a:cubicBezTo>
                      <a:pt x="7" y="32"/>
                      <a:pt x="7" y="32"/>
                      <a:pt x="7" y="32"/>
                    </a:cubicBezTo>
                    <a:cubicBezTo>
                      <a:pt x="5" y="30"/>
                      <a:pt x="2" y="29"/>
                      <a:pt x="4" y="33"/>
                    </a:cubicBezTo>
                    <a:cubicBezTo>
                      <a:pt x="4" y="33"/>
                      <a:pt x="3" y="31"/>
                      <a:pt x="3" y="31"/>
                    </a:cubicBezTo>
                    <a:cubicBezTo>
                      <a:pt x="4" y="34"/>
                      <a:pt x="0" y="30"/>
                      <a:pt x="2" y="35"/>
                    </a:cubicBezTo>
                    <a:cubicBezTo>
                      <a:pt x="3" y="36"/>
                      <a:pt x="6" y="41"/>
                      <a:pt x="6" y="41"/>
                    </a:cubicBezTo>
                    <a:cubicBezTo>
                      <a:pt x="6" y="39"/>
                      <a:pt x="9" y="40"/>
                      <a:pt x="11" y="42"/>
                    </a:cubicBezTo>
                    <a:cubicBezTo>
                      <a:pt x="11" y="41"/>
                      <a:pt x="11" y="40"/>
                      <a:pt x="12" y="41"/>
                    </a:cubicBezTo>
                    <a:cubicBezTo>
                      <a:pt x="13" y="40"/>
                      <a:pt x="17" y="43"/>
                      <a:pt x="17" y="40"/>
                    </a:cubicBezTo>
                    <a:cubicBezTo>
                      <a:pt x="17" y="40"/>
                      <a:pt x="16" y="39"/>
                      <a:pt x="16" y="38"/>
                    </a:cubicBezTo>
                    <a:cubicBezTo>
                      <a:pt x="17" y="39"/>
                      <a:pt x="17" y="39"/>
                      <a:pt x="17" y="39"/>
                    </a:cubicBezTo>
                    <a:cubicBezTo>
                      <a:pt x="16" y="38"/>
                      <a:pt x="16" y="38"/>
                      <a:pt x="16" y="38"/>
                    </a:cubicBezTo>
                    <a:cubicBezTo>
                      <a:pt x="16" y="37"/>
                      <a:pt x="17" y="39"/>
                      <a:pt x="17" y="39"/>
                    </a:cubicBezTo>
                    <a:cubicBezTo>
                      <a:pt x="17" y="39"/>
                      <a:pt x="18" y="38"/>
                      <a:pt x="18" y="38"/>
                    </a:cubicBezTo>
                    <a:cubicBezTo>
                      <a:pt x="18" y="36"/>
                      <a:pt x="19" y="38"/>
                      <a:pt x="18" y="36"/>
                    </a:cubicBezTo>
                    <a:cubicBezTo>
                      <a:pt x="18" y="37"/>
                      <a:pt x="18" y="37"/>
                      <a:pt x="18" y="37"/>
                    </a:cubicBezTo>
                    <a:cubicBezTo>
                      <a:pt x="18" y="36"/>
                      <a:pt x="18" y="35"/>
                      <a:pt x="20" y="38"/>
                    </a:cubicBezTo>
                    <a:cubicBezTo>
                      <a:pt x="22" y="39"/>
                      <a:pt x="23" y="37"/>
                      <a:pt x="25" y="37"/>
                    </a:cubicBezTo>
                    <a:cubicBezTo>
                      <a:pt x="26" y="35"/>
                      <a:pt x="27" y="33"/>
                      <a:pt x="29" y="32"/>
                    </a:cubicBezTo>
                    <a:cubicBezTo>
                      <a:pt x="28" y="28"/>
                      <a:pt x="29" y="30"/>
                      <a:pt x="28" y="27"/>
                    </a:cubicBezTo>
                    <a:cubicBezTo>
                      <a:pt x="29" y="28"/>
                      <a:pt x="29" y="28"/>
                      <a:pt x="29" y="28"/>
                    </a:cubicBezTo>
                    <a:cubicBezTo>
                      <a:pt x="28" y="26"/>
                      <a:pt x="29" y="28"/>
                      <a:pt x="30" y="29"/>
                    </a:cubicBezTo>
                    <a:cubicBezTo>
                      <a:pt x="29" y="28"/>
                      <a:pt x="30" y="29"/>
                      <a:pt x="29" y="27"/>
                    </a:cubicBezTo>
                    <a:cubicBezTo>
                      <a:pt x="29" y="25"/>
                      <a:pt x="30" y="30"/>
                      <a:pt x="30" y="29"/>
                    </a:cubicBezTo>
                    <a:cubicBezTo>
                      <a:pt x="30" y="29"/>
                      <a:pt x="30" y="27"/>
                      <a:pt x="30" y="28"/>
                    </a:cubicBezTo>
                    <a:cubicBezTo>
                      <a:pt x="30" y="26"/>
                      <a:pt x="30" y="29"/>
                      <a:pt x="31" y="31"/>
                    </a:cubicBezTo>
                    <a:cubicBezTo>
                      <a:pt x="32" y="30"/>
                      <a:pt x="32" y="28"/>
                      <a:pt x="33" y="29"/>
                    </a:cubicBezTo>
                    <a:cubicBezTo>
                      <a:pt x="33" y="29"/>
                      <a:pt x="33" y="27"/>
                      <a:pt x="33" y="27"/>
                    </a:cubicBezTo>
                    <a:cubicBezTo>
                      <a:pt x="34" y="30"/>
                      <a:pt x="33" y="26"/>
                      <a:pt x="33" y="27"/>
                    </a:cubicBezTo>
                    <a:cubicBezTo>
                      <a:pt x="34" y="28"/>
                      <a:pt x="34" y="28"/>
                      <a:pt x="34" y="28"/>
                    </a:cubicBezTo>
                    <a:cubicBezTo>
                      <a:pt x="34" y="30"/>
                      <a:pt x="34" y="28"/>
                      <a:pt x="35" y="29"/>
                    </a:cubicBezTo>
                    <a:cubicBezTo>
                      <a:pt x="35" y="28"/>
                      <a:pt x="36" y="30"/>
                      <a:pt x="36" y="29"/>
                    </a:cubicBezTo>
                    <a:cubicBezTo>
                      <a:pt x="36" y="30"/>
                      <a:pt x="36" y="29"/>
                      <a:pt x="36" y="30"/>
                    </a:cubicBezTo>
                    <a:cubicBezTo>
                      <a:pt x="36" y="26"/>
                      <a:pt x="37" y="31"/>
                      <a:pt x="37" y="29"/>
                    </a:cubicBezTo>
                    <a:cubicBezTo>
                      <a:pt x="37" y="29"/>
                      <a:pt x="37" y="29"/>
                      <a:pt x="37" y="29"/>
                    </a:cubicBezTo>
                    <a:cubicBezTo>
                      <a:pt x="38" y="29"/>
                      <a:pt x="39" y="29"/>
                      <a:pt x="40" y="27"/>
                    </a:cubicBezTo>
                    <a:cubicBezTo>
                      <a:pt x="40" y="27"/>
                      <a:pt x="41" y="30"/>
                      <a:pt x="41" y="28"/>
                    </a:cubicBezTo>
                    <a:cubicBezTo>
                      <a:pt x="41" y="27"/>
                      <a:pt x="41" y="27"/>
                      <a:pt x="41" y="27"/>
                    </a:cubicBezTo>
                    <a:cubicBezTo>
                      <a:pt x="41" y="27"/>
                      <a:pt x="41" y="28"/>
                      <a:pt x="42" y="28"/>
                    </a:cubicBezTo>
                    <a:cubicBezTo>
                      <a:pt x="42" y="27"/>
                      <a:pt x="42" y="28"/>
                      <a:pt x="43" y="28"/>
                    </a:cubicBezTo>
                    <a:cubicBezTo>
                      <a:pt x="43" y="28"/>
                      <a:pt x="43" y="27"/>
                      <a:pt x="42" y="27"/>
                    </a:cubicBezTo>
                    <a:cubicBezTo>
                      <a:pt x="43" y="29"/>
                      <a:pt x="43" y="26"/>
                      <a:pt x="44" y="27"/>
                    </a:cubicBezTo>
                    <a:cubicBezTo>
                      <a:pt x="43" y="24"/>
                      <a:pt x="44" y="26"/>
                      <a:pt x="4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55" name="Freeform 193"/>
              <p:cNvSpPr/>
              <p:nvPr/>
            </p:nvSpPr>
            <p:spPr bwMode="auto">
              <a:xfrm>
                <a:off x="3192" y="2160"/>
                <a:ext cx="0" cy="2"/>
              </a:xfrm>
              <a:custGeom>
                <a:avLst/>
                <a:gdLst>
                  <a:gd name="T0" fmla="*/ 1 h 1"/>
                  <a:gd name="T1" fmla="*/ 0 h 1"/>
                  <a:gd name="T2" fmla="*/ 1 h 1"/>
                  <a:gd name="T3" fmla="*/ 1 h 1"/>
                </a:gdLst>
                <a:ahLst/>
                <a:cxnLst>
                  <a:cxn ang="0">
                    <a:pos x="0" y="T0"/>
                  </a:cxn>
                  <a:cxn ang="0">
                    <a:pos x="0" y="T1"/>
                  </a:cxn>
                  <a:cxn ang="0">
                    <a:pos x="0" y="T2"/>
                  </a:cxn>
                  <a:cxn ang="0">
                    <a:pos x="0" y="T3"/>
                  </a:cxn>
                </a:cxnLst>
                <a:rect l="0" t="0" r="r" b="b"/>
                <a:pathLst>
                  <a:path h="1">
                    <a:moveTo>
                      <a:pt x="0" y="1"/>
                    </a:moveTo>
                    <a:cubicBezTo>
                      <a:pt x="0" y="0"/>
                      <a:pt x="0" y="0"/>
                      <a:pt x="0" y="0"/>
                    </a:cubicBezTo>
                    <a:cubicBezTo>
                      <a:pt x="0" y="0"/>
                      <a:pt x="0"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56" name="Freeform 194"/>
              <p:cNvSpPr/>
              <p:nvPr/>
            </p:nvSpPr>
            <p:spPr bwMode="auto">
              <a:xfrm>
                <a:off x="3146" y="2177"/>
                <a:ext cx="2" cy="2"/>
              </a:xfrm>
              <a:custGeom>
                <a:avLst/>
                <a:gdLst>
                  <a:gd name="T0" fmla="*/ 0 w 2"/>
                  <a:gd name="T1" fmla="*/ 0 h 2"/>
                  <a:gd name="T2" fmla="*/ 0 w 2"/>
                  <a:gd name="T3" fmla="*/ 2 h 2"/>
                  <a:gd name="T4" fmla="*/ 2 w 2"/>
                  <a:gd name="T5" fmla="*/ 2 h 2"/>
                  <a:gd name="T6" fmla="*/ 0 w 2"/>
                  <a:gd name="T7" fmla="*/ 0 h 2"/>
                </a:gdLst>
                <a:ahLst/>
                <a:cxnLst>
                  <a:cxn ang="0">
                    <a:pos x="T0" y="T1"/>
                  </a:cxn>
                  <a:cxn ang="0">
                    <a:pos x="T2" y="T3"/>
                  </a:cxn>
                  <a:cxn ang="0">
                    <a:pos x="T4" y="T5"/>
                  </a:cxn>
                  <a:cxn ang="0">
                    <a:pos x="T6" y="T7"/>
                  </a:cxn>
                </a:cxnLst>
                <a:rect l="0" t="0" r="r" b="b"/>
                <a:pathLst>
                  <a:path w="2" h="2">
                    <a:moveTo>
                      <a:pt x="0" y="0"/>
                    </a:moveTo>
                    <a:lnTo>
                      <a:pt x="0" y="2"/>
                    </a:lnTo>
                    <a:lnTo>
                      <a:pt x="2" y="2"/>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57" name="Freeform 195"/>
              <p:cNvSpPr/>
              <p:nvPr/>
            </p:nvSpPr>
            <p:spPr bwMode="auto">
              <a:xfrm>
                <a:off x="3264" y="1853"/>
                <a:ext cx="2" cy="4"/>
              </a:xfrm>
              <a:custGeom>
                <a:avLst/>
                <a:gdLst>
                  <a:gd name="T0" fmla="*/ 0 w 1"/>
                  <a:gd name="T1" fmla="*/ 1 h 2"/>
                  <a:gd name="T2" fmla="*/ 0 w 1"/>
                  <a:gd name="T3" fmla="*/ 1 h 2"/>
                  <a:gd name="T4" fmla="*/ 0 w 1"/>
                  <a:gd name="T5" fmla="*/ 1 h 2"/>
                </a:gdLst>
                <a:ahLst/>
                <a:cxnLst>
                  <a:cxn ang="0">
                    <a:pos x="T0" y="T1"/>
                  </a:cxn>
                  <a:cxn ang="0">
                    <a:pos x="T2" y="T3"/>
                  </a:cxn>
                  <a:cxn ang="0">
                    <a:pos x="T4" y="T5"/>
                  </a:cxn>
                </a:cxnLst>
                <a:rect l="0" t="0" r="r" b="b"/>
                <a:pathLst>
                  <a:path w="1" h="2">
                    <a:moveTo>
                      <a:pt x="0" y="1"/>
                    </a:moveTo>
                    <a:cubicBezTo>
                      <a:pt x="1" y="0"/>
                      <a:pt x="0" y="2"/>
                      <a:pt x="0" y="1"/>
                    </a:cubicBezTo>
                    <a:cubicBezTo>
                      <a:pt x="0" y="2"/>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58" name="Freeform 196"/>
              <p:cNvSpPr/>
              <p:nvPr/>
            </p:nvSpPr>
            <p:spPr bwMode="auto">
              <a:xfrm>
                <a:off x="3209" y="1836"/>
                <a:ext cx="2" cy="2"/>
              </a:xfrm>
              <a:custGeom>
                <a:avLst/>
                <a:gdLst>
                  <a:gd name="T0" fmla="*/ 2 w 2"/>
                  <a:gd name="T1" fmla="*/ 0 h 2"/>
                  <a:gd name="T2" fmla="*/ 0 w 2"/>
                  <a:gd name="T3" fmla="*/ 0 h 2"/>
                  <a:gd name="T4" fmla="*/ 0 w 2"/>
                  <a:gd name="T5" fmla="*/ 2 h 2"/>
                  <a:gd name="T6" fmla="*/ 2 w 2"/>
                  <a:gd name="T7" fmla="*/ 0 h 2"/>
                </a:gdLst>
                <a:ahLst/>
                <a:cxnLst>
                  <a:cxn ang="0">
                    <a:pos x="T0" y="T1"/>
                  </a:cxn>
                  <a:cxn ang="0">
                    <a:pos x="T2" y="T3"/>
                  </a:cxn>
                  <a:cxn ang="0">
                    <a:pos x="T4" y="T5"/>
                  </a:cxn>
                  <a:cxn ang="0">
                    <a:pos x="T6" y="T7"/>
                  </a:cxn>
                </a:cxnLst>
                <a:rect l="0" t="0" r="r" b="b"/>
                <a:pathLst>
                  <a:path w="2" h="2">
                    <a:moveTo>
                      <a:pt x="2" y="0"/>
                    </a:moveTo>
                    <a:lnTo>
                      <a:pt x="0" y="0"/>
                    </a:lnTo>
                    <a:lnTo>
                      <a:pt x="0" y="2"/>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59" name="Freeform 197"/>
              <p:cNvSpPr/>
              <p:nvPr/>
            </p:nvSpPr>
            <p:spPr bwMode="auto">
              <a:xfrm>
                <a:off x="3343" y="2470"/>
                <a:ext cx="2" cy="4"/>
              </a:xfrm>
              <a:custGeom>
                <a:avLst/>
                <a:gdLst>
                  <a:gd name="T0" fmla="*/ 1 w 1"/>
                  <a:gd name="T1" fmla="*/ 1 h 2"/>
                  <a:gd name="T2" fmla="*/ 0 w 1"/>
                  <a:gd name="T3" fmla="*/ 1 h 2"/>
                  <a:gd name="T4" fmla="*/ 1 w 1"/>
                  <a:gd name="T5" fmla="*/ 1 h 2"/>
                </a:gdLst>
                <a:ahLst/>
                <a:cxnLst>
                  <a:cxn ang="0">
                    <a:pos x="T0" y="T1"/>
                  </a:cxn>
                  <a:cxn ang="0">
                    <a:pos x="T2" y="T3"/>
                  </a:cxn>
                  <a:cxn ang="0">
                    <a:pos x="T4" y="T5"/>
                  </a:cxn>
                </a:cxnLst>
                <a:rect l="0" t="0" r="r" b="b"/>
                <a:pathLst>
                  <a:path w="1" h="2">
                    <a:moveTo>
                      <a:pt x="1" y="1"/>
                    </a:moveTo>
                    <a:cubicBezTo>
                      <a:pt x="0" y="0"/>
                      <a:pt x="1" y="2"/>
                      <a:pt x="0" y="1"/>
                    </a:cubicBezTo>
                    <a:cubicBezTo>
                      <a:pt x="1" y="2"/>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60" name="Freeform 198"/>
              <p:cNvSpPr/>
              <p:nvPr/>
            </p:nvSpPr>
            <p:spPr bwMode="auto">
              <a:xfrm>
                <a:off x="3186" y="183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61" name="Freeform 199"/>
              <p:cNvSpPr/>
              <p:nvPr/>
            </p:nvSpPr>
            <p:spPr bwMode="auto">
              <a:xfrm>
                <a:off x="3188" y="1825"/>
                <a:ext cx="2" cy="4"/>
              </a:xfrm>
              <a:custGeom>
                <a:avLst/>
                <a:gdLst>
                  <a:gd name="T0" fmla="*/ 1 w 1"/>
                  <a:gd name="T1" fmla="*/ 0 h 2"/>
                  <a:gd name="T2" fmla="*/ 1 w 1"/>
                  <a:gd name="T3" fmla="*/ 1 h 2"/>
                  <a:gd name="T4" fmla="*/ 1 w 1"/>
                  <a:gd name="T5" fmla="*/ 0 h 2"/>
                </a:gdLst>
                <a:ahLst/>
                <a:cxnLst>
                  <a:cxn ang="0">
                    <a:pos x="T0" y="T1"/>
                  </a:cxn>
                  <a:cxn ang="0">
                    <a:pos x="T2" y="T3"/>
                  </a:cxn>
                  <a:cxn ang="0">
                    <a:pos x="T4" y="T5"/>
                  </a:cxn>
                </a:cxnLst>
                <a:rect l="0" t="0" r="r" b="b"/>
                <a:pathLst>
                  <a:path w="1" h="2">
                    <a:moveTo>
                      <a:pt x="1" y="0"/>
                    </a:moveTo>
                    <a:cubicBezTo>
                      <a:pt x="1" y="0"/>
                      <a:pt x="0" y="2"/>
                      <a:pt x="1" y="1"/>
                    </a:cubicBezTo>
                    <a:cubicBezTo>
                      <a:pt x="1"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62" name="Freeform 200"/>
              <p:cNvSpPr/>
              <p:nvPr/>
            </p:nvSpPr>
            <p:spPr bwMode="auto">
              <a:xfrm>
                <a:off x="3184" y="1833"/>
                <a:ext cx="2" cy="3"/>
              </a:xfrm>
              <a:custGeom>
                <a:avLst/>
                <a:gdLst>
                  <a:gd name="T0" fmla="*/ 1 w 1"/>
                  <a:gd name="T1" fmla="*/ 0 h 1"/>
                  <a:gd name="T2" fmla="*/ 0 w 1"/>
                  <a:gd name="T3" fmla="*/ 0 h 1"/>
                  <a:gd name="T4" fmla="*/ 1 w 1"/>
                  <a:gd name="T5" fmla="*/ 0 h 1"/>
                </a:gdLst>
                <a:ahLst/>
                <a:cxnLst>
                  <a:cxn ang="0">
                    <a:pos x="T0" y="T1"/>
                  </a:cxn>
                  <a:cxn ang="0">
                    <a:pos x="T2" y="T3"/>
                  </a:cxn>
                  <a:cxn ang="0">
                    <a:pos x="T4" y="T5"/>
                  </a:cxn>
                </a:cxnLst>
                <a:rect l="0" t="0" r="r" b="b"/>
                <a:pathLst>
                  <a:path w="1" h="1">
                    <a:moveTo>
                      <a:pt x="1" y="0"/>
                    </a:moveTo>
                    <a:cubicBezTo>
                      <a:pt x="1" y="0"/>
                      <a:pt x="1" y="0"/>
                      <a:pt x="0" y="0"/>
                    </a:cubicBezTo>
                    <a:cubicBezTo>
                      <a:pt x="0"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63" name="Freeform 201"/>
              <p:cNvSpPr/>
              <p:nvPr/>
            </p:nvSpPr>
            <p:spPr bwMode="auto">
              <a:xfrm>
                <a:off x="3351" y="2465"/>
                <a:ext cx="2" cy="5"/>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0" y="0"/>
                      <a:pt x="0" y="1"/>
                      <a:pt x="1" y="2"/>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64" name="Freeform 202"/>
              <p:cNvSpPr/>
              <p:nvPr/>
            </p:nvSpPr>
            <p:spPr bwMode="auto">
              <a:xfrm>
                <a:off x="3173" y="1831"/>
                <a:ext cx="2" cy="5"/>
              </a:xfrm>
              <a:custGeom>
                <a:avLst/>
                <a:gdLst>
                  <a:gd name="T0" fmla="*/ 2 w 2"/>
                  <a:gd name="T1" fmla="*/ 0 h 5"/>
                  <a:gd name="T2" fmla="*/ 2 w 2"/>
                  <a:gd name="T3" fmla="*/ 0 h 5"/>
                  <a:gd name="T4" fmla="*/ 0 w 2"/>
                  <a:gd name="T5" fmla="*/ 5 h 5"/>
                  <a:gd name="T6" fmla="*/ 2 w 2"/>
                  <a:gd name="T7" fmla="*/ 0 h 5"/>
                </a:gdLst>
                <a:ahLst/>
                <a:cxnLst>
                  <a:cxn ang="0">
                    <a:pos x="T0" y="T1"/>
                  </a:cxn>
                  <a:cxn ang="0">
                    <a:pos x="T2" y="T3"/>
                  </a:cxn>
                  <a:cxn ang="0">
                    <a:pos x="T4" y="T5"/>
                  </a:cxn>
                  <a:cxn ang="0">
                    <a:pos x="T6" y="T7"/>
                  </a:cxn>
                </a:cxnLst>
                <a:rect l="0" t="0" r="r" b="b"/>
                <a:pathLst>
                  <a:path w="2" h="5">
                    <a:moveTo>
                      <a:pt x="2" y="0"/>
                    </a:moveTo>
                    <a:lnTo>
                      <a:pt x="2" y="0"/>
                    </a:lnTo>
                    <a:lnTo>
                      <a:pt x="0" y="5"/>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65" name="Freeform 203"/>
              <p:cNvSpPr/>
              <p:nvPr/>
            </p:nvSpPr>
            <p:spPr bwMode="auto">
              <a:xfrm>
                <a:off x="3536" y="1554"/>
                <a:ext cx="8" cy="2"/>
              </a:xfrm>
              <a:custGeom>
                <a:avLst/>
                <a:gdLst>
                  <a:gd name="T0" fmla="*/ 0 w 4"/>
                  <a:gd name="T1" fmla="*/ 1 h 1"/>
                  <a:gd name="T2" fmla="*/ 0 w 4"/>
                  <a:gd name="T3" fmla="*/ 1 h 1"/>
                  <a:gd name="T4" fmla="*/ 1 w 4"/>
                  <a:gd name="T5" fmla="*/ 1 h 1"/>
                  <a:gd name="T6" fmla="*/ 2 w 4"/>
                  <a:gd name="T7" fmla="*/ 0 h 1"/>
                  <a:gd name="T8" fmla="*/ 4 w 4"/>
                  <a:gd name="T9" fmla="*/ 0 h 1"/>
                  <a:gd name="T10" fmla="*/ 0 w 4"/>
                  <a:gd name="T11" fmla="*/ 1 h 1"/>
                </a:gdLst>
                <a:ahLst/>
                <a:cxnLst>
                  <a:cxn ang="0">
                    <a:pos x="T0" y="T1"/>
                  </a:cxn>
                  <a:cxn ang="0">
                    <a:pos x="T2" y="T3"/>
                  </a:cxn>
                  <a:cxn ang="0">
                    <a:pos x="T4" y="T5"/>
                  </a:cxn>
                  <a:cxn ang="0">
                    <a:pos x="T6" y="T7"/>
                  </a:cxn>
                  <a:cxn ang="0">
                    <a:pos x="T8" y="T9"/>
                  </a:cxn>
                  <a:cxn ang="0">
                    <a:pos x="T10" y="T11"/>
                  </a:cxn>
                </a:cxnLst>
                <a:rect l="0" t="0" r="r" b="b"/>
                <a:pathLst>
                  <a:path w="4" h="1">
                    <a:moveTo>
                      <a:pt x="0" y="1"/>
                    </a:moveTo>
                    <a:cubicBezTo>
                      <a:pt x="0" y="1"/>
                      <a:pt x="0" y="1"/>
                      <a:pt x="0" y="1"/>
                    </a:cubicBezTo>
                    <a:cubicBezTo>
                      <a:pt x="0" y="1"/>
                      <a:pt x="1" y="1"/>
                      <a:pt x="1" y="1"/>
                    </a:cubicBezTo>
                    <a:cubicBezTo>
                      <a:pt x="2" y="1"/>
                      <a:pt x="3" y="1"/>
                      <a:pt x="2" y="0"/>
                    </a:cubicBezTo>
                    <a:cubicBezTo>
                      <a:pt x="3" y="0"/>
                      <a:pt x="4" y="0"/>
                      <a:pt x="4" y="0"/>
                    </a:cubicBezTo>
                    <a:cubicBezTo>
                      <a:pt x="3" y="0"/>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66" name="Freeform 204"/>
              <p:cNvSpPr/>
              <p:nvPr/>
            </p:nvSpPr>
            <p:spPr bwMode="auto">
              <a:xfrm>
                <a:off x="3538" y="1556"/>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grpSp>
        <p:grpSp>
          <p:nvGrpSpPr>
            <p:cNvPr id="20" name="Group 406"/>
            <p:cNvGrpSpPr/>
            <p:nvPr/>
          </p:nvGrpSpPr>
          <p:grpSpPr bwMode="auto">
            <a:xfrm>
              <a:off x="3112" y="1551"/>
              <a:ext cx="1462" cy="1559"/>
              <a:chOff x="3112" y="1551"/>
              <a:chExt cx="1462" cy="1559"/>
            </a:xfrm>
            <a:grpFill/>
          </p:grpSpPr>
          <p:sp>
            <p:nvSpPr>
              <p:cNvPr id="67" name="Freeform 206"/>
              <p:cNvSpPr/>
              <p:nvPr/>
            </p:nvSpPr>
            <p:spPr bwMode="auto">
              <a:xfrm>
                <a:off x="3534" y="1558"/>
                <a:ext cx="4" cy="0"/>
              </a:xfrm>
              <a:custGeom>
                <a:avLst/>
                <a:gdLst>
                  <a:gd name="T0" fmla="*/ 1 w 2"/>
                  <a:gd name="T1" fmla="*/ 2 w 2"/>
                  <a:gd name="T2" fmla="*/ 1 w 2"/>
                  <a:gd name="T3" fmla="*/ 1 w 2"/>
                </a:gdLst>
                <a:ahLst/>
                <a:cxnLst>
                  <a:cxn ang="0">
                    <a:pos x="T0" y="0"/>
                  </a:cxn>
                  <a:cxn ang="0">
                    <a:pos x="T1" y="0"/>
                  </a:cxn>
                  <a:cxn ang="0">
                    <a:pos x="T2" y="0"/>
                  </a:cxn>
                  <a:cxn ang="0">
                    <a:pos x="T3" y="0"/>
                  </a:cxn>
                </a:cxnLst>
                <a:rect l="0" t="0" r="r" b="b"/>
                <a:pathLst>
                  <a:path w="2">
                    <a:moveTo>
                      <a:pt x="1" y="0"/>
                    </a:moveTo>
                    <a:cubicBezTo>
                      <a:pt x="1" y="0"/>
                      <a:pt x="2" y="0"/>
                      <a:pt x="2" y="0"/>
                    </a:cubicBezTo>
                    <a:cubicBezTo>
                      <a:pt x="2" y="0"/>
                      <a:pt x="1" y="0"/>
                      <a:pt x="1" y="0"/>
                    </a:cubicBezTo>
                    <a:cubicBezTo>
                      <a:pt x="1"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68" name="Freeform 207"/>
              <p:cNvSpPr/>
              <p:nvPr/>
            </p:nvSpPr>
            <p:spPr bwMode="auto">
              <a:xfrm>
                <a:off x="3513" y="1581"/>
                <a:ext cx="4" cy="2"/>
              </a:xfrm>
              <a:custGeom>
                <a:avLst/>
                <a:gdLst>
                  <a:gd name="T0" fmla="*/ 1 w 2"/>
                  <a:gd name="T1" fmla="*/ 1 h 1"/>
                  <a:gd name="T2" fmla="*/ 0 w 2"/>
                  <a:gd name="T3" fmla="*/ 0 h 1"/>
                  <a:gd name="T4" fmla="*/ 1 w 2"/>
                  <a:gd name="T5" fmla="*/ 1 h 1"/>
                </a:gdLst>
                <a:ahLst/>
                <a:cxnLst>
                  <a:cxn ang="0">
                    <a:pos x="T0" y="T1"/>
                  </a:cxn>
                  <a:cxn ang="0">
                    <a:pos x="T2" y="T3"/>
                  </a:cxn>
                  <a:cxn ang="0">
                    <a:pos x="T4" y="T5"/>
                  </a:cxn>
                </a:cxnLst>
                <a:rect l="0" t="0" r="r" b="b"/>
                <a:pathLst>
                  <a:path w="2" h="1">
                    <a:moveTo>
                      <a:pt x="1" y="1"/>
                    </a:moveTo>
                    <a:cubicBezTo>
                      <a:pt x="2" y="0"/>
                      <a:pt x="1" y="1"/>
                      <a:pt x="0" y="0"/>
                    </a:cubicBezTo>
                    <a:cubicBezTo>
                      <a:pt x="0" y="1"/>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69" name="Freeform 208"/>
              <p:cNvSpPr/>
              <p:nvPr/>
            </p:nvSpPr>
            <p:spPr bwMode="auto">
              <a:xfrm>
                <a:off x="3513" y="1579"/>
                <a:ext cx="6" cy="2"/>
              </a:xfrm>
              <a:custGeom>
                <a:avLst/>
                <a:gdLst>
                  <a:gd name="T0" fmla="*/ 0 w 3"/>
                  <a:gd name="T1" fmla="*/ 1 h 1"/>
                  <a:gd name="T2" fmla="*/ 3 w 3"/>
                  <a:gd name="T3" fmla="*/ 1 h 1"/>
                  <a:gd name="T4" fmla="*/ 0 w 3"/>
                  <a:gd name="T5" fmla="*/ 1 h 1"/>
                </a:gdLst>
                <a:ahLst/>
                <a:cxnLst>
                  <a:cxn ang="0">
                    <a:pos x="T0" y="T1"/>
                  </a:cxn>
                  <a:cxn ang="0">
                    <a:pos x="T2" y="T3"/>
                  </a:cxn>
                  <a:cxn ang="0">
                    <a:pos x="T4" y="T5"/>
                  </a:cxn>
                </a:cxnLst>
                <a:rect l="0" t="0" r="r" b="b"/>
                <a:pathLst>
                  <a:path w="3" h="1">
                    <a:moveTo>
                      <a:pt x="0" y="1"/>
                    </a:moveTo>
                    <a:cubicBezTo>
                      <a:pt x="3" y="1"/>
                      <a:pt x="3" y="1"/>
                      <a:pt x="3" y="1"/>
                    </a:cubicBezTo>
                    <a:cubicBezTo>
                      <a:pt x="2" y="0"/>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70" name="Freeform 209"/>
              <p:cNvSpPr/>
              <p:nvPr/>
            </p:nvSpPr>
            <p:spPr bwMode="auto">
              <a:xfrm>
                <a:off x="3536" y="1551"/>
                <a:ext cx="4" cy="3"/>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2" y="0"/>
                      <a:pt x="1" y="0"/>
                      <a:pt x="0" y="0"/>
                    </a:cubicBezTo>
                    <a:lnTo>
                      <a:pt x="2"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71" name="Freeform 210"/>
              <p:cNvSpPr/>
              <p:nvPr/>
            </p:nvSpPr>
            <p:spPr bwMode="auto">
              <a:xfrm>
                <a:off x="3112" y="1810"/>
                <a:ext cx="161" cy="87"/>
              </a:xfrm>
              <a:custGeom>
                <a:avLst/>
                <a:gdLst>
                  <a:gd name="T0" fmla="*/ 12 w 76"/>
                  <a:gd name="T1" fmla="*/ 18 h 41"/>
                  <a:gd name="T2" fmla="*/ 22 w 76"/>
                  <a:gd name="T3" fmla="*/ 26 h 41"/>
                  <a:gd name="T4" fmla="*/ 33 w 76"/>
                  <a:gd name="T5" fmla="*/ 25 h 41"/>
                  <a:gd name="T6" fmla="*/ 37 w 76"/>
                  <a:gd name="T7" fmla="*/ 28 h 41"/>
                  <a:gd name="T8" fmla="*/ 43 w 76"/>
                  <a:gd name="T9" fmla="*/ 32 h 41"/>
                  <a:gd name="T10" fmla="*/ 48 w 76"/>
                  <a:gd name="T11" fmla="*/ 35 h 41"/>
                  <a:gd name="T12" fmla="*/ 53 w 76"/>
                  <a:gd name="T13" fmla="*/ 33 h 41"/>
                  <a:gd name="T14" fmla="*/ 60 w 76"/>
                  <a:gd name="T15" fmla="*/ 35 h 41"/>
                  <a:gd name="T16" fmla="*/ 63 w 76"/>
                  <a:gd name="T17" fmla="*/ 36 h 41"/>
                  <a:gd name="T18" fmla="*/ 67 w 76"/>
                  <a:gd name="T19" fmla="*/ 40 h 41"/>
                  <a:gd name="T20" fmla="*/ 69 w 76"/>
                  <a:gd name="T21" fmla="*/ 40 h 41"/>
                  <a:gd name="T22" fmla="*/ 72 w 76"/>
                  <a:gd name="T23" fmla="*/ 38 h 41"/>
                  <a:gd name="T24" fmla="*/ 74 w 76"/>
                  <a:gd name="T25" fmla="*/ 36 h 41"/>
                  <a:gd name="T26" fmla="*/ 75 w 76"/>
                  <a:gd name="T27" fmla="*/ 34 h 41"/>
                  <a:gd name="T28" fmla="*/ 71 w 76"/>
                  <a:gd name="T29" fmla="*/ 33 h 41"/>
                  <a:gd name="T30" fmla="*/ 72 w 76"/>
                  <a:gd name="T31" fmla="*/ 31 h 41"/>
                  <a:gd name="T32" fmla="*/ 71 w 76"/>
                  <a:gd name="T33" fmla="*/ 29 h 41"/>
                  <a:gd name="T34" fmla="*/ 73 w 76"/>
                  <a:gd name="T35" fmla="*/ 25 h 41"/>
                  <a:gd name="T36" fmla="*/ 75 w 76"/>
                  <a:gd name="T37" fmla="*/ 22 h 41"/>
                  <a:gd name="T38" fmla="*/ 71 w 76"/>
                  <a:gd name="T39" fmla="*/ 25 h 41"/>
                  <a:gd name="T40" fmla="*/ 67 w 76"/>
                  <a:gd name="T41" fmla="*/ 28 h 41"/>
                  <a:gd name="T42" fmla="*/ 70 w 76"/>
                  <a:gd name="T43" fmla="*/ 22 h 41"/>
                  <a:gd name="T44" fmla="*/ 69 w 76"/>
                  <a:gd name="T45" fmla="*/ 23 h 41"/>
                  <a:gd name="T46" fmla="*/ 70 w 76"/>
                  <a:gd name="T47" fmla="*/ 20 h 41"/>
                  <a:gd name="T48" fmla="*/ 68 w 76"/>
                  <a:gd name="T49" fmla="*/ 20 h 41"/>
                  <a:gd name="T50" fmla="*/ 67 w 76"/>
                  <a:gd name="T51" fmla="*/ 19 h 41"/>
                  <a:gd name="T52" fmla="*/ 62 w 76"/>
                  <a:gd name="T53" fmla="*/ 24 h 41"/>
                  <a:gd name="T54" fmla="*/ 66 w 76"/>
                  <a:gd name="T55" fmla="*/ 18 h 41"/>
                  <a:gd name="T56" fmla="*/ 65 w 76"/>
                  <a:gd name="T57" fmla="*/ 18 h 41"/>
                  <a:gd name="T58" fmla="*/ 60 w 76"/>
                  <a:gd name="T59" fmla="*/ 17 h 41"/>
                  <a:gd name="T60" fmla="*/ 58 w 76"/>
                  <a:gd name="T61" fmla="*/ 17 h 41"/>
                  <a:gd name="T62" fmla="*/ 55 w 76"/>
                  <a:gd name="T63" fmla="*/ 15 h 41"/>
                  <a:gd name="T64" fmla="*/ 53 w 76"/>
                  <a:gd name="T65" fmla="*/ 16 h 41"/>
                  <a:gd name="T66" fmla="*/ 53 w 76"/>
                  <a:gd name="T67" fmla="*/ 15 h 41"/>
                  <a:gd name="T68" fmla="*/ 52 w 76"/>
                  <a:gd name="T69" fmla="*/ 14 h 41"/>
                  <a:gd name="T70" fmla="*/ 50 w 76"/>
                  <a:gd name="T71" fmla="*/ 16 h 41"/>
                  <a:gd name="T72" fmla="*/ 49 w 76"/>
                  <a:gd name="T73" fmla="*/ 13 h 41"/>
                  <a:gd name="T74" fmla="*/ 47 w 76"/>
                  <a:gd name="T75" fmla="*/ 12 h 41"/>
                  <a:gd name="T76" fmla="*/ 45 w 76"/>
                  <a:gd name="T77" fmla="*/ 12 h 41"/>
                  <a:gd name="T78" fmla="*/ 43 w 76"/>
                  <a:gd name="T79" fmla="*/ 11 h 41"/>
                  <a:gd name="T80" fmla="*/ 40 w 76"/>
                  <a:gd name="T81" fmla="*/ 13 h 41"/>
                  <a:gd name="T82" fmla="*/ 40 w 76"/>
                  <a:gd name="T83" fmla="*/ 11 h 41"/>
                  <a:gd name="T84" fmla="*/ 40 w 76"/>
                  <a:gd name="T85" fmla="*/ 11 h 41"/>
                  <a:gd name="T86" fmla="*/ 37 w 76"/>
                  <a:gd name="T87" fmla="*/ 10 h 41"/>
                  <a:gd name="T88" fmla="*/ 34 w 76"/>
                  <a:gd name="T89" fmla="*/ 13 h 41"/>
                  <a:gd name="T90" fmla="*/ 31 w 76"/>
                  <a:gd name="T91" fmla="*/ 14 h 41"/>
                  <a:gd name="T92" fmla="*/ 31 w 76"/>
                  <a:gd name="T93" fmla="*/ 10 h 41"/>
                  <a:gd name="T94" fmla="*/ 26 w 76"/>
                  <a:gd name="T95" fmla="*/ 12 h 41"/>
                  <a:gd name="T96" fmla="*/ 24 w 76"/>
                  <a:gd name="T97" fmla="*/ 12 h 41"/>
                  <a:gd name="T98" fmla="*/ 20 w 76"/>
                  <a:gd name="T99" fmla="*/ 9 h 41"/>
                  <a:gd name="T100" fmla="*/ 20 w 76"/>
                  <a:gd name="T101" fmla="*/ 7 h 41"/>
                  <a:gd name="T102" fmla="*/ 18 w 76"/>
                  <a:gd name="T103" fmla="*/ 6 h 41"/>
                  <a:gd name="T104" fmla="*/ 11 w 76"/>
                  <a:gd name="T105" fmla="*/ 8 h 41"/>
                  <a:gd name="T106" fmla="*/ 4 w 76"/>
                  <a:gd name="T107" fmla="*/ 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6" h="41">
                    <a:moveTo>
                      <a:pt x="3" y="15"/>
                    </a:moveTo>
                    <a:cubicBezTo>
                      <a:pt x="4" y="15"/>
                      <a:pt x="5" y="15"/>
                      <a:pt x="5" y="16"/>
                    </a:cubicBezTo>
                    <a:cubicBezTo>
                      <a:pt x="7" y="16"/>
                      <a:pt x="8" y="22"/>
                      <a:pt x="11" y="21"/>
                    </a:cubicBezTo>
                    <a:cubicBezTo>
                      <a:pt x="11" y="20"/>
                      <a:pt x="11" y="19"/>
                      <a:pt x="12" y="19"/>
                    </a:cubicBezTo>
                    <a:cubicBezTo>
                      <a:pt x="11" y="20"/>
                      <a:pt x="11" y="20"/>
                      <a:pt x="11" y="20"/>
                    </a:cubicBezTo>
                    <a:cubicBezTo>
                      <a:pt x="12" y="18"/>
                      <a:pt x="12" y="18"/>
                      <a:pt x="12" y="18"/>
                    </a:cubicBezTo>
                    <a:cubicBezTo>
                      <a:pt x="13" y="18"/>
                      <a:pt x="12" y="20"/>
                      <a:pt x="11" y="20"/>
                    </a:cubicBezTo>
                    <a:cubicBezTo>
                      <a:pt x="12" y="21"/>
                      <a:pt x="13" y="20"/>
                      <a:pt x="14" y="21"/>
                    </a:cubicBezTo>
                    <a:cubicBezTo>
                      <a:pt x="15" y="19"/>
                      <a:pt x="15" y="21"/>
                      <a:pt x="15" y="19"/>
                    </a:cubicBezTo>
                    <a:cubicBezTo>
                      <a:pt x="15" y="20"/>
                      <a:pt x="15" y="20"/>
                      <a:pt x="15" y="20"/>
                    </a:cubicBezTo>
                    <a:cubicBezTo>
                      <a:pt x="16" y="19"/>
                      <a:pt x="16" y="19"/>
                      <a:pt x="16" y="22"/>
                    </a:cubicBezTo>
                    <a:cubicBezTo>
                      <a:pt x="17" y="25"/>
                      <a:pt x="20" y="24"/>
                      <a:pt x="22" y="26"/>
                    </a:cubicBezTo>
                    <a:cubicBezTo>
                      <a:pt x="24" y="27"/>
                      <a:pt x="27" y="26"/>
                      <a:pt x="30" y="26"/>
                    </a:cubicBezTo>
                    <a:cubicBezTo>
                      <a:pt x="31" y="23"/>
                      <a:pt x="31" y="25"/>
                      <a:pt x="33" y="22"/>
                    </a:cubicBezTo>
                    <a:cubicBezTo>
                      <a:pt x="32" y="23"/>
                      <a:pt x="32" y="23"/>
                      <a:pt x="32" y="23"/>
                    </a:cubicBezTo>
                    <a:cubicBezTo>
                      <a:pt x="33" y="22"/>
                      <a:pt x="33" y="24"/>
                      <a:pt x="33" y="25"/>
                    </a:cubicBezTo>
                    <a:cubicBezTo>
                      <a:pt x="33" y="24"/>
                      <a:pt x="33" y="25"/>
                      <a:pt x="34" y="23"/>
                    </a:cubicBezTo>
                    <a:cubicBezTo>
                      <a:pt x="34" y="22"/>
                      <a:pt x="33" y="26"/>
                      <a:pt x="33" y="25"/>
                    </a:cubicBezTo>
                    <a:cubicBezTo>
                      <a:pt x="33" y="26"/>
                      <a:pt x="34" y="24"/>
                      <a:pt x="34" y="24"/>
                    </a:cubicBezTo>
                    <a:cubicBezTo>
                      <a:pt x="35" y="23"/>
                      <a:pt x="33" y="25"/>
                      <a:pt x="33" y="28"/>
                    </a:cubicBezTo>
                    <a:cubicBezTo>
                      <a:pt x="34" y="27"/>
                      <a:pt x="36" y="26"/>
                      <a:pt x="37" y="27"/>
                    </a:cubicBezTo>
                    <a:cubicBezTo>
                      <a:pt x="36" y="28"/>
                      <a:pt x="37" y="26"/>
                      <a:pt x="37" y="26"/>
                    </a:cubicBezTo>
                    <a:cubicBezTo>
                      <a:pt x="36" y="29"/>
                      <a:pt x="38" y="25"/>
                      <a:pt x="37" y="27"/>
                    </a:cubicBezTo>
                    <a:cubicBezTo>
                      <a:pt x="37" y="27"/>
                      <a:pt x="37" y="27"/>
                      <a:pt x="37" y="28"/>
                    </a:cubicBezTo>
                    <a:cubicBezTo>
                      <a:pt x="37" y="29"/>
                      <a:pt x="38" y="27"/>
                      <a:pt x="38" y="29"/>
                    </a:cubicBezTo>
                    <a:cubicBezTo>
                      <a:pt x="39" y="28"/>
                      <a:pt x="38" y="31"/>
                      <a:pt x="39" y="29"/>
                    </a:cubicBezTo>
                    <a:cubicBezTo>
                      <a:pt x="38" y="31"/>
                      <a:pt x="39" y="30"/>
                      <a:pt x="38" y="31"/>
                    </a:cubicBezTo>
                    <a:cubicBezTo>
                      <a:pt x="40" y="28"/>
                      <a:pt x="38" y="33"/>
                      <a:pt x="40" y="30"/>
                    </a:cubicBezTo>
                    <a:cubicBezTo>
                      <a:pt x="40" y="31"/>
                      <a:pt x="40" y="31"/>
                      <a:pt x="40" y="31"/>
                    </a:cubicBezTo>
                    <a:cubicBezTo>
                      <a:pt x="41" y="31"/>
                      <a:pt x="41" y="33"/>
                      <a:pt x="43" y="32"/>
                    </a:cubicBezTo>
                    <a:cubicBezTo>
                      <a:pt x="44" y="31"/>
                      <a:pt x="43" y="35"/>
                      <a:pt x="44" y="34"/>
                    </a:cubicBezTo>
                    <a:cubicBezTo>
                      <a:pt x="45" y="32"/>
                      <a:pt x="45" y="32"/>
                      <a:pt x="45" y="32"/>
                    </a:cubicBezTo>
                    <a:cubicBezTo>
                      <a:pt x="45" y="32"/>
                      <a:pt x="45" y="33"/>
                      <a:pt x="45" y="34"/>
                    </a:cubicBezTo>
                    <a:cubicBezTo>
                      <a:pt x="46" y="33"/>
                      <a:pt x="45" y="34"/>
                      <a:pt x="46" y="35"/>
                    </a:cubicBezTo>
                    <a:cubicBezTo>
                      <a:pt x="46" y="34"/>
                      <a:pt x="46" y="34"/>
                      <a:pt x="47" y="33"/>
                    </a:cubicBezTo>
                    <a:cubicBezTo>
                      <a:pt x="46" y="36"/>
                      <a:pt x="48" y="33"/>
                      <a:pt x="48" y="35"/>
                    </a:cubicBezTo>
                    <a:cubicBezTo>
                      <a:pt x="49" y="32"/>
                      <a:pt x="49" y="33"/>
                      <a:pt x="49" y="33"/>
                    </a:cubicBezTo>
                    <a:cubicBezTo>
                      <a:pt x="49" y="33"/>
                      <a:pt x="49" y="34"/>
                      <a:pt x="48" y="34"/>
                    </a:cubicBezTo>
                    <a:cubicBezTo>
                      <a:pt x="49" y="34"/>
                      <a:pt x="49" y="34"/>
                      <a:pt x="49" y="35"/>
                    </a:cubicBezTo>
                    <a:cubicBezTo>
                      <a:pt x="50" y="35"/>
                      <a:pt x="51" y="33"/>
                      <a:pt x="50" y="34"/>
                    </a:cubicBezTo>
                    <a:cubicBezTo>
                      <a:pt x="49" y="36"/>
                      <a:pt x="51" y="34"/>
                      <a:pt x="51" y="35"/>
                    </a:cubicBezTo>
                    <a:cubicBezTo>
                      <a:pt x="52" y="33"/>
                      <a:pt x="53" y="32"/>
                      <a:pt x="53" y="33"/>
                    </a:cubicBezTo>
                    <a:cubicBezTo>
                      <a:pt x="51" y="35"/>
                      <a:pt x="51" y="35"/>
                      <a:pt x="51" y="35"/>
                    </a:cubicBezTo>
                    <a:cubicBezTo>
                      <a:pt x="53" y="34"/>
                      <a:pt x="52" y="37"/>
                      <a:pt x="55" y="35"/>
                    </a:cubicBezTo>
                    <a:cubicBezTo>
                      <a:pt x="54" y="36"/>
                      <a:pt x="54" y="36"/>
                      <a:pt x="54" y="36"/>
                    </a:cubicBezTo>
                    <a:cubicBezTo>
                      <a:pt x="56" y="35"/>
                      <a:pt x="55" y="38"/>
                      <a:pt x="58" y="35"/>
                    </a:cubicBezTo>
                    <a:cubicBezTo>
                      <a:pt x="57" y="36"/>
                      <a:pt x="57" y="37"/>
                      <a:pt x="57" y="37"/>
                    </a:cubicBezTo>
                    <a:cubicBezTo>
                      <a:pt x="58" y="36"/>
                      <a:pt x="58" y="36"/>
                      <a:pt x="60" y="35"/>
                    </a:cubicBezTo>
                    <a:cubicBezTo>
                      <a:pt x="60" y="35"/>
                      <a:pt x="59" y="36"/>
                      <a:pt x="59" y="36"/>
                    </a:cubicBezTo>
                    <a:cubicBezTo>
                      <a:pt x="59" y="37"/>
                      <a:pt x="58" y="39"/>
                      <a:pt x="60" y="37"/>
                    </a:cubicBezTo>
                    <a:cubicBezTo>
                      <a:pt x="59" y="38"/>
                      <a:pt x="59" y="38"/>
                      <a:pt x="59" y="38"/>
                    </a:cubicBezTo>
                    <a:cubicBezTo>
                      <a:pt x="60" y="37"/>
                      <a:pt x="62" y="36"/>
                      <a:pt x="61" y="38"/>
                    </a:cubicBezTo>
                    <a:cubicBezTo>
                      <a:pt x="62" y="37"/>
                      <a:pt x="62" y="36"/>
                      <a:pt x="63" y="35"/>
                    </a:cubicBezTo>
                    <a:cubicBezTo>
                      <a:pt x="64" y="35"/>
                      <a:pt x="62" y="37"/>
                      <a:pt x="63" y="36"/>
                    </a:cubicBezTo>
                    <a:cubicBezTo>
                      <a:pt x="62" y="37"/>
                      <a:pt x="62" y="37"/>
                      <a:pt x="62" y="37"/>
                    </a:cubicBezTo>
                    <a:cubicBezTo>
                      <a:pt x="62" y="38"/>
                      <a:pt x="63" y="38"/>
                      <a:pt x="64" y="38"/>
                    </a:cubicBezTo>
                    <a:cubicBezTo>
                      <a:pt x="63" y="40"/>
                      <a:pt x="65" y="38"/>
                      <a:pt x="65" y="39"/>
                    </a:cubicBezTo>
                    <a:cubicBezTo>
                      <a:pt x="66" y="38"/>
                      <a:pt x="65" y="40"/>
                      <a:pt x="67" y="38"/>
                    </a:cubicBezTo>
                    <a:cubicBezTo>
                      <a:pt x="66" y="39"/>
                      <a:pt x="66" y="39"/>
                      <a:pt x="66" y="39"/>
                    </a:cubicBezTo>
                    <a:cubicBezTo>
                      <a:pt x="66" y="39"/>
                      <a:pt x="67" y="40"/>
                      <a:pt x="67" y="40"/>
                    </a:cubicBezTo>
                    <a:cubicBezTo>
                      <a:pt x="67" y="41"/>
                      <a:pt x="68" y="39"/>
                      <a:pt x="69" y="39"/>
                    </a:cubicBezTo>
                    <a:cubicBezTo>
                      <a:pt x="68" y="40"/>
                      <a:pt x="68" y="40"/>
                      <a:pt x="68" y="40"/>
                    </a:cubicBezTo>
                    <a:cubicBezTo>
                      <a:pt x="68" y="39"/>
                      <a:pt x="70" y="38"/>
                      <a:pt x="71" y="37"/>
                    </a:cubicBezTo>
                    <a:cubicBezTo>
                      <a:pt x="71" y="38"/>
                      <a:pt x="71" y="37"/>
                      <a:pt x="71" y="38"/>
                    </a:cubicBezTo>
                    <a:cubicBezTo>
                      <a:pt x="70" y="38"/>
                      <a:pt x="69" y="39"/>
                      <a:pt x="68" y="41"/>
                    </a:cubicBezTo>
                    <a:cubicBezTo>
                      <a:pt x="67" y="41"/>
                      <a:pt x="70" y="39"/>
                      <a:pt x="69" y="40"/>
                    </a:cubicBezTo>
                    <a:cubicBezTo>
                      <a:pt x="69" y="41"/>
                      <a:pt x="69" y="41"/>
                      <a:pt x="70" y="39"/>
                    </a:cubicBezTo>
                    <a:cubicBezTo>
                      <a:pt x="69" y="41"/>
                      <a:pt x="69" y="41"/>
                      <a:pt x="69" y="41"/>
                    </a:cubicBezTo>
                    <a:cubicBezTo>
                      <a:pt x="69" y="41"/>
                      <a:pt x="69" y="41"/>
                      <a:pt x="70" y="40"/>
                    </a:cubicBezTo>
                    <a:cubicBezTo>
                      <a:pt x="70" y="41"/>
                      <a:pt x="70" y="40"/>
                      <a:pt x="70" y="40"/>
                    </a:cubicBezTo>
                    <a:cubicBezTo>
                      <a:pt x="71" y="39"/>
                      <a:pt x="71" y="39"/>
                      <a:pt x="73" y="38"/>
                    </a:cubicBezTo>
                    <a:cubicBezTo>
                      <a:pt x="72" y="38"/>
                      <a:pt x="72" y="38"/>
                      <a:pt x="72" y="38"/>
                    </a:cubicBezTo>
                    <a:cubicBezTo>
                      <a:pt x="73" y="37"/>
                      <a:pt x="74" y="37"/>
                      <a:pt x="73" y="38"/>
                    </a:cubicBezTo>
                    <a:cubicBezTo>
                      <a:pt x="72" y="39"/>
                      <a:pt x="71" y="40"/>
                      <a:pt x="70" y="40"/>
                    </a:cubicBezTo>
                    <a:cubicBezTo>
                      <a:pt x="74" y="38"/>
                      <a:pt x="74" y="38"/>
                      <a:pt x="74" y="38"/>
                    </a:cubicBezTo>
                    <a:cubicBezTo>
                      <a:pt x="73" y="39"/>
                      <a:pt x="73" y="38"/>
                      <a:pt x="74" y="37"/>
                    </a:cubicBezTo>
                    <a:cubicBezTo>
                      <a:pt x="73" y="38"/>
                      <a:pt x="73" y="38"/>
                      <a:pt x="73" y="38"/>
                    </a:cubicBezTo>
                    <a:cubicBezTo>
                      <a:pt x="74" y="36"/>
                      <a:pt x="74" y="36"/>
                      <a:pt x="74" y="36"/>
                    </a:cubicBezTo>
                    <a:cubicBezTo>
                      <a:pt x="74" y="37"/>
                      <a:pt x="75" y="35"/>
                      <a:pt x="73" y="36"/>
                    </a:cubicBezTo>
                    <a:cubicBezTo>
                      <a:pt x="72" y="37"/>
                      <a:pt x="72" y="37"/>
                      <a:pt x="72" y="37"/>
                    </a:cubicBezTo>
                    <a:cubicBezTo>
                      <a:pt x="72" y="37"/>
                      <a:pt x="71" y="39"/>
                      <a:pt x="72" y="37"/>
                    </a:cubicBezTo>
                    <a:cubicBezTo>
                      <a:pt x="73" y="36"/>
                      <a:pt x="73" y="36"/>
                      <a:pt x="73" y="36"/>
                    </a:cubicBezTo>
                    <a:cubicBezTo>
                      <a:pt x="73" y="36"/>
                      <a:pt x="73" y="36"/>
                      <a:pt x="73" y="36"/>
                    </a:cubicBezTo>
                    <a:cubicBezTo>
                      <a:pt x="75" y="34"/>
                      <a:pt x="75" y="34"/>
                      <a:pt x="75" y="34"/>
                    </a:cubicBezTo>
                    <a:cubicBezTo>
                      <a:pt x="72" y="37"/>
                      <a:pt x="73" y="35"/>
                      <a:pt x="73" y="35"/>
                    </a:cubicBezTo>
                    <a:cubicBezTo>
                      <a:pt x="73" y="35"/>
                      <a:pt x="73" y="35"/>
                      <a:pt x="73" y="35"/>
                    </a:cubicBezTo>
                    <a:cubicBezTo>
                      <a:pt x="74" y="34"/>
                      <a:pt x="72" y="36"/>
                      <a:pt x="72" y="36"/>
                    </a:cubicBezTo>
                    <a:cubicBezTo>
                      <a:pt x="72" y="35"/>
                      <a:pt x="74" y="33"/>
                      <a:pt x="75" y="33"/>
                    </a:cubicBezTo>
                    <a:cubicBezTo>
                      <a:pt x="74" y="32"/>
                      <a:pt x="72" y="33"/>
                      <a:pt x="73" y="32"/>
                    </a:cubicBezTo>
                    <a:cubicBezTo>
                      <a:pt x="73" y="32"/>
                      <a:pt x="72" y="32"/>
                      <a:pt x="71" y="33"/>
                    </a:cubicBezTo>
                    <a:cubicBezTo>
                      <a:pt x="71" y="33"/>
                      <a:pt x="73" y="31"/>
                      <a:pt x="72" y="32"/>
                    </a:cubicBezTo>
                    <a:cubicBezTo>
                      <a:pt x="73" y="30"/>
                      <a:pt x="74" y="29"/>
                      <a:pt x="75" y="28"/>
                    </a:cubicBezTo>
                    <a:cubicBezTo>
                      <a:pt x="75" y="28"/>
                      <a:pt x="76" y="27"/>
                      <a:pt x="75" y="27"/>
                    </a:cubicBezTo>
                    <a:cubicBezTo>
                      <a:pt x="76" y="27"/>
                      <a:pt x="76" y="26"/>
                      <a:pt x="76" y="26"/>
                    </a:cubicBezTo>
                    <a:cubicBezTo>
                      <a:pt x="75" y="27"/>
                      <a:pt x="74" y="28"/>
                      <a:pt x="74" y="29"/>
                    </a:cubicBezTo>
                    <a:cubicBezTo>
                      <a:pt x="73" y="31"/>
                      <a:pt x="74" y="29"/>
                      <a:pt x="72" y="31"/>
                    </a:cubicBezTo>
                    <a:cubicBezTo>
                      <a:pt x="72" y="30"/>
                      <a:pt x="72" y="30"/>
                      <a:pt x="71" y="30"/>
                    </a:cubicBezTo>
                    <a:cubicBezTo>
                      <a:pt x="71" y="30"/>
                      <a:pt x="72" y="29"/>
                      <a:pt x="73" y="28"/>
                    </a:cubicBezTo>
                    <a:cubicBezTo>
                      <a:pt x="72" y="29"/>
                      <a:pt x="71" y="30"/>
                      <a:pt x="71" y="29"/>
                    </a:cubicBezTo>
                    <a:cubicBezTo>
                      <a:pt x="70" y="31"/>
                      <a:pt x="70" y="31"/>
                      <a:pt x="69" y="32"/>
                    </a:cubicBezTo>
                    <a:cubicBezTo>
                      <a:pt x="68" y="32"/>
                      <a:pt x="68" y="33"/>
                      <a:pt x="68" y="33"/>
                    </a:cubicBezTo>
                    <a:cubicBezTo>
                      <a:pt x="69" y="31"/>
                      <a:pt x="71" y="29"/>
                      <a:pt x="71" y="29"/>
                    </a:cubicBezTo>
                    <a:cubicBezTo>
                      <a:pt x="72" y="27"/>
                      <a:pt x="71" y="29"/>
                      <a:pt x="72" y="27"/>
                    </a:cubicBezTo>
                    <a:cubicBezTo>
                      <a:pt x="74" y="25"/>
                      <a:pt x="75" y="26"/>
                      <a:pt x="74" y="27"/>
                    </a:cubicBezTo>
                    <a:cubicBezTo>
                      <a:pt x="76" y="25"/>
                      <a:pt x="74" y="26"/>
                      <a:pt x="75" y="25"/>
                    </a:cubicBezTo>
                    <a:cubicBezTo>
                      <a:pt x="75" y="25"/>
                      <a:pt x="74" y="25"/>
                      <a:pt x="73" y="26"/>
                    </a:cubicBezTo>
                    <a:cubicBezTo>
                      <a:pt x="73" y="26"/>
                      <a:pt x="73" y="27"/>
                      <a:pt x="72" y="27"/>
                    </a:cubicBezTo>
                    <a:cubicBezTo>
                      <a:pt x="70" y="29"/>
                      <a:pt x="73" y="26"/>
                      <a:pt x="73" y="25"/>
                    </a:cubicBezTo>
                    <a:cubicBezTo>
                      <a:pt x="73" y="25"/>
                      <a:pt x="73" y="25"/>
                      <a:pt x="73" y="25"/>
                    </a:cubicBezTo>
                    <a:cubicBezTo>
                      <a:pt x="74" y="24"/>
                      <a:pt x="72" y="26"/>
                      <a:pt x="72" y="25"/>
                    </a:cubicBezTo>
                    <a:cubicBezTo>
                      <a:pt x="74" y="23"/>
                      <a:pt x="73" y="25"/>
                      <a:pt x="74" y="24"/>
                    </a:cubicBezTo>
                    <a:cubicBezTo>
                      <a:pt x="76" y="22"/>
                      <a:pt x="76" y="22"/>
                      <a:pt x="76" y="22"/>
                    </a:cubicBezTo>
                    <a:cubicBezTo>
                      <a:pt x="75" y="21"/>
                      <a:pt x="74" y="24"/>
                      <a:pt x="74" y="23"/>
                    </a:cubicBezTo>
                    <a:cubicBezTo>
                      <a:pt x="75" y="22"/>
                      <a:pt x="75" y="22"/>
                      <a:pt x="75" y="22"/>
                    </a:cubicBezTo>
                    <a:cubicBezTo>
                      <a:pt x="74" y="22"/>
                      <a:pt x="74" y="22"/>
                      <a:pt x="74" y="22"/>
                    </a:cubicBezTo>
                    <a:cubicBezTo>
                      <a:pt x="73" y="23"/>
                      <a:pt x="72" y="25"/>
                      <a:pt x="73" y="25"/>
                    </a:cubicBezTo>
                    <a:cubicBezTo>
                      <a:pt x="70" y="27"/>
                      <a:pt x="72" y="25"/>
                      <a:pt x="71" y="25"/>
                    </a:cubicBezTo>
                    <a:cubicBezTo>
                      <a:pt x="70" y="27"/>
                      <a:pt x="72" y="25"/>
                      <a:pt x="71" y="27"/>
                    </a:cubicBezTo>
                    <a:cubicBezTo>
                      <a:pt x="70" y="28"/>
                      <a:pt x="69" y="28"/>
                      <a:pt x="69" y="28"/>
                    </a:cubicBezTo>
                    <a:cubicBezTo>
                      <a:pt x="69" y="28"/>
                      <a:pt x="70" y="26"/>
                      <a:pt x="71" y="25"/>
                    </a:cubicBezTo>
                    <a:cubicBezTo>
                      <a:pt x="71" y="25"/>
                      <a:pt x="71" y="25"/>
                      <a:pt x="71" y="26"/>
                    </a:cubicBezTo>
                    <a:cubicBezTo>
                      <a:pt x="72" y="25"/>
                      <a:pt x="73" y="23"/>
                      <a:pt x="74" y="22"/>
                    </a:cubicBezTo>
                    <a:cubicBezTo>
                      <a:pt x="74" y="21"/>
                      <a:pt x="72" y="24"/>
                      <a:pt x="72" y="23"/>
                    </a:cubicBezTo>
                    <a:cubicBezTo>
                      <a:pt x="73" y="23"/>
                      <a:pt x="71" y="24"/>
                      <a:pt x="71" y="25"/>
                    </a:cubicBezTo>
                    <a:cubicBezTo>
                      <a:pt x="68" y="29"/>
                      <a:pt x="73" y="22"/>
                      <a:pt x="72" y="22"/>
                    </a:cubicBezTo>
                    <a:cubicBezTo>
                      <a:pt x="70" y="25"/>
                      <a:pt x="69" y="25"/>
                      <a:pt x="67" y="28"/>
                    </a:cubicBezTo>
                    <a:cubicBezTo>
                      <a:pt x="67" y="29"/>
                      <a:pt x="66" y="29"/>
                      <a:pt x="66" y="29"/>
                    </a:cubicBezTo>
                    <a:cubicBezTo>
                      <a:pt x="68" y="27"/>
                      <a:pt x="67" y="27"/>
                      <a:pt x="69" y="26"/>
                    </a:cubicBezTo>
                    <a:cubicBezTo>
                      <a:pt x="68" y="26"/>
                      <a:pt x="68" y="26"/>
                      <a:pt x="68" y="26"/>
                    </a:cubicBezTo>
                    <a:cubicBezTo>
                      <a:pt x="70" y="24"/>
                      <a:pt x="70" y="24"/>
                      <a:pt x="70" y="24"/>
                    </a:cubicBezTo>
                    <a:cubicBezTo>
                      <a:pt x="71" y="23"/>
                      <a:pt x="71" y="21"/>
                      <a:pt x="72" y="21"/>
                    </a:cubicBezTo>
                    <a:cubicBezTo>
                      <a:pt x="71" y="21"/>
                      <a:pt x="71" y="22"/>
                      <a:pt x="70" y="22"/>
                    </a:cubicBezTo>
                    <a:cubicBezTo>
                      <a:pt x="71" y="22"/>
                      <a:pt x="71" y="21"/>
                      <a:pt x="71" y="21"/>
                    </a:cubicBezTo>
                    <a:cubicBezTo>
                      <a:pt x="71" y="22"/>
                      <a:pt x="69" y="23"/>
                      <a:pt x="69" y="23"/>
                    </a:cubicBezTo>
                    <a:cubicBezTo>
                      <a:pt x="69" y="23"/>
                      <a:pt x="70" y="22"/>
                      <a:pt x="70" y="21"/>
                    </a:cubicBezTo>
                    <a:cubicBezTo>
                      <a:pt x="71" y="20"/>
                      <a:pt x="71" y="20"/>
                      <a:pt x="71" y="20"/>
                    </a:cubicBezTo>
                    <a:cubicBezTo>
                      <a:pt x="70" y="21"/>
                      <a:pt x="72" y="19"/>
                      <a:pt x="71" y="20"/>
                    </a:cubicBezTo>
                    <a:cubicBezTo>
                      <a:pt x="69" y="23"/>
                      <a:pt x="69" y="23"/>
                      <a:pt x="69" y="23"/>
                    </a:cubicBezTo>
                    <a:cubicBezTo>
                      <a:pt x="68" y="23"/>
                      <a:pt x="69" y="22"/>
                      <a:pt x="69" y="22"/>
                    </a:cubicBezTo>
                    <a:cubicBezTo>
                      <a:pt x="70" y="21"/>
                      <a:pt x="70" y="21"/>
                      <a:pt x="70" y="21"/>
                    </a:cubicBezTo>
                    <a:cubicBezTo>
                      <a:pt x="69" y="22"/>
                      <a:pt x="71" y="19"/>
                      <a:pt x="71" y="19"/>
                    </a:cubicBezTo>
                    <a:cubicBezTo>
                      <a:pt x="70" y="21"/>
                      <a:pt x="70" y="21"/>
                      <a:pt x="70" y="21"/>
                    </a:cubicBezTo>
                    <a:cubicBezTo>
                      <a:pt x="71" y="19"/>
                      <a:pt x="71" y="19"/>
                      <a:pt x="71" y="19"/>
                    </a:cubicBezTo>
                    <a:cubicBezTo>
                      <a:pt x="70" y="20"/>
                      <a:pt x="70" y="20"/>
                      <a:pt x="70" y="20"/>
                    </a:cubicBezTo>
                    <a:cubicBezTo>
                      <a:pt x="70" y="19"/>
                      <a:pt x="70" y="19"/>
                      <a:pt x="70" y="19"/>
                    </a:cubicBezTo>
                    <a:cubicBezTo>
                      <a:pt x="70" y="20"/>
                      <a:pt x="68" y="22"/>
                      <a:pt x="69" y="20"/>
                    </a:cubicBezTo>
                    <a:cubicBezTo>
                      <a:pt x="68" y="22"/>
                      <a:pt x="69" y="20"/>
                      <a:pt x="69" y="21"/>
                    </a:cubicBezTo>
                    <a:cubicBezTo>
                      <a:pt x="68" y="23"/>
                      <a:pt x="68" y="22"/>
                      <a:pt x="67" y="22"/>
                    </a:cubicBezTo>
                    <a:cubicBezTo>
                      <a:pt x="69" y="20"/>
                      <a:pt x="67" y="22"/>
                      <a:pt x="67" y="22"/>
                    </a:cubicBezTo>
                    <a:cubicBezTo>
                      <a:pt x="68" y="20"/>
                      <a:pt x="68" y="20"/>
                      <a:pt x="68" y="20"/>
                    </a:cubicBezTo>
                    <a:cubicBezTo>
                      <a:pt x="67" y="22"/>
                      <a:pt x="67" y="22"/>
                      <a:pt x="67" y="22"/>
                    </a:cubicBezTo>
                    <a:cubicBezTo>
                      <a:pt x="69" y="19"/>
                      <a:pt x="66" y="22"/>
                      <a:pt x="67" y="21"/>
                    </a:cubicBezTo>
                    <a:cubicBezTo>
                      <a:pt x="67" y="20"/>
                      <a:pt x="68" y="19"/>
                      <a:pt x="68" y="18"/>
                    </a:cubicBezTo>
                    <a:cubicBezTo>
                      <a:pt x="67" y="21"/>
                      <a:pt x="66" y="21"/>
                      <a:pt x="65" y="23"/>
                    </a:cubicBezTo>
                    <a:cubicBezTo>
                      <a:pt x="66" y="22"/>
                      <a:pt x="67" y="20"/>
                      <a:pt x="68" y="18"/>
                    </a:cubicBezTo>
                    <a:cubicBezTo>
                      <a:pt x="67" y="20"/>
                      <a:pt x="69" y="17"/>
                      <a:pt x="67" y="19"/>
                    </a:cubicBezTo>
                    <a:cubicBezTo>
                      <a:pt x="67" y="20"/>
                      <a:pt x="66" y="20"/>
                      <a:pt x="65" y="21"/>
                    </a:cubicBezTo>
                    <a:cubicBezTo>
                      <a:pt x="65" y="21"/>
                      <a:pt x="66" y="20"/>
                      <a:pt x="66" y="19"/>
                    </a:cubicBezTo>
                    <a:cubicBezTo>
                      <a:pt x="66" y="20"/>
                      <a:pt x="65" y="21"/>
                      <a:pt x="65" y="22"/>
                    </a:cubicBezTo>
                    <a:cubicBezTo>
                      <a:pt x="65" y="21"/>
                      <a:pt x="63" y="23"/>
                      <a:pt x="64" y="22"/>
                    </a:cubicBezTo>
                    <a:cubicBezTo>
                      <a:pt x="65" y="21"/>
                      <a:pt x="65" y="22"/>
                      <a:pt x="65" y="20"/>
                    </a:cubicBezTo>
                    <a:cubicBezTo>
                      <a:pt x="65" y="20"/>
                      <a:pt x="63" y="24"/>
                      <a:pt x="62" y="24"/>
                    </a:cubicBezTo>
                    <a:cubicBezTo>
                      <a:pt x="62" y="25"/>
                      <a:pt x="60" y="27"/>
                      <a:pt x="60" y="28"/>
                    </a:cubicBezTo>
                    <a:cubicBezTo>
                      <a:pt x="60" y="27"/>
                      <a:pt x="60" y="27"/>
                      <a:pt x="61" y="25"/>
                    </a:cubicBezTo>
                    <a:cubicBezTo>
                      <a:pt x="61" y="26"/>
                      <a:pt x="61" y="26"/>
                      <a:pt x="61" y="26"/>
                    </a:cubicBezTo>
                    <a:cubicBezTo>
                      <a:pt x="62" y="23"/>
                      <a:pt x="64" y="22"/>
                      <a:pt x="65" y="20"/>
                    </a:cubicBezTo>
                    <a:cubicBezTo>
                      <a:pt x="64" y="20"/>
                      <a:pt x="64" y="20"/>
                      <a:pt x="64" y="20"/>
                    </a:cubicBezTo>
                    <a:cubicBezTo>
                      <a:pt x="66" y="18"/>
                      <a:pt x="66" y="18"/>
                      <a:pt x="66" y="18"/>
                    </a:cubicBezTo>
                    <a:cubicBezTo>
                      <a:pt x="65" y="19"/>
                      <a:pt x="65" y="18"/>
                      <a:pt x="65" y="18"/>
                    </a:cubicBezTo>
                    <a:cubicBezTo>
                      <a:pt x="64" y="20"/>
                      <a:pt x="65" y="18"/>
                      <a:pt x="65" y="19"/>
                    </a:cubicBezTo>
                    <a:cubicBezTo>
                      <a:pt x="64" y="19"/>
                      <a:pt x="63" y="22"/>
                      <a:pt x="63" y="21"/>
                    </a:cubicBezTo>
                    <a:cubicBezTo>
                      <a:pt x="65" y="18"/>
                      <a:pt x="65" y="18"/>
                      <a:pt x="65" y="18"/>
                    </a:cubicBezTo>
                    <a:cubicBezTo>
                      <a:pt x="65" y="17"/>
                      <a:pt x="64" y="20"/>
                      <a:pt x="64" y="19"/>
                    </a:cubicBezTo>
                    <a:cubicBezTo>
                      <a:pt x="65" y="18"/>
                      <a:pt x="65" y="18"/>
                      <a:pt x="65" y="18"/>
                    </a:cubicBezTo>
                    <a:cubicBezTo>
                      <a:pt x="64" y="17"/>
                      <a:pt x="63" y="17"/>
                      <a:pt x="60" y="20"/>
                    </a:cubicBezTo>
                    <a:cubicBezTo>
                      <a:pt x="61" y="19"/>
                      <a:pt x="61" y="18"/>
                      <a:pt x="61" y="17"/>
                    </a:cubicBezTo>
                    <a:cubicBezTo>
                      <a:pt x="61" y="18"/>
                      <a:pt x="60" y="19"/>
                      <a:pt x="60" y="19"/>
                    </a:cubicBezTo>
                    <a:cubicBezTo>
                      <a:pt x="61" y="17"/>
                      <a:pt x="61" y="17"/>
                      <a:pt x="61" y="17"/>
                    </a:cubicBezTo>
                    <a:cubicBezTo>
                      <a:pt x="61" y="16"/>
                      <a:pt x="60" y="17"/>
                      <a:pt x="59" y="18"/>
                    </a:cubicBezTo>
                    <a:cubicBezTo>
                      <a:pt x="60" y="17"/>
                      <a:pt x="60" y="17"/>
                      <a:pt x="60" y="17"/>
                    </a:cubicBezTo>
                    <a:cubicBezTo>
                      <a:pt x="61" y="16"/>
                      <a:pt x="59" y="18"/>
                      <a:pt x="59" y="18"/>
                    </a:cubicBezTo>
                    <a:cubicBezTo>
                      <a:pt x="60" y="17"/>
                      <a:pt x="60" y="17"/>
                      <a:pt x="60" y="17"/>
                    </a:cubicBezTo>
                    <a:cubicBezTo>
                      <a:pt x="59" y="18"/>
                      <a:pt x="59" y="18"/>
                      <a:pt x="59" y="18"/>
                    </a:cubicBezTo>
                    <a:cubicBezTo>
                      <a:pt x="58" y="19"/>
                      <a:pt x="58" y="18"/>
                      <a:pt x="60" y="16"/>
                    </a:cubicBezTo>
                    <a:cubicBezTo>
                      <a:pt x="59" y="18"/>
                      <a:pt x="59" y="18"/>
                      <a:pt x="59" y="18"/>
                    </a:cubicBezTo>
                    <a:cubicBezTo>
                      <a:pt x="59" y="16"/>
                      <a:pt x="59" y="16"/>
                      <a:pt x="58" y="17"/>
                    </a:cubicBezTo>
                    <a:cubicBezTo>
                      <a:pt x="58" y="17"/>
                      <a:pt x="58" y="18"/>
                      <a:pt x="57" y="19"/>
                    </a:cubicBezTo>
                    <a:cubicBezTo>
                      <a:pt x="56" y="21"/>
                      <a:pt x="57" y="19"/>
                      <a:pt x="56" y="20"/>
                    </a:cubicBezTo>
                    <a:cubicBezTo>
                      <a:pt x="57" y="18"/>
                      <a:pt x="57" y="18"/>
                      <a:pt x="57" y="18"/>
                    </a:cubicBezTo>
                    <a:cubicBezTo>
                      <a:pt x="59" y="15"/>
                      <a:pt x="57" y="17"/>
                      <a:pt x="56" y="16"/>
                    </a:cubicBezTo>
                    <a:cubicBezTo>
                      <a:pt x="56" y="17"/>
                      <a:pt x="56" y="17"/>
                      <a:pt x="56" y="17"/>
                    </a:cubicBezTo>
                    <a:cubicBezTo>
                      <a:pt x="57" y="15"/>
                      <a:pt x="55" y="17"/>
                      <a:pt x="55" y="15"/>
                    </a:cubicBezTo>
                    <a:cubicBezTo>
                      <a:pt x="55" y="16"/>
                      <a:pt x="53" y="19"/>
                      <a:pt x="53" y="19"/>
                    </a:cubicBezTo>
                    <a:cubicBezTo>
                      <a:pt x="52" y="20"/>
                      <a:pt x="54" y="16"/>
                      <a:pt x="55" y="15"/>
                    </a:cubicBezTo>
                    <a:cubicBezTo>
                      <a:pt x="54" y="16"/>
                      <a:pt x="54" y="16"/>
                      <a:pt x="54" y="16"/>
                    </a:cubicBezTo>
                    <a:cubicBezTo>
                      <a:pt x="54" y="16"/>
                      <a:pt x="54" y="16"/>
                      <a:pt x="54" y="16"/>
                    </a:cubicBezTo>
                    <a:cubicBezTo>
                      <a:pt x="53" y="16"/>
                      <a:pt x="53" y="17"/>
                      <a:pt x="53" y="16"/>
                    </a:cubicBezTo>
                    <a:cubicBezTo>
                      <a:pt x="53" y="16"/>
                      <a:pt x="53" y="16"/>
                      <a:pt x="53" y="16"/>
                    </a:cubicBezTo>
                    <a:cubicBezTo>
                      <a:pt x="53" y="16"/>
                      <a:pt x="54" y="14"/>
                      <a:pt x="53" y="15"/>
                    </a:cubicBezTo>
                    <a:cubicBezTo>
                      <a:pt x="52" y="16"/>
                      <a:pt x="53" y="15"/>
                      <a:pt x="52" y="16"/>
                    </a:cubicBezTo>
                    <a:cubicBezTo>
                      <a:pt x="52" y="16"/>
                      <a:pt x="52" y="16"/>
                      <a:pt x="52" y="16"/>
                    </a:cubicBezTo>
                    <a:cubicBezTo>
                      <a:pt x="51" y="17"/>
                      <a:pt x="51" y="17"/>
                      <a:pt x="51" y="17"/>
                    </a:cubicBezTo>
                    <a:cubicBezTo>
                      <a:pt x="52" y="16"/>
                      <a:pt x="52" y="16"/>
                      <a:pt x="52" y="16"/>
                    </a:cubicBezTo>
                    <a:cubicBezTo>
                      <a:pt x="53" y="15"/>
                      <a:pt x="53" y="15"/>
                      <a:pt x="53" y="15"/>
                    </a:cubicBezTo>
                    <a:cubicBezTo>
                      <a:pt x="53" y="14"/>
                      <a:pt x="52" y="16"/>
                      <a:pt x="51" y="17"/>
                    </a:cubicBezTo>
                    <a:cubicBezTo>
                      <a:pt x="51" y="18"/>
                      <a:pt x="51" y="16"/>
                      <a:pt x="51" y="16"/>
                    </a:cubicBezTo>
                    <a:cubicBezTo>
                      <a:pt x="52" y="15"/>
                      <a:pt x="51" y="16"/>
                      <a:pt x="52" y="16"/>
                    </a:cubicBezTo>
                    <a:cubicBezTo>
                      <a:pt x="52" y="15"/>
                      <a:pt x="52" y="15"/>
                      <a:pt x="52" y="14"/>
                    </a:cubicBezTo>
                    <a:cubicBezTo>
                      <a:pt x="52" y="14"/>
                      <a:pt x="51" y="16"/>
                      <a:pt x="51" y="16"/>
                    </a:cubicBezTo>
                    <a:cubicBezTo>
                      <a:pt x="51" y="15"/>
                      <a:pt x="51" y="16"/>
                      <a:pt x="52" y="14"/>
                    </a:cubicBezTo>
                    <a:cubicBezTo>
                      <a:pt x="51" y="15"/>
                      <a:pt x="51" y="15"/>
                      <a:pt x="51" y="15"/>
                    </a:cubicBezTo>
                    <a:cubicBezTo>
                      <a:pt x="51" y="16"/>
                      <a:pt x="51" y="16"/>
                      <a:pt x="50" y="17"/>
                    </a:cubicBezTo>
                    <a:cubicBezTo>
                      <a:pt x="50" y="17"/>
                      <a:pt x="49" y="18"/>
                      <a:pt x="50" y="17"/>
                    </a:cubicBezTo>
                    <a:cubicBezTo>
                      <a:pt x="50" y="17"/>
                      <a:pt x="50" y="17"/>
                      <a:pt x="50" y="17"/>
                    </a:cubicBezTo>
                    <a:cubicBezTo>
                      <a:pt x="50" y="17"/>
                      <a:pt x="50" y="16"/>
                      <a:pt x="49" y="18"/>
                    </a:cubicBezTo>
                    <a:cubicBezTo>
                      <a:pt x="50" y="16"/>
                      <a:pt x="50" y="16"/>
                      <a:pt x="50" y="16"/>
                    </a:cubicBezTo>
                    <a:cubicBezTo>
                      <a:pt x="49" y="17"/>
                      <a:pt x="49" y="17"/>
                      <a:pt x="49" y="17"/>
                    </a:cubicBezTo>
                    <a:cubicBezTo>
                      <a:pt x="50" y="15"/>
                      <a:pt x="51" y="14"/>
                      <a:pt x="51" y="13"/>
                    </a:cubicBezTo>
                    <a:cubicBezTo>
                      <a:pt x="50" y="15"/>
                      <a:pt x="50" y="15"/>
                      <a:pt x="50" y="15"/>
                    </a:cubicBezTo>
                    <a:cubicBezTo>
                      <a:pt x="49" y="15"/>
                      <a:pt x="50" y="14"/>
                      <a:pt x="50" y="14"/>
                    </a:cubicBezTo>
                    <a:cubicBezTo>
                      <a:pt x="50" y="12"/>
                      <a:pt x="47" y="18"/>
                      <a:pt x="48" y="16"/>
                    </a:cubicBezTo>
                    <a:cubicBezTo>
                      <a:pt x="49" y="14"/>
                      <a:pt x="49" y="14"/>
                      <a:pt x="49" y="13"/>
                    </a:cubicBezTo>
                    <a:cubicBezTo>
                      <a:pt x="49" y="14"/>
                      <a:pt x="48" y="14"/>
                      <a:pt x="48" y="14"/>
                    </a:cubicBezTo>
                    <a:cubicBezTo>
                      <a:pt x="48" y="15"/>
                      <a:pt x="49" y="13"/>
                      <a:pt x="49" y="14"/>
                    </a:cubicBezTo>
                    <a:cubicBezTo>
                      <a:pt x="48" y="16"/>
                      <a:pt x="48" y="15"/>
                      <a:pt x="48" y="15"/>
                    </a:cubicBezTo>
                    <a:cubicBezTo>
                      <a:pt x="50" y="11"/>
                      <a:pt x="47" y="14"/>
                      <a:pt x="48" y="12"/>
                    </a:cubicBezTo>
                    <a:cubicBezTo>
                      <a:pt x="47" y="14"/>
                      <a:pt x="47" y="12"/>
                      <a:pt x="47" y="13"/>
                    </a:cubicBezTo>
                    <a:cubicBezTo>
                      <a:pt x="48" y="11"/>
                      <a:pt x="46" y="13"/>
                      <a:pt x="47" y="12"/>
                    </a:cubicBezTo>
                    <a:cubicBezTo>
                      <a:pt x="46" y="14"/>
                      <a:pt x="46" y="14"/>
                      <a:pt x="46" y="14"/>
                    </a:cubicBezTo>
                    <a:cubicBezTo>
                      <a:pt x="46" y="13"/>
                      <a:pt x="44" y="18"/>
                      <a:pt x="45" y="15"/>
                    </a:cubicBezTo>
                    <a:cubicBezTo>
                      <a:pt x="45" y="14"/>
                      <a:pt x="46" y="13"/>
                      <a:pt x="46" y="13"/>
                    </a:cubicBezTo>
                    <a:cubicBezTo>
                      <a:pt x="47" y="10"/>
                      <a:pt x="44" y="14"/>
                      <a:pt x="46" y="12"/>
                    </a:cubicBezTo>
                    <a:cubicBezTo>
                      <a:pt x="45" y="12"/>
                      <a:pt x="44" y="14"/>
                      <a:pt x="44" y="15"/>
                    </a:cubicBezTo>
                    <a:cubicBezTo>
                      <a:pt x="44" y="14"/>
                      <a:pt x="44" y="12"/>
                      <a:pt x="45" y="12"/>
                    </a:cubicBezTo>
                    <a:cubicBezTo>
                      <a:pt x="44" y="12"/>
                      <a:pt x="44" y="13"/>
                      <a:pt x="44" y="12"/>
                    </a:cubicBezTo>
                    <a:cubicBezTo>
                      <a:pt x="44" y="11"/>
                      <a:pt x="45" y="11"/>
                      <a:pt x="45" y="11"/>
                    </a:cubicBezTo>
                    <a:cubicBezTo>
                      <a:pt x="45" y="10"/>
                      <a:pt x="44" y="11"/>
                      <a:pt x="44" y="12"/>
                    </a:cubicBezTo>
                    <a:cubicBezTo>
                      <a:pt x="44" y="10"/>
                      <a:pt x="43" y="11"/>
                      <a:pt x="44" y="10"/>
                    </a:cubicBezTo>
                    <a:cubicBezTo>
                      <a:pt x="42" y="12"/>
                      <a:pt x="44" y="9"/>
                      <a:pt x="42" y="12"/>
                    </a:cubicBezTo>
                    <a:cubicBezTo>
                      <a:pt x="43" y="11"/>
                      <a:pt x="43" y="11"/>
                      <a:pt x="43" y="11"/>
                    </a:cubicBezTo>
                    <a:cubicBezTo>
                      <a:pt x="42" y="12"/>
                      <a:pt x="41" y="13"/>
                      <a:pt x="41" y="13"/>
                    </a:cubicBezTo>
                    <a:cubicBezTo>
                      <a:pt x="42" y="12"/>
                      <a:pt x="42" y="12"/>
                      <a:pt x="42" y="12"/>
                    </a:cubicBezTo>
                    <a:cubicBezTo>
                      <a:pt x="43" y="9"/>
                      <a:pt x="42" y="11"/>
                      <a:pt x="42" y="10"/>
                    </a:cubicBezTo>
                    <a:cubicBezTo>
                      <a:pt x="42" y="11"/>
                      <a:pt x="42" y="10"/>
                      <a:pt x="42" y="11"/>
                    </a:cubicBezTo>
                    <a:cubicBezTo>
                      <a:pt x="41" y="12"/>
                      <a:pt x="41" y="12"/>
                      <a:pt x="41" y="12"/>
                    </a:cubicBezTo>
                    <a:cubicBezTo>
                      <a:pt x="40" y="13"/>
                      <a:pt x="40" y="13"/>
                      <a:pt x="40" y="13"/>
                    </a:cubicBezTo>
                    <a:cubicBezTo>
                      <a:pt x="40" y="13"/>
                      <a:pt x="41" y="11"/>
                      <a:pt x="41" y="11"/>
                    </a:cubicBezTo>
                    <a:cubicBezTo>
                      <a:pt x="41" y="10"/>
                      <a:pt x="41" y="10"/>
                      <a:pt x="41" y="11"/>
                    </a:cubicBezTo>
                    <a:cubicBezTo>
                      <a:pt x="41" y="11"/>
                      <a:pt x="41" y="11"/>
                      <a:pt x="41" y="11"/>
                    </a:cubicBezTo>
                    <a:cubicBezTo>
                      <a:pt x="41" y="11"/>
                      <a:pt x="41" y="11"/>
                      <a:pt x="41" y="11"/>
                    </a:cubicBezTo>
                    <a:cubicBezTo>
                      <a:pt x="41" y="11"/>
                      <a:pt x="40" y="11"/>
                      <a:pt x="40" y="11"/>
                    </a:cubicBezTo>
                    <a:cubicBezTo>
                      <a:pt x="40" y="11"/>
                      <a:pt x="40" y="11"/>
                      <a:pt x="40" y="11"/>
                    </a:cubicBezTo>
                    <a:cubicBezTo>
                      <a:pt x="41" y="11"/>
                      <a:pt x="41" y="11"/>
                      <a:pt x="41" y="11"/>
                    </a:cubicBezTo>
                    <a:cubicBezTo>
                      <a:pt x="41" y="10"/>
                      <a:pt x="41" y="10"/>
                      <a:pt x="41" y="10"/>
                    </a:cubicBezTo>
                    <a:cubicBezTo>
                      <a:pt x="41" y="10"/>
                      <a:pt x="41" y="10"/>
                      <a:pt x="41" y="10"/>
                    </a:cubicBezTo>
                    <a:cubicBezTo>
                      <a:pt x="41" y="10"/>
                      <a:pt x="41" y="10"/>
                      <a:pt x="41" y="10"/>
                    </a:cubicBezTo>
                    <a:cubicBezTo>
                      <a:pt x="41" y="8"/>
                      <a:pt x="41" y="8"/>
                      <a:pt x="41" y="8"/>
                    </a:cubicBezTo>
                    <a:cubicBezTo>
                      <a:pt x="41" y="8"/>
                      <a:pt x="40" y="10"/>
                      <a:pt x="40" y="11"/>
                    </a:cubicBezTo>
                    <a:cubicBezTo>
                      <a:pt x="40" y="9"/>
                      <a:pt x="39" y="10"/>
                      <a:pt x="38" y="11"/>
                    </a:cubicBezTo>
                    <a:cubicBezTo>
                      <a:pt x="38" y="11"/>
                      <a:pt x="39" y="10"/>
                      <a:pt x="39" y="10"/>
                    </a:cubicBezTo>
                    <a:cubicBezTo>
                      <a:pt x="38" y="10"/>
                      <a:pt x="38" y="12"/>
                      <a:pt x="38" y="11"/>
                    </a:cubicBezTo>
                    <a:cubicBezTo>
                      <a:pt x="38" y="11"/>
                      <a:pt x="38" y="10"/>
                      <a:pt x="38" y="9"/>
                    </a:cubicBezTo>
                    <a:cubicBezTo>
                      <a:pt x="38" y="9"/>
                      <a:pt x="38" y="11"/>
                      <a:pt x="38" y="11"/>
                    </a:cubicBezTo>
                    <a:cubicBezTo>
                      <a:pt x="38" y="8"/>
                      <a:pt x="36" y="12"/>
                      <a:pt x="37" y="10"/>
                    </a:cubicBezTo>
                    <a:cubicBezTo>
                      <a:pt x="36" y="10"/>
                      <a:pt x="37" y="9"/>
                      <a:pt x="37" y="9"/>
                    </a:cubicBezTo>
                    <a:cubicBezTo>
                      <a:pt x="37" y="9"/>
                      <a:pt x="36" y="10"/>
                      <a:pt x="35" y="11"/>
                    </a:cubicBezTo>
                    <a:cubicBezTo>
                      <a:pt x="36" y="10"/>
                      <a:pt x="36" y="10"/>
                      <a:pt x="36" y="10"/>
                    </a:cubicBezTo>
                    <a:cubicBezTo>
                      <a:pt x="36" y="10"/>
                      <a:pt x="35" y="10"/>
                      <a:pt x="35" y="11"/>
                    </a:cubicBezTo>
                    <a:cubicBezTo>
                      <a:pt x="34" y="12"/>
                      <a:pt x="34" y="13"/>
                      <a:pt x="34" y="13"/>
                    </a:cubicBezTo>
                    <a:cubicBezTo>
                      <a:pt x="34" y="13"/>
                      <a:pt x="34" y="13"/>
                      <a:pt x="34" y="13"/>
                    </a:cubicBezTo>
                    <a:cubicBezTo>
                      <a:pt x="33" y="12"/>
                      <a:pt x="33" y="13"/>
                      <a:pt x="33" y="13"/>
                    </a:cubicBezTo>
                    <a:cubicBezTo>
                      <a:pt x="33" y="12"/>
                      <a:pt x="33" y="13"/>
                      <a:pt x="34" y="12"/>
                    </a:cubicBezTo>
                    <a:cubicBezTo>
                      <a:pt x="35" y="10"/>
                      <a:pt x="34" y="10"/>
                      <a:pt x="34" y="10"/>
                    </a:cubicBezTo>
                    <a:cubicBezTo>
                      <a:pt x="33" y="11"/>
                      <a:pt x="33" y="11"/>
                      <a:pt x="33" y="11"/>
                    </a:cubicBezTo>
                    <a:cubicBezTo>
                      <a:pt x="33" y="12"/>
                      <a:pt x="34" y="10"/>
                      <a:pt x="33" y="10"/>
                    </a:cubicBezTo>
                    <a:cubicBezTo>
                      <a:pt x="31" y="14"/>
                      <a:pt x="31" y="14"/>
                      <a:pt x="31" y="14"/>
                    </a:cubicBezTo>
                    <a:cubicBezTo>
                      <a:pt x="31" y="14"/>
                      <a:pt x="32" y="12"/>
                      <a:pt x="32" y="11"/>
                    </a:cubicBezTo>
                    <a:cubicBezTo>
                      <a:pt x="32" y="12"/>
                      <a:pt x="30" y="14"/>
                      <a:pt x="29" y="15"/>
                    </a:cubicBezTo>
                    <a:cubicBezTo>
                      <a:pt x="30" y="15"/>
                      <a:pt x="29" y="16"/>
                      <a:pt x="29" y="16"/>
                    </a:cubicBezTo>
                    <a:cubicBezTo>
                      <a:pt x="29" y="15"/>
                      <a:pt x="29" y="16"/>
                      <a:pt x="29" y="15"/>
                    </a:cubicBezTo>
                    <a:cubicBezTo>
                      <a:pt x="30" y="14"/>
                      <a:pt x="30" y="14"/>
                      <a:pt x="30" y="14"/>
                    </a:cubicBezTo>
                    <a:cubicBezTo>
                      <a:pt x="30" y="13"/>
                      <a:pt x="31" y="11"/>
                      <a:pt x="31" y="10"/>
                    </a:cubicBezTo>
                    <a:cubicBezTo>
                      <a:pt x="31" y="11"/>
                      <a:pt x="31" y="10"/>
                      <a:pt x="30" y="10"/>
                    </a:cubicBezTo>
                    <a:cubicBezTo>
                      <a:pt x="29" y="12"/>
                      <a:pt x="29" y="11"/>
                      <a:pt x="28" y="13"/>
                    </a:cubicBezTo>
                    <a:cubicBezTo>
                      <a:pt x="28" y="13"/>
                      <a:pt x="29" y="11"/>
                      <a:pt x="29" y="11"/>
                    </a:cubicBezTo>
                    <a:cubicBezTo>
                      <a:pt x="28" y="11"/>
                      <a:pt x="28" y="10"/>
                      <a:pt x="28" y="11"/>
                    </a:cubicBezTo>
                    <a:cubicBezTo>
                      <a:pt x="28" y="10"/>
                      <a:pt x="28" y="10"/>
                      <a:pt x="28" y="10"/>
                    </a:cubicBezTo>
                    <a:cubicBezTo>
                      <a:pt x="28" y="11"/>
                      <a:pt x="27" y="10"/>
                      <a:pt x="26" y="12"/>
                    </a:cubicBezTo>
                    <a:cubicBezTo>
                      <a:pt x="27" y="11"/>
                      <a:pt x="27" y="11"/>
                      <a:pt x="27" y="11"/>
                    </a:cubicBezTo>
                    <a:cubicBezTo>
                      <a:pt x="27" y="10"/>
                      <a:pt x="25" y="14"/>
                      <a:pt x="26" y="12"/>
                    </a:cubicBezTo>
                    <a:cubicBezTo>
                      <a:pt x="26" y="11"/>
                      <a:pt x="26" y="11"/>
                      <a:pt x="26" y="11"/>
                    </a:cubicBezTo>
                    <a:cubicBezTo>
                      <a:pt x="26" y="12"/>
                      <a:pt x="26" y="10"/>
                      <a:pt x="25" y="11"/>
                    </a:cubicBezTo>
                    <a:cubicBezTo>
                      <a:pt x="26" y="10"/>
                      <a:pt x="26" y="10"/>
                      <a:pt x="26" y="10"/>
                    </a:cubicBezTo>
                    <a:cubicBezTo>
                      <a:pt x="26" y="11"/>
                      <a:pt x="25" y="10"/>
                      <a:pt x="24" y="12"/>
                    </a:cubicBezTo>
                    <a:cubicBezTo>
                      <a:pt x="25" y="10"/>
                      <a:pt x="25" y="10"/>
                      <a:pt x="25" y="10"/>
                    </a:cubicBezTo>
                    <a:cubicBezTo>
                      <a:pt x="26" y="9"/>
                      <a:pt x="24" y="12"/>
                      <a:pt x="24" y="11"/>
                    </a:cubicBezTo>
                    <a:cubicBezTo>
                      <a:pt x="24" y="11"/>
                      <a:pt x="25" y="10"/>
                      <a:pt x="25" y="10"/>
                    </a:cubicBezTo>
                    <a:cubicBezTo>
                      <a:pt x="24" y="11"/>
                      <a:pt x="24" y="11"/>
                      <a:pt x="24" y="11"/>
                    </a:cubicBezTo>
                    <a:cubicBezTo>
                      <a:pt x="24" y="9"/>
                      <a:pt x="24" y="9"/>
                      <a:pt x="24" y="9"/>
                    </a:cubicBezTo>
                    <a:cubicBezTo>
                      <a:pt x="23" y="8"/>
                      <a:pt x="22" y="8"/>
                      <a:pt x="20" y="9"/>
                    </a:cubicBezTo>
                    <a:cubicBezTo>
                      <a:pt x="21" y="7"/>
                      <a:pt x="21" y="8"/>
                      <a:pt x="22" y="6"/>
                    </a:cubicBezTo>
                    <a:cubicBezTo>
                      <a:pt x="21" y="8"/>
                      <a:pt x="21" y="7"/>
                      <a:pt x="21" y="7"/>
                    </a:cubicBezTo>
                    <a:cubicBezTo>
                      <a:pt x="21" y="7"/>
                      <a:pt x="21" y="7"/>
                      <a:pt x="21" y="7"/>
                    </a:cubicBezTo>
                    <a:cubicBezTo>
                      <a:pt x="20" y="7"/>
                      <a:pt x="21" y="6"/>
                      <a:pt x="20" y="6"/>
                    </a:cubicBezTo>
                    <a:cubicBezTo>
                      <a:pt x="20" y="7"/>
                      <a:pt x="20" y="7"/>
                      <a:pt x="20" y="7"/>
                    </a:cubicBezTo>
                    <a:cubicBezTo>
                      <a:pt x="19" y="8"/>
                      <a:pt x="21" y="4"/>
                      <a:pt x="20" y="7"/>
                    </a:cubicBezTo>
                    <a:cubicBezTo>
                      <a:pt x="20" y="5"/>
                      <a:pt x="20" y="5"/>
                      <a:pt x="20" y="5"/>
                    </a:cubicBezTo>
                    <a:cubicBezTo>
                      <a:pt x="19" y="7"/>
                      <a:pt x="20" y="4"/>
                      <a:pt x="19" y="6"/>
                    </a:cubicBezTo>
                    <a:cubicBezTo>
                      <a:pt x="19" y="6"/>
                      <a:pt x="19" y="6"/>
                      <a:pt x="19" y="6"/>
                    </a:cubicBezTo>
                    <a:cubicBezTo>
                      <a:pt x="20" y="5"/>
                      <a:pt x="18" y="8"/>
                      <a:pt x="18" y="6"/>
                    </a:cubicBezTo>
                    <a:cubicBezTo>
                      <a:pt x="18" y="6"/>
                      <a:pt x="18" y="7"/>
                      <a:pt x="17" y="8"/>
                    </a:cubicBezTo>
                    <a:cubicBezTo>
                      <a:pt x="18" y="6"/>
                      <a:pt x="18" y="6"/>
                      <a:pt x="18" y="6"/>
                    </a:cubicBezTo>
                    <a:cubicBezTo>
                      <a:pt x="17" y="7"/>
                      <a:pt x="16" y="6"/>
                      <a:pt x="14" y="8"/>
                    </a:cubicBezTo>
                    <a:cubicBezTo>
                      <a:pt x="14" y="7"/>
                      <a:pt x="14" y="7"/>
                      <a:pt x="14" y="7"/>
                    </a:cubicBezTo>
                    <a:cubicBezTo>
                      <a:pt x="13" y="8"/>
                      <a:pt x="15" y="4"/>
                      <a:pt x="12" y="8"/>
                    </a:cubicBezTo>
                    <a:cubicBezTo>
                      <a:pt x="11" y="9"/>
                      <a:pt x="11" y="9"/>
                      <a:pt x="11" y="9"/>
                    </a:cubicBezTo>
                    <a:cubicBezTo>
                      <a:pt x="12" y="7"/>
                      <a:pt x="12" y="7"/>
                      <a:pt x="12" y="7"/>
                    </a:cubicBezTo>
                    <a:cubicBezTo>
                      <a:pt x="12" y="8"/>
                      <a:pt x="12" y="7"/>
                      <a:pt x="11" y="8"/>
                    </a:cubicBezTo>
                    <a:cubicBezTo>
                      <a:pt x="12" y="7"/>
                      <a:pt x="12" y="7"/>
                      <a:pt x="12" y="7"/>
                    </a:cubicBezTo>
                    <a:cubicBezTo>
                      <a:pt x="12" y="7"/>
                      <a:pt x="10" y="9"/>
                      <a:pt x="10" y="8"/>
                    </a:cubicBezTo>
                    <a:cubicBezTo>
                      <a:pt x="11" y="8"/>
                      <a:pt x="11" y="8"/>
                      <a:pt x="11" y="8"/>
                    </a:cubicBezTo>
                    <a:cubicBezTo>
                      <a:pt x="11" y="4"/>
                      <a:pt x="11" y="1"/>
                      <a:pt x="8" y="5"/>
                    </a:cubicBezTo>
                    <a:cubicBezTo>
                      <a:pt x="7" y="5"/>
                      <a:pt x="9" y="2"/>
                      <a:pt x="9" y="3"/>
                    </a:cubicBezTo>
                    <a:cubicBezTo>
                      <a:pt x="6" y="5"/>
                      <a:pt x="8" y="0"/>
                      <a:pt x="4" y="4"/>
                    </a:cubicBezTo>
                    <a:cubicBezTo>
                      <a:pt x="3" y="5"/>
                      <a:pt x="0" y="10"/>
                      <a:pt x="0" y="10"/>
                    </a:cubicBezTo>
                    <a:cubicBezTo>
                      <a:pt x="3" y="9"/>
                      <a:pt x="3" y="12"/>
                      <a:pt x="3"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72" name="Freeform 211"/>
              <p:cNvSpPr/>
              <p:nvPr/>
            </p:nvSpPr>
            <p:spPr bwMode="auto">
              <a:xfrm>
                <a:off x="3266" y="1867"/>
                <a:ext cx="5" cy="3"/>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2" y="0"/>
                      <a:pt x="1" y="0"/>
                      <a:pt x="0" y="1"/>
                    </a:cubicBez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73" name="Freeform 212"/>
              <p:cNvSpPr/>
              <p:nvPr/>
            </p:nvSpPr>
            <p:spPr bwMode="auto">
              <a:xfrm>
                <a:off x="3266" y="1861"/>
                <a:ext cx="3" cy="4"/>
              </a:xfrm>
              <a:custGeom>
                <a:avLst/>
                <a:gdLst>
                  <a:gd name="T0" fmla="*/ 0 w 1"/>
                  <a:gd name="T1" fmla="*/ 2 h 2"/>
                  <a:gd name="T2" fmla="*/ 1 w 1"/>
                  <a:gd name="T3" fmla="*/ 1 h 2"/>
                  <a:gd name="T4" fmla="*/ 0 w 1"/>
                  <a:gd name="T5" fmla="*/ 2 h 2"/>
                </a:gdLst>
                <a:ahLst/>
                <a:cxnLst>
                  <a:cxn ang="0">
                    <a:pos x="T0" y="T1"/>
                  </a:cxn>
                  <a:cxn ang="0">
                    <a:pos x="T2" y="T3"/>
                  </a:cxn>
                  <a:cxn ang="0">
                    <a:pos x="T4" y="T5"/>
                  </a:cxn>
                </a:cxnLst>
                <a:rect l="0" t="0" r="r" b="b"/>
                <a:pathLst>
                  <a:path w="1" h="2">
                    <a:moveTo>
                      <a:pt x="0" y="2"/>
                    </a:moveTo>
                    <a:cubicBezTo>
                      <a:pt x="1" y="0"/>
                      <a:pt x="0" y="1"/>
                      <a:pt x="1" y="1"/>
                    </a:cubicBezTo>
                    <a:cubicBezTo>
                      <a:pt x="0" y="1"/>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74" name="Freeform 213"/>
              <p:cNvSpPr/>
              <p:nvPr/>
            </p:nvSpPr>
            <p:spPr bwMode="auto">
              <a:xfrm>
                <a:off x="3260" y="1855"/>
                <a:ext cx="2" cy="2"/>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0"/>
                      <a:pt x="1" y="0"/>
                      <a:pt x="1" y="0"/>
                    </a:cubicBezTo>
                    <a:cubicBezTo>
                      <a:pt x="1"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75" name="Freeform 214"/>
              <p:cNvSpPr/>
              <p:nvPr/>
            </p:nvSpPr>
            <p:spPr bwMode="auto">
              <a:xfrm>
                <a:off x="3260" y="1893"/>
                <a:ext cx="4" cy="6"/>
              </a:xfrm>
              <a:custGeom>
                <a:avLst/>
                <a:gdLst>
                  <a:gd name="T0" fmla="*/ 0 w 2"/>
                  <a:gd name="T1" fmla="*/ 3 h 3"/>
                  <a:gd name="T2" fmla="*/ 2 w 2"/>
                  <a:gd name="T3" fmla="*/ 0 h 3"/>
                  <a:gd name="T4" fmla="*/ 0 w 2"/>
                  <a:gd name="T5" fmla="*/ 3 h 3"/>
                </a:gdLst>
                <a:ahLst/>
                <a:cxnLst>
                  <a:cxn ang="0">
                    <a:pos x="T0" y="T1"/>
                  </a:cxn>
                  <a:cxn ang="0">
                    <a:pos x="T2" y="T3"/>
                  </a:cxn>
                  <a:cxn ang="0">
                    <a:pos x="T4" y="T5"/>
                  </a:cxn>
                </a:cxnLst>
                <a:rect l="0" t="0" r="r" b="b"/>
                <a:pathLst>
                  <a:path w="2" h="3">
                    <a:moveTo>
                      <a:pt x="0" y="3"/>
                    </a:moveTo>
                    <a:cubicBezTo>
                      <a:pt x="2" y="0"/>
                      <a:pt x="2" y="0"/>
                      <a:pt x="2" y="0"/>
                    </a:cubicBezTo>
                    <a:cubicBezTo>
                      <a:pt x="1" y="1"/>
                      <a:pt x="1" y="2"/>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76" name="Freeform 215"/>
              <p:cNvSpPr/>
              <p:nvPr/>
            </p:nvSpPr>
            <p:spPr bwMode="auto">
              <a:xfrm>
                <a:off x="3269" y="1870"/>
                <a:ext cx="2" cy="4"/>
              </a:xfrm>
              <a:custGeom>
                <a:avLst/>
                <a:gdLst>
                  <a:gd name="T0" fmla="*/ 1 w 1"/>
                  <a:gd name="T1" fmla="*/ 1 h 2"/>
                  <a:gd name="T2" fmla="*/ 0 w 1"/>
                  <a:gd name="T3" fmla="*/ 1 h 2"/>
                  <a:gd name="T4" fmla="*/ 0 w 1"/>
                  <a:gd name="T5" fmla="*/ 2 h 2"/>
                  <a:gd name="T6" fmla="*/ 1 w 1"/>
                  <a:gd name="T7" fmla="*/ 1 h 2"/>
                </a:gdLst>
                <a:ahLst/>
                <a:cxnLst>
                  <a:cxn ang="0">
                    <a:pos x="T0" y="T1"/>
                  </a:cxn>
                  <a:cxn ang="0">
                    <a:pos x="T2" y="T3"/>
                  </a:cxn>
                  <a:cxn ang="0">
                    <a:pos x="T4" y="T5"/>
                  </a:cxn>
                  <a:cxn ang="0">
                    <a:pos x="T6" y="T7"/>
                  </a:cxn>
                </a:cxnLst>
                <a:rect l="0" t="0" r="r" b="b"/>
                <a:pathLst>
                  <a:path w="1" h="2">
                    <a:moveTo>
                      <a:pt x="1" y="1"/>
                    </a:moveTo>
                    <a:cubicBezTo>
                      <a:pt x="1" y="0"/>
                      <a:pt x="0" y="1"/>
                      <a:pt x="0" y="1"/>
                    </a:cubicBezTo>
                    <a:cubicBezTo>
                      <a:pt x="0" y="1"/>
                      <a:pt x="0" y="2"/>
                      <a:pt x="0" y="2"/>
                    </a:cubicBezTo>
                    <a:lnTo>
                      <a:pt x="1"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77" name="Freeform 216"/>
              <p:cNvSpPr/>
              <p:nvPr/>
            </p:nvSpPr>
            <p:spPr bwMode="auto">
              <a:xfrm>
                <a:off x="3260" y="1895"/>
                <a:ext cx="4" cy="4"/>
              </a:xfrm>
              <a:custGeom>
                <a:avLst/>
                <a:gdLst>
                  <a:gd name="T0" fmla="*/ 1 w 2"/>
                  <a:gd name="T1" fmla="*/ 1 h 2"/>
                  <a:gd name="T2" fmla="*/ 1 w 2"/>
                  <a:gd name="T3" fmla="*/ 2 h 2"/>
                  <a:gd name="T4" fmla="*/ 1 w 2"/>
                  <a:gd name="T5" fmla="*/ 1 h 2"/>
                </a:gdLst>
                <a:ahLst/>
                <a:cxnLst>
                  <a:cxn ang="0">
                    <a:pos x="T0" y="T1"/>
                  </a:cxn>
                  <a:cxn ang="0">
                    <a:pos x="T2" y="T3"/>
                  </a:cxn>
                  <a:cxn ang="0">
                    <a:pos x="T4" y="T5"/>
                  </a:cxn>
                </a:cxnLst>
                <a:rect l="0" t="0" r="r" b="b"/>
                <a:pathLst>
                  <a:path w="2" h="2">
                    <a:moveTo>
                      <a:pt x="1" y="1"/>
                    </a:moveTo>
                    <a:cubicBezTo>
                      <a:pt x="2" y="0"/>
                      <a:pt x="1" y="2"/>
                      <a:pt x="1" y="2"/>
                    </a:cubicBezTo>
                    <a:cubicBezTo>
                      <a:pt x="0" y="2"/>
                      <a:pt x="1" y="2"/>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78" name="Freeform 217"/>
              <p:cNvSpPr/>
              <p:nvPr/>
            </p:nvSpPr>
            <p:spPr bwMode="auto">
              <a:xfrm>
                <a:off x="4538" y="187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79" name="Freeform 218"/>
              <p:cNvSpPr/>
              <p:nvPr/>
            </p:nvSpPr>
            <p:spPr bwMode="auto">
              <a:xfrm>
                <a:off x="3213" y="1882"/>
                <a:ext cx="0" cy="2"/>
              </a:xfrm>
              <a:custGeom>
                <a:avLst/>
                <a:gdLst>
                  <a:gd name="T0" fmla="*/ 1 h 1"/>
                  <a:gd name="T1" fmla="*/ 0 h 1"/>
                  <a:gd name="T2" fmla="*/ 0 h 1"/>
                  <a:gd name="T3" fmla="*/ 1 h 1"/>
                </a:gdLst>
                <a:ahLst/>
                <a:cxnLst>
                  <a:cxn ang="0">
                    <a:pos x="0" y="T0"/>
                  </a:cxn>
                  <a:cxn ang="0">
                    <a:pos x="0" y="T1"/>
                  </a:cxn>
                  <a:cxn ang="0">
                    <a:pos x="0" y="T2"/>
                  </a:cxn>
                  <a:cxn ang="0">
                    <a:pos x="0" y="T3"/>
                  </a:cxn>
                </a:cxnLst>
                <a:rect l="0" t="0" r="r" b="b"/>
                <a:pathLst>
                  <a:path h="1">
                    <a:moveTo>
                      <a:pt x="0" y="1"/>
                    </a:moveTo>
                    <a:cubicBezTo>
                      <a:pt x="0" y="0"/>
                      <a:pt x="0" y="0"/>
                      <a:pt x="0" y="0"/>
                    </a:cubicBezTo>
                    <a:cubicBezTo>
                      <a:pt x="0" y="0"/>
                      <a:pt x="0" y="0"/>
                      <a:pt x="0"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80" name="Freeform 219"/>
              <p:cNvSpPr/>
              <p:nvPr/>
            </p:nvSpPr>
            <p:spPr bwMode="auto">
              <a:xfrm>
                <a:off x="3190" y="1827"/>
                <a:ext cx="2" cy="2"/>
              </a:xfrm>
              <a:custGeom>
                <a:avLst/>
                <a:gdLst>
                  <a:gd name="T0" fmla="*/ 0 w 1"/>
                  <a:gd name="T1" fmla="*/ 1 h 1"/>
                  <a:gd name="T2" fmla="*/ 0 w 1"/>
                  <a:gd name="T3" fmla="*/ 1 h 1"/>
                  <a:gd name="T4" fmla="*/ 0 w 1"/>
                  <a:gd name="T5" fmla="*/ 1 h 1"/>
                </a:gdLst>
                <a:ahLst/>
                <a:cxnLst>
                  <a:cxn ang="0">
                    <a:pos x="T0" y="T1"/>
                  </a:cxn>
                  <a:cxn ang="0">
                    <a:pos x="T2" y="T3"/>
                  </a:cxn>
                  <a:cxn ang="0">
                    <a:pos x="T4" y="T5"/>
                  </a:cxn>
                </a:cxnLst>
                <a:rect l="0" t="0" r="r" b="b"/>
                <a:pathLst>
                  <a:path w="1" h="1">
                    <a:moveTo>
                      <a:pt x="0" y="1"/>
                    </a:moveTo>
                    <a:cubicBezTo>
                      <a:pt x="0" y="1"/>
                      <a:pt x="0" y="1"/>
                      <a:pt x="0" y="1"/>
                    </a:cubicBezTo>
                    <a:cubicBezTo>
                      <a:pt x="1"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81" name="Freeform 220"/>
              <p:cNvSpPr/>
              <p:nvPr/>
            </p:nvSpPr>
            <p:spPr bwMode="auto">
              <a:xfrm>
                <a:off x="3271" y="1870"/>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82" name="Freeform 221"/>
              <p:cNvSpPr/>
              <p:nvPr/>
            </p:nvSpPr>
            <p:spPr bwMode="auto">
              <a:xfrm>
                <a:off x="3190" y="1872"/>
                <a:ext cx="2"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0"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83" name="Freeform 222"/>
              <p:cNvSpPr/>
              <p:nvPr/>
            </p:nvSpPr>
            <p:spPr bwMode="auto">
              <a:xfrm>
                <a:off x="4574" y="1855"/>
                <a:ext cx="0" cy="2"/>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84" name="Freeform 223"/>
              <p:cNvSpPr/>
              <p:nvPr/>
            </p:nvSpPr>
            <p:spPr bwMode="auto">
              <a:xfrm>
                <a:off x="3199" y="183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85" name="Freeform 224"/>
              <p:cNvSpPr/>
              <p:nvPr/>
            </p:nvSpPr>
            <p:spPr bwMode="auto">
              <a:xfrm>
                <a:off x="3271" y="1859"/>
                <a:ext cx="2" cy="2"/>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0"/>
                      <a:pt x="0" y="0"/>
                      <a:pt x="0" y="1"/>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86" name="Freeform 225"/>
              <p:cNvSpPr/>
              <p:nvPr/>
            </p:nvSpPr>
            <p:spPr bwMode="auto">
              <a:xfrm>
                <a:off x="3742" y="3006"/>
                <a:ext cx="6" cy="9"/>
              </a:xfrm>
              <a:custGeom>
                <a:avLst/>
                <a:gdLst>
                  <a:gd name="T0" fmla="*/ 3 w 3"/>
                  <a:gd name="T1" fmla="*/ 0 h 4"/>
                  <a:gd name="T2" fmla="*/ 1 w 3"/>
                  <a:gd name="T3" fmla="*/ 1 h 4"/>
                  <a:gd name="T4" fmla="*/ 1 w 3"/>
                  <a:gd name="T5" fmla="*/ 3 h 4"/>
                  <a:gd name="T6" fmla="*/ 0 w 3"/>
                  <a:gd name="T7" fmla="*/ 4 h 4"/>
                  <a:gd name="T8" fmla="*/ 2 w 3"/>
                  <a:gd name="T9" fmla="*/ 1 h 4"/>
                  <a:gd name="T10" fmla="*/ 3 w 3"/>
                  <a:gd name="T11" fmla="*/ 0 h 4"/>
                </a:gdLst>
                <a:ahLst/>
                <a:cxnLst>
                  <a:cxn ang="0">
                    <a:pos x="T0" y="T1"/>
                  </a:cxn>
                  <a:cxn ang="0">
                    <a:pos x="T2" y="T3"/>
                  </a:cxn>
                  <a:cxn ang="0">
                    <a:pos x="T4" y="T5"/>
                  </a:cxn>
                  <a:cxn ang="0">
                    <a:pos x="T6" y="T7"/>
                  </a:cxn>
                  <a:cxn ang="0">
                    <a:pos x="T8" y="T9"/>
                  </a:cxn>
                  <a:cxn ang="0">
                    <a:pos x="T10" y="T11"/>
                  </a:cxn>
                </a:cxnLst>
                <a:rect l="0" t="0" r="r" b="b"/>
                <a:pathLst>
                  <a:path w="3" h="4">
                    <a:moveTo>
                      <a:pt x="3" y="0"/>
                    </a:moveTo>
                    <a:cubicBezTo>
                      <a:pt x="2" y="1"/>
                      <a:pt x="2" y="1"/>
                      <a:pt x="1" y="1"/>
                    </a:cubicBezTo>
                    <a:cubicBezTo>
                      <a:pt x="1" y="2"/>
                      <a:pt x="0" y="3"/>
                      <a:pt x="1" y="3"/>
                    </a:cubicBezTo>
                    <a:cubicBezTo>
                      <a:pt x="1" y="3"/>
                      <a:pt x="0" y="4"/>
                      <a:pt x="0" y="4"/>
                    </a:cubicBezTo>
                    <a:cubicBezTo>
                      <a:pt x="1" y="4"/>
                      <a:pt x="2" y="2"/>
                      <a:pt x="2" y="1"/>
                    </a:cubicBezTo>
                    <a:cubicBezTo>
                      <a:pt x="3" y="1"/>
                      <a:pt x="3"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87" name="Freeform 226"/>
              <p:cNvSpPr/>
              <p:nvPr/>
            </p:nvSpPr>
            <p:spPr bwMode="auto">
              <a:xfrm>
                <a:off x="3988" y="301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88" name="Freeform 227"/>
              <p:cNvSpPr/>
              <p:nvPr/>
            </p:nvSpPr>
            <p:spPr bwMode="auto">
              <a:xfrm>
                <a:off x="3742" y="3008"/>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89" name="Rectangle 228"/>
              <p:cNvSpPr>
                <a:spLocks noChangeArrowheads="1"/>
              </p:cNvSpPr>
              <p:nvPr/>
            </p:nvSpPr>
            <p:spPr bwMode="auto">
              <a:xfrm>
                <a:off x="3748" y="3015"/>
                <a:ext cx="4"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90" name="Freeform 229"/>
              <p:cNvSpPr/>
              <p:nvPr/>
            </p:nvSpPr>
            <p:spPr bwMode="auto">
              <a:xfrm>
                <a:off x="3744" y="2894"/>
                <a:ext cx="2" cy="10"/>
              </a:xfrm>
              <a:custGeom>
                <a:avLst/>
                <a:gdLst>
                  <a:gd name="T0" fmla="*/ 0 w 1"/>
                  <a:gd name="T1" fmla="*/ 2 h 5"/>
                  <a:gd name="T2" fmla="*/ 1 w 1"/>
                  <a:gd name="T3" fmla="*/ 3 h 5"/>
                  <a:gd name="T4" fmla="*/ 0 w 1"/>
                  <a:gd name="T5" fmla="*/ 5 h 5"/>
                  <a:gd name="T6" fmla="*/ 1 w 1"/>
                  <a:gd name="T7" fmla="*/ 1 h 5"/>
                  <a:gd name="T8" fmla="*/ 1 w 1"/>
                  <a:gd name="T9" fmla="*/ 0 h 5"/>
                  <a:gd name="T10" fmla="*/ 0 w 1"/>
                  <a:gd name="T11" fmla="*/ 2 h 5"/>
                </a:gdLst>
                <a:ahLst/>
                <a:cxnLst>
                  <a:cxn ang="0">
                    <a:pos x="T0" y="T1"/>
                  </a:cxn>
                  <a:cxn ang="0">
                    <a:pos x="T2" y="T3"/>
                  </a:cxn>
                  <a:cxn ang="0">
                    <a:pos x="T4" y="T5"/>
                  </a:cxn>
                  <a:cxn ang="0">
                    <a:pos x="T6" y="T7"/>
                  </a:cxn>
                  <a:cxn ang="0">
                    <a:pos x="T8" y="T9"/>
                  </a:cxn>
                  <a:cxn ang="0">
                    <a:pos x="T10" y="T11"/>
                  </a:cxn>
                </a:cxnLst>
                <a:rect l="0" t="0" r="r" b="b"/>
                <a:pathLst>
                  <a:path w="1" h="5">
                    <a:moveTo>
                      <a:pt x="0" y="2"/>
                    </a:moveTo>
                    <a:cubicBezTo>
                      <a:pt x="0" y="2"/>
                      <a:pt x="0" y="4"/>
                      <a:pt x="1" y="3"/>
                    </a:cubicBezTo>
                    <a:cubicBezTo>
                      <a:pt x="1" y="3"/>
                      <a:pt x="0" y="4"/>
                      <a:pt x="0" y="5"/>
                    </a:cubicBezTo>
                    <a:cubicBezTo>
                      <a:pt x="1" y="4"/>
                      <a:pt x="1" y="1"/>
                      <a:pt x="1" y="1"/>
                    </a:cubicBezTo>
                    <a:cubicBezTo>
                      <a:pt x="1" y="0"/>
                      <a:pt x="1" y="0"/>
                      <a:pt x="1" y="0"/>
                    </a:cubicBezTo>
                    <a:cubicBezTo>
                      <a:pt x="1" y="1"/>
                      <a:pt x="0"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91" name="Freeform 230"/>
              <p:cNvSpPr/>
              <p:nvPr/>
            </p:nvSpPr>
            <p:spPr bwMode="auto">
              <a:xfrm>
                <a:off x="3744" y="3004"/>
                <a:ext cx="2" cy="2"/>
              </a:xfrm>
              <a:custGeom>
                <a:avLst/>
                <a:gdLst>
                  <a:gd name="T0" fmla="*/ 1 w 1"/>
                  <a:gd name="T1" fmla="*/ 1 h 1"/>
                  <a:gd name="T2" fmla="*/ 1 w 1"/>
                  <a:gd name="T3" fmla="*/ 0 h 1"/>
                  <a:gd name="T4" fmla="*/ 0 w 1"/>
                  <a:gd name="T5" fmla="*/ 1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0"/>
                      <a:pt x="1" y="0"/>
                    </a:cubicBezTo>
                    <a:cubicBezTo>
                      <a:pt x="1" y="1"/>
                      <a:pt x="0" y="1"/>
                      <a:pt x="0" y="1"/>
                    </a:cubicBezTo>
                    <a:cubicBezTo>
                      <a:pt x="0" y="1"/>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92" name="Freeform 231"/>
              <p:cNvSpPr/>
              <p:nvPr/>
            </p:nvSpPr>
            <p:spPr bwMode="auto">
              <a:xfrm>
                <a:off x="3742" y="2892"/>
                <a:ext cx="2" cy="4"/>
              </a:xfrm>
              <a:custGeom>
                <a:avLst/>
                <a:gdLst>
                  <a:gd name="T0" fmla="*/ 1 w 1"/>
                  <a:gd name="T1" fmla="*/ 1 h 2"/>
                  <a:gd name="T2" fmla="*/ 0 w 1"/>
                  <a:gd name="T3" fmla="*/ 2 h 2"/>
                  <a:gd name="T4" fmla="*/ 1 w 1"/>
                  <a:gd name="T5" fmla="*/ 1 h 2"/>
                  <a:gd name="T6" fmla="*/ 1 w 1"/>
                  <a:gd name="T7" fmla="*/ 1 h 2"/>
                </a:gdLst>
                <a:ahLst/>
                <a:cxnLst>
                  <a:cxn ang="0">
                    <a:pos x="T0" y="T1"/>
                  </a:cxn>
                  <a:cxn ang="0">
                    <a:pos x="T2" y="T3"/>
                  </a:cxn>
                  <a:cxn ang="0">
                    <a:pos x="T4" y="T5"/>
                  </a:cxn>
                  <a:cxn ang="0">
                    <a:pos x="T6" y="T7"/>
                  </a:cxn>
                </a:cxnLst>
                <a:rect l="0" t="0" r="r" b="b"/>
                <a:pathLst>
                  <a:path w="1" h="2">
                    <a:moveTo>
                      <a:pt x="1" y="1"/>
                    </a:moveTo>
                    <a:cubicBezTo>
                      <a:pt x="1" y="1"/>
                      <a:pt x="1" y="2"/>
                      <a:pt x="0" y="2"/>
                    </a:cubicBezTo>
                    <a:cubicBezTo>
                      <a:pt x="0" y="2"/>
                      <a:pt x="1" y="1"/>
                      <a:pt x="1" y="1"/>
                    </a:cubicBezTo>
                    <a:cubicBezTo>
                      <a:pt x="1" y="1"/>
                      <a:pt x="1"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93" name="Freeform 232"/>
              <p:cNvSpPr/>
              <p:nvPr/>
            </p:nvSpPr>
            <p:spPr bwMode="auto">
              <a:xfrm>
                <a:off x="3772" y="3038"/>
                <a:ext cx="4" cy="4"/>
              </a:xfrm>
              <a:custGeom>
                <a:avLst/>
                <a:gdLst>
                  <a:gd name="T0" fmla="*/ 1 w 2"/>
                  <a:gd name="T1" fmla="*/ 0 h 2"/>
                  <a:gd name="T2" fmla="*/ 2 w 2"/>
                  <a:gd name="T3" fmla="*/ 1 h 2"/>
                  <a:gd name="T4" fmla="*/ 1 w 2"/>
                  <a:gd name="T5" fmla="*/ 0 h 2"/>
                </a:gdLst>
                <a:ahLst/>
                <a:cxnLst>
                  <a:cxn ang="0">
                    <a:pos x="T0" y="T1"/>
                  </a:cxn>
                  <a:cxn ang="0">
                    <a:pos x="T2" y="T3"/>
                  </a:cxn>
                  <a:cxn ang="0">
                    <a:pos x="T4" y="T5"/>
                  </a:cxn>
                </a:cxnLst>
                <a:rect l="0" t="0" r="r" b="b"/>
                <a:pathLst>
                  <a:path w="2" h="2">
                    <a:moveTo>
                      <a:pt x="1" y="0"/>
                    </a:moveTo>
                    <a:cubicBezTo>
                      <a:pt x="0" y="2"/>
                      <a:pt x="2" y="0"/>
                      <a:pt x="2" y="1"/>
                    </a:cubicBezTo>
                    <a:cubicBezTo>
                      <a:pt x="2"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94" name="Freeform 233"/>
              <p:cNvSpPr/>
              <p:nvPr/>
            </p:nvSpPr>
            <p:spPr bwMode="auto">
              <a:xfrm>
                <a:off x="3895" y="3083"/>
                <a:ext cx="0" cy="2"/>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95" name="Freeform 234"/>
              <p:cNvSpPr/>
              <p:nvPr/>
            </p:nvSpPr>
            <p:spPr bwMode="auto">
              <a:xfrm>
                <a:off x="3602" y="182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96" name="Freeform 235"/>
              <p:cNvSpPr/>
              <p:nvPr/>
            </p:nvSpPr>
            <p:spPr bwMode="auto">
              <a:xfrm>
                <a:off x="3742" y="2898"/>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97" name="Freeform 236"/>
              <p:cNvSpPr/>
              <p:nvPr/>
            </p:nvSpPr>
            <p:spPr bwMode="auto">
              <a:xfrm>
                <a:off x="3602" y="182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98" name="Freeform 237"/>
              <p:cNvSpPr/>
              <p:nvPr/>
            </p:nvSpPr>
            <p:spPr bwMode="auto">
              <a:xfrm>
                <a:off x="3755" y="3027"/>
                <a:ext cx="2" cy="3"/>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0" y="1"/>
                      <a:pt x="0"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99" name="Oval 238"/>
              <p:cNvSpPr>
                <a:spLocks noChangeArrowheads="1"/>
              </p:cNvSpPr>
              <p:nvPr/>
            </p:nvSpPr>
            <p:spPr bwMode="auto">
              <a:xfrm>
                <a:off x="3602" y="1823"/>
                <a:ext cx="1" cy="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00" name="Freeform 239"/>
              <p:cNvSpPr/>
              <p:nvPr/>
            </p:nvSpPr>
            <p:spPr bwMode="auto">
              <a:xfrm>
                <a:off x="3922" y="2890"/>
                <a:ext cx="0" cy="2"/>
              </a:xfrm>
              <a:custGeom>
                <a:avLst/>
                <a:gdLst>
                  <a:gd name="T0" fmla="*/ 2 h 2"/>
                  <a:gd name="T1" fmla="*/ 0 h 2"/>
                  <a:gd name="T2" fmla="*/ 2 h 2"/>
                  <a:gd name="T3" fmla="*/ 2 h 2"/>
                </a:gdLst>
                <a:ahLst/>
                <a:cxnLst>
                  <a:cxn ang="0">
                    <a:pos x="0" y="T0"/>
                  </a:cxn>
                  <a:cxn ang="0">
                    <a:pos x="0" y="T1"/>
                  </a:cxn>
                  <a:cxn ang="0">
                    <a:pos x="0" y="T2"/>
                  </a:cxn>
                  <a:cxn ang="0">
                    <a:pos x="0" y="T3"/>
                  </a:cxn>
                </a:cxnLst>
                <a:rect l="0" t="0" r="r" b="b"/>
                <a:pathLst>
                  <a:path h="2">
                    <a:moveTo>
                      <a:pt x="0" y="2"/>
                    </a:moveTo>
                    <a:lnTo>
                      <a:pt x="0" y="0"/>
                    </a:lnTo>
                    <a:lnTo>
                      <a:pt x="0" y="2"/>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01" name="Freeform 240"/>
              <p:cNvSpPr/>
              <p:nvPr/>
            </p:nvSpPr>
            <p:spPr bwMode="auto">
              <a:xfrm>
                <a:off x="3975" y="287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02" name="Freeform 241"/>
              <p:cNvSpPr/>
              <p:nvPr/>
            </p:nvSpPr>
            <p:spPr bwMode="auto">
              <a:xfrm>
                <a:off x="3954" y="288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03" name="Freeform 242"/>
              <p:cNvSpPr/>
              <p:nvPr/>
            </p:nvSpPr>
            <p:spPr bwMode="auto">
              <a:xfrm>
                <a:off x="3725" y="2760"/>
                <a:ext cx="399" cy="159"/>
              </a:xfrm>
              <a:custGeom>
                <a:avLst/>
                <a:gdLst>
                  <a:gd name="T0" fmla="*/ 11 w 188"/>
                  <a:gd name="T1" fmla="*/ 59 h 75"/>
                  <a:gd name="T2" fmla="*/ 17 w 188"/>
                  <a:gd name="T3" fmla="*/ 64 h 75"/>
                  <a:gd name="T4" fmla="*/ 14 w 188"/>
                  <a:gd name="T5" fmla="*/ 70 h 75"/>
                  <a:gd name="T6" fmla="*/ 17 w 188"/>
                  <a:gd name="T7" fmla="*/ 71 h 75"/>
                  <a:gd name="T8" fmla="*/ 21 w 188"/>
                  <a:gd name="T9" fmla="*/ 69 h 75"/>
                  <a:gd name="T10" fmla="*/ 22 w 188"/>
                  <a:gd name="T11" fmla="*/ 71 h 75"/>
                  <a:gd name="T12" fmla="*/ 27 w 188"/>
                  <a:gd name="T13" fmla="*/ 67 h 75"/>
                  <a:gd name="T14" fmla="*/ 30 w 188"/>
                  <a:gd name="T15" fmla="*/ 72 h 75"/>
                  <a:gd name="T16" fmla="*/ 31 w 188"/>
                  <a:gd name="T17" fmla="*/ 74 h 75"/>
                  <a:gd name="T18" fmla="*/ 33 w 188"/>
                  <a:gd name="T19" fmla="*/ 72 h 75"/>
                  <a:gd name="T20" fmla="*/ 37 w 188"/>
                  <a:gd name="T21" fmla="*/ 74 h 75"/>
                  <a:gd name="T22" fmla="*/ 40 w 188"/>
                  <a:gd name="T23" fmla="*/ 69 h 75"/>
                  <a:gd name="T24" fmla="*/ 43 w 188"/>
                  <a:gd name="T25" fmla="*/ 64 h 75"/>
                  <a:gd name="T26" fmla="*/ 45 w 188"/>
                  <a:gd name="T27" fmla="*/ 69 h 75"/>
                  <a:gd name="T28" fmla="*/ 54 w 188"/>
                  <a:gd name="T29" fmla="*/ 69 h 75"/>
                  <a:gd name="T30" fmla="*/ 58 w 188"/>
                  <a:gd name="T31" fmla="*/ 69 h 75"/>
                  <a:gd name="T32" fmla="*/ 62 w 188"/>
                  <a:gd name="T33" fmla="*/ 68 h 75"/>
                  <a:gd name="T34" fmla="*/ 73 w 188"/>
                  <a:gd name="T35" fmla="*/ 66 h 75"/>
                  <a:gd name="T36" fmla="*/ 76 w 188"/>
                  <a:gd name="T37" fmla="*/ 65 h 75"/>
                  <a:gd name="T38" fmla="*/ 77 w 188"/>
                  <a:gd name="T39" fmla="*/ 64 h 75"/>
                  <a:gd name="T40" fmla="*/ 80 w 188"/>
                  <a:gd name="T41" fmla="*/ 62 h 75"/>
                  <a:gd name="T42" fmla="*/ 83 w 188"/>
                  <a:gd name="T43" fmla="*/ 63 h 75"/>
                  <a:gd name="T44" fmla="*/ 86 w 188"/>
                  <a:gd name="T45" fmla="*/ 61 h 75"/>
                  <a:gd name="T46" fmla="*/ 94 w 188"/>
                  <a:gd name="T47" fmla="*/ 61 h 75"/>
                  <a:gd name="T48" fmla="*/ 100 w 188"/>
                  <a:gd name="T49" fmla="*/ 59 h 75"/>
                  <a:gd name="T50" fmla="*/ 105 w 188"/>
                  <a:gd name="T51" fmla="*/ 59 h 75"/>
                  <a:gd name="T52" fmla="*/ 108 w 188"/>
                  <a:gd name="T53" fmla="*/ 57 h 75"/>
                  <a:gd name="T54" fmla="*/ 109 w 188"/>
                  <a:gd name="T55" fmla="*/ 57 h 75"/>
                  <a:gd name="T56" fmla="*/ 114 w 188"/>
                  <a:gd name="T57" fmla="*/ 54 h 75"/>
                  <a:gd name="T58" fmla="*/ 120 w 188"/>
                  <a:gd name="T59" fmla="*/ 53 h 75"/>
                  <a:gd name="T60" fmla="*/ 124 w 188"/>
                  <a:gd name="T61" fmla="*/ 50 h 75"/>
                  <a:gd name="T62" fmla="*/ 127 w 188"/>
                  <a:gd name="T63" fmla="*/ 41 h 75"/>
                  <a:gd name="T64" fmla="*/ 133 w 188"/>
                  <a:gd name="T65" fmla="*/ 44 h 75"/>
                  <a:gd name="T66" fmla="*/ 139 w 188"/>
                  <a:gd name="T67" fmla="*/ 41 h 75"/>
                  <a:gd name="T68" fmla="*/ 144 w 188"/>
                  <a:gd name="T69" fmla="*/ 39 h 75"/>
                  <a:gd name="T70" fmla="*/ 156 w 188"/>
                  <a:gd name="T71" fmla="*/ 34 h 75"/>
                  <a:gd name="T72" fmla="*/ 160 w 188"/>
                  <a:gd name="T73" fmla="*/ 33 h 75"/>
                  <a:gd name="T74" fmla="*/ 170 w 188"/>
                  <a:gd name="T75" fmla="*/ 21 h 75"/>
                  <a:gd name="T76" fmla="*/ 173 w 188"/>
                  <a:gd name="T77" fmla="*/ 18 h 75"/>
                  <a:gd name="T78" fmla="*/ 169 w 188"/>
                  <a:gd name="T79" fmla="*/ 9 h 75"/>
                  <a:gd name="T80" fmla="*/ 149 w 188"/>
                  <a:gd name="T81" fmla="*/ 20 h 75"/>
                  <a:gd name="T82" fmla="*/ 110 w 188"/>
                  <a:gd name="T83" fmla="*/ 42 h 75"/>
                  <a:gd name="T84" fmla="*/ 103 w 188"/>
                  <a:gd name="T85" fmla="*/ 39 h 75"/>
                  <a:gd name="T86" fmla="*/ 88 w 188"/>
                  <a:gd name="T87" fmla="*/ 44 h 75"/>
                  <a:gd name="T88" fmla="*/ 69 w 188"/>
                  <a:gd name="T89" fmla="*/ 48 h 75"/>
                  <a:gd name="T90" fmla="*/ 59 w 188"/>
                  <a:gd name="T91" fmla="*/ 49 h 75"/>
                  <a:gd name="T92" fmla="*/ 44 w 188"/>
                  <a:gd name="T93" fmla="*/ 52 h 75"/>
                  <a:gd name="T94" fmla="*/ 29 w 188"/>
                  <a:gd name="T95" fmla="*/ 53 h 75"/>
                  <a:gd name="T96" fmla="*/ 19 w 188"/>
                  <a:gd name="T97" fmla="*/ 53 h 75"/>
                  <a:gd name="T98" fmla="*/ 10 w 188"/>
                  <a:gd name="T99" fmla="*/ 49 h 75"/>
                  <a:gd name="T100" fmla="*/ 7 w 188"/>
                  <a:gd name="T101" fmla="*/ 47 h 75"/>
                  <a:gd name="T102" fmla="*/ 5 w 188"/>
                  <a:gd name="T103" fmla="*/ 47 h 75"/>
                  <a:gd name="T104" fmla="*/ 3 w 188"/>
                  <a:gd name="T105" fmla="*/ 5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88" h="75">
                    <a:moveTo>
                      <a:pt x="5" y="55"/>
                    </a:moveTo>
                    <a:cubicBezTo>
                      <a:pt x="5" y="55"/>
                      <a:pt x="5" y="55"/>
                      <a:pt x="5" y="55"/>
                    </a:cubicBezTo>
                    <a:cubicBezTo>
                      <a:pt x="5" y="57"/>
                      <a:pt x="5" y="54"/>
                      <a:pt x="6" y="54"/>
                    </a:cubicBezTo>
                    <a:cubicBezTo>
                      <a:pt x="6" y="55"/>
                      <a:pt x="4" y="57"/>
                      <a:pt x="4" y="58"/>
                    </a:cubicBezTo>
                    <a:cubicBezTo>
                      <a:pt x="5" y="58"/>
                      <a:pt x="7" y="58"/>
                      <a:pt x="7" y="60"/>
                    </a:cubicBezTo>
                    <a:cubicBezTo>
                      <a:pt x="8" y="60"/>
                      <a:pt x="10" y="59"/>
                      <a:pt x="11" y="59"/>
                    </a:cubicBezTo>
                    <a:cubicBezTo>
                      <a:pt x="12" y="59"/>
                      <a:pt x="10" y="61"/>
                      <a:pt x="11" y="60"/>
                    </a:cubicBezTo>
                    <a:cubicBezTo>
                      <a:pt x="11" y="61"/>
                      <a:pt x="10" y="62"/>
                      <a:pt x="10" y="63"/>
                    </a:cubicBezTo>
                    <a:cubicBezTo>
                      <a:pt x="10" y="62"/>
                      <a:pt x="11" y="64"/>
                      <a:pt x="12" y="61"/>
                    </a:cubicBezTo>
                    <a:cubicBezTo>
                      <a:pt x="12" y="62"/>
                      <a:pt x="14" y="63"/>
                      <a:pt x="15" y="63"/>
                    </a:cubicBezTo>
                    <a:cubicBezTo>
                      <a:pt x="14" y="63"/>
                      <a:pt x="14" y="64"/>
                      <a:pt x="14" y="65"/>
                    </a:cubicBezTo>
                    <a:cubicBezTo>
                      <a:pt x="15" y="64"/>
                      <a:pt x="16" y="63"/>
                      <a:pt x="17" y="64"/>
                    </a:cubicBezTo>
                    <a:cubicBezTo>
                      <a:pt x="17" y="62"/>
                      <a:pt x="17" y="62"/>
                      <a:pt x="18" y="60"/>
                    </a:cubicBezTo>
                    <a:cubicBezTo>
                      <a:pt x="18" y="60"/>
                      <a:pt x="18" y="59"/>
                      <a:pt x="18" y="60"/>
                    </a:cubicBezTo>
                    <a:cubicBezTo>
                      <a:pt x="18" y="61"/>
                      <a:pt x="17" y="64"/>
                      <a:pt x="18" y="64"/>
                    </a:cubicBezTo>
                    <a:cubicBezTo>
                      <a:pt x="17" y="67"/>
                      <a:pt x="17" y="64"/>
                      <a:pt x="16" y="67"/>
                    </a:cubicBezTo>
                    <a:cubicBezTo>
                      <a:pt x="15" y="69"/>
                      <a:pt x="14" y="68"/>
                      <a:pt x="14" y="67"/>
                    </a:cubicBezTo>
                    <a:cubicBezTo>
                      <a:pt x="12" y="69"/>
                      <a:pt x="14" y="67"/>
                      <a:pt x="14" y="70"/>
                    </a:cubicBezTo>
                    <a:cubicBezTo>
                      <a:pt x="14" y="70"/>
                      <a:pt x="15" y="68"/>
                      <a:pt x="16" y="68"/>
                    </a:cubicBezTo>
                    <a:cubicBezTo>
                      <a:pt x="17" y="67"/>
                      <a:pt x="16" y="67"/>
                      <a:pt x="17" y="66"/>
                    </a:cubicBezTo>
                    <a:cubicBezTo>
                      <a:pt x="19" y="64"/>
                      <a:pt x="18" y="68"/>
                      <a:pt x="18" y="68"/>
                    </a:cubicBezTo>
                    <a:cubicBezTo>
                      <a:pt x="17" y="69"/>
                      <a:pt x="17" y="69"/>
                      <a:pt x="17" y="69"/>
                    </a:cubicBezTo>
                    <a:cubicBezTo>
                      <a:pt x="18" y="70"/>
                      <a:pt x="18" y="68"/>
                      <a:pt x="19" y="69"/>
                    </a:cubicBezTo>
                    <a:cubicBezTo>
                      <a:pt x="19" y="72"/>
                      <a:pt x="18" y="69"/>
                      <a:pt x="17" y="71"/>
                    </a:cubicBezTo>
                    <a:cubicBezTo>
                      <a:pt x="17" y="73"/>
                      <a:pt x="17" y="73"/>
                      <a:pt x="17" y="73"/>
                    </a:cubicBezTo>
                    <a:cubicBezTo>
                      <a:pt x="18" y="74"/>
                      <a:pt x="18" y="70"/>
                      <a:pt x="19" y="72"/>
                    </a:cubicBezTo>
                    <a:cubicBezTo>
                      <a:pt x="19" y="73"/>
                      <a:pt x="19" y="73"/>
                      <a:pt x="19" y="73"/>
                    </a:cubicBezTo>
                    <a:cubicBezTo>
                      <a:pt x="20" y="72"/>
                      <a:pt x="20" y="72"/>
                      <a:pt x="20" y="72"/>
                    </a:cubicBezTo>
                    <a:cubicBezTo>
                      <a:pt x="20" y="71"/>
                      <a:pt x="20" y="69"/>
                      <a:pt x="19" y="69"/>
                    </a:cubicBezTo>
                    <a:cubicBezTo>
                      <a:pt x="20" y="66"/>
                      <a:pt x="20" y="69"/>
                      <a:pt x="21" y="69"/>
                    </a:cubicBezTo>
                    <a:cubicBezTo>
                      <a:pt x="22" y="67"/>
                      <a:pt x="21" y="69"/>
                      <a:pt x="21" y="67"/>
                    </a:cubicBezTo>
                    <a:cubicBezTo>
                      <a:pt x="21" y="65"/>
                      <a:pt x="22" y="65"/>
                      <a:pt x="22" y="65"/>
                    </a:cubicBezTo>
                    <a:cubicBezTo>
                      <a:pt x="23" y="65"/>
                      <a:pt x="22" y="67"/>
                      <a:pt x="22" y="68"/>
                    </a:cubicBezTo>
                    <a:cubicBezTo>
                      <a:pt x="22" y="69"/>
                      <a:pt x="22" y="69"/>
                      <a:pt x="22" y="68"/>
                    </a:cubicBezTo>
                    <a:cubicBezTo>
                      <a:pt x="21" y="69"/>
                      <a:pt x="22" y="71"/>
                      <a:pt x="21" y="73"/>
                    </a:cubicBezTo>
                    <a:cubicBezTo>
                      <a:pt x="21" y="74"/>
                      <a:pt x="22" y="72"/>
                      <a:pt x="22" y="71"/>
                    </a:cubicBezTo>
                    <a:cubicBezTo>
                      <a:pt x="22" y="71"/>
                      <a:pt x="23" y="69"/>
                      <a:pt x="22" y="69"/>
                    </a:cubicBezTo>
                    <a:cubicBezTo>
                      <a:pt x="25" y="64"/>
                      <a:pt x="23" y="72"/>
                      <a:pt x="24" y="72"/>
                    </a:cubicBezTo>
                    <a:cubicBezTo>
                      <a:pt x="24" y="69"/>
                      <a:pt x="26" y="68"/>
                      <a:pt x="26" y="64"/>
                    </a:cubicBezTo>
                    <a:cubicBezTo>
                      <a:pt x="26" y="64"/>
                      <a:pt x="27" y="63"/>
                      <a:pt x="27" y="63"/>
                    </a:cubicBezTo>
                    <a:cubicBezTo>
                      <a:pt x="26" y="65"/>
                      <a:pt x="27" y="65"/>
                      <a:pt x="26" y="67"/>
                    </a:cubicBezTo>
                    <a:cubicBezTo>
                      <a:pt x="27" y="67"/>
                      <a:pt x="27" y="67"/>
                      <a:pt x="27" y="67"/>
                    </a:cubicBezTo>
                    <a:cubicBezTo>
                      <a:pt x="26" y="69"/>
                      <a:pt x="26" y="69"/>
                      <a:pt x="26" y="69"/>
                    </a:cubicBezTo>
                    <a:cubicBezTo>
                      <a:pt x="26" y="71"/>
                      <a:pt x="27" y="72"/>
                      <a:pt x="27" y="73"/>
                    </a:cubicBezTo>
                    <a:cubicBezTo>
                      <a:pt x="28" y="73"/>
                      <a:pt x="27" y="71"/>
                      <a:pt x="28" y="71"/>
                    </a:cubicBezTo>
                    <a:cubicBezTo>
                      <a:pt x="27" y="72"/>
                      <a:pt x="28" y="73"/>
                      <a:pt x="28" y="73"/>
                    </a:cubicBezTo>
                    <a:cubicBezTo>
                      <a:pt x="27" y="72"/>
                      <a:pt x="28" y="70"/>
                      <a:pt x="29" y="70"/>
                    </a:cubicBezTo>
                    <a:cubicBezTo>
                      <a:pt x="29" y="70"/>
                      <a:pt x="30" y="72"/>
                      <a:pt x="30" y="72"/>
                    </a:cubicBezTo>
                    <a:cubicBezTo>
                      <a:pt x="29" y="74"/>
                      <a:pt x="29" y="74"/>
                      <a:pt x="29" y="74"/>
                    </a:cubicBezTo>
                    <a:cubicBezTo>
                      <a:pt x="29" y="72"/>
                      <a:pt x="29" y="75"/>
                      <a:pt x="29" y="74"/>
                    </a:cubicBezTo>
                    <a:cubicBezTo>
                      <a:pt x="30" y="73"/>
                      <a:pt x="30" y="71"/>
                      <a:pt x="30" y="70"/>
                    </a:cubicBezTo>
                    <a:cubicBezTo>
                      <a:pt x="31" y="69"/>
                      <a:pt x="31" y="71"/>
                      <a:pt x="31" y="70"/>
                    </a:cubicBezTo>
                    <a:cubicBezTo>
                      <a:pt x="30" y="72"/>
                      <a:pt x="30" y="72"/>
                      <a:pt x="30" y="72"/>
                    </a:cubicBezTo>
                    <a:cubicBezTo>
                      <a:pt x="31" y="71"/>
                      <a:pt x="30" y="75"/>
                      <a:pt x="31" y="74"/>
                    </a:cubicBezTo>
                    <a:cubicBezTo>
                      <a:pt x="32" y="73"/>
                      <a:pt x="32" y="73"/>
                      <a:pt x="32" y="73"/>
                    </a:cubicBezTo>
                    <a:cubicBezTo>
                      <a:pt x="32" y="74"/>
                      <a:pt x="32" y="74"/>
                      <a:pt x="32" y="74"/>
                    </a:cubicBezTo>
                    <a:cubicBezTo>
                      <a:pt x="32" y="73"/>
                      <a:pt x="32" y="73"/>
                      <a:pt x="33" y="73"/>
                    </a:cubicBezTo>
                    <a:cubicBezTo>
                      <a:pt x="33" y="74"/>
                      <a:pt x="33" y="74"/>
                      <a:pt x="33" y="74"/>
                    </a:cubicBezTo>
                    <a:cubicBezTo>
                      <a:pt x="33" y="73"/>
                      <a:pt x="34" y="71"/>
                      <a:pt x="34" y="73"/>
                    </a:cubicBezTo>
                    <a:cubicBezTo>
                      <a:pt x="34" y="70"/>
                      <a:pt x="33" y="73"/>
                      <a:pt x="33" y="72"/>
                    </a:cubicBezTo>
                    <a:cubicBezTo>
                      <a:pt x="33" y="70"/>
                      <a:pt x="34" y="70"/>
                      <a:pt x="34" y="70"/>
                    </a:cubicBezTo>
                    <a:cubicBezTo>
                      <a:pt x="34" y="72"/>
                      <a:pt x="35" y="70"/>
                      <a:pt x="35" y="70"/>
                    </a:cubicBezTo>
                    <a:cubicBezTo>
                      <a:pt x="35" y="71"/>
                      <a:pt x="35" y="72"/>
                      <a:pt x="36" y="72"/>
                    </a:cubicBezTo>
                    <a:cubicBezTo>
                      <a:pt x="36" y="70"/>
                      <a:pt x="36" y="70"/>
                      <a:pt x="36" y="70"/>
                    </a:cubicBezTo>
                    <a:cubicBezTo>
                      <a:pt x="36" y="74"/>
                      <a:pt x="37" y="70"/>
                      <a:pt x="37" y="71"/>
                    </a:cubicBezTo>
                    <a:cubicBezTo>
                      <a:pt x="37" y="72"/>
                      <a:pt x="37" y="73"/>
                      <a:pt x="37" y="74"/>
                    </a:cubicBezTo>
                    <a:cubicBezTo>
                      <a:pt x="37" y="71"/>
                      <a:pt x="38" y="70"/>
                      <a:pt x="38" y="69"/>
                    </a:cubicBezTo>
                    <a:cubicBezTo>
                      <a:pt x="39" y="70"/>
                      <a:pt x="38" y="72"/>
                      <a:pt x="38" y="74"/>
                    </a:cubicBezTo>
                    <a:cubicBezTo>
                      <a:pt x="38" y="72"/>
                      <a:pt x="39" y="75"/>
                      <a:pt x="39" y="73"/>
                    </a:cubicBezTo>
                    <a:cubicBezTo>
                      <a:pt x="39" y="72"/>
                      <a:pt x="39" y="71"/>
                      <a:pt x="39" y="70"/>
                    </a:cubicBezTo>
                    <a:cubicBezTo>
                      <a:pt x="40" y="70"/>
                      <a:pt x="39" y="71"/>
                      <a:pt x="40" y="72"/>
                    </a:cubicBezTo>
                    <a:cubicBezTo>
                      <a:pt x="40" y="72"/>
                      <a:pt x="41" y="69"/>
                      <a:pt x="40" y="69"/>
                    </a:cubicBezTo>
                    <a:cubicBezTo>
                      <a:pt x="41" y="69"/>
                      <a:pt x="41" y="67"/>
                      <a:pt x="42" y="68"/>
                    </a:cubicBezTo>
                    <a:cubicBezTo>
                      <a:pt x="42" y="70"/>
                      <a:pt x="41" y="69"/>
                      <a:pt x="41" y="70"/>
                    </a:cubicBezTo>
                    <a:cubicBezTo>
                      <a:pt x="42" y="70"/>
                      <a:pt x="41" y="66"/>
                      <a:pt x="42" y="66"/>
                    </a:cubicBezTo>
                    <a:cubicBezTo>
                      <a:pt x="42" y="65"/>
                      <a:pt x="42" y="62"/>
                      <a:pt x="43" y="61"/>
                    </a:cubicBezTo>
                    <a:cubicBezTo>
                      <a:pt x="44" y="62"/>
                      <a:pt x="42" y="62"/>
                      <a:pt x="43" y="64"/>
                    </a:cubicBezTo>
                    <a:cubicBezTo>
                      <a:pt x="43" y="64"/>
                      <a:pt x="43" y="64"/>
                      <a:pt x="43" y="64"/>
                    </a:cubicBezTo>
                    <a:cubicBezTo>
                      <a:pt x="44" y="67"/>
                      <a:pt x="42" y="68"/>
                      <a:pt x="43" y="71"/>
                    </a:cubicBezTo>
                    <a:cubicBezTo>
                      <a:pt x="43" y="70"/>
                      <a:pt x="43" y="70"/>
                      <a:pt x="43" y="70"/>
                    </a:cubicBezTo>
                    <a:cubicBezTo>
                      <a:pt x="43" y="73"/>
                      <a:pt x="43" y="73"/>
                      <a:pt x="43" y="73"/>
                    </a:cubicBezTo>
                    <a:cubicBezTo>
                      <a:pt x="43" y="71"/>
                      <a:pt x="44" y="72"/>
                      <a:pt x="44" y="72"/>
                    </a:cubicBezTo>
                    <a:cubicBezTo>
                      <a:pt x="44" y="70"/>
                      <a:pt x="44" y="72"/>
                      <a:pt x="44" y="71"/>
                    </a:cubicBezTo>
                    <a:cubicBezTo>
                      <a:pt x="44" y="71"/>
                      <a:pt x="45" y="68"/>
                      <a:pt x="45" y="69"/>
                    </a:cubicBezTo>
                    <a:cubicBezTo>
                      <a:pt x="45" y="70"/>
                      <a:pt x="46" y="71"/>
                      <a:pt x="45" y="72"/>
                    </a:cubicBezTo>
                    <a:cubicBezTo>
                      <a:pt x="46" y="73"/>
                      <a:pt x="45" y="70"/>
                      <a:pt x="46" y="71"/>
                    </a:cubicBezTo>
                    <a:cubicBezTo>
                      <a:pt x="46" y="72"/>
                      <a:pt x="46" y="72"/>
                      <a:pt x="46" y="72"/>
                    </a:cubicBezTo>
                    <a:cubicBezTo>
                      <a:pt x="48" y="72"/>
                      <a:pt x="50" y="72"/>
                      <a:pt x="52" y="68"/>
                    </a:cubicBezTo>
                    <a:cubicBezTo>
                      <a:pt x="52" y="70"/>
                      <a:pt x="53" y="70"/>
                      <a:pt x="54" y="71"/>
                    </a:cubicBezTo>
                    <a:cubicBezTo>
                      <a:pt x="53" y="70"/>
                      <a:pt x="54" y="69"/>
                      <a:pt x="54" y="69"/>
                    </a:cubicBezTo>
                    <a:cubicBezTo>
                      <a:pt x="55" y="71"/>
                      <a:pt x="55" y="71"/>
                      <a:pt x="55" y="71"/>
                    </a:cubicBezTo>
                    <a:cubicBezTo>
                      <a:pt x="56" y="72"/>
                      <a:pt x="56" y="70"/>
                      <a:pt x="57" y="69"/>
                    </a:cubicBezTo>
                    <a:cubicBezTo>
                      <a:pt x="57" y="70"/>
                      <a:pt x="57" y="70"/>
                      <a:pt x="57" y="70"/>
                    </a:cubicBezTo>
                    <a:cubicBezTo>
                      <a:pt x="58" y="71"/>
                      <a:pt x="57" y="69"/>
                      <a:pt x="58" y="69"/>
                    </a:cubicBezTo>
                    <a:cubicBezTo>
                      <a:pt x="58" y="70"/>
                      <a:pt x="58" y="70"/>
                      <a:pt x="58" y="70"/>
                    </a:cubicBezTo>
                    <a:cubicBezTo>
                      <a:pt x="58" y="69"/>
                      <a:pt x="58" y="69"/>
                      <a:pt x="58" y="69"/>
                    </a:cubicBezTo>
                    <a:cubicBezTo>
                      <a:pt x="59" y="68"/>
                      <a:pt x="59" y="68"/>
                      <a:pt x="59" y="70"/>
                    </a:cubicBezTo>
                    <a:cubicBezTo>
                      <a:pt x="60" y="70"/>
                      <a:pt x="60" y="69"/>
                      <a:pt x="59" y="69"/>
                    </a:cubicBezTo>
                    <a:cubicBezTo>
                      <a:pt x="60" y="70"/>
                      <a:pt x="61" y="70"/>
                      <a:pt x="62" y="69"/>
                    </a:cubicBezTo>
                    <a:cubicBezTo>
                      <a:pt x="62" y="68"/>
                      <a:pt x="62" y="68"/>
                      <a:pt x="62" y="66"/>
                    </a:cubicBezTo>
                    <a:cubicBezTo>
                      <a:pt x="61" y="64"/>
                      <a:pt x="62" y="67"/>
                      <a:pt x="62" y="65"/>
                    </a:cubicBezTo>
                    <a:cubicBezTo>
                      <a:pt x="62" y="66"/>
                      <a:pt x="63" y="67"/>
                      <a:pt x="62" y="68"/>
                    </a:cubicBezTo>
                    <a:cubicBezTo>
                      <a:pt x="64" y="71"/>
                      <a:pt x="65" y="68"/>
                      <a:pt x="67" y="68"/>
                    </a:cubicBezTo>
                    <a:cubicBezTo>
                      <a:pt x="67" y="67"/>
                      <a:pt x="67" y="67"/>
                      <a:pt x="67" y="67"/>
                    </a:cubicBezTo>
                    <a:cubicBezTo>
                      <a:pt x="68" y="69"/>
                      <a:pt x="69" y="67"/>
                      <a:pt x="70" y="67"/>
                    </a:cubicBezTo>
                    <a:cubicBezTo>
                      <a:pt x="70" y="66"/>
                      <a:pt x="70" y="64"/>
                      <a:pt x="71" y="64"/>
                    </a:cubicBezTo>
                    <a:cubicBezTo>
                      <a:pt x="71" y="61"/>
                      <a:pt x="71" y="66"/>
                      <a:pt x="72" y="67"/>
                    </a:cubicBezTo>
                    <a:cubicBezTo>
                      <a:pt x="72" y="66"/>
                      <a:pt x="73" y="66"/>
                      <a:pt x="73" y="66"/>
                    </a:cubicBezTo>
                    <a:cubicBezTo>
                      <a:pt x="73" y="66"/>
                      <a:pt x="73" y="66"/>
                      <a:pt x="73" y="66"/>
                    </a:cubicBezTo>
                    <a:cubicBezTo>
                      <a:pt x="73" y="65"/>
                      <a:pt x="73" y="65"/>
                      <a:pt x="74" y="65"/>
                    </a:cubicBezTo>
                    <a:cubicBezTo>
                      <a:pt x="74" y="66"/>
                      <a:pt x="74" y="66"/>
                      <a:pt x="74" y="66"/>
                    </a:cubicBezTo>
                    <a:cubicBezTo>
                      <a:pt x="74" y="66"/>
                      <a:pt x="75" y="67"/>
                      <a:pt x="75" y="67"/>
                    </a:cubicBezTo>
                    <a:cubicBezTo>
                      <a:pt x="75" y="65"/>
                      <a:pt x="76" y="66"/>
                      <a:pt x="76" y="64"/>
                    </a:cubicBezTo>
                    <a:cubicBezTo>
                      <a:pt x="76" y="65"/>
                      <a:pt x="76" y="65"/>
                      <a:pt x="76" y="65"/>
                    </a:cubicBezTo>
                    <a:cubicBezTo>
                      <a:pt x="76" y="63"/>
                      <a:pt x="76" y="63"/>
                      <a:pt x="76" y="63"/>
                    </a:cubicBezTo>
                    <a:cubicBezTo>
                      <a:pt x="77" y="64"/>
                      <a:pt x="77" y="64"/>
                      <a:pt x="77" y="64"/>
                    </a:cubicBezTo>
                    <a:cubicBezTo>
                      <a:pt x="77" y="66"/>
                      <a:pt x="77" y="66"/>
                      <a:pt x="77" y="66"/>
                    </a:cubicBezTo>
                    <a:cubicBezTo>
                      <a:pt x="78" y="67"/>
                      <a:pt x="77" y="64"/>
                      <a:pt x="77" y="63"/>
                    </a:cubicBezTo>
                    <a:cubicBezTo>
                      <a:pt x="77" y="62"/>
                      <a:pt x="78" y="64"/>
                      <a:pt x="78" y="64"/>
                    </a:cubicBezTo>
                    <a:cubicBezTo>
                      <a:pt x="78" y="65"/>
                      <a:pt x="78" y="64"/>
                      <a:pt x="77" y="64"/>
                    </a:cubicBezTo>
                    <a:cubicBezTo>
                      <a:pt x="77" y="66"/>
                      <a:pt x="78" y="65"/>
                      <a:pt x="78" y="66"/>
                    </a:cubicBezTo>
                    <a:cubicBezTo>
                      <a:pt x="78" y="66"/>
                      <a:pt x="78" y="64"/>
                      <a:pt x="78" y="64"/>
                    </a:cubicBezTo>
                    <a:cubicBezTo>
                      <a:pt x="79" y="64"/>
                      <a:pt x="79" y="64"/>
                      <a:pt x="80" y="65"/>
                    </a:cubicBezTo>
                    <a:cubicBezTo>
                      <a:pt x="80" y="64"/>
                      <a:pt x="80" y="65"/>
                      <a:pt x="80" y="64"/>
                    </a:cubicBezTo>
                    <a:cubicBezTo>
                      <a:pt x="80" y="64"/>
                      <a:pt x="79" y="63"/>
                      <a:pt x="79" y="62"/>
                    </a:cubicBezTo>
                    <a:cubicBezTo>
                      <a:pt x="79" y="62"/>
                      <a:pt x="80" y="61"/>
                      <a:pt x="80" y="62"/>
                    </a:cubicBezTo>
                    <a:cubicBezTo>
                      <a:pt x="80" y="63"/>
                      <a:pt x="80" y="63"/>
                      <a:pt x="80" y="63"/>
                    </a:cubicBezTo>
                    <a:cubicBezTo>
                      <a:pt x="80" y="62"/>
                      <a:pt x="81" y="62"/>
                      <a:pt x="80" y="61"/>
                    </a:cubicBezTo>
                    <a:cubicBezTo>
                      <a:pt x="81" y="63"/>
                      <a:pt x="81" y="63"/>
                      <a:pt x="81" y="63"/>
                    </a:cubicBezTo>
                    <a:cubicBezTo>
                      <a:pt x="81" y="62"/>
                      <a:pt x="81" y="62"/>
                      <a:pt x="82" y="61"/>
                    </a:cubicBezTo>
                    <a:cubicBezTo>
                      <a:pt x="82" y="63"/>
                      <a:pt x="82" y="65"/>
                      <a:pt x="83" y="65"/>
                    </a:cubicBezTo>
                    <a:cubicBezTo>
                      <a:pt x="83" y="63"/>
                      <a:pt x="83" y="63"/>
                      <a:pt x="83" y="63"/>
                    </a:cubicBezTo>
                    <a:cubicBezTo>
                      <a:pt x="84" y="63"/>
                      <a:pt x="84" y="64"/>
                      <a:pt x="84" y="65"/>
                    </a:cubicBezTo>
                    <a:cubicBezTo>
                      <a:pt x="85" y="65"/>
                      <a:pt x="84" y="60"/>
                      <a:pt x="85" y="61"/>
                    </a:cubicBezTo>
                    <a:cubicBezTo>
                      <a:pt x="85" y="63"/>
                      <a:pt x="86" y="63"/>
                      <a:pt x="86" y="64"/>
                    </a:cubicBezTo>
                    <a:cubicBezTo>
                      <a:pt x="86" y="63"/>
                      <a:pt x="86" y="63"/>
                      <a:pt x="86" y="62"/>
                    </a:cubicBezTo>
                    <a:cubicBezTo>
                      <a:pt x="86" y="62"/>
                      <a:pt x="86" y="64"/>
                      <a:pt x="86" y="63"/>
                    </a:cubicBezTo>
                    <a:cubicBezTo>
                      <a:pt x="85" y="61"/>
                      <a:pt x="86" y="62"/>
                      <a:pt x="86" y="61"/>
                    </a:cubicBezTo>
                    <a:cubicBezTo>
                      <a:pt x="88" y="65"/>
                      <a:pt x="89" y="62"/>
                      <a:pt x="91" y="64"/>
                    </a:cubicBezTo>
                    <a:cubicBezTo>
                      <a:pt x="90" y="61"/>
                      <a:pt x="91" y="63"/>
                      <a:pt x="91" y="62"/>
                    </a:cubicBezTo>
                    <a:cubicBezTo>
                      <a:pt x="92" y="64"/>
                      <a:pt x="92" y="61"/>
                      <a:pt x="93" y="63"/>
                    </a:cubicBezTo>
                    <a:cubicBezTo>
                      <a:pt x="92" y="60"/>
                      <a:pt x="92" y="60"/>
                      <a:pt x="92" y="60"/>
                    </a:cubicBezTo>
                    <a:cubicBezTo>
                      <a:pt x="93" y="61"/>
                      <a:pt x="92" y="56"/>
                      <a:pt x="94" y="59"/>
                    </a:cubicBezTo>
                    <a:cubicBezTo>
                      <a:pt x="94" y="60"/>
                      <a:pt x="94" y="61"/>
                      <a:pt x="94" y="61"/>
                    </a:cubicBezTo>
                    <a:cubicBezTo>
                      <a:pt x="95" y="64"/>
                      <a:pt x="95" y="59"/>
                      <a:pt x="96" y="62"/>
                    </a:cubicBezTo>
                    <a:cubicBezTo>
                      <a:pt x="96" y="61"/>
                      <a:pt x="95" y="59"/>
                      <a:pt x="96" y="58"/>
                    </a:cubicBezTo>
                    <a:cubicBezTo>
                      <a:pt x="96" y="59"/>
                      <a:pt x="98" y="60"/>
                      <a:pt x="98" y="60"/>
                    </a:cubicBezTo>
                    <a:cubicBezTo>
                      <a:pt x="98" y="60"/>
                      <a:pt x="98" y="59"/>
                      <a:pt x="98" y="60"/>
                    </a:cubicBezTo>
                    <a:cubicBezTo>
                      <a:pt x="99" y="61"/>
                      <a:pt x="98" y="61"/>
                      <a:pt x="98" y="61"/>
                    </a:cubicBezTo>
                    <a:cubicBezTo>
                      <a:pt x="99" y="62"/>
                      <a:pt x="99" y="60"/>
                      <a:pt x="100" y="59"/>
                    </a:cubicBezTo>
                    <a:cubicBezTo>
                      <a:pt x="101" y="61"/>
                      <a:pt x="101" y="60"/>
                      <a:pt x="102" y="61"/>
                    </a:cubicBezTo>
                    <a:cubicBezTo>
                      <a:pt x="102" y="58"/>
                      <a:pt x="104" y="61"/>
                      <a:pt x="103" y="58"/>
                    </a:cubicBezTo>
                    <a:cubicBezTo>
                      <a:pt x="103" y="59"/>
                      <a:pt x="103" y="59"/>
                      <a:pt x="103" y="59"/>
                    </a:cubicBezTo>
                    <a:cubicBezTo>
                      <a:pt x="104" y="58"/>
                      <a:pt x="103" y="56"/>
                      <a:pt x="104" y="56"/>
                    </a:cubicBezTo>
                    <a:cubicBezTo>
                      <a:pt x="104" y="58"/>
                      <a:pt x="104" y="58"/>
                      <a:pt x="104" y="58"/>
                    </a:cubicBezTo>
                    <a:cubicBezTo>
                      <a:pt x="105" y="61"/>
                      <a:pt x="105" y="58"/>
                      <a:pt x="105" y="59"/>
                    </a:cubicBezTo>
                    <a:cubicBezTo>
                      <a:pt x="105" y="58"/>
                      <a:pt x="106" y="59"/>
                      <a:pt x="106" y="58"/>
                    </a:cubicBezTo>
                    <a:cubicBezTo>
                      <a:pt x="106" y="57"/>
                      <a:pt x="106" y="57"/>
                      <a:pt x="106" y="57"/>
                    </a:cubicBezTo>
                    <a:cubicBezTo>
                      <a:pt x="106" y="56"/>
                      <a:pt x="106" y="56"/>
                      <a:pt x="106" y="56"/>
                    </a:cubicBezTo>
                    <a:cubicBezTo>
                      <a:pt x="107" y="55"/>
                      <a:pt x="107" y="58"/>
                      <a:pt x="107" y="58"/>
                    </a:cubicBezTo>
                    <a:cubicBezTo>
                      <a:pt x="107" y="59"/>
                      <a:pt x="108" y="58"/>
                      <a:pt x="108" y="57"/>
                    </a:cubicBezTo>
                    <a:cubicBezTo>
                      <a:pt x="108" y="57"/>
                      <a:pt x="108" y="57"/>
                      <a:pt x="108" y="57"/>
                    </a:cubicBezTo>
                    <a:cubicBezTo>
                      <a:pt x="108" y="57"/>
                      <a:pt x="108" y="57"/>
                      <a:pt x="108" y="57"/>
                    </a:cubicBezTo>
                    <a:cubicBezTo>
                      <a:pt x="108" y="57"/>
                      <a:pt x="108" y="57"/>
                      <a:pt x="108" y="57"/>
                    </a:cubicBezTo>
                    <a:cubicBezTo>
                      <a:pt x="108" y="57"/>
                      <a:pt x="108" y="57"/>
                      <a:pt x="108" y="57"/>
                    </a:cubicBezTo>
                    <a:cubicBezTo>
                      <a:pt x="108" y="57"/>
                      <a:pt x="108" y="57"/>
                      <a:pt x="108" y="57"/>
                    </a:cubicBezTo>
                    <a:cubicBezTo>
                      <a:pt x="108" y="57"/>
                      <a:pt x="108" y="57"/>
                      <a:pt x="109" y="57"/>
                    </a:cubicBezTo>
                    <a:cubicBezTo>
                      <a:pt x="109" y="57"/>
                      <a:pt x="109" y="57"/>
                      <a:pt x="109" y="57"/>
                    </a:cubicBezTo>
                    <a:cubicBezTo>
                      <a:pt x="109" y="57"/>
                      <a:pt x="109" y="57"/>
                      <a:pt x="109" y="58"/>
                    </a:cubicBezTo>
                    <a:cubicBezTo>
                      <a:pt x="109" y="59"/>
                      <a:pt x="109" y="59"/>
                      <a:pt x="109" y="59"/>
                    </a:cubicBezTo>
                    <a:cubicBezTo>
                      <a:pt x="110" y="59"/>
                      <a:pt x="110" y="57"/>
                      <a:pt x="110" y="57"/>
                    </a:cubicBezTo>
                    <a:cubicBezTo>
                      <a:pt x="111" y="58"/>
                      <a:pt x="113" y="56"/>
                      <a:pt x="113" y="55"/>
                    </a:cubicBezTo>
                    <a:cubicBezTo>
                      <a:pt x="113" y="55"/>
                      <a:pt x="113" y="56"/>
                      <a:pt x="113" y="55"/>
                    </a:cubicBezTo>
                    <a:cubicBezTo>
                      <a:pt x="114" y="55"/>
                      <a:pt x="114" y="53"/>
                      <a:pt x="114" y="54"/>
                    </a:cubicBezTo>
                    <a:cubicBezTo>
                      <a:pt x="114" y="54"/>
                      <a:pt x="115" y="55"/>
                      <a:pt x="115" y="55"/>
                    </a:cubicBezTo>
                    <a:cubicBezTo>
                      <a:pt x="115" y="56"/>
                      <a:pt x="115" y="54"/>
                      <a:pt x="115" y="54"/>
                    </a:cubicBezTo>
                    <a:cubicBezTo>
                      <a:pt x="116" y="56"/>
                      <a:pt x="116" y="52"/>
                      <a:pt x="118" y="53"/>
                    </a:cubicBezTo>
                    <a:cubicBezTo>
                      <a:pt x="118" y="53"/>
                      <a:pt x="118" y="54"/>
                      <a:pt x="118" y="55"/>
                    </a:cubicBezTo>
                    <a:cubicBezTo>
                      <a:pt x="119" y="54"/>
                      <a:pt x="119" y="53"/>
                      <a:pt x="120" y="51"/>
                    </a:cubicBezTo>
                    <a:cubicBezTo>
                      <a:pt x="120" y="53"/>
                      <a:pt x="120" y="53"/>
                      <a:pt x="120" y="53"/>
                    </a:cubicBezTo>
                    <a:cubicBezTo>
                      <a:pt x="120" y="52"/>
                      <a:pt x="121" y="52"/>
                      <a:pt x="121" y="51"/>
                    </a:cubicBezTo>
                    <a:cubicBezTo>
                      <a:pt x="120" y="50"/>
                      <a:pt x="120" y="48"/>
                      <a:pt x="121" y="49"/>
                    </a:cubicBezTo>
                    <a:cubicBezTo>
                      <a:pt x="121" y="49"/>
                      <a:pt x="121" y="49"/>
                      <a:pt x="121" y="49"/>
                    </a:cubicBezTo>
                    <a:cubicBezTo>
                      <a:pt x="122" y="48"/>
                      <a:pt x="122" y="48"/>
                      <a:pt x="122" y="48"/>
                    </a:cubicBezTo>
                    <a:cubicBezTo>
                      <a:pt x="122" y="48"/>
                      <a:pt x="122" y="48"/>
                      <a:pt x="122" y="49"/>
                    </a:cubicBezTo>
                    <a:cubicBezTo>
                      <a:pt x="123" y="51"/>
                      <a:pt x="124" y="50"/>
                      <a:pt x="124" y="50"/>
                    </a:cubicBezTo>
                    <a:cubicBezTo>
                      <a:pt x="124" y="49"/>
                      <a:pt x="124" y="49"/>
                      <a:pt x="124" y="49"/>
                    </a:cubicBezTo>
                    <a:cubicBezTo>
                      <a:pt x="124" y="48"/>
                      <a:pt x="125" y="50"/>
                      <a:pt x="125" y="50"/>
                    </a:cubicBezTo>
                    <a:cubicBezTo>
                      <a:pt x="125" y="45"/>
                      <a:pt x="125" y="45"/>
                      <a:pt x="125" y="45"/>
                    </a:cubicBezTo>
                    <a:cubicBezTo>
                      <a:pt x="125" y="45"/>
                      <a:pt x="126" y="47"/>
                      <a:pt x="126" y="48"/>
                    </a:cubicBezTo>
                    <a:cubicBezTo>
                      <a:pt x="127" y="47"/>
                      <a:pt x="126" y="44"/>
                      <a:pt x="126" y="42"/>
                    </a:cubicBezTo>
                    <a:cubicBezTo>
                      <a:pt x="127" y="43"/>
                      <a:pt x="127" y="41"/>
                      <a:pt x="127" y="41"/>
                    </a:cubicBezTo>
                    <a:cubicBezTo>
                      <a:pt x="128" y="42"/>
                      <a:pt x="127" y="41"/>
                      <a:pt x="127" y="42"/>
                    </a:cubicBezTo>
                    <a:cubicBezTo>
                      <a:pt x="128" y="43"/>
                      <a:pt x="128" y="43"/>
                      <a:pt x="128" y="43"/>
                    </a:cubicBezTo>
                    <a:cubicBezTo>
                      <a:pt x="128" y="44"/>
                      <a:pt x="129" y="46"/>
                      <a:pt x="129" y="47"/>
                    </a:cubicBezTo>
                    <a:cubicBezTo>
                      <a:pt x="129" y="46"/>
                      <a:pt x="131" y="46"/>
                      <a:pt x="132" y="46"/>
                    </a:cubicBezTo>
                    <a:cubicBezTo>
                      <a:pt x="130" y="44"/>
                      <a:pt x="132" y="45"/>
                      <a:pt x="132" y="42"/>
                    </a:cubicBezTo>
                    <a:cubicBezTo>
                      <a:pt x="132" y="41"/>
                      <a:pt x="133" y="44"/>
                      <a:pt x="133" y="44"/>
                    </a:cubicBezTo>
                    <a:cubicBezTo>
                      <a:pt x="134" y="43"/>
                      <a:pt x="135" y="44"/>
                      <a:pt x="136" y="43"/>
                    </a:cubicBezTo>
                    <a:cubicBezTo>
                      <a:pt x="136" y="43"/>
                      <a:pt x="136" y="43"/>
                      <a:pt x="136" y="43"/>
                    </a:cubicBezTo>
                    <a:cubicBezTo>
                      <a:pt x="136" y="42"/>
                      <a:pt x="138" y="43"/>
                      <a:pt x="138" y="40"/>
                    </a:cubicBezTo>
                    <a:cubicBezTo>
                      <a:pt x="138" y="42"/>
                      <a:pt x="138" y="42"/>
                      <a:pt x="138" y="42"/>
                    </a:cubicBezTo>
                    <a:cubicBezTo>
                      <a:pt x="139" y="42"/>
                      <a:pt x="137" y="39"/>
                      <a:pt x="139" y="40"/>
                    </a:cubicBezTo>
                    <a:cubicBezTo>
                      <a:pt x="139" y="41"/>
                      <a:pt x="139" y="41"/>
                      <a:pt x="139" y="41"/>
                    </a:cubicBezTo>
                    <a:cubicBezTo>
                      <a:pt x="139" y="40"/>
                      <a:pt x="140" y="42"/>
                      <a:pt x="140" y="39"/>
                    </a:cubicBezTo>
                    <a:cubicBezTo>
                      <a:pt x="141" y="41"/>
                      <a:pt x="141" y="41"/>
                      <a:pt x="141" y="41"/>
                    </a:cubicBezTo>
                    <a:cubicBezTo>
                      <a:pt x="141" y="40"/>
                      <a:pt x="142" y="40"/>
                      <a:pt x="142" y="38"/>
                    </a:cubicBezTo>
                    <a:cubicBezTo>
                      <a:pt x="142" y="40"/>
                      <a:pt x="142" y="40"/>
                      <a:pt x="142" y="40"/>
                    </a:cubicBezTo>
                    <a:cubicBezTo>
                      <a:pt x="143" y="41"/>
                      <a:pt x="142" y="38"/>
                      <a:pt x="143" y="38"/>
                    </a:cubicBezTo>
                    <a:cubicBezTo>
                      <a:pt x="143" y="38"/>
                      <a:pt x="144" y="39"/>
                      <a:pt x="144" y="39"/>
                    </a:cubicBezTo>
                    <a:cubicBezTo>
                      <a:pt x="143" y="38"/>
                      <a:pt x="144" y="38"/>
                      <a:pt x="144" y="37"/>
                    </a:cubicBezTo>
                    <a:cubicBezTo>
                      <a:pt x="146" y="39"/>
                      <a:pt x="146" y="39"/>
                      <a:pt x="146" y="39"/>
                    </a:cubicBezTo>
                    <a:cubicBezTo>
                      <a:pt x="149" y="37"/>
                      <a:pt x="152" y="36"/>
                      <a:pt x="154" y="33"/>
                    </a:cubicBezTo>
                    <a:cubicBezTo>
                      <a:pt x="156" y="35"/>
                      <a:pt x="154" y="35"/>
                      <a:pt x="155" y="36"/>
                    </a:cubicBezTo>
                    <a:cubicBezTo>
                      <a:pt x="154" y="34"/>
                      <a:pt x="155" y="35"/>
                      <a:pt x="156" y="34"/>
                    </a:cubicBezTo>
                    <a:cubicBezTo>
                      <a:pt x="156" y="34"/>
                      <a:pt x="156" y="34"/>
                      <a:pt x="156" y="34"/>
                    </a:cubicBezTo>
                    <a:cubicBezTo>
                      <a:pt x="156" y="34"/>
                      <a:pt x="157" y="35"/>
                      <a:pt x="157" y="34"/>
                    </a:cubicBezTo>
                    <a:cubicBezTo>
                      <a:pt x="157" y="34"/>
                      <a:pt x="157" y="34"/>
                      <a:pt x="157" y="34"/>
                    </a:cubicBezTo>
                    <a:cubicBezTo>
                      <a:pt x="157" y="32"/>
                      <a:pt x="159" y="36"/>
                      <a:pt x="158" y="33"/>
                    </a:cubicBezTo>
                    <a:cubicBezTo>
                      <a:pt x="159" y="34"/>
                      <a:pt x="159" y="34"/>
                      <a:pt x="159" y="34"/>
                    </a:cubicBezTo>
                    <a:cubicBezTo>
                      <a:pt x="158" y="32"/>
                      <a:pt x="160" y="35"/>
                      <a:pt x="160" y="33"/>
                    </a:cubicBezTo>
                    <a:cubicBezTo>
                      <a:pt x="160" y="33"/>
                      <a:pt x="160" y="33"/>
                      <a:pt x="160" y="33"/>
                    </a:cubicBezTo>
                    <a:cubicBezTo>
                      <a:pt x="161" y="34"/>
                      <a:pt x="160" y="30"/>
                      <a:pt x="161" y="32"/>
                    </a:cubicBezTo>
                    <a:cubicBezTo>
                      <a:pt x="162" y="31"/>
                      <a:pt x="162" y="30"/>
                      <a:pt x="161" y="28"/>
                    </a:cubicBezTo>
                    <a:cubicBezTo>
                      <a:pt x="162" y="30"/>
                      <a:pt x="162" y="30"/>
                      <a:pt x="162" y="30"/>
                    </a:cubicBezTo>
                    <a:cubicBezTo>
                      <a:pt x="164" y="28"/>
                      <a:pt x="167" y="27"/>
                      <a:pt x="167" y="24"/>
                    </a:cubicBezTo>
                    <a:cubicBezTo>
                      <a:pt x="168" y="25"/>
                      <a:pt x="168" y="25"/>
                      <a:pt x="168" y="25"/>
                    </a:cubicBezTo>
                    <a:cubicBezTo>
                      <a:pt x="167" y="22"/>
                      <a:pt x="171" y="25"/>
                      <a:pt x="170" y="21"/>
                    </a:cubicBezTo>
                    <a:cubicBezTo>
                      <a:pt x="169" y="19"/>
                      <a:pt x="169" y="19"/>
                      <a:pt x="169" y="19"/>
                    </a:cubicBezTo>
                    <a:cubicBezTo>
                      <a:pt x="171" y="21"/>
                      <a:pt x="171" y="21"/>
                      <a:pt x="171" y="21"/>
                    </a:cubicBezTo>
                    <a:cubicBezTo>
                      <a:pt x="170" y="20"/>
                      <a:pt x="172" y="20"/>
                      <a:pt x="171" y="19"/>
                    </a:cubicBezTo>
                    <a:cubicBezTo>
                      <a:pt x="171" y="19"/>
                      <a:pt x="171" y="19"/>
                      <a:pt x="172" y="20"/>
                    </a:cubicBezTo>
                    <a:cubicBezTo>
                      <a:pt x="172" y="20"/>
                      <a:pt x="171" y="17"/>
                      <a:pt x="172" y="17"/>
                    </a:cubicBezTo>
                    <a:cubicBezTo>
                      <a:pt x="173" y="18"/>
                      <a:pt x="173" y="18"/>
                      <a:pt x="173" y="18"/>
                    </a:cubicBezTo>
                    <a:cubicBezTo>
                      <a:pt x="177" y="19"/>
                      <a:pt x="182" y="18"/>
                      <a:pt x="181" y="13"/>
                    </a:cubicBezTo>
                    <a:cubicBezTo>
                      <a:pt x="181" y="12"/>
                      <a:pt x="183" y="14"/>
                      <a:pt x="183" y="14"/>
                    </a:cubicBezTo>
                    <a:cubicBezTo>
                      <a:pt x="182" y="10"/>
                      <a:pt x="188" y="11"/>
                      <a:pt x="186" y="6"/>
                    </a:cubicBezTo>
                    <a:cubicBezTo>
                      <a:pt x="186" y="4"/>
                      <a:pt x="182" y="0"/>
                      <a:pt x="182" y="0"/>
                    </a:cubicBezTo>
                    <a:cubicBezTo>
                      <a:pt x="180" y="4"/>
                      <a:pt x="176" y="5"/>
                      <a:pt x="171" y="6"/>
                    </a:cubicBezTo>
                    <a:cubicBezTo>
                      <a:pt x="171" y="7"/>
                      <a:pt x="170" y="9"/>
                      <a:pt x="169" y="9"/>
                    </a:cubicBezTo>
                    <a:cubicBezTo>
                      <a:pt x="165" y="12"/>
                      <a:pt x="158" y="11"/>
                      <a:pt x="154" y="16"/>
                    </a:cubicBezTo>
                    <a:cubicBezTo>
                      <a:pt x="155" y="16"/>
                      <a:pt x="155" y="18"/>
                      <a:pt x="155" y="18"/>
                    </a:cubicBezTo>
                    <a:cubicBezTo>
                      <a:pt x="155" y="18"/>
                      <a:pt x="155" y="18"/>
                      <a:pt x="155" y="18"/>
                    </a:cubicBezTo>
                    <a:cubicBezTo>
                      <a:pt x="155" y="19"/>
                      <a:pt x="155" y="19"/>
                      <a:pt x="155" y="19"/>
                    </a:cubicBezTo>
                    <a:cubicBezTo>
                      <a:pt x="155" y="19"/>
                      <a:pt x="154" y="18"/>
                      <a:pt x="154" y="17"/>
                    </a:cubicBezTo>
                    <a:cubicBezTo>
                      <a:pt x="153" y="19"/>
                      <a:pt x="151" y="20"/>
                      <a:pt x="149" y="20"/>
                    </a:cubicBezTo>
                    <a:cubicBezTo>
                      <a:pt x="150" y="22"/>
                      <a:pt x="148" y="21"/>
                      <a:pt x="149" y="23"/>
                    </a:cubicBezTo>
                    <a:cubicBezTo>
                      <a:pt x="148" y="22"/>
                      <a:pt x="148" y="22"/>
                      <a:pt x="148" y="22"/>
                    </a:cubicBezTo>
                    <a:cubicBezTo>
                      <a:pt x="147" y="24"/>
                      <a:pt x="147" y="24"/>
                      <a:pt x="145" y="22"/>
                    </a:cubicBezTo>
                    <a:cubicBezTo>
                      <a:pt x="139" y="23"/>
                      <a:pt x="134" y="27"/>
                      <a:pt x="128" y="28"/>
                    </a:cubicBezTo>
                    <a:cubicBezTo>
                      <a:pt x="123" y="30"/>
                      <a:pt x="118" y="35"/>
                      <a:pt x="112" y="37"/>
                    </a:cubicBezTo>
                    <a:cubicBezTo>
                      <a:pt x="112" y="40"/>
                      <a:pt x="110" y="39"/>
                      <a:pt x="110" y="42"/>
                    </a:cubicBezTo>
                    <a:cubicBezTo>
                      <a:pt x="110" y="41"/>
                      <a:pt x="110" y="41"/>
                      <a:pt x="110" y="41"/>
                    </a:cubicBezTo>
                    <a:cubicBezTo>
                      <a:pt x="109" y="43"/>
                      <a:pt x="109" y="41"/>
                      <a:pt x="107" y="40"/>
                    </a:cubicBezTo>
                    <a:cubicBezTo>
                      <a:pt x="107" y="42"/>
                      <a:pt x="107" y="41"/>
                      <a:pt x="107" y="43"/>
                    </a:cubicBezTo>
                    <a:cubicBezTo>
                      <a:pt x="107" y="45"/>
                      <a:pt x="106" y="40"/>
                      <a:pt x="106" y="41"/>
                    </a:cubicBezTo>
                    <a:cubicBezTo>
                      <a:pt x="105" y="41"/>
                      <a:pt x="106" y="42"/>
                      <a:pt x="106" y="42"/>
                    </a:cubicBezTo>
                    <a:cubicBezTo>
                      <a:pt x="105" y="45"/>
                      <a:pt x="106" y="41"/>
                      <a:pt x="103" y="39"/>
                    </a:cubicBezTo>
                    <a:cubicBezTo>
                      <a:pt x="101" y="41"/>
                      <a:pt x="98" y="44"/>
                      <a:pt x="95" y="43"/>
                    </a:cubicBezTo>
                    <a:cubicBezTo>
                      <a:pt x="95" y="43"/>
                      <a:pt x="96" y="44"/>
                      <a:pt x="96" y="44"/>
                    </a:cubicBezTo>
                    <a:cubicBezTo>
                      <a:pt x="95" y="41"/>
                      <a:pt x="95" y="46"/>
                      <a:pt x="94" y="44"/>
                    </a:cubicBezTo>
                    <a:cubicBezTo>
                      <a:pt x="94" y="44"/>
                      <a:pt x="94" y="43"/>
                      <a:pt x="94" y="43"/>
                    </a:cubicBezTo>
                    <a:cubicBezTo>
                      <a:pt x="93" y="42"/>
                      <a:pt x="92" y="44"/>
                      <a:pt x="91" y="43"/>
                    </a:cubicBezTo>
                    <a:cubicBezTo>
                      <a:pt x="90" y="45"/>
                      <a:pt x="88" y="42"/>
                      <a:pt x="88" y="44"/>
                    </a:cubicBezTo>
                    <a:cubicBezTo>
                      <a:pt x="88" y="43"/>
                      <a:pt x="87" y="43"/>
                      <a:pt x="87" y="43"/>
                    </a:cubicBezTo>
                    <a:cubicBezTo>
                      <a:pt x="87" y="47"/>
                      <a:pt x="84" y="42"/>
                      <a:pt x="84" y="44"/>
                    </a:cubicBezTo>
                    <a:cubicBezTo>
                      <a:pt x="84" y="44"/>
                      <a:pt x="84" y="44"/>
                      <a:pt x="84" y="44"/>
                    </a:cubicBezTo>
                    <a:cubicBezTo>
                      <a:pt x="81" y="45"/>
                      <a:pt x="77" y="45"/>
                      <a:pt x="75" y="47"/>
                    </a:cubicBezTo>
                    <a:cubicBezTo>
                      <a:pt x="73" y="47"/>
                      <a:pt x="70" y="44"/>
                      <a:pt x="69" y="46"/>
                    </a:cubicBezTo>
                    <a:cubicBezTo>
                      <a:pt x="69" y="48"/>
                      <a:pt x="69" y="48"/>
                      <a:pt x="69" y="48"/>
                    </a:cubicBezTo>
                    <a:cubicBezTo>
                      <a:pt x="68" y="48"/>
                      <a:pt x="69" y="47"/>
                      <a:pt x="68" y="46"/>
                    </a:cubicBezTo>
                    <a:cubicBezTo>
                      <a:pt x="68" y="48"/>
                      <a:pt x="66" y="47"/>
                      <a:pt x="65" y="47"/>
                    </a:cubicBezTo>
                    <a:cubicBezTo>
                      <a:pt x="65" y="47"/>
                      <a:pt x="65" y="48"/>
                      <a:pt x="65" y="49"/>
                    </a:cubicBezTo>
                    <a:cubicBezTo>
                      <a:pt x="63" y="46"/>
                      <a:pt x="62" y="50"/>
                      <a:pt x="60" y="48"/>
                    </a:cubicBezTo>
                    <a:cubicBezTo>
                      <a:pt x="61" y="51"/>
                      <a:pt x="60" y="50"/>
                      <a:pt x="59" y="51"/>
                    </a:cubicBezTo>
                    <a:cubicBezTo>
                      <a:pt x="59" y="51"/>
                      <a:pt x="59" y="50"/>
                      <a:pt x="59" y="49"/>
                    </a:cubicBezTo>
                    <a:cubicBezTo>
                      <a:pt x="58" y="50"/>
                      <a:pt x="57" y="50"/>
                      <a:pt x="56" y="49"/>
                    </a:cubicBezTo>
                    <a:cubicBezTo>
                      <a:pt x="56" y="49"/>
                      <a:pt x="56" y="51"/>
                      <a:pt x="55" y="51"/>
                    </a:cubicBezTo>
                    <a:cubicBezTo>
                      <a:pt x="54" y="49"/>
                      <a:pt x="54" y="51"/>
                      <a:pt x="53" y="50"/>
                    </a:cubicBezTo>
                    <a:cubicBezTo>
                      <a:pt x="54" y="52"/>
                      <a:pt x="52" y="54"/>
                      <a:pt x="52" y="53"/>
                    </a:cubicBezTo>
                    <a:cubicBezTo>
                      <a:pt x="52" y="50"/>
                      <a:pt x="52" y="50"/>
                      <a:pt x="52" y="50"/>
                    </a:cubicBezTo>
                    <a:cubicBezTo>
                      <a:pt x="50" y="52"/>
                      <a:pt x="47" y="49"/>
                      <a:pt x="44" y="52"/>
                    </a:cubicBezTo>
                    <a:cubicBezTo>
                      <a:pt x="44" y="51"/>
                      <a:pt x="44" y="51"/>
                      <a:pt x="44" y="51"/>
                    </a:cubicBezTo>
                    <a:cubicBezTo>
                      <a:pt x="42" y="53"/>
                      <a:pt x="39" y="51"/>
                      <a:pt x="37" y="54"/>
                    </a:cubicBezTo>
                    <a:cubicBezTo>
                      <a:pt x="36" y="53"/>
                      <a:pt x="35" y="52"/>
                      <a:pt x="35" y="52"/>
                    </a:cubicBezTo>
                    <a:cubicBezTo>
                      <a:pt x="34" y="53"/>
                      <a:pt x="33" y="53"/>
                      <a:pt x="32" y="55"/>
                    </a:cubicBezTo>
                    <a:cubicBezTo>
                      <a:pt x="32" y="56"/>
                      <a:pt x="32" y="54"/>
                      <a:pt x="32" y="54"/>
                    </a:cubicBezTo>
                    <a:cubicBezTo>
                      <a:pt x="31" y="53"/>
                      <a:pt x="30" y="51"/>
                      <a:pt x="29" y="53"/>
                    </a:cubicBezTo>
                    <a:cubicBezTo>
                      <a:pt x="29" y="52"/>
                      <a:pt x="29" y="52"/>
                      <a:pt x="29" y="52"/>
                    </a:cubicBezTo>
                    <a:cubicBezTo>
                      <a:pt x="28" y="53"/>
                      <a:pt x="27" y="55"/>
                      <a:pt x="26" y="53"/>
                    </a:cubicBezTo>
                    <a:cubicBezTo>
                      <a:pt x="25" y="54"/>
                      <a:pt x="24" y="55"/>
                      <a:pt x="25" y="56"/>
                    </a:cubicBezTo>
                    <a:cubicBezTo>
                      <a:pt x="24" y="56"/>
                      <a:pt x="25" y="54"/>
                      <a:pt x="24" y="55"/>
                    </a:cubicBezTo>
                    <a:cubicBezTo>
                      <a:pt x="25" y="53"/>
                      <a:pt x="25" y="53"/>
                      <a:pt x="25" y="53"/>
                    </a:cubicBezTo>
                    <a:cubicBezTo>
                      <a:pt x="23" y="52"/>
                      <a:pt x="21" y="53"/>
                      <a:pt x="19" y="53"/>
                    </a:cubicBezTo>
                    <a:cubicBezTo>
                      <a:pt x="19" y="51"/>
                      <a:pt x="17" y="53"/>
                      <a:pt x="16" y="51"/>
                    </a:cubicBezTo>
                    <a:cubicBezTo>
                      <a:pt x="15" y="52"/>
                      <a:pt x="15" y="50"/>
                      <a:pt x="13" y="53"/>
                    </a:cubicBezTo>
                    <a:cubicBezTo>
                      <a:pt x="14" y="51"/>
                      <a:pt x="14" y="51"/>
                      <a:pt x="14" y="51"/>
                    </a:cubicBezTo>
                    <a:cubicBezTo>
                      <a:pt x="13" y="51"/>
                      <a:pt x="12" y="51"/>
                      <a:pt x="11" y="49"/>
                    </a:cubicBezTo>
                    <a:cubicBezTo>
                      <a:pt x="11" y="49"/>
                      <a:pt x="10" y="50"/>
                      <a:pt x="9" y="51"/>
                    </a:cubicBezTo>
                    <a:cubicBezTo>
                      <a:pt x="10" y="49"/>
                      <a:pt x="10" y="49"/>
                      <a:pt x="10" y="49"/>
                    </a:cubicBezTo>
                    <a:cubicBezTo>
                      <a:pt x="9" y="50"/>
                      <a:pt x="7" y="51"/>
                      <a:pt x="6" y="52"/>
                    </a:cubicBezTo>
                    <a:cubicBezTo>
                      <a:pt x="6" y="51"/>
                      <a:pt x="6" y="52"/>
                      <a:pt x="6" y="51"/>
                    </a:cubicBezTo>
                    <a:cubicBezTo>
                      <a:pt x="7" y="51"/>
                      <a:pt x="8" y="50"/>
                      <a:pt x="9" y="48"/>
                    </a:cubicBezTo>
                    <a:cubicBezTo>
                      <a:pt x="9" y="48"/>
                      <a:pt x="6" y="50"/>
                      <a:pt x="7" y="48"/>
                    </a:cubicBezTo>
                    <a:cubicBezTo>
                      <a:pt x="7" y="47"/>
                      <a:pt x="7" y="47"/>
                      <a:pt x="5" y="49"/>
                    </a:cubicBezTo>
                    <a:cubicBezTo>
                      <a:pt x="6" y="48"/>
                      <a:pt x="6" y="48"/>
                      <a:pt x="7" y="47"/>
                    </a:cubicBezTo>
                    <a:cubicBezTo>
                      <a:pt x="6" y="47"/>
                      <a:pt x="6" y="47"/>
                      <a:pt x="5" y="47"/>
                    </a:cubicBezTo>
                    <a:cubicBezTo>
                      <a:pt x="6" y="47"/>
                      <a:pt x="5" y="47"/>
                      <a:pt x="5" y="48"/>
                    </a:cubicBezTo>
                    <a:cubicBezTo>
                      <a:pt x="4" y="48"/>
                      <a:pt x="4" y="48"/>
                      <a:pt x="2" y="49"/>
                    </a:cubicBezTo>
                    <a:cubicBezTo>
                      <a:pt x="3" y="49"/>
                      <a:pt x="3" y="49"/>
                      <a:pt x="3" y="49"/>
                    </a:cubicBezTo>
                    <a:cubicBezTo>
                      <a:pt x="2" y="50"/>
                      <a:pt x="1" y="50"/>
                      <a:pt x="2" y="49"/>
                    </a:cubicBezTo>
                    <a:cubicBezTo>
                      <a:pt x="3" y="48"/>
                      <a:pt x="4" y="48"/>
                      <a:pt x="5" y="47"/>
                    </a:cubicBezTo>
                    <a:cubicBezTo>
                      <a:pt x="1" y="48"/>
                      <a:pt x="1" y="48"/>
                      <a:pt x="1" y="48"/>
                    </a:cubicBezTo>
                    <a:cubicBezTo>
                      <a:pt x="2" y="48"/>
                      <a:pt x="2" y="49"/>
                      <a:pt x="1" y="49"/>
                    </a:cubicBezTo>
                    <a:cubicBezTo>
                      <a:pt x="2" y="49"/>
                      <a:pt x="2" y="49"/>
                      <a:pt x="2" y="49"/>
                    </a:cubicBezTo>
                    <a:cubicBezTo>
                      <a:pt x="0" y="50"/>
                      <a:pt x="0" y="50"/>
                      <a:pt x="0" y="50"/>
                    </a:cubicBezTo>
                    <a:cubicBezTo>
                      <a:pt x="1" y="51"/>
                      <a:pt x="1" y="52"/>
                      <a:pt x="2" y="52"/>
                    </a:cubicBezTo>
                    <a:cubicBezTo>
                      <a:pt x="3" y="51"/>
                      <a:pt x="3" y="51"/>
                      <a:pt x="3" y="51"/>
                    </a:cubicBezTo>
                    <a:cubicBezTo>
                      <a:pt x="4" y="51"/>
                      <a:pt x="5" y="50"/>
                      <a:pt x="5" y="52"/>
                    </a:cubicBezTo>
                    <a:cubicBezTo>
                      <a:pt x="4" y="52"/>
                      <a:pt x="4" y="53"/>
                      <a:pt x="3" y="53"/>
                    </a:cubicBezTo>
                    <a:cubicBezTo>
                      <a:pt x="4" y="53"/>
                      <a:pt x="4" y="53"/>
                      <a:pt x="4" y="53"/>
                    </a:cubicBezTo>
                    <a:cubicBezTo>
                      <a:pt x="2" y="55"/>
                      <a:pt x="2" y="55"/>
                      <a:pt x="2" y="55"/>
                    </a:cubicBezTo>
                    <a:cubicBezTo>
                      <a:pt x="5" y="52"/>
                      <a:pt x="4" y="55"/>
                      <a:pt x="5" y="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04" name="Freeform 243"/>
              <p:cNvSpPr/>
              <p:nvPr/>
            </p:nvSpPr>
            <p:spPr bwMode="auto">
              <a:xfrm>
                <a:off x="4005" y="2851"/>
                <a:ext cx="2" cy="5"/>
              </a:xfrm>
              <a:custGeom>
                <a:avLst/>
                <a:gdLst>
                  <a:gd name="T0" fmla="*/ 2 w 2"/>
                  <a:gd name="T1" fmla="*/ 5 h 5"/>
                  <a:gd name="T2" fmla="*/ 2 w 2"/>
                  <a:gd name="T3" fmla="*/ 5 h 5"/>
                  <a:gd name="T4" fmla="*/ 0 w 2"/>
                  <a:gd name="T5" fmla="*/ 0 h 5"/>
                  <a:gd name="T6" fmla="*/ 2 w 2"/>
                  <a:gd name="T7" fmla="*/ 5 h 5"/>
                </a:gdLst>
                <a:ahLst/>
                <a:cxnLst>
                  <a:cxn ang="0">
                    <a:pos x="T0" y="T1"/>
                  </a:cxn>
                  <a:cxn ang="0">
                    <a:pos x="T2" y="T3"/>
                  </a:cxn>
                  <a:cxn ang="0">
                    <a:pos x="T4" y="T5"/>
                  </a:cxn>
                  <a:cxn ang="0">
                    <a:pos x="T6" y="T7"/>
                  </a:cxn>
                </a:cxnLst>
                <a:rect l="0" t="0" r="r" b="b"/>
                <a:pathLst>
                  <a:path w="2" h="5">
                    <a:moveTo>
                      <a:pt x="2" y="5"/>
                    </a:moveTo>
                    <a:lnTo>
                      <a:pt x="2" y="5"/>
                    </a:lnTo>
                    <a:lnTo>
                      <a:pt x="0" y="0"/>
                    </a:lnTo>
                    <a:lnTo>
                      <a:pt x="2"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05" name="Freeform 244"/>
              <p:cNvSpPr/>
              <p:nvPr/>
            </p:nvSpPr>
            <p:spPr bwMode="auto">
              <a:xfrm>
                <a:off x="3980" y="2866"/>
                <a:ext cx="2" cy="2"/>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1"/>
                      <a:pt x="1" y="1"/>
                      <a:pt x="1" y="0"/>
                    </a:cubicBezTo>
                    <a:cubicBezTo>
                      <a:pt x="0" y="0"/>
                      <a:pt x="1"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06" name="Freeform 245"/>
              <p:cNvSpPr/>
              <p:nvPr/>
            </p:nvSpPr>
            <p:spPr bwMode="auto">
              <a:xfrm>
                <a:off x="3982" y="286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07" name="Freeform 246"/>
              <p:cNvSpPr/>
              <p:nvPr/>
            </p:nvSpPr>
            <p:spPr bwMode="auto">
              <a:xfrm>
                <a:off x="3748" y="2898"/>
                <a:ext cx="4" cy="2"/>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0" y="1"/>
                      <a:pt x="0" y="1"/>
                      <a:pt x="0" y="1"/>
                    </a:cubicBezTo>
                    <a:cubicBezTo>
                      <a:pt x="0" y="1"/>
                      <a:pt x="2" y="1"/>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08" name="Freeform 247"/>
              <p:cNvSpPr/>
              <p:nvPr/>
            </p:nvSpPr>
            <p:spPr bwMode="auto">
              <a:xfrm>
                <a:off x="3980" y="2875"/>
                <a:ext cx="2" cy="4"/>
              </a:xfrm>
              <a:custGeom>
                <a:avLst/>
                <a:gdLst>
                  <a:gd name="T0" fmla="*/ 0 w 1"/>
                  <a:gd name="T1" fmla="*/ 1 h 2"/>
                  <a:gd name="T2" fmla="*/ 1 w 1"/>
                  <a:gd name="T3" fmla="*/ 2 h 2"/>
                  <a:gd name="T4" fmla="*/ 0 w 1"/>
                  <a:gd name="T5" fmla="*/ 1 h 2"/>
                </a:gdLst>
                <a:ahLst/>
                <a:cxnLst>
                  <a:cxn ang="0">
                    <a:pos x="T0" y="T1"/>
                  </a:cxn>
                  <a:cxn ang="0">
                    <a:pos x="T2" y="T3"/>
                  </a:cxn>
                  <a:cxn ang="0">
                    <a:pos x="T4" y="T5"/>
                  </a:cxn>
                </a:cxnLst>
                <a:rect l="0" t="0" r="r" b="b"/>
                <a:pathLst>
                  <a:path w="1" h="2">
                    <a:moveTo>
                      <a:pt x="0" y="1"/>
                    </a:moveTo>
                    <a:cubicBezTo>
                      <a:pt x="1" y="0"/>
                      <a:pt x="0" y="2"/>
                      <a:pt x="1" y="2"/>
                    </a:cubicBezTo>
                    <a:cubicBezTo>
                      <a:pt x="1" y="2"/>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09" name="Freeform 248"/>
              <p:cNvSpPr/>
              <p:nvPr/>
            </p:nvSpPr>
            <p:spPr bwMode="auto">
              <a:xfrm>
                <a:off x="3757" y="2909"/>
                <a:ext cx="2" cy="4"/>
              </a:xfrm>
              <a:custGeom>
                <a:avLst/>
                <a:gdLst>
                  <a:gd name="T0" fmla="*/ 1 w 1"/>
                  <a:gd name="T1" fmla="*/ 0 h 2"/>
                  <a:gd name="T2" fmla="*/ 0 w 1"/>
                  <a:gd name="T3" fmla="*/ 1 h 2"/>
                  <a:gd name="T4" fmla="*/ 1 w 1"/>
                  <a:gd name="T5" fmla="*/ 0 h 2"/>
                </a:gdLst>
                <a:ahLst/>
                <a:cxnLst>
                  <a:cxn ang="0">
                    <a:pos x="T0" y="T1"/>
                  </a:cxn>
                  <a:cxn ang="0">
                    <a:pos x="T2" y="T3"/>
                  </a:cxn>
                  <a:cxn ang="0">
                    <a:pos x="T4" y="T5"/>
                  </a:cxn>
                </a:cxnLst>
                <a:rect l="0" t="0" r="r" b="b"/>
                <a:pathLst>
                  <a:path w="1" h="2">
                    <a:moveTo>
                      <a:pt x="1" y="0"/>
                    </a:moveTo>
                    <a:cubicBezTo>
                      <a:pt x="0" y="1"/>
                      <a:pt x="0" y="1"/>
                      <a:pt x="0" y="1"/>
                    </a:cubicBezTo>
                    <a:cubicBezTo>
                      <a:pt x="1" y="2"/>
                      <a:pt x="1"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10" name="Freeform 249"/>
              <p:cNvSpPr/>
              <p:nvPr/>
            </p:nvSpPr>
            <p:spPr bwMode="auto">
              <a:xfrm>
                <a:off x="3776" y="2913"/>
                <a:ext cx="2" cy="4"/>
              </a:xfrm>
              <a:custGeom>
                <a:avLst/>
                <a:gdLst>
                  <a:gd name="T0" fmla="*/ 0 w 1"/>
                  <a:gd name="T1" fmla="*/ 1 h 2"/>
                  <a:gd name="T2" fmla="*/ 1 w 1"/>
                  <a:gd name="T3" fmla="*/ 1 h 2"/>
                  <a:gd name="T4" fmla="*/ 0 w 1"/>
                  <a:gd name="T5" fmla="*/ 1 h 2"/>
                </a:gdLst>
                <a:ahLst/>
                <a:cxnLst>
                  <a:cxn ang="0">
                    <a:pos x="T0" y="T1"/>
                  </a:cxn>
                  <a:cxn ang="0">
                    <a:pos x="T2" y="T3"/>
                  </a:cxn>
                  <a:cxn ang="0">
                    <a:pos x="T4" y="T5"/>
                  </a:cxn>
                </a:cxnLst>
                <a:rect l="0" t="0" r="r" b="b"/>
                <a:pathLst>
                  <a:path w="1" h="2">
                    <a:moveTo>
                      <a:pt x="0" y="1"/>
                    </a:moveTo>
                    <a:cubicBezTo>
                      <a:pt x="0" y="2"/>
                      <a:pt x="1" y="0"/>
                      <a:pt x="1" y="1"/>
                    </a:cubicBezTo>
                    <a:cubicBezTo>
                      <a:pt x="1" y="0"/>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11" name="Freeform 250"/>
              <p:cNvSpPr/>
              <p:nvPr/>
            </p:nvSpPr>
            <p:spPr bwMode="auto">
              <a:xfrm>
                <a:off x="3759" y="2904"/>
                <a:ext cx="2" cy="5"/>
              </a:xfrm>
              <a:custGeom>
                <a:avLst/>
                <a:gdLst>
                  <a:gd name="T0" fmla="*/ 1 w 1"/>
                  <a:gd name="T1" fmla="*/ 0 h 2"/>
                  <a:gd name="T2" fmla="*/ 1 w 1"/>
                  <a:gd name="T3" fmla="*/ 1 h 2"/>
                  <a:gd name="T4" fmla="*/ 1 w 1"/>
                  <a:gd name="T5" fmla="*/ 0 h 2"/>
                </a:gdLst>
                <a:ahLst/>
                <a:cxnLst>
                  <a:cxn ang="0">
                    <a:pos x="T0" y="T1"/>
                  </a:cxn>
                  <a:cxn ang="0">
                    <a:pos x="T2" y="T3"/>
                  </a:cxn>
                  <a:cxn ang="0">
                    <a:pos x="T4" y="T5"/>
                  </a:cxn>
                </a:cxnLst>
                <a:rect l="0" t="0" r="r" b="b"/>
                <a:pathLst>
                  <a:path w="1" h="2">
                    <a:moveTo>
                      <a:pt x="1" y="0"/>
                    </a:moveTo>
                    <a:cubicBezTo>
                      <a:pt x="0" y="2"/>
                      <a:pt x="1" y="0"/>
                      <a:pt x="1" y="1"/>
                    </a:cubicBezTo>
                    <a:cubicBezTo>
                      <a:pt x="1"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12" name="Freeform 251"/>
              <p:cNvSpPr/>
              <p:nvPr/>
            </p:nvSpPr>
            <p:spPr bwMode="auto">
              <a:xfrm>
                <a:off x="3893" y="3080"/>
                <a:ext cx="4" cy="9"/>
              </a:xfrm>
              <a:custGeom>
                <a:avLst/>
                <a:gdLst>
                  <a:gd name="T0" fmla="*/ 2 w 2"/>
                  <a:gd name="T1" fmla="*/ 0 h 4"/>
                  <a:gd name="T2" fmla="*/ 1 w 2"/>
                  <a:gd name="T3" fmla="*/ 1 h 4"/>
                  <a:gd name="T4" fmla="*/ 1 w 2"/>
                  <a:gd name="T5" fmla="*/ 2 h 4"/>
                  <a:gd name="T6" fmla="*/ 0 w 2"/>
                  <a:gd name="T7" fmla="*/ 4 h 4"/>
                  <a:gd name="T8" fmla="*/ 2 w 2"/>
                  <a:gd name="T9" fmla="*/ 1 h 4"/>
                  <a:gd name="T10" fmla="*/ 2 w 2"/>
                  <a:gd name="T11" fmla="*/ 0 h 4"/>
                </a:gdLst>
                <a:ahLst/>
                <a:cxnLst>
                  <a:cxn ang="0">
                    <a:pos x="T0" y="T1"/>
                  </a:cxn>
                  <a:cxn ang="0">
                    <a:pos x="T2" y="T3"/>
                  </a:cxn>
                  <a:cxn ang="0">
                    <a:pos x="T4" y="T5"/>
                  </a:cxn>
                  <a:cxn ang="0">
                    <a:pos x="T6" y="T7"/>
                  </a:cxn>
                  <a:cxn ang="0">
                    <a:pos x="T8" y="T9"/>
                  </a:cxn>
                  <a:cxn ang="0">
                    <a:pos x="T10" y="T11"/>
                  </a:cxn>
                </a:cxnLst>
                <a:rect l="0" t="0" r="r" b="b"/>
                <a:pathLst>
                  <a:path w="2" h="4">
                    <a:moveTo>
                      <a:pt x="2" y="0"/>
                    </a:moveTo>
                    <a:cubicBezTo>
                      <a:pt x="2" y="1"/>
                      <a:pt x="2" y="1"/>
                      <a:pt x="1" y="1"/>
                    </a:cubicBezTo>
                    <a:cubicBezTo>
                      <a:pt x="1" y="2"/>
                      <a:pt x="0" y="3"/>
                      <a:pt x="1" y="2"/>
                    </a:cubicBezTo>
                    <a:cubicBezTo>
                      <a:pt x="1" y="3"/>
                      <a:pt x="0" y="3"/>
                      <a:pt x="0" y="4"/>
                    </a:cubicBezTo>
                    <a:cubicBezTo>
                      <a:pt x="1" y="3"/>
                      <a:pt x="2" y="1"/>
                      <a:pt x="2" y="1"/>
                    </a:cubicBezTo>
                    <a:cubicBezTo>
                      <a:pt x="2" y="0"/>
                      <a:pt x="2"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13" name="Freeform 252"/>
              <p:cNvSpPr/>
              <p:nvPr/>
            </p:nvSpPr>
            <p:spPr bwMode="auto">
              <a:xfrm>
                <a:off x="3786" y="2913"/>
                <a:ext cx="0" cy="2"/>
              </a:xfrm>
              <a:custGeom>
                <a:avLst/>
                <a:gdLst>
                  <a:gd name="T0" fmla="*/ 1 h 1"/>
                  <a:gd name="T1" fmla="*/ 0 h 1"/>
                  <a:gd name="T2" fmla="*/ 0 h 1"/>
                  <a:gd name="T3" fmla="*/ 1 h 1"/>
                </a:gdLst>
                <a:ahLst/>
                <a:cxnLst>
                  <a:cxn ang="0">
                    <a:pos x="0" y="T0"/>
                  </a:cxn>
                  <a:cxn ang="0">
                    <a:pos x="0" y="T1"/>
                  </a:cxn>
                  <a:cxn ang="0">
                    <a:pos x="0" y="T2"/>
                  </a:cxn>
                  <a:cxn ang="0">
                    <a:pos x="0" y="T3"/>
                  </a:cxn>
                </a:cxnLst>
                <a:rect l="0" t="0" r="r" b="b"/>
                <a:pathLst>
                  <a:path h="1">
                    <a:moveTo>
                      <a:pt x="0" y="1"/>
                    </a:moveTo>
                    <a:cubicBezTo>
                      <a:pt x="0" y="1"/>
                      <a:pt x="0" y="0"/>
                      <a:pt x="0" y="0"/>
                    </a:cubicBezTo>
                    <a:cubicBezTo>
                      <a:pt x="0" y="0"/>
                      <a:pt x="0" y="0"/>
                      <a:pt x="0"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14" name="Freeform 253"/>
              <p:cNvSpPr/>
              <p:nvPr/>
            </p:nvSpPr>
            <p:spPr bwMode="auto">
              <a:xfrm>
                <a:off x="3952" y="306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15" name="Freeform 254"/>
              <p:cNvSpPr>
                <a:spLocks noEditPoints="1"/>
              </p:cNvSpPr>
              <p:nvPr/>
            </p:nvSpPr>
            <p:spPr bwMode="auto">
              <a:xfrm>
                <a:off x="3895" y="3015"/>
                <a:ext cx="152" cy="95"/>
              </a:xfrm>
              <a:custGeom>
                <a:avLst/>
                <a:gdLst>
                  <a:gd name="T0" fmla="*/ 54 w 72"/>
                  <a:gd name="T1" fmla="*/ 4 h 45"/>
                  <a:gd name="T2" fmla="*/ 55 w 72"/>
                  <a:gd name="T3" fmla="*/ 8 h 45"/>
                  <a:gd name="T4" fmla="*/ 44 w 72"/>
                  <a:gd name="T5" fmla="*/ 20 h 45"/>
                  <a:gd name="T6" fmla="*/ 38 w 72"/>
                  <a:gd name="T7" fmla="*/ 21 h 45"/>
                  <a:gd name="T8" fmla="*/ 35 w 72"/>
                  <a:gd name="T9" fmla="*/ 21 h 45"/>
                  <a:gd name="T10" fmla="*/ 30 w 72"/>
                  <a:gd name="T11" fmla="*/ 22 h 45"/>
                  <a:gd name="T12" fmla="*/ 27 w 72"/>
                  <a:gd name="T13" fmla="*/ 22 h 45"/>
                  <a:gd name="T14" fmla="*/ 21 w 72"/>
                  <a:gd name="T15" fmla="*/ 23 h 45"/>
                  <a:gd name="T16" fmla="*/ 16 w 72"/>
                  <a:gd name="T17" fmla="*/ 23 h 45"/>
                  <a:gd name="T18" fmla="*/ 11 w 72"/>
                  <a:gd name="T19" fmla="*/ 23 h 45"/>
                  <a:gd name="T20" fmla="*/ 9 w 72"/>
                  <a:gd name="T21" fmla="*/ 21 h 45"/>
                  <a:gd name="T22" fmla="*/ 8 w 72"/>
                  <a:gd name="T23" fmla="*/ 20 h 45"/>
                  <a:gd name="T24" fmla="*/ 7 w 72"/>
                  <a:gd name="T25" fmla="*/ 20 h 45"/>
                  <a:gd name="T26" fmla="*/ 4 w 72"/>
                  <a:gd name="T27" fmla="*/ 22 h 45"/>
                  <a:gd name="T28" fmla="*/ 2 w 72"/>
                  <a:gd name="T29" fmla="*/ 25 h 45"/>
                  <a:gd name="T30" fmla="*/ 2 w 72"/>
                  <a:gd name="T31" fmla="*/ 31 h 45"/>
                  <a:gd name="T32" fmla="*/ 8 w 72"/>
                  <a:gd name="T33" fmla="*/ 29 h 45"/>
                  <a:gd name="T34" fmla="*/ 4 w 72"/>
                  <a:gd name="T35" fmla="*/ 34 h 45"/>
                  <a:gd name="T36" fmla="*/ 3 w 72"/>
                  <a:gd name="T37" fmla="*/ 39 h 45"/>
                  <a:gd name="T38" fmla="*/ 8 w 72"/>
                  <a:gd name="T39" fmla="*/ 33 h 45"/>
                  <a:gd name="T40" fmla="*/ 6 w 72"/>
                  <a:gd name="T41" fmla="*/ 39 h 45"/>
                  <a:gd name="T42" fmla="*/ 7 w 72"/>
                  <a:gd name="T43" fmla="*/ 41 h 45"/>
                  <a:gd name="T44" fmla="*/ 8 w 72"/>
                  <a:gd name="T45" fmla="*/ 42 h 45"/>
                  <a:gd name="T46" fmla="*/ 9 w 72"/>
                  <a:gd name="T47" fmla="*/ 43 h 45"/>
                  <a:gd name="T48" fmla="*/ 12 w 72"/>
                  <a:gd name="T49" fmla="*/ 40 h 45"/>
                  <a:gd name="T50" fmla="*/ 13 w 72"/>
                  <a:gd name="T51" fmla="*/ 44 h 45"/>
                  <a:gd name="T52" fmla="*/ 15 w 72"/>
                  <a:gd name="T53" fmla="*/ 40 h 45"/>
                  <a:gd name="T54" fmla="*/ 16 w 72"/>
                  <a:gd name="T55" fmla="*/ 40 h 45"/>
                  <a:gd name="T56" fmla="*/ 17 w 72"/>
                  <a:gd name="T57" fmla="*/ 42 h 45"/>
                  <a:gd name="T58" fmla="*/ 23 w 72"/>
                  <a:gd name="T59" fmla="*/ 41 h 45"/>
                  <a:gd name="T60" fmla="*/ 24 w 72"/>
                  <a:gd name="T61" fmla="*/ 41 h 45"/>
                  <a:gd name="T62" fmla="*/ 28 w 72"/>
                  <a:gd name="T63" fmla="*/ 41 h 45"/>
                  <a:gd name="T64" fmla="*/ 31 w 72"/>
                  <a:gd name="T65" fmla="*/ 40 h 45"/>
                  <a:gd name="T66" fmla="*/ 33 w 72"/>
                  <a:gd name="T67" fmla="*/ 39 h 45"/>
                  <a:gd name="T68" fmla="*/ 34 w 72"/>
                  <a:gd name="T69" fmla="*/ 40 h 45"/>
                  <a:gd name="T70" fmla="*/ 34 w 72"/>
                  <a:gd name="T71" fmla="*/ 37 h 45"/>
                  <a:gd name="T72" fmla="*/ 37 w 72"/>
                  <a:gd name="T73" fmla="*/ 38 h 45"/>
                  <a:gd name="T74" fmla="*/ 41 w 72"/>
                  <a:gd name="T75" fmla="*/ 39 h 45"/>
                  <a:gd name="T76" fmla="*/ 43 w 72"/>
                  <a:gd name="T77" fmla="*/ 35 h 45"/>
                  <a:gd name="T78" fmla="*/ 46 w 72"/>
                  <a:gd name="T79" fmla="*/ 35 h 45"/>
                  <a:gd name="T80" fmla="*/ 47 w 72"/>
                  <a:gd name="T81" fmla="*/ 34 h 45"/>
                  <a:gd name="T82" fmla="*/ 49 w 72"/>
                  <a:gd name="T83" fmla="*/ 34 h 45"/>
                  <a:gd name="T84" fmla="*/ 50 w 72"/>
                  <a:gd name="T85" fmla="*/ 36 h 45"/>
                  <a:gd name="T86" fmla="*/ 51 w 72"/>
                  <a:gd name="T87" fmla="*/ 32 h 45"/>
                  <a:gd name="T88" fmla="*/ 52 w 72"/>
                  <a:gd name="T89" fmla="*/ 27 h 45"/>
                  <a:gd name="T90" fmla="*/ 54 w 72"/>
                  <a:gd name="T91" fmla="*/ 28 h 45"/>
                  <a:gd name="T92" fmla="*/ 54 w 72"/>
                  <a:gd name="T93" fmla="*/ 23 h 45"/>
                  <a:gd name="T94" fmla="*/ 58 w 72"/>
                  <a:gd name="T95" fmla="*/ 23 h 45"/>
                  <a:gd name="T96" fmla="*/ 59 w 72"/>
                  <a:gd name="T97" fmla="*/ 21 h 45"/>
                  <a:gd name="T98" fmla="*/ 61 w 72"/>
                  <a:gd name="T99" fmla="*/ 20 h 45"/>
                  <a:gd name="T100" fmla="*/ 65 w 72"/>
                  <a:gd name="T101" fmla="*/ 17 h 45"/>
                  <a:gd name="T102" fmla="*/ 65 w 72"/>
                  <a:gd name="T103" fmla="*/ 13 h 45"/>
                  <a:gd name="T104" fmla="*/ 67 w 72"/>
                  <a:gd name="T105" fmla="*/ 8 h 45"/>
                  <a:gd name="T106" fmla="*/ 61 w 72"/>
                  <a:gd name="T107" fmla="*/ 9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2" h="45">
                    <a:moveTo>
                      <a:pt x="68" y="4"/>
                    </a:moveTo>
                    <a:cubicBezTo>
                      <a:pt x="67" y="4"/>
                      <a:pt x="70" y="3"/>
                      <a:pt x="70" y="3"/>
                    </a:cubicBezTo>
                    <a:cubicBezTo>
                      <a:pt x="66" y="4"/>
                      <a:pt x="69" y="0"/>
                      <a:pt x="65" y="3"/>
                    </a:cubicBezTo>
                    <a:cubicBezTo>
                      <a:pt x="64" y="3"/>
                      <a:pt x="63" y="5"/>
                      <a:pt x="63" y="6"/>
                    </a:cubicBezTo>
                    <a:cubicBezTo>
                      <a:pt x="62" y="6"/>
                      <a:pt x="61" y="6"/>
                      <a:pt x="61" y="6"/>
                    </a:cubicBezTo>
                    <a:cubicBezTo>
                      <a:pt x="59" y="4"/>
                      <a:pt x="51" y="2"/>
                      <a:pt x="54" y="4"/>
                    </a:cubicBezTo>
                    <a:cubicBezTo>
                      <a:pt x="55" y="4"/>
                      <a:pt x="56" y="5"/>
                      <a:pt x="56" y="5"/>
                    </a:cubicBezTo>
                    <a:cubicBezTo>
                      <a:pt x="56" y="5"/>
                      <a:pt x="56" y="5"/>
                      <a:pt x="56" y="5"/>
                    </a:cubicBezTo>
                    <a:cubicBezTo>
                      <a:pt x="57" y="6"/>
                      <a:pt x="57" y="6"/>
                      <a:pt x="57" y="6"/>
                    </a:cubicBezTo>
                    <a:cubicBezTo>
                      <a:pt x="57" y="6"/>
                      <a:pt x="55" y="5"/>
                      <a:pt x="55" y="4"/>
                    </a:cubicBezTo>
                    <a:cubicBezTo>
                      <a:pt x="55" y="5"/>
                      <a:pt x="55" y="6"/>
                      <a:pt x="54" y="6"/>
                    </a:cubicBezTo>
                    <a:cubicBezTo>
                      <a:pt x="55" y="7"/>
                      <a:pt x="54" y="6"/>
                      <a:pt x="55" y="8"/>
                    </a:cubicBezTo>
                    <a:cubicBezTo>
                      <a:pt x="55" y="7"/>
                      <a:pt x="55" y="7"/>
                      <a:pt x="55" y="7"/>
                    </a:cubicBezTo>
                    <a:cubicBezTo>
                      <a:pt x="55" y="8"/>
                      <a:pt x="55" y="8"/>
                      <a:pt x="53" y="7"/>
                    </a:cubicBezTo>
                    <a:cubicBezTo>
                      <a:pt x="50" y="7"/>
                      <a:pt x="49" y="9"/>
                      <a:pt x="47" y="10"/>
                    </a:cubicBezTo>
                    <a:cubicBezTo>
                      <a:pt x="46" y="12"/>
                      <a:pt x="45" y="14"/>
                      <a:pt x="43" y="16"/>
                    </a:cubicBezTo>
                    <a:cubicBezTo>
                      <a:pt x="44" y="19"/>
                      <a:pt x="43" y="18"/>
                      <a:pt x="44" y="21"/>
                    </a:cubicBezTo>
                    <a:cubicBezTo>
                      <a:pt x="44" y="20"/>
                      <a:pt x="44" y="20"/>
                      <a:pt x="44" y="20"/>
                    </a:cubicBezTo>
                    <a:cubicBezTo>
                      <a:pt x="44" y="22"/>
                      <a:pt x="43" y="20"/>
                      <a:pt x="42" y="19"/>
                    </a:cubicBezTo>
                    <a:cubicBezTo>
                      <a:pt x="43" y="21"/>
                      <a:pt x="42" y="20"/>
                      <a:pt x="43" y="22"/>
                    </a:cubicBezTo>
                    <a:cubicBezTo>
                      <a:pt x="44" y="23"/>
                      <a:pt x="41" y="19"/>
                      <a:pt x="42" y="20"/>
                    </a:cubicBezTo>
                    <a:cubicBezTo>
                      <a:pt x="41" y="20"/>
                      <a:pt x="42" y="21"/>
                      <a:pt x="42" y="21"/>
                    </a:cubicBezTo>
                    <a:cubicBezTo>
                      <a:pt x="42" y="23"/>
                      <a:pt x="41" y="20"/>
                      <a:pt x="40" y="18"/>
                    </a:cubicBezTo>
                    <a:cubicBezTo>
                      <a:pt x="39" y="19"/>
                      <a:pt x="39" y="22"/>
                      <a:pt x="38" y="21"/>
                    </a:cubicBezTo>
                    <a:cubicBezTo>
                      <a:pt x="38" y="21"/>
                      <a:pt x="38" y="22"/>
                      <a:pt x="38" y="22"/>
                    </a:cubicBezTo>
                    <a:cubicBezTo>
                      <a:pt x="37" y="19"/>
                      <a:pt x="38" y="23"/>
                      <a:pt x="38" y="22"/>
                    </a:cubicBezTo>
                    <a:cubicBezTo>
                      <a:pt x="37" y="21"/>
                      <a:pt x="37" y="21"/>
                      <a:pt x="37" y="21"/>
                    </a:cubicBezTo>
                    <a:cubicBezTo>
                      <a:pt x="36" y="20"/>
                      <a:pt x="37" y="22"/>
                      <a:pt x="36" y="21"/>
                    </a:cubicBezTo>
                    <a:cubicBezTo>
                      <a:pt x="36" y="21"/>
                      <a:pt x="36" y="21"/>
                      <a:pt x="36" y="21"/>
                    </a:cubicBezTo>
                    <a:cubicBezTo>
                      <a:pt x="36" y="23"/>
                      <a:pt x="35" y="20"/>
                      <a:pt x="35" y="21"/>
                    </a:cubicBezTo>
                    <a:cubicBezTo>
                      <a:pt x="35" y="20"/>
                      <a:pt x="35" y="21"/>
                      <a:pt x="35" y="20"/>
                    </a:cubicBezTo>
                    <a:cubicBezTo>
                      <a:pt x="36" y="24"/>
                      <a:pt x="34" y="19"/>
                      <a:pt x="34" y="21"/>
                    </a:cubicBezTo>
                    <a:cubicBezTo>
                      <a:pt x="34" y="21"/>
                      <a:pt x="34" y="21"/>
                      <a:pt x="34" y="21"/>
                    </a:cubicBezTo>
                    <a:cubicBezTo>
                      <a:pt x="34" y="21"/>
                      <a:pt x="34" y="20"/>
                      <a:pt x="32" y="22"/>
                    </a:cubicBezTo>
                    <a:cubicBezTo>
                      <a:pt x="32" y="22"/>
                      <a:pt x="31" y="19"/>
                      <a:pt x="30" y="21"/>
                    </a:cubicBezTo>
                    <a:cubicBezTo>
                      <a:pt x="30" y="22"/>
                      <a:pt x="30" y="22"/>
                      <a:pt x="30" y="22"/>
                    </a:cubicBezTo>
                    <a:cubicBezTo>
                      <a:pt x="30" y="22"/>
                      <a:pt x="30" y="21"/>
                      <a:pt x="30" y="21"/>
                    </a:cubicBezTo>
                    <a:cubicBezTo>
                      <a:pt x="30" y="22"/>
                      <a:pt x="30" y="20"/>
                      <a:pt x="29" y="20"/>
                    </a:cubicBezTo>
                    <a:cubicBezTo>
                      <a:pt x="29" y="21"/>
                      <a:pt x="29" y="21"/>
                      <a:pt x="29" y="22"/>
                    </a:cubicBezTo>
                    <a:cubicBezTo>
                      <a:pt x="29" y="20"/>
                      <a:pt x="28" y="23"/>
                      <a:pt x="27" y="21"/>
                    </a:cubicBezTo>
                    <a:cubicBezTo>
                      <a:pt x="27" y="25"/>
                      <a:pt x="27" y="23"/>
                      <a:pt x="27" y="24"/>
                    </a:cubicBezTo>
                    <a:cubicBezTo>
                      <a:pt x="27" y="24"/>
                      <a:pt x="27" y="23"/>
                      <a:pt x="27" y="22"/>
                    </a:cubicBezTo>
                    <a:cubicBezTo>
                      <a:pt x="26" y="22"/>
                      <a:pt x="26" y="22"/>
                      <a:pt x="26" y="21"/>
                    </a:cubicBezTo>
                    <a:cubicBezTo>
                      <a:pt x="26" y="22"/>
                      <a:pt x="25" y="24"/>
                      <a:pt x="25" y="23"/>
                    </a:cubicBezTo>
                    <a:cubicBezTo>
                      <a:pt x="25" y="21"/>
                      <a:pt x="25" y="23"/>
                      <a:pt x="25" y="22"/>
                    </a:cubicBezTo>
                    <a:cubicBezTo>
                      <a:pt x="24" y="24"/>
                      <a:pt x="24" y="25"/>
                      <a:pt x="24" y="25"/>
                    </a:cubicBezTo>
                    <a:cubicBezTo>
                      <a:pt x="24" y="22"/>
                      <a:pt x="24" y="22"/>
                      <a:pt x="24" y="22"/>
                    </a:cubicBezTo>
                    <a:cubicBezTo>
                      <a:pt x="23" y="23"/>
                      <a:pt x="23" y="20"/>
                      <a:pt x="21" y="23"/>
                    </a:cubicBezTo>
                    <a:cubicBezTo>
                      <a:pt x="22" y="22"/>
                      <a:pt x="22" y="22"/>
                      <a:pt x="22" y="22"/>
                    </a:cubicBezTo>
                    <a:cubicBezTo>
                      <a:pt x="20" y="23"/>
                      <a:pt x="20" y="21"/>
                      <a:pt x="18" y="24"/>
                    </a:cubicBezTo>
                    <a:cubicBezTo>
                      <a:pt x="18" y="23"/>
                      <a:pt x="18" y="22"/>
                      <a:pt x="18" y="22"/>
                    </a:cubicBezTo>
                    <a:cubicBezTo>
                      <a:pt x="17" y="24"/>
                      <a:pt x="17" y="23"/>
                      <a:pt x="16" y="25"/>
                    </a:cubicBezTo>
                    <a:cubicBezTo>
                      <a:pt x="16" y="25"/>
                      <a:pt x="16" y="24"/>
                      <a:pt x="16" y="24"/>
                    </a:cubicBezTo>
                    <a:cubicBezTo>
                      <a:pt x="16" y="23"/>
                      <a:pt x="17" y="21"/>
                      <a:pt x="16" y="23"/>
                    </a:cubicBezTo>
                    <a:cubicBezTo>
                      <a:pt x="16" y="22"/>
                      <a:pt x="16" y="22"/>
                      <a:pt x="16" y="22"/>
                    </a:cubicBezTo>
                    <a:cubicBezTo>
                      <a:pt x="15" y="23"/>
                      <a:pt x="14" y="24"/>
                      <a:pt x="15" y="23"/>
                    </a:cubicBezTo>
                    <a:cubicBezTo>
                      <a:pt x="14" y="24"/>
                      <a:pt x="13" y="24"/>
                      <a:pt x="13" y="26"/>
                    </a:cubicBezTo>
                    <a:cubicBezTo>
                      <a:pt x="12" y="26"/>
                      <a:pt x="14" y="23"/>
                      <a:pt x="13" y="25"/>
                    </a:cubicBezTo>
                    <a:cubicBezTo>
                      <a:pt x="14" y="23"/>
                      <a:pt x="14" y="23"/>
                      <a:pt x="14" y="23"/>
                    </a:cubicBezTo>
                    <a:cubicBezTo>
                      <a:pt x="14" y="22"/>
                      <a:pt x="12" y="23"/>
                      <a:pt x="11" y="23"/>
                    </a:cubicBezTo>
                    <a:cubicBezTo>
                      <a:pt x="12" y="21"/>
                      <a:pt x="10" y="23"/>
                      <a:pt x="11" y="22"/>
                    </a:cubicBezTo>
                    <a:cubicBezTo>
                      <a:pt x="10" y="23"/>
                      <a:pt x="11" y="21"/>
                      <a:pt x="9" y="23"/>
                    </a:cubicBezTo>
                    <a:cubicBezTo>
                      <a:pt x="10" y="22"/>
                      <a:pt x="10" y="22"/>
                      <a:pt x="10" y="22"/>
                    </a:cubicBezTo>
                    <a:cubicBezTo>
                      <a:pt x="10" y="22"/>
                      <a:pt x="10" y="21"/>
                      <a:pt x="10" y="21"/>
                    </a:cubicBezTo>
                    <a:cubicBezTo>
                      <a:pt x="10" y="20"/>
                      <a:pt x="8" y="21"/>
                      <a:pt x="8" y="22"/>
                    </a:cubicBezTo>
                    <a:cubicBezTo>
                      <a:pt x="9" y="21"/>
                      <a:pt x="9" y="21"/>
                      <a:pt x="9" y="21"/>
                    </a:cubicBezTo>
                    <a:cubicBezTo>
                      <a:pt x="8" y="21"/>
                      <a:pt x="6" y="22"/>
                      <a:pt x="5" y="23"/>
                    </a:cubicBezTo>
                    <a:cubicBezTo>
                      <a:pt x="6" y="22"/>
                      <a:pt x="5" y="23"/>
                      <a:pt x="5" y="22"/>
                    </a:cubicBezTo>
                    <a:cubicBezTo>
                      <a:pt x="6" y="22"/>
                      <a:pt x="8" y="21"/>
                      <a:pt x="9" y="20"/>
                    </a:cubicBezTo>
                    <a:cubicBezTo>
                      <a:pt x="10" y="20"/>
                      <a:pt x="6" y="21"/>
                      <a:pt x="8" y="20"/>
                    </a:cubicBezTo>
                    <a:cubicBezTo>
                      <a:pt x="9" y="20"/>
                      <a:pt x="8" y="20"/>
                      <a:pt x="6" y="21"/>
                    </a:cubicBezTo>
                    <a:cubicBezTo>
                      <a:pt x="8" y="20"/>
                      <a:pt x="8" y="20"/>
                      <a:pt x="8" y="20"/>
                    </a:cubicBezTo>
                    <a:cubicBezTo>
                      <a:pt x="8" y="20"/>
                      <a:pt x="8" y="20"/>
                      <a:pt x="7" y="20"/>
                    </a:cubicBezTo>
                    <a:cubicBezTo>
                      <a:pt x="7" y="20"/>
                      <a:pt x="7" y="20"/>
                      <a:pt x="7" y="20"/>
                    </a:cubicBezTo>
                    <a:cubicBezTo>
                      <a:pt x="5" y="21"/>
                      <a:pt x="5" y="20"/>
                      <a:pt x="3" y="21"/>
                    </a:cubicBezTo>
                    <a:cubicBezTo>
                      <a:pt x="4" y="21"/>
                      <a:pt x="4" y="21"/>
                      <a:pt x="4" y="21"/>
                    </a:cubicBezTo>
                    <a:cubicBezTo>
                      <a:pt x="3" y="22"/>
                      <a:pt x="2" y="22"/>
                      <a:pt x="3" y="21"/>
                    </a:cubicBezTo>
                    <a:cubicBezTo>
                      <a:pt x="5" y="20"/>
                      <a:pt x="6" y="20"/>
                      <a:pt x="7" y="20"/>
                    </a:cubicBezTo>
                    <a:cubicBezTo>
                      <a:pt x="3" y="21"/>
                      <a:pt x="3" y="21"/>
                      <a:pt x="3" y="21"/>
                    </a:cubicBezTo>
                    <a:cubicBezTo>
                      <a:pt x="4" y="20"/>
                      <a:pt x="3" y="21"/>
                      <a:pt x="2" y="21"/>
                    </a:cubicBezTo>
                    <a:cubicBezTo>
                      <a:pt x="3" y="21"/>
                      <a:pt x="3" y="21"/>
                      <a:pt x="3" y="21"/>
                    </a:cubicBezTo>
                    <a:cubicBezTo>
                      <a:pt x="1" y="22"/>
                      <a:pt x="1" y="22"/>
                      <a:pt x="1" y="22"/>
                    </a:cubicBezTo>
                    <a:cubicBezTo>
                      <a:pt x="2" y="22"/>
                      <a:pt x="1" y="23"/>
                      <a:pt x="2" y="23"/>
                    </a:cubicBezTo>
                    <a:cubicBezTo>
                      <a:pt x="4" y="22"/>
                      <a:pt x="4" y="22"/>
                      <a:pt x="4" y="22"/>
                    </a:cubicBezTo>
                    <a:cubicBezTo>
                      <a:pt x="4" y="22"/>
                      <a:pt x="6" y="21"/>
                      <a:pt x="4" y="22"/>
                    </a:cubicBezTo>
                    <a:cubicBezTo>
                      <a:pt x="2" y="23"/>
                      <a:pt x="2" y="23"/>
                      <a:pt x="2" y="23"/>
                    </a:cubicBezTo>
                    <a:cubicBezTo>
                      <a:pt x="3" y="23"/>
                      <a:pt x="3" y="23"/>
                      <a:pt x="3" y="23"/>
                    </a:cubicBezTo>
                    <a:cubicBezTo>
                      <a:pt x="1" y="25"/>
                      <a:pt x="1" y="25"/>
                      <a:pt x="1" y="25"/>
                    </a:cubicBezTo>
                    <a:cubicBezTo>
                      <a:pt x="4" y="23"/>
                      <a:pt x="2" y="25"/>
                      <a:pt x="3" y="24"/>
                    </a:cubicBezTo>
                    <a:cubicBezTo>
                      <a:pt x="2" y="25"/>
                      <a:pt x="2" y="25"/>
                      <a:pt x="2" y="25"/>
                    </a:cubicBezTo>
                    <a:cubicBezTo>
                      <a:pt x="2" y="26"/>
                      <a:pt x="4" y="24"/>
                      <a:pt x="4" y="24"/>
                    </a:cubicBezTo>
                    <a:cubicBezTo>
                      <a:pt x="4" y="24"/>
                      <a:pt x="1" y="26"/>
                      <a:pt x="1" y="27"/>
                    </a:cubicBezTo>
                    <a:cubicBezTo>
                      <a:pt x="1" y="27"/>
                      <a:pt x="3" y="26"/>
                      <a:pt x="2" y="28"/>
                    </a:cubicBezTo>
                    <a:cubicBezTo>
                      <a:pt x="2" y="28"/>
                      <a:pt x="4" y="28"/>
                      <a:pt x="5" y="27"/>
                    </a:cubicBezTo>
                    <a:cubicBezTo>
                      <a:pt x="5" y="28"/>
                      <a:pt x="3" y="29"/>
                      <a:pt x="4" y="29"/>
                    </a:cubicBezTo>
                    <a:cubicBezTo>
                      <a:pt x="3" y="29"/>
                      <a:pt x="2" y="30"/>
                      <a:pt x="2" y="31"/>
                    </a:cubicBezTo>
                    <a:cubicBezTo>
                      <a:pt x="3" y="30"/>
                      <a:pt x="2" y="32"/>
                      <a:pt x="4" y="30"/>
                    </a:cubicBezTo>
                    <a:cubicBezTo>
                      <a:pt x="4" y="30"/>
                      <a:pt x="4" y="31"/>
                      <a:pt x="5" y="31"/>
                    </a:cubicBezTo>
                    <a:cubicBezTo>
                      <a:pt x="4" y="31"/>
                      <a:pt x="3" y="33"/>
                      <a:pt x="3" y="33"/>
                    </a:cubicBezTo>
                    <a:cubicBezTo>
                      <a:pt x="4" y="32"/>
                      <a:pt x="5" y="32"/>
                      <a:pt x="5" y="32"/>
                    </a:cubicBezTo>
                    <a:cubicBezTo>
                      <a:pt x="6" y="31"/>
                      <a:pt x="6" y="31"/>
                      <a:pt x="7" y="29"/>
                    </a:cubicBezTo>
                    <a:cubicBezTo>
                      <a:pt x="7" y="29"/>
                      <a:pt x="8" y="28"/>
                      <a:pt x="8" y="29"/>
                    </a:cubicBezTo>
                    <a:cubicBezTo>
                      <a:pt x="7" y="30"/>
                      <a:pt x="5" y="32"/>
                      <a:pt x="6" y="33"/>
                    </a:cubicBezTo>
                    <a:cubicBezTo>
                      <a:pt x="4" y="35"/>
                      <a:pt x="5" y="32"/>
                      <a:pt x="4" y="34"/>
                    </a:cubicBezTo>
                    <a:cubicBezTo>
                      <a:pt x="2" y="36"/>
                      <a:pt x="2" y="36"/>
                      <a:pt x="2" y="35"/>
                    </a:cubicBezTo>
                    <a:cubicBezTo>
                      <a:pt x="0" y="36"/>
                      <a:pt x="2" y="35"/>
                      <a:pt x="1" y="37"/>
                    </a:cubicBezTo>
                    <a:cubicBezTo>
                      <a:pt x="1" y="37"/>
                      <a:pt x="2" y="36"/>
                      <a:pt x="3" y="36"/>
                    </a:cubicBezTo>
                    <a:cubicBezTo>
                      <a:pt x="4" y="35"/>
                      <a:pt x="4" y="35"/>
                      <a:pt x="4" y="34"/>
                    </a:cubicBezTo>
                    <a:cubicBezTo>
                      <a:pt x="6" y="32"/>
                      <a:pt x="4" y="36"/>
                      <a:pt x="4" y="36"/>
                    </a:cubicBezTo>
                    <a:cubicBezTo>
                      <a:pt x="3" y="36"/>
                      <a:pt x="3" y="36"/>
                      <a:pt x="3" y="36"/>
                    </a:cubicBezTo>
                    <a:cubicBezTo>
                      <a:pt x="3" y="37"/>
                      <a:pt x="4" y="36"/>
                      <a:pt x="4" y="36"/>
                    </a:cubicBezTo>
                    <a:cubicBezTo>
                      <a:pt x="3" y="39"/>
                      <a:pt x="4" y="36"/>
                      <a:pt x="3" y="38"/>
                    </a:cubicBezTo>
                    <a:cubicBezTo>
                      <a:pt x="1" y="40"/>
                      <a:pt x="1" y="40"/>
                      <a:pt x="1" y="40"/>
                    </a:cubicBezTo>
                    <a:cubicBezTo>
                      <a:pt x="2" y="41"/>
                      <a:pt x="3" y="38"/>
                      <a:pt x="3" y="39"/>
                    </a:cubicBezTo>
                    <a:cubicBezTo>
                      <a:pt x="2" y="40"/>
                      <a:pt x="2" y="40"/>
                      <a:pt x="2" y="40"/>
                    </a:cubicBezTo>
                    <a:cubicBezTo>
                      <a:pt x="3" y="39"/>
                      <a:pt x="3" y="39"/>
                      <a:pt x="3" y="39"/>
                    </a:cubicBezTo>
                    <a:cubicBezTo>
                      <a:pt x="4" y="38"/>
                      <a:pt x="5" y="37"/>
                      <a:pt x="4" y="37"/>
                    </a:cubicBezTo>
                    <a:cubicBezTo>
                      <a:pt x="6" y="34"/>
                      <a:pt x="5" y="37"/>
                      <a:pt x="6" y="36"/>
                    </a:cubicBezTo>
                    <a:cubicBezTo>
                      <a:pt x="7" y="35"/>
                      <a:pt x="5" y="36"/>
                      <a:pt x="6" y="35"/>
                    </a:cubicBezTo>
                    <a:cubicBezTo>
                      <a:pt x="7" y="33"/>
                      <a:pt x="7" y="34"/>
                      <a:pt x="8" y="33"/>
                    </a:cubicBezTo>
                    <a:cubicBezTo>
                      <a:pt x="8" y="34"/>
                      <a:pt x="7" y="35"/>
                      <a:pt x="6" y="36"/>
                    </a:cubicBezTo>
                    <a:cubicBezTo>
                      <a:pt x="6" y="36"/>
                      <a:pt x="6" y="36"/>
                      <a:pt x="6" y="36"/>
                    </a:cubicBezTo>
                    <a:cubicBezTo>
                      <a:pt x="5" y="37"/>
                      <a:pt x="5" y="39"/>
                      <a:pt x="4" y="40"/>
                    </a:cubicBezTo>
                    <a:cubicBezTo>
                      <a:pt x="4" y="41"/>
                      <a:pt x="5" y="38"/>
                      <a:pt x="5" y="39"/>
                    </a:cubicBezTo>
                    <a:cubicBezTo>
                      <a:pt x="5" y="39"/>
                      <a:pt x="6" y="37"/>
                      <a:pt x="6" y="37"/>
                    </a:cubicBezTo>
                    <a:cubicBezTo>
                      <a:pt x="9" y="33"/>
                      <a:pt x="5" y="40"/>
                      <a:pt x="6" y="39"/>
                    </a:cubicBezTo>
                    <a:cubicBezTo>
                      <a:pt x="7" y="37"/>
                      <a:pt x="9" y="36"/>
                      <a:pt x="10" y="33"/>
                    </a:cubicBezTo>
                    <a:cubicBezTo>
                      <a:pt x="10" y="32"/>
                      <a:pt x="11" y="32"/>
                      <a:pt x="11" y="32"/>
                    </a:cubicBezTo>
                    <a:cubicBezTo>
                      <a:pt x="10" y="34"/>
                      <a:pt x="10" y="34"/>
                      <a:pt x="9" y="35"/>
                    </a:cubicBezTo>
                    <a:cubicBezTo>
                      <a:pt x="9" y="35"/>
                      <a:pt x="9" y="35"/>
                      <a:pt x="9" y="35"/>
                    </a:cubicBezTo>
                    <a:cubicBezTo>
                      <a:pt x="8" y="38"/>
                      <a:pt x="8" y="38"/>
                      <a:pt x="8" y="38"/>
                    </a:cubicBezTo>
                    <a:cubicBezTo>
                      <a:pt x="7" y="39"/>
                      <a:pt x="7" y="40"/>
                      <a:pt x="7" y="41"/>
                    </a:cubicBezTo>
                    <a:cubicBezTo>
                      <a:pt x="8" y="41"/>
                      <a:pt x="8" y="40"/>
                      <a:pt x="8" y="39"/>
                    </a:cubicBezTo>
                    <a:cubicBezTo>
                      <a:pt x="8" y="40"/>
                      <a:pt x="7" y="41"/>
                      <a:pt x="8" y="41"/>
                    </a:cubicBezTo>
                    <a:cubicBezTo>
                      <a:pt x="8" y="40"/>
                      <a:pt x="9" y="38"/>
                      <a:pt x="9" y="38"/>
                    </a:cubicBezTo>
                    <a:cubicBezTo>
                      <a:pt x="10" y="38"/>
                      <a:pt x="9" y="40"/>
                      <a:pt x="9" y="41"/>
                    </a:cubicBezTo>
                    <a:cubicBezTo>
                      <a:pt x="8" y="42"/>
                      <a:pt x="8" y="42"/>
                      <a:pt x="8" y="42"/>
                    </a:cubicBezTo>
                    <a:cubicBezTo>
                      <a:pt x="9" y="41"/>
                      <a:pt x="8" y="43"/>
                      <a:pt x="8" y="42"/>
                    </a:cubicBezTo>
                    <a:cubicBezTo>
                      <a:pt x="9" y="41"/>
                      <a:pt x="9" y="40"/>
                      <a:pt x="10" y="38"/>
                    </a:cubicBezTo>
                    <a:cubicBezTo>
                      <a:pt x="11" y="38"/>
                      <a:pt x="10" y="40"/>
                      <a:pt x="10" y="39"/>
                    </a:cubicBezTo>
                    <a:cubicBezTo>
                      <a:pt x="9" y="40"/>
                      <a:pt x="9" y="40"/>
                      <a:pt x="9" y="40"/>
                    </a:cubicBezTo>
                    <a:cubicBezTo>
                      <a:pt x="10" y="40"/>
                      <a:pt x="8" y="43"/>
                      <a:pt x="9" y="43"/>
                    </a:cubicBezTo>
                    <a:cubicBezTo>
                      <a:pt x="10" y="41"/>
                      <a:pt x="10" y="41"/>
                      <a:pt x="10" y="41"/>
                    </a:cubicBezTo>
                    <a:cubicBezTo>
                      <a:pt x="9" y="43"/>
                      <a:pt x="9" y="43"/>
                      <a:pt x="9" y="43"/>
                    </a:cubicBezTo>
                    <a:cubicBezTo>
                      <a:pt x="10" y="42"/>
                      <a:pt x="10" y="42"/>
                      <a:pt x="10" y="42"/>
                    </a:cubicBezTo>
                    <a:cubicBezTo>
                      <a:pt x="10" y="43"/>
                      <a:pt x="10" y="43"/>
                      <a:pt x="10" y="43"/>
                    </a:cubicBezTo>
                    <a:cubicBezTo>
                      <a:pt x="10" y="42"/>
                      <a:pt x="11" y="40"/>
                      <a:pt x="11" y="42"/>
                    </a:cubicBezTo>
                    <a:cubicBezTo>
                      <a:pt x="12" y="40"/>
                      <a:pt x="11" y="42"/>
                      <a:pt x="11" y="41"/>
                    </a:cubicBezTo>
                    <a:cubicBezTo>
                      <a:pt x="11" y="39"/>
                      <a:pt x="12" y="39"/>
                      <a:pt x="12" y="39"/>
                    </a:cubicBezTo>
                    <a:cubicBezTo>
                      <a:pt x="11" y="42"/>
                      <a:pt x="12" y="39"/>
                      <a:pt x="12" y="40"/>
                    </a:cubicBezTo>
                    <a:cubicBezTo>
                      <a:pt x="12" y="41"/>
                      <a:pt x="12" y="41"/>
                      <a:pt x="12" y="42"/>
                    </a:cubicBezTo>
                    <a:cubicBezTo>
                      <a:pt x="13" y="40"/>
                      <a:pt x="13" y="40"/>
                      <a:pt x="13" y="40"/>
                    </a:cubicBezTo>
                    <a:cubicBezTo>
                      <a:pt x="12" y="43"/>
                      <a:pt x="13" y="39"/>
                      <a:pt x="13" y="41"/>
                    </a:cubicBezTo>
                    <a:cubicBezTo>
                      <a:pt x="13" y="42"/>
                      <a:pt x="12" y="43"/>
                      <a:pt x="12" y="43"/>
                    </a:cubicBezTo>
                    <a:cubicBezTo>
                      <a:pt x="13" y="41"/>
                      <a:pt x="14" y="40"/>
                      <a:pt x="14" y="39"/>
                    </a:cubicBezTo>
                    <a:cubicBezTo>
                      <a:pt x="14" y="40"/>
                      <a:pt x="13" y="42"/>
                      <a:pt x="13" y="44"/>
                    </a:cubicBezTo>
                    <a:cubicBezTo>
                      <a:pt x="14" y="42"/>
                      <a:pt x="13" y="45"/>
                      <a:pt x="14" y="43"/>
                    </a:cubicBezTo>
                    <a:cubicBezTo>
                      <a:pt x="14" y="42"/>
                      <a:pt x="14" y="41"/>
                      <a:pt x="15" y="40"/>
                    </a:cubicBezTo>
                    <a:cubicBezTo>
                      <a:pt x="15" y="40"/>
                      <a:pt x="14" y="41"/>
                      <a:pt x="14" y="42"/>
                    </a:cubicBezTo>
                    <a:cubicBezTo>
                      <a:pt x="14" y="42"/>
                      <a:pt x="15" y="40"/>
                      <a:pt x="15" y="39"/>
                    </a:cubicBezTo>
                    <a:cubicBezTo>
                      <a:pt x="15" y="39"/>
                      <a:pt x="16" y="37"/>
                      <a:pt x="16" y="39"/>
                    </a:cubicBezTo>
                    <a:cubicBezTo>
                      <a:pt x="16" y="40"/>
                      <a:pt x="15" y="39"/>
                      <a:pt x="15" y="40"/>
                    </a:cubicBezTo>
                    <a:cubicBezTo>
                      <a:pt x="16" y="41"/>
                      <a:pt x="17" y="37"/>
                      <a:pt x="17" y="36"/>
                    </a:cubicBezTo>
                    <a:cubicBezTo>
                      <a:pt x="17" y="35"/>
                      <a:pt x="18" y="32"/>
                      <a:pt x="19" y="31"/>
                    </a:cubicBezTo>
                    <a:cubicBezTo>
                      <a:pt x="19" y="32"/>
                      <a:pt x="18" y="32"/>
                      <a:pt x="18" y="34"/>
                    </a:cubicBezTo>
                    <a:cubicBezTo>
                      <a:pt x="18" y="34"/>
                      <a:pt x="18" y="34"/>
                      <a:pt x="18" y="34"/>
                    </a:cubicBezTo>
                    <a:cubicBezTo>
                      <a:pt x="18" y="37"/>
                      <a:pt x="16" y="39"/>
                      <a:pt x="16" y="41"/>
                    </a:cubicBezTo>
                    <a:cubicBezTo>
                      <a:pt x="16" y="40"/>
                      <a:pt x="16" y="40"/>
                      <a:pt x="16" y="40"/>
                    </a:cubicBezTo>
                    <a:cubicBezTo>
                      <a:pt x="16" y="43"/>
                      <a:pt x="16" y="43"/>
                      <a:pt x="16" y="43"/>
                    </a:cubicBezTo>
                    <a:cubicBezTo>
                      <a:pt x="16" y="41"/>
                      <a:pt x="16" y="43"/>
                      <a:pt x="16" y="42"/>
                    </a:cubicBezTo>
                    <a:cubicBezTo>
                      <a:pt x="17" y="41"/>
                      <a:pt x="16" y="43"/>
                      <a:pt x="16" y="41"/>
                    </a:cubicBezTo>
                    <a:cubicBezTo>
                      <a:pt x="17" y="41"/>
                      <a:pt x="18" y="38"/>
                      <a:pt x="18" y="39"/>
                    </a:cubicBezTo>
                    <a:cubicBezTo>
                      <a:pt x="17" y="43"/>
                      <a:pt x="17" y="43"/>
                      <a:pt x="17" y="43"/>
                    </a:cubicBezTo>
                    <a:cubicBezTo>
                      <a:pt x="17" y="43"/>
                      <a:pt x="17" y="41"/>
                      <a:pt x="17" y="42"/>
                    </a:cubicBezTo>
                    <a:cubicBezTo>
                      <a:pt x="17" y="43"/>
                      <a:pt x="17" y="43"/>
                      <a:pt x="17" y="43"/>
                    </a:cubicBezTo>
                    <a:cubicBezTo>
                      <a:pt x="18" y="43"/>
                      <a:pt x="19" y="43"/>
                      <a:pt x="21" y="39"/>
                    </a:cubicBezTo>
                    <a:cubicBezTo>
                      <a:pt x="21" y="41"/>
                      <a:pt x="21" y="41"/>
                      <a:pt x="21" y="42"/>
                    </a:cubicBezTo>
                    <a:cubicBezTo>
                      <a:pt x="21" y="42"/>
                      <a:pt x="22" y="41"/>
                      <a:pt x="22" y="41"/>
                    </a:cubicBezTo>
                    <a:cubicBezTo>
                      <a:pt x="22" y="43"/>
                      <a:pt x="22" y="43"/>
                      <a:pt x="22" y="43"/>
                    </a:cubicBezTo>
                    <a:cubicBezTo>
                      <a:pt x="22" y="44"/>
                      <a:pt x="23" y="42"/>
                      <a:pt x="23" y="41"/>
                    </a:cubicBezTo>
                    <a:cubicBezTo>
                      <a:pt x="23" y="42"/>
                      <a:pt x="23" y="42"/>
                      <a:pt x="23" y="42"/>
                    </a:cubicBezTo>
                    <a:cubicBezTo>
                      <a:pt x="23" y="44"/>
                      <a:pt x="23" y="41"/>
                      <a:pt x="23" y="41"/>
                    </a:cubicBezTo>
                    <a:cubicBezTo>
                      <a:pt x="23" y="42"/>
                      <a:pt x="23" y="42"/>
                      <a:pt x="23" y="42"/>
                    </a:cubicBezTo>
                    <a:cubicBezTo>
                      <a:pt x="24" y="41"/>
                      <a:pt x="24" y="41"/>
                      <a:pt x="24" y="41"/>
                    </a:cubicBezTo>
                    <a:cubicBezTo>
                      <a:pt x="24" y="40"/>
                      <a:pt x="24" y="41"/>
                      <a:pt x="24" y="43"/>
                    </a:cubicBezTo>
                    <a:cubicBezTo>
                      <a:pt x="24" y="41"/>
                      <a:pt x="24" y="41"/>
                      <a:pt x="24" y="41"/>
                    </a:cubicBezTo>
                    <a:cubicBezTo>
                      <a:pt x="24" y="43"/>
                      <a:pt x="25" y="43"/>
                      <a:pt x="26" y="42"/>
                    </a:cubicBezTo>
                    <a:cubicBezTo>
                      <a:pt x="25" y="42"/>
                      <a:pt x="25" y="41"/>
                      <a:pt x="26" y="39"/>
                    </a:cubicBezTo>
                    <a:cubicBezTo>
                      <a:pt x="26" y="37"/>
                      <a:pt x="26" y="40"/>
                      <a:pt x="26" y="39"/>
                    </a:cubicBezTo>
                    <a:cubicBezTo>
                      <a:pt x="26" y="41"/>
                      <a:pt x="26" y="41"/>
                      <a:pt x="26" y="41"/>
                    </a:cubicBezTo>
                    <a:cubicBezTo>
                      <a:pt x="26" y="44"/>
                      <a:pt x="27" y="42"/>
                      <a:pt x="28" y="42"/>
                    </a:cubicBezTo>
                    <a:cubicBezTo>
                      <a:pt x="28" y="41"/>
                      <a:pt x="28" y="41"/>
                      <a:pt x="28" y="41"/>
                    </a:cubicBezTo>
                    <a:cubicBezTo>
                      <a:pt x="28" y="43"/>
                      <a:pt x="29" y="41"/>
                      <a:pt x="30" y="42"/>
                    </a:cubicBezTo>
                    <a:cubicBezTo>
                      <a:pt x="30" y="41"/>
                      <a:pt x="30" y="38"/>
                      <a:pt x="30" y="38"/>
                    </a:cubicBezTo>
                    <a:cubicBezTo>
                      <a:pt x="30" y="36"/>
                      <a:pt x="30" y="41"/>
                      <a:pt x="30" y="42"/>
                    </a:cubicBezTo>
                    <a:cubicBezTo>
                      <a:pt x="31" y="41"/>
                      <a:pt x="31" y="41"/>
                      <a:pt x="31" y="41"/>
                    </a:cubicBezTo>
                    <a:cubicBezTo>
                      <a:pt x="31" y="41"/>
                      <a:pt x="31" y="41"/>
                      <a:pt x="31" y="41"/>
                    </a:cubicBezTo>
                    <a:cubicBezTo>
                      <a:pt x="31" y="40"/>
                      <a:pt x="31" y="39"/>
                      <a:pt x="31" y="40"/>
                    </a:cubicBezTo>
                    <a:cubicBezTo>
                      <a:pt x="31" y="41"/>
                      <a:pt x="31" y="41"/>
                      <a:pt x="31" y="41"/>
                    </a:cubicBezTo>
                    <a:cubicBezTo>
                      <a:pt x="32" y="41"/>
                      <a:pt x="32" y="42"/>
                      <a:pt x="32" y="42"/>
                    </a:cubicBezTo>
                    <a:cubicBezTo>
                      <a:pt x="32" y="40"/>
                      <a:pt x="33" y="41"/>
                      <a:pt x="33" y="39"/>
                    </a:cubicBezTo>
                    <a:cubicBezTo>
                      <a:pt x="33" y="40"/>
                      <a:pt x="33" y="40"/>
                      <a:pt x="33" y="40"/>
                    </a:cubicBezTo>
                    <a:cubicBezTo>
                      <a:pt x="33" y="39"/>
                      <a:pt x="33" y="39"/>
                      <a:pt x="33" y="39"/>
                    </a:cubicBezTo>
                    <a:cubicBezTo>
                      <a:pt x="33" y="39"/>
                      <a:pt x="33" y="39"/>
                      <a:pt x="33" y="39"/>
                    </a:cubicBezTo>
                    <a:cubicBezTo>
                      <a:pt x="33" y="41"/>
                      <a:pt x="33" y="41"/>
                      <a:pt x="33" y="41"/>
                    </a:cubicBezTo>
                    <a:cubicBezTo>
                      <a:pt x="33" y="42"/>
                      <a:pt x="33" y="40"/>
                      <a:pt x="33" y="39"/>
                    </a:cubicBezTo>
                    <a:cubicBezTo>
                      <a:pt x="33" y="38"/>
                      <a:pt x="33" y="39"/>
                      <a:pt x="33" y="40"/>
                    </a:cubicBezTo>
                    <a:cubicBezTo>
                      <a:pt x="33" y="41"/>
                      <a:pt x="33" y="40"/>
                      <a:pt x="33" y="40"/>
                    </a:cubicBezTo>
                    <a:cubicBezTo>
                      <a:pt x="33" y="41"/>
                      <a:pt x="33" y="40"/>
                      <a:pt x="33" y="41"/>
                    </a:cubicBezTo>
                    <a:cubicBezTo>
                      <a:pt x="33" y="41"/>
                      <a:pt x="33" y="39"/>
                      <a:pt x="34" y="40"/>
                    </a:cubicBezTo>
                    <a:cubicBezTo>
                      <a:pt x="34" y="40"/>
                      <a:pt x="34" y="40"/>
                      <a:pt x="34" y="41"/>
                    </a:cubicBezTo>
                    <a:cubicBezTo>
                      <a:pt x="34" y="40"/>
                      <a:pt x="34" y="40"/>
                      <a:pt x="35" y="40"/>
                    </a:cubicBezTo>
                    <a:cubicBezTo>
                      <a:pt x="34" y="39"/>
                      <a:pt x="34" y="39"/>
                      <a:pt x="34" y="38"/>
                    </a:cubicBezTo>
                    <a:cubicBezTo>
                      <a:pt x="34" y="38"/>
                      <a:pt x="34" y="37"/>
                      <a:pt x="34" y="38"/>
                    </a:cubicBezTo>
                    <a:cubicBezTo>
                      <a:pt x="34" y="38"/>
                      <a:pt x="34" y="38"/>
                      <a:pt x="34" y="38"/>
                    </a:cubicBezTo>
                    <a:cubicBezTo>
                      <a:pt x="34" y="38"/>
                      <a:pt x="35" y="39"/>
                      <a:pt x="34" y="37"/>
                    </a:cubicBezTo>
                    <a:cubicBezTo>
                      <a:pt x="35" y="39"/>
                      <a:pt x="35" y="39"/>
                      <a:pt x="35" y="39"/>
                    </a:cubicBezTo>
                    <a:cubicBezTo>
                      <a:pt x="35" y="38"/>
                      <a:pt x="35" y="38"/>
                      <a:pt x="35" y="38"/>
                    </a:cubicBezTo>
                    <a:cubicBezTo>
                      <a:pt x="35" y="39"/>
                      <a:pt x="35" y="41"/>
                      <a:pt x="36" y="42"/>
                    </a:cubicBezTo>
                    <a:cubicBezTo>
                      <a:pt x="36" y="40"/>
                      <a:pt x="36" y="40"/>
                      <a:pt x="36" y="40"/>
                    </a:cubicBezTo>
                    <a:cubicBezTo>
                      <a:pt x="36" y="40"/>
                      <a:pt x="37" y="40"/>
                      <a:pt x="37" y="41"/>
                    </a:cubicBezTo>
                    <a:cubicBezTo>
                      <a:pt x="38" y="42"/>
                      <a:pt x="37" y="36"/>
                      <a:pt x="37" y="38"/>
                    </a:cubicBezTo>
                    <a:cubicBezTo>
                      <a:pt x="38" y="40"/>
                      <a:pt x="38" y="40"/>
                      <a:pt x="38" y="40"/>
                    </a:cubicBezTo>
                    <a:cubicBezTo>
                      <a:pt x="38" y="40"/>
                      <a:pt x="38" y="39"/>
                      <a:pt x="38" y="39"/>
                    </a:cubicBezTo>
                    <a:cubicBezTo>
                      <a:pt x="38" y="38"/>
                      <a:pt x="38" y="41"/>
                      <a:pt x="38" y="39"/>
                    </a:cubicBezTo>
                    <a:cubicBezTo>
                      <a:pt x="38" y="38"/>
                      <a:pt x="38" y="38"/>
                      <a:pt x="38" y="38"/>
                    </a:cubicBezTo>
                    <a:cubicBezTo>
                      <a:pt x="39" y="42"/>
                      <a:pt x="40" y="38"/>
                      <a:pt x="41" y="40"/>
                    </a:cubicBezTo>
                    <a:cubicBezTo>
                      <a:pt x="40" y="38"/>
                      <a:pt x="41" y="39"/>
                      <a:pt x="41" y="39"/>
                    </a:cubicBezTo>
                    <a:cubicBezTo>
                      <a:pt x="42" y="41"/>
                      <a:pt x="41" y="38"/>
                      <a:pt x="42" y="39"/>
                    </a:cubicBezTo>
                    <a:cubicBezTo>
                      <a:pt x="41" y="37"/>
                      <a:pt x="41" y="37"/>
                      <a:pt x="41" y="37"/>
                    </a:cubicBezTo>
                    <a:cubicBezTo>
                      <a:pt x="42" y="38"/>
                      <a:pt x="40" y="33"/>
                      <a:pt x="42" y="36"/>
                    </a:cubicBezTo>
                    <a:cubicBezTo>
                      <a:pt x="42" y="37"/>
                      <a:pt x="42" y="38"/>
                      <a:pt x="42" y="38"/>
                    </a:cubicBezTo>
                    <a:cubicBezTo>
                      <a:pt x="44" y="41"/>
                      <a:pt x="42" y="36"/>
                      <a:pt x="44" y="38"/>
                    </a:cubicBezTo>
                    <a:cubicBezTo>
                      <a:pt x="43" y="37"/>
                      <a:pt x="43" y="36"/>
                      <a:pt x="43" y="35"/>
                    </a:cubicBezTo>
                    <a:cubicBezTo>
                      <a:pt x="43" y="36"/>
                      <a:pt x="44" y="37"/>
                      <a:pt x="44" y="37"/>
                    </a:cubicBezTo>
                    <a:cubicBezTo>
                      <a:pt x="44" y="37"/>
                      <a:pt x="44" y="36"/>
                      <a:pt x="44" y="37"/>
                    </a:cubicBezTo>
                    <a:cubicBezTo>
                      <a:pt x="45" y="37"/>
                      <a:pt x="45" y="38"/>
                      <a:pt x="45" y="38"/>
                    </a:cubicBezTo>
                    <a:cubicBezTo>
                      <a:pt x="45" y="38"/>
                      <a:pt x="45" y="37"/>
                      <a:pt x="45" y="36"/>
                    </a:cubicBezTo>
                    <a:cubicBezTo>
                      <a:pt x="46" y="38"/>
                      <a:pt x="46" y="37"/>
                      <a:pt x="47" y="38"/>
                    </a:cubicBezTo>
                    <a:cubicBezTo>
                      <a:pt x="46" y="35"/>
                      <a:pt x="48" y="38"/>
                      <a:pt x="46" y="35"/>
                    </a:cubicBezTo>
                    <a:cubicBezTo>
                      <a:pt x="47" y="36"/>
                      <a:pt x="47" y="36"/>
                      <a:pt x="47" y="36"/>
                    </a:cubicBezTo>
                    <a:cubicBezTo>
                      <a:pt x="46" y="35"/>
                      <a:pt x="46" y="34"/>
                      <a:pt x="46" y="33"/>
                    </a:cubicBezTo>
                    <a:cubicBezTo>
                      <a:pt x="47" y="35"/>
                      <a:pt x="47" y="35"/>
                      <a:pt x="47" y="35"/>
                    </a:cubicBezTo>
                    <a:cubicBezTo>
                      <a:pt x="48" y="37"/>
                      <a:pt x="47" y="35"/>
                      <a:pt x="48" y="37"/>
                    </a:cubicBezTo>
                    <a:cubicBezTo>
                      <a:pt x="47" y="35"/>
                      <a:pt x="48" y="36"/>
                      <a:pt x="47" y="35"/>
                    </a:cubicBezTo>
                    <a:cubicBezTo>
                      <a:pt x="47" y="34"/>
                      <a:pt x="47" y="34"/>
                      <a:pt x="47" y="34"/>
                    </a:cubicBezTo>
                    <a:cubicBezTo>
                      <a:pt x="47" y="34"/>
                      <a:pt x="47" y="33"/>
                      <a:pt x="47" y="33"/>
                    </a:cubicBezTo>
                    <a:cubicBezTo>
                      <a:pt x="47" y="33"/>
                      <a:pt x="48" y="35"/>
                      <a:pt x="48" y="35"/>
                    </a:cubicBezTo>
                    <a:cubicBezTo>
                      <a:pt x="49" y="36"/>
                      <a:pt x="49" y="35"/>
                      <a:pt x="48" y="35"/>
                    </a:cubicBezTo>
                    <a:cubicBezTo>
                      <a:pt x="48" y="35"/>
                      <a:pt x="48" y="35"/>
                      <a:pt x="48" y="34"/>
                    </a:cubicBezTo>
                    <a:cubicBezTo>
                      <a:pt x="48" y="34"/>
                      <a:pt x="48" y="35"/>
                      <a:pt x="48" y="35"/>
                    </a:cubicBezTo>
                    <a:cubicBezTo>
                      <a:pt x="48" y="34"/>
                      <a:pt x="48" y="34"/>
                      <a:pt x="49" y="34"/>
                    </a:cubicBezTo>
                    <a:cubicBezTo>
                      <a:pt x="49" y="34"/>
                      <a:pt x="49" y="34"/>
                      <a:pt x="49" y="34"/>
                    </a:cubicBezTo>
                    <a:cubicBezTo>
                      <a:pt x="49" y="34"/>
                      <a:pt x="49" y="35"/>
                      <a:pt x="49" y="35"/>
                    </a:cubicBezTo>
                    <a:cubicBezTo>
                      <a:pt x="49" y="35"/>
                      <a:pt x="49" y="35"/>
                      <a:pt x="49" y="35"/>
                    </a:cubicBezTo>
                    <a:cubicBezTo>
                      <a:pt x="49" y="35"/>
                      <a:pt x="49" y="35"/>
                      <a:pt x="49" y="35"/>
                    </a:cubicBezTo>
                    <a:cubicBezTo>
                      <a:pt x="49" y="35"/>
                      <a:pt x="49" y="35"/>
                      <a:pt x="49" y="35"/>
                    </a:cubicBezTo>
                    <a:cubicBezTo>
                      <a:pt x="50" y="36"/>
                      <a:pt x="50" y="36"/>
                      <a:pt x="50" y="36"/>
                    </a:cubicBezTo>
                    <a:cubicBezTo>
                      <a:pt x="50" y="36"/>
                      <a:pt x="50" y="35"/>
                      <a:pt x="49" y="34"/>
                    </a:cubicBezTo>
                    <a:cubicBezTo>
                      <a:pt x="50" y="35"/>
                      <a:pt x="50" y="33"/>
                      <a:pt x="50" y="32"/>
                    </a:cubicBezTo>
                    <a:cubicBezTo>
                      <a:pt x="50" y="33"/>
                      <a:pt x="51" y="34"/>
                      <a:pt x="50" y="33"/>
                    </a:cubicBezTo>
                    <a:cubicBezTo>
                      <a:pt x="50" y="33"/>
                      <a:pt x="50" y="31"/>
                      <a:pt x="50" y="32"/>
                    </a:cubicBezTo>
                    <a:cubicBezTo>
                      <a:pt x="50" y="32"/>
                      <a:pt x="51" y="33"/>
                      <a:pt x="51" y="33"/>
                    </a:cubicBezTo>
                    <a:cubicBezTo>
                      <a:pt x="52" y="33"/>
                      <a:pt x="51" y="32"/>
                      <a:pt x="51" y="32"/>
                    </a:cubicBezTo>
                    <a:cubicBezTo>
                      <a:pt x="52" y="34"/>
                      <a:pt x="51" y="30"/>
                      <a:pt x="52" y="31"/>
                    </a:cubicBezTo>
                    <a:cubicBezTo>
                      <a:pt x="52" y="31"/>
                      <a:pt x="53" y="32"/>
                      <a:pt x="53" y="33"/>
                    </a:cubicBezTo>
                    <a:cubicBezTo>
                      <a:pt x="53" y="32"/>
                      <a:pt x="53" y="31"/>
                      <a:pt x="52" y="29"/>
                    </a:cubicBezTo>
                    <a:cubicBezTo>
                      <a:pt x="53" y="31"/>
                      <a:pt x="53" y="31"/>
                      <a:pt x="53" y="31"/>
                    </a:cubicBezTo>
                    <a:cubicBezTo>
                      <a:pt x="53" y="31"/>
                      <a:pt x="53" y="30"/>
                      <a:pt x="53" y="29"/>
                    </a:cubicBezTo>
                    <a:cubicBezTo>
                      <a:pt x="52" y="28"/>
                      <a:pt x="51" y="27"/>
                      <a:pt x="52" y="27"/>
                    </a:cubicBezTo>
                    <a:cubicBezTo>
                      <a:pt x="52" y="27"/>
                      <a:pt x="52" y="27"/>
                      <a:pt x="52" y="27"/>
                    </a:cubicBezTo>
                    <a:cubicBezTo>
                      <a:pt x="52" y="26"/>
                      <a:pt x="52" y="26"/>
                      <a:pt x="52" y="26"/>
                    </a:cubicBezTo>
                    <a:cubicBezTo>
                      <a:pt x="52" y="27"/>
                      <a:pt x="52" y="27"/>
                      <a:pt x="53" y="28"/>
                    </a:cubicBezTo>
                    <a:cubicBezTo>
                      <a:pt x="54" y="30"/>
                      <a:pt x="54" y="29"/>
                      <a:pt x="54" y="29"/>
                    </a:cubicBezTo>
                    <a:cubicBezTo>
                      <a:pt x="53" y="27"/>
                      <a:pt x="53" y="27"/>
                      <a:pt x="53" y="27"/>
                    </a:cubicBezTo>
                    <a:cubicBezTo>
                      <a:pt x="53" y="27"/>
                      <a:pt x="54" y="29"/>
                      <a:pt x="54" y="28"/>
                    </a:cubicBezTo>
                    <a:cubicBezTo>
                      <a:pt x="52" y="24"/>
                      <a:pt x="52" y="24"/>
                      <a:pt x="52" y="24"/>
                    </a:cubicBezTo>
                    <a:cubicBezTo>
                      <a:pt x="52" y="24"/>
                      <a:pt x="54" y="26"/>
                      <a:pt x="54" y="27"/>
                    </a:cubicBezTo>
                    <a:cubicBezTo>
                      <a:pt x="54" y="26"/>
                      <a:pt x="53" y="24"/>
                      <a:pt x="52" y="22"/>
                    </a:cubicBezTo>
                    <a:cubicBezTo>
                      <a:pt x="52" y="22"/>
                      <a:pt x="52" y="21"/>
                      <a:pt x="52" y="21"/>
                    </a:cubicBezTo>
                    <a:cubicBezTo>
                      <a:pt x="53" y="22"/>
                      <a:pt x="52" y="21"/>
                      <a:pt x="53" y="22"/>
                    </a:cubicBezTo>
                    <a:cubicBezTo>
                      <a:pt x="54" y="23"/>
                      <a:pt x="54" y="23"/>
                      <a:pt x="54" y="23"/>
                    </a:cubicBezTo>
                    <a:cubicBezTo>
                      <a:pt x="54" y="23"/>
                      <a:pt x="55" y="25"/>
                      <a:pt x="55" y="26"/>
                    </a:cubicBezTo>
                    <a:cubicBezTo>
                      <a:pt x="55" y="25"/>
                      <a:pt x="56" y="26"/>
                      <a:pt x="57" y="26"/>
                    </a:cubicBezTo>
                    <a:cubicBezTo>
                      <a:pt x="55" y="23"/>
                      <a:pt x="56" y="24"/>
                      <a:pt x="55" y="22"/>
                    </a:cubicBezTo>
                    <a:cubicBezTo>
                      <a:pt x="55" y="22"/>
                      <a:pt x="56" y="24"/>
                      <a:pt x="57" y="24"/>
                    </a:cubicBezTo>
                    <a:cubicBezTo>
                      <a:pt x="56" y="23"/>
                      <a:pt x="57" y="23"/>
                      <a:pt x="57" y="23"/>
                    </a:cubicBezTo>
                    <a:cubicBezTo>
                      <a:pt x="58" y="23"/>
                      <a:pt x="58" y="23"/>
                      <a:pt x="58" y="23"/>
                    </a:cubicBezTo>
                    <a:cubicBezTo>
                      <a:pt x="57" y="23"/>
                      <a:pt x="58" y="23"/>
                      <a:pt x="57" y="21"/>
                    </a:cubicBezTo>
                    <a:cubicBezTo>
                      <a:pt x="58" y="22"/>
                      <a:pt x="58" y="22"/>
                      <a:pt x="58" y="22"/>
                    </a:cubicBezTo>
                    <a:cubicBezTo>
                      <a:pt x="59" y="22"/>
                      <a:pt x="56" y="19"/>
                      <a:pt x="57" y="20"/>
                    </a:cubicBezTo>
                    <a:cubicBezTo>
                      <a:pt x="58" y="21"/>
                      <a:pt x="58" y="21"/>
                      <a:pt x="58" y="21"/>
                    </a:cubicBezTo>
                    <a:cubicBezTo>
                      <a:pt x="57" y="20"/>
                      <a:pt x="59" y="22"/>
                      <a:pt x="58" y="20"/>
                    </a:cubicBezTo>
                    <a:cubicBezTo>
                      <a:pt x="59" y="21"/>
                      <a:pt x="59" y="21"/>
                      <a:pt x="59" y="21"/>
                    </a:cubicBezTo>
                    <a:cubicBezTo>
                      <a:pt x="59" y="21"/>
                      <a:pt x="59" y="21"/>
                      <a:pt x="58" y="19"/>
                    </a:cubicBezTo>
                    <a:cubicBezTo>
                      <a:pt x="60" y="21"/>
                      <a:pt x="60" y="21"/>
                      <a:pt x="60" y="21"/>
                    </a:cubicBezTo>
                    <a:cubicBezTo>
                      <a:pt x="60" y="22"/>
                      <a:pt x="58" y="19"/>
                      <a:pt x="59" y="19"/>
                    </a:cubicBezTo>
                    <a:cubicBezTo>
                      <a:pt x="59" y="19"/>
                      <a:pt x="60" y="20"/>
                      <a:pt x="60" y="20"/>
                    </a:cubicBezTo>
                    <a:cubicBezTo>
                      <a:pt x="59" y="19"/>
                      <a:pt x="60" y="19"/>
                      <a:pt x="60" y="19"/>
                    </a:cubicBezTo>
                    <a:cubicBezTo>
                      <a:pt x="61" y="20"/>
                      <a:pt x="61" y="20"/>
                      <a:pt x="61" y="20"/>
                    </a:cubicBezTo>
                    <a:cubicBezTo>
                      <a:pt x="62" y="19"/>
                      <a:pt x="64" y="18"/>
                      <a:pt x="63" y="16"/>
                    </a:cubicBezTo>
                    <a:cubicBezTo>
                      <a:pt x="65" y="17"/>
                      <a:pt x="64" y="17"/>
                      <a:pt x="65" y="18"/>
                    </a:cubicBezTo>
                    <a:cubicBezTo>
                      <a:pt x="64" y="17"/>
                      <a:pt x="65" y="18"/>
                      <a:pt x="65" y="17"/>
                    </a:cubicBezTo>
                    <a:cubicBezTo>
                      <a:pt x="65" y="17"/>
                      <a:pt x="65" y="17"/>
                      <a:pt x="65" y="17"/>
                    </a:cubicBezTo>
                    <a:cubicBezTo>
                      <a:pt x="65" y="17"/>
                      <a:pt x="66" y="18"/>
                      <a:pt x="66" y="17"/>
                    </a:cubicBezTo>
                    <a:cubicBezTo>
                      <a:pt x="65" y="17"/>
                      <a:pt x="65" y="17"/>
                      <a:pt x="65" y="17"/>
                    </a:cubicBezTo>
                    <a:cubicBezTo>
                      <a:pt x="64" y="15"/>
                      <a:pt x="68" y="18"/>
                      <a:pt x="66" y="16"/>
                    </a:cubicBezTo>
                    <a:cubicBezTo>
                      <a:pt x="67" y="17"/>
                      <a:pt x="67" y="17"/>
                      <a:pt x="67" y="17"/>
                    </a:cubicBezTo>
                    <a:cubicBezTo>
                      <a:pt x="65" y="15"/>
                      <a:pt x="68" y="17"/>
                      <a:pt x="66" y="16"/>
                    </a:cubicBezTo>
                    <a:cubicBezTo>
                      <a:pt x="67" y="16"/>
                      <a:pt x="67" y="16"/>
                      <a:pt x="67" y="16"/>
                    </a:cubicBezTo>
                    <a:cubicBezTo>
                      <a:pt x="68" y="17"/>
                      <a:pt x="65" y="14"/>
                      <a:pt x="67" y="15"/>
                    </a:cubicBezTo>
                    <a:cubicBezTo>
                      <a:pt x="67" y="15"/>
                      <a:pt x="66" y="14"/>
                      <a:pt x="65" y="13"/>
                    </a:cubicBezTo>
                    <a:cubicBezTo>
                      <a:pt x="67" y="14"/>
                      <a:pt x="67" y="14"/>
                      <a:pt x="67" y="14"/>
                    </a:cubicBezTo>
                    <a:cubicBezTo>
                      <a:pt x="67" y="13"/>
                      <a:pt x="68" y="12"/>
                      <a:pt x="66" y="10"/>
                    </a:cubicBezTo>
                    <a:cubicBezTo>
                      <a:pt x="67" y="10"/>
                      <a:pt x="67" y="10"/>
                      <a:pt x="67" y="10"/>
                    </a:cubicBezTo>
                    <a:cubicBezTo>
                      <a:pt x="65" y="9"/>
                      <a:pt x="70" y="11"/>
                      <a:pt x="66" y="8"/>
                    </a:cubicBezTo>
                    <a:cubicBezTo>
                      <a:pt x="65" y="7"/>
                      <a:pt x="65" y="7"/>
                      <a:pt x="65" y="7"/>
                    </a:cubicBezTo>
                    <a:cubicBezTo>
                      <a:pt x="67" y="8"/>
                      <a:pt x="67" y="8"/>
                      <a:pt x="67" y="8"/>
                    </a:cubicBezTo>
                    <a:cubicBezTo>
                      <a:pt x="66" y="8"/>
                      <a:pt x="67" y="8"/>
                      <a:pt x="66" y="7"/>
                    </a:cubicBezTo>
                    <a:cubicBezTo>
                      <a:pt x="67" y="8"/>
                      <a:pt x="67" y="8"/>
                      <a:pt x="67" y="8"/>
                    </a:cubicBezTo>
                    <a:cubicBezTo>
                      <a:pt x="67" y="8"/>
                      <a:pt x="65" y="6"/>
                      <a:pt x="65" y="7"/>
                    </a:cubicBezTo>
                    <a:cubicBezTo>
                      <a:pt x="66" y="7"/>
                      <a:pt x="66" y="7"/>
                      <a:pt x="66" y="7"/>
                    </a:cubicBezTo>
                    <a:cubicBezTo>
                      <a:pt x="69" y="7"/>
                      <a:pt x="72" y="3"/>
                      <a:pt x="68" y="4"/>
                    </a:cubicBezTo>
                    <a:close/>
                    <a:moveTo>
                      <a:pt x="61" y="9"/>
                    </a:moveTo>
                    <a:cubicBezTo>
                      <a:pt x="60" y="9"/>
                      <a:pt x="61" y="7"/>
                      <a:pt x="62" y="6"/>
                    </a:cubicBezTo>
                    <a:cubicBezTo>
                      <a:pt x="62" y="8"/>
                      <a:pt x="61" y="9"/>
                      <a:pt x="61"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16" name="Freeform 255"/>
              <p:cNvSpPr/>
              <p:nvPr/>
            </p:nvSpPr>
            <p:spPr bwMode="auto">
              <a:xfrm>
                <a:off x="4011" y="3063"/>
                <a:ext cx="5" cy="5"/>
              </a:xfrm>
              <a:custGeom>
                <a:avLst/>
                <a:gdLst>
                  <a:gd name="T0" fmla="*/ 5 w 5"/>
                  <a:gd name="T1" fmla="*/ 5 h 5"/>
                  <a:gd name="T2" fmla="*/ 0 w 5"/>
                  <a:gd name="T3" fmla="*/ 0 h 5"/>
                  <a:gd name="T4" fmla="*/ 2 w 5"/>
                  <a:gd name="T5" fmla="*/ 5 h 5"/>
                  <a:gd name="T6" fmla="*/ 5 w 5"/>
                  <a:gd name="T7" fmla="*/ 5 h 5"/>
                </a:gdLst>
                <a:ahLst/>
                <a:cxnLst>
                  <a:cxn ang="0">
                    <a:pos x="T0" y="T1"/>
                  </a:cxn>
                  <a:cxn ang="0">
                    <a:pos x="T2" y="T3"/>
                  </a:cxn>
                  <a:cxn ang="0">
                    <a:pos x="T4" y="T5"/>
                  </a:cxn>
                  <a:cxn ang="0">
                    <a:pos x="T6" y="T7"/>
                  </a:cxn>
                </a:cxnLst>
                <a:rect l="0" t="0" r="r" b="b"/>
                <a:pathLst>
                  <a:path w="5" h="5">
                    <a:moveTo>
                      <a:pt x="5" y="5"/>
                    </a:moveTo>
                    <a:lnTo>
                      <a:pt x="0" y="0"/>
                    </a:lnTo>
                    <a:lnTo>
                      <a:pt x="2" y="5"/>
                    </a:lnTo>
                    <a:lnTo>
                      <a:pt x="5"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17" name="Freeform 256"/>
              <p:cNvSpPr/>
              <p:nvPr/>
            </p:nvSpPr>
            <p:spPr bwMode="auto">
              <a:xfrm>
                <a:off x="3912" y="3100"/>
                <a:ext cx="2" cy="2"/>
              </a:xfrm>
              <a:custGeom>
                <a:avLst/>
                <a:gdLst>
                  <a:gd name="T0" fmla="*/ 0 w 1"/>
                  <a:gd name="T1" fmla="*/ 0 h 1"/>
                  <a:gd name="T2" fmla="*/ 0 w 1"/>
                  <a:gd name="T3" fmla="*/ 1 h 1"/>
                  <a:gd name="T4" fmla="*/ 1 w 1"/>
                  <a:gd name="T5" fmla="*/ 0 h 1"/>
                  <a:gd name="T6" fmla="*/ 0 w 1"/>
                  <a:gd name="T7" fmla="*/ 0 h 1"/>
                </a:gdLst>
                <a:ahLst/>
                <a:cxnLst>
                  <a:cxn ang="0">
                    <a:pos x="T0" y="T1"/>
                  </a:cxn>
                  <a:cxn ang="0">
                    <a:pos x="T2" y="T3"/>
                  </a:cxn>
                  <a:cxn ang="0">
                    <a:pos x="T4" y="T5"/>
                  </a:cxn>
                  <a:cxn ang="0">
                    <a:pos x="T6" y="T7"/>
                  </a:cxn>
                </a:cxnLst>
                <a:rect l="0" t="0" r="r" b="b"/>
                <a:pathLst>
                  <a:path w="1" h="1">
                    <a:moveTo>
                      <a:pt x="0" y="0"/>
                    </a:moveTo>
                    <a:cubicBezTo>
                      <a:pt x="0" y="1"/>
                      <a:pt x="0" y="1"/>
                      <a:pt x="0" y="1"/>
                    </a:cubicBezTo>
                    <a:cubicBezTo>
                      <a:pt x="0" y="1"/>
                      <a:pt x="1" y="1"/>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18" name="Freeform 257"/>
              <p:cNvSpPr/>
              <p:nvPr/>
            </p:nvSpPr>
            <p:spPr bwMode="auto">
              <a:xfrm>
                <a:off x="3996" y="3089"/>
                <a:ext cx="3" cy="0"/>
              </a:xfrm>
              <a:custGeom>
                <a:avLst/>
                <a:gdLst>
                  <a:gd name="T0" fmla="*/ 0 w 1"/>
                  <a:gd name="T1" fmla="*/ 1 w 1"/>
                  <a:gd name="T2" fmla="*/ 0 w 1"/>
                  <a:gd name="T3" fmla="*/ 0 w 1"/>
                </a:gdLst>
                <a:ahLst/>
                <a:cxnLst>
                  <a:cxn ang="0">
                    <a:pos x="T0" y="0"/>
                  </a:cxn>
                  <a:cxn ang="0">
                    <a:pos x="T1" y="0"/>
                  </a:cxn>
                  <a:cxn ang="0">
                    <a:pos x="T2" y="0"/>
                  </a:cxn>
                  <a:cxn ang="0">
                    <a:pos x="T3" y="0"/>
                  </a:cxn>
                </a:cxnLst>
                <a:rect l="0" t="0" r="r" b="b"/>
                <a:pathLst>
                  <a:path w="1">
                    <a:moveTo>
                      <a:pt x="0" y="0"/>
                    </a:moveTo>
                    <a:cubicBezTo>
                      <a:pt x="1" y="0"/>
                      <a:pt x="1" y="0"/>
                      <a:pt x="1" y="0"/>
                    </a:cubicBezTo>
                    <a:cubicBezTo>
                      <a:pt x="1"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19" name="Oval 258"/>
              <p:cNvSpPr>
                <a:spLocks noChangeArrowheads="1"/>
              </p:cNvSpPr>
              <p:nvPr/>
            </p:nvSpPr>
            <p:spPr bwMode="auto">
              <a:xfrm>
                <a:off x="3595" y="1825"/>
                <a:ext cx="1" cy="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20" name="Freeform 259"/>
              <p:cNvSpPr/>
              <p:nvPr/>
            </p:nvSpPr>
            <p:spPr bwMode="auto">
              <a:xfrm>
                <a:off x="3598" y="1825"/>
                <a:ext cx="2" cy="0"/>
              </a:xfrm>
              <a:custGeom>
                <a:avLst/>
                <a:gdLst>
                  <a:gd name="T0" fmla="*/ 1 w 1"/>
                  <a:gd name="T1" fmla="*/ 1 w 1"/>
                  <a:gd name="T2" fmla="*/ 0 w 1"/>
                  <a:gd name="T3" fmla="*/ 0 w 1"/>
                  <a:gd name="T4" fmla="*/ 1 w 1"/>
                </a:gdLst>
                <a:ahLst/>
                <a:cxnLst>
                  <a:cxn ang="0">
                    <a:pos x="T0" y="0"/>
                  </a:cxn>
                  <a:cxn ang="0">
                    <a:pos x="T1" y="0"/>
                  </a:cxn>
                  <a:cxn ang="0">
                    <a:pos x="T2" y="0"/>
                  </a:cxn>
                  <a:cxn ang="0">
                    <a:pos x="T3" y="0"/>
                  </a:cxn>
                  <a:cxn ang="0">
                    <a:pos x="T4" y="0"/>
                  </a:cxn>
                </a:cxnLst>
                <a:rect l="0" t="0" r="r" b="b"/>
                <a:pathLst>
                  <a:path w="1">
                    <a:moveTo>
                      <a:pt x="1" y="0"/>
                    </a:moveTo>
                    <a:cubicBezTo>
                      <a:pt x="1" y="0"/>
                      <a:pt x="1" y="0"/>
                      <a:pt x="1" y="0"/>
                    </a:cubicBezTo>
                    <a:cubicBezTo>
                      <a:pt x="1" y="0"/>
                      <a:pt x="0" y="0"/>
                      <a:pt x="0" y="0"/>
                    </a:cubicBezTo>
                    <a:cubicBezTo>
                      <a:pt x="0" y="0"/>
                      <a:pt x="0"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21" name="Freeform 260"/>
              <p:cNvSpPr/>
              <p:nvPr/>
            </p:nvSpPr>
            <p:spPr bwMode="auto">
              <a:xfrm>
                <a:off x="3918" y="285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22" name="Freeform 261"/>
              <p:cNvSpPr/>
              <p:nvPr/>
            </p:nvSpPr>
            <p:spPr bwMode="auto">
              <a:xfrm>
                <a:off x="3924" y="3038"/>
                <a:ext cx="2" cy="2"/>
              </a:xfrm>
              <a:custGeom>
                <a:avLst/>
                <a:gdLst>
                  <a:gd name="T0" fmla="*/ 0 w 2"/>
                  <a:gd name="T1" fmla="*/ 0 h 2"/>
                  <a:gd name="T2" fmla="*/ 2 w 2"/>
                  <a:gd name="T3" fmla="*/ 2 h 2"/>
                  <a:gd name="T4" fmla="*/ 2 w 2"/>
                  <a:gd name="T5" fmla="*/ 0 h 2"/>
                  <a:gd name="T6" fmla="*/ 0 w 2"/>
                  <a:gd name="T7" fmla="*/ 0 h 2"/>
                </a:gdLst>
                <a:ahLst/>
                <a:cxnLst>
                  <a:cxn ang="0">
                    <a:pos x="T0" y="T1"/>
                  </a:cxn>
                  <a:cxn ang="0">
                    <a:pos x="T2" y="T3"/>
                  </a:cxn>
                  <a:cxn ang="0">
                    <a:pos x="T4" y="T5"/>
                  </a:cxn>
                  <a:cxn ang="0">
                    <a:pos x="T6" y="T7"/>
                  </a:cxn>
                </a:cxnLst>
                <a:rect l="0" t="0" r="r" b="b"/>
                <a:pathLst>
                  <a:path w="2" h="2">
                    <a:moveTo>
                      <a:pt x="0" y="0"/>
                    </a:moveTo>
                    <a:lnTo>
                      <a:pt x="2" y="2"/>
                    </a:lnTo>
                    <a:lnTo>
                      <a:pt x="2"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23" name="Freeform 262"/>
              <p:cNvSpPr/>
              <p:nvPr/>
            </p:nvSpPr>
            <p:spPr bwMode="auto">
              <a:xfrm>
                <a:off x="3986" y="3027"/>
                <a:ext cx="2" cy="3"/>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1"/>
                      <a:pt x="0" y="0"/>
                      <a:pt x="0" y="0"/>
                    </a:cubicBezTo>
                    <a:cubicBezTo>
                      <a:pt x="0" y="0"/>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24" name="Freeform 263"/>
              <p:cNvSpPr/>
              <p:nvPr/>
            </p:nvSpPr>
            <p:spPr bwMode="auto">
              <a:xfrm>
                <a:off x="3899" y="3091"/>
                <a:ext cx="2" cy="2"/>
              </a:xfrm>
              <a:custGeom>
                <a:avLst/>
                <a:gdLst>
                  <a:gd name="T0" fmla="*/ 1 w 1"/>
                  <a:gd name="T1" fmla="*/ 0 h 1"/>
                  <a:gd name="T2" fmla="*/ 1 w 1"/>
                  <a:gd name="T3" fmla="*/ 1 h 1"/>
                  <a:gd name="T4" fmla="*/ 1 w 1"/>
                  <a:gd name="T5" fmla="*/ 0 h 1"/>
                </a:gdLst>
                <a:ahLst/>
                <a:cxnLst>
                  <a:cxn ang="0">
                    <a:pos x="T0" y="T1"/>
                  </a:cxn>
                  <a:cxn ang="0">
                    <a:pos x="T2" y="T3"/>
                  </a:cxn>
                  <a:cxn ang="0">
                    <a:pos x="T4" y="T5"/>
                  </a:cxn>
                </a:cxnLst>
                <a:rect l="0" t="0" r="r" b="b"/>
                <a:pathLst>
                  <a:path w="1" h="1">
                    <a:moveTo>
                      <a:pt x="1" y="0"/>
                    </a:moveTo>
                    <a:cubicBezTo>
                      <a:pt x="0" y="1"/>
                      <a:pt x="1" y="0"/>
                      <a:pt x="1" y="1"/>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25" name="Rectangle 264"/>
              <p:cNvSpPr>
                <a:spLocks noChangeArrowheads="1"/>
              </p:cNvSpPr>
              <p:nvPr/>
            </p:nvSpPr>
            <p:spPr bwMode="auto">
              <a:xfrm>
                <a:off x="4013" y="3004"/>
                <a:ext cx="1" cy="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26" name="Freeform 265"/>
              <p:cNvSpPr/>
              <p:nvPr/>
            </p:nvSpPr>
            <p:spPr bwMode="auto">
              <a:xfrm>
                <a:off x="3903" y="3055"/>
                <a:ext cx="6" cy="2"/>
              </a:xfrm>
              <a:custGeom>
                <a:avLst/>
                <a:gdLst>
                  <a:gd name="T0" fmla="*/ 3 w 3"/>
                  <a:gd name="T1" fmla="*/ 0 h 1"/>
                  <a:gd name="T2" fmla="*/ 0 w 3"/>
                  <a:gd name="T3" fmla="*/ 1 h 1"/>
                  <a:gd name="T4" fmla="*/ 3 w 3"/>
                  <a:gd name="T5" fmla="*/ 0 h 1"/>
                </a:gdLst>
                <a:ahLst/>
                <a:cxnLst>
                  <a:cxn ang="0">
                    <a:pos x="T0" y="T1"/>
                  </a:cxn>
                  <a:cxn ang="0">
                    <a:pos x="T2" y="T3"/>
                  </a:cxn>
                  <a:cxn ang="0">
                    <a:pos x="T4" y="T5"/>
                  </a:cxn>
                </a:cxnLst>
                <a:rect l="0" t="0" r="r" b="b"/>
                <a:pathLst>
                  <a:path w="3" h="1">
                    <a:moveTo>
                      <a:pt x="3" y="0"/>
                    </a:moveTo>
                    <a:cubicBezTo>
                      <a:pt x="0" y="1"/>
                      <a:pt x="0" y="1"/>
                      <a:pt x="0" y="1"/>
                    </a:cubicBezTo>
                    <a:cubicBezTo>
                      <a:pt x="2" y="1"/>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27" name="Freeform 266"/>
              <p:cNvSpPr/>
              <p:nvPr/>
            </p:nvSpPr>
            <p:spPr bwMode="auto">
              <a:xfrm>
                <a:off x="3905" y="3055"/>
                <a:ext cx="4" cy="0"/>
              </a:xfrm>
              <a:custGeom>
                <a:avLst/>
                <a:gdLst>
                  <a:gd name="T0" fmla="*/ 1 w 2"/>
                  <a:gd name="T1" fmla="*/ 2 w 2"/>
                  <a:gd name="T2" fmla="*/ 1 w 2"/>
                </a:gdLst>
                <a:ahLst/>
                <a:cxnLst>
                  <a:cxn ang="0">
                    <a:pos x="T0" y="0"/>
                  </a:cxn>
                  <a:cxn ang="0">
                    <a:pos x="T1" y="0"/>
                  </a:cxn>
                  <a:cxn ang="0">
                    <a:pos x="T2" y="0"/>
                  </a:cxn>
                </a:cxnLst>
                <a:rect l="0" t="0" r="r" b="b"/>
                <a:pathLst>
                  <a:path w="2">
                    <a:moveTo>
                      <a:pt x="1" y="0"/>
                    </a:moveTo>
                    <a:cubicBezTo>
                      <a:pt x="0" y="0"/>
                      <a:pt x="1" y="0"/>
                      <a:pt x="2" y="0"/>
                    </a:cubicBezTo>
                    <a:cubicBezTo>
                      <a:pt x="2" y="0"/>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28" name="Freeform 267"/>
              <p:cNvSpPr/>
              <p:nvPr/>
            </p:nvSpPr>
            <p:spPr bwMode="auto">
              <a:xfrm>
                <a:off x="3897" y="3085"/>
                <a:ext cx="4" cy="2"/>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0" y="1"/>
                      <a:pt x="0" y="1"/>
                      <a:pt x="0" y="1"/>
                    </a:cubicBezTo>
                    <a:cubicBezTo>
                      <a:pt x="0" y="1"/>
                      <a:pt x="1" y="1"/>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29" name="Freeform 268"/>
              <p:cNvSpPr/>
              <p:nvPr/>
            </p:nvSpPr>
            <p:spPr bwMode="auto">
              <a:xfrm>
                <a:off x="3897" y="3095"/>
                <a:ext cx="2" cy="2"/>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1"/>
                      <a:pt x="0" y="0"/>
                      <a:pt x="1"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30" name="Freeform 269"/>
              <p:cNvSpPr/>
              <p:nvPr/>
            </p:nvSpPr>
            <p:spPr bwMode="auto">
              <a:xfrm>
                <a:off x="3984" y="3095"/>
                <a:ext cx="0" cy="2"/>
              </a:xfrm>
              <a:custGeom>
                <a:avLst/>
                <a:gdLst>
                  <a:gd name="T0" fmla="*/ 2 h 2"/>
                  <a:gd name="T1" fmla="*/ 2 h 2"/>
                  <a:gd name="T2" fmla="*/ 0 h 2"/>
                  <a:gd name="T3" fmla="*/ 2 h 2"/>
                </a:gdLst>
                <a:ahLst/>
                <a:cxnLst>
                  <a:cxn ang="0">
                    <a:pos x="0" y="T0"/>
                  </a:cxn>
                  <a:cxn ang="0">
                    <a:pos x="0" y="T1"/>
                  </a:cxn>
                  <a:cxn ang="0">
                    <a:pos x="0" y="T2"/>
                  </a:cxn>
                  <a:cxn ang="0">
                    <a:pos x="0" y="T3"/>
                  </a:cxn>
                </a:cxnLst>
                <a:rect l="0" t="0" r="r" b="b"/>
                <a:pathLst>
                  <a:path h="2">
                    <a:moveTo>
                      <a:pt x="0" y="2"/>
                    </a:moveTo>
                    <a:lnTo>
                      <a:pt x="0" y="2"/>
                    </a:lnTo>
                    <a:lnTo>
                      <a:pt x="0" y="0"/>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31" name="Freeform 270"/>
              <p:cNvSpPr/>
              <p:nvPr/>
            </p:nvSpPr>
            <p:spPr bwMode="auto">
              <a:xfrm>
                <a:off x="3600" y="182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32" name="Freeform 271"/>
              <p:cNvSpPr/>
              <p:nvPr/>
            </p:nvSpPr>
            <p:spPr bwMode="auto">
              <a:xfrm>
                <a:off x="3905" y="3100"/>
                <a:ext cx="4" cy="4"/>
              </a:xfrm>
              <a:custGeom>
                <a:avLst/>
                <a:gdLst>
                  <a:gd name="T0" fmla="*/ 1 w 2"/>
                  <a:gd name="T1" fmla="*/ 0 h 2"/>
                  <a:gd name="T2" fmla="*/ 1 w 2"/>
                  <a:gd name="T3" fmla="*/ 1 h 2"/>
                  <a:gd name="T4" fmla="*/ 1 w 2"/>
                  <a:gd name="T5" fmla="*/ 0 h 2"/>
                </a:gdLst>
                <a:ahLst/>
                <a:cxnLst>
                  <a:cxn ang="0">
                    <a:pos x="T0" y="T1"/>
                  </a:cxn>
                  <a:cxn ang="0">
                    <a:pos x="T2" y="T3"/>
                  </a:cxn>
                  <a:cxn ang="0">
                    <a:pos x="T4" y="T5"/>
                  </a:cxn>
                </a:cxnLst>
                <a:rect l="0" t="0" r="r" b="b"/>
                <a:pathLst>
                  <a:path w="2" h="2">
                    <a:moveTo>
                      <a:pt x="1" y="0"/>
                    </a:moveTo>
                    <a:cubicBezTo>
                      <a:pt x="0" y="2"/>
                      <a:pt x="1" y="0"/>
                      <a:pt x="1" y="1"/>
                    </a:cubicBezTo>
                    <a:cubicBezTo>
                      <a:pt x="2"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33" name="Freeform 272"/>
              <p:cNvSpPr/>
              <p:nvPr/>
            </p:nvSpPr>
            <p:spPr bwMode="auto">
              <a:xfrm>
                <a:off x="4230" y="2480"/>
                <a:ext cx="4" cy="2"/>
              </a:xfrm>
              <a:custGeom>
                <a:avLst/>
                <a:gdLst>
                  <a:gd name="T0" fmla="*/ 1 w 2"/>
                  <a:gd name="T1" fmla="*/ 1 h 1"/>
                  <a:gd name="T2" fmla="*/ 2 w 2"/>
                  <a:gd name="T3" fmla="*/ 1 h 1"/>
                  <a:gd name="T4" fmla="*/ 1 w 2"/>
                  <a:gd name="T5" fmla="*/ 1 h 1"/>
                </a:gdLst>
                <a:ahLst/>
                <a:cxnLst>
                  <a:cxn ang="0">
                    <a:pos x="T0" y="T1"/>
                  </a:cxn>
                  <a:cxn ang="0">
                    <a:pos x="T2" y="T3"/>
                  </a:cxn>
                  <a:cxn ang="0">
                    <a:pos x="T4" y="T5"/>
                  </a:cxn>
                </a:cxnLst>
                <a:rect l="0" t="0" r="r" b="b"/>
                <a:pathLst>
                  <a:path w="2" h="1">
                    <a:moveTo>
                      <a:pt x="1" y="1"/>
                    </a:moveTo>
                    <a:cubicBezTo>
                      <a:pt x="0" y="1"/>
                      <a:pt x="1" y="1"/>
                      <a:pt x="2" y="1"/>
                    </a:cubicBezTo>
                    <a:cubicBezTo>
                      <a:pt x="2" y="0"/>
                      <a:pt x="2"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34" name="Freeform 273"/>
              <p:cNvSpPr/>
              <p:nvPr/>
            </p:nvSpPr>
            <p:spPr bwMode="auto">
              <a:xfrm>
                <a:off x="3895" y="3080"/>
                <a:ext cx="4" cy="3"/>
              </a:xfrm>
              <a:custGeom>
                <a:avLst/>
                <a:gdLst>
                  <a:gd name="T0" fmla="*/ 0 w 2"/>
                  <a:gd name="T1" fmla="*/ 0 h 1"/>
                  <a:gd name="T2" fmla="*/ 1 w 2"/>
                  <a:gd name="T3" fmla="*/ 0 h 1"/>
                  <a:gd name="T4" fmla="*/ 1 w 2"/>
                  <a:gd name="T5" fmla="*/ 0 h 1"/>
                  <a:gd name="T6" fmla="*/ 0 w 2"/>
                  <a:gd name="T7" fmla="*/ 0 h 1"/>
                </a:gdLst>
                <a:ahLst/>
                <a:cxnLst>
                  <a:cxn ang="0">
                    <a:pos x="T0" y="T1"/>
                  </a:cxn>
                  <a:cxn ang="0">
                    <a:pos x="T2" y="T3"/>
                  </a:cxn>
                  <a:cxn ang="0">
                    <a:pos x="T4" y="T5"/>
                  </a:cxn>
                  <a:cxn ang="0">
                    <a:pos x="T6" y="T7"/>
                  </a:cxn>
                </a:cxnLst>
                <a:rect l="0" t="0" r="r" b="b"/>
                <a:pathLst>
                  <a:path w="2" h="1">
                    <a:moveTo>
                      <a:pt x="0" y="0"/>
                    </a:moveTo>
                    <a:cubicBezTo>
                      <a:pt x="0" y="1"/>
                      <a:pt x="1" y="0"/>
                      <a:pt x="1" y="0"/>
                    </a:cubicBezTo>
                    <a:cubicBezTo>
                      <a:pt x="1" y="0"/>
                      <a:pt x="2"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35" name="Freeform 274"/>
              <p:cNvSpPr/>
              <p:nvPr/>
            </p:nvSpPr>
            <p:spPr bwMode="auto">
              <a:xfrm>
                <a:off x="4007" y="3076"/>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36" name="Freeform 275"/>
              <p:cNvSpPr/>
              <p:nvPr/>
            </p:nvSpPr>
            <p:spPr bwMode="auto">
              <a:xfrm>
                <a:off x="3598" y="182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37" name="Freeform 276"/>
              <p:cNvSpPr/>
              <p:nvPr/>
            </p:nvSpPr>
            <p:spPr bwMode="auto">
              <a:xfrm>
                <a:off x="4005" y="3074"/>
                <a:ext cx="2" cy="2"/>
              </a:xfrm>
              <a:custGeom>
                <a:avLst/>
                <a:gdLst>
                  <a:gd name="T0" fmla="*/ 1 w 1"/>
                  <a:gd name="T1" fmla="*/ 1 h 1"/>
                  <a:gd name="T2" fmla="*/ 0 w 1"/>
                  <a:gd name="T3" fmla="*/ 1 h 1"/>
                  <a:gd name="T4" fmla="*/ 1 w 1"/>
                  <a:gd name="T5" fmla="*/ 1 h 1"/>
                </a:gdLst>
                <a:ahLst/>
                <a:cxnLst>
                  <a:cxn ang="0">
                    <a:pos x="T0" y="T1"/>
                  </a:cxn>
                  <a:cxn ang="0">
                    <a:pos x="T2" y="T3"/>
                  </a:cxn>
                  <a:cxn ang="0">
                    <a:pos x="T4" y="T5"/>
                  </a:cxn>
                </a:cxnLst>
                <a:rect l="0" t="0" r="r" b="b"/>
                <a:pathLst>
                  <a:path w="1" h="1">
                    <a:moveTo>
                      <a:pt x="1" y="1"/>
                    </a:moveTo>
                    <a:cubicBezTo>
                      <a:pt x="1" y="1"/>
                      <a:pt x="1" y="1"/>
                      <a:pt x="0" y="1"/>
                    </a:cubicBezTo>
                    <a:cubicBezTo>
                      <a:pt x="0" y="0"/>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38" name="Freeform 277"/>
              <p:cNvSpPr/>
              <p:nvPr/>
            </p:nvSpPr>
            <p:spPr bwMode="auto">
              <a:xfrm>
                <a:off x="4007" y="308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39" name="Freeform 278"/>
              <p:cNvSpPr/>
              <p:nvPr/>
            </p:nvSpPr>
            <p:spPr bwMode="auto">
              <a:xfrm>
                <a:off x="3598" y="1823"/>
                <a:ext cx="2"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40" name="Freeform 279"/>
              <p:cNvSpPr/>
              <p:nvPr/>
            </p:nvSpPr>
            <p:spPr bwMode="auto">
              <a:xfrm>
                <a:off x="3598" y="1823"/>
                <a:ext cx="2" cy="0"/>
              </a:xfrm>
              <a:custGeom>
                <a:avLst/>
                <a:gdLst>
                  <a:gd name="T0" fmla="*/ 1 w 1"/>
                  <a:gd name="T1" fmla="*/ 1 w 1"/>
                  <a:gd name="T2" fmla="*/ 0 w 1"/>
                  <a:gd name="T3" fmla="*/ 0 w 1"/>
                  <a:gd name="T4" fmla="*/ 0 w 1"/>
                  <a:gd name="T5" fmla="*/ 1 w 1"/>
                </a:gdLst>
                <a:ahLst/>
                <a:cxnLst>
                  <a:cxn ang="0">
                    <a:pos x="T0" y="0"/>
                  </a:cxn>
                  <a:cxn ang="0">
                    <a:pos x="T1" y="0"/>
                  </a:cxn>
                  <a:cxn ang="0">
                    <a:pos x="T2" y="0"/>
                  </a:cxn>
                  <a:cxn ang="0">
                    <a:pos x="T3" y="0"/>
                  </a:cxn>
                  <a:cxn ang="0">
                    <a:pos x="T4" y="0"/>
                  </a:cxn>
                  <a:cxn ang="0">
                    <a:pos x="T5" y="0"/>
                  </a:cxn>
                </a:cxnLst>
                <a:rect l="0" t="0" r="r" b="b"/>
                <a:pathLst>
                  <a:path w="1">
                    <a:moveTo>
                      <a:pt x="1" y="0"/>
                    </a:moveTo>
                    <a:cubicBezTo>
                      <a:pt x="1" y="0"/>
                      <a:pt x="1" y="0"/>
                      <a:pt x="1" y="0"/>
                    </a:cubicBezTo>
                    <a:cubicBezTo>
                      <a:pt x="1" y="0"/>
                      <a:pt x="0" y="0"/>
                      <a:pt x="0" y="0"/>
                    </a:cubicBezTo>
                    <a:cubicBezTo>
                      <a:pt x="0" y="0"/>
                      <a:pt x="0" y="0"/>
                      <a:pt x="0" y="0"/>
                    </a:cubicBezTo>
                    <a:cubicBezTo>
                      <a:pt x="0" y="0"/>
                      <a:pt x="0"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41" name="Freeform 280"/>
              <p:cNvSpPr/>
              <p:nvPr/>
            </p:nvSpPr>
            <p:spPr bwMode="auto">
              <a:xfrm>
                <a:off x="4009" y="3083"/>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42" name="Freeform 281"/>
              <p:cNvSpPr/>
              <p:nvPr/>
            </p:nvSpPr>
            <p:spPr bwMode="auto">
              <a:xfrm>
                <a:off x="3602" y="182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43" name="Freeform 282"/>
              <p:cNvSpPr/>
              <p:nvPr/>
            </p:nvSpPr>
            <p:spPr bwMode="auto">
              <a:xfrm>
                <a:off x="3929" y="1870"/>
                <a:ext cx="4" cy="8"/>
              </a:xfrm>
              <a:custGeom>
                <a:avLst/>
                <a:gdLst>
                  <a:gd name="T0" fmla="*/ 2 w 2"/>
                  <a:gd name="T1" fmla="*/ 1 h 4"/>
                  <a:gd name="T2" fmla="*/ 1 w 2"/>
                  <a:gd name="T3" fmla="*/ 4 h 4"/>
                  <a:gd name="T4" fmla="*/ 2 w 2"/>
                  <a:gd name="T5" fmla="*/ 1 h 4"/>
                </a:gdLst>
                <a:ahLst/>
                <a:cxnLst>
                  <a:cxn ang="0">
                    <a:pos x="T0" y="T1"/>
                  </a:cxn>
                  <a:cxn ang="0">
                    <a:pos x="T2" y="T3"/>
                  </a:cxn>
                  <a:cxn ang="0">
                    <a:pos x="T4" y="T5"/>
                  </a:cxn>
                </a:cxnLst>
                <a:rect l="0" t="0" r="r" b="b"/>
                <a:pathLst>
                  <a:path w="2" h="4">
                    <a:moveTo>
                      <a:pt x="2" y="1"/>
                    </a:moveTo>
                    <a:cubicBezTo>
                      <a:pt x="2" y="1"/>
                      <a:pt x="0" y="1"/>
                      <a:pt x="1" y="4"/>
                    </a:cubicBezTo>
                    <a:cubicBezTo>
                      <a:pt x="1" y="0"/>
                      <a:pt x="2" y="4"/>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44" name="Freeform 283"/>
              <p:cNvSpPr/>
              <p:nvPr/>
            </p:nvSpPr>
            <p:spPr bwMode="auto">
              <a:xfrm>
                <a:off x="3687" y="1579"/>
                <a:ext cx="4" cy="4"/>
              </a:xfrm>
              <a:custGeom>
                <a:avLst/>
                <a:gdLst>
                  <a:gd name="T0" fmla="*/ 0 w 4"/>
                  <a:gd name="T1" fmla="*/ 4 h 4"/>
                  <a:gd name="T2" fmla="*/ 4 w 4"/>
                  <a:gd name="T3" fmla="*/ 0 h 4"/>
                  <a:gd name="T4" fmla="*/ 0 w 4"/>
                  <a:gd name="T5" fmla="*/ 2 h 4"/>
                  <a:gd name="T6" fmla="*/ 0 w 4"/>
                  <a:gd name="T7" fmla="*/ 4 h 4"/>
                </a:gdLst>
                <a:ahLst/>
                <a:cxnLst>
                  <a:cxn ang="0">
                    <a:pos x="T0" y="T1"/>
                  </a:cxn>
                  <a:cxn ang="0">
                    <a:pos x="T2" y="T3"/>
                  </a:cxn>
                  <a:cxn ang="0">
                    <a:pos x="T4" y="T5"/>
                  </a:cxn>
                  <a:cxn ang="0">
                    <a:pos x="T6" y="T7"/>
                  </a:cxn>
                </a:cxnLst>
                <a:rect l="0" t="0" r="r" b="b"/>
                <a:pathLst>
                  <a:path w="4" h="4">
                    <a:moveTo>
                      <a:pt x="0" y="4"/>
                    </a:moveTo>
                    <a:lnTo>
                      <a:pt x="4" y="0"/>
                    </a:lnTo>
                    <a:lnTo>
                      <a:pt x="0" y="2"/>
                    </a:lnTo>
                    <a:lnTo>
                      <a:pt x="0"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45" name="Freeform 284"/>
              <p:cNvSpPr/>
              <p:nvPr/>
            </p:nvSpPr>
            <p:spPr bwMode="auto">
              <a:xfrm>
                <a:off x="4086" y="1583"/>
                <a:ext cx="8" cy="4"/>
              </a:xfrm>
              <a:custGeom>
                <a:avLst/>
                <a:gdLst>
                  <a:gd name="T0" fmla="*/ 2 w 4"/>
                  <a:gd name="T1" fmla="*/ 2 h 2"/>
                  <a:gd name="T2" fmla="*/ 1 w 4"/>
                  <a:gd name="T3" fmla="*/ 0 h 2"/>
                  <a:gd name="T4" fmla="*/ 2 w 4"/>
                  <a:gd name="T5" fmla="*/ 2 h 2"/>
                </a:gdLst>
                <a:ahLst/>
                <a:cxnLst>
                  <a:cxn ang="0">
                    <a:pos x="T0" y="T1"/>
                  </a:cxn>
                  <a:cxn ang="0">
                    <a:pos x="T2" y="T3"/>
                  </a:cxn>
                  <a:cxn ang="0">
                    <a:pos x="T4" y="T5"/>
                  </a:cxn>
                </a:cxnLst>
                <a:rect l="0" t="0" r="r" b="b"/>
                <a:pathLst>
                  <a:path w="4" h="2">
                    <a:moveTo>
                      <a:pt x="2" y="2"/>
                    </a:moveTo>
                    <a:cubicBezTo>
                      <a:pt x="2" y="2"/>
                      <a:pt x="3" y="1"/>
                      <a:pt x="1" y="0"/>
                    </a:cubicBezTo>
                    <a:cubicBezTo>
                      <a:pt x="4" y="2"/>
                      <a:pt x="0" y="1"/>
                      <a:pt x="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46" name="Freeform 285"/>
              <p:cNvSpPr/>
              <p:nvPr/>
            </p:nvSpPr>
            <p:spPr bwMode="auto">
              <a:xfrm>
                <a:off x="3574" y="1912"/>
                <a:ext cx="2" cy="21"/>
              </a:xfrm>
              <a:custGeom>
                <a:avLst/>
                <a:gdLst>
                  <a:gd name="T0" fmla="*/ 0 w 1"/>
                  <a:gd name="T1" fmla="*/ 0 h 10"/>
                  <a:gd name="T2" fmla="*/ 1 w 1"/>
                  <a:gd name="T3" fmla="*/ 10 h 10"/>
                  <a:gd name="T4" fmla="*/ 0 w 1"/>
                  <a:gd name="T5" fmla="*/ 0 h 10"/>
                </a:gdLst>
                <a:ahLst/>
                <a:cxnLst>
                  <a:cxn ang="0">
                    <a:pos x="T0" y="T1"/>
                  </a:cxn>
                  <a:cxn ang="0">
                    <a:pos x="T2" y="T3"/>
                  </a:cxn>
                  <a:cxn ang="0">
                    <a:pos x="T4" y="T5"/>
                  </a:cxn>
                </a:cxnLst>
                <a:rect l="0" t="0" r="r" b="b"/>
                <a:pathLst>
                  <a:path w="1" h="10">
                    <a:moveTo>
                      <a:pt x="0" y="0"/>
                    </a:moveTo>
                    <a:cubicBezTo>
                      <a:pt x="0" y="4"/>
                      <a:pt x="0" y="10"/>
                      <a:pt x="1" y="1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47" name="Freeform 286"/>
              <p:cNvSpPr>
                <a:spLocks noEditPoints="1"/>
              </p:cNvSpPr>
              <p:nvPr/>
            </p:nvSpPr>
            <p:spPr bwMode="auto">
              <a:xfrm>
                <a:off x="3559" y="1774"/>
                <a:ext cx="77" cy="91"/>
              </a:xfrm>
              <a:custGeom>
                <a:avLst/>
                <a:gdLst>
                  <a:gd name="T0" fmla="*/ 32 w 36"/>
                  <a:gd name="T1" fmla="*/ 19 h 43"/>
                  <a:gd name="T2" fmla="*/ 27 w 36"/>
                  <a:gd name="T3" fmla="*/ 2 h 43"/>
                  <a:gd name="T4" fmla="*/ 8 w 36"/>
                  <a:gd name="T5" fmla="*/ 14 h 43"/>
                  <a:gd name="T6" fmla="*/ 16 w 36"/>
                  <a:gd name="T7" fmla="*/ 25 h 43"/>
                  <a:gd name="T8" fmla="*/ 16 w 36"/>
                  <a:gd name="T9" fmla="*/ 24 h 43"/>
                  <a:gd name="T10" fmla="*/ 17 w 36"/>
                  <a:gd name="T11" fmla="*/ 24 h 43"/>
                  <a:gd name="T12" fmla="*/ 17 w 36"/>
                  <a:gd name="T13" fmla="*/ 23 h 43"/>
                  <a:gd name="T14" fmla="*/ 17 w 36"/>
                  <a:gd name="T15" fmla="*/ 24 h 43"/>
                  <a:gd name="T16" fmla="*/ 19 w 36"/>
                  <a:gd name="T17" fmla="*/ 23 h 43"/>
                  <a:gd name="T18" fmla="*/ 18 w 36"/>
                  <a:gd name="T19" fmla="*/ 24 h 43"/>
                  <a:gd name="T20" fmla="*/ 17 w 36"/>
                  <a:gd name="T21" fmla="*/ 24 h 43"/>
                  <a:gd name="T22" fmla="*/ 19 w 36"/>
                  <a:gd name="T23" fmla="*/ 23 h 43"/>
                  <a:gd name="T24" fmla="*/ 20 w 36"/>
                  <a:gd name="T25" fmla="*/ 23 h 43"/>
                  <a:gd name="T26" fmla="*/ 21 w 36"/>
                  <a:gd name="T27" fmla="*/ 24 h 43"/>
                  <a:gd name="T28" fmla="*/ 21 w 36"/>
                  <a:gd name="T29" fmla="*/ 23 h 43"/>
                  <a:gd name="T30" fmla="*/ 21 w 36"/>
                  <a:gd name="T31" fmla="*/ 23 h 43"/>
                  <a:gd name="T32" fmla="*/ 21 w 36"/>
                  <a:gd name="T33" fmla="*/ 23 h 43"/>
                  <a:gd name="T34" fmla="*/ 21 w 36"/>
                  <a:gd name="T35" fmla="*/ 24 h 43"/>
                  <a:gd name="T36" fmla="*/ 22 w 36"/>
                  <a:gd name="T37" fmla="*/ 24 h 43"/>
                  <a:gd name="T38" fmla="*/ 22 w 36"/>
                  <a:gd name="T39" fmla="*/ 24 h 43"/>
                  <a:gd name="T40" fmla="*/ 22 w 36"/>
                  <a:gd name="T41" fmla="*/ 19 h 43"/>
                  <a:gd name="T42" fmla="*/ 22 w 36"/>
                  <a:gd name="T43" fmla="*/ 19 h 43"/>
                  <a:gd name="T44" fmla="*/ 23 w 36"/>
                  <a:gd name="T45" fmla="*/ 23 h 43"/>
                  <a:gd name="T46" fmla="*/ 27 w 36"/>
                  <a:gd name="T47" fmla="*/ 24 h 43"/>
                  <a:gd name="T48" fmla="*/ 25 w 36"/>
                  <a:gd name="T49" fmla="*/ 24 h 43"/>
                  <a:gd name="T50" fmla="*/ 25 w 36"/>
                  <a:gd name="T51" fmla="*/ 24 h 43"/>
                  <a:gd name="T52" fmla="*/ 26 w 36"/>
                  <a:gd name="T53" fmla="*/ 23 h 43"/>
                  <a:gd name="T54" fmla="*/ 25 w 36"/>
                  <a:gd name="T55" fmla="*/ 24 h 43"/>
                  <a:gd name="T56" fmla="*/ 24 w 36"/>
                  <a:gd name="T57" fmla="*/ 24 h 43"/>
                  <a:gd name="T58" fmla="*/ 24 w 36"/>
                  <a:gd name="T59" fmla="*/ 22 h 43"/>
                  <a:gd name="T60" fmla="*/ 24 w 36"/>
                  <a:gd name="T61" fmla="*/ 24 h 43"/>
                  <a:gd name="T62" fmla="*/ 23 w 36"/>
                  <a:gd name="T63" fmla="*/ 24 h 43"/>
                  <a:gd name="T64" fmla="*/ 23 w 36"/>
                  <a:gd name="T65" fmla="*/ 24 h 43"/>
                  <a:gd name="T66" fmla="*/ 24 w 36"/>
                  <a:gd name="T67" fmla="*/ 24 h 43"/>
                  <a:gd name="T68" fmla="*/ 24 w 36"/>
                  <a:gd name="T69" fmla="*/ 24 h 43"/>
                  <a:gd name="T70" fmla="*/ 25 w 36"/>
                  <a:gd name="T71" fmla="*/ 24 h 43"/>
                  <a:gd name="T72" fmla="*/ 29 w 36"/>
                  <a:gd name="T73" fmla="*/ 24 h 43"/>
                  <a:gd name="T74" fmla="*/ 26 w 36"/>
                  <a:gd name="T75" fmla="*/ 24 h 43"/>
                  <a:gd name="T76" fmla="*/ 24 w 36"/>
                  <a:gd name="T77" fmla="*/ 22 h 43"/>
                  <a:gd name="T78" fmla="*/ 23 w 36"/>
                  <a:gd name="T79" fmla="*/ 21 h 43"/>
                  <a:gd name="T80" fmla="*/ 24 w 36"/>
                  <a:gd name="T81" fmla="*/ 21 h 43"/>
                  <a:gd name="T82" fmla="*/ 24 w 36"/>
                  <a:gd name="T83" fmla="*/ 21 h 43"/>
                  <a:gd name="T84" fmla="*/ 23 w 36"/>
                  <a:gd name="T85" fmla="*/ 20 h 43"/>
                  <a:gd name="T86" fmla="*/ 22 w 36"/>
                  <a:gd name="T87" fmla="*/ 19 h 43"/>
                  <a:gd name="T88" fmla="*/ 22 w 36"/>
                  <a:gd name="T89" fmla="*/ 20 h 43"/>
                  <a:gd name="T90" fmla="*/ 21 w 36"/>
                  <a:gd name="T91" fmla="*/ 19 h 43"/>
                  <a:gd name="T92" fmla="*/ 22 w 36"/>
                  <a:gd name="T93" fmla="*/ 21 h 43"/>
                  <a:gd name="T94" fmla="*/ 20 w 36"/>
                  <a:gd name="T95" fmla="*/ 21 h 43"/>
                  <a:gd name="T96" fmla="*/ 17 w 36"/>
                  <a:gd name="T97" fmla="*/ 20 h 43"/>
                  <a:gd name="T98" fmla="*/ 20 w 36"/>
                  <a:gd name="T99" fmla="*/ 19 h 43"/>
                  <a:gd name="T100" fmla="*/ 18 w 36"/>
                  <a:gd name="T101" fmla="*/ 18 h 43"/>
                  <a:gd name="T102" fmla="*/ 19 w 36"/>
                  <a:gd name="T103" fmla="*/ 18 h 43"/>
                  <a:gd name="T104" fmla="*/ 20 w 36"/>
                  <a:gd name="T105" fmla="*/ 18 h 43"/>
                  <a:gd name="T106" fmla="*/ 21 w 36"/>
                  <a:gd name="T107" fmla="*/ 19 h 43"/>
                  <a:gd name="T108" fmla="*/ 20 w 36"/>
                  <a:gd name="T109" fmla="*/ 18 h 43"/>
                  <a:gd name="T110" fmla="*/ 18 w 36"/>
                  <a:gd name="T111" fmla="*/ 18 h 43"/>
                  <a:gd name="T112" fmla="*/ 18 w 36"/>
                  <a:gd name="T113" fmla="*/ 18 h 43"/>
                  <a:gd name="T114" fmla="*/ 15 w 36"/>
                  <a:gd name="T115" fmla="*/ 18 h 43"/>
                  <a:gd name="T116" fmla="*/ 18 w 36"/>
                  <a:gd name="T117" fmla="*/ 18 h 43"/>
                  <a:gd name="T118" fmla="*/ 18 w 36"/>
                  <a:gd name="T119" fmla="*/ 18 h 43"/>
                  <a:gd name="T120" fmla="*/ 17 w 36"/>
                  <a:gd name="T121" fmla="*/ 19 h 43"/>
                  <a:gd name="T122" fmla="*/ 16 w 36"/>
                  <a:gd name="T123" fmla="*/ 25 h 43"/>
                  <a:gd name="T124" fmla="*/ 14 w 36"/>
                  <a:gd name="T125" fmla="*/ 29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6" h="43">
                    <a:moveTo>
                      <a:pt x="5" y="16"/>
                    </a:moveTo>
                    <a:cubicBezTo>
                      <a:pt x="6" y="19"/>
                      <a:pt x="3" y="20"/>
                      <a:pt x="0" y="23"/>
                    </a:cubicBezTo>
                    <a:cubicBezTo>
                      <a:pt x="0" y="23"/>
                      <a:pt x="1" y="25"/>
                      <a:pt x="1" y="28"/>
                    </a:cubicBezTo>
                    <a:cubicBezTo>
                      <a:pt x="5" y="39"/>
                      <a:pt x="13" y="43"/>
                      <a:pt x="19" y="41"/>
                    </a:cubicBezTo>
                    <a:cubicBezTo>
                      <a:pt x="18" y="40"/>
                      <a:pt x="18" y="39"/>
                      <a:pt x="19" y="39"/>
                    </a:cubicBezTo>
                    <a:cubicBezTo>
                      <a:pt x="19" y="39"/>
                      <a:pt x="19" y="39"/>
                      <a:pt x="19" y="39"/>
                    </a:cubicBezTo>
                    <a:cubicBezTo>
                      <a:pt x="19" y="38"/>
                      <a:pt x="19" y="38"/>
                      <a:pt x="19" y="38"/>
                    </a:cubicBezTo>
                    <a:cubicBezTo>
                      <a:pt x="19" y="38"/>
                      <a:pt x="19" y="39"/>
                      <a:pt x="19" y="40"/>
                    </a:cubicBezTo>
                    <a:cubicBezTo>
                      <a:pt x="20" y="39"/>
                      <a:pt x="21" y="39"/>
                      <a:pt x="23" y="39"/>
                    </a:cubicBezTo>
                    <a:cubicBezTo>
                      <a:pt x="22" y="36"/>
                      <a:pt x="23" y="38"/>
                      <a:pt x="23" y="36"/>
                    </a:cubicBezTo>
                    <a:cubicBezTo>
                      <a:pt x="23" y="37"/>
                      <a:pt x="23" y="37"/>
                      <a:pt x="23" y="37"/>
                    </a:cubicBezTo>
                    <a:cubicBezTo>
                      <a:pt x="23" y="36"/>
                      <a:pt x="23" y="36"/>
                      <a:pt x="25" y="38"/>
                    </a:cubicBezTo>
                    <a:cubicBezTo>
                      <a:pt x="29" y="38"/>
                      <a:pt x="31" y="35"/>
                      <a:pt x="33" y="33"/>
                    </a:cubicBezTo>
                    <a:cubicBezTo>
                      <a:pt x="36" y="30"/>
                      <a:pt x="36" y="26"/>
                      <a:pt x="36" y="21"/>
                    </a:cubicBezTo>
                    <a:cubicBezTo>
                      <a:pt x="33" y="20"/>
                      <a:pt x="35" y="19"/>
                      <a:pt x="32" y="19"/>
                    </a:cubicBezTo>
                    <a:cubicBezTo>
                      <a:pt x="33" y="19"/>
                      <a:pt x="33" y="19"/>
                      <a:pt x="33" y="19"/>
                    </a:cubicBezTo>
                    <a:cubicBezTo>
                      <a:pt x="31" y="18"/>
                      <a:pt x="33" y="18"/>
                      <a:pt x="34" y="17"/>
                    </a:cubicBezTo>
                    <a:cubicBezTo>
                      <a:pt x="33" y="17"/>
                      <a:pt x="34" y="17"/>
                      <a:pt x="32" y="17"/>
                    </a:cubicBezTo>
                    <a:cubicBezTo>
                      <a:pt x="30" y="17"/>
                      <a:pt x="35" y="17"/>
                      <a:pt x="34" y="16"/>
                    </a:cubicBezTo>
                    <a:cubicBezTo>
                      <a:pt x="34" y="16"/>
                      <a:pt x="33" y="17"/>
                      <a:pt x="33" y="16"/>
                    </a:cubicBezTo>
                    <a:cubicBezTo>
                      <a:pt x="31" y="16"/>
                      <a:pt x="34" y="17"/>
                      <a:pt x="36" y="15"/>
                    </a:cubicBezTo>
                    <a:cubicBezTo>
                      <a:pt x="35" y="13"/>
                      <a:pt x="32" y="12"/>
                      <a:pt x="33" y="10"/>
                    </a:cubicBezTo>
                    <a:cubicBezTo>
                      <a:pt x="33" y="11"/>
                      <a:pt x="32" y="11"/>
                      <a:pt x="32" y="11"/>
                    </a:cubicBezTo>
                    <a:cubicBezTo>
                      <a:pt x="35" y="9"/>
                      <a:pt x="31" y="11"/>
                      <a:pt x="32" y="10"/>
                    </a:cubicBezTo>
                    <a:cubicBezTo>
                      <a:pt x="33" y="10"/>
                      <a:pt x="33" y="10"/>
                      <a:pt x="33" y="10"/>
                    </a:cubicBezTo>
                    <a:cubicBezTo>
                      <a:pt x="34" y="9"/>
                      <a:pt x="32" y="9"/>
                      <a:pt x="32" y="7"/>
                    </a:cubicBezTo>
                    <a:cubicBezTo>
                      <a:pt x="30" y="7"/>
                      <a:pt x="32" y="5"/>
                      <a:pt x="30" y="5"/>
                    </a:cubicBezTo>
                    <a:cubicBezTo>
                      <a:pt x="31" y="5"/>
                      <a:pt x="30" y="4"/>
                      <a:pt x="30" y="4"/>
                    </a:cubicBezTo>
                    <a:cubicBezTo>
                      <a:pt x="27" y="6"/>
                      <a:pt x="29" y="1"/>
                      <a:pt x="27" y="3"/>
                    </a:cubicBezTo>
                    <a:cubicBezTo>
                      <a:pt x="27" y="2"/>
                      <a:pt x="27" y="2"/>
                      <a:pt x="27" y="2"/>
                    </a:cubicBezTo>
                    <a:cubicBezTo>
                      <a:pt x="25" y="1"/>
                      <a:pt x="21" y="0"/>
                      <a:pt x="18" y="3"/>
                    </a:cubicBezTo>
                    <a:cubicBezTo>
                      <a:pt x="16" y="3"/>
                      <a:pt x="12" y="1"/>
                      <a:pt x="13" y="3"/>
                    </a:cubicBezTo>
                    <a:cubicBezTo>
                      <a:pt x="13" y="5"/>
                      <a:pt x="13" y="5"/>
                      <a:pt x="13" y="5"/>
                    </a:cubicBezTo>
                    <a:cubicBezTo>
                      <a:pt x="13" y="5"/>
                      <a:pt x="13" y="4"/>
                      <a:pt x="12" y="3"/>
                    </a:cubicBezTo>
                    <a:cubicBezTo>
                      <a:pt x="13" y="5"/>
                      <a:pt x="11" y="4"/>
                      <a:pt x="11" y="4"/>
                    </a:cubicBezTo>
                    <a:cubicBezTo>
                      <a:pt x="11" y="5"/>
                      <a:pt x="11" y="5"/>
                      <a:pt x="11" y="6"/>
                    </a:cubicBezTo>
                    <a:cubicBezTo>
                      <a:pt x="9" y="4"/>
                      <a:pt x="11" y="8"/>
                      <a:pt x="9" y="7"/>
                    </a:cubicBezTo>
                    <a:cubicBezTo>
                      <a:pt x="12" y="9"/>
                      <a:pt x="10" y="8"/>
                      <a:pt x="10" y="9"/>
                    </a:cubicBezTo>
                    <a:cubicBezTo>
                      <a:pt x="10" y="9"/>
                      <a:pt x="10" y="9"/>
                      <a:pt x="9" y="8"/>
                    </a:cubicBezTo>
                    <a:cubicBezTo>
                      <a:pt x="9" y="9"/>
                      <a:pt x="9" y="9"/>
                      <a:pt x="8" y="9"/>
                    </a:cubicBezTo>
                    <a:cubicBezTo>
                      <a:pt x="8" y="9"/>
                      <a:pt x="10" y="10"/>
                      <a:pt x="9" y="10"/>
                    </a:cubicBezTo>
                    <a:cubicBezTo>
                      <a:pt x="7" y="9"/>
                      <a:pt x="9" y="11"/>
                      <a:pt x="8" y="10"/>
                    </a:cubicBezTo>
                    <a:cubicBezTo>
                      <a:pt x="10" y="11"/>
                      <a:pt x="11" y="13"/>
                      <a:pt x="10" y="12"/>
                    </a:cubicBezTo>
                    <a:cubicBezTo>
                      <a:pt x="8" y="11"/>
                      <a:pt x="8" y="11"/>
                      <a:pt x="8" y="11"/>
                    </a:cubicBezTo>
                    <a:cubicBezTo>
                      <a:pt x="9" y="12"/>
                      <a:pt x="5" y="12"/>
                      <a:pt x="8" y="14"/>
                    </a:cubicBezTo>
                    <a:cubicBezTo>
                      <a:pt x="6" y="13"/>
                      <a:pt x="6" y="13"/>
                      <a:pt x="6" y="13"/>
                    </a:cubicBezTo>
                    <a:cubicBezTo>
                      <a:pt x="8" y="15"/>
                      <a:pt x="6" y="15"/>
                      <a:pt x="8" y="17"/>
                    </a:cubicBezTo>
                    <a:cubicBezTo>
                      <a:pt x="8" y="17"/>
                      <a:pt x="7" y="17"/>
                      <a:pt x="7" y="17"/>
                    </a:cubicBezTo>
                    <a:cubicBezTo>
                      <a:pt x="6" y="17"/>
                      <a:pt x="5" y="16"/>
                      <a:pt x="5" y="16"/>
                    </a:cubicBezTo>
                    <a:close/>
                    <a:moveTo>
                      <a:pt x="16" y="26"/>
                    </a:moveTo>
                    <a:cubicBezTo>
                      <a:pt x="16" y="26"/>
                      <a:pt x="16" y="26"/>
                      <a:pt x="16" y="26"/>
                    </a:cubicBezTo>
                    <a:cubicBezTo>
                      <a:pt x="16" y="27"/>
                      <a:pt x="16" y="27"/>
                      <a:pt x="16" y="26"/>
                    </a:cubicBezTo>
                    <a:close/>
                    <a:moveTo>
                      <a:pt x="17" y="24"/>
                    </a:moveTo>
                    <a:cubicBezTo>
                      <a:pt x="17" y="25"/>
                      <a:pt x="16" y="25"/>
                      <a:pt x="17" y="27"/>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4"/>
                      <a:pt x="16" y="24"/>
                      <a:pt x="17" y="24"/>
                    </a:cubicBezTo>
                    <a:cubicBezTo>
                      <a:pt x="17" y="25"/>
                      <a:pt x="17" y="25"/>
                      <a:pt x="17" y="24"/>
                    </a:cubicBezTo>
                    <a:close/>
                    <a:moveTo>
                      <a:pt x="16" y="25"/>
                    </a:move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4"/>
                      <a:pt x="16" y="24"/>
                      <a:pt x="16" y="24"/>
                    </a:cubicBezTo>
                    <a:cubicBezTo>
                      <a:pt x="16" y="25"/>
                      <a:pt x="17" y="23"/>
                      <a:pt x="16" y="24"/>
                    </a:cubicBezTo>
                    <a:cubicBezTo>
                      <a:pt x="16" y="24"/>
                      <a:pt x="16" y="24"/>
                      <a:pt x="16" y="24"/>
                    </a:cubicBezTo>
                    <a:cubicBezTo>
                      <a:pt x="16" y="24"/>
                      <a:pt x="16" y="24"/>
                      <a:pt x="16" y="24"/>
                    </a:cubicBezTo>
                    <a:cubicBezTo>
                      <a:pt x="16" y="24"/>
                      <a:pt x="16" y="24"/>
                      <a:pt x="16" y="24"/>
                    </a:cubicBezTo>
                    <a:cubicBezTo>
                      <a:pt x="16" y="24"/>
                      <a:pt x="16" y="24"/>
                      <a:pt x="16" y="24"/>
                    </a:cubicBezTo>
                    <a:cubicBezTo>
                      <a:pt x="17" y="24"/>
                      <a:pt x="17" y="24"/>
                      <a:pt x="17" y="24"/>
                    </a:cubicBezTo>
                    <a:cubicBezTo>
                      <a:pt x="17" y="24"/>
                      <a:pt x="17" y="24"/>
                      <a:pt x="17" y="24"/>
                    </a:cubicBezTo>
                    <a:cubicBezTo>
                      <a:pt x="16" y="25"/>
                      <a:pt x="17" y="24"/>
                      <a:pt x="16" y="24"/>
                    </a:cubicBezTo>
                    <a:cubicBezTo>
                      <a:pt x="17" y="24"/>
                      <a:pt x="17" y="24"/>
                      <a:pt x="17" y="24"/>
                    </a:cubicBezTo>
                    <a:cubicBezTo>
                      <a:pt x="17" y="24"/>
                      <a:pt x="17" y="24"/>
                      <a:pt x="17" y="24"/>
                    </a:cubicBezTo>
                    <a:cubicBezTo>
                      <a:pt x="17" y="24"/>
                      <a:pt x="16" y="24"/>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lose/>
                    <a:moveTo>
                      <a:pt x="17" y="24"/>
                    </a:move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lose/>
                    <a:moveTo>
                      <a:pt x="17" y="23"/>
                    </a:moveTo>
                    <a:cubicBezTo>
                      <a:pt x="17" y="23"/>
                      <a:pt x="17" y="23"/>
                      <a:pt x="17" y="23"/>
                    </a:cubicBezTo>
                    <a:cubicBezTo>
                      <a:pt x="17" y="23"/>
                      <a:pt x="17" y="23"/>
                      <a:pt x="17" y="23"/>
                    </a:cubicBezTo>
                    <a:cubicBezTo>
                      <a:pt x="17" y="23"/>
                      <a:pt x="17" y="23"/>
                      <a:pt x="17" y="23"/>
                    </a:cubicBezTo>
                    <a:cubicBezTo>
                      <a:pt x="17" y="23"/>
                      <a:pt x="17" y="23"/>
                      <a:pt x="17" y="23"/>
                    </a:cubicBezTo>
                    <a:close/>
                    <a:moveTo>
                      <a:pt x="17" y="24"/>
                    </a:moveTo>
                    <a:cubicBezTo>
                      <a:pt x="17" y="24"/>
                      <a:pt x="17" y="24"/>
                      <a:pt x="17" y="24"/>
                    </a:cubicBezTo>
                    <a:cubicBezTo>
                      <a:pt x="17" y="24"/>
                      <a:pt x="17" y="24"/>
                      <a:pt x="17" y="24"/>
                    </a:cubicBezTo>
                    <a:cubicBezTo>
                      <a:pt x="17" y="24"/>
                      <a:pt x="17" y="24"/>
                      <a:pt x="17" y="24"/>
                    </a:cubicBezTo>
                    <a:close/>
                    <a:moveTo>
                      <a:pt x="17" y="23"/>
                    </a:moveTo>
                    <a:cubicBezTo>
                      <a:pt x="17" y="23"/>
                      <a:pt x="17" y="23"/>
                      <a:pt x="17" y="23"/>
                    </a:cubicBezTo>
                    <a:cubicBezTo>
                      <a:pt x="18" y="23"/>
                      <a:pt x="18" y="23"/>
                      <a:pt x="18" y="23"/>
                    </a:cubicBezTo>
                    <a:cubicBezTo>
                      <a:pt x="18" y="23"/>
                      <a:pt x="17" y="23"/>
                      <a:pt x="17" y="23"/>
                    </a:cubicBezTo>
                    <a:cubicBezTo>
                      <a:pt x="17" y="23"/>
                      <a:pt x="17" y="23"/>
                      <a:pt x="17" y="23"/>
                    </a:cubicBezTo>
                    <a:cubicBezTo>
                      <a:pt x="17" y="23"/>
                      <a:pt x="17" y="23"/>
                      <a:pt x="17" y="23"/>
                    </a:cubicBezTo>
                    <a:cubicBezTo>
                      <a:pt x="17" y="23"/>
                      <a:pt x="17" y="23"/>
                      <a:pt x="17" y="23"/>
                    </a:cubicBezTo>
                    <a:close/>
                    <a:moveTo>
                      <a:pt x="17" y="24"/>
                    </a:moveTo>
                    <a:cubicBezTo>
                      <a:pt x="17" y="24"/>
                      <a:pt x="17" y="24"/>
                      <a:pt x="17" y="24"/>
                    </a:cubicBezTo>
                    <a:cubicBezTo>
                      <a:pt x="17" y="24"/>
                      <a:pt x="17" y="24"/>
                      <a:pt x="17" y="24"/>
                    </a:cubicBezTo>
                    <a:cubicBezTo>
                      <a:pt x="17" y="24"/>
                      <a:pt x="17" y="24"/>
                      <a:pt x="17" y="24"/>
                    </a:cubicBezTo>
                    <a:close/>
                    <a:moveTo>
                      <a:pt x="17" y="24"/>
                    </a:moveTo>
                    <a:cubicBezTo>
                      <a:pt x="17" y="24"/>
                      <a:pt x="17" y="24"/>
                      <a:pt x="17" y="24"/>
                    </a:cubicBezTo>
                    <a:cubicBezTo>
                      <a:pt x="17" y="24"/>
                      <a:pt x="17" y="24"/>
                      <a:pt x="17" y="24"/>
                    </a:cubicBezTo>
                    <a:close/>
                    <a:moveTo>
                      <a:pt x="17" y="24"/>
                    </a:moveTo>
                    <a:cubicBezTo>
                      <a:pt x="17" y="24"/>
                      <a:pt x="17" y="24"/>
                      <a:pt x="17" y="24"/>
                    </a:cubicBezTo>
                    <a:cubicBezTo>
                      <a:pt x="17" y="24"/>
                      <a:pt x="17" y="24"/>
                      <a:pt x="17" y="24"/>
                    </a:cubicBezTo>
                    <a:cubicBezTo>
                      <a:pt x="18" y="25"/>
                      <a:pt x="17" y="24"/>
                      <a:pt x="17" y="24"/>
                    </a:cubicBezTo>
                    <a:close/>
                    <a:moveTo>
                      <a:pt x="18" y="24"/>
                    </a:moveTo>
                    <a:cubicBezTo>
                      <a:pt x="18" y="24"/>
                      <a:pt x="18" y="24"/>
                      <a:pt x="18" y="24"/>
                    </a:cubicBezTo>
                    <a:cubicBezTo>
                      <a:pt x="18" y="24"/>
                      <a:pt x="18" y="24"/>
                      <a:pt x="18" y="24"/>
                    </a:cubicBezTo>
                    <a:cubicBezTo>
                      <a:pt x="18" y="24"/>
                      <a:pt x="18" y="24"/>
                      <a:pt x="18" y="24"/>
                    </a:cubicBezTo>
                    <a:close/>
                    <a:moveTo>
                      <a:pt x="20" y="23"/>
                    </a:moveTo>
                    <a:cubicBezTo>
                      <a:pt x="20" y="23"/>
                      <a:pt x="20" y="23"/>
                      <a:pt x="20" y="23"/>
                    </a:cubicBezTo>
                    <a:cubicBezTo>
                      <a:pt x="20" y="23"/>
                      <a:pt x="19" y="23"/>
                      <a:pt x="19" y="23"/>
                    </a:cubicBezTo>
                    <a:cubicBezTo>
                      <a:pt x="19" y="23"/>
                      <a:pt x="18" y="23"/>
                      <a:pt x="18" y="24"/>
                    </a:cubicBezTo>
                    <a:cubicBezTo>
                      <a:pt x="18" y="24"/>
                      <a:pt x="18" y="24"/>
                      <a:pt x="18" y="24"/>
                    </a:cubicBezTo>
                    <a:cubicBezTo>
                      <a:pt x="19" y="23"/>
                      <a:pt x="19" y="23"/>
                      <a:pt x="18" y="24"/>
                    </a:cubicBezTo>
                    <a:cubicBezTo>
                      <a:pt x="19" y="23"/>
                      <a:pt x="19" y="23"/>
                      <a:pt x="19" y="23"/>
                    </a:cubicBezTo>
                    <a:cubicBezTo>
                      <a:pt x="19" y="23"/>
                      <a:pt x="19" y="23"/>
                      <a:pt x="19" y="24"/>
                    </a:cubicBezTo>
                    <a:cubicBezTo>
                      <a:pt x="19" y="24"/>
                      <a:pt x="19" y="24"/>
                      <a:pt x="19" y="24"/>
                    </a:cubicBezTo>
                    <a:cubicBezTo>
                      <a:pt x="19" y="24"/>
                      <a:pt x="19" y="24"/>
                      <a:pt x="19" y="24"/>
                    </a:cubicBezTo>
                    <a:cubicBezTo>
                      <a:pt x="19" y="24"/>
                      <a:pt x="19" y="24"/>
                      <a:pt x="19" y="24"/>
                    </a:cubicBezTo>
                    <a:cubicBezTo>
                      <a:pt x="19" y="24"/>
                      <a:pt x="18" y="25"/>
                      <a:pt x="19" y="26"/>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3"/>
                      <a:pt x="17" y="23"/>
                    </a:cubicBezTo>
                    <a:cubicBezTo>
                      <a:pt x="17" y="23"/>
                      <a:pt x="18" y="23"/>
                      <a:pt x="18" y="23"/>
                    </a:cubicBezTo>
                    <a:cubicBezTo>
                      <a:pt x="18" y="23"/>
                      <a:pt x="18" y="23"/>
                      <a:pt x="18" y="24"/>
                    </a:cubicBezTo>
                    <a:cubicBezTo>
                      <a:pt x="18" y="24"/>
                      <a:pt x="18" y="24"/>
                      <a:pt x="18" y="24"/>
                    </a:cubicBezTo>
                    <a:cubicBezTo>
                      <a:pt x="18" y="23"/>
                      <a:pt x="18" y="23"/>
                      <a:pt x="18" y="23"/>
                    </a:cubicBezTo>
                    <a:cubicBezTo>
                      <a:pt x="18" y="23"/>
                      <a:pt x="18" y="23"/>
                      <a:pt x="18" y="23"/>
                    </a:cubicBezTo>
                    <a:cubicBezTo>
                      <a:pt x="18" y="22"/>
                      <a:pt x="17" y="22"/>
                      <a:pt x="17" y="22"/>
                    </a:cubicBezTo>
                    <a:cubicBezTo>
                      <a:pt x="18" y="22"/>
                      <a:pt x="18" y="23"/>
                      <a:pt x="18" y="23"/>
                    </a:cubicBezTo>
                    <a:cubicBezTo>
                      <a:pt x="19" y="22"/>
                      <a:pt x="19" y="22"/>
                      <a:pt x="19" y="22"/>
                    </a:cubicBezTo>
                    <a:cubicBezTo>
                      <a:pt x="19" y="22"/>
                      <a:pt x="19" y="23"/>
                      <a:pt x="19" y="23"/>
                    </a:cubicBezTo>
                    <a:cubicBezTo>
                      <a:pt x="19" y="23"/>
                      <a:pt x="20" y="23"/>
                      <a:pt x="20" y="23"/>
                    </a:cubicBezTo>
                    <a:cubicBezTo>
                      <a:pt x="20" y="23"/>
                      <a:pt x="20" y="23"/>
                      <a:pt x="20" y="23"/>
                    </a:cubicBezTo>
                    <a:cubicBezTo>
                      <a:pt x="20" y="23"/>
                      <a:pt x="20" y="23"/>
                      <a:pt x="20" y="23"/>
                    </a:cubicBezTo>
                    <a:cubicBezTo>
                      <a:pt x="20" y="23"/>
                      <a:pt x="20" y="23"/>
                      <a:pt x="20" y="23"/>
                    </a:cubicBezTo>
                    <a:cubicBezTo>
                      <a:pt x="20" y="23"/>
                      <a:pt x="20" y="23"/>
                      <a:pt x="20" y="23"/>
                    </a:cubicBezTo>
                    <a:cubicBezTo>
                      <a:pt x="20" y="23"/>
                      <a:pt x="21" y="23"/>
                      <a:pt x="21" y="23"/>
                    </a:cubicBezTo>
                    <a:cubicBezTo>
                      <a:pt x="21" y="23"/>
                      <a:pt x="21" y="23"/>
                      <a:pt x="21" y="23"/>
                    </a:cubicBezTo>
                    <a:cubicBezTo>
                      <a:pt x="21" y="23"/>
                      <a:pt x="21" y="23"/>
                      <a:pt x="21" y="23"/>
                    </a:cubicBezTo>
                    <a:cubicBezTo>
                      <a:pt x="21" y="23"/>
                      <a:pt x="21" y="23"/>
                      <a:pt x="21" y="23"/>
                    </a:cubicBezTo>
                    <a:cubicBezTo>
                      <a:pt x="21" y="23"/>
                      <a:pt x="21" y="23"/>
                      <a:pt x="21" y="23"/>
                    </a:cubicBezTo>
                    <a:cubicBezTo>
                      <a:pt x="21" y="23"/>
                      <a:pt x="21" y="23"/>
                      <a:pt x="21" y="23"/>
                    </a:cubicBezTo>
                    <a:cubicBezTo>
                      <a:pt x="21" y="23"/>
                      <a:pt x="21" y="23"/>
                      <a:pt x="20" y="23"/>
                    </a:cubicBezTo>
                    <a:cubicBezTo>
                      <a:pt x="20" y="23"/>
                      <a:pt x="20" y="23"/>
                      <a:pt x="20" y="23"/>
                    </a:cubicBezTo>
                    <a:cubicBezTo>
                      <a:pt x="20" y="23"/>
                      <a:pt x="20" y="23"/>
                      <a:pt x="20" y="23"/>
                    </a:cubicBezTo>
                    <a:cubicBezTo>
                      <a:pt x="20" y="23"/>
                      <a:pt x="20" y="23"/>
                      <a:pt x="20" y="23"/>
                    </a:cubicBezTo>
                    <a:cubicBezTo>
                      <a:pt x="20" y="23"/>
                      <a:pt x="20" y="23"/>
                      <a:pt x="20" y="23"/>
                    </a:cubicBezTo>
                    <a:cubicBezTo>
                      <a:pt x="20" y="23"/>
                      <a:pt x="20" y="23"/>
                      <a:pt x="20" y="23"/>
                    </a:cubicBezTo>
                    <a:cubicBezTo>
                      <a:pt x="20" y="23"/>
                      <a:pt x="20" y="23"/>
                      <a:pt x="21" y="23"/>
                    </a:cubicBezTo>
                    <a:cubicBezTo>
                      <a:pt x="20" y="23"/>
                      <a:pt x="20" y="23"/>
                      <a:pt x="20" y="23"/>
                    </a:cubicBezTo>
                    <a:cubicBezTo>
                      <a:pt x="20" y="23"/>
                      <a:pt x="20" y="23"/>
                      <a:pt x="20" y="23"/>
                    </a:cubicBezTo>
                    <a:cubicBezTo>
                      <a:pt x="20" y="23"/>
                      <a:pt x="20" y="23"/>
                      <a:pt x="20" y="23"/>
                    </a:cubicBezTo>
                    <a:cubicBezTo>
                      <a:pt x="20" y="23"/>
                      <a:pt x="20" y="23"/>
                      <a:pt x="20" y="23"/>
                    </a:cubicBezTo>
                    <a:cubicBezTo>
                      <a:pt x="20" y="23"/>
                      <a:pt x="20" y="23"/>
                      <a:pt x="20" y="23"/>
                    </a:cubicBezTo>
                    <a:cubicBezTo>
                      <a:pt x="20" y="23"/>
                      <a:pt x="20" y="23"/>
                      <a:pt x="20" y="23"/>
                    </a:cubicBezTo>
                    <a:close/>
                    <a:moveTo>
                      <a:pt x="21" y="24"/>
                    </a:moveTo>
                    <a:cubicBezTo>
                      <a:pt x="21" y="24"/>
                      <a:pt x="21" y="24"/>
                      <a:pt x="21" y="24"/>
                    </a:cubicBezTo>
                    <a:cubicBezTo>
                      <a:pt x="21" y="24"/>
                      <a:pt x="21" y="24"/>
                      <a:pt x="21" y="24"/>
                    </a:cubicBezTo>
                    <a:cubicBezTo>
                      <a:pt x="21" y="24"/>
                      <a:pt x="21" y="24"/>
                      <a:pt x="21" y="24"/>
                    </a:cubicBezTo>
                    <a:cubicBezTo>
                      <a:pt x="21" y="24"/>
                      <a:pt x="21" y="24"/>
                      <a:pt x="21" y="24"/>
                    </a:cubicBezTo>
                    <a:close/>
                    <a:moveTo>
                      <a:pt x="21" y="24"/>
                    </a:moveTo>
                    <a:cubicBezTo>
                      <a:pt x="21" y="24"/>
                      <a:pt x="21" y="24"/>
                      <a:pt x="21" y="24"/>
                    </a:cubicBezTo>
                    <a:cubicBezTo>
                      <a:pt x="21" y="24"/>
                      <a:pt x="21" y="24"/>
                      <a:pt x="21" y="24"/>
                    </a:cubicBezTo>
                    <a:cubicBezTo>
                      <a:pt x="21" y="24"/>
                      <a:pt x="21" y="24"/>
                      <a:pt x="21" y="24"/>
                    </a:cubicBezTo>
                    <a:close/>
                    <a:moveTo>
                      <a:pt x="21" y="24"/>
                    </a:moveTo>
                    <a:cubicBezTo>
                      <a:pt x="21" y="24"/>
                      <a:pt x="21" y="24"/>
                      <a:pt x="21" y="24"/>
                    </a:cubicBezTo>
                    <a:cubicBezTo>
                      <a:pt x="21" y="24"/>
                      <a:pt x="21" y="24"/>
                      <a:pt x="21" y="24"/>
                    </a:cubicBezTo>
                    <a:cubicBezTo>
                      <a:pt x="21" y="24"/>
                      <a:pt x="21" y="24"/>
                      <a:pt x="21" y="24"/>
                    </a:cubicBezTo>
                    <a:cubicBezTo>
                      <a:pt x="21" y="24"/>
                      <a:pt x="21" y="24"/>
                      <a:pt x="21" y="24"/>
                    </a:cubicBezTo>
                    <a:close/>
                    <a:moveTo>
                      <a:pt x="21" y="24"/>
                    </a:moveTo>
                    <a:cubicBezTo>
                      <a:pt x="21" y="24"/>
                      <a:pt x="21" y="24"/>
                      <a:pt x="21" y="24"/>
                    </a:cubicBezTo>
                    <a:cubicBezTo>
                      <a:pt x="21" y="24"/>
                      <a:pt x="21" y="24"/>
                      <a:pt x="21" y="24"/>
                    </a:cubicBezTo>
                    <a:cubicBezTo>
                      <a:pt x="21" y="24"/>
                      <a:pt x="21" y="24"/>
                      <a:pt x="21" y="24"/>
                    </a:cubicBezTo>
                    <a:close/>
                    <a:moveTo>
                      <a:pt x="21" y="23"/>
                    </a:moveTo>
                    <a:cubicBezTo>
                      <a:pt x="21" y="23"/>
                      <a:pt x="21" y="23"/>
                      <a:pt x="21" y="23"/>
                    </a:cubicBezTo>
                    <a:cubicBezTo>
                      <a:pt x="21" y="23"/>
                      <a:pt x="21" y="23"/>
                      <a:pt x="21" y="23"/>
                    </a:cubicBezTo>
                    <a:cubicBezTo>
                      <a:pt x="21" y="23"/>
                      <a:pt x="21" y="23"/>
                      <a:pt x="21" y="23"/>
                    </a:cubicBezTo>
                    <a:cubicBezTo>
                      <a:pt x="21" y="23"/>
                      <a:pt x="21" y="23"/>
                      <a:pt x="21" y="23"/>
                    </a:cubicBezTo>
                    <a:close/>
                    <a:moveTo>
                      <a:pt x="21" y="23"/>
                    </a:moveTo>
                    <a:cubicBezTo>
                      <a:pt x="21" y="23"/>
                      <a:pt x="21" y="23"/>
                      <a:pt x="21" y="23"/>
                    </a:cubicBezTo>
                    <a:cubicBezTo>
                      <a:pt x="21" y="23"/>
                      <a:pt x="21" y="23"/>
                      <a:pt x="21" y="23"/>
                    </a:cubicBezTo>
                    <a:cubicBezTo>
                      <a:pt x="21" y="23"/>
                      <a:pt x="21" y="23"/>
                      <a:pt x="21" y="23"/>
                    </a:cubicBezTo>
                    <a:cubicBezTo>
                      <a:pt x="21" y="23"/>
                      <a:pt x="21" y="23"/>
                      <a:pt x="21" y="23"/>
                    </a:cubicBezTo>
                    <a:close/>
                    <a:moveTo>
                      <a:pt x="21" y="23"/>
                    </a:moveTo>
                    <a:cubicBezTo>
                      <a:pt x="21" y="23"/>
                      <a:pt x="21" y="23"/>
                      <a:pt x="21" y="23"/>
                    </a:cubicBezTo>
                    <a:cubicBezTo>
                      <a:pt x="21" y="23"/>
                      <a:pt x="21" y="23"/>
                      <a:pt x="21" y="23"/>
                    </a:cubicBezTo>
                    <a:cubicBezTo>
                      <a:pt x="21" y="23"/>
                      <a:pt x="21" y="23"/>
                      <a:pt x="21" y="23"/>
                    </a:cubicBezTo>
                    <a:cubicBezTo>
                      <a:pt x="21" y="23"/>
                      <a:pt x="21" y="23"/>
                      <a:pt x="21" y="23"/>
                    </a:cubicBezTo>
                    <a:cubicBezTo>
                      <a:pt x="21" y="23"/>
                      <a:pt x="21" y="23"/>
                      <a:pt x="21" y="23"/>
                    </a:cubicBezTo>
                    <a:cubicBezTo>
                      <a:pt x="21" y="23"/>
                      <a:pt x="21" y="23"/>
                      <a:pt x="21" y="23"/>
                    </a:cubicBezTo>
                    <a:close/>
                    <a:moveTo>
                      <a:pt x="21" y="23"/>
                    </a:moveTo>
                    <a:cubicBezTo>
                      <a:pt x="21" y="23"/>
                      <a:pt x="21" y="23"/>
                      <a:pt x="21" y="23"/>
                    </a:cubicBezTo>
                    <a:cubicBezTo>
                      <a:pt x="21" y="23"/>
                      <a:pt x="21" y="23"/>
                      <a:pt x="21" y="23"/>
                    </a:cubicBezTo>
                    <a:cubicBezTo>
                      <a:pt x="21" y="23"/>
                      <a:pt x="21" y="23"/>
                      <a:pt x="21" y="23"/>
                    </a:cubicBezTo>
                    <a:cubicBezTo>
                      <a:pt x="21" y="23"/>
                      <a:pt x="21" y="23"/>
                      <a:pt x="21" y="23"/>
                    </a:cubicBezTo>
                    <a:close/>
                    <a:moveTo>
                      <a:pt x="21" y="24"/>
                    </a:moveTo>
                    <a:cubicBezTo>
                      <a:pt x="21" y="24"/>
                      <a:pt x="21" y="24"/>
                      <a:pt x="21" y="24"/>
                    </a:cubicBezTo>
                    <a:cubicBezTo>
                      <a:pt x="20" y="24"/>
                      <a:pt x="20" y="24"/>
                      <a:pt x="20" y="24"/>
                    </a:cubicBezTo>
                    <a:cubicBezTo>
                      <a:pt x="20" y="24"/>
                      <a:pt x="21" y="24"/>
                      <a:pt x="21" y="24"/>
                    </a:cubicBezTo>
                    <a:cubicBezTo>
                      <a:pt x="21" y="24"/>
                      <a:pt x="21" y="24"/>
                      <a:pt x="21" y="24"/>
                    </a:cubicBezTo>
                    <a:close/>
                    <a:moveTo>
                      <a:pt x="21" y="24"/>
                    </a:moveTo>
                    <a:cubicBezTo>
                      <a:pt x="21" y="24"/>
                      <a:pt x="21" y="24"/>
                      <a:pt x="21" y="24"/>
                    </a:cubicBezTo>
                    <a:cubicBezTo>
                      <a:pt x="21" y="24"/>
                      <a:pt x="21" y="24"/>
                      <a:pt x="21" y="24"/>
                    </a:cubicBezTo>
                    <a:cubicBezTo>
                      <a:pt x="21" y="24"/>
                      <a:pt x="21" y="24"/>
                      <a:pt x="21" y="24"/>
                    </a:cubicBezTo>
                    <a:cubicBezTo>
                      <a:pt x="21" y="24"/>
                      <a:pt x="21" y="24"/>
                      <a:pt x="21" y="24"/>
                    </a:cubicBezTo>
                    <a:close/>
                    <a:moveTo>
                      <a:pt x="21" y="23"/>
                    </a:moveTo>
                    <a:cubicBezTo>
                      <a:pt x="21" y="23"/>
                      <a:pt x="21" y="23"/>
                      <a:pt x="21" y="23"/>
                    </a:cubicBezTo>
                    <a:cubicBezTo>
                      <a:pt x="21" y="23"/>
                      <a:pt x="21" y="23"/>
                      <a:pt x="21" y="23"/>
                    </a:cubicBezTo>
                    <a:cubicBezTo>
                      <a:pt x="21" y="23"/>
                      <a:pt x="21" y="23"/>
                      <a:pt x="21" y="23"/>
                    </a:cubicBezTo>
                    <a:close/>
                    <a:moveTo>
                      <a:pt x="20" y="24"/>
                    </a:moveTo>
                    <a:cubicBezTo>
                      <a:pt x="20" y="24"/>
                      <a:pt x="20" y="24"/>
                      <a:pt x="20" y="24"/>
                    </a:cubicBezTo>
                    <a:cubicBezTo>
                      <a:pt x="20" y="24"/>
                      <a:pt x="20" y="24"/>
                      <a:pt x="20" y="24"/>
                    </a:cubicBezTo>
                    <a:cubicBezTo>
                      <a:pt x="20" y="24"/>
                      <a:pt x="20" y="24"/>
                      <a:pt x="20" y="24"/>
                    </a:cubicBezTo>
                    <a:cubicBezTo>
                      <a:pt x="20" y="24"/>
                      <a:pt x="20" y="24"/>
                      <a:pt x="20" y="24"/>
                    </a:cubicBezTo>
                    <a:close/>
                    <a:moveTo>
                      <a:pt x="20" y="24"/>
                    </a:moveTo>
                    <a:cubicBezTo>
                      <a:pt x="20" y="24"/>
                      <a:pt x="20" y="24"/>
                      <a:pt x="20" y="24"/>
                    </a:cubicBezTo>
                    <a:cubicBezTo>
                      <a:pt x="21" y="24"/>
                      <a:pt x="21" y="24"/>
                      <a:pt x="21" y="25"/>
                    </a:cubicBezTo>
                    <a:lnTo>
                      <a:pt x="20" y="24"/>
                    </a:lnTo>
                    <a:close/>
                    <a:moveTo>
                      <a:pt x="21" y="24"/>
                    </a:moveTo>
                    <a:cubicBezTo>
                      <a:pt x="21" y="24"/>
                      <a:pt x="21" y="24"/>
                      <a:pt x="21" y="24"/>
                    </a:cubicBezTo>
                    <a:cubicBezTo>
                      <a:pt x="21" y="24"/>
                      <a:pt x="21" y="24"/>
                      <a:pt x="21" y="24"/>
                    </a:cubicBezTo>
                    <a:cubicBezTo>
                      <a:pt x="21" y="24"/>
                      <a:pt x="21" y="24"/>
                      <a:pt x="21" y="24"/>
                    </a:cubicBezTo>
                    <a:close/>
                    <a:moveTo>
                      <a:pt x="21" y="24"/>
                    </a:moveTo>
                    <a:cubicBezTo>
                      <a:pt x="21" y="24"/>
                      <a:pt x="21" y="24"/>
                      <a:pt x="21" y="24"/>
                    </a:cubicBezTo>
                    <a:cubicBezTo>
                      <a:pt x="21" y="24"/>
                      <a:pt x="21" y="24"/>
                      <a:pt x="22" y="25"/>
                    </a:cubicBezTo>
                    <a:lnTo>
                      <a:pt x="21" y="24"/>
                    </a:lnTo>
                    <a:close/>
                    <a:moveTo>
                      <a:pt x="22" y="23"/>
                    </a:moveTo>
                    <a:cubicBezTo>
                      <a:pt x="21" y="23"/>
                      <a:pt x="21" y="23"/>
                      <a:pt x="21" y="23"/>
                    </a:cubicBezTo>
                    <a:cubicBezTo>
                      <a:pt x="22" y="23"/>
                      <a:pt x="22" y="23"/>
                      <a:pt x="22" y="23"/>
                    </a:cubicBezTo>
                    <a:cubicBezTo>
                      <a:pt x="22" y="23"/>
                      <a:pt x="22" y="23"/>
                      <a:pt x="22" y="23"/>
                    </a:cubicBezTo>
                    <a:cubicBezTo>
                      <a:pt x="22" y="23"/>
                      <a:pt x="22" y="23"/>
                      <a:pt x="22" y="23"/>
                    </a:cubicBezTo>
                    <a:close/>
                    <a:moveTo>
                      <a:pt x="22" y="23"/>
                    </a:moveTo>
                    <a:cubicBezTo>
                      <a:pt x="22" y="23"/>
                      <a:pt x="22" y="23"/>
                      <a:pt x="22" y="23"/>
                    </a:cubicBezTo>
                    <a:cubicBezTo>
                      <a:pt x="22" y="24"/>
                      <a:pt x="22" y="24"/>
                      <a:pt x="22" y="24"/>
                    </a:cubicBezTo>
                    <a:cubicBezTo>
                      <a:pt x="22" y="24"/>
                      <a:pt x="22" y="24"/>
                      <a:pt x="22" y="24"/>
                    </a:cubicBezTo>
                    <a:cubicBezTo>
                      <a:pt x="22" y="24"/>
                      <a:pt x="22" y="24"/>
                      <a:pt x="22" y="24"/>
                    </a:cubicBezTo>
                    <a:lnTo>
                      <a:pt x="22" y="23"/>
                    </a:lnTo>
                    <a:close/>
                    <a:moveTo>
                      <a:pt x="22" y="23"/>
                    </a:moveTo>
                    <a:cubicBezTo>
                      <a:pt x="22" y="23"/>
                      <a:pt x="22" y="23"/>
                      <a:pt x="22" y="23"/>
                    </a:cubicBezTo>
                    <a:cubicBezTo>
                      <a:pt x="22" y="23"/>
                      <a:pt x="22" y="23"/>
                      <a:pt x="22" y="23"/>
                    </a:cubicBezTo>
                    <a:cubicBezTo>
                      <a:pt x="22" y="23"/>
                      <a:pt x="22" y="23"/>
                      <a:pt x="22" y="23"/>
                    </a:cubicBezTo>
                    <a:close/>
                    <a:moveTo>
                      <a:pt x="22" y="24"/>
                    </a:moveTo>
                    <a:cubicBezTo>
                      <a:pt x="22" y="24"/>
                      <a:pt x="22" y="24"/>
                      <a:pt x="22" y="24"/>
                    </a:cubicBezTo>
                    <a:cubicBezTo>
                      <a:pt x="22" y="24"/>
                      <a:pt x="22" y="24"/>
                      <a:pt x="22" y="24"/>
                    </a:cubicBezTo>
                    <a:cubicBezTo>
                      <a:pt x="22" y="24"/>
                      <a:pt x="22" y="24"/>
                      <a:pt x="22" y="24"/>
                    </a:cubicBezTo>
                    <a:cubicBezTo>
                      <a:pt x="22" y="24"/>
                      <a:pt x="22" y="24"/>
                      <a:pt x="22" y="24"/>
                    </a:cubicBezTo>
                    <a:close/>
                    <a:moveTo>
                      <a:pt x="22" y="24"/>
                    </a:moveTo>
                    <a:cubicBezTo>
                      <a:pt x="22" y="24"/>
                      <a:pt x="22" y="24"/>
                      <a:pt x="22" y="24"/>
                    </a:cubicBezTo>
                    <a:cubicBezTo>
                      <a:pt x="22" y="24"/>
                      <a:pt x="22" y="24"/>
                      <a:pt x="22" y="24"/>
                    </a:cubicBezTo>
                    <a:close/>
                    <a:moveTo>
                      <a:pt x="22" y="24"/>
                    </a:moveTo>
                    <a:cubicBezTo>
                      <a:pt x="22" y="24"/>
                      <a:pt x="22" y="24"/>
                      <a:pt x="22" y="24"/>
                    </a:cubicBezTo>
                    <a:cubicBezTo>
                      <a:pt x="22" y="24"/>
                      <a:pt x="22" y="24"/>
                      <a:pt x="22" y="24"/>
                    </a:cubicBezTo>
                    <a:cubicBezTo>
                      <a:pt x="22" y="24"/>
                      <a:pt x="23" y="24"/>
                      <a:pt x="22" y="24"/>
                    </a:cubicBezTo>
                    <a:close/>
                    <a:moveTo>
                      <a:pt x="22" y="22"/>
                    </a:moveTo>
                    <a:cubicBezTo>
                      <a:pt x="22" y="22"/>
                      <a:pt x="22" y="22"/>
                      <a:pt x="22" y="22"/>
                    </a:cubicBezTo>
                    <a:cubicBezTo>
                      <a:pt x="23" y="22"/>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2"/>
                      <a:pt x="23" y="22"/>
                      <a:pt x="23" y="22"/>
                    </a:cubicBezTo>
                    <a:cubicBezTo>
                      <a:pt x="23" y="22"/>
                      <a:pt x="23" y="22"/>
                      <a:pt x="22" y="22"/>
                    </a:cubicBezTo>
                    <a:close/>
                    <a:moveTo>
                      <a:pt x="22" y="19"/>
                    </a:moveTo>
                    <a:cubicBezTo>
                      <a:pt x="22" y="19"/>
                      <a:pt x="22" y="19"/>
                      <a:pt x="22" y="19"/>
                    </a:cubicBezTo>
                    <a:cubicBezTo>
                      <a:pt x="22" y="19"/>
                      <a:pt x="22" y="19"/>
                      <a:pt x="22" y="19"/>
                    </a:cubicBezTo>
                    <a:cubicBezTo>
                      <a:pt x="22" y="19"/>
                      <a:pt x="22" y="19"/>
                      <a:pt x="22" y="19"/>
                    </a:cubicBezTo>
                    <a:close/>
                    <a:moveTo>
                      <a:pt x="22" y="19"/>
                    </a:moveTo>
                    <a:cubicBezTo>
                      <a:pt x="22" y="19"/>
                      <a:pt x="22" y="19"/>
                      <a:pt x="22" y="19"/>
                    </a:cubicBezTo>
                    <a:cubicBezTo>
                      <a:pt x="22" y="19"/>
                      <a:pt x="22" y="19"/>
                      <a:pt x="22" y="19"/>
                    </a:cubicBezTo>
                    <a:cubicBezTo>
                      <a:pt x="22" y="19"/>
                      <a:pt x="22" y="19"/>
                      <a:pt x="22" y="19"/>
                    </a:cubicBezTo>
                    <a:close/>
                    <a:moveTo>
                      <a:pt x="22" y="19"/>
                    </a:moveTo>
                    <a:cubicBezTo>
                      <a:pt x="22" y="20"/>
                      <a:pt x="22" y="20"/>
                      <a:pt x="22" y="20"/>
                    </a:cubicBezTo>
                    <a:cubicBezTo>
                      <a:pt x="22" y="20"/>
                      <a:pt x="22" y="20"/>
                      <a:pt x="22" y="20"/>
                    </a:cubicBezTo>
                    <a:cubicBezTo>
                      <a:pt x="22" y="19"/>
                      <a:pt x="22" y="19"/>
                      <a:pt x="22" y="19"/>
                    </a:cubicBezTo>
                    <a:cubicBezTo>
                      <a:pt x="22" y="19"/>
                      <a:pt x="22" y="19"/>
                      <a:pt x="22" y="19"/>
                    </a:cubicBezTo>
                    <a:close/>
                    <a:moveTo>
                      <a:pt x="22" y="19"/>
                    </a:moveTo>
                    <a:cubicBezTo>
                      <a:pt x="23" y="20"/>
                      <a:pt x="23" y="20"/>
                      <a:pt x="23" y="20"/>
                    </a:cubicBezTo>
                    <a:cubicBezTo>
                      <a:pt x="23" y="20"/>
                      <a:pt x="22" y="20"/>
                      <a:pt x="22" y="20"/>
                    </a:cubicBezTo>
                    <a:cubicBezTo>
                      <a:pt x="22" y="20"/>
                      <a:pt x="22" y="19"/>
                      <a:pt x="22" y="19"/>
                    </a:cubicBezTo>
                    <a:close/>
                    <a:moveTo>
                      <a:pt x="22" y="19"/>
                    </a:moveTo>
                    <a:cubicBezTo>
                      <a:pt x="22" y="19"/>
                      <a:pt x="22" y="19"/>
                      <a:pt x="22" y="19"/>
                    </a:cubicBezTo>
                    <a:cubicBezTo>
                      <a:pt x="22" y="19"/>
                      <a:pt x="22" y="19"/>
                      <a:pt x="22" y="19"/>
                    </a:cubicBezTo>
                    <a:cubicBezTo>
                      <a:pt x="23" y="20"/>
                      <a:pt x="23" y="20"/>
                      <a:pt x="23" y="20"/>
                    </a:cubicBezTo>
                    <a:cubicBezTo>
                      <a:pt x="23" y="20"/>
                      <a:pt x="23" y="20"/>
                      <a:pt x="23" y="20"/>
                    </a:cubicBezTo>
                    <a:cubicBezTo>
                      <a:pt x="23" y="20"/>
                      <a:pt x="23" y="20"/>
                      <a:pt x="22" y="19"/>
                    </a:cubicBezTo>
                    <a:close/>
                    <a:moveTo>
                      <a:pt x="22" y="20"/>
                    </a:moveTo>
                    <a:cubicBezTo>
                      <a:pt x="22" y="20"/>
                      <a:pt x="22" y="20"/>
                      <a:pt x="22" y="20"/>
                    </a:cubicBezTo>
                    <a:cubicBezTo>
                      <a:pt x="22" y="20"/>
                      <a:pt x="22" y="20"/>
                      <a:pt x="22" y="20"/>
                    </a:cubicBezTo>
                    <a:cubicBezTo>
                      <a:pt x="22" y="20"/>
                      <a:pt x="22" y="20"/>
                      <a:pt x="22" y="20"/>
                    </a:cubicBezTo>
                    <a:close/>
                    <a:moveTo>
                      <a:pt x="23" y="23"/>
                    </a:moveTo>
                    <a:cubicBezTo>
                      <a:pt x="23" y="23"/>
                      <a:pt x="23" y="22"/>
                      <a:pt x="22" y="22"/>
                    </a:cubicBezTo>
                    <a:cubicBezTo>
                      <a:pt x="22" y="22"/>
                      <a:pt x="23" y="22"/>
                      <a:pt x="23" y="22"/>
                    </a:cubicBezTo>
                    <a:cubicBezTo>
                      <a:pt x="23" y="22"/>
                      <a:pt x="23" y="22"/>
                      <a:pt x="23" y="23"/>
                    </a:cubicBezTo>
                    <a:cubicBezTo>
                      <a:pt x="23" y="23"/>
                      <a:pt x="23" y="23"/>
                      <a:pt x="23" y="23"/>
                    </a:cubicBezTo>
                    <a:close/>
                    <a:moveTo>
                      <a:pt x="23" y="22"/>
                    </a:moveTo>
                    <a:cubicBezTo>
                      <a:pt x="23" y="22"/>
                      <a:pt x="23" y="22"/>
                      <a:pt x="23" y="22"/>
                    </a:cubicBezTo>
                    <a:cubicBezTo>
                      <a:pt x="23" y="22"/>
                      <a:pt x="23" y="22"/>
                      <a:pt x="23" y="23"/>
                    </a:cubicBezTo>
                    <a:cubicBezTo>
                      <a:pt x="23" y="23"/>
                      <a:pt x="23" y="23"/>
                      <a:pt x="23" y="23"/>
                    </a:cubicBezTo>
                    <a:cubicBezTo>
                      <a:pt x="23" y="23"/>
                      <a:pt x="23" y="22"/>
                      <a:pt x="23" y="22"/>
                    </a:cubicBezTo>
                    <a:close/>
                    <a:moveTo>
                      <a:pt x="27" y="24"/>
                    </a:moveTo>
                    <a:cubicBezTo>
                      <a:pt x="26" y="24"/>
                      <a:pt x="27" y="24"/>
                      <a:pt x="27" y="24"/>
                    </a:cubicBezTo>
                    <a:cubicBezTo>
                      <a:pt x="27" y="24"/>
                      <a:pt x="27" y="24"/>
                      <a:pt x="27" y="24"/>
                    </a:cubicBezTo>
                    <a:close/>
                    <a:moveTo>
                      <a:pt x="27" y="24"/>
                    </a:moveTo>
                    <a:cubicBezTo>
                      <a:pt x="27" y="24"/>
                      <a:pt x="27" y="24"/>
                      <a:pt x="27" y="24"/>
                    </a:cubicBezTo>
                    <a:cubicBezTo>
                      <a:pt x="27" y="24"/>
                      <a:pt x="27" y="24"/>
                      <a:pt x="27" y="24"/>
                    </a:cubicBezTo>
                    <a:cubicBezTo>
                      <a:pt x="27" y="24"/>
                      <a:pt x="27" y="24"/>
                      <a:pt x="27" y="24"/>
                    </a:cubicBezTo>
                    <a:cubicBezTo>
                      <a:pt x="27" y="24"/>
                      <a:pt x="27" y="24"/>
                      <a:pt x="27" y="24"/>
                    </a:cubicBezTo>
                    <a:close/>
                    <a:moveTo>
                      <a:pt x="27" y="24"/>
                    </a:moveTo>
                    <a:cubicBezTo>
                      <a:pt x="27" y="24"/>
                      <a:pt x="27" y="24"/>
                      <a:pt x="27" y="24"/>
                    </a:cubicBezTo>
                    <a:cubicBezTo>
                      <a:pt x="27" y="24"/>
                      <a:pt x="26" y="24"/>
                      <a:pt x="26" y="24"/>
                    </a:cubicBezTo>
                    <a:cubicBezTo>
                      <a:pt x="26" y="24"/>
                      <a:pt x="26" y="24"/>
                      <a:pt x="26" y="24"/>
                    </a:cubicBezTo>
                    <a:cubicBezTo>
                      <a:pt x="26" y="24"/>
                      <a:pt x="26" y="24"/>
                      <a:pt x="27" y="24"/>
                    </a:cubicBezTo>
                    <a:close/>
                    <a:moveTo>
                      <a:pt x="26" y="24"/>
                    </a:moveTo>
                    <a:cubicBezTo>
                      <a:pt x="26" y="24"/>
                      <a:pt x="26" y="24"/>
                      <a:pt x="26" y="24"/>
                    </a:cubicBezTo>
                    <a:cubicBezTo>
                      <a:pt x="26" y="24"/>
                      <a:pt x="26" y="24"/>
                      <a:pt x="26" y="24"/>
                    </a:cubicBezTo>
                    <a:cubicBezTo>
                      <a:pt x="26" y="24"/>
                      <a:pt x="26" y="24"/>
                      <a:pt x="26" y="24"/>
                    </a:cubicBezTo>
                    <a:cubicBezTo>
                      <a:pt x="26" y="24"/>
                      <a:pt x="26" y="24"/>
                      <a:pt x="26" y="24"/>
                    </a:cubicBezTo>
                    <a:close/>
                    <a:moveTo>
                      <a:pt x="26" y="24"/>
                    </a:moveTo>
                    <a:cubicBezTo>
                      <a:pt x="26" y="24"/>
                      <a:pt x="26" y="24"/>
                      <a:pt x="25" y="24"/>
                    </a:cubicBezTo>
                    <a:cubicBezTo>
                      <a:pt x="26" y="24"/>
                      <a:pt x="25" y="24"/>
                      <a:pt x="26" y="24"/>
                    </a:cubicBezTo>
                    <a:cubicBezTo>
                      <a:pt x="26" y="24"/>
                      <a:pt x="26" y="24"/>
                      <a:pt x="26" y="24"/>
                    </a:cubicBezTo>
                    <a:cubicBezTo>
                      <a:pt x="26" y="24"/>
                      <a:pt x="26" y="24"/>
                      <a:pt x="26" y="24"/>
                    </a:cubicBezTo>
                    <a:close/>
                    <a:moveTo>
                      <a:pt x="26" y="24"/>
                    </a:moveTo>
                    <a:cubicBezTo>
                      <a:pt x="25" y="24"/>
                      <a:pt x="25" y="24"/>
                      <a:pt x="25" y="24"/>
                    </a:cubicBezTo>
                    <a:cubicBezTo>
                      <a:pt x="25" y="24"/>
                      <a:pt x="25" y="24"/>
                      <a:pt x="25" y="24"/>
                    </a:cubicBezTo>
                    <a:cubicBezTo>
                      <a:pt x="25" y="24"/>
                      <a:pt x="25" y="24"/>
                      <a:pt x="25" y="24"/>
                    </a:cubicBezTo>
                    <a:cubicBezTo>
                      <a:pt x="25" y="24"/>
                      <a:pt x="25" y="24"/>
                      <a:pt x="25" y="24"/>
                    </a:cubicBezTo>
                    <a:cubicBezTo>
                      <a:pt x="25" y="24"/>
                      <a:pt x="25" y="24"/>
                      <a:pt x="26" y="24"/>
                    </a:cubicBezTo>
                    <a:close/>
                    <a:moveTo>
                      <a:pt x="25" y="24"/>
                    </a:moveTo>
                    <a:cubicBezTo>
                      <a:pt x="25" y="24"/>
                      <a:pt x="25" y="24"/>
                      <a:pt x="25" y="24"/>
                    </a:cubicBezTo>
                    <a:cubicBezTo>
                      <a:pt x="25" y="24"/>
                      <a:pt x="25" y="24"/>
                      <a:pt x="26" y="24"/>
                    </a:cubicBezTo>
                    <a:cubicBezTo>
                      <a:pt x="25" y="24"/>
                      <a:pt x="25" y="24"/>
                      <a:pt x="25" y="24"/>
                    </a:cubicBezTo>
                    <a:cubicBezTo>
                      <a:pt x="25" y="24"/>
                      <a:pt x="25" y="24"/>
                      <a:pt x="25" y="24"/>
                    </a:cubicBezTo>
                    <a:cubicBezTo>
                      <a:pt x="25" y="24"/>
                      <a:pt x="25" y="24"/>
                      <a:pt x="25" y="24"/>
                    </a:cubicBezTo>
                    <a:close/>
                    <a:moveTo>
                      <a:pt x="25" y="24"/>
                    </a:moveTo>
                    <a:cubicBezTo>
                      <a:pt x="25" y="24"/>
                      <a:pt x="25" y="24"/>
                      <a:pt x="25" y="24"/>
                    </a:cubicBezTo>
                    <a:cubicBezTo>
                      <a:pt x="25" y="24"/>
                      <a:pt x="25" y="24"/>
                      <a:pt x="26" y="24"/>
                    </a:cubicBezTo>
                    <a:cubicBezTo>
                      <a:pt x="26" y="24"/>
                      <a:pt x="26" y="24"/>
                      <a:pt x="26" y="24"/>
                    </a:cubicBezTo>
                    <a:cubicBezTo>
                      <a:pt x="26" y="24"/>
                      <a:pt x="25" y="24"/>
                      <a:pt x="25" y="24"/>
                    </a:cubicBezTo>
                    <a:close/>
                    <a:moveTo>
                      <a:pt x="26" y="24"/>
                    </a:moveTo>
                    <a:cubicBezTo>
                      <a:pt x="26" y="24"/>
                      <a:pt x="26" y="24"/>
                      <a:pt x="26" y="24"/>
                    </a:cubicBezTo>
                    <a:cubicBezTo>
                      <a:pt x="26" y="24"/>
                      <a:pt x="26" y="24"/>
                      <a:pt x="26" y="24"/>
                    </a:cubicBezTo>
                    <a:cubicBezTo>
                      <a:pt x="26" y="24"/>
                      <a:pt x="26" y="24"/>
                      <a:pt x="26" y="24"/>
                    </a:cubicBezTo>
                    <a:cubicBezTo>
                      <a:pt x="26" y="24"/>
                      <a:pt x="26" y="24"/>
                      <a:pt x="26" y="24"/>
                    </a:cubicBezTo>
                    <a:close/>
                    <a:moveTo>
                      <a:pt x="26" y="23"/>
                    </a:moveTo>
                    <a:cubicBezTo>
                      <a:pt x="26" y="23"/>
                      <a:pt x="26" y="23"/>
                      <a:pt x="26" y="23"/>
                    </a:cubicBezTo>
                    <a:cubicBezTo>
                      <a:pt x="26" y="23"/>
                      <a:pt x="26" y="23"/>
                      <a:pt x="26" y="23"/>
                    </a:cubicBezTo>
                    <a:cubicBezTo>
                      <a:pt x="26" y="23"/>
                      <a:pt x="26" y="23"/>
                      <a:pt x="26" y="23"/>
                    </a:cubicBezTo>
                    <a:close/>
                    <a:moveTo>
                      <a:pt x="26" y="23"/>
                    </a:moveTo>
                    <a:cubicBezTo>
                      <a:pt x="25" y="23"/>
                      <a:pt x="25" y="23"/>
                      <a:pt x="25" y="23"/>
                    </a:cubicBezTo>
                    <a:cubicBezTo>
                      <a:pt x="25" y="23"/>
                      <a:pt x="26" y="23"/>
                      <a:pt x="25" y="23"/>
                    </a:cubicBezTo>
                    <a:cubicBezTo>
                      <a:pt x="25" y="23"/>
                      <a:pt x="25" y="23"/>
                      <a:pt x="25" y="23"/>
                    </a:cubicBezTo>
                    <a:cubicBezTo>
                      <a:pt x="25" y="23"/>
                      <a:pt x="25" y="23"/>
                      <a:pt x="25" y="23"/>
                    </a:cubicBezTo>
                    <a:cubicBezTo>
                      <a:pt x="26" y="23"/>
                      <a:pt x="26" y="23"/>
                      <a:pt x="26" y="23"/>
                    </a:cubicBezTo>
                    <a:cubicBezTo>
                      <a:pt x="26" y="23"/>
                      <a:pt x="26" y="23"/>
                      <a:pt x="26" y="23"/>
                    </a:cubicBezTo>
                    <a:cubicBezTo>
                      <a:pt x="26" y="23"/>
                      <a:pt x="26" y="23"/>
                      <a:pt x="26" y="23"/>
                    </a:cubicBezTo>
                    <a:close/>
                    <a:moveTo>
                      <a:pt x="25" y="23"/>
                    </a:moveTo>
                    <a:cubicBezTo>
                      <a:pt x="25" y="23"/>
                      <a:pt x="25" y="23"/>
                      <a:pt x="25" y="23"/>
                    </a:cubicBezTo>
                    <a:cubicBezTo>
                      <a:pt x="25" y="23"/>
                      <a:pt x="25" y="23"/>
                      <a:pt x="25" y="23"/>
                    </a:cubicBezTo>
                    <a:cubicBezTo>
                      <a:pt x="25" y="23"/>
                      <a:pt x="25" y="23"/>
                      <a:pt x="26" y="23"/>
                    </a:cubicBezTo>
                    <a:cubicBezTo>
                      <a:pt x="25" y="23"/>
                      <a:pt x="25" y="23"/>
                      <a:pt x="25" y="23"/>
                    </a:cubicBezTo>
                    <a:close/>
                    <a:moveTo>
                      <a:pt x="25" y="24"/>
                    </a:moveTo>
                    <a:cubicBezTo>
                      <a:pt x="25" y="24"/>
                      <a:pt x="25" y="24"/>
                      <a:pt x="25" y="24"/>
                    </a:cubicBezTo>
                    <a:cubicBezTo>
                      <a:pt x="25" y="24"/>
                      <a:pt x="25" y="24"/>
                      <a:pt x="25" y="24"/>
                    </a:cubicBezTo>
                    <a:cubicBezTo>
                      <a:pt x="25" y="24"/>
                      <a:pt x="25" y="24"/>
                      <a:pt x="25" y="24"/>
                    </a:cubicBezTo>
                    <a:cubicBezTo>
                      <a:pt x="25" y="24"/>
                      <a:pt x="25" y="24"/>
                      <a:pt x="25" y="24"/>
                    </a:cubicBezTo>
                    <a:close/>
                    <a:moveTo>
                      <a:pt x="25" y="24"/>
                    </a:moveTo>
                    <a:cubicBezTo>
                      <a:pt x="25" y="24"/>
                      <a:pt x="25" y="24"/>
                      <a:pt x="25" y="24"/>
                    </a:cubicBezTo>
                    <a:cubicBezTo>
                      <a:pt x="25" y="24"/>
                      <a:pt x="25" y="24"/>
                      <a:pt x="25" y="24"/>
                    </a:cubicBezTo>
                    <a:cubicBezTo>
                      <a:pt x="25" y="24"/>
                      <a:pt x="25" y="24"/>
                      <a:pt x="25" y="24"/>
                    </a:cubicBezTo>
                    <a:cubicBezTo>
                      <a:pt x="25" y="24"/>
                      <a:pt x="25" y="24"/>
                      <a:pt x="25" y="24"/>
                    </a:cubicBezTo>
                    <a:close/>
                    <a:moveTo>
                      <a:pt x="24" y="24"/>
                    </a:moveTo>
                    <a:cubicBezTo>
                      <a:pt x="24" y="24"/>
                      <a:pt x="24" y="24"/>
                      <a:pt x="24" y="24"/>
                    </a:cubicBezTo>
                    <a:cubicBezTo>
                      <a:pt x="24" y="24"/>
                      <a:pt x="24" y="24"/>
                      <a:pt x="24" y="24"/>
                    </a:cubicBezTo>
                    <a:cubicBezTo>
                      <a:pt x="24" y="24"/>
                      <a:pt x="25" y="24"/>
                      <a:pt x="25" y="24"/>
                    </a:cubicBezTo>
                    <a:cubicBezTo>
                      <a:pt x="25" y="24"/>
                      <a:pt x="25" y="24"/>
                      <a:pt x="25" y="24"/>
                    </a:cubicBezTo>
                    <a:cubicBezTo>
                      <a:pt x="24" y="24"/>
                      <a:pt x="24" y="24"/>
                      <a:pt x="24" y="24"/>
                    </a:cubicBezTo>
                    <a:close/>
                    <a:moveTo>
                      <a:pt x="24" y="24"/>
                    </a:moveTo>
                    <a:cubicBezTo>
                      <a:pt x="24" y="24"/>
                      <a:pt x="24" y="24"/>
                      <a:pt x="24" y="24"/>
                    </a:cubicBezTo>
                    <a:cubicBezTo>
                      <a:pt x="24" y="24"/>
                      <a:pt x="24" y="24"/>
                      <a:pt x="24" y="24"/>
                    </a:cubicBezTo>
                    <a:cubicBezTo>
                      <a:pt x="25" y="24"/>
                      <a:pt x="25" y="24"/>
                      <a:pt x="25" y="24"/>
                    </a:cubicBezTo>
                    <a:cubicBezTo>
                      <a:pt x="24" y="24"/>
                      <a:pt x="24" y="24"/>
                      <a:pt x="24" y="24"/>
                    </a:cubicBezTo>
                    <a:close/>
                    <a:moveTo>
                      <a:pt x="24" y="24"/>
                    </a:move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lose/>
                    <a:moveTo>
                      <a:pt x="24" y="22"/>
                    </a:moveTo>
                    <a:cubicBezTo>
                      <a:pt x="24" y="22"/>
                      <a:pt x="24" y="22"/>
                      <a:pt x="24" y="22"/>
                    </a:cubicBezTo>
                    <a:cubicBezTo>
                      <a:pt x="24" y="22"/>
                      <a:pt x="24" y="22"/>
                      <a:pt x="24" y="22"/>
                    </a:cubicBezTo>
                    <a:cubicBezTo>
                      <a:pt x="24" y="22"/>
                      <a:pt x="24" y="22"/>
                      <a:pt x="24" y="22"/>
                    </a:cubicBezTo>
                    <a:cubicBezTo>
                      <a:pt x="24" y="22"/>
                      <a:pt x="24" y="22"/>
                      <a:pt x="24" y="22"/>
                    </a:cubicBezTo>
                    <a:close/>
                    <a:moveTo>
                      <a:pt x="24" y="22"/>
                    </a:moveTo>
                    <a:cubicBezTo>
                      <a:pt x="24" y="22"/>
                      <a:pt x="24" y="22"/>
                      <a:pt x="24" y="22"/>
                    </a:cubicBezTo>
                    <a:cubicBezTo>
                      <a:pt x="24" y="22"/>
                      <a:pt x="24" y="22"/>
                      <a:pt x="24" y="22"/>
                    </a:cubicBezTo>
                    <a:cubicBezTo>
                      <a:pt x="24" y="22"/>
                      <a:pt x="24" y="22"/>
                      <a:pt x="24" y="22"/>
                    </a:cubicBezTo>
                    <a:cubicBezTo>
                      <a:pt x="24" y="22"/>
                      <a:pt x="24" y="22"/>
                      <a:pt x="24" y="22"/>
                    </a:cubicBezTo>
                    <a:close/>
                    <a:moveTo>
                      <a:pt x="24" y="22"/>
                    </a:moveTo>
                    <a:cubicBezTo>
                      <a:pt x="24" y="22"/>
                      <a:pt x="24" y="22"/>
                      <a:pt x="24" y="22"/>
                    </a:cubicBezTo>
                    <a:cubicBezTo>
                      <a:pt x="23" y="22"/>
                      <a:pt x="23" y="22"/>
                      <a:pt x="23" y="22"/>
                    </a:cubicBezTo>
                    <a:lnTo>
                      <a:pt x="24" y="22"/>
                    </a:lnTo>
                    <a:close/>
                    <a:moveTo>
                      <a:pt x="24" y="22"/>
                    </a:moveTo>
                    <a:cubicBezTo>
                      <a:pt x="24" y="22"/>
                      <a:pt x="24" y="22"/>
                      <a:pt x="24" y="22"/>
                    </a:cubicBezTo>
                    <a:cubicBezTo>
                      <a:pt x="23" y="22"/>
                      <a:pt x="23" y="22"/>
                      <a:pt x="23" y="22"/>
                    </a:cubicBezTo>
                    <a:cubicBezTo>
                      <a:pt x="23" y="22"/>
                      <a:pt x="23" y="22"/>
                      <a:pt x="23" y="22"/>
                    </a:cubicBezTo>
                    <a:cubicBezTo>
                      <a:pt x="23" y="22"/>
                      <a:pt x="23" y="22"/>
                      <a:pt x="23" y="22"/>
                    </a:cubicBezTo>
                    <a:cubicBezTo>
                      <a:pt x="23" y="22"/>
                      <a:pt x="24" y="22"/>
                      <a:pt x="24" y="22"/>
                    </a:cubicBezTo>
                    <a:close/>
                    <a:moveTo>
                      <a:pt x="24" y="24"/>
                    </a:moveTo>
                    <a:cubicBezTo>
                      <a:pt x="24" y="24"/>
                      <a:pt x="24" y="24"/>
                      <a:pt x="24" y="24"/>
                    </a:cubicBezTo>
                    <a:cubicBezTo>
                      <a:pt x="24" y="24"/>
                      <a:pt x="24" y="24"/>
                      <a:pt x="24" y="24"/>
                    </a:cubicBezTo>
                    <a:cubicBezTo>
                      <a:pt x="24" y="24"/>
                      <a:pt x="24" y="24"/>
                      <a:pt x="24" y="24"/>
                    </a:cubicBezTo>
                    <a:close/>
                    <a:moveTo>
                      <a:pt x="23" y="22"/>
                    </a:moveTo>
                    <a:cubicBezTo>
                      <a:pt x="23" y="22"/>
                      <a:pt x="23" y="23"/>
                      <a:pt x="23" y="23"/>
                    </a:cubicBezTo>
                    <a:cubicBezTo>
                      <a:pt x="23" y="22"/>
                      <a:pt x="23" y="22"/>
                      <a:pt x="23" y="22"/>
                    </a:cubicBezTo>
                    <a:cubicBezTo>
                      <a:pt x="23" y="22"/>
                      <a:pt x="23" y="22"/>
                      <a:pt x="23" y="22"/>
                    </a:cubicBezTo>
                    <a:cubicBezTo>
                      <a:pt x="23" y="22"/>
                      <a:pt x="23" y="22"/>
                      <a:pt x="23" y="22"/>
                    </a:cubicBezTo>
                    <a:close/>
                    <a:moveTo>
                      <a:pt x="24" y="24"/>
                    </a:moveTo>
                    <a:cubicBezTo>
                      <a:pt x="24" y="24"/>
                      <a:pt x="24" y="24"/>
                      <a:pt x="24" y="24"/>
                    </a:cubicBezTo>
                    <a:cubicBezTo>
                      <a:pt x="24" y="24"/>
                      <a:pt x="24" y="24"/>
                      <a:pt x="24" y="24"/>
                    </a:cubicBezTo>
                    <a:cubicBezTo>
                      <a:pt x="24" y="24"/>
                      <a:pt x="24" y="24"/>
                      <a:pt x="24" y="24"/>
                    </a:cubicBezTo>
                    <a:close/>
                    <a:moveTo>
                      <a:pt x="23" y="24"/>
                    </a:move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4" y="24"/>
                      <a:pt x="24" y="24"/>
                      <a:pt x="24" y="24"/>
                    </a:cubicBezTo>
                    <a:cubicBezTo>
                      <a:pt x="24" y="24"/>
                      <a:pt x="24" y="24"/>
                      <a:pt x="24" y="24"/>
                    </a:cubicBezTo>
                    <a:cubicBezTo>
                      <a:pt x="24" y="24"/>
                      <a:pt x="24" y="24"/>
                      <a:pt x="23" y="24"/>
                    </a:cubicBezTo>
                    <a:cubicBezTo>
                      <a:pt x="24" y="24"/>
                      <a:pt x="24" y="24"/>
                      <a:pt x="24" y="24"/>
                    </a:cubicBezTo>
                    <a:cubicBezTo>
                      <a:pt x="24" y="24"/>
                      <a:pt x="24" y="24"/>
                      <a:pt x="23" y="24"/>
                    </a:cubicBezTo>
                    <a:close/>
                    <a:moveTo>
                      <a:pt x="24" y="24"/>
                    </a:move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lose/>
                    <a:moveTo>
                      <a:pt x="24" y="24"/>
                    </a:move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lose/>
                    <a:moveTo>
                      <a:pt x="24" y="24"/>
                    </a:move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lose/>
                    <a:moveTo>
                      <a:pt x="24" y="24"/>
                    </a:moveTo>
                    <a:cubicBezTo>
                      <a:pt x="24" y="24"/>
                      <a:pt x="24" y="24"/>
                      <a:pt x="24" y="24"/>
                    </a:cubicBezTo>
                    <a:cubicBezTo>
                      <a:pt x="24" y="24"/>
                      <a:pt x="24" y="24"/>
                      <a:pt x="24" y="24"/>
                    </a:cubicBezTo>
                    <a:cubicBezTo>
                      <a:pt x="24" y="24"/>
                      <a:pt x="24" y="24"/>
                      <a:pt x="24" y="24"/>
                    </a:cubicBezTo>
                    <a:cubicBezTo>
                      <a:pt x="24" y="24"/>
                      <a:pt x="24" y="24"/>
                      <a:pt x="24" y="24"/>
                    </a:cubicBezTo>
                    <a:close/>
                    <a:moveTo>
                      <a:pt x="24" y="24"/>
                    </a:moveTo>
                    <a:cubicBezTo>
                      <a:pt x="24" y="24"/>
                      <a:pt x="24" y="24"/>
                      <a:pt x="25" y="24"/>
                    </a:cubicBezTo>
                    <a:cubicBezTo>
                      <a:pt x="25" y="24"/>
                      <a:pt x="25" y="24"/>
                      <a:pt x="25" y="24"/>
                    </a:cubicBezTo>
                    <a:cubicBezTo>
                      <a:pt x="24" y="24"/>
                      <a:pt x="24" y="24"/>
                      <a:pt x="24" y="24"/>
                    </a:cubicBezTo>
                    <a:cubicBezTo>
                      <a:pt x="24" y="24"/>
                      <a:pt x="24" y="24"/>
                      <a:pt x="24" y="24"/>
                    </a:cubicBezTo>
                    <a:close/>
                    <a:moveTo>
                      <a:pt x="24" y="24"/>
                    </a:moveTo>
                    <a:cubicBezTo>
                      <a:pt x="25" y="24"/>
                      <a:pt x="25" y="24"/>
                      <a:pt x="26" y="24"/>
                    </a:cubicBezTo>
                    <a:cubicBezTo>
                      <a:pt x="26" y="25"/>
                      <a:pt x="26" y="25"/>
                      <a:pt x="26" y="25"/>
                    </a:cubicBezTo>
                    <a:cubicBezTo>
                      <a:pt x="26" y="24"/>
                      <a:pt x="26" y="24"/>
                      <a:pt x="26" y="24"/>
                    </a:cubicBezTo>
                    <a:cubicBezTo>
                      <a:pt x="26" y="24"/>
                      <a:pt x="25" y="24"/>
                      <a:pt x="25" y="24"/>
                    </a:cubicBezTo>
                    <a:cubicBezTo>
                      <a:pt x="25" y="24"/>
                      <a:pt x="25" y="24"/>
                      <a:pt x="25" y="24"/>
                    </a:cubicBezTo>
                    <a:cubicBezTo>
                      <a:pt x="25" y="24"/>
                      <a:pt x="25" y="24"/>
                      <a:pt x="25" y="24"/>
                    </a:cubicBezTo>
                    <a:cubicBezTo>
                      <a:pt x="25" y="24"/>
                      <a:pt x="26" y="24"/>
                      <a:pt x="26" y="24"/>
                    </a:cubicBezTo>
                    <a:cubicBezTo>
                      <a:pt x="26" y="24"/>
                      <a:pt x="26" y="24"/>
                      <a:pt x="26" y="24"/>
                    </a:cubicBezTo>
                    <a:cubicBezTo>
                      <a:pt x="26" y="25"/>
                      <a:pt x="27" y="25"/>
                      <a:pt x="27" y="25"/>
                    </a:cubicBezTo>
                    <a:cubicBezTo>
                      <a:pt x="26" y="24"/>
                      <a:pt x="25" y="24"/>
                      <a:pt x="24" y="24"/>
                    </a:cubicBezTo>
                    <a:close/>
                    <a:moveTo>
                      <a:pt x="27" y="25"/>
                    </a:moveTo>
                    <a:cubicBezTo>
                      <a:pt x="27" y="25"/>
                      <a:pt x="27" y="25"/>
                      <a:pt x="27" y="25"/>
                    </a:cubicBezTo>
                    <a:cubicBezTo>
                      <a:pt x="27" y="25"/>
                      <a:pt x="27" y="25"/>
                      <a:pt x="27" y="25"/>
                    </a:cubicBezTo>
                    <a:cubicBezTo>
                      <a:pt x="27" y="25"/>
                      <a:pt x="27" y="25"/>
                      <a:pt x="27" y="25"/>
                    </a:cubicBezTo>
                    <a:close/>
                    <a:moveTo>
                      <a:pt x="27" y="24"/>
                    </a:moveTo>
                    <a:cubicBezTo>
                      <a:pt x="27" y="24"/>
                      <a:pt x="27" y="24"/>
                      <a:pt x="27" y="24"/>
                    </a:cubicBezTo>
                    <a:cubicBezTo>
                      <a:pt x="27" y="24"/>
                      <a:pt x="27" y="24"/>
                      <a:pt x="27" y="24"/>
                    </a:cubicBezTo>
                    <a:cubicBezTo>
                      <a:pt x="28" y="24"/>
                      <a:pt x="28" y="24"/>
                      <a:pt x="27" y="24"/>
                    </a:cubicBezTo>
                    <a:close/>
                    <a:moveTo>
                      <a:pt x="29" y="24"/>
                    </a:moveTo>
                    <a:cubicBezTo>
                      <a:pt x="29" y="24"/>
                      <a:pt x="26" y="24"/>
                      <a:pt x="27" y="24"/>
                    </a:cubicBezTo>
                    <a:cubicBezTo>
                      <a:pt x="28" y="24"/>
                      <a:pt x="28" y="24"/>
                      <a:pt x="28" y="24"/>
                    </a:cubicBezTo>
                    <a:cubicBezTo>
                      <a:pt x="27" y="24"/>
                      <a:pt x="27" y="24"/>
                      <a:pt x="27" y="24"/>
                    </a:cubicBezTo>
                    <a:cubicBezTo>
                      <a:pt x="27" y="24"/>
                      <a:pt x="27" y="24"/>
                      <a:pt x="27" y="24"/>
                    </a:cubicBezTo>
                    <a:cubicBezTo>
                      <a:pt x="27" y="24"/>
                      <a:pt x="27" y="24"/>
                      <a:pt x="26" y="24"/>
                    </a:cubicBezTo>
                    <a:lnTo>
                      <a:pt x="29" y="24"/>
                    </a:lnTo>
                    <a:close/>
                    <a:moveTo>
                      <a:pt x="27" y="24"/>
                    </a:moveTo>
                    <a:cubicBezTo>
                      <a:pt x="27" y="24"/>
                      <a:pt x="26" y="24"/>
                      <a:pt x="26" y="24"/>
                    </a:cubicBezTo>
                    <a:cubicBezTo>
                      <a:pt x="26" y="24"/>
                      <a:pt x="26" y="24"/>
                      <a:pt x="26" y="24"/>
                    </a:cubicBezTo>
                    <a:cubicBezTo>
                      <a:pt x="26" y="24"/>
                      <a:pt x="26" y="24"/>
                      <a:pt x="26" y="24"/>
                    </a:cubicBezTo>
                    <a:cubicBezTo>
                      <a:pt x="26" y="24"/>
                      <a:pt x="26" y="24"/>
                      <a:pt x="27" y="24"/>
                    </a:cubicBezTo>
                    <a:close/>
                    <a:moveTo>
                      <a:pt x="26" y="24"/>
                    </a:moveTo>
                    <a:cubicBezTo>
                      <a:pt x="26" y="24"/>
                      <a:pt x="26" y="24"/>
                      <a:pt x="26" y="24"/>
                    </a:cubicBezTo>
                    <a:cubicBezTo>
                      <a:pt x="26" y="24"/>
                      <a:pt x="26" y="24"/>
                      <a:pt x="26" y="24"/>
                    </a:cubicBezTo>
                    <a:cubicBezTo>
                      <a:pt x="26" y="24"/>
                      <a:pt x="26" y="24"/>
                      <a:pt x="26" y="24"/>
                    </a:cubicBezTo>
                    <a:close/>
                    <a:moveTo>
                      <a:pt x="26" y="22"/>
                    </a:moveTo>
                    <a:cubicBezTo>
                      <a:pt x="26" y="22"/>
                      <a:pt x="25" y="22"/>
                      <a:pt x="25" y="22"/>
                    </a:cubicBezTo>
                    <a:cubicBezTo>
                      <a:pt x="25" y="22"/>
                      <a:pt x="25" y="22"/>
                      <a:pt x="25" y="22"/>
                    </a:cubicBezTo>
                    <a:cubicBezTo>
                      <a:pt x="25" y="22"/>
                      <a:pt x="26" y="22"/>
                      <a:pt x="26" y="22"/>
                    </a:cubicBezTo>
                    <a:close/>
                    <a:moveTo>
                      <a:pt x="25" y="22"/>
                    </a:moveTo>
                    <a:cubicBezTo>
                      <a:pt x="25" y="22"/>
                      <a:pt x="25" y="22"/>
                      <a:pt x="25" y="22"/>
                    </a:cubicBezTo>
                    <a:cubicBezTo>
                      <a:pt x="25" y="22"/>
                      <a:pt x="25" y="22"/>
                      <a:pt x="25" y="22"/>
                    </a:cubicBezTo>
                    <a:cubicBezTo>
                      <a:pt x="25" y="22"/>
                      <a:pt x="25" y="22"/>
                      <a:pt x="25" y="22"/>
                    </a:cubicBezTo>
                    <a:cubicBezTo>
                      <a:pt x="25" y="22"/>
                      <a:pt x="25" y="22"/>
                      <a:pt x="25" y="22"/>
                    </a:cubicBezTo>
                    <a:cubicBezTo>
                      <a:pt x="25" y="22"/>
                      <a:pt x="25" y="22"/>
                      <a:pt x="25" y="22"/>
                    </a:cubicBezTo>
                    <a:cubicBezTo>
                      <a:pt x="25" y="22"/>
                      <a:pt x="25" y="22"/>
                      <a:pt x="25" y="23"/>
                    </a:cubicBezTo>
                    <a:cubicBezTo>
                      <a:pt x="25" y="23"/>
                      <a:pt x="25" y="23"/>
                      <a:pt x="25" y="23"/>
                    </a:cubicBezTo>
                    <a:cubicBezTo>
                      <a:pt x="25" y="23"/>
                      <a:pt x="25" y="22"/>
                      <a:pt x="25" y="22"/>
                    </a:cubicBezTo>
                    <a:cubicBezTo>
                      <a:pt x="25" y="22"/>
                      <a:pt x="24" y="22"/>
                      <a:pt x="24" y="22"/>
                    </a:cubicBezTo>
                    <a:cubicBezTo>
                      <a:pt x="24" y="22"/>
                      <a:pt x="24" y="22"/>
                      <a:pt x="24" y="22"/>
                    </a:cubicBezTo>
                    <a:cubicBezTo>
                      <a:pt x="24" y="22"/>
                      <a:pt x="24" y="22"/>
                      <a:pt x="25" y="22"/>
                    </a:cubicBezTo>
                    <a:cubicBezTo>
                      <a:pt x="24" y="22"/>
                      <a:pt x="24" y="21"/>
                      <a:pt x="23" y="21"/>
                    </a:cubicBezTo>
                    <a:cubicBezTo>
                      <a:pt x="23" y="21"/>
                      <a:pt x="23" y="21"/>
                      <a:pt x="23" y="21"/>
                    </a:cubicBezTo>
                    <a:cubicBezTo>
                      <a:pt x="23" y="21"/>
                      <a:pt x="23" y="21"/>
                      <a:pt x="23" y="21"/>
                    </a:cubicBezTo>
                    <a:cubicBezTo>
                      <a:pt x="23" y="21"/>
                      <a:pt x="23" y="21"/>
                      <a:pt x="23" y="21"/>
                    </a:cubicBezTo>
                    <a:cubicBezTo>
                      <a:pt x="23" y="21"/>
                      <a:pt x="22" y="21"/>
                      <a:pt x="22" y="20"/>
                    </a:cubicBezTo>
                    <a:cubicBezTo>
                      <a:pt x="22" y="20"/>
                      <a:pt x="22" y="20"/>
                      <a:pt x="22" y="20"/>
                    </a:cubicBezTo>
                    <a:cubicBezTo>
                      <a:pt x="23" y="21"/>
                      <a:pt x="23" y="21"/>
                      <a:pt x="23" y="21"/>
                    </a:cubicBezTo>
                    <a:cubicBezTo>
                      <a:pt x="23" y="21"/>
                      <a:pt x="23" y="21"/>
                      <a:pt x="24" y="21"/>
                    </a:cubicBezTo>
                    <a:cubicBezTo>
                      <a:pt x="24" y="22"/>
                      <a:pt x="24" y="22"/>
                      <a:pt x="25" y="22"/>
                    </a:cubicBezTo>
                    <a:cubicBezTo>
                      <a:pt x="25" y="22"/>
                      <a:pt x="25" y="22"/>
                      <a:pt x="25" y="22"/>
                    </a:cubicBezTo>
                    <a:close/>
                    <a:moveTo>
                      <a:pt x="23" y="21"/>
                    </a:moveTo>
                    <a:cubicBezTo>
                      <a:pt x="24" y="21"/>
                      <a:pt x="24" y="21"/>
                      <a:pt x="24" y="21"/>
                    </a:cubicBezTo>
                    <a:cubicBezTo>
                      <a:pt x="24" y="21"/>
                      <a:pt x="24" y="21"/>
                      <a:pt x="24" y="21"/>
                    </a:cubicBezTo>
                    <a:cubicBezTo>
                      <a:pt x="23" y="21"/>
                      <a:pt x="23" y="21"/>
                      <a:pt x="23" y="21"/>
                    </a:cubicBezTo>
                    <a:close/>
                    <a:moveTo>
                      <a:pt x="24" y="21"/>
                    </a:moveTo>
                    <a:cubicBezTo>
                      <a:pt x="24" y="21"/>
                      <a:pt x="24" y="21"/>
                      <a:pt x="24" y="21"/>
                    </a:cubicBezTo>
                    <a:cubicBezTo>
                      <a:pt x="24" y="21"/>
                      <a:pt x="24" y="21"/>
                      <a:pt x="24" y="21"/>
                    </a:cubicBezTo>
                    <a:cubicBezTo>
                      <a:pt x="24" y="21"/>
                      <a:pt x="24" y="21"/>
                      <a:pt x="24" y="21"/>
                    </a:cubicBezTo>
                    <a:cubicBezTo>
                      <a:pt x="24" y="21"/>
                      <a:pt x="24" y="21"/>
                      <a:pt x="24" y="21"/>
                    </a:cubicBezTo>
                    <a:close/>
                    <a:moveTo>
                      <a:pt x="24" y="21"/>
                    </a:moveTo>
                    <a:cubicBezTo>
                      <a:pt x="24" y="21"/>
                      <a:pt x="24" y="21"/>
                      <a:pt x="24" y="21"/>
                    </a:cubicBezTo>
                    <a:cubicBezTo>
                      <a:pt x="24" y="21"/>
                      <a:pt x="24" y="21"/>
                      <a:pt x="24" y="21"/>
                    </a:cubicBezTo>
                    <a:cubicBezTo>
                      <a:pt x="24" y="21"/>
                      <a:pt x="24" y="21"/>
                      <a:pt x="24" y="21"/>
                    </a:cubicBezTo>
                    <a:close/>
                    <a:moveTo>
                      <a:pt x="24" y="21"/>
                    </a:moveTo>
                    <a:cubicBezTo>
                      <a:pt x="24" y="21"/>
                      <a:pt x="24" y="21"/>
                      <a:pt x="24" y="21"/>
                    </a:cubicBezTo>
                    <a:cubicBezTo>
                      <a:pt x="24" y="21"/>
                      <a:pt x="24" y="21"/>
                      <a:pt x="24" y="21"/>
                    </a:cubicBezTo>
                    <a:close/>
                    <a:moveTo>
                      <a:pt x="24" y="21"/>
                    </a:moveTo>
                    <a:cubicBezTo>
                      <a:pt x="24" y="21"/>
                      <a:pt x="24" y="21"/>
                      <a:pt x="24" y="21"/>
                    </a:cubicBezTo>
                    <a:cubicBezTo>
                      <a:pt x="24" y="21"/>
                      <a:pt x="24" y="21"/>
                      <a:pt x="24" y="21"/>
                    </a:cubicBezTo>
                    <a:cubicBezTo>
                      <a:pt x="24" y="21"/>
                      <a:pt x="24" y="21"/>
                      <a:pt x="25" y="21"/>
                    </a:cubicBezTo>
                    <a:cubicBezTo>
                      <a:pt x="25" y="21"/>
                      <a:pt x="24" y="21"/>
                      <a:pt x="24" y="21"/>
                    </a:cubicBezTo>
                    <a:close/>
                    <a:moveTo>
                      <a:pt x="24" y="21"/>
                    </a:moveTo>
                    <a:cubicBezTo>
                      <a:pt x="25" y="21"/>
                      <a:pt x="25" y="21"/>
                      <a:pt x="25" y="21"/>
                    </a:cubicBezTo>
                    <a:cubicBezTo>
                      <a:pt x="24" y="21"/>
                      <a:pt x="24" y="21"/>
                      <a:pt x="24" y="21"/>
                    </a:cubicBezTo>
                    <a:cubicBezTo>
                      <a:pt x="24" y="21"/>
                      <a:pt x="24" y="21"/>
                      <a:pt x="24" y="21"/>
                    </a:cubicBezTo>
                    <a:close/>
                    <a:moveTo>
                      <a:pt x="24" y="21"/>
                    </a:moveTo>
                    <a:cubicBezTo>
                      <a:pt x="24" y="21"/>
                      <a:pt x="24" y="21"/>
                      <a:pt x="24" y="21"/>
                    </a:cubicBezTo>
                    <a:cubicBezTo>
                      <a:pt x="24" y="21"/>
                      <a:pt x="24" y="21"/>
                      <a:pt x="24" y="21"/>
                    </a:cubicBezTo>
                    <a:cubicBezTo>
                      <a:pt x="24" y="21"/>
                      <a:pt x="24" y="21"/>
                      <a:pt x="24" y="21"/>
                    </a:cubicBezTo>
                    <a:cubicBezTo>
                      <a:pt x="24" y="21"/>
                      <a:pt x="24" y="21"/>
                      <a:pt x="24" y="21"/>
                    </a:cubicBezTo>
                    <a:cubicBezTo>
                      <a:pt x="24" y="21"/>
                      <a:pt x="24" y="21"/>
                      <a:pt x="24" y="21"/>
                    </a:cubicBezTo>
                    <a:cubicBezTo>
                      <a:pt x="24" y="21"/>
                      <a:pt x="24" y="21"/>
                      <a:pt x="24" y="21"/>
                    </a:cubicBezTo>
                    <a:close/>
                    <a:moveTo>
                      <a:pt x="24" y="21"/>
                    </a:moveTo>
                    <a:cubicBezTo>
                      <a:pt x="24" y="21"/>
                      <a:pt x="24" y="21"/>
                      <a:pt x="24" y="21"/>
                    </a:cubicBezTo>
                    <a:cubicBezTo>
                      <a:pt x="24" y="21"/>
                      <a:pt x="24" y="21"/>
                      <a:pt x="24" y="21"/>
                    </a:cubicBezTo>
                    <a:cubicBezTo>
                      <a:pt x="24" y="21"/>
                      <a:pt x="24" y="21"/>
                      <a:pt x="24" y="21"/>
                    </a:cubicBezTo>
                    <a:cubicBezTo>
                      <a:pt x="24" y="21"/>
                      <a:pt x="24" y="21"/>
                      <a:pt x="24" y="21"/>
                    </a:cubicBezTo>
                    <a:close/>
                    <a:moveTo>
                      <a:pt x="24" y="21"/>
                    </a:moveTo>
                    <a:cubicBezTo>
                      <a:pt x="23" y="21"/>
                      <a:pt x="23" y="21"/>
                      <a:pt x="23" y="21"/>
                    </a:cubicBezTo>
                    <a:cubicBezTo>
                      <a:pt x="23" y="21"/>
                      <a:pt x="23" y="21"/>
                      <a:pt x="23" y="21"/>
                    </a:cubicBezTo>
                    <a:cubicBezTo>
                      <a:pt x="24" y="21"/>
                      <a:pt x="24" y="21"/>
                      <a:pt x="24" y="21"/>
                    </a:cubicBezTo>
                    <a:cubicBezTo>
                      <a:pt x="24" y="21"/>
                      <a:pt x="24" y="21"/>
                      <a:pt x="24" y="21"/>
                    </a:cubicBezTo>
                    <a:close/>
                    <a:moveTo>
                      <a:pt x="23" y="20"/>
                    </a:moveTo>
                    <a:cubicBezTo>
                      <a:pt x="23" y="20"/>
                      <a:pt x="23" y="20"/>
                      <a:pt x="23" y="20"/>
                    </a:cubicBezTo>
                    <a:cubicBezTo>
                      <a:pt x="23" y="20"/>
                      <a:pt x="23" y="20"/>
                      <a:pt x="23" y="20"/>
                    </a:cubicBezTo>
                    <a:cubicBezTo>
                      <a:pt x="23" y="20"/>
                      <a:pt x="23" y="20"/>
                      <a:pt x="23" y="20"/>
                    </a:cubicBezTo>
                    <a:cubicBezTo>
                      <a:pt x="23" y="20"/>
                      <a:pt x="23" y="20"/>
                      <a:pt x="23" y="20"/>
                    </a:cubicBezTo>
                    <a:cubicBezTo>
                      <a:pt x="23" y="20"/>
                      <a:pt x="23" y="20"/>
                      <a:pt x="23" y="20"/>
                    </a:cubicBezTo>
                    <a:cubicBezTo>
                      <a:pt x="23" y="20"/>
                      <a:pt x="23" y="20"/>
                      <a:pt x="23" y="20"/>
                    </a:cubicBezTo>
                    <a:close/>
                    <a:moveTo>
                      <a:pt x="23" y="20"/>
                    </a:moveTo>
                    <a:cubicBezTo>
                      <a:pt x="23" y="20"/>
                      <a:pt x="23" y="20"/>
                      <a:pt x="23" y="20"/>
                    </a:cubicBezTo>
                    <a:cubicBezTo>
                      <a:pt x="23" y="20"/>
                      <a:pt x="23" y="20"/>
                      <a:pt x="23" y="20"/>
                    </a:cubicBezTo>
                    <a:cubicBezTo>
                      <a:pt x="23" y="20"/>
                      <a:pt x="23" y="20"/>
                      <a:pt x="23" y="20"/>
                    </a:cubicBezTo>
                    <a:close/>
                    <a:moveTo>
                      <a:pt x="23" y="20"/>
                    </a:moveTo>
                    <a:cubicBezTo>
                      <a:pt x="23" y="20"/>
                      <a:pt x="23" y="20"/>
                      <a:pt x="23" y="20"/>
                    </a:cubicBezTo>
                    <a:cubicBezTo>
                      <a:pt x="23" y="19"/>
                      <a:pt x="23" y="19"/>
                      <a:pt x="23" y="20"/>
                    </a:cubicBezTo>
                    <a:close/>
                    <a:moveTo>
                      <a:pt x="23" y="20"/>
                    </a:moveTo>
                    <a:cubicBezTo>
                      <a:pt x="23" y="20"/>
                      <a:pt x="23" y="20"/>
                      <a:pt x="23" y="20"/>
                    </a:cubicBezTo>
                    <a:cubicBezTo>
                      <a:pt x="22" y="19"/>
                      <a:pt x="22" y="18"/>
                      <a:pt x="22" y="18"/>
                    </a:cubicBezTo>
                    <a:cubicBezTo>
                      <a:pt x="21" y="17"/>
                      <a:pt x="22" y="18"/>
                      <a:pt x="23" y="20"/>
                    </a:cubicBezTo>
                    <a:close/>
                    <a:moveTo>
                      <a:pt x="22" y="19"/>
                    </a:moveTo>
                    <a:cubicBezTo>
                      <a:pt x="22" y="19"/>
                      <a:pt x="22" y="19"/>
                      <a:pt x="22" y="19"/>
                    </a:cubicBezTo>
                    <a:cubicBezTo>
                      <a:pt x="22" y="19"/>
                      <a:pt x="22" y="19"/>
                      <a:pt x="22" y="19"/>
                    </a:cubicBezTo>
                    <a:cubicBezTo>
                      <a:pt x="22" y="19"/>
                      <a:pt x="22" y="19"/>
                      <a:pt x="22" y="19"/>
                    </a:cubicBezTo>
                    <a:cubicBezTo>
                      <a:pt x="22" y="19"/>
                      <a:pt x="22" y="19"/>
                      <a:pt x="22" y="19"/>
                    </a:cubicBezTo>
                    <a:cubicBezTo>
                      <a:pt x="22" y="19"/>
                      <a:pt x="22" y="19"/>
                      <a:pt x="22" y="19"/>
                    </a:cubicBezTo>
                    <a:close/>
                    <a:moveTo>
                      <a:pt x="22" y="20"/>
                    </a:moveTo>
                    <a:cubicBezTo>
                      <a:pt x="22" y="20"/>
                      <a:pt x="22" y="20"/>
                      <a:pt x="22" y="20"/>
                    </a:cubicBezTo>
                    <a:cubicBezTo>
                      <a:pt x="22" y="20"/>
                      <a:pt x="22" y="20"/>
                      <a:pt x="22" y="20"/>
                    </a:cubicBezTo>
                    <a:cubicBezTo>
                      <a:pt x="22" y="20"/>
                      <a:pt x="22" y="20"/>
                      <a:pt x="22" y="20"/>
                    </a:cubicBezTo>
                    <a:cubicBezTo>
                      <a:pt x="22" y="20"/>
                      <a:pt x="22" y="20"/>
                      <a:pt x="22" y="20"/>
                    </a:cubicBezTo>
                    <a:close/>
                    <a:moveTo>
                      <a:pt x="22" y="19"/>
                    </a:moveTo>
                    <a:cubicBezTo>
                      <a:pt x="22" y="19"/>
                      <a:pt x="22" y="19"/>
                      <a:pt x="22" y="19"/>
                    </a:cubicBezTo>
                    <a:cubicBezTo>
                      <a:pt x="22" y="19"/>
                      <a:pt x="22" y="19"/>
                      <a:pt x="22" y="19"/>
                    </a:cubicBezTo>
                    <a:close/>
                    <a:moveTo>
                      <a:pt x="22" y="19"/>
                    </a:moveTo>
                    <a:cubicBezTo>
                      <a:pt x="22" y="19"/>
                      <a:pt x="22" y="19"/>
                      <a:pt x="22" y="19"/>
                    </a:cubicBezTo>
                    <a:cubicBezTo>
                      <a:pt x="22" y="19"/>
                      <a:pt x="22" y="19"/>
                      <a:pt x="22" y="19"/>
                    </a:cubicBezTo>
                    <a:cubicBezTo>
                      <a:pt x="22" y="19"/>
                      <a:pt x="22" y="19"/>
                      <a:pt x="22" y="19"/>
                    </a:cubicBezTo>
                    <a:close/>
                    <a:moveTo>
                      <a:pt x="22" y="20"/>
                    </a:moveTo>
                    <a:cubicBezTo>
                      <a:pt x="22" y="20"/>
                      <a:pt x="22" y="20"/>
                      <a:pt x="22" y="20"/>
                    </a:cubicBezTo>
                    <a:cubicBezTo>
                      <a:pt x="22" y="20"/>
                      <a:pt x="22" y="20"/>
                      <a:pt x="22" y="20"/>
                    </a:cubicBezTo>
                    <a:cubicBezTo>
                      <a:pt x="22" y="21"/>
                      <a:pt x="22" y="21"/>
                      <a:pt x="22" y="21"/>
                    </a:cubicBezTo>
                    <a:cubicBezTo>
                      <a:pt x="22" y="21"/>
                      <a:pt x="22" y="21"/>
                      <a:pt x="22" y="21"/>
                    </a:cubicBezTo>
                    <a:cubicBezTo>
                      <a:pt x="22" y="21"/>
                      <a:pt x="22" y="20"/>
                      <a:pt x="22" y="20"/>
                    </a:cubicBezTo>
                    <a:cubicBezTo>
                      <a:pt x="22" y="20"/>
                      <a:pt x="22" y="20"/>
                      <a:pt x="22" y="20"/>
                    </a:cubicBezTo>
                    <a:close/>
                    <a:moveTo>
                      <a:pt x="21" y="19"/>
                    </a:moveTo>
                    <a:cubicBezTo>
                      <a:pt x="21" y="19"/>
                      <a:pt x="22" y="19"/>
                      <a:pt x="22" y="19"/>
                    </a:cubicBezTo>
                    <a:cubicBezTo>
                      <a:pt x="22" y="19"/>
                      <a:pt x="22" y="19"/>
                      <a:pt x="22" y="19"/>
                    </a:cubicBezTo>
                    <a:cubicBezTo>
                      <a:pt x="22" y="19"/>
                      <a:pt x="22" y="19"/>
                      <a:pt x="22" y="19"/>
                    </a:cubicBezTo>
                    <a:cubicBezTo>
                      <a:pt x="21" y="19"/>
                      <a:pt x="21" y="19"/>
                      <a:pt x="21" y="19"/>
                    </a:cubicBezTo>
                    <a:cubicBezTo>
                      <a:pt x="21" y="19"/>
                      <a:pt x="21" y="19"/>
                      <a:pt x="21" y="19"/>
                    </a:cubicBezTo>
                    <a:close/>
                    <a:moveTo>
                      <a:pt x="21" y="19"/>
                    </a:moveTo>
                    <a:cubicBezTo>
                      <a:pt x="21" y="19"/>
                      <a:pt x="21" y="19"/>
                      <a:pt x="21" y="19"/>
                    </a:cubicBezTo>
                    <a:cubicBezTo>
                      <a:pt x="21" y="19"/>
                      <a:pt x="21" y="19"/>
                      <a:pt x="21" y="19"/>
                    </a:cubicBezTo>
                    <a:cubicBezTo>
                      <a:pt x="21" y="19"/>
                      <a:pt x="21" y="19"/>
                      <a:pt x="21" y="19"/>
                    </a:cubicBezTo>
                    <a:close/>
                    <a:moveTo>
                      <a:pt x="21" y="19"/>
                    </a:moveTo>
                    <a:cubicBezTo>
                      <a:pt x="22" y="20"/>
                      <a:pt x="22" y="20"/>
                      <a:pt x="22" y="20"/>
                    </a:cubicBezTo>
                    <a:cubicBezTo>
                      <a:pt x="22" y="20"/>
                      <a:pt x="22" y="20"/>
                      <a:pt x="22" y="20"/>
                    </a:cubicBezTo>
                    <a:cubicBezTo>
                      <a:pt x="22" y="20"/>
                      <a:pt x="22" y="20"/>
                      <a:pt x="22" y="20"/>
                    </a:cubicBezTo>
                    <a:cubicBezTo>
                      <a:pt x="22" y="20"/>
                      <a:pt x="22" y="20"/>
                      <a:pt x="22" y="20"/>
                    </a:cubicBezTo>
                    <a:cubicBezTo>
                      <a:pt x="22" y="20"/>
                      <a:pt x="21" y="20"/>
                      <a:pt x="21" y="20"/>
                    </a:cubicBezTo>
                    <a:cubicBezTo>
                      <a:pt x="21" y="20"/>
                      <a:pt x="21" y="20"/>
                      <a:pt x="21" y="20"/>
                    </a:cubicBezTo>
                    <a:cubicBezTo>
                      <a:pt x="21" y="20"/>
                      <a:pt x="21" y="20"/>
                      <a:pt x="21" y="20"/>
                    </a:cubicBezTo>
                    <a:cubicBezTo>
                      <a:pt x="21" y="20"/>
                      <a:pt x="21" y="20"/>
                      <a:pt x="21" y="19"/>
                    </a:cubicBezTo>
                    <a:close/>
                    <a:moveTo>
                      <a:pt x="22" y="21"/>
                    </a:moveTo>
                    <a:cubicBezTo>
                      <a:pt x="22" y="21"/>
                      <a:pt x="22" y="21"/>
                      <a:pt x="22" y="21"/>
                    </a:cubicBezTo>
                    <a:cubicBezTo>
                      <a:pt x="22" y="21"/>
                      <a:pt x="22" y="21"/>
                      <a:pt x="22" y="21"/>
                    </a:cubicBezTo>
                    <a:cubicBezTo>
                      <a:pt x="22" y="21"/>
                      <a:pt x="21" y="21"/>
                      <a:pt x="21" y="21"/>
                    </a:cubicBezTo>
                    <a:cubicBezTo>
                      <a:pt x="21" y="21"/>
                      <a:pt x="21" y="21"/>
                      <a:pt x="22" y="21"/>
                    </a:cubicBezTo>
                    <a:close/>
                    <a:moveTo>
                      <a:pt x="22" y="21"/>
                    </a:moveTo>
                    <a:cubicBezTo>
                      <a:pt x="22" y="22"/>
                      <a:pt x="22" y="22"/>
                      <a:pt x="22" y="22"/>
                    </a:cubicBezTo>
                    <a:cubicBezTo>
                      <a:pt x="22" y="21"/>
                      <a:pt x="22" y="21"/>
                      <a:pt x="22" y="21"/>
                    </a:cubicBezTo>
                    <a:cubicBezTo>
                      <a:pt x="22" y="21"/>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1"/>
                      <a:pt x="21" y="21"/>
                      <a:pt x="21" y="21"/>
                    </a:cubicBezTo>
                    <a:cubicBezTo>
                      <a:pt x="21" y="21"/>
                      <a:pt x="22" y="21"/>
                      <a:pt x="22" y="21"/>
                    </a:cubicBezTo>
                    <a:close/>
                    <a:moveTo>
                      <a:pt x="20" y="21"/>
                    </a:moveTo>
                    <a:cubicBezTo>
                      <a:pt x="20" y="21"/>
                      <a:pt x="20" y="22"/>
                      <a:pt x="20" y="22"/>
                    </a:cubicBezTo>
                    <a:cubicBezTo>
                      <a:pt x="20" y="21"/>
                      <a:pt x="20" y="21"/>
                      <a:pt x="20" y="21"/>
                    </a:cubicBezTo>
                    <a:cubicBezTo>
                      <a:pt x="20" y="21"/>
                      <a:pt x="20" y="21"/>
                      <a:pt x="20" y="21"/>
                    </a:cubicBezTo>
                    <a:cubicBezTo>
                      <a:pt x="20" y="21"/>
                      <a:pt x="20" y="21"/>
                      <a:pt x="20" y="21"/>
                    </a:cubicBezTo>
                    <a:cubicBezTo>
                      <a:pt x="20" y="21"/>
                      <a:pt x="20" y="21"/>
                      <a:pt x="20" y="20"/>
                    </a:cubicBezTo>
                    <a:cubicBezTo>
                      <a:pt x="19" y="20"/>
                      <a:pt x="19" y="20"/>
                      <a:pt x="19" y="20"/>
                    </a:cubicBezTo>
                    <a:cubicBezTo>
                      <a:pt x="19" y="20"/>
                      <a:pt x="19" y="20"/>
                      <a:pt x="19" y="20"/>
                    </a:cubicBezTo>
                    <a:cubicBezTo>
                      <a:pt x="19" y="20"/>
                      <a:pt x="19" y="20"/>
                      <a:pt x="19" y="20"/>
                    </a:cubicBezTo>
                    <a:cubicBezTo>
                      <a:pt x="19" y="20"/>
                      <a:pt x="19" y="20"/>
                      <a:pt x="19" y="20"/>
                    </a:cubicBezTo>
                    <a:cubicBezTo>
                      <a:pt x="18" y="21"/>
                      <a:pt x="18" y="20"/>
                      <a:pt x="17" y="21"/>
                    </a:cubicBezTo>
                    <a:cubicBezTo>
                      <a:pt x="18" y="20"/>
                      <a:pt x="18" y="20"/>
                      <a:pt x="18" y="20"/>
                    </a:cubicBezTo>
                    <a:cubicBezTo>
                      <a:pt x="18" y="20"/>
                      <a:pt x="18" y="20"/>
                      <a:pt x="18" y="20"/>
                    </a:cubicBezTo>
                    <a:cubicBezTo>
                      <a:pt x="17" y="20"/>
                      <a:pt x="18" y="20"/>
                      <a:pt x="18" y="20"/>
                    </a:cubicBezTo>
                    <a:cubicBezTo>
                      <a:pt x="18" y="20"/>
                      <a:pt x="18" y="20"/>
                      <a:pt x="18" y="20"/>
                    </a:cubicBezTo>
                    <a:cubicBezTo>
                      <a:pt x="18" y="20"/>
                      <a:pt x="18" y="20"/>
                      <a:pt x="18" y="20"/>
                    </a:cubicBezTo>
                    <a:cubicBezTo>
                      <a:pt x="18" y="20"/>
                      <a:pt x="18" y="19"/>
                      <a:pt x="18" y="19"/>
                    </a:cubicBezTo>
                    <a:cubicBezTo>
                      <a:pt x="18" y="19"/>
                      <a:pt x="18" y="19"/>
                      <a:pt x="18" y="19"/>
                    </a:cubicBezTo>
                    <a:cubicBezTo>
                      <a:pt x="18" y="20"/>
                      <a:pt x="18" y="20"/>
                      <a:pt x="18" y="20"/>
                    </a:cubicBezTo>
                    <a:cubicBezTo>
                      <a:pt x="18" y="20"/>
                      <a:pt x="17" y="20"/>
                      <a:pt x="17" y="20"/>
                    </a:cubicBezTo>
                    <a:cubicBezTo>
                      <a:pt x="18" y="19"/>
                      <a:pt x="18" y="19"/>
                      <a:pt x="18" y="19"/>
                    </a:cubicBezTo>
                    <a:cubicBezTo>
                      <a:pt x="18" y="19"/>
                      <a:pt x="17" y="19"/>
                      <a:pt x="17" y="19"/>
                    </a:cubicBezTo>
                    <a:cubicBezTo>
                      <a:pt x="18" y="19"/>
                      <a:pt x="18" y="19"/>
                      <a:pt x="18" y="19"/>
                    </a:cubicBezTo>
                    <a:cubicBezTo>
                      <a:pt x="18" y="19"/>
                      <a:pt x="18" y="19"/>
                      <a:pt x="18" y="19"/>
                    </a:cubicBezTo>
                    <a:cubicBezTo>
                      <a:pt x="19" y="18"/>
                      <a:pt x="19" y="18"/>
                      <a:pt x="19" y="18"/>
                    </a:cubicBezTo>
                    <a:cubicBezTo>
                      <a:pt x="19" y="18"/>
                      <a:pt x="19" y="18"/>
                      <a:pt x="20" y="18"/>
                    </a:cubicBezTo>
                    <a:cubicBezTo>
                      <a:pt x="20" y="18"/>
                      <a:pt x="20" y="18"/>
                      <a:pt x="20" y="18"/>
                    </a:cubicBezTo>
                    <a:cubicBezTo>
                      <a:pt x="19" y="18"/>
                      <a:pt x="19" y="18"/>
                      <a:pt x="19" y="18"/>
                    </a:cubicBezTo>
                    <a:cubicBezTo>
                      <a:pt x="19" y="18"/>
                      <a:pt x="19" y="18"/>
                      <a:pt x="20" y="18"/>
                    </a:cubicBezTo>
                    <a:cubicBezTo>
                      <a:pt x="19" y="19"/>
                      <a:pt x="19" y="20"/>
                      <a:pt x="19" y="20"/>
                    </a:cubicBezTo>
                    <a:cubicBezTo>
                      <a:pt x="19" y="20"/>
                      <a:pt x="19" y="20"/>
                      <a:pt x="19" y="20"/>
                    </a:cubicBezTo>
                    <a:cubicBezTo>
                      <a:pt x="19" y="19"/>
                      <a:pt x="19" y="19"/>
                      <a:pt x="19" y="19"/>
                    </a:cubicBezTo>
                    <a:cubicBezTo>
                      <a:pt x="20" y="18"/>
                      <a:pt x="19" y="21"/>
                      <a:pt x="20" y="19"/>
                    </a:cubicBezTo>
                    <a:cubicBezTo>
                      <a:pt x="20" y="19"/>
                      <a:pt x="20" y="19"/>
                      <a:pt x="20" y="19"/>
                    </a:cubicBezTo>
                    <a:cubicBezTo>
                      <a:pt x="20" y="19"/>
                      <a:pt x="20" y="19"/>
                      <a:pt x="20" y="19"/>
                    </a:cubicBezTo>
                    <a:cubicBezTo>
                      <a:pt x="20" y="20"/>
                      <a:pt x="19" y="20"/>
                      <a:pt x="19" y="20"/>
                    </a:cubicBezTo>
                    <a:cubicBezTo>
                      <a:pt x="19" y="20"/>
                      <a:pt x="19" y="20"/>
                      <a:pt x="20" y="20"/>
                    </a:cubicBezTo>
                    <a:cubicBezTo>
                      <a:pt x="20" y="20"/>
                      <a:pt x="20" y="19"/>
                      <a:pt x="20" y="19"/>
                    </a:cubicBezTo>
                    <a:cubicBezTo>
                      <a:pt x="21" y="19"/>
                      <a:pt x="21" y="19"/>
                      <a:pt x="21" y="19"/>
                    </a:cubicBezTo>
                    <a:cubicBezTo>
                      <a:pt x="21" y="19"/>
                      <a:pt x="21" y="19"/>
                      <a:pt x="21" y="19"/>
                    </a:cubicBezTo>
                    <a:cubicBezTo>
                      <a:pt x="20" y="19"/>
                      <a:pt x="20" y="19"/>
                      <a:pt x="20" y="19"/>
                    </a:cubicBezTo>
                    <a:cubicBezTo>
                      <a:pt x="21" y="19"/>
                      <a:pt x="21" y="19"/>
                      <a:pt x="21" y="19"/>
                    </a:cubicBezTo>
                    <a:cubicBezTo>
                      <a:pt x="21" y="19"/>
                      <a:pt x="20" y="20"/>
                      <a:pt x="20" y="20"/>
                    </a:cubicBezTo>
                    <a:cubicBezTo>
                      <a:pt x="20" y="20"/>
                      <a:pt x="20" y="20"/>
                      <a:pt x="20" y="20"/>
                    </a:cubicBezTo>
                    <a:cubicBezTo>
                      <a:pt x="20" y="20"/>
                      <a:pt x="20" y="20"/>
                      <a:pt x="20" y="20"/>
                    </a:cubicBezTo>
                    <a:cubicBezTo>
                      <a:pt x="20" y="20"/>
                      <a:pt x="20" y="21"/>
                      <a:pt x="20" y="21"/>
                    </a:cubicBezTo>
                    <a:cubicBezTo>
                      <a:pt x="21" y="21"/>
                      <a:pt x="21" y="21"/>
                      <a:pt x="21" y="21"/>
                    </a:cubicBezTo>
                    <a:cubicBezTo>
                      <a:pt x="21" y="21"/>
                      <a:pt x="21" y="21"/>
                      <a:pt x="21" y="21"/>
                    </a:cubicBezTo>
                    <a:cubicBezTo>
                      <a:pt x="21" y="21"/>
                      <a:pt x="21" y="21"/>
                      <a:pt x="20" y="21"/>
                    </a:cubicBezTo>
                    <a:close/>
                    <a:moveTo>
                      <a:pt x="18" y="18"/>
                    </a:moveTo>
                    <a:cubicBezTo>
                      <a:pt x="19" y="18"/>
                      <a:pt x="19" y="18"/>
                      <a:pt x="18" y="18"/>
                    </a:cubicBezTo>
                    <a:cubicBezTo>
                      <a:pt x="19" y="18"/>
                      <a:pt x="19" y="18"/>
                      <a:pt x="18" y="18"/>
                    </a:cubicBezTo>
                    <a:cubicBezTo>
                      <a:pt x="18" y="18"/>
                      <a:pt x="18" y="18"/>
                      <a:pt x="18" y="18"/>
                    </a:cubicBezTo>
                    <a:close/>
                    <a:moveTo>
                      <a:pt x="18" y="18"/>
                    </a:move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lose/>
                    <a:moveTo>
                      <a:pt x="19" y="18"/>
                    </a:moveTo>
                    <a:cubicBezTo>
                      <a:pt x="19" y="18"/>
                      <a:pt x="19" y="18"/>
                      <a:pt x="19" y="18"/>
                    </a:cubicBezTo>
                    <a:cubicBezTo>
                      <a:pt x="19" y="18"/>
                      <a:pt x="19" y="18"/>
                      <a:pt x="19" y="18"/>
                    </a:cubicBezTo>
                    <a:cubicBezTo>
                      <a:pt x="19" y="18"/>
                      <a:pt x="19" y="18"/>
                      <a:pt x="19" y="18"/>
                    </a:cubicBezTo>
                    <a:close/>
                    <a:moveTo>
                      <a:pt x="19" y="18"/>
                    </a:moveTo>
                    <a:cubicBezTo>
                      <a:pt x="19" y="18"/>
                      <a:pt x="19" y="18"/>
                      <a:pt x="19" y="18"/>
                    </a:cubicBezTo>
                    <a:cubicBezTo>
                      <a:pt x="19" y="18"/>
                      <a:pt x="18" y="18"/>
                      <a:pt x="18" y="18"/>
                    </a:cubicBezTo>
                    <a:cubicBezTo>
                      <a:pt x="18" y="18"/>
                      <a:pt x="19" y="18"/>
                      <a:pt x="19" y="18"/>
                    </a:cubicBezTo>
                    <a:close/>
                    <a:moveTo>
                      <a:pt x="19" y="18"/>
                    </a:moveTo>
                    <a:cubicBezTo>
                      <a:pt x="19" y="18"/>
                      <a:pt x="19" y="18"/>
                      <a:pt x="19" y="18"/>
                    </a:cubicBezTo>
                    <a:cubicBezTo>
                      <a:pt x="19" y="18"/>
                      <a:pt x="20" y="18"/>
                      <a:pt x="19" y="18"/>
                    </a:cubicBezTo>
                    <a:cubicBezTo>
                      <a:pt x="19" y="18"/>
                      <a:pt x="19" y="18"/>
                      <a:pt x="19" y="18"/>
                    </a:cubicBezTo>
                    <a:close/>
                    <a:moveTo>
                      <a:pt x="19" y="18"/>
                    </a:moveTo>
                    <a:cubicBezTo>
                      <a:pt x="19" y="18"/>
                      <a:pt x="19" y="18"/>
                      <a:pt x="19" y="18"/>
                    </a:cubicBezTo>
                    <a:cubicBezTo>
                      <a:pt x="19" y="18"/>
                      <a:pt x="19" y="18"/>
                      <a:pt x="19" y="18"/>
                    </a:cubicBezTo>
                    <a:cubicBezTo>
                      <a:pt x="19" y="18"/>
                      <a:pt x="19" y="18"/>
                      <a:pt x="19" y="18"/>
                    </a:cubicBezTo>
                    <a:cubicBezTo>
                      <a:pt x="19" y="18"/>
                      <a:pt x="20" y="18"/>
                      <a:pt x="19" y="18"/>
                    </a:cubicBezTo>
                    <a:close/>
                    <a:moveTo>
                      <a:pt x="20" y="18"/>
                    </a:moveTo>
                    <a:cubicBezTo>
                      <a:pt x="20" y="18"/>
                      <a:pt x="20" y="19"/>
                      <a:pt x="20" y="19"/>
                    </a:cubicBezTo>
                    <a:cubicBezTo>
                      <a:pt x="20" y="19"/>
                      <a:pt x="20" y="19"/>
                      <a:pt x="20" y="19"/>
                    </a:cubicBezTo>
                    <a:cubicBezTo>
                      <a:pt x="20" y="18"/>
                      <a:pt x="20" y="18"/>
                      <a:pt x="20" y="18"/>
                    </a:cubicBezTo>
                    <a:cubicBezTo>
                      <a:pt x="20" y="18"/>
                      <a:pt x="20" y="18"/>
                      <a:pt x="20" y="18"/>
                    </a:cubicBezTo>
                    <a:close/>
                    <a:moveTo>
                      <a:pt x="20" y="18"/>
                    </a:moveTo>
                    <a:cubicBezTo>
                      <a:pt x="20" y="18"/>
                      <a:pt x="20" y="18"/>
                      <a:pt x="20" y="18"/>
                    </a:cubicBezTo>
                    <a:cubicBezTo>
                      <a:pt x="20" y="18"/>
                      <a:pt x="20" y="18"/>
                      <a:pt x="20" y="18"/>
                    </a:cubicBezTo>
                    <a:cubicBezTo>
                      <a:pt x="20" y="18"/>
                      <a:pt x="20" y="18"/>
                      <a:pt x="20" y="18"/>
                    </a:cubicBezTo>
                    <a:close/>
                    <a:moveTo>
                      <a:pt x="21" y="19"/>
                    </a:moveTo>
                    <a:cubicBezTo>
                      <a:pt x="21" y="19"/>
                      <a:pt x="21" y="19"/>
                      <a:pt x="21" y="19"/>
                    </a:cubicBezTo>
                    <a:cubicBezTo>
                      <a:pt x="20" y="19"/>
                      <a:pt x="20" y="19"/>
                      <a:pt x="20" y="19"/>
                    </a:cubicBezTo>
                    <a:cubicBezTo>
                      <a:pt x="20" y="19"/>
                      <a:pt x="20" y="19"/>
                      <a:pt x="20" y="18"/>
                    </a:cubicBezTo>
                    <a:cubicBezTo>
                      <a:pt x="20" y="19"/>
                      <a:pt x="20" y="19"/>
                      <a:pt x="21" y="19"/>
                    </a:cubicBezTo>
                    <a:close/>
                    <a:moveTo>
                      <a:pt x="20" y="18"/>
                    </a:moveTo>
                    <a:cubicBezTo>
                      <a:pt x="20" y="19"/>
                      <a:pt x="20" y="19"/>
                      <a:pt x="21" y="19"/>
                    </a:cubicBezTo>
                    <a:cubicBezTo>
                      <a:pt x="21" y="19"/>
                      <a:pt x="21" y="19"/>
                      <a:pt x="21" y="19"/>
                    </a:cubicBezTo>
                    <a:cubicBezTo>
                      <a:pt x="20" y="19"/>
                      <a:pt x="20" y="18"/>
                      <a:pt x="20" y="18"/>
                    </a:cubicBezTo>
                    <a:close/>
                    <a:moveTo>
                      <a:pt x="21" y="19"/>
                    </a:moveTo>
                    <a:cubicBezTo>
                      <a:pt x="21" y="19"/>
                      <a:pt x="21" y="19"/>
                      <a:pt x="21" y="19"/>
                    </a:cubicBezTo>
                    <a:cubicBezTo>
                      <a:pt x="21" y="19"/>
                      <a:pt x="21" y="19"/>
                      <a:pt x="21" y="19"/>
                    </a:cubicBezTo>
                    <a:cubicBezTo>
                      <a:pt x="21" y="19"/>
                      <a:pt x="21" y="19"/>
                      <a:pt x="21" y="19"/>
                    </a:cubicBezTo>
                    <a:cubicBezTo>
                      <a:pt x="21" y="19"/>
                      <a:pt x="21" y="19"/>
                      <a:pt x="21" y="19"/>
                    </a:cubicBezTo>
                    <a:close/>
                    <a:moveTo>
                      <a:pt x="21" y="19"/>
                    </a:moveTo>
                    <a:cubicBezTo>
                      <a:pt x="21" y="19"/>
                      <a:pt x="21" y="19"/>
                      <a:pt x="21" y="19"/>
                    </a:cubicBezTo>
                    <a:cubicBezTo>
                      <a:pt x="21" y="19"/>
                      <a:pt x="21" y="19"/>
                      <a:pt x="21" y="19"/>
                    </a:cubicBezTo>
                    <a:cubicBezTo>
                      <a:pt x="21" y="19"/>
                      <a:pt x="21" y="19"/>
                      <a:pt x="21" y="19"/>
                    </a:cubicBezTo>
                    <a:cubicBezTo>
                      <a:pt x="21" y="19"/>
                      <a:pt x="21" y="19"/>
                      <a:pt x="21" y="19"/>
                    </a:cubicBezTo>
                    <a:close/>
                    <a:moveTo>
                      <a:pt x="21" y="19"/>
                    </a:moveTo>
                    <a:cubicBezTo>
                      <a:pt x="21" y="19"/>
                      <a:pt x="21" y="19"/>
                      <a:pt x="21" y="19"/>
                    </a:cubicBezTo>
                    <a:cubicBezTo>
                      <a:pt x="21" y="19"/>
                      <a:pt x="21" y="19"/>
                      <a:pt x="21" y="19"/>
                    </a:cubicBezTo>
                    <a:cubicBezTo>
                      <a:pt x="21" y="19"/>
                      <a:pt x="21" y="19"/>
                      <a:pt x="21" y="19"/>
                    </a:cubicBezTo>
                    <a:cubicBezTo>
                      <a:pt x="21" y="19"/>
                      <a:pt x="21" y="19"/>
                      <a:pt x="21" y="19"/>
                    </a:cubicBezTo>
                    <a:close/>
                    <a:moveTo>
                      <a:pt x="20" y="18"/>
                    </a:moveTo>
                    <a:cubicBezTo>
                      <a:pt x="20" y="18"/>
                      <a:pt x="20" y="18"/>
                      <a:pt x="20" y="18"/>
                    </a:cubicBezTo>
                    <a:cubicBezTo>
                      <a:pt x="20" y="18"/>
                      <a:pt x="20" y="18"/>
                      <a:pt x="21" y="19"/>
                    </a:cubicBezTo>
                    <a:lnTo>
                      <a:pt x="20" y="18"/>
                    </a:lnTo>
                    <a:close/>
                    <a:moveTo>
                      <a:pt x="19" y="18"/>
                    </a:moveTo>
                    <a:cubicBezTo>
                      <a:pt x="20" y="17"/>
                      <a:pt x="20" y="17"/>
                      <a:pt x="20" y="17"/>
                    </a:cubicBezTo>
                    <a:cubicBezTo>
                      <a:pt x="19" y="18"/>
                      <a:pt x="19" y="18"/>
                      <a:pt x="19" y="18"/>
                    </a:cubicBezTo>
                    <a:cubicBezTo>
                      <a:pt x="19" y="18"/>
                      <a:pt x="19" y="18"/>
                      <a:pt x="19" y="18"/>
                    </a:cubicBezTo>
                    <a:close/>
                    <a:moveTo>
                      <a:pt x="19" y="18"/>
                    </a:moveTo>
                    <a:cubicBezTo>
                      <a:pt x="20" y="18"/>
                      <a:pt x="20" y="18"/>
                      <a:pt x="20" y="18"/>
                    </a:cubicBezTo>
                    <a:cubicBezTo>
                      <a:pt x="20" y="18"/>
                      <a:pt x="19" y="18"/>
                      <a:pt x="19" y="18"/>
                    </a:cubicBezTo>
                    <a:cubicBezTo>
                      <a:pt x="19" y="18"/>
                      <a:pt x="19" y="18"/>
                      <a:pt x="19" y="18"/>
                    </a:cubicBezTo>
                    <a:close/>
                    <a:moveTo>
                      <a:pt x="18" y="18"/>
                    </a:moveTo>
                    <a:cubicBezTo>
                      <a:pt x="19" y="18"/>
                      <a:pt x="19" y="18"/>
                      <a:pt x="19" y="18"/>
                    </a:cubicBezTo>
                    <a:cubicBezTo>
                      <a:pt x="19" y="18"/>
                      <a:pt x="19" y="18"/>
                      <a:pt x="19" y="18"/>
                    </a:cubicBezTo>
                    <a:cubicBezTo>
                      <a:pt x="18" y="18"/>
                      <a:pt x="18" y="18"/>
                      <a:pt x="18" y="18"/>
                    </a:cubicBezTo>
                    <a:close/>
                    <a:moveTo>
                      <a:pt x="18" y="18"/>
                    </a:moveTo>
                    <a:cubicBezTo>
                      <a:pt x="18" y="18"/>
                      <a:pt x="18" y="18"/>
                      <a:pt x="18" y="18"/>
                    </a:cubicBezTo>
                    <a:cubicBezTo>
                      <a:pt x="19" y="18"/>
                      <a:pt x="19" y="18"/>
                      <a:pt x="19" y="18"/>
                    </a:cubicBezTo>
                    <a:cubicBezTo>
                      <a:pt x="19" y="18"/>
                      <a:pt x="19" y="18"/>
                      <a:pt x="19" y="18"/>
                    </a:cubicBezTo>
                    <a:cubicBezTo>
                      <a:pt x="19" y="18"/>
                      <a:pt x="18" y="18"/>
                      <a:pt x="18" y="18"/>
                    </a:cubicBezTo>
                    <a:close/>
                    <a:moveTo>
                      <a:pt x="18" y="18"/>
                    </a:moveTo>
                    <a:cubicBezTo>
                      <a:pt x="18" y="18"/>
                      <a:pt x="18" y="18"/>
                      <a:pt x="18" y="18"/>
                    </a:cubicBezTo>
                    <a:cubicBezTo>
                      <a:pt x="18" y="18"/>
                      <a:pt x="18" y="18"/>
                      <a:pt x="18" y="18"/>
                    </a:cubicBezTo>
                    <a:cubicBezTo>
                      <a:pt x="18" y="18"/>
                      <a:pt x="18" y="18"/>
                      <a:pt x="18" y="18"/>
                    </a:cubicBezTo>
                    <a:close/>
                    <a:moveTo>
                      <a:pt x="18" y="18"/>
                    </a:moveTo>
                    <a:cubicBezTo>
                      <a:pt x="18" y="18"/>
                      <a:pt x="18" y="18"/>
                      <a:pt x="18" y="18"/>
                    </a:cubicBezTo>
                    <a:cubicBezTo>
                      <a:pt x="18" y="18"/>
                      <a:pt x="18" y="18"/>
                      <a:pt x="18" y="18"/>
                    </a:cubicBezTo>
                    <a:close/>
                    <a:moveTo>
                      <a:pt x="18" y="18"/>
                    </a:moveTo>
                    <a:cubicBezTo>
                      <a:pt x="18" y="18"/>
                      <a:pt x="18" y="18"/>
                      <a:pt x="18" y="18"/>
                    </a:cubicBezTo>
                    <a:cubicBezTo>
                      <a:pt x="18" y="18"/>
                      <a:pt x="18" y="18"/>
                      <a:pt x="18" y="18"/>
                    </a:cubicBezTo>
                    <a:cubicBezTo>
                      <a:pt x="18" y="18"/>
                      <a:pt x="18" y="18"/>
                      <a:pt x="18" y="18"/>
                    </a:cubicBezTo>
                    <a:close/>
                    <a:moveTo>
                      <a:pt x="18" y="18"/>
                    </a:moveTo>
                    <a:cubicBezTo>
                      <a:pt x="17" y="18"/>
                      <a:pt x="17" y="18"/>
                      <a:pt x="17" y="18"/>
                    </a:cubicBezTo>
                    <a:cubicBezTo>
                      <a:pt x="17" y="18"/>
                      <a:pt x="18" y="18"/>
                      <a:pt x="18" y="18"/>
                    </a:cubicBezTo>
                    <a:cubicBezTo>
                      <a:pt x="18" y="18"/>
                      <a:pt x="18" y="18"/>
                      <a:pt x="18" y="18"/>
                    </a:cubicBezTo>
                    <a:cubicBezTo>
                      <a:pt x="16" y="19"/>
                      <a:pt x="18" y="18"/>
                      <a:pt x="16" y="18"/>
                    </a:cubicBezTo>
                    <a:cubicBezTo>
                      <a:pt x="18" y="18"/>
                      <a:pt x="16" y="18"/>
                      <a:pt x="18" y="18"/>
                    </a:cubicBezTo>
                    <a:cubicBezTo>
                      <a:pt x="18" y="18"/>
                      <a:pt x="18" y="18"/>
                      <a:pt x="18" y="18"/>
                    </a:cubicBezTo>
                    <a:cubicBezTo>
                      <a:pt x="18" y="18"/>
                      <a:pt x="18" y="18"/>
                      <a:pt x="18" y="18"/>
                    </a:cubicBezTo>
                    <a:cubicBezTo>
                      <a:pt x="18" y="18"/>
                      <a:pt x="18" y="18"/>
                      <a:pt x="18" y="18"/>
                    </a:cubicBezTo>
                    <a:cubicBezTo>
                      <a:pt x="16" y="18"/>
                      <a:pt x="17" y="18"/>
                      <a:pt x="18" y="18"/>
                    </a:cubicBezTo>
                    <a:cubicBezTo>
                      <a:pt x="18" y="18"/>
                      <a:pt x="18" y="18"/>
                      <a:pt x="18" y="18"/>
                    </a:cubicBezTo>
                    <a:cubicBezTo>
                      <a:pt x="17" y="18"/>
                      <a:pt x="18" y="18"/>
                      <a:pt x="17" y="18"/>
                    </a:cubicBezTo>
                    <a:cubicBezTo>
                      <a:pt x="17" y="18"/>
                      <a:pt x="17" y="18"/>
                      <a:pt x="17" y="18"/>
                    </a:cubicBezTo>
                    <a:cubicBezTo>
                      <a:pt x="15" y="18"/>
                      <a:pt x="15" y="18"/>
                      <a:pt x="15" y="18"/>
                    </a:cubicBezTo>
                    <a:cubicBezTo>
                      <a:pt x="15" y="18"/>
                      <a:pt x="17" y="18"/>
                      <a:pt x="18" y="18"/>
                    </a:cubicBezTo>
                    <a:cubicBezTo>
                      <a:pt x="17" y="18"/>
                      <a:pt x="17"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7" y="18"/>
                      <a:pt x="17" y="18"/>
                      <a:pt x="17" y="19"/>
                    </a:cubicBezTo>
                    <a:cubicBezTo>
                      <a:pt x="16" y="19"/>
                      <a:pt x="17" y="18"/>
                      <a:pt x="18" y="18"/>
                    </a:cubicBezTo>
                    <a:cubicBezTo>
                      <a:pt x="16" y="19"/>
                      <a:pt x="17" y="18"/>
                      <a:pt x="16" y="19"/>
                    </a:cubicBezTo>
                    <a:cubicBezTo>
                      <a:pt x="16" y="19"/>
                      <a:pt x="17" y="19"/>
                      <a:pt x="17" y="19"/>
                    </a:cubicBezTo>
                    <a:cubicBezTo>
                      <a:pt x="17" y="19"/>
                      <a:pt x="19" y="18"/>
                      <a:pt x="17" y="19"/>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9" y="18"/>
                    </a:cubicBezTo>
                    <a:cubicBezTo>
                      <a:pt x="18" y="18"/>
                      <a:pt x="18" y="19"/>
                      <a:pt x="18" y="19"/>
                    </a:cubicBezTo>
                    <a:cubicBezTo>
                      <a:pt x="17" y="19"/>
                      <a:pt x="17" y="19"/>
                      <a:pt x="17" y="19"/>
                    </a:cubicBezTo>
                    <a:cubicBezTo>
                      <a:pt x="17" y="19"/>
                      <a:pt x="17" y="19"/>
                      <a:pt x="17" y="19"/>
                    </a:cubicBezTo>
                    <a:cubicBezTo>
                      <a:pt x="17" y="19"/>
                      <a:pt x="17" y="19"/>
                      <a:pt x="17" y="19"/>
                    </a:cubicBezTo>
                    <a:cubicBezTo>
                      <a:pt x="17" y="19"/>
                      <a:pt x="17" y="19"/>
                      <a:pt x="17" y="19"/>
                    </a:cubicBezTo>
                    <a:cubicBezTo>
                      <a:pt x="17" y="19"/>
                      <a:pt x="17" y="19"/>
                      <a:pt x="17" y="19"/>
                    </a:cubicBezTo>
                    <a:cubicBezTo>
                      <a:pt x="17" y="19"/>
                      <a:pt x="17" y="19"/>
                      <a:pt x="17" y="19"/>
                    </a:cubicBezTo>
                    <a:cubicBezTo>
                      <a:pt x="17" y="19"/>
                      <a:pt x="17" y="19"/>
                      <a:pt x="17" y="19"/>
                    </a:cubicBezTo>
                    <a:cubicBezTo>
                      <a:pt x="17" y="19"/>
                      <a:pt x="16" y="19"/>
                      <a:pt x="16" y="19"/>
                    </a:cubicBezTo>
                    <a:cubicBezTo>
                      <a:pt x="16" y="19"/>
                      <a:pt x="16" y="19"/>
                      <a:pt x="16" y="19"/>
                    </a:cubicBezTo>
                    <a:cubicBezTo>
                      <a:pt x="16" y="19"/>
                      <a:pt x="16" y="19"/>
                      <a:pt x="16" y="19"/>
                    </a:cubicBezTo>
                    <a:cubicBezTo>
                      <a:pt x="16" y="19"/>
                      <a:pt x="15" y="18"/>
                      <a:pt x="15" y="18"/>
                    </a:cubicBezTo>
                    <a:cubicBezTo>
                      <a:pt x="16" y="18"/>
                      <a:pt x="16" y="18"/>
                      <a:pt x="16" y="19"/>
                    </a:cubicBezTo>
                    <a:cubicBezTo>
                      <a:pt x="18" y="18"/>
                      <a:pt x="15" y="19"/>
                      <a:pt x="18" y="18"/>
                    </a:cubicBezTo>
                    <a:close/>
                    <a:moveTo>
                      <a:pt x="17" y="24"/>
                    </a:moveTo>
                    <a:cubicBezTo>
                      <a:pt x="17" y="24"/>
                      <a:pt x="17" y="24"/>
                      <a:pt x="17" y="24"/>
                    </a:cubicBezTo>
                    <a:cubicBezTo>
                      <a:pt x="17" y="24"/>
                      <a:pt x="16" y="24"/>
                      <a:pt x="16" y="24"/>
                    </a:cubicBezTo>
                    <a:cubicBezTo>
                      <a:pt x="16" y="24"/>
                      <a:pt x="15" y="24"/>
                      <a:pt x="15" y="23"/>
                    </a:cubicBezTo>
                    <a:cubicBezTo>
                      <a:pt x="16" y="23"/>
                      <a:pt x="16" y="24"/>
                      <a:pt x="17" y="24"/>
                    </a:cubicBezTo>
                    <a:close/>
                    <a:moveTo>
                      <a:pt x="15" y="26"/>
                    </a:moveTo>
                    <a:cubicBezTo>
                      <a:pt x="15" y="26"/>
                      <a:pt x="15" y="26"/>
                      <a:pt x="15" y="26"/>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6"/>
                      <a:pt x="16" y="26"/>
                      <a:pt x="16" y="26"/>
                    </a:cubicBezTo>
                    <a:cubicBezTo>
                      <a:pt x="15" y="26"/>
                      <a:pt x="15" y="26"/>
                      <a:pt x="15" y="27"/>
                    </a:cubicBezTo>
                    <a:cubicBezTo>
                      <a:pt x="15" y="26"/>
                      <a:pt x="15" y="26"/>
                      <a:pt x="15" y="26"/>
                    </a:cubicBezTo>
                    <a:cubicBezTo>
                      <a:pt x="15" y="26"/>
                      <a:pt x="15" y="26"/>
                      <a:pt x="15" y="26"/>
                    </a:cubicBezTo>
                    <a:close/>
                    <a:moveTo>
                      <a:pt x="15" y="26"/>
                    </a:moveTo>
                    <a:cubicBezTo>
                      <a:pt x="14" y="27"/>
                      <a:pt x="15" y="26"/>
                      <a:pt x="14" y="27"/>
                    </a:cubicBezTo>
                    <a:cubicBezTo>
                      <a:pt x="14" y="27"/>
                      <a:pt x="14" y="27"/>
                      <a:pt x="14" y="26"/>
                    </a:cubicBezTo>
                    <a:cubicBezTo>
                      <a:pt x="14" y="26"/>
                      <a:pt x="15" y="26"/>
                      <a:pt x="15" y="26"/>
                    </a:cubicBezTo>
                    <a:close/>
                    <a:moveTo>
                      <a:pt x="15" y="29"/>
                    </a:moveTo>
                    <a:cubicBezTo>
                      <a:pt x="14" y="30"/>
                      <a:pt x="14" y="30"/>
                      <a:pt x="14" y="29"/>
                    </a:cubicBezTo>
                    <a:cubicBezTo>
                      <a:pt x="14" y="29"/>
                      <a:pt x="14" y="29"/>
                      <a:pt x="15" y="29"/>
                    </a:cubicBezTo>
                    <a:close/>
                    <a:moveTo>
                      <a:pt x="13" y="28"/>
                    </a:moveTo>
                    <a:cubicBezTo>
                      <a:pt x="13" y="28"/>
                      <a:pt x="13" y="27"/>
                      <a:pt x="13" y="27"/>
                    </a:cubicBezTo>
                    <a:cubicBezTo>
                      <a:pt x="13" y="27"/>
                      <a:pt x="13" y="28"/>
                      <a:pt x="13" y="28"/>
                    </a:cubicBezTo>
                    <a:cubicBezTo>
                      <a:pt x="13" y="28"/>
                      <a:pt x="13" y="28"/>
                      <a:pt x="13" y="28"/>
                    </a:cubicBezTo>
                    <a:cubicBezTo>
                      <a:pt x="13" y="28"/>
                      <a:pt x="12" y="28"/>
                      <a:pt x="12" y="29"/>
                    </a:cubicBezTo>
                    <a:lnTo>
                      <a:pt x="13"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48" name="Freeform 287"/>
              <p:cNvSpPr/>
              <p:nvPr/>
            </p:nvSpPr>
            <p:spPr bwMode="auto">
              <a:xfrm>
                <a:off x="3608" y="1908"/>
                <a:ext cx="4" cy="6"/>
              </a:xfrm>
              <a:custGeom>
                <a:avLst/>
                <a:gdLst>
                  <a:gd name="T0" fmla="*/ 1 w 2"/>
                  <a:gd name="T1" fmla="*/ 0 h 3"/>
                  <a:gd name="T2" fmla="*/ 0 w 2"/>
                  <a:gd name="T3" fmla="*/ 2 h 3"/>
                  <a:gd name="T4" fmla="*/ 1 w 2"/>
                  <a:gd name="T5" fmla="*/ 3 h 3"/>
                  <a:gd name="T6" fmla="*/ 1 w 2"/>
                  <a:gd name="T7" fmla="*/ 0 h 3"/>
                </a:gdLst>
                <a:ahLst/>
                <a:cxnLst>
                  <a:cxn ang="0">
                    <a:pos x="T0" y="T1"/>
                  </a:cxn>
                  <a:cxn ang="0">
                    <a:pos x="T2" y="T3"/>
                  </a:cxn>
                  <a:cxn ang="0">
                    <a:pos x="T4" y="T5"/>
                  </a:cxn>
                  <a:cxn ang="0">
                    <a:pos x="T6" y="T7"/>
                  </a:cxn>
                </a:cxnLst>
                <a:rect l="0" t="0" r="r" b="b"/>
                <a:pathLst>
                  <a:path w="2" h="3">
                    <a:moveTo>
                      <a:pt x="1" y="0"/>
                    </a:moveTo>
                    <a:cubicBezTo>
                      <a:pt x="1" y="0"/>
                      <a:pt x="0" y="1"/>
                      <a:pt x="0" y="2"/>
                    </a:cubicBezTo>
                    <a:cubicBezTo>
                      <a:pt x="1" y="2"/>
                      <a:pt x="1" y="2"/>
                      <a:pt x="1" y="3"/>
                    </a:cubicBezTo>
                    <a:cubicBezTo>
                      <a:pt x="2" y="2"/>
                      <a:pt x="1"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49" name="Freeform 288"/>
              <p:cNvSpPr/>
              <p:nvPr/>
            </p:nvSpPr>
            <p:spPr bwMode="auto">
              <a:xfrm>
                <a:off x="4113" y="1587"/>
                <a:ext cx="4" cy="5"/>
              </a:xfrm>
              <a:custGeom>
                <a:avLst/>
                <a:gdLst>
                  <a:gd name="T0" fmla="*/ 0 w 2"/>
                  <a:gd name="T1" fmla="*/ 2 h 2"/>
                  <a:gd name="T2" fmla="*/ 2 w 2"/>
                  <a:gd name="T3" fmla="*/ 2 h 2"/>
                  <a:gd name="T4" fmla="*/ 0 w 2"/>
                  <a:gd name="T5" fmla="*/ 2 h 2"/>
                </a:gdLst>
                <a:ahLst/>
                <a:cxnLst>
                  <a:cxn ang="0">
                    <a:pos x="T0" y="T1"/>
                  </a:cxn>
                  <a:cxn ang="0">
                    <a:pos x="T2" y="T3"/>
                  </a:cxn>
                  <a:cxn ang="0">
                    <a:pos x="T4" y="T5"/>
                  </a:cxn>
                </a:cxnLst>
                <a:rect l="0" t="0" r="r" b="b"/>
                <a:pathLst>
                  <a:path w="2" h="2">
                    <a:moveTo>
                      <a:pt x="0" y="2"/>
                    </a:moveTo>
                    <a:cubicBezTo>
                      <a:pt x="1" y="2"/>
                      <a:pt x="1" y="2"/>
                      <a:pt x="2" y="2"/>
                    </a:cubicBezTo>
                    <a:cubicBezTo>
                      <a:pt x="0" y="0"/>
                      <a:pt x="1"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50" name="Freeform 289"/>
              <p:cNvSpPr/>
              <p:nvPr/>
            </p:nvSpPr>
            <p:spPr bwMode="auto">
              <a:xfrm>
                <a:off x="3593" y="182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51" name="Freeform 290"/>
              <p:cNvSpPr/>
              <p:nvPr/>
            </p:nvSpPr>
            <p:spPr bwMode="auto">
              <a:xfrm>
                <a:off x="4251" y="1730"/>
                <a:ext cx="4" cy="4"/>
              </a:xfrm>
              <a:custGeom>
                <a:avLst/>
                <a:gdLst>
                  <a:gd name="T0" fmla="*/ 0 w 4"/>
                  <a:gd name="T1" fmla="*/ 2 h 4"/>
                  <a:gd name="T2" fmla="*/ 2 w 4"/>
                  <a:gd name="T3" fmla="*/ 4 h 4"/>
                  <a:gd name="T4" fmla="*/ 4 w 4"/>
                  <a:gd name="T5" fmla="*/ 0 h 4"/>
                  <a:gd name="T6" fmla="*/ 0 w 4"/>
                  <a:gd name="T7" fmla="*/ 2 h 4"/>
                </a:gdLst>
                <a:ahLst/>
                <a:cxnLst>
                  <a:cxn ang="0">
                    <a:pos x="T0" y="T1"/>
                  </a:cxn>
                  <a:cxn ang="0">
                    <a:pos x="T2" y="T3"/>
                  </a:cxn>
                  <a:cxn ang="0">
                    <a:pos x="T4" y="T5"/>
                  </a:cxn>
                  <a:cxn ang="0">
                    <a:pos x="T6" y="T7"/>
                  </a:cxn>
                </a:cxnLst>
                <a:rect l="0" t="0" r="r" b="b"/>
                <a:pathLst>
                  <a:path w="4" h="4">
                    <a:moveTo>
                      <a:pt x="0" y="2"/>
                    </a:moveTo>
                    <a:lnTo>
                      <a:pt x="2" y="4"/>
                    </a:lnTo>
                    <a:lnTo>
                      <a:pt x="4" y="0"/>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52" name="Freeform 291"/>
              <p:cNvSpPr/>
              <p:nvPr/>
            </p:nvSpPr>
            <p:spPr bwMode="auto">
              <a:xfrm>
                <a:off x="3980" y="2436"/>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53" name="Freeform 292"/>
              <p:cNvSpPr/>
              <p:nvPr/>
            </p:nvSpPr>
            <p:spPr bwMode="auto">
              <a:xfrm>
                <a:off x="3980" y="2446"/>
                <a:ext cx="4" cy="5"/>
              </a:xfrm>
              <a:custGeom>
                <a:avLst/>
                <a:gdLst>
                  <a:gd name="T0" fmla="*/ 1 w 2"/>
                  <a:gd name="T1" fmla="*/ 1 h 2"/>
                  <a:gd name="T2" fmla="*/ 1 w 2"/>
                  <a:gd name="T3" fmla="*/ 0 h 2"/>
                  <a:gd name="T4" fmla="*/ 1 w 2"/>
                  <a:gd name="T5" fmla="*/ 1 h 2"/>
                </a:gdLst>
                <a:ahLst/>
                <a:cxnLst>
                  <a:cxn ang="0">
                    <a:pos x="T0" y="T1"/>
                  </a:cxn>
                  <a:cxn ang="0">
                    <a:pos x="T2" y="T3"/>
                  </a:cxn>
                  <a:cxn ang="0">
                    <a:pos x="T4" y="T5"/>
                  </a:cxn>
                </a:cxnLst>
                <a:rect l="0" t="0" r="r" b="b"/>
                <a:pathLst>
                  <a:path w="2" h="2">
                    <a:moveTo>
                      <a:pt x="1" y="1"/>
                    </a:moveTo>
                    <a:cubicBezTo>
                      <a:pt x="2" y="2"/>
                      <a:pt x="0" y="0"/>
                      <a:pt x="1" y="0"/>
                    </a:cubicBezTo>
                    <a:cubicBezTo>
                      <a:pt x="0" y="0"/>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54" name="Freeform 293"/>
              <p:cNvSpPr/>
              <p:nvPr/>
            </p:nvSpPr>
            <p:spPr bwMode="auto">
              <a:xfrm>
                <a:off x="4062" y="2253"/>
                <a:ext cx="0" cy="2"/>
              </a:xfrm>
              <a:custGeom>
                <a:avLst/>
                <a:gdLst>
                  <a:gd name="T0" fmla="*/ 0 h 2"/>
                  <a:gd name="T1" fmla="*/ 0 h 2"/>
                  <a:gd name="T2" fmla="*/ 2 h 2"/>
                  <a:gd name="T3" fmla="*/ 0 h 2"/>
                </a:gdLst>
                <a:ahLst/>
                <a:cxnLst>
                  <a:cxn ang="0">
                    <a:pos x="0" y="T0"/>
                  </a:cxn>
                  <a:cxn ang="0">
                    <a:pos x="0" y="T1"/>
                  </a:cxn>
                  <a:cxn ang="0">
                    <a:pos x="0" y="T2"/>
                  </a:cxn>
                  <a:cxn ang="0">
                    <a:pos x="0" y="T3"/>
                  </a:cxn>
                </a:cxnLst>
                <a:rect l="0" t="0" r="r" b="b"/>
                <a:pathLst>
                  <a:path h="2">
                    <a:moveTo>
                      <a:pt x="0" y="0"/>
                    </a:moveTo>
                    <a:lnTo>
                      <a:pt x="0" y="0"/>
                    </a:lnTo>
                    <a:lnTo>
                      <a:pt x="0" y="2"/>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55" name="Freeform 294"/>
              <p:cNvSpPr/>
              <p:nvPr/>
            </p:nvSpPr>
            <p:spPr bwMode="auto">
              <a:xfrm>
                <a:off x="4162" y="2200"/>
                <a:ext cx="2" cy="5"/>
              </a:xfrm>
              <a:custGeom>
                <a:avLst/>
                <a:gdLst>
                  <a:gd name="T0" fmla="*/ 0 w 1"/>
                  <a:gd name="T1" fmla="*/ 1 h 2"/>
                  <a:gd name="T2" fmla="*/ 1 w 1"/>
                  <a:gd name="T3" fmla="*/ 1 h 2"/>
                  <a:gd name="T4" fmla="*/ 0 w 1"/>
                  <a:gd name="T5" fmla="*/ 1 h 2"/>
                </a:gdLst>
                <a:ahLst/>
                <a:cxnLst>
                  <a:cxn ang="0">
                    <a:pos x="T0" y="T1"/>
                  </a:cxn>
                  <a:cxn ang="0">
                    <a:pos x="T2" y="T3"/>
                  </a:cxn>
                  <a:cxn ang="0">
                    <a:pos x="T4" y="T5"/>
                  </a:cxn>
                </a:cxnLst>
                <a:rect l="0" t="0" r="r" b="b"/>
                <a:pathLst>
                  <a:path w="1" h="2">
                    <a:moveTo>
                      <a:pt x="0" y="1"/>
                    </a:moveTo>
                    <a:cubicBezTo>
                      <a:pt x="0" y="0"/>
                      <a:pt x="1" y="2"/>
                      <a:pt x="1" y="1"/>
                    </a:cubicBezTo>
                    <a:cubicBezTo>
                      <a:pt x="1" y="1"/>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56" name="Freeform 295"/>
              <p:cNvSpPr/>
              <p:nvPr/>
            </p:nvSpPr>
            <p:spPr bwMode="auto">
              <a:xfrm>
                <a:off x="4164" y="2139"/>
                <a:ext cx="4" cy="2"/>
              </a:xfrm>
              <a:custGeom>
                <a:avLst/>
                <a:gdLst>
                  <a:gd name="T0" fmla="*/ 4 w 4"/>
                  <a:gd name="T1" fmla="*/ 2 h 2"/>
                  <a:gd name="T2" fmla="*/ 4 w 4"/>
                  <a:gd name="T3" fmla="*/ 0 h 2"/>
                  <a:gd name="T4" fmla="*/ 0 w 4"/>
                  <a:gd name="T5" fmla="*/ 2 h 2"/>
                  <a:gd name="T6" fmla="*/ 4 w 4"/>
                  <a:gd name="T7" fmla="*/ 2 h 2"/>
                </a:gdLst>
                <a:ahLst/>
                <a:cxnLst>
                  <a:cxn ang="0">
                    <a:pos x="T0" y="T1"/>
                  </a:cxn>
                  <a:cxn ang="0">
                    <a:pos x="T2" y="T3"/>
                  </a:cxn>
                  <a:cxn ang="0">
                    <a:pos x="T4" y="T5"/>
                  </a:cxn>
                  <a:cxn ang="0">
                    <a:pos x="T6" y="T7"/>
                  </a:cxn>
                </a:cxnLst>
                <a:rect l="0" t="0" r="r" b="b"/>
                <a:pathLst>
                  <a:path w="4" h="2">
                    <a:moveTo>
                      <a:pt x="4" y="2"/>
                    </a:moveTo>
                    <a:lnTo>
                      <a:pt x="4" y="0"/>
                    </a:lnTo>
                    <a:lnTo>
                      <a:pt x="0" y="2"/>
                    </a:lnTo>
                    <a:lnTo>
                      <a:pt x="4"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57" name="Freeform 296"/>
              <p:cNvSpPr/>
              <p:nvPr/>
            </p:nvSpPr>
            <p:spPr bwMode="auto">
              <a:xfrm>
                <a:off x="3606" y="1819"/>
                <a:ext cx="2" cy="0"/>
              </a:xfrm>
              <a:custGeom>
                <a:avLst/>
                <a:gdLst>
                  <a:gd name="T0" fmla="*/ 0 w 1"/>
                  <a:gd name="T1" fmla="*/ 1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1" y="0"/>
                    </a:cubicBezTo>
                    <a:cubicBezTo>
                      <a:pt x="1" y="0"/>
                      <a:pt x="1" y="0"/>
                      <a:pt x="1"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58" name="Oval 297"/>
              <p:cNvSpPr>
                <a:spLocks noChangeArrowheads="1"/>
              </p:cNvSpPr>
              <p:nvPr/>
            </p:nvSpPr>
            <p:spPr bwMode="auto">
              <a:xfrm>
                <a:off x="3598" y="1817"/>
                <a:ext cx="1" cy="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59" name="Oval 298"/>
              <p:cNvSpPr>
                <a:spLocks noChangeArrowheads="1"/>
              </p:cNvSpPr>
              <p:nvPr/>
            </p:nvSpPr>
            <p:spPr bwMode="auto">
              <a:xfrm>
                <a:off x="3600" y="1817"/>
                <a:ext cx="1" cy="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60" name="Freeform 299"/>
              <p:cNvSpPr/>
              <p:nvPr/>
            </p:nvSpPr>
            <p:spPr bwMode="auto">
              <a:xfrm>
                <a:off x="3598" y="1817"/>
                <a:ext cx="2" cy="0"/>
              </a:xfrm>
              <a:custGeom>
                <a:avLst/>
                <a:gdLst>
                  <a:gd name="T0" fmla="*/ 0 w 1"/>
                  <a:gd name="T1" fmla="*/ 0 w 1"/>
                  <a:gd name="T2" fmla="*/ 0 w 1"/>
                  <a:gd name="T3" fmla="*/ 0 w 1"/>
                  <a:gd name="T4" fmla="*/ 0 w 1"/>
                  <a:gd name="T5" fmla="*/ 1 w 1"/>
                  <a:gd name="T6" fmla="*/ 1 w 1"/>
                  <a:gd name="T7" fmla="*/ 0 w 1"/>
                </a:gdLst>
                <a:ahLst/>
                <a:cxnLst>
                  <a:cxn ang="0">
                    <a:pos x="T0" y="0"/>
                  </a:cxn>
                  <a:cxn ang="0">
                    <a:pos x="T1" y="0"/>
                  </a:cxn>
                  <a:cxn ang="0">
                    <a:pos x="T2" y="0"/>
                  </a:cxn>
                  <a:cxn ang="0">
                    <a:pos x="T3" y="0"/>
                  </a:cxn>
                  <a:cxn ang="0">
                    <a:pos x="T4" y="0"/>
                  </a:cxn>
                  <a:cxn ang="0">
                    <a:pos x="T5" y="0"/>
                  </a:cxn>
                  <a:cxn ang="0">
                    <a:pos x="T6" y="0"/>
                  </a:cxn>
                  <a:cxn ang="0">
                    <a:pos x="T7" y="0"/>
                  </a:cxn>
                </a:cxnLst>
                <a:rect l="0" t="0" r="r" b="b"/>
                <a:pathLst>
                  <a:path w="1">
                    <a:moveTo>
                      <a:pt x="0" y="0"/>
                    </a:moveTo>
                    <a:cubicBezTo>
                      <a:pt x="0" y="0"/>
                      <a:pt x="0" y="0"/>
                      <a:pt x="0" y="0"/>
                    </a:cubicBezTo>
                    <a:cubicBezTo>
                      <a:pt x="0" y="0"/>
                      <a:pt x="0" y="0"/>
                      <a:pt x="0" y="0"/>
                    </a:cubicBezTo>
                    <a:cubicBezTo>
                      <a:pt x="0" y="0"/>
                      <a:pt x="0" y="0"/>
                      <a:pt x="0" y="0"/>
                    </a:cubicBezTo>
                    <a:cubicBezTo>
                      <a:pt x="0" y="0"/>
                      <a:pt x="0" y="0"/>
                      <a:pt x="0" y="0"/>
                    </a:cubicBezTo>
                    <a:cubicBezTo>
                      <a:pt x="0" y="0"/>
                      <a:pt x="1" y="0"/>
                      <a:pt x="1" y="0"/>
                    </a:cubicBezTo>
                    <a:cubicBezTo>
                      <a:pt x="1"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61" name="Oval 300"/>
              <p:cNvSpPr>
                <a:spLocks noChangeArrowheads="1"/>
              </p:cNvSpPr>
              <p:nvPr/>
            </p:nvSpPr>
            <p:spPr bwMode="auto">
              <a:xfrm>
                <a:off x="3602" y="1819"/>
                <a:ext cx="1" cy="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62" name="Freeform 301"/>
              <p:cNvSpPr/>
              <p:nvPr/>
            </p:nvSpPr>
            <p:spPr bwMode="auto">
              <a:xfrm>
                <a:off x="3602" y="1817"/>
                <a:ext cx="0" cy="2"/>
              </a:xfrm>
              <a:custGeom>
                <a:avLst/>
                <a:gdLst>
                  <a:gd name="T0" fmla="*/ 0 h 1"/>
                  <a:gd name="T1" fmla="*/ 0 h 1"/>
                  <a:gd name="T2" fmla="*/ 1 h 1"/>
                  <a:gd name="T3" fmla="*/ 1 h 1"/>
                  <a:gd name="T4" fmla="*/ 0 h 1"/>
                  <a:gd name="T5" fmla="*/ 0 h 1"/>
                </a:gdLst>
                <a:ahLst/>
                <a:cxnLst>
                  <a:cxn ang="0">
                    <a:pos x="0" y="T0"/>
                  </a:cxn>
                  <a:cxn ang="0">
                    <a:pos x="0" y="T1"/>
                  </a:cxn>
                  <a:cxn ang="0">
                    <a:pos x="0" y="T2"/>
                  </a:cxn>
                  <a:cxn ang="0">
                    <a:pos x="0" y="T3"/>
                  </a:cxn>
                  <a:cxn ang="0">
                    <a:pos x="0" y="T4"/>
                  </a:cxn>
                  <a:cxn ang="0">
                    <a:pos x="0" y="T5"/>
                  </a:cxn>
                </a:cxnLst>
                <a:rect l="0" t="0" r="r" b="b"/>
                <a:pathLst>
                  <a:path h="1">
                    <a:moveTo>
                      <a:pt x="0" y="0"/>
                    </a:moveTo>
                    <a:cubicBezTo>
                      <a:pt x="0" y="0"/>
                      <a:pt x="0" y="0"/>
                      <a:pt x="0" y="0"/>
                    </a:cubicBezTo>
                    <a:cubicBezTo>
                      <a:pt x="0" y="0"/>
                      <a:pt x="0" y="0"/>
                      <a:pt x="0" y="1"/>
                    </a:cubicBezTo>
                    <a:cubicBezTo>
                      <a:pt x="0" y="1"/>
                      <a:pt x="0" y="1"/>
                      <a:pt x="0" y="1"/>
                    </a:cubicBezTo>
                    <a:cubicBezTo>
                      <a:pt x="0" y="1"/>
                      <a:pt x="0" y="1"/>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63" name="Freeform 302"/>
              <p:cNvSpPr/>
              <p:nvPr/>
            </p:nvSpPr>
            <p:spPr bwMode="auto">
              <a:xfrm>
                <a:off x="3602" y="1817"/>
                <a:ext cx="0" cy="2"/>
              </a:xfrm>
              <a:custGeom>
                <a:avLst/>
                <a:gdLst>
                  <a:gd name="T0" fmla="*/ 0 h 1"/>
                  <a:gd name="T1" fmla="*/ 1 h 1"/>
                  <a:gd name="T2" fmla="*/ 0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64" name="Oval 303"/>
              <p:cNvSpPr>
                <a:spLocks noChangeArrowheads="1"/>
              </p:cNvSpPr>
              <p:nvPr/>
            </p:nvSpPr>
            <p:spPr bwMode="auto">
              <a:xfrm>
                <a:off x="3593" y="1814"/>
                <a:ext cx="1" cy="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65" name="Freeform 304"/>
              <p:cNvSpPr/>
              <p:nvPr/>
            </p:nvSpPr>
            <p:spPr bwMode="auto">
              <a:xfrm>
                <a:off x="3598" y="1814"/>
                <a:ext cx="0" cy="3"/>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0"/>
                    </a:cubicBezTo>
                    <a:cubicBezTo>
                      <a:pt x="0" y="1"/>
                      <a:pt x="0" y="1"/>
                      <a:pt x="0" y="1"/>
                    </a:cubicBezTo>
                    <a:cubicBezTo>
                      <a:pt x="0" y="0"/>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66" name="Freeform 305"/>
              <p:cNvSpPr/>
              <p:nvPr/>
            </p:nvSpPr>
            <p:spPr bwMode="auto">
              <a:xfrm>
                <a:off x="3598" y="181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67" name="Oval 306"/>
              <p:cNvSpPr>
                <a:spLocks noChangeArrowheads="1"/>
              </p:cNvSpPr>
              <p:nvPr/>
            </p:nvSpPr>
            <p:spPr bwMode="auto">
              <a:xfrm>
                <a:off x="3612" y="1821"/>
                <a:ext cx="1" cy="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68" name="Freeform 307"/>
              <p:cNvSpPr/>
              <p:nvPr/>
            </p:nvSpPr>
            <p:spPr bwMode="auto">
              <a:xfrm>
                <a:off x="3977" y="2478"/>
                <a:ext cx="3"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69" name="Freeform 308"/>
              <p:cNvSpPr/>
              <p:nvPr/>
            </p:nvSpPr>
            <p:spPr bwMode="auto">
              <a:xfrm>
                <a:off x="3595" y="1812"/>
                <a:ext cx="3" cy="0"/>
              </a:xfrm>
              <a:custGeom>
                <a:avLst/>
                <a:gdLst>
                  <a:gd name="T0" fmla="*/ 1 w 1"/>
                  <a:gd name="T1" fmla="*/ 0 w 1"/>
                  <a:gd name="T2" fmla="*/ 1 w 1"/>
                  <a:gd name="T3" fmla="*/ 1 w 1"/>
                </a:gdLst>
                <a:ahLst/>
                <a:cxnLst>
                  <a:cxn ang="0">
                    <a:pos x="T0" y="0"/>
                  </a:cxn>
                  <a:cxn ang="0">
                    <a:pos x="T1" y="0"/>
                  </a:cxn>
                  <a:cxn ang="0">
                    <a:pos x="T2" y="0"/>
                  </a:cxn>
                  <a:cxn ang="0">
                    <a:pos x="T3" y="0"/>
                  </a:cxn>
                </a:cxnLst>
                <a:rect l="0" t="0" r="r" b="b"/>
                <a:pathLst>
                  <a:path w="1">
                    <a:moveTo>
                      <a:pt x="1" y="0"/>
                    </a:moveTo>
                    <a:cubicBezTo>
                      <a:pt x="1" y="0"/>
                      <a:pt x="1" y="0"/>
                      <a:pt x="0" y="0"/>
                    </a:cubicBezTo>
                    <a:cubicBezTo>
                      <a:pt x="0" y="0"/>
                      <a:pt x="1" y="0"/>
                      <a:pt x="1"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70" name="Freeform 309"/>
              <p:cNvSpPr/>
              <p:nvPr/>
            </p:nvSpPr>
            <p:spPr bwMode="auto">
              <a:xfrm>
                <a:off x="3598" y="1814"/>
                <a:ext cx="0" cy="3"/>
              </a:xfrm>
              <a:custGeom>
                <a:avLst/>
                <a:gdLst>
                  <a:gd name="T0" fmla="*/ 0 h 1"/>
                  <a:gd name="T1" fmla="*/ 1 h 1"/>
                  <a:gd name="T2" fmla="*/ 0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1"/>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71" name="Freeform 310"/>
              <p:cNvSpPr/>
              <p:nvPr/>
            </p:nvSpPr>
            <p:spPr bwMode="auto">
              <a:xfrm>
                <a:off x="3967" y="2491"/>
                <a:ext cx="4" cy="4"/>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2" y="2"/>
                      <a:pt x="2" y="2"/>
                      <a:pt x="2" y="2"/>
                    </a:cubicBezTo>
                    <a:cubicBezTo>
                      <a:pt x="2" y="1"/>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72" name="Freeform 311"/>
              <p:cNvSpPr/>
              <p:nvPr/>
            </p:nvSpPr>
            <p:spPr bwMode="auto">
              <a:xfrm>
                <a:off x="3825" y="2268"/>
                <a:ext cx="2" cy="2"/>
              </a:xfrm>
              <a:custGeom>
                <a:avLst/>
                <a:gdLst>
                  <a:gd name="T0" fmla="*/ 1 w 1"/>
                  <a:gd name="T1" fmla="*/ 0 h 1"/>
                  <a:gd name="T2" fmla="*/ 0 w 1"/>
                  <a:gd name="T3" fmla="*/ 0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0" y="0"/>
                      <a:pt x="0" y="0"/>
                    </a:cubicBezTo>
                    <a:cubicBezTo>
                      <a:pt x="1" y="1"/>
                      <a:pt x="1" y="1"/>
                      <a:pt x="1" y="1"/>
                    </a:cubicBezTo>
                    <a:cubicBezTo>
                      <a:pt x="1"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73" name="Freeform 312"/>
              <p:cNvSpPr/>
              <p:nvPr/>
            </p:nvSpPr>
            <p:spPr bwMode="auto">
              <a:xfrm>
                <a:off x="3810" y="2268"/>
                <a:ext cx="8" cy="2"/>
              </a:xfrm>
              <a:custGeom>
                <a:avLst/>
                <a:gdLst>
                  <a:gd name="T0" fmla="*/ 4 w 4"/>
                  <a:gd name="T1" fmla="*/ 0 h 1"/>
                  <a:gd name="T2" fmla="*/ 0 w 4"/>
                  <a:gd name="T3" fmla="*/ 0 h 1"/>
                  <a:gd name="T4" fmla="*/ 4 w 4"/>
                  <a:gd name="T5" fmla="*/ 0 h 1"/>
                </a:gdLst>
                <a:ahLst/>
                <a:cxnLst>
                  <a:cxn ang="0">
                    <a:pos x="T0" y="T1"/>
                  </a:cxn>
                  <a:cxn ang="0">
                    <a:pos x="T2" y="T3"/>
                  </a:cxn>
                  <a:cxn ang="0">
                    <a:pos x="T4" y="T5"/>
                  </a:cxn>
                </a:cxnLst>
                <a:rect l="0" t="0" r="r" b="b"/>
                <a:pathLst>
                  <a:path w="4" h="1">
                    <a:moveTo>
                      <a:pt x="4" y="0"/>
                    </a:moveTo>
                    <a:cubicBezTo>
                      <a:pt x="0" y="0"/>
                      <a:pt x="0" y="0"/>
                      <a:pt x="0" y="0"/>
                    </a:cubicBezTo>
                    <a:cubicBezTo>
                      <a:pt x="2" y="1"/>
                      <a:pt x="2"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74" name="Freeform 313"/>
              <p:cNvSpPr/>
              <p:nvPr/>
            </p:nvSpPr>
            <p:spPr bwMode="auto">
              <a:xfrm>
                <a:off x="3835" y="2275"/>
                <a:ext cx="2" cy="2"/>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1" y="1"/>
                      <a:pt x="1" y="1"/>
                      <a:pt x="1" y="1"/>
                    </a:cubicBezTo>
                    <a:cubicBezTo>
                      <a:pt x="1" y="1"/>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75" name="Freeform 314"/>
              <p:cNvSpPr/>
              <p:nvPr/>
            </p:nvSpPr>
            <p:spPr bwMode="auto">
              <a:xfrm>
                <a:off x="3833" y="2268"/>
                <a:ext cx="2" cy="4"/>
              </a:xfrm>
              <a:custGeom>
                <a:avLst/>
                <a:gdLst>
                  <a:gd name="T0" fmla="*/ 1 w 1"/>
                  <a:gd name="T1" fmla="*/ 1 h 2"/>
                  <a:gd name="T2" fmla="*/ 0 w 1"/>
                  <a:gd name="T3" fmla="*/ 1 h 2"/>
                  <a:gd name="T4" fmla="*/ 1 w 1"/>
                  <a:gd name="T5" fmla="*/ 1 h 2"/>
                </a:gdLst>
                <a:ahLst/>
                <a:cxnLst>
                  <a:cxn ang="0">
                    <a:pos x="T0" y="T1"/>
                  </a:cxn>
                  <a:cxn ang="0">
                    <a:pos x="T2" y="T3"/>
                  </a:cxn>
                  <a:cxn ang="0">
                    <a:pos x="T4" y="T5"/>
                  </a:cxn>
                </a:cxnLst>
                <a:rect l="0" t="0" r="r" b="b"/>
                <a:pathLst>
                  <a:path w="1" h="2">
                    <a:moveTo>
                      <a:pt x="1" y="1"/>
                    </a:moveTo>
                    <a:cubicBezTo>
                      <a:pt x="0" y="1"/>
                      <a:pt x="0" y="0"/>
                      <a:pt x="0" y="1"/>
                    </a:cubicBezTo>
                    <a:cubicBezTo>
                      <a:pt x="1" y="2"/>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76" name="Freeform 315"/>
              <p:cNvSpPr/>
              <p:nvPr/>
            </p:nvSpPr>
            <p:spPr bwMode="auto">
              <a:xfrm>
                <a:off x="3833" y="2328"/>
                <a:ext cx="9" cy="2"/>
              </a:xfrm>
              <a:custGeom>
                <a:avLst/>
                <a:gdLst>
                  <a:gd name="T0" fmla="*/ 0 w 4"/>
                  <a:gd name="T1" fmla="*/ 1 h 1"/>
                  <a:gd name="T2" fmla="*/ 4 w 4"/>
                  <a:gd name="T3" fmla="*/ 0 h 1"/>
                  <a:gd name="T4" fmla="*/ 4 w 4"/>
                  <a:gd name="T5" fmla="*/ 0 h 1"/>
                  <a:gd name="T6" fmla="*/ 3 w 4"/>
                  <a:gd name="T7" fmla="*/ 0 h 1"/>
                  <a:gd name="T8" fmla="*/ 2 w 4"/>
                  <a:gd name="T9" fmla="*/ 0 h 1"/>
                  <a:gd name="T10" fmla="*/ 0 w 4"/>
                  <a:gd name="T11" fmla="*/ 1 h 1"/>
                </a:gdLst>
                <a:ahLst/>
                <a:cxnLst>
                  <a:cxn ang="0">
                    <a:pos x="T0" y="T1"/>
                  </a:cxn>
                  <a:cxn ang="0">
                    <a:pos x="T2" y="T3"/>
                  </a:cxn>
                  <a:cxn ang="0">
                    <a:pos x="T4" y="T5"/>
                  </a:cxn>
                  <a:cxn ang="0">
                    <a:pos x="T6" y="T7"/>
                  </a:cxn>
                  <a:cxn ang="0">
                    <a:pos x="T8" y="T9"/>
                  </a:cxn>
                  <a:cxn ang="0">
                    <a:pos x="T10" y="T11"/>
                  </a:cxn>
                </a:cxnLst>
                <a:rect l="0" t="0" r="r" b="b"/>
                <a:pathLst>
                  <a:path w="4" h="1">
                    <a:moveTo>
                      <a:pt x="0" y="1"/>
                    </a:moveTo>
                    <a:cubicBezTo>
                      <a:pt x="1" y="1"/>
                      <a:pt x="3" y="0"/>
                      <a:pt x="4" y="0"/>
                    </a:cubicBezTo>
                    <a:cubicBezTo>
                      <a:pt x="4" y="0"/>
                      <a:pt x="4" y="0"/>
                      <a:pt x="4" y="0"/>
                    </a:cubicBezTo>
                    <a:cubicBezTo>
                      <a:pt x="4" y="0"/>
                      <a:pt x="3" y="0"/>
                      <a:pt x="3" y="0"/>
                    </a:cubicBezTo>
                    <a:cubicBezTo>
                      <a:pt x="2" y="0"/>
                      <a:pt x="1" y="0"/>
                      <a:pt x="2" y="0"/>
                    </a:cubicBezTo>
                    <a:cubicBezTo>
                      <a:pt x="1" y="1"/>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77" name="Freeform 316"/>
              <p:cNvSpPr/>
              <p:nvPr/>
            </p:nvSpPr>
            <p:spPr bwMode="auto">
              <a:xfrm>
                <a:off x="3837" y="2330"/>
                <a:ext cx="5" cy="2"/>
              </a:xfrm>
              <a:custGeom>
                <a:avLst/>
                <a:gdLst>
                  <a:gd name="T0" fmla="*/ 0 w 2"/>
                  <a:gd name="T1" fmla="*/ 0 h 1"/>
                  <a:gd name="T2" fmla="*/ 2 w 2"/>
                  <a:gd name="T3" fmla="*/ 1 h 1"/>
                  <a:gd name="T4" fmla="*/ 0 w 2"/>
                  <a:gd name="T5" fmla="*/ 0 h 1"/>
                </a:gdLst>
                <a:ahLst/>
                <a:cxnLst>
                  <a:cxn ang="0">
                    <a:pos x="T0" y="T1"/>
                  </a:cxn>
                  <a:cxn ang="0">
                    <a:pos x="T2" y="T3"/>
                  </a:cxn>
                  <a:cxn ang="0">
                    <a:pos x="T4" y="T5"/>
                  </a:cxn>
                </a:cxnLst>
                <a:rect l="0" t="0" r="r" b="b"/>
                <a:pathLst>
                  <a:path w="2" h="1">
                    <a:moveTo>
                      <a:pt x="0" y="0"/>
                    </a:moveTo>
                    <a:cubicBezTo>
                      <a:pt x="0" y="0"/>
                      <a:pt x="1" y="1"/>
                      <a:pt x="2" y="1"/>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78" name="Freeform 317"/>
              <p:cNvSpPr/>
              <p:nvPr/>
            </p:nvSpPr>
            <p:spPr bwMode="auto">
              <a:xfrm>
                <a:off x="3839" y="2328"/>
                <a:ext cx="5" cy="0"/>
              </a:xfrm>
              <a:custGeom>
                <a:avLst/>
                <a:gdLst>
                  <a:gd name="T0" fmla="*/ 1 w 2"/>
                  <a:gd name="T1" fmla="*/ 0 w 2"/>
                  <a:gd name="T2" fmla="*/ 1 w 2"/>
                  <a:gd name="T3" fmla="*/ 1 w 2"/>
                </a:gdLst>
                <a:ahLst/>
                <a:cxnLst>
                  <a:cxn ang="0">
                    <a:pos x="T0" y="0"/>
                  </a:cxn>
                  <a:cxn ang="0">
                    <a:pos x="T1" y="0"/>
                  </a:cxn>
                  <a:cxn ang="0">
                    <a:pos x="T2" y="0"/>
                  </a:cxn>
                  <a:cxn ang="0">
                    <a:pos x="T3" y="0"/>
                  </a:cxn>
                </a:cxnLst>
                <a:rect l="0" t="0" r="r" b="b"/>
                <a:pathLst>
                  <a:path w="2">
                    <a:moveTo>
                      <a:pt x="1" y="0"/>
                    </a:moveTo>
                    <a:cubicBezTo>
                      <a:pt x="1" y="0"/>
                      <a:pt x="0" y="0"/>
                      <a:pt x="0" y="0"/>
                    </a:cubicBezTo>
                    <a:cubicBezTo>
                      <a:pt x="0" y="0"/>
                      <a:pt x="1" y="0"/>
                      <a:pt x="1" y="0"/>
                    </a:cubicBezTo>
                    <a:cubicBezTo>
                      <a:pt x="1" y="0"/>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79" name="Freeform 318"/>
              <p:cNvSpPr/>
              <p:nvPr/>
            </p:nvSpPr>
            <p:spPr bwMode="auto">
              <a:xfrm>
                <a:off x="3827" y="2268"/>
                <a:ext cx="2" cy="4"/>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cubicBezTo>
                      <a:pt x="1" y="1"/>
                      <a:pt x="1" y="1"/>
                      <a:pt x="0" y="0"/>
                    </a:cubicBezTo>
                    <a:lnTo>
                      <a:pt x="1"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80" name="Freeform 319"/>
              <p:cNvSpPr/>
              <p:nvPr/>
            </p:nvSpPr>
            <p:spPr bwMode="auto">
              <a:xfrm>
                <a:off x="3729" y="2856"/>
                <a:ext cx="6" cy="4"/>
              </a:xfrm>
              <a:custGeom>
                <a:avLst/>
                <a:gdLst>
                  <a:gd name="T0" fmla="*/ 3 w 3"/>
                  <a:gd name="T1" fmla="*/ 0 h 2"/>
                  <a:gd name="T2" fmla="*/ 0 w 3"/>
                  <a:gd name="T3" fmla="*/ 2 h 2"/>
                  <a:gd name="T4" fmla="*/ 3 w 3"/>
                  <a:gd name="T5" fmla="*/ 0 h 2"/>
                </a:gdLst>
                <a:ahLst/>
                <a:cxnLst>
                  <a:cxn ang="0">
                    <a:pos x="T0" y="T1"/>
                  </a:cxn>
                  <a:cxn ang="0">
                    <a:pos x="T2" y="T3"/>
                  </a:cxn>
                  <a:cxn ang="0">
                    <a:pos x="T4" y="T5"/>
                  </a:cxn>
                </a:cxnLst>
                <a:rect l="0" t="0" r="r" b="b"/>
                <a:pathLst>
                  <a:path w="3" h="2">
                    <a:moveTo>
                      <a:pt x="3" y="0"/>
                    </a:moveTo>
                    <a:cubicBezTo>
                      <a:pt x="0" y="2"/>
                      <a:pt x="0" y="2"/>
                      <a:pt x="0" y="2"/>
                    </a:cubicBezTo>
                    <a:cubicBezTo>
                      <a:pt x="2" y="1"/>
                      <a:pt x="2" y="1"/>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81" name="Freeform 320"/>
              <p:cNvSpPr/>
              <p:nvPr/>
            </p:nvSpPr>
            <p:spPr bwMode="auto">
              <a:xfrm>
                <a:off x="3731" y="2854"/>
                <a:ext cx="2" cy="4"/>
              </a:xfrm>
              <a:custGeom>
                <a:avLst/>
                <a:gdLst>
                  <a:gd name="T0" fmla="*/ 0 w 1"/>
                  <a:gd name="T1" fmla="*/ 0 h 2"/>
                  <a:gd name="T2" fmla="*/ 1 w 1"/>
                  <a:gd name="T3" fmla="*/ 0 h 2"/>
                  <a:gd name="T4" fmla="*/ 0 w 1"/>
                  <a:gd name="T5" fmla="*/ 0 h 2"/>
                </a:gdLst>
                <a:ahLst/>
                <a:cxnLst>
                  <a:cxn ang="0">
                    <a:pos x="T0" y="T1"/>
                  </a:cxn>
                  <a:cxn ang="0">
                    <a:pos x="T2" y="T3"/>
                  </a:cxn>
                  <a:cxn ang="0">
                    <a:pos x="T4" y="T5"/>
                  </a:cxn>
                </a:cxnLst>
                <a:rect l="0" t="0" r="r" b="b"/>
                <a:pathLst>
                  <a:path w="1" h="2">
                    <a:moveTo>
                      <a:pt x="0" y="0"/>
                    </a:moveTo>
                    <a:cubicBezTo>
                      <a:pt x="0" y="2"/>
                      <a:pt x="0"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82" name="Freeform 321"/>
              <p:cNvSpPr/>
              <p:nvPr/>
            </p:nvSpPr>
            <p:spPr bwMode="auto">
              <a:xfrm>
                <a:off x="3897" y="2822"/>
                <a:ext cx="0" cy="2"/>
              </a:xfrm>
              <a:custGeom>
                <a:avLst/>
                <a:gdLst>
                  <a:gd name="T0" fmla="*/ 2 h 2"/>
                  <a:gd name="T1" fmla="*/ 2 h 2"/>
                  <a:gd name="T2" fmla="*/ 0 h 2"/>
                  <a:gd name="T3" fmla="*/ 2 h 2"/>
                </a:gdLst>
                <a:ahLst/>
                <a:cxnLst>
                  <a:cxn ang="0">
                    <a:pos x="0" y="T0"/>
                  </a:cxn>
                  <a:cxn ang="0">
                    <a:pos x="0" y="T1"/>
                  </a:cxn>
                  <a:cxn ang="0">
                    <a:pos x="0" y="T2"/>
                  </a:cxn>
                  <a:cxn ang="0">
                    <a:pos x="0" y="T3"/>
                  </a:cxn>
                </a:cxnLst>
                <a:rect l="0" t="0" r="r" b="b"/>
                <a:pathLst>
                  <a:path h="2">
                    <a:moveTo>
                      <a:pt x="0" y="2"/>
                    </a:moveTo>
                    <a:lnTo>
                      <a:pt x="0" y="2"/>
                    </a:lnTo>
                    <a:lnTo>
                      <a:pt x="0" y="0"/>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83" name="Freeform 322"/>
              <p:cNvSpPr/>
              <p:nvPr/>
            </p:nvSpPr>
            <p:spPr bwMode="auto">
              <a:xfrm>
                <a:off x="4007" y="2790"/>
                <a:ext cx="2" cy="4"/>
              </a:xfrm>
              <a:custGeom>
                <a:avLst/>
                <a:gdLst>
                  <a:gd name="T0" fmla="*/ 2 w 2"/>
                  <a:gd name="T1" fmla="*/ 4 h 4"/>
                  <a:gd name="T2" fmla="*/ 2 w 2"/>
                  <a:gd name="T3" fmla="*/ 4 h 4"/>
                  <a:gd name="T4" fmla="*/ 0 w 2"/>
                  <a:gd name="T5" fmla="*/ 0 h 4"/>
                  <a:gd name="T6" fmla="*/ 2 w 2"/>
                  <a:gd name="T7" fmla="*/ 4 h 4"/>
                </a:gdLst>
                <a:ahLst/>
                <a:cxnLst>
                  <a:cxn ang="0">
                    <a:pos x="T0" y="T1"/>
                  </a:cxn>
                  <a:cxn ang="0">
                    <a:pos x="T2" y="T3"/>
                  </a:cxn>
                  <a:cxn ang="0">
                    <a:pos x="T4" y="T5"/>
                  </a:cxn>
                  <a:cxn ang="0">
                    <a:pos x="T6" y="T7"/>
                  </a:cxn>
                </a:cxnLst>
                <a:rect l="0" t="0" r="r" b="b"/>
                <a:pathLst>
                  <a:path w="2" h="4">
                    <a:moveTo>
                      <a:pt x="2" y="4"/>
                    </a:moveTo>
                    <a:lnTo>
                      <a:pt x="2" y="4"/>
                    </a:lnTo>
                    <a:lnTo>
                      <a:pt x="0" y="0"/>
                    </a:lnTo>
                    <a:lnTo>
                      <a:pt x="2"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84" name="Freeform 323"/>
              <p:cNvSpPr/>
              <p:nvPr/>
            </p:nvSpPr>
            <p:spPr bwMode="auto">
              <a:xfrm>
                <a:off x="3971" y="2813"/>
                <a:ext cx="2" cy="4"/>
              </a:xfrm>
              <a:custGeom>
                <a:avLst/>
                <a:gdLst>
                  <a:gd name="T0" fmla="*/ 0 w 1"/>
                  <a:gd name="T1" fmla="*/ 0 h 2"/>
                  <a:gd name="T2" fmla="*/ 1 w 1"/>
                  <a:gd name="T3" fmla="*/ 1 h 2"/>
                  <a:gd name="T4" fmla="*/ 0 w 1"/>
                  <a:gd name="T5" fmla="*/ 0 h 2"/>
                </a:gdLst>
                <a:ahLst/>
                <a:cxnLst>
                  <a:cxn ang="0">
                    <a:pos x="T0" y="T1"/>
                  </a:cxn>
                  <a:cxn ang="0">
                    <a:pos x="T2" y="T3"/>
                  </a:cxn>
                  <a:cxn ang="0">
                    <a:pos x="T4" y="T5"/>
                  </a:cxn>
                </a:cxnLst>
                <a:rect l="0" t="0" r="r" b="b"/>
                <a:pathLst>
                  <a:path w="1" h="2">
                    <a:moveTo>
                      <a:pt x="0" y="0"/>
                    </a:moveTo>
                    <a:cubicBezTo>
                      <a:pt x="1" y="0"/>
                      <a:pt x="0" y="2"/>
                      <a:pt x="1" y="1"/>
                    </a:cubicBezTo>
                    <a:cubicBezTo>
                      <a:pt x="1" y="1"/>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85" name="Freeform 324"/>
              <p:cNvSpPr/>
              <p:nvPr/>
            </p:nvSpPr>
            <p:spPr bwMode="auto">
              <a:xfrm>
                <a:off x="3969" y="2501"/>
                <a:ext cx="2" cy="3"/>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1"/>
                      <a:pt x="0" y="0"/>
                      <a:pt x="0" y="0"/>
                    </a:cubicBezTo>
                    <a:cubicBezTo>
                      <a:pt x="0" y="0"/>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86" name="Freeform 325"/>
              <p:cNvSpPr/>
              <p:nvPr/>
            </p:nvSpPr>
            <p:spPr bwMode="auto">
              <a:xfrm>
                <a:off x="3850" y="286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87" name="Freeform 326"/>
              <p:cNvSpPr/>
              <p:nvPr/>
            </p:nvSpPr>
            <p:spPr bwMode="auto">
              <a:xfrm>
                <a:off x="3668" y="2060"/>
                <a:ext cx="8" cy="17"/>
              </a:xfrm>
              <a:custGeom>
                <a:avLst/>
                <a:gdLst>
                  <a:gd name="T0" fmla="*/ 4 w 4"/>
                  <a:gd name="T1" fmla="*/ 0 h 8"/>
                  <a:gd name="T2" fmla="*/ 0 w 4"/>
                  <a:gd name="T3" fmla="*/ 6 h 8"/>
                  <a:gd name="T4" fmla="*/ 4 w 4"/>
                  <a:gd name="T5" fmla="*/ 0 h 8"/>
                </a:gdLst>
                <a:ahLst/>
                <a:cxnLst>
                  <a:cxn ang="0">
                    <a:pos x="T0" y="T1"/>
                  </a:cxn>
                  <a:cxn ang="0">
                    <a:pos x="T2" y="T3"/>
                  </a:cxn>
                  <a:cxn ang="0">
                    <a:pos x="T4" y="T5"/>
                  </a:cxn>
                </a:cxnLst>
                <a:rect l="0" t="0" r="r" b="b"/>
                <a:pathLst>
                  <a:path w="4" h="8">
                    <a:moveTo>
                      <a:pt x="4" y="0"/>
                    </a:moveTo>
                    <a:cubicBezTo>
                      <a:pt x="2" y="1"/>
                      <a:pt x="1" y="5"/>
                      <a:pt x="0" y="6"/>
                    </a:cubicBezTo>
                    <a:cubicBezTo>
                      <a:pt x="1" y="8"/>
                      <a:pt x="3" y="1"/>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88" name="Freeform 327"/>
              <p:cNvSpPr/>
              <p:nvPr/>
            </p:nvSpPr>
            <p:spPr bwMode="auto">
              <a:xfrm>
                <a:off x="3837" y="2328"/>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89" name="Freeform 328"/>
              <p:cNvSpPr/>
              <p:nvPr/>
            </p:nvSpPr>
            <p:spPr bwMode="auto">
              <a:xfrm>
                <a:off x="3965" y="2504"/>
                <a:ext cx="4" cy="2"/>
              </a:xfrm>
              <a:custGeom>
                <a:avLst/>
                <a:gdLst>
                  <a:gd name="T0" fmla="*/ 1 w 2"/>
                  <a:gd name="T1" fmla="*/ 0 h 1"/>
                  <a:gd name="T2" fmla="*/ 0 w 2"/>
                  <a:gd name="T3" fmla="*/ 0 h 1"/>
                  <a:gd name="T4" fmla="*/ 1 w 2"/>
                  <a:gd name="T5" fmla="*/ 1 h 1"/>
                  <a:gd name="T6" fmla="*/ 1 w 2"/>
                  <a:gd name="T7" fmla="*/ 0 h 1"/>
                </a:gdLst>
                <a:ahLst/>
                <a:cxnLst>
                  <a:cxn ang="0">
                    <a:pos x="T0" y="T1"/>
                  </a:cxn>
                  <a:cxn ang="0">
                    <a:pos x="T2" y="T3"/>
                  </a:cxn>
                  <a:cxn ang="0">
                    <a:pos x="T4" y="T5"/>
                  </a:cxn>
                  <a:cxn ang="0">
                    <a:pos x="T6" y="T7"/>
                  </a:cxn>
                </a:cxnLst>
                <a:rect l="0" t="0" r="r" b="b"/>
                <a:pathLst>
                  <a:path w="2" h="1">
                    <a:moveTo>
                      <a:pt x="1" y="0"/>
                    </a:moveTo>
                    <a:cubicBezTo>
                      <a:pt x="1" y="0"/>
                      <a:pt x="0" y="0"/>
                      <a:pt x="0" y="0"/>
                    </a:cubicBezTo>
                    <a:cubicBezTo>
                      <a:pt x="1" y="0"/>
                      <a:pt x="1" y="0"/>
                      <a:pt x="1" y="1"/>
                    </a:cubicBezTo>
                    <a:cubicBezTo>
                      <a:pt x="2"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90" name="Freeform 329"/>
              <p:cNvSpPr/>
              <p:nvPr/>
            </p:nvSpPr>
            <p:spPr bwMode="auto">
              <a:xfrm>
                <a:off x="3973" y="2476"/>
                <a:ext cx="2" cy="2"/>
              </a:xfrm>
              <a:custGeom>
                <a:avLst/>
                <a:gdLst>
                  <a:gd name="T0" fmla="*/ 0 w 1"/>
                  <a:gd name="T1" fmla="*/ 0 h 1"/>
                  <a:gd name="T2" fmla="*/ 1 w 1"/>
                  <a:gd name="T3" fmla="*/ 0 h 1"/>
                  <a:gd name="T4" fmla="*/ 0 w 1"/>
                  <a:gd name="T5" fmla="*/ 0 h 1"/>
                </a:gdLst>
                <a:ahLst/>
                <a:cxnLst>
                  <a:cxn ang="0">
                    <a:pos x="T0" y="T1"/>
                  </a:cxn>
                  <a:cxn ang="0">
                    <a:pos x="T2" y="T3"/>
                  </a:cxn>
                  <a:cxn ang="0">
                    <a:pos x="T4" y="T5"/>
                  </a:cxn>
                </a:cxnLst>
                <a:rect l="0" t="0" r="r" b="b"/>
                <a:pathLst>
                  <a:path w="1" h="1">
                    <a:moveTo>
                      <a:pt x="0" y="0"/>
                    </a:moveTo>
                    <a:cubicBezTo>
                      <a:pt x="1" y="1"/>
                      <a:pt x="0" y="0"/>
                      <a:pt x="1"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91" name="Freeform 330"/>
              <p:cNvSpPr/>
              <p:nvPr/>
            </p:nvSpPr>
            <p:spPr bwMode="auto">
              <a:xfrm>
                <a:off x="3965" y="2497"/>
                <a:ext cx="10" cy="4"/>
              </a:xfrm>
              <a:custGeom>
                <a:avLst/>
                <a:gdLst>
                  <a:gd name="T0" fmla="*/ 5 w 5"/>
                  <a:gd name="T1" fmla="*/ 1 h 2"/>
                  <a:gd name="T2" fmla="*/ 1 w 5"/>
                  <a:gd name="T3" fmla="*/ 2 h 2"/>
                  <a:gd name="T4" fmla="*/ 0 w 5"/>
                  <a:gd name="T5" fmla="*/ 2 h 2"/>
                  <a:gd name="T6" fmla="*/ 2 w 5"/>
                  <a:gd name="T7" fmla="*/ 2 h 2"/>
                  <a:gd name="T8" fmla="*/ 3 w 5"/>
                  <a:gd name="T9" fmla="*/ 1 h 2"/>
                  <a:gd name="T10" fmla="*/ 5 w 5"/>
                  <a:gd name="T11" fmla="*/ 1 h 2"/>
                </a:gdLst>
                <a:ahLst/>
                <a:cxnLst>
                  <a:cxn ang="0">
                    <a:pos x="T0" y="T1"/>
                  </a:cxn>
                  <a:cxn ang="0">
                    <a:pos x="T2" y="T3"/>
                  </a:cxn>
                  <a:cxn ang="0">
                    <a:pos x="T4" y="T5"/>
                  </a:cxn>
                  <a:cxn ang="0">
                    <a:pos x="T6" y="T7"/>
                  </a:cxn>
                  <a:cxn ang="0">
                    <a:pos x="T8" y="T9"/>
                  </a:cxn>
                  <a:cxn ang="0">
                    <a:pos x="T10" y="T11"/>
                  </a:cxn>
                </a:cxnLst>
                <a:rect l="0" t="0" r="r" b="b"/>
                <a:pathLst>
                  <a:path w="5" h="2">
                    <a:moveTo>
                      <a:pt x="5" y="1"/>
                    </a:moveTo>
                    <a:cubicBezTo>
                      <a:pt x="4" y="0"/>
                      <a:pt x="2" y="1"/>
                      <a:pt x="1" y="2"/>
                    </a:cubicBezTo>
                    <a:cubicBezTo>
                      <a:pt x="1" y="2"/>
                      <a:pt x="1" y="2"/>
                      <a:pt x="0" y="2"/>
                    </a:cubicBezTo>
                    <a:cubicBezTo>
                      <a:pt x="1" y="2"/>
                      <a:pt x="2" y="2"/>
                      <a:pt x="2" y="2"/>
                    </a:cubicBezTo>
                    <a:cubicBezTo>
                      <a:pt x="2" y="2"/>
                      <a:pt x="4" y="2"/>
                      <a:pt x="3" y="1"/>
                    </a:cubicBezTo>
                    <a:cubicBezTo>
                      <a:pt x="4" y="1"/>
                      <a:pt x="5" y="1"/>
                      <a:pt x="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92" name="Freeform 331"/>
              <p:cNvSpPr/>
              <p:nvPr/>
            </p:nvSpPr>
            <p:spPr bwMode="auto">
              <a:xfrm>
                <a:off x="3835" y="2474"/>
                <a:ext cx="4" cy="0"/>
              </a:xfrm>
              <a:custGeom>
                <a:avLst/>
                <a:gdLst>
                  <a:gd name="T0" fmla="*/ 0 w 2"/>
                  <a:gd name="T1" fmla="*/ 1 w 2"/>
                  <a:gd name="T2" fmla="*/ 0 w 2"/>
                </a:gdLst>
                <a:ahLst/>
                <a:cxnLst>
                  <a:cxn ang="0">
                    <a:pos x="T0" y="0"/>
                  </a:cxn>
                  <a:cxn ang="0">
                    <a:pos x="T1" y="0"/>
                  </a:cxn>
                  <a:cxn ang="0">
                    <a:pos x="T2" y="0"/>
                  </a:cxn>
                </a:cxnLst>
                <a:rect l="0" t="0" r="r" b="b"/>
                <a:pathLst>
                  <a:path w="2">
                    <a:moveTo>
                      <a:pt x="0" y="0"/>
                    </a:moveTo>
                    <a:cubicBezTo>
                      <a:pt x="0" y="0"/>
                      <a:pt x="2"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93" name="Freeform 332"/>
              <p:cNvSpPr/>
              <p:nvPr/>
            </p:nvSpPr>
            <p:spPr bwMode="auto">
              <a:xfrm>
                <a:off x="3829" y="2345"/>
                <a:ext cx="4" cy="0"/>
              </a:xfrm>
              <a:custGeom>
                <a:avLst/>
                <a:gdLst>
                  <a:gd name="T0" fmla="*/ 1 w 2"/>
                  <a:gd name="T1" fmla="*/ 1 w 2"/>
                  <a:gd name="T2" fmla="*/ 1 w 2"/>
                </a:gdLst>
                <a:ahLst/>
                <a:cxnLst>
                  <a:cxn ang="0">
                    <a:pos x="T0" y="0"/>
                  </a:cxn>
                  <a:cxn ang="0">
                    <a:pos x="T1" y="0"/>
                  </a:cxn>
                  <a:cxn ang="0">
                    <a:pos x="T2" y="0"/>
                  </a:cxn>
                </a:cxnLst>
                <a:rect l="0" t="0" r="r" b="b"/>
                <a:pathLst>
                  <a:path w="2">
                    <a:moveTo>
                      <a:pt x="1" y="0"/>
                    </a:moveTo>
                    <a:cubicBezTo>
                      <a:pt x="0" y="0"/>
                      <a:pt x="2" y="0"/>
                      <a:pt x="1" y="0"/>
                    </a:cubicBezTo>
                    <a:cubicBezTo>
                      <a:pt x="2"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94" name="Freeform 333"/>
              <p:cNvSpPr/>
              <p:nvPr/>
            </p:nvSpPr>
            <p:spPr bwMode="auto">
              <a:xfrm>
                <a:off x="3831" y="2336"/>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95" name="Freeform 334"/>
              <p:cNvSpPr/>
              <p:nvPr/>
            </p:nvSpPr>
            <p:spPr bwMode="auto">
              <a:xfrm>
                <a:off x="3850" y="2491"/>
                <a:ext cx="4" cy="2"/>
              </a:xfrm>
              <a:custGeom>
                <a:avLst/>
                <a:gdLst>
                  <a:gd name="T0" fmla="*/ 0 w 4"/>
                  <a:gd name="T1" fmla="*/ 2 h 2"/>
                  <a:gd name="T2" fmla="*/ 0 w 4"/>
                  <a:gd name="T3" fmla="*/ 2 h 2"/>
                  <a:gd name="T4" fmla="*/ 4 w 4"/>
                  <a:gd name="T5" fmla="*/ 0 h 2"/>
                  <a:gd name="T6" fmla="*/ 0 w 4"/>
                  <a:gd name="T7" fmla="*/ 2 h 2"/>
                </a:gdLst>
                <a:ahLst/>
                <a:cxnLst>
                  <a:cxn ang="0">
                    <a:pos x="T0" y="T1"/>
                  </a:cxn>
                  <a:cxn ang="0">
                    <a:pos x="T2" y="T3"/>
                  </a:cxn>
                  <a:cxn ang="0">
                    <a:pos x="T4" y="T5"/>
                  </a:cxn>
                  <a:cxn ang="0">
                    <a:pos x="T6" y="T7"/>
                  </a:cxn>
                </a:cxnLst>
                <a:rect l="0" t="0" r="r" b="b"/>
                <a:pathLst>
                  <a:path w="4" h="2">
                    <a:moveTo>
                      <a:pt x="0" y="2"/>
                    </a:moveTo>
                    <a:lnTo>
                      <a:pt x="0" y="2"/>
                    </a:lnTo>
                    <a:lnTo>
                      <a:pt x="4" y="0"/>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96" name="Freeform 335"/>
              <p:cNvSpPr/>
              <p:nvPr/>
            </p:nvSpPr>
            <p:spPr bwMode="auto">
              <a:xfrm>
                <a:off x="3835" y="2336"/>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1" y="0"/>
                      <a:pt x="0"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97" name="Rectangle 336"/>
              <p:cNvSpPr>
                <a:spLocks noChangeArrowheads="1"/>
              </p:cNvSpPr>
              <p:nvPr/>
            </p:nvSpPr>
            <p:spPr bwMode="auto">
              <a:xfrm>
                <a:off x="3835" y="2434"/>
                <a:ext cx="2"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98" name="Freeform 337"/>
              <p:cNvSpPr/>
              <p:nvPr/>
            </p:nvSpPr>
            <p:spPr bwMode="auto">
              <a:xfrm>
                <a:off x="3831" y="2349"/>
                <a:ext cx="4" cy="0"/>
              </a:xfrm>
              <a:custGeom>
                <a:avLst/>
                <a:gdLst>
                  <a:gd name="T0" fmla="*/ 0 w 2"/>
                  <a:gd name="T1" fmla="*/ 2 w 2"/>
                  <a:gd name="T2" fmla="*/ 2 w 2"/>
                  <a:gd name="T3" fmla="*/ 0 w 2"/>
                </a:gdLst>
                <a:ahLst/>
                <a:cxnLst>
                  <a:cxn ang="0">
                    <a:pos x="T0" y="0"/>
                  </a:cxn>
                  <a:cxn ang="0">
                    <a:pos x="T1" y="0"/>
                  </a:cxn>
                  <a:cxn ang="0">
                    <a:pos x="T2" y="0"/>
                  </a:cxn>
                  <a:cxn ang="0">
                    <a:pos x="T3" y="0"/>
                  </a:cxn>
                </a:cxnLst>
                <a:rect l="0" t="0" r="r" b="b"/>
                <a:pathLst>
                  <a:path w="2">
                    <a:moveTo>
                      <a:pt x="0" y="0"/>
                    </a:moveTo>
                    <a:cubicBezTo>
                      <a:pt x="1" y="0"/>
                      <a:pt x="1" y="0"/>
                      <a:pt x="2" y="0"/>
                    </a:cubicBezTo>
                    <a:cubicBezTo>
                      <a:pt x="1" y="0"/>
                      <a:pt x="2" y="0"/>
                      <a:pt x="2"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99" name="Freeform 338"/>
              <p:cNvSpPr/>
              <p:nvPr/>
            </p:nvSpPr>
            <p:spPr bwMode="auto">
              <a:xfrm>
                <a:off x="3602" y="1823"/>
                <a:ext cx="2" cy="0"/>
              </a:xfrm>
              <a:custGeom>
                <a:avLst/>
                <a:gdLst>
                  <a:gd name="T0" fmla="*/ 1 w 1"/>
                  <a:gd name="T1" fmla="*/ 1 w 1"/>
                  <a:gd name="T2" fmla="*/ 0 w 1"/>
                  <a:gd name="T3" fmla="*/ 0 w 1"/>
                  <a:gd name="T4" fmla="*/ 1 w 1"/>
                </a:gdLst>
                <a:ahLst/>
                <a:cxnLst>
                  <a:cxn ang="0">
                    <a:pos x="T0" y="0"/>
                  </a:cxn>
                  <a:cxn ang="0">
                    <a:pos x="T1" y="0"/>
                  </a:cxn>
                  <a:cxn ang="0">
                    <a:pos x="T2" y="0"/>
                  </a:cxn>
                  <a:cxn ang="0">
                    <a:pos x="T3" y="0"/>
                  </a:cxn>
                  <a:cxn ang="0">
                    <a:pos x="T4" y="0"/>
                  </a:cxn>
                </a:cxnLst>
                <a:rect l="0" t="0" r="r" b="b"/>
                <a:pathLst>
                  <a:path w="1">
                    <a:moveTo>
                      <a:pt x="1" y="0"/>
                    </a:moveTo>
                    <a:cubicBezTo>
                      <a:pt x="1" y="0"/>
                      <a:pt x="1" y="0"/>
                      <a:pt x="1" y="0"/>
                    </a:cubicBezTo>
                    <a:cubicBezTo>
                      <a:pt x="1" y="0"/>
                      <a:pt x="0" y="0"/>
                      <a:pt x="0" y="0"/>
                    </a:cubicBezTo>
                    <a:cubicBezTo>
                      <a:pt x="0" y="0"/>
                      <a:pt x="0"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00" name="Freeform 339"/>
              <p:cNvSpPr/>
              <p:nvPr/>
            </p:nvSpPr>
            <p:spPr bwMode="auto">
              <a:xfrm>
                <a:off x="3905" y="227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01" name="Freeform 340"/>
              <p:cNvSpPr/>
              <p:nvPr/>
            </p:nvSpPr>
            <p:spPr bwMode="auto">
              <a:xfrm>
                <a:off x="3778" y="2979"/>
                <a:ext cx="2" cy="2"/>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0"/>
                      <a:pt x="1" y="0"/>
                      <a:pt x="0" y="0"/>
                    </a:cubicBezTo>
                    <a:cubicBezTo>
                      <a:pt x="0" y="1"/>
                      <a:pt x="1"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02" name="Freeform 341"/>
              <p:cNvSpPr/>
              <p:nvPr/>
            </p:nvSpPr>
            <p:spPr bwMode="auto">
              <a:xfrm>
                <a:off x="3746" y="2826"/>
                <a:ext cx="399" cy="167"/>
              </a:xfrm>
              <a:custGeom>
                <a:avLst/>
                <a:gdLst>
                  <a:gd name="T0" fmla="*/ 154 w 188"/>
                  <a:gd name="T1" fmla="*/ 20 h 79"/>
                  <a:gd name="T2" fmla="*/ 145 w 188"/>
                  <a:gd name="T3" fmla="*/ 25 h 79"/>
                  <a:gd name="T4" fmla="*/ 108 w 188"/>
                  <a:gd name="T5" fmla="*/ 47 h 79"/>
                  <a:gd name="T6" fmla="*/ 94 w 188"/>
                  <a:gd name="T7" fmla="*/ 49 h 79"/>
                  <a:gd name="T8" fmla="*/ 84 w 188"/>
                  <a:gd name="T9" fmla="*/ 48 h 79"/>
                  <a:gd name="T10" fmla="*/ 64 w 188"/>
                  <a:gd name="T11" fmla="*/ 52 h 79"/>
                  <a:gd name="T12" fmla="*/ 52 w 188"/>
                  <a:gd name="T13" fmla="*/ 54 h 79"/>
                  <a:gd name="T14" fmla="*/ 33 w 188"/>
                  <a:gd name="T15" fmla="*/ 56 h 79"/>
                  <a:gd name="T16" fmla="*/ 23 w 188"/>
                  <a:gd name="T17" fmla="*/ 60 h 79"/>
                  <a:gd name="T18" fmla="*/ 12 w 188"/>
                  <a:gd name="T19" fmla="*/ 55 h 79"/>
                  <a:gd name="T20" fmla="*/ 5 w 188"/>
                  <a:gd name="T21" fmla="*/ 55 h 79"/>
                  <a:gd name="T22" fmla="*/ 5 w 188"/>
                  <a:gd name="T23" fmla="*/ 53 h 79"/>
                  <a:gd name="T24" fmla="*/ 4 w 188"/>
                  <a:gd name="T25" fmla="*/ 51 h 79"/>
                  <a:gd name="T26" fmla="*/ 3 w 188"/>
                  <a:gd name="T27" fmla="*/ 53 h 79"/>
                  <a:gd name="T28" fmla="*/ 3 w 188"/>
                  <a:gd name="T29" fmla="*/ 56 h 79"/>
                  <a:gd name="T30" fmla="*/ 0 w 188"/>
                  <a:gd name="T31" fmla="*/ 58 h 79"/>
                  <a:gd name="T32" fmla="*/ 2 w 188"/>
                  <a:gd name="T33" fmla="*/ 61 h 79"/>
                  <a:gd name="T34" fmla="*/ 13 w 188"/>
                  <a:gd name="T35" fmla="*/ 66 h 79"/>
                  <a:gd name="T36" fmla="*/ 15 w 188"/>
                  <a:gd name="T37" fmla="*/ 70 h 79"/>
                  <a:gd name="T38" fmla="*/ 16 w 188"/>
                  <a:gd name="T39" fmla="*/ 72 h 79"/>
                  <a:gd name="T40" fmla="*/ 18 w 188"/>
                  <a:gd name="T41" fmla="*/ 76 h 79"/>
                  <a:gd name="T42" fmla="*/ 21 w 188"/>
                  <a:gd name="T43" fmla="*/ 71 h 79"/>
                  <a:gd name="T44" fmla="*/ 26 w 188"/>
                  <a:gd name="T45" fmla="*/ 67 h 79"/>
                  <a:gd name="T46" fmla="*/ 27 w 188"/>
                  <a:gd name="T47" fmla="*/ 76 h 79"/>
                  <a:gd name="T48" fmla="*/ 30 w 188"/>
                  <a:gd name="T49" fmla="*/ 74 h 79"/>
                  <a:gd name="T50" fmla="*/ 31 w 188"/>
                  <a:gd name="T51" fmla="*/ 78 h 79"/>
                  <a:gd name="T52" fmla="*/ 35 w 188"/>
                  <a:gd name="T53" fmla="*/ 74 h 79"/>
                  <a:gd name="T54" fmla="*/ 38 w 188"/>
                  <a:gd name="T55" fmla="*/ 73 h 79"/>
                  <a:gd name="T56" fmla="*/ 42 w 188"/>
                  <a:gd name="T57" fmla="*/ 64 h 79"/>
                  <a:gd name="T58" fmla="*/ 43 w 188"/>
                  <a:gd name="T59" fmla="*/ 76 h 79"/>
                  <a:gd name="T60" fmla="*/ 51 w 188"/>
                  <a:gd name="T61" fmla="*/ 72 h 79"/>
                  <a:gd name="T62" fmla="*/ 57 w 188"/>
                  <a:gd name="T63" fmla="*/ 72 h 79"/>
                  <a:gd name="T64" fmla="*/ 61 w 188"/>
                  <a:gd name="T65" fmla="*/ 70 h 79"/>
                  <a:gd name="T66" fmla="*/ 70 w 188"/>
                  <a:gd name="T67" fmla="*/ 68 h 79"/>
                  <a:gd name="T68" fmla="*/ 75 w 188"/>
                  <a:gd name="T69" fmla="*/ 71 h 79"/>
                  <a:gd name="T70" fmla="*/ 77 w 188"/>
                  <a:gd name="T71" fmla="*/ 68 h 79"/>
                  <a:gd name="T72" fmla="*/ 80 w 188"/>
                  <a:gd name="T73" fmla="*/ 68 h 79"/>
                  <a:gd name="T74" fmla="*/ 81 w 188"/>
                  <a:gd name="T75" fmla="*/ 66 h 79"/>
                  <a:gd name="T76" fmla="*/ 86 w 188"/>
                  <a:gd name="T77" fmla="*/ 67 h 79"/>
                  <a:gd name="T78" fmla="*/ 92 w 188"/>
                  <a:gd name="T79" fmla="*/ 65 h 79"/>
                  <a:gd name="T80" fmla="*/ 98 w 188"/>
                  <a:gd name="T81" fmla="*/ 64 h 79"/>
                  <a:gd name="T82" fmla="*/ 104 w 188"/>
                  <a:gd name="T83" fmla="*/ 60 h 79"/>
                  <a:gd name="T84" fmla="*/ 107 w 188"/>
                  <a:gd name="T85" fmla="*/ 62 h 79"/>
                  <a:gd name="T86" fmla="*/ 108 w 188"/>
                  <a:gd name="T87" fmla="*/ 62 h 79"/>
                  <a:gd name="T88" fmla="*/ 114 w 188"/>
                  <a:gd name="T89" fmla="*/ 59 h 79"/>
                  <a:gd name="T90" fmla="*/ 119 w 188"/>
                  <a:gd name="T91" fmla="*/ 59 h 79"/>
                  <a:gd name="T92" fmla="*/ 122 w 188"/>
                  <a:gd name="T93" fmla="*/ 52 h 79"/>
                  <a:gd name="T94" fmla="*/ 126 w 188"/>
                  <a:gd name="T95" fmla="*/ 52 h 79"/>
                  <a:gd name="T96" fmla="*/ 132 w 188"/>
                  <a:gd name="T97" fmla="*/ 50 h 79"/>
                  <a:gd name="T98" fmla="*/ 139 w 188"/>
                  <a:gd name="T99" fmla="*/ 45 h 79"/>
                  <a:gd name="T100" fmla="*/ 143 w 188"/>
                  <a:gd name="T101" fmla="*/ 43 h 79"/>
                  <a:gd name="T102" fmla="*/ 156 w 188"/>
                  <a:gd name="T103" fmla="*/ 39 h 79"/>
                  <a:gd name="T104" fmla="*/ 160 w 188"/>
                  <a:gd name="T105" fmla="*/ 37 h 79"/>
                  <a:gd name="T106" fmla="*/ 167 w 188"/>
                  <a:gd name="T107" fmla="*/ 26 h 79"/>
                  <a:gd name="T108" fmla="*/ 172 w 188"/>
                  <a:gd name="T109" fmla="*/ 21 h 79"/>
                  <a:gd name="T110" fmla="*/ 180 w 188"/>
                  <a:gd name="T111"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88" h="79">
                    <a:moveTo>
                      <a:pt x="180" y="0"/>
                    </a:moveTo>
                    <a:cubicBezTo>
                      <a:pt x="179" y="5"/>
                      <a:pt x="175" y="6"/>
                      <a:pt x="171" y="7"/>
                    </a:cubicBezTo>
                    <a:cubicBezTo>
                      <a:pt x="170" y="8"/>
                      <a:pt x="169" y="10"/>
                      <a:pt x="168" y="10"/>
                    </a:cubicBezTo>
                    <a:cubicBezTo>
                      <a:pt x="164" y="15"/>
                      <a:pt x="157" y="14"/>
                      <a:pt x="154" y="19"/>
                    </a:cubicBezTo>
                    <a:cubicBezTo>
                      <a:pt x="155" y="19"/>
                      <a:pt x="155" y="20"/>
                      <a:pt x="155" y="21"/>
                    </a:cubicBezTo>
                    <a:cubicBezTo>
                      <a:pt x="154" y="20"/>
                      <a:pt x="154" y="20"/>
                      <a:pt x="154" y="20"/>
                    </a:cubicBezTo>
                    <a:cubicBezTo>
                      <a:pt x="155" y="22"/>
                      <a:pt x="155" y="22"/>
                      <a:pt x="155" y="22"/>
                    </a:cubicBezTo>
                    <a:cubicBezTo>
                      <a:pt x="155" y="22"/>
                      <a:pt x="154" y="20"/>
                      <a:pt x="154" y="20"/>
                    </a:cubicBezTo>
                    <a:cubicBezTo>
                      <a:pt x="152" y="21"/>
                      <a:pt x="151" y="23"/>
                      <a:pt x="149" y="23"/>
                    </a:cubicBezTo>
                    <a:cubicBezTo>
                      <a:pt x="149" y="25"/>
                      <a:pt x="148" y="24"/>
                      <a:pt x="149" y="26"/>
                    </a:cubicBezTo>
                    <a:cubicBezTo>
                      <a:pt x="148" y="25"/>
                      <a:pt x="148" y="25"/>
                      <a:pt x="148" y="25"/>
                    </a:cubicBezTo>
                    <a:cubicBezTo>
                      <a:pt x="147" y="27"/>
                      <a:pt x="147" y="27"/>
                      <a:pt x="145" y="25"/>
                    </a:cubicBezTo>
                    <a:cubicBezTo>
                      <a:pt x="139" y="27"/>
                      <a:pt x="134" y="30"/>
                      <a:pt x="128" y="32"/>
                    </a:cubicBezTo>
                    <a:cubicBezTo>
                      <a:pt x="123" y="34"/>
                      <a:pt x="118" y="39"/>
                      <a:pt x="112" y="41"/>
                    </a:cubicBezTo>
                    <a:cubicBezTo>
                      <a:pt x="112" y="45"/>
                      <a:pt x="111" y="43"/>
                      <a:pt x="110" y="47"/>
                    </a:cubicBezTo>
                    <a:cubicBezTo>
                      <a:pt x="110" y="46"/>
                      <a:pt x="110" y="46"/>
                      <a:pt x="110" y="46"/>
                    </a:cubicBezTo>
                    <a:cubicBezTo>
                      <a:pt x="110" y="47"/>
                      <a:pt x="109" y="46"/>
                      <a:pt x="107" y="45"/>
                    </a:cubicBezTo>
                    <a:cubicBezTo>
                      <a:pt x="108" y="46"/>
                      <a:pt x="107" y="45"/>
                      <a:pt x="108" y="47"/>
                    </a:cubicBezTo>
                    <a:cubicBezTo>
                      <a:pt x="108" y="49"/>
                      <a:pt x="106" y="45"/>
                      <a:pt x="106" y="46"/>
                    </a:cubicBezTo>
                    <a:cubicBezTo>
                      <a:pt x="105" y="45"/>
                      <a:pt x="106" y="47"/>
                      <a:pt x="106" y="46"/>
                    </a:cubicBezTo>
                    <a:cubicBezTo>
                      <a:pt x="105" y="49"/>
                      <a:pt x="106" y="45"/>
                      <a:pt x="103" y="44"/>
                    </a:cubicBezTo>
                    <a:cubicBezTo>
                      <a:pt x="101" y="45"/>
                      <a:pt x="98" y="48"/>
                      <a:pt x="95" y="47"/>
                    </a:cubicBezTo>
                    <a:cubicBezTo>
                      <a:pt x="95" y="47"/>
                      <a:pt x="96" y="49"/>
                      <a:pt x="96" y="49"/>
                    </a:cubicBezTo>
                    <a:cubicBezTo>
                      <a:pt x="95" y="46"/>
                      <a:pt x="95" y="50"/>
                      <a:pt x="94" y="49"/>
                    </a:cubicBezTo>
                    <a:cubicBezTo>
                      <a:pt x="94" y="48"/>
                      <a:pt x="94" y="48"/>
                      <a:pt x="94" y="48"/>
                    </a:cubicBezTo>
                    <a:cubicBezTo>
                      <a:pt x="93" y="47"/>
                      <a:pt x="92" y="49"/>
                      <a:pt x="91" y="48"/>
                    </a:cubicBezTo>
                    <a:cubicBezTo>
                      <a:pt x="90" y="49"/>
                      <a:pt x="88" y="47"/>
                      <a:pt x="88" y="49"/>
                    </a:cubicBezTo>
                    <a:cubicBezTo>
                      <a:pt x="88" y="47"/>
                      <a:pt x="87" y="48"/>
                      <a:pt x="87" y="47"/>
                    </a:cubicBezTo>
                    <a:cubicBezTo>
                      <a:pt x="87" y="51"/>
                      <a:pt x="84" y="46"/>
                      <a:pt x="84" y="49"/>
                    </a:cubicBezTo>
                    <a:cubicBezTo>
                      <a:pt x="84" y="48"/>
                      <a:pt x="84" y="48"/>
                      <a:pt x="84" y="48"/>
                    </a:cubicBezTo>
                    <a:cubicBezTo>
                      <a:pt x="81" y="49"/>
                      <a:pt x="77" y="49"/>
                      <a:pt x="74" y="51"/>
                    </a:cubicBezTo>
                    <a:cubicBezTo>
                      <a:pt x="73" y="52"/>
                      <a:pt x="70" y="48"/>
                      <a:pt x="69" y="50"/>
                    </a:cubicBezTo>
                    <a:cubicBezTo>
                      <a:pt x="68" y="52"/>
                      <a:pt x="68" y="52"/>
                      <a:pt x="68" y="52"/>
                    </a:cubicBezTo>
                    <a:cubicBezTo>
                      <a:pt x="68" y="52"/>
                      <a:pt x="68" y="51"/>
                      <a:pt x="68" y="51"/>
                    </a:cubicBezTo>
                    <a:cubicBezTo>
                      <a:pt x="67" y="52"/>
                      <a:pt x="66" y="51"/>
                      <a:pt x="65" y="51"/>
                    </a:cubicBezTo>
                    <a:cubicBezTo>
                      <a:pt x="65" y="51"/>
                      <a:pt x="64" y="52"/>
                      <a:pt x="64" y="52"/>
                    </a:cubicBezTo>
                    <a:cubicBezTo>
                      <a:pt x="63" y="50"/>
                      <a:pt x="61" y="54"/>
                      <a:pt x="60" y="52"/>
                    </a:cubicBezTo>
                    <a:cubicBezTo>
                      <a:pt x="61" y="55"/>
                      <a:pt x="59" y="54"/>
                      <a:pt x="59" y="55"/>
                    </a:cubicBezTo>
                    <a:cubicBezTo>
                      <a:pt x="58" y="55"/>
                      <a:pt x="58" y="54"/>
                      <a:pt x="58" y="53"/>
                    </a:cubicBezTo>
                    <a:cubicBezTo>
                      <a:pt x="57" y="53"/>
                      <a:pt x="57" y="54"/>
                      <a:pt x="56" y="53"/>
                    </a:cubicBezTo>
                    <a:cubicBezTo>
                      <a:pt x="55" y="53"/>
                      <a:pt x="55" y="55"/>
                      <a:pt x="54" y="55"/>
                    </a:cubicBezTo>
                    <a:cubicBezTo>
                      <a:pt x="54" y="52"/>
                      <a:pt x="53" y="54"/>
                      <a:pt x="52" y="54"/>
                    </a:cubicBezTo>
                    <a:cubicBezTo>
                      <a:pt x="52" y="56"/>
                      <a:pt x="52" y="57"/>
                      <a:pt x="51" y="56"/>
                    </a:cubicBezTo>
                    <a:cubicBezTo>
                      <a:pt x="51" y="54"/>
                      <a:pt x="51" y="54"/>
                      <a:pt x="51" y="54"/>
                    </a:cubicBezTo>
                    <a:cubicBezTo>
                      <a:pt x="49" y="56"/>
                      <a:pt x="46" y="53"/>
                      <a:pt x="43" y="56"/>
                    </a:cubicBezTo>
                    <a:cubicBezTo>
                      <a:pt x="43" y="54"/>
                      <a:pt x="43" y="54"/>
                      <a:pt x="43" y="54"/>
                    </a:cubicBezTo>
                    <a:cubicBezTo>
                      <a:pt x="41" y="56"/>
                      <a:pt x="38" y="54"/>
                      <a:pt x="36" y="57"/>
                    </a:cubicBezTo>
                    <a:cubicBezTo>
                      <a:pt x="35" y="56"/>
                      <a:pt x="34" y="56"/>
                      <a:pt x="33" y="56"/>
                    </a:cubicBezTo>
                    <a:cubicBezTo>
                      <a:pt x="32" y="57"/>
                      <a:pt x="32" y="57"/>
                      <a:pt x="31" y="59"/>
                    </a:cubicBezTo>
                    <a:cubicBezTo>
                      <a:pt x="31" y="59"/>
                      <a:pt x="31" y="58"/>
                      <a:pt x="31" y="57"/>
                    </a:cubicBezTo>
                    <a:cubicBezTo>
                      <a:pt x="30" y="57"/>
                      <a:pt x="29" y="54"/>
                      <a:pt x="28" y="57"/>
                    </a:cubicBezTo>
                    <a:cubicBezTo>
                      <a:pt x="28" y="55"/>
                      <a:pt x="28" y="55"/>
                      <a:pt x="28" y="55"/>
                    </a:cubicBezTo>
                    <a:cubicBezTo>
                      <a:pt x="27" y="57"/>
                      <a:pt x="25" y="58"/>
                      <a:pt x="25" y="57"/>
                    </a:cubicBezTo>
                    <a:cubicBezTo>
                      <a:pt x="24" y="58"/>
                      <a:pt x="23" y="58"/>
                      <a:pt x="23" y="60"/>
                    </a:cubicBezTo>
                    <a:cubicBezTo>
                      <a:pt x="23" y="60"/>
                      <a:pt x="23" y="57"/>
                      <a:pt x="23" y="59"/>
                    </a:cubicBezTo>
                    <a:cubicBezTo>
                      <a:pt x="23" y="57"/>
                      <a:pt x="23" y="57"/>
                      <a:pt x="23" y="57"/>
                    </a:cubicBezTo>
                    <a:cubicBezTo>
                      <a:pt x="21" y="56"/>
                      <a:pt x="19" y="56"/>
                      <a:pt x="17" y="57"/>
                    </a:cubicBezTo>
                    <a:cubicBezTo>
                      <a:pt x="17" y="55"/>
                      <a:pt x="15" y="57"/>
                      <a:pt x="14" y="55"/>
                    </a:cubicBezTo>
                    <a:cubicBezTo>
                      <a:pt x="13" y="56"/>
                      <a:pt x="13" y="54"/>
                      <a:pt x="11" y="56"/>
                    </a:cubicBezTo>
                    <a:cubicBezTo>
                      <a:pt x="12" y="55"/>
                      <a:pt x="12" y="55"/>
                      <a:pt x="12" y="55"/>
                    </a:cubicBezTo>
                    <a:cubicBezTo>
                      <a:pt x="11" y="54"/>
                      <a:pt x="10" y="54"/>
                      <a:pt x="9" y="53"/>
                    </a:cubicBezTo>
                    <a:cubicBezTo>
                      <a:pt x="9" y="52"/>
                      <a:pt x="8" y="54"/>
                      <a:pt x="7" y="54"/>
                    </a:cubicBezTo>
                    <a:cubicBezTo>
                      <a:pt x="8" y="53"/>
                      <a:pt x="8" y="53"/>
                      <a:pt x="8" y="53"/>
                    </a:cubicBezTo>
                    <a:cubicBezTo>
                      <a:pt x="8" y="53"/>
                      <a:pt x="7" y="54"/>
                      <a:pt x="6" y="55"/>
                    </a:cubicBezTo>
                    <a:cubicBezTo>
                      <a:pt x="6" y="54"/>
                      <a:pt x="6" y="54"/>
                      <a:pt x="6" y="54"/>
                    </a:cubicBezTo>
                    <a:cubicBezTo>
                      <a:pt x="5" y="55"/>
                      <a:pt x="5" y="55"/>
                      <a:pt x="5" y="55"/>
                    </a:cubicBezTo>
                    <a:cubicBezTo>
                      <a:pt x="5" y="55"/>
                      <a:pt x="5" y="56"/>
                      <a:pt x="5" y="56"/>
                    </a:cubicBezTo>
                    <a:cubicBezTo>
                      <a:pt x="5" y="55"/>
                      <a:pt x="4" y="56"/>
                      <a:pt x="4" y="54"/>
                    </a:cubicBezTo>
                    <a:cubicBezTo>
                      <a:pt x="5" y="54"/>
                      <a:pt x="7" y="53"/>
                      <a:pt x="8" y="52"/>
                    </a:cubicBezTo>
                    <a:cubicBezTo>
                      <a:pt x="8" y="51"/>
                      <a:pt x="5" y="53"/>
                      <a:pt x="6" y="52"/>
                    </a:cubicBezTo>
                    <a:cubicBezTo>
                      <a:pt x="6" y="51"/>
                      <a:pt x="6" y="51"/>
                      <a:pt x="5" y="51"/>
                    </a:cubicBezTo>
                    <a:cubicBezTo>
                      <a:pt x="5" y="52"/>
                      <a:pt x="5" y="52"/>
                      <a:pt x="5" y="53"/>
                    </a:cubicBezTo>
                    <a:cubicBezTo>
                      <a:pt x="5" y="53"/>
                      <a:pt x="5" y="52"/>
                      <a:pt x="5" y="52"/>
                    </a:cubicBezTo>
                    <a:cubicBezTo>
                      <a:pt x="4" y="52"/>
                      <a:pt x="4" y="52"/>
                      <a:pt x="4" y="52"/>
                    </a:cubicBezTo>
                    <a:cubicBezTo>
                      <a:pt x="4" y="52"/>
                      <a:pt x="4" y="52"/>
                      <a:pt x="5" y="52"/>
                    </a:cubicBezTo>
                    <a:cubicBezTo>
                      <a:pt x="5" y="51"/>
                      <a:pt x="5" y="51"/>
                      <a:pt x="5" y="51"/>
                    </a:cubicBezTo>
                    <a:cubicBezTo>
                      <a:pt x="4" y="52"/>
                      <a:pt x="4" y="52"/>
                      <a:pt x="4" y="52"/>
                    </a:cubicBezTo>
                    <a:cubicBezTo>
                      <a:pt x="4" y="51"/>
                      <a:pt x="4" y="51"/>
                      <a:pt x="4" y="51"/>
                    </a:cubicBezTo>
                    <a:cubicBezTo>
                      <a:pt x="3" y="51"/>
                      <a:pt x="3" y="51"/>
                      <a:pt x="2" y="50"/>
                    </a:cubicBezTo>
                    <a:cubicBezTo>
                      <a:pt x="1" y="52"/>
                      <a:pt x="4" y="46"/>
                      <a:pt x="0" y="55"/>
                    </a:cubicBezTo>
                    <a:cubicBezTo>
                      <a:pt x="1" y="55"/>
                      <a:pt x="1" y="55"/>
                      <a:pt x="1" y="55"/>
                    </a:cubicBezTo>
                    <a:cubicBezTo>
                      <a:pt x="2" y="54"/>
                      <a:pt x="2" y="54"/>
                      <a:pt x="2" y="54"/>
                    </a:cubicBezTo>
                    <a:cubicBezTo>
                      <a:pt x="2" y="54"/>
                      <a:pt x="3" y="54"/>
                      <a:pt x="3" y="54"/>
                    </a:cubicBezTo>
                    <a:cubicBezTo>
                      <a:pt x="3" y="54"/>
                      <a:pt x="3" y="53"/>
                      <a:pt x="3" y="53"/>
                    </a:cubicBezTo>
                    <a:cubicBezTo>
                      <a:pt x="3" y="53"/>
                      <a:pt x="3" y="54"/>
                      <a:pt x="3" y="53"/>
                    </a:cubicBezTo>
                    <a:cubicBezTo>
                      <a:pt x="3" y="52"/>
                      <a:pt x="4" y="51"/>
                      <a:pt x="4" y="53"/>
                    </a:cubicBezTo>
                    <a:cubicBezTo>
                      <a:pt x="4" y="54"/>
                      <a:pt x="4" y="54"/>
                      <a:pt x="4" y="55"/>
                    </a:cubicBezTo>
                    <a:cubicBezTo>
                      <a:pt x="4" y="55"/>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5"/>
                      <a:pt x="3" y="55"/>
                    </a:cubicBezTo>
                    <a:cubicBezTo>
                      <a:pt x="2" y="55"/>
                      <a:pt x="2" y="56"/>
                      <a:pt x="1" y="56"/>
                    </a:cubicBezTo>
                    <a:cubicBezTo>
                      <a:pt x="2" y="56"/>
                      <a:pt x="2" y="56"/>
                      <a:pt x="2" y="56"/>
                    </a:cubicBezTo>
                    <a:cubicBezTo>
                      <a:pt x="0" y="58"/>
                      <a:pt x="0" y="58"/>
                      <a:pt x="0" y="58"/>
                    </a:cubicBezTo>
                    <a:cubicBezTo>
                      <a:pt x="2" y="57"/>
                      <a:pt x="2" y="57"/>
                      <a:pt x="3" y="58"/>
                    </a:cubicBezTo>
                    <a:cubicBezTo>
                      <a:pt x="3" y="58"/>
                      <a:pt x="3" y="58"/>
                      <a:pt x="3" y="58"/>
                    </a:cubicBezTo>
                    <a:cubicBezTo>
                      <a:pt x="3" y="58"/>
                      <a:pt x="3" y="58"/>
                      <a:pt x="3" y="58"/>
                    </a:cubicBezTo>
                    <a:cubicBezTo>
                      <a:pt x="3" y="58"/>
                      <a:pt x="3" y="58"/>
                      <a:pt x="3" y="58"/>
                    </a:cubicBezTo>
                    <a:cubicBezTo>
                      <a:pt x="3" y="60"/>
                      <a:pt x="4" y="57"/>
                      <a:pt x="4" y="58"/>
                    </a:cubicBezTo>
                    <a:cubicBezTo>
                      <a:pt x="4" y="58"/>
                      <a:pt x="2" y="60"/>
                      <a:pt x="2" y="61"/>
                    </a:cubicBezTo>
                    <a:cubicBezTo>
                      <a:pt x="3" y="62"/>
                      <a:pt x="6" y="61"/>
                      <a:pt x="6" y="63"/>
                    </a:cubicBezTo>
                    <a:cubicBezTo>
                      <a:pt x="7" y="63"/>
                      <a:pt x="8" y="63"/>
                      <a:pt x="9" y="62"/>
                    </a:cubicBezTo>
                    <a:cubicBezTo>
                      <a:pt x="10" y="62"/>
                      <a:pt x="8" y="65"/>
                      <a:pt x="9" y="64"/>
                    </a:cubicBezTo>
                    <a:cubicBezTo>
                      <a:pt x="9" y="65"/>
                      <a:pt x="9" y="66"/>
                      <a:pt x="8" y="66"/>
                    </a:cubicBezTo>
                    <a:cubicBezTo>
                      <a:pt x="9" y="66"/>
                      <a:pt x="10" y="67"/>
                      <a:pt x="10" y="65"/>
                    </a:cubicBezTo>
                    <a:cubicBezTo>
                      <a:pt x="11" y="66"/>
                      <a:pt x="12" y="67"/>
                      <a:pt x="13" y="66"/>
                    </a:cubicBezTo>
                    <a:cubicBezTo>
                      <a:pt x="13" y="66"/>
                      <a:pt x="12" y="68"/>
                      <a:pt x="12" y="69"/>
                    </a:cubicBezTo>
                    <a:cubicBezTo>
                      <a:pt x="13" y="67"/>
                      <a:pt x="15" y="67"/>
                      <a:pt x="15" y="67"/>
                    </a:cubicBezTo>
                    <a:cubicBezTo>
                      <a:pt x="16" y="66"/>
                      <a:pt x="16" y="66"/>
                      <a:pt x="16" y="64"/>
                    </a:cubicBezTo>
                    <a:cubicBezTo>
                      <a:pt x="16" y="64"/>
                      <a:pt x="17" y="63"/>
                      <a:pt x="17" y="63"/>
                    </a:cubicBezTo>
                    <a:cubicBezTo>
                      <a:pt x="17" y="65"/>
                      <a:pt x="16" y="68"/>
                      <a:pt x="17" y="68"/>
                    </a:cubicBezTo>
                    <a:cubicBezTo>
                      <a:pt x="16" y="71"/>
                      <a:pt x="15" y="67"/>
                      <a:pt x="15" y="70"/>
                    </a:cubicBezTo>
                    <a:cubicBezTo>
                      <a:pt x="14" y="72"/>
                      <a:pt x="12" y="72"/>
                      <a:pt x="12" y="70"/>
                    </a:cubicBezTo>
                    <a:cubicBezTo>
                      <a:pt x="11" y="73"/>
                      <a:pt x="13" y="71"/>
                      <a:pt x="12" y="73"/>
                    </a:cubicBezTo>
                    <a:cubicBezTo>
                      <a:pt x="13" y="73"/>
                      <a:pt x="14" y="72"/>
                      <a:pt x="15" y="72"/>
                    </a:cubicBezTo>
                    <a:cubicBezTo>
                      <a:pt x="15" y="71"/>
                      <a:pt x="15" y="70"/>
                      <a:pt x="16" y="70"/>
                    </a:cubicBezTo>
                    <a:cubicBezTo>
                      <a:pt x="17" y="67"/>
                      <a:pt x="16" y="72"/>
                      <a:pt x="17" y="72"/>
                    </a:cubicBezTo>
                    <a:cubicBezTo>
                      <a:pt x="16" y="72"/>
                      <a:pt x="16" y="72"/>
                      <a:pt x="16" y="72"/>
                    </a:cubicBezTo>
                    <a:cubicBezTo>
                      <a:pt x="16" y="73"/>
                      <a:pt x="17" y="72"/>
                      <a:pt x="18" y="72"/>
                    </a:cubicBezTo>
                    <a:cubicBezTo>
                      <a:pt x="17" y="75"/>
                      <a:pt x="17" y="72"/>
                      <a:pt x="16" y="74"/>
                    </a:cubicBezTo>
                    <a:cubicBezTo>
                      <a:pt x="16" y="76"/>
                      <a:pt x="16" y="76"/>
                      <a:pt x="16" y="76"/>
                    </a:cubicBezTo>
                    <a:cubicBezTo>
                      <a:pt x="17" y="77"/>
                      <a:pt x="17" y="74"/>
                      <a:pt x="18" y="75"/>
                    </a:cubicBezTo>
                    <a:cubicBezTo>
                      <a:pt x="17" y="76"/>
                      <a:pt x="17" y="76"/>
                      <a:pt x="17" y="76"/>
                    </a:cubicBezTo>
                    <a:cubicBezTo>
                      <a:pt x="18" y="76"/>
                      <a:pt x="18" y="76"/>
                      <a:pt x="18" y="76"/>
                    </a:cubicBezTo>
                    <a:cubicBezTo>
                      <a:pt x="18" y="74"/>
                      <a:pt x="19" y="73"/>
                      <a:pt x="18" y="73"/>
                    </a:cubicBezTo>
                    <a:cubicBezTo>
                      <a:pt x="19" y="70"/>
                      <a:pt x="19" y="72"/>
                      <a:pt x="20" y="72"/>
                    </a:cubicBezTo>
                    <a:cubicBezTo>
                      <a:pt x="20" y="70"/>
                      <a:pt x="19" y="72"/>
                      <a:pt x="20" y="70"/>
                    </a:cubicBezTo>
                    <a:cubicBezTo>
                      <a:pt x="20" y="69"/>
                      <a:pt x="20" y="69"/>
                      <a:pt x="21" y="69"/>
                    </a:cubicBezTo>
                    <a:cubicBezTo>
                      <a:pt x="22" y="69"/>
                      <a:pt x="21" y="71"/>
                      <a:pt x="21" y="72"/>
                    </a:cubicBezTo>
                    <a:cubicBezTo>
                      <a:pt x="21" y="72"/>
                      <a:pt x="20" y="72"/>
                      <a:pt x="21" y="71"/>
                    </a:cubicBezTo>
                    <a:cubicBezTo>
                      <a:pt x="19" y="73"/>
                      <a:pt x="20" y="75"/>
                      <a:pt x="19" y="76"/>
                    </a:cubicBezTo>
                    <a:cubicBezTo>
                      <a:pt x="20" y="77"/>
                      <a:pt x="20" y="75"/>
                      <a:pt x="21" y="75"/>
                    </a:cubicBezTo>
                    <a:cubicBezTo>
                      <a:pt x="21" y="74"/>
                      <a:pt x="21" y="73"/>
                      <a:pt x="21" y="72"/>
                    </a:cubicBezTo>
                    <a:cubicBezTo>
                      <a:pt x="23" y="68"/>
                      <a:pt x="21" y="76"/>
                      <a:pt x="23" y="75"/>
                    </a:cubicBezTo>
                    <a:cubicBezTo>
                      <a:pt x="23" y="72"/>
                      <a:pt x="25" y="71"/>
                      <a:pt x="25" y="68"/>
                    </a:cubicBezTo>
                    <a:cubicBezTo>
                      <a:pt x="25" y="67"/>
                      <a:pt x="25" y="66"/>
                      <a:pt x="26" y="67"/>
                    </a:cubicBezTo>
                    <a:cubicBezTo>
                      <a:pt x="25" y="69"/>
                      <a:pt x="26" y="68"/>
                      <a:pt x="25" y="70"/>
                    </a:cubicBezTo>
                    <a:cubicBezTo>
                      <a:pt x="25" y="70"/>
                      <a:pt x="25" y="70"/>
                      <a:pt x="25" y="70"/>
                    </a:cubicBezTo>
                    <a:cubicBezTo>
                      <a:pt x="24" y="73"/>
                      <a:pt x="24" y="73"/>
                      <a:pt x="24" y="73"/>
                    </a:cubicBezTo>
                    <a:cubicBezTo>
                      <a:pt x="25" y="74"/>
                      <a:pt x="25" y="76"/>
                      <a:pt x="26" y="77"/>
                    </a:cubicBezTo>
                    <a:cubicBezTo>
                      <a:pt x="26" y="76"/>
                      <a:pt x="26" y="75"/>
                      <a:pt x="26" y="74"/>
                    </a:cubicBezTo>
                    <a:cubicBezTo>
                      <a:pt x="26" y="75"/>
                      <a:pt x="26" y="76"/>
                      <a:pt x="27" y="76"/>
                    </a:cubicBezTo>
                    <a:cubicBezTo>
                      <a:pt x="26" y="76"/>
                      <a:pt x="27" y="74"/>
                      <a:pt x="27" y="73"/>
                    </a:cubicBezTo>
                    <a:cubicBezTo>
                      <a:pt x="28" y="73"/>
                      <a:pt x="28" y="75"/>
                      <a:pt x="28" y="76"/>
                    </a:cubicBezTo>
                    <a:cubicBezTo>
                      <a:pt x="27" y="77"/>
                      <a:pt x="27" y="77"/>
                      <a:pt x="27" y="77"/>
                    </a:cubicBezTo>
                    <a:cubicBezTo>
                      <a:pt x="28" y="76"/>
                      <a:pt x="28" y="78"/>
                      <a:pt x="28" y="78"/>
                    </a:cubicBezTo>
                    <a:cubicBezTo>
                      <a:pt x="28" y="76"/>
                      <a:pt x="29" y="75"/>
                      <a:pt x="29" y="73"/>
                    </a:cubicBezTo>
                    <a:cubicBezTo>
                      <a:pt x="30" y="73"/>
                      <a:pt x="30" y="74"/>
                      <a:pt x="30" y="74"/>
                    </a:cubicBezTo>
                    <a:cubicBezTo>
                      <a:pt x="29" y="75"/>
                      <a:pt x="29" y="75"/>
                      <a:pt x="29" y="75"/>
                    </a:cubicBezTo>
                    <a:cubicBezTo>
                      <a:pt x="30" y="75"/>
                      <a:pt x="29" y="78"/>
                      <a:pt x="30" y="78"/>
                    </a:cubicBezTo>
                    <a:cubicBezTo>
                      <a:pt x="30" y="76"/>
                      <a:pt x="30" y="76"/>
                      <a:pt x="30" y="76"/>
                    </a:cubicBezTo>
                    <a:cubicBezTo>
                      <a:pt x="30" y="78"/>
                      <a:pt x="30" y="78"/>
                      <a:pt x="30" y="78"/>
                    </a:cubicBezTo>
                    <a:cubicBezTo>
                      <a:pt x="31" y="77"/>
                      <a:pt x="31" y="77"/>
                      <a:pt x="31" y="76"/>
                    </a:cubicBezTo>
                    <a:cubicBezTo>
                      <a:pt x="31" y="78"/>
                      <a:pt x="31" y="78"/>
                      <a:pt x="31" y="78"/>
                    </a:cubicBezTo>
                    <a:cubicBezTo>
                      <a:pt x="32" y="77"/>
                      <a:pt x="32" y="75"/>
                      <a:pt x="33" y="77"/>
                    </a:cubicBezTo>
                    <a:cubicBezTo>
                      <a:pt x="32" y="74"/>
                      <a:pt x="32" y="77"/>
                      <a:pt x="32" y="75"/>
                    </a:cubicBezTo>
                    <a:cubicBezTo>
                      <a:pt x="31" y="73"/>
                      <a:pt x="32" y="74"/>
                      <a:pt x="33" y="73"/>
                    </a:cubicBezTo>
                    <a:cubicBezTo>
                      <a:pt x="32" y="76"/>
                      <a:pt x="33" y="74"/>
                      <a:pt x="34" y="74"/>
                    </a:cubicBezTo>
                    <a:cubicBezTo>
                      <a:pt x="34" y="75"/>
                      <a:pt x="34" y="75"/>
                      <a:pt x="34" y="76"/>
                    </a:cubicBezTo>
                    <a:cubicBezTo>
                      <a:pt x="35" y="74"/>
                      <a:pt x="35" y="74"/>
                      <a:pt x="35" y="74"/>
                    </a:cubicBezTo>
                    <a:cubicBezTo>
                      <a:pt x="35" y="78"/>
                      <a:pt x="36" y="73"/>
                      <a:pt x="36" y="74"/>
                    </a:cubicBezTo>
                    <a:cubicBezTo>
                      <a:pt x="36" y="75"/>
                      <a:pt x="36" y="77"/>
                      <a:pt x="36" y="77"/>
                    </a:cubicBezTo>
                    <a:cubicBezTo>
                      <a:pt x="36" y="75"/>
                      <a:pt x="37" y="74"/>
                      <a:pt x="37" y="72"/>
                    </a:cubicBezTo>
                    <a:cubicBezTo>
                      <a:pt x="38" y="73"/>
                      <a:pt x="36" y="76"/>
                      <a:pt x="37" y="78"/>
                    </a:cubicBezTo>
                    <a:cubicBezTo>
                      <a:pt x="37" y="75"/>
                      <a:pt x="38" y="79"/>
                      <a:pt x="38" y="76"/>
                    </a:cubicBezTo>
                    <a:cubicBezTo>
                      <a:pt x="37" y="75"/>
                      <a:pt x="38" y="75"/>
                      <a:pt x="38" y="73"/>
                    </a:cubicBezTo>
                    <a:cubicBezTo>
                      <a:pt x="39" y="74"/>
                      <a:pt x="38" y="75"/>
                      <a:pt x="39" y="75"/>
                    </a:cubicBezTo>
                    <a:cubicBezTo>
                      <a:pt x="39" y="75"/>
                      <a:pt x="39" y="73"/>
                      <a:pt x="39" y="72"/>
                    </a:cubicBezTo>
                    <a:cubicBezTo>
                      <a:pt x="39" y="73"/>
                      <a:pt x="40" y="70"/>
                      <a:pt x="40" y="72"/>
                    </a:cubicBezTo>
                    <a:cubicBezTo>
                      <a:pt x="41" y="74"/>
                      <a:pt x="39" y="73"/>
                      <a:pt x="40" y="74"/>
                    </a:cubicBezTo>
                    <a:cubicBezTo>
                      <a:pt x="41" y="74"/>
                      <a:pt x="40" y="70"/>
                      <a:pt x="41" y="69"/>
                    </a:cubicBezTo>
                    <a:cubicBezTo>
                      <a:pt x="41" y="68"/>
                      <a:pt x="41" y="65"/>
                      <a:pt x="42" y="64"/>
                    </a:cubicBezTo>
                    <a:cubicBezTo>
                      <a:pt x="43" y="65"/>
                      <a:pt x="41" y="65"/>
                      <a:pt x="42" y="68"/>
                    </a:cubicBezTo>
                    <a:cubicBezTo>
                      <a:pt x="42" y="67"/>
                      <a:pt x="42" y="67"/>
                      <a:pt x="42" y="67"/>
                    </a:cubicBezTo>
                    <a:cubicBezTo>
                      <a:pt x="43" y="70"/>
                      <a:pt x="41" y="72"/>
                      <a:pt x="41" y="74"/>
                    </a:cubicBezTo>
                    <a:cubicBezTo>
                      <a:pt x="42" y="73"/>
                      <a:pt x="42" y="73"/>
                      <a:pt x="42" y="73"/>
                    </a:cubicBezTo>
                    <a:cubicBezTo>
                      <a:pt x="42" y="77"/>
                      <a:pt x="42" y="77"/>
                      <a:pt x="42" y="77"/>
                    </a:cubicBezTo>
                    <a:cubicBezTo>
                      <a:pt x="42" y="75"/>
                      <a:pt x="43" y="76"/>
                      <a:pt x="43" y="76"/>
                    </a:cubicBezTo>
                    <a:cubicBezTo>
                      <a:pt x="43" y="74"/>
                      <a:pt x="43" y="76"/>
                      <a:pt x="43" y="75"/>
                    </a:cubicBezTo>
                    <a:cubicBezTo>
                      <a:pt x="43" y="74"/>
                      <a:pt x="43" y="71"/>
                      <a:pt x="44" y="73"/>
                    </a:cubicBezTo>
                    <a:cubicBezTo>
                      <a:pt x="44" y="74"/>
                      <a:pt x="44" y="75"/>
                      <a:pt x="44" y="76"/>
                    </a:cubicBezTo>
                    <a:cubicBezTo>
                      <a:pt x="45" y="77"/>
                      <a:pt x="44" y="74"/>
                      <a:pt x="45" y="75"/>
                    </a:cubicBezTo>
                    <a:cubicBezTo>
                      <a:pt x="45" y="76"/>
                      <a:pt x="45" y="76"/>
                      <a:pt x="45" y="76"/>
                    </a:cubicBezTo>
                    <a:cubicBezTo>
                      <a:pt x="47" y="76"/>
                      <a:pt x="50" y="76"/>
                      <a:pt x="51" y="72"/>
                    </a:cubicBezTo>
                    <a:cubicBezTo>
                      <a:pt x="52" y="73"/>
                      <a:pt x="52" y="73"/>
                      <a:pt x="53" y="74"/>
                    </a:cubicBezTo>
                    <a:cubicBezTo>
                      <a:pt x="53" y="74"/>
                      <a:pt x="53" y="73"/>
                      <a:pt x="53" y="72"/>
                    </a:cubicBezTo>
                    <a:cubicBezTo>
                      <a:pt x="54" y="74"/>
                      <a:pt x="54" y="74"/>
                      <a:pt x="54" y="74"/>
                    </a:cubicBezTo>
                    <a:cubicBezTo>
                      <a:pt x="55" y="76"/>
                      <a:pt x="55" y="74"/>
                      <a:pt x="56" y="72"/>
                    </a:cubicBezTo>
                    <a:cubicBezTo>
                      <a:pt x="56" y="74"/>
                      <a:pt x="56" y="74"/>
                      <a:pt x="56" y="74"/>
                    </a:cubicBezTo>
                    <a:cubicBezTo>
                      <a:pt x="57" y="75"/>
                      <a:pt x="56" y="73"/>
                      <a:pt x="57" y="72"/>
                    </a:cubicBezTo>
                    <a:cubicBezTo>
                      <a:pt x="57" y="74"/>
                      <a:pt x="57" y="74"/>
                      <a:pt x="57" y="74"/>
                    </a:cubicBezTo>
                    <a:cubicBezTo>
                      <a:pt x="57" y="72"/>
                      <a:pt x="57" y="72"/>
                      <a:pt x="57" y="72"/>
                    </a:cubicBezTo>
                    <a:cubicBezTo>
                      <a:pt x="58" y="72"/>
                      <a:pt x="58" y="72"/>
                      <a:pt x="58" y="74"/>
                    </a:cubicBezTo>
                    <a:cubicBezTo>
                      <a:pt x="59" y="74"/>
                      <a:pt x="59" y="73"/>
                      <a:pt x="58" y="73"/>
                    </a:cubicBezTo>
                    <a:cubicBezTo>
                      <a:pt x="59" y="74"/>
                      <a:pt x="60" y="74"/>
                      <a:pt x="61" y="73"/>
                    </a:cubicBezTo>
                    <a:cubicBezTo>
                      <a:pt x="61" y="72"/>
                      <a:pt x="61" y="72"/>
                      <a:pt x="61" y="70"/>
                    </a:cubicBezTo>
                    <a:cubicBezTo>
                      <a:pt x="61" y="68"/>
                      <a:pt x="61" y="71"/>
                      <a:pt x="61" y="69"/>
                    </a:cubicBezTo>
                    <a:cubicBezTo>
                      <a:pt x="61" y="70"/>
                      <a:pt x="62" y="71"/>
                      <a:pt x="61" y="72"/>
                    </a:cubicBezTo>
                    <a:cubicBezTo>
                      <a:pt x="63" y="75"/>
                      <a:pt x="64" y="72"/>
                      <a:pt x="66" y="72"/>
                    </a:cubicBezTo>
                    <a:cubicBezTo>
                      <a:pt x="66" y="71"/>
                      <a:pt x="66" y="71"/>
                      <a:pt x="66" y="71"/>
                    </a:cubicBezTo>
                    <a:cubicBezTo>
                      <a:pt x="68" y="73"/>
                      <a:pt x="68" y="71"/>
                      <a:pt x="70" y="72"/>
                    </a:cubicBezTo>
                    <a:cubicBezTo>
                      <a:pt x="69" y="71"/>
                      <a:pt x="69" y="68"/>
                      <a:pt x="70" y="68"/>
                    </a:cubicBezTo>
                    <a:cubicBezTo>
                      <a:pt x="70" y="66"/>
                      <a:pt x="70" y="70"/>
                      <a:pt x="71" y="71"/>
                    </a:cubicBezTo>
                    <a:cubicBezTo>
                      <a:pt x="71" y="71"/>
                      <a:pt x="72" y="70"/>
                      <a:pt x="72" y="70"/>
                    </a:cubicBezTo>
                    <a:cubicBezTo>
                      <a:pt x="72" y="71"/>
                      <a:pt x="72" y="71"/>
                      <a:pt x="72" y="71"/>
                    </a:cubicBezTo>
                    <a:cubicBezTo>
                      <a:pt x="72" y="70"/>
                      <a:pt x="73" y="69"/>
                      <a:pt x="73" y="70"/>
                    </a:cubicBezTo>
                    <a:cubicBezTo>
                      <a:pt x="73" y="70"/>
                      <a:pt x="73" y="70"/>
                      <a:pt x="73" y="70"/>
                    </a:cubicBezTo>
                    <a:cubicBezTo>
                      <a:pt x="74" y="70"/>
                      <a:pt x="74" y="71"/>
                      <a:pt x="75" y="71"/>
                    </a:cubicBezTo>
                    <a:cubicBezTo>
                      <a:pt x="75" y="69"/>
                      <a:pt x="76" y="70"/>
                      <a:pt x="76" y="69"/>
                    </a:cubicBezTo>
                    <a:cubicBezTo>
                      <a:pt x="76" y="69"/>
                      <a:pt x="76" y="69"/>
                      <a:pt x="76" y="69"/>
                    </a:cubicBezTo>
                    <a:cubicBezTo>
                      <a:pt x="76" y="68"/>
                      <a:pt x="76" y="68"/>
                      <a:pt x="76" y="68"/>
                    </a:cubicBezTo>
                    <a:cubicBezTo>
                      <a:pt x="76" y="68"/>
                      <a:pt x="76" y="68"/>
                      <a:pt x="76" y="68"/>
                    </a:cubicBezTo>
                    <a:cubicBezTo>
                      <a:pt x="76" y="70"/>
                      <a:pt x="76" y="70"/>
                      <a:pt x="76" y="70"/>
                    </a:cubicBezTo>
                    <a:cubicBezTo>
                      <a:pt x="77" y="71"/>
                      <a:pt x="76" y="69"/>
                      <a:pt x="77" y="68"/>
                    </a:cubicBezTo>
                    <a:cubicBezTo>
                      <a:pt x="77" y="67"/>
                      <a:pt x="77" y="68"/>
                      <a:pt x="77" y="69"/>
                    </a:cubicBezTo>
                    <a:cubicBezTo>
                      <a:pt x="77" y="70"/>
                      <a:pt x="77" y="68"/>
                      <a:pt x="77" y="69"/>
                    </a:cubicBezTo>
                    <a:cubicBezTo>
                      <a:pt x="77" y="70"/>
                      <a:pt x="77" y="69"/>
                      <a:pt x="77" y="70"/>
                    </a:cubicBezTo>
                    <a:cubicBezTo>
                      <a:pt x="78" y="70"/>
                      <a:pt x="77" y="68"/>
                      <a:pt x="78" y="69"/>
                    </a:cubicBezTo>
                    <a:cubicBezTo>
                      <a:pt x="78" y="69"/>
                      <a:pt x="79" y="68"/>
                      <a:pt x="79" y="70"/>
                    </a:cubicBezTo>
                    <a:cubicBezTo>
                      <a:pt x="79" y="69"/>
                      <a:pt x="80" y="69"/>
                      <a:pt x="80" y="68"/>
                    </a:cubicBezTo>
                    <a:cubicBezTo>
                      <a:pt x="79" y="68"/>
                      <a:pt x="79" y="68"/>
                      <a:pt x="79" y="66"/>
                    </a:cubicBezTo>
                    <a:cubicBezTo>
                      <a:pt x="79" y="66"/>
                      <a:pt x="79" y="66"/>
                      <a:pt x="79" y="66"/>
                    </a:cubicBezTo>
                    <a:cubicBezTo>
                      <a:pt x="79" y="67"/>
                      <a:pt x="79" y="67"/>
                      <a:pt x="79" y="67"/>
                    </a:cubicBezTo>
                    <a:cubicBezTo>
                      <a:pt x="79" y="66"/>
                      <a:pt x="80" y="67"/>
                      <a:pt x="80" y="65"/>
                    </a:cubicBezTo>
                    <a:cubicBezTo>
                      <a:pt x="80" y="67"/>
                      <a:pt x="80" y="67"/>
                      <a:pt x="80" y="67"/>
                    </a:cubicBezTo>
                    <a:cubicBezTo>
                      <a:pt x="80" y="66"/>
                      <a:pt x="81" y="66"/>
                      <a:pt x="81" y="66"/>
                    </a:cubicBezTo>
                    <a:cubicBezTo>
                      <a:pt x="82" y="67"/>
                      <a:pt x="82" y="69"/>
                      <a:pt x="82" y="70"/>
                    </a:cubicBezTo>
                    <a:cubicBezTo>
                      <a:pt x="83" y="68"/>
                      <a:pt x="83" y="68"/>
                      <a:pt x="83" y="68"/>
                    </a:cubicBezTo>
                    <a:cubicBezTo>
                      <a:pt x="83" y="68"/>
                      <a:pt x="83" y="68"/>
                      <a:pt x="83" y="69"/>
                    </a:cubicBezTo>
                    <a:cubicBezTo>
                      <a:pt x="85" y="70"/>
                      <a:pt x="84" y="64"/>
                      <a:pt x="85" y="65"/>
                    </a:cubicBezTo>
                    <a:cubicBezTo>
                      <a:pt x="85" y="67"/>
                      <a:pt x="85" y="68"/>
                      <a:pt x="86" y="68"/>
                    </a:cubicBezTo>
                    <a:cubicBezTo>
                      <a:pt x="86" y="68"/>
                      <a:pt x="86" y="67"/>
                      <a:pt x="86" y="67"/>
                    </a:cubicBezTo>
                    <a:cubicBezTo>
                      <a:pt x="86" y="66"/>
                      <a:pt x="86" y="68"/>
                      <a:pt x="85" y="67"/>
                    </a:cubicBezTo>
                    <a:cubicBezTo>
                      <a:pt x="85" y="66"/>
                      <a:pt x="86" y="66"/>
                      <a:pt x="86" y="66"/>
                    </a:cubicBezTo>
                    <a:cubicBezTo>
                      <a:pt x="87" y="70"/>
                      <a:pt x="89" y="66"/>
                      <a:pt x="91" y="68"/>
                    </a:cubicBezTo>
                    <a:cubicBezTo>
                      <a:pt x="90" y="66"/>
                      <a:pt x="91" y="67"/>
                      <a:pt x="91" y="66"/>
                    </a:cubicBezTo>
                    <a:cubicBezTo>
                      <a:pt x="92" y="69"/>
                      <a:pt x="92" y="66"/>
                      <a:pt x="93" y="67"/>
                    </a:cubicBezTo>
                    <a:cubicBezTo>
                      <a:pt x="92" y="65"/>
                      <a:pt x="92" y="65"/>
                      <a:pt x="92" y="65"/>
                    </a:cubicBezTo>
                    <a:cubicBezTo>
                      <a:pt x="93" y="66"/>
                      <a:pt x="92" y="61"/>
                      <a:pt x="94" y="63"/>
                    </a:cubicBezTo>
                    <a:cubicBezTo>
                      <a:pt x="94" y="64"/>
                      <a:pt x="94" y="65"/>
                      <a:pt x="94" y="66"/>
                    </a:cubicBezTo>
                    <a:cubicBezTo>
                      <a:pt x="95" y="68"/>
                      <a:pt x="95" y="63"/>
                      <a:pt x="96" y="66"/>
                    </a:cubicBezTo>
                    <a:cubicBezTo>
                      <a:pt x="96" y="65"/>
                      <a:pt x="95" y="63"/>
                      <a:pt x="96" y="62"/>
                    </a:cubicBezTo>
                    <a:cubicBezTo>
                      <a:pt x="96" y="63"/>
                      <a:pt x="98" y="64"/>
                      <a:pt x="98" y="65"/>
                    </a:cubicBezTo>
                    <a:cubicBezTo>
                      <a:pt x="98" y="64"/>
                      <a:pt x="98" y="64"/>
                      <a:pt x="98" y="64"/>
                    </a:cubicBezTo>
                    <a:cubicBezTo>
                      <a:pt x="99" y="65"/>
                      <a:pt x="98" y="65"/>
                      <a:pt x="98" y="65"/>
                    </a:cubicBezTo>
                    <a:cubicBezTo>
                      <a:pt x="99" y="66"/>
                      <a:pt x="99" y="65"/>
                      <a:pt x="100" y="64"/>
                    </a:cubicBezTo>
                    <a:cubicBezTo>
                      <a:pt x="101" y="65"/>
                      <a:pt x="101" y="64"/>
                      <a:pt x="102" y="65"/>
                    </a:cubicBezTo>
                    <a:cubicBezTo>
                      <a:pt x="102" y="63"/>
                      <a:pt x="104" y="66"/>
                      <a:pt x="103" y="63"/>
                    </a:cubicBezTo>
                    <a:cubicBezTo>
                      <a:pt x="104" y="64"/>
                      <a:pt x="104" y="64"/>
                      <a:pt x="104" y="64"/>
                    </a:cubicBezTo>
                    <a:cubicBezTo>
                      <a:pt x="104" y="63"/>
                      <a:pt x="103" y="61"/>
                      <a:pt x="104" y="60"/>
                    </a:cubicBezTo>
                    <a:cubicBezTo>
                      <a:pt x="104" y="62"/>
                      <a:pt x="104" y="62"/>
                      <a:pt x="104" y="62"/>
                    </a:cubicBezTo>
                    <a:cubicBezTo>
                      <a:pt x="105" y="65"/>
                      <a:pt x="105" y="63"/>
                      <a:pt x="106" y="64"/>
                    </a:cubicBezTo>
                    <a:cubicBezTo>
                      <a:pt x="105" y="62"/>
                      <a:pt x="106" y="64"/>
                      <a:pt x="106" y="62"/>
                    </a:cubicBezTo>
                    <a:cubicBezTo>
                      <a:pt x="106" y="62"/>
                      <a:pt x="106" y="62"/>
                      <a:pt x="106" y="62"/>
                    </a:cubicBezTo>
                    <a:cubicBezTo>
                      <a:pt x="106" y="61"/>
                      <a:pt x="106" y="61"/>
                      <a:pt x="106" y="60"/>
                    </a:cubicBezTo>
                    <a:cubicBezTo>
                      <a:pt x="107" y="60"/>
                      <a:pt x="107" y="62"/>
                      <a:pt x="107" y="62"/>
                    </a:cubicBezTo>
                    <a:cubicBezTo>
                      <a:pt x="108" y="63"/>
                      <a:pt x="108" y="62"/>
                      <a:pt x="108" y="62"/>
                    </a:cubicBezTo>
                    <a:cubicBezTo>
                      <a:pt x="108" y="62"/>
                      <a:pt x="108" y="62"/>
                      <a:pt x="108" y="61"/>
                    </a:cubicBezTo>
                    <a:cubicBezTo>
                      <a:pt x="108" y="62"/>
                      <a:pt x="108" y="62"/>
                      <a:pt x="108" y="62"/>
                    </a:cubicBezTo>
                    <a:cubicBezTo>
                      <a:pt x="108" y="62"/>
                      <a:pt x="108" y="61"/>
                      <a:pt x="109" y="61"/>
                    </a:cubicBezTo>
                    <a:cubicBezTo>
                      <a:pt x="109" y="61"/>
                      <a:pt x="109" y="61"/>
                      <a:pt x="109" y="61"/>
                    </a:cubicBezTo>
                    <a:cubicBezTo>
                      <a:pt x="108" y="62"/>
                      <a:pt x="108" y="62"/>
                      <a:pt x="108" y="62"/>
                    </a:cubicBezTo>
                    <a:cubicBezTo>
                      <a:pt x="108" y="62"/>
                      <a:pt x="109" y="62"/>
                      <a:pt x="109" y="62"/>
                    </a:cubicBezTo>
                    <a:cubicBezTo>
                      <a:pt x="109" y="62"/>
                      <a:pt x="109" y="62"/>
                      <a:pt x="109" y="62"/>
                    </a:cubicBezTo>
                    <a:cubicBezTo>
                      <a:pt x="109" y="62"/>
                      <a:pt x="109" y="62"/>
                      <a:pt x="109" y="62"/>
                    </a:cubicBezTo>
                    <a:cubicBezTo>
                      <a:pt x="110" y="64"/>
                      <a:pt x="110" y="64"/>
                      <a:pt x="110" y="64"/>
                    </a:cubicBezTo>
                    <a:cubicBezTo>
                      <a:pt x="110" y="64"/>
                      <a:pt x="110" y="62"/>
                      <a:pt x="110" y="61"/>
                    </a:cubicBezTo>
                    <a:cubicBezTo>
                      <a:pt x="112" y="62"/>
                      <a:pt x="113" y="60"/>
                      <a:pt x="114" y="59"/>
                    </a:cubicBezTo>
                    <a:cubicBezTo>
                      <a:pt x="113" y="59"/>
                      <a:pt x="114" y="60"/>
                      <a:pt x="114" y="60"/>
                    </a:cubicBezTo>
                    <a:cubicBezTo>
                      <a:pt x="114" y="59"/>
                      <a:pt x="114" y="58"/>
                      <a:pt x="114" y="59"/>
                    </a:cubicBezTo>
                    <a:cubicBezTo>
                      <a:pt x="114" y="58"/>
                      <a:pt x="115" y="60"/>
                      <a:pt x="116" y="60"/>
                    </a:cubicBezTo>
                    <a:cubicBezTo>
                      <a:pt x="116" y="60"/>
                      <a:pt x="115" y="58"/>
                      <a:pt x="115" y="58"/>
                    </a:cubicBezTo>
                    <a:cubicBezTo>
                      <a:pt x="117" y="60"/>
                      <a:pt x="117" y="56"/>
                      <a:pt x="118" y="57"/>
                    </a:cubicBezTo>
                    <a:cubicBezTo>
                      <a:pt x="118" y="58"/>
                      <a:pt x="118" y="58"/>
                      <a:pt x="119" y="59"/>
                    </a:cubicBezTo>
                    <a:cubicBezTo>
                      <a:pt x="119" y="58"/>
                      <a:pt x="120" y="57"/>
                      <a:pt x="120" y="55"/>
                    </a:cubicBezTo>
                    <a:cubicBezTo>
                      <a:pt x="120" y="57"/>
                      <a:pt x="120" y="57"/>
                      <a:pt x="120" y="57"/>
                    </a:cubicBezTo>
                    <a:cubicBezTo>
                      <a:pt x="121" y="57"/>
                      <a:pt x="121" y="56"/>
                      <a:pt x="121" y="55"/>
                    </a:cubicBezTo>
                    <a:cubicBezTo>
                      <a:pt x="120" y="54"/>
                      <a:pt x="121" y="52"/>
                      <a:pt x="121" y="53"/>
                    </a:cubicBezTo>
                    <a:cubicBezTo>
                      <a:pt x="121" y="53"/>
                      <a:pt x="121" y="53"/>
                      <a:pt x="121" y="53"/>
                    </a:cubicBezTo>
                    <a:cubicBezTo>
                      <a:pt x="122" y="52"/>
                      <a:pt x="122" y="52"/>
                      <a:pt x="122" y="52"/>
                    </a:cubicBezTo>
                    <a:cubicBezTo>
                      <a:pt x="123" y="52"/>
                      <a:pt x="122" y="52"/>
                      <a:pt x="122" y="53"/>
                    </a:cubicBezTo>
                    <a:cubicBezTo>
                      <a:pt x="123" y="55"/>
                      <a:pt x="124" y="54"/>
                      <a:pt x="125" y="54"/>
                    </a:cubicBezTo>
                    <a:cubicBezTo>
                      <a:pt x="124" y="53"/>
                      <a:pt x="124" y="53"/>
                      <a:pt x="124" y="53"/>
                    </a:cubicBezTo>
                    <a:cubicBezTo>
                      <a:pt x="125" y="52"/>
                      <a:pt x="125" y="54"/>
                      <a:pt x="125" y="54"/>
                    </a:cubicBezTo>
                    <a:cubicBezTo>
                      <a:pt x="125" y="49"/>
                      <a:pt x="125" y="49"/>
                      <a:pt x="125" y="49"/>
                    </a:cubicBezTo>
                    <a:cubicBezTo>
                      <a:pt x="125" y="49"/>
                      <a:pt x="126" y="51"/>
                      <a:pt x="126" y="52"/>
                    </a:cubicBezTo>
                    <a:cubicBezTo>
                      <a:pt x="127" y="51"/>
                      <a:pt x="126" y="48"/>
                      <a:pt x="126" y="46"/>
                    </a:cubicBezTo>
                    <a:cubicBezTo>
                      <a:pt x="127" y="47"/>
                      <a:pt x="127" y="45"/>
                      <a:pt x="128" y="45"/>
                    </a:cubicBezTo>
                    <a:cubicBezTo>
                      <a:pt x="128" y="46"/>
                      <a:pt x="127" y="45"/>
                      <a:pt x="128" y="46"/>
                    </a:cubicBezTo>
                    <a:cubicBezTo>
                      <a:pt x="129" y="47"/>
                      <a:pt x="129" y="47"/>
                      <a:pt x="129" y="47"/>
                    </a:cubicBezTo>
                    <a:cubicBezTo>
                      <a:pt x="128" y="48"/>
                      <a:pt x="130" y="50"/>
                      <a:pt x="130" y="51"/>
                    </a:cubicBezTo>
                    <a:cubicBezTo>
                      <a:pt x="130" y="50"/>
                      <a:pt x="132" y="50"/>
                      <a:pt x="132" y="50"/>
                    </a:cubicBezTo>
                    <a:cubicBezTo>
                      <a:pt x="131" y="48"/>
                      <a:pt x="133" y="49"/>
                      <a:pt x="132" y="46"/>
                    </a:cubicBezTo>
                    <a:cubicBezTo>
                      <a:pt x="133" y="45"/>
                      <a:pt x="133" y="48"/>
                      <a:pt x="134" y="48"/>
                    </a:cubicBezTo>
                    <a:cubicBezTo>
                      <a:pt x="134" y="47"/>
                      <a:pt x="135" y="47"/>
                      <a:pt x="136" y="47"/>
                    </a:cubicBezTo>
                    <a:cubicBezTo>
                      <a:pt x="136" y="47"/>
                      <a:pt x="136" y="47"/>
                      <a:pt x="136" y="47"/>
                    </a:cubicBezTo>
                    <a:cubicBezTo>
                      <a:pt x="137" y="46"/>
                      <a:pt x="138" y="46"/>
                      <a:pt x="138" y="44"/>
                    </a:cubicBezTo>
                    <a:cubicBezTo>
                      <a:pt x="139" y="45"/>
                      <a:pt x="139" y="45"/>
                      <a:pt x="139" y="45"/>
                    </a:cubicBezTo>
                    <a:cubicBezTo>
                      <a:pt x="140" y="46"/>
                      <a:pt x="137" y="42"/>
                      <a:pt x="139" y="43"/>
                    </a:cubicBezTo>
                    <a:cubicBezTo>
                      <a:pt x="139" y="44"/>
                      <a:pt x="139" y="44"/>
                      <a:pt x="139" y="44"/>
                    </a:cubicBezTo>
                    <a:cubicBezTo>
                      <a:pt x="139" y="43"/>
                      <a:pt x="141" y="45"/>
                      <a:pt x="141" y="43"/>
                    </a:cubicBezTo>
                    <a:cubicBezTo>
                      <a:pt x="141" y="44"/>
                      <a:pt x="141" y="44"/>
                      <a:pt x="141" y="44"/>
                    </a:cubicBezTo>
                    <a:cubicBezTo>
                      <a:pt x="141" y="43"/>
                      <a:pt x="142" y="43"/>
                      <a:pt x="142" y="41"/>
                    </a:cubicBezTo>
                    <a:cubicBezTo>
                      <a:pt x="143" y="43"/>
                      <a:pt x="143" y="43"/>
                      <a:pt x="143" y="43"/>
                    </a:cubicBezTo>
                    <a:cubicBezTo>
                      <a:pt x="144" y="44"/>
                      <a:pt x="142" y="41"/>
                      <a:pt x="143" y="42"/>
                    </a:cubicBezTo>
                    <a:cubicBezTo>
                      <a:pt x="143" y="42"/>
                      <a:pt x="144" y="42"/>
                      <a:pt x="144" y="43"/>
                    </a:cubicBezTo>
                    <a:cubicBezTo>
                      <a:pt x="144" y="41"/>
                      <a:pt x="145" y="41"/>
                      <a:pt x="145" y="40"/>
                    </a:cubicBezTo>
                    <a:cubicBezTo>
                      <a:pt x="146" y="42"/>
                      <a:pt x="146" y="42"/>
                      <a:pt x="146" y="42"/>
                    </a:cubicBezTo>
                    <a:cubicBezTo>
                      <a:pt x="149" y="41"/>
                      <a:pt x="153" y="39"/>
                      <a:pt x="154" y="36"/>
                    </a:cubicBezTo>
                    <a:cubicBezTo>
                      <a:pt x="156" y="38"/>
                      <a:pt x="154" y="37"/>
                      <a:pt x="156" y="39"/>
                    </a:cubicBezTo>
                    <a:cubicBezTo>
                      <a:pt x="154" y="37"/>
                      <a:pt x="156" y="38"/>
                      <a:pt x="156" y="37"/>
                    </a:cubicBezTo>
                    <a:cubicBezTo>
                      <a:pt x="156" y="37"/>
                      <a:pt x="156" y="37"/>
                      <a:pt x="156" y="37"/>
                    </a:cubicBezTo>
                    <a:cubicBezTo>
                      <a:pt x="157" y="36"/>
                      <a:pt x="158" y="38"/>
                      <a:pt x="158" y="37"/>
                    </a:cubicBezTo>
                    <a:cubicBezTo>
                      <a:pt x="157" y="36"/>
                      <a:pt x="157" y="36"/>
                      <a:pt x="157" y="36"/>
                    </a:cubicBezTo>
                    <a:cubicBezTo>
                      <a:pt x="157" y="35"/>
                      <a:pt x="160" y="38"/>
                      <a:pt x="158" y="36"/>
                    </a:cubicBezTo>
                    <a:cubicBezTo>
                      <a:pt x="160" y="37"/>
                      <a:pt x="160" y="37"/>
                      <a:pt x="160" y="37"/>
                    </a:cubicBezTo>
                    <a:cubicBezTo>
                      <a:pt x="159" y="34"/>
                      <a:pt x="161" y="37"/>
                      <a:pt x="160" y="35"/>
                    </a:cubicBezTo>
                    <a:cubicBezTo>
                      <a:pt x="160" y="35"/>
                      <a:pt x="160" y="35"/>
                      <a:pt x="160" y="35"/>
                    </a:cubicBezTo>
                    <a:cubicBezTo>
                      <a:pt x="162" y="36"/>
                      <a:pt x="160" y="32"/>
                      <a:pt x="162" y="34"/>
                    </a:cubicBezTo>
                    <a:cubicBezTo>
                      <a:pt x="162" y="33"/>
                      <a:pt x="162" y="32"/>
                      <a:pt x="161" y="30"/>
                    </a:cubicBezTo>
                    <a:cubicBezTo>
                      <a:pt x="163" y="33"/>
                      <a:pt x="163" y="33"/>
                      <a:pt x="163" y="33"/>
                    </a:cubicBezTo>
                    <a:cubicBezTo>
                      <a:pt x="164" y="30"/>
                      <a:pt x="167" y="29"/>
                      <a:pt x="167" y="26"/>
                    </a:cubicBezTo>
                    <a:cubicBezTo>
                      <a:pt x="168" y="27"/>
                      <a:pt x="168" y="27"/>
                      <a:pt x="168" y="27"/>
                    </a:cubicBezTo>
                    <a:cubicBezTo>
                      <a:pt x="168" y="24"/>
                      <a:pt x="172" y="27"/>
                      <a:pt x="170" y="23"/>
                    </a:cubicBezTo>
                    <a:cubicBezTo>
                      <a:pt x="169" y="21"/>
                      <a:pt x="169" y="21"/>
                      <a:pt x="169" y="21"/>
                    </a:cubicBezTo>
                    <a:cubicBezTo>
                      <a:pt x="171" y="23"/>
                      <a:pt x="171" y="23"/>
                      <a:pt x="171" y="23"/>
                    </a:cubicBezTo>
                    <a:cubicBezTo>
                      <a:pt x="170" y="22"/>
                      <a:pt x="172" y="22"/>
                      <a:pt x="171" y="20"/>
                    </a:cubicBezTo>
                    <a:cubicBezTo>
                      <a:pt x="171" y="21"/>
                      <a:pt x="171" y="21"/>
                      <a:pt x="172" y="21"/>
                    </a:cubicBezTo>
                    <a:cubicBezTo>
                      <a:pt x="172" y="21"/>
                      <a:pt x="171" y="19"/>
                      <a:pt x="172" y="19"/>
                    </a:cubicBezTo>
                    <a:cubicBezTo>
                      <a:pt x="172" y="20"/>
                      <a:pt x="172" y="20"/>
                      <a:pt x="172" y="20"/>
                    </a:cubicBezTo>
                    <a:cubicBezTo>
                      <a:pt x="177" y="20"/>
                      <a:pt x="182" y="19"/>
                      <a:pt x="180" y="14"/>
                    </a:cubicBezTo>
                    <a:cubicBezTo>
                      <a:pt x="180" y="13"/>
                      <a:pt x="182" y="15"/>
                      <a:pt x="182" y="15"/>
                    </a:cubicBezTo>
                    <a:cubicBezTo>
                      <a:pt x="181" y="11"/>
                      <a:pt x="188" y="11"/>
                      <a:pt x="185" y="6"/>
                    </a:cubicBezTo>
                    <a:cubicBezTo>
                      <a:pt x="185" y="4"/>
                      <a:pt x="180" y="0"/>
                      <a:pt x="18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03" name="Freeform 342"/>
              <p:cNvSpPr/>
              <p:nvPr/>
            </p:nvSpPr>
            <p:spPr bwMode="auto">
              <a:xfrm>
                <a:off x="3757" y="2934"/>
                <a:ext cx="2" cy="2"/>
              </a:xfrm>
              <a:custGeom>
                <a:avLst/>
                <a:gdLst>
                  <a:gd name="T0" fmla="*/ 0 w 1"/>
                  <a:gd name="T1" fmla="*/ 0 h 1"/>
                  <a:gd name="T2" fmla="*/ 1 w 1"/>
                  <a:gd name="T3" fmla="*/ 0 h 1"/>
                  <a:gd name="T4" fmla="*/ 0 w 1"/>
                  <a:gd name="T5" fmla="*/ 1 h 1"/>
                  <a:gd name="T6" fmla="*/ 0 w 1"/>
                  <a:gd name="T7" fmla="*/ 1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0" y="0"/>
                      <a:pt x="1" y="0"/>
                    </a:cubicBezTo>
                    <a:cubicBezTo>
                      <a:pt x="0" y="0"/>
                      <a:pt x="0" y="0"/>
                      <a:pt x="0" y="1"/>
                    </a:cubicBezTo>
                    <a:cubicBezTo>
                      <a:pt x="0" y="1"/>
                      <a:pt x="0" y="1"/>
                      <a:pt x="0"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04" name="Freeform 343"/>
              <p:cNvSpPr/>
              <p:nvPr/>
            </p:nvSpPr>
            <p:spPr bwMode="auto">
              <a:xfrm>
                <a:off x="4226" y="2525"/>
                <a:ext cx="2" cy="2"/>
              </a:xfrm>
              <a:custGeom>
                <a:avLst/>
                <a:gdLst>
                  <a:gd name="T0" fmla="*/ 1 w 1"/>
                  <a:gd name="T1" fmla="*/ 0 h 1"/>
                  <a:gd name="T2" fmla="*/ 1 w 1"/>
                  <a:gd name="T3" fmla="*/ 1 h 1"/>
                  <a:gd name="T4" fmla="*/ 1 w 1"/>
                  <a:gd name="T5" fmla="*/ 0 h 1"/>
                </a:gdLst>
                <a:ahLst/>
                <a:cxnLst>
                  <a:cxn ang="0">
                    <a:pos x="T0" y="T1"/>
                  </a:cxn>
                  <a:cxn ang="0">
                    <a:pos x="T2" y="T3"/>
                  </a:cxn>
                  <a:cxn ang="0">
                    <a:pos x="T4" y="T5"/>
                  </a:cxn>
                </a:cxnLst>
                <a:rect l="0" t="0" r="r" b="b"/>
                <a:pathLst>
                  <a:path w="1" h="1">
                    <a:moveTo>
                      <a:pt x="1" y="0"/>
                    </a:moveTo>
                    <a:cubicBezTo>
                      <a:pt x="0" y="1"/>
                      <a:pt x="1" y="0"/>
                      <a:pt x="1" y="1"/>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05" name="Freeform 344"/>
              <p:cNvSpPr/>
              <p:nvPr/>
            </p:nvSpPr>
            <p:spPr bwMode="auto">
              <a:xfrm>
                <a:off x="3752" y="2940"/>
                <a:ext cx="3" cy="3"/>
              </a:xfrm>
              <a:custGeom>
                <a:avLst/>
                <a:gdLst>
                  <a:gd name="T0" fmla="*/ 0 w 1"/>
                  <a:gd name="T1" fmla="*/ 0 h 1"/>
                  <a:gd name="T2" fmla="*/ 0 w 1"/>
                  <a:gd name="T3" fmla="*/ 1 h 1"/>
                  <a:gd name="T4" fmla="*/ 0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0" y="0"/>
                      <a:pt x="0" y="1"/>
                      <a:pt x="0" y="1"/>
                    </a:cubicBezTo>
                    <a:cubicBezTo>
                      <a:pt x="0" y="1"/>
                      <a:pt x="0" y="1"/>
                      <a:pt x="0" y="1"/>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06" name="Freeform 345"/>
              <p:cNvSpPr/>
              <p:nvPr/>
            </p:nvSpPr>
            <p:spPr bwMode="auto">
              <a:xfrm>
                <a:off x="3975" y="295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07" name="Freeform 346"/>
              <p:cNvSpPr/>
              <p:nvPr/>
            </p:nvSpPr>
            <p:spPr bwMode="auto">
              <a:xfrm>
                <a:off x="3905" y="227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08" name="Freeform 347"/>
              <p:cNvSpPr/>
              <p:nvPr/>
            </p:nvSpPr>
            <p:spPr bwMode="auto">
              <a:xfrm>
                <a:off x="4289" y="2557"/>
                <a:ext cx="2" cy="2"/>
              </a:xfrm>
              <a:custGeom>
                <a:avLst/>
                <a:gdLst>
                  <a:gd name="T0" fmla="*/ 0 w 1"/>
                  <a:gd name="T1" fmla="*/ 1 h 1"/>
                  <a:gd name="T2" fmla="*/ 0 w 1"/>
                  <a:gd name="T3" fmla="*/ 1 h 1"/>
                  <a:gd name="T4" fmla="*/ 0 w 1"/>
                  <a:gd name="T5" fmla="*/ 1 h 1"/>
                </a:gdLst>
                <a:ahLst/>
                <a:cxnLst>
                  <a:cxn ang="0">
                    <a:pos x="T0" y="T1"/>
                  </a:cxn>
                  <a:cxn ang="0">
                    <a:pos x="T2" y="T3"/>
                  </a:cxn>
                  <a:cxn ang="0">
                    <a:pos x="T4" y="T5"/>
                  </a:cxn>
                </a:cxnLst>
                <a:rect l="0" t="0" r="r" b="b"/>
                <a:pathLst>
                  <a:path w="1" h="1">
                    <a:moveTo>
                      <a:pt x="0" y="1"/>
                    </a:moveTo>
                    <a:cubicBezTo>
                      <a:pt x="0" y="1"/>
                      <a:pt x="1" y="0"/>
                      <a:pt x="0" y="1"/>
                    </a:cubicBezTo>
                    <a:cubicBezTo>
                      <a:pt x="1"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09" name="Freeform 348"/>
              <p:cNvSpPr/>
              <p:nvPr/>
            </p:nvSpPr>
            <p:spPr bwMode="auto">
              <a:xfrm>
                <a:off x="3899" y="2262"/>
                <a:ext cx="2" cy="2"/>
              </a:xfrm>
              <a:custGeom>
                <a:avLst/>
                <a:gdLst>
                  <a:gd name="T0" fmla="*/ 2 w 2"/>
                  <a:gd name="T1" fmla="*/ 0 h 2"/>
                  <a:gd name="T2" fmla="*/ 0 w 2"/>
                  <a:gd name="T3" fmla="*/ 2 h 2"/>
                  <a:gd name="T4" fmla="*/ 0 w 2"/>
                  <a:gd name="T5" fmla="*/ 0 h 2"/>
                  <a:gd name="T6" fmla="*/ 2 w 2"/>
                  <a:gd name="T7" fmla="*/ 0 h 2"/>
                </a:gdLst>
                <a:ahLst/>
                <a:cxnLst>
                  <a:cxn ang="0">
                    <a:pos x="T0" y="T1"/>
                  </a:cxn>
                  <a:cxn ang="0">
                    <a:pos x="T2" y="T3"/>
                  </a:cxn>
                  <a:cxn ang="0">
                    <a:pos x="T4" y="T5"/>
                  </a:cxn>
                  <a:cxn ang="0">
                    <a:pos x="T6" y="T7"/>
                  </a:cxn>
                </a:cxnLst>
                <a:rect l="0" t="0" r="r" b="b"/>
                <a:pathLst>
                  <a:path w="2" h="2">
                    <a:moveTo>
                      <a:pt x="2" y="0"/>
                    </a:moveTo>
                    <a:lnTo>
                      <a:pt x="0" y="2"/>
                    </a:lnTo>
                    <a:lnTo>
                      <a:pt x="0" y="0"/>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10" name="Freeform 349"/>
              <p:cNvSpPr/>
              <p:nvPr/>
            </p:nvSpPr>
            <p:spPr bwMode="auto">
              <a:xfrm>
                <a:off x="3939" y="2926"/>
                <a:ext cx="0" cy="2"/>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0"/>
                      <a:pt x="0" y="0"/>
                      <a:pt x="0"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11" name="Freeform 350"/>
              <p:cNvSpPr/>
              <p:nvPr/>
            </p:nvSpPr>
            <p:spPr bwMode="auto">
              <a:xfrm>
                <a:off x="3888" y="2281"/>
                <a:ext cx="2" cy="4"/>
              </a:xfrm>
              <a:custGeom>
                <a:avLst/>
                <a:gdLst>
                  <a:gd name="T0" fmla="*/ 2 w 2"/>
                  <a:gd name="T1" fmla="*/ 0 h 4"/>
                  <a:gd name="T2" fmla="*/ 2 w 2"/>
                  <a:gd name="T3" fmla="*/ 0 h 4"/>
                  <a:gd name="T4" fmla="*/ 0 w 2"/>
                  <a:gd name="T5" fmla="*/ 4 h 4"/>
                  <a:gd name="T6" fmla="*/ 2 w 2"/>
                  <a:gd name="T7" fmla="*/ 0 h 4"/>
                </a:gdLst>
                <a:ahLst/>
                <a:cxnLst>
                  <a:cxn ang="0">
                    <a:pos x="T0" y="T1"/>
                  </a:cxn>
                  <a:cxn ang="0">
                    <a:pos x="T2" y="T3"/>
                  </a:cxn>
                  <a:cxn ang="0">
                    <a:pos x="T4" y="T5"/>
                  </a:cxn>
                  <a:cxn ang="0">
                    <a:pos x="T6" y="T7"/>
                  </a:cxn>
                </a:cxnLst>
                <a:rect l="0" t="0" r="r" b="b"/>
                <a:pathLst>
                  <a:path w="2" h="4">
                    <a:moveTo>
                      <a:pt x="2" y="0"/>
                    </a:moveTo>
                    <a:lnTo>
                      <a:pt x="2" y="0"/>
                    </a:lnTo>
                    <a:lnTo>
                      <a:pt x="0" y="4"/>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12" name="Freeform 351"/>
              <p:cNvSpPr/>
              <p:nvPr/>
            </p:nvSpPr>
            <p:spPr bwMode="auto">
              <a:xfrm>
                <a:off x="3842" y="2270"/>
                <a:ext cx="2" cy="5"/>
              </a:xfrm>
              <a:custGeom>
                <a:avLst/>
                <a:gdLst>
                  <a:gd name="T0" fmla="*/ 0 w 1"/>
                  <a:gd name="T1" fmla="*/ 1 h 2"/>
                  <a:gd name="T2" fmla="*/ 1 w 1"/>
                  <a:gd name="T3" fmla="*/ 1 h 2"/>
                  <a:gd name="T4" fmla="*/ 0 w 1"/>
                  <a:gd name="T5" fmla="*/ 1 h 2"/>
                </a:gdLst>
                <a:ahLst/>
                <a:cxnLst>
                  <a:cxn ang="0">
                    <a:pos x="T0" y="T1"/>
                  </a:cxn>
                  <a:cxn ang="0">
                    <a:pos x="T2" y="T3"/>
                  </a:cxn>
                  <a:cxn ang="0">
                    <a:pos x="T4" y="T5"/>
                  </a:cxn>
                </a:cxnLst>
                <a:rect l="0" t="0" r="r" b="b"/>
                <a:pathLst>
                  <a:path w="1" h="2">
                    <a:moveTo>
                      <a:pt x="0" y="1"/>
                    </a:moveTo>
                    <a:cubicBezTo>
                      <a:pt x="1" y="2"/>
                      <a:pt x="0" y="0"/>
                      <a:pt x="1" y="1"/>
                    </a:cubicBezTo>
                    <a:cubicBezTo>
                      <a:pt x="0"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13" name="Freeform 352"/>
              <p:cNvSpPr/>
              <p:nvPr/>
            </p:nvSpPr>
            <p:spPr bwMode="auto">
              <a:xfrm>
                <a:off x="3844" y="2268"/>
                <a:ext cx="2" cy="2"/>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1" y="1"/>
                      <a:pt x="1" y="1"/>
                      <a:pt x="1" y="1"/>
                    </a:cubicBezTo>
                    <a:cubicBezTo>
                      <a:pt x="1" y="1"/>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14" name="Freeform 353"/>
              <p:cNvSpPr/>
              <p:nvPr/>
            </p:nvSpPr>
            <p:spPr bwMode="auto">
              <a:xfrm>
                <a:off x="3899" y="2272"/>
                <a:ext cx="4" cy="0"/>
              </a:xfrm>
              <a:custGeom>
                <a:avLst/>
                <a:gdLst>
                  <a:gd name="T0" fmla="*/ 0 w 2"/>
                  <a:gd name="T1" fmla="*/ 2 w 2"/>
                  <a:gd name="T2" fmla="*/ 2 w 2"/>
                  <a:gd name="T3" fmla="*/ 0 w 2"/>
                </a:gdLst>
                <a:ahLst/>
                <a:cxnLst>
                  <a:cxn ang="0">
                    <a:pos x="T0" y="0"/>
                  </a:cxn>
                  <a:cxn ang="0">
                    <a:pos x="T1" y="0"/>
                  </a:cxn>
                  <a:cxn ang="0">
                    <a:pos x="T2" y="0"/>
                  </a:cxn>
                  <a:cxn ang="0">
                    <a:pos x="T3" y="0"/>
                  </a:cxn>
                </a:cxnLst>
                <a:rect l="0" t="0" r="r" b="b"/>
                <a:pathLst>
                  <a:path w="2">
                    <a:moveTo>
                      <a:pt x="0" y="0"/>
                    </a:moveTo>
                    <a:cubicBezTo>
                      <a:pt x="2" y="0"/>
                      <a:pt x="2" y="0"/>
                      <a:pt x="2" y="0"/>
                    </a:cubicBezTo>
                    <a:cubicBezTo>
                      <a:pt x="2" y="0"/>
                      <a:pt x="2" y="0"/>
                      <a:pt x="2"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15" name="Freeform 354"/>
              <p:cNvSpPr/>
              <p:nvPr/>
            </p:nvSpPr>
            <p:spPr bwMode="auto">
              <a:xfrm>
                <a:off x="3776" y="2983"/>
                <a:ext cx="0" cy="2"/>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16" name="Freeform 355"/>
              <p:cNvSpPr/>
              <p:nvPr/>
            </p:nvSpPr>
            <p:spPr bwMode="auto">
              <a:xfrm>
                <a:off x="3795" y="2985"/>
                <a:ext cx="2" cy="6"/>
              </a:xfrm>
              <a:custGeom>
                <a:avLst/>
                <a:gdLst>
                  <a:gd name="T0" fmla="*/ 1 w 1"/>
                  <a:gd name="T1" fmla="*/ 2 h 3"/>
                  <a:gd name="T2" fmla="*/ 0 w 1"/>
                  <a:gd name="T3" fmla="*/ 1 h 3"/>
                  <a:gd name="T4" fmla="*/ 1 w 1"/>
                  <a:gd name="T5" fmla="*/ 2 h 3"/>
                </a:gdLst>
                <a:ahLst/>
                <a:cxnLst>
                  <a:cxn ang="0">
                    <a:pos x="T0" y="T1"/>
                  </a:cxn>
                  <a:cxn ang="0">
                    <a:pos x="T2" y="T3"/>
                  </a:cxn>
                  <a:cxn ang="0">
                    <a:pos x="T4" y="T5"/>
                  </a:cxn>
                </a:cxnLst>
                <a:rect l="0" t="0" r="r" b="b"/>
                <a:pathLst>
                  <a:path w="1" h="3">
                    <a:moveTo>
                      <a:pt x="1" y="2"/>
                    </a:moveTo>
                    <a:cubicBezTo>
                      <a:pt x="1" y="0"/>
                      <a:pt x="0" y="1"/>
                      <a:pt x="0" y="1"/>
                    </a:cubicBezTo>
                    <a:cubicBezTo>
                      <a:pt x="0" y="3"/>
                      <a:pt x="1" y="1"/>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17" name="Freeform 356"/>
              <p:cNvSpPr/>
              <p:nvPr/>
            </p:nvSpPr>
            <p:spPr bwMode="auto">
              <a:xfrm>
                <a:off x="3765" y="2972"/>
                <a:ext cx="7" cy="2"/>
              </a:xfrm>
              <a:custGeom>
                <a:avLst/>
                <a:gdLst>
                  <a:gd name="T0" fmla="*/ 0 w 3"/>
                  <a:gd name="T1" fmla="*/ 1 h 1"/>
                  <a:gd name="T2" fmla="*/ 3 w 3"/>
                  <a:gd name="T3" fmla="*/ 0 h 1"/>
                  <a:gd name="T4" fmla="*/ 0 w 3"/>
                  <a:gd name="T5" fmla="*/ 1 h 1"/>
                </a:gdLst>
                <a:ahLst/>
                <a:cxnLst>
                  <a:cxn ang="0">
                    <a:pos x="T0" y="T1"/>
                  </a:cxn>
                  <a:cxn ang="0">
                    <a:pos x="T2" y="T3"/>
                  </a:cxn>
                  <a:cxn ang="0">
                    <a:pos x="T4" y="T5"/>
                  </a:cxn>
                </a:cxnLst>
                <a:rect l="0" t="0" r="r" b="b"/>
                <a:pathLst>
                  <a:path w="3" h="1">
                    <a:moveTo>
                      <a:pt x="0" y="1"/>
                    </a:moveTo>
                    <a:cubicBezTo>
                      <a:pt x="1" y="1"/>
                      <a:pt x="2" y="1"/>
                      <a:pt x="3"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18" name="Freeform 357"/>
              <p:cNvSpPr/>
              <p:nvPr/>
            </p:nvSpPr>
            <p:spPr bwMode="auto">
              <a:xfrm>
                <a:off x="3803" y="2985"/>
                <a:ext cx="3" cy="2"/>
              </a:xfrm>
              <a:custGeom>
                <a:avLst/>
                <a:gdLst>
                  <a:gd name="T0" fmla="*/ 0 w 1"/>
                  <a:gd name="T1" fmla="*/ 0 h 1"/>
                  <a:gd name="T2" fmla="*/ 0 w 1"/>
                  <a:gd name="T3" fmla="*/ 1 h 1"/>
                  <a:gd name="T4" fmla="*/ 1 w 1"/>
                  <a:gd name="T5" fmla="*/ 0 h 1"/>
                  <a:gd name="T6" fmla="*/ 0 w 1"/>
                  <a:gd name="T7" fmla="*/ 0 h 1"/>
                </a:gdLst>
                <a:ahLst/>
                <a:cxnLst>
                  <a:cxn ang="0">
                    <a:pos x="T0" y="T1"/>
                  </a:cxn>
                  <a:cxn ang="0">
                    <a:pos x="T2" y="T3"/>
                  </a:cxn>
                  <a:cxn ang="0">
                    <a:pos x="T4" y="T5"/>
                  </a:cxn>
                  <a:cxn ang="0">
                    <a:pos x="T6" y="T7"/>
                  </a:cxn>
                </a:cxnLst>
                <a:rect l="0" t="0" r="r" b="b"/>
                <a:pathLst>
                  <a:path w="1" h="1">
                    <a:moveTo>
                      <a:pt x="0" y="0"/>
                    </a:moveTo>
                    <a:cubicBezTo>
                      <a:pt x="0" y="1"/>
                      <a:pt x="0" y="1"/>
                      <a:pt x="0" y="1"/>
                    </a:cubicBezTo>
                    <a:cubicBezTo>
                      <a:pt x="0" y="1"/>
                      <a:pt x="1" y="1"/>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19" name="Freeform 358"/>
              <p:cNvSpPr/>
              <p:nvPr/>
            </p:nvSpPr>
            <p:spPr bwMode="auto">
              <a:xfrm>
                <a:off x="3479" y="207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20" name="Freeform 359"/>
              <p:cNvSpPr/>
              <p:nvPr/>
            </p:nvSpPr>
            <p:spPr bwMode="auto">
              <a:xfrm>
                <a:off x="3761" y="2966"/>
                <a:ext cx="2" cy="4"/>
              </a:xfrm>
              <a:custGeom>
                <a:avLst/>
                <a:gdLst>
                  <a:gd name="T0" fmla="*/ 1 w 1"/>
                  <a:gd name="T1" fmla="*/ 0 h 2"/>
                  <a:gd name="T2" fmla="*/ 0 w 1"/>
                  <a:gd name="T3" fmla="*/ 1 h 2"/>
                  <a:gd name="T4" fmla="*/ 1 w 1"/>
                  <a:gd name="T5" fmla="*/ 1 h 2"/>
                  <a:gd name="T6" fmla="*/ 1 w 1"/>
                  <a:gd name="T7" fmla="*/ 0 h 2"/>
                </a:gdLst>
                <a:ahLst/>
                <a:cxnLst>
                  <a:cxn ang="0">
                    <a:pos x="T0" y="T1"/>
                  </a:cxn>
                  <a:cxn ang="0">
                    <a:pos x="T2" y="T3"/>
                  </a:cxn>
                  <a:cxn ang="0">
                    <a:pos x="T4" y="T5"/>
                  </a:cxn>
                  <a:cxn ang="0">
                    <a:pos x="T6" y="T7"/>
                  </a:cxn>
                </a:cxnLst>
                <a:rect l="0" t="0" r="r" b="b"/>
                <a:pathLst>
                  <a:path w="1" h="2">
                    <a:moveTo>
                      <a:pt x="1" y="0"/>
                    </a:moveTo>
                    <a:cubicBezTo>
                      <a:pt x="0" y="1"/>
                      <a:pt x="0" y="1"/>
                      <a:pt x="0" y="1"/>
                    </a:cubicBezTo>
                    <a:cubicBezTo>
                      <a:pt x="0" y="2"/>
                      <a:pt x="0" y="1"/>
                      <a:pt x="1" y="1"/>
                    </a:cubicBezTo>
                    <a:cubicBezTo>
                      <a:pt x="1"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21" name="Freeform 360"/>
              <p:cNvSpPr/>
              <p:nvPr/>
            </p:nvSpPr>
            <p:spPr bwMode="auto">
              <a:xfrm>
                <a:off x="3943" y="2966"/>
                <a:ext cx="0" cy="2"/>
              </a:xfrm>
              <a:custGeom>
                <a:avLst/>
                <a:gdLst>
                  <a:gd name="T0" fmla="*/ 0 h 2"/>
                  <a:gd name="T1" fmla="*/ 2 h 2"/>
                  <a:gd name="T2" fmla="*/ 0 h 2"/>
                  <a:gd name="T3" fmla="*/ 0 h 2"/>
                </a:gdLst>
                <a:ahLst/>
                <a:cxnLst>
                  <a:cxn ang="0">
                    <a:pos x="0" y="T0"/>
                  </a:cxn>
                  <a:cxn ang="0">
                    <a:pos x="0" y="T1"/>
                  </a:cxn>
                  <a:cxn ang="0">
                    <a:pos x="0" y="T2"/>
                  </a:cxn>
                  <a:cxn ang="0">
                    <a:pos x="0" y="T3"/>
                  </a:cxn>
                </a:cxnLst>
                <a:rect l="0" t="0" r="r" b="b"/>
                <a:pathLst>
                  <a:path h="2">
                    <a:moveTo>
                      <a:pt x="0" y="0"/>
                    </a:moveTo>
                    <a:lnTo>
                      <a:pt x="0" y="2"/>
                    </a:ln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22" name="Freeform 361"/>
              <p:cNvSpPr/>
              <p:nvPr/>
            </p:nvSpPr>
            <p:spPr bwMode="auto">
              <a:xfrm>
                <a:off x="4003" y="2940"/>
                <a:ext cx="0" cy="3"/>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23" name="Freeform 362"/>
              <p:cNvSpPr/>
              <p:nvPr/>
            </p:nvSpPr>
            <p:spPr bwMode="auto">
              <a:xfrm>
                <a:off x="4003" y="294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24" name="Freeform 363"/>
              <p:cNvSpPr/>
              <p:nvPr/>
            </p:nvSpPr>
            <p:spPr bwMode="auto">
              <a:xfrm>
                <a:off x="3996" y="2951"/>
                <a:ext cx="3" cy="2"/>
              </a:xfrm>
              <a:custGeom>
                <a:avLst/>
                <a:gdLst>
                  <a:gd name="T0" fmla="*/ 1 w 1"/>
                  <a:gd name="T1" fmla="*/ 0 h 1"/>
                  <a:gd name="T2" fmla="*/ 0 w 1"/>
                  <a:gd name="T3" fmla="*/ 0 h 1"/>
                  <a:gd name="T4" fmla="*/ 1 w 1"/>
                  <a:gd name="T5" fmla="*/ 0 h 1"/>
                </a:gdLst>
                <a:ahLst/>
                <a:cxnLst>
                  <a:cxn ang="0">
                    <a:pos x="T0" y="T1"/>
                  </a:cxn>
                  <a:cxn ang="0">
                    <a:pos x="T2" y="T3"/>
                  </a:cxn>
                  <a:cxn ang="0">
                    <a:pos x="T4" y="T5"/>
                  </a:cxn>
                </a:cxnLst>
                <a:rect l="0" t="0" r="r" b="b"/>
                <a:pathLst>
                  <a:path w="1" h="1">
                    <a:moveTo>
                      <a:pt x="1" y="0"/>
                    </a:moveTo>
                    <a:cubicBezTo>
                      <a:pt x="0" y="0"/>
                      <a:pt x="0" y="0"/>
                      <a:pt x="0" y="0"/>
                    </a:cubicBezTo>
                    <a:cubicBezTo>
                      <a:pt x="1"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25" name="Freeform 364"/>
              <p:cNvSpPr/>
              <p:nvPr/>
            </p:nvSpPr>
            <p:spPr bwMode="auto">
              <a:xfrm>
                <a:off x="3757" y="3023"/>
                <a:ext cx="4" cy="4"/>
              </a:xfrm>
              <a:custGeom>
                <a:avLst/>
                <a:gdLst>
                  <a:gd name="T0" fmla="*/ 1 w 2"/>
                  <a:gd name="T1" fmla="*/ 0 h 2"/>
                  <a:gd name="T2" fmla="*/ 1 w 2"/>
                  <a:gd name="T3" fmla="*/ 2 h 2"/>
                  <a:gd name="T4" fmla="*/ 1 w 2"/>
                  <a:gd name="T5" fmla="*/ 0 h 2"/>
                </a:gdLst>
                <a:ahLst/>
                <a:cxnLst>
                  <a:cxn ang="0">
                    <a:pos x="T0" y="T1"/>
                  </a:cxn>
                  <a:cxn ang="0">
                    <a:pos x="T2" y="T3"/>
                  </a:cxn>
                  <a:cxn ang="0">
                    <a:pos x="T4" y="T5"/>
                  </a:cxn>
                </a:cxnLst>
                <a:rect l="0" t="0" r="r" b="b"/>
                <a:pathLst>
                  <a:path w="2" h="2">
                    <a:moveTo>
                      <a:pt x="1" y="0"/>
                    </a:moveTo>
                    <a:cubicBezTo>
                      <a:pt x="0" y="2"/>
                      <a:pt x="2" y="1"/>
                      <a:pt x="1" y="2"/>
                    </a:cubicBezTo>
                    <a:cubicBezTo>
                      <a:pt x="1"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26" name="Freeform 365"/>
              <p:cNvSpPr/>
              <p:nvPr/>
            </p:nvSpPr>
            <p:spPr bwMode="auto">
              <a:xfrm>
                <a:off x="4003" y="2949"/>
                <a:ext cx="0" cy="4"/>
              </a:xfrm>
              <a:custGeom>
                <a:avLst/>
                <a:gdLst>
                  <a:gd name="T0" fmla="*/ 2 h 2"/>
                  <a:gd name="T1" fmla="*/ 1 h 2"/>
                  <a:gd name="T2" fmla="*/ 2 h 2"/>
                </a:gdLst>
                <a:ahLst/>
                <a:cxnLst>
                  <a:cxn ang="0">
                    <a:pos x="0" y="T0"/>
                  </a:cxn>
                  <a:cxn ang="0">
                    <a:pos x="0" y="T1"/>
                  </a:cxn>
                  <a:cxn ang="0">
                    <a:pos x="0" y="T2"/>
                  </a:cxn>
                </a:cxnLst>
                <a:rect l="0" t="0" r="r" b="b"/>
                <a:pathLst>
                  <a:path h="2">
                    <a:moveTo>
                      <a:pt x="0" y="2"/>
                    </a:moveTo>
                    <a:cubicBezTo>
                      <a:pt x="0" y="2"/>
                      <a:pt x="0" y="0"/>
                      <a:pt x="0" y="1"/>
                    </a:cubicBezTo>
                    <a:cubicBezTo>
                      <a:pt x="0" y="1"/>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27" name="Freeform 366"/>
              <p:cNvSpPr/>
              <p:nvPr/>
            </p:nvSpPr>
            <p:spPr bwMode="auto">
              <a:xfrm>
                <a:off x="3869" y="2938"/>
                <a:ext cx="2"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28" name="Freeform 367"/>
              <p:cNvSpPr/>
              <p:nvPr/>
            </p:nvSpPr>
            <p:spPr bwMode="auto">
              <a:xfrm>
                <a:off x="4026" y="2926"/>
                <a:ext cx="2" cy="4"/>
              </a:xfrm>
              <a:custGeom>
                <a:avLst/>
                <a:gdLst>
                  <a:gd name="T0" fmla="*/ 0 w 2"/>
                  <a:gd name="T1" fmla="*/ 0 h 4"/>
                  <a:gd name="T2" fmla="*/ 2 w 2"/>
                  <a:gd name="T3" fmla="*/ 4 h 4"/>
                  <a:gd name="T4" fmla="*/ 2 w 2"/>
                  <a:gd name="T5" fmla="*/ 4 h 4"/>
                  <a:gd name="T6" fmla="*/ 0 w 2"/>
                  <a:gd name="T7" fmla="*/ 0 h 4"/>
                </a:gdLst>
                <a:ahLst/>
                <a:cxnLst>
                  <a:cxn ang="0">
                    <a:pos x="T0" y="T1"/>
                  </a:cxn>
                  <a:cxn ang="0">
                    <a:pos x="T2" y="T3"/>
                  </a:cxn>
                  <a:cxn ang="0">
                    <a:pos x="T4" y="T5"/>
                  </a:cxn>
                  <a:cxn ang="0">
                    <a:pos x="T6" y="T7"/>
                  </a:cxn>
                </a:cxnLst>
                <a:rect l="0" t="0" r="r" b="b"/>
                <a:pathLst>
                  <a:path w="2" h="4">
                    <a:moveTo>
                      <a:pt x="0" y="0"/>
                    </a:moveTo>
                    <a:lnTo>
                      <a:pt x="2" y="4"/>
                    </a:lnTo>
                    <a:lnTo>
                      <a:pt x="2" y="4"/>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29" name="Rectangle 368"/>
              <p:cNvSpPr>
                <a:spLocks noChangeArrowheads="1"/>
              </p:cNvSpPr>
              <p:nvPr/>
            </p:nvSpPr>
            <p:spPr bwMode="auto">
              <a:xfrm>
                <a:off x="4275" y="2542"/>
                <a:ext cx="1"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30" name="Oval 369"/>
              <p:cNvSpPr>
                <a:spLocks noChangeArrowheads="1"/>
              </p:cNvSpPr>
              <p:nvPr/>
            </p:nvSpPr>
            <p:spPr bwMode="auto">
              <a:xfrm>
                <a:off x="3472" y="2075"/>
                <a:ext cx="1" cy="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31" name="Freeform 370"/>
              <p:cNvSpPr/>
              <p:nvPr/>
            </p:nvSpPr>
            <p:spPr bwMode="auto">
              <a:xfrm>
                <a:off x="4219" y="2518"/>
                <a:ext cx="2" cy="3"/>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0" y="1"/>
                      <a:pt x="0"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32" name="Freeform 371"/>
              <p:cNvSpPr/>
              <p:nvPr/>
            </p:nvSpPr>
            <p:spPr bwMode="auto">
              <a:xfrm>
                <a:off x="4230" y="2525"/>
                <a:ext cx="2" cy="2"/>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0"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33" name="Freeform 372"/>
              <p:cNvSpPr/>
              <p:nvPr/>
            </p:nvSpPr>
            <p:spPr bwMode="auto">
              <a:xfrm>
                <a:off x="3472" y="207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34" name="Freeform 373"/>
              <p:cNvSpPr/>
              <p:nvPr/>
            </p:nvSpPr>
            <p:spPr bwMode="auto">
              <a:xfrm>
                <a:off x="4217" y="2482"/>
                <a:ext cx="145" cy="117"/>
              </a:xfrm>
              <a:custGeom>
                <a:avLst/>
                <a:gdLst>
                  <a:gd name="T0" fmla="*/ 63 w 68"/>
                  <a:gd name="T1" fmla="*/ 35 h 55"/>
                  <a:gd name="T2" fmla="*/ 47 w 68"/>
                  <a:gd name="T3" fmla="*/ 21 h 55"/>
                  <a:gd name="T4" fmla="*/ 43 w 68"/>
                  <a:gd name="T5" fmla="*/ 21 h 55"/>
                  <a:gd name="T6" fmla="*/ 40 w 68"/>
                  <a:gd name="T7" fmla="*/ 15 h 55"/>
                  <a:gd name="T8" fmla="*/ 35 w 68"/>
                  <a:gd name="T9" fmla="*/ 11 h 55"/>
                  <a:gd name="T10" fmla="*/ 29 w 68"/>
                  <a:gd name="T11" fmla="*/ 6 h 55"/>
                  <a:gd name="T12" fmla="*/ 24 w 68"/>
                  <a:gd name="T13" fmla="*/ 7 h 55"/>
                  <a:gd name="T14" fmla="*/ 16 w 68"/>
                  <a:gd name="T15" fmla="*/ 6 h 55"/>
                  <a:gd name="T16" fmla="*/ 13 w 68"/>
                  <a:gd name="T17" fmla="*/ 5 h 55"/>
                  <a:gd name="T18" fmla="*/ 10 w 68"/>
                  <a:gd name="T19" fmla="*/ 1 h 55"/>
                  <a:gd name="T20" fmla="*/ 9 w 68"/>
                  <a:gd name="T21" fmla="*/ 1 h 55"/>
                  <a:gd name="T22" fmla="*/ 5 w 68"/>
                  <a:gd name="T23" fmla="*/ 2 h 55"/>
                  <a:gd name="T24" fmla="*/ 2 w 68"/>
                  <a:gd name="T25" fmla="*/ 3 h 55"/>
                  <a:gd name="T26" fmla="*/ 2 w 68"/>
                  <a:gd name="T27" fmla="*/ 6 h 55"/>
                  <a:gd name="T28" fmla="*/ 5 w 68"/>
                  <a:gd name="T29" fmla="*/ 8 h 55"/>
                  <a:gd name="T30" fmla="*/ 4 w 68"/>
                  <a:gd name="T31" fmla="*/ 10 h 55"/>
                  <a:gd name="T32" fmla="*/ 6 w 68"/>
                  <a:gd name="T33" fmla="*/ 13 h 55"/>
                  <a:gd name="T34" fmla="*/ 4 w 68"/>
                  <a:gd name="T35" fmla="*/ 16 h 55"/>
                  <a:gd name="T36" fmla="*/ 2 w 68"/>
                  <a:gd name="T37" fmla="*/ 19 h 55"/>
                  <a:gd name="T38" fmla="*/ 6 w 68"/>
                  <a:gd name="T39" fmla="*/ 16 h 55"/>
                  <a:gd name="T40" fmla="*/ 9 w 68"/>
                  <a:gd name="T41" fmla="*/ 13 h 55"/>
                  <a:gd name="T42" fmla="*/ 7 w 68"/>
                  <a:gd name="T43" fmla="*/ 19 h 55"/>
                  <a:gd name="T44" fmla="*/ 8 w 68"/>
                  <a:gd name="T45" fmla="*/ 18 h 55"/>
                  <a:gd name="T46" fmla="*/ 8 w 68"/>
                  <a:gd name="T47" fmla="*/ 21 h 55"/>
                  <a:gd name="T48" fmla="*/ 9 w 68"/>
                  <a:gd name="T49" fmla="*/ 21 h 55"/>
                  <a:gd name="T50" fmla="*/ 10 w 68"/>
                  <a:gd name="T51" fmla="*/ 22 h 55"/>
                  <a:gd name="T52" fmla="*/ 15 w 68"/>
                  <a:gd name="T53" fmla="*/ 17 h 55"/>
                  <a:gd name="T54" fmla="*/ 11 w 68"/>
                  <a:gd name="T55" fmla="*/ 23 h 55"/>
                  <a:gd name="T56" fmla="*/ 13 w 68"/>
                  <a:gd name="T57" fmla="*/ 23 h 55"/>
                  <a:gd name="T58" fmla="*/ 16 w 68"/>
                  <a:gd name="T59" fmla="*/ 23 h 55"/>
                  <a:gd name="T60" fmla="*/ 18 w 68"/>
                  <a:gd name="T61" fmla="*/ 24 h 55"/>
                  <a:gd name="T62" fmla="*/ 18 w 68"/>
                  <a:gd name="T63" fmla="*/ 24 h 55"/>
                  <a:gd name="T64" fmla="*/ 21 w 68"/>
                  <a:gd name="T65" fmla="*/ 24 h 55"/>
                  <a:gd name="T66" fmla="*/ 23 w 68"/>
                  <a:gd name="T67" fmla="*/ 23 h 55"/>
                  <a:gd name="T68" fmla="*/ 22 w 68"/>
                  <a:gd name="T69" fmla="*/ 26 h 55"/>
                  <a:gd name="T70" fmla="*/ 25 w 68"/>
                  <a:gd name="T71" fmla="*/ 24 h 55"/>
                  <a:gd name="T72" fmla="*/ 24 w 68"/>
                  <a:gd name="T73" fmla="*/ 27 h 55"/>
                  <a:gd name="T74" fmla="*/ 26 w 68"/>
                  <a:gd name="T75" fmla="*/ 29 h 55"/>
                  <a:gd name="T76" fmla="*/ 28 w 68"/>
                  <a:gd name="T77" fmla="*/ 30 h 55"/>
                  <a:gd name="T78" fmla="*/ 29 w 68"/>
                  <a:gd name="T79" fmla="*/ 32 h 55"/>
                  <a:gd name="T80" fmla="*/ 31 w 68"/>
                  <a:gd name="T81" fmla="*/ 31 h 55"/>
                  <a:gd name="T82" fmla="*/ 32 w 68"/>
                  <a:gd name="T83" fmla="*/ 32 h 55"/>
                  <a:gd name="T84" fmla="*/ 31 w 68"/>
                  <a:gd name="T85" fmla="*/ 33 h 55"/>
                  <a:gd name="T86" fmla="*/ 34 w 68"/>
                  <a:gd name="T87" fmla="*/ 34 h 55"/>
                  <a:gd name="T88" fmla="*/ 37 w 68"/>
                  <a:gd name="T89" fmla="*/ 34 h 55"/>
                  <a:gd name="T90" fmla="*/ 39 w 68"/>
                  <a:gd name="T91" fmla="*/ 34 h 55"/>
                  <a:gd name="T92" fmla="*/ 44 w 68"/>
                  <a:gd name="T93" fmla="*/ 32 h 55"/>
                  <a:gd name="T94" fmla="*/ 43 w 68"/>
                  <a:gd name="T95" fmla="*/ 36 h 55"/>
                  <a:gd name="T96" fmla="*/ 46 w 68"/>
                  <a:gd name="T97" fmla="*/ 36 h 55"/>
                  <a:gd name="T98" fmla="*/ 47 w 68"/>
                  <a:gd name="T99" fmla="*/ 38 h 55"/>
                  <a:gd name="T100" fmla="*/ 48 w 68"/>
                  <a:gd name="T101" fmla="*/ 43 h 55"/>
                  <a:gd name="T102" fmla="*/ 50 w 68"/>
                  <a:gd name="T103" fmla="*/ 44 h 55"/>
                  <a:gd name="T104" fmla="*/ 58 w 68"/>
                  <a:gd name="T105" fmla="*/ 45 h 55"/>
                  <a:gd name="T106" fmla="*/ 58 w 68"/>
                  <a:gd name="T107" fmla="*/ 5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8" h="55">
                    <a:moveTo>
                      <a:pt x="66" y="42"/>
                    </a:moveTo>
                    <a:cubicBezTo>
                      <a:pt x="65" y="40"/>
                      <a:pt x="67" y="35"/>
                      <a:pt x="64" y="34"/>
                    </a:cubicBezTo>
                    <a:cubicBezTo>
                      <a:pt x="63" y="35"/>
                      <a:pt x="62" y="35"/>
                      <a:pt x="62" y="36"/>
                    </a:cubicBezTo>
                    <a:cubicBezTo>
                      <a:pt x="62" y="35"/>
                      <a:pt x="62" y="35"/>
                      <a:pt x="62" y="35"/>
                    </a:cubicBezTo>
                    <a:cubicBezTo>
                      <a:pt x="61" y="36"/>
                      <a:pt x="61" y="36"/>
                      <a:pt x="61" y="36"/>
                    </a:cubicBezTo>
                    <a:cubicBezTo>
                      <a:pt x="61" y="36"/>
                      <a:pt x="62" y="35"/>
                      <a:pt x="63" y="35"/>
                    </a:cubicBezTo>
                    <a:cubicBezTo>
                      <a:pt x="62" y="34"/>
                      <a:pt x="61" y="34"/>
                      <a:pt x="61" y="33"/>
                    </a:cubicBezTo>
                    <a:cubicBezTo>
                      <a:pt x="59" y="34"/>
                      <a:pt x="60" y="32"/>
                      <a:pt x="58" y="34"/>
                    </a:cubicBezTo>
                    <a:cubicBezTo>
                      <a:pt x="59" y="33"/>
                      <a:pt x="59" y="33"/>
                      <a:pt x="59" y="33"/>
                    </a:cubicBezTo>
                    <a:cubicBezTo>
                      <a:pt x="58" y="33"/>
                      <a:pt x="58" y="33"/>
                      <a:pt x="59" y="31"/>
                    </a:cubicBezTo>
                    <a:cubicBezTo>
                      <a:pt x="59" y="28"/>
                      <a:pt x="56" y="27"/>
                      <a:pt x="55" y="24"/>
                    </a:cubicBezTo>
                    <a:cubicBezTo>
                      <a:pt x="53" y="22"/>
                      <a:pt x="50" y="22"/>
                      <a:pt x="47" y="21"/>
                    </a:cubicBezTo>
                    <a:cubicBezTo>
                      <a:pt x="45" y="23"/>
                      <a:pt x="45" y="22"/>
                      <a:pt x="43" y="23"/>
                    </a:cubicBezTo>
                    <a:cubicBezTo>
                      <a:pt x="44" y="23"/>
                      <a:pt x="44" y="23"/>
                      <a:pt x="44" y="23"/>
                    </a:cubicBezTo>
                    <a:cubicBezTo>
                      <a:pt x="42" y="23"/>
                      <a:pt x="43" y="22"/>
                      <a:pt x="44" y="21"/>
                    </a:cubicBezTo>
                    <a:cubicBezTo>
                      <a:pt x="43" y="22"/>
                      <a:pt x="44" y="21"/>
                      <a:pt x="42" y="22"/>
                    </a:cubicBezTo>
                    <a:cubicBezTo>
                      <a:pt x="41" y="24"/>
                      <a:pt x="44" y="20"/>
                      <a:pt x="43" y="21"/>
                    </a:cubicBezTo>
                    <a:cubicBezTo>
                      <a:pt x="44" y="20"/>
                      <a:pt x="42" y="22"/>
                      <a:pt x="43" y="21"/>
                    </a:cubicBezTo>
                    <a:cubicBezTo>
                      <a:pt x="41" y="22"/>
                      <a:pt x="44" y="20"/>
                      <a:pt x="44" y="18"/>
                    </a:cubicBezTo>
                    <a:cubicBezTo>
                      <a:pt x="43" y="18"/>
                      <a:pt x="41" y="19"/>
                      <a:pt x="41" y="17"/>
                    </a:cubicBezTo>
                    <a:cubicBezTo>
                      <a:pt x="41" y="17"/>
                      <a:pt x="40" y="18"/>
                      <a:pt x="40" y="18"/>
                    </a:cubicBezTo>
                    <a:cubicBezTo>
                      <a:pt x="42" y="16"/>
                      <a:pt x="39" y="19"/>
                      <a:pt x="40" y="17"/>
                    </a:cubicBezTo>
                    <a:cubicBezTo>
                      <a:pt x="40" y="17"/>
                      <a:pt x="40" y="17"/>
                      <a:pt x="40" y="17"/>
                    </a:cubicBezTo>
                    <a:cubicBezTo>
                      <a:pt x="41" y="15"/>
                      <a:pt x="39" y="17"/>
                      <a:pt x="40" y="15"/>
                    </a:cubicBezTo>
                    <a:cubicBezTo>
                      <a:pt x="40" y="15"/>
                      <a:pt x="40" y="15"/>
                      <a:pt x="40" y="15"/>
                    </a:cubicBezTo>
                    <a:cubicBezTo>
                      <a:pt x="38" y="16"/>
                      <a:pt x="40" y="13"/>
                      <a:pt x="39" y="15"/>
                    </a:cubicBezTo>
                    <a:cubicBezTo>
                      <a:pt x="40" y="14"/>
                      <a:pt x="39" y="14"/>
                      <a:pt x="40" y="13"/>
                    </a:cubicBezTo>
                    <a:cubicBezTo>
                      <a:pt x="37" y="16"/>
                      <a:pt x="40" y="12"/>
                      <a:pt x="38" y="13"/>
                    </a:cubicBezTo>
                    <a:cubicBezTo>
                      <a:pt x="38" y="13"/>
                      <a:pt x="38" y="13"/>
                      <a:pt x="38" y="13"/>
                    </a:cubicBezTo>
                    <a:cubicBezTo>
                      <a:pt x="37" y="12"/>
                      <a:pt x="37" y="11"/>
                      <a:pt x="35" y="11"/>
                    </a:cubicBezTo>
                    <a:cubicBezTo>
                      <a:pt x="34" y="11"/>
                      <a:pt x="36" y="8"/>
                      <a:pt x="34" y="9"/>
                    </a:cubicBezTo>
                    <a:cubicBezTo>
                      <a:pt x="33" y="10"/>
                      <a:pt x="33" y="10"/>
                      <a:pt x="33" y="10"/>
                    </a:cubicBezTo>
                    <a:cubicBezTo>
                      <a:pt x="32" y="10"/>
                      <a:pt x="33" y="9"/>
                      <a:pt x="34" y="9"/>
                    </a:cubicBezTo>
                    <a:cubicBezTo>
                      <a:pt x="32" y="10"/>
                      <a:pt x="33" y="8"/>
                      <a:pt x="33" y="7"/>
                    </a:cubicBezTo>
                    <a:cubicBezTo>
                      <a:pt x="32" y="8"/>
                      <a:pt x="32" y="8"/>
                      <a:pt x="32" y="8"/>
                    </a:cubicBezTo>
                    <a:cubicBezTo>
                      <a:pt x="32" y="7"/>
                      <a:pt x="29" y="7"/>
                      <a:pt x="29" y="6"/>
                    </a:cubicBezTo>
                    <a:cubicBezTo>
                      <a:pt x="28" y="9"/>
                      <a:pt x="28" y="7"/>
                      <a:pt x="28" y="8"/>
                    </a:cubicBezTo>
                    <a:cubicBezTo>
                      <a:pt x="28" y="8"/>
                      <a:pt x="28" y="7"/>
                      <a:pt x="28" y="6"/>
                    </a:cubicBezTo>
                    <a:cubicBezTo>
                      <a:pt x="28" y="6"/>
                      <a:pt x="28" y="6"/>
                      <a:pt x="28" y="5"/>
                    </a:cubicBezTo>
                    <a:cubicBezTo>
                      <a:pt x="27" y="6"/>
                      <a:pt x="26" y="7"/>
                      <a:pt x="26" y="7"/>
                    </a:cubicBezTo>
                    <a:cubicBezTo>
                      <a:pt x="27" y="4"/>
                      <a:pt x="26" y="6"/>
                      <a:pt x="26" y="5"/>
                    </a:cubicBezTo>
                    <a:cubicBezTo>
                      <a:pt x="25" y="7"/>
                      <a:pt x="24" y="8"/>
                      <a:pt x="24" y="7"/>
                    </a:cubicBezTo>
                    <a:cubicBezTo>
                      <a:pt x="26" y="5"/>
                      <a:pt x="26" y="5"/>
                      <a:pt x="26" y="5"/>
                    </a:cubicBezTo>
                    <a:cubicBezTo>
                      <a:pt x="24" y="6"/>
                      <a:pt x="24" y="3"/>
                      <a:pt x="22" y="5"/>
                    </a:cubicBezTo>
                    <a:cubicBezTo>
                      <a:pt x="22" y="4"/>
                      <a:pt x="22" y="4"/>
                      <a:pt x="22" y="4"/>
                    </a:cubicBezTo>
                    <a:cubicBezTo>
                      <a:pt x="21" y="5"/>
                      <a:pt x="21" y="3"/>
                      <a:pt x="19" y="5"/>
                    </a:cubicBezTo>
                    <a:cubicBezTo>
                      <a:pt x="19" y="4"/>
                      <a:pt x="19" y="4"/>
                      <a:pt x="19" y="3"/>
                    </a:cubicBezTo>
                    <a:cubicBezTo>
                      <a:pt x="18" y="4"/>
                      <a:pt x="18" y="4"/>
                      <a:pt x="16" y="6"/>
                    </a:cubicBezTo>
                    <a:cubicBezTo>
                      <a:pt x="16" y="6"/>
                      <a:pt x="17" y="5"/>
                      <a:pt x="17" y="4"/>
                    </a:cubicBezTo>
                    <a:cubicBezTo>
                      <a:pt x="17" y="4"/>
                      <a:pt x="18" y="2"/>
                      <a:pt x="16" y="4"/>
                    </a:cubicBezTo>
                    <a:cubicBezTo>
                      <a:pt x="17" y="3"/>
                      <a:pt x="17" y="3"/>
                      <a:pt x="17" y="3"/>
                    </a:cubicBezTo>
                    <a:cubicBezTo>
                      <a:pt x="16" y="4"/>
                      <a:pt x="14" y="5"/>
                      <a:pt x="15" y="3"/>
                    </a:cubicBezTo>
                    <a:cubicBezTo>
                      <a:pt x="14" y="4"/>
                      <a:pt x="14" y="5"/>
                      <a:pt x="13" y="6"/>
                    </a:cubicBezTo>
                    <a:cubicBezTo>
                      <a:pt x="13" y="6"/>
                      <a:pt x="14" y="4"/>
                      <a:pt x="13" y="5"/>
                    </a:cubicBezTo>
                    <a:cubicBezTo>
                      <a:pt x="14" y="4"/>
                      <a:pt x="14" y="4"/>
                      <a:pt x="14" y="4"/>
                    </a:cubicBezTo>
                    <a:cubicBezTo>
                      <a:pt x="14" y="3"/>
                      <a:pt x="13" y="3"/>
                      <a:pt x="12" y="4"/>
                    </a:cubicBezTo>
                    <a:cubicBezTo>
                      <a:pt x="13" y="2"/>
                      <a:pt x="11" y="3"/>
                      <a:pt x="12" y="2"/>
                    </a:cubicBezTo>
                    <a:cubicBezTo>
                      <a:pt x="11" y="3"/>
                      <a:pt x="12" y="1"/>
                      <a:pt x="9" y="3"/>
                    </a:cubicBezTo>
                    <a:cubicBezTo>
                      <a:pt x="10" y="2"/>
                      <a:pt x="10" y="2"/>
                      <a:pt x="10" y="2"/>
                    </a:cubicBezTo>
                    <a:cubicBezTo>
                      <a:pt x="10" y="2"/>
                      <a:pt x="10" y="2"/>
                      <a:pt x="10" y="1"/>
                    </a:cubicBezTo>
                    <a:cubicBezTo>
                      <a:pt x="11" y="1"/>
                      <a:pt x="9" y="2"/>
                      <a:pt x="8" y="2"/>
                    </a:cubicBezTo>
                    <a:cubicBezTo>
                      <a:pt x="9" y="1"/>
                      <a:pt x="9" y="1"/>
                      <a:pt x="9" y="1"/>
                    </a:cubicBezTo>
                    <a:cubicBezTo>
                      <a:pt x="9" y="2"/>
                      <a:pt x="7" y="3"/>
                      <a:pt x="6" y="4"/>
                    </a:cubicBezTo>
                    <a:cubicBezTo>
                      <a:pt x="6" y="3"/>
                      <a:pt x="5" y="4"/>
                      <a:pt x="6" y="3"/>
                    </a:cubicBezTo>
                    <a:cubicBezTo>
                      <a:pt x="7" y="3"/>
                      <a:pt x="8" y="2"/>
                      <a:pt x="10" y="1"/>
                    </a:cubicBezTo>
                    <a:cubicBezTo>
                      <a:pt x="10" y="0"/>
                      <a:pt x="7" y="2"/>
                      <a:pt x="9" y="1"/>
                    </a:cubicBezTo>
                    <a:cubicBezTo>
                      <a:pt x="9" y="0"/>
                      <a:pt x="9" y="1"/>
                      <a:pt x="7" y="2"/>
                    </a:cubicBezTo>
                    <a:cubicBezTo>
                      <a:pt x="9" y="1"/>
                      <a:pt x="9" y="1"/>
                      <a:pt x="9" y="1"/>
                    </a:cubicBezTo>
                    <a:cubicBezTo>
                      <a:pt x="9" y="1"/>
                      <a:pt x="8" y="1"/>
                      <a:pt x="8" y="1"/>
                    </a:cubicBezTo>
                    <a:cubicBezTo>
                      <a:pt x="8" y="1"/>
                      <a:pt x="8" y="1"/>
                      <a:pt x="8" y="1"/>
                    </a:cubicBezTo>
                    <a:cubicBezTo>
                      <a:pt x="6" y="2"/>
                      <a:pt x="6" y="1"/>
                      <a:pt x="4" y="2"/>
                    </a:cubicBezTo>
                    <a:cubicBezTo>
                      <a:pt x="5" y="2"/>
                      <a:pt x="5" y="2"/>
                      <a:pt x="5" y="2"/>
                    </a:cubicBezTo>
                    <a:cubicBezTo>
                      <a:pt x="4" y="3"/>
                      <a:pt x="3" y="3"/>
                      <a:pt x="4" y="2"/>
                    </a:cubicBezTo>
                    <a:cubicBezTo>
                      <a:pt x="6" y="1"/>
                      <a:pt x="7" y="1"/>
                      <a:pt x="7" y="1"/>
                    </a:cubicBezTo>
                    <a:cubicBezTo>
                      <a:pt x="4" y="2"/>
                      <a:pt x="4" y="2"/>
                      <a:pt x="4" y="2"/>
                    </a:cubicBezTo>
                    <a:cubicBezTo>
                      <a:pt x="5" y="1"/>
                      <a:pt x="4" y="2"/>
                      <a:pt x="3" y="3"/>
                    </a:cubicBezTo>
                    <a:cubicBezTo>
                      <a:pt x="4" y="2"/>
                      <a:pt x="4" y="2"/>
                      <a:pt x="4" y="2"/>
                    </a:cubicBezTo>
                    <a:cubicBezTo>
                      <a:pt x="2" y="3"/>
                      <a:pt x="2" y="3"/>
                      <a:pt x="2" y="3"/>
                    </a:cubicBezTo>
                    <a:cubicBezTo>
                      <a:pt x="3" y="3"/>
                      <a:pt x="2" y="4"/>
                      <a:pt x="3" y="4"/>
                    </a:cubicBezTo>
                    <a:cubicBezTo>
                      <a:pt x="4" y="3"/>
                      <a:pt x="4" y="3"/>
                      <a:pt x="4" y="3"/>
                    </a:cubicBezTo>
                    <a:cubicBezTo>
                      <a:pt x="5" y="3"/>
                      <a:pt x="7" y="2"/>
                      <a:pt x="5" y="3"/>
                    </a:cubicBezTo>
                    <a:cubicBezTo>
                      <a:pt x="3" y="5"/>
                      <a:pt x="3" y="5"/>
                      <a:pt x="3" y="5"/>
                    </a:cubicBezTo>
                    <a:cubicBezTo>
                      <a:pt x="3" y="4"/>
                      <a:pt x="4" y="4"/>
                      <a:pt x="4" y="4"/>
                    </a:cubicBezTo>
                    <a:cubicBezTo>
                      <a:pt x="2" y="6"/>
                      <a:pt x="2" y="6"/>
                      <a:pt x="2" y="6"/>
                    </a:cubicBezTo>
                    <a:cubicBezTo>
                      <a:pt x="5" y="4"/>
                      <a:pt x="3" y="6"/>
                      <a:pt x="4" y="5"/>
                    </a:cubicBezTo>
                    <a:cubicBezTo>
                      <a:pt x="3" y="6"/>
                      <a:pt x="3" y="6"/>
                      <a:pt x="3" y="6"/>
                    </a:cubicBezTo>
                    <a:cubicBezTo>
                      <a:pt x="2" y="7"/>
                      <a:pt x="4" y="5"/>
                      <a:pt x="5" y="5"/>
                    </a:cubicBezTo>
                    <a:cubicBezTo>
                      <a:pt x="4" y="5"/>
                      <a:pt x="2" y="7"/>
                      <a:pt x="2" y="8"/>
                    </a:cubicBezTo>
                    <a:cubicBezTo>
                      <a:pt x="2" y="8"/>
                      <a:pt x="4" y="7"/>
                      <a:pt x="3" y="9"/>
                    </a:cubicBezTo>
                    <a:cubicBezTo>
                      <a:pt x="3" y="9"/>
                      <a:pt x="4" y="9"/>
                      <a:pt x="5" y="8"/>
                    </a:cubicBezTo>
                    <a:cubicBezTo>
                      <a:pt x="5" y="8"/>
                      <a:pt x="3" y="10"/>
                      <a:pt x="4" y="9"/>
                    </a:cubicBezTo>
                    <a:cubicBezTo>
                      <a:pt x="3" y="10"/>
                      <a:pt x="2" y="12"/>
                      <a:pt x="1" y="13"/>
                    </a:cubicBezTo>
                    <a:cubicBezTo>
                      <a:pt x="1" y="13"/>
                      <a:pt x="0" y="14"/>
                      <a:pt x="1" y="14"/>
                    </a:cubicBezTo>
                    <a:cubicBezTo>
                      <a:pt x="0" y="14"/>
                      <a:pt x="0" y="15"/>
                      <a:pt x="0" y="15"/>
                    </a:cubicBezTo>
                    <a:cubicBezTo>
                      <a:pt x="1" y="14"/>
                      <a:pt x="2" y="13"/>
                      <a:pt x="2" y="12"/>
                    </a:cubicBezTo>
                    <a:cubicBezTo>
                      <a:pt x="3" y="10"/>
                      <a:pt x="3" y="12"/>
                      <a:pt x="4" y="10"/>
                    </a:cubicBezTo>
                    <a:cubicBezTo>
                      <a:pt x="4" y="11"/>
                      <a:pt x="5" y="11"/>
                      <a:pt x="5" y="11"/>
                    </a:cubicBezTo>
                    <a:cubicBezTo>
                      <a:pt x="5" y="11"/>
                      <a:pt x="4" y="12"/>
                      <a:pt x="3" y="13"/>
                    </a:cubicBezTo>
                    <a:cubicBezTo>
                      <a:pt x="5" y="12"/>
                      <a:pt x="6" y="11"/>
                      <a:pt x="6" y="12"/>
                    </a:cubicBezTo>
                    <a:cubicBezTo>
                      <a:pt x="7" y="11"/>
                      <a:pt x="7" y="11"/>
                      <a:pt x="8" y="9"/>
                    </a:cubicBezTo>
                    <a:cubicBezTo>
                      <a:pt x="8" y="9"/>
                      <a:pt x="8" y="8"/>
                      <a:pt x="8" y="9"/>
                    </a:cubicBezTo>
                    <a:cubicBezTo>
                      <a:pt x="7" y="10"/>
                      <a:pt x="6" y="12"/>
                      <a:pt x="6" y="13"/>
                    </a:cubicBezTo>
                    <a:cubicBezTo>
                      <a:pt x="4" y="15"/>
                      <a:pt x="6" y="12"/>
                      <a:pt x="4" y="14"/>
                    </a:cubicBezTo>
                    <a:cubicBezTo>
                      <a:pt x="2" y="16"/>
                      <a:pt x="2" y="15"/>
                      <a:pt x="3" y="14"/>
                    </a:cubicBezTo>
                    <a:cubicBezTo>
                      <a:pt x="1" y="16"/>
                      <a:pt x="3" y="15"/>
                      <a:pt x="1" y="16"/>
                    </a:cubicBezTo>
                    <a:cubicBezTo>
                      <a:pt x="1" y="17"/>
                      <a:pt x="2" y="16"/>
                      <a:pt x="3" y="16"/>
                    </a:cubicBezTo>
                    <a:cubicBezTo>
                      <a:pt x="4" y="15"/>
                      <a:pt x="4" y="15"/>
                      <a:pt x="4" y="14"/>
                    </a:cubicBezTo>
                    <a:cubicBezTo>
                      <a:pt x="6" y="12"/>
                      <a:pt x="4" y="16"/>
                      <a:pt x="4" y="16"/>
                    </a:cubicBezTo>
                    <a:cubicBezTo>
                      <a:pt x="3" y="16"/>
                      <a:pt x="3" y="16"/>
                      <a:pt x="3" y="16"/>
                    </a:cubicBezTo>
                    <a:cubicBezTo>
                      <a:pt x="3" y="17"/>
                      <a:pt x="4" y="16"/>
                      <a:pt x="4" y="16"/>
                    </a:cubicBezTo>
                    <a:cubicBezTo>
                      <a:pt x="2" y="19"/>
                      <a:pt x="4" y="16"/>
                      <a:pt x="2" y="18"/>
                    </a:cubicBezTo>
                    <a:cubicBezTo>
                      <a:pt x="1" y="20"/>
                      <a:pt x="1" y="20"/>
                      <a:pt x="1" y="20"/>
                    </a:cubicBezTo>
                    <a:cubicBezTo>
                      <a:pt x="1" y="20"/>
                      <a:pt x="3" y="18"/>
                      <a:pt x="3" y="18"/>
                    </a:cubicBezTo>
                    <a:cubicBezTo>
                      <a:pt x="2" y="19"/>
                      <a:pt x="2" y="19"/>
                      <a:pt x="2" y="19"/>
                    </a:cubicBezTo>
                    <a:cubicBezTo>
                      <a:pt x="3" y="19"/>
                      <a:pt x="3" y="19"/>
                      <a:pt x="3" y="19"/>
                    </a:cubicBezTo>
                    <a:cubicBezTo>
                      <a:pt x="3" y="18"/>
                      <a:pt x="4" y="17"/>
                      <a:pt x="4" y="17"/>
                    </a:cubicBezTo>
                    <a:cubicBezTo>
                      <a:pt x="6" y="14"/>
                      <a:pt x="4" y="16"/>
                      <a:pt x="5" y="16"/>
                    </a:cubicBezTo>
                    <a:cubicBezTo>
                      <a:pt x="6" y="15"/>
                      <a:pt x="5" y="16"/>
                      <a:pt x="6" y="15"/>
                    </a:cubicBezTo>
                    <a:cubicBezTo>
                      <a:pt x="7" y="13"/>
                      <a:pt x="7" y="13"/>
                      <a:pt x="7" y="13"/>
                    </a:cubicBezTo>
                    <a:cubicBezTo>
                      <a:pt x="8" y="14"/>
                      <a:pt x="6" y="15"/>
                      <a:pt x="6" y="16"/>
                    </a:cubicBezTo>
                    <a:cubicBezTo>
                      <a:pt x="6" y="16"/>
                      <a:pt x="5" y="16"/>
                      <a:pt x="6" y="15"/>
                    </a:cubicBezTo>
                    <a:cubicBezTo>
                      <a:pt x="5" y="17"/>
                      <a:pt x="4" y="19"/>
                      <a:pt x="3" y="19"/>
                    </a:cubicBezTo>
                    <a:cubicBezTo>
                      <a:pt x="3" y="21"/>
                      <a:pt x="4" y="18"/>
                      <a:pt x="5" y="18"/>
                    </a:cubicBezTo>
                    <a:cubicBezTo>
                      <a:pt x="4" y="19"/>
                      <a:pt x="5" y="17"/>
                      <a:pt x="6" y="16"/>
                    </a:cubicBezTo>
                    <a:cubicBezTo>
                      <a:pt x="9" y="13"/>
                      <a:pt x="4" y="20"/>
                      <a:pt x="5" y="19"/>
                    </a:cubicBezTo>
                    <a:cubicBezTo>
                      <a:pt x="7" y="17"/>
                      <a:pt x="8" y="16"/>
                      <a:pt x="9" y="13"/>
                    </a:cubicBezTo>
                    <a:cubicBezTo>
                      <a:pt x="10" y="13"/>
                      <a:pt x="10" y="12"/>
                      <a:pt x="10" y="12"/>
                    </a:cubicBezTo>
                    <a:cubicBezTo>
                      <a:pt x="9" y="14"/>
                      <a:pt x="9" y="14"/>
                      <a:pt x="8" y="15"/>
                    </a:cubicBezTo>
                    <a:cubicBezTo>
                      <a:pt x="8" y="16"/>
                      <a:pt x="8" y="16"/>
                      <a:pt x="8" y="16"/>
                    </a:cubicBezTo>
                    <a:cubicBezTo>
                      <a:pt x="7" y="17"/>
                      <a:pt x="7" y="17"/>
                      <a:pt x="7" y="17"/>
                    </a:cubicBezTo>
                    <a:cubicBezTo>
                      <a:pt x="6" y="19"/>
                      <a:pt x="6" y="20"/>
                      <a:pt x="5" y="21"/>
                    </a:cubicBezTo>
                    <a:cubicBezTo>
                      <a:pt x="6" y="20"/>
                      <a:pt x="6" y="19"/>
                      <a:pt x="7" y="19"/>
                    </a:cubicBezTo>
                    <a:cubicBezTo>
                      <a:pt x="6" y="20"/>
                      <a:pt x="6" y="21"/>
                      <a:pt x="6" y="21"/>
                    </a:cubicBezTo>
                    <a:cubicBezTo>
                      <a:pt x="6" y="20"/>
                      <a:pt x="7" y="18"/>
                      <a:pt x="8" y="18"/>
                    </a:cubicBezTo>
                    <a:cubicBezTo>
                      <a:pt x="8" y="18"/>
                      <a:pt x="7" y="20"/>
                      <a:pt x="7" y="20"/>
                    </a:cubicBezTo>
                    <a:cubicBezTo>
                      <a:pt x="6" y="22"/>
                      <a:pt x="6" y="22"/>
                      <a:pt x="6" y="22"/>
                    </a:cubicBezTo>
                    <a:cubicBezTo>
                      <a:pt x="7" y="20"/>
                      <a:pt x="5" y="22"/>
                      <a:pt x="6" y="22"/>
                    </a:cubicBezTo>
                    <a:cubicBezTo>
                      <a:pt x="8" y="18"/>
                      <a:pt x="8" y="18"/>
                      <a:pt x="8" y="18"/>
                    </a:cubicBezTo>
                    <a:cubicBezTo>
                      <a:pt x="9" y="18"/>
                      <a:pt x="8" y="19"/>
                      <a:pt x="8" y="19"/>
                    </a:cubicBezTo>
                    <a:cubicBezTo>
                      <a:pt x="7" y="20"/>
                      <a:pt x="7" y="20"/>
                      <a:pt x="7" y="20"/>
                    </a:cubicBezTo>
                    <a:cubicBezTo>
                      <a:pt x="8" y="20"/>
                      <a:pt x="6" y="23"/>
                      <a:pt x="7" y="22"/>
                    </a:cubicBezTo>
                    <a:cubicBezTo>
                      <a:pt x="7" y="21"/>
                      <a:pt x="7" y="21"/>
                      <a:pt x="7" y="21"/>
                    </a:cubicBezTo>
                    <a:cubicBezTo>
                      <a:pt x="7" y="22"/>
                      <a:pt x="7" y="22"/>
                      <a:pt x="7" y="22"/>
                    </a:cubicBezTo>
                    <a:cubicBezTo>
                      <a:pt x="7" y="21"/>
                      <a:pt x="7" y="22"/>
                      <a:pt x="8" y="21"/>
                    </a:cubicBezTo>
                    <a:cubicBezTo>
                      <a:pt x="7" y="22"/>
                      <a:pt x="7" y="22"/>
                      <a:pt x="7" y="22"/>
                    </a:cubicBezTo>
                    <a:cubicBezTo>
                      <a:pt x="8" y="22"/>
                      <a:pt x="9" y="20"/>
                      <a:pt x="8" y="22"/>
                    </a:cubicBezTo>
                    <a:cubicBezTo>
                      <a:pt x="9" y="19"/>
                      <a:pt x="8" y="21"/>
                      <a:pt x="8" y="20"/>
                    </a:cubicBezTo>
                    <a:cubicBezTo>
                      <a:pt x="9" y="19"/>
                      <a:pt x="9" y="19"/>
                      <a:pt x="10" y="19"/>
                    </a:cubicBezTo>
                    <a:cubicBezTo>
                      <a:pt x="8" y="21"/>
                      <a:pt x="10" y="19"/>
                      <a:pt x="10" y="19"/>
                    </a:cubicBezTo>
                    <a:cubicBezTo>
                      <a:pt x="9" y="21"/>
                      <a:pt x="9" y="21"/>
                      <a:pt x="9" y="21"/>
                    </a:cubicBezTo>
                    <a:cubicBezTo>
                      <a:pt x="10" y="19"/>
                      <a:pt x="10" y="19"/>
                      <a:pt x="10" y="19"/>
                    </a:cubicBezTo>
                    <a:cubicBezTo>
                      <a:pt x="8" y="23"/>
                      <a:pt x="11" y="19"/>
                      <a:pt x="10" y="20"/>
                    </a:cubicBezTo>
                    <a:cubicBezTo>
                      <a:pt x="10" y="21"/>
                      <a:pt x="9" y="22"/>
                      <a:pt x="9" y="23"/>
                    </a:cubicBezTo>
                    <a:cubicBezTo>
                      <a:pt x="10" y="20"/>
                      <a:pt x="11" y="20"/>
                      <a:pt x="12" y="18"/>
                    </a:cubicBezTo>
                    <a:cubicBezTo>
                      <a:pt x="11" y="19"/>
                      <a:pt x="10" y="21"/>
                      <a:pt x="9" y="23"/>
                    </a:cubicBezTo>
                    <a:cubicBezTo>
                      <a:pt x="10" y="21"/>
                      <a:pt x="9" y="24"/>
                      <a:pt x="10" y="22"/>
                    </a:cubicBezTo>
                    <a:cubicBezTo>
                      <a:pt x="10" y="21"/>
                      <a:pt x="11" y="21"/>
                      <a:pt x="12" y="20"/>
                    </a:cubicBezTo>
                    <a:cubicBezTo>
                      <a:pt x="12" y="20"/>
                      <a:pt x="11" y="21"/>
                      <a:pt x="11" y="21"/>
                    </a:cubicBezTo>
                    <a:cubicBezTo>
                      <a:pt x="11" y="21"/>
                      <a:pt x="12" y="19"/>
                      <a:pt x="12" y="19"/>
                    </a:cubicBezTo>
                    <a:cubicBezTo>
                      <a:pt x="12" y="19"/>
                      <a:pt x="14" y="17"/>
                      <a:pt x="13" y="19"/>
                    </a:cubicBezTo>
                    <a:cubicBezTo>
                      <a:pt x="12" y="20"/>
                      <a:pt x="12" y="19"/>
                      <a:pt x="12" y="20"/>
                    </a:cubicBezTo>
                    <a:cubicBezTo>
                      <a:pt x="12" y="21"/>
                      <a:pt x="14" y="17"/>
                      <a:pt x="15" y="17"/>
                    </a:cubicBezTo>
                    <a:cubicBezTo>
                      <a:pt x="15" y="16"/>
                      <a:pt x="16" y="13"/>
                      <a:pt x="17" y="12"/>
                    </a:cubicBezTo>
                    <a:cubicBezTo>
                      <a:pt x="17" y="13"/>
                      <a:pt x="16" y="13"/>
                      <a:pt x="16" y="15"/>
                    </a:cubicBezTo>
                    <a:cubicBezTo>
                      <a:pt x="16" y="15"/>
                      <a:pt x="16" y="15"/>
                      <a:pt x="16" y="15"/>
                    </a:cubicBezTo>
                    <a:cubicBezTo>
                      <a:pt x="15" y="18"/>
                      <a:pt x="13" y="19"/>
                      <a:pt x="12" y="21"/>
                    </a:cubicBezTo>
                    <a:cubicBezTo>
                      <a:pt x="13" y="20"/>
                      <a:pt x="13" y="20"/>
                      <a:pt x="13" y="20"/>
                    </a:cubicBezTo>
                    <a:cubicBezTo>
                      <a:pt x="11" y="23"/>
                      <a:pt x="11" y="23"/>
                      <a:pt x="11" y="23"/>
                    </a:cubicBezTo>
                    <a:cubicBezTo>
                      <a:pt x="12" y="21"/>
                      <a:pt x="12" y="23"/>
                      <a:pt x="12" y="22"/>
                    </a:cubicBezTo>
                    <a:cubicBezTo>
                      <a:pt x="13" y="21"/>
                      <a:pt x="12" y="23"/>
                      <a:pt x="12" y="22"/>
                    </a:cubicBezTo>
                    <a:cubicBezTo>
                      <a:pt x="13" y="21"/>
                      <a:pt x="14" y="19"/>
                      <a:pt x="14" y="20"/>
                    </a:cubicBezTo>
                    <a:cubicBezTo>
                      <a:pt x="12" y="23"/>
                      <a:pt x="12" y="23"/>
                      <a:pt x="12" y="23"/>
                    </a:cubicBezTo>
                    <a:cubicBezTo>
                      <a:pt x="12" y="23"/>
                      <a:pt x="13" y="21"/>
                      <a:pt x="13" y="22"/>
                    </a:cubicBezTo>
                    <a:cubicBezTo>
                      <a:pt x="13" y="23"/>
                      <a:pt x="13" y="23"/>
                      <a:pt x="13" y="23"/>
                    </a:cubicBezTo>
                    <a:cubicBezTo>
                      <a:pt x="13" y="23"/>
                      <a:pt x="14" y="24"/>
                      <a:pt x="16" y="20"/>
                    </a:cubicBezTo>
                    <a:cubicBezTo>
                      <a:pt x="16" y="22"/>
                      <a:pt x="16" y="22"/>
                      <a:pt x="15" y="23"/>
                    </a:cubicBezTo>
                    <a:cubicBezTo>
                      <a:pt x="16" y="23"/>
                      <a:pt x="16" y="22"/>
                      <a:pt x="16" y="22"/>
                    </a:cubicBezTo>
                    <a:cubicBezTo>
                      <a:pt x="16" y="23"/>
                      <a:pt x="16" y="23"/>
                      <a:pt x="16" y="23"/>
                    </a:cubicBezTo>
                    <a:cubicBezTo>
                      <a:pt x="15" y="25"/>
                      <a:pt x="16" y="23"/>
                      <a:pt x="17" y="22"/>
                    </a:cubicBezTo>
                    <a:cubicBezTo>
                      <a:pt x="16" y="23"/>
                      <a:pt x="16" y="23"/>
                      <a:pt x="16" y="23"/>
                    </a:cubicBezTo>
                    <a:cubicBezTo>
                      <a:pt x="16" y="25"/>
                      <a:pt x="17" y="23"/>
                      <a:pt x="17" y="22"/>
                    </a:cubicBezTo>
                    <a:cubicBezTo>
                      <a:pt x="17" y="23"/>
                      <a:pt x="17" y="23"/>
                      <a:pt x="17" y="23"/>
                    </a:cubicBezTo>
                    <a:cubicBezTo>
                      <a:pt x="18" y="22"/>
                      <a:pt x="18" y="22"/>
                      <a:pt x="18" y="22"/>
                    </a:cubicBezTo>
                    <a:cubicBezTo>
                      <a:pt x="18" y="22"/>
                      <a:pt x="18" y="22"/>
                      <a:pt x="17" y="24"/>
                    </a:cubicBezTo>
                    <a:cubicBezTo>
                      <a:pt x="18" y="23"/>
                      <a:pt x="18" y="23"/>
                      <a:pt x="18" y="23"/>
                    </a:cubicBezTo>
                    <a:cubicBezTo>
                      <a:pt x="17" y="24"/>
                      <a:pt x="18" y="24"/>
                      <a:pt x="18" y="24"/>
                    </a:cubicBezTo>
                    <a:cubicBezTo>
                      <a:pt x="18" y="24"/>
                      <a:pt x="18" y="23"/>
                      <a:pt x="18" y="24"/>
                    </a:cubicBezTo>
                    <a:cubicBezTo>
                      <a:pt x="18" y="23"/>
                      <a:pt x="19" y="23"/>
                      <a:pt x="20" y="21"/>
                    </a:cubicBezTo>
                    <a:cubicBezTo>
                      <a:pt x="21" y="19"/>
                      <a:pt x="19" y="22"/>
                      <a:pt x="20" y="21"/>
                    </a:cubicBezTo>
                    <a:cubicBezTo>
                      <a:pt x="19" y="23"/>
                      <a:pt x="19" y="23"/>
                      <a:pt x="19" y="23"/>
                    </a:cubicBezTo>
                    <a:cubicBezTo>
                      <a:pt x="19" y="23"/>
                      <a:pt x="19" y="24"/>
                      <a:pt x="18" y="24"/>
                    </a:cubicBezTo>
                    <a:cubicBezTo>
                      <a:pt x="18" y="24"/>
                      <a:pt x="18" y="24"/>
                      <a:pt x="18" y="24"/>
                    </a:cubicBezTo>
                    <a:cubicBezTo>
                      <a:pt x="19" y="23"/>
                      <a:pt x="19" y="23"/>
                      <a:pt x="19" y="23"/>
                    </a:cubicBezTo>
                    <a:cubicBezTo>
                      <a:pt x="18" y="25"/>
                      <a:pt x="20" y="23"/>
                      <a:pt x="20" y="24"/>
                    </a:cubicBezTo>
                    <a:cubicBezTo>
                      <a:pt x="20" y="24"/>
                      <a:pt x="22" y="22"/>
                      <a:pt x="22" y="22"/>
                    </a:cubicBezTo>
                    <a:cubicBezTo>
                      <a:pt x="24" y="20"/>
                      <a:pt x="21" y="24"/>
                      <a:pt x="20" y="25"/>
                    </a:cubicBezTo>
                    <a:cubicBezTo>
                      <a:pt x="21" y="24"/>
                      <a:pt x="21" y="24"/>
                      <a:pt x="21" y="24"/>
                    </a:cubicBezTo>
                    <a:cubicBezTo>
                      <a:pt x="21" y="24"/>
                      <a:pt x="21" y="24"/>
                      <a:pt x="21" y="24"/>
                    </a:cubicBezTo>
                    <a:cubicBezTo>
                      <a:pt x="22" y="24"/>
                      <a:pt x="22" y="23"/>
                      <a:pt x="22" y="24"/>
                    </a:cubicBezTo>
                    <a:cubicBezTo>
                      <a:pt x="22" y="24"/>
                      <a:pt x="22" y="24"/>
                      <a:pt x="22" y="24"/>
                    </a:cubicBezTo>
                    <a:cubicBezTo>
                      <a:pt x="22" y="25"/>
                      <a:pt x="21" y="26"/>
                      <a:pt x="21" y="26"/>
                    </a:cubicBezTo>
                    <a:cubicBezTo>
                      <a:pt x="22" y="24"/>
                      <a:pt x="22" y="25"/>
                      <a:pt x="23" y="24"/>
                    </a:cubicBezTo>
                    <a:cubicBezTo>
                      <a:pt x="22" y="25"/>
                      <a:pt x="22" y="25"/>
                      <a:pt x="22" y="25"/>
                    </a:cubicBezTo>
                    <a:cubicBezTo>
                      <a:pt x="23" y="23"/>
                      <a:pt x="23" y="23"/>
                      <a:pt x="23" y="23"/>
                    </a:cubicBezTo>
                    <a:cubicBezTo>
                      <a:pt x="23" y="24"/>
                      <a:pt x="23" y="24"/>
                      <a:pt x="23" y="24"/>
                    </a:cubicBezTo>
                    <a:cubicBezTo>
                      <a:pt x="22" y="26"/>
                      <a:pt x="22" y="26"/>
                      <a:pt x="22" y="26"/>
                    </a:cubicBezTo>
                    <a:cubicBezTo>
                      <a:pt x="21" y="26"/>
                      <a:pt x="23" y="24"/>
                      <a:pt x="24" y="24"/>
                    </a:cubicBezTo>
                    <a:cubicBezTo>
                      <a:pt x="24" y="23"/>
                      <a:pt x="23" y="24"/>
                      <a:pt x="23" y="25"/>
                    </a:cubicBezTo>
                    <a:cubicBezTo>
                      <a:pt x="22" y="25"/>
                      <a:pt x="23" y="25"/>
                      <a:pt x="23" y="25"/>
                    </a:cubicBezTo>
                    <a:cubicBezTo>
                      <a:pt x="22" y="26"/>
                      <a:pt x="23" y="25"/>
                      <a:pt x="22" y="26"/>
                    </a:cubicBezTo>
                    <a:cubicBezTo>
                      <a:pt x="22" y="26"/>
                      <a:pt x="23" y="25"/>
                      <a:pt x="23" y="25"/>
                    </a:cubicBezTo>
                    <a:cubicBezTo>
                      <a:pt x="23" y="25"/>
                      <a:pt x="24" y="25"/>
                      <a:pt x="23" y="26"/>
                    </a:cubicBezTo>
                    <a:cubicBezTo>
                      <a:pt x="23" y="26"/>
                      <a:pt x="23" y="26"/>
                      <a:pt x="24" y="25"/>
                    </a:cubicBezTo>
                    <a:cubicBezTo>
                      <a:pt x="24" y="25"/>
                      <a:pt x="24" y="24"/>
                      <a:pt x="25" y="24"/>
                    </a:cubicBezTo>
                    <a:cubicBezTo>
                      <a:pt x="25" y="24"/>
                      <a:pt x="25" y="23"/>
                      <a:pt x="25" y="24"/>
                    </a:cubicBezTo>
                    <a:cubicBezTo>
                      <a:pt x="25" y="24"/>
                      <a:pt x="25" y="24"/>
                      <a:pt x="25" y="24"/>
                    </a:cubicBezTo>
                    <a:cubicBezTo>
                      <a:pt x="25" y="24"/>
                      <a:pt x="25" y="24"/>
                      <a:pt x="26" y="23"/>
                    </a:cubicBezTo>
                    <a:cubicBezTo>
                      <a:pt x="24" y="25"/>
                      <a:pt x="24" y="25"/>
                      <a:pt x="24" y="25"/>
                    </a:cubicBezTo>
                    <a:cubicBezTo>
                      <a:pt x="25" y="24"/>
                      <a:pt x="25" y="24"/>
                      <a:pt x="26" y="24"/>
                    </a:cubicBezTo>
                    <a:cubicBezTo>
                      <a:pt x="25" y="25"/>
                      <a:pt x="23" y="27"/>
                      <a:pt x="23" y="27"/>
                    </a:cubicBezTo>
                    <a:cubicBezTo>
                      <a:pt x="25" y="26"/>
                      <a:pt x="25" y="26"/>
                      <a:pt x="25" y="26"/>
                    </a:cubicBezTo>
                    <a:cubicBezTo>
                      <a:pt x="25" y="26"/>
                      <a:pt x="25" y="26"/>
                      <a:pt x="24" y="27"/>
                    </a:cubicBezTo>
                    <a:cubicBezTo>
                      <a:pt x="24" y="28"/>
                      <a:pt x="27" y="24"/>
                      <a:pt x="27" y="25"/>
                    </a:cubicBezTo>
                    <a:cubicBezTo>
                      <a:pt x="25" y="27"/>
                      <a:pt x="25" y="27"/>
                      <a:pt x="25" y="27"/>
                    </a:cubicBezTo>
                    <a:cubicBezTo>
                      <a:pt x="26" y="27"/>
                      <a:pt x="26" y="27"/>
                      <a:pt x="26" y="27"/>
                    </a:cubicBezTo>
                    <a:cubicBezTo>
                      <a:pt x="26" y="26"/>
                      <a:pt x="25" y="28"/>
                      <a:pt x="25" y="27"/>
                    </a:cubicBezTo>
                    <a:cubicBezTo>
                      <a:pt x="26" y="26"/>
                      <a:pt x="26" y="26"/>
                      <a:pt x="26" y="26"/>
                    </a:cubicBezTo>
                    <a:cubicBezTo>
                      <a:pt x="24" y="29"/>
                      <a:pt x="27" y="27"/>
                      <a:pt x="26" y="29"/>
                    </a:cubicBezTo>
                    <a:cubicBezTo>
                      <a:pt x="27" y="27"/>
                      <a:pt x="26" y="29"/>
                      <a:pt x="27" y="28"/>
                    </a:cubicBezTo>
                    <a:cubicBezTo>
                      <a:pt x="25" y="30"/>
                      <a:pt x="27" y="28"/>
                      <a:pt x="26" y="29"/>
                    </a:cubicBezTo>
                    <a:cubicBezTo>
                      <a:pt x="28" y="27"/>
                      <a:pt x="28" y="27"/>
                      <a:pt x="28" y="27"/>
                    </a:cubicBezTo>
                    <a:cubicBezTo>
                      <a:pt x="27" y="29"/>
                      <a:pt x="31" y="25"/>
                      <a:pt x="29" y="27"/>
                    </a:cubicBezTo>
                    <a:cubicBezTo>
                      <a:pt x="27" y="29"/>
                      <a:pt x="27" y="29"/>
                      <a:pt x="27" y="29"/>
                    </a:cubicBezTo>
                    <a:cubicBezTo>
                      <a:pt x="26" y="31"/>
                      <a:pt x="29" y="27"/>
                      <a:pt x="28" y="30"/>
                    </a:cubicBezTo>
                    <a:cubicBezTo>
                      <a:pt x="28" y="29"/>
                      <a:pt x="29" y="28"/>
                      <a:pt x="30" y="27"/>
                    </a:cubicBezTo>
                    <a:cubicBezTo>
                      <a:pt x="30" y="28"/>
                      <a:pt x="29" y="29"/>
                      <a:pt x="29" y="30"/>
                    </a:cubicBezTo>
                    <a:cubicBezTo>
                      <a:pt x="29" y="29"/>
                      <a:pt x="30" y="29"/>
                      <a:pt x="29" y="30"/>
                    </a:cubicBezTo>
                    <a:cubicBezTo>
                      <a:pt x="28" y="30"/>
                      <a:pt x="28" y="30"/>
                      <a:pt x="28" y="30"/>
                    </a:cubicBezTo>
                    <a:cubicBezTo>
                      <a:pt x="28" y="31"/>
                      <a:pt x="29" y="30"/>
                      <a:pt x="30" y="30"/>
                    </a:cubicBezTo>
                    <a:cubicBezTo>
                      <a:pt x="28" y="31"/>
                      <a:pt x="29" y="31"/>
                      <a:pt x="29" y="32"/>
                    </a:cubicBezTo>
                    <a:cubicBezTo>
                      <a:pt x="31" y="30"/>
                      <a:pt x="29" y="33"/>
                      <a:pt x="31" y="31"/>
                    </a:cubicBezTo>
                    <a:cubicBezTo>
                      <a:pt x="30" y="31"/>
                      <a:pt x="30" y="31"/>
                      <a:pt x="30" y="31"/>
                    </a:cubicBezTo>
                    <a:cubicBezTo>
                      <a:pt x="31" y="31"/>
                      <a:pt x="32" y="29"/>
                      <a:pt x="32" y="29"/>
                    </a:cubicBezTo>
                    <a:cubicBezTo>
                      <a:pt x="31" y="31"/>
                      <a:pt x="31" y="31"/>
                      <a:pt x="31" y="31"/>
                    </a:cubicBezTo>
                    <a:cubicBezTo>
                      <a:pt x="29" y="33"/>
                      <a:pt x="31" y="31"/>
                      <a:pt x="30" y="32"/>
                    </a:cubicBezTo>
                    <a:cubicBezTo>
                      <a:pt x="31" y="31"/>
                      <a:pt x="30" y="32"/>
                      <a:pt x="31" y="31"/>
                    </a:cubicBezTo>
                    <a:cubicBezTo>
                      <a:pt x="32" y="31"/>
                      <a:pt x="32" y="31"/>
                      <a:pt x="32" y="31"/>
                    </a:cubicBezTo>
                    <a:cubicBezTo>
                      <a:pt x="33" y="30"/>
                      <a:pt x="33" y="30"/>
                      <a:pt x="33" y="30"/>
                    </a:cubicBezTo>
                    <a:cubicBezTo>
                      <a:pt x="33" y="30"/>
                      <a:pt x="31" y="32"/>
                      <a:pt x="31" y="32"/>
                    </a:cubicBezTo>
                    <a:cubicBezTo>
                      <a:pt x="31" y="33"/>
                      <a:pt x="31" y="32"/>
                      <a:pt x="32" y="32"/>
                    </a:cubicBezTo>
                    <a:cubicBezTo>
                      <a:pt x="32" y="32"/>
                      <a:pt x="32" y="32"/>
                      <a:pt x="32" y="32"/>
                    </a:cubicBezTo>
                    <a:cubicBezTo>
                      <a:pt x="32" y="32"/>
                      <a:pt x="32" y="32"/>
                      <a:pt x="32" y="32"/>
                    </a:cubicBezTo>
                    <a:cubicBezTo>
                      <a:pt x="32" y="32"/>
                      <a:pt x="32" y="32"/>
                      <a:pt x="32" y="32"/>
                    </a:cubicBezTo>
                    <a:cubicBezTo>
                      <a:pt x="32" y="32"/>
                      <a:pt x="32" y="32"/>
                      <a:pt x="32" y="32"/>
                    </a:cubicBezTo>
                    <a:cubicBezTo>
                      <a:pt x="32" y="32"/>
                      <a:pt x="32" y="32"/>
                      <a:pt x="32" y="32"/>
                    </a:cubicBezTo>
                    <a:cubicBezTo>
                      <a:pt x="32" y="32"/>
                      <a:pt x="32" y="32"/>
                      <a:pt x="32" y="32"/>
                    </a:cubicBezTo>
                    <a:cubicBezTo>
                      <a:pt x="32" y="32"/>
                      <a:pt x="32" y="32"/>
                      <a:pt x="32" y="32"/>
                    </a:cubicBezTo>
                    <a:cubicBezTo>
                      <a:pt x="32" y="32"/>
                      <a:pt x="32" y="32"/>
                      <a:pt x="31" y="33"/>
                    </a:cubicBezTo>
                    <a:cubicBezTo>
                      <a:pt x="30" y="34"/>
                      <a:pt x="30" y="34"/>
                      <a:pt x="30" y="34"/>
                    </a:cubicBezTo>
                    <a:cubicBezTo>
                      <a:pt x="30" y="34"/>
                      <a:pt x="32" y="33"/>
                      <a:pt x="32" y="32"/>
                    </a:cubicBezTo>
                    <a:cubicBezTo>
                      <a:pt x="32" y="34"/>
                      <a:pt x="33" y="33"/>
                      <a:pt x="34" y="33"/>
                    </a:cubicBezTo>
                    <a:cubicBezTo>
                      <a:pt x="34" y="33"/>
                      <a:pt x="33" y="33"/>
                      <a:pt x="33" y="33"/>
                    </a:cubicBezTo>
                    <a:cubicBezTo>
                      <a:pt x="34" y="33"/>
                      <a:pt x="35" y="32"/>
                      <a:pt x="34" y="33"/>
                    </a:cubicBezTo>
                    <a:cubicBezTo>
                      <a:pt x="35" y="32"/>
                      <a:pt x="33" y="34"/>
                      <a:pt x="34" y="34"/>
                    </a:cubicBezTo>
                    <a:cubicBezTo>
                      <a:pt x="33" y="34"/>
                      <a:pt x="35" y="33"/>
                      <a:pt x="34" y="33"/>
                    </a:cubicBezTo>
                    <a:cubicBezTo>
                      <a:pt x="33" y="35"/>
                      <a:pt x="36" y="32"/>
                      <a:pt x="35" y="34"/>
                    </a:cubicBezTo>
                    <a:cubicBezTo>
                      <a:pt x="36" y="33"/>
                      <a:pt x="35" y="34"/>
                      <a:pt x="34" y="35"/>
                    </a:cubicBezTo>
                    <a:cubicBezTo>
                      <a:pt x="35" y="34"/>
                      <a:pt x="36" y="34"/>
                      <a:pt x="37" y="33"/>
                    </a:cubicBezTo>
                    <a:cubicBezTo>
                      <a:pt x="36" y="34"/>
                      <a:pt x="36" y="34"/>
                      <a:pt x="36" y="34"/>
                    </a:cubicBezTo>
                    <a:cubicBezTo>
                      <a:pt x="36" y="34"/>
                      <a:pt x="36" y="34"/>
                      <a:pt x="37" y="34"/>
                    </a:cubicBezTo>
                    <a:cubicBezTo>
                      <a:pt x="38" y="33"/>
                      <a:pt x="39" y="32"/>
                      <a:pt x="39" y="32"/>
                    </a:cubicBezTo>
                    <a:cubicBezTo>
                      <a:pt x="39" y="32"/>
                      <a:pt x="39" y="32"/>
                      <a:pt x="39" y="32"/>
                    </a:cubicBezTo>
                    <a:cubicBezTo>
                      <a:pt x="40" y="32"/>
                      <a:pt x="40" y="32"/>
                      <a:pt x="40" y="32"/>
                    </a:cubicBezTo>
                    <a:cubicBezTo>
                      <a:pt x="39" y="33"/>
                      <a:pt x="39" y="32"/>
                      <a:pt x="39" y="33"/>
                    </a:cubicBezTo>
                    <a:cubicBezTo>
                      <a:pt x="37" y="35"/>
                      <a:pt x="38" y="34"/>
                      <a:pt x="38" y="35"/>
                    </a:cubicBezTo>
                    <a:cubicBezTo>
                      <a:pt x="39" y="34"/>
                      <a:pt x="39" y="34"/>
                      <a:pt x="39" y="34"/>
                    </a:cubicBezTo>
                    <a:cubicBezTo>
                      <a:pt x="40" y="33"/>
                      <a:pt x="38" y="35"/>
                      <a:pt x="38" y="35"/>
                    </a:cubicBezTo>
                    <a:cubicBezTo>
                      <a:pt x="42" y="32"/>
                      <a:pt x="42" y="32"/>
                      <a:pt x="42" y="32"/>
                    </a:cubicBezTo>
                    <a:cubicBezTo>
                      <a:pt x="42" y="32"/>
                      <a:pt x="41" y="33"/>
                      <a:pt x="40" y="34"/>
                    </a:cubicBezTo>
                    <a:cubicBezTo>
                      <a:pt x="40" y="34"/>
                      <a:pt x="42" y="32"/>
                      <a:pt x="44" y="31"/>
                    </a:cubicBezTo>
                    <a:cubicBezTo>
                      <a:pt x="44" y="31"/>
                      <a:pt x="45" y="31"/>
                      <a:pt x="45" y="31"/>
                    </a:cubicBezTo>
                    <a:cubicBezTo>
                      <a:pt x="44" y="32"/>
                      <a:pt x="45" y="31"/>
                      <a:pt x="44" y="32"/>
                    </a:cubicBezTo>
                    <a:cubicBezTo>
                      <a:pt x="43" y="33"/>
                      <a:pt x="43" y="33"/>
                      <a:pt x="43" y="33"/>
                    </a:cubicBezTo>
                    <a:cubicBezTo>
                      <a:pt x="43" y="33"/>
                      <a:pt x="41" y="34"/>
                      <a:pt x="40" y="35"/>
                    </a:cubicBezTo>
                    <a:cubicBezTo>
                      <a:pt x="41" y="35"/>
                      <a:pt x="41" y="36"/>
                      <a:pt x="41" y="36"/>
                    </a:cubicBezTo>
                    <a:cubicBezTo>
                      <a:pt x="43" y="34"/>
                      <a:pt x="42" y="35"/>
                      <a:pt x="44" y="34"/>
                    </a:cubicBezTo>
                    <a:cubicBezTo>
                      <a:pt x="44" y="34"/>
                      <a:pt x="43" y="35"/>
                      <a:pt x="42" y="36"/>
                    </a:cubicBezTo>
                    <a:cubicBezTo>
                      <a:pt x="43" y="35"/>
                      <a:pt x="43" y="36"/>
                      <a:pt x="43" y="36"/>
                    </a:cubicBezTo>
                    <a:cubicBezTo>
                      <a:pt x="43" y="36"/>
                      <a:pt x="43" y="36"/>
                      <a:pt x="43" y="36"/>
                    </a:cubicBezTo>
                    <a:cubicBezTo>
                      <a:pt x="44" y="36"/>
                      <a:pt x="43" y="37"/>
                      <a:pt x="45" y="36"/>
                    </a:cubicBezTo>
                    <a:cubicBezTo>
                      <a:pt x="44" y="37"/>
                      <a:pt x="44" y="37"/>
                      <a:pt x="44" y="37"/>
                    </a:cubicBezTo>
                    <a:cubicBezTo>
                      <a:pt x="44" y="37"/>
                      <a:pt x="47" y="34"/>
                      <a:pt x="46" y="36"/>
                    </a:cubicBezTo>
                    <a:cubicBezTo>
                      <a:pt x="45" y="36"/>
                      <a:pt x="45" y="36"/>
                      <a:pt x="45" y="36"/>
                    </a:cubicBezTo>
                    <a:cubicBezTo>
                      <a:pt x="46" y="36"/>
                      <a:pt x="44" y="38"/>
                      <a:pt x="46" y="36"/>
                    </a:cubicBezTo>
                    <a:cubicBezTo>
                      <a:pt x="45" y="37"/>
                      <a:pt x="45" y="37"/>
                      <a:pt x="45" y="37"/>
                    </a:cubicBezTo>
                    <a:cubicBezTo>
                      <a:pt x="45" y="37"/>
                      <a:pt x="45" y="37"/>
                      <a:pt x="47" y="36"/>
                    </a:cubicBezTo>
                    <a:cubicBezTo>
                      <a:pt x="45" y="38"/>
                      <a:pt x="45" y="38"/>
                      <a:pt x="45" y="38"/>
                    </a:cubicBezTo>
                    <a:cubicBezTo>
                      <a:pt x="45" y="39"/>
                      <a:pt x="47" y="36"/>
                      <a:pt x="47" y="37"/>
                    </a:cubicBezTo>
                    <a:cubicBezTo>
                      <a:pt x="47" y="37"/>
                      <a:pt x="46" y="38"/>
                      <a:pt x="46" y="38"/>
                    </a:cubicBezTo>
                    <a:cubicBezTo>
                      <a:pt x="47" y="37"/>
                      <a:pt x="47" y="38"/>
                      <a:pt x="47" y="38"/>
                    </a:cubicBezTo>
                    <a:cubicBezTo>
                      <a:pt x="46" y="39"/>
                      <a:pt x="46" y="39"/>
                      <a:pt x="46" y="39"/>
                    </a:cubicBezTo>
                    <a:cubicBezTo>
                      <a:pt x="47" y="40"/>
                      <a:pt x="47" y="41"/>
                      <a:pt x="50" y="41"/>
                    </a:cubicBezTo>
                    <a:cubicBezTo>
                      <a:pt x="48" y="42"/>
                      <a:pt x="48" y="41"/>
                      <a:pt x="47" y="43"/>
                    </a:cubicBezTo>
                    <a:cubicBezTo>
                      <a:pt x="49" y="41"/>
                      <a:pt x="48" y="42"/>
                      <a:pt x="49" y="42"/>
                    </a:cubicBezTo>
                    <a:cubicBezTo>
                      <a:pt x="48" y="42"/>
                      <a:pt x="48" y="42"/>
                      <a:pt x="48" y="42"/>
                    </a:cubicBezTo>
                    <a:cubicBezTo>
                      <a:pt x="49" y="42"/>
                      <a:pt x="48" y="43"/>
                      <a:pt x="48" y="43"/>
                    </a:cubicBezTo>
                    <a:cubicBezTo>
                      <a:pt x="49" y="43"/>
                      <a:pt x="49" y="43"/>
                      <a:pt x="49" y="43"/>
                    </a:cubicBezTo>
                    <a:cubicBezTo>
                      <a:pt x="50" y="42"/>
                      <a:pt x="47" y="45"/>
                      <a:pt x="49" y="43"/>
                    </a:cubicBezTo>
                    <a:cubicBezTo>
                      <a:pt x="48" y="44"/>
                      <a:pt x="48" y="44"/>
                      <a:pt x="48" y="44"/>
                    </a:cubicBezTo>
                    <a:cubicBezTo>
                      <a:pt x="50" y="43"/>
                      <a:pt x="47" y="45"/>
                      <a:pt x="49" y="44"/>
                    </a:cubicBezTo>
                    <a:cubicBezTo>
                      <a:pt x="49" y="44"/>
                      <a:pt x="49" y="44"/>
                      <a:pt x="49" y="44"/>
                    </a:cubicBezTo>
                    <a:cubicBezTo>
                      <a:pt x="48" y="45"/>
                      <a:pt x="51" y="43"/>
                      <a:pt x="50" y="44"/>
                    </a:cubicBezTo>
                    <a:cubicBezTo>
                      <a:pt x="50" y="44"/>
                      <a:pt x="51" y="44"/>
                      <a:pt x="53" y="43"/>
                    </a:cubicBezTo>
                    <a:cubicBezTo>
                      <a:pt x="51" y="44"/>
                      <a:pt x="51" y="44"/>
                      <a:pt x="51" y="44"/>
                    </a:cubicBezTo>
                    <a:cubicBezTo>
                      <a:pt x="52" y="44"/>
                      <a:pt x="52" y="46"/>
                      <a:pt x="55" y="45"/>
                    </a:cubicBezTo>
                    <a:cubicBezTo>
                      <a:pt x="54" y="45"/>
                      <a:pt x="54" y="45"/>
                      <a:pt x="54" y="45"/>
                    </a:cubicBezTo>
                    <a:cubicBezTo>
                      <a:pt x="56" y="44"/>
                      <a:pt x="52" y="48"/>
                      <a:pt x="56" y="45"/>
                    </a:cubicBezTo>
                    <a:cubicBezTo>
                      <a:pt x="58" y="45"/>
                      <a:pt x="58" y="45"/>
                      <a:pt x="58" y="45"/>
                    </a:cubicBezTo>
                    <a:cubicBezTo>
                      <a:pt x="56" y="46"/>
                      <a:pt x="56" y="46"/>
                      <a:pt x="56" y="46"/>
                    </a:cubicBezTo>
                    <a:cubicBezTo>
                      <a:pt x="57" y="46"/>
                      <a:pt x="56" y="46"/>
                      <a:pt x="58" y="46"/>
                    </a:cubicBezTo>
                    <a:cubicBezTo>
                      <a:pt x="56" y="46"/>
                      <a:pt x="56" y="46"/>
                      <a:pt x="56" y="46"/>
                    </a:cubicBezTo>
                    <a:cubicBezTo>
                      <a:pt x="56" y="47"/>
                      <a:pt x="59" y="46"/>
                      <a:pt x="58" y="46"/>
                    </a:cubicBezTo>
                    <a:cubicBezTo>
                      <a:pt x="57" y="46"/>
                      <a:pt x="57" y="46"/>
                      <a:pt x="57" y="46"/>
                    </a:cubicBezTo>
                    <a:cubicBezTo>
                      <a:pt x="55" y="49"/>
                      <a:pt x="54" y="52"/>
                      <a:pt x="58" y="51"/>
                    </a:cubicBezTo>
                    <a:cubicBezTo>
                      <a:pt x="59" y="50"/>
                      <a:pt x="56" y="52"/>
                      <a:pt x="56" y="52"/>
                    </a:cubicBezTo>
                    <a:cubicBezTo>
                      <a:pt x="60" y="51"/>
                      <a:pt x="56" y="55"/>
                      <a:pt x="61" y="53"/>
                    </a:cubicBezTo>
                    <a:cubicBezTo>
                      <a:pt x="63" y="53"/>
                      <a:pt x="68" y="50"/>
                      <a:pt x="68" y="50"/>
                    </a:cubicBezTo>
                    <a:cubicBezTo>
                      <a:pt x="65" y="50"/>
                      <a:pt x="66" y="47"/>
                      <a:pt x="68" y="44"/>
                    </a:cubicBezTo>
                    <a:cubicBezTo>
                      <a:pt x="67" y="44"/>
                      <a:pt x="66" y="43"/>
                      <a:pt x="66"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35" name="Freeform 374"/>
              <p:cNvSpPr/>
              <p:nvPr/>
            </p:nvSpPr>
            <p:spPr bwMode="auto">
              <a:xfrm>
                <a:off x="3472" y="2077"/>
                <a:ext cx="0" cy="2"/>
              </a:xfrm>
              <a:custGeom>
                <a:avLst/>
                <a:gdLst>
                  <a:gd name="T0" fmla="*/ 0 h 1"/>
                  <a:gd name="T1" fmla="*/ 1 h 1"/>
                  <a:gd name="T2" fmla="*/ 0 h 1"/>
                  <a:gd name="T3" fmla="*/ 0 h 1"/>
                  <a:gd name="T4" fmla="*/ 0 h 1"/>
                </a:gdLst>
                <a:ahLst/>
                <a:cxnLst>
                  <a:cxn ang="0">
                    <a:pos x="0" y="T0"/>
                  </a:cxn>
                  <a:cxn ang="0">
                    <a:pos x="0" y="T1"/>
                  </a:cxn>
                  <a:cxn ang="0">
                    <a:pos x="0" y="T2"/>
                  </a:cxn>
                  <a:cxn ang="0">
                    <a:pos x="0" y="T3"/>
                  </a:cxn>
                  <a:cxn ang="0">
                    <a:pos x="0" y="T4"/>
                  </a:cxn>
                </a:cxnLst>
                <a:rect l="0" t="0" r="r" b="b"/>
                <a:pathLst>
                  <a:path h="1">
                    <a:moveTo>
                      <a:pt x="0" y="0"/>
                    </a:moveTo>
                    <a:cubicBezTo>
                      <a:pt x="0" y="0"/>
                      <a:pt x="0" y="0"/>
                      <a:pt x="0" y="1"/>
                    </a:cubicBezTo>
                    <a:cubicBezTo>
                      <a:pt x="0" y="1"/>
                      <a:pt x="0" y="1"/>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36" name="Freeform 375"/>
              <p:cNvSpPr/>
              <p:nvPr/>
            </p:nvSpPr>
            <p:spPr bwMode="auto">
              <a:xfrm>
                <a:off x="4219" y="2506"/>
                <a:ext cx="2" cy="4"/>
              </a:xfrm>
              <a:custGeom>
                <a:avLst/>
                <a:gdLst>
                  <a:gd name="T0" fmla="*/ 0 w 1"/>
                  <a:gd name="T1" fmla="*/ 1 h 2"/>
                  <a:gd name="T2" fmla="*/ 1 w 1"/>
                  <a:gd name="T3" fmla="*/ 1 h 2"/>
                  <a:gd name="T4" fmla="*/ 1 w 1"/>
                  <a:gd name="T5" fmla="*/ 0 h 2"/>
                  <a:gd name="T6" fmla="*/ 0 w 1"/>
                  <a:gd name="T7" fmla="*/ 1 h 2"/>
                </a:gdLst>
                <a:ahLst/>
                <a:cxnLst>
                  <a:cxn ang="0">
                    <a:pos x="T0" y="T1"/>
                  </a:cxn>
                  <a:cxn ang="0">
                    <a:pos x="T2" y="T3"/>
                  </a:cxn>
                  <a:cxn ang="0">
                    <a:pos x="T4" y="T5"/>
                  </a:cxn>
                  <a:cxn ang="0">
                    <a:pos x="T6" y="T7"/>
                  </a:cxn>
                </a:cxnLst>
                <a:rect l="0" t="0" r="r" b="b"/>
                <a:pathLst>
                  <a:path w="1" h="2">
                    <a:moveTo>
                      <a:pt x="0" y="1"/>
                    </a:moveTo>
                    <a:cubicBezTo>
                      <a:pt x="0" y="2"/>
                      <a:pt x="1" y="1"/>
                      <a:pt x="1" y="1"/>
                    </a:cubicBezTo>
                    <a:cubicBezTo>
                      <a:pt x="1" y="1"/>
                      <a:pt x="1" y="0"/>
                      <a:pt x="1"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37" name="Freeform 376"/>
              <p:cNvSpPr/>
              <p:nvPr/>
            </p:nvSpPr>
            <p:spPr bwMode="auto">
              <a:xfrm>
                <a:off x="4228" y="2482"/>
                <a:ext cx="6" cy="3"/>
              </a:xfrm>
              <a:custGeom>
                <a:avLst/>
                <a:gdLst>
                  <a:gd name="T0" fmla="*/ 3 w 3"/>
                  <a:gd name="T1" fmla="*/ 0 h 1"/>
                  <a:gd name="T2" fmla="*/ 0 w 3"/>
                  <a:gd name="T3" fmla="*/ 1 h 1"/>
                  <a:gd name="T4" fmla="*/ 3 w 3"/>
                  <a:gd name="T5" fmla="*/ 0 h 1"/>
                </a:gdLst>
                <a:ahLst/>
                <a:cxnLst>
                  <a:cxn ang="0">
                    <a:pos x="T0" y="T1"/>
                  </a:cxn>
                  <a:cxn ang="0">
                    <a:pos x="T2" y="T3"/>
                  </a:cxn>
                  <a:cxn ang="0">
                    <a:pos x="T4" y="T5"/>
                  </a:cxn>
                </a:cxnLst>
                <a:rect l="0" t="0" r="r" b="b"/>
                <a:pathLst>
                  <a:path w="3" h="1">
                    <a:moveTo>
                      <a:pt x="3" y="0"/>
                    </a:moveTo>
                    <a:cubicBezTo>
                      <a:pt x="0" y="1"/>
                      <a:pt x="0" y="1"/>
                      <a:pt x="0" y="1"/>
                    </a:cubicBezTo>
                    <a:cubicBezTo>
                      <a:pt x="2" y="1"/>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38" name="Freeform 377"/>
              <p:cNvSpPr/>
              <p:nvPr/>
            </p:nvSpPr>
            <p:spPr bwMode="auto">
              <a:xfrm>
                <a:off x="3472" y="2073"/>
                <a:ext cx="0" cy="2"/>
              </a:xfrm>
              <a:custGeom>
                <a:avLst/>
                <a:gdLst>
                  <a:gd name="T0" fmla="*/ 0 h 1"/>
                  <a:gd name="T1" fmla="*/ 0 h 1"/>
                  <a:gd name="T2" fmla="*/ 0 h 1"/>
                  <a:gd name="T3" fmla="*/ 1 h 1"/>
                  <a:gd name="T4" fmla="*/ 1 h 1"/>
                  <a:gd name="T5" fmla="*/ 0 h 1"/>
                </a:gdLst>
                <a:ahLst/>
                <a:cxnLst>
                  <a:cxn ang="0">
                    <a:pos x="0" y="T0"/>
                  </a:cxn>
                  <a:cxn ang="0">
                    <a:pos x="0" y="T1"/>
                  </a:cxn>
                  <a:cxn ang="0">
                    <a:pos x="0" y="T2"/>
                  </a:cxn>
                  <a:cxn ang="0">
                    <a:pos x="0" y="T3"/>
                  </a:cxn>
                  <a:cxn ang="0">
                    <a:pos x="0" y="T4"/>
                  </a:cxn>
                  <a:cxn ang="0">
                    <a:pos x="0" y="T5"/>
                  </a:cxn>
                </a:cxnLst>
                <a:rect l="0" t="0" r="r" b="b"/>
                <a:pathLst>
                  <a:path h="1">
                    <a:moveTo>
                      <a:pt x="0" y="0"/>
                    </a:moveTo>
                    <a:cubicBezTo>
                      <a:pt x="0" y="0"/>
                      <a:pt x="0" y="0"/>
                      <a:pt x="0" y="0"/>
                    </a:cubicBezTo>
                    <a:cubicBezTo>
                      <a:pt x="0" y="0"/>
                      <a:pt x="0" y="0"/>
                      <a:pt x="0" y="0"/>
                    </a:cubicBezTo>
                    <a:cubicBezTo>
                      <a:pt x="0" y="0"/>
                      <a:pt x="0" y="0"/>
                      <a:pt x="0" y="1"/>
                    </a:cubicBezTo>
                    <a:cubicBezTo>
                      <a:pt x="0" y="1"/>
                      <a:pt x="0" y="1"/>
                      <a:pt x="0" y="1"/>
                    </a:cubicBezTo>
                    <a:cubicBezTo>
                      <a:pt x="0"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39" name="Freeform 378"/>
              <p:cNvSpPr/>
              <p:nvPr/>
            </p:nvSpPr>
            <p:spPr bwMode="auto">
              <a:xfrm>
                <a:off x="3472" y="207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40" name="Freeform 379"/>
              <p:cNvSpPr/>
              <p:nvPr/>
            </p:nvSpPr>
            <p:spPr bwMode="auto">
              <a:xfrm>
                <a:off x="4219" y="2510"/>
                <a:ext cx="5" cy="2"/>
              </a:xfrm>
              <a:custGeom>
                <a:avLst/>
                <a:gdLst>
                  <a:gd name="T0" fmla="*/ 0 w 2"/>
                  <a:gd name="T1" fmla="*/ 1 h 1"/>
                  <a:gd name="T2" fmla="*/ 2 w 2"/>
                  <a:gd name="T3" fmla="*/ 0 h 1"/>
                  <a:gd name="T4" fmla="*/ 0 w 2"/>
                  <a:gd name="T5" fmla="*/ 1 h 1"/>
                </a:gdLst>
                <a:ahLst/>
                <a:cxnLst>
                  <a:cxn ang="0">
                    <a:pos x="T0" y="T1"/>
                  </a:cxn>
                  <a:cxn ang="0">
                    <a:pos x="T2" y="T3"/>
                  </a:cxn>
                  <a:cxn ang="0">
                    <a:pos x="T4" y="T5"/>
                  </a:cxn>
                </a:cxnLst>
                <a:rect l="0" t="0" r="r" b="b"/>
                <a:pathLst>
                  <a:path w="2" h="1">
                    <a:moveTo>
                      <a:pt x="0" y="1"/>
                    </a:moveTo>
                    <a:cubicBezTo>
                      <a:pt x="0" y="1"/>
                      <a:pt x="1" y="1"/>
                      <a:pt x="2"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41" name="Freeform 380"/>
              <p:cNvSpPr/>
              <p:nvPr/>
            </p:nvSpPr>
            <p:spPr bwMode="auto">
              <a:xfrm>
                <a:off x="4221" y="2514"/>
                <a:ext cx="3" cy="4"/>
              </a:xfrm>
              <a:custGeom>
                <a:avLst/>
                <a:gdLst>
                  <a:gd name="T0" fmla="*/ 1 w 1"/>
                  <a:gd name="T1" fmla="*/ 0 h 2"/>
                  <a:gd name="T2" fmla="*/ 1 w 1"/>
                  <a:gd name="T3" fmla="*/ 2 h 2"/>
                  <a:gd name="T4" fmla="*/ 1 w 1"/>
                  <a:gd name="T5" fmla="*/ 0 h 2"/>
                </a:gdLst>
                <a:ahLst/>
                <a:cxnLst>
                  <a:cxn ang="0">
                    <a:pos x="T0" y="T1"/>
                  </a:cxn>
                  <a:cxn ang="0">
                    <a:pos x="T2" y="T3"/>
                  </a:cxn>
                  <a:cxn ang="0">
                    <a:pos x="T4" y="T5"/>
                  </a:cxn>
                </a:cxnLst>
                <a:rect l="0" t="0" r="r" b="b"/>
                <a:pathLst>
                  <a:path w="1" h="2">
                    <a:moveTo>
                      <a:pt x="1" y="0"/>
                    </a:moveTo>
                    <a:cubicBezTo>
                      <a:pt x="0" y="2"/>
                      <a:pt x="1" y="1"/>
                      <a:pt x="1" y="2"/>
                    </a:cubicBezTo>
                    <a:cubicBezTo>
                      <a:pt x="1" y="1"/>
                      <a:pt x="1"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42" name="Oval 381"/>
              <p:cNvSpPr>
                <a:spLocks noChangeArrowheads="1"/>
              </p:cNvSpPr>
              <p:nvPr/>
            </p:nvSpPr>
            <p:spPr bwMode="auto">
              <a:xfrm>
                <a:off x="3905" y="2275"/>
                <a:ext cx="1" cy="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43" name="Freeform 382"/>
              <p:cNvSpPr/>
              <p:nvPr/>
            </p:nvSpPr>
            <p:spPr bwMode="auto">
              <a:xfrm>
                <a:off x="4217" y="2510"/>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44" name="Freeform 383"/>
              <p:cNvSpPr/>
              <p:nvPr/>
            </p:nvSpPr>
            <p:spPr bwMode="auto">
              <a:xfrm>
                <a:off x="4296" y="2552"/>
                <a:ext cx="0" cy="3"/>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1"/>
                      <a:pt x="0"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45" name="Freeform 384"/>
              <p:cNvSpPr/>
              <p:nvPr/>
            </p:nvSpPr>
            <p:spPr bwMode="auto">
              <a:xfrm>
                <a:off x="4289" y="255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46" name="Freeform 385"/>
              <p:cNvSpPr/>
              <p:nvPr/>
            </p:nvSpPr>
            <p:spPr bwMode="auto">
              <a:xfrm>
                <a:off x="4296" y="2552"/>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47" name="Freeform 386"/>
              <p:cNvSpPr/>
              <p:nvPr/>
            </p:nvSpPr>
            <p:spPr bwMode="auto">
              <a:xfrm>
                <a:off x="4306" y="2555"/>
                <a:ext cx="2" cy="4"/>
              </a:xfrm>
              <a:custGeom>
                <a:avLst/>
                <a:gdLst>
                  <a:gd name="T0" fmla="*/ 0 w 2"/>
                  <a:gd name="T1" fmla="*/ 4 h 4"/>
                  <a:gd name="T2" fmla="*/ 0 w 2"/>
                  <a:gd name="T3" fmla="*/ 4 h 4"/>
                  <a:gd name="T4" fmla="*/ 2 w 2"/>
                  <a:gd name="T5" fmla="*/ 0 h 4"/>
                  <a:gd name="T6" fmla="*/ 0 w 2"/>
                  <a:gd name="T7" fmla="*/ 4 h 4"/>
                </a:gdLst>
                <a:ahLst/>
                <a:cxnLst>
                  <a:cxn ang="0">
                    <a:pos x="T0" y="T1"/>
                  </a:cxn>
                  <a:cxn ang="0">
                    <a:pos x="T2" y="T3"/>
                  </a:cxn>
                  <a:cxn ang="0">
                    <a:pos x="T4" y="T5"/>
                  </a:cxn>
                  <a:cxn ang="0">
                    <a:pos x="T6" y="T7"/>
                  </a:cxn>
                </a:cxnLst>
                <a:rect l="0" t="0" r="r" b="b"/>
                <a:pathLst>
                  <a:path w="2" h="4">
                    <a:moveTo>
                      <a:pt x="0" y="4"/>
                    </a:moveTo>
                    <a:lnTo>
                      <a:pt x="0" y="4"/>
                    </a:lnTo>
                    <a:lnTo>
                      <a:pt x="2" y="0"/>
                    </a:lnTo>
                    <a:lnTo>
                      <a:pt x="0"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48" name="Freeform 387"/>
              <p:cNvSpPr/>
              <p:nvPr/>
            </p:nvSpPr>
            <p:spPr bwMode="auto">
              <a:xfrm>
                <a:off x="3903" y="2275"/>
                <a:ext cx="2" cy="0"/>
              </a:xfrm>
              <a:custGeom>
                <a:avLst/>
                <a:gdLst>
                  <a:gd name="T0" fmla="*/ 1 w 1"/>
                  <a:gd name="T1" fmla="*/ 1 w 1"/>
                  <a:gd name="T2" fmla="*/ 1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1" y="0"/>
                    </a:cubicBezTo>
                    <a:cubicBezTo>
                      <a:pt x="1"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49" name="Freeform 388"/>
              <p:cNvSpPr/>
              <p:nvPr/>
            </p:nvSpPr>
            <p:spPr bwMode="auto">
              <a:xfrm>
                <a:off x="3901" y="257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50" name="Freeform 389"/>
              <p:cNvSpPr/>
              <p:nvPr/>
            </p:nvSpPr>
            <p:spPr bwMode="auto">
              <a:xfrm>
                <a:off x="4285" y="2550"/>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51" name="Freeform 390"/>
              <p:cNvSpPr/>
              <p:nvPr/>
            </p:nvSpPr>
            <p:spPr bwMode="auto">
              <a:xfrm>
                <a:off x="3472" y="2079"/>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52" name="Rectangle 391"/>
              <p:cNvSpPr>
                <a:spLocks noChangeArrowheads="1"/>
              </p:cNvSpPr>
              <p:nvPr/>
            </p:nvSpPr>
            <p:spPr bwMode="auto">
              <a:xfrm>
                <a:off x="3472" y="2079"/>
                <a:ext cx="1"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53" name="Freeform 392"/>
              <p:cNvSpPr/>
              <p:nvPr/>
            </p:nvSpPr>
            <p:spPr bwMode="auto">
              <a:xfrm>
                <a:off x="4277" y="2495"/>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54" name="Freeform 393"/>
              <p:cNvSpPr/>
              <p:nvPr/>
            </p:nvSpPr>
            <p:spPr bwMode="auto">
              <a:xfrm>
                <a:off x="3472" y="207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55" name="Freeform 394"/>
              <p:cNvSpPr/>
              <p:nvPr/>
            </p:nvSpPr>
            <p:spPr bwMode="auto">
              <a:xfrm>
                <a:off x="4255" y="253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56" name="Freeform 395"/>
              <p:cNvSpPr/>
              <p:nvPr/>
            </p:nvSpPr>
            <p:spPr bwMode="auto">
              <a:xfrm>
                <a:off x="3678" y="2461"/>
                <a:ext cx="19" cy="13"/>
              </a:xfrm>
              <a:custGeom>
                <a:avLst/>
                <a:gdLst>
                  <a:gd name="T0" fmla="*/ 0 w 9"/>
                  <a:gd name="T1" fmla="*/ 0 h 6"/>
                  <a:gd name="T2" fmla="*/ 9 w 9"/>
                  <a:gd name="T3" fmla="*/ 6 h 6"/>
                  <a:gd name="T4" fmla="*/ 0 w 9"/>
                  <a:gd name="T5" fmla="*/ 0 h 6"/>
                </a:gdLst>
                <a:ahLst/>
                <a:cxnLst>
                  <a:cxn ang="0">
                    <a:pos x="T0" y="T1"/>
                  </a:cxn>
                  <a:cxn ang="0">
                    <a:pos x="T2" y="T3"/>
                  </a:cxn>
                  <a:cxn ang="0">
                    <a:pos x="T4" y="T5"/>
                  </a:cxn>
                </a:cxnLst>
                <a:rect l="0" t="0" r="r" b="b"/>
                <a:pathLst>
                  <a:path w="9" h="6">
                    <a:moveTo>
                      <a:pt x="0" y="0"/>
                    </a:moveTo>
                    <a:cubicBezTo>
                      <a:pt x="9" y="6"/>
                      <a:pt x="9" y="6"/>
                      <a:pt x="9" y="6"/>
                    </a:cubicBezTo>
                    <a:cubicBezTo>
                      <a:pt x="6" y="3"/>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57" name="Freeform 396"/>
              <p:cNvSpPr/>
              <p:nvPr/>
            </p:nvSpPr>
            <p:spPr bwMode="auto">
              <a:xfrm>
                <a:off x="3496" y="2319"/>
                <a:ext cx="4" cy="6"/>
              </a:xfrm>
              <a:custGeom>
                <a:avLst/>
                <a:gdLst>
                  <a:gd name="T0" fmla="*/ 1 w 2"/>
                  <a:gd name="T1" fmla="*/ 1 h 3"/>
                  <a:gd name="T2" fmla="*/ 2 w 2"/>
                  <a:gd name="T3" fmla="*/ 3 h 3"/>
                  <a:gd name="T4" fmla="*/ 2 w 2"/>
                  <a:gd name="T5" fmla="*/ 1 h 3"/>
                  <a:gd name="T6" fmla="*/ 1 w 2"/>
                  <a:gd name="T7" fmla="*/ 1 h 3"/>
                </a:gdLst>
                <a:ahLst/>
                <a:cxnLst>
                  <a:cxn ang="0">
                    <a:pos x="T0" y="T1"/>
                  </a:cxn>
                  <a:cxn ang="0">
                    <a:pos x="T2" y="T3"/>
                  </a:cxn>
                  <a:cxn ang="0">
                    <a:pos x="T4" y="T5"/>
                  </a:cxn>
                  <a:cxn ang="0">
                    <a:pos x="T6" y="T7"/>
                  </a:cxn>
                </a:cxnLst>
                <a:rect l="0" t="0" r="r" b="b"/>
                <a:pathLst>
                  <a:path w="2" h="3">
                    <a:moveTo>
                      <a:pt x="1" y="1"/>
                    </a:moveTo>
                    <a:cubicBezTo>
                      <a:pt x="2" y="2"/>
                      <a:pt x="2" y="2"/>
                      <a:pt x="2" y="3"/>
                    </a:cubicBezTo>
                    <a:cubicBezTo>
                      <a:pt x="2" y="1"/>
                      <a:pt x="2" y="1"/>
                      <a:pt x="2" y="1"/>
                    </a:cubicBezTo>
                    <a:cubicBezTo>
                      <a:pt x="2"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58" name="Freeform 397"/>
              <p:cNvSpPr/>
              <p:nvPr/>
            </p:nvSpPr>
            <p:spPr bwMode="auto">
              <a:xfrm>
                <a:off x="3483" y="2156"/>
                <a:ext cx="6" cy="4"/>
              </a:xfrm>
              <a:custGeom>
                <a:avLst/>
                <a:gdLst>
                  <a:gd name="T0" fmla="*/ 2 w 3"/>
                  <a:gd name="T1" fmla="*/ 1 h 2"/>
                  <a:gd name="T2" fmla="*/ 1 w 3"/>
                  <a:gd name="T3" fmla="*/ 2 h 2"/>
                  <a:gd name="T4" fmla="*/ 2 w 3"/>
                  <a:gd name="T5" fmla="*/ 1 h 2"/>
                </a:gdLst>
                <a:ahLst/>
                <a:cxnLst>
                  <a:cxn ang="0">
                    <a:pos x="T0" y="T1"/>
                  </a:cxn>
                  <a:cxn ang="0">
                    <a:pos x="T2" y="T3"/>
                  </a:cxn>
                  <a:cxn ang="0">
                    <a:pos x="T4" y="T5"/>
                  </a:cxn>
                </a:cxnLst>
                <a:rect l="0" t="0" r="r" b="b"/>
                <a:pathLst>
                  <a:path w="3" h="2">
                    <a:moveTo>
                      <a:pt x="2" y="1"/>
                    </a:moveTo>
                    <a:cubicBezTo>
                      <a:pt x="0" y="0"/>
                      <a:pt x="3" y="1"/>
                      <a:pt x="1" y="2"/>
                    </a:cubicBezTo>
                    <a:cubicBezTo>
                      <a:pt x="2" y="2"/>
                      <a:pt x="2" y="2"/>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59" name="Freeform 398"/>
              <p:cNvSpPr/>
              <p:nvPr/>
            </p:nvSpPr>
            <p:spPr bwMode="auto">
              <a:xfrm>
                <a:off x="3534" y="2347"/>
                <a:ext cx="13" cy="6"/>
              </a:xfrm>
              <a:custGeom>
                <a:avLst/>
                <a:gdLst>
                  <a:gd name="T0" fmla="*/ 0 w 6"/>
                  <a:gd name="T1" fmla="*/ 0 h 3"/>
                  <a:gd name="T2" fmla="*/ 4 w 6"/>
                  <a:gd name="T3" fmla="*/ 3 h 3"/>
                  <a:gd name="T4" fmla="*/ 0 w 6"/>
                  <a:gd name="T5" fmla="*/ 0 h 3"/>
                </a:gdLst>
                <a:ahLst/>
                <a:cxnLst>
                  <a:cxn ang="0">
                    <a:pos x="T0" y="T1"/>
                  </a:cxn>
                  <a:cxn ang="0">
                    <a:pos x="T2" y="T3"/>
                  </a:cxn>
                  <a:cxn ang="0">
                    <a:pos x="T4" y="T5"/>
                  </a:cxn>
                </a:cxnLst>
                <a:rect l="0" t="0" r="r" b="b"/>
                <a:pathLst>
                  <a:path w="6" h="3">
                    <a:moveTo>
                      <a:pt x="0" y="0"/>
                    </a:moveTo>
                    <a:cubicBezTo>
                      <a:pt x="0" y="2"/>
                      <a:pt x="3" y="3"/>
                      <a:pt x="4" y="3"/>
                    </a:cubicBezTo>
                    <a:cubicBezTo>
                      <a:pt x="6" y="3"/>
                      <a:pt x="1" y="2"/>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60" name="Freeform 399"/>
              <p:cNvSpPr/>
              <p:nvPr/>
            </p:nvSpPr>
            <p:spPr bwMode="auto">
              <a:xfrm>
                <a:off x="3466" y="2090"/>
                <a:ext cx="4" cy="4"/>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2" y="2"/>
                      <a:pt x="2" y="2"/>
                      <a:pt x="2" y="2"/>
                    </a:cubicBezTo>
                    <a:cubicBezTo>
                      <a:pt x="2" y="1"/>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61" name="Freeform 400"/>
              <p:cNvSpPr/>
              <p:nvPr/>
            </p:nvSpPr>
            <p:spPr bwMode="auto">
              <a:xfrm>
                <a:off x="3466" y="2103"/>
                <a:ext cx="4" cy="0"/>
              </a:xfrm>
              <a:custGeom>
                <a:avLst/>
                <a:gdLst>
                  <a:gd name="T0" fmla="*/ 0 w 2"/>
                  <a:gd name="T1" fmla="*/ 1 w 2"/>
                  <a:gd name="T2" fmla="*/ 1 w 2"/>
                  <a:gd name="T3" fmla="*/ 0 w 2"/>
                </a:gdLst>
                <a:ahLst/>
                <a:cxnLst>
                  <a:cxn ang="0">
                    <a:pos x="T0" y="0"/>
                  </a:cxn>
                  <a:cxn ang="0">
                    <a:pos x="T1" y="0"/>
                  </a:cxn>
                  <a:cxn ang="0">
                    <a:pos x="T2" y="0"/>
                  </a:cxn>
                  <a:cxn ang="0">
                    <a:pos x="T3" y="0"/>
                  </a:cxn>
                </a:cxnLst>
                <a:rect l="0" t="0" r="r" b="b"/>
                <a:pathLst>
                  <a:path w="2">
                    <a:moveTo>
                      <a:pt x="0" y="0"/>
                    </a:moveTo>
                    <a:cubicBezTo>
                      <a:pt x="1" y="0"/>
                      <a:pt x="1" y="0"/>
                      <a:pt x="1" y="0"/>
                    </a:cubicBezTo>
                    <a:cubicBezTo>
                      <a:pt x="2"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62" name="Freeform 401"/>
              <p:cNvSpPr/>
              <p:nvPr/>
            </p:nvSpPr>
            <p:spPr bwMode="auto">
              <a:xfrm>
                <a:off x="3477" y="2152"/>
                <a:ext cx="4" cy="8"/>
              </a:xfrm>
              <a:custGeom>
                <a:avLst/>
                <a:gdLst>
                  <a:gd name="T0" fmla="*/ 2 w 2"/>
                  <a:gd name="T1" fmla="*/ 4 h 4"/>
                  <a:gd name="T2" fmla="*/ 1 w 2"/>
                  <a:gd name="T3" fmla="*/ 0 h 4"/>
                  <a:gd name="T4" fmla="*/ 2 w 2"/>
                  <a:gd name="T5" fmla="*/ 4 h 4"/>
                </a:gdLst>
                <a:ahLst/>
                <a:cxnLst>
                  <a:cxn ang="0">
                    <a:pos x="T0" y="T1"/>
                  </a:cxn>
                  <a:cxn ang="0">
                    <a:pos x="T2" y="T3"/>
                  </a:cxn>
                  <a:cxn ang="0">
                    <a:pos x="T4" y="T5"/>
                  </a:cxn>
                </a:cxnLst>
                <a:rect l="0" t="0" r="r" b="b"/>
                <a:pathLst>
                  <a:path w="2" h="4">
                    <a:moveTo>
                      <a:pt x="2" y="4"/>
                    </a:moveTo>
                    <a:cubicBezTo>
                      <a:pt x="2" y="3"/>
                      <a:pt x="1" y="1"/>
                      <a:pt x="1" y="0"/>
                    </a:cubicBezTo>
                    <a:cubicBezTo>
                      <a:pt x="0" y="2"/>
                      <a:pt x="1"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63" name="Freeform 402"/>
              <p:cNvSpPr/>
              <p:nvPr/>
            </p:nvSpPr>
            <p:spPr bwMode="auto">
              <a:xfrm>
                <a:off x="3466" y="2096"/>
                <a:ext cx="8" cy="5"/>
              </a:xfrm>
              <a:custGeom>
                <a:avLst/>
                <a:gdLst>
                  <a:gd name="T0" fmla="*/ 0 w 4"/>
                  <a:gd name="T1" fmla="*/ 2 h 2"/>
                  <a:gd name="T2" fmla="*/ 0 w 4"/>
                  <a:gd name="T3" fmla="*/ 2 h 2"/>
                  <a:gd name="T4" fmla="*/ 2 w 4"/>
                  <a:gd name="T5" fmla="*/ 2 h 2"/>
                  <a:gd name="T6" fmla="*/ 2 w 4"/>
                  <a:gd name="T7" fmla="*/ 1 h 2"/>
                  <a:gd name="T8" fmla="*/ 4 w 4"/>
                  <a:gd name="T9" fmla="*/ 0 h 2"/>
                  <a:gd name="T10" fmla="*/ 0 w 4"/>
                  <a:gd name="T11" fmla="*/ 2 h 2"/>
                </a:gdLst>
                <a:ahLst/>
                <a:cxnLst>
                  <a:cxn ang="0">
                    <a:pos x="T0" y="T1"/>
                  </a:cxn>
                  <a:cxn ang="0">
                    <a:pos x="T2" y="T3"/>
                  </a:cxn>
                  <a:cxn ang="0">
                    <a:pos x="T4" y="T5"/>
                  </a:cxn>
                  <a:cxn ang="0">
                    <a:pos x="T6" y="T7"/>
                  </a:cxn>
                  <a:cxn ang="0">
                    <a:pos x="T8" y="T9"/>
                  </a:cxn>
                  <a:cxn ang="0">
                    <a:pos x="T10" y="T11"/>
                  </a:cxn>
                </a:cxnLst>
                <a:rect l="0" t="0" r="r" b="b"/>
                <a:pathLst>
                  <a:path w="4" h="2">
                    <a:moveTo>
                      <a:pt x="0" y="2"/>
                    </a:moveTo>
                    <a:cubicBezTo>
                      <a:pt x="0" y="2"/>
                      <a:pt x="0" y="2"/>
                      <a:pt x="0" y="2"/>
                    </a:cubicBezTo>
                    <a:cubicBezTo>
                      <a:pt x="1" y="2"/>
                      <a:pt x="1" y="2"/>
                      <a:pt x="2" y="2"/>
                    </a:cubicBezTo>
                    <a:cubicBezTo>
                      <a:pt x="2" y="2"/>
                      <a:pt x="3" y="1"/>
                      <a:pt x="2" y="1"/>
                    </a:cubicBezTo>
                    <a:cubicBezTo>
                      <a:pt x="3" y="0"/>
                      <a:pt x="4" y="1"/>
                      <a:pt x="4" y="0"/>
                    </a:cubicBezTo>
                    <a:cubicBezTo>
                      <a:pt x="3" y="0"/>
                      <a:pt x="1"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64" name="Freeform 403"/>
              <p:cNvSpPr/>
              <p:nvPr/>
            </p:nvSpPr>
            <p:spPr bwMode="auto">
              <a:xfrm>
                <a:off x="3470" y="2101"/>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65" name="Freeform 404"/>
              <p:cNvSpPr/>
              <p:nvPr/>
            </p:nvSpPr>
            <p:spPr bwMode="auto">
              <a:xfrm>
                <a:off x="3718" y="2501"/>
                <a:ext cx="5" cy="5"/>
              </a:xfrm>
              <a:custGeom>
                <a:avLst/>
                <a:gdLst>
                  <a:gd name="T0" fmla="*/ 0 w 2"/>
                  <a:gd name="T1" fmla="*/ 2 h 2"/>
                  <a:gd name="T2" fmla="*/ 2 w 2"/>
                  <a:gd name="T3" fmla="*/ 2 h 2"/>
                  <a:gd name="T4" fmla="*/ 0 w 2"/>
                  <a:gd name="T5" fmla="*/ 0 h 2"/>
                  <a:gd name="T6" fmla="*/ 0 w 2"/>
                  <a:gd name="T7" fmla="*/ 2 h 2"/>
                </a:gdLst>
                <a:ahLst/>
                <a:cxnLst>
                  <a:cxn ang="0">
                    <a:pos x="T0" y="T1"/>
                  </a:cxn>
                  <a:cxn ang="0">
                    <a:pos x="T2" y="T3"/>
                  </a:cxn>
                  <a:cxn ang="0">
                    <a:pos x="T4" y="T5"/>
                  </a:cxn>
                  <a:cxn ang="0">
                    <a:pos x="T6" y="T7"/>
                  </a:cxn>
                </a:cxnLst>
                <a:rect l="0" t="0" r="r" b="b"/>
                <a:pathLst>
                  <a:path w="2" h="2">
                    <a:moveTo>
                      <a:pt x="0" y="2"/>
                    </a:moveTo>
                    <a:cubicBezTo>
                      <a:pt x="1" y="2"/>
                      <a:pt x="2" y="1"/>
                      <a:pt x="2" y="2"/>
                    </a:cubicBezTo>
                    <a:cubicBezTo>
                      <a:pt x="2" y="1"/>
                      <a:pt x="1" y="1"/>
                      <a:pt x="0" y="0"/>
                    </a:cubicBezTo>
                    <a:cubicBezTo>
                      <a:pt x="0" y="0"/>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66" name="Freeform 405"/>
              <p:cNvSpPr/>
              <p:nvPr/>
            </p:nvSpPr>
            <p:spPr bwMode="auto">
              <a:xfrm>
                <a:off x="3629" y="2417"/>
                <a:ext cx="7" cy="6"/>
              </a:xfrm>
              <a:custGeom>
                <a:avLst/>
                <a:gdLst>
                  <a:gd name="T0" fmla="*/ 2 w 3"/>
                  <a:gd name="T1" fmla="*/ 3 h 3"/>
                  <a:gd name="T2" fmla="*/ 0 w 3"/>
                  <a:gd name="T3" fmla="*/ 0 h 3"/>
                  <a:gd name="T4" fmla="*/ 2 w 3"/>
                  <a:gd name="T5" fmla="*/ 3 h 3"/>
                </a:gdLst>
                <a:ahLst/>
                <a:cxnLst>
                  <a:cxn ang="0">
                    <a:pos x="T0" y="T1"/>
                  </a:cxn>
                  <a:cxn ang="0">
                    <a:pos x="T2" y="T3"/>
                  </a:cxn>
                  <a:cxn ang="0">
                    <a:pos x="T4" y="T5"/>
                  </a:cxn>
                </a:cxnLst>
                <a:rect l="0" t="0" r="r" b="b"/>
                <a:pathLst>
                  <a:path w="3" h="3">
                    <a:moveTo>
                      <a:pt x="2" y="3"/>
                    </a:moveTo>
                    <a:cubicBezTo>
                      <a:pt x="3" y="2"/>
                      <a:pt x="1" y="1"/>
                      <a:pt x="0" y="0"/>
                    </a:cubicBezTo>
                    <a:cubicBezTo>
                      <a:pt x="0" y="1"/>
                      <a:pt x="1" y="2"/>
                      <a:pt x="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grpSp>
        <p:sp>
          <p:nvSpPr>
            <p:cNvPr id="21" name="Freeform 407"/>
            <p:cNvSpPr/>
            <p:nvPr/>
          </p:nvSpPr>
          <p:spPr bwMode="auto">
            <a:xfrm>
              <a:off x="3716" y="2495"/>
              <a:ext cx="5" cy="4"/>
            </a:xfrm>
            <a:custGeom>
              <a:avLst/>
              <a:gdLst>
                <a:gd name="T0" fmla="*/ 2 w 2"/>
                <a:gd name="T1" fmla="*/ 2 h 2"/>
                <a:gd name="T2" fmla="*/ 0 w 2"/>
                <a:gd name="T3" fmla="*/ 0 h 2"/>
                <a:gd name="T4" fmla="*/ 2 w 2"/>
                <a:gd name="T5" fmla="*/ 2 h 2"/>
              </a:gdLst>
              <a:ahLst/>
              <a:cxnLst>
                <a:cxn ang="0">
                  <a:pos x="T0" y="T1"/>
                </a:cxn>
                <a:cxn ang="0">
                  <a:pos x="T2" y="T3"/>
                </a:cxn>
                <a:cxn ang="0">
                  <a:pos x="T4" y="T5"/>
                </a:cxn>
              </a:cxnLst>
              <a:rect l="0" t="0" r="r" b="b"/>
              <a:pathLst>
                <a:path w="2" h="2">
                  <a:moveTo>
                    <a:pt x="2" y="2"/>
                  </a:moveTo>
                  <a:cubicBezTo>
                    <a:pt x="1" y="1"/>
                    <a:pt x="1" y="0"/>
                    <a:pt x="0" y="0"/>
                  </a:cubicBezTo>
                  <a:cubicBezTo>
                    <a:pt x="1" y="1"/>
                    <a:pt x="1" y="1"/>
                    <a:pt x="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2" name="Freeform 408"/>
            <p:cNvSpPr/>
            <p:nvPr/>
          </p:nvSpPr>
          <p:spPr bwMode="auto">
            <a:xfrm>
              <a:off x="3706" y="2480"/>
              <a:ext cx="10" cy="15"/>
            </a:xfrm>
            <a:custGeom>
              <a:avLst/>
              <a:gdLst>
                <a:gd name="T0" fmla="*/ 5 w 5"/>
                <a:gd name="T1" fmla="*/ 7 h 7"/>
                <a:gd name="T2" fmla="*/ 2 w 5"/>
                <a:gd name="T3" fmla="*/ 3 h 7"/>
                <a:gd name="T4" fmla="*/ 2 w 5"/>
                <a:gd name="T5" fmla="*/ 1 h 7"/>
                <a:gd name="T6" fmla="*/ 3 w 5"/>
                <a:gd name="T7" fmla="*/ 7 h 7"/>
                <a:gd name="T8" fmla="*/ 3 w 5"/>
                <a:gd name="T9" fmla="*/ 7 h 7"/>
                <a:gd name="T10" fmla="*/ 5 w 5"/>
                <a:gd name="T11" fmla="*/ 7 h 7"/>
              </a:gdLst>
              <a:ahLst/>
              <a:cxnLst>
                <a:cxn ang="0">
                  <a:pos x="T0" y="T1"/>
                </a:cxn>
                <a:cxn ang="0">
                  <a:pos x="T2" y="T3"/>
                </a:cxn>
                <a:cxn ang="0">
                  <a:pos x="T4" y="T5"/>
                </a:cxn>
                <a:cxn ang="0">
                  <a:pos x="T6" y="T7"/>
                </a:cxn>
                <a:cxn ang="0">
                  <a:pos x="T8" y="T9"/>
                </a:cxn>
                <a:cxn ang="0">
                  <a:pos x="T10" y="T11"/>
                </a:cxn>
              </a:cxnLst>
              <a:rect l="0" t="0" r="r" b="b"/>
              <a:pathLst>
                <a:path w="5" h="7">
                  <a:moveTo>
                    <a:pt x="5" y="7"/>
                  </a:moveTo>
                  <a:cubicBezTo>
                    <a:pt x="4" y="5"/>
                    <a:pt x="4" y="3"/>
                    <a:pt x="2" y="3"/>
                  </a:cubicBezTo>
                  <a:cubicBezTo>
                    <a:pt x="1" y="1"/>
                    <a:pt x="4" y="3"/>
                    <a:pt x="2" y="1"/>
                  </a:cubicBezTo>
                  <a:cubicBezTo>
                    <a:pt x="0" y="0"/>
                    <a:pt x="1" y="4"/>
                    <a:pt x="3" y="7"/>
                  </a:cubicBezTo>
                  <a:cubicBezTo>
                    <a:pt x="3" y="7"/>
                    <a:pt x="3" y="7"/>
                    <a:pt x="3" y="7"/>
                  </a:cubicBezTo>
                  <a:cubicBezTo>
                    <a:pt x="4" y="7"/>
                    <a:pt x="4" y="7"/>
                    <a:pt x="5"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3" name="Freeform 409"/>
            <p:cNvSpPr/>
            <p:nvPr/>
          </p:nvSpPr>
          <p:spPr bwMode="auto">
            <a:xfrm>
              <a:off x="3782" y="3038"/>
              <a:ext cx="2" cy="4"/>
            </a:xfrm>
            <a:custGeom>
              <a:avLst/>
              <a:gdLst>
                <a:gd name="T0" fmla="*/ 0 w 1"/>
                <a:gd name="T1" fmla="*/ 0 h 2"/>
                <a:gd name="T2" fmla="*/ 0 w 1"/>
                <a:gd name="T3" fmla="*/ 2 h 2"/>
                <a:gd name="T4" fmla="*/ 1 w 1"/>
                <a:gd name="T5" fmla="*/ 1 h 2"/>
                <a:gd name="T6" fmla="*/ 0 w 1"/>
                <a:gd name="T7" fmla="*/ 0 h 2"/>
              </a:gdLst>
              <a:ahLst/>
              <a:cxnLst>
                <a:cxn ang="0">
                  <a:pos x="T0" y="T1"/>
                </a:cxn>
                <a:cxn ang="0">
                  <a:pos x="T2" y="T3"/>
                </a:cxn>
                <a:cxn ang="0">
                  <a:pos x="T4" y="T5"/>
                </a:cxn>
                <a:cxn ang="0">
                  <a:pos x="T6" y="T7"/>
                </a:cxn>
              </a:cxnLst>
              <a:rect l="0" t="0" r="r" b="b"/>
              <a:pathLst>
                <a:path w="1" h="2">
                  <a:moveTo>
                    <a:pt x="0" y="0"/>
                  </a:moveTo>
                  <a:cubicBezTo>
                    <a:pt x="0" y="2"/>
                    <a:pt x="0" y="2"/>
                    <a:pt x="0" y="2"/>
                  </a:cubicBezTo>
                  <a:cubicBezTo>
                    <a:pt x="0" y="2"/>
                    <a:pt x="1" y="1"/>
                    <a:pt x="1" y="1"/>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4" name="Freeform 410"/>
            <p:cNvSpPr/>
            <p:nvPr/>
          </p:nvSpPr>
          <p:spPr bwMode="auto">
            <a:xfrm>
              <a:off x="3631" y="2249"/>
              <a:ext cx="3" cy="2"/>
            </a:xfrm>
            <a:custGeom>
              <a:avLst/>
              <a:gdLst>
                <a:gd name="T0" fmla="*/ 3 w 3"/>
                <a:gd name="T1" fmla="*/ 0 h 2"/>
                <a:gd name="T2" fmla="*/ 0 w 3"/>
                <a:gd name="T3" fmla="*/ 0 h 2"/>
                <a:gd name="T4" fmla="*/ 0 w 3"/>
                <a:gd name="T5" fmla="*/ 2 h 2"/>
                <a:gd name="T6" fmla="*/ 3 w 3"/>
                <a:gd name="T7" fmla="*/ 0 h 2"/>
              </a:gdLst>
              <a:ahLst/>
              <a:cxnLst>
                <a:cxn ang="0">
                  <a:pos x="T0" y="T1"/>
                </a:cxn>
                <a:cxn ang="0">
                  <a:pos x="T2" y="T3"/>
                </a:cxn>
                <a:cxn ang="0">
                  <a:pos x="T4" y="T5"/>
                </a:cxn>
                <a:cxn ang="0">
                  <a:pos x="T6" y="T7"/>
                </a:cxn>
              </a:cxnLst>
              <a:rect l="0" t="0" r="r" b="b"/>
              <a:pathLst>
                <a:path w="3" h="2">
                  <a:moveTo>
                    <a:pt x="3" y="0"/>
                  </a:moveTo>
                  <a:lnTo>
                    <a:pt x="0" y="0"/>
                  </a:lnTo>
                  <a:lnTo>
                    <a:pt x="0" y="2"/>
                  </a:ln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5" name="Freeform 411"/>
            <p:cNvSpPr/>
            <p:nvPr/>
          </p:nvSpPr>
          <p:spPr bwMode="auto">
            <a:xfrm>
              <a:off x="3988" y="3019"/>
              <a:ext cx="0" cy="2"/>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1"/>
                    <a:pt x="0"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6" name="Freeform 412"/>
            <p:cNvSpPr/>
            <p:nvPr/>
          </p:nvSpPr>
          <p:spPr bwMode="auto">
            <a:xfrm>
              <a:off x="3856" y="3002"/>
              <a:ext cx="0" cy="2"/>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1"/>
                    <a:pt x="0" y="1"/>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7" name="Freeform 413"/>
            <p:cNvSpPr/>
            <p:nvPr/>
          </p:nvSpPr>
          <p:spPr bwMode="auto">
            <a:xfrm>
              <a:off x="3924" y="2998"/>
              <a:ext cx="2" cy="2"/>
            </a:xfrm>
            <a:custGeom>
              <a:avLst/>
              <a:gdLst>
                <a:gd name="T0" fmla="*/ 0 w 1"/>
                <a:gd name="T1" fmla="*/ 1 h 1"/>
                <a:gd name="T2" fmla="*/ 0 w 1"/>
                <a:gd name="T3" fmla="*/ 1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0" y="1"/>
                    <a:pt x="0" y="1"/>
                  </a:cubicBezTo>
                  <a:cubicBezTo>
                    <a:pt x="0" y="0"/>
                    <a:pt x="0" y="0"/>
                    <a:pt x="1"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8" name="Freeform 414"/>
            <p:cNvSpPr/>
            <p:nvPr/>
          </p:nvSpPr>
          <p:spPr bwMode="auto">
            <a:xfrm>
              <a:off x="3561" y="1990"/>
              <a:ext cx="3" cy="9"/>
            </a:xfrm>
            <a:custGeom>
              <a:avLst/>
              <a:gdLst>
                <a:gd name="T0" fmla="*/ 1 w 1"/>
                <a:gd name="T1" fmla="*/ 1 h 4"/>
                <a:gd name="T2" fmla="*/ 0 w 1"/>
                <a:gd name="T3" fmla="*/ 0 h 4"/>
                <a:gd name="T4" fmla="*/ 1 w 1"/>
                <a:gd name="T5" fmla="*/ 1 h 4"/>
              </a:gdLst>
              <a:ahLst/>
              <a:cxnLst>
                <a:cxn ang="0">
                  <a:pos x="T0" y="T1"/>
                </a:cxn>
                <a:cxn ang="0">
                  <a:pos x="T2" y="T3"/>
                </a:cxn>
                <a:cxn ang="0">
                  <a:pos x="T4" y="T5"/>
                </a:cxn>
              </a:cxnLst>
              <a:rect l="0" t="0" r="r" b="b"/>
              <a:pathLst>
                <a:path w="1" h="4">
                  <a:moveTo>
                    <a:pt x="1" y="1"/>
                  </a:moveTo>
                  <a:cubicBezTo>
                    <a:pt x="1" y="1"/>
                    <a:pt x="0" y="0"/>
                    <a:pt x="0" y="0"/>
                  </a:cubicBezTo>
                  <a:cubicBezTo>
                    <a:pt x="0" y="3"/>
                    <a:pt x="0" y="4"/>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9" name="Freeform 415"/>
            <p:cNvSpPr/>
            <p:nvPr/>
          </p:nvSpPr>
          <p:spPr bwMode="auto">
            <a:xfrm>
              <a:off x="3795" y="3040"/>
              <a:ext cx="2" cy="2"/>
            </a:xfrm>
            <a:custGeom>
              <a:avLst/>
              <a:gdLst>
                <a:gd name="T0" fmla="*/ 0 w 1"/>
                <a:gd name="T1" fmla="*/ 0 h 1"/>
                <a:gd name="T2" fmla="*/ 0 w 1"/>
                <a:gd name="T3" fmla="*/ 0 h 1"/>
              </a:gdLst>
              <a:ahLst/>
              <a:cxnLst>
                <a:cxn ang="0">
                  <a:pos x="T0" y="T1"/>
                </a:cxn>
                <a:cxn ang="0">
                  <a:pos x="T2" y="T3"/>
                </a:cxn>
              </a:cxnLst>
              <a:rect l="0" t="0" r="r" b="b"/>
              <a:pathLst>
                <a:path w="1" h="1">
                  <a:moveTo>
                    <a:pt x="0" y="0"/>
                  </a:moveTo>
                  <a:cubicBezTo>
                    <a:pt x="0" y="0"/>
                    <a:pt x="1"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0" name="Freeform 416"/>
            <p:cNvSpPr/>
            <p:nvPr/>
          </p:nvSpPr>
          <p:spPr bwMode="auto">
            <a:xfrm>
              <a:off x="3958" y="303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1" name="Freeform 417"/>
            <p:cNvSpPr/>
            <p:nvPr/>
          </p:nvSpPr>
          <p:spPr bwMode="auto">
            <a:xfrm>
              <a:off x="3982" y="3027"/>
              <a:ext cx="0" cy="3"/>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2" name="Freeform 418"/>
            <p:cNvSpPr/>
            <p:nvPr/>
          </p:nvSpPr>
          <p:spPr bwMode="auto">
            <a:xfrm>
              <a:off x="3595" y="182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3" name="Freeform 419"/>
            <p:cNvSpPr/>
            <p:nvPr/>
          </p:nvSpPr>
          <p:spPr bwMode="auto">
            <a:xfrm>
              <a:off x="3757" y="2981"/>
              <a:ext cx="2" cy="2"/>
            </a:xfrm>
            <a:custGeom>
              <a:avLst/>
              <a:gdLst>
                <a:gd name="T0" fmla="*/ 1 w 1"/>
                <a:gd name="T1" fmla="*/ 0 h 1"/>
                <a:gd name="T2" fmla="*/ 0 w 1"/>
                <a:gd name="T3" fmla="*/ 0 h 1"/>
                <a:gd name="T4" fmla="*/ 1 w 1"/>
                <a:gd name="T5" fmla="*/ 0 h 1"/>
              </a:gdLst>
              <a:ahLst/>
              <a:cxnLst>
                <a:cxn ang="0">
                  <a:pos x="T0" y="T1"/>
                </a:cxn>
                <a:cxn ang="0">
                  <a:pos x="T2" y="T3"/>
                </a:cxn>
                <a:cxn ang="0">
                  <a:pos x="T4" y="T5"/>
                </a:cxn>
              </a:cxnLst>
              <a:rect l="0" t="0" r="r" b="b"/>
              <a:pathLst>
                <a:path w="1" h="1">
                  <a:moveTo>
                    <a:pt x="1" y="0"/>
                  </a:moveTo>
                  <a:cubicBezTo>
                    <a:pt x="0" y="0"/>
                    <a:pt x="0" y="0"/>
                    <a:pt x="0" y="0"/>
                  </a:cubicBezTo>
                  <a:cubicBezTo>
                    <a:pt x="0" y="1"/>
                    <a:pt x="0"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4" name="Freeform 420"/>
            <p:cNvSpPr/>
            <p:nvPr/>
          </p:nvSpPr>
          <p:spPr bwMode="auto">
            <a:xfrm>
              <a:off x="3627" y="1789"/>
              <a:ext cx="2"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0" y="0"/>
                    <a:pt x="0"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5" name="Freeform 421"/>
            <p:cNvSpPr/>
            <p:nvPr/>
          </p:nvSpPr>
          <p:spPr bwMode="auto">
            <a:xfrm>
              <a:off x="3578" y="179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6" name="Rectangle 422"/>
            <p:cNvSpPr>
              <a:spLocks noChangeArrowheads="1"/>
            </p:cNvSpPr>
            <p:nvPr/>
          </p:nvSpPr>
          <p:spPr bwMode="auto">
            <a:xfrm>
              <a:off x="3593" y="1825"/>
              <a:ext cx="1"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7" name="Freeform 423"/>
            <p:cNvSpPr/>
            <p:nvPr/>
          </p:nvSpPr>
          <p:spPr bwMode="auto">
            <a:xfrm>
              <a:off x="3593" y="1825"/>
              <a:ext cx="0" cy="2"/>
            </a:xfrm>
            <a:custGeom>
              <a:avLst/>
              <a:gdLst>
                <a:gd name="T0" fmla="*/ 0 h 2"/>
                <a:gd name="T1" fmla="*/ 0 h 2"/>
                <a:gd name="T2" fmla="*/ 2 h 2"/>
                <a:gd name="T3" fmla="*/ 0 h 2"/>
              </a:gdLst>
              <a:ahLst/>
              <a:cxnLst>
                <a:cxn ang="0">
                  <a:pos x="0" y="T0"/>
                </a:cxn>
                <a:cxn ang="0">
                  <a:pos x="0" y="T1"/>
                </a:cxn>
                <a:cxn ang="0">
                  <a:pos x="0" y="T2"/>
                </a:cxn>
                <a:cxn ang="0">
                  <a:pos x="0" y="T3"/>
                </a:cxn>
              </a:cxnLst>
              <a:rect l="0" t="0" r="r" b="b"/>
              <a:pathLst>
                <a:path h="2">
                  <a:moveTo>
                    <a:pt x="0" y="0"/>
                  </a:moveTo>
                  <a:lnTo>
                    <a:pt x="0" y="0"/>
                  </a:lnTo>
                  <a:lnTo>
                    <a:pt x="0" y="2"/>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8" name="Freeform 424"/>
            <p:cNvSpPr/>
            <p:nvPr/>
          </p:nvSpPr>
          <p:spPr bwMode="auto">
            <a:xfrm>
              <a:off x="3593" y="1825"/>
              <a:ext cx="0" cy="2"/>
            </a:xfrm>
            <a:custGeom>
              <a:avLst/>
              <a:gdLst>
                <a:gd name="T0" fmla="*/ 0 h 1"/>
                <a:gd name="T1" fmla="*/ 1 h 1"/>
                <a:gd name="T2" fmla="*/ 1 h 1"/>
                <a:gd name="T3" fmla="*/ 1 h 1"/>
                <a:gd name="T4" fmla="*/ 0 h 1"/>
              </a:gdLst>
              <a:ahLst/>
              <a:cxnLst>
                <a:cxn ang="0">
                  <a:pos x="0" y="T0"/>
                </a:cxn>
                <a:cxn ang="0">
                  <a:pos x="0" y="T1"/>
                </a:cxn>
                <a:cxn ang="0">
                  <a:pos x="0" y="T2"/>
                </a:cxn>
                <a:cxn ang="0">
                  <a:pos x="0" y="T3"/>
                </a:cxn>
                <a:cxn ang="0">
                  <a:pos x="0" y="T4"/>
                </a:cxn>
              </a:cxnLst>
              <a:rect l="0" t="0" r="r" b="b"/>
              <a:pathLst>
                <a:path h="1">
                  <a:moveTo>
                    <a:pt x="0" y="0"/>
                  </a:moveTo>
                  <a:cubicBezTo>
                    <a:pt x="0" y="1"/>
                    <a:pt x="0" y="1"/>
                    <a:pt x="0" y="1"/>
                  </a:cubicBezTo>
                  <a:cubicBezTo>
                    <a:pt x="0" y="1"/>
                    <a:pt x="0" y="1"/>
                    <a:pt x="0" y="1"/>
                  </a:cubicBezTo>
                  <a:cubicBezTo>
                    <a:pt x="0" y="1"/>
                    <a:pt x="0" y="1"/>
                    <a:pt x="0" y="1"/>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9" name="Freeform 425"/>
            <p:cNvSpPr/>
            <p:nvPr/>
          </p:nvSpPr>
          <p:spPr bwMode="auto">
            <a:xfrm>
              <a:off x="3638" y="2417"/>
              <a:ext cx="6" cy="6"/>
            </a:xfrm>
            <a:custGeom>
              <a:avLst/>
              <a:gdLst>
                <a:gd name="T0" fmla="*/ 1 w 3"/>
                <a:gd name="T1" fmla="*/ 2 h 3"/>
                <a:gd name="T2" fmla="*/ 3 w 3"/>
                <a:gd name="T3" fmla="*/ 2 h 3"/>
                <a:gd name="T4" fmla="*/ 1 w 3"/>
                <a:gd name="T5" fmla="*/ 2 h 3"/>
              </a:gdLst>
              <a:ahLst/>
              <a:cxnLst>
                <a:cxn ang="0">
                  <a:pos x="T0" y="T1"/>
                </a:cxn>
                <a:cxn ang="0">
                  <a:pos x="T2" y="T3"/>
                </a:cxn>
                <a:cxn ang="0">
                  <a:pos x="T4" y="T5"/>
                </a:cxn>
              </a:cxnLst>
              <a:rect l="0" t="0" r="r" b="b"/>
              <a:pathLst>
                <a:path w="3" h="3">
                  <a:moveTo>
                    <a:pt x="1" y="2"/>
                  </a:moveTo>
                  <a:cubicBezTo>
                    <a:pt x="2" y="2"/>
                    <a:pt x="3" y="3"/>
                    <a:pt x="3" y="2"/>
                  </a:cubicBezTo>
                  <a:cubicBezTo>
                    <a:pt x="0" y="0"/>
                    <a:pt x="0" y="0"/>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0" name="Freeform 426"/>
            <p:cNvSpPr/>
            <p:nvPr/>
          </p:nvSpPr>
          <p:spPr bwMode="auto">
            <a:xfrm>
              <a:off x="3708" y="2743"/>
              <a:ext cx="2" cy="7"/>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1" y="3"/>
                    <a:pt x="1" y="0"/>
                    <a:pt x="0" y="0"/>
                  </a:cubicBezTo>
                  <a:cubicBezTo>
                    <a:pt x="0" y="0"/>
                    <a:pt x="0" y="3"/>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1" name="Freeform 427"/>
            <p:cNvSpPr/>
            <p:nvPr/>
          </p:nvSpPr>
          <p:spPr bwMode="auto">
            <a:xfrm>
              <a:off x="3714" y="2737"/>
              <a:ext cx="4" cy="2"/>
            </a:xfrm>
            <a:custGeom>
              <a:avLst/>
              <a:gdLst>
                <a:gd name="T0" fmla="*/ 1 w 2"/>
                <a:gd name="T1" fmla="*/ 1 h 1"/>
                <a:gd name="T2" fmla="*/ 0 w 2"/>
                <a:gd name="T3" fmla="*/ 0 h 1"/>
                <a:gd name="T4" fmla="*/ 1 w 2"/>
                <a:gd name="T5" fmla="*/ 1 h 1"/>
                <a:gd name="T6" fmla="*/ 1 w 2"/>
                <a:gd name="T7" fmla="*/ 1 h 1"/>
              </a:gdLst>
              <a:ahLst/>
              <a:cxnLst>
                <a:cxn ang="0">
                  <a:pos x="T0" y="T1"/>
                </a:cxn>
                <a:cxn ang="0">
                  <a:pos x="T2" y="T3"/>
                </a:cxn>
                <a:cxn ang="0">
                  <a:pos x="T4" y="T5"/>
                </a:cxn>
                <a:cxn ang="0">
                  <a:pos x="T6" y="T7"/>
                </a:cxn>
              </a:cxnLst>
              <a:rect l="0" t="0" r="r" b="b"/>
              <a:pathLst>
                <a:path w="2" h="1">
                  <a:moveTo>
                    <a:pt x="1" y="1"/>
                  </a:moveTo>
                  <a:cubicBezTo>
                    <a:pt x="1" y="0"/>
                    <a:pt x="0" y="0"/>
                    <a:pt x="0" y="0"/>
                  </a:cubicBezTo>
                  <a:cubicBezTo>
                    <a:pt x="0" y="0"/>
                    <a:pt x="1" y="1"/>
                    <a:pt x="1" y="1"/>
                  </a:cubicBezTo>
                  <a:cubicBezTo>
                    <a:pt x="1" y="1"/>
                    <a:pt x="2"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2" name="Freeform 428"/>
            <p:cNvSpPr/>
            <p:nvPr/>
          </p:nvSpPr>
          <p:spPr bwMode="auto">
            <a:xfrm>
              <a:off x="3706" y="2737"/>
              <a:ext cx="10" cy="4"/>
            </a:xfrm>
            <a:custGeom>
              <a:avLst/>
              <a:gdLst>
                <a:gd name="T0" fmla="*/ 0 w 5"/>
                <a:gd name="T1" fmla="*/ 1 h 2"/>
                <a:gd name="T2" fmla="*/ 4 w 5"/>
                <a:gd name="T3" fmla="*/ 1 h 2"/>
                <a:gd name="T4" fmla="*/ 5 w 5"/>
                <a:gd name="T5" fmla="*/ 2 h 2"/>
                <a:gd name="T6" fmla="*/ 3 w 5"/>
                <a:gd name="T7" fmla="*/ 1 h 2"/>
                <a:gd name="T8" fmla="*/ 2 w 5"/>
                <a:gd name="T9" fmla="*/ 1 h 2"/>
                <a:gd name="T10" fmla="*/ 0 w 5"/>
                <a:gd name="T11" fmla="*/ 1 h 2"/>
              </a:gdLst>
              <a:ahLst/>
              <a:cxnLst>
                <a:cxn ang="0">
                  <a:pos x="T0" y="T1"/>
                </a:cxn>
                <a:cxn ang="0">
                  <a:pos x="T2" y="T3"/>
                </a:cxn>
                <a:cxn ang="0">
                  <a:pos x="T4" y="T5"/>
                </a:cxn>
                <a:cxn ang="0">
                  <a:pos x="T6" y="T7"/>
                </a:cxn>
                <a:cxn ang="0">
                  <a:pos x="T8" y="T9"/>
                </a:cxn>
                <a:cxn ang="0">
                  <a:pos x="T10" y="T11"/>
                </a:cxn>
              </a:cxnLst>
              <a:rect l="0" t="0" r="r" b="b"/>
              <a:pathLst>
                <a:path w="5" h="2">
                  <a:moveTo>
                    <a:pt x="0" y="1"/>
                  </a:moveTo>
                  <a:cubicBezTo>
                    <a:pt x="1" y="2"/>
                    <a:pt x="3" y="2"/>
                    <a:pt x="4" y="1"/>
                  </a:cubicBezTo>
                  <a:cubicBezTo>
                    <a:pt x="4" y="1"/>
                    <a:pt x="5" y="2"/>
                    <a:pt x="5" y="2"/>
                  </a:cubicBezTo>
                  <a:cubicBezTo>
                    <a:pt x="4" y="1"/>
                    <a:pt x="4" y="1"/>
                    <a:pt x="3" y="1"/>
                  </a:cubicBezTo>
                  <a:cubicBezTo>
                    <a:pt x="3" y="1"/>
                    <a:pt x="1" y="0"/>
                    <a:pt x="2" y="1"/>
                  </a:cubicBezTo>
                  <a:cubicBezTo>
                    <a:pt x="2" y="1"/>
                    <a:pt x="1"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3" name="Freeform 429"/>
            <p:cNvSpPr/>
            <p:nvPr/>
          </p:nvSpPr>
          <p:spPr bwMode="auto">
            <a:xfrm>
              <a:off x="3755" y="2718"/>
              <a:ext cx="4" cy="6"/>
            </a:xfrm>
            <a:custGeom>
              <a:avLst/>
              <a:gdLst>
                <a:gd name="T0" fmla="*/ 2 w 2"/>
                <a:gd name="T1" fmla="*/ 3 h 3"/>
                <a:gd name="T2" fmla="*/ 0 w 2"/>
                <a:gd name="T3" fmla="*/ 0 h 3"/>
                <a:gd name="T4" fmla="*/ 2 w 2"/>
                <a:gd name="T5" fmla="*/ 3 h 3"/>
              </a:gdLst>
              <a:ahLst/>
              <a:cxnLst>
                <a:cxn ang="0">
                  <a:pos x="T0" y="T1"/>
                </a:cxn>
                <a:cxn ang="0">
                  <a:pos x="T2" y="T3"/>
                </a:cxn>
                <a:cxn ang="0">
                  <a:pos x="T4" y="T5"/>
                </a:cxn>
              </a:cxnLst>
              <a:rect l="0" t="0" r="r" b="b"/>
              <a:pathLst>
                <a:path w="2" h="3">
                  <a:moveTo>
                    <a:pt x="2" y="3"/>
                  </a:moveTo>
                  <a:cubicBezTo>
                    <a:pt x="0" y="0"/>
                    <a:pt x="0" y="0"/>
                    <a:pt x="0" y="0"/>
                  </a:cubicBezTo>
                  <a:cubicBezTo>
                    <a:pt x="1" y="2"/>
                    <a:pt x="1" y="2"/>
                    <a:pt x="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4" name="Freeform 430"/>
            <p:cNvSpPr/>
            <p:nvPr/>
          </p:nvSpPr>
          <p:spPr bwMode="auto">
            <a:xfrm>
              <a:off x="3761" y="2733"/>
              <a:ext cx="4" cy="17"/>
            </a:xfrm>
            <a:custGeom>
              <a:avLst/>
              <a:gdLst>
                <a:gd name="T0" fmla="*/ 1 w 2"/>
                <a:gd name="T1" fmla="*/ 7 h 8"/>
                <a:gd name="T2" fmla="*/ 0 w 2"/>
                <a:gd name="T3" fmla="*/ 3 h 8"/>
                <a:gd name="T4" fmla="*/ 1 w 2"/>
                <a:gd name="T5" fmla="*/ 7 h 8"/>
              </a:gdLst>
              <a:ahLst/>
              <a:cxnLst>
                <a:cxn ang="0">
                  <a:pos x="T0" y="T1"/>
                </a:cxn>
                <a:cxn ang="0">
                  <a:pos x="T2" y="T3"/>
                </a:cxn>
                <a:cxn ang="0">
                  <a:pos x="T4" y="T5"/>
                </a:cxn>
              </a:cxnLst>
              <a:rect l="0" t="0" r="r" b="b"/>
              <a:pathLst>
                <a:path w="2" h="8">
                  <a:moveTo>
                    <a:pt x="1" y="7"/>
                  </a:moveTo>
                  <a:cubicBezTo>
                    <a:pt x="2" y="0"/>
                    <a:pt x="1" y="8"/>
                    <a:pt x="0" y="3"/>
                  </a:cubicBezTo>
                  <a:cubicBezTo>
                    <a:pt x="0" y="5"/>
                    <a:pt x="0" y="6"/>
                    <a:pt x="1"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5" name="Freeform 431"/>
            <p:cNvSpPr/>
            <p:nvPr/>
          </p:nvSpPr>
          <p:spPr bwMode="auto">
            <a:xfrm>
              <a:off x="3759" y="2720"/>
              <a:ext cx="2" cy="2"/>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1"/>
                    <a:pt x="1" y="1"/>
                    <a:pt x="1" y="0"/>
                  </a:cubicBezTo>
                  <a:cubicBezTo>
                    <a:pt x="0" y="0"/>
                    <a:pt x="1"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6" name="Freeform 432"/>
            <p:cNvSpPr/>
            <p:nvPr/>
          </p:nvSpPr>
          <p:spPr bwMode="auto">
            <a:xfrm>
              <a:off x="3761" y="2714"/>
              <a:ext cx="6" cy="12"/>
            </a:xfrm>
            <a:custGeom>
              <a:avLst/>
              <a:gdLst>
                <a:gd name="T0" fmla="*/ 0 w 3"/>
                <a:gd name="T1" fmla="*/ 5 h 6"/>
                <a:gd name="T2" fmla="*/ 3 w 3"/>
                <a:gd name="T3" fmla="*/ 3 h 6"/>
                <a:gd name="T4" fmla="*/ 0 w 3"/>
                <a:gd name="T5" fmla="*/ 5 h 6"/>
              </a:gdLst>
              <a:ahLst/>
              <a:cxnLst>
                <a:cxn ang="0">
                  <a:pos x="T0" y="T1"/>
                </a:cxn>
                <a:cxn ang="0">
                  <a:pos x="T2" y="T3"/>
                </a:cxn>
                <a:cxn ang="0">
                  <a:pos x="T4" y="T5"/>
                </a:cxn>
              </a:cxnLst>
              <a:rect l="0" t="0" r="r" b="b"/>
              <a:pathLst>
                <a:path w="3" h="6">
                  <a:moveTo>
                    <a:pt x="0" y="5"/>
                  </a:moveTo>
                  <a:cubicBezTo>
                    <a:pt x="1" y="6"/>
                    <a:pt x="2" y="3"/>
                    <a:pt x="3" y="3"/>
                  </a:cubicBezTo>
                  <a:cubicBezTo>
                    <a:pt x="2" y="0"/>
                    <a:pt x="1" y="4"/>
                    <a:pt x="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7" name="Freeform 433"/>
            <p:cNvSpPr/>
            <p:nvPr/>
          </p:nvSpPr>
          <p:spPr bwMode="auto">
            <a:xfrm>
              <a:off x="3712" y="2737"/>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8" name="Freeform 434"/>
            <p:cNvSpPr>
              <a:spLocks noEditPoints="1"/>
            </p:cNvSpPr>
            <p:nvPr/>
          </p:nvSpPr>
          <p:spPr bwMode="auto">
            <a:xfrm>
              <a:off x="3742" y="2907"/>
              <a:ext cx="384" cy="146"/>
            </a:xfrm>
            <a:custGeom>
              <a:avLst/>
              <a:gdLst>
                <a:gd name="T0" fmla="*/ 150 w 181"/>
                <a:gd name="T1" fmla="*/ 21 h 69"/>
                <a:gd name="T2" fmla="*/ 144 w 181"/>
                <a:gd name="T3" fmla="*/ 25 h 69"/>
                <a:gd name="T4" fmla="*/ 103 w 181"/>
                <a:gd name="T5" fmla="*/ 42 h 69"/>
                <a:gd name="T6" fmla="*/ 91 w 181"/>
                <a:gd name="T7" fmla="*/ 45 h 69"/>
                <a:gd name="T8" fmla="*/ 79 w 181"/>
                <a:gd name="T9" fmla="*/ 44 h 69"/>
                <a:gd name="T10" fmla="*/ 60 w 181"/>
                <a:gd name="T11" fmla="*/ 44 h 69"/>
                <a:gd name="T12" fmla="*/ 50 w 181"/>
                <a:gd name="T13" fmla="*/ 47 h 69"/>
                <a:gd name="T14" fmla="*/ 32 w 181"/>
                <a:gd name="T15" fmla="*/ 47 h 69"/>
                <a:gd name="T16" fmla="*/ 22 w 181"/>
                <a:gd name="T17" fmla="*/ 44 h 69"/>
                <a:gd name="T18" fmla="*/ 10 w 181"/>
                <a:gd name="T19" fmla="*/ 39 h 69"/>
                <a:gd name="T20" fmla="*/ 10 w 181"/>
                <a:gd name="T21" fmla="*/ 37 h 69"/>
                <a:gd name="T22" fmla="*/ 10 w 181"/>
                <a:gd name="T23" fmla="*/ 35 h 69"/>
                <a:gd name="T24" fmla="*/ 10 w 181"/>
                <a:gd name="T25" fmla="*/ 34 h 69"/>
                <a:gd name="T26" fmla="*/ 10 w 181"/>
                <a:gd name="T27" fmla="*/ 30 h 69"/>
                <a:gd name="T28" fmla="*/ 2 w 181"/>
                <a:gd name="T29" fmla="*/ 32 h 69"/>
                <a:gd name="T30" fmla="*/ 6 w 181"/>
                <a:gd name="T31" fmla="*/ 44 h 69"/>
                <a:gd name="T32" fmla="*/ 10 w 181"/>
                <a:gd name="T33" fmla="*/ 51 h 69"/>
                <a:gd name="T34" fmla="*/ 4 w 181"/>
                <a:gd name="T35" fmla="*/ 55 h 69"/>
                <a:gd name="T36" fmla="*/ 8 w 181"/>
                <a:gd name="T37" fmla="*/ 58 h 69"/>
                <a:gd name="T38" fmla="*/ 13 w 181"/>
                <a:gd name="T39" fmla="*/ 57 h 69"/>
                <a:gd name="T40" fmla="*/ 13 w 181"/>
                <a:gd name="T41" fmla="*/ 60 h 69"/>
                <a:gd name="T42" fmla="*/ 19 w 181"/>
                <a:gd name="T43" fmla="*/ 57 h 69"/>
                <a:gd name="T44" fmla="*/ 20 w 181"/>
                <a:gd name="T45" fmla="*/ 63 h 69"/>
                <a:gd name="T46" fmla="*/ 22 w 181"/>
                <a:gd name="T47" fmla="*/ 66 h 69"/>
                <a:gd name="T48" fmla="*/ 24 w 181"/>
                <a:gd name="T49" fmla="*/ 64 h 69"/>
                <a:gd name="T50" fmla="*/ 28 w 181"/>
                <a:gd name="T51" fmla="*/ 64 h 69"/>
                <a:gd name="T52" fmla="*/ 31 w 181"/>
                <a:gd name="T53" fmla="*/ 66 h 69"/>
                <a:gd name="T54" fmla="*/ 36 w 181"/>
                <a:gd name="T55" fmla="*/ 58 h 69"/>
                <a:gd name="T56" fmla="*/ 36 w 181"/>
                <a:gd name="T57" fmla="*/ 65 h 69"/>
                <a:gd name="T58" fmla="*/ 46 w 181"/>
                <a:gd name="T59" fmla="*/ 67 h 69"/>
                <a:gd name="T60" fmla="*/ 50 w 181"/>
                <a:gd name="T61" fmla="*/ 66 h 69"/>
                <a:gd name="T62" fmla="*/ 55 w 181"/>
                <a:gd name="T63" fmla="*/ 62 h 69"/>
                <a:gd name="T64" fmla="*/ 65 w 181"/>
                <a:gd name="T65" fmla="*/ 66 h 69"/>
                <a:gd name="T66" fmla="*/ 69 w 181"/>
                <a:gd name="T67" fmla="*/ 63 h 69"/>
                <a:gd name="T68" fmla="*/ 71 w 181"/>
                <a:gd name="T69" fmla="*/ 63 h 69"/>
                <a:gd name="T70" fmla="*/ 72 w 181"/>
                <a:gd name="T71" fmla="*/ 61 h 69"/>
                <a:gd name="T72" fmla="*/ 76 w 181"/>
                <a:gd name="T73" fmla="*/ 65 h 69"/>
                <a:gd name="T74" fmla="*/ 79 w 181"/>
                <a:gd name="T75" fmla="*/ 63 h 69"/>
                <a:gd name="T76" fmla="*/ 88 w 181"/>
                <a:gd name="T77" fmla="*/ 60 h 69"/>
                <a:gd name="T78" fmla="*/ 92 w 181"/>
                <a:gd name="T79" fmla="*/ 62 h 69"/>
                <a:gd name="T80" fmla="*/ 98 w 181"/>
                <a:gd name="T81" fmla="*/ 60 h 69"/>
                <a:gd name="T82" fmla="*/ 102 w 181"/>
                <a:gd name="T83" fmla="*/ 59 h 69"/>
                <a:gd name="T84" fmla="*/ 103 w 181"/>
                <a:gd name="T85" fmla="*/ 59 h 69"/>
                <a:gd name="T86" fmla="*/ 108 w 181"/>
                <a:gd name="T87" fmla="*/ 58 h 69"/>
                <a:gd name="T88" fmla="*/ 115 w 181"/>
                <a:gd name="T89" fmla="*/ 53 h 69"/>
                <a:gd name="T90" fmla="*/ 117 w 181"/>
                <a:gd name="T91" fmla="*/ 52 h 69"/>
                <a:gd name="T92" fmla="*/ 122 w 181"/>
                <a:gd name="T93" fmla="*/ 45 h 69"/>
                <a:gd name="T94" fmla="*/ 127 w 181"/>
                <a:gd name="T95" fmla="*/ 45 h 69"/>
                <a:gd name="T96" fmla="*/ 134 w 181"/>
                <a:gd name="T97" fmla="*/ 43 h 69"/>
                <a:gd name="T98" fmla="*/ 139 w 181"/>
                <a:gd name="T99" fmla="*/ 41 h 69"/>
                <a:gd name="T100" fmla="*/ 152 w 181"/>
                <a:gd name="T101" fmla="*/ 37 h 69"/>
                <a:gd name="T102" fmla="*/ 156 w 181"/>
                <a:gd name="T103" fmla="*/ 35 h 69"/>
                <a:gd name="T104" fmla="*/ 163 w 181"/>
                <a:gd name="T105" fmla="*/ 27 h 69"/>
                <a:gd name="T106" fmla="*/ 167 w 181"/>
                <a:gd name="T107" fmla="*/ 19 h 69"/>
                <a:gd name="T108" fmla="*/ 10 w 181"/>
                <a:gd name="T109" fmla="*/ 31 h 69"/>
                <a:gd name="T110" fmla="*/ 10 w 181"/>
                <a:gd name="T111" fmla="*/ 35 h 69"/>
                <a:gd name="T112" fmla="*/ 9 w 181"/>
                <a:gd name="T113" fmla="*/ 34 h 69"/>
                <a:gd name="T114" fmla="*/ 7 w 181"/>
                <a:gd name="T115" fmla="*/ 35 h 69"/>
                <a:gd name="T116" fmla="*/ 8 w 181"/>
                <a:gd name="T117" fmla="*/ 36 h 69"/>
                <a:gd name="T118" fmla="*/ 10 w 181"/>
                <a:gd name="T119" fmla="*/ 3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81" h="69">
                  <a:moveTo>
                    <a:pt x="177" y="5"/>
                  </a:moveTo>
                  <a:cubicBezTo>
                    <a:pt x="177" y="2"/>
                    <a:pt x="172" y="0"/>
                    <a:pt x="172" y="0"/>
                  </a:cubicBezTo>
                  <a:cubicBezTo>
                    <a:pt x="172" y="4"/>
                    <a:pt x="169" y="7"/>
                    <a:pt x="164" y="8"/>
                  </a:cubicBezTo>
                  <a:cubicBezTo>
                    <a:pt x="163" y="9"/>
                    <a:pt x="163" y="11"/>
                    <a:pt x="162" y="11"/>
                  </a:cubicBezTo>
                  <a:cubicBezTo>
                    <a:pt x="159" y="15"/>
                    <a:pt x="152" y="15"/>
                    <a:pt x="149" y="19"/>
                  </a:cubicBezTo>
                  <a:cubicBezTo>
                    <a:pt x="150" y="19"/>
                    <a:pt x="150" y="20"/>
                    <a:pt x="150" y="21"/>
                  </a:cubicBezTo>
                  <a:cubicBezTo>
                    <a:pt x="150" y="20"/>
                    <a:pt x="150" y="20"/>
                    <a:pt x="150" y="20"/>
                  </a:cubicBezTo>
                  <a:cubicBezTo>
                    <a:pt x="150" y="22"/>
                    <a:pt x="150" y="22"/>
                    <a:pt x="150" y="22"/>
                  </a:cubicBezTo>
                  <a:cubicBezTo>
                    <a:pt x="150" y="22"/>
                    <a:pt x="149" y="21"/>
                    <a:pt x="149" y="20"/>
                  </a:cubicBezTo>
                  <a:cubicBezTo>
                    <a:pt x="147" y="21"/>
                    <a:pt x="146" y="23"/>
                    <a:pt x="144" y="24"/>
                  </a:cubicBezTo>
                  <a:cubicBezTo>
                    <a:pt x="145" y="26"/>
                    <a:pt x="143" y="24"/>
                    <a:pt x="144" y="26"/>
                  </a:cubicBezTo>
                  <a:cubicBezTo>
                    <a:pt x="144" y="25"/>
                    <a:pt x="144" y="25"/>
                    <a:pt x="144" y="25"/>
                  </a:cubicBezTo>
                  <a:cubicBezTo>
                    <a:pt x="143" y="27"/>
                    <a:pt x="143" y="27"/>
                    <a:pt x="141" y="25"/>
                  </a:cubicBezTo>
                  <a:cubicBezTo>
                    <a:pt x="135" y="26"/>
                    <a:pt x="130" y="30"/>
                    <a:pt x="125" y="31"/>
                  </a:cubicBezTo>
                  <a:cubicBezTo>
                    <a:pt x="119" y="33"/>
                    <a:pt x="114" y="37"/>
                    <a:pt x="108" y="39"/>
                  </a:cubicBezTo>
                  <a:cubicBezTo>
                    <a:pt x="108" y="42"/>
                    <a:pt x="106" y="41"/>
                    <a:pt x="106" y="44"/>
                  </a:cubicBezTo>
                  <a:cubicBezTo>
                    <a:pt x="106" y="43"/>
                    <a:pt x="106" y="43"/>
                    <a:pt x="106" y="43"/>
                  </a:cubicBezTo>
                  <a:cubicBezTo>
                    <a:pt x="105" y="45"/>
                    <a:pt x="104" y="43"/>
                    <a:pt x="103" y="42"/>
                  </a:cubicBezTo>
                  <a:cubicBezTo>
                    <a:pt x="103" y="44"/>
                    <a:pt x="102" y="43"/>
                    <a:pt x="103" y="45"/>
                  </a:cubicBezTo>
                  <a:cubicBezTo>
                    <a:pt x="103" y="46"/>
                    <a:pt x="102" y="42"/>
                    <a:pt x="101" y="43"/>
                  </a:cubicBezTo>
                  <a:cubicBezTo>
                    <a:pt x="101" y="42"/>
                    <a:pt x="101" y="44"/>
                    <a:pt x="101" y="44"/>
                  </a:cubicBezTo>
                  <a:cubicBezTo>
                    <a:pt x="100" y="46"/>
                    <a:pt x="101" y="42"/>
                    <a:pt x="99" y="41"/>
                  </a:cubicBezTo>
                  <a:cubicBezTo>
                    <a:pt x="96" y="42"/>
                    <a:pt x="94" y="45"/>
                    <a:pt x="91" y="44"/>
                  </a:cubicBezTo>
                  <a:cubicBezTo>
                    <a:pt x="91" y="44"/>
                    <a:pt x="91" y="45"/>
                    <a:pt x="91" y="45"/>
                  </a:cubicBezTo>
                  <a:cubicBezTo>
                    <a:pt x="90" y="42"/>
                    <a:pt x="90" y="46"/>
                    <a:pt x="90" y="45"/>
                  </a:cubicBezTo>
                  <a:cubicBezTo>
                    <a:pt x="90" y="44"/>
                    <a:pt x="90" y="44"/>
                    <a:pt x="90" y="44"/>
                  </a:cubicBezTo>
                  <a:cubicBezTo>
                    <a:pt x="88" y="43"/>
                    <a:pt x="88" y="45"/>
                    <a:pt x="86" y="44"/>
                  </a:cubicBezTo>
                  <a:cubicBezTo>
                    <a:pt x="85" y="45"/>
                    <a:pt x="84" y="42"/>
                    <a:pt x="83" y="44"/>
                  </a:cubicBezTo>
                  <a:cubicBezTo>
                    <a:pt x="83" y="43"/>
                    <a:pt x="83" y="43"/>
                    <a:pt x="82" y="43"/>
                  </a:cubicBezTo>
                  <a:cubicBezTo>
                    <a:pt x="82" y="47"/>
                    <a:pt x="80" y="42"/>
                    <a:pt x="79" y="44"/>
                  </a:cubicBezTo>
                  <a:cubicBezTo>
                    <a:pt x="79" y="44"/>
                    <a:pt x="79" y="44"/>
                    <a:pt x="79" y="44"/>
                  </a:cubicBezTo>
                  <a:cubicBezTo>
                    <a:pt x="76" y="44"/>
                    <a:pt x="73" y="43"/>
                    <a:pt x="70" y="46"/>
                  </a:cubicBezTo>
                  <a:cubicBezTo>
                    <a:pt x="68" y="46"/>
                    <a:pt x="66" y="43"/>
                    <a:pt x="64" y="44"/>
                  </a:cubicBezTo>
                  <a:cubicBezTo>
                    <a:pt x="64" y="46"/>
                    <a:pt x="64" y="46"/>
                    <a:pt x="64" y="46"/>
                  </a:cubicBezTo>
                  <a:cubicBezTo>
                    <a:pt x="63" y="46"/>
                    <a:pt x="64" y="45"/>
                    <a:pt x="64" y="44"/>
                  </a:cubicBezTo>
                  <a:cubicBezTo>
                    <a:pt x="63" y="46"/>
                    <a:pt x="61" y="44"/>
                    <a:pt x="60" y="44"/>
                  </a:cubicBezTo>
                  <a:cubicBezTo>
                    <a:pt x="60" y="45"/>
                    <a:pt x="60" y="45"/>
                    <a:pt x="60" y="46"/>
                  </a:cubicBezTo>
                  <a:cubicBezTo>
                    <a:pt x="59" y="43"/>
                    <a:pt x="57" y="47"/>
                    <a:pt x="55" y="45"/>
                  </a:cubicBezTo>
                  <a:cubicBezTo>
                    <a:pt x="56" y="48"/>
                    <a:pt x="55" y="47"/>
                    <a:pt x="54" y="48"/>
                  </a:cubicBezTo>
                  <a:cubicBezTo>
                    <a:pt x="54" y="47"/>
                    <a:pt x="54" y="46"/>
                    <a:pt x="54" y="46"/>
                  </a:cubicBezTo>
                  <a:cubicBezTo>
                    <a:pt x="53" y="46"/>
                    <a:pt x="52" y="46"/>
                    <a:pt x="51" y="45"/>
                  </a:cubicBezTo>
                  <a:cubicBezTo>
                    <a:pt x="51" y="46"/>
                    <a:pt x="50" y="48"/>
                    <a:pt x="50" y="47"/>
                  </a:cubicBezTo>
                  <a:cubicBezTo>
                    <a:pt x="49" y="45"/>
                    <a:pt x="48" y="47"/>
                    <a:pt x="48" y="46"/>
                  </a:cubicBezTo>
                  <a:cubicBezTo>
                    <a:pt x="48" y="48"/>
                    <a:pt x="47" y="49"/>
                    <a:pt x="46" y="49"/>
                  </a:cubicBezTo>
                  <a:cubicBezTo>
                    <a:pt x="47" y="46"/>
                    <a:pt x="47" y="46"/>
                    <a:pt x="47" y="46"/>
                  </a:cubicBezTo>
                  <a:cubicBezTo>
                    <a:pt x="44" y="47"/>
                    <a:pt x="42" y="44"/>
                    <a:pt x="39" y="47"/>
                  </a:cubicBezTo>
                  <a:cubicBezTo>
                    <a:pt x="39" y="45"/>
                    <a:pt x="39" y="45"/>
                    <a:pt x="39" y="45"/>
                  </a:cubicBezTo>
                  <a:cubicBezTo>
                    <a:pt x="36" y="47"/>
                    <a:pt x="35" y="45"/>
                    <a:pt x="32" y="47"/>
                  </a:cubicBezTo>
                  <a:cubicBezTo>
                    <a:pt x="33" y="46"/>
                    <a:pt x="30" y="45"/>
                    <a:pt x="30" y="45"/>
                  </a:cubicBezTo>
                  <a:cubicBezTo>
                    <a:pt x="29" y="46"/>
                    <a:pt x="28" y="46"/>
                    <a:pt x="27" y="48"/>
                  </a:cubicBezTo>
                  <a:cubicBezTo>
                    <a:pt x="27" y="48"/>
                    <a:pt x="27" y="46"/>
                    <a:pt x="27" y="46"/>
                  </a:cubicBezTo>
                  <a:cubicBezTo>
                    <a:pt x="26" y="45"/>
                    <a:pt x="26" y="43"/>
                    <a:pt x="25" y="45"/>
                  </a:cubicBezTo>
                  <a:cubicBezTo>
                    <a:pt x="25" y="43"/>
                    <a:pt x="25" y="43"/>
                    <a:pt x="25" y="43"/>
                  </a:cubicBezTo>
                  <a:cubicBezTo>
                    <a:pt x="24" y="44"/>
                    <a:pt x="22" y="46"/>
                    <a:pt x="22" y="44"/>
                  </a:cubicBezTo>
                  <a:cubicBezTo>
                    <a:pt x="21" y="45"/>
                    <a:pt x="20" y="45"/>
                    <a:pt x="20" y="46"/>
                  </a:cubicBezTo>
                  <a:cubicBezTo>
                    <a:pt x="19" y="46"/>
                    <a:pt x="20" y="44"/>
                    <a:pt x="19" y="45"/>
                  </a:cubicBezTo>
                  <a:cubicBezTo>
                    <a:pt x="21" y="44"/>
                    <a:pt x="21" y="44"/>
                    <a:pt x="21" y="44"/>
                  </a:cubicBezTo>
                  <a:cubicBezTo>
                    <a:pt x="19" y="42"/>
                    <a:pt x="17" y="42"/>
                    <a:pt x="15" y="42"/>
                  </a:cubicBezTo>
                  <a:cubicBezTo>
                    <a:pt x="16" y="40"/>
                    <a:pt x="13" y="41"/>
                    <a:pt x="13" y="39"/>
                  </a:cubicBezTo>
                  <a:cubicBezTo>
                    <a:pt x="12" y="40"/>
                    <a:pt x="13" y="38"/>
                    <a:pt x="10" y="39"/>
                  </a:cubicBezTo>
                  <a:cubicBezTo>
                    <a:pt x="11" y="39"/>
                    <a:pt x="11" y="39"/>
                    <a:pt x="11" y="39"/>
                  </a:cubicBezTo>
                  <a:cubicBezTo>
                    <a:pt x="11" y="38"/>
                    <a:pt x="11" y="37"/>
                    <a:pt x="12" y="37"/>
                  </a:cubicBezTo>
                  <a:cubicBezTo>
                    <a:pt x="12" y="37"/>
                    <a:pt x="11" y="37"/>
                    <a:pt x="11" y="37"/>
                  </a:cubicBezTo>
                  <a:cubicBezTo>
                    <a:pt x="11" y="36"/>
                    <a:pt x="11" y="36"/>
                    <a:pt x="11" y="36"/>
                  </a:cubicBezTo>
                  <a:cubicBezTo>
                    <a:pt x="11" y="36"/>
                    <a:pt x="11" y="36"/>
                    <a:pt x="11" y="37"/>
                  </a:cubicBezTo>
                  <a:cubicBezTo>
                    <a:pt x="10" y="37"/>
                    <a:pt x="10" y="37"/>
                    <a:pt x="10" y="37"/>
                  </a:cubicBezTo>
                  <a:cubicBezTo>
                    <a:pt x="10" y="36"/>
                    <a:pt x="10" y="36"/>
                    <a:pt x="10" y="36"/>
                  </a:cubicBezTo>
                  <a:cubicBezTo>
                    <a:pt x="10" y="36"/>
                    <a:pt x="10" y="36"/>
                    <a:pt x="10" y="36"/>
                  </a:cubicBezTo>
                  <a:cubicBezTo>
                    <a:pt x="10" y="36"/>
                    <a:pt x="10" y="36"/>
                    <a:pt x="10" y="36"/>
                  </a:cubicBezTo>
                  <a:cubicBezTo>
                    <a:pt x="10" y="36"/>
                    <a:pt x="10" y="36"/>
                    <a:pt x="10" y="36"/>
                  </a:cubicBezTo>
                  <a:cubicBezTo>
                    <a:pt x="10" y="36"/>
                    <a:pt x="11" y="36"/>
                    <a:pt x="11" y="36"/>
                  </a:cubicBezTo>
                  <a:cubicBezTo>
                    <a:pt x="11" y="36"/>
                    <a:pt x="11" y="36"/>
                    <a:pt x="10" y="35"/>
                  </a:cubicBezTo>
                  <a:cubicBezTo>
                    <a:pt x="10" y="35"/>
                    <a:pt x="10" y="35"/>
                    <a:pt x="10" y="35"/>
                  </a:cubicBezTo>
                  <a:cubicBezTo>
                    <a:pt x="11" y="35"/>
                    <a:pt x="11" y="35"/>
                    <a:pt x="11" y="35"/>
                  </a:cubicBezTo>
                  <a:cubicBezTo>
                    <a:pt x="11" y="35"/>
                    <a:pt x="11" y="35"/>
                    <a:pt x="11" y="34"/>
                  </a:cubicBezTo>
                  <a:cubicBezTo>
                    <a:pt x="11" y="34"/>
                    <a:pt x="11" y="34"/>
                    <a:pt x="11" y="34"/>
                  </a:cubicBezTo>
                  <a:cubicBezTo>
                    <a:pt x="11" y="34"/>
                    <a:pt x="11" y="34"/>
                    <a:pt x="11" y="34"/>
                  </a:cubicBezTo>
                  <a:cubicBezTo>
                    <a:pt x="9" y="35"/>
                    <a:pt x="12" y="34"/>
                    <a:pt x="10" y="34"/>
                  </a:cubicBezTo>
                  <a:cubicBezTo>
                    <a:pt x="10" y="34"/>
                    <a:pt x="10" y="33"/>
                    <a:pt x="11" y="32"/>
                  </a:cubicBezTo>
                  <a:cubicBezTo>
                    <a:pt x="10" y="34"/>
                    <a:pt x="10" y="32"/>
                    <a:pt x="10" y="31"/>
                  </a:cubicBezTo>
                  <a:cubicBezTo>
                    <a:pt x="10" y="31"/>
                    <a:pt x="10" y="31"/>
                    <a:pt x="10" y="31"/>
                  </a:cubicBezTo>
                  <a:cubicBezTo>
                    <a:pt x="10" y="30"/>
                    <a:pt x="10" y="30"/>
                    <a:pt x="10" y="29"/>
                  </a:cubicBezTo>
                  <a:cubicBezTo>
                    <a:pt x="10" y="29"/>
                    <a:pt x="10" y="29"/>
                    <a:pt x="10" y="29"/>
                  </a:cubicBezTo>
                  <a:cubicBezTo>
                    <a:pt x="10" y="29"/>
                    <a:pt x="10" y="30"/>
                    <a:pt x="10" y="30"/>
                  </a:cubicBezTo>
                  <a:cubicBezTo>
                    <a:pt x="10" y="30"/>
                    <a:pt x="9" y="30"/>
                    <a:pt x="5" y="31"/>
                  </a:cubicBezTo>
                  <a:cubicBezTo>
                    <a:pt x="4" y="32"/>
                    <a:pt x="9" y="31"/>
                    <a:pt x="8" y="32"/>
                  </a:cubicBezTo>
                  <a:cubicBezTo>
                    <a:pt x="5" y="32"/>
                    <a:pt x="9" y="34"/>
                    <a:pt x="6" y="34"/>
                  </a:cubicBezTo>
                  <a:cubicBezTo>
                    <a:pt x="4" y="33"/>
                    <a:pt x="4" y="33"/>
                    <a:pt x="4" y="33"/>
                  </a:cubicBezTo>
                  <a:cubicBezTo>
                    <a:pt x="4" y="33"/>
                    <a:pt x="5" y="33"/>
                    <a:pt x="5" y="33"/>
                  </a:cubicBezTo>
                  <a:cubicBezTo>
                    <a:pt x="2" y="32"/>
                    <a:pt x="2" y="32"/>
                    <a:pt x="2" y="32"/>
                  </a:cubicBezTo>
                  <a:cubicBezTo>
                    <a:pt x="5" y="34"/>
                    <a:pt x="3" y="35"/>
                    <a:pt x="3" y="35"/>
                  </a:cubicBezTo>
                  <a:cubicBezTo>
                    <a:pt x="3" y="35"/>
                    <a:pt x="3" y="35"/>
                    <a:pt x="3" y="35"/>
                  </a:cubicBezTo>
                  <a:cubicBezTo>
                    <a:pt x="1" y="36"/>
                    <a:pt x="4" y="35"/>
                    <a:pt x="4" y="36"/>
                  </a:cubicBezTo>
                  <a:cubicBezTo>
                    <a:pt x="4" y="36"/>
                    <a:pt x="1" y="36"/>
                    <a:pt x="0" y="37"/>
                  </a:cubicBezTo>
                  <a:cubicBezTo>
                    <a:pt x="1" y="38"/>
                    <a:pt x="3" y="40"/>
                    <a:pt x="2" y="42"/>
                  </a:cubicBezTo>
                  <a:cubicBezTo>
                    <a:pt x="3" y="43"/>
                    <a:pt x="4" y="44"/>
                    <a:pt x="6" y="44"/>
                  </a:cubicBezTo>
                  <a:cubicBezTo>
                    <a:pt x="6" y="44"/>
                    <a:pt x="3" y="45"/>
                    <a:pt x="5" y="45"/>
                  </a:cubicBezTo>
                  <a:cubicBezTo>
                    <a:pt x="4" y="46"/>
                    <a:pt x="3" y="47"/>
                    <a:pt x="3" y="47"/>
                  </a:cubicBezTo>
                  <a:cubicBezTo>
                    <a:pt x="4" y="47"/>
                    <a:pt x="4" y="49"/>
                    <a:pt x="5" y="46"/>
                  </a:cubicBezTo>
                  <a:cubicBezTo>
                    <a:pt x="6" y="48"/>
                    <a:pt x="7" y="49"/>
                    <a:pt x="8" y="49"/>
                  </a:cubicBezTo>
                  <a:cubicBezTo>
                    <a:pt x="8" y="49"/>
                    <a:pt x="6" y="50"/>
                    <a:pt x="6" y="51"/>
                  </a:cubicBezTo>
                  <a:cubicBezTo>
                    <a:pt x="8" y="50"/>
                    <a:pt x="9" y="50"/>
                    <a:pt x="10" y="51"/>
                  </a:cubicBezTo>
                  <a:cubicBezTo>
                    <a:pt x="11" y="50"/>
                    <a:pt x="10" y="50"/>
                    <a:pt x="11" y="48"/>
                  </a:cubicBezTo>
                  <a:cubicBezTo>
                    <a:pt x="12" y="48"/>
                    <a:pt x="12" y="48"/>
                    <a:pt x="13" y="48"/>
                  </a:cubicBezTo>
                  <a:cubicBezTo>
                    <a:pt x="12" y="49"/>
                    <a:pt x="10" y="52"/>
                    <a:pt x="11" y="52"/>
                  </a:cubicBezTo>
                  <a:cubicBezTo>
                    <a:pt x="9" y="55"/>
                    <a:pt x="10" y="51"/>
                    <a:pt x="8" y="54"/>
                  </a:cubicBezTo>
                  <a:cubicBezTo>
                    <a:pt x="7" y="55"/>
                    <a:pt x="5" y="54"/>
                    <a:pt x="6" y="53"/>
                  </a:cubicBezTo>
                  <a:cubicBezTo>
                    <a:pt x="3" y="54"/>
                    <a:pt x="6" y="54"/>
                    <a:pt x="4" y="55"/>
                  </a:cubicBezTo>
                  <a:cubicBezTo>
                    <a:pt x="5" y="56"/>
                    <a:pt x="6" y="55"/>
                    <a:pt x="8" y="55"/>
                  </a:cubicBezTo>
                  <a:cubicBezTo>
                    <a:pt x="8" y="54"/>
                    <a:pt x="8" y="54"/>
                    <a:pt x="9" y="53"/>
                  </a:cubicBezTo>
                  <a:cubicBezTo>
                    <a:pt x="11" y="52"/>
                    <a:pt x="9" y="56"/>
                    <a:pt x="9" y="56"/>
                  </a:cubicBezTo>
                  <a:cubicBezTo>
                    <a:pt x="9" y="56"/>
                    <a:pt x="9" y="56"/>
                    <a:pt x="9" y="56"/>
                  </a:cubicBezTo>
                  <a:cubicBezTo>
                    <a:pt x="9" y="57"/>
                    <a:pt x="10" y="56"/>
                    <a:pt x="11" y="57"/>
                  </a:cubicBezTo>
                  <a:cubicBezTo>
                    <a:pt x="9" y="60"/>
                    <a:pt x="9" y="56"/>
                    <a:pt x="8" y="58"/>
                  </a:cubicBezTo>
                  <a:cubicBezTo>
                    <a:pt x="7" y="60"/>
                    <a:pt x="7" y="60"/>
                    <a:pt x="7" y="60"/>
                  </a:cubicBezTo>
                  <a:cubicBezTo>
                    <a:pt x="8" y="61"/>
                    <a:pt x="9" y="58"/>
                    <a:pt x="10" y="59"/>
                  </a:cubicBezTo>
                  <a:cubicBezTo>
                    <a:pt x="9" y="60"/>
                    <a:pt x="9" y="60"/>
                    <a:pt x="9" y="60"/>
                  </a:cubicBezTo>
                  <a:cubicBezTo>
                    <a:pt x="10" y="60"/>
                    <a:pt x="10" y="60"/>
                    <a:pt x="10" y="60"/>
                  </a:cubicBezTo>
                  <a:cubicBezTo>
                    <a:pt x="11" y="59"/>
                    <a:pt x="11" y="57"/>
                    <a:pt x="11" y="57"/>
                  </a:cubicBezTo>
                  <a:cubicBezTo>
                    <a:pt x="13" y="55"/>
                    <a:pt x="11" y="57"/>
                    <a:pt x="13" y="57"/>
                  </a:cubicBezTo>
                  <a:cubicBezTo>
                    <a:pt x="14" y="56"/>
                    <a:pt x="12" y="57"/>
                    <a:pt x="13" y="56"/>
                  </a:cubicBezTo>
                  <a:cubicBezTo>
                    <a:pt x="14" y="54"/>
                    <a:pt x="14" y="54"/>
                    <a:pt x="15" y="54"/>
                  </a:cubicBezTo>
                  <a:cubicBezTo>
                    <a:pt x="15" y="55"/>
                    <a:pt x="14" y="56"/>
                    <a:pt x="14" y="57"/>
                  </a:cubicBezTo>
                  <a:cubicBezTo>
                    <a:pt x="14" y="58"/>
                    <a:pt x="13" y="57"/>
                    <a:pt x="14" y="57"/>
                  </a:cubicBezTo>
                  <a:cubicBezTo>
                    <a:pt x="12" y="58"/>
                    <a:pt x="12" y="60"/>
                    <a:pt x="11" y="61"/>
                  </a:cubicBezTo>
                  <a:cubicBezTo>
                    <a:pt x="11" y="62"/>
                    <a:pt x="12" y="60"/>
                    <a:pt x="13" y="60"/>
                  </a:cubicBezTo>
                  <a:cubicBezTo>
                    <a:pt x="13" y="60"/>
                    <a:pt x="14" y="58"/>
                    <a:pt x="14" y="58"/>
                  </a:cubicBezTo>
                  <a:cubicBezTo>
                    <a:pt x="17" y="54"/>
                    <a:pt x="13" y="61"/>
                    <a:pt x="15" y="61"/>
                  </a:cubicBezTo>
                  <a:cubicBezTo>
                    <a:pt x="16" y="58"/>
                    <a:pt x="18" y="58"/>
                    <a:pt x="19" y="54"/>
                  </a:cubicBezTo>
                  <a:cubicBezTo>
                    <a:pt x="19" y="54"/>
                    <a:pt x="20" y="53"/>
                    <a:pt x="20" y="54"/>
                  </a:cubicBezTo>
                  <a:cubicBezTo>
                    <a:pt x="19" y="56"/>
                    <a:pt x="20" y="56"/>
                    <a:pt x="18" y="57"/>
                  </a:cubicBezTo>
                  <a:cubicBezTo>
                    <a:pt x="19" y="57"/>
                    <a:pt x="19" y="57"/>
                    <a:pt x="19" y="57"/>
                  </a:cubicBezTo>
                  <a:cubicBezTo>
                    <a:pt x="17" y="59"/>
                    <a:pt x="17" y="59"/>
                    <a:pt x="17" y="59"/>
                  </a:cubicBezTo>
                  <a:cubicBezTo>
                    <a:pt x="17" y="61"/>
                    <a:pt x="17" y="63"/>
                    <a:pt x="17" y="64"/>
                  </a:cubicBezTo>
                  <a:cubicBezTo>
                    <a:pt x="18" y="63"/>
                    <a:pt x="18" y="62"/>
                    <a:pt x="19" y="62"/>
                  </a:cubicBezTo>
                  <a:cubicBezTo>
                    <a:pt x="18" y="62"/>
                    <a:pt x="18" y="63"/>
                    <a:pt x="19" y="64"/>
                  </a:cubicBezTo>
                  <a:cubicBezTo>
                    <a:pt x="18" y="63"/>
                    <a:pt x="20" y="61"/>
                    <a:pt x="20" y="60"/>
                  </a:cubicBezTo>
                  <a:cubicBezTo>
                    <a:pt x="21" y="61"/>
                    <a:pt x="21" y="63"/>
                    <a:pt x="20" y="63"/>
                  </a:cubicBezTo>
                  <a:cubicBezTo>
                    <a:pt x="19" y="65"/>
                    <a:pt x="19" y="65"/>
                    <a:pt x="19" y="65"/>
                  </a:cubicBezTo>
                  <a:cubicBezTo>
                    <a:pt x="20" y="63"/>
                    <a:pt x="19" y="65"/>
                    <a:pt x="20" y="65"/>
                  </a:cubicBezTo>
                  <a:cubicBezTo>
                    <a:pt x="20" y="64"/>
                    <a:pt x="21" y="62"/>
                    <a:pt x="22" y="61"/>
                  </a:cubicBezTo>
                  <a:cubicBezTo>
                    <a:pt x="22" y="61"/>
                    <a:pt x="22" y="62"/>
                    <a:pt x="23" y="62"/>
                  </a:cubicBezTo>
                  <a:cubicBezTo>
                    <a:pt x="21" y="63"/>
                    <a:pt x="21" y="63"/>
                    <a:pt x="21" y="63"/>
                  </a:cubicBezTo>
                  <a:cubicBezTo>
                    <a:pt x="22" y="63"/>
                    <a:pt x="21" y="66"/>
                    <a:pt x="22" y="66"/>
                  </a:cubicBezTo>
                  <a:cubicBezTo>
                    <a:pt x="23" y="64"/>
                    <a:pt x="23" y="64"/>
                    <a:pt x="23" y="64"/>
                  </a:cubicBezTo>
                  <a:cubicBezTo>
                    <a:pt x="22" y="66"/>
                    <a:pt x="22" y="66"/>
                    <a:pt x="22" y="66"/>
                  </a:cubicBezTo>
                  <a:cubicBezTo>
                    <a:pt x="23" y="65"/>
                    <a:pt x="23" y="65"/>
                    <a:pt x="24" y="65"/>
                  </a:cubicBezTo>
                  <a:cubicBezTo>
                    <a:pt x="23" y="66"/>
                    <a:pt x="23" y="66"/>
                    <a:pt x="23" y="66"/>
                  </a:cubicBezTo>
                  <a:cubicBezTo>
                    <a:pt x="24" y="65"/>
                    <a:pt x="25" y="63"/>
                    <a:pt x="25" y="65"/>
                  </a:cubicBezTo>
                  <a:cubicBezTo>
                    <a:pt x="25" y="63"/>
                    <a:pt x="24" y="65"/>
                    <a:pt x="24" y="64"/>
                  </a:cubicBezTo>
                  <a:cubicBezTo>
                    <a:pt x="24" y="62"/>
                    <a:pt x="25" y="62"/>
                    <a:pt x="25" y="62"/>
                  </a:cubicBezTo>
                  <a:cubicBezTo>
                    <a:pt x="25" y="62"/>
                    <a:pt x="25" y="62"/>
                    <a:pt x="25" y="63"/>
                  </a:cubicBezTo>
                  <a:cubicBezTo>
                    <a:pt x="26" y="62"/>
                    <a:pt x="26" y="62"/>
                    <a:pt x="26" y="62"/>
                  </a:cubicBezTo>
                  <a:cubicBezTo>
                    <a:pt x="26" y="63"/>
                    <a:pt x="26" y="64"/>
                    <a:pt x="26" y="65"/>
                  </a:cubicBezTo>
                  <a:cubicBezTo>
                    <a:pt x="27" y="63"/>
                    <a:pt x="27" y="63"/>
                    <a:pt x="27" y="63"/>
                  </a:cubicBezTo>
                  <a:cubicBezTo>
                    <a:pt x="26" y="66"/>
                    <a:pt x="28" y="62"/>
                    <a:pt x="28" y="64"/>
                  </a:cubicBezTo>
                  <a:cubicBezTo>
                    <a:pt x="28" y="65"/>
                    <a:pt x="27" y="66"/>
                    <a:pt x="27" y="67"/>
                  </a:cubicBezTo>
                  <a:cubicBezTo>
                    <a:pt x="28" y="64"/>
                    <a:pt x="29" y="64"/>
                    <a:pt x="30" y="62"/>
                  </a:cubicBezTo>
                  <a:cubicBezTo>
                    <a:pt x="30" y="63"/>
                    <a:pt x="28" y="65"/>
                    <a:pt x="28" y="67"/>
                  </a:cubicBezTo>
                  <a:cubicBezTo>
                    <a:pt x="29" y="65"/>
                    <a:pt x="29" y="69"/>
                    <a:pt x="30" y="66"/>
                  </a:cubicBezTo>
                  <a:cubicBezTo>
                    <a:pt x="30" y="65"/>
                    <a:pt x="31" y="64"/>
                    <a:pt x="31" y="63"/>
                  </a:cubicBezTo>
                  <a:cubicBezTo>
                    <a:pt x="32" y="64"/>
                    <a:pt x="31" y="64"/>
                    <a:pt x="31" y="66"/>
                  </a:cubicBezTo>
                  <a:cubicBezTo>
                    <a:pt x="32" y="65"/>
                    <a:pt x="32" y="63"/>
                    <a:pt x="32" y="62"/>
                  </a:cubicBezTo>
                  <a:cubicBezTo>
                    <a:pt x="32" y="63"/>
                    <a:pt x="33" y="61"/>
                    <a:pt x="34" y="62"/>
                  </a:cubicBezTo>
                  <a:cubicBezTo>
                    <a:pt x="33" y="64"/>
                    <a:pt x="32" y="63"/>
                    <a:pt x="33" y="64"/>
                  </a:cubicBezTo>
                  <a:cubicBezTo>
                    <a:pt x="34" y="65"/>
                    <a:pt x="34" y="60"/>
                    <a:pt x="35" y="60"/>
                  </a:cubicBezTo>
                  <a:cubicBezTo>
                    <a:pt x="35" y="59"/>
                    <a:pt x="36" y="56"/>
                    <a:pt x="36" y="55"/>
                  </a:cubicBezTo>
                  <a:cubicBezTo>
                    <a:pt x="37" y="56"/>
                    <a:pt x="36" y="56"/>
                    <a:pt x="36" y="58"/>
                  </a:cubicBezTo>
                  <a:cubicBezTo>
                    <a:pt x="36" y="58"/>
                    <a:pt x="36" y="58"/>
                    <a:pt x="36" y="58"/>
                  </a:cubicBezTo>
                  <a:cubicBezTo>
                    <a:pt x="36" y="61"/>
                    <a:pt x="34" y="63"/>
                    <a:pt x="34" y="65"/>
                  </a:cubicBezTo>
                  <a:cubicBezTo>
                    <a:pt x="35" y="64"/>
                    <a:pt x="35" y="64"/>
                    <a:pt x="35" y="64"/>
                  </a:cubicBezTo>
                  <a:cubicBezTo>
                    <a:pt x="35" y="65"/>
                    <a:pt x="34" y="66"/>
                    <a:pt x="34" y="67"/>
                  </a:cubicBezTo>
                  <a:cubicBezTo>
                    <a:pt x="35" y="65"/>
                    <a:pt x="36" y="67"/>
                    <a:pt x="36" y="66"/>
                  </a:cubicBezTo>
                  <a:cubicBezTo>
                    <a:pt x="36" y="65"/>
                    <a:pt x="35" y="67"/>
                    <a:pt x="36" y="65"/>
                  </a:cubicBezTo>
                  <a:cubicBezTo>
                    <a:pt x="36" y="65"/>
                    <a:pt x="37" y="62"/>
                    <a:pt x="37" y="63"/>
                  </a:cubicBezTo>
                  <a:cubicBezTo>
                    <a:pt x="37" y="65"/>
                    <a:pt x="37" y="66"/>
                    <a:pt x="37" y="67"/>
                  </a:cubicBezTo>
                  <a:cubicBezTo>
                    <a:pt x="37" y="68"/>
                    <a:pt x="37" y="65"/>
                    <a:pt x="38" y="66"/>
                  </a:cubicBezTo>
                  <a:cubicBezTo>
                    <a:pt x="38" y="67"/>
                    <a:pt x="38" y="67"/>
                    <a:pt x="38" y="67"/>
                  </a:cubicBezTo>
                  <a:cubicBezTo>
                    <a:pt x="40" y="68"/>
                    <a:pt x="42" y="67"/>
                    <a:pt x="45" y="63"/>
                  </a:cubicBezTo>
                  <a:cubicBezTo>
                    <a:pt x="45" y="65"/>
                    <a:pt x="45" y="65"/>
                    <a:pt x="46" y="67"/>
                  </a:cubicBezTo>
                  <a:cubicBezTo>
                    <a:pt x="46" y="66"/>
                    <a:pt x="46" y="65"/>
                    <a:pt x="47" y="65"/>
                  </a:cubicBezTo>
                  <a:cubicBezTo>
                    <a:pt x="47" y="67"/>
                    <a:pt x="47" y="67"/>
                    <a:pt x="47" y="67"/>
                  </a:cubicBezTo>
                  <a:cubicBezTo>
                    <a:pt x="48" y="68"/>
                    <a:pt x="49" y="66"/>
                    <a:pt x="49" y="65"/>
                  </a:cubicBezTo>
                  <a:cubicBezTo>
                    <a:pt x="49" y="66"/>
                    <a:pt x="49" y="66"/>
                    <a:pt x="49" y="66"/>
                  </a:cubicBezTo>
                  <a:cubicBezTo>
                    <a:pt x="50" y="68"/>
                    <a:pt x="50" y="65"/>
                    <a:pt x="50" y="65"/>
                  </a:cubicBezTo>
                  <a:cubicBezTo>
                    <a:pt x="50" y="66"/>
                    <a:pt x="50" y="66"/>
                    <a:pt x="50" y="66"/>
                  </a:cubicBezTo>
                  <a:cubicBezTo>
                    <a:pt x="51" y="65"/>
                    <a:pt x="51" y="65"/>
                    <a:pt x="51" y="65"/>
                  </a:cubicBezTo>
                  <a:cubicBezTo>
                    <a:pt x="51" y="64"/>
                    <a:pt x="52" y="65"/>
                    <a:pt x="52" y="67"/>
                  </a:cubicBezTo>
                  <a:cubicBezTo>
                    <a:pt x="52" y="66"/>
                    <a:pt x="52" y="66"/>
                    <a:pt x="52" y="65"/>
                  </a:cubicBezTo>
                  <a:cubicBezTo>
                    <a:pt x="52" y="67"/>
                    <a:pt x="54" y="67"/>
                    <a:pt x="55" y="66"/>
                  </a:cubicBezTo>
                  <a:cubicBezTo>
                    <a:pt x="54" y="65"/>
                    <a:pt x="54" y="65"/>
                    <a:pt x="54" y="63"/>
                  </a:cubicBezTo>
                  <a:cubicBezTo>
                    <a:pt x="54" y="61"/>
                    <a:pt x="55" y="64"/>
                    <a:pt x="55" y="62"/>
                  </a:cubicBezTo>
                  <a:cubicBezTo>
                    <a:pt x="55" y="63"/>
                    <a:pt x="55" y="64"/>
                    <a:pt x="55" y="65"/>
                  </a:cubicBezTo>
                  <a:cubicBezTo>
                    <a:pt x="56" y="68"/>
                    <a:pt x="58" y="65"/>
                    <a:pt x="59" y="66"/>
                  </a:cubicBezTo>
                  <a:cubicBezTo>
                    <a:pt x="60" y="65"/>
                    <a:pt x="60" y="65"/>
                    <a:pt x="60" y="65"/>
                  </a:cubicBezTo>
                  <a:cubicBezTo>
                    <a:pt x="61" y="67"/>
                    <a:pt x="62" y="64"/>
                    <a:pt x="63" y="65"/>
                  </a:cubicBezTo>
                  <a:cubicBezTo>
                    <a:pt x="63" y="65"/>
                    <a:pt x="63" y="62"/>
                    <a:pt x="64" y="62"/>
                  </a:cubicBezTo>
                  <a:cubicBezTo>
                    <a:pt x="64" y="60"/>
                    <a:pt x="64" y="64"/>
                    <a:pt x="65" y="66"/>
                  </a:cubicBezTo>
                  <a:cubicBezTo>
                    <a:pt x="65" y="65"/>
                    <a:pt x="65" y="64"/>
                    <a:pt x="66" y="64"/>
                  </a:cubicBezTo>
                  <a:cubicBezTo>
                    <a:pt x="66" y="65"/>
                    <a:pt x="66" y="65"/>
                    <a:pt x="66" y="65"/>
                  </a:cubicBezTo>
                  <a:cubicBezTo>
                    <a:pt x="66" y="64"/>
                    <a:pt x="67" y="63"/>
                    <a:pt x="67" y="64"/>
                  </a:cubicBezTo>
                  <a:cubicBezTo>
                    <a:pt x="67" y="64"/>
                    <a:pt x="67" y="64"/>
                    <a:pt x="67" y="64"/>
                  </a:cubicBezTo>
                  <a:cubicBezTo>
                    <a:pt x="67" y="64"/>
                    <a:pt x="68" y="66"/>
                    <a:pt x="68" y="65"/>
                  </a:cubicBezTo>
                  <a:cubicBezTo>
                    <a:pt x="68" y="64"/>
                    <a:pt x="69" y="65"/>
                    <a:pt x="69" y="63"/>
                  </a:cubicBezTo>
                  <a:cubicBezTo>
                    <a:pt x="69" y="64"/>
                    <a:pt x="69" y="64"/>
                    <a:pt x="69" y="64"/>
                  </a:cubicBezTo>
                  <a:cubicBezTo>
                    <a:pt x="69" y="62"/>
                    <a:pt x="69" y="62"/>
                    <a:pt x="69" y="62"/>
                  </a:cubicBezTo>
                  <a:cubicBezTo>
                    <a:pt x="70" y="63"/>
                    <a:pt x="70" y="63"/>
                    <a:pt x="70" y="63"/>
                  </a:cubicBezTo>
                  <a:cubicBezTo>
                    <a:pt x="70" y="65"/>
                    <a:pt x="70" y="65"/>
                    <a:pt x="70" y="65"/>
                  </a:cubicBezTo>
                  <a:cubicBezTo>
                    <a:pt x="71" y="66"/>
                    <a:pt x="70" y="63"/>
                    <a:pt x="70" y="62"/>
                  </a:cubicBezTo>
                  <a:cubicBezTo>
                    <a:pt x="71" y="61"/>
                    <a:pt x="71" y="63"/>
                    <a:pt x="71" y="63"/>
                  </a:cubicBezTo>
                  <a:cubicBezTo>
                    <a:pt x="71" y="64"/>
                    <a:pt x="71" y="63"/>
                    <a:pt x="71" y="63"/>
                  </a:cubicBezTo>
                  <a:cubicBezTo>
                    <a:pt x="70" y="65"/>
                    <a:pt x="71" y="64"/>
                    <a:pt x="71" y="65"/>
                  </a:cubicBezTo>
                  <a:cubicBezTo>
                    <a:pt x="71" y="65"/>
                    <a:pt x="71" y="63"/>
                    <a:pt x="72" y="63"/>
                  </a:cubicBezTo>
                  <a:cubicBezTo>
                    <a:pt x="72" y="63"/>
                    <a:pt x="73" y="63"/>
                    <a:pt x="73" y="65"/>
                  </a:cubicBezTo>
                  <a:cubicBezTo>
                    <a:pt x="73" y="64"/>
                    <a:pt x="73" y="64"/>
                    <a:pt x="73" y="63"/>
                  </a:cubicBezTo>
                  <a:cubicBezTo>
                    <a:pt x="73" y="63"/>
                    <a:pt x="73" y="62"/>
                    <a:pt x="72" y="61"/>
                  </a:cubicBezTo>
                  <a:cubicBezTo>
                    <a:pt x="73" y="61"/>
                    <a:pt x="73" y="61"/>
                    <a:pt x="73" y="61"/>
                  </a:cubicBezTo>
                  <a:cubicBezTo>
                    <a:pt x="73" y="62"/>
                    <a:pt x="73" y="62"/>
                    <a:pt x="73" y="62"/>
                  </a:cubicBezTo>
                  <a:cubicBezTo>
                    <a:pt x="73" y="61"/>
                    <a:pt x="74" y="62"/>
                    <a:pt x="74" y="60"/>
                  </a:cubicBezTo>
                  <a:cubicBezTo>
                    <a:pt x="74" y="62"/>
                    <a:pt x="74" y="62"/>
                    <a:pt x="74" y="62"/>
                  </a:cubicBezTo>
                  <a:cubicBezTo>
                    <a:pt x="74" y="61"/>
                    <a:pt x="75" y="61"/>
                    <a:pt x="75" y="61"/>
                  </a:cubicBezTo>
                  <a:cubicBezTo>
                    <a:pt x="75" y="62"/>
                    <a:pt x="75" y="64"/>
                    <a:pt x="76" y="65"/>
                  </a:cubicBezTo>
                  <a:cubicBezTo>
                    <a:pt x="77" y="63"/>
                    <a:pt x="77" y="63"/>
                    <a:pt x="77" y="63"/>
                  </a:cubicBezTo>
                  <a:cubicBezTo>
                    <a:pt x="77" y="63"/>
                    <a:pt x="77" y="63"/>
                    <a:pt x="77" y="64"/>
                  </a:cubicBezTo>
                  <a:cubicBezTo>
                    <a:pt x="78" y="65"/>
                    <a:pt x="78" y="59"/>
                    <a:pt x="79" y="61"/>
                  </a:cubicBezTo>
                  <a:cubicBezTo>
                    <a:pt x="79" y="63"/>
                    <a:pt x="79" y="63"/>
                    <a:pt x="80" y="64"/>
                  </a:cubicBezTo>
                  <a:cubicBezTo>
                    <a:pt x="80" y="63"/>
                    <a:pt x="80" y="63"/>
                    <a:pt x="80" y="62"/>
                  </a:cubicBezTo>
                  <a:cubicBezTo>
                    <a:pt x="80" y="61"/>
                    <a:pt x="80" y="64"/>
                    <a:pt x="79" y="63"/>
                  </a:cubicBezTo>
                  <a:cubicBezTo>
                    <a:pt x="79" y="61"/>
                    <a:pt x="80" y="62"/>
                    <a:pt x="80" y="61"/>
                  </a:cubicBezTo>
                  <a:cubicBezTo>
                    <a:pt x="81" y="66"/>
                    <a:pt x="83" y="62"/>
                    <a:pt x="84" y="64"/>
                  </a:cubicBezTo>
                  <a:cubicBezTo>
                    <a:pt x="84" y="61"/>
                    <a:pt x="85" y="63"/>
                    <a:pt x="85" y="62"/>
                  </a:cubicBezTo>
                  <a:cubicBezTo>
                    <a:pt x="85" y="65"/>
                    <a:pt x="86" y="62"/>
                    <a:pt x="86" y="63"/>
                  </a:cubicBezTo>
                  <a:cubicBezTo>
                    <a:pt x="86" y="61"/>
                    <a:pt x="86" y="61"/>
                    <a:pt x="86" y="61"/>
                  </a:cubicBezTo>
                  <a:cubicBezTo>
                    <a:pt x="87" y="62"/>
                    <a:pt x="87" y="57"/>
                    <a:pt x="88" y="60"/>
                  </a:cubicBezTo>
                  <a:cubicBezTo>
                    <a:pt x="88" y="60"/>
                    <a:pt x="88" y="61"/>
                    <a:pt x="88" y="62"/>
                  </a:cubicBezTo>
                  <a:cubicBezTo>
                    <a:pt x="89" y="65"/>
                    <a:pt x="89" y="59"/>
                    <a:pt x="90" y="62"/>
                  </a:cubicBezTo>
                  <a:cubicBezTo>
                    <a:pt x="90" y="61"/>
                    <a:pt x="89" y="60"/>
                    <a:pt x="90" y="59"/>
                  </a:cubicBezTo>
                  <a:cubicBezTo>
                    <a:pt x="91" y="60"/>
                    <a:pt x="92" y="61"/>
                    <a:pt x="92" y="62"/>
                  </a:cubicBezTo>
                  <a:cubicBezTo>
                    <a:pt x="92" y="61"/>
                    <a:pt x="92" y="60"/>
                    <a:pt x="92" y="61"/>
                  </a:cubicBezTo>
                  <a:cubicBezTo>
                    <a:pt x="93" y="62"/>
                    <a:pt x="92" y="62"/>
                    <a:pt x="92" y="62"/>
                  </a:cubicBezTo>
                  <a:cubicBezTo>
                    <a:pt x="93" y="63"/>
                    <a:pt x="93" y="61"/>
                    <a:pt x="94" y="60"/>
                  </a:cubicBezTo>
                  <a:cubicBezTo>
                    <a:pt x="94" y="62"/>
                    <a:pt x="95" y="61"/>
                    <a:pt x="96" y="62"/>
                  </a:cubicBezTo>
                  <a:cubicBezTo>
                    <a:pt x="96" y="60"/>
                    <a:pt x="98" y="63"/>
                    <a:pt x="97" y="60"/>
                  </a:cubicBezTo>
                  <a:cubicBezTo>
                    <a:pt x="98" y="61"/>
                    <a:pt x="98" y="61"/>
                    <a:pt x="98" y="61"/>
                  </a:cubicBezTo>
                  <a:cubicBezTo>
                    <a:pt x="98" y="60"/>
                    <a:pt x="98" y="58"/>
                    <a:pt x="98" y="58"/>
                  </a:cubicBezTo>
                  <a:cubicBezTo>
                    <a:pt x="98" y="60"/>
                    <a:pt x="98" y="60"/>
                    <a:pt x="98" y="60"/>
                  </a:cubicBezTo>
                  <a:cubicBezTo>
                    <a:pt x="99" y="62"/>
                    <a:pt x="99" y="60"/>
                    <a:pt x="100" y="61"/>
                  </a:cubicBezTo>
                  <a:cubicBezTo>
                    <a:pt x="99" y="59"/>
                    <a:pt x="100" y="61"/>
                    <a:pt x="100" y="60"/>
                  </a:cubicBezTo>
                  <a:cubicBezTo>
                    <a:pt x="100" y="59"/>
                    <a:pt x="100" y="59"/>
                    <a:pt x="100" y="59"/>
                  </a:cubicBezTo>
                  <a:cubicBezTo>
                    <a:pt x="101" y="58"/>
                    <a:pt x="100" y="58"/>
                    <a:pt x="101" y="57"/>
                  </a:cubicBezTo>
                  <a:cubicBezTo>
                    <a:pt x="101" y="57"/>
                    <a:pt x="101" y="60"/>
                    <a:pt x="101" y="59"/>
                  </a:cubicBezTo>
                  <a:cubicBezTo>
                    <a:pt x="102" y="60"/>
                    <a:pt x="102" y="60"/>
                    <a:pt x="102" y="59"/>
                  </a:cubicBezTo>
                  <a:cubicBezTo>
                    <a:pt x="102" y="59"/>
                    <a:pt x="102" y="59"/>
                    <a:pt x="102" y="59"/>
                  </a:cubicBezTo>
                  <a:cubicBezTo>
                    <a:pt x="102" y="59"/>
                    <a:pt x="102" y="59"/>
                    <a:pt x="102" y="59"/>
                  </a:cubicBezTo>
                  <a:cubicBezTo>
                    <a:pt x="103" y="59"/>
                    <a:pt x="103" y="59"/>
                    <a:pt x="103" y="59"/>
                  </a:cubicBezTo>
                  <a:cubicBezTo>
                    <a:pt x="103" y="59"/>
                    <a:pt x="103" y="59"/>
                    <a:pt x="103" y="59"/>
                  </a:cubicBezTo>
                  <a:cubicBezTo>
                    <a:pt x="103" y="59"/>
                    <a:pt x="103" y="59"/>
                    <a:pt x="102" y="59"/>
                  </a:cubicBezTo>
                  <a:cubicBezTo>
                    <a:pt x="103" y="59"/>
                    <a:pt x="103" y="59"/>
                    <a:pt x="103" y="59"/>
                  </a:cubicBezTo>
                  <a:cubicBezTo>
                    <a:pt x="103" y="59"/>
                    <a:pt x="103" y="59"/>
                    <a:pt x="103" y="59"/>
                  </a:cubicBezTo>
                  <a:cubicBezTo>
                    <a:pt x="103" y="59"/>
                    <a:pt x="103" y="59"/>
                    <a:pt x="103" y="60"/>
                  </a:cubicBezTo>
                  <a:cubicBezTo>
                    <a:pt x="104" y="61"/>
                    <a:pt x="104" y="61"/>
                    <a:pt x="104" y="61"/>
                  </a:cubicBezTo>
                  <a:cubicBezTo>
                    <a:pt x="104" y="61"/>
                    <a:pt x="104" y="59"/>
                    <a:pt x="104" y="59"/>
                  </a:cubicBezTo>
                  <a:cubicBezTo>
                    <a:pt x="106" y="60"/>
                    <a:pt x="108" y="58"/>
                    <a:pt x="108" y="57"/>
                  </a:cubicBezTo>
                  <a:cubicBezTo>
                    <a:pt x="108" y="57"/>
                    <a:pt x="108" y="58"/>
                    <a:pt x="108" y="58"/>
                  </a:cubicBezTo>
                  <a:cubicBezTo>
                    <a:pt x="108" y="57"/>
                    <a:pt x="108" y="56"/>
                    <a:pt x="109" y="57"/>
                  </a:cubicBezTo>
                  <a:cubicBezTo>
                    <a:pt x="109" y="56"/>
                    <a:pt x="109" y="58"/>
                    <a:pt x="110" y="58"/>
                  </a:cubicBezTo>
                  <a:cubicBezTo>
                    <a:pt x="110" y="58"/>
                    <a:pt x="110" y="56"/>
                    <a:pt x="109" y="56"/>
                  </a:cubicBezTo>
                  <a:cubicBezTo>
                    <a:pt x="111" y="59"/>
                    <a:pt x="111" y="55"/>
                    <a:pt x="113" y="56"/>
                  </a:cubicBezTo>
                  <a:cubicBezTo>
                    <a:pt x="113" y="56"/>
                    <a:pt x="113" y="57"/>
                    <a:pt x="113" y="57"/>
                  </a:cubicBezTo>
                  <a:cubicBezTo>
                    <a:pt x="114" y="56"/>
                    <a:pt x="114" y="55"/>
                    <a:pt x="115" y="53"/>
                  </a:cubicBezTo>
                  <a:cubicBezTo>
                    <a:pt x="115" y="55"/>
                    <a:pt x="115" y="55"/>
                    <a:pt x="115" y="55"/>
                  </a:cubicBezTo>
                  <a:cubicBezTo>
                    <a:pt x="115" y="55"/>
                    <a:pt x="116" y="55"/>
                    <a:pt x="116" y="54"/>
                  </a:cubicBezTo>
                  <a:cubicBezTo>
                    <a:pt x="115" y="52"/>
                    <a:pt x="116" y="51"/>
                    <a:pt x="116" y="51"/>
                  </a:cubicBezTo>
                  <a:cubicBezTo>
                    <a:pt x="116" y="51"/>
                    <a:pt x="116" y="51"/>
                    <a:pt x="116" y="51"/>
                  </a:cubicBezTo>
                  <a:cubicBezTo>
                    <a:pt x="117" y="50"/>
                    <a:pt x="117" y="50"/>
                    <a:pt x="117" y="50"/>
                  </a:cubicBezTo>
                  <a:cubicBezTo>
                    <a:pt x="118" y="51"/>
                    <a:pt x="117" y="51"/>
                    <a:pt x="117" y="52"/>
                  </a:cubicBezTo>
                  <a:cubicBezTo>
                    <a:pt x="118" y="54"/>
                    <a:pt x="119" y="53"/>
                    <a:pt x="119" y="53"/>
                  </a:cubicBezTo>
                  <a:cubicBezTo>
                    <a:pt x="119" y="51"/>
                    <a:pt x="119" y="51"/>
                    <a:pt x="119" y="51"/>
                  </a:cubicBezTo>
                  <a:cubicBezTo>
                    <a:pt x="120" y="51"/>
                    <a:pt x="120" y="53"/>
                    <a:pt x="120" y="53"/>
                  </a:cubicBezTo>
                  <a:cubicBezTo>
                    <a:pt x="120" y="47"/>
                    <a:pt x="120" y="47"/>
                    <a:pt x="120" y="47"/>
                  </a:cubicBezTo>
                  <a:cubicBezTo>
                    <a:pt x="120" y="48"/>
                    <a:pt x="121" y="50"/>
                    <a:pt x="121" y="51"/>
                  </a:cubicBezTo>
                  <a:cubicBezTo>
                    <a:pt x="122" y="50"/>
                    <a:pt x="122" y="47"/>
                    <a:pt x="122" y="45"/>
                  </a:cubicBezTo>
                  <a:cubicBezTo>
                    <a:pt x="122" y="46"/>
                    <a:pt x="123" y="44"/>
                    <a:pt x="123" y="44"/>
                  </a:cubicBezTo>
                  <a:cubicBezTo>
                    <a:pt x="124" y="45"/>
                    <a:pt x="123" y="44"/>
                    <a:pt x="123" y="45"/>
                  </a:cubicBezTo>
                  <a:cubicBezTo>
                    <a:pt x="124" y="47"/>
                    <a:pt x="124" y="47"/>
                    <a:pt x="124" y="47"/>
                  </a:cubicBezTo>
                  <a:cubicBezTo>
                    <a:pt x="123" y="47"/>
                    <a:pt x="125" y="49"/>
                    <a:pt x="125" y="50"/>
                  </a:cubicBezTo>
                  <a:cubicBezTo>
                    <a:pt x="125" y="49"/>
                    <a:pt x="126" y="49"/>
                    <a:pt x="127" y="50"/>
                  </a:cubicBezTo>
                  <a:cubicBezTo>
                    <a:pt x="126" y="47"/>
                    <a:pt x="128" y="48"/>
                    <a:pt x="127" y="45"/>
                  </a:cubicBezTo>
                  <a:cubicBezTo>
                    <a:pt x="128" y="45"/>
                    <a:pt x="128" y="47"/>
                    <a:pt x="129" y="48"/>
                  </a:cubicBezTo>
                  <a:cubicBezTo>
                    <a:pt x="129" y="46"/>
                    <a:pt x="131" y="47"/>
                    <a:pt x="131" y="46"/>
                  </a:cubicBezTo>
                  <a:cubicBezTo>
                    <a:pt x="131" y="47"/>
                    <a:pt x="131" y="47"/>
                    <a:pt x="131" y="47"/>
                  </a:cubicBezTo>
                  <a:cubicBezTo>
                    <a:pt x="132" y="46"/>
                    <a:pt x="134" y="46"/>
                    <a:pt x="133" y="43"/>
                  </a:cubicBezTo>
                  <a:cubicBezTo>
                    <a:pt x="134" y="45"/>
                    <a:pt x="134" y="45"/>
                    <a:pt x="134" y="45"/>
                  </a:cubicBezTo>
                  <a:cubicBezTo>
                    <a:pt x="135" y="45"/>
                    <a:pt x="133" y="42"/>
                    <a:pt x="134" y="43"/>
                  </a:cubicBezTo>
                  <a:cubicBezTo>
                    <a:pt x="135" y="44"/>
                    <a:pt x="135" y="44"/>
                    <a:pt x="135" y="44"/>
                  </a:cubicBezTo>
                  <a:cubicBezTo>
                    <a:pt x="135" y="43"/>
                    <a:pt x="136" y="45"/>
                    <a:pt x="136" y="43"/>
                  </a:cubicBezTo>
                  <a:cubicBezTo>
                    <a:pt x="136" y="44"/>
                    <a:pt x="136" y="44"/>
                    <a:pt x="136" y="44"/>
                  </a:cubicBezTo>
                  <a:cubicBezTo>
                    <a:pt x="137" y="43"/>
                    <a:pt x="138" y="43"/>
                    <a:pt x="137" y="41"/>
                  </a:cubicBezTo>
                  <a:cubicBezTo>
                    <a:pt x="138" y="43"/>
                    <a:pt x="138" y="43"/>
                    <a:pt x="138" y="43"/>
                  </a:cubicBezTo>
                  <a:cubicBezTo>
                    <a:pt x="139" y="44"/>
                    <a:pt x="138" y="41"/>
                    <a:pt x="139" y="41"/>
                  </a:cubicBezTo>
                  <a:cubicBezTo>
                    <a:pt x="139" y="42"/>
                    <a:pt x="140" y="42"/>
                    <a:pt x="139" y="42"/>
                  </a:cubicBezTo>
                  <a:cubicBezTo>
                    <a:pt x="139" y="41"/>
                    <a:pt x="140" y="41"/>
                    <a:pt x="140" y="40"/>
                  </a:cubicBezTo>
                  <a:cubicBezTo>
                    <a:pt x="142" y="42"/>
                    <a:pt x="142" y="42"/>
                    <a:pt x="142" y="42"/>
                  </a:cubicBezTo>
                  <a:cubicBezTo>
                    <a:pt x="145" y="41"/>
                    <a:pt x="148" y="39"/>
                    <a:pt x="150" y="36"/>
                  </a:cubicBezTo>
                  <a:cubicBezTo>
                    <a:pt x="152" y="38"/>
                    <a:pt x="150" y="38"/>
                    <a:pt x="151" y="39"/>
                  </a:cubicBezTo>
                  <a:cubicBezTo>
                    <a:pt x="150" y="37"/>
                    <a:pt x="151" y="38"/>
                    <a:pt x="152" y="37"/>
                  </a:cubicBezTo>
                  <a:cubicBezTo>
                    <a:pt x="152" y="37"/>
                    <a:pt x="152" y="37"/>
                    <a:pt x="152" y="37"/>
                  </a:cubicBezTo>
                  <a:cubicBezTo>
                    <a:pt x="152" y="37"/>
                    <a:pt x="153" y="38"/>
                    <a:pt x="153" y="37"/>
                  </a:cubicBezTo>
                  <a:cubicBezTo>
                    <a:pt x="153" y="37"/>
                    <a:pt x="153" y="37"/>
                    <a:pt x="153" y="37"/>
                  </a:cubicBezTo>
                  <a:cubicBezTo>
                    <a:pt x="153" y="35"/>
                    <a:pt x="155" y="38"/>
                    <a:pt x="154" y="36"/>
                  </a:cubicBezTo>
                  <a:cubicBezTo>
                    <a:pt x="155" y="37"/>
                    <a:pt x="155" y="37"/>
                    <a:pt x="155" y="37"/>
                  </a:cubicBezTo>
                  <a:cubicBezTo>
                    <a:pt x="154" y="35"/>
                    <a:pt x="156" y="37"/>
                    <a:pt x="156" y="35"/>
                  </a:cubicBezTo>
                  <a:cubicBezTo>
                    <a:pt x="156" y="36"/>
                    <a:pt x="156" y="36"/>
                    <a:pt x="156" y="36"/>
                  </a:cubicBezTo>
                  <a:cubicBezTo>
                    <a:pt x="157" y="36"/>
                    <a:pt x="156" y="32"/>
                    <a:pt x="157" y="34"/>
                  </a:cubicBezTo>
                  <a:cubicBezTo>
                    <a:pt x="157" y="33"/>
                    <a:pt x="158" y="32"/>
                    <a:pt x="157" y="31"/>
                  </a:cubicBezTo>
                  <a:cubicBezTo>
                    <a:pt x="158" y="33"/>
                    <a:pt x="158" y="33"/>
                    <a:pt x="158" y="33"/>
                  </a:cubicBezTo>
                  <a:cubicBezTo>
                    <a:pt x="160" y="30"/>
                    <a:pt x="163" y="29"/>
                    <a:pt x="162" y="26"/>
                  </a:cubicBezTo>
                  <a:cubicBezTo>
                    <a:pt x="163" y="27"/>
                    <a:pt x="163" y="27"/>
                    <a:pt x="163" y="27"/>
                  </a:cubicBezTo>
                  <a:cubicBezTo>
                    <a:pt x="163" y="24"/>
                    <a:pt x="167" y="27"/>
                    <a:pt x="165" y="23"/>
                  </a:cubicBezTo>
                  <a:cubicBezTo>
                    <a:pt x="164" y="21"/>
                    <a:pt x="164" y="21"/>
                    <a:pt x="164" y="21"/>
                  </a:cubicBezTo>
                  <a:cubicBezTo>
                    <a:pt x="166" y="23"/>
                    <a:pt x="166" y="23"/>
                    <a:pt x="166" y="23"/>
                  </a:cubicBezTo>
                  <a:cubicBezTo>
                    <a:pt x="165" y="21"/>
                    <a:pt x="167" y="21"/>
                    <a:pt x="166" y="20"/>
                  </a:cubicBezTo>
                  <a:cubicBezTo>
                    <a:pt x="166" y="21"/>
                    <a:pt x="166" y="21"/>
                    <a:pt x="167" y="21"/>
                  </a:cubicBezTo>
                  <a:cubicBezTo>
                    <a:pt x="167" y="21"/>
                    <a:pt x="166" y="19"/>
                    <a:pt x="167" y="19"/>
                  </a:cubicBezTo>
                  <a:cubicBezTo>
                    <a:pt x="167" y="20"/>
                    <a:pt x="167" y="20"/>
                    <a:pt x="167" y="20"/>
                  </a:cubicBezTo>
                  <a:cubicBezTo>
                    <a:pt x="171" y="20"/>
                    <a:pt x="176" y="17"/>
                    <a:pt x="174" y="13"/>
                  </a:cubicBezTo>
                  <a:cubicBezTo>
                    <a:pt x="174" y="12"/>
                    <a:pt x="177" y="14"/>
                    <a:pt x="177" y="14"/>
                  </a:cubicBezTo>
                  <a:cubicBezTo>
                    <a:pt x="175" y="10"/>
                    <a:pt x="181" y="9"/>
                    <a:pt x="177" y="5"/>
                  </a:cubicBezTo>
                  <a:close/>
                  <a:moveTo>
                    <a:pt x="10" y="32"/>
                  </a:moveTo>
                  <a:cubicBezTo>
                    <a:pt x="10" y="32"/>
                    <a:pt x="10" y="32"/>
                    <a:pt x="10" y="31"/>
                  </a:cubicBezTo>
                  <a:cubicBezTo>
                    <a:pt x="10" y="32"/>
                    <a:pt x="10" y="32"/>
                    <a:pt x="10" y="32"/>
                  </a:cubicBezTo>
                  <a:close/>
                  <a:moveTo>
                    <a:pt x="6" y="35"/>
                  </a:moveTo>
                  <a:cubicBezTo>
                    <a:pt x="6" y="35"/>
                    <a:pt x="6" y="35"/>
                    <a:pt x="5" y="35"/>
                  </a:cubicBezTo>
                  <a:cubicBezTo>
                    <a:pt x="6" y="34"/>
                    <a:pt x="6" y="34"/>
                    <a:pt x="6" y="34"/>
                  </a:cubicBezTo>
                  <a:cubicBezTo>
                    <a:pt x="6" y="34"/>
                    <a:pt x="6" y="35"/>
                    <a:pt x="6" y="35"/>
                  </a:cubicBezTo>
                  <a:close/>
                  <a:moveTo>
                    <a:pt x="10" y="35"/>
                  </a:moveTo>
                  <a:cubicBezTo>
                    <a:pt x="10" y="35"/>
                    <a:pt x="10" y="35"/>
                    <a:pt x="10" y="35"/>
                  </a:cubicBezTo>
                  <a:cubicBezTo>
                    <a:pt x="10" y="35"/>
                    <a:pt x="10" y="35"/>
                    <a:pt x="10" y="35"/>
                  </a:cubicBezTo>
                  <a:close/>
                  <a:moveTo>
                    <a:pt x="9" y="32"/>
                  </a:moveTo>
                  <a:cubicBezTo>
                    <a:pt x="9" y="33"/>
                    <a:pt x="8" y="33"/>
                    <a:pt x="8" y="33"/>
                  </a:cubicBezTo>
                  <a:cubicBezTo>
                    <a:pt x="9" y="31"/>
                    <a:pt x="10" y="31"/>
                    <a:pt x="10" y="32"/>
                  </a:cubicBezTo>
                  <a:cubicBezTo>
                    <a:pt x="9" y="33"/>
                    <a:pt x="9" y="34"/>
                    <a:pt x="9" y="34"/>
                  </a:cubicBezTo>
                  <a:cubicBezTo>
                    <a:pt x="8" y="34"/>
                    <a:pt x="8" y="34"/>
                    <a:pt x="8" y="34"/>
                  </a:cubicBezTo>
                  <a:cubicBezTo>
                    <a:pt x="8" y="34"/>
                    <a:pt x="9" y="34"/>
                    <a:pt x="9" y="32"/>
                  </a:cubicBezTo>
                  <a:close/>
                  <a:moveTo>
                    <a:pt x="7" y="35"/>
                  </a:moveTo>
                  <a:cubicBezTo>
                    <a:pt x="7" y="35"/>
                    <a:pt x="7" y="34"/>
                    <a:pt x="7" y="34"/>
                  </a:cubicBezTo>
                  <a:cubicBezTo>
                    <a:pt x="7" y="34"/>
                    <a:pt x="7" y="34"/>
                    <a:pt x="7" y="35"/>
                  </a:cubicBezTo>
                  <a:cubicBezTo>
                    <a:pt x="7" y="35"/>
                    <a:pt x="7" y="35"/>
                    <a:pt x="7" y="35"/>
                  </a:cubicBezTo>
                  <a:close/>
                  <a:moveTo>
                    <a:pt x="7" y="35"/>
                  </a:moveTo>
                  <a:cubicBezTo>
                    <a:pt x="7" y="35"/>
                    <a:pt x="7" y="35"/>
                    <a:pt x="7" y="35"/>
                  </a:cubicBezTo>
                  <a:cubicBezTo>
                    <a:pt x="7" y="35"/>
                    <a:pt x="7" y="35"/>
                    <a:pt x="7" y="35"/>
                  </a:cubicBezTo>
                  <a:cubicBezTo>
                    <a:pt x="7" y="35"/>
                    <a:pt x="7" y="35"/>
                    <a:pt x="7" y="35"/>
                  </a:cubicBezTo>
                  <a:cubicBezTo>
                    <a:pt x="8" y="35"/>
                    <a:pt x="8" y="35"/>
                    <a:pt x="8" y="35"/>
                  </a:cubicBezTo>
                  <a:cubicBezTo>
                    <a:pt x="8" y="35"/>
                    <a:pt x="8" y="35"/>
                    <a:pt x="8" y="36"/>
                  </a:cubicBezTo>
                  <a:cubicBezTo>
                    <a:pt x="8" y="36"/>
                    <a:pt x="9" y="35"/>
                    <a:pt x="9" y="35"/>
                  </a:cubicBezTo>
                  <a:cubicBezTo>
                    <a:pt x="9" y="35"/>
                    <a:pt x="10" y="36"/>
                    <a:pt x="10" y="36"/>
                  </a:cubicBezTo>
                  <a:cubicBezTo>
                    <a:pt x="10" y="36"/>
                    <a:pt x="10" y="36"/>
                    <a:pt x="10" y="36"/>
                  </a:cubicBezTo>
                  <a:cubicBezTo>
                    <a:pt x="9" y="36"/>
                    <a:pt x="8" y="36"/>
                    <a:pt x="7" y="35"/>
                  </a:cubicBezTo>
                  <a:close/>
                  <a:moveTo>
                    <a:pt x="9" y="36"/>
                  </a:moveTo>
                  <a:cubicBezTo>
                    <a:pt x="10" y="36"/>
                    <a:pt x="10" y="36"/>
                    <a:pt x="10" y="36"/>
                  </a:cubicBezTo>
                  <a:cubicBezTo>
                    <a:pt x="10" y="36"/>
                    <a:pt x="10" y="36"/>
                    <a:pt x="10" y="37"/>
                  </a:cubicBezTo>
                  <a:cubicBezTo>
                    <a:pt x="10" y="36"/>
                    <a:pt x="9" y="36"/>
                    <a:pt x="9"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9" name="Freeform 435"/>
            <p:cNvSpPr/>
            <p:nvPr/>
          </p:nvSpPr>
          <p:spPr bwMode="auto">
            <a:xfrm>
              <a:off x="3712" y="2809"/>
              <a:ext cx="4" cy="2"/>
            </a:xfrm>
            <a:custGeom>
              <a:avLst/>
              <a:gdLst>
                <a:gd name="T0" fmla="*/ 1 w 2"/>
                <a:gd name="T1" fmla="*/ 0 h 1"/>
                <a:gd name="T2" fmla="*/ 0 w 2"/>
                <a:gd name="T3" fmla="*/ 1 h 1"/>
                <a:gd name="T4" fmla="*/ 2 w 2"/>
                <a:gd name="T5" fmla="*/ 0 h 1"/>
                <a:gd name="T6" fmla="*/ 1 w 2"/>
                <a:gd name="T7" fmla="*/ 0 h 1"/>
              </a:gdLst>
              <a:ahLst/>
              <a:cxnLst>
                <a:cxn ang="0">
                  <a:pos x="T0" y="T1"/>
                </a:cxn>
                <a:cxn ang="0">
                  <a:pos x="T2" y="T3"/>
                </a:cxn>
                <a:cxn ang="0">
                  <a:pos x="T4" y="T5"/>
                </a:cxn>
                <a:cxn ang="0">
                  <a:pos x="T6" y="T7"/>
                </a:cxn>
              </a:cxnLst>
              <a:rect l="0" t="0" r="r" b="b"/>
              <a:pathLst>
                <a:path w="2" h="1">
                  <a:moveTo>
                    <a:pt x="1" y="0"/>
                  </a:moveTo>
                  <a:cubicBezTo>
                    <a:pt x="0" y="1"/>
                    <a:pt x="0" y="1"/>
                    <a:pt x="0" y="1"/>
                  </a:cubicBezTo>
                  <a:cubicBezTo>
                    <a:pt x="1" y="1"/>
                    <a:pt x="2" y="1"/>
                    <a:pt x="2"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50" name="Freeform 436"/>
            <p:cNvSpPr>
              <a:spLocks noEditPoints="1"/>
            </p:cNvSpPr>
            <p:nvPr/>
          </p:nvSpPr>
          <p:spPr bwMode="auto">
            <a:xfrm>
              <a:off x="3434" y="1624"/>
              <a:ext cx="862" cy="1213"/>
            </a:xfrm>
            <a:custGeom>
              <a:avLst/>
              <a:gdLst>
                <a:gd name="T0" fmla="*/ 172 w 406"/>
                <a:gd name="T1" fmla="*/ 570 h 572"/>
                <a:gd name="T2" fmla="*/ 205 w 406"/>
                <a:gd name="T3" fmla="*/ 568 h 572"/>
                <a:gd name="T4" fmla="*/ 239 w 406"/>
                <a:gd name="T5" fmla="*/ 564 h 572"/>
                <a:gd name="T6" fmla="*/ 281 w 406"/>
                <a:gd name="T7" fmla="*/ 547 h 572"/>
                <a:gd name="T8" fmla="*/ 300 w 406"/>
                <a:gd name="T9" fmla="*/ 522 h 572"/>
                <a:gd name="T10" fmla="*/ 204 w 406"/>
                <a:gd name="T11" fmla="*/ 395 h 572"/>
                <a:gd name="T12" fmla="*/ 207 w 406"/>
                <a:gd name="T13" fmla="*/ 339 h 572"/>
                <a:gd name="T14" fmla="*/ 214 w 406"/>
                <a:gd name="T15" fmla="*/ 279 h 572"/>
                <a:gd name="T16" fmla="*/ 177 w 406"/>
                <a:gd name="T17" fmla="*/ 304 h 572"/>
                <a:gd name="T18" fmla="*/ 184 w 406"/>
                <a:gd name="T19" fmla="*/ 298 h 572"/>
                <a:gd name="T20" fmla="*/ 197 w 406"/>
                <a:gd name="T21" fmla="*/ 321 h 572"/>
                <a:gd name="T22" fmla="*/ 186 w 406"/>
                <a:gd name="T23" fmla="*/ 337 h 572"/>
                <a:gd name="T24" fmla="*/ 190 w 406"/>
                <a:gd name="T25" fmla="*/ 347 h 572"/>
                <a:gd name="T26" fmla="*/ 189 w 406"/>
                <a:gd name="T27" fmla="*/ 365 h 572"/>
                <a:gd name="T28" fmla="*/ 189 w 406"/>
                <a:gd name="T29" fmla="*/ 382 h 572"/>
                <a:gd name="T30" fmla="*/ 194 w 406"/>
                <a:gd name="T31" fmla="*/ 401 h 572"/>
                <a:gd name="T32" fmla="*/ 198 w 406"/>
                <a:gd name="T33" fmla="*/ 426 h 572"/>
                <a:gd name="T34" fmla="*/ 92 w 406"/>
                <a:gd name="T35" fmla="*/ 277 h 572"/>
                <a:gd name="T36" fmla="*/ 68 w 406"/>
                <a:gd name="T37" fmla="*/ 218 h 572"/>
                <a:gd name="T38" fmla="*/ 189 w 406"/>
                <a:gd name="T39" fmla="*/ 198 h 572"/>
                <a:gd name="T40" fmla="*/ 299 w 406"/>
                <a:gd name="T41" fmla="*/ 279 h 572"/>
                <a:gd name="T42" fmla="*/ 240 w 406"/>
                <a:gd name="T43" fmla="*/ 425 h 572"/>
                <a:gd name="T44" fmla="*/ 250 w 406"/>
                <a:gd name="T45" fmla="*/ 401 h 572"/>
                <a:gd name="T46" fmla="*/ 257 w 406"/>
                <a:gd name="T47" fmla="*/ 380 h 572"/>
                <a:gd name="T48" fmla="*/ 262 w 406"/>
                <a:gd name="T49" fmla="*/ 342 h 572"/>
                <a:gd name="T50" fmla="*/ 279 w 406"/>
                <a:gd name="T51" fmla="*/ 305 h 572"/>
                <a:gd name="T52" fmla="*/ 323 w 406"/>
                <a:gd name="T53" fmla="*/ 287 h 572"/>
                <a:gd name="T54" fmla="*/ 345 w 406"/>
                <a:gd name="T55" fmla="*/ 231 h 572"/>
                <a:gd name="T56" fmla="*/ 313 w 406"/>
                <a:gd name="T57" fmla="*/ 163 h 572"/>
                <a:gd name="T58" fmla="*/ 199 w 406"/>
                <a:gd name="T59" fmla="*/ 120 h 572"/>
                <a:gd name="T60" fmla="*/ 99 w 406"/>
                <a:gd name="T61" fmla="*/ 189 h 572"/>
                <a:gd name="T62" fmla="*/ 67 w 406"/>
                <a:gd name="T63" fmla="*/ 156 h 572"/>
                <a:gd name="T64" fmla="*/ 18 w 406"/>
                <a:gd name="T65" fmla="*/ 247 h 572"/>
                <a:gd name="T66" fmla="*/ 17 w 406"/>
                <a:gd name="T67" fmla="*/ 216 h 572"/>
                <a:gd name="T68" fmla="*/ 18 w 406"/>
                <a:gd name="T69" fmla="*/ 212 h 572"/>
                <a:gd name="T70" fmla="*/ 18 w 406"/>
                <a:gd name="T71" fmla="*/ 213 h 572"/>
                <a:gd name="T72" fmla="*/ 20 w 406"/>
                <a:gd name="T73" fmla="*/ 216 h 572"/>
                <a:gd name="T74" fmla="*/ 36 w 406"/>
                <a:gd name="T75" fmla="*/ 256 h 572"/>
                <a:gd name="T76" fmla="*/ 80 w 406"/>
                <a:gd name="T77" fmla="*/ 293 h 572"/>
                <a:gd name="T78" fmla="*/ 143 w 406"/>
                <a:gd name="T79" fmla="*/ 304 h 572"/>
                <a:gd name="T80" fmla="*/ 162 w 406"/>
                <a:gd name="T81" fmla="*/ 375 h 572"/>
                <a:gd name="T82" fmla="*/ 177 w 406"/>
                <a:gd name="T83" fmla="*/ 504 h 572"/>
                <a:gd name="T84" fmla="*/ 192 w 406"/>
                <a:gd name="T85" fmla="*/ 530 h 572"/>
                <a:gd name="T86" fmla="*/ 191 w 406"/>
                <a:gd name="T87" fmla="*/ 504 h 572"/>
                <a:gd name="T88" fmla="*/ 192 w 406"/>
                <a:gd name="T89" fmla="*/ 486 h 572"/>
                <a:gd name="T90" fmla="*/ 194 w 406"/>
                <a:gd name="T91" fmla="*/ 451 h 572"/>
                <a:gd name="T92" fmla="*/ 220 w 406"/>
                <a:gd name="T93" fmla="*/ 447 h 572"/>
                <a:gd name="T94" fmla="*/ 240 w 406"/>
                <a:gd name="T95" fmla="*/ 469 h 572"/>
                <a:gd name="T96" fmla="*/ 247 w 406"/>
                <a:gd name="T97" fmla="*/ 543 h 572"/>
                <a:gd name="T98" fmla="*/ 146 w 406"/>
                <a:gd name="T99" fmla="*/ 545 h 572"/>
                <a:gd name="T100" fmla="*/ 137 w 406"/>
                <a:gd name="T101" fmla="*/ 524 h 572"/>
                <a:gd name="T102" fmla="*/ 130 w 406"/>
                <a:gd name="T103" fmla="*/ 553 h 572"/>
                <a:gd name="T104" fmla="*/ 193 w 406"/>
                <a:gd name="T105" fmla="*/ 309 h 572"/>
                <a:gd name="T106" fmla="*/ 196 w 406"/>
                <a:gd name="T107" fmla="*/ 303 h 572"/>
                <a:gd name="T108" fmla="*/ 209 w 406"/>
                <a:gd name="T109" fmla="*/ 295 h 572"/>
                <a:gd name="T110" fmla="*/ 218 w 406"/>
                <a:gd name="T111" fmla="*/ 301 h 572"/>
                <a:gd name="T112" fmla="*/ 221 w 406"/>
                <a:gd name="T113" fmla="*/ 307 h 572"/>
                <a:gd name="T114" fmla="*/ 211 w 406"/>
                <a:gd name="T115" fmla="*/ 310 h 572"/>
                <a:gd name="T116" fmla="*/ 222 w 406"/>
                <a:gd name="T117" fmla="*/ 307 h 572"/>
                <a:gd name="T118" fmla="*/ 191 w 406"/>
                <a:gd name="T119" fmla="*/ 185 h 572"/>
                <a:gd name="T120" fmla="*/ 63 w 406"/>
                <a:gd name="T121" fmla="*/ 186 h 572"/>
                <a:gd name="T122" fmla="*/ 22 w 406"/>
                <a:gd name="T123" fmla="*/ 214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06" h="572">
                  <a:moveTo>
                    <a:pt x="135" y="564"/>
                  </a:moveTo>
                  <a:cubicBezTo>
                    <a:pt x="136" y="564"/>
                    <a:pt x="137" y="565"/>
                    <a:pt x="137" y="564"/>
                  </a:cubicBezTo>
                  <a:cubicBezTo>
                    <a:pt x="137" y="565"/>
                    <a:pt x="137" y="565"/>
                    <a:pt x="137" y="565"/>
                  </a:cubicBezTo>
                  <a:cubicBezTo>
                    <a:pt x="138" y="565"/>
                    <a:pt x="140" y="563"/>
                    <a:pt x="139" y="566"/>
                  </a:cubicBezTo>
                  <a:cubicBezTo>
                    <a:pt x="140" y="563"/>
                    <a:pt x="139" y="565"/>
                    <a:pt x="138" y="564"/>
                  </a:cubicBezTo>
                  <a:cubicBezTo>
                    <a:pt x="139" y="562"/>
                    <a:pt x="140" y="563"/>
                    <a:pt x="141" y="562"/>
                  </a:cubicBezTo>
                  <a:cubicBezTo>
                    <a:pt x="139" y="565"/>
                    <a:pt x="142" y="563"/>
                    <a:pt x="142" y="564"/>
                  </a:cubicBezTo>
                  <a:cubicBezTo>
                    <a:pt x="142" y="565"/>
                    <a:pt x="142" y="565"/>
                    <a:pt x="142" y="566"/>
                  </a:cubicBezTo>
                  <a:cubicBezTo>
                    <a:pt x="143" y="564"/>
                    <a:pt x="143" y="564"/>
                    <a:pt x="143" y="564"/>
                  </a:cubicBezTo>
                  <a:cubicBezTo>
                    <a:pt x="142" y="568"/>
                    <a:pt x="145" y="564"/>
                    <a:pt x="145" y="566"/>
                  </a:cubicBezTo>
                  <a:cubicBezTo>
                    <a:pt x="144" y="566"/>
                    <a:pt x="144" y="568"/>
                    <a:pt x="144" y="569"/>
                  </a:cubicBezTo>
                  <a:cubicBezTo>
                    <a:pt x="144" y="566"/>
                    <a:pt x="146" y="566"/>
                    <a:pt x="147" y="564"/>
                  </a:cubicBezTo>
                  <a:cubicBezTo>
                    <a:pt x="148" y="565"/>
                    <a:pt x="145" y="567"/>
                    <a:pt x="145" y="569"/>
                  </a:cubicBezTo>
                  <a:cubicBezTo>
                    <a:pt x="146" y="567"/>
                    <a:pt x="146" y="571"/>
                    <a:pt x="147" y="568"/>
                  </a:cubicBezTo>
                  <a:cubicBezTo>
                    <a:pt x="147" y="567"/>
                    <a:pt x="148" y="567"/>
                    <a:pt x="149" y="566"/>
                  </a:cubicBezTo>
                  <a:cubicBezTo>
                    <a:pt x="150" y="566"/>
                    <a:pt x="148" y="567"/>
                    <a:pt x="148" y="568"/>
                  </a:cubicBezTo>
                  <a:cubicBezTo>
                    <a:pt x="149" y="568"/>
                    <a:pt x="150" y="566"/>
                    <a:pt x="150" y="565"/>
                  </a:cubicBezTo>
                  <a:cubicBezTo>
                    <a:pt x="150" y="566"/>
                    <a:pt x="152" y="564"/>
                    <a:pt x="152" y="565"/>
                  </a:cubicBezTo>
                  <a:cubicBezTo>
                    <a:pt x="152" y="567"/>
                    <a:pt x="150" y="566"/>
                    <a:pt x="150" y="567"/>
                  </a:cubicBezTo>
                  <a:cubicBezTo>
                    <a:pt x="152" y="568"/>
                    <a:pt x="152" y="563"/>
                    <a:pt x="154" y="563"/>
                  </a:cubicBezTo>
                  <a:cubicBezTo>
                    <a:pt x="153" y="562"/>
                    <a:pt x="155" y="559"/>
                    <a:pt x="155" y="558"/>
                  </a:cubicBezTo>
                  <a:cubicBezTo>
                    <a:pt x="157" y="560"/>
                    <a:pt x="155" y="559"/>
                    <a:pt x="155" y="561"/>
                  </a:cubicBezTo>
                  <a:cubicBezTo>
                    <a:pt x="155" y="561"/>
                    <a:pt x="155" y="561"/>
                    <a:pt x="155" y="561"/>
                  </a:cubicBezTo>
                  <a:cubicBezTo>
                    <a:pt x="155" y="564"/>
                    <a:pt x="152" y="566"/>
                    <a:pt x="153" y="568"/>
                  </a:cubicBezTo>
                  <a:cubicBezTo>
                    <a:pt x="154" y="567"/>
                    <a:pt x="154" y="567"/>
                    <a:pt x="154" y="567"/>
                  </a:cubicBezTo>
                  <a:cubicBezTo>
                    <a:pt x="153" y="568"/>
                    <a:pt x="153" y="569"/>
                    <a:pt x="153" y="570"/>
                  </a:cubicBezTo>
                  <a:cubicBezTo>
                    <a:pt x="153" y="568"/>
                    <a:pt x="154" y="570"/>
                    <a:pt x="155" y="570"/>
                  </a:cubicBezTo>
                  <a:cubicBezTo>
                    <a:pt x="155" y="568"/>
                    <a:pt x="154" y="570"/>
                    <a:pt x="154" y="569"/>
                  </a:cubicBezTo>
                  <a:cubicBezTo>
                    <a:pt x="155" y="568"/>
                    <a:pt x="156" y="566"/>
                    <a:pt x="157" y="567"/>
                  </a:cubicBezTo>
                  <a:cubicBezTo>
                    <a:pt x="156" y="568"/>
                    <a:pt x="157" y="569"/>
                    <a:pt x="156" y="570"/>
                  </a:cubicBezTo>
                  <a:cubicBezTo>
                    <a:pt x="157" y="571"/>
                    <a:pt x="157" y="568"/>
                    <a:pt x="157" y="569"/>
                  </a:cubicBezTo>
                  <a:cubicBezTo>
                    <a:pt x="157" y="570"/>
                    <a:pt x="157" y="570"/>
                    <a:pt x="157" y="570"/>
                  </a:cubicBezTo>
                  <a:cubicBezTo>
                    <a:pt x="160" y="571"/>
                    <a:pt x="164" y="571"/>
                    <a:pt x="166" y="567"/>
                  </a:cubicBezTo>
                  <a:cubicBezTo>
                    <a:pt x="166" y="569"/>
                    <a:pt x="167" y="569"/>
                    <a:pt x="169" y="570"/>
                  </a:cubicBezTo>
                  <a:cubicBezTo>
                    <a:pt x="168" y="570"/>
                    <a:pt x="169" y="569"/>
                    <a:pt x="169" y="568"/>
                  </a:cubicBezTo>
                  <a:cubicBezTo>
                    <a:pt x="170" y="570"/>
                    <a:pt x="170" y="570"/>
                    <a:pt x="170" y="570"/>
                  </a:cubicBezTo>
                  <a:cubicBezTo>
                    <a:pt x="170" y="572"/>
                    <a:pt x="172" y="570"/>
                    <a:pt x="172" y="569"/>
                  </a:cubicBezTo>
                  <a:cubicBezTo>
                    <a:pt x="172" y="570"/>
                    <a:pt x="172" y="570"/>
                    <a:pt x="172" y="570"/>
                  </a:cubicBezTo>
                  <a:cubicBezTo>
                    <a:pt x="173" y="571"/>
                    <a:pt x="173" y="569"/>
                    <a:pt x="173" y="568"/>
                  </a:cubicBezTo>
                  <a:cubicBezTo>
                    <a:pt x="174" y="570"/>
                    <a:pt x="174" y="570"/>
                    <a:pt x="174" y="570"/>
                  </a:cubicBezTo>
                  <a:cubicBezTo>
                    <a:pt x="174" y="569"/>
                    <a:pt x="174" y="569"/>
                    <a:pt x="174" y="569"/>
                  </a:cubicBezTo>
                  <a:cubicBezTo>
                    <a:pt x="174" y="568"/>
                    <a:pt x="175" y="568"/>
                    <a:pt x="175" y="570"/>
                  </a:cubicBezTo>
                  <a:cubicBezTo>
                    <a:pt x="175" y="570"/>
                    <a:pt x="176" y="569"/>
                    <a:pt x="175" y="569"/>
                  </a:cubicBezTo>
                  <a:cubicBezTo>
                    <a:pt x="176" y="570"/>
                    <a:pt x="178" y="570"/>
                    <a:pt x="179" y="569"/>
                  </a:cubicBezTo>
                  <a:cubicBezTo>
                    <a:pt x="178" y="569"/>
                    <a:pt x="178" y="568"/>
                    <a:pt x="178" y="567"/>
                  </a:cubicBezTo>
                  <a:cubicBezTo>
                    <a:pt x="178" y="564"/>
                    <a:pt x="179" y="567"/>
                    <a:pt x="179" y="566"/>
                  </a:cubicBezTo>
                  <a:cubicBezTo>
                    <a:pt x="179" y="567"/>
                    <a:pt x="180" y="567"/>
                    <a:pt x="179" y="568"/>
                  </a:cubicBezTo>
                  <a:cubicBezTo>
                    <a:pt x="181" y="571"/>
                    <a:pt x="183" y="569"/>
                    <a:pt x="184" y="569"/>
                  </a:cubicBezTo>
                  <a:cubicBezTo>
                    <a:pt x="185" y="568"/>
                    <a:pt x="185" y="568"/>
                    <a:pt x="185" y="568"/>
                  </a:cubicBezTo>
                  <a:cubicBezTo>
                    <a:pt x="186" y="570"/>
                    <a:pt x="188" y="568"/>
                    <a:pt x="189" y="569"/>
                  </a:cubicBezTo>
                  <a:cubicBezTo>
                    <a:pt x="189" y="568"/>
                    <a:pt x="189" y="565"/>
                    <a:pt x="190" y="565"/>
                  </a:cubicBezTo>
                  <a:cubicBezTo>
                    <a:pt x="190" y="563"/>
                    <a:pt x="190" y="567"/>
                    <a:pt x="191" y="569"/>
                  </a:cubicBezTo>
                  <a:cubicBezTo>
                    <a:pt x="191" y="568"/>
                    <a:pt x="192" y="567"/>
                    <a:pt x="192" y="567"/>
                  </a:cubicBezTo>
                  <a:cubicBezTo>
                    <a:pt x="192" y="568"/>
                    <a:pt x="192" y="568"/>
                    <a:pt x="192" y="568"/>
                  </a:cubicBezTo>
                  <a:cubicBezTo>
                    <a:pt x="192" y="567"/>
                    <a:pt x="193" y="566"/>
                    <a:pt x="194" y="567"/>
                  </a:cubicBezTo>
                  <a:cubicBezTo>
                    <a:pt x="194" y="567"/>
                    <a:pt x="194" y="567"/>
                    <a:pt x="194" y="567"/>
                  </a:cubicBezTo>
                  <a:cubicBezTo>
                    <a:pt x="194" y="567"/>
                    <a:pt x="195" y="569"/>
                    <a:pt x="195" y="568"/>
                  </a:cubicBezTo>
                  <a:cubicBezTo>
                    <a:pt x="195" y="567"/>
                    <a:pt x="196" y="568"/>
                    <a:pt x="196" y="566"/>
                  </a:cubicBezTo>
                  <a:cubicBezTo>
                    <a:pt x="197" y="567"/>
                    <a:pt x="197" y="567"/>
                    <a:pt x="197" y="567"/>
                  </a:cubicBezTo>
                  <a:cubicBezTo>
                    <a:pt x="197" y="565"/>
                    <a:pt x="197" y="565"/>
                    <a:pt x="197" y="565"/>
                  </a:cubicBezTo>
                  <a:cubicBezTo>
                    <a:pt x="197" y="566"/>
                    <a:pt x="197" y="566"/>
                    <a:pt x="197" y="566"/>
                  </a:cubicBezTo>
                  <a:cubicBezTo>
                    <a:pt x="197" y="568"/>
                    <a:pt x="197" y="568"/>
                    <a:pt x="197" y="568"/>
                  </a:cubicBezTo>
                  <a:cubicBezTo>
                    <a:pt x="198" y="569"/>
                    <a:pt x="197" y="566"/>
                    <a:pt x="198" y="565"/>
                  </a:cubicBezTo>
                  <a:cubicBezTo>
                    <a:pt x="198" y="564"/>
                    <a:pt x="198" y="566"/>
                    <a:pt x="199" y="566"/>
                  </a:cubicBezTo>
                  <a:cubicBezTo>
                    <a:pt x="198" y="567"/>
                    <a:pt x="198" y="566"/>
                    <a:pt x="198" y="566"/>
                  </a:cubicBezTo>
                  <a:cubicBezTo>
                    <a:pt x="198" y="568"/>
                    <a:pt x="198" y="567"/>
                    <a:pt x="199" y="568"/>
                  </a:cubicBezTo>
                  <a:cubicBezTo>
                    <a:pt x="199" y="568"/>
                    <a:pt x="199" y="566"/>
                    <a:pt x="199" y="566"/>
                  </a:cubicBezTo>
                  <a:cubicBezTo>
                    <a:pt x="200" y="566"/>
                    <a:pt x="201" y="566"/>
                    <a:pt x="200" y="568"/>
                  </a:cubicBezTo>
                  <a:cubicBezTo>
                    <a:pt x="201" y="567"/>
                    <a:pt x="201" y="567"/>
                    <a:pt x="201" y="566"/>
                  </a:cubicBezTo>
                  <a:cubicBezTo>
                    <a:pt x="201" y="566"/>
                    <a:pt x="200" y="565"/>
                    <a:pt x="200" y="564"/>
                  </a:cubicBezTo>
                  <a:cubicBezTo>
                    <a:pt x="201" y="564"/>
                    <a:pt x="201" y="564"/>
                    <a:pt x="201" y="564"/>
                  </a:cubicBezTo>
                  <a:cubicBezTo>
                    <a:pt x="201" y="565"/>
                    <a:pt x="201" y="565"/>
                    <a:pt x="201" y="565"/>
                  </a:cubicBezTo>
                  <a:cubicBezTo>
                    <a:pt x="201" y="564"/>
                    <a:pt x="202" y="565"/>
                    <a:pt x="202" y="563"/>
                  </a:cubicBezTo>
                  <a:cubicBezTo>
                    <a:pt x="202" y="565"/>
                    <a:pt x="202" y="565"/>
                    <a:pt x="202" y="565"/>
                  </a:cubicBezTo>
                  <a:cubicBezTo>
                    <a:pt x="203" y="564"/>
                    <a:pt x="203" y="564"/>
                    <a:pt x="204" y="564"/>
                  </a:cubicBezTo>
                  <a:cubicBezTo>
                    <a:pt x="204" y="566"/>
                    <a:pt x="204" y="568"/>
                    <a:pt x="205" y="568"/>
                  </a:cubicBezTo>
                  <a:cubicBezTo>
                    <a:pt x="205" y="566"/>
                    <a:pt x="205" y="566"/>
                    <a:pt x="205" y="566"/>
                  </a:cubicBezTo>
                  <a:cubicBezTo>
                    <a:pt x="206" y="566"/>
                    <a:pt x="206" y="566"/>
                    <a:pt x="206" y="567"/>
                  </a:cubicBezTo>
                  <a:cubicBezTo>
                    <a:pt x="207" y="568"/>
                    <a:pt x="207" y="562"/>
                    <a:pt x="209" y="564"/>
                  </a:cubicBezTo>
                  <a:cubicBezTo>
                    <a:pt x="208" y="566"/>
                    <a:pt x="209" y="566"/>
                    <a:pt x="209" y="567"/>
                  </a:cubicBezTo>
                  <a:cubicBezTo>
                    <a:pt x="209" y="566"/>
                    <a:pt x="209" y="566"/>
                    <a:pt x="209" y="566"/>
                  </a:cubicBezTo>
                  <a:cubicBezTo>
                    <a:pt x="209" y="565"/>
                    <a:pt x="209" y="567"/>
                    <a:pt x="209" y="566"/>
                  </a:cubicBezTo>
                  <a:cubicBezTo>
                    <a:pt x="208" y="564"/>
                    <a:pt x="209" y="565"/>
                    <a:pt x="209" y="564"/>
                  </a:cubicBezTo>
                  <a:cubicBezTo>
                    <a:pt x="211" y="569"/>
                    <a:pt x="213" y="565"/>
                    <a:pt x="215" y="567"/>
                  </a:cubicBezTo>
                  <a:cubicBezTo>
                    <a:pt x="215" y="565"/>
                    <a:pt x="216" y="567"/>
                    <a:pt x="216" y="566"/>
                  </a:cubicBezTo>
                  <a:cubicBezTo>
                    <a:pt x="216" y="568"/>
                    <a:pt x="217" y="565"/>
                    <a:pt x="217" y="567"/>
                  </a:cubicBezTo>
                  <a:cubicBezTo>
                    <a:pt x="217" y="564"/>
                    <a:pt x="217" y="564"/>
                    <a:pt x="217" y="564"/>
                  </a:cubicBezTo>
                  <a:cubicBezTo>
                    <a:pt x="218" y="566"/>
                    <a:pt x="218" y="560"/>
                    <a:pt x="219" y="563"/>
                  </a:cubicBezTo>
                  <a:cubicBezTo>
                    <a:pt x="220" y="564"/>
                    <a:pt x="219" y="565"/>
                    <a:pt x="219" y="565"/>
                  </a:cubicBezTo>
                  <a:cubicBezTo>
                    <a:pt x="220" y="568"/>
                    <a:pt x="221" y="563"/>
                    <a:pt x="222" y="566"/>
                  </a:cubicBezTo>
                  <a:cubicBezTo>
                    <a:pt x="222" y="565"/>
                    <a:pt x="221" y="563"/>
                    <a:pt x="222" y="562"/>
                  </a:cubicBezTo>
                  <a:cubicBezTo>
                    <a:pt x="223" y="563"/>
                    <a:pt x="224" y="565"/>
                    <a:pt x="224" y="565"/>
                  </a:cubicBezTo>
                  <a:cubicBezTo>
                    <a:pt x="224" y="565"/>
                    <a:pt x="224" y="564"/>
                    <a:pt x="225" y="565"/>
                  </a:cubicBezTo>
                  <a:cubicBezTo>
                    <a:pt x="225" y="565"/>
                    <a:pt x="225" y="565"/>
                    <a:pt x="225" y="566"/>
                  </a:cubicBezTo>
                  <a:cubicBezTo>
                    <a:pt x="226" y="566"/>
                    <a:pt x="226" y="565"/>
                    <a:pt x="227" y="564"/>
                  </a:cubicBezTo>
                  <a:cubicBezTo>
                    <a:pt x="227" y="566"/>
                    <a:pt x="229" y="565"/>
                    <a:pt x="230" y="566"/>
                  </a:cubicBezTo>
                  <a:cubicBezTo>
                    <a:pt x="230" y="563"/>
                    <a:pt x="231" y="567"/>
                    <a:pt x="231" y="564"/>
                  </a:cubicBezTo>
                  <a:cubicBezTo>
                    <a:pt x="231" y="564"/>
                    <a:pt x="231" y="564"/>
                    <a:pt x="231" y="564"/>
                  </a:cubicBezTo>
                  <a:cubicBezTo>
                    <a:pt x="232" y="564"/>
                    <a:pt x="232" y="562"/>
                    <a:pt x="232" y="561"/>
                  </a:cubicBezTo>
                  <a:cubicBezTo>
                    <a:pt x="232" y="563"/>
                    <a:pt x="232" y="563"/>
                    <a:pt x="232" y="563"/>
                  </a:cubicBezTo>
                  <a:cubicBezTo>
                    <a:pt x="232" y="566"/>
                    <a:pt x="234" y="564"/>
                    <a:pt x="234" y="565"/>
                  </a:cubicBezTo>
                  <a:cubicBezTo>
                    <a:pt x="233" y="563"/>
                    <a:pt x="234" y="565"/>
                    <a:pt x="234" y="563"/>
                  </a:cubicBezTo>
                  <a:cubicBezTo>
                    <a:pt x="235" y="563"/>
                    <a:pt x="235" y="563"/>
                    <a:pt x="235" y="563"/>
                  </a:cubicBezTo>
                  <a:cubicBezTo>
                    <a:pt x="235" y="562"/>
                    <a:pt x="235" y="562"/>
                    <a:pt x="236" y="561"/>
                  </a:cubicBezTo>
                  <a:cubicBezTo>
                    <a:pt x="236" y="561"/>
                    <a:pt x="236" y="564"/>
                    <a:pt x="236" y="563"/>
                  </a:cubicBezTo>
                  <a:cubicBezTo>
                    <a:pt x="237" y="564"/>
                    <a:pt x="237" y="564"/>
                    <a:pt x="237" y="563"/>
                  </a:cubicBezTo>
                  <a:cubicBezTo>
                    <a:pt x="237" y="563"/>
                    <a:pt x="237" y="563"/>
                    <a:pt x="237" y="563"/>
                  </a:cubicBezTo>
                  <a:cubicBezTo>
                    <a:pt x="237" y="563"/>
                    <a:pt x="237" y="563"/>
                    <a:pt x="238" y="563"/>
                  </a:cubicBezTo>
                  <a:cubicBezTo>
                    <a:pt x="238" y="563"/>
                    <a:pt x="238" y="563"/>
                    <a:pt x="238" y="563"/>
                  </a:cubicBezTo>
                  <a:cubicBezTo>
                    <a:pt x="238" y="563"/>
                    <a:pt x="238" y="563"/>
                    <a:pt x="238" y="563"/>
                  </a:cubicBezTo>
                  <a:cubicBezTo>
                    <a:pt x="238" y="563"/>
                    <a:pt x="238" y="563"/>
                    <a:pt x="238" y="563"/>
                  </a:cubicBezTo>
                  <a:cubicBezTo>
                    <a:pt x="238" y="563"/>
                    <a:pt x="238" y="563"/>
                    <a:pt x="238" y="563"/>
                  </a:cubicBezTo>
                  <a:cubicBezTo>
                    <a:pt x="238" y="564"/>
                    <a:pt x="238" y="563"/>
                    <a:pt x="238" y="563"/>
                  </a:cubicBezTo>
                  <a:cubicBezTo>
                    <a:pt x="238" y="563"/>
                    <a:pt x="239" y="563"/>
                    <a:pt x="239" y="564"/>
                  </a:cubicBezTo>
                  <a:cubicBezTo>
                    <a:pt x="239" y="565"/>
                    <a:pt x="239" y="565"/>
                    <a:pt x="239" y="565"/>
                  </a:cubicBezTo>
                  <a:cubicBezTo>
                    <a:pt x="239" y="565"/>
                    <a:pt x="240" y="563"/>
                    <a:pt x="240" y="563"/>
                  </a:cubicBezTo>
                  <a:cubicBezTo>
                    <a:pt x="242" y="564"/>
                    <a:pt x="244" y="562"/>
                    <a:pt x="245" y="561"/>
                  </a:cubicBezTo>
                  <a:cubicBezTo>
                    <a:pt x="244" y="561"/>
                    <a:pt x="244" y="562"/>
                    <a:pt x="244" y="562"/>
                  </a:cubicBezTo>
                  <a:cubicBezTo>
                    <a:pt x="245" y="561"/>
                    <a:pt x="245" y="560"/>
                    <a:pt x="245" y="561"/>
                  </a:cubicBezTo>
                  <a:cubicBezTo>
                    <a:pt x="246" y="560"/>
                    <a:pt x="246" y="562"/>
                    <a:pt x="247" y="562"/>
                  </a:cubicBezTo>
                  <a:cubicBezTo>
                    <a:pt x="247" y="562"/>
                    <a:pt x="247" y="560"/>
                    <a:pt x="247" y="561"/>
                  </a:cubicBezTo>
                  <a:cubicBezTo>
                    <a:pt x="248" y="563"/>
                    <a:pt x="249" y="559"/>
                    <a:pt x="251" y="560"/>
                  </a:cubicBezTo>
                  <a:cubicBezTo>
                    <a:pt x="251" y="560"/>
                    <a:pt x="251" y="561"/>
                    <a:pt x="251" y="561"/>
                  </a:cubicBezTo>
                  <a:cubicBezTo>
                    <a:pt x="252" y="560"/>
                    <a:pt x="253" y="560"/>
                    <a:pt x="253" y="558"/>
                  </a:cubicBezTo>
                  <a:cubicBezTo>
                    <a:pt x="253" y="559"/>
                    <a:pt x="253" y="559"/>
                    <a:pt x="253" y="559"/>
                  </a:cubicBezTo>
                  <a:cubicBezTo>
                    <a:pt x="254" y="559"/>
                    <a:pt x="255" y="559"/>
                    <a:pt x="255" y="557"/>
                  </a:cubicBezTo>
                  <a:cubicBezTo>
                    <a:pt x="254" y="557"/>
                    <a:pt x="255" y="558"/>
                    <a:pt x="255" y="558"/>
                  </a:cubicBezTo>
                  <a:cubicBezTo>
                    <a:pt x="254" y="557"/>
                    <a:pt x="255" y="555"/>
                    <a:pt x="255" y="555"/>
                  </a:cubicBezTo>
                  <a:cubicBezTo>
                    <a:pt x="255" y="556"/>
                    <a:pt x="255" y="556"/>
                    <a:pt x="255" y="556"/>
                  </a:cubicBezTo>
                  <a:cubicBezTo>
                    <a:pt x="256" y="555"/>
                    <a:pt x="256" y="555"/>
                    <a:pt x="257" y="554"/>
                  </a:cubicBezTo>
                  <a:cubicBezTo>
                    <a:pt x="257" y="555"/>
                    <a:pt x="256" y="555"/>
                    <a:pt x="257" y="556"/>
                  </a:cubicBezTo>
                  <a:cubicBezTo>
                    <a:pt x="257" y="558"/>
                    <a:pt x="259" y="557"/>
                    <a:pt x="259" y="557"/>
                  </a:cubicBezTo>
                  <a:cubicBezTo>
                    <a:pt x="259" y="555"/>
                    <a:pt x="259" y="555"/>
                    <a:pt x="259" y="555"/>
                  </a:cubicBezTo>
                  <a:cubicBezTo>
                    <a:pt x="260" y="555"/>
                    <a:pt x="260" y="557"/>
                    <a:pt x="260" y="557"/>
                  </a:cubicBezTo>
                  <a:cubicBezTo>
                    <a:pt x="261" y="551"/>
                    <a:pt x="261" y="551"/>
                    <a:pt x="261" y="551"/>
                  </a:cubicBezTo>
                  <a:cubicBezTo>
                    <a:pt x="260" y="552"/>
                    <a:pt x="262" y="553"/>
                    <a:pt x="261" y="555"/>
                  </a:cubicBezTo>
                  <a:cubicBezTo>
                    <a:pt x="263" y="554"/>
                    <a:pt x="263" y="551"/>
                    <a:pt x="263" y="549"/>
                  </a:cubicBezTo>
                  <a:cubicBezTo>
                    <a:pt x="263" y="550"/>
                    <a:pt x="264" y="548"/>
                    <a:pt x="265" y="548"/>
                  </a:cubicBezTo>
                  <a:cubicBezTo>
                    <a:pt x="265" y="549"/>
                    <a:pt x="264" y="548"/>
                    <a:pt x="264" y="549"/>
                  </a:cubicBezTo>
                  <a:cubicBezTo>
                    <a:pt x="266" y="550"/>
                    <a:pt x="266" y="550"/>
                    <a:pt x="266" y="550"/>
                  </a:cubicBezTo>
                  <a:cubicBezTo>
                    <a:pt x="265" y="551"/>
                    <a:pt x="266" y="553"/>
                    <a:pt x="266" y="554"/>
                  </a:cubicBezTo>
                  <a:cubicBezTo>
                    <a:pt x="266" y="553"/>
                    <a:pt x="268" y="553"/>
                    <a:pt x="269" y="553"/>
                  </a:cubicBezTo>
                  <a:cubicBezTo>
                    <a:pt x="268" y="551"/>
                    <a:pt x="270" y="552"/>
                    <a:pt x="270" y="549"/>
                  </a:cubicBezTo>
                  <a:cubicBezTo>
                    <a:pt x="271" y="549"/>
                    <a:pt x="271" y="551"/>
                    <a:pt x="271" y="552"/>
                  </a:cubicBezTo>
                  <a:cubicBezTo>
                    <a:pt x="272" y="550"/>
                    <a:pt x="274" y="550"/>
                    <a:pt x="275" y="550"/>
                  </a:cubicBezTo>
                  <a:cubicBezTo>
                    <a:pt x="275" y="550"/>
                    <a:pt x="275" y="550"/>
                    <a:pt x="275" y="550"/>
                  </a:cubicBezTo>
                  <a:cubicBezTo>
                    <a:pt x="275" y="549"/>
                    <a:pt x="277" y="549"/>
                    <a:pt x="277" y="547"/>
                  </a:cubicBezTo>
                  <a:cubicBezTo>
                    <a:pt x="278" y="548"/>
                    <a:pt x="278" y="548"/>
                    <a:pt x="278" y="548"/>
                  </a:cubicBezTo>
                  <a:cubicBezTo>
                    <a:pt x="279" y="549"/>
                    <a:pt x="277" y="545"/>
                    <a:pt x="278" y="546"/>
                  </a:cubicBezTo>
                  <a:cubicBezTo>
                    <a:pt x="279" y="547"/>
                    <a:pt x="279" y="547"/>
                    <a:pt x="279" y="547"/>
                  </a:cubicBezTo>
                  <a:cubicBezTo>
                    <a:pt x="279" y="546"/>
                    <a:pt x="281" y="548"/>
                    <a:pt x="281" y="546"/>
                  </a:cubicBezTo>
                  <a:cubicBezTo>
                    <a:pt x="281" y="547"/>
                    <a:pt x="281" y="547"/>
                    <a:pt x="281" y="547"/>
                  </a:cubicBezTo>
                  <a:cubicBezTo>
                    <a:pt x="281" y="546"/>
                    <a:pt x="282" y="546"/>
                    <a:pt x="282" y="544"/>
                  </a:cubicBezTo>
                  <a:cubicBezTo>
                    <a:pt x="283" y="546"/>
                    <a:pt x="283" y="546"/>
                    <a:pt x="283" y="546"/>
                  </a:cubicBezTo>
                  <a:cubicBezTo>
                    <a:pt x="284" y="547"/>
                    <a:pt x="283" y="544"/>
                    <a:pt x="284" y="544"/>
                  </a:cubicBezTo>
                  <a:cubicBezTo>
                    <a:pt x="284" y="544"/>
                    <a:pt x="285" y="545"/>
                    <a:pt x="285" y="545"/>
                  </a:cubicBezTo>
                  <a:cubicBezTo>
                    <a:pt x="285" y="544"/>
                    <a:pt x="286" y="544"/>
                    <a:pt x="286" y="543"/>
                  </a:cubicBezTo>
                  <a:cubicBezTo>
                    <a:pt x="288" y="545"/>
                    <a:pt x="288" y="545"/>
                    <a:pt x="288" y="545"/>
                  </a:cubicBezTo>
                  <a:cubicBezTo>
                    <a:pt x="291" y="543"/>
                    <a:pt x="295" y="541"/>
                    <a:pt x="298" y="537"/>
                  </a:cubicBezTo>
                  <a:cubicBezTo>
                    <a:pt x="300" y="539"/>
                    <a:pt x="298" y="539"/>
                    <a:pt x="299" y="540"/>
                  </a:cubicBezTo>
                  <a:cubicBezTo>
                    <a:pt x="298" y="538"/>
                    <a:pt x="299" y="539"/>
                    <a:pt x="300" y="538"/>
                  </a:cubicBezTo>
                  <a:cubicBezTo>
                    <a:pt x="300" y="538"/>
                    <a:pt x="300" y="538"/>
                    <a:pt x="300" y="538"/>
                  </a:cubicBezTo>
                  <a:cubicBezTo>
                    <a:pt x="300" y="538"/>
                    <a:pt x="301" y="539"/>
                    <a:pt x="302" y="538"/>
                  </a:cubicBezTo>
                  <a:cubicBezTo>
                    <a:pt x="301" y="537"/>
                    <a:pt x="301" y="537"/>
                    <a:pt x="301" y="537"/>
                  </a:cubicBezTo>
                  <a:cubicBezTo>
                    <a:pt x="301" y="536"/>
                    <a:pt x="304" y="539"/>
                    <a:pt x="303" y="536"/>
                  </a:cubicBezTo>
                  <a:cubicBezTo>
                    <a:pt x="304" y="537"/>
                    <a:pt x="304" y="537"/>
                    <a:pt x="304" y="537"/>
                  </a:cubicBezTo>
                  <a:cubicBezTo>
                    <a:pt x="303" y="535"/>
                    <a:pt x="305" y="538"/>
                    <a:pt x="305" y="535"/>
                  </a:cubicBezTo>
                  <a:cubicBezTo>
                    <a:pt x="305" y="536"/>
                    <a:pt x="305" y="536"/>
                    <a:pt x="305" y="536"/>
                  </a:cubicBezTo>
                  <a:cubicBezTo>
                    <a:pt x="306" y="536"/>
                    <a:pt x="305" y="532"/>
                    <a:pt x="306" y="534"/>
                  </a:cubicBezTo>
                  <a:cubicBezTo>
                    <a:pt x="307" y="533"/>
                    <a:pt x="307" y="532"/>
                    <a:pt x="306" y="530"/>
                  </a:cubicBezTo>
                  <a:cubicBezTo>
                    <a:pt x="308" y="533"/>
                    <a:pt x="308" y="533"/>
                    <a:pt x="308" y="533"/>
                  </a:cubicBezTo>
                  <a:cubicBezTo>
                    <a:pt x="310" y="530"/>
                    <a:pt x="313" y="528"/>
                    <a:pt x="314" y="524"/>
                  </a:cubicBezTo>
                  <a:cubicBezTo>
                    <a:pt x="314" y="525"/>
                    <a:pt x="314" y="525"/>
                    <a:pt x="314" y="525"/>
                  </a:cubicBezTo>
                  <a:cubicBezTo>
                    <a:pt x="314" y="522"/>
                    <a:pt x="319" y="525"/>
                    <a:pt x="317" y="521"/>
                  </a:cubicBezTo>
                  <a:cubicBezTo>
                    <a:pt x="316" y="519"/>
                    <a:pt x="316" y="519"/>
                    <a:pt x="316" y="519"/>
                  </a:cubicBezTo>
                  <a:cubicBezTo>
                    <a:pt x="318" y="520"/>
                    <a:pt x="318" y="520"/>
                    <a:pt x="318" y="520"/>
                  </a:cubicBezTo>
                  <a:cubicBezTo>
                    <a:pt x="317" y="519"/>
                    <a:pt x="319" y="519"/>
                    <a:pt x="318" y="518"/>
                  </a:cubicBezTo>
                  <a:cubicBezTo>
                    <a:pt x="318" y="518"/>
                    <a:pt x="318" y="519"/>
                    <a:pt x="319" y="519"/>
                  </a:cubicBezTo>
                  <a:cubicBezTo>
                    <a:pt x="320" y="519"/>
                    <a:pt x="318" y="516"/>
                    <a:pt x="319" y="516"/>
                  </a:cubicBezTo>
                  <a:cubicBezTo>
                    <a:pt x="320" y="517"/>
                    <a:pt x="320" y="517"/>
                    <a:pt x="320" y="517"/>
                  </a:cubicBezTo>
                  <a:cubicBezTo>
                    <a:pt x="324" y="517"/>
                    <a:pt x="329" y="511"/>
                    <a:pt x="325" y="508"/>
                  </a:cubicBezTo>
                  <a:cubicBezTo>
                    <a:pt x="324" y="507"/>
                    <a:pt x="327" y="507"/>
                    <a:pt x="327" y="507"/>
                  </a:cubicBezTo>
                  <a:cubicBezTo>
                    <a:pt x="323" y="505"/>
                    <a:pt x="324" y="499"/>
                    <a:pt x="317" y="501"/>
                  </a:cubicBezTo>
                  <a:cubicBezTo>
                    <a:pt x="315" y="501"/>
                    <a:pt x="312" y="506"/>
                    <a:pt x="312" y="506"/>
                  </a:cubicBezTo>
                  <a:cubicBezTo>
                    <a:pt x="318" y="506"/>
                    <a:pt x="315" y="512"/>
                    <a:pt x="315" y="509"/>
                  </a:cubicBezTo>
                  <a:cubicBezTo>
                    <a:pt x="313" y="508"/>
                    <a:pt x="315" y="509"/>
                    <a:pt x="313" y="509"/>
                  </a:cubicBezTo>
                  <a:cubicBezTo>
                    <a:pt x="312" y="512"/>
                    <a:pt x="303" y="513"/>
                    <a:pt x="299" y="519"/>
                  </a:cubicBezTo>
                  <a:cubicBezTo>
                    <a:pt x="300" y="519"/>
                    <a:pt x="300" y="520"/>
                    <a:pt x="300" y="521"/>
                  </a:cubicBezTo>
                  <a:cubicBezTo>
                    <a:pt x="299" y="520"/>
                    <a:pt x="299" y="520"/>
                    <a:pt x="299" y="520"/>
                  </a:cubicBezTo>
                  <a:cubicBezTo>
                    <a:pt x="300" y="522"/>
                    <a:pt x="300" y="522"/>
                    <a:pt x="300" y="522"/>
                  </a:cubicBezTo>
                  <a:cubicBezTo>
                    <a:pt x="299" y="522"/>
                    <a:pt x="298" y="521"/>
                    <a:pt x="299" y="520"/>
                  </a:cubicBezTo>
                  <a:cubicBezTo>
                    <a:pt x="296" y="522"/>
                    <a:pt x="294" y="524"/>
                    <a:pt x="292" y="525"/>
                  </a:cubicBezTo>
                  <a:cubicBezTo>
                    <a:pt x="293" y="527"/>
                    <a:pt x="291" y="526"/>
                    <a:pt x="292" y="528"/>
                  </a:cubicBezTo>
                  <a:cubicBezTo>
                    <a:pt x="291" y="527"/>
                    <a:pt x="291" y="527"/>
                    <a:pt x="291" y="527"/>
                  </a:cubicBezTo>
                  <a:cubicBezTo>
                    <a:pt x="290" y="529"/>
                    <a:pt x="290" y="529"/>
                    <a:pt x="287" y="527"/>
                  </a:cubicBezTo>
                  <a:cubicBezTo>
                    <a:pt x="280" y="529"/>
                    <a:pt x="275" y="533"/>
                    <a:pt x="268" y="535"/>
                  </a:cubicBezTo>
                  <a:cubicBezTo>
                    <a:pt x="263" y="536"/>
                    <a:pt x="259" y="538"/>
                    <a:pt x="255" y="540"/>
                  </a:cubicBezTo>
                  <a:cubicBezTo>
                    <a:pt x="255" y="537"/>
                    <a:pt x="256" y="534"/>
                    <a:pt x="257" y="531"/>
                  </a:cubicBezTo>
                  <a:cubicBezTo>
                    <a:pt x="257" y="529"/>
                    <a:pt x="255" y="527"/>
                    <a:pt x="256" y="525"/>
                  </a:cubicBezTo>
                  <a:cubicBezTo>
                    <a:pt x="255" y="519"/>
                    <a:pt x="260" y="512"/>
                    <a:pt x="257" y="505"/>
                  </a:cubicBezTo>
                  <a:cubicBezTo>
                    <a:pt x="257" y="505"/>
                    <a:pt x="256" y="505"/>
                    <a:pt x="255" y="504"/>
                  </a:cubicBezTo>
                  <a:cubicBezTo>
                    <a:pt x="256" y="504"/>
                    <a:pt x="256" y="504"/>
                    <a:pt x="256" y="504"/>
                  </a:cubicBezTo>
                  <a:cubicBezTo>
                    <a:pt x="254" y="504"/>
                    <a:pt x="254" y="504"/>
                    <a:pt x="254" y="504"/>
                  </a:cubicBezTo>
                  <a:cubicBezTo>
                    <a:pt x="254" y="503"/>
                    <a:pt x="256" y="504"/>
                    <a:pt x="256" y="504"/>
                  </a:cubicBezTo>
                  <a:cubicBezTo>
                    <a:pt x="256" y="501"/>
                    <a:pt x="256" y="499"/>
                    <a:pt x="256" y="496"/>
                  </a:cubicBezTo>
                  <a:cubicBezTo>
                    <a:pt x="254" y="496"/>
                    <a:pt x="256" y="494"/>
                    <a:pt x="254" y="494"/>
                  </a:cubicBezTo>
                  <a:cubicBezTo>
                    <a:pt x="255" y="494"/>
                    <a:pt x="255" y="494"/>
                    <a:pt x="255" y="494"/>
                  </a:cubicBezTo>
                  <a:cubicBezTo>
                    <a:pt x="254" y="492"/>
                    <a:pt x="254" y="492"/>
                    <a:pt x="257" y="491"/>
                  </a:cubicBezTo>
                  <a:cubicBezTo>
                    <a:pt x="259" y="481"/>
                    <a:pt x="257" y="475"/>
                    <a:pt x="256" y="465"/>
                  </a:cubicBezTo>
                  <a:cubicBezTo>
                    <a:pt x="254" y="457"/>
                    <a:pt x="250" y="447"/>
                    <a:pt x="242" y="440"/>
                  </a:cubicBezTo>
                  <a:cubicBezTo>
                    <a:pt x="242" y="440"/>
                    <a:pt x="242" y="440"/>
                    <a:pt x="242" y="440"/>
                  </a:cubicBezTo>
                  <a:cubicBezTo>
                    <a:pt x="242" y="440"/>
                    <a:pt x="242" y="440"/>
                    <a:pt x="242" y="440"/>
                  </a:cubicBezTo>
                  <a:cubicBezTo>
                    <a:pt x="241" y="439"/>
                    <a:pt x="241" y="439"/>
                    <a:pt x="240" y="438"/>
                  </a:cubicBezTo>
                  <a:cubicBezTo>
                    <a:pt x="237" y="440"/>
                    <a:pt x="236" y="437"/>
                    <a:pt x="233" y="438"/>
                  </a:cubicBezTo>
                  <a:cubicBezTo>
                    <a:pt x="234" y="437"/>
                    <a:pt x="234" y="437"/>
                    <a:pt x="234" y="437"/>
                  </a:cubicBezTo>
                  <a:cubicBezTo>
                    <a:pt x="232" y="438"/>
                    <a:pt x="232" y="436"/>
                    <a:pt x="232" y="434"/>
                  </a:cubicBezTo>
                  <a:cubicBezTo>
                    <a:pt x="231" y="435"/>
                    <a:pt x="231" y="434"/>
                    <a:pt x="230" y="436"/>
                  </a:cubicBezTo>
                  <a:cubicBezTo>
                    <a:pt x="228" y="437"/>
                    <a:pt x="230" y="433"/>
                    <a:pt x="229" y="433"/>
                  </a:cubicBezTo>
                  <a:cubicBezTo>
                    <a:pt x="229" y="432"/>
                    <a:pt x="228" y="434"/>
                    <a:pt x="228" y="433"/>
                  </a:cubicBezTo>
                  <a:cubicBezTo>
                    <a:pt x="225" y="435"/>
                    <a:pt x="229" y="433"/>
                    <a:pt x="227" y="429"/>
                  </a:cubicBezTo>
                  <a:cubicBezTo>
                    <a:pt x="223" y="428"/>
                    <a:pt x="219" y="429"/>
                    <a:pt x="215" y="428"/>
                  </a:cubicBezTo>
                  <a:cubicBezTo>
                    <a:pt x="214" y="427"/>
                    <a:pt x="214" y="425"/>
                    <a:pt x="214" y="424"/>
                  </a:cubicBezTo>
                  <a:cubicBezTo>
                    <a:pt x="212" y="424"/>
                    <a:pt x="214" y="423"/>
                    <a:pt x="212" y="424"/>
                  </a:cubicBezTo>
                  <a:cubicBezTo>
                    <a:pt x="213" y="424"/>
                    <a:pt x="213" y="424"/>
                    <a:pt x="213" y="424"/>
                  </a:cubicBezTo>
                  <a:cubicBezTo>
                    <a:pt x="212" y="423"/>
                    <a:pt x="211" y="423"/>
                    <a:pt x="214" y="421"/>
                  </a:cubicBezTo>
                  <a:cubicBezTo>
                    <a:pt x="216" y="417"/>
                    <a:pt x="214" y="413"/>
                    <a:pt x="214" y="409"/>
                  </a:cubicBezTo>
                  <a:cubicBezTo>
                    <a:pt x="213" y="405"/>
                    <a:pt x="211" y="401"/>
                    <a:pt x="210" y="397"/>
                  </a:cubicBezTo>
                  <a:cubicBezTo>
                    <a:pt x="206" y="397"/>
                    <a:pt x="207" y="396"/>
                    <a:pt x="204" y="395"/>
                  </a:cubicBezTo>
                  <a:cubicBezTo>
                    <a:pt x="206" y="395"/>
                    <a:pt x="206" y="395"/>
                    <a:pt x="206" y="395"/>
                  </a:cubicBezTo>
                  <a:cubicBezTo>
                    <a:pt x="204" y="395"/>
                    <a:pt x="206" y="394"/>
                    <a:pt x="207" y="394"/>
                  </a:cubicBezTo>
                  <a:cubicBezTo>
                    <a:pt x="206" y="394"/>
                    <a:pt x="207" y="393"/>
                    <a:pt x="205" y="394"/>
                  </a:cubicBezTo>
                  <a:cubicBezTo>
                    <a:pt x="203" y="393"/>
                    <a:pt x="207" y="393"/>
                    <a:pt x="206" y="393"/>
                  </a:cubicBezTo>
                  <a:cubicBezTo>
                    <a:pt x="207" y="392"/>
                    <a:pt x="205" y="393"/>
                    <a:pt x="206" y="393"/>
                  </a:cubicBezTo>
                  <a:cubicBezTo>
                    <a:pt x="203" y="392"/>
                    <a:pt x="207" y="393"/>
                    <a:pt x="209" y="391"/>
                  </a:cubicBezTo>
                  <a:cubicBezTo>
                    <a:pt x="208" y="390"/>
                    <a:pt x="206" y="388"/>
                    <a:pt x="207" y="387"/>
                  </a:cubicBezTo>
                  <a:cubicBezTo>
                    <a:pt x="207" y="387"/>
                    <a:pt x="206" y="387"/>
                    <a:pt x="206" y="387"/>
                  </a:cubicBezTo>
                  <a:cubicBezTo>
                    <a:pt x="209" y="386"/>
                    <a:pt x="205" y="386"/>
                    <a:pt x="206" y="386"/>
                  </a:cubicBezTo>
                  <a:cubicBezTo>
                    <a:pt x="207" y="386"/>
                    <a:pt x="207" y="386"/>
                    <a:pt x="207" y="386"/>
                  </a:cubicBezTo>
                  <a:cubicBezTo>
                    <a:pt x="209" y="385"/>
                    <a:pt x="207" y="385"/>
                    <a:pt x="208" y="384"/>
                  </a:cubicBezTo>
                  <a:cubicBezTo>
                    <a:pt x="207" y="383"/>
                    <a:pt x="210" y="382"/>
                    <a:pt x="208" y="382"/>
                  </a:cubicBezTo>
                  <a:cubicBezTo>
                    <a:pt x="209" y="382"/>
                    <a:pt x="209" y="382"/>
                    <a:pt x="210" y="382"/>
                  </a:cubicBezTo>
                  <a:cubicBezTo>
                    <a:pt x="206" y="381"/>
                    <a:pt x="211" y="380"/>
                    <a:pt x="209" y="379"/>
                  </a:cubicBezTo>
                  <a:cubicBezTo>
                    <a:pt x="209" y="380"/>
                    <a:pt x="209" y="380"/>
                    <a:pt x="209" y="380"/>
                  </a:cubicBezTo>
                  <a:cubicBezTo>
                    <a:pt x="209" y="378"/>
                    <a:pt x="210" y="376"/>
                    <a:pt x="208" y="374"/>
                  </a:cubicBezTo>
                  <a:cubicBezTo>
                    <a:pt x="208" y="372"/>
                    <a:pt x="212" y="371"/>
                    <a:pt x="210" y="370"/>
                  </a:cubicBezTo>
                  <a:cubicBezTo>
                    <a:pt x="208" y="370"/>
                    <a:pt x="208" y="370"/>
                    <a:pt x="208" y="370"/>
                  </a:cubicBezTo>
                  <a:cubicBezTo>
                    <a:pt x="209" y="369"/>
                    <a:pt x="210" y="370"/>
                    <a:pt x="210" y="370"/>
                  </a:cubicBezTo>
                  <a:cubicBezTo>
                    <a:pt x="209" y="369"/>
                    <a:pt x="211" y="368"/>
                    <a:pt x="211" y="367"/>
                  </a:cubicBezTo>
                  <a:cubicBezTo>
                    <a:pt x="210" y="367"/>
                    <a:pt x="210" y="367"/>
                    <a:pt x="209" y="367"/>
                  </a:cubicBezTo>
                  <a:cubicBezTo>
                    <a:pt x="212" y="366"/>
                    <a:pt x="208" y="365"/>
                    <a:pt x="210" y="364"/>
                  </a:cubicBezTo>
                  <a:cubicBezTo>
                    <a:pt x="207" y="364"/>
                    <a:pt x="209" y="363"/>
                    <a:pt x="208" y="363"/>
                  </a:cubicBezTo>
                  <a:cubicBezTo>
                    <a:pt x="208" y="363"/>
                    <a:pt x="209" y="363"/>
                    <a:pt x="209" y="363"/>
                  </a:cubicBezTo>
                  <a:cubicBezTo>
                    <a:pt x="209" y="362"/>
                    <a:pt x="209" y="362"/>
                    <a:pt x="210" y="361"/>
                  </a:cubicBezTo>
                  <a:cubicBezTo>
                    <a:pt x="210" y="361"/>
                    <a:pt x="208" y="360"/>
                    <a:pt x="209" y="360"/>
                  </a:cubicBezTo>
                  <a:cubicBezTo>
                    <a:pt x="211" y="360"/>
                    <a:pt x="209" y="359"/>
                    <a:pt x="210" y="359"/>
                  </a:cubicBezTo>
                  <a:cubicBezTo>
                    <a:pt x="208" y="359"/>
                    <a:pt x="206" y="358"/>
                    <a:pt x="207" y="358"/>
                  </a:cubicBezTo>
                  <a:cubicBezTo>
                    <a:pt x="210" y="358"/>
                    <a:pt x="210" y="358"/>
                    <a:pt x="210" y="358"/>
                  </a:cubicBezTo>
                  <a:cubicBezTo>
                    <a:pt x="208" y="357"/>
                    <a:pt x="212" y="355"/>
                    <a:pt x="208" y="353"/>
                  </a:cubicBezTo>
                  <a:cubicBezTo>
                    <a:pt x="210" y="353"/>
                    <a:pt x="210" y="353"/>
                    <a:pt x="210" y="353"/>
                  </a:cubicBezTo>
                  <a:cubicBezTo>
                    <a:pt x="208" y="351"/>
                    <a:pt x="210" y="349"/>
                    <a:pt x="207" y="347"/>
                  </a:cubicBezTo>
                  <a:cubicBezTo>
                    <a:pt x="208" y="347"/>
                    <a:pt x="209" y="346"/>
                    <a:pt x="209" y="346"/>
                  </a:cubicBezTo>
                  <a:cubicBezTo>
                    <a:pt x="207" y="345"/>
                    <a:pt x="207" y="345"/>
                    <a:pt x="205" y="344"/>
                  </a:cubicBezTo>
                  <a:cubicBezTo>
                    <a:pt x="205" y="344"/>
                    <a:pt x="206" y="344"/>
                    <a:pt x="207" y="344"/>
                  </a:cubicBezTo>
                  <a:cubicBezTo>
                    <a:pt x="207" y="343"/>
                    <a:pt x="210" y="342"/>
                    <a:pt x="207" y="342"/>
                  </a:cubicBezTo>
                  <a:cubicBezTo>
                    <a:pt x="209" y="342"/>
                    <a:pt x="209" y="342"/>
                    <a:pt x="209" y="342"/>
                  </a:cubicBezTo>
                  <a:cubicBezTo>
                    <a:pt x="207" y="341"/>
                    <a:pt x="205" y="340"/>
                    <a:pt x="207" y="339"/>
                  </a:cubicBezTo>
                  <a:cubicBezTo>
                    <a:pt x="206" y="339"/>
                    <a:pt x="205" y="339"/>
                    <a:pt x="204" y="339"/>
                  </a:cubicBezTo>
                  <a:cubicBezTo>
                    <a:pt x="203" y="339"/>
                    <a:pt x="206" y="339"/>
                    <a:pt x="205" y="338"/>
                  </a:cubicBezTo>
                  <a:cubicBezTo>
                    <a:pt x="207" y="339"/>
                    <a:pt x="207" y="339"/>
                    <a:pt x="207" y="339"/>
                  </a:cubicBezTo>
                  <a:cubicBezTo>
                    <a:pt x="207" y="337"/>
                    <a:pt x="206" y="336"/>
                    <a:pt x="205" y="334"/>
                  </a:cubicBezTo>
                  <a:cubicBezTo>
                    <a:pt x="207" y="334"/>
                    <a:pt x="204" y="333"/>
                    <a:pt x="206" y="332"/>
                  </a:cubicBezTo>
                  <a:cubicBezTo>
                    <a:pt x="204" y="331"/>
                    <a:pt x="206" y="330"/>
                    <a:pt x="203" y="330"/>
                  </a:cubicBezTo>
                  <a:cubicBezTo>
                    <a:pt x="204" y="330"/>
                    <a:pt x="204" y="330"/>
                    <a:pt x="204" y="330"/>
                  </a:cubicBezTo>
                  <a:cubicBezTo>
                    <a:pt x="205" y="329"/>
                    <a:pt x="205" y="329"/>
                    <a:pt x="205" y="328"/>
                  </a:cubicBezTo>
                  <a:cubicBezTo>
                    <a:pt x="205" y="327"/>
                    <a:pt x="203" y="327"/>
                    <a:pt x="203" y="327"/>
                  </a:cubicBezTo>
                  <a:cubicBezTo>
                    <a:pt x="204" y="327"/>
                    <a:pt x="204" y="327"/>
                    <a:pt x="204" y="327"/>
                  </a:cubicBezTo>
                  <a:cubicBezTo>
                    <a:pt x="203" y="326"/>
                    <a:pt x="201" y="327"/>
                    <a:pt x="200" y="327"/>
                  </a:cubicBezTo>
                  <a:cubicBezTo>
                    <a:pt x="200" y="326"/>
                    <a:pt x="199" y="326"/>
                    <a:pt x="200" y="326"/>
                  </a:cubicBezTo>
                  <a:cubicBezTo>
                    <a:pt x="201" y="326"/>
                    <a:pt x="203" y="326"/>
                    <a:pt x="205" y="326"/>
                  </a:cubicBezTo>
                  <a:cubicBezTo>
                    <a:pt x="205" y="325"/>
                    <a:pt x="202" y="325"/>
                    <a:pt x="203" y="325"/>
                  </a:cubicBezTo>
                  <a:cubicBezTo>
                    <a:pt x="206" y="325"/>
                    <a:pt x="208" y="326"/>
                    <a:pt x="209" y="326"/>
                  </a:cubicBezTo>
                  <a:cubicBezTo>
                    <a:pt x="214" y="327"/>
                    <a:pt x="220" y="328"/>
                    <a:pt x="231" y="322"/>
                  </a:cubicBezTo>
                  <a:cubicBezTo>
                    <a:pt x="231" y="319"/>
                    <a:pt x="234" y="318"/>
                    <a:pt x="233" y="315"/>
                  </a:cubicBezTo>
                  <a:cubicBezTo>
                    <a:pt x="233" y="316"/>
                    <a:pt x="233" y="316"/>
                    <a:pt x="233" y="316"/>
                  </a:cubicBezTo>
                  <a:cubicBezTo>
                    <a:pt x="233" y="314"/>
                    <a:pt x="234" y="314"/>
                    <a:pt x="236" y="313"/>
                  </a:cubicBezTo>
                  <a:cubicBezTo>
                    <a:pt x="235" y="313"/>
                    <a:pt x="236" y="312"/>
                    <a:pt x="234" y="312"/>
                  </a:cubicBezTo>
                  <a:cubicBezTo>
                    <a:pt x="233" y="311"/>
                    <a:pt x="238" y="312"/>
                    <a:pt x="237" y="310"/>
                  </a:cubicBezTo>
                  <a:cubicBezTo>
                    <a:pt x="238" y="311"/>
                    <a:pt x="236" y="310"/>
                    <a:pt x="236" y="310"/>
                  </a:cubicBezTo>
                  <a:cubicBezTo>
                    <a:pt x="235" y="308"/>
                    <a:pt x="238" y="311"/>
                    <a:pt x="240" y="308"/>
                  </a:cubicBezTo>
                  <a:cubicBezTo>
                    <a:pt x="239" y="305"/>
                    <a:pt x="237" y="302"/>
                    <a:pt x="238" y="299"/>
                  </a:cubicBezTo>
                  <a:cubicBezTo>
                    <a:pt x="238" y="299"/>
                    <a:pt x="236" y="300"/>
                    <a:pt x="236" y="299"/>
                  </a:cubicBezTo>
                  <a:cubicBezTo>
                    <a:pt x="239" y="298"/>
                    <a:pt x="235" y="299"/>
                    <a:pt x="236" y="298"/>
                  </a:cubicBezTo>
                  <a:cubicBezTo>
                    <a:pt x="237" y="298"/>
                    <a:pt x="237" y="298"/>
                    <a:pt x="237" y="298"/>
                  </a:cubicBezTo>
                  <a:cubicBezTo>
                    <a:pt x="238" y="296"/>
                    <a:pt x="236" y="296"/>
                    <a:pt x="236" y="294"/>
                  </a:cubicBezTo>
                  <a:cubicBezTo>
                    <a:pt x="235" y="293"/>
                    <a:pt x="236" y="291"/>
                    <a:pt x="234" y="291"/>
                  </a:cubicBezTo>
                  <a:cubicBezTo>
                    <a:pt x="236" y="290"/>
                    <a:pt x="235" y="290"/>
                    <a:pt x="235" y="289"/>
                  </a:cubicBezTo>
                  <a:cubicBezTo>
                    <a:pt x="232" y="291"/>
                    <a:pt x="235" y="286"/>
                    <a:pt x="232" y="287"/>
                  </a:cubicBezTo>
                  <a:cubicBezTo>
                    <a:pt x="233" y="286"/>
                    <a:pt x="233" y="286"/>
                    <a:pt x="233" y="286"/>
                  </a:cubicBezTo>
                  <a:cubicBezTo>
                    <a:pt x="230" y="284"/>
                    <a:pt x="227" y="281"/>
                    <a:pt x="223" y="281"/>
                  </a:cubicBezTo>
                  <a:cubicBezTo>
                    <a:pt x="221" y="281"/>
                    <a:pt x="220" y="277"/>
                    <a:pt x="218" y="278"/>
                  </a:cubicBezTo>
                  <a:cubicBezTo>
                    <a:pt x="217" y="280"/>
                    <a:pt x="217" y="280"/>
                    <a:pt x="217" y="280"/>
                  </a:cubicBezTo>
                  <a:cubicBezTo>
                    <a:pt x="217" y="280"/>
                    <a:pt x="218" y="279"/>
                    <a:pt x="218" y="278"/>
                  </a:cubicBezTo>
                  <a:cubicBezTo>
                    <a:pt x="216" y="280"/>
                    <a:pt x="216" y="277"/>
                    <a:pt x="214" y="277"/>
                  </a:cubicBezTo>
                  <a:cubicBezTo>
                    <a:pt x="214" y="278"/>
                    <a:pt x="214" y="278"/>
                    <a:pt x="214" y="279"/>
                  </a:cubicBezTo>
                  <a:cubicBezTo>
                    <a:pt x="213" y="276"/>
                    <a:pt x="211" y="280"/>
                    <a:pt x="210" y="277"/>
                  </a:cubicBezTo>
                  <a:cubicBezTo>
                    <a:pt x="210" y="281"/>
                    <a:pt x="209" y="279"/>
                    <a:pt x="209" y="280"/>
                  </a:cubicBezTo>
                  <a:cubicBezTo>
                    <a:pt x="208" y="280"/>
                    <a:pt x="208" y="279"/>
                    <a:pt x="208" y="278"/>
                  </a:cubicBezTo>
                  <a:cubicBezTo>
                    <a:pt x="208" y="279"/>
                    <a:pt x="207" y="279"/>
                    <a:pt x="206" y="278"/>
                  </a:cubicBezTo>
                  <a:cubicBezTo>
                    <a:pt x="206" y="278"/>
                    <a:pt x="206" y="280"/>
                    <a:pt x="205" y="280"/>
                  </a:cubicBezTo>
                  <a:cubicBezTo>
                    <a:pt x="205" y="277"/>
                    <a:pt x="204" y="280"/>
                    <a:pt x="203" y="279"/>
                  </a:cubicBezTo>
                  <a:cubicBezTo>
                    <a:pt x="204" y="281"/>
                    <a:pt x="203" y="283"/>
                    <a:pt x="202" y="282"/>
                  </a:cubicBezTo>
                  <a:cubicBezTo>
                    <a:pt x="202" y="279"/>
                    <a:pt x="202" y="279"/>
                    <a:pt x="202" y="279"/>
                  </a:cubicBezTo>
                  <a:cubicBezTo>
                    <a:pt x="201" y="281"/>
                    <a:pt x="198" y="278"/>
                    <a:pt x="197" y="282"/>
                  </a:cubicBezTo>
                  <a:cubicBezTo>
                    <a:pt x="196" y="280"/>
                    <a:pt x="196" y="280"/>
                    <a:pt x="196" y="280"/>
                  </a:cubicBezTo>
                  <a:cubicBezTo>
                    <a:pt x="195" y="283"/>
                    <a:pt x="192" y="281"/>
                    <a:pt x="191" y="285"/>
                  </a:cubicBezTo>
                  <a:cubicBezTo>
                    <a:pt x="191" y="284"/>
                    <a:pt x="190" y="284"/>
                    <a:pt x="189" y="284"/>
                  </a:cubicBezTo>
                  <a:cubicBezTo>
                    <a:pt x="189" y="286"/>
                    <a:pt x="189" y="285"/>
                    <a:pt x="189" y="288"/>
                  </a:cubicBezTo>
                  <a:cubicBezTo>
                    <a:pt x="189" y="288"/>
                    <a:pt x="188" y="287"/>
                    <a:pt x="188" y="286"/>
                  </a:cubicBezTo>
                  <a:cubicBezTo>
                    <a:pt x="187" y="286"/>
                    <a:pt x="185" y="284"/>
                    <a:pt x="186" y="287"/>
                  </a:cubicBezTo>
                  <a:cubicBezTo>
                    <a:pt x="185" y="286"/>
                    <a:pt x="185" y="286"/>
                    <a:pt x="185" y="286"/>
                  </a:cubicBezTo>
                  <a:cubicBezTo>
                    <a:pt x="185" y="287"/>
                    <a:pt x="185" y="289"/>
                    <a:pt x="183" y="288"/>
                  </a:cubicBezTo>
                  <a:cubicBezTo>
                    <a:pt x="184" y="289"/>
                    <a:pt x="183" y="290"/>
                    <a:pt x="184" y="291"/>
                  </a:cubicBezTo>
                  <a:cubicBezTo>
                    <a:pt x="184" y="292"/>
                    <a:pt x="183" y="289"/>
                    <a:pt x="183" y="291"/>
                  </a:cubicBezTo>
                  <a:cubicBezTo>
                    <a:pt x="183" y="289"/>
                    <a:pt x="183" y="289"/>
                    <a:pt x="183" y="289"/>
                  </a:cubicBezTo>
                  <a:cubicBezTo>
                    <a:pt x="181" y="289"/>
                    <a:pt x="180" y="291"/>
                    <a:pt x="179" y="293"/>
                  </a:cubicBezTo>
                  <a:cubicBezTo>
                    <a:pt x="178" y="291"/>
                    <a:pt x="178" y="294"/>
                    <a:pt x="176" y="293"/>
                  </a:cubicBezTo>
                  <a:cubicBezTo>
                    <a:pt x="177" y="295"/>
                    <a:pt x="175" y="294"/>
                    <a:pt x="176" y="297"/>
                  </a:cubicBezTo>
                  <a:cubicBezTo>
                    <a:pt x="175" y="296"/>
                    <a:pt x="175" y="296"/>
                    <a:pt x="175" y="296"/>
                  </a:cubicBezTo>
                  <a:cubicBezTo>
                    <a:pt x="175" y="296"/>
                    <a:pt x="174" y="297"/>
                    <a:pt x="172" y="297"/>
                  </a:cubicBezTo>
                  <a:cubicBezTo>
                    <a:pt x="172" y="298"/>
                    <a:pt x="173" y="299"/>
                    <a:pt x="174" y="300"/>
                  </a:cubicBezTo>
                  <a:cubicBezTo>
                    <a:pt x="172" y="299"/>
                    <a:pt x="172" y="299"/>
                    <a:pt x="172" y="299"/>
                  </a:cubicBezTo>
                  <a:cubicBezTo>
                    <a:pt x="173" y="300"/>
                    <a:pt x="175" y="301"/>
                    <a:pt x="176" y="302"/>
                  </a:cubicBezTo>
                  <a:cubicBezTo>
                    <a:pt x="175" y="302"/>
                    <a:pt x="176" y="302"/>
                    <a:pt x="175" y="302"/>
                  </a:cubicBezTo>
                  <a:cubicBezTo>
                    <a:pt x="175" y="302"/>
                    <a:pt x="173" y="301"/>
                    <a:pt x="172" y="300"/>
                  </a:cubicBezTo>
                  <a:cubicBezTo>
                    <a:pt x="171" y="301"/>
                    <a:pt x="174" y="303"/>
                    <a:pt x="172" y="303"/>
                  </a:cubicBezTo>
                  <a:cubicBezTo>
                    <a:pt x="172" y="304"/>
                    <a:pt x="172" y="305"/>
                    <a:pt x="174" y="305"/>
                  </a:cubicBezTo>
                  <a:cubicBezTo>
                    <a:pt x="173" y="305"/>
                    <a:pt x="173" y="305"/>
                    <a:pt x="172" y="305"/>
                  </a:cubicBezTo>
                  <a:cubicBezTo>
                    <a:pt x="172" y="306"/>
                    <a:pt x="173" y="306"/>
                    <a:pt x="173" y="306"/>
                  </a:cubicBezTo>
                  <a:cubicBezTo>
                    <a:pt x="173" y="306"/>
                    <a:pt x="174" y="306"/>
                    <a:pt x="174" y="306"/>
                  </a:cubicBezTo>
                  <a:cubicBezTo>
                    <a:pt x="175" y="305"/>
                    <a:pt x="175" y="306"/>
                    <a:pt x="176" y="305"/>
                  </a:cubicBezTo>
                  <a:cubicBezTo>
                    <a:pt x="177" y="305"/>
                    <a:pt x="178" y="306"/>
                    <a:pt x="179" y="306"/>
                  </a:cubicBezTo>
                  <a:cubicBezTo>
                    <a:pt x="178" y="306"/>
                    <a:pt x="177" y="305"/>
                    <a:pt x="177" y="304"/>
                  </a:cubicBezTo>
                  <a:cubicBezTo>
                    <a:pt x="178" y="304"/>
                    <a:pt x="177" y="304"/>
                    <a:pt x="176" y="304"/>
                  </a:cubicBezTo>
                  <a:cubicBezTo>
                    <a:pt x="176" y="304"/>
                    <a:pt x="176" y="304"/>
                    <a:pt x="176" y="304"/>
                  </a:cubicBezTo>
                  <a:cubicBezTo>
                    <a:pt x="176" y="304"/>
                    <a:pt x="175" y="304"/>
                    <a:pt x="174" y="303"/>
                  </a:cubicBezTo>
                  <a:cubicBezTo>
                    <a:pt x="175" y="304"/>
                    <a:pt x="175" y="304"/>
                    <a:pt x="175" y="304"/>
                  </a:cubicBezTo>
                  <a:cubicBezTo>
                    <a:pt x="174" y="303"/>
                    <a:pt x="174" y="303"/>
                    <a:pt x="174" y="303"/>
                  </a:cubicBezTo>
                  <a:cubicBezTo>
                    <a:pt x="175" y="303"/>
                    <a:pt x="176" y="303"/>
                    <a:pt x="176" y="303"/>
                  </a:cubicBezTo>
                  <a:cubicBezTo>
                    <a:pt x="176" y="303"/>
                    <a:pt x="175" y="303"/>
                    <a:pt x="177" y="303"/>
                  </a:cubicBezTo>
                  <a:cubicBezTo>
                    <a:pt x="179" y="303"/>
                    <a:pt x="179" y="303"/>
                    <a:pt x="179" y="303"/>
                  </a:cubicBezTo>
                  <a:cubicBezTo>
                    <a:pt x="179" y="303"/>
                    <a:pt x="178" y="303"/>
                    <a:pt x="178" y="303"/>
                  </a:cubicBezTo>
                  <a:cubicBezTo>
                    <a:pt x="179" y="303"/>
                    <a:pt x="179" y="303"/>
                    <a:pt x="179" y="303"/>
                  </a:cubicBezTo>
                  <a:cubicBezTo>
                    <a:pt x="179" y="303"/>
                    <a:pt x="179" y="303"/>
                    <a:pt x="179" y="303"/>
                  </a:cubicBezTo>
                  <a:cubicBezTo>
                    <a:pt x="179" y="303"/>
                    <a:pt x="179" y="303"/>
                    <a:pt x="179" y="303"/>
                  </a:cubicBezTo>
                  <a:cubicBezTo>
                    <a:pt x="179" y="303"/>
                    <a:pt x="179" y="303"/>
                    <a:pt x="179" y="303"/>
                  </a:cubicBezTo>
                  <a:cubicBezTo>
                    <a:pt x="179" y="303"/>
                    <a:pt x="179" y="303"/>
                    <a:pt x="179" y="303"/>
                  </a:cubicBezTo>
                  <a:cubicBezTo>
                    <a:pt x="179" y="303"/>
                    <a:pt x="179" y="303"/>
                    <a:pt x="179" y="303"/>
                  </a:cubicBezTo>
                  <a:cubicBezTo>
                    <a:pt x="178" y="302"/>
                    <a:pt x="178" y="302"/>
                    <a:pt x="178" y="302"/>
                  </a:cubicBezTo>
                  <a:cubicBezTo>
                    <a:pt x="178" y="302"/>
                    <a:pt x="179" y="302"/>
                    <a:pt x="179" y="303"/>
                  </a:cubicBezTo>
                  <a:cubicBezTo>
                    <a:pt x="180" y="303"/>
                    <a:pt x="180" y="303"/>
                    <a:pt x="180" y="303"/>
                  </a:cubicBezTo>
                  <a:cubicBezTo>
                    <a:pt x="180" y="303"/>
                    <a:pt x="180" y="303"/>
                    <a:pt x="180" y="303"/>
                  </a:cubicBezTo>
                  <a:cubicBezTo>
                    <a:pt x="180" y="303"/>
                    <a:pt x="180" y="303"/>
                    <a:pt x="179" y="303"/>
                  </a:cubicBezTo>
                  <a:cubicBezTo>
                    <a:pt x="179" y="303"/>
                    <a:pt x="179" y="303"/>
                    <a:pt x="179" y="303"/>
                  </a:cubicBezTo>
                  <a:cubicBezTo>
                    <a:pt x="179" y="303"/>
                    <a:pt x="179" y="303"/>
                    <a:pt x="179" y="303"/>
                  </a:cubicBezTo>
                  <a:cubicBezTo>
                    <a:pt x="179" y="303"/>
                    <a:pt x="179" y="303"/>
                    <a:pt x="179" y="303"/>
                  </a:cubicBezTo>
                  <a:cubicBezTo>
                    <a:pt x="179" y="303"/>
                    <a:pt x="179" y="303"/>
                    <a:pt x="179" y="303"/>
                  </a:cubicBezTo>
                  <a:cubicBezTo>
                    <a:pt x="179" y="303"/>
                    <a:pt x="179" y="303"/>
                    <a:pt x="179" y="303"/>
                  </a:cubicBezTo>
                  <a:cubicBezTo>
                    <a:pt x="180" y="303"/>
                    <a:pt x="181" y="304"/>
                    <a:pt x="181" y="304"/>
                  </a:cubicBezTo>
                  <a:cubicBezTo>
                    <a:pt x="181" y="304"/>
                    <a:pt x="180" y="302"/>
                    <a:pt x="182" y="303"/>
                  </a:cubicBezTo>
                  <a:cubicBezTo>
                    <a:pt x="182" y="303"/>
                    <a:pt x="182" y="302"/>
                    <a:pt x="181" y="301"/>
                  </a:cubicBezTo>
                  <a:cubicBezTo>
                    <a:pt x="181" y="300"/>
                    <a:pt x="183" y="303"/>
                    <a:pt x="182" y="302"/>
                  </a:cubicBezTo>
                  <a:cubicBezTo>
                    <a:pt x="183" y="303"/>
                    <a:pt x="185" y="304"/>
                    <a:pt x="186" y="305"/>
                  </a:cubicBezTo>
                  <a:cubicBezTo>
                    <a:pt x="186" y="305"/>
                    <a:pt x="187" y="306"/>
                    <a:pt x="186" y="306"/>
                  </a:cubicBezTo>
                  <a:cubicBezTo>
                    <a:pt x="187" y="306"/>
                    <a:pt x="187" y="307"/>
                    <a:pt x="187" y="307"/>
                  </a:cubicBezTo>
                  <a:cubicBezTo>
                    <a:pt x="187" y="306"/>
                    <a:pt x="185" y="305"/>
                    <a:pt x="185" y="304"/>
                  </a:cubicBezTo>
                  <a:cubicBezTo>
                    <a:pt x="183" y="303"/>
                    <a:pt x="185" y="304"/>
                    <a:pt x="183" y="302"/>
                  </a:cubicBezTo>
                  <a:cubicBezTo>
                    <a:pt x="184" y="302"/>
                    <a:pt x="184" y="302"/>
                    <a:pt x="184" y="301"/>
                  </a:cubicBezTo>
                  <a:cubicBezTo>
                    <a:pt x="184" y="301"/>
                    <a:pt x="185" y="303"/>
                    <a:pt x="186" y="303"/>
                  </a:cubicBezTo>
                  <a:cubicBezTo>
                    <a:pt x="185" y="302"/>
                    <a:pt x="185" y="301"/>
                    <a:pt x="185" y="301"/>
                  </a:cubicBezTo>
                  <a:cubicBezTo>
                    <a:pt x="185" y="300"/>
                    <a:pt x="184" y="300"/>
                    <a:pt x="184" y="298"/>
                  </a:cubicBezTo>
                  <a:cubicBezTo>
                    <a:pt x="183" y="298"/>
                    <a:pt x="183" y="297"/>
                    <a:pt x="183" y="297"/>
                  </a:cubicBezTo>
                  <a:cubicBezTo>
                    <a:pt x="184" y="299"/>
                    <a:pt x="186" y="301"/>
                    <a:pt x="186" y="301"/>
                  </a:cubicBezTo>
                  <a:cubicBezTo>
                    <a:pt x="188" y="304"/>
                    <a:pt x="185" y="301"/>
                    <a:pt x="187" y="303"/>
                  </a:cubicBezTo>
                  <a:cubicBezTo>
                    <a:pt x="188" y="305"/>
                    <a:pt x="187" y="306"/>
                    <a:pt x="187" y="305"/>
                  </a:cubicBezTo>
                  <a:cubicBezTo>
                    <a:pt x="188" y="307"/>
                    <a:pt x="187" y="305"/>
                    <a:pt x="188" y="307"/>
                  </a:cubicBezTo>
                  <a:cubicBezTo>
                    <a:pt x="188" y="307"/>
                    <a:pt x="188" y="305"/>
                    <a:pt x="188" y="305"/>
                  </a:cubicBezTo>
                  <a:cubicBezTo>
                    <a:pt x="187" y="304"/>
                    <a:pt x="187" y="304"/>
                    <a:pt x="187" y="303"/>
                  </a:cubicBezTo>
                  <a:cubicBezTo>
                    <a:pt x="186" y="300"/>
                    <a:pt x="188" y="304"/>
                    <a:pt x="188" y="304"/>
                  </a:cubicBezTo>
                  <a:cubicBezTo>
                    <a:pt x="189" y="305"/>
                    <a:pt x="189" y="305"/>
                    <a:pt x="189" y="305"/>
                  </a:cubicBezTo>
                  <a:cubicBezTo>
                    <a:pt x="189" y="306"/>
                    <a:pt x="188" y="304"/>
                    <a:pt x="189" y="304"/>
                  </a:cubicBezTo>
                  <a:cubicBezTo>
                    <a:pt x="190" y="307"/>
                    <a:pt x="189" y="305"/>
                    <a:pt x="189" y="306"/>
                  </a:cubicBezTo>
                  <a:cubicBezTo>
                    <a:pt x="190" y="308"/>
                    <a:pt x="190" y="308"/>
                    <a:pt x="190" y="308"/>
                  </a:cubicBezTo>
                  <a:cubicBezTo>
                    <a:pt x="190" y="308"/>
                    <a:pt x="189" y="309"/>
                    <a:pt x="188" y="310"/>
                  </a:cubicBezTo>
                  <a:cubicBezTo>
                    <a:pt x="188" y="309"/>
                    <a:pt x="188" y="309"/>
                    <a:pt x="188" y="309"/>
                  </a:cubicBezTo>
                  <a:cubicBezTo>
                    <a:pt x="187" y="311"/>
                    <a:pt x="186" y="306"/>
                    <a:pt x="186" y="311"/>
                  </a:cubicBezTo>
                  <a:cubicBezTo>
                    <a:pt x="186" y="312"/>
                    <a:pt x="186" y="312"/>
                    <a:pt x="186" y="312"/>
                  </a:cubicBezTo>
                  <a:cubicBezTo>
                    <a:pt x="185" y="310"/>
                    <a:pt x="185" y="310"/>
                    <a:pt x="185" y="310"/>
                  </a:cubicBezTo>
                  <a:cubicBezTo>
                    <a:pt x="185" y="311"/>
                    <a:pt x="184" y="310"/>
                    <a:pt x="184" y="312"/>
                  </a:cubicBezTo>
                  <a:cubicBezTo>
                    <a:pt x="184" y="310"/>
                    <a:pt x="184" y="310"/>
                    <a:pt x="184" y="310"/>
                  </a:cubicBezTo>
                  <a:cubicBezTo>
                    <a:pt x="184" y="310"/>
                    <a:pt x="184" y="313"/>
                    <a:pt x="183" y="312"/>
                  </a:cubicBezTo>
                  <a:cubicBezTo>
                    <a:pt x="183" y="311"/>
                    <a:pt x="183" y="311"/>
                    <a:pt x="183" y="311"/>
                  </a:cubicBezTo>
                  <a:cubicBezTo>
                    <a:pt x="183" y="311"/>
                    <a:pt x="183" y="311"/>
                    <a:pt x="183" y="311"/>
                  </a:cubicBezTo>
                  <a:cubicBezTo>
                    <a:pt x="182" y="311"/>
                    <a:pt x="182" y="312"/>
                    <a:pt x="181" y="312"/>
                  </a:cubicBezTo>
                  <a:cubicBezTo>
                    <a:pt x="182" y="311"/>
                    <a:pt x="182" y="311"/>
                    <a:pt x="183" y="310"/>
                  </a:cubicBezTo>
                  <a:cubicBezTo>
                    <a:pt x="181" y="308"/>
                    <a:pt x="177" y="307"/>
                    <a:pt x="178" y="311"/>
                  </a:cubicBezTo>
                  <a:cubicBezTo>
                    <a:pt x="178" y="312"/>
                    <a:pt x="176" y="309"/>
                    <a:pt x="176" y="309"/>
                  </a:cubicBezTo>
                  <a:cubicBezTo>
                    <a:pt x="177" y="312"/>
                    <a:pt x="172" y="313"/>
                    <a:pt x="178" y="313"/>
                  </a:cubicBezTo>
                  <a:cubicBezTo>
                    <a:pt x="178" y="313"/>
                    <a:pt x="179" y="313"/>
                    <a:pt x="179" y="313"/>
                  </a:cubicBezTo>
                  <a:cubicBezTo>
                    <a:pt x="179" y="314"/>
                    <a:pt x="180" y="316"/>
                    <a:pt x="183" y="321"/>
                  </a:cubicBezTo>
                  <a:cubicBezTo>
                    <a:pt x="183" y="321"/>
                    <a:pt x="183" y="321"/>
                    <a:pt x="183" y="321"/>
                  </a:cubicBezTo>
                  <a:cubicBezTo>
                    <a:pt x="185" y="320"/>
                    <a:pt x="189" y="325"/>
                    <a:pt x="192" y="323"/>
                  </a:cubicBezTo>
                  <a:cubicBezTo>
                    <a:pt x="192" y="322"/>
                    <a:pt x="192" y="321"/>
                    <a:pt x="192" y="321"/>
                  </a:cubicBezTo>
                  <a:cubicBezTo>
                    <a:pt x="192" y="322"/>
                    <a:pt x="192" y="322"/>
                    <a:pt x="192" y="322"/>
                  </a:cubicBezTo>
                  <a:cubicBezTo>
                    <a:pt x="193" y="320"/>
                    <a:pt x="193" y="320"/>
                    <a:pt x="193" y="320"/>
                  </a:cubicBezTo>
                  <a:cubicBezTo>
                    <a:pt x="193" y="320"/>
                    <a:pt x="193" y="322"/>
                    <a:pt x="192" y="322"/>
                  </a:cubicBezTo>
                  <a:cubicBezTo>
                    <a:pt x="194" y="322"/>
                    <a:pt x="195" y="322"/>
                    <a:pt x="196" y="322"/>
                  </a:cubicBezTo>
                  <a:cubicBezTo>
                    <a:pt x="197" y="320"/>
                    <a:pt x="197" y="322"/>
                    <a:pt x="197" y="320"/>
                  </a:cubicBezTo>
                  <a:cubicBezTo>
                    <a:pt x="197" y="321"/>
                    <a:pt x="197" y="321"/>
                    <a:pt x="197" y="321"/>
                  </a:cubicBezTo>
                  <a:cubicBezTo>
                    <a:pt x="198" y="320"/>
                    <a:pt x="198" y="320"/>
                    <a:pt x="199" y="322"/>
                  </a:cubicBezTo>
                  <a:cubicBezTo>
                    <a:pt x="199" y="323"/>
                    <a:pt x="199" y="323"/>
                    <a:pt x="199" y="323"/>
                  </a:cubicBezTo>
                  <a:cubicBezTo>
                    <a:pt x="198" y="323"/>
                    <a:pt x="198" y="323"/>
                    <a:pt x="197" y="323"/>
                  </a:cubicBezTo>
                  <a:cubicBezTo>
                    <a:pt x="198" y="323"/>
                    <a:pt x="198" y="323"/>
                    <a:pt x="198" y="323"/>
                  </a:cubicBezTo>
                  <a:cubicBezTo>
                    <a:pt x="197" y="324"/>
                    <a:pt x="197" y="324"/>
                    <a:pt x="197" y="324"/>
                  </a:cubicBezTo>
                  <a:cubicBezTo>
                    <a:pt x="197" y="324"/>
                    <a:pt x="196" y="325"/>
                    <a:pt x="197" y="325"/>
                  </a:cubicBezTo>
                  <a:cubicBezTo>
                    <a:pt x="199" y="325"/>
                    <a:pt x="199" y="325"/>
                    <a:pt x="199" y="325"/>
                  </a:cubicBezTo>
                  <a:cubicBezTo>
                    <a:pt x="199" y="325"/>
                    <a:pt x="201" y="325"/>
                    <a:pt x="199" y="326"/>
                  </a:cubicBezTo>
                  <a:cubicBezTo>
                    <a:pt x="197" y="326"/>
                    <a:pt x="197" y="326"/>
                    <a:pt x="197" y="326"/>
                  </a:cubicBezTo>
                  <a:cubicBezTo>
                    <a:pt x="197" y="326"/>
                    <a:pt x="198" y="326"/>
                    <a:pt x="198" y="326"/>
                  </a:cubicBezTo>
                  <a:cubicBezTo>
                    <a:pt x="195" y="326"/>
                    <a:pt x="195" y="326"/>
                    <a:pt x="195" y="326"/>
                  </a:cubicBezTo>
                  <a:cubicBezTo>
                    <a:pt x="199" y="326"/>
                    <a:pt x="196" y="327"/>
                    <a:pt x="197" y="327"/>
                  </a:cubicBezTo>
                  <a:cubicBezTo>
                    <a:pt x="196" y="327"/>
                    <a:pt x="196" y="327"/>
                    <a:pt x="196" y="327"/>
                  </a:cubicBezTo>
                  <a:cubicBezTo>
                    <a:pt x="195" y="328"/>
                    <a:pt x="198" y="327"/>
                    <a:pt x="198" y="327"/>
                  </a:cubicBezTo>
                  <a:cubicBezTo>
                    <a:pt x="198" y="328"/>
                    <a:pt x="195" y="328"/>
                    <a:pt x="194" y="328"/>
                  </a:cubicBezTo>
                  <a:cubicBezTo>
                    <a:pt x="194" y="329"/>
                    <a:pt x="196" y="329"/>
                    <a:pt x="194" y="330"/>
                  </a:cubicBezTo>
                  <a:cubicBezTo>
                    <a:pt x="195" y="330"/>
                    <a:pt x="196" y="331"/>
                    <a:pt x="197" y="331"/>
                  </a:cubicBezTo>
                  <a:cubicBezTo>
                    <a:pt x="197" y="332"/>
                    <a:pt x="194" y="331"/>
                    <a:pt x="195" y="332"/>
                  </a:cubicBezTo>
                  <a:cubicBezTo>
                    <a:pt x="195" y="332"/>
                    <a:pt x="194" y="332"/>
                    <a:pt x="193" y="332"/>
                  </a:cubicBezTo>
                  <a:cubicBezTo>
                    <a:pt x="194" y="332"/>
                    <a:pt x="193" y="333"/>
                    <a:pt x="195" y="332"/>
                  </a:cubicBezTo>
                  <a:cubicBezTo>
                    <a:pt x="194" y="333"/>
                    <a:pt x="194" y="334"/>
                    <a:pt x="195" y="334"/>
                  </a:cubicBezTo>
                  <a:cubicBezTo>
                    <a:pt x="195" y="334"/>
                    <a:pt x="193" y="334"/>
                    <a:pt x="192" y="334"/>
                  </a:cubicBezTo>
                  <a:cubicBezTo>
                    <a:pt x="194" y="334"/>
                    <a:pt x="195" y="335"/>
                    <a:pt x="194" y="335"/>
                  </a:cubicBezTo>
                  <a:cubicBezTo>
                    <a:pt x="196" y="335"/>
                    <a:pt x="196" y="335"/>
                    <a:pt x="198" y="335"/>
                  </a:cubicBezTo>
                  <a:cubicBezTo>
                    <a:pt x="198" y="335"/>
                    <a:pt x="199" y="335"/>
                    <a:pt x="199" y="335"/>
                  </a:cubicBezTo>
                  <a:cubicBezTo>
                    <a:pt x="197" y="336"/>
                    <a:pt x="194" y="336"/>
                    <a:pt x="194" y="336"/>
                  </a:cubicBezTo>
                  <a:cubicBezTo>
                    <a:pt x="191" y="336"/>
                    <a:pt x="194" y="335"/>
                    <a:pt x="192" y="336"/>
                  </a:cubicBezTo>
                  <a:cubicBezTo>
                    <a:pt x="189" y="335"/>
                    <a:pt x="189" y="335"/>
                    <a:pt x="191" y="334"/>
                  </a:cubicBezTo>
                  <a:cubicBezTo>
                    <a:pt x="188" y="334"/>
                    <a:pt x="190" y="335"/>
                    <a:pt x="188" y="335"/>
                  </a:cubicBezTo>
                  <a:cubicBezTo>
                    <a:pt x="188" y="335"/>
                    <a:pt x="189" y="335"/>
                    <a:pt x="190" y="336"/>
                  </a:cubicBezTo>
                  <a:cubicBezTo>
                    <a:pt x="191" y="336"/>
                    <a:pt x="191" y="336"/>
                    <a:pt x="192" y="336"/>
                  </a:cubicBezTo>
                  <a:cubicBezTo>
                    <a:pt x="195" y="336"/>
                    <a:pt x="190" y="336"/>
                    <a:pt x="190" y="337"/>
                  </a:cubicBezTo>
                  <a:cubicBezTo>
                    <a:pt x="190" y="336"/>
                    <a:pt x="190" y="336"/>
                    <a:pt x="190" y="336"/>
                  </a:cubicBezTo>
                  <a:cubicBezTo>
                    <a:pt x="189" y="337"/>
                    <a:pt x="191" y="337"/>
                    <a:pt x="190" y="337"/>
                  </a:cubicBezTo>
                  <a:cubicBezTo>
                    <a:pt x="187" y="337"/>
                    <a:pt x="190" y="337"/>
                    <a:pt x="188" y="336"/>
                  </a:cubicBezTo>
                  <a:cubicBezTo>
                    <a:pt x="186" y="337"/>
                    <a:pt x="186" y="337"/>
                    <a:pt x="186" y="337"/>
                  </a:cubicBezTo>
                  <a:cubicBezTo>
                    <a:pt x="185" y="337"/>
                    <a:pt x="188" y="337"/>
                    <a:pt x="188" y="337"/>
                  </a:cubicBezTo>
                  <a:cubicBezTo>
                    <a:pt x="186" y="337"/>
                    <a:pt x="186" y="337"/>
                    <a:pt x="186" y="337"/>
                  </a:cubicBezTo>
                  <a:cubicBezTo>
                    <a:pt x="187" y="338"/>
                    <a:pt x="187" y="338"/>
                    <a:pt x="187" y="338"/>
                  </a:cubicBezTo>
                  <a:cubicBezTo>
                    <a:pt x="188" y="338"/>
                    <a:pt x="190" y="338"/>
                    <a:pt x="190" y="337"/>
                  </a:cubicBezTo>
                  <a:cubicBezTo>
                    <a:pt x="193" y="337"/>
                    <a:pt x="190" y="338"/>
                    <a:pt x="191" y="338"/>
                  </a:cubicBezTo>
                  <a:cubicBezTo>
                    <a:pt x="193" y="338"/>
                    <a:pt x="191" y="338"/>
                    <a:pt x="193" y="338"/>
                  </a:cubicBezTo>
                  <a:cubicBezTo>
                    <a:pt x="194" y="338"/>
                    <a:pt x="194" y="338"/>
                    <a:pt x="195" y="338"/>
                  </a:cubicBezTo>
                  <a:cubicBezTo>
                    <a:pt x="195" y="339"/>
                    <a:pt x="193" y="339"/>
                    <a:pt x="191" y="339"/>
                  </a:cubicBezTo>
                  <a:cubicBezTo>
                    <a:pt x="191" y="339"/>
                    <a:pt x="191" y="338"/>
                    <a:pt x="192" y="338"/>
                  </a:cubicBezTo>
                  <a:cubicBezTo>
                    <a:pt x="190" y="338"/>
                    <a:pt x="188" y="339"/>
                    <a:pt x="187" y="338"/>
                  </a:cubicBezTo>
                  <a:cubicBezTo>
                    <a:pt x="186" y="339"/>
                    <a:pt x="188" y="339"/>
                    <a:pt x="189" y="339"/>
                  </a:cubicBezTo>
                  <a:cubicBezTo>
                    <a:pt x="189" y="339"/>
                    <a:pt x="190" y="339"/>
                    <a:pt x="191" y="339"/>
                  </a:cubicBezTo>
                  <a:cubicBezTo>
                    <a:pt x="196" y="340"/>
                    <a:pt x="187" y="339"/>
                    <a:pt x="188" y="340"/>
                  </a:cubicBezTo>
                  <a:cubicBezTo>
                    <a:pt x="191" y="340"/>
                    <a:pt x="193" y="341"/>
                    <a:pt x="196" y="340"/>
                  </a:cubicBezTo>
                  <a:cubicBezTo>
                    <a:pt x="197" y="341"/>
                    <a:pt x="197" y="341"/>
                    <a:pt x="197" y="341"/>
                  </a:cubicBezTo>
                  <a:cubicBezTo>
                    <a:pt x="195" y="341"/>
                    <a:pt x="195" y="341"/>
                    <a:pt x="193" y="341"/>
                  </a:cubicBezTo>
                  <a:cubicBezTo>
                    <a:pt x="193" y="341"/>
                    <a:pt x="193" y="341"/>
                    <a:pt x="193" y="341"/>
                  </a:cubicBezTo>
                  <a:cubicBezTo>
                    <a:pt x="191" y="341"/>
                    <a:pt x="191" y="341"/>
                    <a:pt x="191" y="341"/>
                  </a:cubicBezTo>
                  <a:cubicBezTo>
                    <a:pt x="189" y="341"/>
                    <a:pt x="188" y="341"/>
                    <a:pt x="187" y="341"/>
                  </a:cubicBezTo>
                  <a:cubicBezTo>
                    <a:pt x="188" y="342"/>
                    <a:pt x="189" y="341"/>
                    <a:pt x="189" y="342"/>
                  </a:cubicBezTo>
                  <a:cubicBezTo>
                    <a:pt x="188" y="342"/>
                    <a:pt x="187" y="342"/>
                    <a:pt x="187" y="342"/>
                  </a:cubicBezTo>
                  <a:cubicBezTo>
                    <a:pt x="188" y="342"/>
                    <a:pt x="190" y="342"/>
                    <a:pt x="191" y="342"/>
                  </a:cubicBezTo>
                  <a:cubicBezTo>
                    <a:pt x="191" y="343"/>
                    <a:pt x="189" y="343"/>
                    <a:pt x="188" y="343"/>
                  </a:cubicBezTo>
                  <a:cubicBezTo>
                    <a:pt x="187" y="342"/>
                    <a:pt x="187" y="342"/>
                    <a:pt x="187" y="342"/>
                  </a:cubicBezTo>
                  <a:cubicBezTo>
                    <a:pt x="188" y="343"/>
                    <a:pt x="186" y="342"/>
                    <a:pt x="186" y="343"/>
                  </a:cubicBezTo>
                  <a:cubicBezTo>
                    <a:pt x="188" y="343"/>
                    <a:pt x="189" y="343"/>
                    <a:pt x="191" y="343"/>
                  </a:cubicBezTo>
                  <a:cubicBezTo>
                    <a:pt x="191" y="343"/>
                    <a:pt x="190" y="344"/>
                    <a:pt x="190" y="344"/>
                  </a:cubicBezTo>
                  <a:cubicBezTo>
                    <a:pt x="189" y="343"/>
                    <a:pt x="189" y="343"/>
                    <a:pt x="189" y="343"/>
                  </a:cubicBezTo>
                  <a:cubicBezTo>
                    <a:pt x="189" y="344"/>
                    <a:pt x="186" y="343"/>
                    <a:pt x="186" y="344"/>
                  </a:cubicBezTo>
                  <a:cubicBezTo>
                    <a:pt x="188" y="344"/>
                    <a:pt x="188" y="344"/>
                    <a:pt x="188" y="344"/>
                  </a:cubicBezTo>
                  <a:cubicBezTo>
                    <a:pt x="186" y="344"/>
                    <a:pt x="186" y="344"/>
                    <a:pt x="186" y="344"/>
                  </a:cubicBezTo>
                  <a:cubicBezTo>
                    <a:pt x="188" y="344"/>
                    <a:pt x="187" y="344"/>
                    <a:pt x="188" y="344"/>
                  </a:cubicBezTo>
                  <a:cubicBezTo>
                    <a:pt x="187" y="344"/>
                    <a:pt x="187" y="344"/>
                    <a:pt x="187" y="344"/>
                  </a:cubicBezTo>
                  <a:cubicBezTo>
                    <a:pt x="187" y="345"/>
                    <a:pt x="190" y="345"/>
                    <a:pt x="188" y="345"/>
                  </a:cubicBezTo>
                  <a:cubicBezTo>
                    <a:pt x="190" y="345"/>
                    <a:pt x="188" y="345"/>
                    <a:pt x="189" y="345"/>
                  </a:cubicBezTo>
                  <a:cubicBezTo>
                    <a:pt x="191" y="344"/>
                    <a:pt x="191" y="345"/>
                    <a:pt x="191" y="345"/>
                  </a:cubicBezTo>
                  <a:cubicBezTo>
                    <a:pt x="188" y="345"/>
                    <a:pt x="191" y="346"/>
                    <a:pt x="191" y="346"/>
                  </a:cubicBezTo>
                  <a:cubicBezTo>
                    <a:pt x="190" y="346"/>
                    <a:pt x="189" y="346"/>
                    <a:pt x="188" y="346"/>
                  </a:cubicBezTo>
                  <a:cubicBezTo>
                    <a:pt x="190" y="346"/>
                    <a:pt x="190" y="346"/>
                    <a:pt x="190" y="346"/>
                  </a:cubicBezTo>
                  <a:cubicBezTo>
                    <a:pt x="187" y="346"/>
                    <a:pt x="191" y="347"/>
                    <a:pt x="190" y="347"/>
                  </a:cubicBezTo>
                  <a:cubicBezTo>
                    <a:pt x="189" y="347"/>
                    <a:pt x="187" y="347"/>
                    <a:pt x="187" y="347"/>
                  </a:cubicBezTo>
                  <a:cubicBezTo>
                    <a:pt x="190" y="347"/>
                    <a:pt x="190" y="347"/>
                    <a:pt x="192" y="347"/>
                  </a:cubicBezTo>
                  <a:cubicBezTo>
                    <a:pt x="191" y="348"/>
                    <a:pt x="189" y="347"/>
                    <a:pt x="187" y="347"/>
                  </a:cubicBezTo>
                  <a:cubicBezTo>
                    <a:pt x="189" y="348"/>
                    <a:pt x="185" y="348"/>
                    <a:pt x="188" y="348"/>
                  </a:cubicBezTo>
                  <a:cubicBezTo>
                    <a:pt x="189" y="348"/>
                    <a:pt x="190" y="348"/>
                    <a:pt x="191" y="348"/>
                  </a:cubicBezTo>
                  <a:cubicBezTo>
                    <a:pt x="191" y="349"/>
                    <a:pt x="190" y="348"/>
                    <a:pt x="189" y="348"/>
                  </a:cubicBezTo>
                  <a:cubicBezTo>
                    <a:pt x="189" y="349"/>
                    <a:pt x="191" y="349"/>
                    <a:pt x="192" y="349"/>
                  </a:cubicBezTo>
                  <a:cubicBezTo>
                    <a:pt x="191" y="349"/>
                    <a:pt x="194" y="349"/>
                    <a:pt x="192" y="350"/>
                  </a:cubicBezTo>
                  <a:cubicBezTo>
                    <a:pt x="191" y="350"/>
                    <a:pt x="191" y="349"/>
                    <a:pt x="190" y="349"/>
                  </a:cubicBezTo>
                  <a:cubicBezTo>
                    <a:pt x="190" y="350"/>
                    <a:pt x="194" y="350"/>
                    <a:pt x="195" y="350"/>
                  </a:cubicBezTo>
                  <a:cubicBezTo>
                    <a:pt x="196" y="350"/>
                    <a:pt x="199" y="351"/>
                    <a:pt x="200" y="351"/>
                  </a:cubicBezTo>
                  <a:cubicBezTo>
                    <a:pt x="199" y="352"/>
                    <a:pt x="199" y="351"/>
                    <a:pt x="197" y="351"/>
                  </a:cubicBezTo>
                  <a:cubicBezTo>
                    <a:pt x="197" y="351"/>
                    <a:pt x="197" y="351"/>
                    <a:pt x="197" y="351"/>
                  </a:cubicBezTo>
                  <a:cubicBezTo>
                    <a:pt x="194" y="351"/>
                    <a:pt x="192" y="350"/>
                    <a:pt x="190" y="350"/>
                  </a:cubicBezTo>
                  <a:cubicBezTo>
                    <a:pt x="191" y="350"/>
                    <a:pt x="191" y="350"/>
                    <a:pt x="191" y="350"/>
                  </a:cubicBezTo>
                  <a:cubicBezTo>
                    <a:pt x="188" y="350"/>
                    <a:pt x="188" y="350"/>
                    <a:pt x="188" y="350"/>
                  </a:cubicBezTo>
                  <a:cubicBezTo>
                    <a:pt x="190" y="350"/>
                    <a:pt x="188" y="351"/>
                    <a:pt x="189" y="351"/>
                  </a:cubicBezTo>
                  <a:cubicBezTo>
                    <a:pt x="190" y="351"/>
                    <a:pt x="188" y="351"/>
                    <a:pt x="189" y="351"/>
                  </a:cubicBezTo>
                  <a:cubicBezTo>
                    <a:pt x="190" y="351"/>
                    <a:pt x="193" y="351"/>
                    <a:pt x="192" y="352"/>
                  </a:cubicBezTo>
                  <a:cubicBezTo>
                    <a:pt x="188" y="351"/>
                    <a:pt x="188" y="351"/>
                    <a:pt x="188" y="351"/>
                  </a:cubicBezTo>
                  <a:cubicBezTo>
                    <a:pt x="188" y="352"/>
                    <a:pt x="190" y="352"/>
                    <a:pt x="189" y="352"/>
                  </a:cubicBezTo>
                  <a:cubicBezTo>
                    <a:pt x="188" y="352"/>
                    <a:pt x="188" y="352"/>
                    <a:pt x="188" y="352"/>
                  </a:cubicBezTo>
                  <a:cubicBezTo>
                    <a:pt x="188" y="353"/>
                    <a:pt x="188" y="354"/>
                    <a:pt x="192" y="356"/>
                  </a:cubicBezTo>
                  <a:cubicBezTo>
                    <a:pt x="190" y="356"/>
                    <a:pt x="190" y="356"/>
                    <a:pt x="189" y="357"/>
                  </a:cubicBezTo>
                  <a:cubicBezTo>
                    <a:pt x="189" y="357"/>
                    <a:pt x="191" y="357"/>
                    <a:pt x="191" y="357"/>
                  </a:cubicBezTo>
                  <a:cubicBezTo>
                    <a:pt x="189" y="357"/>
                    <a:pt x="189" y="357"/>
                    <a:pt x="189" y="357"/>
                  </a:cubicBezTo>
                  <a:cubicBezTo>
                    <a:pt x="188" y="357"/>
                    <a:pt x="189" y="358"/>
                    <a:pt x="191" y="359"/>
                  </a:cubicBezTo>
                  <a:cubicBezTo>
                    <a:pt x="189" y="358"/>
                    <a:pt x="189" y="358"/>
                    <a:pt x="189" y="358"/>
                  </a:cubicBezTo>
                  <a:cubicBezTo>
                    <a:pt x="188" y="359"/>
                    <a:pt x="190" y="359"/>
                    <a:pt x="191" y="359"/>
                  </a:cubicBezTo>
                  <a:cubicBezTo>
                    <a:pt x="189" y="359"/>
                    <a:pt x="189" y="359"/>
                    <a:pt x="189" y="359"/>
                  </a:cubicBezTo>
                  <a:cubicBezTo>
                    <a:pt x="191" y="359"/>
                    <a:pt x="191" y="359"/>
                    <a:pt x="191" y="359"/>
                  </a:cubicBezTo>
                  <a:cubicBezTo>
                    <a:pt x="191" y="360"/>
                    <a:pt x="191" y="360"/>
                    <a:pt x="189" y="360"/>
                  </a:cubicBezTo>
                  <a:cubicBezTo>
                    <a:pt x="190" y="360"/>
                    <a:pt x="190" y="360"/>
                    <a:pt x="190" y="360"/>
                  </a:cubicBezTo>
                  <a:cubicBezTo>
                    <a:pt x="189" y="360"/>
                    <a:pt x="189" y="361"/>
                    <a:pt x="189" y="362"/>
                  </a:cubicBezTo>
                  <a:cubicBezTo>
                    <a:pt x="190" y="362"/>
                    <a:pt x="191" y="362"/>
                    <a:pt x="192" y="362"/>
                  </a:cubicBezTo>
                  <a:cubicBezTo>
                    <a:pt x="194" y="362"/>
                    <a:pt x="192" y="362"/>
                    <a:pt x="193" y="362"/>
                  </a:cubicBezTo>
                  <a:cubicBezTo>
                    <a:pt x="191" y="362"/>
                    <a:pt x="191" y="362"/>
                    <a:pt x="191" y="362"/>
                  </a:cubicBezTo>
                  <a:cubicBezTo>
                    <a:pt x="187" y="362"/>
                    <a:pt x="190" y="364"/>
                    <a:pt x="189" y="365"/>
                  </a:cubicBezTo>
                  <a:cubicBezTo>
                    <a:pt x="190" y="365"/>
                    <a:pt x="190" y="365"/>
                    <a:pt x="190" y="365"/>
                  </a:cubicBezTo>
                  <a:cubicBezTo>
                    <a:pt x="188" y="365"/>
                    <a:pt x="190" y="366"/>
                    <a:pt x="189" y="367"/>
                  </a:cubicBezTo>
                  <a:cubicBezTo>
                    <a:pt x="190" y="367"/>
                    <a:pt x="193" y="367"/>
                    <a:pt x="193" y="368"/>
                  </a:cubicBezTo>
                  <a:cubicBezTo>
                    <a:pt x="195" y="368"/>
                    <a:pt x="190" y="368"/>
                    <a:pt x="189" y="368"/>
                  </a:cubicBezTo>
                  <a:cubicBezTo>
                    <a:pt x="190" y="368"/>
                    <a:pt x="190" y="368"/>
                    <a:pt x="190" y="369"/>
                  </a:cubicBezTo>
                  <a:cubicBezTo>
                    <a:pt x="190" y="369"/>
                    <a:pt x="190" y="369"/>
                    <a:pt x="190" y="369"/>
                  </a:cubicBezTo>
                  <a:cubicBezTo>
                    <a:pt x="191" y="369"/>
                    <a:pt x="191" y="369"/>
                    <a:pt x="190" y="369"/>
                  </a:cubicBezTo>
                  <a:cubicBezTo>
                    <a:pt x="190" y="369"/>
                    <a:pt x="190" y="369"/>
                    <a:pt x="190" y="369"/>
                  </a:cubicBezTo>
                  <a:cubicBezTo>
                    <a:pt x="190" y="370"/>
                    <a:pt x="189" y="370"/>
                    <a:pt x="189" y="370"/>
                  </a:cubicBezTo>
                  <a:cubicBezTo>
                    <a:pt x="191" y="370"/>
                    <a:pt x="190" y="371"/>
                    <a:pt x="191" y="371"/>
                  </a:cubicBezTo>
                  <a:cubicBezTo>
                    <a:pt x="190" y="371"/>
                    <a:pt x="190" y="371"/>
                    <a:pt x="190" y="371"/>
                  </a:cubicBezTo>
                  <a:cubicBezTo>
                    <a:pt x="192" y="371"/>
                    <a:pt x="192" y="371"/>
                    <a:pt x="192" y="371"/>
                  </a:cubicBezTo>
                  <a:cubicBezTo>
                    <a:pt x="191" y="371"/>
                    <a:pt x="191" y="371"/>
                    <a:pt x="191" y="371"/>
                  </a:cubicBezTo>
                  <a:cubicBezTo>
                    <a:pt x="189" y="371"/>
                    <a:pt x="189" y="371"/>
                    <a:pt x="189" y="371"/>
                  </a:cubicBezTo>
                  <a:cubicBezTo>
                    <a:pt x="188" y="371"/>
                    <a:pt x="191" y="371"/>
                    <a:pt x="192" y="372"/>
                  </a:cubicBezTo>
                  <a:cubicBezTo>
                    <a:pt x="193" y="372"/>
                    <a:pt x="191" y="372"/>
                    <a:pt x="191" y="372"/>
                  </a:cubicBezTo>
                  <a:cubicBezTo>
                    <a:pt x="190" y="372"/>
                    <a:pt x="191" y="372"/>
                    <a:pt x="191" y="372"/>
                  </a:cubicBezTo>
                  <a:cubicBezTo>
                    <a:pt x="189" y="371"/>
                    <a:pt x="190" y="372"/>
                    <a:pt x="189" y="372"/>
                  </a:cubicBezTo>
                  <a:cubicBezTo>
                    <a:pt x="189" y="372"/>
                    <a:pt x="191" y="372"/>
                    <a:pt x="191" y="372"/>
                  </a:cubicBezTo>
                  <a:cubicBezTo>
                    <a:pt x="190" y="373"/>
                    <a:pt x="191" y="373"/>
                    <a:pt x="189" y="373"/>
                  </a:cubicBezTo>
                  <a:cubicBezTo>
                    <a:pt x="190" y="373"/>
                    <a:pt x="190" y="373"/>
                    <a:pt x="191" y="374"/>
                  </a:cubicBezTo>
                  <a:cubicBezTo>
                    <a:pt x="191" y="373"/>
                    <a:pt x="191" y="373"/>
                    <a:pt x="193" y="373"/>
                  </a:cubicBezTo>
                  <a:cubicBezTo>
                    <a:pt x="193" y="373"/>
                    <a:pt x="193" y="374"/>
                    <a:pt x="192" y="374"/>
                  </a:cubicBezTo>
                  <a:cubicBezTo>
                    <a:pt x="192" y="374"/>
                    <a:pt x="192" y="374"/>
                    <a:pt x="192" y="374"/>
                  </a:cubicBezTo>
                  <a:cubicBezTo>
                    <a:pt x="192" y="374"/>
                    <a:pt x="192" y="374"/>
                    <a:pt x="193" y="374"/>
                  </a:cubicBezTo>
                  <a:cubicBezTo>
                    <a:pt x="191" y="374"/>
                    <a:pt x="191" y="374"/>
                    <a:pt x="191" y="374"/>
                  </a:cubicBezTo>
                  <a:cubicBezTo>
                    <a:pt x="193" y="374"/>
                    <a:pt x="192" y="375"/>
                    <a:pt x="193" y="375"/>
                  </a:cubicBezTo>
                  <a:cubicBezTo>
                    <a:pt x="191" y="375"/>
                    <a:pt x="189" y="375"/>
                    <a:pt x="189" y="375"/>
                  </a:cubicBezTo>
                  <a:cubicBezTo>
                    <a:pt x="190" y="376"/>
                    <a:pt x="190" y="376"/>
                    <a:pt x="190" y="376"/>
                  </a:cubicBezTo>
                  <a:cubicBezTo>
                    <a:pt x="191" y="376"/>
                    <a:pt x="190" y="376"/>
                    <a:pt x="189" y="376"/>
                  </a:cubicBezTo>
                  <a:cubicBezTo>
                    <a:pt x="188" y="376"/>
                    <a:pt x="194" y="377"/>
                    <a:pt x="192" y="377"/>
                  </a:cubicBezTo>
                  <a:cubicBezTo>
                    <a:pt x="190" y="377"/>
                    <a:pt x="190" y="377"/>
                    <a:pt x="189" y="377"/>
                  </a:cubicBezTo>
                  <a:cubicBezTo>
                    <a:pt x="190" y="378"/>
                    <a:pt x="191" y="378"/>
                    <a:pt x="191" y="378"/>
                  </a:cubicBezTo>
                  <a:cubicBezTo>
                    <a:pt x="192" y="378"/>
                    <a:pt x="189" y="377"/>
                    <a:pt x="191" y="377"/>
                  </a:cubicBezTo>
                  <a:cubicBezTo>
                    <a:pt x="192" y="377"/>
                    <a:pt x="191" y="378"/>
                    <a:pt x="192" y="378"/>
                  </a:cubicBezTo>
                  <a:cubicBezTo>
                    <a:pt x="187" y="378"/>
                    <a:pt x="191" y="380"/>
                    <a:pt x="188" y="380"/>
                  </a:cubicBezTo>
                  <a:cubicBezTo>
                    <a:pt x="191" y="380"/>
                    <a:pt x="189" y="381"/>
                    <a:pt x="190" y="381"/>
                  </a:cubicBezTo>
                  <a:cubicBezTo>
                    <a:pt x="187" y="381"/>
                    <a:pt x="190" y="382"/>
                    <a:pt x="189" y="382"/>
                  </a:cubicBezTo>
                  <a:cubicBezTo>
                    <a:pt x="191" y="382"/>
                    <a:pt x="191" y="382"/>
                    <a:pt x="191" y="382"/>
                  </a:cubicBezTo>
                  <a:cubicBezTo>
                    <a:pt x="190" y="382"/>
                    <a:pt x="195" y="383"/>
                    <a:pt x="192" y="383"/>
                  </a:cubicBezTo>
                  <a:cubicBezTo>
                    <a:pt x="191" y="383"/>
                    <a:pt x="190" y="383"/>
                    <a:pt x="190" y="383"/>
                  </a:cubicBezTo>
                  <a:cubicBezTo>
                    <a:pt x="187" y="383"/>
                    <a:pt x="192" y="384"/>
                    <a:pt x="189" y="384"/>
                  </a:cubicBezTo>
                  <a:cubicBezTo>
                    <a:pt x="190" y="384"/>
                    <a:pt x="192" y="384"/>
                    <a:pt x="193" y="385"/>
                  </a:cubicBezTo>
                  <a:cubicBezTo>
                    <a:pt x="192" y="385"/>
                    <a:pt x="190" y="385"/>
                    <a:pt x="190" y="385"/>
                  </a:cubicBezTo>
                  <a:cubicBezTo>
                    <a:pt x="190" y="386"/>
                    <a:pt x="191" y="386"/>
                    <a:pt x="190" y="386"/>
                  </a:cubicBezTo>
                  <a:cubicBezTo>
                    <a:pt x="189" y="386"/>
                    <a:pt x="189" y="386"/>
                    <a:pt x="189" y="386"/>
                  </a:cubicBezTo>
                  <a:cubicBezTo>
                    <a:pt x="188" y="386"/>
                    <a:pt x="189" y="386"/>
                    <a:pt x="190" y="387"/>
                  </a:cubicBezTo>
                  <a:cubicBezTo>
                    <a:pt x="188" y="387"/>
                    <a:pt x="189" y="388"/>
                    <a:pt x="188" y="388"/>
                  </a:cubicBezTo>
                  <a:cubicBezTo>
                    <a:pt x="191" y="389"/>
                    <a:pt x="187" y="389"/>
                    <a:pt x="190" y="389"/>
                  </a:cubicBezTo>
                  <a:cubicBezTo>
                    <a:pt x="189" y="389"/>
                    <a:pt x="189" y="389"/>
                    <a:pt x="189" y="389"/>
                  </a:cubicBezTo>
                  <a:cubicBezTo>
                    <a:pt x="190" y="389"/>
                    <a:pt x="192" y="390"/>
                    <a:pt x="192" y="390"/>
                  </a:cubicBezTo>
                  <a:cubicBezTo>
                    <a:pt x="190" y="390"/>
                    <a:pt x="190" y="390"/>
                    <a:pt x="190" y="390"/>
                  </a:cubicBezTo>
                  <a:cubicBezTo>
                    <a:pt x="188" y="390"/>
                    <a:pt x="190" y="390"/>
                    <a:pt x="189" y="391"/>
                  </a:cubicBezTo>
                  <a:cubicBezTo>
                    <a:pt x="190" y="390"/>
                    <a:pt x="189" y="391"/>
                    <a:pt x="190" y="391"/>
                  </a:cubicBezTo>
                  <a:cubicBezTo>
                    <a:pt x="191" y="391"/>
                    <a:pt x="191" y="391"/>
                    <a:pt x="191" y="391"/>
                  </a:cubicBezTo>
                  <a:cubicBezTo>
                    <a:pt x="192" y="392"/>
                    <a:pt x="192" y="391"/>
                    <a:pt x="192" y="392"/>
                  </a:cubicBezTo>
                  <a:cubicBezTo>
                    <a:pt x="192" y="392"/>
                    <a:pt x="190" y="392"/>
                    <a:pt x="190" y="392"/>
                  </a:cubicBezTo>
                  <a:cubicBezTo>
                    <a:pt x="189" y="392"/>
                    <a:pt x="190" y="392"/>
                    <a:pt x="190" y="393"/>
                  </a:cubicBezTo>
                  <a:cubicBezTo>
                    <a:pt x="190" y="393"/>
                    <a:pt x="190" y="392"/>
                    <a:pt x="191" y="393"/>
                  </a:cubicBezTo>
                  <a:cubicBezTo>
                    <a:pt x="191" y="393"/>
                    <a:pt x="190" y="393"/>
                    <a:pt x="190" y="393"/>
                  </a:cubicBezTo>
                  <a:cubicBezTo>
                    <a:pt x="190" y="393"/>
                    <a:pt x="191" y="393"/>
                    <a:pt x="191" y="393"/>
                  </a:cubicBezTo>
                  <a:cubicBezTo>
                    <a:pt x="191" y="393"/>
                    <a:pt x="191" y="393"/>
                    <a:pt x="191" y="393"/>
                  </a:cubicBezTo>
                  <a:cubicBezTo>
                    <a:pt x="190" y="393"/>
                    <a:pt x="190" y="393"/>
                    <a:pt x="190" y="393"/>
                  </a:cubicBezTo>
                  <a:cubicBezTo>
                    <a:pt x="190" y="393"/>
                    <a:pt x="190" y="393"/>
                    <a:pt x="190" y="393"/>
                  </a:cubicBezTo>
                  <a:cubicBezTo>
                    <a:pt x="190" y="393"/>
                    <a:pt x="190" y="393"/>
                    <a:pt x="190" y="393"/>
                  </a:cubicBezTo>
                  <a:cubicBezTo>
                    <a:pt x="190" y="393"/>
                    <a:pt x="190" y="393"/>
                    <a:pt x="190" y="393"/>
                  </a:cubicBezTo>
                  <a:cubicBezTo>
                    <a:pt x="188" y="393"/>
                    <a:pt x="188" y="393"/>
                    <a:pt x="188" y="393"/>
                  </a:cubicBezTo>
                  <a:cubicBezTo>
                    <a:pt x="188" y="394"/>
                    <a:pt x="190" y="394"/>
                    <a:pt x="191" y="394"/>
                  </a:cubicBezTo>
                  <a:cubicBezTo>
                    <a:pt x="189" y="395"/>
                    <a:pt x="191" y="396"/>
                    <a:pt x="192" y="396"/>
                  </a:cubicBezTo>
                  <a:cubicBezTo>
                    <a:pt x="192" y="396"/>
                    <a:pt x="190" y="396"/>
                    <a:pt x="191" y="396"/>
                  </a:cubicBezTo>
                  <a:cubicBezTo>
                    <a:pt x="191" y="397"/>
                    <a:pt x="193" y="397"/>
                    <a:pt x="192" y="397"/>
                  </a:cubicBezTo>
                  <a:cubicBezTo>
                    <a:pt x="192" y="397"/>
                    <a:pt x="191" y="397"/>
                    <a:pt x="191" y="398"/>
                  </a:cubicBezTo>
                  <a:cubicBezTo>
                    <a:pt x="190" y="398"/>
                    <a:pt x="192" y="397"/>
                    <a:pt x="192" y="397"/>
                  </a:cubicBezTo>
                  <a:cubicBezTo>
                    <a:pt x="190" y="398"/>
                    <a:pt x="194" y="399"/>
                    <a:pt x="192" y="400"/>
                  </a:cubicBezTo>
                  <a:cubicBezTo>
                    <a:pt x="192" y="399"/>
                    <a:pt x="191" y="399"/>
                    <a:pt x="191" y="399"/>
                  </a:cubicBezTo>
                  <a:cubicBezTo>
                    <a:pt x="191" y="400"/>
                    <a:pt x="192" y="400"/>
                    <a:pt x="194" y="401"/>
                  </a:cubicBezTo>
                  <a:cubicBezTo>
                    <a:pt x="192" y="401"/>
                    <a:pt x="192" y="401"/>
                    <a:pt x="192" y="401"/>
                  </a:cubicBezTo>
                  <a:cubicBezTo>
                    <a:pt x="192" y="401"/>
                    <a:pt x="193" y="401"/>
                    <a:pt x="194" y="401"/>
                  </a:cubicBezTo>
                  <a:cubicBezTo>
                    <a:pt x="195" y="401"/>
                    <a:pt x="196" y="401"/>
                    <a:pt x="196" y="402"/>
                  </a:cubicBezTo>
                  <a:cubicBezTo>
                    <a:pt x="196" y="402"/>
                    <a:pt x="196" y="402"/>
                    <a:pt x="196" y="402"/>
                  </a:cubicBezTo>
                  <a:cubicBezTo>
                    <a:pt x="196" y="402"/>
                    <a:pt x="197" y="402"/>
                    <a:pt x="197" y="402"/>
                  </a:cubicBezTo>
                  <a:cubicBezTo>
                    <a:pt x="196" y="403"/>
                    <a:pt x="196" y="402"/>
                    <a:pt x="195" y="402"/>
                  </a:cubicBezTo>
                  <a:cubicBezTo>
                    <a:pt x="193" y="403"/>
                    <a:pt x="194" y="404"/>
                    <a:pt x="194" y="404"/>
                  </a:cubicBezTo>
                  <a:cubicBezTo>
                    <a:pt x="195" y="404"/>
                    <a:pt x="195" y="404"/>
                    <a:pt x="195" y="404"/>
                  </a:cubicBezTo>
                  <a:cubicBezTo>
                    <a:pt x="196" y="404"/>
                    <a:pt x="194" y="404"/>
                    <a:pt x="194" y="404"/>
                  </a:cubicBezTo>
                  <a:cubicBezTo>
                    <a:pt x="199" y="405"/>
                    <a:pt x="199" y="405"/>
                    <a:pt x="199" y="405"/>
                  </a:cubicBezTo>
                  <a:cubicBezTo>
                    <a:pt x="198" y="404"/>
                    <a:pt x="197" y="405"/>
                    <a:pt x="196" y="405"/>
                  </a:cubicBezTo>
                  <a:cubicBezTo>
                    <a:pt x="196" y="405"/>
                    <a:pt x="199" y="406"/>
                    <a:pt x="201" y="406"/>
                  </a:cubicBezTo>
                  <a:cubicBezTo>
                    <a:pt x="200" y="406"/>
                    <a:pt x="201" y="406"/>
                    <a:pt x="201" y="407"/>
                  </a:cubicBezTo>
                  <a:cubicBezTo>
                    <a:pt x="200" y="407"/>
                    <a:pt x="202" y="407"/>
                    <a:pt x="200" y="407"/>
                  </a:cubicBezTo>
                  <a:cubicBezTo>
                    <a:pt x="199" y="407"/>
                    <a:pt x="199" y="407"/>
                    <a:pt x="199" y="407"/>
                  </a:cubicBezTo>
                  <a:cubicBezTo>
                    <a:pt x="199" y="407"/>
                    <a:pt x="197" y="407"/>
                    <a:pt x="196" y="407"/>
                  </a:cubicBezTo>
                  <a:cubicBezTo>
                    <a:pt x="196" y="407"/>
                    <a:pt x="196" y="408"/>
                    <a:pt x="195" y="409"/>
                  </a:cubicBezTo>
                  <a:cubicBezTo>
                    <a:pt x="198" y="408"/>
                    <a:pt x="197" y="410"/>
                    <a:pt x="199" y="409"/>
                  </a:cubicBezTo>
                  <a:cubicBezTo>
                    <a:pt x="200" y="410"/>
                    <a:pt x="197" y="410"/>
                    <a:pt x="197" y="410"/>
                  </a:cubicBezTo>
                  <a:cubicBezTo>
                    <a:pt x="198" y="411"/>
                    <a:pt x="197" y="411"/>
                    <a:pt x="197" y="412"/>
                  </a:cubicBezTo>
                  <a:cubicBezTo>
                    <a:pt x="197" y="412"/>
                    <a:pt x="197" y="412"/>
                    <a:pt x="197" y="412"/>
                  </a:cubicBezTo>
                  <a:cubicBezTo>
                    <a:pt x="198" y="412"/>
                    <a:pt x="197" y="413"/>
                    <a:pt x="199" y="413"/>
                  </a:cubicBezTo>
                  <a:cubicBezTo>
                    <a:pt x="198" y="413"/>
                    <a:pt x="198" y="413"/>
                    <a:pt x="198" y="413"/>
                  </a:cubicBezTo>
                  <a:cubicBezTo>
                    <a:pt x="197" y="414"/>
                    <a:pt x="201" y="413"/>
                    <a:pt x="200" y="414"/>
                  </a:cubicBezTo>
                  <a:cubicBezTo>
                    <a:pt x="199" y="414"/>
                    <a:pt x="199" y="414"/>
                    <a:pt x="199" y="414"/>
                  </a:cubicBezTo>
                  <a:cubicBezTo>
                    <a:pt x="200" y="414"/>
                    <a:pt x="198" y="415"/>
                    <a:pt x="200" y="415"/>
                  </a:cubicBezTo>
                  <a:cubicBezTo>
                    <a:pt x="199" y="415"/>
                    <a:pt x="199" y="415"/>
                    <a:pt x="198" y="415"/>
                  </a:cubicBezTo>
                  <a:cubicBezTo>
                    <a:pt x="199" y="415"/>
                    <a:pt x="199" y="416"/>
                    <a:pt x="200" y="416"/>
                  </a:cubicBezTo>
                  <a:cubicBezTo>
                    <a:pt x="198" y="416"/>
                    <a:pt x="198" y="416"/>
                    <a:pt x="198" y="416"/>
                  </a:cubicBezTo>
                  <a:cubicBezTo>
                    <a:pt x="197" y="417"/>
                    <a:pt x="201" y="416"/>
                    <a:pt x="200" y="417"/>
                  </a:cubicBezTo>
                  <a:cubicBezTo>
                    <a:pt x="200" y="417"/>
                    <a:pt x="199" y="417"/>
                    <a:pt x="199" y="417"/>
                  </a:cubicBezTo>
                  <a:cubicBezTo>
                    <a:pt x="200" y="417"/>
                    <a:pt x="200" y="418"/>
                    <a:pt x="200" y="418"/>
                  </a:cubicBezTo>
                  <a:cubicBezTo>
                    <a:pt x="198" y="419"/>
                    <a:pt x="198" y="419"/>
                    <a:pt x="198" y="419"/>
                  </a:cubicBezTo>
                  <a:cubicBezTo>
                    <a:pt x="198" y="421"/>
                    <a:pt x="198" y="423"/>
                    <a:pt x="201" y="425"/>
                  </a:cubicBezTo>
                  <a:cubicBezTo>
                    <a:pt x="198" y="425"/>
                    <a:pt x="199" y="424"/>
                    <a:pt x="197" y="425"/>
                  </a:cubicBezTo>
                  <a:cubicBezTo>
                    <a:pt x="200" y="425"/>
                    <a:pt x="198" y="425"/>
                    <a:pt x="199" y="426"/>
                  </a:cubicBezTo>
                  <a:cubicBezTo>
                    <a:pt x="198" y="426"/>
                    <a:pt x="198" y="426"/>
                    <a:pt x="198" y="426"/>
                  </a:cubicBezTo>
                  <a:cubicBezTo>
                    <a:pt x="199" y="426"/>
                    <a:pt x="198" y="426"/>
                    <a:pt x="198" y="426"/>
                  </a:cubicBezTo>
                  <a:cubicBezTo>
                    <a:pt x="199" y="426"/>
                    <a:pt x="199" y="426"/>
                    <a:pt x="199" y="426"/>
                  </a:cubicBezTo>
                  <a:cubicBezTo>
                    <a:pt x="199" y="426"/>
                    <a:pt x="199" y="427"/>
                    <a:pt x="199" y="427"/>
                  </a:cubicBezTo>
                  <a:cubicBezTo>
                    <a:pt x="199" y="427"/>
                    <a:pt x="199" y="427"/>
                    <a:pt x="199" y="427"/>
                  </a:cubicBezTo>
                  <a:cubicBezTo>
                    <a:pt x="199" y="427"/>
                    <a:pt x="199" y="427"/>
                    <a:pt x="199" y="427"/>
                  </a:cubicBezTo>
                  <a:cubicBezTo>
                    <a:pt x="198" y="427"/>
                    <a:pt x="197" y="427"/>
                    <a:pt x="199" y="427"/>
                  </a:cubicBezTo>
                  <a:cubicBezTo>
                    <a:pt x="199" y="427"/>
                    <a:pt x="199" y="427"/>
                    <a:pt x="199" y="427"/>
                  </a:cubicBezTo>
                  <a:cubicBezTo>
                    <a:pt x="197" y="428"/>
                    <a:pt x="197" y="428"/>
                    <a:pt x="197" y="428"/>
                  </a:cubicBezTo>
                  <a:cubicBezTo>
                    <a:pt x="200" y="428"/>
                    <a:pt x="198" y="428"/>
                    <a:pt x="198" y="428"/>
                  </a:cubicBezTo>
                  <a:cubicBezTo>
                    <a:pt x="197" y="429"/>
                    <a:pt x="194" y="427"/>
                    <a:pt x="194" y="429"/>
                  </a:cubicBezTo>
                  <a:cubicBezTo>
                    <a:pt x="194" y="429"/>
                    <a:pt x="194" y="429"/>
                    <a:pt x="194" y="429"/>
                  </a:cubicBezTo>
                  <a:cubicBezTo>
                    <a:pt x="189" y="432"/>
                    <a:pt x="183" y="435"/>
                    <a:pt x="180" y="441"/>
                  </a:cubicBezTo>
                  <a:cubicBezTo>
                    <a:pt x="180" y="442"/>
                    <a:pt x="179" y="443"/>
                    <a:pt x="178" y="444"/>
                  </a:cubicBezTo>
                  <a:cubicBezTo>
                    <a:pt x="178" y="441"/>
                    <a:pt x="178" y="437"/>
                    <a:pt x="180" y="434"/>
                  </a:cubicBezTo>
                  <a:cubicBezTo>
                    <a:pt x="179" y="431"/>
                    <a:pt x="178" y="427"/>
                    <a:pt x="179" y="425"/>
                  </a:cubicBezTo>
                  <a:cubicBezTo>
                    <a:pt x="178" y="412"/>
                    <a:pt x="182" y="402"/>
                    <a:pt x="179" y="389"/>
                  </a:cubicBezTo>
                  <a:cubicBezTo>
                    <a:pt x="179" y="390"/>
                    <a:pt x="178" y="389"/>
                    <a:pt x="177" y="389"/>
                  </a:cubicBezTo>
                  <a:cubicBezTo>
                    <a:pt x="178" y="389"/>
                    <a:pt x="178" y="389"/>
                    <a:pt x="178" y="389"/>
                  </a:cubicBezTo>
                  <a:cubicBezTo>
                    <a:pt x="176" y="388"/>
                    <a:pt x="176" y="388"/>
                    <a:pt x="176" y="388"/>
                  </a:cubicBezTo>
                  <a:cubicBezTo>
                    <a:pt x="176" y="387"/>
                    <a:pt x="178" y="387"/>
                    <a:pt x="178" y="388"/>
                  </a:cubicBezTo>
                  <a:cubicBezTo>
                    <a:pt x="178" y="383"/>
                    <a:pt x="177" y="379"/>
                    <a:pt x="178" y="374"/>
                  </a:cubicBezTo>
                  <a:cubicBezTo>
                    <a:pt x="175" y="374"/>
                    <a:pt x="177" y="371"/>
                    <a:pt x="175" y="371"/>
                  </a:cubicBezTo>
                  <a:cubicBezTo>
                    <a:pt x="176" y="371"/>
                    <a:pt x="176" y="371"/>
                    <a:pt x="176" y="371"/>
                  </a:cubicBezTo>
                  <a:cubicBezTo>
                    <a:pt x="175" y="368"/>
                    <a:pt x="175" y="368"/>
                    <a:pt x="177" y="365"/>
                  </a:cubicBezTo>
                  <a:cubicBezTo>
                    <a:pt x="178" y="353"/>
                    <a:pt x="176" y="340"/>
                    <a:pt x="174" y="326"/>
                  </a:cubicBezTo>
                  <a:cubicBezTo>
                    <a:pt x="170" y="313"/>
                    <a:pt x="162" y="297"/>
                    <a:pt x="148" y="288"/>
                  </a:cubicBezTo>
                  <a:cubicBezTo>
                    <a:pt x="143" y="290"/>
                    <a:pt x="142" y="286"/>
                    <a:pt x="138" y="288"/>
                  </a:cubicBezTo>
                  <a:cubicBezTo>
                    <a:pt x="138" y="287"/>
                    <a:pt x="138" y="287"/>
                    <a:pt x="138" y="287"/>
                  </a:cubicBezTo>
                  <a:cubicBezTo>
                    <a:pt x="136" y="288"/>
                    <a:pt x="136" y="286"/>
                    <a:pt x="133" y="284"/>
                  </a:cubicBezTo>
                  <a:cubicBezTo>
                    <a:pt x="133" y="285"/>
                    <a:pt x="132" y="284"/>
                    <a:pt x="132" y="286"/>
                  </a:cubicBezTo>
                  <a:cubicBezTo>
                    <a:pt x="131" y="287"/>
                    <a:pt x="131" y="282"/>
                    <a:pt x="129" y="283"/>
                  </a:cubicBezTo>
                  <a:cubicBezTo>
                    <a:pt x="129" y="282"/>
                    <a:pt x="129" y="284"/>
                    <a:pt x="129" y="283"/>
                  </a:cubicBezTo>
                  <a:cubicBezTo>
                    <a:pt x="125" y="285"/>
                    <a:pt x="129" y="282"/>
                    <a:pt x="127" y="279"/>
                  </a:cubicBezTo>
                  <a:cubicBezTo>
                    <a:pt x="120" y="278"/>
                    <a:pt x="113" y="280"/>
                    <a:pt x="107" y="278"/>
                  </a:cubicBezTo>
                  <a:cubicBezTo>
                    <a:pt x="108" y="278"/>
                    <a:pt x="108" y="280"/>
                    <a:pt x="107" y="280"/>
                  </a:cubicBezTo>
                  <a:cubicBezTo>
                    <a:pt x="107" y="276"/>
                    <a:pt x="105" y="280"/>
                    <a:pt x="104" y="279"/>
                  </a:cubicBezTo>
                  <a:cubicBezTo>
                    <a:pt x="104" y="278"/>
                    <a:pt x="105" y="278"/>
                    <a:pt x="105" y="278"/>
                  </a:cubicBezTo>
                  <a:cubicBezTo>
                    <a:pt x="103" y="276"/>
                    <a:pt x="101" y="278"/>
                    <a:pt x="98" y="277"/>
                  </a:cubicBezTo>
                  <a:cubicBezTo>
                    <a:pt x="96" y="278"/>
                    <a:pt x="94" y="275"/>
                    <a:pt x="92" y="277"/>
                  </a:cubicBezTo>
                  <a:cubicBezTo>
                    <a:pt x="93" y="275"/>
                    <a:pt x="91" y="276"/>
                    <a:pt x="91" y="275"/>
                  </a:cubicBezTo>
                  <a:cubicBezTo>
                    <a:pt x="89" y="279"/>
                    <a:pt x="88" y="273"/>
                    <a:pt x="85" y="275"/>
                  </a:cubicBezTo>
                  <a:cubicBezTo>
                    <a:pt x="86" y="275"/>
                    <a:pt x="86" y="275"/>
                    <a:pt x="86" y="275"/>
                  </a:cubicBezTo>
                  <a:cubicBezTo>
                    <a:pt x="80" y="274"/>
                    <a:pt x="77" y="272"/>
                    <a:pt x="72" y="271"/>
                  </a:cubicBezTo>
                  <a:cubicBezTo>
                    <a:pt x="69" y="270"/>
                    <a:pt x="69" y="264"/>
                    <a:pt x="66" y="264"/>
                  </a:cubicBezTo>
                  <a:cubicBezTo>
                    <a:pt x="65" y="265"/>
                    <a:pt x="65" y="265"/>
                    <a:pt x="64" y="265"/>
                  </a:cubicBezTo>
                  <a:cubicBezTo>
                    <a:pt x="64" y="264"/>
                    <a:pt x="65" y="264"/>
                    <a:pt x="65" y="264"/>
                  </a:cubicBezTo>
                  <a:cubicBezTo>
                    <a:pt x="63" y="263"/>
                    <a:pt x="63" y="260"/>
                    <a:pt x="62" y="259"/>
                  </a:cubicBezTo>
                  <a:cubicBezTo>
                    <a:pt x="62" y="259"/>
                    <a:pt x="61" y="258"/>
                    <a:pt x="60" y="259"/>
                  </a:cubicBezTo>
                  <a:cubicBezTo>
                    <a:pt x="61" y="256"/>
                    <a:pt x="56" y="255"/>
                    <a:pt x="57" y="252"/>
                  </a:cubicBezTo>
                  <a:cubicBezTo>
                    <a:pt x="54" y="254"/>
                    <a:pt x="54" y="252"/>
                    <a:pt x="53" y="251"/>
                  </a:cubicBezTo>
                  <a:cubicBezTo>
                    <a:pt x="53" y="251"/>
                    <a:pt x="54" y="250"/>
                    <a:pt x="54" y="250"/>
                  </a:cubicBezTo>
                  <a:cubicBezTo>
                    <a:pt x="53" y="249"/>
                    <a:pt x="53" y="248"/>
                    <a:pt x="53" y="245"/>
                  </a:cubicBezTo>
                  <a:cubicBezTo>
                    <a:pt x="52" y="245"/>
                    <a:pt x="50" y="245"/>
                    <a:pt x="50" y="244"/>
                  </a:cubicBezTo>
                  <a:cubicBezTo>
                    <a:pt x="52" y="242"/>
                    <a:pt x="50" y="241"/>
                    <a:pt x="50" y="240"/>
                  </a:cubicBezTo>
                  <a:cubicBezTo>
                    <a:pt x="48" y="241"/>
                    <a:pt x="46" y="240"/>
                    <a:pt x="47" y="239"/>
                  </a:cubicBezTo>
                  <a:cubicBezTo>
                    <a:pt x="49" y="238"/>
                    <a:pt x="49" y="238"/>
                    <a:pt x="49" y="238"/>
                  </a:cubicBezTo>
                  <a:cubicBezTo>
                    <a:pt x="46" y="235"/>
                    <a:pt x="48" y="230"/>
                    <a:pt x="44" y="225"/>
                  </a:cubicBezTo>
                  <a:cubicBezTo>
                    <a:pt x="45" y="224"/>
                    <a:pt x="45" y="224"/>
                    <a:pt x="45" y="224"/>
                  </a:cubicBezTo>
                  <a:cubicBezTo>
                    <a:pt x="42" y="219"/>
                    <a:pt x="42" y="213"/>
                    <a:pt x="37" y="209"/>
                  </a:cubicBezTo>
                  <a:cubicBezTo>
                    <a:pt x="37" y="208"/>
                    <a:pt x="37" y="207"/>
                    <a:pt x="36" y="205"/>
                  </a:cubicBezTo>
                  <a:cubicBezTo>
                    <a:pt x="37" y="205"/>
                    <a:pt x="39" y="204"/>
                    <a:pt x="40" y="203"/>
                  </a:cubicBezTo>
                  <a:cubicBezTo>
                    <a:pt x="36" y="203"/>
                    <a:pt x="36" y="203"/>
                    <a:pt x="36" y="203"/>
                  </a:cubicBezTo>
                  <a:cubicBezTo>
                    <a:pt x="41" y="201"/>
                    <a:pt x="44" y="197"/>
                    <a:pt x="48" y="196"/>
                  </a:cubicBezTo>
                  <a:cubicBezTo>
                    <a:pt x="47" y="198"/>
                    <a:pt x="49" y="198"/>
                    <a:pt x="49" y="199"/>
                  </a:cubicBezTo>
                  <a:cubicBezTo>
                    <a:pt x="50" y="198"/>
                    <a:pt x="50" y="196"/>
                    <a:pt x="52" y="196"/>
                  </a:cubicBezTo>
                  <a:cubicBezTo>
                    <a:pt x="51" y="199"/>
                    <a:pt x="51" y="199"/>
                    <a:pt x="51" y="199"/>
                  </a:cubicBezTo>
                  <a:cubicBezTo>
                    <a:pt x="52" y="197"/>
                    <a:pt x="56" y="193"/>
                    <a:pt x="59" y="190"/>
                  </a:cubicBezTo>
                  <a:cubicBezTo>
                    <a:pt x="59" y="197"/>
                    <a:pt x="61" y="192"/>
                    <a:pt x="62" y="201"/>
                  </a:cubicBezTo>
                  <a:cubicBezTo>
                    <a:pt x="60" y="200"/>
                    <a:pt x="60" y="200"/>
                    <a:pt x="60" y="200"/>
                  </a:cubicBezTo>
                  <a:cubicBezTo>
                    <a:pt x="61" y="202"/>
                    <a:pt x="61" y="203"/>
                    <a:pt x="62" y="206"/>
                  </a:cubicBezTo>
                  <a:cubicBezTo>
                    <a:pt x="64" y="206"/>
                    <a:pt x="65" y="204"/>
                    <a:pt x="64" y="199"/>
                  </a:cubicBezTo>
                  <a:cubicBezTo>
                    <a:pt x="68" y="202"/>
                    <a:pt x="65" y="203"/>
                    <a:pt x="68" y="212"/>
                  </a:cubicBezTo>
                  <a:cubicBezTo>
                    <a:pt x="71" y="214"/>
                    <a:pt x="66" y="208"/>
                    <a:pt x="69" y="207"/>
                  </a:cubicBezTo>
                  <a:cubicBezTo>
                    <a:pt x="70" y="206"/>
                    <a:pt x="71" y="211"/>
                    <a:pt x="75" y="215"/>
                  </a:cubicBezTo>
                  <a:cubicBezTo>
                    <a:pt x="82" y="221"/>
                    <a:pt x="78" y="220"/>
                    <a:pt x="81" y="223"/>
                  </a:cubicBezTo>
                  <a:cubicBezTo>
                    <a:pt x="79" y="223"/>
                    <a:pt x="71" y="217"/>
                    <a:pt x="73" y="217"/>
                  </a:cubicBezTo>
                  <a:cubicBezTo>
                    <a:pt x="65" y="209"/>
                    <a:pt x="73" y="224"/>
                    <a:pt x="68" y="218"/>
                  </a:cubicBezTo>
                  <a:cubicBezTo>
                    <a:pt x="75" y="226"/>
                    <a:pt x="76" y="226"/>
                    <a:pt x="82" y="226"/>
                  </a:cubicBezTo>
                  <a:cubicBezTo>
                    <a:pt x="79" y="225"/>
                    <a:pt x="85" y="224"/>
                    <a:pt x="82" y="223"/>
                  </a:cubicBezTo>
                  <a:cubicBezTo>
                    <a:pt x="98" y="219"/>
                    <a:pt x="96" y="225"/>
                    <a:pt x="106" y="216"/>
                  </a:cubicBezTo>
                  <a:cubicBezTo>
                    <a:pt x="103" y="216"/>
                    <a:pt x="111" y="202"/>
                    <a:pt x="104" y="206"/>
                  </a:cubicBezTo>
                  <a:cubicBezTo>
                    <a:pt x="104" y="204"/>
                    <a:pt x="105" y="201"/>
                    <a:pt x="107" y="200"/>
                  </a:cubicBezTo>
                  <a:cubicBezTo>
                    <a:pt x="107" y="203"/>
                    <a:pt x="110" y="197"/>
                    <a:pt x="110" y="201"/>
                  </a:cubicBezTo>
                  <a:cubicBezTo>
                    <a:pt x="111" y="198"/>
                    <a:pt x="111" y="198"/>
                    <a:pt x="111" y="198"/>
                  </a:cubicBezTo>
                  <a:cubicBezTo>
                    <a:pt x="111" y="204"/>
                    <a:pt x="111" y="204"/>
                    <a:pt x="111" y="204"/>
                  </a:cubicBezTo>
                  <a:cubicBezTo>
                    <a:pt x="114" y="201"/>
                    <a:pt x="118" y="196"/>
                    <a:pt x="120" y="194"/>
                  </a:cubicBezTo>
                  <a:cubicBezTo>
                    <a:pt x="121" y="189"/>
                    <a:pt x="117" y="195"/>
                    <a:pt x="119" y="190"/>
                  </a:cubicBezTo>
                  <a:cubicBezTo>
                    <a:pt x="119" y="192"/>
                    <a:pt x="121" y="189"/>
                    <a:pt x="122" y="186"/>
                  </a:cubicBezTo>
                  <a:cubicBezTo>
                    <a:pt x="120" y="191"/>
                    <a:pt x="119" y="186"/>
                    <a:pt x="120" y="182"/>
                  </a:cubicBezTo>
                  <a:cubicBezTo>
                    <a:pt x="120" y="181"/>
                    <a:pt x="121" y="180"/>
                    <a:pt x="121" y="179"/>
                  </a:cubicBezTo>
                  <a:cubicBezTo>
                    <a:pt x="122" y="180"/>
                    <a:pt x="122" y="180"/>
                    <a:pt x="122" y="181"/>
                  </a:cubicBezTo>
                  <a:cubicBezTo>
                    <a:pt x="122" y="182"/>
                    <a:pt x="122" y="182"/>
                    <a:pt x="122" y="183"/>
                  </a:cubicBezTo>
                  <a:cubicBezTo>
                    <a:pt x="123" y="183"/>
                    <a:pt x="123" y="183"/>
                    <a:pt x="123" y="183"/>
                  </a:cubicBezTo>
                  <a:cubicBezTo>
                    <a:pt x="123" y="183"/>
                    <a:pt x="122" y="183"/>
                    <a:pt x="122" y="183"/>
                  </a:cubicBezTo>
                  <a:cubicBezTo>
                    <a:pt x="122" y="188"/>
                    <a:pt x="125" y="188"/>
                    <a:pt x="126" y="189"/>
                  </a:cubicBezTo>
                  <a:cubicBezTo>
                    <a:pt x="126" y="193"/>
                    <a:pt x="126" y="193"/>
                    <a:pt x="126" y="193"/>
                  </a:cubicBezTo>
                  <a:cubicBezTo>
                    <a:pt x="127" y="193"/>
                    <a:pt x="127" y="193"/>
                    <a:pt x="127" y="193"/>
                  </a:cubicBezTo>
                  <a:cubicBezTo>
                    <a:pt x="130" y="197"/>
                    <a:pt x="134" y="202"/>
                    <a:pt x="132" y="203"/>
                  </a:cubicBezTo>
                  <a:cubicBezTo>
                    <a:pt x="134" y="205"/>
                    <a:pt x="136" y="206"/>
                    <a:pt x="135" y="203"/>
                  </a:cubicBezTo>
                  <a:cubicBezTo>
                    <a:pt x="136" y="205"/>
                    <a:pt x="140" y="212"/>
                    <a:pt x="151" y="211"/>
                  </a:cubicBezTo>
                  <a:cubicBezTo>
                    <a:pt x="161" y="208"/>
                    <a:pt x="165" y="201"/>
                    <a:pt x="167" y="197"/>
                  </a:cubicBezTo>
                  <a:cubicBezTo>
                    <a:pt x="164" y="201"/>
                    <a:pt x="163" y="200"/>
                    <a:pt x="162" y="200"/>
                  </a:cubicBezTo>
                  <a:cubicBezTo>
                    <a:pt x="161" y="197"/>
                    <a:pt x="164" y="198"/>
                    <a:pt x="164" y="194"/>
                  </a:cubicBezTo>
                  <a:cubicBezTo>
                    <a:pt x="165" y="195"/>
                    <a:pt x="167" y="192"/>
                    <a:pt x="166" y="196"/>
                  </a:cubicBezTo>
                  <a:cubicBezTo>
                    <a:pt x="170" y="191"/>
                    <a:pt x="171" y="185"/>
                    <a:pt x="173" y="179"/>
                  </a:cubicBezTo>
                  <a:cubicBezTo>
                    <a:pt x="173" y="180"/>
                    <a:pt x="173" y="180"/>
                    <a:pt x="174" y="181"/>
                  </a:cubicBezTo>
                  <a:cubicBezTo>
                    <a:pt x="174" y="181"/>
                    <a:pt x="174" y="181"/>
                    <a:pt x="174" y="182"/>
                  </a:cubicBezTo>
                  <a:cubicBezTo>
                    <a:pt x="174" y="182"/>
                    <a:pt x="174" y="182"/>
                    <a:pt x="174" y="183"/>
                  </a:cubicBezTo>
                  <a:cubicBezTo>
                    <a:pt x="175" y="184"/>
                    <a:pt x="175" y="185"/>
                    <a:pt x="176" y="186"/>
                  </a:cubicBezTo>
                  <a:cubicBezTo>
                    <a:pt x="175" y="185"/>
                    <a:pt x="175" y="185"/>
                    <a:pt x="175" y="184"/>
                  </a:cubicBezTo>
                  <a:cubicBezTo>
                    <a:pt x="175" y="185"/>
                    <a:pt x="175" y="186"/>
                    <a:pt x="176" y="187"/>
                  </a:cubicBezTo>
                  <a:cubicBezTo>
                    <a:pt x="176" y="187"/>
                    <a:pt x="176" y="187"/>
                    <a:pt x="176" y="187"/>
                  </a:cubicBezTo>
                  <a:cubicBezTo>
                    <a:pt x="177" y="189"/>
                    <a:pt x="177" y="190"/>
                    <a:pt x="178" y="191"/>
                  </a:cubicBezTo>
                  <a:cubicBezTo>
                    <a:pt x="176" y="191"/>
                    <a:pt x="176" y="191"/>
                    <a:pt x="176" y="191"/>
                  </a:cubicBezTo>
                  <a:cubicBezTo>
                    <a:pt x="176" y="194"/>
                    <a:pt x="188" y="201"/>
                    <a:pt x="189" y="198"/>
                  </a:cubicBezTo>
                  <a:cubicBezTo>
                    <a:pt x="205" y="196"/>
                    <a:pt x="210" y="186"/>
                    <a:pt x="213" y="179"/>
                  </a:cubicBezTo>
                  <a:cubicBezTo>
                    <a:pt x="214" y="178"/>
                    <a:pt x="214" y="178"/>
                    <a:pt x="214" y="178"/>
                  </a:cubicBezTo>
                  <a:cubicBezTo>
                    <a:pt x="214" y="178"/>
                    <a:pt x="214" y="178"/>
                    <a:pt x="214" y="178"/>
                  </a:cubicBezTo>
                  <a:cubicBezTo>
                    <a:pt x="214" y="178"/>
                    <a:pt x="214" y="177"/>
                    <a:pt x="214" y="177"/>
                  </a:cubicBezTo>
                  <a:cubicBezTo>
                    <a:pt x="214" y="177"/>
                    <a:pt x="215" y="177"/>
                    <a:pt x="215" y="177"/>
                  </a:cubicBezTo>
                  <a:cubicBezTo>
                    <a:pt x="219" y="183"/>
                    <a:pt x="215" y="181"/>
                    <a:pt x="216" y="184"/>
                  </a:cubicBezTo>
                  <a:cubicBezTo>
                    <a:pt x="224" y="191"/>
                    <a:pt x="234" y="187"/>
                    <a:pt x="239" y="182"/>
                  </a:cubicBezTo>
                  <a:cubicBezTo>
                    <a:pt x="239" y="182"/>
                    <a:pt x="240" y="183"/>
                    <a:pt x="239" y="183"/>
                  </a:cubicBezTo>
                  <a:cubicBezTo>
                    <a:pt x="244" y="179"/>
                    <a:pt x="250" y="173"/>
                    <a:pt x="253" y="167"/>
                  </a:cubicBezTo>
                  <a:cubicBezTo>
                    <a:pt x="255" y="173"/>
                    <a:pt x="258" y="178"/>
                    <a:pt x="262" y="183"/>
                  </a:cubicBezTo>
                  <a:cubicBezTo>
                    <a:pt x="272" y="194"/>
                    <a:pt x="282" y="179"/>
                    <a:pt x="282" y="172"/>
                  </a:cubicBezTo>
                  <a:cubicBezTo>
                    <a:pt x="282" y="171"/>
                    <a:pt x="283" y="172"/>
                    <a:pt x="283" y="173"/>
                  </a:cubicBezTo>
                  <a:cubicBezTo>
                    <a:pt x="283" y="162"/>
                    <a:pt x="288" y="150"/>
                    <a:pt x="283" y="141"/>
                  </a:cubicBezTo>
                  <a:cubicBezTo>
                    <a:pt x="281" y="138"/>
                    <a:pt x="281" y="138"/>
                    <a:pt x="281" y="138"/>
                  </a:cubicBezTo>
                  <a:cubicBezTo>
                    <a:pt x="282" y="136"/>
                    <a:pt x="283" y="136"/>
                    <a:pt x="284" y="134"/>
                  </a:cubicBezTo>
                  <a:cubicBezTo>
                    <a:pt x="283" y="132"/>
                    <a:pt x="283" y="124"/>
                    <a:pt x="282" y="122"/>
                  </a:cubicBezTo>
                  <a:cubicBezTo>
                    <a:pt x="283" y="121"/>
                    <a:pt x="283" y="123"/>
                    <a:pt x="283" y="123"/>
                  </a:cubicBezTo>
                  <a:cubicBezTo>
                    <a:pt x="284" y="122"/>
                    <a:pt x="284" y="121"/>
                    <a:pt x="284" y="120"/>
                  </a:cubicBezTo>
                  <a:cubicBezTo>
                    <a:pt x="285" y="120"/>
                    <a:pt x="286" y="120"/>
                    <a:pt x="287" y="120"/>
                  </a:cubicBezTo>
                  <a:cubicBezTo>
                    <a:pt x="293" y="141"/>
                    <a:pt x="294" y="171"/>
                    <a:pt x="312" y="180"/>
                  </a:cubicBezTo>
                  <a:cubicBezTo>
                    <a:pt x="316" y="182"/>
                    <a:pt x="313" y="183"/>
                    <a:pt x="315" y="184"/>
                  </a:cubicBezTo>
                  <a:cubicBezTo>
                    <a:pt x="325" y="187"/>
                    <a:pt x="336" y="188"/>
                    <a:pt x="347" y="188"/>
                  </a:cubicBezTo>
                  <a:cubicBezTo>
                    <a:pt x="346" y="189"/>
                    <a:pt x="345" y="190"/>
                    <a:pt x="344" y="191"/>
                  </a:cubicBezTo>
                  <a:cubicBezTo>
                    <a:pt x="346" y="193"/>
                    <a:pt x="342" y="195"/>
                    <a:pt x="343" y="196"/>
                  </a:cubicBezTo>
                  <a:cubicBezTo>
                    <a:pt x="343" y="196"/>
                    <a:pt x="343" y="196"/>
                    <a:pt x="343" y="195"/>
                  </a:cubicBezTo>
                  <a:cubicBezTo>
                    <a:pt x="340" y="201"/>
                    <a:pt x="343" y="196"/>
                    <a:pt x="338" y="200"/>
                  </a:cubicBezTo>
                  <a:cubicBezTo>
                    <a:pt x="327" y="213"/>
                    <a:pt x="329" y="230"/>
                    <a:pt x="329" y="240"/>
                  </a:cubicBezTo>
                  <a:cubicBezTo>
                    <a:pt x="330" y="251"/>
                    <a:pt x="331" y="257"/>
                    <a:pt x="326" y="263"/>
                  </a:cubicBezTo>
                  <a:cubicBezTo>
                    <a:pt x="327" y="267"/>
                    <a:pt x="324" y="267"/>
                    <a:pt x="325" y="270"/>
                  </a:cubicBezTo>
                  <a:cubicBezTo>
                    <a:pt x="324" y="269"/>
                    <a:pt x="324" y="269"/>
                    <a:pt x="324" y="269"/>
                  </a:cubicBezTo>
                  <a:cubicBezTo>
                    <a:pt x="324" y="271"/>
                    <a:pt x="323" y="270"/>
                    <a:pt x="321" y="270"/>
                  </a:cubicBezTo>
                  <a:cubicBezTo>
                    <a:pt x="321" y="271"/>
                    <a:pt x="320" y="271"/>
                    <a:pt x="321" y="272"/>
                  </a:cubicBezTo>
                  <a:cubicBezTo>
                    <a:pt x="322" y="274"/>
                    <a:pt x="319" y="270"/>
                    <a:pt x="318" y="271"/>
                  </a:cubicBezTo>
                  <a:cubicBezTo>
                    <a:pt x="318" y="271"/>
                    <a:pt x="319" y="272"/>
                    <a:pt x="318" y="272"/>
                  </a:cubicBezTo>
                  <a:cubicBezTo>
                    <a:pt x="317" y="275"/>
                    <a:pt x="318" y="271"/>
                    <a:pt x="315" y="270"/>
                  </a:cubicBezTo>
                  <a:cubicBezTo>
                    <a:pt x="311" y="273"/>
                    <a:pt x="306" y="276"/>
                    <a:pt x="302" y="277"/>
                  </a:cubicBezTo>
                  <a:cubicBezTo>
                    <a:pt x="302" y="277"/>
                    <a:pt x="303" y="278"/>
                    <a:pt x="302" y="278"/>
                  </a:cubicBezTo>
                  <a:cubicBezTo>
                    <a:pt x="301" y="275"/>
                    <a:pt x="301" y="280"/>
                    <a:pt x="299" y="279"/>
                  </a:cubicBezTo>
                  <a:cubicBezTo>
                    <a:pt x="300" y="277"/>
                    <a:pt x="300" y="277"/>
                    <a:pt x="300" y="277"/>
                  </a:cubicBezTo>
                  <a:cubicBezTo>
                    <a:pt x="297" y="277"/>
                    <a:pt x="296" y="279"/>
                    <a:pt x="293" y="279"/>
                  </a:cubicBezTo>
                  <a:cubicBezTo>
                    <a:pt x="292" y="280"/>
                    <a:pt x="288" y="279"/>
                    <a:pt x="287" y="281"/>
                  </a:cubicBezTo>
                  <a:cubicBezTo>
                    <a:pt x="287" y="280"/>
                    <a:pt x="286" y="280"/>
                    <a:pt x="285" y="280"/>
                  </a:cubicBezTo>
                  <a:cubicBezTo>
                    <a:pt x="285" y="284"/>
                    <a:pt x="281" y="280"/>
                    <a:pt x="280" y="284"/>
                  </a:cubicBezTo>
                  <a:cubicBezTo>
                    <a:pt x="280" y="283"/>
                    <a:pt x="280" y="283"/>
                    <a:pt x="280" y="283"/>
                  </a:cubicBezTo>
                  <a:cubicBezTo>
                    <a:pt x="274" y="287"/>
                    <a:pt x="267" y="290"/>
                    <a:pt x="263" y="297"/>
                  </a:cubicBezTo>
                  <a:cubicBezTo>
                    <a:pt x="260" y="300"/>
                    <a:pt x="256" y="300"/>
                    <a:pt x="254" y="305"/>
                  </a:cubicBezTo>
                  <a:cubicBezTo>
                    <a:pt x="254" y="306"/>
                    <a:pt x="255" y="306"/>
                    <a:pt x="255" y="307"/>
                  </a:cubicBezTo>
                  <a:cubicBezTo>
                    <a:pt x="255" y="308"/>
                    <a:pt x="254" y="306"/>
                    <a:pt x="254" y="306"/>
                  </a:cubicBezTo>
                  <a:cubicBezTo>
                    <a:pt x="254" y="309"/>
                    <a:pt x="251" y="310"/>
                    <a:pt x="250" y="312"/>
                  </a:cubicBezTo>
                  <a:cubicBezTo>
                    <a:pt x="250" y="313"/>
                    <a:pt x="250" y="314"/>
                    <a:pt x="251" y="314"/>
                  </a:cubicBezTo>
                  <a:cubicBezTo>
                    <a:pt x="247" y="315"/>
                    <a:pt x="248" y="320"/>
                    <a:pt x="245" y="322"/>
                  </a:cubicBezTo>
                  <a:cubicBezTo>
                    <a:pt x="248" y="322"/>
                    <a:pt x="246" y="324"/>
                    <a:pt x="247" y="325"/>
                  </a:cubicBezTo>
                  <a:cubicBezTo>
                    <a:pt x="246" y="326"/>
                    <a:pt x="245" y="326"/>
                    <a:pt x="245" y="325"/>
                  </a:cubicBezTo>
                  <a:cubicBezTo>
                    <a:pt x="245" y="327"/>
                    <a:pt x="244" y="328"/>
                    <a:pt x="243" y="330"/>
                  </a:cubicBezTo>
                  <a:cubicBezTo>
                    <a:pt x="243" y="332"/>
                    <a:pt x="244" y="333"/>
                    <a:pt x="243" y="334"/>
                  </a:cubicBezTo>
                  <a:cubicBezTo>
                    <a:pt x="241" y="334"/>
                    <a:pt x="242" y="336"/>
                    <a:pt x="241" y="338"/>
                  </a:cubicBezTo>
                  <a:cubicBezTo>
                    <a:pt x="243" y="338"/>
                    <a:pt x="244" y="340"/>
                    <a:pt x="243" y="341"/>
                  </a:cubicBezTo>
                  <a:cubicBezTo>
                    <a:pt x="240" y="340"/>
                    <a:pt x="240" y="340"/>
                    <a:pt x="240" y="340"/>
                  </a:cubicBezTo>
                  <a:cubicBezTo>
                    <a:pt x="241" y="344"/>
                    <a:pt x="237" y="350"/>
                    <a:pt x="240" y="355"/>
                  </a:cubicBezTo>
                  <a:cubicBezTo>
                    <a:pt x="238" y="355"/>
                    <a:pt x="238" y="355"/>
                    <a:pt x="238" y="355"/>
                  </a:cubicBezTo>
                  <a:cubicBezTo>
                    <a:pt x="239" y="360"/>
                    <a:pt x="236" y="365"/>
                    <a:pt x="239" y="370"/>
                  </a:cubicBezTo>
                  <a:cubicBezTo>
                    <a:pt x="238" y="371"/>
                    <a:pt x="237" y="373"/>
                    <a:pt x="237" y="374"/>
                  </a:cubicBezTo>
                  <a:cubicBezTo>
                    <a:pt x="239" y="376"/>
                    <a:pt x="238" y="376"/>
                    <a:pt x="241" y="378"/>
                  </a:cubicBezTo>
                  <a:cubicBezTo>
                    <a:pt x="241" y="378"/>
                    <a:pt x="239" y="379"/>
                    <a:pt x="239" y="379"/>
                  </a:cubicBezTo>
                  <a:cubicBezTo>
                    <a:pt x="238" y="381"/>
                    <a:pt x="236" y="383"/>
                    <a:pt x="238" y="385"/>
                  </a:cubicBezTo>
                  <a:cubicBezTo>
                    <a:pt x="237" y="385"/>
                    <a:pt x="237" y="385"/>
                    <a:pt x="237" y="385"/>
                  </a:cubicBezTo>
                  <a:cubicBezTo>
                    <a:pt x="238" y="387"/>
                    <a:pt x="240" y="389"/>
                    <a:pt x="238" y="391"/>
                  </a:cubicBezTo>
                  <a:cubicBezTo>
                    <a:pt x="239" y="391"/>
                    <a:pt x="239" y="393"/>
                    <a:pt x="241" y="393"/>
                  </a:cubicBezTo>
                  <a:cubicBezTo>
                    <a:pt x="241" y="393"/>
                    <a:pt x="239" y="393"/>
                    <a:pt x="240" y="394"/>
                  </a:cubicBezTo>
                  <a:cubicBezTo>
                    <a:pt x="238" y="393"/>
                    <a:pt x="238" y="393"/>
                    <a:pt x="238" y="393"/>
                  </a:cubicBezTo>
                  <a:cubicBezTo>
                    <a:pt x="237" y="397"/>
                    <a:pt x="238" y="401"/>
                    <a:pt x="239" y="405"/>
                  </a:cubicBezTo>
                  <a:cubicBezTo>
                    <a:pt x="236" y="406"/>
                    <a:pt x="239" y="409"/>
                    <a:pt x="237" y="411"/>
                  </a:cubicBezTo>
                  <a:cubicBezTo>
                    <a:pt x="239" y="412"/>
                    <a:pt x="237" y="415"/>
                    <a:pt x="240" y="416"/>
                  </a:cubicBezTo>
                  <a:cubicBezTo>
                    <a:pt x="238" y="416"/>
                    <a:pt x="238" y="416"/>
                    <a:pt x="238" y="416"/>
                  </a:cubicBezTo>
                  <a:cubicBezTo>
                    <a:pt x="238" y="418"/>
                    <a:pt x="238" y="420"/>
                    <a:pt x="237" y="423"/>
                  </a:cubicBezTo>
                  <a:cubicBezTo>
                    <a:pt x="237" y="424"/>
                    <a:pt x="239" y="424"/>
                    <a:pt x="240" y="425"/>
                  </a:cubicBezTo>
                  <a:cubicBezTo>
                    <a:pt x="238" y="425"/>
                    <a:pt x="238" y="425"/>
                    <a:pt x="238" y="425"/>
                  </a:cubicBezTo>
                  <a:cubicBezTo>
                    <a:pt x="239" y="426"/>
                    <a:pt x="241" y="427"/>
                    <a:pt x="243" y="427"/>
                  </a:cubicBezTo>
                  <a:cubicBezTo>
                    <a:pt x="242" y="428"/>
                    <a:pt x="243" y="428"/>
                    <a:pt x="242" y="429"/>
                  </a:cubicBezTo>
                  <a:cubicBezTo>
                    <a:pt x="241" y="428"/>
                    <a:pt x="239" y="428"/>
                    <a:pt x="237" y="427"/>
                  </a:cubicBezTo>
                  <a:cubicBezTo>
                    <a:pt x="237" y="428"/>
                    <a:pt x="240" y="430"/>
                    <a:pt x="238" y="431"/>
                  </a:cubicBezTo>
                  <a:cubicBezTo>
                    <a:pt x="238" y="432"/>
                    <a:pt x="239" y="433"/>
                    <a:pt x="241" y="433"/>
                  </a:cubicBezTo>
                  <a:cubicBezTo>
                    <a:pt x="240" y="433"/>
                    <a:pt x="239" y="434"/>
                    <a:pt x="239" y="433"/>
                  </a:cubicBezTo>
                  <a:cubicBezTo>
                    <a:pt x="239" y="434"/>
                    <a:pt x="239" y="435"/>
                    <a:pt x="240" y="435"/>
                  </a:cubicBezTo>
                  <a:cubicBezTo>
                    <a:pt x="240" y="435"/>
                    <a:pt x="240" y="435"/>
                    <a:pt x="240" y="435"/>
                  </a:cubicBezTo>
                  <a:cubicBezTo>
                    <a:pt x="241" y="435"/>
                    <a:pt x="241" y="436"/>
                    <a:pt x="243" y="436"/>
                  </a:cubicBezTo>
                  <a:cubicBezTo>
                    <a:pt x="243" y="435"/>
                    <a:pt x="243" y="435"/>
                    <a:pt x="243" y="435"/>
                  </a:cubicBezTo>
                  <a:cubicBezTo>
                    <a:pt x="244" y="435"/>
                    <a:pt x="245" y="436"/>
                    <a:pt x="243" y="437"/>
                  </a:cubicBezTo>
                  <a:cubicBezTo>
                    <a:pt x="242" y="437"/>
                    <a:pt x="241" y="436"/>
                    <a:pt x="240" y="437"/>
                  </a:cubicBezTo>
                  <a:cubicBezTo>
                    <a:pt x="244" y="439"/>
                    <a:pt x="244" y="439"/>
                    <a:pt x="244" y="439"/>
                  </a:cubicBezTo>
                  <a:cubicBezTo>
                    <a:pt x="243" y="439"/>
                    <a:pt x="244" y="438"/>
                    <a:pt x="245" y="438"/>
                  </a:cubicBezTo>
                  <a:cubicBezTo>
                    <a:pt x="244" y="437"/>
                    <a:pt x="244" y="437"/>
                    <a:pt x="244" y="437"/>
                  </a:cubicBezTo>
                  <a:cubicBezTo>
                    <a:pt x="246" y="437"/>
                    <a:pt x="246" y="437"/>
                    <a:pt x="246" y="437"/>
                  </a:cubicBezTo>
                  <a:cubicBezTo>
                    <a:pt x="245" y="435"/>
                    <a:pt x="246" y="434"/>
                    <a:pt x="245" y="432"/>
                  </a:cubicBezTo>
                  <a:cubicBezTo>
                    <a:pt x="244" y="433"/>
                    <a:pt x="244" y="433"/>
                    <a:pt x="244" y="433"/>
                  </a:cubicBezTo>
                  <a:cubicBezTo>
                    <a:pt x="243" y="432"/>
                    <a:pt x="241" y="431"/>
                    <a:pt x="243" y="430"/>
                  </a:cubicBezTo>
                  <a:cubicBezTo>
                    <a:pt x="244" y="430"/>
                    <a:pt x="244" y="430"/>
                    <a:pt x="245" y="430"/>
                  </a:cubicBezTo>
                  <a:cubicBezTo>
                    <a:pt x="245" y="430"/>
                    <a:pt x="244" y="430"/>
                    <a:pt x="244" y="429"/>
                  </a:cubicBezTo>
                  <a:cubicBezTo>
                    <a:pt x="247" y="430"/>
                    <a:pt x="247" y="430"/>
                    <a:pt x="247" y="430"/>
                  </a:cubicBezTo>
                  <a:cubicBezTo>
                    <a:pt x="243" y="429"/>
                    <a:pt x="246" y="427"/>
                    <a:pt x="245" y="427"/>
                  </a:cubicBezTo>
                  <a:cubicBezTo>
                    <a:pt x="246" y="427"/>
                    <a:pt x="246" y="427"/>
                    <a:pt x="246" y="427"/>
                  </a:cubicBezTo>
                  <a:cubicBezTo>
                    <a:pt x="247" y="425"/>
                    <a:pt x="244" y="427"/>
                    <a:pt x="244" y="426"/>
                  </a:cubicBezTo>
                  <a:cubicBezTo>
                    <a:pt x="245" y="425"/>
                    <a:pt x="247" y="426"/>
                    <a:pt x="248" y="425"/>
                  </a:cubicBezTo>
                  <a:cubicBezTo>
                    <a:pt x="248" y="423"/>
                    <a:pt x="246" y="421"/>
                    <a:pt x="248" y="419"/>
                  </a:cubicBezTo>
                  <a:cubicBezTo>
                    <a:pt x="248" y="418"/>
                    <a:pt x="247" y="416"/>
                    <a:pt x="246" y="415"/>
                  </a:cubicBezTo>
                  <a:cubicBezTo>
                    <a:pt x="246" y="414"/>
                    <a:pt x="248" y="415"/>
                    <a:pt x="247" y="414"/>
                  </a:cubicBezTo>
                  <a:cubicBezTo>
                    <a:pt x="248" y="414"/>
                    <a:pt x="249" y="414"/>
                    <a:pt x="250" y="414"/>
                  </a:cubicBezTo>
                  <a:cubicBezTo>
                    <a:pt x="249" y="414"/>
                    <a:pt x="250" y="412"/>
                    <a:pt x="248" y="413"/>
                  </a:cubicBezTo>
                  <a:cubicBezTo>
                    <a:pt x="249" y="411"/>
                    <a:pt x="249" y="409"/>
                    <a:pt x="249" y="407"/>
                  </a:cubicBezTo>
                  <a:cubicBezTo>
                    <a:pt x="249" y="408"/>
                    <a:pt x="250" y="408"/>
                    <a:pt x="251" y="407"/>
                  </a:cubicBezTo>
                  <a:cubicBezTo>
                    <a:pt x="250" y="406"/>
                    <a:pt x="249" y="405"/>
                    <a:pt x="249" y="403"/>
                  </a:cubicBezTo>
                  <a:cubicBezTo>
                    <a:pt x="248" y="403"/>
                    <a:pt x="248" y="404"/>
                    <a:pt x="246" y="403"/>
                  </a:cubicBezTo>
                  <a:cubicBezTo>
                    <a:pt x="246" y="403"/>
                    <a:pt x="245" y="403"/>
                    <a:pt x="245" y="402"/>
                  </a:cubicBezTo>
                  <a:cubicBezTo>
                    <a:pt x="247" y="402"/>
                    <a:pt x="250" y="403"/>
                    <a:pt x="250" y="401"/>
                  </a:cubicBezTo>
                  <a:cubicBezTo>
                    <a:pt x="253" y="402"/>
                    <a:pt x="249" y="404"/>
                    <a:pt x="252" y="403"/>
                  </a:cubicBezTo>
                  <a:cubicBezTo>
                    <a:pt x="254" y="404"/>
                    <a:pt x="254" y="406"/>
                    <a:pt x="253" y="407"/>
                  </a:cubicBezTo>
                  <a:cubicBezTo>
                    <a:pt x="255" y="408"/>
                    <a:pt x="253" y="406"/>
                    <a:pt x="256" y="406"/>
                  </a:cubicBezTo>
                  <a:cubicBezTo>
                    <a:pt x="256" y="405"/>
                    <a:pt x="254" y="405"/>
                    <a:pt x="254" y="403"/>
                  </a:cubicBezTo>
                  <a:cubicBezTo>
                    <a:pt x="253" y="403"/>
                    <a:pt x="253" y="403"/>
                    <a:pt x="252" y="402"/>
                  </a:cubicBezTo>
                  <a:cubicBezTo>
                    <a:pt x="249" y="401"/>
                    <a:pt x="254" y="401"/>
                    <a:pt x="254" y="400"/>
                  </a:cubicBezTo>
                  <a:cubicBezTo>
                    <a:pt x="254" y="401"/>
                    <a:pt x="254" y="401"/>
                    <a:pt x="254" y="401"/>
                  </a:cubicBezTo>
                  <a:cubicBezTo>
                    <a:pt x="255" y="400"/>
                    <a:pt x="254" y="400"/>
                    <a:pt x="254" y="399"/>
                  </a:cubicBezTo>
                  <a:cubicBezTo>
                    <a:pt x="257" y="398"/>
                    <a:pt x="254" y="400"/>
                    <a:pt x="256" y="401"/>
                  </a:cubicBezTo>
                  <a:cubicBezTo>
                    <a:pt x="258" y="400"/>
                    <a:pt x="258" y="400"/>
                    <a:pt x="258" y="400"/>
                  </a:cubicBezTo>
                  <a:cubicBezTo>
                    <a:pt x="259" y="399"/>
                    <a:pt x="256" y="400"/>
                    <a:pt x="257" y="398"/>
                  </a:cubicBezTo>
                  <a:cubicBezTo>
                    <a:pt x="258" y="398"/>
                    <a:pt x="258" y="398"/>
                    <a:pt x="258" y="398"/>
                  </a:cubicBezTo>
                  <a:cubicBezTo>
                    <a:pt x="257" y="397"/>
                    <a:pt x="257" y="397"/>
                    <a:pt x="257" y="397"/>
                  </a:cubicBezTo>
                  <a:cubicBezTo>
                    <a:pt x="256" y="397"/>
                    <a:pt x="254" y="397"/>
                    <a:pt x="254" y="398"/>
                  </a:cubicBezTo>
                  <a:cubicBezTo>
                    <a:pt x="251" y="397"/>
                    <a:pt x="254" y="397"/>
                    <a:pt x="254" y="396"/>
                  </a:cubicBezTo>
                  <a:cubicBezTo>
                    <a:pt x="252" y="395"/>
                    <a:pt x="254" y="396"/>
                    <a:pt x="252" y="396"/>
                  </a:cubicBezTo>
                  <a:cubicBezTo>
                    <a:pt x="250" y="396"/>
                    <a:pt x="250" y="395"/>
                    <a:pt x="250" y="394"/>
                  </a:cubicBezTo>
                  <a:cubicBezTo>
                    <a:pt x="250" y="393"/>
                    <a:pt x="252" y="394"/>
                    <a:pt x="253" y="393"/>
                  </a:cubicBezTo>
                  <a:cubicBezTo>
                    <a:pt x="254" y="394"/>
                    <a:pt x="254" y="395"/>
                    <a:pt x="253" y="394"/>
                  </a:cubicBezTo>
                  <a:cubicBezTo>
                    <a:pt x="254" y="396"/>
                    <a:pt x="256" y="394"/>
                    <a:pt x="258" y="395"/>
                  </a:cubicBezTo>
                  <a:cubicBezTo>
                    <a:pt x="259" y="394"/>
                    <a:pt x="257" y="394"/>
                    <a:pt x="256" y="393"/>
                  </a:cubicBezTo>
                  <a:cubicBezTo>
                    <a:pt x="256" y="394"/>
                    <a:pt x="254" y="393"/>
                    <a:pt x="254" y="393"/>
                  </a:cubicBezTo>
                  <a:cubicBezTo>
                    <a:pt x="249" y="391"/>
                    <a:pt x="257" y="392"/>
                    <a:pt x="257" y="390"/>
                  </a:cubicBezTo>
                  <a:cubicBezTo>
                    <a:pt x="253" y="390"/>
                    <a:pt x="252" y="387"/>
                    <a:pt x="249" y="389"/>
                  </a:cubicBezTo>
                  <a:cubicBezTo>
                    <a:pt x="248" y="388"/>
                    <a:pt x="248" y="387"/>
                    <a:pt x="248" y="387"/>
                  </a:cubicBezTo>
                  <a:cubicBezTo>
                    <a:pt x="250" y="388"/>
                    <a:pt x="250" y="386"/>
                    <a:pt x="252" y="387"/>
                  </a:cubicBezTo>
                  <a:cubicBezTo>
                    <a:pt x="252" y="386"/>
                    <a:pt x="252" y="386"/>
                    <a:pt x="252" y="386"/>
                  </a:cubicBezTo>
                  <a:cubicBezTo>
                    <a:pt x="254" y="388"/>
                    <a:pt x="254" y="388"/>
                    <a:pt x="254" y="388"/>
                  </a:cubicBezTo>
                  <a:cubicBezTo>
                    <a:pt x="256" y="387"/>
                    <a:pt x="257" y="385"/>
                    <a:pt x="258" y="386"/>
                  </a:cubicBezTo>
                  <a:cubicBezTo>
                    <a:pt x="257" y="385"/>
                    <a:pt x="256" y="386"/>
                    <a:pt x="256" y="385"/>
                  </a:cubicBezTo>
                  <a:cubicBezTo>
                    <a:pt x="257" y="385"/>
                    <a:pt x="258" y="385"/>
                    <a:pt x="258" y="384"/>
                  </a:cubicBezTo>
                  <a:cubicBezTo>
                    <a:pt x="257" y="385"/>
                    <a:pt x="255" y="384"/>
                    <a:pt x="254" y="383"/>
                  </a:cubicBezTo>
                  <a:cubicBezTo>
                    <a:pt x="255" y="382"/>
                    <a:pt x="257" y="382"/>
                    <a:pt x="257" y="382"/>
                  </a:cubicBezTo>
                  <a:cubicBezTo>
                    <a:pt x="259" y="383"/>
                    <a:pt x="259" y="383"/>
                    <a:pt x="259" y="383"/>
                  </a:cubicBezTo>
                  <a:cubicBezTo>
                    <a:pt x="257" y="382"/>
                    <a:pt x="260" y="383"/>
                    <a:pt x="259" y="382"/>
                  </a:cubicBezTo>
                  <a:cubicBezTo>
                    <a:pt x="258" y="381"/>
                    <a:pt x="256" y="381"/>
                    <a:pt x="255" y="380"/>
                  </a:cubicBezTo>
                  <a:cubicBezTo>
                    <a:pt x="254" y="380"/>
                    <a:pt x="256" y="379"/>
                    <a:pt x="256" y="379"/>
                  </a:cubicBezTo>
                  <a:cubicBezTo>
                    <a:pt x="257" y="380"/>
                    <a:pt x="257" y="380"/>
                    <a:pt x="257" y="380"/>
                  </a:cubicBezTo>
                  <a:cubicBezTo>
                    <a:pt x="256" y="379"/>
                    <a:pt x="260" y="380"/>
                    <a:pt x="259" y="379"/>
                  </a:cubicBezTo>
                  <a:cubicBezTo>
                    <a:pt x="258" y="378"/>
                    <a:pt x="258" y="378"/>
                    <a:pt x="258" y="378"/>
                  </a:cubicBezTo>
                  <a:cubicBezTo>
                    <a:pt x="258" y="378"/>
                    <a:pt x="259" y="378"/>
                    <a:pt x="259" y="378"/>
                  </a:cubicBezTo>
                  <a:cubicBezTo>
                    <a:pt x="258" y="378"/>
                    <a:pt x="258" y="377"/>
                    <a:pt x="258" y="377"/>
                  </a:cubicBezTo>
                  <a:cubicBezTo>
                    <a:pt x="259" y="377"/>
                    <a:pt x="259" y="377"/>
                    <a:pt x="259" y="377"/>
                  </a:cubicBezTo>
                  <a:cubicBezTo>
                    <a:pt x="258" y="376"/>
                    <a:pt x="256" y="375"/>
                    <a:pt x="258" y="375"/>
                  </a:cubicBezTo>
                  <a:cubicBezTo>
                    <a:pt x="256" y="375"/>
                    <a:pt x="258" y="376"/>
                    <a:pt x="257" y="376"/>
                  </a:cubicBezTo>
                  <a:cubicBezTo>
                    <a:pt x="255" y="377"/>
                    <a:pt x="255" y="375"/>
                    <a:pt x="255" y="375"/>
                  </a:cubicBezTo>
                  <a:cubicBezTo>
                    <a:pt x="258" y="375"/>
                    <a:pt x="255" y="374"/>
                    <a:pt x="255" y="373"/>
                  </a:cubicBezTo>
                  <a:cubicBezTo>
                    <a:pt x="256" y="373"/>
                    <a:pt x="257" y="372"/>
                    <a:pt x="258" y="372"/>
                  </a:cubicBezTo>
                  <a:cubicBezTo>
                    <a:pt x="256" y="372"/>
                    <a:pt x="256" y="372"/>
                    <a:pt x="256" y="372"/>
                  </a:cubicBezTo>
                  <a:cubicBezTo>
                    <a:pt x="259" y="372"/>
                    <a:pt x="255" y="370"/>
                    <a:pt x="256" y="370"/>
                  </a:cubicBezTo>
                  <a:cubicBezTo>
                    <a:pt x="257" y="370"/>
                    <a:pt x="259" y="370"/>
                    <a:pt x="259" y="370"/>
                  </a:cubicBezTo>
                  <a:cubicBezTo>
                    <a:pt x="257" y="370"/>
                    <a:pt x="256" y="368"/>
                    <a:pt x="254" y="368"/>
                  </a:cubicBezTo>
                  <a:cubicBezTo>
                    <a:pt x="255" y="367"/>
                    <a:pt x="258" y="369"/>
                    <a:pt x="260" y="369"/>
                  </a:cubicBezTo>
                  <a:cubicBezTo>
                    <a:pt x="258" y="368"/>
                    <a:pt x="261" y="367"/>
                    <a:pt x="258" y="366"/>
                  </a:cubicBezTo>
                  <a:cubicBezTo>
                    <a:pt x="257" y="367"/>
                    <a:pt x="257" y="366"/>
                    <a:pt x="256" y="366"/>
                  </a:cubicBezTo>
                  <a:cubicBezTo>
                    <a:pt x="256" y="365"/>
                    <a:pt x="257" y="366"/>
                    <a:pt x="258" y="365"/>
                  </a:cubicBezTo>
                  <a:cubicBezTo>
                    <a:pt x="258" y="365"/>
                    <a:pt x="256" y="364"/>
                    <a:pt x="255" y="365"/>
                  </a:cubicBezTo>
                  <a:cubicBezTo>
                    <a:pt x="255" y="364"/>
                    <a:pt x="253" y="363"/>
                    <a:pt x="255" y="362"/>
                  </a:cubicBezTo>
                  <a:cubicBezTo>
                    <a:pt x="256" y="362"/>
                    <a:pt x="255" y="364"/>
                    <a:pt x="257" y="363"/>
                  </a:cubicBezTo>
                  <a:cubicBezTo>
                    <a:pt x="257" y="362"/>
                    <a:pt x="253" y="362"/>
                    <a:pt x="252" y="360"/>
                  </a:cubicBezTo>
                  <a:cubicBezTo>
                    <a:pt x="251" y="361"/>
                    <a:pt x="248" y="360"/>
                    <a:pt x="248" y="359"/>
                  </a:cubicBezTo>
                  <a:cubicBezTo>
                    <a:pt x="249" y="357"/>
                    <a:pt x="248" y="360"/>
                    <a:pt x="251" y="360"/>
                  </a:cubicBezTo>
                  <a:cubicBezTo>
                    <a:pt x="250" y="359"/>
                    <a:pt x="250" y="359"/>
                    <a:pt x="250" y="359"/>
                  </a:cubicBezTo>
                  <a:cubicBezTo>
                    <a:pt x="254" y="358"/>
                    <a:pt x="255" y="362"/>
                    <a:pt x="257" y="361"/>
                  </a:cubicBezTo>
                  <a:cubicBezTo>
                    <a:pt x="257" y="360"/>
                    <a:pt x="257" y="360"/>
                    <a:pt x="257" y="360"/>
                  </a:cubicBezTo>
                  <a:cubicBezTo>
                    <a:pt x="257" y="360"/>
                    <a:pt x="259" y="361"/>
                    <a:pt x="260" y="361"/>
                  </a:cubicBezTo>
                  <a:cubicBezTo>
                    <a:pt x="258" y="360"/>
                    <a:pt x="259" y="359"/>
                    <a:pt x="259" y="359"/>
                  </a:cubicBezTo>
                  <a:cubicBezTo>
                    <a:pt x="257" y="358"/>
                    <a:pt x="259" y="359"/>
                    <a:pt x="258" y="359"/>
                  </a:cubicBezTo>
                  <a:cubicBezTo>
                    <a:pt x="258" y="358"/>
                    <a:pt x="255" y="357"/>
                    <a:pt x="256" y="356"/>
                  </a:cubicBezTo>
                  <a:cubicBezTo>
                    <a:pt x="257" y="357"/>
                    <a:pt x="259" y="356"/>
                    <a:pt x="259" y="357"/>
                  </a:cubicBezTo>
                  <a:cubicBezTo>
                    <a:pt x="260" y="356"/>
                    <a:pt x="257" y="356"/>
                    <a:pt x="259" y="356"/>
                  </a:cubicBezTo>
                  <a:cubicBezTo>
                    <a:pt x="260" y="356"/>
                    <a:pt x="260" y="356"/>
                    <a:pt x="260" y="356"/>
                  </a:cubicBezTo>
                  <a:cubicBezTo>
                    <a:pt x="260" y="353"/>
                    <a:pt x="261" y="349"/>
                    <a:pt x="257" y="345"/>
                  </a:cubicBezTo>
                  <a:cubicBezTo>
                    <a:pt x="259" y="345"/>
                    <a:pt x="260" y="344"/>
                    <a:pt x="261" y="343"/>
                  </a:cubicBezTo>
                  <a:cubicBezTo>
                    <a:pt x="261" y="343"/>
                    <a:pt x="260" y="343"/>
                    <a:pt x="260" y="342"/>
                  </a:cubicBezTo>
                  <a:cubicBezTo>
                    <a:pt x="262" y="342"/>
                    <a:pt x="262" y="342"/>
                    <a:pt x="262" y="342"/>
                  </a:cubicBezTo>
                  <a:cubicBezTo>
                    <a:pt x="263" y="341"/>
                    <a:pt x="262" y="340"/>
                    <a:pt x="261" y="339"/>
                  </a:cubicBezTo>
                  <a:cubicBezTo>
                    <a:pt x="262" y="339"/>
                    <a:pt x="262" y="339"/>
                    <a:pt x="262" y="339"/>
                  </a:cubicBezTo>
                  <a:cubicBezTo>
                    <a:pt x="264" y="338"/>
                    <a:pt x="261" y="338"/>
                    <a:pt x="261" y="337"/>
                  </a:cubicBezTo>
                  <a:cubicBezTo>
                    <a:pt x="263" y="337"/>
                    <a:pt x="263" y="337"/>
                    <a:pt x="263" y="337"/>
                  </a:cubicBezTo>
                  <a:cubicBezTo>
                    <a:pt x="261" y="337"/>
                    <a:pt x="261" y="337"/>
                    <a:pt x="261" y="337"/>
                  </a:cubicBezTo>
                  <a:cubicBezTo>
                    <a:pt x="261" y="336"/>
                    <a:pt x="262" y="335"/>
                    <a:pt x="264" y="336"/>
                  </a:cubicBezTo>
                  <a:cubicBezTo>
                    <a:pt x="263" y="335"/>
                    <a:pt x="263" y="335"/>
                    <a:pt x="262" y="335"/>
                  </a:cubicBezTo>
                  <a:cubicBezTo>
                    <a:pt x="264" y="335"/>
                    <a:pt x="264" y="332"/>
                    <a:pt x="264" y="331"/>
                  </a:cubicBezTo>
                  <a:cubicBezTo>
                    <a:pt x="263" y="331"/>
                    <a:pt x="263" y="331"/>
                    <a:pt x="261" y="330"/>
                  </a:cubicBezTo>
                  <a:cubicBezTo>
                    <a:pt x="259" y="329"/>
                    <a:pt x="262" y="330"/>
                    <a:pt x="261" y="329"/>
                  </a:cubicBezTo>
                  <a:cubicBezTo>
                    <a:pt x="262" y="329"/>
                    <a:pt x="263" y="329"/>
                    <a:pt x="263" y="330"/>
                  </a:cubicBezTo>
                  <a:cubicBezTo>
                    <a:pt x="266" y="329"/>
                    <a:pt x="266" y="326"/>
                    <a:pt x="268" y="325"/>
                  </a:cubicBezTo>
                  <a:cubicBezTo>
                    <a:pt x="267" y="324"/>
                    <a:pt x="267" y="324"/>
                    <a:pt x="267" y="324"/>
                  </a:cubicBezTo>
                  <a:cubicBezTo>
                    <a:pt x="270" y="323"/>
                    <a:pt x="268" y="321"/>
                    <a:pt x="270" y="320"/>
                  </a:cubicBezTo>
                  <a:cubicBezTo>
                    <a:pt x="269" y="320"/>
                    <a:pt x="267" y="318"/>
                    <a:pt x="268" y="317"/>
                  </a:cubicBezTo>
                  <a:cubicBezTo>
                    <a:pt x="266" y="315"/>
                    <a:pt x="270" y="318"/>
                    <a:pt x="271" y="318"/>
                  </a:cubicBezTo>
                  <a:cubicBezTo>
                    <a:pt x="271" y="317"/>
                    <a:pt x="271" y="316"/>
                    <a:pt x="271" y="316"/>
                  </a:cubicBezTo>
                  <a:cubicBezTo>
                    <a:pt x="272" y="316"/>
                    <a:pt x="272" y="316"/>
                    <a:pt x="272" y="316"/>
                  </a:cubicBezTo>
                  <a:cubicBezTo>
                    <a:pt x="271" y="315"/>
                    <a:pt x="271" y="314"/>
                    <a:pt x="272" y="314"/>
                  </a:cubicBezTo>
                  <a:cubicBezTo>
                    <a:pt x="272" y="314"/>
                    <a:pt x="272" y="314"/>
                    <a:pt x="272" y="314"/>
                  </a:cubicBezTo>
                  <a:cubicBezTo>
                    <a:pt x="273" y="314"/>
                    <a:pt x="274" y="314"/>
                    <a:pt x="274" y="313"/>
                  </a:cubicBezTo>
                  <a:cubicBezTo>
                    <a:pt x="274" y="311"/>
                    <a:pt x="275" y="312"/>
                    <a:pt x="274" y="310"/>
                  </a:cubicBezTo>
                  <a:cubicBezTo>
                    <a:pt x="275" y="311"/>
                    <a:pt x="275" y="311"/>
                    <a:pt x="275" y="311"/>
                  </a:cubicBezTo>
                  <a:cubicBezTo>
                    <a:pt x="273" y="310"/>
                    <a:pt x="273" y="310"/>
                    <a:pt x="273" y="310"/>
                  </a:cubicBezTo>
                  <a:cubicBezTo>
                    <a:pt x="275" y="309"/>
                    <a:pt x="275" y="309"/>
                    <a:pt x="275" y="309"/>
                  </a:cubicBezTo>
                  <a:cubicBezTo>
                    <a:pt x="276" y="311"/>
                    <a:pt x="276" y="311"/>
                    <a:pt x="276" y="311"/>
                  </a:cubicBezTo>
                  <a:cubicBezTo>
                    <a:pt x="277" y="311"/>
                    <a:pt x="275" y="310"/>
                    <a:pt x="275" y="309"/>
                  </a:cubicBezTo>
                  <a:cubicBezTo>
                    <a:pt x="274" y="308"/>
                    <a:pt x="275" y="309"/>
                    <a:pt x="276" y="309"/>
                  </a:cubicBezTo>
                  <a:cubicBezTo>
                    <a:pt x="277" y="310"/>
                    <a:pt x="276" y="309"/>
                    <a:pt x="276" y="309"/>
                  </a:cubicBezTo>
                  <a:cubicBezTo>
                    <a:pt x="276" y="310"/>
                    <a:pt x="276" y="309"/>
                    <a:pt x="277" y="310"/>
                  </a:cubicBezTo>
                  <a:cubicBezTo>
                    <a:pt x="277" y="310"/>
                    <a:pt x="276" y="308"/>
                    <a:pt x="276" y="308"/>
                  </a:cubicBezTo>
                  <a:cubicBezTo>
                    <a:pt x="277" y="308"/>
                    <a:pt x="277" y="307"/>
                    <a:pt x="278" y="308"/>
                  </a:cubicBezTo>
                  <a:cubicBezTo>
                    <a:pt x="278" y="307"/>
                    <a:pt x="279" y="307"/>
                    <a:pt x="278" y="306"/>
                  </a:cubicBezTo>
                  <a:cubicBezTo>
                    <a:pt x="278" y="306"/>
                    <a:pt x="277" y="307"/>
                    <a:pt x="276" y="306"/>
                  </a:cubicBezTo>
                  <a:cubicBezTo>
                    <a:pt x="276" y="305"/>
                    <a:pt x="277" y="305"/>
                    <a:pt x="277" y="305"/>
                  </a:cubicBezTo>
                  <a:cubicBezTo>
                    <a:pt x="277" y="306"/>
                    <a:pt x="277" y="306"/>
                    <a:pt x="277" y="306"/>
                  </a:cubicBezTo>
                  <a:cubicBezTo>
                    <a:pt x="277" y="305"/>
                    <a:pt x="278" y="305"/>
                    <a:pt x="277" y="304"/>
                  </a:cubicBezTo>
                  <a:cubicBezTo>
                    <a:pt x="279" y="305"/>
                    <a:pt x="279" y="305"/>
                    <a:pt x="279" y="305"/>
                  </a:cubicBezTo>
                  <a:cubicBezTo>
                    <a:pt x="278" y="304"/>
                    <a:pt x="279" y="303"/>
                    <a:pt x="279" y="303"/>
                  </a:cubicBezTo>
                  <a:cubicBezTo>
                    <a:pt x="280" y="304"/>
                    <a:pt x="281" y="306"/>
                    <a:pt x="282" y="306"/>
                  </a:cubicBezTo>
                  <a:cubicBezTo>
                    <a:pt x="282" y="304"/>
                    <a:pt x="282" y="304"/>
                    <a:pt x="282" y="304"/>
                  </a:cubicBezTo>
                  <a:cubicBezTo>
                    <a:pt x="282" y="303"/>
                    <a:pt x="283" y="304"/>
                    <a:pt x="283" y="304"/>
                  </a:cubicBezTo>
                  <a:cubicBezTo>
                    <a:pt x="285" y="304"/>
                    <a:pt x="282" y="299"/>
                    <a:pt x="284" y="300"/>
                  </a:cubicBezTo>
                  <a:cubicBezTo>
                    <a:pt x="285" y="302"/>
                    <a:pt x="285" y="302"/>
                    <a:pt x="286" y="302"/>
                  </a:cubicBezTo>
                  <a:cubicBezTo>
                    <a:pt x="286" y="301"/>
                    <a:pt x="286" y="301"/>
                    <a:pt x="286" y="301"/>
                  </a:cubicBezTo>
                  <a:cubicBezTo>
                    <a:pt x="285" y="300"/>
                    <a:pt x="286" y="302"/>
                    <a:pt x="285" y="301"/>
                  </a:cubicBezTo>
                  <a:cubicBezTo>
                    <a:pt x="285" y="300"/>
                    <a:pt x="285" y="300"/>
                    <a:pt x="285" y="300"/>
                  </a:cubicBezTo>
                  <a:cubicBezTo>
                    <a:pt x="288" y="303"/>
                    <a:pt x="290" y="299"/>
                    <a:pt x="293" y="300"/>
                  </a:cubicBezTo>
                  <a:cubicBezTo>
                    <a:pt x="292" y="298"/>
                    <a:pt x="294" y="299"/>
                    <a:pt x="294" y="298"/>
                  </a:cubicBezTo>
                  <a:cubicBezTo>
                    <a:pt x="294" y="300"/>
                    <a:pt x="295" y="297"/>
                    <a:pt x="296" y="298"/>
                  </a:cubicBezTo>
                  <a:cubicBezTo>
                    <a:pt x="295" y="296"/>
                    <a:pt x="295" y="296"/>
                    <a:pt x="295" y="296"/>
                  </a:cubicBezTo>
                  <a:cubicBezTo>
                    <a:pt x="296" y="297"/>
                    <a:pt x="295" y="291"/>
                    <a:pt x="297" y="294"/>
                  </a:cubicBezTo>
                  <a:cubicBezTo>
                    <a:pt x="298" y="295"/>
                    <a:pt x="298" y="296"/>
                    <a:pt x="297" y="296"/>
                  </a:cubicBezTo>
                  <a:cubicBezTo>
                    <a:pt x="299" y="299"/>
                    <a:pt x="300" y="293"/>
                    <a:pt x="301" y="296"/>
                  </a:cubicBezTo>
                  <a:cubicBezTo>
                    <a:pt x="301" y="295"/>
                    <a:pt x="300" y="294"/>
                    <a:pt x="301" y="292"/>
                  </a:cubicBezTo>
                  <a:cubicBezTo>
                    <a:pt x="302" y="293"/>
                    <a:pt x="304" y="294"/>
                    <a:pt x="304" y="294"/>
                  </a:cubicBezTo>
                  <a:cubicBezTo>
                    <a:pt x="304" y="294"/>
                    <a:pt x="304" y="293"/>
                    <a:pt x="305" y="294"/>
                  </a:cubicBezTo>
                  <a:cubicBezTo>
                    <a:pt x="305" y="294"/>
                    <a:pt x="305" y="294"/>
                    <a:pt x="305" y="295"/>
                  </a:cubicBezTo>
                  <a:cubicBezTo>
                    <a:pt x="306" y="295"/>
                    <a:pt x="307" y="294"/>
                    <a:pt x="308" y="293"/>
                  </a:cubicBezTo>
                  <a:cubicBezTo>
                    <a:pt x="309" y="294"/>
                    <a:pt x="310" y="293"/>
                    <a:pt x="312" y="293"/>
                  </a:cubicBezTo>
                  <a:cubicBezTo>
                    <a:pt x="312" y="291"/>
                    <a:pt x="315" y="293"/>
                    <a:pt x="314" y="290"/>
                  </a:cubicBezTo>
                  <a:cubicBezTo>
                    <a:pt x="314" y="291"/>
                    <a:pt x="314" y="291"/>
                    <a:pt x="314" y="291"/>
                  </a:cubicBezTo>
                  <a:cubicBezTo>
                    <a:pt x="314" y="290"/>
                    <a:pt x="314" y="288"/>
                    <a:pt x="315" y="288"/>
                  </a:cubicBezTo>
                  <a:cubicBezTo>
                    <a:pt x="315" y="290"/>
                    <a:pt x="315" y="290"/>
                    <a:pt x="315" y="290"/>
                  </a:cubicBezTo>
                  <a:cubicBezTo>
                    <a:pt x="316" y="292"/>
                    <a:pt x="317" y="290"/>
                    <a:pt x="318" y="291"/>
                  </a:cubicBezTo>
                  <a:cubicBezTo>
                    <a:pt x="316" y="289"/>
                    <a:pt x="318" y="291"/>
                    <a:pt x="318" y="289"/>
                  </a:cubicBezTo>
                  <a:cubicBezTo>
                    <a:pt x="318" y="288"/>
                    <a:pt x="318" y="288"/>
                    <a:pt x="318" y="288"/>
                  </a:cubicBezTo>
                  <a:cubicBezTo>
                    <a:pt x="319" y="287"/>
                    <a:pt x="318" y="287"/>
                    <a:pt x="319" y="286"/>
                  </a:cubicBezTo>
                  <a:cubicBezTo>
                    <a:pt x="320" y="286"/>
                    <a:pt x="321" y="288"/>
                    <a:pt x="320" y="288"/>
                  </a:cubicBezTo>
                  <a:cubicBezTo>
                    <a:pt x="321" y="289"/>
                    <a:pt x="322" y="288"/>
                    <a:pt x="322" y="287"/>
                  </a:cubicBezTo>
                  <a:cubicBezTo>
                    <a:pt x="322" y="287"/>
                    <a:pt x="322" y="287"/>
                    <a:pt x="322" y="287"/>
                  </a:cubicBezTo>
                  <a:cubicBezTo>
                    <a:pt x="322" y="287"/>
                    <a:pt x="322" y="287"/>
                    <a:pt x="322" y="287"/>
                  </a:cubicBezTo>
                  <a:cubicBezTo>
                    <a:pt x="323" y="287"/>
                    <a:pt x="323" y="287"/>
                    <a:pt x="323" y="287"/>
                  </a:cubicBezTo>
                  <a:cubicBezTo>
                    <a:pt x="323" y="287"/>
                    <a:pt x="323" y="287"/>
                    <a:pt x="323" y="287"/>
                  </a:cubicBezTo>
                  <a:cubicBezTo>
                    <a:pt x="323" y="287"/>
                    <a:pt x="323" y="287"/>
                    <a:pt x="322" y="287"/>
                  </a:cubicBezTo>
                  <a:cubicBezTo>
                    <a:pt x="323" y="287"/>
                    <a:pt x="323" y="287"/>
                    <a:pt x="323" y="287"/>
                  </a:cubicBezTo>
                  <a:cubicBezTo>
                    <a:pt x="323" y="287"/>
                    <a:pt x="323" y="287"/>
                    <a:pt x="323" y="287"/>
                  </a:cubicBezTo>
                  <a:cubicBezTo>
                    <a:pt x="324" y="287"/>
                    <a:pt x="324" y="287"/>
                    <a:pt x="324" y="287"/>
                  </a:cubicBezTo>
                  <a:cubicBezTo>
                    <a:pt x="325" y="289"/>
                    <a:pt x="325" y="289"/>
                    <a:pt x="325" y="289"/>
                  </a:cubicBezTo>
                  <a:cubicBezTo>
                    <a:pt x="325" y="289"/>
                    <a:pt x="326" y="286"/>
                    <a:pt x="326" y="286"/>
                  </a:cubicBezTo>
                  <a:cubicBezTo>
                    <a:pt x="328" y="286"/>
                    <a:pt x="331" y="283"/>
                    <a:pt x="332" y="281"/>
                  </a:cubicBezTo>
                  <a:cubicBezTo>
                    <a:pt x="332" y="282"/>
                    <a:pt x="332" y="282"/>
                    <a:pt x="332" y="282"/>
                  </a:cubicBezTo>
                  <a:cubicBezTo>
                    <a:pt x="332" y="281"/>
                    <a:pt x="332" y="279"/>
                    <a:pt x="333" y="280"/>
                  </a:cubicBezTo>
                  <a:cubicBezTo>
                    <a:pt x="333" y="279"/>
                    <a:pt x="334" y="280"/>
                    <a:pt x="335" y="280"/>
                  </a:cubicBezTo>
                  <a:cubicBezTo>
                    <a:pt x="335" y="280"/>
                    <a:pt x="334" y="279"/>
                    <a:pt x="334" y="279"/>
                  </a:cubicBezTo>
                  <a:cubicBezTo>
                    <a:pt x="337" y="279"/>
                    <a:pt x="337" y="275"/>
                    <a:pt x="339" y="274"/>
                  </a:cubicBezTo>
                  <a:cubicBezTo>
                    <a:pt x="339" y="274"/>
                    <a:pt x="340" y="275"/>
                    <a:pt x="340" y="276"/>
                  </a:cubicBezTo>
                  <a:cubicBezTo>
                    <a:pt x="341" y="274"/>
                    <a:pt x="341" y="272"/>
                    <a:pt x="341" y="270"/>
                  </a:cubicBezTo>
                  <a:cubicBezTo>
                    <a:pt x="341" y="270"/>
                    <a:pt x="342" y="270"/>
                    <a:pt x="342" y="271"/>
                  </a:cubicBezTo>
                  <a:cubicBezTo>
                    <a:pt x="342" y="270"/>
                    <a:pt x="343" y="269"/>
                    <a:pt x="342" y="267"/>
                  </a:cubicBezTo>
                  <a:cubicBezTo>
                    <a:pt x="341" y="268"/>
                    <a:pt x="343" y="268"/>
                    <a:pt x="342" y="268"/>
                  </a:cubicBezTo>
                  <a:cubicBezTo>
                    <a:pt x="341" y="268"/>
                    <a:pt x="340" y="266"/>
                    <a:pt x="341" y="266"/>
                  </a:cubicBezTo>
                  <a:cubicBezTo>
                    <a:pt x="341" y="266"/>
                    <a:pt x="341" y="266"/>
                    <a:pt x="341" y="266"/>
                  </a:cubicBezTo>
                  <a:cubicBezTo>
                    <a:pt x="342" y="265"/>
                    <a:pt x="341" y="265"/>
                    <a:pt x="342" y="263"/>
                  </a:cubicBezTo>
                  <a:cubicBezTo>
                    <a:pt x="343" y="263"/>
                    <a:pt x="342" y="264"/>
                    <a:pt x="343" y="264"/>
                  </a:cubicBezTo>
                  <a:cubicBezTo>
                    <a:pt x="345" y="265"/>
                    <a:pt x="345" y="262"/>
                    <a:pt x="346" y="262"/>
                  </a:cubicBezTo>
                  <a:cubicBezTo>
                    <a:pt x="344" y="261"/>
                    <a:pt x="344" y="261"/>
                    <a:pt x="344" y="261"/>
                  </a:cubicBezTo>
                  <a:cubicBezTo>
                    <a:pt x="344" y="260"/>
                    <a:pt x="346" y="261"/>
                    <a:pt x="346" y="260"/>
                  </a:cubicBezTo>
                  <a:cubicBezTo>
                    <a:pt x="342" y="256"/>
                    <a:pt x="342" y="256"/>
                    <a:pt x="342" y="256"/>
                  </a:cubicBezTo>
                  <a:cubicBezTo>
                    <a:pt x="342" y="257"/>
                    <a:pt x="344" y="256"/>
                    <a:pt x="345" y="257"/>
                  </a:cubicBezTo>
                  <a:cubicBezTo>
                    <a:pt x="346" y="255"/>
                    <a:pt x="342" y="254"/>
                    <a:pt x="341" y="253"/>
                  </a:cubicBezTo>
                  <a:cubicBezTo>
                    <a:pt x="342" y="252"/>
                    <a:pt x="341" y="250"/>
                    <a:pt x="341" y="250"/>
                  </a:cubicBezTo>
                  <a:cubicBezTo>
                    <a:pt x="342" y="250"/>
                    <a:pt x="341" y="250"/>
                    <a:pt x="342" y="250"/>
                  </a:cubicBezTo>
                  <a:cubicBezTo>
                    <a:pt x="343" y="250"/>
                    <a:pt x="343" y="250"/>
                    <a:pt x="343" y="250"/>
                  </a:cubicBezTo>
                  <a:cubicBezTo>
                    <a:pt x="343" y="251"/>
                    <a:pt x="346" y="250"/>
                    <a:pt x="347" y="251"/>
                  </a:cubicBezTo>
                  <a:cubicBezTo>
                    <a:pt x="346" y="249"/>
                    <a:pt x="347" y="247"/>
                    <a:pt x="347" y="246"/>
                  </a:cubicBezTo>
                  <a:cubicBezTo>
                    <a:pt x="345" y="247"/>
                    <a:pt x="346" y="244"/>
                    <a:pt x="343" y="244"/>
                  </a:cubicBezTo>
                  <a:cubicBezTo>
                    <a:pt x="343" y="242"/>
                    <a:pt x="346" y="243"/>
                    <a:pt x="346" y="242"/>
                  </a:cubicBezTo>
                  <a:cubicBezTo>
                    <a:pt x="345" y="240"/>
                    <a:pt x="346" y="239"/>
                    <a:pt x="345" y="237"/>
                  </a:cubicBezTo>
                  <a:cubicBezTo>
                    <a:pt x="346" y="237"/>
                    <a:pt x="346" y="237"/>
                    <a:pt x="346" y="237"/>
                  </a:cubicBezTo>
                  <a:cubicBezTo>
                    <a:pt x="345" y="236"/>
                    <a:pt x="346" y="233"/>
                    <a:pt x="344" y="232"/>
                  </a:cubicBezTo>
                  <a:cubicBezTo>
                    <a:pt x="345" y="232"/>
                    <a:pt x="345" y="232"/>
                    <a:pt x="345" y="232"/>
                  </a:cubicBezTo>
                  <a:cubicBezTo>
                    <a:pt x="346" y="231"/>
                    <a:pt x="342" y="232"/>
                    <a:pt x="343" y="230"/>
                  </a:cubicBezTo>
                  <a:cubicBezTo>
                    <a:pt x="345" y="231"/>
                    <a:pt x="345" y="231"/>
                    <a:pt x="345" y="231"/>
                  </a:cubicBezTo>
                  <a:cubicBezTo>
                    <a:pt x="343" y="230"/>
                    <a:pt x="346" y="229"/>
                    <a:pt x="344" y="227"/>
                  </a:cubicBezTo>
                  <a:cubicBezTo>
                    <a:pt x="344" y="227"/>
                    <a:pt x="345" y="227"/>
                    <a:pt x="345" y="228"/>
                  </a:cubicBezTo>
                  <a:cubicBezTo>
                    <a:pt x="344" y="226"/>
                    <a:pt x="345" y="225"/>
                    <a:pt x="343" y="224"/>
                  </a:cubicBezTo>
                  <a:cubicBezTo>
                    <a:pt x="344" y="224"/>
                    <a:pt x="345" y="224"/>
                    <a:pt x="345" y="225"/>
                  </a:cubicBezTo>
                  <a:cubicBezTo>
                    <a:pt x="346" y="224"/>
                    <a:pt x="343" y="223"/>
                    <a:pt x="344" y="222"/>
                  </a:cubicBezTo>
                  <a:cubicBezTo>
                    <a:pt x="344" y="222"/>
                    <a:pt x="345" y="222"/>
                    <a:pt x="346" y="222"/>
                  </a:cubicBezTo>
                  <a:cubicBezTo>
                    <a:pt x="344" y="221"/>
                    <a:pt x="345" y="219"/>
                    <a:pt x="344" y="219"/>
                  </a:cubicBezTo>
                  <a:cubicBezTo>
                    <a:pt x="345" y="219"/>
                    <a:pt x="346" y="218"/>
                    <a:pt x="347" y="218"/>
                  </a:cubicBezTo>
                  <a:cubicBezTo>
                    <a:pt x="348" y="213"/>
                    <a:pt x="351" y="208"/>
                    <a:pt x="353" y="202"/>
                  </a:cubicBezTo>
                  <a:cubicBezTo>
                    <a:pt x="355" y="203"/>
                    <a:pt x="353" y="204"/>
                    <a:pt x="355" y="204"/>
                  </a:cubicBezTo>
                  <a:cubicBezTo>
                    <a:pt x="353" y="203"/>
                    <a:pt x="355" y="203"/>
                    <a:pt x="355" y="202"/>
                  </a:cubicBezTo>
                  <a:cubicBezTo>
                    <a:pt x="356" y="202"/>
                    <a:pt x="356" y="202"/>
                    <a:pt x="356" y="202"/>
                  </a:cubicBezTo>
                  <a:cubicBezTo>
                    <a:pt x="356" y="201"/>
                    <a:pt x="357" y="202"/>
                    <a:pt x="357" y="201"/>
                  </a:cubicBezTo>
                  <a:cubicBezTo>
                    <a:pt x="357" y="200"/>
                    <a:pt x="357" y="200"/>
                    <a:pt x="357" y="200"/>
                  </a:cubicBezTo>
                  <a:cubicBezTo>
                    <a:pt x="356" y="199"/>
                    <a:pt x="360" y="201"/>
                    <a:pt x="358" y="199"/>
                  </a:cubicBezTo>
                  <a:cubicBezTo>
                    <a:pt x="360" y="200"/>
                    <a:pt x="360" y="200"/>
                    <a:pt x="360" y="200"/>
                  </a:cubicBezTo>
                  <a:cubicBezTo>
                    <a:pt x="359" y="197"/>
                    <a:pt x="361" y="199"/>
                    <a:pt x="361" y="197"/>
                  </a:cubicBezTo>
                  <a:cubicBezTo>
                    <a:pt x="361" y="197"/>
                    <a:pt x="361" y="197"/>
                    <a:pt x="361" y="197"/>
                  </a:cubicBezTo>
                  <a:cubicBezTo>
                    <a:pt x="363" y="198"/>
                    <a:pt x="362" y="194"/>
                    <a:pt x="363" y="195"/>
                  </a:cubicBezTo>
                  <a:cubicBezTo>
                    <a:pt x="364" y="194"/>
                    <a:pt x="365" y="193"/>
                    <a:pt x="364" y="191"/>
                  </a:cubicBezTo>
                  <a:cubicBezTo>
                    <a:pt x="365" y="193"/>
                    <a:pt x="365" y="193"/>
                    <a:pt x="365" y="193"/>
                  </a:cubicBezTo>
                  <a:cubicBezTo>
                    <a:pt x="366" y="192"/>
                    <a:pt x="368" y="191"/>
                    <a:pt x="369" y="190"/>
                  </a:cubicBezTo>
                  <a:cubicBezTo>
                    <a:pt x="374" y="190"/>
                    <a:pt x="379" y="190"/>
                    <a:pt x="383" y="191"/>
                  </a:cubicBezTo>
                  <a:cubicBezTo>
                    <a:pt x="386" y="192"/>
                    <a:pt x="388" y="193"/>
                    <a:pt x="390" y="194"/>
                  </a:cubicBezTo>
                  <a:cubicBezTo>
                    <a:pt x="389" y="196"/>
                    <a:pt x="388" y="198"/>
                    <a:pt x="388" y="200"/>
                  </a:cubicBezTo>
                  <a:cubicBezTo>
                    <a:pt x="387" y="201"/>
                    <a:pt x="386" y="199"/>
                    <a:pt x="386" y="199"/>
                  </a:cubicBezTo>
                  <a:cubicBezTo>
                    <a:pt x="384" y="205"/>
                    <a:pt x="377" y="203"/>
                    <a:pt x="373" y="209"/>
                  </a:cubicBezTo>
                  <a:cubicBezTo>
                    <a:pt x="369" y="210"/>
                    <a:pt x="365" y="215"/>
                    <a:pt x="365" y="215"/>
                  </a:cubicBezTo>
                  <a:cubicBezTo>
                    <a:pt x="382" y="216"/>
                    <a:pt x="389" y="211"/>
                    <a:pt x="399" y="205"/>
                  </a:cubicBezTo>
                  <a:cubicBezTo>
                    <a:pt x="401" y="203"/>
                    <a:pt x="402" y="201"/>
                    <a:pt x="403" y="198"/>
                  </a:cubicBezTo>
                  <a:cubicBezTo>
                    <a:pt x="405" y="199"/>
                    <a:pt x="406" y="199"/>
                    <a:pt x="406" y="198"/>
                  </a:cubicBezTo>
                  <a:cubicBezTo>
                    <a:pt x="405" y="197"/>
                    <a:pt x="404" y="197"/>
                    <a:pt x="404" y="196"/>
                  </a:cubicBezTo>
                  <a:cubicBezTo>
                    <a:pt x="404" y="194"/>
                    <a:pt x="405" y="191"/>
                    <a:pt x="406" y="188"/>
                  </a:cubicBezTo>
                  <a:cubicBezTo>
                    <a:pt x="398" y="164"/>
                    <a:pt x="382" y="170"/>
                    <a:pt x="375" y="170"/>
                  </a:cubicBezTo>
                  <a:cubicBezTo>
                    <a:pt x="367" y="172"/>
                    <a:pt x="361" y="175"/>
                    <a:pt x="356" y="179"/>
                  </a:cubicBezTo>
                  <a:cubicBezTo>
                    <a:pt x="356" y="179"/>
                    <a:pt x="356" y="179"/>
                    <a:pt x="357" y="180"/>
                  </a:cubicBezTo>
                  <a:cubicBezTo>
                    <a:pt x="354" y="179"/>
                    <a:pt x="351" y="179"/>
                    <a:pt x="349" y="179"/>
                  </a:cubicBezTo>
                  <a:cubicBezTo>
                    <a:pt x="332" y="177"/>
                    <a:pt x="315" y="175"/>
                    <a:pt x="313" y="163"/>
                  </a:cubicBezTo>
                  <a:cubicBezTo>
                    <a:pt x="308" y="154"/>
                    <a:pt x="303" y="139"/>
                    <a:pt x="301" y="128"/>
                  </a:cubicBezTo>
                  <a:cubicBezTo>
                    <a:pt x="300" y="124"/>
                    <a:pt x="300" y="121"/>
                    <a:pt x="299" y="117"/>
                  </a:cubicBezTo>
                  <a:cubicBezTo>
                    <a:pt x="323" y="112"/>
                    <a:pt x="296" y="118"/>
                    <a:pt x="307" y="115"/>
                  </a:cubicBezTo>
                  <a:cubicBezTo>
                    <a:pt x="307" y="115"/>
                    <a:pt x="307" y="115"/>
                    <a:pt x="307" y="115"/>
                  </a:cubicBezTo>
                  <a:cubicBezTo>
                    <a:pt x="307" y="114"/>
                    <a:pt x="307" y="114"/>
                    <a:pt x="307" y="114"/>
                  </a:cubicBezTo>
                  <a:cubicBezTo>
                    <a:pt x="306" y="113"/>
                    <a:pt x="306" y="113"/>
                    <a:pt x="306" y="113"/>
                  </a:cubicBezTo>
                  <a:cubicBezTo>
                    <a:pt x="306" y="110"/>
                    <a:pt x="306" y="110"/>
                    <a:pt x="306" y="110"/>
                  </a:cubicBezTo>
                  <a:cubicBezTo>
                    <a:pt x="303" y="103"/>
                    <a:pt x="304" y="96"/>
                    <a:pt x="292" y="85"/>
                  </a:cubicBezTo>
                  <a:cubicBezTo>
                    <a:pt x="277" y="75"/>
                    <a:pt x="266" y="83"/>
                    <a:pt x="261" y="92"/>
                  </a:cubicBezTo>
                  <a:cubicBezTo>
                    <a:pt x="260" y="93"/>
                    <a:pt x="259" y="94"/>
                    <a:pt x="258" y="95"/>
                  </a:cubicBezTo>
                  <a:cubicBezTo>
                    <a:pt x="257" y="95"/>
                    <a:pt x="257" y="95"/>
                    <a:pt x="257" y="95"/>
                  </a:cubicBezTo>
                  <a:cubicBezTo>
                    <a:pt x="255" y="97"/>
                    <a:pt x="253" y="98"/>
                    <a:pt x="251" y="102"/>
                  </a:cubicBezTo>
                  <a:cubicBezTo>
                    <a:pt x="251" y="102"/>
                    <a:pt x="251" y="102"/>
                    <a:pt x="251" y="102"/>
                  </a:cubicBezTo>
                  <a:cubicBezTo>
                    <a:pt x="251" y="106"/>
                    <a:pt x="245" y="110"/>
                    <a:pt x="247" y="113"/>
                  </a:cubicBezTo>
                  <a:cubicBezTo>
                    <a:pt x="245" y="115"/>
                    <a:pt x="245" y="115"/>
                    <a:pt x="245" y="115"/>
                  </a:cubicBezTo>
                  <a:cubicBezTo>
                    <a:pt x="246" y="120"/>
                    <a:pt x="243" y="122"/>
                    <a:pt x="245" y="127"/>
                  </a:cubicBezTo>
                  <a:cubicBezTo>
                    <a:pt x="244" y="126"/>
                    <a:pt x="244" y="126"/>
                    <a:pt x="244" y="126"/>
                  </a:cubicBezTo>
                  <a:cubicBezTo>
                    <a:pt x="243" y="133"/>
                    <a:pt x="248" y="140"/>
                    <a:pt x="246" y="142"/>
                  </a:cubicBezTo>
                  <a:cubicBezTo>
                    <a:pt x="246" y="144"/>
                    <a:pt x="246" y="145"/>
                    <a:pt x="247" y="147"/>
                  </a:cubicBezTo>
                  <a:cubicBezTo>
                    <a:pt x="241" y="158"/>
                    <a:pt x="234" y="167"/>
                    <a:pt x="228" y="171"/>
                  </a:cubicBezTo>
                  <a:cubicBezTo>
                    <a:pt x="228" y="169"/>
                    <a:pt x="226" y="166"/>
                    <a:pt x="223" y="162"/>
                  </a:cubicBezTo>
                  <a:cubicBezTo>
                    <a:pt x="223" y="162"/>
                    <a:pt x="223" y="162"/>
                    <a:pt x="224" y="162"/>
                  </a:cubicBezTo>
                  <a:cubicBezTo>
                    <a:pt x="224" y="162"/>
                    <a:pt x="223" y="161"/>
                    <a:pt x="223" y="161"/>
                  </a:cubicBezTo>
                  <a:cubicBezTo>
                    <a:pt x="223" y="161"/>
                    <a:pt x="223" y="161"/>
                    <a:pt x="223" y="160"/>
                  </a:cubicBezTo>
                  <a:cubicBezTo>
                    <a:pt x="228" y="153"/>
                    <a:pt x="228" y="143"/>
                    <a:pt x="231" y="134"/>
                  </a:cubicBezTo>
                  <a:cubicBezTo>
                    <a:pt x="231" y="134"/>
                    <a:pt x="232" y="136"/>
                    <a:pt x="232" y="137"/>
                  </a:cubicBezTo>
                  <a:cubicBezTo>
                    <a:pt x="233" y="129"/>
                    <a:pt x="233" y="121"/>
                    <a:pt x="230" y="115"/>
                  </a:cubicBezTo>
                  <a:cubicBezTo>
                    <a:pt x="231" y="115"/>
                    <a:pt x="231" y="115"/>
                    <a:pt x="232" y="117"/>
                  </a:cubicBezTo>
                  <a:cubicBezTo>
                    <a:pt x="231" y="111"/>
                    <a:pt x="229" y="105"/>
                    <a:pt x="227" y="103"/>
                  </a:cubicBezTo>
                  <a:cubicBezTo>
                    <a:pt x="227" y="107"/>
                    <a:pt x="228" y="103"/>
                    <a:pt x="228" y="106"/>
                  </a:cubicBezTo>
                  <a:cubicBezTo>
                    <a:pt x="228" y="110"/>
                    <a:pt x="225" y="104"/>
                    <a:pt x="223" y="100"/>
                  </a:cubicBezTo>
                  <a:cubicBezTo>
                    <a:pt x="223" y="100"/>
                    <a:pt x="223" y="100"/>
                    <a:pt x="223" y="100"/>
                  </a:cubicBezTo>
                  <a:cubicBezTo>
                    <a:pt x="220" y="96"/>
                    <a:pt x="218" y="95"/>
                    <a:pt x="213" y="96"/>
                  </a:cubicBezTo>
                  <a:cubicBezTo>
                    <a:pt x="209" y="95"/>
                    <a:pt x="216" y="95"/>
                    <a:pt x="214" y="94"/>
                  </a:cubicBezTo>
                  <a:cubicBezTo>
                    <a:pt x="211" y="90"/>
                    <a:pt x="201" y="99"/>
                    <a:pt x="201" y="100"/>
                  </a:cubicBezTo>
                  <a:cubicBezTo>
                    <a:pt x="200" y="102"/>
                    <a:pt x="199" y="104"/>
                    <a:pt x="200" y="104"/>
                  </a:cubicBezTo>
                  <a:cubicBezTo>
                    <a:pt x="198" y="108"/>
                    <a:pt x="198" y="105"/>
                    <a:pt x="197" y="108"/>
                  </a:cubicBezTo>
                  <a:cubicBezTo>
                    <a:pt x="196" y="112"/>
                    <a:pt x="197" y="116"/>
                    <a:pt x="199" y="120"/>
                  </a:cubicBezTo>
                  <a:cubicBezTo>
                    <a:pt x="198" y="119"/>
                    <a:pt x="196" y="123"/>
                    <a:pt x="195" y="120"/>
                  </a:cubicBezTo>
                  <a:cubicBezTo>
                    <a:pt x="196" y="129"/>
                    <a:pt x="200" y="133"/>
                    <a:pt x="202" y="137"/>
                  </a:cubicBezTo>
                  <a:cubicBezTo>
                    <a:pt x="202" y="140"/>
                    <a:pt x="205" y="147"/>
                    <a:pt x="207" y="149"/>
                  </a:cubicBezTo>
                  <a:cubicBezTo>
                    <a:pt x="206" y="151"/>
                    <a:pt x="206" y="147"/>
                    <a:pt x="205" y="147"/>
                  </a:cubicBezTo>
                  <a:cubicBezTo>
                    <a:pt x="205" y="151"/>
                    <a:pt x="205" y="151"/>
                    <a:pt x="205" y="151"/>
                  </a:cubicBezTo>
                  <a:cubicBezTo>
                    <a:pt x="202" y="146"/>
                    <a:pt x="203" y="153"/>
                    <a:pt x="201" y="150"/>
                  </a:cubicBezTo>
                  <a:cubicBezTo>
                    <a:pt x="202" y="153"/>
                    <a:pt x="204" y="158"/>
                    <a:pt x="206" y="163"/>
                  </a:cubicBezTo>
                  <a:cubicBezTo>
                    <a:pt x="203" y="170"/>
                    <a:pt x="201" y="172"/>
                    <a:pt x="194" y="178"/>
                  </a:cubicBezTo>
                  <a:cubicBezTo>
                    <a:pt x="195" y="178"/>
                    <a:pt x="192" y="180"/>
                    <a:pt x="194" y="181"/>
                  </a:cubicBezTo>
                  <a:cubicBezTo>
                    <a:pt x="194" y="183"/>
                    <a:pt x="192" y="183"/>
                    <a:pt x="191" y="183"/>
                  </a:cubicBezTo>
                  <a:cubicBezTo>
                    <a:pt x="192" y="182"/>
                    <a:pt x="193" y="182"/>
                    <a:pt x="192" y="176"/>
                  </a:cubicBezTo>
                  <a:cubicBezTo>
                    <a:pt x="186" y="156"/>
                    <a:pt x="180" y="130"/>
                    <a:pt x="179" y="108"/>
                  </a:cubicBezTo>
                  <a:cubicBezTo>
                    <a:pt x="179" y="110"/>
                    <a:pt x="178" y="110"/>
                    <a:pt x="178" y="108"/>
                  </a:cubicBezTo>
                  <a:cubicBezTo>
                    <a:pt x="181" y="106"/>
                    <a:pt x="176" y="101"/>
                    <a:pt x="177" y="97"/>
                  </a:cubicBezTo>
                  <a:cubicBezTo>
                    <a:pt x="178" y="97"/>
                    <a:pt x="178" y="99"/>
                    <a:pt x="178" y="100"/>
                  </a:cubicBezTo>
                  <a:cubicBezTo>
                    <a:pt x="179" y="89"/>
                    <a:pt x="176" y="81"/>
                    <a:pt x="177" y="71"/>
                  </a:cubicBezTo>
                  <a:cubicBezTo>
                    <a:pt x="175" y="62"/>
                    <a:pt x="178" y="51"/>
                    <a:pt x="176" y="45"/>
                  </a:cubicBezTo>
                  <a:cubicBezTo>
                    <a:pt x="177" y="46"/>
                    <a:pt x="176" y="41"/>
                    <a:pt x="177" y="39"/>
                  </a:cubicBezTo>
                  <a:cubicBezTo>
                    <a:pt x="176" y="36"/>
                    <a:pt x="176" y="34"/>
                    <a:pt x="176" y="31"/>
                  </a:cubicBezTo>
                  <a:cubicBezTo>
                    <a:pt x="176" y="30"/>
                    <a:pt x="176" y="29"/>
                    <a:pt x="176" y="28"/>
                  </a:cubicBezTo>
                  <a:cubicBezTo>
                    <a:pt x="176" y="27"/>
                    <a:pt x="176" y="27"/>
                    <a:pt x="176" y="27"/>
                  </a:cubicBezTo>
                  <a:cubicBezTo>
                    <a:pt x="176" y="23"/>
                    <a:pt x="177" y="18"/>
                    <a:pt x="176" y="14"/>
                  </a:cubicBezTo>
                  <a:cubicBezTo>
                    <a:pt x="176" y="13"/>
                    <a:pt x="175" y="2"/>
                    <a:pt x="174" y="1"/>
                  </a:cubicBezTo>
                  <a:cubicBezTo>
                    <a:pt x="173" y="0"/>
                    <a:pt x="172" y="6"/>
                    <a:pt x="170" y="6"/>
                  </a:cubicBezTo>
                  <a:cubicBezTo>
                    <a:pt x="162" y="5"/>
                    <a:pt x="168" y="10"/>
                    <a:pt x="161" y="11"/>
                  </a:cubicBezTo>
                  <a:cubicBezTo>
                    <a:pt x="157" y="12"/>
                    <a:pt x="156" y="13"/>
                    <a:pt x="154" y="16"/>
                  </a:cubicBezTo>
                  <a:cubicBezTo>
                    <a:pt x="155" y="20"/>
                    <a:pt x="155" y="24"/>
                    <a:pt x="155" y="28"/>
                  </a:cubicBezTo>
                  <a:cubicBezTo>
                    <a:pt x="156" y="67"/>
                    <a:pt x="156" y="67"/>
                    <a:pt x="156" y="67"/>
                  </a:cubicBezTo>
                  <a:cubicBezTo>
                    <a:pt x="156" y="75"/>
                    <a:pt x="154" y="84"/>
                    <a:pt x="153" y="92"/>
                  </a:cubicBezTo>
                  <a:cubicBezTo>
                    <a:pt x="148" y="91"/>
                    <a:pt x="142" y="91"/>
                    <a:pt x="139" y="94"/>
                  </a:cubicBezTo>
                  <a:cubicBezTo>
                    <a:pt x="137" y="95"/>
                    <a:pt x="135" y="96"/>
                    <a:pt x="134" y="98"/>
                  </a:cubicBezTo>
                  <a:cubicBezTo>
                    <a:pt x="125" y="103"/>
                    <a:pt x="119" y="113"/>
                    <a:pt x="119" y="118"/>
                  </a:cubicBezTo>
                  <a:cubicBezTo>
                    <a:pt x="118" y="121"/>
                    <a:pt x="118" y="124"/>
                    <a:pt x="118" y="127"/>
                  </a:cubicBezTo>
                  <a:cubicBezTo>
                    <a:pt x="115" y="132"/>
                    <a:pt x="113" y="140"/>
                    <a:pt x="112" y="144"/>
                  </a:cubicBezTo>
                  <a:cubicBezTo>
                    <a:pt x="111" y="152"/>
                    <a:pt x="111" y="155"/>
                    <a:pt x="111" y="160"/>
                  </a:cubicBezTo>
                  <a:cubicBezTo>
                    <a:pt x="111" y="163"/>
                    <a:pt x="109" y="164"/>
                    <a:pt x="108" y="165"/>
                  </a:cubicBezTo>
                  <a:cubicBezTo>
                    <a:pt x="105" y="174"/>
                    <a:pt x="100" y="181"/>
                    <a:pt x="100" y="189"/>
                  </a:cubicBezTo>
                  <a:cubicBezTo>
                    <a:pt x="99" y="189"/>
                    <a:pt x="99" y="189"/>
                    <a:pt x="99" y="189"/>
                  </a:cubicBezTo>
                  <a:cubicBezTo>
                    <a:pt x="98" y="195"/>
                    <a:pt x="93" y="208"/>
                    <a:pt x="88" y="208"/>
                  </a:cubicBezTo>
                  <a:cubicBezTo>
                    <a:pt x="88" y="210"/>
                    <a:pt x="83" y="208"/>
                    <a:pt x="85" y="211"/>
                  </a:cubicBezTo>
                  <a:cubicBezTo>
                    <a:pt x="82" y="210"/>
                    <a:pt x="85" y="209"/>
                    <a:pt x="82" y="208"/>
                  </a:cubicBezTo>
                  <a:cubicBezTo>
                    <a:pt x="83" y="209"/>
                    <a:pt x="84" y="208"/>
                    <a:pt x="85" y="208"/>
                  </a:cubicBezTo>
                  <a:cubicBezTo>
                    <a:pt x="78" y="200"/>
                    <a:pt x="79" y="178"/>
                    <a:pt x="79" y="161"/>
                  </a:cubicBezTo>
                  <a:cubicBezTo>
                    <a:pt x="81" y="156"/>
                    <a:pt x="80" y="144"/>
                    <a:pt x="81" y="133"/>
                  </a:cubicBezTo>
                  <a:cubicBezTo>
                    <a:pt x="81" y="131"/>
                    <a:pt x="81" y="131"/>
                    <a:pt x="81" y="131"/>
                  </a:cubicBezTo>
                  <a:cubicBezTo>
                    <a:pt x="82" y="131"/>
                    <a:pt x="82" y="131"/>
                    <a:pt x="83" y="131"/>
                  </a:cubicBezTo>
                  <a:cubicBezTo>
                    <a:pt x="83" y="131"/>
                    <a:pt x="83" y="130"/>
                    <a:pt x="83" y="130"/>
                  </a:cubicBezTo>
                  <a:cubicBezTo>
                    <a:pt x="83" y="129"/>
                    <a:pt x="83" y="129"/>
                    <a:pt x="83" y="129"/>
                  </a:cubicBezTo>
                  <a:cubicBezTo>
                    <a:pt x="83" y="128"/>
                    <a:pt x="83" y="128"/>
                    <a:pt x="83" y="128"/>
                  </a:cubicBezTo>
                  <a:cubicBezTo>
                    <a:pt x="82" y="128"/>
                    <a:pt x="82" y="128"/>
                    <a:pt x="81" y="128"/>
                  </a:cubicBezTo>
                  <a:cubicBezTo>
                    <a:pt x="81" y="127"/>
                    <a:pt x="81" y="127"/>
                    <a:pt x="81" y="127"/>
                  </a:cubicBezTo>
                  <a:cubicBezTo>
                    <a:pt x="82" y="128"/>
                    <a:pt x="82" y="128"/>
                    <a:pt x="83" y="128"/>
                  </a:cubicBezTo>
                  <a:cubicBezTo>
                    <a:pt x="83" y="128"/>
                    <a:pt x="83" y="128"/>
                    <a:pt x="83" y="128"/>
                  </a:cubicBezTo>
                  <a:cubicBezTo>
                    <a:pt x="83" y="127"/>
                    <a:pt x="83" y="127"/>
                    <a:pt x="83" y="127"/>
                  </a:cubicBezTo>
                  <a:cubicBezTo>
                    <a:pt x="83" y="127"/>
                    <a:pt x="83" y="127"/>
                    <a:pt x="83" y="127"/>
                  </a:cubicBezTo>
                  <a:cubicBezTo>
                    <a:pt x="83" y="127"/>
                    <a:pt x="83" y="127"/>
                    <a:pt x="83" y="127"/>
                  </a:cubicBezTo>
                  <a:cubicBezTo>
                    <a:pt x="83" y="127"/>
                    <a:pt x="83" y="127"/>
                    <a:pt x="83" y="127"/>
                  </a:cubicBezTo>
                  <a:cubicBezTo>
                    <a:pt x="83" y="127"/>
                    <a:pt x="82" y="127"/>
                    <a:pt x="81" y="127"/>
                  </a:cubicBezTo>
                  <a:cubicBezTo>
                    <a:pt x="81" y="126"/>
                    <a:pt x="81" y="126"/>
                    <a:pt x="81" y="126"/>
                  </a:cubicBezTo>
                  <a:cubicBezTo>
                    <a:pt x="62" y="125"/>
                    <a:pt x="75" y="126"/>
                    <a:pt x="71" y="127"/>
                  </a:cubicBezTo>
                  <a:cubicBezTo>
                    <a:pt x="71" y="127"/>
                    <a:pt x="71" y="127"/>
                    <a:pt x="71" y="127"/>
                  </a:cubicBezTo>
                  <a:cubicBezTo>
                    <a:pt x="66" y="126"/>
                    <a:pt x="63" y="126"/>
                    <a:pt x="69" y="126"/>
                  </a:cubicBezTo>
                  <a:cubicBezTo>
                    <a:pt x="69" y="127"/>
                    <a:pt x="69" y="127"/>
                    <a:pt x="69" y="127"/>
                  </a:cubicBezTo>
                  <a:cubicBezTo>
                    <a:pt x="69" y="127"/>
                    <a:pt x="69" y="127"/>
                    <a:pt x="69" y="127"/>
                  </a:cubicBezTo>
                  <a:cubicBezTo>
                    <a:pt x="70" y="127"/>
                    <a:pt x="70" y="127"/>
                    <a:pt x="71" y="127"/>
                  </a:cubicBezTo>
                  <a:cubicBezTo>
                    <a:pt x="71" y="127"/>
                    <a:pt x="71" y="127"/>
                    <a:pt x="71" y="127"/>
                  </a:cubicBezTo>
                  <a:cubicBezTo>
                    <a:pt x="70" y="127"/>
                    <a:pt x="70" y="127"/>
                    <a:pt x="69" y="127"/>
                  </a:cubicBezTo>
                  <a:cubicBezTo>
                    <a:pt x="69" y="129"/>
                    <a:pt x="69" y="131"/>
                    <a:pt x="71" y="129"/>
                  </a:cubicBezTo>
                  <a:cubicBezTo>
                    <a:pt x="71" y="129"/>
                    <a:pt x="71" y="129"/>
                    <a:pt x="71" y="130"/>
                  </a:cubicBezTo>
                  <a:cubicBezTo>
                    <a:pt x="71" y="130"/>
                    <a:pt x="71" y="130"/>
                    <a:pt x="71" y="130"/>
                  </a:cubicBezTo>
                  <a:cubicBezTo>
                    <a:pt x="70" y="132"/>
                    <a:pt x="70" y="134"/>
                    <a:pt x="70" y="136"/>
                  </a:cubicBezTo>
                  <a:cubicBezTo>
                    <a:pt x="70" y="138"/>
                    <a:pt x="70" y="139"/>
                    <a:pt x="70" y="140"/>
                  </a:cubicBezTo>
                  <a:cubicBezTo>
                    <a:pt x="70" y="140"/>
                    <a:pt x="70" y="140"/>
                    <a:pt x="70" y="140"/>
                  </a:cubicBezTo>
                  <a:cubicBezTo>
                    <a:pt x="69" y="144"/>
                    <a:pt x="69" y="147"/>
                    <a:pt x="68" y="151"/>
                  </a:cubicBezTo>
                  <a:cubicBezTo>
                    <a:pt x="68" y="151"/>
                    <a:pt x="67" y="151"/>
                    <a:pt x="67" y="152"/>
                  </a:cubicBezTo>
                  <a:cubicBezTo>
                    <a:pt x="67" y="153"/>
                    <a:pt x="67" y="155"/>
                    <a:pt x="67" y="156"/>
                  </a:cubicBezTo>
                  <a:cubicBezTo>
                    <a:pt x="67" y="160"/>
                    <a:pt x="66" y="164"/>
                    <a:pt x="64" y="168"/>
                  </a:cubicBezTo>
                  <a:cubicBezTo>
                    <a:pt x="64" y="168"/>
                    <a:pt x="64" y="169"/>
                    <a:pt x="64" y="169"/>
                  </a:cubicBezTo>
                  <a:cubicBezTo>
                    <a:pt x="63" y="164"/>
                    <a:pt x="64" y="157"/>
                    <a:pt x="65" y="155"/>
                  </a:cubicBezTo>
                  <a:cubicBezTo>
                    <a:pt x="63" y="149"/>
                    <a:pt x="64" y="160"/>
                    <a:pt x="62" y="159"/>
                  </a:cubicBezTo>
                  <a:cubicBezTo>
                    <a:pt x="62" y="163"/>
                    <a:pt x="62" y="166"/>
                    <a:pt x="63" y="171"/>
                  </a:cubicBezTo>
                  <a:cubicBezTo>
                    <a:pt x="62" y="174"/>
                    <a:pt x="63" y="175"/>
                    <a:pt x="61" y="179"/>
                  </a:cubicBezTo>
                  <a:cubicBezTo>
                    <a:pt x="60" y="178"/>
                    <a:pt x="60" y="178"/>
                    <a:pt x="60" y="178"/>
                  </a:cubicBezTo>
                  <a:cubicBezTo>
                    <a:pt x="58" y="183"/>
                    <a:pt x="58" y="185"/>
                    <a:pt x="58" y="188"/>
                  </a:cubicBezTo>
                  <a:cubicBezTo>
                    <a:pt x="54" y="190"/>
                    <a:pt x="55" y="191"/>
                    <a:pt x="51" y="193"/>
                  </a:cubicBezTo>
                  <a:cubicBezTo>
                    <a:pt x="54" y="190"/>
                    <a:pt x="55" y="186"/>
                    <a:pt x="55" y="183"/>
                  </a:cubicBezTo>
                  <a:cubicBezTo>
                    <a:pt x="51" y="187"/>
                    <a:pt x="48" y="194"/>
                    <a:pt x="43" y="194"/>
                  </a:cubicBezTo>
                  <a:cubicBezTo>
                    <a:pt x="38" y="196"/>
                    <a:pt x="35" y="199"/>
                    <a:pt x="35" y="201"/>
                  </a:cubicBezTo>
                  <a:cubicBezTo>
                    <a:pt x="36" y="200"/>
                    <a:pt x="31" y="201"/>
                    <a:pt x="34" y="199"/>
                  </a:cubicBezTo>
                  <a:cubicBezTo>
                    <a:pt x="32" y="200"/>
                    <a:pt x="30" y="201"/>
                    <a:pt x="29" y="201"/>
                  </a:cubicBezTo>
                  <a:cubicBezTo>
                    <a:pt x="29" y="201"/>
                    <a:pt x="29" y="201"/>
                    <a:pt x="29" y="201"/>
                  </a:cubicBezTo>
                  <a:cubicBezTo>
                    <a:pt x="28" y="201"/>
                    <a:pt x="28" y="200"/>
                    <a:pt x="28" y="199"/>
                  </a:cubicBezTo>
                  <a:cubicBezTo>
                    <a:pt x="26" y="197"/>
                    <a:pt x="23" y="193"/>
                    <a:pt x="19" y="196"/>
                  </a:cubicBezTo>
                  <a:cubicBezTo>
                    <a:pt x="19" y="194"/>
                    <a:pt x="19" y="194"/>
                    <a:pt x="19" y="194"/>
                  </a:cubicBezTo>
                  <a:cubicBezTo>
                    <a:pt x="16" y="196"/>
                    <a:pt x="12" y="198"/>
                    <a:pt x="9" y="198"/>
                  </a:cubicBezTo>
                  <a:cubicBezTo>
                    <a:pt x="9" y="200"/>
                    <a:pt x="8" y="202"/>
                    <a:pt x="10" y="203"/>
                  </a:cubicBezTo>
                  <a:cubicBezTo>
                    <a:pt x="9" y="204"/>
                    <a:pt x="7" y="201"/>
                    <a:pt x="8" y="203"/>
                  </a:cubicBezTo>
                  <a:cubicBezTo>
                    <a:pt x="7" y="201"/>
                    <a:pt x="7" y="201"/>
                    <a:pt x="7" y="201"/>
                  </a:cubicBezTo>
                  <a:cubicBezTo>
                    <a:pt x="1" y="206"/>
                    <a:pt x="3" y="212"/>
                    <a:pt x="3" y="217"/>
                  </a:cubicBezTo>
                  <a:cubicBezTo>
                    <a:pt x="0" y="218"/>
                    <a:pt x="3" y="221"/>
                    <a:pt x="2" y="224"/>
                  </a:cubicBezTo>
                  <a:cubicBezTo>
                    <a:pt x="3" y="226"/>
                    <a:pt x="2" y="229"/>
                    <a:pt x="5" y="229"/>
                  </a:cubicBezTo>
                  <a:cubicBezTo>
                    <a:pt x="4" y="230"/>
                    <a:pt x="4" y="230"/>
                    <a:pt x="4" y="230"/>
                  </a:cubicBezTo>
                  <a:cubicBezTo>
                    <a:pt x="4" y="232"/>
                    <a:pt x="4" y="235"/>
                    <a:pt x="5" y="237"/>
                  </a:cubicBezTo>
                  <a:cubicBezTo>
                    <a:pt x="5" y="239"/>
                    <a:pt x="7" y="238"/>
                    <a:pt x="8" y="239"/>
                  </a:cubicBezTo>
                  <a:cubicBezTo>
                    <a:pt x="7" y="240"/>
                    <a:pt x="7" y="240"/>
                    <a:pt x="7" y="240"/>
                  </a:cubicBezTo>
                  <a:cubicBezTo>
                    <a:pt x="8" y="241"/>
                    <a:pt x="10" y="240"/>
                    <a:pt x="12" y="240"/>
                  </a:cubicBezTo>
                  <a:cubicBezTo>
                    <a:pt x="12" y="241"/>
                    <a:pt x="12" y="241"/>
                    <a:pt x="12" y="242"/>
                  </a:cubicBezTo>
                  <a:cubicBezTo>
                    <a:pt x="11" y="242"/>
                    <a:pt x="9" y="242"/>
                    <a:pt x="7" y="242"/>
                  </a:cubicBezTo>
                  <a:cubicBezTo>
                    <a:pt x="8" y="244"/>
                    <a:pt x="11" y="244"/>
                    <a:pt x="10" y="246"/>
                  </a:cubicBezTo>
                  <a:cubicBezTo>
                    <a:pt x="11" y="247"/>
                    <a:pt x="12" y="248"/>
                    <a:pt x="14" y="247"/>
                  </a:cubicBezTo>
                  <a:cubicBezTo>
                    <a:pt x="13" y="247"/>
                    <a:pt x="14" y="248"/>
                    <a:pt x="13" y="248"/>
                  </a:cubicBezTo>
                  <a:cubicBezTo>
                    <a:pt x="13" y="249"/>
                    <a:pt x="14" y="249"/>
                    <a:pt x="15" y="249"/>
                  </a:cubicBezTo>
                  <a:cubicBezTo>
                    <a:pt x="15" y="249"/>
                    <a:pt x="15" y="249"/>
                    <a:pt x="15" y="249"/>
                  </a:cubicBezTo>
                  <a:cubicBezTo>
                    <a:pt x="16" y="248"/>
                    <a:pt x="17" y="249"/>
                    <a:pt x="18" y="247"/>
                  </a:cubicBezTo>
                  <a:cubicBezTo>
                    <a:pt x="17" y="247"/>
                    <a:pt x="17" y="247"/>
                    <a:pt x="17" y="246"/>
                  </a:cubicBezTo>
                  <a:cubicBezTo>
                    <a:pt x="18" y="246"/>
                    <a:pt x="19" y="246"/>
                    <a:pt x="19" y="248"/>
                  </a:cubicBezTo>
                  <a:cubicBezTo>
                    <a:pt x="18" y="249"/>
                    <a:pt x="16" y="249"/>
                    <a:pt x="17" y="250"/>
                  </a:cubicBezTo>
                  <a:cubicBezTo>
                    <a:pt x="18" y="250"/>
                    <a:pt x="20" y="249"/>
                    <a:pt x="21" y="248"/>
                  </a:cubicBezTo>
                  <a:cubicBezTo>
                    <a:pt x="20" y="249"/>
                    <a:pt x="19" y="248"/>
                    <a:pt x="20" y="246"/>
                  </a:cubicBezTo>
                  <a:cubicBezTo>
                    <a:pt x="19" y="247"/>
                    <a:pt x="19" y="247"/>
                    <a:pt x="19" y="247"/>
                  </a:cubicBezTo>
                  <a:cubicBezTo>
                    <a:pt x="20" y="246"/>
                    <a:pt x="20" y="246"/>
                    <a:pt x="20" y="246"/>
                  </a:cubicBezTo>
                  <a:cubicBezTo>
                    <a:pt x="18" y="245"/>
                    <a:pt x="19" y="243"/>
                    <a:pt x="17" y="243"/>
                  </a:cubicBezTo>
                  <a:cubicBezTo>
                    <a:pt x="16" y="245"/>
                    <a:pt x="16" y="245"/>
                    <a:pt x="16" y="245"/>
                  </a:cubicBezTo>
                  <a:cubicBezTo>
                    <a:pt x="15" y="244"/>
                    <a:pt x="13" y="244"/>
                    <a:pt x="13" y="243"/>
                  </a:cubicBezTo>
                  <a:cubicBezTo>
                    <a:pt x="14" y="243"/>
                    <a:pt x="15" y="242"/>
                    <a:pt x="15" y="241"/>
                  </a:cubicBezTo>
                  <a:cubicBezTo>
                    <a:pt x="15" y="241"/>
                    <a:pt x="14" y="241"/>
                    <a:pt x="15" y="241"/>
                  </a:cubicBezTo>
                  <a:cubicBezTo>
                    <a:pt x="17" y="240"/>
                    <a:pt x="17" y="240"/>
                    <a:pt x="17" y="240"/>
                  </a:cubicBezTo>
                  <a:cubicBezTo>
                    <a:pt x="14" y="242"/>
                    <a:pt x="15" y="238"/>
                    <a:pt x="14" y="238"/>
                  </a:cubicBezTo>
                  <a:cubicBezTo>
                    <a:pt x="15" y="238"/>
                    <a:pt x="15" y="238"/>
                    <a:pt x="15" y="238"/>
                  </a:cubicBezTo>
                  <a:cubicBezTo>
                    <a:pt x="15" y="236"/>
                    <a:pt x="13" y="239"/>
                    <a:pt x="13" y="238"/>
                  </a:cubicBezTo>
                  <a:cubicBezTo>
                    <a:pt x="13" y="237"/>
                    <a:pt x="15" y="237"/>
                    <a:pt x="16" y="235"/>
                  </a:cubicBezTo>
                  <a:cubicBezTo>
                    <a:pt x="15" y="234"/>
                    <a:pt x="12" y="233"/>
                    <a:pt x="14" y="230"/>
                  </a:cubicBezTo>
                  <a:cubicBezTo>
                    <a:pt x="13" y="229"/>
                    <a:pt x="12" y="228"/>
                    <a:pt x="11" y="227"/>
                  </a:cubicBezTo>
                  <a:cubicBezTo>
                    <a:pt x="10" y="226"/>
                    <a:pt x="13" y="227"/>
                    <a:pt x="12" y="226"/>
                  </a:cubicBezTo>
                  <a:cubicBezTo>
                    <a:pt x="13" y="226"/>
                    <a:pt x="14" y="225"/>
                    <a:pt x="15" y="225"/>
                  </a:cubicBezTo>
                  <a:cubicBezTo>
                    <a:pt x="14" y="225"/>
                    <a:pt x="15" y="223"/>
                    <a:pt x="12" y="224"/>
                  </a:cubicBezTo>
                  <a:cubicBezTo>
                    <a:pt x="13" y="222"/>
                    <a:pt x="13" y="221"/>
                    <a:pt x="13" y="219"/>
                  </a:cubicBezTo>
                  <a:cubicBezTo>
                    <a:pt x="13" y="219"/>
                    <a:pt x="14" y="219"/>
                    <a:pt x="15" y="219"/>
                  </a:cubicBezTo>
                  <a:cubicBezTo>
                    <a:pt x="14" y="218"/>
                    <a:pt x="12" y="217"/>
                    <a:pt x="13" y="216"/>
                  </a:cubicBezTo>
                  <a:cubicBezTo>
                    <a:pt x="12" y="215"/>
                    <a:pt x="12" y="216"/>
                    <a:pt x="10" y="215"/>
                  </a:cubicBezTo>
                  <a:cubicBezTo>
                    <a:pt x="10" y="215"/>
                    <a:pt x="9" y="215"/>
                    <a:pt x="9" y="214"/>
                  </a:cubicBezTo>
                  <a:cubicBezTo>
                    <a:pt x="11" y="214"/>
                    <a:pt x="14" y="215"/>
                    <a:pt x="14" y="214"/>
                  </a:cubicBezTo>
                  <a:cubicBezTo>
                    <a:pt x="17" y="215"/>
                    <a:pt x="13" y="216"/>
                    <a:pt x="16" y="216"/>
                  </a:cubicBezTo>
                  <a:cubicBezTo>
                    <a:pt x="18" y="216"/>
                    <a:pt x="18" y="218"/>
                    <a:pt x="17" y="219"/>
                  </a:cubicBezTo>
                  <a:cubicBezTo>
                    <a:pt x="19" y="220"/>
                    <a:pt x="17" y="218"/>
                    <a:pt x="19" y="218"/>
                  </a:cubicBezTo>
                  <a:cubicBezTo>
                    <a:pt x="19" y="217"/>
                    <a:pt x="18" y="217"/>
                    <a:pt x="18" y="216"/>
                  </a:cubicBezTo>
                  <a:cubicBezTo>
                    <a:pt x="18" y="216"/>
                    <a:pt x="17" y="216"/>
                    <a:pt x="17" y="216"/>
                  </a:cubicBezTo>
                  <a:cubicBezTo>
                    <a:pt x="17" y="215"/>
                    <a:pt x="18" y="215"/>
                    <a:pt x="18" y="215"/>
                  </a:cubicBezTo>
                  <a:cubicBezTo>
                    <a:pt x="18" y="215"/>
                    <a:pt x="18" y="215"/>
                    <a:pt x="18" y="215"/>
                  </a:cubicBezTo>
                  <a:cubicBezTo>
                    <a:pt x="17" y="216"/>
                    <a:pt x="17" y="216"/>
                    <a:pt x="17" y="216"/>
                  </a:cubicBezTo>
                  <a:cubicBezTo>
                    <a:pt x="17" y="216"/>
                    <a:pt x="17" y="216"/>
                    <a:pt x="17" y="216"/>
                  </a:cubicBezTo>
                  <a:cubicBezTo>
                    <a:pt x="17" y="216"/>
                    <a:pt x="17" y="216"/>
                    <a:pt x="17" y="216"/>
                  </a:cubicBezTo>
                  <a:cubicBezTo>
                    <a:pt x="17" y="215"/>
                    <a:pt x="17" y="215"/>
                    <a:pt x="17" y="215"/>
                  </a:cubicBezTo>
                  <a:cubicBezTo>
                    <a:pt x="17" y="215"/>
                    <a:pt x="17" y="216"/>
                    <a:pt x="17" y="216"/>
                  </a:cubicBezTo>
                  <a:cubicBezTo>
                    <a:pt x="17" y="216"/>
                    <a:pt x="17" y="216"/>
                    <a:pt x="17" y="216"/>
                  </a:cubicBezTo>
                  <a:cubicBezTo>
                    <a:pt x="17" y="215"/>
                    <a:pt x="17" y="215"/>
                    <a:pt x="17" y="215"/>
                  </a:cubicBezTo>
                  <a:cubicBezTo>
                    <a:pt x="17" y="215"/>
                    <a:pt x="17" y="215"/>
                    <a:pt x="17" y="215"/>
                  </a:cubicBezTo>
                  <a:cubicBezTo>
                    <a:pt x="18" y="214"/>
                    <a:pt x="18" y="214"/>
                    <a:pt x="18" y="214"/>
                  </a:cubicBezTo>
                  <a:cubicBezTo>
                    <a:pt x="18" y="214"/>
                    <a:pt x="18" y="214"/>
                    <a:pt x="18" y="214"/>
                  </a:cubicBezTo>
                  <a:cubicBezTo>
                    <a:pt x="17" y="215"/>
                    <a:pt x="17" y="215"/>
                    <a:pt x="17" y="216"/>
                  </a:cubicBezTo>
                  <a:cubicBezTo>
                    <a:pt x="17" y="216"/>
                    <a:pt x="17" y="216"/>
                    <a:pt x="17" y="216"/>
                  </a:cubicBezTo>
                  <a:cubicBezTo>
                    <a:pt x="16" y="216"/>
                    <a:pt x="16" y="215"/>
                    <a:pt x="16" y="215"/>
                  </a:cubicBezTo>
                  <a:cubicBezTo>
                    <a:pt x="14" y="214"/>
                    <a:pt x="17" y="214"/>
                    <a:pt x="18" y="214"/>
                  </a:cubicBezTo>
                  <a:cubicBezTo>
                    <a:pt x="18" y="214"/>
                    <a:pt x="18" y="214"/>
                    <a:pt x="18" y="214"/>
                  </a:cubicBezTo>
                  <a:cubicBezTo>
                    <a:pt x="18" y="214"/>
                    <a:pt x="18" y="214"/>
                    <a:pt x="18" y="214"/>
                  </a:cubicBezTo>
                  <a:cubicBezTo>
                    <a:pt x="18" y="214"/>
                    <a:pt x="18" y="214"/>
                    <a:pt x="18" y="214"/>
                  </a:cubicBezTo>
                  <a:cubicBezTo>
                    <a:pt x="17" y="214"/>
                    <a:pt x="17" y="215"/>
                    <a:pt x="17" y="215"/>
                  </a:cubicBezTo>
                  <a:cubicBezTo>
                    <a:pt x="17" y="215"/>
                    <a:pt x="17" y="215"/>
                    <a:pt x="17" y="215"/>
                  </a:cubicBezTo>
                  <a:cubicBezTo>
                    <a:pt x="17" y="216"/>
                    <a:pt x="17" y="216"/>
                    <a:pt x="17" y="216"/>
                  </a:cubicBezTo>
                  <a:cubicBezTo>
                    <a:pt x="18" y="215"/>
                    <a:pt x="18" y="215"/>
                    <a:pt x="18" y="215"/>
                  </a:cubicBezTo>
                  <a:cubicBezTo>
                    <a:pt x="18" y="215"/>
                    <a:pt x="18" y="214"/>
                    <a:pt x="18" y="214"/>
                  </a:cubicBezTo>
                  <a:cubicBezTo>
                    <a:pt x="18" y="214"/>
                    <a:pt x="18" y="214"/>
                    <a:pt x="18" y="214"/>
                  </a:cubicBezTo>
                  <a:cubicBezTo>
                    <a:pt x="18" y="215"/>
                    <a:pt x="17" y="215"/>
                    <a:pt x="17" y="215"/>
                  </a:cubicBezTo>
                  <a:cubicBezTo>
                    <a:pt x="17" y="215"/>
                    <a:pt x="17" y="215"/>
                    <a:pt x="18" y="215"/>
                  </a:cubicBezTo>
                  <a:cubicBezTo>
                    <a:pt x="17" y="215"/>
                    <a:pt x="17" y="215"/>
                    <a:pt x="17" y="215"/>
                  </a:cubicBezTo>
                  <a:cubicBezTo>
                    <a:pt x="18" y="214"/>
                    <a:pt x="18" y="214"/>
                    <a:pt x="18" y="214"/>
                  </a:cubicBezTo>
                  <a:cubicBezTo>
                    <a:pt x="18" y="214"/>
                    <a:pt x="18" y="214"/>
                    <a:pt x="18" y="214"/>
                  </a:cubicBezTo>
                  <a:cubicBezTo>
                    <a:pt x="18" y="214"/>
                    <a:pt x="18" y="214"/>
                    <a:pt x="18" y="214"/>
                  </a:cubicBezTo>
                  <a:cubicBezTo>
                    <a:pt x="18" y="214"/>
                    <a:pt x="18" y="214"/>
                    <a:pt x="18" y="214"/>
                  </a:cubicBezTo>
                  <a:cubicBezTo>
                    <a:pt x="18" y="214"/>
                    <a:pt x="18" y="214"/>
                    <a:pt x="18" y="214"/>
                  </a:cubicBezTo>
                  <a:cubicBezTo>
                    <a:pt x="18" y="213"/>
                    <a:pt x="18" y="213"/>
                    <a:pt x="18" y="213"/>
                  </a:cubicBezTo>
                  <a:cubicBezTo>
                    <a:pt x="18" y="213"/>
                    <a:pt x="18" y="213"/>
                    <a:pt x="18" y="213"/>
                  </a:cubicBezTo>
                  <a:cubicBezTo>
                    <a:pt x="18" y="213"/>
                    <a:pt x="18" y="213"/>
                    <a:pt x="18" y="213"/>
                  </a:cubicBezTo>
                  <a:cubicBezTo>
                    <a:pt x="18" y="213"/>
                    <a:pt x="18" y="213"/>
                    <a:pt x="18" y="213"/>
                  </a:cubicBezTo>
                  <a:cubicBezTo>
                    <a:pt x="18" y="213"/>
                    <a:pt x="18" y="213"/>
                    <a:pt x="18" y="213"/>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9" y="212"/>
                  </a:cubicBezTo>
                  <a:cubicBezTo>
                    <a:pt x="19" y="212"/>
                    <a:pt x="19" y="212"/>
                    <a:pt x="19" y="212"/>
                  </a:cubicBezTo>
                  <a:cubicBezTo>
                    <a:pt x="19" y="212"/>
                    <a:pt x="19" y="212"/>
                    <a:pt x="19" y="212"/>
                  </a:cubicBezTo>
                  <a:cubicBezTo>
                    <a:pt x="19" y="212"/>
                    <a:pt x="19" y="212"/>
                    <a:pt x="19" y="212"/>
                  </a:cubicBezTo>
                  <a:cubicBezTo>
                    <a:pt x="20" y="212"/>
                    <a:pt x="19" y="213"/>
                    <a:pt x="19" y="213"/>
                  </a:cubicBezTo>
                  <a:cubicBezTo>
                    <a:pt x="19" y="213"/>
                    <a:pt x="19" y="213"/>
                    <a:pt x="19" y="213"/>
                  </a:cubicBezTo>
                  <a:cubicBezTo>
                    <a:pt x="19" y="213"/>
                    <a:pt x="19" y="213"/>
                    <a:pt x="19" y="213"/>
                  </a:cubicBezTo>
                  <a:cubicBezTo>
                    <a:pt x="19" y="213"/>
                    <a:pt x="19" y="213"/>
                    <a:pt x="19" y="213"/>
                  </a:cubicBezTo>
                  <a:cubicBezTo>
                    <a:pt x="19" y="213"/>
                    <a:pt x="19" y="213"/>
                    <a:pt x="19" y="213"/>
                  </a:cubicBezTo>
                  <a:cubicBezTo>
                    <a:pt x="19" y="213"/>
                    <a:pt x="19" y="213"/>
                    <a:pt x="19" y="213"/>
                  </a:cubicBezTo>
                  <a:cubicBezTo>
                    <a:pt x="19" y="213"/>
                    <a:pt x="19" y="213"/>
                    <a:pt x="19" y="213"/>
                  </a:cubicBezTo>
                  <a:cubicBezTo>
                    <a:pt x="19" y="213"/>
                    <a:pt x="19" y="213"/>
                    <a:pt x="19" y="213"/>
                  </a:cubicBezTo>
                  <a:cubicBezTo>
                    <a:pt x="19" y="213"/>
                    <a:pt x="19" y="213"/>
                    <a:pt x="19" y="213"/>
                  </a:cubicBezTo>
                  <a:cubicBezTo>
                    <a:pt x="19" y="213"/>
                    <a:pt x="19" y="213"/>
                    <a:pt x="19" y="213"/>
                  </a:cubicBezTo>
                  <a:cubicBezTo>
                    <a:pt x="19" y="213"/>
                    <a:pt x="19" y="213"/>
                    <a:pt x="18" y="213"/>
                  </a:cubicBezTo>
                  <a:cubicBezTo>
                    <a:pt x="19" y="213"/>
                    <a:pt x="19" y="213"/>
                    <a:pt x="19" y="212"/>
                  </a:cubicBezTo>
                  <a:cubicBezTo>
                    <a:pt x="19" y="212"/>
                    <a:pt x="19" y="212"/>
                    <a:pt x="19" y="212"/>
                  </a:cubicBezTo>
                  <a:cubicBezTo>
                    <a:pt x="19" y="212"/>
                    <a:pt x="19" y="212"/>
                    <a:pt x="19" y="212"/>
                  </a:cubicBezTo>
                  <a:cubicBezTo>
                    <a:pt x="19" y="212"/>
                    <a:pt x="19" y="212"/>
                    <a:pt x="19" y="212"/>
                  </a:cubicBezTo>
                  <a:cubicBezTo>
                    <a:pt x="19" y="212"/>
                    <a:pt x="19" y="212"/>
                    <a:pt x="19" y="212"/>
                  </a:cubicBezTo>
                  <a:cubicBezTo>
                    <a:pt x="19" y="212"/>
                    <a:pt x="19" y="212"/>
                    <a:pt x="19" y="212"/>
                  </a:cubicBezTo>
                  <a:cubicBezTo>
                    <a:pt x="19"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3"/>
                    <a:pt x="18" y="213"/>
                  </a:cubicBezTo>
                  <a:cubicBezTo>
                    <a:pt x="18" y="213"/>
                    <a:pt x="18" y="213"/>
                    <a:pt x="18" y="213"/>
                  </a:cubicBezTo>
                  <a:cubicBezTo>
                    <a:pt x="18" y="213"/>
                    <a:pt x="18" y="213"/>
                    <a:pt x="18" y="213"/>
                  </a:cubicBezTo>
                  <a:cubicBezTo>
                    <a:pt x="18" y="213"/>
                    <a:pt x="18" y="213"/>
                    <a:pt x="18" y="213"/>
                  </a:cubicBezTo>
                  <a:cubicBezTo>
                    <a:pt x="18" y="213"/>
                    <a:pt x="18" y="213"/>
                    <a:pt x="18" y="213"/>
                  </a:cubicBezTo>
                  <a:cubicBezTo>
                    <a:pt x="18" y="213"/>
                    <a:pt x="18" y="213"/>
                    <a:pt x="18" y="213"/>
                  </a:cubicBezTo>
                  <a:cubicBezTo>
                    <a:pt x="18" y="213"/>
                    <a:pt x="19" y="213"/>
                    <a:pt x="19" y="213"/>
                  </a:cubicBezTo>
                  <a:cubicBezTo>
                    <a:pt x="18" y="213"/>
                    <a:pt x="18" y="213"/>
                    <a:pt x="18" y="213"/>
                  </a:cubicBezTo>
                  <a:cubicBezTo>
                    <a:pt x="18" y="213"/>
                    <a:pt x="18" y="214"/>
                    <a:pt x="18" y="214"/>
                  </a:cubicBezTo>
                  <a:cubicBezTo>
                    <a:pt x="18" y="214"/>
                    <a:pt x="18" y="214"/>
                    <a:pt x="18" y="213"/>
                  </a:cubicBezTo>
                  <a:cubicBezTo>
                    <a:pt x="18" y="214"/>
                    <a:pt x="18" y="214"/>
                    <a:pt x="18" y="214"/>
                  </a:cubicBezTo>
                  <a:cubicBezTo>
                    <a:pt x="18" y="214"/>
                    <a:pt x="18" y="214"/>
                    <a:pt x="18" y="214"/>
                  </a:cubicBezTo>
                  <a:cubicBezTo>
                    <a:pt x="18" y="214"/>
                    <a:pt x="18" y="214"/>
                    <a:pt x="18" y="214"/>
                  </a:cubicBezTo>
                  <a:cubicBezTo>
                    <a:pt x="18" y="214"/>
                    <a:pt x="18" y="214"/>
                    <a:pt x="18" y="214"/>
                  </a:cubicBezTo>
                  <a:cubicBezTo>
                    <a:pt x="18" y="215"/>
                    <a:pt x="18" y="215"/>
                    <a:pt x="18" y="215"/>
                  </a:cubicBezTo>
                  <a:cubicBezTo>
                    <a:pt x="18" y="215"/>
                    <a:pt x="18" y="215"/>
                    <a:pt x="18" y="215"/>
                  </a:cubicBezTo>
                  <a:cubicBezTo>
                    <a:pt x="18" y="215"/>
                    <a:pt x="18" y="215"/>
                    <a:pt x="18" y="215"/>
                  </a:cubicBezTo>
                  <a:cubicBezTo>
                    <a:pt x="18" y="215"/>
                    <a:pt x="18" y="215"/>
                    <a:pt x="18" y="215"/>
                  </a:cubicBezTo>
                  <a:cubicBezTo>
                    <a:pt x="18" y="215"/>
                    <a:pt x="18" y="215"/>
                    <a:pt x="18" y="215"/>
                  </a:cubicBezTo>
                  <a:cubicBezTo>
                    <a:pt x="18" y="216"/>
                    <a:pt x="18" y="216"/>
                    <a:pt x="18" y="216"/>
                  </a:cubicBezTo>
                  <a:cubicBezTo>
                    <a:pt x="18" y="216"/>
                    <a:pt x="18" y="216"/>
                    <a:pt x="18" y="216"/>
                  </a:cubicBezTo>
                  <a:cubicBezTo>
                    <a:pt x="19" y="216"/>
                    <a:pt x="18" y="215"/>
                    <a:pt x="19" y="215"/>
                  </a:cubicBezTo>
                  <a:cubicBezTo>
                    <a:pt x="19" y="215"/>
                    <a:pt x="19" y="215"/>
                    <a:pt x="19" y="215"/>
                  </a:cubicBezTo>
                  <a:cubicBezTo>
                    <a:pt x="19" y="215"/>
                    <a:pt x="19" y="215"/>
                    <a:pt x="19" y="215"/>
                  </a:cubicBezTo>
                  <a:cubicBezTo>
                    <a:pt x="19" y="215"/>
                    <a:pt x="19" y="216"/>
                    <a:pt x="19" y="216"/>
                  </a:cubicBezTo>
                  <a:cubicBezTo>
                    <a:pt x="19" y="216"/>
                    <a:pt x="19" y="216"/>
                    <a:pt x="19" y="215"/>
                  </a:cubicBezTo>
                  <a:cubicBezTo>
                    <a:pt x="19" y="216"/>
                    <a:pt x="19" y="216"/>
                    <a:pt x="19" y="216"/>
                  </a:cubicBezTo>
                  <a:cubicBezTo>
                    <a:pt x="19" y="215"/>
                    <a:pt x="20" y="217"/>
                    <a:pt x="20" y="215"/>
                  </a:cubicBezTo>
                  <a:cubicBezTo>
                    <a:pt x="19" y="215"/>
                    <a:pt x="19" y="215"/>
                    <a:pt x="19" y="215"/>
                  </a:cubicBezTo>
                  <a:cubicBezTo>
                    <a:pt x="20" y="215"/>
                    <a:pt x="18" y="215"/>
                    <a:pt x="19" y="214"/>
                  </a:cubicBezTo>
                  <a:cubicBezTo>
                    <a:pt x="19" y="214"/>
                    <a:pt x="19" y="214"/>
                    <a:pt x="19" y="214"/>
                  </a:cubicBezTo>
                  <a:cubicBezTo>
                    <a:pt x="19" y="214"/>
                    <a:pt x="19" y="214"/>
                    <a:pt x="19" y="213"/>
                  </a:cubicBezTo>
                  <a:cubicBezTo>
                    <a:pt x="19" y="213"/>
                    <a:pt x="19" y="214"/>
                    <a:pt x="19" y="214"/>
                  </a:cubicBezTo>
                  <a:cubicBezTo>
                    <a:pt x="19" y="214"/>
                    <a:pt x="19" y="214"/>
                    <a:pt x="19" y="214"/>
                  </a:cubicBezTo>
                  <a:cubicBezTo>
                    <a:pt x="19" y="214"/>
                    <a:pt x="20" y="214"/>
                    <a:pt x="20" y="214"/>
                  </a:cubicBezTo>
                  <a:cubicBezTo>
                    <a:pt x="20" y="214"/>
                    <a:pt x="19" y="214"/>
                    <a:pt x="20" y="215"/>
                  </a:cubicBezTo>
                  <a:cubicBezTo>
                    <a:pt x="22" y="215"/>
                    <a:pt x="22" y="215"/>
                    <a:pt x="22" y="215"/>
                  </a:cubicBezTo>
                  <a:cubicBezTo>
                    <a:pt x="21" y="216"/>
                    <a:pt x="21" y="216"/>
                    <a:pt x="21" y="216"/>
                  </a:cubicBezTo>
                  <a:cubicBezTo>
                    <a:pt x="20" y="216"/>
                    <a:pt x="20" y="216"/>
                    <a:pt x="20" y="216"/>
                  </a:cubicBezTo>
                  <a:cubicBezTo>
                    <a:pt x="21" y="216"/>
                    <a:pt x="21" y="216"/>
                    <a:pt x="21" y="216"/>
                  </a:cubicBezTo>
                  <a:cubicBezTo>
                    <a:pt x="20" y="217"/>
                    <a:pt x="20" y="217"/>
                    <a:pt x="20" y="217"/>
                  </a:cubicBezTo>
                  <a:cubicBezTo>
                    <a:pt x="21" y="216"/>
                    <a:pt x="21" y="216"/>
                    <a:pt x="21" y="216"/>
                  </a:cubicBezTo>
                  <a:cubicBezTo>
                    <a:pt x="21" y="217"/>
                    <a:pt x="21" y="217"/>
                    <a:pt x="21" y="217"/>
                  </a:cubicBezTo>
                  <a:cubicBezTo>
                    <a:pt x="20" y="218"/>
                    <a:pt x="23" y="217"/>
                    <a:pt x="22" y="218"/>
                  </a:cubicBezTo>
                  <a:cubicBezTo>
                    <a:pt x="21" y="218"/>
                    <a:pt x="20" y="219"/>
                    <a:pt x="20" y="219"/>
                  </a:cubicBezTo>
                  <a:cubicBezTo>
                    <a:pt x="22" y="218"/>
                    <a:pt x="23" y="219"/>
                    <a:pt x="25" y="218"/>
                  </a:cubicBezTo>
                  <a:cubicBezTo>
                    <a:pt x="24" y="219"/>
                    <a:pt x="21" y="219"/>
                    <a:pt x="20" y="220"/>
                  </a:cubicBezTo>
                  <a:cubicBezTo>
                    <a:pt x="22" y="220"/>
                    <a:pt x="19" y="222"/>
                    <a:pt x="22" y="221"/>
                  </a:cubicBezTo>
                  <a:cubicBezTo>
                    <a:pt x="22" y="220"/>
                    <a:pt x="23" y="221"/>
                    <a:pt x="25" y="220"/>
                  </a:cubicBezTo>
                  <a:cubicBezTo>
                    <a:pt x="25" y="222"/>
                    <a:pt x="23" y="221"/>
                    <a:pt x="23" y="222"/>
                  </a:cubicBezTo>
                  <a:cubicBezTo>
                    <a:pt x="23" y="222"/>
                    <a:pt x="25" y="222"/>
                    <a:pt x="26" y="221"/>
                  </a:cubicBezTo>
                  <a:cubicBezTo>
                    <a:pt x="26" y="222"/>
                    <a:pt x="28" y="222"/>
                    <a:pt x="27" y="223"/>
                  </a:cubicBezTo>
                  <a:cubicBezTo>
                    <a:pt x="25" y="224"/>
                    <a:pt x="26" y="222"/>
                    <a:pt x="25" y="223"/>
                  </a:cubicBezTo>
                  <a:cubicBezTo>
                    <a:pt x="25" y="224"/>
                    <a:pt x="29" y="222"/>
                    <a:pt x="30" y="224"/>
                  </a:cubicBezTo>
                  <a:cubicBezTo>
                    <a:pt x="31" y="223"/>
                    <a:pt x="34" y="223"/>
                    <a:pt x="35" y="224"/>
                  </a:cubicBezTo>
                  <a:cubicBezTo>
                    <a:pt x="35" y="226"/>
                    <a:pt x="34" y="223"/>
                    <a:pt x="32" y="224"/>
                  </a:cubicBezTo>
                  <a:cubicBezTo>
                    <a:pt x="32" y="225"/>
                    <a:pt x="32" y="225"/>
                    <a:pt x="32" y="225"/>
                  </a:cubicBezTo>
                  <a:cubicBezTo>
                    <a:pt x="30" y="227"/>
                    <a:pt x="27" y="224"/>
                    <a:pt x="25" y="225"/>
                  </a:cubicBezTo>
                  <a:cubicBezTo>
                    <a:pt x="26" y="226"/>
                    <a:pt x="26" y="226"/>
                    <a:pt x="26" y="226"/>
                  </a:cubicBezTo>
                  <a:cubicBezTo>
                    <a:pt x="25" y="226"/>
                    <a:pt x="24" y="226"/>
                    <a:pt x="23" y="227"/>
                  </a:cubicBezTo>
                  <a:cubicBezTo>
                    <a:pt x="25" y="226"/>
                    <a:pt x="24" y="228"/>
                    <a:pt x="25" y="228"/>
                  </a:cubicBezTo>
                  <a:cubicBezTo>
                    <a:pt x="26" y="228"/>
                    <a:pt x="24" y="228"/>
                    <a:pt x="25" y="228"/>
                  </a:cubicBezTo>
                  <a:cubicBezTo>
                    <a:pt x="26" y="228"/>
                    <a:pt x="29" y="228"/>
                    <a:pt x="28" y="230"/>
                  </a:cubicBezTo>
                  <a:cubicBezTo>
                    <a:pt x="27" y="229"/>
                    <a:pt x="26" y="230"/>
                    <a:pt x="25" y="230"/>
                  </a:cubicBezTo>
                  <a:cubicBezTo>
                    <a:pt x="24" y="231"/>
                    <a:pt x="27" y="230"/>
                    <a:pt x="26" y="231"/>
                  </a:cubicBezTo>
                  <a:cubicBezTo>
                    <a:pt x="25" y="231"/>
                    <a:pt x="25" y="231"/>
                    <a:pt x="25" y="231"/>
                  </a:cubicBezTo>
                  <a:cubicBezTo>
                    <a:pt x="25" y="233"/>
                    <a:pt x="26" y="241"/>
                    <a:pt x="32" y="242"/>
                  </a:cubicBezTo>
                  <a:cubicBezTo>
                    <a:pt x="31" y="243"/>
                    <a:pt x="31" y="245"/>
                    <a:pt x="30" y="247"/>
                  </a:cubicBezTo>
                  <a:cubicBezTo>
                    <a:pt x="31" y="246"/>
                    <a:pt x="32" y="246"/>
                    <a:pt x="33" y="247"/>
                  </a:cubicBezTo>
                  <a:cubicBezTo>
                    <a:pt x="31" y="248"/>
                    <a:pt x="31" y="248"/>
                    <a:pt x="31" y="248"/>
                  </a:cubicBezTo>
                  <a:cubicBezTo>
                    <a:pt x="30" y="250"/>
                    <a:pt x="33" y="251"/>
                    <a:pt x="34" y="251"/>
                  </a:cubicBezTo>
                  <a:cubicBezTo>
                    <a:pt x="33" y="252"/>
                    <a:pt x="33" y="252"/>
                    <a:pt x="33" y="252"/>
                  </a:cubicBezTo>
                  <a:cubicBezTo>
                    <a:pt x="32" y="254"/>
                    <a:pt x="34" y="253"/>
                    <a:pt x="35" y="253"/>
                  </a:cubicBezTo>
                  <a:cubicBezTo>
                    <a:pt x="34" y="254"/>
                    <a:pt x="34" y="254"/>
                    <a:pt x="34" y="254"/>
                  </a:cubicBezTo>
                  <a:cubicBezTo>
                    <a:pt x="35" y="254"/>
                    <a:pt x="35" y="254"/>
                    <a:pt x="35" y="254"/>
                  </a:cubicBezTo>
                  <a:cubicBezTo>
                    <a:pt x="36" y="255"/>
                    <a:pt x="36" y="256"/>
                    <a:pt x="34" y="257"/>
                  </a:cubicBezTo>
                  <a:cubicBezTo>
                    <a:pt x="35" y="257"/>
                    <a:pt x="35" y="257"/>
                    <a:pt x="36" y="256"/>
                  </a:cubicBezTo>
                  <a:cubicBezTo>
                    <a:pt x="35" y="258"/>
                    <a:pt x="36" y="261"/>
                    <a:pt x="38" y="262"/>
                  </a:cubicBezTo>
                  <a:cubicBezTo>
                    <a:pt x="38" y="261"/>
                    <a:pt x="39" y="261"/>
                    <a:pt x="40" y="260"/>
                  </a:cubicBezTo>
                  <a:cubicBezTo>
                    <a:pt x="42" y="259"/>
                    <a:pt x="40" y="260"/>
                    <a:pt x="41" y="260"/>
                  </a:cubicBezTo>
                  <a:cubicBezTo>
                    <a:pt x="41" y="261"/>
                    <a:pt x="40" y="262"/>
                    <a:pt x="39" y="262"/>
                  </a:cubicBezTo>
                  <a:cubicBezTo>
                    <a:pt x="38" y="265"/>
                    <a:pt x="42" y="267"/>
                    <a:pt x="44" y="270"/>
                  </a:cubicBezTo>
                  <a:cubicBezTo>
                    <a:pt x="44" y="270"/>
                    <a:pt x="44" y="270"/>
                    <a:pt x="45" y="270"/>
                  </a:cubicBezTo>
                  <a:cubicBezTo>
                    <a:pt x="44" y="273"/>
                    <a:pt x="48" y="273"/>
                    <a:pt x="48" y="276"/>
                  </a:cubicBezTo>
                  <a:cubicBezTo>
                    <a:pt x="49" y="275"/>
                    <a:pt x="51" y="273"/>
                    <a:pt x="52" y="274"/>
                  </a:cubicBezTo>
                  <a:cubicBezTo>
                    <a:pt x="54" y="274"/>
                    <a:pt x="50" y="276"/>
                    <a:pt x="50" y="279"/>
                  </a:cubicBezTo>
                  <a:cubicBezTo>
                    <a:pt x="51" y="278"/>
                    <a:pt x="52" y="279"/>
                    <a:pt x="53" y="279"/>
                  </a:cubicBezTo>
                  <a:cubicBezTo>
                    <a:pt x="52" y="280"/>
                    <a:pt x="52" y="280"/>
                    <a:pt x="52" y="280"/>
                  </a:cubicBezTo>
                  <a:cubicBezTo>
                    <a:pt x="54" y="279"/>
                    <a:pt x="55" y="280"/>
                    <a:pt x="55" y="281"/>
                  </a:cubicBezTo>
                  <a:cubicBezTo>
                    <a:pt x="55" y="281"/>
                    <a:pt x="55" y="281"/>
                    <a:pt x="55" y="281"/>
                  </a:cubicBezTo>
                  <a:cubicBezTo>
                    <a:pt x="55" y="282"/>
                    <a:pt x="55" y="283"/>
                    <a:pt x="56" y="284"/>
                  </a:cubicBezTo>
                  <a:cubicBezTo>
                    <a:pt x="57" y="282"/>
                    <a:pt x="58" y="284"/>
                    <a:pt x="59" y="283"/>
                  </a:cubicBezTo>
                  <a:cubicBezTo>
                    <a:pt x="59" y="284"/>
                    <a:pt x="59" y="284"/>
                    <a:pt x="59" y="284"/>
                  </a:cubicBezTo>
                  <a:cubicBezTo>
                    <a:pt x="60" y="283"/>
                    <a:pt x="60" y="283"/>
                    <a:pt x="60" y="283"/>
                  </a:cubicBezTo>
                  <a:cubicBezTo>
                    <a:pt x="61" y="285"/>
                    <a:pt x="61" y="285"/>
                    <a:pt x="61" y="285"/>
                  </a:cubicBezTo>
                  <a:cubicBezTo>
                    <a:pt x="59" y="285"/>
                    <a:pt x="59" y="285"/>
                    <a:pt x="59" y="285"/>
                  </a:cubicBezTo>
                  <a:cubicBezTo>
                    <a:pt x="60" y="287"/>
                    <a:pt x="60" y="285"/>
                    <a:pt x="62" y="284"/>
                  </a:cubicBezTo>
                  <a:cubicBezTo>
                    <a:pt x="63" y="284"/>
                    <a:pt x="62" y="285"/>
                    <a:pt x="62" y="286"/>
                  </a:cubicBezTo>
                  <a:cubicBezTo>
                    <a:pt x="62" y="287"/>
                    <a:pt x="62" y="285"/>
                    <a:pt x="61" y="285"/>
                  </a:cubicBezTo>
                  <a:cubicBezTo>
                    <a:pt x="60" y="286"/>
                    <a:pt x="62" y="286"/>
                    <a:pt x="61" y="287"/>
                  </a:cubicBezTo>
                  <a:cubicBezTo>
                    <a:pt x="62" y="287"/>
                    <a:pt x="63" y="286"/>
                    <a:pt x="63" y="286"/>
                  </a:cubicBezTo>
                  <a:cubicBezTo>
                    <a:pt x="64" y="287"/>
                    <a:pt x="65" y="287"/>
                    <a:pt x="65" y="289"/>
                  </a:cubicBezTo>
                  <a:cubicBezTo>
                    <a:pt x="65" y="288"/>
                    <a:pt x="66" y="289"/>
                    <a:pt x="67" y="288"/>
                  </a:cubicBezTo>
                  <a:cubicBezTo>
                    <a:pt x="66" y="288"/>
                    <a:pt x="66" y="287"/>
                    <a:pt x="66" y="286"/>
                  </a:cubicBezTo>
                  <a:cubicBezTo>
                    <a:pt x="67" y="286"/>
                    <a:pt x="68" y="286"/>
                    <a:pt x="68" y="287"/>
                  </a:cubicBezTo>
                  <a:cubicBezTo>
                    <a:pt x="67" y="287"/>
                    <a:pt x="67" y="287"/>
                    <a:pt x="67" y="287"/>
                  </a:cubicBezTo>
                  <a:cubicBezTo>
                    <a:pt x="68" y="287"/>
                    <a:pt x="69" y="288"/>
                    <a:pt x="69" y="286"/>
                  </a:cubicBezTo>
                  <a:cubicBezTo>
                    <a:pt x="69" y="289"/>
                    <a:pt x="69" y="289"/>
                    <a:pt x="69" y="289"/>
                  </a:cubicBezTo>
                  <a:cubicBezTo>
                    <a:pt x="70" y="288"/>
                    <a:pt x="71" y="288"/>
                    <a:pt x="72" y="288"/>
                  </a:cubicBezTo>
                  <a:cubicBezTo>
                    <a:pt x="71" y="290"/>
                    <a:pt x="69" y="291"/>
                    <a:pt x="71" y="292"/>
                  </a:cubicBezTo>
                  <a:cubicBezTo>
                    <a:pt x="73" y="291"/>
                    <a:pt x="73" y="291"/>
                    <a:pt x="73" y="291"/>
                  </a:cubicBezTo>
                  <a:cubicBezTo>
                    <a:pt x="74" y="291"/>
                    <a:pt x="74" y="292"/>
                    <a:pt x="74" y="293"/>
                  </a:cubicBezTo>
                  <a:cubicBezTo>
                    <a:pt x="76" y="294"/>
                    <a:pt x="77" y="289"/>
                    <a:pt x="79" y="291"/>
                  </a:cubicBezTo>
                  <a:cubicBezTo>
                    <a:pt x="78" y="293"/>
                    <a:pt x="78" y="293"/>
                    <a:pt x="79" y="294"/>
                  </a:cubicBezTo>
                  <a:cubicBezTo>
                    <a:pt x="79" y="293"/>
                    <a:pt x="79" y="293"/>
                    <a:pt x="80" y="293"/>
                  </a:cubicBezTo>
                  <a:cubicBezTo>
                    <a:pt x="80" y="292"/>
                    <a:pt x="79" y="294"/>
                    <a:pt x="79" y="293"/>
                  </a:cubicBezTo>
                  <a:cubicBezTo>
                    <a:pt x="79" y="291"/>
                    <a:pt x="80" y="292"/>
                    <a:pt x="80" y="292"/>
                  </a:cubicBezTo>
                  <a:cubicBezTo>
                    <a:pt x="81" y="296"/>
                    <a:pt x="86" y="294"/>
                    <a:pt x="88" y="296"/>
                  </a:cubicBezTo>
                  <a:cubicBezTo>
                    <a:pt x="88" y="294"/>
                    <a:pt x="90" y="295"/>
                    <a:pt x="90" y="295"/>
                  </a:cubicBezTo>
                  <a:cubicBezTo>
                    <a:pt x="90" y="297"/>
                    <a:pt x="92" y="294"/>
                    <a:pt x="93" y="296"/>
                  </a:cubicBezTo>
                  <a:cubicBezTo>
                    <a:pt x="92" y="293"/>
                    <a:pt x="92" y="293"/>
                    <a:pt x="92" y="293"/>
                  </a:cubicBezTo>
                  <a:cubicBezTo>
                    <a:pt x="94" y="295"/>
                    <a:pt x="95" y="290"/>
                    <a:pt x="96" y="293"/>
                  </a:cubicBezTo>
                  <a:cubicBezTo>
                    <a:pt x="97" y="293"/>
                    <a:pt x="96" y="294"/>
                    <a:pt x="95" y="295"/>
                  </a:cubicBezTo>
                  <a:cubicBezTo>
                    <a:pt x="96" y="298"/>
                    <a:pt x="99" y="293"/>
                    <a:pt x="100" y="296"/>
                  </a:cubicBezTo>
                  <a:cubicBezTo>
                    <a:pt x="100" y="295"/>
                    <a:pt x="99" y="293"/>
                    <a:pt x="101" y="292"/>
                  </a:cubicBezTo>
                  <a:cubicBezTo>
                    <a:pt x="101" y="294"/>
                    <a:pt x="103" y="295"/>
                    <a:pt x="103" y="295"/>
                  </a:cubicBezTo>
                  <a:cubicBezTo>
                    <a:pt x="104" y="295"/>
                    <a:pt x="104" y="294"/>
                    <a:pt x="105" y="295"/>
                  </a:cubicBezTo>
                  <a:cubicBezTo>
                    <a:pt x="104" y="296"/>
                    <a:pt x="104" y="296"/>
                    <a:pt x="104" y="296"/>
                  </a:cubicBezTo>
                  <a:cubicBezTo>
                    <a:pt x="105" y="297"/>
                    <a:pt x="106" y="296"/>
                    <a:pt x="107" y="295"/>
                  </a:cubicBezTo>
                  <a:cubicBezTo>
                    <a:pt x="108" y="297"/>
                    <a:pt x="110" y="296"/>
                    <a:pt x="111" y="297"/>
                  </a:cubicBezTo>
                  <a:cubicBezTo>
                    <a:pt x="112" y="295"/>
                    <a:pt x="113" y="299"/>
                    <a:pt x="113" y="295"/>
                  </a:cubicBezTo>
                  <a:cubicBezTo>
                    <a:pt x="114" y="296"/>
                    <a:pt x="114" y="296"/>
                    <a:pt x="114" y="296"/>
                  </a:cubicBezTo>
                  <a:cubicBezTo>
                    <a:pt x="114" y="296"/>
                    <a:pt x="115" y="294"/>
                    <a:pt x="115" y="294"/>
                  </a:cubicBezTo>
                  <a:cubicBezTo>
                    <a:pt x="115" y="296"/>
                    <a:pt x="115" y="296"/>
                    <a:pt x="115" y="296"/>
                  </a:cubicBezTo>
                  <a:cubicBezTo>
                    <a:pt x="114" y="298"/>
                    <a:pt x="117" y="296"/>
                    <a:pt x="117" y="298"/>
                  </a:cubicBezTo>
                  <a:cubicBezTo>
                    <a:pt x="116" y="296"/>
                    <a:pt x="117" y="298"/>
                    <a:pt x="118" y="296"/>
                  </a:cubicBezTo>
                  <a:cubicBezTo>
                    <a:pt x="118" y="296"/>
                    <a:pt x="118" y="296"/>
                    <a:pt x="118" y="296"/>
                  </a:cubicBezTo>
                  <a:cubicBezTo>
                    <a:pt x="120" y="296"/>
                    <a:pt x="119" y="295"/>
                    <a:pt x="120" y="295"/>
                  </a:cubicBezTo>
                  <a:cubicBezTo>
                    <a:pt x="121" y="295"/>
                    <a:pt x="120" y="297"/>
                    <a:pt x="120" y="297"/>
                  </a:cubicBezTo>
                  <a:cubicBezTo>
                    <a:pt x="120" y="298"/>
                    <a:pt x="121" y="298"/>
                    <a:pt x="122" y="297"/>
                  </a:cubicBezTo>
                  <a:cubicBezTo>
                    <a:pt x="122" y="298"/>
                    <a:pt x="122" y="298"/>
                    <a:pt x="123" y="298"/>
                  </a:cubicBezTo>
                  <a:cubicBezTo>
                    <a:pt x="123" y="298"/>
                    <a:pt x="123" y="298"/>
                    <a:pt x="123" y="298"/>
                  </a:cubicBezTo>
                  <a:cubicBezTo>
                    <a:pt x="123" y="298"/>
                    <a:pt x="124" y="298"/>
                    <a:pt x="124" y="299"/>
                  </a:cubicBezTo>
                  <a:cubicBezTo>
                    <a:pt x="123" y="300"/>
                    <a:pt x="123" y="300"/>
                    <a:pt x="123" y="300"/>
                  </a:cubicBezTo>
                  <a:cubicBezTo>
                    <a:pt x="124" y="300"/>
                    <a:pt x="125" y="299"/>
                    <a:pt x="125" y="298"/>
                  </a:cubicBezTo>
                  <a:cubicBezTo>
                    <a:pt x="127" y="300"/>
                    <a:pt x="131" y="300"/>
                    <a:pt x="132" y="300"/>
                  </a:cubicBezTo>
                  <a:cubicBezTo>
                    <a:pt x="131" y="299"/>
                    <a:pt x="131" y="301"/>
                    <a:pt x="131" y="300"/>
                  </a:cubicBezTo>
                  <a:cubicBezTo>
                    <a:pt x="132" y="300"/>
                    <a:pt x="133" y="299"/>
                    <a:pt x="133" y="300"/>
                  </a:cubicBezTo>
                  <a:cubicBezTo>
                    <a:pt x="134" y="300"/>
                    <a:pt x="133" y="301"/>
                    <a:pt x="134" y="302"/>
                  </a:cubicBezTo>
                  <a:cubicBezTo>
                    <a:pt x="133" y="302"/>
                    <a:pt x="135" y="300"/>
                    <a:pt x="134" y="300"/>
                  </a:cubicBezTo>
                  <a:cubicBezTo>
                    <a:pt x="134" y="303"/>
                    <a:pt x="138" y="301"/>
                    <a:pt x="139" y="304"/>
                  </a:cubicBezTo>
                  <a:cubicBezTo>
                    <a:pt x="139" y="303"/>
                    <a:pt x="138" y="304"/>
                    <a:pt x="137" y="305"/>
                  </a:cubicBezTo>
                  <a:cubicBezTo>
                    <a:pt x="139" y="305"/>
                    <a:pt x="141" y="305"/>
                    <a:pt x="143" y="304"/>
                  </a:cubicBezTo>
                  <a:cubicBezTo>
                    <a:pt x="142" y="305"/>
                    <a:pt x="142" y="305"/>
                    <a:pt x="141" y="305"/>
                  </a:cubicBezTo>
                  <a:cubicBezTo>
                    <a:pt x="142" y="306"/>
                    <a:pt x="143" y="307"/>
                    <a:pt x="144" y="306"/>
                  </a:cubicBezTo>
                  <a:cubicBezTo>
                    <a:pt x="145" y="305"/>
                    <a:pt x="144" y="307"/>
                    <a:pt x="144" y="306"/>
                  </a:cubicBezTo>
                  <a:cubicBezTo>
                    <a:pt x="144" y="305"/>
                    <a:pt x="146" y="305"/>
                    <a:pt x="146" y="306"/>
                  </a:cubicBezTo>
                  <a:cubicBezTo>
                    <a:pt x="146" y="306"/>
                    <a:pt x="146" y="306"/>
                    <a:pt x="146" y="306"/>
                  </a:cubicBezTo>
                  <a:cubicBezTo>
                    <a:pt x="147" y="307"/>
                    <a:pt x="147" y="306"/>
                    <a:pt x="148" y="307"/>
                  </a:cubicBezTo>
                  <a:cubicBezTo>
                    <a:pt x="148" y="308"/>
                    <a:pt x="147" y="307"/>
                    <a:pt x="147" y="308"/>
                  </a:cubicBezTo>
                  <a:cubicBezTo>
                    <a:pt x="145" y="310"/>
                    <a:pt x="147" y="311"/>
                    <a:pt x="147" y="311"/>
                  </a:cubicBezTo>
                  <a:cubicBezTo>
                    <a:pt x="149" y="311"/>
                    <a:pt x="149" y="311"/>
                    <a:pt x="149" y="311"/>
                  </a:cubicBezTo>
                  <a:cubicBezTo>
                    <a:pt x="150" y="311"/>
                    <a:pt x="148" y="312"/>
                    <a:pt x="148" y="312"/>
                  </a:cubicBezTo>
                  <a:cubicBezTo>
                    <a:pt x="154" y="312"/>
                    <a:pt x="154" y="312"/>
                    <a:pt x="154" y="312"/>
                  </a:cubicBezTo>
                  <a:cubicBezTo>
                    <a:pt x="153" y="312"/>
                    <a:pt x="152" y="314"/>
                    <a:pt x="151" y="314"/>
                  </a:cubicBezTo>
                  <a:cubicBezTo>
                    <a:pt x="152" y="315"/>
                    <a:pt x="155" y="315"/>
                    <a:pt x="157" y="315"/>
                  </a:cubicBezTo>
                  <a:cubicBezTo>
                    <a:pt x="157" y="316"/>
                    <a:pt x="158" y="317"/>
                    <a:pt x="159" y="318"/>
                  </a:cubicBezTo>
                  <a:cubicBezTo>
                    <a:pt x="158" y="319"/>
                    <a:pt x="159" y="317"/>
                    <a:pt x="158" y="318"/>
                  </a:cubicBezTo>
                  <a:cubicBezTo>
                    <a:pt x="157" y="319"/>
                    <a:pt x="157" y="319"/>
                    <a:pt x="157" y="319"/>
                  </a:cubicBezTo>
                  <a:cubicBezTo>
                    <a:pt x="156" y="318"/>
                    <a:pt x="154" y="320"/>
                    <a:pt x="153" y="320"/>
                  </a:cubicBezTo>
                  <a:cubicBezTo>
                    <a:pt x="155" y="320"/>
                    <a:pt x="154" y="323"/>
                    <a:pt x="154" y="325"/>
                  </a:cubicBezTo>
                  <a:cubicBezTo>
                    <a:pt x="157" y="323"/>
                    <a:pt x="156" y="326"/>
                    <a:pt x="159" y="325"/>
                  </a:cubicBezTo>
                  <a:cubicBezTo>
                    <a:pt x="160" y="327"/>
                    <a:pt x="157" y="327"/>
                    <a:pt x="156" y="328"/>
                  </a:cubicBezTo>
                  <a:cubicBezTo>
                    <a:pt x="158" y="329"/>
                    <a:pt x="158" y="331"/>
                    <a:pt x="158" y="333"/>
                  </a:cubicBezTo>
                  <a:cubicBezTo>
                    <a:pt x="158" y="333"/>
                    <a:pt x="158" y="333"/>
                    <a:pt x="158" y="333"/>
                  </a:cubicBezTo>
                  <a:cubicBezTo>
                    <a:pt x="159" y="334"/>
                    <a:pt x="158" y="337"/>
                    <a:pt x="161" y="338"/>
                  </a:cubicBezTo>
                  <a:cubicBezTo>
                    <a:pt x="160" y="338"/>
                    <a:pt x="160" y="338"/>
                    <a:pt x="159" y="338"/>
                  </a:cubicBezTo>
                  <a:cubicBezTo>
                    <a:pt x="159" y="340"/>
                    <a:pt x="163" y="338"/>
                    <a:pt x="162" y="340"/>
                  </a:cubicBezTo>
                  <a:cubicBezTo>
                    <a:pt x="160" y="339"/>
                    <a:pt x="160" y="339"/>
                    <a:pt x="160" y="339"/>
                  </a:cubicBezTo>
                  <a:cubicBezTo>
                    <a:pt x="162" y="340"/>
                    <a:pt x="160" y="342"/>
                    <a:pt x="162" y="343"/>
                  </a:cubicBezTo>
                  <a:cubicBezTo>
                    <a:pt x="161" y="343"/>
                    <a:pt x="161" y="343"/>
                    <a:pt x="160" y="343"/>
                  </a:cubicBezTo>
                  <a:cubicBezTo>
                    <a:pt x="161" y="344"/>
                    <a:pt x="161" y="345"/>
                    <a:pt x="163" y="346"/>
                  </a:cubicBezTo>
                  <a:cubicBezTo>
                    <a:pt x="162" y="347"/>
                    <a:pt x="161" y="346"/>
                    <a:pt x="160" y="346"/>
                  </a:cubicBezTo>
                  <a:cubicBezTo>
                    <a:pt x="160" y="347"/>
                    <a:pt x="163" y="347"/>
                    <a:pt x="162" y="348"/>
                  </a:cubicBezTo>
                  <a:cubicBezTo>
                    <a:pt x="162" y="349"/>
                    <a:pt x="161" y="349"/>
                    <a:pt x="161" y="349"/>
                  </a:cubicBezTo>
                  <a:cubicBezTo>
                    <a:pt x="162" y="350"/>
                    <a:pt x="162" y="351"/>
                    <a:pt x="163" y="352"/>
                  </a:cubicBezTo>
                  <a:cubicBezTo>
                    <a:pt x="162" y="352"/>
                    <a:pt x="162" y="353"/>
                    <a:pt x="161" y="353"/>
                  </a:cubicBezTo>
                  <a:cubicBezTo>
                    <a:pt x="161" y="360"/>
                    <a:pt x="162" y="366"/>
                    <a:pt x="164" y="372"/>
                  </a:cubicBezTo>
                  <a:cubicBezTo>
                    <a:pt x="161" y="374"/>
                    <a:pt x="162" y="371"/>
                    <a:pt x="161" y="372"/>
                  </a:cubicBezTo>
                  <a:cubicBezTo>
                    <a:pt x="163" y="372"/>
                    <a:pt x="161" y="373"/>
                    <a:pt x="162" y="375"/>
                  </a:cubicBezTo>
                  <a:cubicBezTo>
                    <a:pt x="162" y="375"/>
                    <a:pt x="162" y="375"/>
                    <a:pt x="162" y="375"/>
                  </a:cubicBezTo>
                  <a:cubicBezTo>
                    <a:pt x="162" y="376"/>
                    <a:pt x="161" y="376"/>
                    <a:pt x="162" y="377"/>
                  </a:cubicBezTo>
                  <a:cubicBezTo>
                    <a:pt x="162" y="377"/>
                    <a:pt x="162" y="377"/>
                    <a:pt x="162" y="377"/>
                  </a:cubicBezTo>
                  <a:cubicBezTo>
                    <a:pt x="164" y="378"/>
                    <a:pt x="159" y="379"/>
                    <a:pt x="162" y="379"/>
                  </a:cubicBezTo>
                  <a:cubicBezTo>
                    <a:pt x="161" y="380"/>
                    <a:pt x="161" y="380"/>
                    <a:pt x="161" y="380"/>
                  </a:cubicBezTo>
                  <a:cubicBezTo>
                    <a:pt x="163" y="381"/>
                    <a:pt x="160" y="382"/>
                    <a:pt x="162" y="383"/>
                  </a:cubicBezTo>
                  <a:cubicBezTo>
                    <a:pt x="162" y="383"/>
                    <a:pt x="162" y="383"/>
                    <a:pt x="162" y="383"/>
                  </a:cubicBezTo>
                  <a:cubicBezTo>
                    <a:pt x="161" y="384"/>
                    <a:pt x="165" y="386"/>
                    <a:pt x="163" y="386"/>
                  </a:cubicBezTo>
                  <a:cubicBezTo>
                    <a:pt x="163" y="388"/>
                    <a:pt x="164" y="389"/>
                    <a:pt x="166" y="389"/>
                  </a:cubicBezTo>
                  <a:cubicBezTo>
                    <a:pt x="165" y="390"/>
                    <a:pt x="164" y="389"/>
                    <a:pt x="163" y="389"/>
                  </a:cubicBezTo>
                  <a:cubicBezTo>
                    <a:pt x="164" y="394"/>
                    <a:pt x="164" y="400"/>
                    <a:pt x="167" y="404"/>
                  </a:cubicBezTo>
                  <a:cubicBezTo>
                    <a:pt x="166" y="404"/>
                    <a:pt x="166" y="404"/>
                    <a:pt x="165" y="404"/>
                  </a:cubicBezTo>
                  <a:cubicBezTo>
                    <a:pt x="168" y="406"/>
                    <a:pt x="163" y="409"/>
                    <a:pt x="168" y="411"/>
                  </a:cubicBezTo>
                  <a:cubicBezTo>
                    <a:pt x="170" y="412"/>
                    <a:pt x="170" y="412"/>
                    <a:pt x="170" y="412"/>
                  </a:cubicBezTo>
                  <a:cubicBezTo>
                    <a:pt x="169" y="412"/>
                    <a:pt x="168" y="412"/>
                    <a:pt x="167" y="413"/>
                  </a:cubicBezTo>
                  <a:cubicBezTo>
                    <a:pt x="168" y="413"/>
                    <a:pt x="167" y="415"/>
                    <a:pt x="169" y="416"/>
                  </a:cubicBezTo>
                  <a:cubicBezTo>
                    <a:pt x="168" y="416"/>
                    <a:pt x="168" y="416"/>
                    <a:pt x="168" y="416"/>
                  </a:cubicBezTo>
                  <a:cubicBezTo>
                    <a:pt x="167" y="417"/>
                    <a:pt x="170" y="418"/>
                    <a:pt x="169" y="419"/>
                  </a:cubicBezTo>
                  <a:cubicBezTo>
                    <a:pt x="169" y="419"/>
                    <a:pt x="169" y="419"/>
                    <a:pt x="169" y="419"/>
                  </a:cubicBezTo>
                  <a:cubicBezTo>
                    <a:pt x="166" y="425"/>
                    <a:pt x="163" y="434"/>
                    <a:pt x="168" y="438"/>
                  </a:cubicBezTo>
                  <a:cubicBezTo>
                    <a:pt x="169" y="440"/>
                    <a:pt x="166" y="439"/>
                    <a:pt x="166" y="440"/>
                  </a:cubicBezTo>
                  <a:cubicBezTo>
                    <a:pt x="170" y="444"/>
                    <a:pt x="167" y="452"/>
                    <a:pt x="173" y="453"/>
                  </a:cubicBezTo>
                  <a:cubicBezTo>
                    <a:pt x="173" y="454"/>
                    <a:pt x="173" y="454"/>
                    <a:pt x="173" y="455"/>
                  </a:cubicBezTo>
                  <a:cubicBezTo>
                    <a:pt x="173" y="455"/>
                    <a:pt x="173" y="456"/>
                    <a:pt x="174" y="456"/>
                  </a:cubicBezTo>
                  <a:cubicBezTo>
                    <a:pt x="171" y="457"/>
                    <a:pt x="174" y="460"/>
                    <a:pt x="172" y="462"/>
                  </a:cubicBezTo>
                  <a:cubicBezTo>
                    <a:pt x="175" y="462"/>
                    <a:pt x="174" y="463"/>
                    <a:pt x="174" y="464"/>
                  </a:cubicBezTo>
                  <a:cubicBezTo>
                    <a:pt x="174" y="464"/>
                    <a:pt x="173" y="464"/>
                    <a:pt x="173" y="464"/>
                  </a:cubicBezTo>
                  <a:cubicBezTo>
                    <a:pt x="173" y="466"/>
                    <a:pt x="173" y="466"/>
                    <a:pt x="172" y="468"/>
                  </a:cubicBezTo>
                  <a:cubicBezTo>
                    <a:pt x="172" y="469"/>
                    <a:pt x="174" y="469"/>
                    <a:pt x="173" y="470"/>
                  </a:cubicBezTo>
                  <a:cubicBezTo>
                    <a:pt x="171" y="471"/>
                    <a:pt x="173" y="472"/>
                    <a:pt x="172" y="473"/>
                  </a:cubicBezTo>
                  <a:cubicBezTo>
                    <a:pt x="174" y="473"/>
                    <a:pt x="175" y="474"/>
                    <a:pt x="175" y="475"/>
                  </a:cubicBezTo>
                  <a:cubicBezTo>
                    <a:pt x="172" y="475"/>
                    <a:pt x="172" y="475"/>
                    <a:pt x="172" y="475"/>
                  </a:cubicBezTo>
                  <a:cubicBezTo>
                    <a:pt x="174" y="477"/>
                    <a:pt x="170" y="481"/>
                    <a:pt x="174" y="485"/>
                  </a:cubicBezTo>
                  <a:cubicBezTo>
                    <a:pt x="172" y="485"/>
                    <a:pt x="172" y="485"/>
                    <a:pt x="172" y="485"/>
                  </a:cubicBezTo>
                  <a:cubicBezTo>
                    <a:pt x="174" y="488"/>
                    <a:pt x="173" y="491"/>
                    <a:pt x="176" y="494"/>
                  </a:cubicBezTo>
                  <a:cubicBezTo>
                    <a:pt x="175" y="495"/>
                    <a:pt x="175" y="496"/>
                    <a:pt x="175" y="497"/>
                  </a:cubicBezTo>
                  <a:cubicBezTo>
                    <a:pt x="176" y="498"/>
                    <a:pt x="176" y="499"/>
                    <a:pt x="178" y="499"/>
                  </a:cubicBezTo>
                  <a:cubicBezTo>
                    <a:pt x="178" y="500"/>
                    <a:pt x="177" y="500"/>
                    <a:pt x="177" y="500"/>
                  </a:cubicBezTo>
                  <a:cubicBezTo>
                    <a:pt x="176" y="501"/>
                    <a:pt x="174" y="504"/>
                    <a:pt x="177" y="504"/>
                  </a:cubicBezTo>
                  <a:cubicBezTo>
                    <a:pt x="175" y="505"/>
                    <a:pt x="175" y="505"/>
                    <a:pt x="175" y="505"/>
                  </a:cubicBezTo>
                  <a:cubicBezTo>
                    <a:pt x="177" y="506"/>
                    <a:pt x="179" y="507"/>
                    <a:pt x="177" y="508"/>
                  </a:cubicBezTo>
                  <a:cubicBezTo>
                    <a:pt x="178" y="509"/>
                    <a:pt x="179" y="510"/>
                    <a:pt x="181" y="509"/>
                  </a:cubicBezTo>
                  <a:cubicBezTo>
                    <a:pt x="181" y="510"/>
                    <a:pt x="178" y="510"/>
                    <a:pt x="180" y="510"/>
                  </a:cubicBezTo>
                  <a:cubicBezTo>
                    <a:pt x="178" y="510"/>
                    <a:pt x="178" y="510"/>
                    <a:pt x="178" y="510"/>
                  </a:cubicBezTo>
                  <a:cubicBezTo>
                    <a:pt x="177" y="513"/>
                    <a:pt x="179" y="515"/>
                    <a:pt x="180" y="518"/>
                  </a:cubicBezTo>
                  <a:cubicBezTo>
                    <a:pt x="178" y="519"/>
                    <a:pt x="181" y="520"/>
                    <a:pt x="179" y="522"/>
                  </a:cubicBezTo>
                  <a:cubicBezTo>
                    <a:pt x="181" y="523"/>
                    <a:pt x="179" y="525"/>
                    <a:pt x="182" y="525"/>
                  </a:cubicBezTo>
                  <a:cubicBezTo>
                    <a:pt x="181" y="525"/>
                    <a:pt x="181" y="525"/>
                    <a:pt x="181" y="525"/>
                  </a:cubicBezTo>
                  <a:cubicBezTo>
                    <a:pt x="181" y="526"/>
                    <a:pt x="181" y="528"/>
                    <a:pt x="180" y="530"/>
                  </a:cubicBezTo>
                  <a:cubicBezTo>
                    <a:pt x="180" y="531"/>
                    <a:pt x="182" y="530"/>
                    <a:pt x="183" y="531"/>
                  </a:cubicBezTo>
                  <a:cubicBezTo>
                    <a:pt x="182" y="531"/>
                    <a:pt x="182" y="531"/>
                    <a:pt x="182" y="531"/>
                  </a:cubicBezTo>
                  <a:cubicBezTo>
                    <a:pt x="183" y="532"/>
                    <a:pt x="185" y="532"/>
                    <a:pt x="186" y="532"/>
                  </a:cubicBezTo>
                  <a:cubicBezTo>
                    <a:pt x="185" y="533"/>
                    <a:pt x="186" y="533"/>
                    <a:pt x="185" y="533"/>
                  </a:cubicBezTo>
                  <a:cubicBezTo>
                    <a:pt x="185" y="533"/>
                    <a:pt x="183" y="533"/>
                    <a:pt x="181" y="532"/>
                  </a:cubicBezTo>
                  <a:cubicBezTo>
                    <a:pt x="181" y="534"/>
                    <a:pt x="184" y="534"/>
                    <a:pt x="182" y="535"/>
                  </a:cubicBezTo>
                  <a:cubicBezTo>
                    <a:pt x="182" y="536"/>
                    <a:pt x="182" y="536"/>
                    <a:pt x="184" y="536"/>
                  </a:cubicBezTo>
                  <a:cubicBezTo>
                    <a:pt x="184" y="536"/>
                    <a:pt x="183" y="537"/>
                    <a:pt x="182" y="537"/>
                  </a:cubicBezTo>
                  <a:cubicBezTo>
                    <a:pt x="183" y="537"/>
                    <a:pt x="183" y="538"/>
                    <a:pt x="184" y="538"/>
                  </a:cubicBezTo>
                  <a:cubicBezTo>
                    <a:pt x="184" y="538"/>
                    <a:pt x="184" y="537"/>
                    <a:pt x="184" y="537"/>
                  </a:cubicBezTo>
                  <a:cubicBezTo>
                    <a:pt x="185" y="537"/>
                    <a:pt x="185" y="538"/>
                    <a:pt x="187" y="538"/>
                  </a:cubicBezTo>
                  <a:cubicBezTo>
                    <a:pt x="187" y="537"/>
                    <a:pt x="186" y="537"/>
                    <a:pt x="186" y="537"/>
                  </a:cubicBezTo>
                  <a:cubicBezTo>
                    <a:pt x="188" y="537"/>
                    <a:pt x="188" y="538"/>
                    <a:pt x="187" y="538"/>
                  </a:cubicBezTo>
                  <a:cubicBezTo>
                    <a:pt x="186" y="539"/>
                    <a:pt x="185" y="538"/>
                    <a:pt x="184" y="539"/>
                  </a:cubicBezTo>
                  <a:cubicBezTo>
                    <a:pt x="188" y="540"/>
                    <a:pt x="188" y="540"/>
                    <a:pt x="188" y="540"/>
                  </a:cubicBezTo>
                  <a:cubicBezTo>
                    <a:pt x="186" y="540"/>
                    <a:pt x="187" y="539"/>
                    <a:pt x="189" y="539"/>
                  </a:cubicBezTo>
                  <a:cubicBezTo>
                    <a:pt x="188" y="538"/>
                    <a:pt x="188" y="538"/>
                    <a:pt x="188" y="538"/>
                  </a:cubicBezTo>
                  <a:cubicBezTo>
                    <a:pt x="189" y="538"/>
                    <a:pt x="189" y="538"/>
                    <a:pt x="189" y="538"/>
                  </a:cubicBezTo>
                  <a:cubicBezTo>
                    <a:pt x="189" y="537"/>
                    <a:pt x="190" y="536"/>
                    <a:pt x="189" y="535"/>
                  </a:cubicBezTo>
                  <a:cubicBezTo>
                    <a:pt x="187" y="536"/>
                    <a:pt x="187" y="536"/>
                    <a:pt x="187" y="536"/>
                  </a:cubicBezTo>
                  <a:cubicBezTo>
                    <a:pt x="187" y="535"/>
                    <a:pt x="185" y="535"/>
                    <a:pt x="187" y="534"/>
                  </a:cubicBezTo>
                  <a:cubicBezTo>
                    <a:pt x="187" y="534"/>
                    <a:pt x="188" y="534"/>
                    <a:pt x="189" y="534"/>
                  </a:cubicBezTo>
                  <a:cubicBezTo>
                    <a:pt x="189" y="534"/>
                    <a:pt x="188" y="533"/>
                    <a:pt x="188" y="533"/>
                  </a:cubicBezTo>
                  <a:cubicBezTo>
                    <a:pt x="191" y="533"/>
                    <a:pt x="191" y="533"/>
                    <a:pt x="191" y="533"/>
                  </a:cubicBezTo>
                  <a:cubicBezTo>
                    <a:pt x="187" y="533"/>
                    <a:pt x="189" y="532"/>
                    <a:pt x="189" y="531"/>
                  </a:cubicBezTo>
                  <a:cubicBezTo>
                    <a:pt x="189" y="531"/>
                    <a:pt x="189" y="531"/>
                    <a:pt x="189" y="531"/>
                  </a:cubicBezTo>
                  <a:cubicBezTo>
                    <a:pt x="190" y="530"/>
                    <a:pt x="188" y="532"/>
                    <a:pt x="188" y="531"/>
                  </a:cubicBezTo>
                  <a:cubicBezTo>
                    <a:pt x="188" y="530"/>
                    <a:pt x="191" y="530"/>
                    <a:pt x="192" y="530"/>
                  </a:cubicBezTo>
                  <a:cubicBezTo>
                    <a:pt x="191" y="529"/>
                    <a:pt x="189" y="527"/>
                    <a:pt x="191" y="526"/>
                  </a:cubicBezTo>
                  <a:cubicBezTo>
                    <a:pt x="190" y="525"/>
                    <a:pt x="189" y="524"/>
                    <a:pt x="188" y="524"/>
                  </a:cubicBezTo>
                  <a:cubicBezTo>
                    <a:pt x="188" y="523"/>
                    <a:pt x="191" y="523"/>
                    <a:pt x="190" y="523"/>
                  </a:cubicBezTo>
                  <a:cubicBezTo>
                    <a:pt x="190" y="523"/>
                    <a:pt x="191" y="522"/>
                    <a:pt x="192" y="522"/>
                  </a:cubicBezTo>
                  <a:cubicBezTo>
                    <a:pt x="191" y="522"/>
                    <a:pt x="192" y="521"/>
                    <a:pt x="190" y="522"/>
                  </a:cubicBezTo>
                  <a:cubicBezTo>
                    <a:pt x="190" y="520"/>
                    <a:pt x="191" y="519"/>
                    <a:pt x="190" y="518"/>
                  </a:cubicBezTo>
                  <a:cubicBezTo>
                    <a:pt x="190" y="518"/>
                    <a:pt x="192" y="518"/>
                    <a:pt x="193" y="518"/>
                  </a:cubicBezTo>
                  <a:cubicBezTo>
                    <a:pt x="191" y="517"/>
                    <a:pt x="190" y="516"/>
                    <a:pt x="190" y="515"/>
                  </a:cubicBezTo>
                  <a:cubicBezTo>
                    <a:pt x="189" y="515"/>
                    <a:pt x="189" y="516"/>
                    <a:pt x="187" y="516"/>
                  </a:cubicBezTo>
                  <a:cubicBezTo>
                    <a:pt x="187" y="516"/>
                    <a:pt x="186" y="516"/>
                    <a:pt x="186" y="515"/>
                  </a:cubicBezTo>
                  <a:cubicBezTo>
                    <a:pt x="188" y="515"/>
                    <a:pt x="191" y="515"/>
                    <a:pt x="191" y="514"/>
                  </a:cubicBezTo>
                  <a:cubicBezTo>
                    <a:pt x="193" y="514"/>
                    <a:pt x="190" y="515"/>
                    <a:pt x="193" y="515"/>
                  </a:cubicBezTo>
                  <a:cubicBezTo>
                    <a:pt x="195" y="515"/>
                    <a:pt x="196" y="517"/>
                    <a:pt x="194" y="517"/>
                  </a:cubicBezTo>
                  <a:cubicBezTo>
                    <a:pt x="197" y="518"/>
                    <a:pt x="195" y="516"/>
                    <a:pt x="197" y="516"/>
                  </a:cubicBezTo>
                  <a:cubicBezTo>
                    <a:pt x="197" y="516"/>
                    <a:pt x="195" y="515"/>
                    <a:pt x="195" y="514"/>
                  </a:cubicBezTo>
                  <a:cubicBezTo>
                    <a:pt x="194" y="514"/>
                    <a:pt x="194" y="515"/>
                    <a:pt x="193" y="514"/>
                  </a:cubicBezTo>
                  <a:cubicBezTo>
                    <a:pt x="190" y="514"/>
                    <a:pt x="194" y="513"/>
                    <a:pt x="194" y="513"/>
                  </a:cubicBezTo>
                  <a:cubicBezTo>
                    <a:pt x="195" y="513"/>
                    <a:pt x="195" y="513"/>
                    <a:pt x="195" y="513"/>
                  </a:cubicBezTo>
                  <a:cubicBezTo>
                    <a:pt x="196" y="512"/>
                    <a:pt x="194" y="512"/>
                    <a:pt x="194" y="511"/>
                  </a:cubicBezTo>
                  <a:cubicBezTo>
                    <a:pt x="197" y="511"/>
                    <a:pt x="195" y="513"/>
                    <a:pt x="197" y="513"/>
                  </a:cubicBezTo>
                  <a:cubicBezTo>
                    <a:pt x="199" y="512"/>
                    <a:pt x="199" y="512"/>
                    <a:pt x="199" y="512"/>
                  </a:cubicBezTo>
                  <a:cubicBezTo>
                    <a:pt x="199" y="511"/>
                    <a:pt x="196" y="512"/>
                    <a:pt x="197" y="511"/>
                  </a:cubicBezTo>
                  <a:cubicBezTo>
                    <a:pt x="198" y="511"/>
                    <a:pt x="198" y="511"/>
                    <a:pt x="198" y="511"/>
                  </a:cubicBezTo>
                  <a:cubicBezTo>
                    <a:pt x="197" y="510"/>
                    <a:pt x="197" y="510"/>
                    <a:pt x="197" y="510"/>
                  </a:cubicBezTo>
                  <a:cubicBezTo>
                    <a:pt x="196" y="510"/>
                    <a:pt x="194" y="510"/>
                    <a:pt x="195" y="511"/>
                  </a:cubicBezTo>
                  <a:cubicBezTo>
                    <a:pt x="191" y="511"/>
                    <a:pt x="194" y="511"/>
                    <a:pt x="193" y="510"/>
                  </a:cubicBezTo>
                  <a:cubicBezTo>
                    <a:pt x="192" y="509"/>
                    <a:pt x="194" y="510"/>
                    <a:pt x="192" y="510"/>
                  </a:cubicBezTo>
                  <a:cubicBezTo>
                    <a:pt x="190" y="510"/>
                    <a:pt x="190" y="510"/>
                    <a:pt x="190" y="509"/>
                  </a:cubicBezTo>
                  <a:cubicBezTo>
                    <a:pt x="190" y="508"/>
                    <a:pt x="192" y="509"/>
                    <a:pt x="193" y="508"/>
                  </a:cubicBezTo>
                  <a:cubicBezTo>
                    <a:pt x="193" y="508"/>
                    <a:pt x="193" y="509"/>
                    <a:pt x="192" y="509"/>
                  </a:cubicBezTo>
                  <a:cubicBezTo>
                    <a:pt x="194" y="510"/>
                    <a:pt x="196" y="508"/>
                    <a:pt x="197" y="509"/>
                  </a:cubicBezTo>
                  <a:cubicBezTo>
                    <a:pt x="198" y="508"/>
                    <a:pt x="196" y="508"/>
                    <a:pt x="196" y="508"/>
                  </a:cubicBezTo>
                  <a:cubicBezTo>
                    <a:pt x="195" y="508"/>
                    <a:pt x="194" y="508"/>
                    <a:pt x="193" y="508"/>
                  </a:cubicBezTo>
                  <a:cubicBezTo>
                    <a:pt x="188" y="507"/>
                    <a:pt x="197" y="507"/>
                    <a:pt x="196" y="506"/>
                  </a:cubicBezTo>
                  <a:cubicBezTo>
                    <a:pt x="193" y="506"/>
                    <a:pt x="191" y="504"/>
                    <a:pt x="188" y="506"/>
                  </a:cubicBezTo>
                  <a:cubicBezTo>
                    <a:pt x="187" y="505"/>
                    <a:pt x="187" y="505"/>
                    <a:pt x="187" y="505"/>
                  </a:cubicBezTo>
                  <a:cubicBezTo>
                    <a:pt x="189" y="505"/>
                    <a:pt x="189" y="504"/>
                    <a:pt x="191" y="504"/>
                  </a:cubicBezTo>
                  <a:cubicBezTo>
                    <a:pt x="191" y="504"/>
                    <a:pt x="191" y="504"/>
                    <a:pt x="191" y="504"/>
                  </a:cubicBezTo>
                  <a:cubicBezTo>
                    <a:pt x="193" y="504"/>
                    <a:pt x="193" y="504"/>
                    <a:pt x="193" y="504"/>
                  </a:cubicBezTo>
                  <a:cubicBezTo>
                    <a:pt x="195" y="504"/>
                    <a:pt x="196" y="503"/>
                    <a:pt x="197" y="503"/>
                  </a:cubicBezTo>
                  <a:cubicBezTo>
                    <a:pt x="196" y="502"/>
                    <a:pt x="195" y="503"/>
                    <a:pt x="194" y="502"/>
                  </a:cubicBezTo>
                  <a:cubicBezTo>
                    <a:pt x="195" y="502"/>
                    <a:pt x="195" y="502"/>
                    <a:pt x="196" y="502"/>
                  </a:cubicBezTo>
                  <a:cubicBezTo>
                    <a:pt x="195" y="502"/>
                    <a:pt x="193" y="503"/>
                    <a:pt x="193" y="502"/>
                  </a:cubicBezTo>
                  <a:cubicBezTo>
                    <a:pt x="193" y="501"/>
                    <a:pt x="195" y="500"/>
                    <a:pt x="195" y="501"/>
                  </a:cubicBezTo>
                  <a:cubicBezTo>
                    <a:pt x="197" y="501"/>
                    <a:pt x="197" y="501"/>
                    <a:pt x="197" y="501"/>
                  </a:cubicBezTo>
                  <a:cubicBezTo>
                    <a:pt x="195" y="501"/>
                    <a:pt x="198" y="501"/>
                    <a:pt x="197" y="500"/>
                  </a:cubicBezTo>
                  <a:cubicBezTo>
                    <a:pt x="196" y="500"/>
                    <a:pt x="194" y="500"/>
                    <a:pt x="193" y="500"/>
                  </a:cubicBezTo>
                  <a:cubicBezTo>
                    <a:pt x="192" y="499"/>
                    <a:pt x="194" y="499"/>
                    <a:pt x="193" y="499"/>
                  </a:cubicBezTo>
                  <a:cubicBezTo>
                    <a:pt x="195" y="500"/>
                    <a:pt x="195" y="500"/>
                    <a:pt x="195" y="500"/>
                  </a:cubicBezTo>
                  <a:cubicBezTo>
                    <a:pt x="194" y="499"/>
                    <a:pt x="198" y="499"/>
                    <a:pt x="197" y="498"/>
                  </a:cubicBezTo>
                  <a:cubicBezTo>
                    <a:pt x="195" y="498"/>
                    <a:pt x="195" y="498"/>
                    <a:pt x="195" y="498"/>
                  </a:cubicBezTo>
                  <a:cubicBezTo>
                    <a:pt x="196" y="498"/>
                    <a:pt x="196" y="498"/>
                    <a:pt x="197" y="498"/>
                  </a:cubicBezTo>
                  <a:cubicBezTo>
                    <a:pt x="196" y="498"/>
                    <a:pt x="196" y="497"/>
                    <a:pt x="196" y="497"/>
                  </a:cubicBezTo>
                  <a:cubicBezTo>
                    <a:pt x="197" y="497"/>
                    <a:pt x="197" y="497"/>
                    <a:pt x="197" y="497"/>
                  </a:cubicBezTo>
                  <a:cubicBezTo>
                    <a:pt x="196" y="497"/>
                    <a:pt x="193" y="496"/>
                    <a:pt x="196" y="496"/>
                  </a:cubicBezTo>
                  <a:cubicBezTo>
                    <a:pt x="193" y="496"/>
                    <a:pt x="196" y="496"/>
                    <a:pt x="194" y="497"/>
                  </a:cubicBezTo>
                  <a:cubicBezTo>
                    <a:pt x="192" y="497"/>
                    <a:pt x="193" y="496"/>
                    <a:pt x="192" y="496"/>
                  </a:cubicBezTo>
                  <a:cubicBezTo>
                    <a:pt x="195" y="496"/>
                    <a:pt x="192" y="495"/>
                    <a:pt x="192" y="495"/>
                  </a:cubicBezTo>
                  <a:cubicBezTo>
                    <a:pt x="193" y="494"/>
                    <a:pt x="194" y="494"/>
                    <a:pt x="194" y="494"/>
                  </a:cubicBezTo>
                  <a:cubicBezTo>
                    <a:pt x="193" y="494"/>
                    <a:pt x="193" y="494"/>
                    <a:pt x="193" y="494"/>
                  </a:cubicBezTo>
                  <a:cubicBezTo>
                    <a:pt x="196" y="493"/>
                    <a:pt x="192" y="493"/>
                    <a:pt x="193" y="492"/>
                  </a:cubicBezTo>
                  <a:cubicBezTo>
                    <a:pt x="194" y="492"/>
                    <a:pt x="195" y="492"/>
                    <a:pt x="196" y="492"/>
                  </a:cubicBezTo>
                  <a:cubicBezTo>
                    <a:pt x="193" y="493"/>
                    <a:pt x="193" y="491"/>
                    <a:pt x="191" y="491"/>
                  </a:cubicBezTo>
                  <a:cubicBezTo>
                    <a:pt x="192" y="490"/>
                    <a:pt x="194" y="492"/>
                    <a:pt x="196" y="491"/>
                  </a:cubicBezTo>
                  <a:cubicBezTo>
                    <a:pt x="194" y="491"/>
                    <a:pt x="197" y="490"/>
                    <a:pt x="195" y="490"/>
                  </a:cubicBezTo>
                  <a:cubicBezTo>
                    <a:pt x="194" y="491"/>
                    <a:pt x="193" y="490"/>
                    <a:pt x="192" y="490"/>
                  </a:cubicBezTo>
                  <a:cubicBezTo>
                    <a:pt x="192" y="489"/>
                    <a:pt x="193" y="490"/>
                    <a:pt x="194" y="489"/>
                  </a:cubicBezTo>
                  <a:cubicBezTo>
                    <a:pt x="193" y="489"/>
                    <a:pt x="191" y="488"/>
                    <a:pt x="191" y="489"/>
                  </a:cubicBezTo>
                  <a:cubicBezTo>
                    <a:pt x="191" y="488"/>
                    <a:pt x="189" y="488"/>
                    <a:pt x="190" y="487"/>
                  </a:cubicBezTo>
                  <a:cubicBezTo>
                    <a:pt x="192" y="487"/>
                    <a:pt x="191" y="488"/>
                    <a:pt x="192" y="488"/>
                  </a:cubicBezTo>
                  <a:cubicBezTo>
                    <a:pt x="192" y="487"/>
                    <a:pt x="188" y="488"/>
                    <a:pt x="187" y="487"/>
                  </a:cubicBezTo>
                  <a:cubicBezTo>
                    <a:pt x="187" y="487"/>
                    <a:pt x="184" y="487"/>
                    <a:pt x="183" y="486"/>
                  </a:cubicBezTo>
                  <a:cubicBezTo>
                    <a:pt x="183" y="485"/>
                    <a:pt x="184" y="487"/>
                    <a:pt x="186" y="486"/>
                  </a:cubicBezTo>
                  <a:cubicBezTo>
                    <a:pt x="185" y="486"/>
                    <a:pt x="185" y="486"/>
                    <a:pt x="185" y="486"/>
                  </a:cubicBezTo>
                  <a:cubicBezTo>
                    <a:pt x="188" y="485"/>
                    <a:pt x="190" y="487"/>
                    <a:pt x="193" y="486"/>
                  </a:cubicBezTo>
                  <a:cubicBezTo>
                    <a:pt x="192" y="486"/>
                    <a:pt x="192" y="486"/>
                    <a:pt x="192" y="486"/>
                  </a:cubicBezTo>
                  <a:cubicBezTo>
                    <a:pt x="195" y="486"/>
                    <a:pt x="195" y="486"/>
                    <a:pt x="195" y="486"/>
                  </a:cubicBezTo>
                  <a:cubicBezTo>
                    <a:pt x="193" y="486"/>
                    <a:pt x="194" y="485"/>
                    <a:pt x="194" y="484"/>
                  </a:cubicBezTo>
                  <a:cubicBezTo>
                    <a:pt x="192" y="484"/>
                    <a:pt x="194" y="485"/>
                    <a:pt x="193" y="485"/>
                  </a:cubicBezTo>
                  <a:cubicBezTo>
                    <a:pt x="192" y="484"/>
                    <a:pt x="190" y="484"/>
                    <a:pt x="191" y="483"/>
                  </a:cubicBezTo>
                  <a:cubicBezTo>
                    <a:pt x="192" y="484"/>
                    <a:pt x="193" y="483"/>
                    <a:pt x="194" y="483"/>
                  </a:cubicBezTo>
                  <a:cubicBezTo>
                    <a:pt x="195" y="483"/>
                    <a:pt x="192" y="483"/>
                    <a:pt x="193" y="482"/>
                  </a:cubicBezTo>
                  <a:cubicBezTo>
                    <a:pt x="194" y="483"/>
                    <a:pt x="194" y="483"/>
                    <a:pt x="194" y="483"/>
                  </a:cubicBezTo>
                  <a:cubicBezTo>
                    <a:pt x="194" y="480"/>
                    <a:pt x="194" y="478"/>
                    <a:pt x="190" y="476"/>
                  </a:cubicBezTo>
                  <a:cubicBezTo>
                    <a:pt x="191" y="475"/>
                    <a:pt x="191" y="475"/>
                    <a:pt x="193" y="474"/>
                  </a:cubicBezTo>
                  <a:cubicBezTo>
                    <a:pt x="192" y="474"/>
                    <a:pt x="191" y="474"/>
                    <a:pt x="191" y="473"/>
                  </a:cubicBezTo>
                  <a:cubicBezTo>
                    <a:pt x="193" y="473"/>
                    <a:pt x="193" y="473"/>
                    <a:pt x="193" y="473"/>
                  </a:cubicBezTo>
                  <a:cubicBezTo>
                    <a:pt x="194" y="472"/>
                    <a:pt x="192" y="472"/>
                    <a:pt x="191" y="471"/>
                  </a:cubicBezTo>
                  <a:cubicBezTo>
                    <a:pt x="193" y="471"/>
                    <a:pt x="193" y="471"/>
                    <a:pt x="193" y="471"/>
                  </a:cubicBezTo>
                  <a:cubicBezTo>
                    <a:pt x="194" y="471"/>
                    <a:pt x="192" y="470"/>
                    <a:pt x="191" y="470"/>
                  </a:cubicBezTo>
                  <a:cubicBezTo>
                    <a:pt x="193" y="470"/>
                    <a:pt x="193" y="470"/>
                    <a:pt x="193" y="470"/>
                  </a:cubicBezTo>
                  <a:cubicBezTo>
                    <a:pt x="191" y="470"/>
                    <a:pt x="191" y="470"/>
                    <a:pt x="191" y="470"/>
                  </a:cubicBezTo>
                  <a:cubicBezTo>
                    <a:pt x="191" y="469"/>
                    <a:pt x="191" y="468"/>
                    <a:pt x="193" y="469"/>
                  </a:cubicBezTo>
                  <a:cubicBezTo>
                    <a:pt x="193" y="469"/>
                    <a:pt x="192" y="468"/>
                    <a:pt x="192" y="468"/>
                  </a:cubicBezTo>
                  <a:cubicBezTo>
                    <a:pt x="193" y="468"/>
                    <a:pt x="193" y="467"/>
                    <a:pt x="193" y="466"/>
                  </a:cubicBezTo>
                  <a:cubicBezTo>
                    <a:pt x="192" y="466"/>
                    <a:pt x="191" y="466"/>
                    <a:pt x="190" y="466"/>
                  </a:cubicBezTo>
                  <a:cubicBezTo>
                    <a:pt x="188" y="465"/>
                    <a:pt x="190" y="466"/>
                    <a:pt x="189" y="465"/>
                  </a:cubicBezTo>
                  <a:cubicBezTo>
                    <a:pt x="190" y="465"/>
                    <a:pt x="191" y="465"/>
                    <a:pt x="192" y="465"/>
                  </a:cubicBezTo>
                  <a:cubicBezTo>
                    <a:pt x="195" y="465"/>
                    <a:pt x="192" y="462"/>
                    <a:pt x="193" y="461"/>
                  </a:cubicBezTo>
                  <a:cubicBezTo>
                    <a:pt x="192" y="460"/>
                    <a:pt x="192" y="460"/>
                    <a:pt x="192" y="460"/>
                  </a:cubicBezTo>
                  <a:cubicBezTo>
                    <a:pt x="195" y="460"/>
                    <a:pt x="193" y="459"/>
                    <a:pt x="194" y="458"/>
                  </a:cubicBezTo>
                  <a:cubicBezTo>
                    <a:pt x="193" y="458"/>
                    <a:pt x="191" y="457"/>
                    <a:pt x="191" y="456"/>
                  </a:cubicBezTo>
                  <a:cubicBezTo>
                    <a:pt x="189" y="455"/>
                    <a:pt x="193" y="457"/>
                    <a:pt x="195" y="457"/>
                  </a:cubicBezTo>
                  <a:cubicBezTo>
                    <a:pt x="194" y="456"/>
                    <a:pt x="194" y="456"/>
                    <a:pt x="194" y="456"/>
                  </a:cubicBezTo>
                  <a:cubicBezTo>
                    <a:pt x="194" y="456"/>
                    <a:pt x="194" y="456"/>
                    <a:pt x="194" y="456"/>
                  </a:cubicBezTo>
                  <a:cubicBezTo>
                    <a:pt x="194" y="455"/>
                    <a:pt x="193" y="454"/>
                    <a:pt x="194" y="454"/>
                  </a:cubicBezTo>
                  <a:cubicBezTo>
                    <a:pt x="194" y="454"/>
                    <a:pt x="194" y="454"/>
                    <a:pt x="194" y="454"/>
                  </a:cubicBezTo>
                  <a:cubicBezTo>
                    <a:pt x="195" y="454"/>
                    <a:pt x="196" y="455"/>
                    <a:pt x="196" y="454"/>
                  </a:cubicBezTo>
                  <a:cubicBezTo>
                    <a:pt x="194" y="453"/>
                    <a:pt x="196" y="453"/>
                    <a:pt x="194" y="452"/>
                  </a:cubicBezTo>
                  <a:cubicBezTo>
                    <a:pt x="195" y="452"/>
                    <a:pt x="195" y="452"/>
                    <a:pt x="195" y="452"/>
                  </a:cubicBezTo>
                  <a:cubicBezTo>
                    <a:pt x="194" y="451"/>
                    <a:pt x="194" y="451"/>
                    <a:pt x="194" y="451"/>
                  </a:cubicBezTo>
                  <a:cubicBezTo>
                    <a:pt x="195" y="451"/>
                    <a:pt x="195" y="451"/>
                    <a:pt x="195" y="451"/>
                  </a:cubicBezTo>
                  <a:cubicBezTo>
                    <a:pt x="196" y="453"/>
                    <a:pt x="196" y="453"/>
                    <a:pt x="196" y="453"/>
                  </a:cubicBezTo>
                  <a:cubicBezTo>
                    <a:pt x="197" y="452"/>
                    <a:pt x="195" y="452"/>
                    <a:pt x="194" y="451"/>
                  </a:cubicBezTo>
                  <a:cubicBezTo>
                    <a:pt x="193" y="450"/>
                    <a:pt x="195" y="450"/>
                    <a:pt x="195" y="451"/>
                  </a:cubicBezTo>
                  <a:cubicBezTo>
                    <a:pt x="196" y="451"/>
                    <a:pt x="195" y="451"/>
                    <a:pt x="195" y="451"/>
                  </a:cubicBezTo>
                  <a:cubicBezTo>
                    <a:pt x="196" y="452"/>
                    <a:pt x="196" y="451"/>
                    <a:pt x="196" y="452"/>
                  </a:cubicBezTo>
                  <a:cubicBezTo>
                    <a:pt x="196" y="451"/>
                    <a:pt x="195" y="450"/>
                    <a:pt x="195" y="450"/>
                  </a:cubicBezTo>
                  <a:cubicBezTo>
                    <a:pt x="195" y="451"/>
                    <a:pt x="196" y="450"/>
                    <a:pt x="197" y="451"/>
                  </a:cubicBezTo>
                  <a:cubicBezTo>
                    <a:pt x="196" y="450"/>
                    <a:pt x="197" y="450"/>
                    <a:pt x="196" y="450"/>
                  </a:cubicBezTo>
                  <a:cubicBezTo>
                    <a:pt x="196" y="450"/>
                    <a:pt x="195" y="449"/>
                    <a:pt x="194" y="449"/>
                  </a:cubicBezTo>
                  <a:cubicBezTo>
                    <a:pt x="194" y="448"/>
                    <a:pt x="194" y="448"/>
                    <a:pt x="195" y="448"/>
                  </a:cubicBezTo>
                  <a:cubicBezTo>
                    <a:pt x="195" y="449"/>
                    <a:pt x="195" y="449"/>
                    <a:pt x="195" y="449"/>
                  </a:cubicBezTo>
                  <a:cubicBezTo>
                    <a:pt x="195" y="448"/>
                    <a:pt x="196" y="448"/>
                    <a:pt x="194" y="447"/>
                  </a:cubicBezTo>
                  <a:cubicBezTo>
                    <a:pt x="196" y="449"/>
                    <a:pt x="196" y="449"/>
                    <a:pt x="196" y="449"/>
                  </a:cubicBezTo>
                  <a:cubicBezTo>
                    <a:pt x="196" y="448"/>
                    <a:pt x="196" y="448"/>
                    <a:pt x="196" y="447"/>
                  </a:cubicBezTo>
                  <a:cubicBezTo>
                    <a:pt x="197" y="448"/>
                    <a:pt x="198" y="450"/>
                    <a:pt x="199" y="450"/>
                  </a:cubicBezTo>
                  <a:cubicBezTo>
                    <a:pt x="198" y="448"/>
                    <a:pt x="198" y="448"/>
                    <a:pt x="198" y="448"/>
                  </a:cubicBezTo>
                  <a:cubicBezTo>
                    <a:pt x="199" y="448"/>
                    <a:pt x="199" y="448"/>
                    <a:pt x="199" y="449"/>
                  </a:cubicBezTo>
                  <a:cubicBezTo>
                    <a:pt x="200" y="449"/>
                    <a:pt x="198" y="444"/>
                    <a:pt x="199" y="445"/>
                  </a:cubicBezTo>
                  <a:cubicBezTo>
                    <a:pt x="200" y="447"/>
                    <a:pt x="200" y="447"/>
                    <a:pt x="201" y="447"/>
                  </a:cubicBezTo>
                  <a:cubicBezTo>
                    <a:pt x="200" y="446"/>
                    <a:pt x="200" y="446"/>
                    <a:pt x="200" y="446"/>
                  </a:cubicBezTo>
                  <a:cubicBezTo>
                    <a:pt x="200" y="446"/>
                    <a:pt x="201" y="448"/>
                    <a:pt x="200" y="447"/>
                  </a:cubicBezTo>
                  <a:cubicBezTo>
                    <a:pt x="199" y="446"/>
                    <a:pt x="200" y="446"/>
                    <a:pt x="200" y="445"/>
                  </a:cubicBezTo>
                  <a:cubicBezTo>
                    <a:pt x="200" y="446"/>
                    <a:pt x="201" y="447"/>
                    <a:pt x="202" y="447"/>
                  </a:cubicBezTo>
                  <a:cubicBezTo>
                    <a:pt x="202" y="447"/>
                    <a:pt x="202" y="447"/>
                    <a:pt x="202" y="447"/>
                  </a:cubicBezTo>
                  <a:cubicBezTo>
                    <a:pt x="205" y="449"/>
                    <a:pt x="200" y="450"/>
                    <a:pt x="204" y="454"/>
                  </a:cubicBezTo>
                  <a:cubicBezTo>
                    <a:pt x="205" y="456"/>
                    <a:pt x="206" y="463"/>
                    <a:pt x="206" y="463"/>
                  </a:cubicBezTo>
                  <a:cubicBezTo>
                    <a:pt x="214" y="451"/>
                    <a:pt x="212" y="449"/>
                    <a:pt x="214" y="446"/>
                  </a:cubicBezTo>
                  <a:cubicBezTo>
                    <a:pt x="214" y="447"/>
                    <a:pt x="214" y="447"/>
                    <a:pt x="214" y="447"/>
                  </a:cubicBezTo>
                  <a:cubicBezTo>
                    <a:pt x="214" y="446"/>
                    <a:pt x="214" y="446"/>
                    <a:pt x="214" y="446"/>
                  </a:cubicBezTo>
                  <a:cubicBezTo>
                    <a:pt x="214" y="446"/>
                    <a:pt x="215" y="446"/>
                    <a:pt x="215" y="446"/>
                  </a:cubicBezTo>
                  <a:cubicBezTo>
                    <a:pt x="215" y="446"/>
                    <a:pt x="215" y="447"/>
                    <a:pt x="216" y="445"/>
                  </a:cubicBezTo>
                  <a:cubicBezTo>
                    <a:pt x="216" y="445"/>
                    <a:pt x="216" y="445"/>
                    <a:pt x="216" y="445"/>
                  </a:cubicBezTo>
                  <a:cubicBezTo>
                    <a:pt x="216" y="445"/>
                    <a:pt x="217" y="443"/>
                    <a:pt x="217" y="443"/>
                  </a:cubicBezTo>
                  <a:cubicBezTo>
                    <a:pt x="216" y="445"/>
                    <a:pt x="216" y="445"/>
                    <a:pt x="216" y="445"/>
                  </a:cubicBezTo>
                  <a:cubicBezTo>
                    <a:pt x="216" y="447"/>
                    <a:pt x="217" y="446"/>
                    <a:pt x="217" y="447"/>
                  </a:cubicBezTo>
                  <a:cubicBezTo>
                    <a:pt x="217" y="445"/>
                    <a:pt x="217" y="447"/>
                    <a:pt x="218" y="445"/>
                  </a:cubicBezTo>
                  <a:cubicBezTo>
                    <a:pt x="218" y="445"/>
                    <a:pt x="218" y="445"/>
                    <a:pt x="218" y="445"/>
                  </a:cubicBezTo>
                  <a:cubicBezTo>
                    <a:pt x="219" y="445"/>
                    <a:pt x="219" y="444"/>
                    <a:pt x="220" y="444"/>
                  </a:cubicBezTo>
                  <a:cubicBezTo>
                    <a:pt x="220" y="444"/>
                    <a:pt x="219" y="446"/>
                    <a:pt x="219" y="446"/>
                  </a:cubicBezTo>
                  <a:cubicBezTo>
                    <a:pt x="219" y="447"/>
                    <a:pt x="219" y="447"/>
                    <a:pt x="220" y="447"/>
                  </a:cubicBezTo>
                  <a:cubicBezTo>
                    <a:pt x="220" y="447"/>
                    <a:pt x="220" y="446"/>
                    <a:pt x="220" y="446"/>
                  </a:cubicBezTo>
                  <a:cubicBezTo>
                    <a:pt x="220" y="446"/>
                    <a:pt x="220" y="446"/>
                    <a:pt x="220" y="447"/>
                  </a:cubicBezTo>
                  <a:cubicBezTo>
                    <a:pt x="220" y="446"/>
                    <a:pt x="220" y="446"/>
                    <a:pt x="220" y="446"/>
                  </a:cubicBezTo>
                  <a:cubicBezTo>
                    <a:pt x="220" y="446"/>
                    <a:pt x="220" y="446"/>
                    <a:pt x="220" y="447"/>
                  </a:cubicBezTo>
                  <a:cubicBezTo>
                    <a:pt x="220" y="447"/>
                    <a:pt x="220" y="447"/>
                    <a:pt x="220" y="447"/>
                  </a:cubicBezTo>
                  <a:cubicBezTo>
                    <a:pt x="220" y="447"/>
                    <a:pt x="220" y="447"/>
                    <a:pt x="220" y="447"/>
                  </a:cubicBezTo>
                  <a:cubicBezTo>
                    <a:pt x="220" y="447"/>
                    <a:pt x="220" y="447"/>
                    <a:pt x="220" y="447"/>
                  </a:cubicBezTo>
                  <a:cubicBezTo>
                    <a:pt x="220" y="447"/>
                    <a:pt x="220" y="447"/>
                    <a:pt x="220" y="448"/>
                  </a:cubicBezTo>
                  <a:cubicBezTo>
                    <a:pt x="220" y="449"/>
                    <a:pt x="220" y="449"/>
                    <a:pt x="220" y="449"/>
                  </a:cubicBezTo>
                  <a:cubicBezTo>
                    <a:pt x="220" y="449"/>
                    <a:pt x="221" y="448"/>
                    <a:pt x="221" y="447"/>
                  </a:cubicBezTo>
                  <a:cubicBezTo>
                    <a:pt x="222" y="449"/>
                    <a:pt x="224" y="448"/>
                    <a:pt x="225" y="448"/>
                  </a:cubicBezTo>
                  <a:cubicBezTo>
                    <a:pt x="225" y="448"/>
                    <a:pt x="224" y="449"/>
                    <a:pt x="225" y="449"/>
                  </a:cubicBezTo>
                  <a:cubicBezTo>
                    <a:pt x="225" y="449"/>
                    <a:pt x="226" y="448"/>
                    <a:pt x="226" y="449"/>
                  </a:cubicBezTo>
                  <a:cubicBezTo>
                    <a:pt x="226" y="448"/>
                    <a:pt x="225" y="450"/>
                    <a:pt x="225" y="450"/>
                  </a:cubicBezTo>
                  <a:cubicBezTo>
                    <a:pt x="225" y="451"/>
                    <a:pt x="226" y="449"/>
                    <a:pt x="226" y="449"/>
                  </a:cubicBezTo>
                  <a:cubicBezTo>
                    <a:pt x="225" y="452"/>
                    <a:pt x="229" y="450"/>
                    <a:pt x="229" y="452"/>
                  </a:cubicBezTo>
                  <a:cubicBezTo>
                    <a:pt x="229" y="451"/>
                    <a:pt x="228" y="452"/>
                    <a:pt x="227" y="452"/>
                  </a:cubicBezTo>
                  <a:cubicBezTo>
                    <a:pt x="228" y="452"/>
                    <a:pt x="229" y="452"/>
                    <a:pt x="232" y="452"/>
                  </a:cubicBezTo>
                  <a:cubicBezTo>
                    <a:pt x="230" y="453"/>
                    <a:pt x="230" y="453"/>
                    <a:pt x="230" y="453"/>
                  </a:cubicBezTo>
                  <a:cubicBezTo>
                    <a:pt x="230" y="453"/>
                    <a:pt x="231" y="453"/>
                    <a:pt x="232" y="453"/>
                  </a:cubicBezTo>
                  <a:cubicBezTo>
                    <a:pt x="233" y="452"/>
                    <a:pt x="234" y="452"/>
                    <a:pt x="234" y="452"/>
                  </a:cubicBezTo>
                  <a:cubicBezTo>
                    <a:pt x="234" y="452"/>
                    <a:pt x="234" y="452"/>
                    <a:pt x="234" y="452"/>
                  </a:cubicBezTo>
                  <a:cubicBezTo>
                    <a:pt x="235" y="453"/>
                    <a:pt x="235" y="452"/>
                    <a:pt x="236" y="453"/>
                  </a:cubicBezTo>
                  <a:cubicBezTo>
                    <a:pt x="235" y="454"/>
                    <a:pt x="235" y="453"/>
                    <a:pt x="234" y="454"/>
                  </a:cubicBezTo>
                  <a:cubicBezTo>
                    <a:pt x="232" y="455"/>
                    <a:pt x="233" y="456"/>
                    <a:pt x="233" y="456"/>
                  </a:cubicBezTo>
                  <a:cubicBezTo>
                    <a:pt x="235" y="456"/>
                    <a:pt x="235" y="456"/>
                    <a:pt x="235" y="456"/>
                  </a:cubicBezTo>
                  <a:cubicBezTo>
                    <a:pt x="236" y="456"/>
                    <a:pt x="234" y="457"/>
                    <a:pt x="234" y="457"/>
                  </a:cubicBezTo>
                  <a:cubicBezTo>
                    <a:pt x="239" y="456"/>
                    <a:pt x="239" y="456"/>
                    <a:pt x="239" y="456"/>
                  </a:cubicBezTo>
                  <a:cubicBezTo>
                    <a:pt x="238" y="456"/>
                    <a:pt x="237" y="458"/>
                    <a:pt x="236" y="457"/>
                  </a:cubicBezTo>
                  <a:cubicBezTo>
                    <a:pt x="237" y="458"/>
                    <a:pt x="240" y="458"/>
                    <a:pt x="241" y="458"/>
                  </a:cubicBezTo>
                  <a:cubicBezTo>
                    <a:pt x="241" y="459"/>
                    <a:pt x="243" y="459"/>
                    <a:pt x="243" y="460"/>
                  </a:cubicBezTo>
                  <a:cubicBezTo>
                    <a:pt x="242" y="460"/>
                    <a:pt x="243" y="459"/>
                    <a:pt x="242" y="460"/>
                  </a:cubicBezTo>
                  <a:cubicBezTo>
                    <a:pt x="240" y="461"/>
                    <a:pt x="240" y="461"/>
                    <a:pt x="240" y="461"/>
                  </a:cubicBezTo>
                  <a:cubicBezTo>
                    <a:pt x="240" y="460"/>
                    <a:pt x="238" y="461"/>
                    <a:pt x="237" y="461"/>
                  </a:cubicBezTo>
                  <a:cubicBezTo>
                    <a:pt x="238" y="462"/>
                    <a:pt x="238" y="463"/>
                    <a:pt x="237" y="464"/>
                  </a:cubicBezTo>
                  <a:cubicBezTo>
                    <a:pt x="240" y="463"/>
                    <a:pt x="239" y="465"/>
                    <a:pt x="242" y="465"/>
                  </a:cubicBezTo>
                  <a:cubicBezTo>
                    <a:pt x="242" y="466"/>
                    <a:pt x="240" y="466"/>
                    <a:pt x="239" y="466"/>
                  </a:cubicBezTo>
                  <a:cubicBezTo>
                    <a:pt x="240" y="467"/>
                    <a:pt x="240" y="468"/>
                    <a:pt x="240" y="469"/>
                  </a:cubicBezTo>
                  <a:cubicBezTo>
                    <a:pt x="240" y="469"/>
                    <a:pt x="240" y="469"/>
                    <a:pt x="240" y="469"/>
                  </a:cubicBezTo>
                  <a:cubicBezTo>
                    <a:pt x="240" y="470"/>
                    <a:pt x="240" y="472"/>
                    <a:pt x="242" y="472"/>
                  </a:cubicBezTo>
                  <a:cubicBezTo>
                    <a:pt x="241" y="472"/>
                    <a:pt x="241" y="472"/>
                    <a:pt x="241" y="472"/>
                  </a:cubicBezTo>
                  <a:cubicBezTo>
                    <a:pt x="240" y="473"/>
                    <a:pt x="244" y="472"/>
                    <a:pt x="243" y="474"/>
                  </a:cubicBezTo>
                  <a:cubicBezTo>
                    <a:pt x="242" y="473"/>
                    <a:pt x="242" y="473"/>
                    <a:pt x="242" y="473"/>
                  </a:cubicBezTo>
                  <a:cubicBezTo>
                    <a:pt x="243" y="474"/>
                    <a:pt x="241" y="475"/>
                    <a:pt x="243" y="476"/>
                  </a:cubicBezTo>
                  <a:cubicBezTo>
                    <a:pt x="242" y="476"/>
                    <a:pt x="242" y="476"/>
                    <a:pt x="241" y="475"/>
                  </a:cubicBezTo>
                  <a:cubicBezTo>
                    <a:pt x="242" y="476"/>
                    <a:pt x="242" y="477"/>
                    <a:pt x="243" y="478"/>
                  </a:cubicBezTo>
                  <a:cubicBezTo>
                    <a:pt x="241" y="478"/>
                    <a:pt x="241" y="478"/>
                    <a:pt x="241" y="478"/>
                  </a:cubicBezTo>
                  <a:cubicBezTo>
                    <a:pt x="240" y="478"/>
                    <a:pt x="244" y="478"/>
                    <a:pt x="243" y="479"/>
                  </a:cubicBezTo>
                  <a:cubicBezTo>
                    <a:pt x="243" y="479"/>
                    <a:pt x="242" y="480"/>
                    <a:pt x="242" y="480"/>
                  </a:cubicBezTo>
                  <a:cubicBezTo>
                    <a:pt x="243" y="480"/>
                    <a:pt x="243" y="481"/>
                    <a:pt x="243" y="481"/>
                  </a:cubicBezTo>
                  <a:cubicBezTo>
                    <a:pt x="241" y="482"/>
                    <a:pt x="241" y="482"/>
                    <a:pt x="241" y="482"/>
                  </a:cubicBezTo>
                  <a:cubicBezTo>
                    <a:pt x="241" y="486"/>
                    <a:pt x="241" y="490"/>
                    <a:pt x="243" y="494"/>
                  </a:cubicBezTo>
                  <a:cubicBezTo>
                    <a:pt x="240" y="494"/>
                    <a:pt x="241" y="493"/>
                    <a:pt x="240" y="493"/>
                  </a:cubicBezTo>
                  <a:cubicBezTo>
                    <a:pt x="242" y="493"/>
                    <a:pt x="240" y="494"/>
                    <a:pt x="241" y="495"/>
                  </a:cubicBezTo>
                  <a:cubicBezTo>
                    <a:pt x="241" y="495"/>
                    <a:pt x="241" y="495"/>
                    <a:pt x="241" y="495"/>
                  </a:cubicBezTo>
                  <a:cubicBezTo>
                    <a:pt x="241" y="496"/>
                    <a:pt x="240" y="496"/>
                    <a:pt x="240" y="497"/>
                  </a:cubicBezTo>
                  <a:cubicBezTo>
                    <a:pt x="241" y="497"/>
                    <a:pt x="241" y="497"/>
                    <a:pt x="241" y="497"/>
                  </a:cubicBezTo>
                  <a:cubicBezTo>
                    <a:pt x="242" y="497"/>
                    <a:pt x="238" y="498"/>
                    <a:pt x="241" y="498"/>
                  </a:cubicBezTo>
                  <a:cubicBezTo>
                    <a:pt x="239" y="499"/>
                    <a:pt x="239" y="499"/>
                    <a:pt x="239" y="499"/>
                  </a:cubicBezTo>
                  <a:cubicBezTo>
                    <a:pt x="242" y="499"/>
                    <a:pt x="238" y="499"/>
                    <a:pt x="240" y="500"/>
                  </a:cubicBezTo>
                  <a:cubicBezTo>
                    <a:pt x="240" y="500"/>
                    <a:pt x="240" y="500"/>
                    <a:pt x="240" y="500"/>
                  </a:cubicBezTo>
                  <a:cubicBezTo>
                    <a:pt x="239" y="501"/>
                    <a:pt x="243" y="502"/>
                    <a:pt x="241" y="502"/>
                  </a:cubicBezTo>
                  <a:cubicBezTo>
                    <a:pt x="241" y="503"/>
                    <a:pt x="242" y="504"/>
                    <a:pt x="244" y="504"/>
                  </a:cubicBezTo>
                  <a:cubicBezTo>
                    <a:pt x="241" y="504"/>
                    <a:pt x="241" y="504"/>
                    <a:pt x="241" y="504"/>
                  </a:cubicBezTo>
                  <a:cubicBezTo>
                    <a:pt x="242" y="507"/>
                    <a:pt x="241" y="511"/>
                    <a:pt x="244" y="513"/>
                  </a:cubicBezTo>
                  <a:cubicBezTo>
                    <a:pt x="243" y="513"/>
                    <a:pt x="243" y="513"/>
                    <a:pt x="243" y="513"/>
                  </a:cubicBezTo>
                  <a:cubicBezTo>
                    <a:pt x="245" y="515"/>
                    <a:pt x="241" y="517"/>
                    <a:pt x="245" y="518"/>
                  </a:cubicBezTo>
                  <a:cubicBezTo>
                    <a:pt x="247" y="518"/>
                    <a:pt x="247" y="518"/>
                    <a:pt x="247" y="518"/>
                  </a:cubicBezTo>
                  <a:cubicBezTo>
                    <a:pt x="244" y="519"/>
                    <a:pt x="244" y="519"/>
                    <a:pt x="244" y="519"/>
                  </a:cubicBezTo>
                  <a:cubicBezTo>
                    <a:pt x="246" y="519"/>
                    <a:pt x="245" y="520"/>
                    <a:pt x="247" y="521"/>
                  </a:cubicBezTo>
                  <a:cubicBezTo>
                    <a:pt x="245" y="521"/>
                    <a:pt x="245" y="521"/>
                    <a:pt x="245" y="521"/>
                  </a:cubicBezTo>
                  <a:cubicBezTo>
                    <a:pt x="245" y="521"/>
                    <a:pt x="247" y="522"/>
                    <a:pt x="247" y="523"/>
                  </a:cubicBezTo>
                  <a:cubicBezTo>
                    <a:pt x="246" y="523"/>
                    <a:pt x="246" y="523"/>
                    <a:pt x="246" y="523"/>
                  </a:cubicBezTo>
                  <a:cubicBezTo>
                    <a:pt x="243" y="527"/>
                    <a:pt x="241" y="532"/>
                    <a:pt x="246" y="534"/>
                  </a:cubicBezTo>
                  <a:cubicBezTo>
                    <a:pt x="247" y="535"/>
                    <a:pt x="243" y="535"/>
                    <a:pt x="244" y="536"/>
                  </a:cubicBezTo>
                  <a:cubicBezTo>
                    <a:pt x="247" y="538"/>
                    <a:pt x="245" y="541"/>
                    <a:pt x="247" y="543"/>
                  </a:cubicBezTo>
                  <a:cubicBezTo>
                    <a:pt x="246" y="546"/>
                    <a:pt x="244" y="545"/>
                    <a:pt x="243" y="548"/>
                  </a:cubicBezTo>
                  <a:cubicBezTo>
                    <a:pt x="243" y="547"/>
                    <a:pt x="243" y="547"/>
                    <a:pt x="243" y="547"/>
                  </a:cubicBezTo>
                  <a:cubicBezTo>
                    <a:pt x="242" y="549"/>
                    <a:pt x="241" y="547"/>
                    <a:pt x="240" y="546"/>
                  </a:cubicBezTo>
                  <a:cubicBezTo>
                    <a:pt x="240" y="547"/>
                    <a:pt x="239" y="547"/>
                    <a:pt x="240" y="549"/>
                  </a:cubicBezTo>
                  <a:cubicBezTo>
                    <a:pt x="239" y="550"/>
                    <a:pt x="238" y="546"/>
                    <a:pt x="238" y="547"/>
                  </a:cubicBezTo>
                  <a:cubicBezTo>
                    <a:pt x="238" y="546"/>
                    <a:pt x="238" y="548"/>
                    <a:pt x="238" y="548"/>
                  </a:cubicBezTo>
                  <a:cubicBezTo>
                    <a:pt x="236" y="550"/>
                    <a:pt x="238" y="546"/>
                    <a:pt x="235" y="545"/>
                  </a:cubicBezTo>
                  <a:cubicBezTo>
                    <a:pt x="232" y="546"/>
                    <a:pt x="228" y="548"/>
                    <a:pt x="225" y="547"/>
                  </a:cubicBezTo>
                  <a:cubicBezTo>
                    <a:pt x="225" y="547"/>
                    <a:pt x="225" y="549"/>
                    <a:pt x="225" y="549"/>
                  </a:cubicBezTo>
                  <a:cubicBezTo>
                    <a:pt x="224" y="546"/>
                    <a:pt x="224" y="550"/>
                    <a:pt x="223" y="549"/>
                  </a:cubicBezTo>
                  <a:cubicBezTo>
                    <a:pt x="223" y="548"/>
                    <a:pt x="223" y="548"/>
                    <a:pt x="223" y="547"/>
                  </a:cubicBezTo>
                  <a:cubicBezTo>
                    <a:pt x="222" y="546"/>
                    <a:pt x="220" y="548"/>
                    <a:pt x="219" y="547"/>
                  </a:cubicBezTo>
                  <a:cubicBezTo>
                    <a:pt x="218" y="549"/>
                    <a:pt x="216" y="546"/>
                    <a:pt x="215" y="548"/>
                  </a:cubicBezTo>
                  <a:cubicBezTo>
                    <a:pt x="215" y="546"/>
                    <a:pt x="214" y="547"/>
                    <a:pt x="214" y="546"/>
                  </a:cubicBezTo>
                  <a:cubicBezTo>
                    <a:pt x="213" y="550"/>
                    <a:pt x="211" y="545"/>
                    <a:pt x="210" y="547"/>
                  </a:cubicBezTo>
                  <a:cubicBezTo>
                    <a:pt x="210" y="547"/>
                    <a:pt x="210" y="547"/>
                    <a:pt x="210" y="547"/>
                  </a:cubicBezTo>
                  <a:cubicBezTo>
                    <a:pt x="206" y="547"/>
                    <a:pt x="202" y="547"/>
                    <a:pt x="198" y="549"/>
                  </a:cubicBezTo>
                  <a:cubicBezTo>
                    <a:pt x="195" y="549"/>
                    <a:pt x="193" y="546"/>
                    <a:pt x="190" y="547"/>
                  </a:cubicBezTo>
                  <a:cubicBezTo>
                    <a:pt x="190" y="548"/>
                    <a:pt x="190" y="549"/>
                    <a:pt x="190" y="549"/>
                  </a:cubicBezTo>
                  <a:cubicBezTo>
                    <a:pt x="189" y="549"/>
                    <a:pt x="190" y="548"/>
                    <a:pt x="190" y="547"/>
                  </a:cubicBezTo>
                  <a:cubicBezTo>
                    <a:pt x="188" y="549"/>
                    <a:pt x="187" y="547"/>
                    <a:pt x="185" y="547"/>
                  </a:cubicBezTo>
                  <a:cubicBezTo>
                    <a:pt x="185" y="548"/>
                    <a:pt x="184" y="548"/>
                    <a:pt x="185" y="549"/>
                  </a:cubicBezTo>
                  <a:cubicBezTo>
                    <a:pt x="183" y="546"/>
                    <a:pt x="181" y="550"/>
                    <a:pt x="179" y="548"/>
                  </a:cubicBezTo>
                  <a:cubicBezTo>
                    <a:pt x="179" y="552"/>
                    <a:pt x="178" y="550"/>
                    <a:pt x="177" y="551"/>
                  </a:cubicBezTo>
                  <a:cubicBezTo>
                    <a:pt x="177" y="551"/>
                    <a:pt x="177" y="550"/>
                    <a:pt x="177" y="549"/>
                  </a:cubicBezTo>
                  <a:cubicBezTo>
                    <a:pt x="175" y="550"/>
                    <a:pt x="175" y="550"/>
                    <a:pt x="173" y="549"/>
                  </a:cubicBezTo>
                  <a:cubicBezTo>
                    <a:pt x="172" y="549"/>
                    <a:pt x="172" y="551"/>
                    <a:pt x="171" y="551"/>
                  </a:cubicBezTo>
                  <a:cubicBezTo>
                    <a:pt x="171" y="548"/>
                    <a:pt x="170" y="550"/>
                    <a:pt x="169" y="550"/>
                  </a:cubicBezTo>
                  <a:cubicBezTo>
                    <a:pt x="169" y="552"/>
                    <a:pt x="168" y="553"/>
                    <a:pt x="167" y="552"/>
                  </a:cubicBezTo>
                  <a:cubicBezTo>
                    <a:pt x="168" y="549"/>
                    <a:pt x="168" y="549"/>
                    <a:pt x="168" y="549"/>
                  </a:cubicBezTo>
                  <a:cubicBezTo>
                    <a:pt x="165" y="551"/>
                    <a:pt x="162" y="548"/>
                    <a:pt x="159" y="551"/>
                  </a:cubicBezTo>
                  <a:cubicBezTo>
                    <a:pt x="159" y="549"/>
                    <a:pt x="159" y="549"/>
                    <a:pt x="159" y="549"/>
                  </a:cubicBezTo>
                  <a:cubicBezTo>
                    <a:pt x="156" y="550"/>
                    <a:pt x="154" y="548"/>
                    <a:pt x="151" y="549"/>
                  </a:cubicBezTo>
                  <a:cubicBezTo>
                    <a:pt x="150" y="548"/>
                    <a:pt x="150" y="547"/>
                    <a:pt x="149" y="547"/>
                  </a:cubicBezTo>
                  <a:cubicBezTo>
                    <a:pt x="148" y="548"/>
                    <a:pt x="148" y="548"/>
                    <a:pt x="146" y="549"/>
                  </a:cubicBezTo>
                  <a:cubicBezTo>
                    <a:pt x="146" y="549"/>
                    <a:pt x="146" y="548"/>
                    <a:pt x="147" y="547"/>
                  </a:cubicBezTo>
                  <a:cubicBezTo>
                    <a:pt x="146" y="546"/>
                    <a:pt x="147" y="544"/>
                    <a:pt x="145" y="545"/>
                  </a:cubicBezTo>
                  <a:cubicBezTo>
                    <a:pt x="146" y="545"/>
                    <a:pt x="146" y="545"/>
                    <a:pt x="146" y="545"/>
                  </a:cubicBezTo>
                  <a:cubicBezTo>
                    <a:pt x="145" y="545"/>
                    <a:pt x="143" y="545"/>
                    <a:pt x="144" y="544"/>
                  </a:cubicBezTo>
                  <a:cubicBezTo>
                    <a:pt x="143" y="544"/>
                    <a:pt x="142" y="543"/>
                    <a:pt x="140" y="544"/>
                  </a:cubicBezTo>
                  <a:cubicBezTo>
                    <a:pt x="140" y="543"/>
                    <a:pt x="143" y="543"/>
                    <a:pt x="141" y="543"/>
                  </a:cubicBezTo>
                  <a:cubicBezTo>
                    <a:pt x="143" y="543"/>
                    <a:pt x="143" y="543"/>
                    <a:pt x="143" y="543"/>
                  </a:cubicBezTo>
                  <a:cubicBezTo>
                    <a:pt x="143" y="541"/>
                    <a:pt x="142" y="539"/>
                    <a:pt x="142" y="537"/>
                  </a:cubicBezTo>
                  <a:cubicBezTo>
                    <a:pt x="145" y="537"/>
                    <a:pt x="142" y="534"/>
                    <a:pt x="144" y="534"/>
                  </a:cubicBezTo>
                  <a:cubicBezTo>
                    <a:pt x="143" y="533"/>
                    <a:pt x="146" y="532"/>
                    <a:pt x="143" y="530"/>
                  </a:cubicBezTo>
                  <a:cubicBezTo>
                    <a:pt x="144" y="531"/>
                    <a:pt x="144" y="531"/>
                    <a:pt x="144" y="531"/>
                  </a:cubicBezTo>
                  <a:cubicBezTo>
                    <a:pt x="145" y="530"/>
                    <a:pt x="146" y="528"/>
                    <a:pt x="147" y="527"/>
                  </a:cubicBezTo>
                  <a:cubicBezTo>
                    <a:pt x="148" y="527"/>
                    <a:pt x="146" y="526"/>
                    <a:pt x="146" y="525"/>
                  </a:cubicBezTo>
                  <a:cubicBezTo>
                    <a:pt x="147" y="525"/>
                    <a:pt x="147" y="525"/>
                    <a:pt x="147" y="525"/>
                  </a:cubicBezTo>
                  <a:cubicBezTo>
                    <a:pt x="147" y="524"/>
                    <a:pt x="145" y="523"/>
                    <a:pt x="145" y="522"/>
                  </a:cubicBezTo>
                  <a:cubicBezTo>
                    <a:pt x="146" y="522"/>
                    <a:pt x="145" y="521"/>
                    <a:pt x="146" y="521"/>
                  </a:cubicBezTo>
                  <a:cubicBezTo>
                    <a:pt x="146" y="522"/>
                    <a:pt x="147" y="523"/>
                    <a:pt x="149" y="525"/>
                  </a:cubicBezTo>
                  <a:cubicBezTo>
                    <a:pt x="150" y="525"/>
                    <a:pt x="147" y="522"/>
                    <a:pt x="149" y="523"/>
                  </a:cubicBezTo>
                  <a:cubicBezTo>
                    <a:pt x="150" y="522"/>
                    <a:pt x="150" y="521"/>
                    <a:pt x="149" y="520"/>
                  </a:cubicBezTo>
                  <a:cubicBezTo>
                    <a:pt x="149" y="521"/>
                    <a:pt x="150" y="520"/>
                    <a:pt x="150" y="521"/>
                  </a:cubicBezTo>
                  <a:cubicBezTo>
                    <a:pt x="151" y="521"/>
                    <a:pt x="151" y="520"/>
                    <a:pt x="151" y="520"/>
                  </a:cubicBezTo>
                  <a:cubicBezTo>
                    <a:pt x="150" y="520"/>
                    <a:pt x="150" y="520"/>
                    <a:pt x="150" y="520"/>
                  </a:cubicBezTo>
                  <a:cubicBezTo>
                    <a:pt x="149" y="519"/>
                    <a:pt x="150" y="518"/>
                    <a:pt x="148" y="517"/>
                  </a:cubicBezTo>
                  <a:cubicBezTo>
                    <a:pt x="148" y="517"/>
                    <a:pt x="149" y="518"/>
                    <a:pt x="148" y="518"/>
                  </a:cubicBezTo>
                  <a:cubicBezTo>
                    <a:pt x="147" y="517"/>
                    <a:pt x="148" y="516"/>
                    <a:pt x="149" y="516"/>
                  </a:cubicBezTo>
                  <a:cubicBezTo>
                    <a:pt x="150" y="517"/>
                    <a:pt x="150" y="519"/>
                    <a:pt x="151" y="519"/>
                  </a:cubicBezTo>
                  <a:cubicBezTo>
                    <a:pt x="150" y="515"/>
                    <a:pt x="150" y="515"/>
                    <a:pt x="150" y="515"/>
                  </a:cubicBezTo>
                  <a:cubicBezTo>
                    <a:pt x="150" y="516"/>
                    <a:pt x="149" y="516"/>
                    <a:pt x="148" y="515"/>
                  </a:cubicBezTo>
                  <a:cubicBezTo>
                    <a:pt x="148" y="516"/>
                    <a:pt x="148" y="516"/>
                    <a:pt x="148" y="516"/>
                  </a:cubicBezTo>
                  <a:cubicBezTo>
                    <a:pt x="147" y="515"/>
                    <a:pt x="147" y="515"/>
                    <a:pt x="147" y="515"/>
                  </a:cubicBezTo>
                  <a:cubicBezTo>
                    <a:pt x="147" y="516"/>
                    <a:pt x="145" y="516"/>
                    <a:pt x="145" y="517"/>
                  </a:cubicBezTo>
                  <a:cubicBezTo>
                    <a:pt x="147" y="518"/>
                    <a:pt x="147" y="518"/>
                    <a:pt x="147" y="518"/>
                  </a:cubicBezTo>
                  <a:cubicBezTo>
                    <a:pt x="146" y="519"/>
                    <a:pt x="147" y="521"/>
                    <a:pt x="146" y="520"/>
                  </a:cubicBezTo>
                  <a:cubicBezTo>
                    <a:pt x="145" y="519"/>
                    <a:pt x="145" y="519"/>
                    <a:pt x="144" y="519"/>
                  </a:cubicBezTo>
                  <a:cubicBezTo>
                    <a:pt x="144" y="519"/>
                    <a:pt x="144" y="519"/>
                    <a:pt x="144" y="519"/>
                  </a:cubicBezTo>
                  <a:cubicBezTo>
                    <a:pt x="142" y="518"/>
                    <a:pt x="142" y="518"/>
                    <a:pt x="142" y="518"/>
                  </a:cubicBezTo>
                  <a:cubicBezTo>
                    <a:pt x="145" y="520"/>
                    <a:pt x="142" y="520"/>
                    <a:pt x="142" y="521"/>
                  </a:cubicBezTo>
                  <a:cubicBezTo>
                    <a:pt x="142" y="520"/>
                    <a:pt x="142" y="520"/>
                    <a:pt x="142" y="520"/>
                  </a:cubicBezTo>
                  <a:cubicBezTo>
                    <a:pt x="140" y="521"/>
                    <a:pt x="143" y="521"/>
                    <a:pt x="143" y="522"/>
                  </a:cubicBezTo>
                  <a:cubicBezTo>
                    <a:pt x="142" y="522"/>
                    <a:pt x="140" y="520"/>
                    <a:pt x="139" y="520"/>
                  </a:cubicBezTo>
                  <a:cubicBezTo>
                    <a:pt x="138" y="521"/>
                    <a:pt x="139" y="524"/>
                    <a:pt x="137" y="524"/>
                  </a:cubicBezTo>
                  <a:cubicBezTo>
                    <a:pt x="136" y="525"/>
                    <a:pt x="137" y="526"/>
                    <a:pt x="137" y="528"/>
                  </a:cubicBezTo>
                  <a:cubicBezTo>
                    <a:pt x="137" y="529"/>
                    <a:pt x="135" y="527"/>
                    <a:pt x="136" y="528"/>
                  </a:cubicBezTo>
                  <a:cubicBezTo>
                    <a:pt x="135" y="527"/>
                    <a:pt x="134" y="527"/>
                    <a:pt x="133" y="527"/>
                  </a:cubicBezTo>
                  <a:cubicBezTo>
                    <a:pt x="134" y="527"/>
                    <a:pt x="132" y="528"/>
                    <a:pt x="135" y="529"/>
                  </a:cubicBezTo>
                  <a:cubicBezTo>
                    <a:pt x="133" y="529"/>
                    <a:pt x="132" y="532"/>
                    <a:pt x="133" y="533"/>
                  </a:cubicBezTo>
                  <a:cubicBezTo>
                    <a:pt x="133" y="533"/>
                    <a:pt x="131" y="532"/>
                    <a:pt x="130" y="532"/>
                  </a:cubicBezTo>
                  <a:cubicBezTo>
                    <a:pt x="131" y="534"/>
                    <a:pt x="132" y="535"/>
                    <a:pt x="131" y="536"/>
                  </a:cubicBezTo>
                  <a:cubicBezTo>
                    <a:pt x="133" y="537"/>
                    <a:pt x="133" y="536"/>
                    <a:pt x="135" y="537"/>
                  </a:cubicBezTo>
                  <a:cubicBezTo>
                    <a:pt x="135" y="537"/>
                    <a:pt x="136" y="537"/>
                    <a:pt x="136" y="537"/>
                  </a:cubicBezTo>
                  <a:cubicBezTo>
                    <a:pt x="134" y="537"/>
                    <a:pt x="131" y="537"/>
                    <a:pt x="131" y="538"/>
                  </a:cubicBezTo>
                  <a:cubicBezTo>
                    <a:pt x="128" y="538"/>
                    <a:pt x="132" y="536"/>
                    <a:pt x="129" y="536"/>
                  </a:cubicBezTo>
                  <a:cubicBezTo>
                    <a:pt x="126" y="535"/>
                    <a:pt x="127" y="533"/>
                    <a:pt x="128" y="533"/>
                  </a:cubicBezTo>
                  <a:cubicBezTo>
                    <a:pt x="126" y="531"/>
                    <a:pt x="128" y="533"/>
                    <a:pt x="126" y="533"/>
                  </a:cubicBezTo>
                  <a:cubicBezTo>
                    <a:pt x="126" y="534"/>
                    <a:pt x="127" y="535"/>
                    <a:pt x="127" y="536"/>
                  </a:cubicBezTo>
                  <a:cubicBezTo>
                    <a:pt x="128" y="537"/>
                    <a:pt x="128" y="536"/>
                    <a:pt x="129" y="537"/>
                  </a:cubicBezTo>
                  <a:cubicBezTo>
                    <a:pt x="131" y="539"/>
                    <a:pt x="127" y="539"/>
                    <a:pt x="127" y="539"/>
                  </a:cubicBezTo>
                  <a:cubicBezTo>
                    <a:pt x="126" y="538"/>
                    <a:pt x="126" y="538"/>
                    <a:pt x="126" y="538"/>
                  </a:cubicBezTo>
                  <a:cubicBezTo>
                    <a:pt x="125" y="539"/>
                    <a:pt x="127" y="540"/>
                    <a:pt x="127" y="541"/>
                  </a:cubicBezTo>
                  <a:cubicBezTo>
                    <a:pt x="124" y="541"/>
                    <a:pt x="126" y="539"/>
                    <a:pt x="124" y="538"/>
                  </a:cubicBezTo>
                  <a:cubicBezTo>
                    <a:pt x="122" y="539"/>
                    <a:pt x="122" y="539"/>
                    <a:pt x="122" y="539"/>
                  </a:cubicBezTo>
                  <a:cubicBezTo>
                    <a:pt x="122" y="542"/>
                    <a:pt x="125" y="540"/>
                    <a:pt x="124" y="542"/>
                  </a:cubicBezTo>
                  <a:cubicBezTo>
                    <a:pt x="123" y="542"/>
                    <a:pt x="123" y="542"/>
                    <a:pt x="123" y="542"/>
                  </a:cubicBezTo>
                  <a:cubicBezTo>
                    <a:pt x="124" y="543"/>
                    <a:pt x="124" y="543"/>
                    <a:pt x="124" y="543"/>
                  </a:cubicBezTo>
                  <a:cubicBezTo>
                    <a:pt x="125" y="543"/>
                    <a:pt x="127" y="543"/>
                    <a:pt x="126" y="542"/>
                  </a:cubicBezTo>
                  <a:cubicBezTo>
                    <a:pt x="130" y="542"/>
                    <a:pt x="127" y="543"/>
                    <a:pt x="128" y="544"/>
                  </a:cubicBezTo>
                  <a:cubicBezTo>
                    <a:pt x="130" y="545"/>
                    <a:pt x="127" y="544"/>
                    <a:pt x="129" y="543"/>
                  </a:cubicBezTo>
                  <a:cubicBezTo>
                    <a:pt x="131" y="543"/>
                    <a:pt x="131" y="544"/>
                    <a:pt x="131" y="545"/>
                  </a:cubicBezTo>
                  <a:cubicBezTo>
                    <a:pt x="132" y="546"/>
                    <a:pt x="130" y="546"/>
                    <a:pt x="129" y="547"/>
                  </a:cubicBezTo>
                  <a:cubicBezTo>
                    <a:pt x="128" y="546"/>
                    <a:pt x="128" y="545"/>
                    <a:pt x="129" y="545"/>
                  </a:cubicBezTo>
                  <a:cubicBezTo>
                    <a:pt x="127" y="544"/>
                    <a:pt x="125" y="547"/>
                    <a:pt x="124" y="546"/>
                  </a:cubicBezTo>
                  <a:cubicBezTo>
                    <a:pt x="123" y="548"/>
                    <a:pt x="125" y="547"/>
                    <a:pt x="126" y="548"/>
                  </a:cubicBezTo>
                  <a:cubicBezTo>
                    <a:pt x="126" y="547"/>
                    <a:pt x="128" y="547"/>
                    <a:pt x="128" y="547"/>
                  </a:cubicBezTo>
                  <a:cubicBezTo>
                    <a:pt x="133" y="548"/>
                    <a:pt x="125" y="549"/>
                    <a:pt x="127" y="551"/>
                  </a:cubicBezTo>
                  <a:cubicBezTo>
                    <a:pt x="130" y="550"/>
                    <a:pt x="132" y="552"/>
                    <a:pt x="134" y="549"/>
                  </a:cubicBezTo>
                  <a:cubicBezTo>
                    <a:pt x="135" y="549"/>
                    <a:pt x="136" y="550"/>
                    <a:pt x="136" y="550"/>
                  </a:cubicBezTo>
                  <a:cubicBezTo>
                    <a:pt x="134" y="551"/>
                    <a:pt x="135" y="552"/>
                    <a:pt x="133" y="552"/>
                  </a:cubicBezTo>
                  <a:cubicBezTo>
                    <a:pt x="133" y="553"/>
                    <a:pt x="133" y="553"/>
                    <a:pt x="133" y="553"/>
                  </a:cubicBezTo>
                  <a:cubicBezTo>
                    <a:pt x="130" y="553"/>
                    <a:pt x="130" y="553"/>
                    <a:pt x="130" y="553"/>
                  </a:cubicBezTo>
                  <a:cubicBezTo>
                    <a:pt x="130" y="554"/>
                    <a:pt x="129" y="557"/>
                    <a:pt x="129" y="558"/>
                  </a:cubicBezTo>
                  <a:cubicBezTo>
                    <a:pt x="130" y="558"/>
                    <a:pt x="130" y="556"/>
                    <a:pt x="131" y="557"/>
                  </a:cubicBezTo>
                  <a:cubicBezTo>
                    <a:pt x="130" y="557"/>
                    <a:pt x="130" y="559"/>
                    <a:pt x="131" y="559"/>
                  </a:cubicBezTo>
                  <a:cubicBezTo>
                    <a:pt x="130" y="558"/>
                    <a:pt x="133" y="557"/>
                    <a:pt x="134" y="557"/>
                  </a:cubicBezTo>
                  <a:cubicBezTo>
                    <a:pt x="134" y="558"/>
                    <a:pt x="134" y="560"/>
                    <a:pt x="133" y="560"/>
                  </a:cubicBezTo>
                  <a:cubicBezTo>
                    <a:pt x="131" y="561"/>
                    <a:pt x="131" y="561"/>
                    <a:pt x="131" y="561"/>
                  </a:cubicBezTo>
                  <a:cubicBezTo>
                    <a:pt x="133" y="560"/>
                    <a:pt x="131" y="562"/>
                    <a:pt x="132" y="562"/>
                  </a:cubicBezTo>
                  <a:cubicBezTo>
                    <a:pt x="133" y="561"/>
                    <a:pt x="135" y="560"/>
                    <a:pt x="136" y="559"/>
                  </a:cubicBezTo>
                  <a:cubicBezTo>
                    <a:pt x="137" y="559"/>
                    <a:pt x="136" y="561"/>
                    <a:pt x="137" y="561"/>
                  </a:cubicBezTo>
                  <a:cubicBezTo>
                    <a:pt x="135" y="561"/>
                    <a:pt x="135" y="561"/>
                    <a:pt x="135" y="561"/>
                  </a:cubicBezTo>
                  <a:cubicBezTo>
                    <a:pt x="136" y="562"/>
                    <a:pt x="133" y="564"/>
                    <a:pt x="135" y="564"/>
                  </a:cubicBezTo>
                  <a:cubicBezTo>
                    <a:pt x="136" y="563"/>
                    <a:pt x="136" y="563"/>
                    <a:pt x="136" y="563"/>
                  </a:cubicBezTo>
                  <a:cubicBezTo>
                    <a:pt x="136" y="564"/>
                    <a:pt x="136" y="564"/>
                    <a:pt x="135" y="564"/>
                  </a:cubicBezTo>
                  <a:close/>
                  <a:moveTo>
                    <a:pt x="181" y="303"/>
                  </a:moveTo>
                  <a:cubicBezTo>
                    <a:pt x="181" y="303"/>
                    <a:pt x="181" y="303"/>
                    <a:pt x="181" y="303"/>
                  </a:cubicBezTo>
                  <a:cubicBezTo>
                    <a:pt x="181" y="303"/>
                    <a:pt x="181" y="303"/>
                    <a:pt x="181" y="303"/>
                  </a:cubicBezTo>
                  <a:cubicBezTo>
                    <a:pt x="181" y="303"/>
                    <a:pt x="181" y="303"/>
                    <a:pt x="181" y="303"/>
                  </a:cubicBezTo>
                  <a:close/>
                  <a:moveTo>
                    <a:pt x="191" y="308"/>
                  </a:moveTo>
                  <a:cubicBezTo>
                    <a:pt x="190" y="307"/>
                    <a:pt x="190" y="306"/>
                    <a:pt x="190" y="306"/>
                  </a:cubicBezTo>
                  <a:cubicBezTo>
                    <a:pt x="191" y="308"/>
                    <a:pt x="191" y="308"/>
                    <a:pt x="191" y="308"/>
                  </a:cubicBezTo>
                  <a:cubicBezTo>
                    <a:pt x="191" y="308"/>
                    <a:pt x="191" y="308"/>
                    <a:pt x="191" y="308"/>
                  </a:cubicBezTo>
                  <a:close/>
                  <a:moveTo>
                    <a:pt x="199" y="323"/>
                  </a:moveTo>
                  <a:cubicBezTo>
                    <a:pt x="199" y="323"/>
                    <a:pt x="199" y="323"/>
                    <a:pt x="199" y="324"/>
                  </a:cubicBezTo>
                  <a:cubicBezTo>
                    <a:pt x="199" y="324"/>
                    <a:pt x="199" y="324"/>
                    <a:pt x="199" y="324"/>
                  </a:cubicBezTo>
                  <a:cubicBezTo>
                    <a:pt x="199" y="324"/>
                    <a:pt x="199" y="324"/>
                    <a:pt x="199" y="324"/>
                  </a:cubicBezTo>
                  <a:cubicBezTo>
                    <a:pt x="199" y="324"/>
                    <a:pt x="200" y="324"/>
                    <a:pt x="200" y="324"/>
                  </a:cubicBezTo>
                  <a:cubicBezTo>
                    <a:pt x="200" y="324"/>
                    <a:pt x="200" y="324"/>
                    <a:pt x="200" y="324"/>
                  </a:cubicBezTo>
                  <a:cubicBezTo>
                    <a:pt x="198" y="324"/>
                    <a:pt x="198" y="324"/>
                    <a:pt x="199" y="323"/>
                  </a:cubicBezTo>
                  <a:close/>
                  <a:moveTo>
                    <a:pt x="198" y="307"/>
                  </a:moveTo>
                  <a:cubicBezTo>
                    <a:pt x="198" y="307"/>
                    <a:pt x="198" y="307"/>
                    <a:pt x="198" y="307"/>
                  </a:cubicBezTo>
                  <a:cubicBezTo>
                    <a:pt x="198" y="307"/>
                    <a:pt x="198" y="306"/>
                    <a:pt x="198" y="306"/>
                  </a:cubicBezTo>
                  <a:cubicBezTo>
                    <a:pt x="198" y="307"/>
                    <a:pt x="198" y="307"/>
                    <a:pt x="198" y="307"/>
                  </a:cubicBezTo>
                  <a:cubicBezTo>
                    <a:pt x="197" y="308"/>
                    <a:pt x="197" y="304"/>
                    <a:pt x="197" y="307"/>
                  </a:cubicBezTo>
                  <a:cubicBezTo>
                    <a:pt x="197" y="305"/>
                    <a:pt x="197" y="305"/>
                    <a:pt x="197" y="305"/>
                  </a:cubicBezTo>
                  <a:cubicBezTo>
                    <a:pt x="196" y="308"/>
                    <a:pt x="196" y="304"/>
                    <a:pt x="196" y="306"/>
                  </a:cubicBezTo>
                  <a:cubicBezTo>
                    <a:pt x="196" y="306"/>
                    <a:pt x="196" y="306"/>
                    <a:pt x="196" y="306"/>
                  </a:cubicBezTo>
                  <a:cubicBezTo>
                    <a:pt x="195" y="305"/>
                    <a:pt x="194" y="309"/>
                    <a:pt x="194" y="307"/>
                  </a:cubicBezTo>
                  <a:cubicBezTo>
                    <a:pt x="194" y="307"/>
                    <a:pt x="193" y="307"/>
                    <a:pt x="193" y="309"/>
                  </a:cubicBezTo>
                  <a:cubicBezTo>
                    <a:pt x="193" y="307"/>
                    <a:pt x="193" y="307"/>
                    <a:pt x="193" y="307"/>
                  </a:cubicBezTo>
                  <a:cubicBezTo>
                    <a:pt x="192" y="307"/>
                    <a:pt x="192" y="307"/>
                    <a:pt x="191" y="308"/>
                  </a:cubicBezTo>
                  <a:cubicBezTo>
                    <a:pt x="191" y="307"/>
                    <a:pt x="191" y="307"/>
                    <a:pt x="191" y="307"/>
                  </a:cubicBezTo>
                  <a:cubicBezTo>
                    <a:pt x="190" y="306"/>
                    <a:pt x="189" y="304"/>
                    <a:pt x="189" y="304"/>
                  </a:cubicBezTo>
                  <a:cubicBezTo>
                    <a:pt x="188" y="302"/>
                    <a:pt x="189" y="304"/>
                    <a:pt x="189" y="303"/>
                  </a:cubicBezTo>
                  <a:cubicBezTo>
                    <a:pt x="189" y="302"/>
                    <a:pt x="189" y="303"/>
                    <a:pt x="188" y="302"/>
                  </a:cubicBezTo>
                  <a:cubicBezTo>
                    <a:pt x="188" y="300"/>
                    <a:pt x="188" y="300"/>
                    <a:pt x="188" y="300"/>
                  </a:cubicBezTo>
                  <a:cubicBezTo>
                    <a:pt x="188" y="300"/>
                    <a:pt x="189" y="302"/>
                    <a:pt x="190" y="303"/>
                  </a:cubicBezTo>
                  <a:cubicBezTo>
                    <a:pt x="190" y="303"/>
                    <a:pt x="190" y="303"/>
                    <a:pt x="189" y="302"/>
                  </a:cubicBezTo>
                  <a:cubicBezTo>
                    <a:pt x="190" y="304"/>
                    <a:pt x="191" y="305"/>
                    <a:pt x="191" y="307"/>
                  </a:cubicBezTo>
                  <a:cubicBezTo>
                    <a:pt x="192" y="308"/>
                    <a:pt x="190" y="305"/>
                    <a:pt x="191" y="305"/>
                  </a:cubicBezTo>
                  <a:cubicBezTo>
                    <a:pt x="191" y="306"/>
                    <a:pt x="190" y="304"/>
                    <a:pt x="190" y="303"/>
                  </a:cubicBezTo>
                  <a:cubicBezTo>
                    <a:pt x="188" y="298"/>
                    <a:pt x="192" y="306"/>
                    <a:pt x="192" y="305"/>
                  </a:cubicBezTo>
                  <a:cubicBezTo>
                    <a:pt x="190" y="302"/>
                    <a:pt x="191" y="301"/>
                    <a:pt x="189" y="298"/>
                  </a:cubicBezTo>
                  <a:cubicBezTo>
                    <a:pt x="189" y="297"/>
                    <a:pt x="189" y="296"/>
                    <a:pt x="189" y="297"/>
                  </a:cubicBezTo>
                  <a:cubicBezTo>
                    <a:pt x="190" y="299"/>
                    <a:pt x="190" y="298"/>
                    <a:pt x="190" y="300"/>
                  </a:cubicBezTo>
                  <a:cubicBezTo>
                    <a:pt x="191" y="300"/>
                    <a:pt x="191" y="300"/>
                    <a:pt x="191" y="300"/>
                  </a:cubicBezTo>
                  <a:cubicBezTo>
                    <a:pt x="191" y="302"/>
                    <a:pt x="191" y="302"/>
                    <a:pt x="191" y="302"/>
                  </a:cubicBezTo>
                  <a:cubicBezTo>
                    <a:pt x="193" y="306"/>
                    <a:pt x="193" y="306"/>
                    <a:pt x="193" y="306"/>
                  </a:cubicBezTo>
                  <a:cubicBezTo>
                    <a:pt x="193" y="305"/>
                    <a:pt x="192" y="304"/>
                    <a:pt x="193" y="303"/>
                  </a:cubicBezTo>
                  <a:cubicBezTo>
                    <a:pt x="193" y="304"/>
                    <a:pt x="193" y="305"/>
                    <a:pt x="193" y="305"/>
                  </a:cubicBezTo>
                  <a:cubicBezTo>
                    <a:pt x="193" y="304"/>
                    <a:pt x="192" y="302"/>
                    <a:pt x="192" y="302"/>
                  </a:cubicBezTo>
                  <a:cubicBezTo>
                    <a:pt x="193" y="301"/>
                    <a:pt x="194" y="303"/>
                    <a:pt x="194" y="304"/>
                  </a:cubicBezTo>
                  <a:cubicBezTo>
                    <a:pt x="194" y="306"/>
                    <a:pt x="194" y="306"/>
                    <a:pt x="194" y="306"/>
                  </a:cubicBezTo>
                  <a:cubicBezTo>
                    <a:pt x="194" y="304"/>
                    <a:pt x="194" y="306"/>
                    <a:pt x="194" y="306"/>
                  </a:cubicBezTo>
                  <a:cubicBezTo>
                    <a:pt x="194" y="304"/>
                    <a:pt x="194" y="303"/>
                    <a:pt x="193" y="301"/>
                  </a:cubicBezTo>
                  <a:cubicBezTo>
                    <a:pt x="193" y="301"/>
                    <a:pt x="194" y="302"/>
                    <a:pt x="194" y="302"/>
                  </a:cubicBezTo>
                  <a:cubicBezTo>
                    <a:pt x="194" y="303"/>
                    <a:pt x="194" y="303"/>
                    <a:pt x="194" y="303"/>
                  </a:cubicBezTo>
                  <a:cubicBezTo>
                    <a:pt x="194" y="303"/>
                    <a:pt x="195" y="306"/>
                    <a:pt x="195" y="305"/>
                  </a:cubicBezTo>
                  <a:cubicBezTo>
                    <a:pt x="195" y="304"/>
                    <a:pt x="195" y="304"/>
                    <a:pt x="195" y="304"/>
                  </a:cubicBezTo>
                  <a:cubicBezTo>
                    <a:pt x="195" y="304"/>
                    <a:pt x="195" y="305"/>
                    <a:pt x="195" y="305"/>
                  </a:cubicBezTo>
                  <a:cubicBezTo>
                    <a:pt x="195" y="304"/>
                    <a:pt x="195" y="304"/>
                    <a:pt x="195" y="304"/>
                  </a:cubicBezTo>
                  <a:cubicBezTo>
                    <a:pt x="196" y="305"/>
                    <a:pt x="196" y="305"/>
                    <a:pt x="196" y="305"/>
                  </a:cubicBezTo>
                  <a:cubicBezTo>
                    <a:pt x="196" y="304"/>
                    <a:pt x="195" y="302"/>
                    <a:pt x="196" y="304"/>
                  </a:cubicBezTo>
                  <a:cubicBezTo>
                    <a:pt x="195" y="301"/>
                    <a:pt x="196" y="304"/>
                    <a:pt x="195" y="303"/>
                  </a:cubicBezTo>
                  <a:cubicBezTo>
                    <a:pt x="194" y="301"/>
                    <a:pt x="195" y="301"/>
                    <a:pt x="195" y="301"/>
                  </a:cubicBezTo>
                  <a:cubicBezTo>
                    <a:pt x="196" y="303"/>
                    <a:pt x="195" y="301"/>
                    <a:pt x="196" y="301"/>
                  </a:cubicBezTo>
                  <a:cubicBezTo>
                    <a:pt x="196" y="302"/>
                    <a:pt x="196" y="302"/>
                    <a:pt x="196" y="303"/>
                  </a:cubicBezTo>
                  <a:cubicBezTo>
                    <a:pt x="196" y="301"/>
                    <a:pt x="196" y="301"/>
                    <a:pt x="196" y="301"/>
                  </a:cubicBezTo>
                  <a:cubicBezTo>
                    <a:pt x="197" y="304"/>
                    <a:pt x="196" y="300"/>
                    <a:pt x="197" y="301"/>
                  </a:cubicBezTo>
                  <a:cubicBezTo>
                    <a:pt x="197" y="302"/>
                    <a:pt x="197" y="303"/>
                    <a:pt x="198" y="304"/>
                  </a:cubicBezTo>
                  <a:cubicBezTo>
                    <a:pt x="197" y="301"/>
                    <a:pt x="197" y="301"/>
                    <a:pt x="196" y="299"/>
                  </a:cubicBezTo>
                  <a:cubicBezTo>
                    <a:pt x="197" y="300"/>
                    <a:pt x="197" y="302"/>
                    <a:pt x="198" y="304"/>
                  </a:cubicBezTo>
                  <a:cubicBezTo>
                    <a:pt x="198" y="302"/>
                    <a:pt x="199" y="305"/>
                    <a:pt x="198" y="302"/>
                  </a:cubicBezTo>
                  <a:cubicBezTo>
                    <a:pt x="198" y="302"/>
                    <a:pt x="198" y="301"/>
                    <a:pt x="197" y="300"/>
                  </a:cubicBezTo>
                  <a:cubicBezTo>
                    <a:pt x="198" y="300"/>
                    <a:pt x="198" y="301"/>
                    <a:pt x="198" y="302"/>
                  </a:cubicBezTo>
                  <a:cubicBezTo>
                    <a:pt x="198" y="301"/>
                    <a:pt x="198" y="299"/>
                    <a:pt x="198" y="299"/>
                  </a:cubicBezTo>
                  <a:cubicBezTo>
                    <a:pt x="198" y="299"/>
                    <a:pt x="198" y="296"/>
                    <a:pt x="198" y="298"/>
                  </a:cubicBezTo>
                  <a:cubicBezTo>
                    <a:pt x="199" y="300"/>
                    <a:pt x="198" y="299"/>
                    <a:pt x="198" y="300"/>
                  </a:cubicBezTo>
                  <a:cubicBezTo>
                    <a:pt x="199" y="300"/>
                    <a:pt x="198" y="296"/>
                    <a:pt x="198" y="295"/>
                  </a:cubicBezTo>
                  <a:cubicBezTo>
                    <a:pt x="198" y="294"/>
                    <a:pt x="197" y="291"/>
                    <a:pt x="197" y="290"/>
                  </a:cubicBezTo>
                  <a:cubicBezTo>
                    <a:pt x="198" y="291"/>
                    <a:pt x="197" y="291"/>
                    <a:pt x="198" y="293"/>
                  </a:cubicBezTo>
                  <a:cubicBezTo>
                    <a:pt x="198" y="293"/>
                    <a:pt x="198" y="293"/>
                    <a:pt x="198" y="293"/>
                  </a:cubicBezTo>
                  <a:cubicBezTo>
                    <a:pt x="199" y="296"/>
                    <a:pt x="198" y="298"/>
                    <a:pt x="199" y="300"/>
                  </a:cubicBezTo>
                  <a:cubicBezTo>
                    <a:pt x="199" y="299"/>
                    <a:pt x="199" y="299"/>
                    <a:pt x="199" y="299"/>
                  </a:cubicBezTo>
                  <a:cubicBezTo>
                    <a:pt x="200" y="302"/>
                    <a:pt x="200" y="302"/>
                    <a:pt x="200" y="302"/>
                  </a:cubicBezTo>
                  <a:cubicBezTo>
                    <a:pt x="200" y="300"/>
                    <a:pt x="200" y="301"/>
                    <a:pt x="200" y="301"/>
                  </a:cubicBezTo>
                  <a:cubicBezTo>
                    <a:pt x="200" y="299"/>
                    <a:pt x="200" y="302"/>
                    <a:pt x="200" y="300"/>
                  </a:cubicBezTo>
                  <a:cubicBezTo>
                    <a:pt x="200" y="300"/>
                    <a:pt x="200" y="297"/>
                    <a:pt x="200" y="298"/>
                  </a:cubicBezTo>
                  <a:cubicBezTo>
                    <a:pt x="201" y="301"/>
                    <a:pt x="201" y="301"/>
                    <a:pt x="201" y="301"/>
                  </a:cubicBezTo>
                  <a:cubicBezTo>
                    <a:pt x="201" y="302"/>
                    <a:pt x="201" y="299"/>
                    <a:pt x="201" y="300"/>
                  </a:cubicBezTo>
                  <a:cubicBezTo>
                    <a:pt x="201" y="301"/>
                    <a:pt x="201" y="301"/>
                    <a:pt x="201" y="301"/>
                  </a:cubicBezTo>
                  <a:cubicBezTo>
                    <a:pt x="202" y="301"/>
                    <a:pt x="203" y="301"/>
                    <a:pt x="204" y="297"/>
                  </a:cubicBezTo>
                  <a:cubicBezTo>
                    <a:pt x="204" y="298"/>
                    <a:pt x="204" y="299"/>
                    <a:pt x="205" y="300"/>
                  </a:cubicBezTo>
                  <a:cubicBezTo>
                    <a:pt x="205" y="299"/>
                    <a:pt x="205" y="298"/>
                    <a:pt x="205" y="298"/>
                  </a:cubicBezTo>
                  <a:cubicBezTo>
                    <a:pt x="205" y="300"/>
                    <a:pt x="205" y="300"/>
                    <a:pt x="205" y="300"/>
                  </a:cubicBezTo>
                  <a:cubicBezTo>
                    <a:pt x="206" y="301"/>
                    <a:pt x="206" y="299"/>
                    <a:pt x="206" y="298"/>
                  </a:cubicBezTo>
                  <a:cubicBezTo>
                    <a:pt x="206" y="299"/>
                    <a:pt x="206" y="299"/>
                    <a:pt x="206" y="299"/>
                  </a:cubicBezTo>
                  <a:cubicBezTo>
                    <a:pt x="207" y="300"/>
                    <a:pt x="207" y="298"/>
                    <a:pt x="207" y="298"/>
                  </a:cubicBezTo>
                  <a:cubicBezTo>
                    <a:pt x="207" y="299"/>
                    <a:pt x="207" y="299"/>
                    <a:pt x="207" y="299"/>
                  </a:cubicBezTo>
                  <a:cubicBezTo>
                    <a:pt x="207" y="298"/>
                    <a:pt x="207" y="298"/>
                    <a:pt x="207" y="298"/>
                  </a:cubicBezTo>
                  <a:cubicBezTo>
                    <a:pt x="207" y="297"/>
                    <a:pt x="207" y="297"/>
                    <a:pt x="207" y="299"/>
                  </a:cubicBezTo>
                  <a:cubicBezTo>
                    <a:pt x="208" y="298"/>
                    <a:pt x="208" y="298"/>
                    <a:pt x="208" y="298"/>
                  </a:cubicBezTo>
                  <a:cubicBezTo>
                    <a:pt x="208" y="299"/>
                    <a:pt x="208" y="299"/>
                    <a:pt x="209" y="298"/>
                  </a:cubicBezTo>
                  <a:cubicBezTo>
                    <a:pt x="209" y="298"/>
                    <a:pt x="209" y="297"/>
                    <a:pt x="209" y="296"/>
                  </a:cubicBezTo>
                  <a:cubicBezTo>
                    <a:pt x="209" y="293"/>
                    <a:pt x="209" y="296"/>
                    <a:pt x="209" y="295"/>
                  </a:cubicBezTo>
                  <a:cubicBezTo>
                    <a:pt x="209" y="297"/>
                    <a:pt x="209" y="297"/>
                    <a:pt x="209" y="297"/>
                  </a:cubicBezTo>
                  <a:cubicBezTo>
                    <a:pt x="209" y="300"/>
                    <a:pt x="210" y="298"/>
                    <a:pt x="211" y="299"/>
                  </a:cubicBezTo>
                  <a:cubicBezTo>
                    <a:pt x="211" y="297"/>
                    <a:pt x="211" y="297"/>
                    <a:pt x="211" y="297"/>
                  </a:cubicBezTo>
                  <a:cubicBezTo>
                    <a:pt x="211" y="300"/>
                    <a:pt x="212" y="297"/>
                    <a:pt x="212" y="299"/>
                  </a:cubicBezTo>
                  <a:cubicBezTo>
                    <a:pt x="213" y="298"/>
                    <a:pt x="213" y="295"/>
                    <a:pt x="214" y="295"/>
                  </a:cubicBezTo>
                  <a:cubicBezTo>
                    <a:pt x="214" y="293"/>
                    <a:pt x="213" y="298"/>
                    <a:pt x="213" y="299"/>
                  </a:cubicBezTo>
                  <a:cubicBezTo>
                    <a:pt x="213" y="298"/>
                    <a:pt x="214" y="298"/>
                    <a:pt x="214" y="298"/>
                  </a:cubicBezTo>
                  <a:cubicBezTo>
                    <a:pt x="214" y="298"/>
                    <a:pt x="214" y="298"/>
                    <a:pt x="214" y="298"/>
                  </a:cubicBezTo>
                  <a:cubicBezTo>
                    <a:pt x="214" y="297"/>
                    <a:pt x="215" y="296"/>
                    <a:pt x="215" y="297"/>
                  </a:cubicBezTo>
                  <a:cubicBezTo>
                    <a:pt x="214" y="298"/>
                    <a:pt x="214" y="298"/>
                    <a:pt x="214" y="298"/>
                  </a:cubicBezTo>
                  <a:cubicBezTo>
                    <a:pt x="215" y="298"/>
                    <a:pt x="214" y="299"/>
                    <a:pt x="215" y="299"/>
                  </a:cubicBezTo>
                  <a:cubicBezTo>
                    <a:pt x="215" y="297"/>
                    <a:pt x="215" y="298"/>
                    <a:pt x="216" y="297"/>
                  </a:cubicBezTo>
                  <a:cubicBezTo>
                    <a:pt x="215" y="298"/>
                    <a:pt x="215" y="298"/>
                    <a:pt x="215" y="298"/>
                  </a:cubicBezTo>
                  <a:cubicBezTo>
                    <a:pt x="216" y="296"/>
                    <a:pt x="216" y="296"/>
                    <a:pt x="216" y="296"/>
                  </a:cubicBezTo>
                  <a:cubicBezTo>
                    <a:pt x="216" y="297"/>
                    <a:pt x="216" y="297"/>
                    <a:pt x="216" y="297"/>
                  </a:cubicBezTo>
                  <a:cubicBezTo>
                    <a:pt x="215" y="299"/>
                    <a:pt x="215" y="299"/>
                    <a:pt x="215" y="299"/>
                  </a:cubicBezTo>
                  <a:cubicBezTo>
                    <a:pt x="215" y="300"/>
                    <a:pt x="216" y="297"/>
                    <a:pt x="216" y="297"/>
                  </a:cubicBezTo>
                  <a:cubicBezTo>
                    <a:pt x="217" y="296"/>
                    <a:pt x="216" y="297"/>
                    <a:pt x="216" y="298"/>
                  </a:cubicBezTo>
                  <a:cubicBezTo>
                    <a:pt x="216" y="298"/>
                    <a:pt x="216" y="297"/>
                    <a:pt x="216" y="298"/>
                  </a:cubicBezTo>
                  <a:cubicBezTo>
                    <a:pt x="215" y="299"/>
                    <a:pt x="216" y="298"/>
                    <a:pt x="215" y="299"/>
                  </a:cubicBezTo>
                  <a:cubicBezTo>
                    <a:pt x="215" y="299"/>
                    <a:pt x="216" y="297"/>
                    <a:pt x="216" y="298"/>
                  </a:cubicBezTo>
                  <a:cubicBezTo>
                    <a:pt x="216" y="298"/>
                    <a:pt x="217" y="298"/>
                    <a:pt x="216" y="299"/>
                  </a:cubicBezTo>
                  <a:cubicBezTo>
                    <a:pt x="216" y="298"/>
                    <a:pt x="216" y="299"/>
                    <a:pt x="217" y="298"/>
                  </a:cubicBezTo>
                  <a:cubicBezTo>
                    <a:pt x="217" y="298"/>
                    <a:pt x="217" y="297"/>
                    <a:pt x="217" y="296"/>
                  </a:cubicBezTo>
                  <a:cubicBezTo>
                    <a:pt x="218" y="296"/>
                    <a:pt x="218" y="296"/>
                    <a:pt x="218" y="296"/>
                  </a:cubicBezTo>
                  <a:cubicBezTo>
                    <a:pt x="217" y="297"/>
                    <a:pt x="217" y="297"/>
                    <a:pt x="217" y="297"/>
                  </a:cubicBezTo>
                  <a:cubicBezTo>
                    <a:pt x="218" y="296"/>
                    <a:pt x="218" y="297"/>
                    <a:pt x="218" y="296"/>
                  </a:cubicBezTo>
                  <a:cubicBezTo>
                    <a:pt x="217" y="298"/>
                    <a:pt x="217" y="298"/>
                    <a:pt x="217" y="298"/>
                  </a:cubicBezTo>
                  <a:cubicBezTo>
                    <a:pt x="218" y="297"/>
                    <a:pt x="218" y="297"/>
                    <a:pt x="219" y="297"/>
                  </a:cubicBezTo>
                  <a:cubicBezTo>
                    <a:pt x="218" y="298"/>
                    <a:pt x="216" y="300"/>
                    <a:pt x="216" y="300"/>
                  </a:cubicBezTo>
                  <a:cubicBezTo>
                    <a:pt x="218" y="299"/>
                    <a:pt x="218" y="299"/>
                    <a:pt x="218" y="299"/>
                  </a:cubicBezTo>
                  <a:cubicBezTo>
                    <a:pt x="218" y="299"/>
                    <a:pt x="218" y="299"/>
                    <a:pt x="217" y="300"/>
                  </a:cubicBezTo>
                  <a:cubicBezTo>
                    <a:pt x="217" y="301"/>
                    <a:pt x="220" y="296"/>
                    <a:pt x="220" y="298"/>
                  </a:cubicBezTo>
                  <a:cubicBezTo>
                    <a:pt x="218" y="299"/>
                    <a:pt x="218" y="299"/>
                    <a:pt x="218" y="300"/>
                  </a:cubicBezTo>
                  <a:cubicBezTo>
                    <a:pt x="219" y="299"/>
                    <a:pt x="219" y="299"/>
                    <a:pt x="219" y="299"/>
                  </a:cubicBezTo>
                  <a:cubicBezTo>
                    <a:pt x="219" y="298"/>
                    <a:pt x="218" y="300"/>
                    <a:pt x="219" y="299"/>
                  </a:cubicBezTo>
                  <a:cubicBezTo>
                    <a:pt x="219" y="298"/>
                    <a:pt x="219" y="298"/>
                    <a:pt x="220" y="298"/>
                  </a:cubicBezTo>
                  <a:cubicBezTo>
                    <a:pt x="217" y="301"/>
                    <a:pt x="219" y="300"/>
                    <a:pt x="218" y="301"/>
                  </a:cubicBezTo>
                  <a:cubicBezTo>
                    <a:pt x="220" y="300"/>
                    <a:pt x="219" y="301"/>
                    <a:pt x="219" y="301"/>
                  </a:cubicBezTo>
                  <a:cubicBezTo>
                    <a:pt x="217" y="302"/>
                    <a:pt x="220" y="301"/>
                    <a:pt x="218" y="302"/>
                  </a:cubicBezTo>
                  <a:cubicBezTo>
                    <a:pt x="221" y="300"/>
                    <a:pt x="221" y="300"/>
                    <a:pt x="221" y="300"/>
                  </a:cubicBezTo>
                  <a:cubicBezTo>
                    <a:pt x="219" y="301"/>
                    <a:pt x="224" y="299"/>
                    <a:pt x="222" y="300"/>
                  </a:cubicBezTo>
                  <a:cubicBezTo>
                    <a:pt x="221" y="301"/>
                    <a:pt x="220" y="301"/>
                    <a:pt x="220" y="301"/>
                  </a:cubicBezTo>
                  <a:cubicBezTo>
                    <a:pt x="217" y="303"/>
                    <a:pt x="222" y="301"/>
                    <a:pt x="219" y="302"/>
                  </a:cubicBezTo>
                  <a:cubicBezTo>
                    <a:pt x="223" y="301"/>
                    <a:pt x="223" y="301"/>
                    <a:pt x="223" y="301"/>
                  </a:cubicBezTo>
                  <a:cubicBezTo>
                    <a:pt x="222" y="302"/>
                    <a:pt x="221" y="302"/>
                    <a:pt x="220" y="303"/>
                  </a:cubicBezTo>
                  <a:cubicBezTo>
                    <a:pt x="221" y="302"/>
                    <a:pt x="221" y="302"/>
                    <a:pt x="221" y="303"/>
                  </a:cubicBezTo>
                  <a:cubicBezTo>
                    <a:pt x="220" y="303"/>
                    <a:pt x="220" y="303"/>
                    <a:pt x="220" y="303"/>
                  </a:cubicBezTo>
                  <a:cubicBezTo>
                    <a:pt x="219" y="303"/>
                    <a:pt x="220" y="303"/>
                    <a:pt x="221" y="303"/>
                  </a:cubicBezTo>
                  <a:cubicBezTo>
                    <a:pt x="219" y="303"/>
                    <a:pt x="221" y="304"/>
                    <a:pt x="219" y="304"/>
                  </a:cubicBezTo>
                  <a:cubicBezTo>
                    <a:pt x="222" y="304"/>
                    <a:pt x="218" y="304"/>
                    <a:pt x="222" y="304"/>
                  </a:cubicBezTo>
                  <a:cubicBezTo>
                    <a:pt x="221" y="304"/>
                    <a:pt x="221" y="304"/>
                    <a:pt x="221" y="304"/>
                  </a:cubicBezTo>
                  <a:cubicBezTo>
                    <a:pt x="222" y="304"/>
                    <a:pt x="223" y="304"/>
                    <a:pt x="224" y="305"/>
                  </a:cubicBezTo>
                  <a:cubicBezTo>
                    <a:pt x="222" y="305"/>
                    <a:pt x="222" y="305"/>
                    <a:pt x="222" y="305"/>
                  </a:cubicBezTo>
                  <a:cubicBezTo>
                    <a:pt x="221" y="305"/>
                    <a:pt x="221" y="305"/>
                    <a:pt x="221" y="305"/>
                  </a:cubicBezTo>
                  <a:cubicBezTo>
                    <a:pt x="221" y="305"/>
                    <a:pt x="221" y="304"/>
                    <a:pt x="221" y="304"/>
                  </a:cubicBezTo>
                  <a:cubicBezTo>
                    <a:pt x="221" y="304"/>
                    <a:pt x="221" y="305"/>
                    <a:pt x="221" y="305"/>
                  </a:cubicBezTo>
                  <a:cubicBezTo>
                    <a:pt x="219" y="305"/>
                    <a:pt x="221" y="305"/>
                    <a:pt x="220" y="305"/>
                  </a:cubicBezTo>
                  <a:cubicBezTo>
                    <a:pt x="222" y="305"/>
                    <a:pt x="220" y="305"/>
                    <a:pt x="221" y="305"/>
                  </a:cubicBezTo>
                  <a:cubicBezTo>
                    <a:pt x="221" y="305"/>
                    <a:pt x="221" y="305"/>
                    <a:pt x="221" y="305"/>
                  </a:cubicBezTo>
                  <a:cubicBezTo>
                    <a:pt x="221" y="306"/>
                    <a:pt x="222" y="306"/>
                    <a:pt x="222" y="306"/>
                  </a:cubicBezTo>
                  <a:cubicBezTo>
                    <a:pt x="222" y="306"/>
                    <a:pt x="221" y="305"/>
                    <a:pt x="221" y="305"/>
                  </a:cubicBezTo>
                  <a:cubicBezTo>
                    <a:pt x="222" y="305"/>
                    <a:pt x="222" y="305"/>
                    <a:pt x="222" y="305"/>
                  </a:cubicBezTo>
                  <a:cubicBezTo>
                    <a:pt x="223" y="306"/>
                    <a:pt x="223" y="306"/>
                    <a:pt x="223" y="306"/>
                  </a:cubicBezTo>
                  <a:cubicBezTo>
                    <a:pt x="223" y="306"/>
                    <a:pt x="222" y="306"/>
                    <a:pt x="222" y="306"/>
                  </a:cubicBezTo>
                  <a:cubicBezTo>
                    <a:pt x="222" y="306"/>
                    <a:pt x="221" y="306"/>
                    <a:pt x="222" y="306"/>
                  </a:cubicBezTo>
                  <a:cubicBezTo>
                    <a:pt x="221" y="306"/>
                    <a:pt x="221" y="306"/>
                    <a:pt x="221" y="306"/>
                  </a:cubicBezTo>
                  <a:cubicBezTo>
                    <a:pt x="220" y="306"/>
                    <a:pt x="221" y="306"/>
                    <a:pt x="221" y="306"/>
                  </a:cubicBezTo>
                  <a:cubicBezTo>
                    <a:pt x="221" y="306"/>
                    <a:pt x="221" y="306"/>
                    <a:pt x="221" y="306"/>
                  </a:cubicBezTo>
                  <a:cubicBezTo>
                    <a:pt x="221" y="306"/>
                    <a:pt x="221" y="306"/>
                    <a:pt x="221" y="306"/>
                  </a:cubicBezTo>
                  <a:cubicBezTo>
                    <a:pt x="221" y="306"/>
                    <a:pt x="221" y="306"/>
                    <a:pt x="221" y="306"/>
                  </a:cubicBezTo>
                  <a:cubicBezTo>
                    <a:pt x="221" y="306"/>
                    <a:pt x="221" y="306"/>
                    <a:pt x="221" y="306"/>
                  </a:cubicBezTo>
                  <a:cubicBezTo>
                    <a:pt x="221" y="306"/>
                    <a:pt x="221" y="306"/>
                    <a:pt x="221" y="306"/>
                  </a:cubicBezTo>
                  <a:cubicBezTo>
                    <a:pt x="221" y="306"/>
                    <a:pt x="221" y="306"/>
                    <a:pt x="221" y="306"/>
                  </a:cubicBezTo>
                  <a:cubicBezTo>
                    <a:pt x="221" y="307"/>
                    <a:pt x="221" y="307"/>
                    <a:pt x="222" y="307"/>
                  </a:cubicBezTo>
                  <a:cubicBezTo>
                    <a:pt x="222" y="307"/>
                    <a:pt x="221" y="307"/>
                    <a:pt x="221" y="307"/>
                  </a:cubicBezTo>
                  <a:cubicBezTo>
                    <a:pt x="221" y="307"/>
                    <a:pt x="221" y="307"/>
                    <a:pt x="221"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8"/>
                    <a:pt x="222" y="308"/>
                    <a:pt x="222" y="309"/>
                  </a:cubicBezTo>
                  <a:cubicBezTo>
                    <a:pt x="222" y="307"/>
                    <a:pt x="222" y="307"/>
                    <a:pt x="222" y="307"/>
                  </a:cubicBezTo>
                  <a:cubicBezTo>
                    <a:pt x="222" y="308"/>
                    <a:pt x="222" y="308"/>
                    <a:pt x="222" y="309"/>
                  </a:cubicBezTo>
                  <a:cubicBezTo>
                    <a:pt x="222" y="310"/>
                    <a:pt x="222" y="309"/>
                    <a:pt x="222" y="309"/>
                  </a:cubicBezTo>
                  <a:cubicBezTo>
                    <a:pt x="222" y="310"/>
                    <a:pt x="222" y="312"/>
                    <a:pt x="222" y="311"/>
                  </a:cubicBezTo>
                  <a:cubicBezTo>
                    <a:pt x="222" y="311"/>
                    <a:pt x="222" y="311"/>
                    <a:pt x="222" y="311"/>
                  </a:cubicBezTo>
                  <a:cubicBezTo>
                    <a:pt x="222" y="311"/>
                    <a:pt x="222" y="312"/>
                    <a:pt x="221" y="312"/>
                  </a:cubicBezTo>
                  <a:cubicBezTo>
                    <a:pt x="221" y="311"/>
                    <a:pt x="221" y="311"/>
                    <a:pt x="221" y="310"/>
                  </a:cubicBezTo>
                  <a:cubicBezTo>
                    <a:pt x="221" y="308"/>
                    <a:pt x="221" y="309"/>
                    <a:pt x="220" y="309"/>
                  </a:cubicBezTo>
                  <a:cubicBezTo>
                    <a:pt x="220" y="310"/>
                    <a:pt x="220" y="310"/>
                    <a:pt x="220" y="310"/>
                  </a:cubicBezTo>
                  <a:cubicBezTo>
                    <a:pt x="220" y="311"/>
                    <a:pt x="220" y="309"/>
                    <a:pt x="220" y="309"/>
                  </a:cubicBezTo>
                  <a:cubicBezTo>
                    <a:pt x="219" y="314"/>
                    <a:pt x="219" y="314"/>
                    <a:pt x="219" y="314"/>
                  </a:cubicBezTo>
                  <a:cubicBezTo>
                    <a:pt x="219" y="313"/>
                    <a:pt x="219" y="311"/>
                    <a:pt x="219" y="310"/>
                  </a:cubicBezTo>
                  <a:cubicBezTo>
                    <a:pt x="219" y="311"/>
                    <a:pt x="218" y="314"/>
                    <a:pt x="217" y="315"/>
                  </a:cubicBezTo>
                  <a:cubicBezTo>
                    <a:pt x="217" y="315"/>
                    <a:pt x="216" y="316"/>
                    <a:pt x="216" y="316"/>
                  </a:cubicBezTo>
                  <a:cubicBezTo>
                    <a:pt x="216" y="314"/>
                    <a:pt x="216" y="316"/>
                    <a:pt x="216" y="315"/>
                  </a:cubicBezTo>
                  <a:cubicBezTo>
                    <a:pt x="216" y="313"/>
                    <a:pt x="216" y="313"/>
                    <a:pt x="216" y="313"/>
                  </a:cubicBezTo>
                  <a:cubicBezTo>
                    <a:pt x="217" y="313"/>
                    <a:pt x="217" y="311"/>
                    <a:pt x="217" y="310"/>
                  </a:cubicBezTo>
                  <a:cubicBezTo>
                    <a:pt x="217" y="311"/>
                    <a:pt x="216" y="309"/>
                    <a:pt x="216" y="309"/>
                  </a:cubicBezTo>
                  <a:cubicBezTo>
                    <a:pt x="215" y="312"/>
                    <a:pt x="215" y="310"/>
                    <a:pt x="214" y="313"/>
                  </a:cubicBezTo>
                  <a:cubicBezTo>
                    <a:pt x="214" y="313"/>
                    <a:pt x="214" y="311"/>
                    <a:pt x="214" y="310"/>
                  </a:cubicBezTo>
                  <a:cubicBezTo>
                    <a:pt x="213" y="311"/>
                    <a:pt x="213" y="310"/>
                    <a:pt x="212" y="310"/>
                  </a:cubicBezTo>
                  <a:cubicBezTo>
                    <a:pt x="213" y="310"/>
                    <a:pt x="213" y="310"/>
                    <a:pt x="213" y="310"/>
                  </a:cubicBezTo>
                  <a:cubicBezTo>
                    <a:pt x="212" y="310"/>
                    <a:pt x="211" y="309"/>
                    <a:pt x="210" y="312"/>
                  </a:cubicBezTo>
                  <a:cubicBezTo>
                    <a:pt x="211" y="310"/>
                    <a:pt x="211" y="310"/>
                    <a:pt x="211" y="310"/>
                  </a:cubicBezTo>
                  <a:cubicBezTo>
                    <a:pt x="210" y="309"/>
                    <a:pt x="210" y="313"/>
                    <a:pt x="209" y="312"/>
                  </a:cubicBezTo>
                  <a:cubicBezTo>
                    <a:pt x="210" y="310"/>
                    <a:pt x="210" y="310"/>
                    <a:pt x="210" y="310"/>
                  </a:cubicBezTo>
                  <a:cubicBezTo>
                    <a:pt x="209" y="312"/>
                    <a:pt x="209" y="309"/>
                    <a:pt x="208" y="311"/>
                  </a:cubicBezTo>
                  <a:cubicBezTo>
                    <a:pt x="209" y="310"/>
                    <a:pt x="209" y="310"/>
                    <a:pt x="209" y="310"/>
                  </a:cubicBezTo>
                  <a:cubicBezTo>
                    <a:pt x="208" y="310"/>
                    <a:pt x="208" y="310"/>
                    <a:pt x="207" y="311"/>
                  </a:cubicBezTo>
                  <a:cubicBezTo>
                    <a:pt x="208" y="309"/>
                    <a:pt x="208" y="309"/>
                    <a:pt x="208" y="309"/>
                  </a:cubicBezTo>
                  <a:cubicBezTo>
                    <a:pt x="208" y="308"/>
                    <a:pt x="207" y="311"/>
                    <a:pt x="207" y="311"/>
                  </a:cubicBezTo>
                  <a:cubicBezTo>
                    <a:pt x="207" y="310"/>
                    <a:pt x="207" y="309"/>
                    <a:pt x="207" y="309"/>
                  </a:cubicBezTo>
                  <a:cubicBezTo>
                    <a:pt x="206" y="310"/>
                    <a:pt x="206" y="310"/>
                    <a:pt x="205" y="311"/>
                  </a:cubicBezTo>
                  <a:cubicBezTo>
                    <a:pt x="206" y="309"/>
                    <a:pt x="206" y="309"/>
                    <a:pt x="206" y="309"/>
                  </a:cubicBezTo>
                  <a:cubicBezTo>
                    <a:pt x="203" y="308"/>
                    <a:pt x="201" y="307"/>
                    <a:pt x="199" y="309"/>
                  </a:cubicBezTo>
                  <a:cubicBezTo>
                    <a:pt x="199" y="306"/>
                    <a:pt x="199" y="308"/>
                    <a:pt x="199" y="306"/>
                  </a:cubicBezTo>
                  <a:cubicBezTo>
                    <a:pt x="199" y="308"/>
                    <a:pt x="199" y="306"/>
                    <a:pt x="198" y="307"/>
                  </a:cubicBezTo>
                  <a:close/>
                  <a:moveTo>
                    <a:pt x="221" y="306"/>
                  </a:moveTo>
                  <a:cubicBezTo>
                    <a:pt x="221" y="306"/>
                    <a:pt x="222" y="306"/>
                    <a:pt x="222" y="306"/>
                  </a:cubicBezTo>
                  <a:cubicBezTo>
                    <a:pt x="222" y="306"/>
                    <a:pt x="222" y="306"/>
                    <a:pt x="222" y="306"/>
                  </a:cubicBezTo>
                  <a:cubicBezTo>
                    <a:pt x="222" y="306"/>
                    <a:pt x="222" y="306"/>
                    <a:pt x="222" y="306"/>
                  </a:cubicBezTo>
                  <a:cubicBezTo>
                    <a:pt x="222" y="306"/>
                    <a:pt x="222" y="306"/>
                    <a:pt x="222" y="306"/>
                  </a:cubicBezTo>
                  <a:cubicBezTo>
                    <a:pt x="222" y="306"/>
                    <a:pt x="222" y="307"/>
                    <a:pt x="222" y="307"/>
                  </a:cubicBezTo>
                  <a:cubicBezTo>
                    <a:pt x="222" y="307"/>
                    <a:pt x="222" y="307"/>
                    <a:pt x="222" y="307"/>
                  </a:cubicBezTo>
                  <a:cubicBezTo>
                    <a:pt x="222" y="307"/>
                    <a:pt x="222" y="306"/>
                    <a:pt x="222" y="306"/>
                  </a:cubicBezTo>
                  <a:cubicBezTo>
                    <a:pt x="222" y="306"/>
                    <a:pt x="221" y="306"/>
                    <a:pt x="221" y="306"/>
                  </a:cubicBezTo>
                  <a:close/>
                  <a:moveTo>
                    <a:pt x="222" y="306"/>
                  </a:moveTo>
                  <a:cubicBezTo>
                    <a:pt x="222" y="306"/>
                    <a:pt x="222" y="306"/>
                    <a:pt x="222" y="306"/>
                  </a:cubicBezTo>
                  <a:cubicBezTo>
                    <a:pt x="221" y="306"/>
                    <a:pt x="221" y="306"/>
                    <a:pt x="221" y="306"/>
                  </a:cubicBezTo>
                  <a:cubicBezTo>
                    <a:pt x="222" y="306"/>
                    <a:pt x="222" y="306"/>
                    <a:pt x="222" y="306"/>
                  </a:cubicBezTo>
                  <a:close/>
                  <a:moveTo>
                    <a:pt x="222" y="307"/>
                  </a:moveTo>
                  <a:cubicBezTo>
                    <a:pt x="222" y="307"/>
                    <a:pt x="222" y="307"/>
                    <a:pt x="222" y="307"/>
                  </a:cubicBezTo>
                  <a:cubicBezTo>
                    <a:pt x="222" y="307"/>
                    <a:pt x="222" y="307"/>
                    <a:pt x="222" y="307"/>
                  </a:cubicBezTo>
                  <a:cubicBezTo>
                    <a:pt x="222" y="307"/>
                    <a:pt x="222" y="307"/>
                    <a:pt x="222" y="307"/>
                  </a:cubicBezTo>
                  <a:cubicBezTo>
                    <a:pt x="222" y="307"/>
                    <a:pt x="222" y="307"/>
                    <a:pt x="222" y="307"/>
                  </a:cubicBezTo>
                  <a:close/>
                  <a:moveTo>
                    <a:pt x="222" y="307"/>
                  </a:moveTo>
                  <a:cubicBezTo>
                    <a:pt x="222" y="307"/>
                    <a:pt x="222" y="307"/>
                    <a:pt x="222" y="307"/>
                  </a:cubicBezTo>
                  <a:cubicBezTo>
                    <a:pt x="222" y="307"/>
                    <a:pt x="222" y="307"/>
                    <a:pt x="222" y="307"/>
                  </a:cubicBezTo>
                  <a:cubicBezTo>
                    <a:pt x="222" y="307"/>
                    <a:pt x="222" y="307"/>
                    <a:pt x="222" y="307"/>
                  </a:cubicBezTo>
                  <a:close/>
                  <a:moveTo>
                    <a:pt x="222" y="307"/>
                  </a:moveTo>
                  <a:cubicBezTo>
                    <a:pt x="222" y="307"/>
                    <a:pt x="222" y="307"/>
                    <a:pt x="222" y="307"/>
                  </a:cubicBezTo>
                  <a:cubicBezTo>
                    <a:pt x="222" y="306"/>
                    <a:pt x="222" y="307"/>
                    <a:pt x="222" y="307"/>
                  </a:cubicBezTo>
                  <a:close/>
                  <a:moveTo>
                    <a:pt x="382" y="181"/>
                  </a:moveTo>
                  <a:cubicBezTo>
                    <a:pt x="383" y="179"/>
                    <a:pt x="383" y="179"/>
                    <a:pt x="383" y="179"/>
                  </a:cubicBezTo>
                  <a:cubicBezTo>
                    <a:pt x="384" y="180"/>
                    <a:pt x="384" y="181"/>
                    <a:pt x="384" y="182"/>
                  </a:cubicBezTo>
                  <a:cubicBezTo>
                    <a:pt x="385" y="180"/>
                    <a:pt x="387" y="181"/>
                    <a:pt x="387" y="180"/>
                  </a:cubicBezTo>
                  <a:cubicBezTo>
                    <a:pt x="388" y="180"/>
                    <a:pt x="387" y="181"/>
                    <a:pt x="387" y="181"/>
                  </a:cubicBezTo>
                  <a:cubicBezTo>
                    <a:pt x="388" y="181"/>
                    <a:pt x="391" y="180"/>
                    <a:pt x="392" y="181"/>
                  </a:cubicBezTo>
                  <a:cubicBezTo>
                    <a:pt x="391" y="182"/>
                    <a:pt x="391" y="182"/>
                    <a:pt x="391" y="182"/>
                  </a:cubicBezTo>
                  <a:cubicBezTo>
                    <a:pt x="393" y="184"/>
                    <a:pt x="393" y="186"/>
                    <a:pt x="393" y="188"/>
                  </a:cubicBezTo>
                  <a:cubicBezTo>
                    <a:pt x="389" y="186"/>
                    <a:pt x="384" y="185"/>
                    <a:pt x="380" y="183"/>
                  </a:cubicBezTo>
                  <a:cubicBezTo>
                    <a:pt x="381" y="183"/>
                    <a:pt x="382" y="183"/>
                    <a:pt x="382" y="181"/>
                  </a:cubicBezTo>
                  <a:close/>
                  <a:moveTo>
                    <a:pt x="262" y="151"/>
                  </a:moveTo>
                  <a:cubicBezTo>
                    <a:pt x="262" y="150"/>
                    <a:pt x="262" y="150"/>
                    <a:pt x="262" y="150"/>
                  </a:cubicBezTo>
                  <a:cubicBezTo>
                    <a:pt x="262" y="150"/>
                    <a:pt x="262" y="150"/>
                    <a:pt x="262" y="150"/>
                  </a:cubicBezTo>
                  <a:cubicBezTo>
                    <a:pt x="263" y="148"/>
                    <a:pt x="264" y="146"/>
                    <a:pt x="264" y="144"/>
                  </a:cubicBezTo>
                  <a:cubicBezTo>
                    <a:pt x="265" y="144"/>
                    <a:pt x="265" y="145"/>
                    <a:pt x="265" y="146"/>
                  </a:cubicBezTo>
                  <a:cubicBezTo>
                    <a:pt x="267" y="141"/>
                    <a:pt x="267" y="135"/>
                    <a:pt x="267" y="130"/>
                  </a:cubicBezTo>
                  <a:cubicBezTo>
                    <a:pt x="268" y="130"/>
                    <a:pt x="268" y="131"/>
                    <a:pt x="269" y="133"/>
                  </a:cubicBezTo>
                  <a:cubicBezTo>
                    <a:pt x="271" y="128"/>
                    <a:pt x="267" y="127"/>
                    <a:pt x="269" y="122"/>
                  </a:cubicBezTo>
                  <a:cubicBezTo>
                    <a:pt x="270" y="121"/>
                    <a:pt x="271" y="118"/>
                    <a:pt x="271" y="119"/>
                  </a:cubicBezTo>
                  <a:cubicBezTo>
                    <a:pt x="271" y="117"/>
                    <a:pt x="272" y="109"/>
                    <a:pt x="271" y="107"/>
                  </a:cubicBezTo>
                  <a:cubicBezTo>
                    <a:pt x="272" y="106"/>
                    <a:pt x="272" y="105"/>
                    <a:pt x="273" y="103"/>
                  </a:cubicBezTo>
                  <a:cubicBezTo>
                    <a:pt x="274" y="104"/>
                    <a:pt x="274" y="105"/>
                    <a:pt x="275" y="107"/>
                  </a:cubicBezTo>
                  <a:cubicBezTo>
                    <a:pt x="274" y="107"/>
                    <a:pt x="273" y="107"/>
                    <a:pt x="272" y="107"/>
                  </a:cubicBezTo>
                  <a:cubicBezTo>
                    <a:pt x="272" y="107"/>
                    <a:pt x="272" y="107"/>
                    <a:pt x="272" y="107"/>
                  </a:cubicBezTo>
                  <a:cubicBezTo>
                    <a:pt x="272" y="107"/>
                    <a:pt x="272" y="107"/>
                    <a:pt x="272" y="107"/>
                  </a:cubicBezTo>
                  <a:cubicBezTo>
                    <a:pt x="272" y="108"/>
                    <a:pt x="272" y="108"/>
                    <a:pt x="272" y="108"/>
                  </a:cubicBezTo>
                  <a:cubicBezTo>
                    <a:pt x="272" y="111"/>
                    <a:pt x="272" y="111"/>
                    <a:pt x="272" y="111"/>
                  </a:cubicBezTo>
                  <a:cubicBezTo>
                    <a:pt x="272" y="120"/>
                    <a:pt x="272" y="120"/>
                    <a:pt x="272" y="120"/>
                  </a:cubicBezTo>
                  <a:cubicBezTo>
                    <a:pt x="272" y="133"/>
                    <a:pt x="272" y="145"/>
                    <a:pt x="271" y="156"/>
                  </a:cubicBezTo>
                  <a:cubicBezTo>
                    <a:pt x="271" y="160"/>
                    <a:pt x="271" y="162"/>
                    <a:pt x="270" y="164"/>
                  </a:cubicBezTo>
                  <a:cubicBezTo>
                    <a:pt x="268" y="161"/>
                    <a:pt x="265" y="157"/>
                    <a:pt x="265" y="152"/>
                  </a:cubicBezTo>
                  <a:cubicBezTo>
                    <a:pt x="265" y="155"/>
                    <a:pt x="263" y="153"/>
                    <a:pt x="262" y="151"/>
                  </a:cubicBezTo>
                  <a:cubicBezTo>
                    <a:pt x="262" y="151"/>
                    <a:pt x="262" y="151"/>
                    <a:pt x="262" y="151"/>
                  </a:cubicBezTo>
                  <a:close/>
                  <a:moveTo>
                    <a:pt x="212" y="121"/>
                  </a:moveTo>
                  <a:cubicBezTo>
                    <a:pt x="212" y="118"/>
                    <a:pt x="212" y="116"/>
                    <a:pt x="213" y="114"/>
                  </a:cubicBezTo>
                  <a:cubicBezTo>
                    <a:pt x="215" y="119"/>
                    <a:pt x="215" y="127"/>
                    <a:pt x="213" y="134"/>
                  </a:cubicBezTo>
                  <a:cubicBezTo>
                    <a:pt x="212" y="129"/>
                    <a:pt x="211" y="125"/>
                    <a:pt x="212" y="121"/>
                  </a:cubicBezTo>
                  <a:close/>
                  <a:moveTo>
                    <a:pt x="191" y="185"/>
                  </a:moveTo>
                  <a:cubicBezTo>
                    <a:pt x="191" y="185"/>
                    <a:pt x="191" y="184"/>
                    <a:pt x="191" y="185"/>
                  </a:cubicBezTo>
                  <a:cubicBezTo>
                    <a:pt x="190" y="185"/>
                    <a:pt x="190" y="184"/>
                    <a:pt x="190" y="184"/>
                  </a:cubicBezTo>
                  <a:cubicBezTo>
                    <a:pt x="190" y="184"/>
                    <a:pt x="191" y="184"/>
                    <a:pt x="191" y="185"/>
                  </a:cubicBezTo>
                  <a:close/>
                  <a:moveTo>
                    <a:pt x="148" y="192"/>
                  </a:moveTo>
                  <a:cubicBezTo>
                    <a:pt x="148" y="191"/>
                    <a:pt x="148" y="192"/>
                    <a:pt x="148" y="192"/>
                  </a:cubicBezTo>
                  <a:cubicBezTo>
                    <a:pt x="148" y="192"/>
                    <a:pt x="148" y="192"/>
                    <a:pt x="148" y="191"/>
                  </a:cubicBezTo>
                  <a:cubicBezTo>
                    <a:pt x="148" y="191"/>
                    <a:pt x="148" y="192"/>
                    <a:pt x="148" y="192"/>
                  </a:cubicBezTo>
                  <a:close/>
                  <a:moveTo>
                    <a:pt x="134" y="148"/>
                  </a:moveTo>
                  <a:cubicBezTo>
                    <a:pt x="136" y="149"/>
                    <a:pt x="136" y="149"/>
                    <a:pt x="136" y="149"/>
                  </a:cubicBezTo>
                  <a:cubicBezTo>
                    <a:pt x="135" y="142"/>
                    <a:pt x="136" y="133"/>
                    <a:pt x="139" y="125"/>
                  </a:cubicBezTo>
                  <a:cubicBezTo>
                    <a:pt x="140" y="124"/>
                    <a:pt x="140" y="124"/>
                    <a:pt x="140" y="124"/>
                  </a:cubicBezTo>
                  <a:cubicBezTo>
                    <a:pt x="140" y="124"/>
                    <a:pt x="140" y="124"/>
                    <a:pt x="139" y="124"/>
                  </a:cubicBezTo>
                  <a:cubicBezTo>
                    <a:pt x="140" y="123"/>
                    <a:pt x="140" y="123"/>
                    <a:pt x="140" y="122"/>
                  </a:cubicBezTo>
                  <a:cubicBezTo>
                    <a:pt x="140" y="121"/>
                    <a:pt x="141" y="120"/>
                    <a:pt x="141" y="120"/>
                  </a:cubicBezTo>
                  <a:cubicBezTo>
                    <a:pt x="142" y="120"/>
                    <a:pt x="142" y="121"/>
                    <a:pt x="142" y="120"/>
                  </a:cubicBezTo>
                  <a:cubicBezTo>
                    <a:pt x="142" y="119"/>
                    <a:pt x="144" y="118"/>
                    <a:pt x="145" y="117"/>
                  </a:cubicBezTo>
                  <a:cubicBezTo>
                    <a:pt x="146" y="117"/>
                    <a:pt x="147" y="118"/>
                    <a:pt x="149" y="118"/>
                  </a:cubicBezTo>
                  <a:cubicBezTo>
                    <a:pt x="142" y="122"/>
                    <a:pt x="144" y="121"/>
                    <a:pt x="149" y="118"/>
                  </a:cubicBezTo>
                  <a:cubicBezTo>
                    <a:pt x="149" y="118"/>
                    <a:pt x="150" y="119"/>
                    <a:pt x="151" y="119"/>
                  </a:cubicBezTo>
                  <a:cubicBezTo>
                    <a:pt x="151" y="121"/>
                    <a:pt x="151" y="121"/>
                    <a:pt x="151" y="121"/>
                  </a:cubicBezTo>
                  <a:cubicBezTo>
                    <a:pt x="152" y="121"/>
                    <a:pt x="154" y="120"/>
                    <a:pt x="155" y="120"/>
                  </a:cubicBezTo>
                  <a:cubicBezTo>
                    <a:pt x="155" y="123"/>
                    <a:pt x="154" y="119"/>
                    <a:pt x="153" y="121"/>
                  </a:cubicBezTo>
                  <a:cubicBezTo>
                    <a:pt x="155" y="129"/>
                    <a:pt x="153" y="139"/>
                    <a:pt x="153" y="149"/>
                  </a:cubicBezTo>
                  <a:cubicBezTo>
                    <a:pt x="154" y="151"/>
                    <a:pt x="154" y="153"/>
                    <a:pt x="155" y="153"/>
                  </a:cubicBezTo>
                  <a:cubicBezTo>
                    <a:pt x="152" y="164"/>
                    <a:pt x="154" y="178"/>
                    <a:pt x="149" y="185"/>
                  </a:cubicBezTo>
                  <a:cubicBezTo>
                    <a:pt x="153" y="184"/>
                    <a:pt x="150" y="189"/>
                    <a:pt x="149" y="191"/>
                  </a:cubicBezTo>
                  <a:cubicBezTo>
                    <a:pt x="148" y="189"/>
                    <a:pt x="146" y="186"/>
                    <a:pt x="144" y="183"/>
                  </a:cubicBezTo>
                  <a:cubicBezTo>
                    <a:pt x="143" y="180"/>
                    <a:pt x="140" y="179"/>
                    <a:pt x="140" y="174"/>
                  </a:cubicBezTo>
                  <a:cubicBezTo>
                    <a:pt x="141" y="170"/>
                    <a:pt x="137" y="163"/>
                    <a:pt x="137" y="158"/>
                  </a:cubicBezTo>
                  <a:cubicBezTo>
                    <a:pt x="136" y="160"/>
                    <a:pt x="133" y="153"/>
                    <a:pt x="134" y="148"/>
                  </a:cubicBezTo>
                  <a:close/>
                  <a:moveTo>
                    <a:pt x="65" y="183"/>
                  </a:moveTo>
                  <a:cubicBezTo>
                    <a:pt x="65" y="185"/>
                    <a:pt x="63" y="186"/>
                    <a:pt x="63" y="187"/>
                  </a:cubicBezTo>
                  <a:cubicBezTo>
                    <a:pt x="63" y="187"/>
                    <a:pt x="63" y="187"/>
                    <a:pt x="63" y="187"/>
                  </a:cubicBezTo>
                  <a:cubicBezTo>
                    <a:pt x="64" y="186"/>
                    <a:pt x="64" y="186"/>
                    <a:pt x="63" y="186"/>
                  </a:cubicBezTo>
                  <a:cubicBezTo>
                    <a:pt x="63" y="184"/>
                    <a:pt x="63" y="184"/>
                    <a:pt x="63" y="184"/>
                  </a:cubicBezTo>
                  <a:cubicBezTo>
                    <a:pt x="64" y="183"/>
                    <a:pt x="65" y="183"/>
                    <a:pt x="65" y="183"/>
                  </a:cubicBezTo>
                  <a:close/>
                  <a:moveTo>
                    <a:pt x="63" y="185"/>
                  </a:moveTo>
                  <a:cubicBezTo>
                    <a:pt x="63" y="185"/>
                    <a:pt x="63" y="186"/>
                    <a:pt x="63" y="186"/>
                  </a:cubicBezTo>
                  <a:cubicBezTo>
                    <a:pt x="62" y="186"/>
                    <a:pt x="62" y="186"/>
                    <a:pt x="63" y="185"/>
                  </a:cubicBezTo>
                  <a:close/>
                  <a:moveTo>
                    <a:pt x="62" y="188"/>
                  </a:moveTo>
                  <a:cubicBezTo>
                    <a:pt x="62" y="188"/>
                    <a:pt x="62" y="188"/>
                    <a:pt x="63" y="187"/>
                  </a:cubicBezTo>
                  <a:cubicBezTo>
                    <a:pt x="63" y="190"/>
                    <a:pt x="64" y="192"/>
                    <a:pt x="64" y="196"/>
                  </a:cubicBezTo>
                  <a:cubicBezTo>
                    <a:pt x="62" y="197"/>
                    <a:pt x="62" y="192"/>
                    <a:pt x="62" y="188"/>
                  </a:cubicBezTo>
                  <a:close/>
                  <a:moveTo>
                    <a:pt x="16" y="210"/>
                  </a:moveTo>
                  <a:cubicBezTo>
                    <a:pt x="16" y="210"/>
                    <a:pt x="16" y="210"/>
                    <a:pt x="16" y="210"/>
                  </a:cubicBezTo>
                  <a:cubicBezTo>
                    <a:pt x="16" y="210"/>
                    <a:pt x="16" y="210"/>
                    <a:pt x="16" y="210"/>
                  </a:cubicBezTo>
                  <a:cubicBezTo>
                    <a:pt x="16" y="210"/>
                    <a:pt x="16" y="210"/>
                    <a:pt x="16" y="210"/>
                  </a:cubicBezTo>
                  <a:close/>
                  <a:moveTo>
                    <a:pt x="17" y="208"/>
                  </a:moveTo>
                  <a:cubicBezTo>
                    <a:pt x="17" y="208"/>
                    <a:pt x="17" y="208"/>
                    <a:pt x="17" y="207"/>
                  </a:cubicBezTo>
                  <a:cubicBezTo>
                    <a:pt x="17" y="207"/>
                    <a:pt x="17" y="206"/>
                    <a:pt x="18" y="206"/>
                  </a:cubicBezTo>
                  <a:cubicBezTo>
                    <a:pt x="18" y="207"/>
                    <a:pt x="18" y="207"/>
                    <a:pt x="18" y="208"/>
                  </a:cubicBezTo>
                  <a:cubicBezTo>
                    <a:pt x="18" y="208"/>
                    <a:pt x="18" y="208"/>
                    <a:pt x="17" y="208"/>
                  </a:cubicBezTo>
                  <a:close/>
                  <a:moveTo>
                    <a:pt x="18" y="212"/>
                  </a:moveTo>
                  <a:cubicBezTo>
                    <a:pt x="18" y="212"/>
                    <a:pt x="18" y="212"/>
                    <a:pt x="18" y="212"/>
                  </a:cubicBezTo>
                  <a:cubicBezTo>
                    <a:pt x="18" y="212"/>
                    <a:pt x="18" y="212"/>
                    <a:pt x="18" y="212"/>
                  </a:cubicBezTo>
                  <a:close/>
                  <a:moveTo>
                    <a:pt x="19" y="213"/>
                  </a:moveTo>
                  <a:cubicBezTo>
                    <a:pt x="19" y="213"/>
                    <a:pt x="19" y="213"/>
                    <a:pt x="19" y="213"/>
                  </a:cubicBezTo>
                  <a:cubicBezTo>
                    <a:pt x="19" y="213"/>
                    <a:pt x="19" y="213"/>
                    <a:pt x="19" y="213"/>
                  </a:cubicBezTo>
                  <a:cubicBezTo>
                    <a:pt x="19" y="213"/>
                    <a:pt x="19" y="213"/>
                    <a:pt x="19" y="213"/>
                  </a:cubicBezTo>
                  <a:close/>
                  <a:moveTo>
                    <a:pt x="20" y="214"/>
                  </a:moveTo>
                  <a:cubicBezTo>
                    <a:pt x="20" y="214"/>
                    <a:pt x="20" y="214"/>
                    <a:pt x="20" y="214"/>
                  </a:cubicBezTo>
                  <a:cubicBezTo>
                    <a:pt x="20" y="214"/>
                    <a:pt x="20" y="214"/>
                    <a:pt x="20" y="214"/>
                  </a:cubicBezTo>
                  <a:cubicBezTo>
                    <a:pt x="20" y="214"/>
                    <a:pt x="20" y="214"/>
                    <a:pt x="21" y="214"/>
                  </a:cubicBezTo>
                  <a:cubicBezTo>
                    <a:pt x="21" y="214"/>
                    <a:pt x="20" y="214"/>
                    <a:pt x="20" y="214"/>
                  </a:cubicBezTo>
                  <a:close/>
                  <a:moveTo>
                    <a:pt x="21" y="217"/>
                  </a:moveTo>
                  <a:cubicBezTo>
                    <a:pt x="21" y="216"/>
                    <a:pt x="21" y="216"/>
                    <a:pt x="21" y="216"/>
                  </a:cubicBezTo>
                  <a:cubicBezTo>
                    <a:pt x="22" y="216"/>
                    <a:pt x="22" y="216"/>
                    <a:pt x="22" y="216"/>
                  </a:cubicBezTo>
                  <a:cubicBezTo>
                    <a:pt x="22" y="216"/>
                    <a:pt x="21" y="216"/>
                    <a:pt x="21" y="217"/>
                  </a:cubicBezTo>
                  <a:close/>
                  <a:moveTo>
                    <a:pt x="21" y="214"/>
                  </a:moveTo>
                  <a:cubicBezTo>
                    <a:pt x="21" y="214"/>
                    <a:pt x="21" y="214"/>
                    <a:pt x="21" y="214"/>
                  </a:cubicBezTo>
                  <a:cubicBezTo>
                    <a:pt x="21" y="214"/>
                    <a:pt x="21" y="214"/>
                    <a:pt x="21" y="214"/>
                  </a:cubicBezTo>
                  <a:cubicBezTo>
                    <a:pt x="21" y="214"/>
                    <a:pt x="21" y="214"/>
                    <a:pt x="21" y="214"/>
                  </a:cubicBezTo>
                  <a:cubicBezTo>
                    <a:pt x="21" y="214"/>
                    <a:pt x="20" y="214"/>
                    <a:pt x="20" y="214"/>
                  </a:cubicBezTo>
                  <a:cubicBezTo>
                    <a:pt x="21" y="214"/>
                    <a:pt x="21" y="214"/>
                    <a:pt x="21" y="214"/>
                  </a:cubicBezTo>
                  <a:cubicBezTo>
                    <a:pt x="21" y="214"/>
                    <a:pt x="21" y="214"/>
                    <a:pt x="21" y="214"/>
                  </a:cubicBezTo>
                  <a:cubicBezTo>
                    <a:pt x="22" y="214"/>
                    <a:pt x="22" y="214"/>
                    <a:pt x="22" y="214"/>
                  </a:cubicBezTo>
                  <a:lnTo>
                    <a:pt x="21" y="214"/>
                  </a:lnTo>
                  <a:close/>
                  <a:moveTo>
                    <a:pt x="122" y="297"/>
                  </a:moveTo>
                  <a:cubicBezTo>
                    <a:pt x="122" y="297"/>
                    <a:pt x="122" y="297"/>
                    <a:pt x="122" y="297"/>
                  </a:cubicBezTo>
                  <a:cubicBezTo>
                    <a:pt x="122" y="297"/>
                    <a:pt x="122" y="297"/>
                    <a:pt x="122" y="297"/>
                  </a:cubicBezTo>
                  <a:close/>
                  <a:moveTo>
                    <a:pt x="123" y="297"/>
                  </a:moveTo>
                  <a:cubicBezTo>
                    <a:pt x="122" y="298"/>
                    <a:pt x="122" y="297"/>
                    <a:pt x="122" y="297"/>
                  </a:cubicBezTo>
                  <a:cubicBezTo>
                    <a:pt x="122" y="297"/>
                    <a:pt x="122" y="297"/>
                    <a:pt x="123" y="297"/>
                  </a:cubicBezTo>
                  <a:cubicBezTo>
                    <a:pt x="123" y="297"/>
                    <a:pt x="123" y="297"/>
                    <a:pt x="123" y="297"/>
                  </a:cubicBezTo>
                  <a:close/>
                  <a:moveTo>
                    <a:pt x="213" y="429"/>
                  </a:moveTo>
                  <a:cubicBezTo>
                    <a:pt x="213" y="429"/>
                    <a:pt x="213" y="429"/>
                    <a:pt x="213" y="429"/>
                  </a:cubicBezTo>
                  <a:cubicBezTo>
                    <a:pt x="213" y="429"/>
                    <a:pt x="213" y="429"/>
                    <a:pt x="213" y="429"/>
                  </a:cubicBezTo>
                  <a:cubicBezTo>
                    <a:pt x="213" y="429"/>
                    <a:pt x="213" y="429"/>
                    <a:pt x="213" y="429"/>
                  </a:cubicBezTo>
                  <a:cubicBezTo>
                    <a:pt x="213" y="429"/>
                    <a:pt x="213" y="429"/>
                    <a:pt x="213" y="4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51" name="Freeform 437"/>
            <p:cNvSpPr/>
            <p:nvPr/>
          </p:nvSpPr>
          <p:spPr bwMode="auto">
            <a:xfrm>
              <a:off x="3695" y="2760"/>
              <a:ext cx="4" cy="2"/>
            </a:xfrm>
            <a:custGeom>
              <a:avLst/>
              <a:gdLst>
                <a:gd name="T0" fmla="*/ 1 w 2"/>
                <a:gd name="T1" fmla="*/ 0 h 1"/>
                <a:gd name="T2" fmla="*/ 2 w 2"/>
                <a:gd name="T3" fmla="*/ 0 h 1"/>
                <a:gd name="T4" fmla="*/ 1 w 2"/>
                <a:gd name="T5" fmla="*/ 0 h 1"/>
              </a:gdLst>
              <a:ahLst/>
              <a:cxnLst>
                <a:cxn ang="0">
                  <a:pos x="T0" y="T1"/>
                </a:cxn>
                <a:cxn ang="0">
                  <a:pos x="T2" y="T3"/>
                </a:cxn>
                <a:cxn ang="0">
                  <a:pos x="T4" y="T5"/>
                </a:cxn>
              </a:cxnLst>
              <a:rect l="0" t="0" r="r" b="b"/>
              <a:pathLst>
                <a:path w="2" h="1">
                  <a:moveTo>
                    <a:pt x="1" y="0"/>
                  </a:moveTo>
                  <a:cubicBezTo>
                    <a:pt x="0" y="0"/>
                    <a:pt x="1" y="1"/>
                    <a:pt x="2"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52" name="Freeform 438"/>
            <p:cNvSpPr/>
            <p:nvPr/>
          </p:nvSpPr>
          <p:spPr bwMode="auto">
            <a:xfrm>
              <a:off x="3699" y="2760"/>
              <a:ext cx="5" cy="4"/>
            </a:xfrm>
            <a:custGeom>
              <a:avLst/>
              <a:gdLst>
                <a:gd name="T0" fmla="*/ 1 w 2"/>
                <a:gd name="T1" fmla="*/ 2 h 2"/>
                <a:gd name="T2" fmla="*/ 2 w 2"/>
                <a:gd name="T3" fmla="*/ 1 h 2"/>
                <a:gd name="T4" fmla="*/ 1 w 2"/>
                <a:gd name="T5" fmla="*/ 2 h 2"/>
              </a:gdLst>
              <a:ahLst/>
              <a:cxnLst>
                <a:cxn ang="0">
                  <a:pos x="T0" y="T1"/>
                </a:cxn>
                <a:cxn ang="0">
                  <a:pos x="T2" y="T3"/>
                </a:cxn>
                <a:cxn ang="0">
                  <a:pos x="T4" y="T5"/>
                </a:cxn>
              </a:cxnLst>
              <a:rect l="0" t="0" r="r" b="b"/>
              <a:pathLst>
                <a:path w="2" h="2">
                  <a:moveTo>
                    <a:pt x="1" y="2"/>
                  </a:moveTo>
                  <a:cubicBezTo>
                    <a:pt x="1" y="2"/>
                    <a:pt x="2" y="1"/>
                    <a:pt x="2" y="1"/>
                  </a:cubicBezTo>
                  <a:cubicBezTo>
                    <a:pt x="0" y="0"/>
                    <a:pt x="2"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53" name="Freeform 439"/>
            <p:cNvSpPr/>
            <p:nvPr/>
          </p:nvSpPr>
          <p:spPr bwMode="auto">
            <a:xfrm>
              <a:off x="3916" y="2586"/>
              <a:ext cx="4" cy="2"/>
            </a:xfrm>
            <a:custGeom>
              <a:avLst/>
              <a:gdLst>
                <a:gd name="T0" fmla="*/ 0 w 2"/>
                <a:gd name="T1" fmla="*/ 1 h 1"/>
                <a:gd name="T2" fmla="*/ 1 w 2"/>
                <a:gd name="T3" fmla="*/ 0 h 1"/>
                <a:gd name="T4" fmla="*/ 0 w 2"/>
                <a:gd name="T5" fmla="*/ 1 h 1"/>
              </a:gdLst>
              <a:ahLst/>
              <a:cxnLst>
                <a:cxn ang="0">
                  <a:pos x="T0" y="T1"/>
                </a:cxn>
                <a:cxn ang="0">
                  <a:pos x="T2" y="T3"/>
                </a:cxn>
                <a:cxn ang="0">
                  <a:pos x="T4" y="T5"/>
                </a:cxn>
              </a:cxnLst>
              <a:rect l="0" t="0" r="r" b="b"/>
              <a:pathLst>
                <a:path w="2" h="1">
                  <a:moveTo>
                    <a:pt x="0" y="1"/>
                  </a:moveTo>
                  <a:cubicBezTo>
                    <a:pt x="0" y="0"/>
                    <a:pt x="2" y="0"/>
                    <a:pt x="1" y="0"/>
                  </a:cubicBezTo>
                  <a:cubicBezTo>
                    <a:pt x="1"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54" name="Freeform 440"/>
            <p:cNvSpPr/>
            <p:nvPr/>
          </p:nvSpPr>
          <p:spPr bwMode="auto">
            <a:xfrm>
              <a:off x="3941" y="2610"/>
              <a:ext cx="5" cy="0"/>
            </a:xfrm>
            <a:custGeom>
              <a:avLst/>
              <a:gdLst>
                <a:gd name="T0" fmla="*/ 0 w 5"/>
                <a:gd name="T1" fmla="*/ 0 w 5"/>
                <a:gd name="T2" fmla="*/ 5 w 5"/>
                <a:gd name="T3" fmla="*/ 0 w 5"/>
              </a:gdLst>
              <a:ahLst/>
              <a:cxnLst>
                <a:cxn ang="0">
                  <a:pos x="T0" y="0"/>
                </a:cxn>
                <a:cxn ang="0">
                  <a:pos x="T1" y="0"/>
                </a:cxn>
                <a:cxn ang="0">
                  <a:pos x="T2" y="0"/>
                </a:cxn>
                <a:cxn ang="0">
                  <a:pos x="T3" y="0"/>
                </a:cxn>
              </a:cxnLst>
              <a:rect l="0" t="0" r="r" b="b"/>
              <a:pathLst>
                <a:path w="5">
                  <a:moveTo>
                    <a:pt x="0" y="0"/>
                  </a:moveTo>
                  <a:lnTo>
                    <a:pt x="0" y="0"/>
                  </a:lnTo>
                  <a:lnTo>
                    <a:pt x="5"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55" name="Freeform 441"/>
            <p:cNvSpPr/>
            <p:nvPr/>
          </p:nvSpPr>
          <p:spPr bwMode="auto">
            <a:xfrm>
              <a:off x="3729" y="2272"/>
              <a:ext cx="2" cy="5"/>
            </a:xfrm>
            <a:custGeom>
              <a:avLst/>
              <a:gdLst>
                <a:gd name="T0" fmla="*/ 0 w 1"/>
                <a:gd name="T1" fmla="*/ 2 h 2"/>
                <a:gd name="T2" fmla="*/ 1 w 1"/>
                <a:gd name="T3" fmla="*/ 1 h 2"/>
                <a:gd name="T4" fmla="*/ 0 w 1"/>
                <a:gd name="T5" fmla="*/ 2 h 2"/>
              </a:gdLst>
              <a:ahLst/>
              <a:cxnLst>
                <a:cxn ang="0">
                  <a:pos x="T0" y="T1"/>
                </a:cxn>
                <a:cxn ang="0">
                  <a:pos x="T2" y="T3"/>
                </a:cxn>
                <a:cxn ang="0">
                  <a:pos x="T4" y="T5"/>
                </a:cxn>
              </a:cxnLst>
              <a:rect l="0" t="0" r="r" b="b"/>
              <a:pathLst>
                <a:path w="1" h="2">
                  <a:moveTo>
                    <a:pt x="0" y="2"/>
                  </a:moveTo>
                  <a:cubicBezTo>
                    <a:pt x="0" y="1"/>
                    <a:pt x="1" y="0"/>
                    <a:pt x="1" y="1"/>
                  </a:cubicBezTo>
                  <a:cubicBezTo>
                    <a:pt x="1" y="1"/>
                    <a:pt x="0"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56" name="Freeform 442"/>
            <p:cNvSpPr/>
            <p:nvPr/>
          </p:nvSpPr>
          <p:spPr bwMode="auto">
            <a:xfrm>
              <a:off x="3852" y="2714"/>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57" name="Freeform 443"/>
            <p:cNvSpPr/>
            <p:nvPr/>
          </p:nvSpPr>
          <p:spPr bwMode="auto">
            <a:xfrm>
              <a:off x="3850" y="2692"/>
              <a:ext cx="4" cy="2"/>
            </a:xfrm>
            <a:custGeom>
              <a:avLst/>
              <a:gdLst>
                <a:gd name="T0" fmla="*/ 1 w 2"/>
                <a:gd name="T1" fmla="*/ 1 h 1"/>
                <a:gd name="T2" fmla="*/ 1 w 2"/>
                <a:gd name="T3" fmla="*/ 0 h 1"/>
                <a:gd name="T4" fmla="*/ 1 w 2"/>
                <a:gd name="T5" fmla="*/ 1 h 1"/>
              </a:gdLst>
              <a:ahLst/>
              <a:cxnLst>
                <a:cxn ang="0">
                  <a:pos x="T0" y="T1"/>
                </a:cxn>
                <a:cxn ang="0">
                  <a:pos x="T2" y="T3"/>
                </a:cxn>
                <a:cxn ang="0">
                  <a:pos x="T4" y="T5"/>
                </a:cxn>
              </a:cxnLst>
              <a:rect l="0" t="0" r="r" b="b"/>
              <a:pathLst>
                <a:path w="2" h="1">
                  <a:moveTo>
                    <a:pt x="1" y="1"/>
                  </a:moveTo>
                  <a:cubicBezTo>
                    <a:pt x="2" y="1"/>
                    <a:pt x="0" y="1"/>
                    <a:pt x="1" y="0"/>
                  </a:cubicBezTo>
                  <a:cubicBezTo>
                    <a:pt x="0" y="1"/>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58" name="Freeform 444"/>
            <p:cNvSpPr/>
            <p:nvPr/>
          </p:nvSpPr>
          <p:spPr bwMode="auto">
            <a:xfrm>
              <a:off x="3848" y="2686"/>
              <a:ext cx="2" cy="2"/>
            </a:xfrm>
            <a:custGeom>
              <a:avLst/>
              <a:gdLst>
                <a:gd name="T0" fmla="*/ 1 w 1"/>
                <a:gd name="T1" fmla="*/ 1 h 1"/>
                <a:gd name="T2" fmla="*/ 0 w 1"/>
                <a:gd name="T3" fmla="*/ 0 h 1"/>
                <a:gd name="T4" fmla="*/ 0 w 1"/>
                <a:gd name="T5" fmla="*/ 1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0" y="0"/>
                    <a:pt x="0" y="0"/>
                  </a:cubicBezTo>
                  <a:cubicBezTo>
                    <a:pt x="0" y="1"/>
                    <a:pt x="0" y="1"/>
                    <a:pt x="0" y="1"/>
                  </a:cubicBezTo>
                  <a:lnTo>
                    <a:pt x="1"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59" name="Freeform 445"/>
            <p:cNvSpPr/>
            <p:nvPr/>
          </p:nvSpPr>
          <p:spPr bwMode="auto">
            <a:xfrm>
              <a:off x="3846" y="2711"/>
              <a:ext cx="4" cy="3"/>
            </a:xfrm>
            <a:custGeom>
              <a:avLst/>
              <a:gdLst>
                <a:gd name="T0" fmla="*/ 0 w 2"/>
                <a:gd name="T1" fmla="*/ 1 h 1"/>
                <a:gd name="T2" fmla="*/ 2 w 2"/>
                <a:gd name="T3" fmla="*/ 0 h 1"/>
                <a:gd name="T4" fmla="*/ 0 w 2"/>
                <a:gd name="T5" fmla="*/ 1 h 1"/>
              </a:gdLst>
              <a:ahLst/>
              <a:cxnLst>
                <a:cxn ang="0">
                  <a:pos x="T0" y="T1"/>
                </a:cxn>
                <a:cxn ang="0">
                  <a:pos x="T2" y="T3"/>
                </a:cxn>
                <a:cxn ang="0">
                  <a:pos x="T4" y="T5"/>
                </a:cxn>
              </a:cxnLst>
              <a:rect l="0" t="0" r="r" b="b"/>
              <a:pathLst>
                <a:path w="2" h="1">
                  <a:moveTo>
                    <a:pt x="0" y="1"/>
                  </a:moveTo>
                  <a:cubicBezTo>
                    <a:pt x="2" y="1"/>
                    <a:pt x="1" y="0"/>
                    <a:pt x="2" y="0"/>
                  </a:cubicBezTo>
                  <a:cubicBezTo>
                    <a:pt x="1"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60" name="Freeform 446"/>
            <p:cNvSpPr/>
            <p:nvPr/>
          </p:nvSpPr>
          <p:spPr bwMode="auto">
            <a:xfrm>
              <a:off x="3822" y="2773"/>
              <a:ext cx="5" cy="2"/>
            </a:xfrm>
            <a:custGeom>
              <a:avLst/>
              <a:gdLst>
                <a:gd name="T0" fmla="*/ 1 w 2"/>
                <a:gd name="T1" fmla="*/ 1 h 1"/>
                <a:gd name="T2" fmla="*/ 0 w 2"/>
                <a:gd name="T3" fmla="*/ 0 h 1"/>
                <a:gd name="T4" fmla="*/ 1 w 2"/>
                <a:gd name="T5" fmla="*/ 1 h 1"/>
              </a:gdLst>
              <a:ahLst/>
              <a:cxnLst>
                <a:cxn ang="0">
                  <a:pos x="T0" y="T1"/>
                </a:cxn>
                <a:cxn ang="0">
                  <a:pos x="T2" y="T3"/>
                </a:cxn>
                <a:cxn ang="0">
                  <a:pos x="T4" y="T5"/>
                </a:cxn>
              </a:cxnLst>
              <a:rect l="0" t="0" r="r" b="b"/>
              <a:pathLst>
                <a:path w="2" h="1">
                  <a:moveTo>
                    <a:pt x="1" y="1"/>
                  </a:moveTo>
                  <a:cubicBezTo>
                    <a:pt x="2" y="0"/>
                    <a:pt x="1" y="1"/>
                    <a:pt x="0" y="0"/>
                  </a:cubicBezTo>
                  <a:cubicBezTo>
                    <a:pt x="0" y="1"/>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61" name="Freeform 447"/>
            <p:cNvSpPr/>
            <p:nvPr/>
          </p:nvSpPr>
          <p:spPr bwMode="auto">
            <a:xfrm>
              <a:off x="3765" y="2315"/>
              <a:ext cx="4" cy="0"/>
            </a:xfrm>
            <a:custGeom>
              <a:avLst/>
              <a:gdLst>
                <a:gd name="T0" fmla="*/ 0 w 4"/>
                <a:gd name="T1" fmla="*/ 0 w 4"/>
                <a:gd name="T2" fmla="*/ 4 w 4"/>
                <a:gd name="T3" fmla="*/ 0 w 4"/>
              </a:gdLst>
              <a:ahLst/>
              <a:cxnLst>
                <a:cxn ang="0">
                  <a:pos x="T0" y="0"/>
                </a:cxn>
                <a:cxn ang="0">
                  <a:pos x="T1" y="0"/>
                </a:cxn>
                <a:cxn ang="0">
                  <a:pos x="T2" y="0"/>
                </a:cxn>
                <a:cxn ang="0">
                  <a:pos x="T3" y="0"/>
                </a:cxn>
              </a:cxnLst>
              <a:rect l="0" t="0" r="r" b="b"/>
              <a:pathLst>
                <a:path w="4">
                  <a:moveTo>
                    <a:pt x="0" y="0"/>
                  </a:moveTo>
                  <a:lnTo>
                    <a:pt x="0" y="0"/>
                  </a:lnTo>
                  <a:lnTo>
                    <a:pt x="4"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62" name="Freeform 448"/>
            <p:cNvSpPr/>
            <p:nvPr/>
          </p:nvSpPr>
          <p:spPr bwMode="auto">
            <a:xfrm>
              <a:off x="3842" y="2733"/>
              <a:ext cx="4" cy="0"/>
            </a:xfrm>
            <a:custGeom>
              <a:avLst/>
              <a:gdLst>
                <a:gd name="T0" fmla="*/ 1 w 2"/>
                <a:gd name="T1" fmla="*/ 2 w 2"/>
                <a:gd name="T2" fmla="*/ 1 w 2"/>
                <a:gd name="T3" fmla="*/ 1 w 2"/>
              </a:gdLst>
              <a:ahLst/>
              <a:cxnLst>
                <a:cxn ang="0">
                  <a:pos x="T0" y="0"/>
                </a:cxn>
                <a:cxn ang="0">
                  <a:pos x="T1" y="0"/>
                </a:cxn>
                <a:cxn ang="0">
                  <a:pos x="T2" y="0"/>
                </a:cxn>
                <a:cxn ang="0">
                  <a:pos x="T3" y="0"/>
                </a:cxn>
              </a:cxnLst>
              <a:rect l="0" t="0" r="r" b="b"/>
              <a:pathLst>
                <a:path w="2">
                  <a:moveTo>
                    <a:pt x="1" y="0"/>
                  </a:moveTo>
                  <a:cubicBezTo>
                    <a:pt x="1" y="0"/>
                    <a:pt x="2" y="0"/>
                    <a:pt x="2" y="0"/>
                  </a:cubicBezTo>
                  <a:cubicBezTo>
                    <a:pt x="2" y="0"/>
                    <a:pt x="1" y="0"/>
                    <a:pt x="1" y="0"/>
                  </a:cubicBezTo>
                  <a:cubicBezTo>
                    <a:pt x="1"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63" name="Freeform 449"/>
            <p:cNvSpPr/>
            <p:nvPr/>
          </p:nvSpPr>
          <p:spPr bwMode="auto">
            <a:xfrm>
              <a:off x="3822" y="2769"/>
              <a:ext cx="7" cy="2"/>
            </a:xfrm>
            <a:custGeom>
              <a:avLst/>
              <a:gdLst>
                <a:gd name="T0" fmla="*/ 0 w 3"/>
                <a:gd name="T1" fmla="*/ 1 h 1"/>
                <a:gd name="T2" fmla="*/ 3 w 3"/>
                <a:gd name="T3" fmla="*/ 1 h 1"/>
                <a:gd name="T4" fmla="*/ 0 w 3"/>
                <a:gd name="T5" fmla="*/ 1 h 1"/>
              </a:gdLst>
              <a:ahLst/>
              <a:cxnLst>
                <a:cxn ang="0">
                  <a:pos x="T0" y="T1"/>
                </a:cxn>
                <a:cxn ang="0">
                  <a:pos x="T2" y="T3"/>
                </a:cxn>
                <a:cxn ang="0">
                  <a:pos x="T4" y="T5"/>
                </a:cxn>
              </a:cxnLst>
              <a:rect l="0" t="0" r="r" b="b"/>
              <a:pathLst>
                <a:path w="3" h="1">
                  <a:moveTo>
                    <a:pt x="0" y="1"/>
                  </a:moveTo>
                  <a:cubicBezTo>
                    <a:pt x="3" y="1"/>
                    <a:pt x="3" y="1"/>
                    <a:pt x="3" y="1"/>
                  </a:cubicBezTo>
                  <a:cubicBezTo>
                    <a:pt x="2" y="0"/>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64" name="Freeform 450"/>
            <p:cNvSpPr/>
            <p:nvPr/>
          </p:nvSpPr>
          <p:spPr bwMode="auto">
            <a:xfrm>
              <a:off x="3846" y="2731"/>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65" name="Freeform 451"/>
            <p:cNvSpPr/>
            <p:nvPr/>
          </p:nvSpPr>
          <p:spPr bwMode="auto">
            <a:xfrm>
              <a:off x="3844" y="2724"/>
              <a:ext cx="4" cy="2"/>
            </a:xfrm>
            <a:custGeom>
              <a:avLst/>
              <a:gdLst>
                <a:gd name="T0" fmla="*/ 0 w 2"/>
                <a:gd name="T1" fmla="*/ 0 h 1"/>
                <a:gd name="T2" fmla="*/ 2 w 2"/>
                <a:gd name="T3" fmla="*/ 1 h 1"/>
                <a:gd name="T4" fmla="*/ 0 w 2"/>
                <a:gd name="T5" fmla="*/ 0 h 1"/>
              </a:gdLst>
              <a:ahLst/>
              <a:cxnLst>
                <a:cxn ang="0">
                  <a:pos x="T0" y="T1"/>
                </a:cxn>
                <a:cxn ang="0">
                  <a:pos x="T2" y="T3"/>
                </a:cxn>
                <a:cxn ang="0">
                  <a:pos x="T4" y="T5"/>
                </a:cxn>
              </a:cxnLst>
              <a:rect l="0" t="0" r="r" b="b"/>
              <a:pathLst>
                <a:path w="2" h="1">
                  <a:moveTo>
                    <a:pt x="0" y="0"/>
                  </a:moveTo>
                  <a:cubicBezTo>
                    <a:pt x="2" y="1"/>
                    <a:pt x="2" y="1"/>
                    <a:pt x="2" y="1"/>
                  </a:cubicBezTo>
                  <a:cubicBezTo>
                    <a:pt x="2"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66" name="Freeform 452"/>
            <p:cNvSpPr/>
            <p:nvPr/>
          </p:nvSpPr>
          <p:spPr bwMode="auto">
            <a:xfrm>
              <a:off x="3844" y="2728"/>
              <a:ext cx="8" cy="3"/>
            </a:xfrm>
            <a:custGeom>
              <a:avLst/>
              <a:gdLst>
                <a:gd name="T0" fmla="*/ 0 w 4"/>
                <a:gd name="T1" fmla="*/ 1 h 1"/>
                <a:gd name="T2" fmla="*/ 1 w 4"/>
                <a:gd name="T3" fmla="*/ 1 h 1"/>
                <a:gd name="T4" fmla="*/ 2 w 4"/>
                <a:gd name="T5" fmla="*/ 0 h 1"/>
                <a:gd name="T6" fmla="*/ 4 w 4"/>
                <a:gd name="T7" fmla="*/ 0 h 1"/>
                <a:gd name="T8" fmla="*/ 0 w 4"/>
                <a:gd name="T9" fmla="*/ 1 h 1"/>
                <a:gd name="T10" fmla="*/ 0 w 4"/>
                <a:gd name="T11" fmla="*/ 1 h 1"/>
              </a:gdLst>
              <a:ahLst/>
              <a:cxnLst>
                <a:cxn ang="0">
                  <a:pos x="T0" y="T1"/>
                </a:cxn>
                <a:cxn ang="0">
                  <a:pos x="T2" y="T3"/>
                </a:cxn>
                <a:cxn ang="0">
                  <a:pos x="T4" y="T5"/>
                </a:cxn>
                <a:cxn ang="0">
                  <a:pos x="T6" y="T7"/>
                </a:cxn>
                <a:cxn ang="0">
                  <a:pos x="T8" y="T9"/>
                </a:cxn>
                <a:cxn ang="0">
                  <a:pos x="T10" y="T11"/>
                </a:cxn>
              </a:cxnLst>
              <a:rect l="0" t="0" r="r" b="b"/>
              <a:pathLst>
                <a:path w="4" h="1">
                  <a:moveTo>
                    <a:pt x="0" y="1"/>
                  </a:moveTo>
                  <a:cubicBezTo>
                    <a:pt x="0" y="1"/>
                    <a:pt x="1" y="1"/>
                    <a:pt x="1" y="1"/>
                  </a:cubicBezTo>
                  <a:cubicBezTo>
                    <a:pt x="2" y="1"/>
                    <a:pt x="3" y="0"/>
                    <a:pt x="2" y="0"/>
                  </a:cubicBezTo>
                  <a:cubicBezTo>
                    <a:pt x="3" y="0"/>
                    <a:pt x="4" y="0"/>
                    <a:pt x="4" y="0"/>
                  </a:cubicBezTo>
                  <a:cubicBezTo>
                    <a:pt x="3" y="0"/>
                    <a:pt x="1" y="0"/>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grpSp>
    </p:spTree>
  </p:cSld>
  <p:clrMapOvr>
    <a:masterClrMapping/>
  </p:clrMapOvr>
  <p:transition spd="slow"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30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grpId="0" nodeType="withEffect">
                                  <p:stCondLst>
                                    <p:cond delay="60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childTnLst>
                          </p:cTn>
                        </p:par>
                        <p:par>
                          <p:cTn id="14" fill="hold">
                            <p:stCondLst>
                              <p:cond delay="500"/>
                            </p:stCondLst>
                            <p:childTnLst>
                              <p:par>
                                <p:cTn id="15" presetID="53" presetClass="entr" presetSubtype="16"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500" fill="hold"/>
                                        <p:tgtEl>
                                          <p:spTgt spid="18"/>
                                        </p:tgtEl>
                                        <p:attrNameLst>
                                          <p:attrName>ppt_w</p:attrName>
                                        </p:attrNameLst>
                                      </p:cBhvr>
                                      <p:tavLst>
                                        <p:tav tm="0">
                                          <p:val>
                                            <p:fltVal val="0"/>
                                          </p:val>
                                        </p:tav>
                                        <p:tav tm="100000">
                                          <p:val>
                                            <p:strVal val="#ppt_w"/>
                                          </p:val>
                                        </p:tav>
                                      </p:tavLst>
                                    </p:anim>
                                    <p:anim calcmode="lin" valueType="num">
                                      <p:cBhvr>
                                        <p:cTn id="18" dur="500" fill="hold"/>
                                        <p:tgtEl>
                                          <p:spTgt spid="18"/>
                                        </p:tgtEl>
                                        <p:attrNameLst>
                                          <p:attrName>ppt_h</p:attrName>
                                        </p:attrNameLst>
                                      </p:cBhvr>
                                      <p:tavLst>
                                        <p:tav tm="0">
                                          <p:val>
                                            <p:fltVal val="0"/>
                                          </p:val>
                                        </p:tav>
                                        <p:tav tm="100000">
                                          <p:val>
                                            <p:strVal val="#ppt_h"/>
                                          </p:val>
                                        </p:tav>
                                      </p:tavLst>
                                    </p:anim>
                                    <p:animEffect transition="in" filter="fade">
                                      <p:cBhvr>
                                        <p:cTn id="19" dur="500"/>
                                        <p:tgtEl>
                                          <p:spTgt spid="18"/>
                                        </p:tgtEl>
                                      </p:cBhvr>
                                    </p:animEffect>
                                  </p:childTnLst>
                                </p:cTn>
                              </p:par>
                            </p:childTnLst>
                          </p:cTn>
                        </p:par>
                        <p:par>
                          <p:cTn id="20" fill="hold">
                            <p:stCondLst>
                              <p:cond delay="1000"/>
                            </p:stCondLst>
                            <p:childTnLst>
                              <p:par>
                                <p:cTn id="21" presetID="26" presetClass="emph" presetSubtype="0" repeatCount="2000" fill="hold" nodeType="afterEffect">
                                  <p:stCondLst>
                                    <p:cond delay="0"/>
                                  </p:stCondLst>
                                  <p:childTnLst>
                                    <p:animEffect transition="out" filter="fade">
                                      <p:cBhvr>
                                        <p:cTn id="22" dur="500" tmFilter="0, 0; .2, .5; .8, .5; 1, 0"/>
                                        <p:tgtEl>
                                          <p:spTgt spid="18"/>
                                        </p:tgtEl>
                                      </p:cBhvr>
                                    </p:animEffect>
                                    <p:animScale>
                                      <p:cBhvr>
                                        <p:cTn id="23" dur="250" autoRev="1" fill="hold"/>
                                        <p:tgtEl>
                                          <p:spTgt spid="1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PA-组合 3"/>
          <p:cNvGrpSpPr/>
          <p:nvPr>
            <p:custDataLst>
              <p:tags r:id="rId1"/>
            </p:custDataLst>
          </p:nvPr>
        </p:nvGrpSpPr>
        <p:grpSpPr>
          <a:xfrm>
            <a:off x="827584" y="988368"/>
            <a:ext cx="7306573" cy="3143097"/>
            <a:chOff x="416455" y="1249286"/>
            <a:chExt cx="9742097" cy="4190795"/>
          </a:xfrm>
        </p:grpSpPr>
        <p:sp>
          <p:nvSpPr>
            <p:cNvPr id="3" name="PA-矩形 39"/>
            <p:cNvSpPr/>
            <p:nvPr>
              <p:custDataLst>
                <p:tags r:id="rId2"/>
              </p:custDataLst>
            </p:nvPr>
          </p:nvSpPr>
          <p:spPr>
            <a:xfrm>
              <a:off x="416455" y="1249286"/>
              <a:ext cx="9742097" cy="4186979"/>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pic>
          <p:nvPicPr>
            <p:cNvPr id="4" name="PA-图片 32"/>
            <p:cNvPicPr>
              <a:picLocks noChangeAspect="1"/>
            </p:cNvPicPr>
            <p:nvPr>
              <p:custDataLst>
                <p:tags r:id="rId3"/>
              </p:custDataLst>
            </p:nvPr>
          </p:nvPicPr>
          <p:blipFill rotWithShape="1">
            <a:blip r:embed="rId4" cstate="screen">
              <a:extLst>
                <a:ext uri="{BEBA8EAE-BF5A-486C-A8C5-ECC9F3942E4B}">
                  <a14:imgProps xmlns:a14="http://schemas.microsoft.com/office/drawing/2010/main">
                    <a14:imgLayer r:embed="rId5">
                      <a14:imgEffect>
                        <a14:brightnessContrast bright="7000" contrast="-76000"/>
                      </a14:imgEffect>
                    </a14:imgLayer>
                  </a14:imgProps>
                </a:ext>
              </a:extLst>
            </a:blip>
            <a:srcRect/>
            <a:stretch>
              <a:fillRect/>
            </a:stretch>
          </p:blipFill>
          <p:spPr>
            <a:xfrm flipH="1">
              <a:off x="9658242" y="1363259"/>
              <a:ext cx="370223" cy="4076822"/>
            </a:xfrm>
            <a:prstGeom prst="rect">
              <a:avLst/>
            </a:prstGeom>
          </p:spPr>
        </p:pic>
        <p:sp>
          <p:nvSpPr>
            <p:cNvPr id="6" name="PA-文本框 22"/>
            <p:cNvSpPr txBox="1"/>
            <p:nvPr>
              <p:custDataLst>
                <p:tags r:id="rId6"/>
              </p:custDataLst>
            </p:nvPr>
          </p:nvSpPr>
          <p:spPr>
            <a:xfrm>
              <a:off x="4617813" y="1853856"/>
              <a:ext cx="246308" cy="738664"/>
            </a:xfrm>
            <a:prstGeom prst="rect">
              <a:avLst/>
            </a:prstGeom>
            <a:noFill/>
          </p:spPr>
          <p:txBody>
            <a:bodyPr wrap="none">
              <a:spAutoFit/>
              <a:scene3d>
                <a:camera prst="orthographicFront"/>
                <a:lightRig rig="threePt" dir="t"/>
              </a:scene3d>
              <a:sp3d contourW="12700"/>
            </a:bodyPr>
            <a:lstStyle/>
            <a:p>
              <a:pPr>
                <a:defRPr/>
              </a:pPr>
              <a:endParaRPr lang="en-US" altLang="zh-CN" sz="3000" dirty="0">
                <a:solidFill>
                  <a:schemeClr val="tx1">
                    <a:lumMod val="75000"/>
                    <a:lumOff val="25000"/>
                  </a:schemeClr>
                </a:solidFill>
                <a:latin typeface="Times New Roman" panose="02020603050405020304" pitchFamily="18" charset="0"/>
                <a:ea typeface="华文细黑" panose="02010600040101010101" pitchFamily="2" charset="-122"/>
                <a:cs typeface="Times New Roman" panose="02020603050405020304" pitchFamily="18" charset="0"/>
              </a:endParaRPr>
            </a:p>
          </p:txBody>
        </p:sp>
        <p:sp>
          <p:nvSpPr>
            <p:cNvPr id="7" name="PA-文本框 23"/>
            <p:cNvSpPr txBox="1"/>
            <p:nvPr>
              <p:custDataLst>
                <p:tags r:id="rId7"/>
              </p:custDataLst>
            </p:nvPr>
          </p:nvSpPr>
          <p:spPr>
            <a:xfrm>
              <a:off x="5017008" y="3139780"/>
              <a:ext cx="246308" cy="615553"/>
            </a:xfrm>
            <a:prstGeom prst="rect">
              <a:avLst/>
            </a:prstGeom>
            <a:noFill/>
          </p:spPr>
          <p:txBody>
            <a:bodyPr wrap="none">
              <a:spAutoFit/>
              <a:scene3d>
                <a:camera prst="orthographicFront"/>
                <a:lightRig rig="threePt" dir="t"/>
              </a:scene3d>
              <a:sp3d contourW="12700"/>
            </a:bodyPr>
            <a:lstStyle/>
            <a:p>
              <a:pPr>
                <a:defRPr/>
              </a:pPr>
              <a:endParaRPr lang="en-US" altLang="zh-CN" sz="2400" b="1" dirty="0">
                <a:solidFill>
                  <a:schemeClr val="accent2"/>
                </a:solidFill>
                <a:latin typeface="Times New Roman" panose="02020603050405020304" pitchFamily="18" charset="0"/>
                <a:cs typeface="Times New Roman" panose="02020603050405020304" pitchFamily="18" charset="0"/>
              </a:endParaRPr>
            </a:p>
          </p:txBody>
        </p:sp>
      </p:grpSp>
      <p:sp>
        <p:nvSpPr>
          <p:cNvPr id="9" name="圆角矩形 8"/>
          <p:cNvSpPr/>
          <p:nvPr/>
        </p:nvSpPr>
        <p:spPr>
          <a:xfrm>
            <a:off x="3642436" y="2450883"/>
            <a:ext cx="553589" cy="381017"/>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r>
              <a:rPr lang="en-US" altLang="zh-CN" sz="2400" b="1" dirty="0">
                <a:solidFill>
                  <a:schemeClr val="bg1"/>
                </a:solidFill>
                <a:latin typeface="Times New Roman" panose="02020603050405020304" pitchFamily="18" charset="0"/>
                <a:cs typeface="Times New Roman" panose="02020603050405020304" pitchFamily="18" charset="0"/>
              </a:rPr>
              <a:t>2</a:t>
            </a:r>
            <a:endParaRPr lang="zh-CN" altLang="en-US" sz="2400" b="1" dirty="0">
              <a:solidFill>
                <a:schemeClr val="bg1"/>
              </a:solidFill>
              <a:latin typeface="Times New Roman" panose="02020603050405020304" pitchFamily="18" charset="0"/>
              <a:cs typeface="Times New Roman" panose="02020603050405020304" pitchFamily="18" charset="0"/>
            </a:endParaRPr>
          </a:p>
        </p:txBody>
      </p:sp>
      <p:sp>
        <p:nvSpPr>
          <p:cNvPr id="10" name="矩形 9"/>
          <p:cNvSpPr/>
          <p:nvPr/>
        </p:nvSpPr>
        <p:spPr>
          <a:xfrm>
            <a:off x="997637" y="1787696"/>
            <a:ext cx="2544286" cy="830997"/>
          </a:xfrm>
          <a:prstGeom prst="rect">
            <a:avLst/>
          </a:prstGeom>
        </p:spPr>
        <p:txBody>
          <a:bodyPr wrap="none">
            <a:spAutoFit/>
          </a:bodyPr>
          <a:lstStyle/>
          <a:p>
            <a:pPr>
              <a:spcBef>
                <a:spcPct val="0"/>
              </a:spcBef>
              <a:buNone/>
            </a:pPr>
            <a:r>
              <a:rPr lang="en-US" altLang="zh-CN" sz="4800" b="1" dirty="0" smtClean="0">
                <a:solidFill>
                  <a:schemeClr val="accent2"/>
                </a:solidFill>
                <a:latin typeface="Times New Roman" panose="02020603050405020304" pitchFamily="18" charset="0"/>
                <a:cs typeface="Times New Roman" panose="02020603050405020304" pitchFamily="18" charset="0"/>
              </a:rPr>
              <a:t>Contents</a:t>
            </a:r>
            <a:endParaRPr lang="zh-CN" altLang="en-US" sz="4800" b="1" dirty="0">
              <a:solidFill>
                <a:schemeClr val="accent2"/>
              </a:solidFill>
              <a:latin typeface="Times New Roman" panose="02020603050405020304" pitchFamily="18" charset="0"/>
              <a:cs typeface="Times New Roman" panose="02020603050405020304" pitchFamily="18" charset="0"/>
            </a:endParaRPr>
          </a:p>
        </p:txBody>
      </p:sp>
      <p:sp>
        <p:nvSpPr>
          <p:cNvPr id="5" name="矩形 4"/>
          <p:cNvSpPr/>
          <p:nvPr/>
        </p:nvSpPr>
        <p:spPr>
          <a:xfrm>
            <a:off x="4361391" y="1787696"/>
            <a:ext cx="3397533" cy="461665"/>
          </a:xfrm>
          <a:prstGeom prst="rect">
            <a:avLst/>
          </a:prstGeom>
        </p:spPr>
        <p:txBody>
          <a:bodyPr wrap="none">
            <a:spAutoFit/>
          </a:bodyPr>
          <a:lstStyle/>
          <a:p>
            <a:pPr>
              <a:defRPr/>
            </a:pPr>
            <a:r>
              <a:rPr lang="en-US" altLang="zh-CN" sz="2400" b="1" dirty="0" smtClean="0">
                <a:solidFill>
                  <a:schemeClr val="accent2"/>
                </a:solidFill>
                <a:latin typeface="Times New Roman" panose="02020603050405020304" pitchFamily="18" charset="0"/>
                <a:cs typeface="Times New Roman" panose="02020603050405020304" pitchFamily="18" charset="0"/>
              </a:rPr>
              <a:t>5 </a:t>
            </a:r>
            <a:r>
              <a:rPr lang="en-US" altLang="zh-CN" sz="2400" b="1" dirty="0">
                <a:solidFill>
                  <a:schemeClr val="accent2"/>
                </a:solidFill>
                <a:latin typeface="Times New Roman" panose="02020603050405020304" pitchFamily="18" charset="0"/>
                <a:cs typeface="Times New Roman" panose="02020603050405020304" pitchFamily="18" charset="0"/>
              </a:rPr>
              <a:t>Minutes’ Introduction </a:t>
            </a:r>
            <a:endParaRPr lang="en-US" altLang="zh-CN" sz="2400" b="1" dirty="0">
              <a:solidFill>
                <a:schemeClr val="accent2"/>
              </a:solidFill>
              <a:latin typeface="Times New Roman" panose="02020603050405020304" pitchFamily="18" charset="0"/>
              <a:cs typeface="Times New Roman" panose="02020603050405020304" pitchFamily="18" charset="0"/>
            </a:endParaRPr>
          </a:p>
        </p:txBody>
      </p:sp>
      <p:sp>
        <p:nvSpPr>
          <p:cNvPr id="11" name="圆角矩形 10">
            <a:hlinkClick r:id="rId8" action="ppaction://hlinksldjump"/>
          </p:cNvPr>
          <p:cNvSpPr/>
          <p:nvPr/>
        </p:nvSpPr>
        <p:spPr>
          <a:xfrm>
            <a:off x="3633166" y="1787696"/>
            <a:ext cx="553589" cy="381017"/>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r>
              <a:rPr lang="en-US" altLang="zh-CN" sz="2400" b="1" dirty="0" smtClean="0">
                <a:solidFill>
                  <a:schemeClr val="bg1"/>
                </a:solidFill>
                <a:latin typeface="Times New Roman" panose="02020603050405020304" pitchFamily="18" charset="0"/>
                <a:cs typeface="Times New Roman" panose="02020603050405020304" pitchFamily="18" charset="0"/>
              </a:rPr>
              <a:t>1</a:t>
            </a:r>
            <a:endParaRPr lang="zh-CN" altLang="en-US" sz="2400" b="1" dirty="0">
              <a:solidFill>
                <a:schemeClr val="bg1"/>
              </a:solidFill>
              <a:latin typeface="Times New Roman" panose="02020603050405020304" pitchFamily="18" charset="0"/>
              <a:cs typeface="Times New Roman" panose="02020603050405020304" pitchFamily="18" charset="0"/>
            </a:endParaRPr>
          </a:p>
        </p:txBody>
      </p:sp>
      <p:sp>
        <p:nvSpPr>
          <p:cNvPr id="12" name="矩形 11"/>
          <p:cNvSpPr/>
          <p:nvPr/>
        </p:nvSpPr>
        <p:spPr>
          <a:xfrm>
            <a:off x="4277999" y="2418045"/>
            <a:ext cx="3847143" cy="461665"/>
          </a:xfrm>
          <a:prstGeom prst="rect">
            <a:avLst/>
          </a:prstGeom>
        </p:spPr>
        <p:txBody>
          <a:bodyPr wrap="none">
            <a:spAutoFit/>
          </a:bodyPr>
          <a:lstStyle/>
          <a:p>
            <a:pPr>
              <a:defRPr/>
            </a:pPr>
            <a:r>
              <a:rPr lang="en-US" altLang="zh-CN" sz="2400" b="1" dirty="0">
                <a:solidFill>
                  <a:schemeClr val="accent2"/>
                </a:solidFill>
                <a:latin typeface="Times New Roman" panose="02020603050405020304" pitchFamily="18" charset="0"/>
                <a:cs typeface="Times New Roman" panose="02020603050405020304" pitchFamily="18" charset="0"/>
              </a:rPr>
              <a:t>10 Minutes’ Demonstration </a:t>
            </a:r>
            <a:endParaRPr lang="en-US" altLang="zh-CN" sz="2400" b="1" dirty="0">
              <a:solidFill>
                <a:schemeClr val="accent2"/>
              </a:solidFill>
              <a:latin typeface="Times New Roman" panose="02020603050405020304" pitchFamily="18" charset="0"/>
              <a:cs typeface="Times New Roman" panose="02020603050405020304" pitchFamily="18" charset="0"/>
            </a:endParaRPr>
          </a:p>
        </p:txBody>
      </p:sp>
    </p:spTree>
    <p:custDataLst>
      <p:tags r:id="rId9"/>
    </p:custData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5" grpId="0"/>
      <p:bldP spid="11" grpId="0" animBg="1"/>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276"/>
          <p:cNvSpPr/>
          <p:nvPr/>
        </p:nvSpPr>
        <p:spPr bwMode="auto">
          <a:xfrm>
            <a:off x="4011021" y="1641084"/>
            <a:ext cx="250955" cy="388381"/>
          </a:xfrm>
          <a:custGeom>
            <a:avLst/>
            <a:gdLst>
              <a:gd name="T0" fmla="*/ 3 w 25"/>
              <a:gd name="T1" fmla="*/ 33 h 41"/>
              <a:gd name="T2" fmla="*/ 25 w 25"/>
              <a:gd name="T3" fmla="*/ 2 h 41"/>
              <a:gd name="T4" fmla="*/ 22 w 25"/>
              <a:gd name="T5" fmla="*/ 1 h 41"/>
              <a:gd name="T6" fmla="*/ 16 w 25"/>
              <a:gd name="T7" fmla="*/ 38 h 41"/>
              <a:gd name="T8" fmla="*/ 18 w 25"/>
              <a:gd name="T9" fmla="*/ 39 h 41"/>
              <a:gd name="T10" fmla="*/ 25 w 25"/>
              <a:gd name="T11" fmla="*/ 3 h 41"/>
              <a:gd name="T12" fmla="*/ 22 w 25"/>
              <a:gd name="T13" fmla="*/ 2 h 41"/>
              <a:gd name="T14" fmla="*/ 2 w 25"/>
              <a:gd name="T15" fmla="*/ 31 h 41"/>
              <a:gd name="T16" fmla="*/ 3 w 25"/>
              <a:gd name="T17" fmla="*/ 33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41">
                <a:moveTo>
                  <a:pt x="3" y="33"/>
                </a:moveTo>
                <a:cubicBezTo>
                  <a:pt x="15" y="27"/>
                  <a:pt x="24" y="15"/>
                  <a:pt x="25" y="2"/>
                </a:cubicBezTo>
                <a:cubicBezTo>
                  <a:pt x="25" y="1"/>
                  <a:pt x="23" y="0"/>
                  <a:pt x="22" y="1"/>
                </a:cubicBezTo>
                <a:cubicBezTo>
                  <a:pt x="17" y="13"/>
                  <a:pt x="21" y="26"/>
                  <a:pt x="16" y="38"/>
                </a:cubicBezTo>
                <a:cubicBezTo>
                  <a:pt x="15" y="40"/>
                  <a:pt x="17" y="41"/>
                  <a:pt x="18" y="39"/>
                </a:cubicBezTo>
                <a:cubicBezTo>
                  <a:pt x="24" y="28"/>
                  <a:pt x="19" y="14"/>
                  <a:pt x="25" y="3"/>
                </a:cubicBezTo>
                <a:cubicBezTo>
                  <a:pt x="24" y="2"/>
                  <a:pt x="23" y="2"/>
                  <a:pt x="22" y="2"/>
                </a:cubicBezTo>
                <a:cubicBezTo>
                  <a:pt x="21" y="15"/>
                  <a:pt x="13" y="25"/>
                  <a:pt x="2" y="31"/>
                </a:cubicBezTo>
                <a:cubicBezTo>
                  <a:pt x="0" y="32"/>
                  <a:pt x="2" y="34"/>
                  <a:pt x="3" y="33"/>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b="1" dirty="0"/>
          </a:p>
        </p:txBody>
      </p:sp>
      <p:grpSp>
        <p:nvGrpSpPr>
          <p:cNvPr id="3" name="组合 21"/>
          <p:cNvGrpSpPr/>
          <p:nvPr/>
        </p:nvGrpSpPr>
        <p:grpSpPr>
          <a:xfrm>
            <a:off x="541431" y="1379041"/>
            <a:ext cx="3291470" cy="2857013"/>
            <a:chOff x="1293431" y="2240868"/>
            <a:chExt cx="4388627" cy="3808175"/>
          </a:xfrm>
          <a:solidFill>
            <a:schemeClr val="accent2"/>
          </a:solidFill>
        </p:grpSpPr>
        <p:sp>
          <p:nvSpPr>
            <p:cNvPr id="4" name="Freeform 1268"/>
            <p:cNvSpPr/>
            <p:nvPr/>
          </p:nvSpPr>
          <p:spPr bwMode="auto">
            <a:xfrm>
              <a:off x="1293431" y="2766846"/>
              <a:ext cx="3559283" cy="3207480"/>
            </a:xfrm>
            <a:custGeom>
              <a:avLst/>
              <a:gdLst>
                <a:gd name="T0" fmla="*/ 4 w 305"/>
                <a:gd name="T1" fmla="*/ 237 h 239"/>
                <a:gd name="T2" fmla="*/ 4 w 305"/>
                <a:gd name="T3" fmla="*/ 210 h 239"/>
                <a:gd name="T4" fmla="*/ 3 w 305"/>
                <a:gd name="T5" fmla="*/ 177 h 239"/>
                <a:gd name="T6" fmla="*/ 4 w 305"/>
                <a:gd name="T7" fmla="*/ 142 h 239"/>
                <a:gd name="T8" fmla="*/ 5 w 305"/>
                <a:gd name="T9" fmla="*/ 110 h 239"/>
                <a:gd name="T10" fmla="*/ 69 w 305"/>
                <a:gd name="T11" fmla="*/ 13 h 239"/>
                <a:gd name="T12" fmla="*/ 166 w 305"/>
                <a:gd name="T13" fmla="*/ 6 h 239"/>
                <a:gd name="T14" fmla="*/ 233 w 305"/>
                <a:gd name="T15" fmla="*/ 5 h 239"/>
                <a:gd name="T16" fmla="*/ 303 w 305"/>
                <a:gd name="T17" fmla="*/ 8 h 239"/>
                <a:gd name="T18" fmla="*/ 303 w 305"/>
                <a:gd name="T19" fmla="*/ 5 h 239"/>
                <a:gd name="T20" fmla="*/ 233 w 305"/>
                <a:gd name="T21" fmla="*/ 2 h 239"/>
                <a:gd name="T22" fmla="*/ 161 w 305"/>
                <a:gd name="T23" fmla="*/ 3 h 239"/>
                <a:gd name="T24" fmla="*/ 63 w 305"/>
                <a:gd name="T25" fmla="*/ 12 h 239"/>
                <a:gd name="T26" fmla="*/ 4 w 305"/>
                <a:gd name="T27" fmla="*/ 90 h 239"/>
                <a:gd name="T28" fmla="*/ 3 w 305"/>
                <a:gd name="T29" fmla="*/ 125 h 239"/>
                <a:gd name="T30" fmla="*/ 1 w 305"/>
                <a:gd name="T31" fmla="*/ 161 h 239"/>
                <a:gd name="T32" fmla="*/ 1 w 305"/>
                <a:gd name="T33" fmla="*/ 200 h 239"/>
                <a:gd name="T34" fmla="*/ 2 w 305"/>
                <a:gd name="T35" fmla="*/ 237 h 239"/>
                <a:gd name="T36" fmla="*/ 4 w 305"/>
                <a:gd name="T37" fmla="*/ 237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5" h="239">
                  <a:moveTo>
                    <a:pt x="4" y="237"/>
                  </a:moveTo>
                  <a:cubicBezTo>
                    <a:pt x="6" y="228"/>
                    <a:pt x="6" y="219"/>
                    <a:pt x="4" y="210"/>
                  </a:cubicBezTo>
                  <a:cubicBezTo>
                    <a:pt x="3" y="199"/>
                    <a:pt x="3" y="188"/>
                    <a:pt x="3" y="177"/>
                  </a:cubicBezTo>
                  <a:cubicBezTo>
                    <a:pt x="3" y="166"/>
                    <a:pt x="3" y="154"/>
                    <a:pt x="4" y="142"/>
                  </a:cubicBezTo>
                  <a:cubicBezTo>
                    <a:pt x="4" y="131"/>
                    <a:pt x="6" y="121"/>
                    <a:pt x="5" y="110"/>
                  </a:cubicBezTo>
                  <a:cubicBezTo>
                    <a:pt x="4" y="68"/>
                    <a:pt x="29" y="26"/>
                    <a:pt x="69" y="13"/>
                  </a:cubicBezTo>
                  <a:cubicBezTo>
                    <a:pt x="100" y="2"/>
                    <a:pt x="134" y="5"/>
                    <a:pt x="166" y="6"/>
                  </a:cubicBezTo>
                  <a:cubicBezTo>
                    <a:pt x="189" y="6"/>
                    <a:pt x="211" y="5"/>
                    <a:pt x="233" y="5"/>
                  </a:cubicBezTo>
                  <a:cubicBezTo>
                    <a:pt x="256" y="5"/>
                    <a:pt x="280" y="9"/>
                    <a:pt x="303" y="8"/>
                  </a:cubicBezTo>
                  <a:cubicBezTo>
                    <a:pt x="305" y="8"/>
                    <a:pt x="305" y="5"/>
                    <a:pt x="303" y="5"/>
                  </a:cubicBezTo>
                  <a:cubicBezTo>
                    <a:pt x="280" y="6"/>
                    <a:pt x="256" y="3"/>
                    <a:pt x="233" y="2"/>
                  </a:cubicBezTo>
                  <a:cubicBezTo>
                    <a:pt x="209" y="2"/>
                    <a:pt x="185" y="4"/>
                    <a:pt x="161" y="3"/>
                  </a:cubicBezTo>
                  <a:cubicBezTo>
                    <a:pt x="129" y="3"/>
                    <a:pt x="95" y="0"/>
                    <a:pt x="63" y="12"/>
                  </a:cubicBezTo>
                  <a:cubicBezTo>
                    <a:pt x="29" y="24"/>
                    <a:pt x="11" y="56"/>
                    <a:pt x="4" y="90"/>
                  </a:cubicBezTo>
                  <a:cubicBezTo>
                    <a:pt x="2" y="102"/>
                    <a:pt x="4" y="114"/>
                    <a:pt x="3" y="125"/>
                  </a:cubicBezTo>
                  <a:cubicBezTo>
                    <a:pt x="2" y="138"/>
                    <a:pt x="1" y="149"/>
                    <a:pt x="1" y="161"/>
                  </a:cubicBezTo>
                  <a:cubicBezTo>
                    <a:pt x="1" y="174"/>
                    <a:pt x="0" y="187"/>
                    <a:pt x="1" y="200"/>
                  </a:cubicBezTo>
                  <a:cubicBezTo>
                    <a:pt x="2" y="213"/>
                    <a:pt x="5" y="224"/>
                    <a:pt x="2" y="237"/>
                  </a:cubicBezTo>
                  <a:cubicBezTo>
                    <a:pt x="1" y="238"/>
                    <a:pt x="4" y="239"/>
                    <a:pt x="4" y="2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 name="Freeform 1269"/>
            <p:cNvSpPr/>
            <p:nvPr/>
          </p:nvSpPr>
          <p:spPr bwMode="auto">
            <a:xfrm>
              <a:off x="2107967" y="2240868"/>
              <a:ext cx="3574091" cy="3808175"/>
            </a:xfrm>
            <a:custGeom>
              <a:avLst/>
              <a:gdLst>
                <a:gd name="T0" fmla="*/ 237 w 306"/>
                <a:gd name="T1" fmla="*/ 43 h 284"/>
                <a:gd name="T2" fmla="*/ 239 w 306"/>
                <a:gd name="T3" fmla="*/ 22 h 284"/>
                <a:gd name="T4" fmla="*/ 239 w 306"/>
                <a:gd name="T5" fmla="*/ 3 h 284"/>
                <a:gd name="T6" fmla="*/ 262 w 306"/>
                <a:gd name="T7" fmla="*/ 21 h 284"/>
                <a:gd name="T8" fmla="*/ 284 w 306"/>
                <a:gd name="T9" fmla="*/ 40 h 284"/>
                <a:gd name="T10" fmla="*/ 299 w 306"/>
                <a:gd name="T11" fmla="*/ 64 h 284"/>
                <a:gd name="T12" fmla="*/ 280 w 306"/>
                <a:gd name="T13" fmla="*/ 85 h 284"/>
                <a:gd name="T14" fmla="*/ 258 w 306"/>
                <a:gd name="T15" fmla="*/ 105 h 284"/>
                <a:gd name="T16" fmla="*/ 241 w 306"/>
                <a:gd name="T17" fmla="*/ 123 h 284"/>
                <a:gd name="T18" fmla="*/ 243 w 306"/>
                <a:gd name="T19" fmla="*/ 124 h 284"/>
                <a:gd name="T20" fmla="*/ 239 w 306"/>
                <a:gd name="T21" fmla="*/ 96 h 284"/>
                <a:gd name="T22" fmla="*/ 238 w 306"/>
                <a:gd name="T23" fmla="*/ 95 h 284"/>
                <a:gd name="T24" fmla="*/ 208 w 306"/>
                <a:gd name="T25" fmla="*/ 96 h 284"/>
                <a:gd name="T26" fmla="*/ 180 w 306"/>
                <a:gd name="T27" fmla="*/ 100 h 284"/>
                <a:gd name="T28" fmla="*/ 146 w 306"/>
                <a:gd name="T29" fmla="*/ 101 h 284"/>
                <a:gd name="T30" fmla="*/ 116 w 306"/>
                <a:gd name="T31" fmla="*/ 101 h 284"/>
                <a:gd name="T32" fmla="*/ 42 w 306"/>
                <a:gd name="T33" fmla="*/ 102 h 284"/>
                <a:gd name="T34" fmla="*/ 3 w 306"/>
                <a:gd name="T35" fmla="*/ 161 h 284"/>
                <a:gd name="T36" fmla="*/ 4 w 306"/>
                <a:gd name="T37" fmla="*/ 220 h 284"/>
                <a:gd name="T38" fmla="*/ 3 w 306"/>
                <a:gd name="T39" fmla="*/ 249 h 284"/>
                <a:gd name="T40" fmla="*/ 0 w 306"/>
                <a:gd name="T41" fmla="*/ 282 h 284"/>
                <a:gd name="T42" fmla="*/ 2 w 306"/>
                <a:gd name="T43" fmla="*/ 283 h 284"/>
                <a:gd name="T44" fmla="*/ 4 w 306"/>
                <a:gd name="T45" fmla="*/ 283 h 284"/>
                <a:gd name="T46" fmla="*/ 3 w 306"/>
                <a:gd name="T47" fmla="*/ 280 h 284"/>
                <a:gd name="T48" fmla="*/ 5 w 306"/>
                <a:gd name="T49" fmla="*/ 257 h 284"/>
                <a:gd name="T50" fmla="*/ 6 w 306"/>
                <a:gd name="T51" fmla="*/ 227 h 284"/>
                <a:gd name="T52" fmla="*/ 5 w 306"/>
                <a:gd name="T53" fmla="*/ 168 h 284"/>
                <a:gd name="T54" fmla="*/ 22 w 306"/>
                <a:gd name="T55" fmla="*/ 115 h 284"/>
                <a:gd name="T56" fmla="*/ 60 w 306"/>
                <a:gd name="T57" fmla="*/ 102 h 284"/>
                <a:gd name="T58" fmla="*/ 96 w 306"/>
                <a:gd name="T59" fmla="*/ 103 h 284"/>
                <a:gd name="T60" fmla="*/ 142 w 306"/>
                <a:gd name="T61" fmla="*/ 103 h 284"/>
                <a:gd name="T62" fmla="*/ 172 w 306"/>
                <a:gd name="T63" fmla="*/ 104 h 284"/>
                <a:gd name="T64" fmla="*/ 200 w 306"/>
                <a:gd name="T65" fmla="*/ 99 h 284"/>
                <a:gd name="T66" fmla="*/ 231 w 306"/>
                <a:gd name="T67" fmla="*/ 98 h 284"/>
                <a:gd name="T68" fmla="*/ 239 w 306"/>
                <a:gd name="T69" fmla="*/ 109 h 284"/>
                <a:gd name="T70" fmla="*/ 241 w 306"/>
                <a:gd name="T71" fmla="*/ 124 h 284"/>
                <a:gd name="T72" fmla="*/ 243 w 306"/>
                <a:gd name="T73" fmla="*/ 125 h 284"/>
                <a:gd name="T74" fmla="*/ 260 w 306"/>
                <a:gd name="T75" fmla="*/ 107 h 284"/>
                <a:gd name="T76" fmla="*/ 282 w 306"/>
                <a:gd name="T77" fmla="*/ 86 h 284"/>
                <a:gd name="T78" fmla="*/ 304 w 306"/>
                <a:gd name="T79" fmla="*/ 57 h 284"/>
                <a:gd name="T80" fmla="*/ 297 w 306"/>
                <a:gd name="T81" fmla="*/ 47 h 284"/>
                <a:gd name="T82" fmla="*/ 275 w 306"/>
                <a:gd name="T83" fmla="*/ 29 h 284"/>
                <a:gd name="T84" fmla="*/ 254 w 306"/>
                <a:gd name="T85" fmla="*/ 10 h 284"/>
                <a:gd name="T86" fmla="*/ 237 w 306"/>
                <a:gd name="T87" fmla="*/ 0 h 284"/>
                <a:gd name="T88" fmla="*/ 235 w 306"/>
                <a:gd name="T89" fmla="*/ 1 h 284"/>
                <a:gd name="T90" fmla="*/ 235 w 306"/>
                <a:gd name="T91" fmla="*/ 13 h 284"/>
                <a:gd name="T92" fmla="*/ 235 w 306"/>
                <a:gd name="T93" fmla="*/ 42 h 284"/>
                <a:gd name="T94" fmla="*/ 237 w 306"/>
                <a:gd name="T95" fmla="*/ 43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06" h="284">
                  <a:moveTo>
                    <a:pt x="237" y="43"/>
                  </a:moveTo>
                  <a:cubicBezTo>
                    <a:pt x="238" y="36"/>
                    <a:pt x="239" y="29"/>
                    <a:pt x="239" y="22"/>
                  </a:cubicBezTo>
                  <a:cubicBezTo>
                    <a:pt x="239" y="19"/>
                    <a:pt x="235" y="2"/>
                    <a:pt x="239" y="3"/>
                  </a:cubicBezTo>
                  <a:cubicBezTo>
                    <a:pt x="246" y="4"/>
                    <a:pt x="256" y="16"/>
                    <a:pt x="262" y="21"/>
                  </a:cubicBezTo>
                  <a:cubicBezTo>
                    <a:pt x="269" y="28"/>
                    <a:pt x="277" y="34"/>
                    <a:pt x="284" y="40"/>
                  </a:cubicBezTo>
                  <a:cubicBezTo>
                    <a:pt x="291" y="47"/>
                    <a:pt x="306" y="52"/>
                    <a:pt x="299" y="64"/>
                  </a:cubicBezTo>
                  <a:cubicBezTo>
                    <a:pt x="294" y="72"/>
                    <a:pt x="286" y="78"/>
                    <a:pt x="280" y="85"/>
                  </a:cubicBezTo>
                  <a:cubicBezTo>
                    <a:pt x="273" y="92"/>
                    <a:pt x="265" y="98"/>
                    <a:pt x="258" y="105"/>
                  </a:cubicBezTo>
                  <a:cubicBezTo>
                    <a:pt x="252" y="111"/>
                    <a:pt x="247" y="118"/>
                    <a:pt x="241" y="123"/>
                  </a:cubicBezTo>
                  <a:cubicBezTo>
                    <a:pt x="242" y="124"/>
                    <a:pt x="242" y="124"/>
                    <a:pt x="243" y="124"/>
                  </a:cubicBezTo>
                  <a:cubicBezTo>
                    <a:pt x="243" y="115"/>
                    <a:pt x="241" y="105"/>
                    <a:pt x="239" y="96"/>
                  </a:cubicBezTo>
                  <a:cubicBezTo>
                    <a:pt x="239" y="95"/>
                    <a:pt x="238" y="95"/>
                    <a:pt x="238" y="95"/>
                  </a:cubicBezTo>
                  <a:cubicBezTo>
                    <a:pt x="228" y="95"/>
                    <a:pt x="218" y="95"/>
                    <a:pt x="208" y="96"/>
                  </a:cubicBezTo>
                  <a:cubicBezTo>
                    <a:pt x="198" y="96"/>
                    <a:pt x="189" y="99"/>
                    <a:pt x="180" y="100"/>
                  </a:cubicBezTo>
                  <a:cubicBezTo>
                    <a:pt x="168" y="102"/>
                    <a:pt x="157" y="101"/>
                    <a:pt x="146" y="101"/>
                  </a:cubicBezTo>
                  <a:cubicBezTo>
                    <a:pt x="136" y="100"/>
                    <a:pt x="126" y="101"/>
                    <a:pt x="116" y="101"/>
                  </a:cubicBezTo>
                  <a:cubicBezTo>
                    <a:pt x="91" y="101"/>
                    <a:pt x="66" y="96"/>
                    <a:pt x="42" y="102"/>
                  </a:cubicBezTo>
                  <a:cubicBezTo>
                    <a:pt x="13" y="109"/>
                    <a:pt x="5" y="135"/>
                    <a:pt x="3" y="161"/>
                  </a:cubicBezTo>
                  <a:cubicBezTo>
                    <a:pt x="1" y="181"/>
                    <a:pt x="3" y="200"/>
                    <a:pt x="4" y="220"/>
                  </a:cubicBezTo>
                  <a:cubicBezTo>
                    <a:pt x="4" y="230"/>
                    <a:pt x="3" y="240"/>
                    <a:pt x="3" y="249"/>
                  </a:cubicBezTo>
                  <a:cubicBezTo>
                    <a:pt x="2" y="260"/>
                    <a:pt x="0" y="271"/>
                    <a:pt x="0" y="282"/>
                  </a:cubicBezTo>
                  <a:cubicBezTo>
                    <a:pt x="1" y="283"/>
                    <a:pt x="1" y="284"/>
                    <a:pt x="2" y="283"/>
                  </a:cubicBezTo>
                  <a:cubicBezTo>
                    <a:pt x="3" y="283"/>
                    <a:pt x="3" y="283"/>
                    <a:pt x="4" y="283"/>
                  </a:cubicBezTo>
                  <a:cubicBezTo>
                    <a:pt x="5" y="282"/>
                    <a:pt x="5" y="280"/>
                    <a:pt x="3" y="280"/>
                  </a:cubicBezTo>
                  <a:cubicBezTo>
                    <a:pt x="3" y="280"/>
                    <a:pt x="4" y="259"/>
                    <a:pt x="5" y="257"/>
                  </a:cubicBezTo>
                  <a:cubicBezTo>
                    <a:pt x="6" y="247"/>
                    <a:pt x="6" y="237"/>
                    <a:pt x="6" y="227"/>
                  </a:cubicBezTo>
                  <a:cubicBezTo>
                    <a:pt x="7" y="208"/>
                    <a:pt x="4" y="188"/>
                    <a:pt x="5" y="168"/>
                  </a:cubicBezTo>
                  <a:cubicBezTo>
                    <a:pt x="5" y="150"/>
                    <a:pt x="8" y="129"/>
                    <a:pt x="22" y="115"/>
                  </a:cubicBezTo>
                  <a:cubicBezTo>
                    <a:pt x="32" y="105"/>
                    <a:pt x="47" y="102"/>
                    <a:pt x="60" y="102"/>
                  </a:cubicBezTo>
                  <a:cubicBezTo>
                    <a:pt x="72" y="101"/>
                    <a:pt x="85" y="102"/>
                    <a:pt x="96" y="103"/>
                  </a:cubicBezTo>
                  <a:cubicBezTo>
                    <a:pt x="112" y="104"/>
                    <a:pt x="127" y="104"/>
                    <a:pt x="142" y="103"/>
                  </a:cubicBezTo>
                  <a:cubicBezTo>
                    <a:pt x="152" y="103"/>
                    <a:pt x="162" y="104"/>
                    <a:pt x="172" y="104"/>
                  </a:cubicBezTo>
                  <a:cubicBezTo>
                    <a:pt x="182" y="103"/>
                    <a:pt x="191" y="101"/>
                    <a:pt x="200" y="99"/>
                  </a:cubicBezTo>
                  <a:cubicBezTo>
                    <a:pt x="211" y="97"/>
                    <a:pt x="221" y="100"/>
                    <a:pt x="231" y="98"/>
                  </a:cubicBezTo>
                  <a:cubicBezTo>
                    <a:pt x="239" y="97"/>
                    <a:pt x="238" y="103"/>
                    <a:pt x="239" y="109"/>
                  </a:cubicBezTo>
                  <a:cubicBezTo>
                    <a:pt x="240" y="114"/>
                    <a:pt x="241" y="119"/>
                    <a:pt x="241" y="124"/>
                  </a:cubicBezTo>
                  <a:cubicBezTo>
                    <a:pt x="241" y="125"/>
                    <a:pt x="242" y="126"/>
                    <a:pt x="243" y="125"/>
                  </a:cubicBezTo>
                  <a:cubicBezTo>
                    <a:pt x="249" y="120"/>
                    <a:pt x="254" y="113"/>
                    <a:pt x="260" y="107"/>
                  </a:cubicBezTo>
                  <a:cubicBezTo>
                    <a:pt x="267" y="100"/>
                    <a:pt x="274" y="93"/>
                    <a:pt x="282" y="86"/>
                  </a:cubicBezTo>
                  <a:cubicBezTo>
                    <a:pt x="287" y="81"/>
                    <a:pt x="306" y="67"/>
                    <a:pt x="304" y="57"/>
                  </a:cubicBezTo>
                  <a:cubicBezTo>
                    <a:pt x="303" y="52"/>
                    <a:pt x="301" y="49"/>
                    <a:pt x="297" y="47"/>
                  </a:cubicBezTo>
                  <a:cubicBezTo>
                    <a:pt x="289" y="41"/>
                    <a:pt x="282" y="35"/>
                    <a:pt x="275" y="29"/>
                  </a:cubicBezTo>
                  <a:cubicBezTo>
                    <a:pt x="268" y="22"/>
                    <a:pt x="261" y="17"/>
                    <a:pt x="254" y="10"/>
                  </a:cubicBezTo>
                  <a:cubicBezTo>
                    <a:pt x="249" y="6"/>
                    <a:pt x="244" y="1"/>
                    <a:pt x="237" y="0"/>
                  </a:cubicBezTo>
                  <a:cubicBezTo>
                    <a:pt x="236" y="0"/>
                    <a:pt x="236" y="0"/>
                    <a:pt x="235" y="1"/>
                  </a:cubicBezTo>
                  <a:cubicBezTo>
                    <a:pt x="234" y="5"/>
                    <a:pt x="235" y="9"/>
                    <a:pt x="235" y="13"/>
                  </a:cubicBezTo>
                  <a:cubicBezTo>
                    <a:pt x="237" y="23"/>
                    <a:pt x="237" y="32"/>
                    <a:pt x="235" y="42"/>
                  </a:cubicBezTo>
                  <a:cubicBezTo>
                    <a:pt x="234" y="44"/>
                    <a:pt x="237" y="44"/>
                    <a:pt x="237"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 name="Freeform 1270"/>
            <p:cNvSpPr/>
            <p:nvPr/>
          </p:nvSpPr>
          <p:spPr bwMode="auto">
            <a:xfrm>
              <a:off x="2799089" y="3615547"/>
              <a:ext cx="2043748" cy="2396133"/>
            </a:xfrm>
            <a:custGeom>
              <a:avLst/>
              <a:gdLst>
                <a:gd name="T0" fmla="*/ 12 w 175"/>
                <a:gd name="T1" fmla="*/ 179 h 180"/>
                <a:gd name="T2" fmla="*/ 27 w 175"/>
                <a:gd name="T3" fmla="*/ 66 h 180"/>
                <a:gd name="T4" fmla="*/ 78 w 175"/>
                <a:gd name="T5" fmla="*/ 49 h 180"/>
                <a:gd name="T6" fmla="*/ 92 w 175"/>
                <a:gd name="T7" fmla="*/ 48 h 180"/>
                <a:gd name="T8" fmla="*/ 93 w 175"/>
                <a:gd name="T9" fmla="*/ 62 h 180"/>
                <a:gd name="T10" fmla="*/ 79 w 175"/>
                <a:gd name="T11" fmla="*/ 88 h 180"/>
                <a:gd name="T12" fmla="*/ 80 w 175"/>
                <a:gd name="T13" fmla="*/ 90 h 180"/>
                <a:gd name="T14" fmla="*/ 93 w 175"/>
                <a:gd name="T15" fmla="*/ 86 h 180"/>
                <a:gd name="T16" fmla="*/ 121 w 175"/>
                <a:gd name="T17" fmla="*/ 72 h 180"/>
                <a:gd name="T18" fmla="*/ 156 w 175"/>
                <a:gd name="T19" fmla="*/ 57 h 180"/>
                <a:gd name="T20" fmla="*/ 174 w 175"/>
                <a:gd name="T21" fmla="*/ 49 h 180"/>
                <a:gd name="T22" fmla="*/ 174 w 175"/>
                <a:gd name="T23" fmla="*/ 47 h 180"/>
                <a:gd name="T24" fmla="*/ 155 w 175"/>
                <a:gd name="T25" fmla="*/ 30 h 180"/>
                <a:gd name="T26" fmla="*/ 122 w 175"/>
                <a:gd name="T27" fmla="*/ 1 h 180"/>
                <a:gd name="T28" fmla="*/ 121 w 175"/>
                <a:gd name="T29" fmla="*/ 3 h 180"/>
                <a:gd name="T30" fmla="*/ 164 w 175"/>
                <a:gd name="T31" fmla="*/ 40 h 180"/>
                <a:gd name="T32" fmla="*/ 167 w 175"/>
                <a:gd name="T33" fmla="*/ 50 h 180"/>
                <a:gd name="T34" fmla="*/ 155 w 175"/>
                <a:gd name="T35" fmla="*/ 55 h 180"/>
                <a:gd name="T36" fmla="*/ 130 w 175"/>
                <a:gd name="T37" fmla="*/ 65 h 180"/>
                <a:gd name="T38" fmla="*/ 105 w 175"/>
                <a:gd name="T39" fmla="*/ 76 h 180"/>
                <a:gd name="T40" fmla="*/ 86 w 175"/>
                <a:gd name="T41" fmla="*/ 87 h 180"/>
                <a:gd name="T42" fmla="*/ 87 w 175"/>
                <a:gd name="T43" fmla="*/ 78 h 180"/>
                <a:gd name="T44" fmla="*/ 94 w 175"/>
                <a:gd name="T45" fmla="*/ 67 h 180"/>
                <a:gd name="T46" fmla="*/ 100 w 175"/>
                <a:gd name="T47" fmla="*/ 47 h 180"/>
                <a:gd name="T48" fmla="*/ 99 w 175"/>
                <a:gd name="T49" fmla="*/ 46 h 180"/>
                <a:gd name="T50" fmla="*/ 83 w 175"/>
                <a:gd name="T51" fmla="*/ 46 h 180"/>
                <a:gd name="T52" fmla="*/ 54 w 175"/>
                <a:gd name="T53" fmla="*/ 49 h 180"/>
                <a:gd name="T54" fmla="*/ 19 w 175"/>
                <a:gd name="T55" fmla="*/ 72 h 180"/>
                <a:gd name="T56" fmla="*/ 9 w 175"/>
                <a:gd name="T57" fmla="*/ 117 h 180"/>
                <a:gd name="T58" fmla="*/ 10 w 175"/>
                <a:gd name="T59" fmla="*/ 179 h 180"/>
                <a:gd name="T60" fmla="*/ 12 w 175"/>
                <a:gd name="T61" fmla="*/ 17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75" h="180">
                  <a:moveTo>
                    <a:pt x="12" y="179"/>
                  </a:moveTo>
                  <a:cubicBezTo>
                    <a:pt x="16" y="142"/>
                    <a:pt x="0" y="97"/>
                    <a:pt x="27" y="66"/>
                  </a:cubicBezTo>
                  <a:cubicBezTo>
                    <a:pt x="41" y="50"/>
                    <a:pt x="59" y="52"/>
                    <a:pt x="78" y="49"/>
                  </a:cubicBezTo>
                  <a:cubicBezTo>
                    <a:pt x="83" y="49"/>
                    <a:pt x="87" y="48"/>
                    <a:pt x="92" y="48"/>
                  </a:cubicBezTo>
                  <a:cubicBezTo>
                    <a:pt x="101" y="47"/>
                    <a:pt x="95" y="58"/>
                    <a:pt x="93" y="62"/>
                  </a:cubicBezTo>
                  <a:cubicBezTo>
                    <a:pt x="89" y="71"/>
                    <a:pt x="83" y="79"/>
                    <a:pt x="79" y="88"/>
                  </a:cubicBezTo>
                  <a:cubicBezTo>
                    <a:pt x="79" y="88"/>
                    <a:pt x="79" y="90"/>
                    <a:pt x="80" y="90"/>
                  </a:cubicBezTo>
                  <a:cubicBezTo>
                    <a:pt x="85" y="91"/>
                    <a:pt x="89" y="89"/>
                    <a:pt x="93" y="86"/>
                  </a:cubicBezTo>
                  <a:cubicBezTo>
                    <a:pt x="103" y="81"/>
                    <a:pt x="111" y="76"/>
                    <a:pt x="121" y="72"/>
                  </a:cubicBezTo>
                  <a:cubicBezTo>
                    <a:pt x="132" y="67"/>
                    <a:pt x="144" y="62"/>
                    <a:pt x="156" y="57"/>
                  </a:cubicBezTo>
                  <a:cubicBezTo>
                    <a:pt x="162" y="55"/>
                    <a:pt x="169" y="53"/>
                    <a:pt x="174" y="49"/>
                  </a:cubicBezTo>
                  <a:cubicBezTo>
                    <a:pt x="174" y="48"/>
                    <a:pt x="175" y="47"/>
                    <a:pt x="174" y="47"/>
                  </a:cubicBezTo>
                  <a:cubicBezTo>
                    <a:pt x="169" y="40"/>
                    <a:pt x="162" y="35"/>
                    <a:pt x="155" y="30"/>
                  </a:cubicBezTo>
                  <a:cubicBezTo>
                    <a:pt x="143" y="21"/>
                    <a:pt x="133" y="10"/>
                    <a:pt x="122" y="1"/>
                  </a:cubicBezTo>
                  <a:cubicBezTo>
                    <a:pt x="121" y="0"/>
                    <a:pt x="119" y="2"/>
                    <a:pt x="121" y="3"/>
                  </a:cubicBezTo>
                  <a:cubicBezTo>
                    <a:pt x="135" y="15"/>
                    <a:pt x="149" y="28"/>
                    <a:pt x="164" y="40"/>
                  </a:cubicBezTo>
                  <a:cubicBezTo>
                    <a:pt x="167" y="42"/>
                    <a:pt x="173" y="47"/>
                    <a:pt x="167" y="50"/>
                  </a:cubicBezTo>
                  <a:cubicBezTo>
                    <a:pt x="164" y="52"/>
                    <a:pt x="159" y="54"/>
                    <a:pt x="155" y="55"/>
                  </a:cubicBezTo>
                  <a:cubicBezTo>
                    <a:pt x="147" y="58"/>
                    <a:pt x="139" y="62"/>
                    <a:pt x="130" y="65"/>
                  </a:cubicBezTo>
                  <a:cubicBezTo>
                    <a:pt x="122" y="69"/>
                    <a:pt x="114" y="72"/>
                    <a:pt x="105" y="76"/>
                  </a:cubicBezTo>
                  <a:cubicBezTo>
                    <a:pt x="99" y="80"/>
                    <a:pt x="93" y="85"/>
                    <a:pt x="86" y="87"/>
                  </a:cubicBezTo>
                  <a:cubicBezTo>
                    <a:pt x="79" y="89"/>
                    <a:pt x="87" y="79"/>
                    <a:pt x="87" y="78"/>
                  </a:cubicBezTo>
                  <a:cubicBezTo>
                    <a:pt x="90" y="74"/>
                    <a:pt x="92" y="70"/>
                    <a:pt x="94" y="67"/>
                  </a:cubicBezTo>
                  <a:cubicBezTo>
                    <a:pt x="97" y="60"/>
                    <a:pt x="99" y="54"/>
                    <a:pt x="100" y="47"/>
                  </a:cubicBezTo>
                  <a:cubicBezTo>
                    <a:pt x="100" y="47"/>
                    <a:pt x="99" y="46"/>
                    <a:pt x="99" y="46"/>
                  </a:cubicBezTo>
                  <a:cubicBezTo>
                    <a:pt x="93" y="44"/>
                    <a:pt x="88" y="45"/>
                    <a:pt x="83" y="46"/>
                  </a:cubicBezTo>
                  <a:cubicBezTo>
                    <a:pt x="73" y="47"/>
                    <a:pt x="64" y="47"/>
                    <a:pt x="54" y="49"/>
                  </a:cubicBezTo>
                  <a:cubicBezTo>
                    <a:pt x="40" y="51"/>
                    <a:pt x="28" y="60"/>
                    <a:pt x="19" y="72"/>
                  </a:cubicBezTo>
                  <a:cubicBezTo>
                    <a:pt x="9" y="85"/>
                    <a:pt x="8" y="101"/>
                    <a:pt x="9" y="117"/>
                  </a:cubicBezTo>
                  <a:cubicBezTo>
                    <a:pt x="10" y="138"/>
                    <a:pt x="12" y="158"/>
                    <a:pt x="10" y="179"/>
                  </a:cubicBezTo>
                  <a:cubicBezTo>
                    <a:pt x="9" y="180"/>
                    <a:pt x="12" y="180"/>
                    <a:pt x="12" y="179"/>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1271"/>
            <p:cNvSpPr/>
            <p:nvPr/>
          </p:nvSpPr>
          <p:spPr bwMode="auto">
            <a:xfrm>
              <a:off x="3613628" y="4458646"/>
              <a:ext cx="1382242" cy="1526354"/>
            </a:xfrm>
            <a:custGeom>
              <a:avLst/>
              <a:gdLst>
                <a:gd name="T0" fmla="*/ 5 w 126"/>
                <a:gd name="T1" fmla="*/ 119 h 121"/>
                <a:gd name="T2" fmla="*/ 15 w 126"/>
                <a:gd name="T3" fmla="*/ 72 h 121"/>
                <a:gd name="T4" fmla="*/ 35 w 126"/>
                <a:gd name="T5" fmla="*/ 63 h 121"/>
                <a:gd name="T6" fmla="*/ 48 w 126"/>
                <a:gd name="T7" fmla="*/ 62 h 121"/>
                <a:gd name="T8" fmla="*/ 53 w 126"/>
                <a:gd name="T9" fmla="*/ 72 h 121"/>
                <a:gd name="T10" fmla="*/ 58 w 126"/>
                <a:gd name="T11" fmla="*/ 87 h 121"/>
                <a:gd name="T12" fmla="*/ 75 w 126"/>
                <a:gd name="T13" fmla="*/ 79 h 121"/>
                <a:gd name="T14" fmla="*/ 109 w 126"/>
                <a:gd name="T15" fmla="*/ 53 h 121"/>
                <a:gd name="T16" fmla="*/ 124 w 126"/>
                <a:gd name="T17" fmla="*/ 40 h 121"/>
                <a:gd name="T18" fmla="*/ 111 w 126"/>
                <a:gd name="T19" fmla="*/ 23 h 121"/>
                <a:gd name="T20" fmla="*/ 78 w 126"/>
                <a:gd name="T21" fmla="*/ 1 h 121"/>
                <a:gd name="T22" fmla="*/ 77 w 126"/>
                <a:gd name="T23" fmla="*/ 3 h 121"/>
                <a:gd name="T24" fmla="*/ 105 w 126"/>
                <a:gd name="T25" fmla="*/ 22 h 121"/>
                <a:gd name="T26" fmla="*/ 120 w 126"/>
                <a:gd name="T27" fmla="*/ 35 h 121"/>
                <a:gd name="T28" fmla="*/ 107 w 126"/>
                <a:gd name="T29" fmla="*/ 51 h 121"/>
                <a:gd name="T30" fmla="*/ 78 w 126"/>
                <a:gd name="T31" fmla="*/ 73 h 121"/>
                <a:gd name="T32" fmla="*/ 65 w 126"/>
                <a:gd name="T33" fmla="*/ 83 h 121"/>
                <a:gd name="T34" fmla="*/ 57 w 126"/>
                <a:gd name="T35" fmla="*/ 67 h 121"/>
                <a:gd name="T36" fmla="*/ 25 w 126"/>
                <a:gd name="T37" fmla="*/ 64 h 121"/>
                <a:gd name="T38" fmla="*/ 4 w 126"/>
                <a:gd name="T39" fmla="*/ 81 h 121"/>
                <a:gd name="T40" fmla="*/ 2 w 126"/>
                <a:gd name="T41" fmla="*/ 119 h 121"/>
                <a:gd name="T42" fmla="*/ 5 w 126"/>
                <a:gd name="T43" fmla="*/ 119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6" h="121">
                  <a:moveTo>
                    <a:pt x="5" y="119"/>
                  </a:moveTo>
                  <a:cubicBezTo>
                    <a:pt x="5" y="103"/>
                    <a:pt x="1" y="83"/>
                    <a:pt x="15" y="72"/>
                  </a:cubicBezTo>
                  <a:cubicBezTo>
                    <a:pt x="21" y="67"/>
                    <a:pt x="28" y="65"/>
                    <a:pt x="35" y="63"/>
                  </a:cubicBezTo>
                  <a:cubicBezTo>
                    <a:pt x="39" y="62"/>
                    <a:pt x="43" y="62"/>
                    <a:pt x="48" y="62"/>
                  </a:cubicBezTo>
                  <a:cubicBezTo>
                    <a:pt x="58" y="61"/>
                    <a:pt x="54" y="68"/>
                    <a:pt x="53" y="72"/>
                  </a:cubicBezTo>
                  <a:cubicBezTo>
                    <a:pt x="52" y="77"/>
                    <a:pt x="53" y="85"/>
                    <a:pt x="58" y="87"/>
                  </a:cubicBezTo>
                  <a:cubicBezTo>
                    <a:pt x="64" y="88"/>
                    <a:pt x="71" y="82"/>
                    <a:pt x="75" y="79"/>
                  </a:cubicBezTo>
                  <a:cubicBezTo>
                    <a:pt x="86" y="70"/>
                    <a:pt x="96" y="59"/>
                    <a:pt x="109" y="53"/>
                  </a:cubicBezTo>
                  <a:cubicBezTo>
                    <a:pt x="113" y="51"/>
                    <a:pt x="124" y="47"/>
                    <a:pt x="124" y="40"/>
                  </a:cubicBezTo>
                  <a:cubicBezTo>
                    <a:pt x="124" y="32"/>
                    <a:pt x="116" y="27"/>
                    <a:pt x="111" y="23"/>
                  </a:cubicBezTo>
                  <a:cubicBezTo>
                    <a:pt x="100" y="15"/>
                    <a:pt x="89" y="7"/>
                    <a:pt x="78" y="1"/>
                  </a:cubicBezTo>
                  <a:cubicBezTo>
                    <a:pt x="77" y="0"/>
                    <a:pt x="75" y="2"/>
                    <a:pt x="77" y="3"/>
                  </a:cubicBezTo>
                  <a:cubicBezTo>
                    <a:pt x="87" y="8"/>
                    <a:pt x="96" y="15"/>
                    <a:pt x="105" y="22"/>
                  </a:cubicBezTo>
                  <a:cubicBezTo>
                    <a:pt x="111" y="25"/>
                    <a:pt x="116" y="30"/>
                    <a:pt x="120" y="35"/>
                  </a:cubicBezTo>
                  <a:cubicBezTo>
                    <a:pt x="126" y="43"/>
                    <a:pt x="112" y="48"/>
                    <a:pt x="107" y="51"/>
                  </a:cubicBezTo>
                  <a:cubicBezTo>
                    <a:pt x="96" y="56"/>
                    <a:pt x="88" y="64"/>
                    <a:pt x="78" y="73"/>
                  </a:cubicBezTo>
                  <a:cubicBezTo>
                    <a:pt x="74" y="76"/>
                    <a:pt x="70" y="80"/>
                    <a:pt x="65" y="83"/>
                  </a:cubicBezTo>
                  <a:cubicBezTo>
                    <a:pt x="55" y="89"/>
                    <a:pt x="56" y="73"/>
                    <a:pt x="57" y="67"/>
                  </a:cubicBezTo>
                  <a:cubicBezTo>
                    <a:pt x="60" y="52"/>
                    <a:pt x="31" y="61"/>
                    <a:pt x="25" y="64"/>
                  </a:cubicBezTo>
                  <a:cubicBezTo>
                    <a:pt x="17" y="67"/>
                    <a:pt x="8" y="72"/>
                    <a:pt x="4" y="81"/>
                  </a:cubicBezTo>
                  <a:cubicBezTo>
                    <a:pt x="0" y="93"/>
                    <a:pt x="2" y="107"/>
                    <a:pt x="2" y="119"/>
                  </a:cubicBezTo>
                  <a:cubicBezTo>
                    <a:pt x="2" y="121"/>
                    <a:pt x="5" y="121"/>
                    <a:pt x="5" y="119"/>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Freeform 1272"/>
            <p:cNvSpPr/>
            <p:nvPr/>
          </p:nvSpPr>
          <p:spPr bwMode="auto">
            <a:xfrm>
              <a:off x="1352670" y="5910284"/>
              <a:ext cx="2354755" cy="122750"/>
            </a:xfrm>
            <a:custGeom>
              <a:avLst/>
              <a:gdLst>
                <a:gd name="T0" fmla="*/ 2 w 202"/>
                <a:gd name="T1" fmla="*/ 7 h 10"/>
                <a:gd name="T2" fmla="*/ 46 w 202"/>
                <a:gd name="T3" fmla="*/ 8 h 10"/>
                <a:gd name="T4" fmla="*/ 97 w 202"/>
                <a:gd name="T5" fmla="*/ 7 h 10"/>
                <a:gd name="T6" fmla="*/ 200 w 202"/>
                <a:gd name="T7" fmla="*/ 2 h 10"/>
                <a:gd name="T8" fmla="*/ 200 w 202"/>
                <a:gd name="T9" fmla="*/ 0 h 10"/>
                <a:gd name="T10" fmla="*/ 101 w 202"/>
                <a:gd name="T11" fmla="*/ 5 h 10"/>
                <a:gd name="T12" fmla="*/ 54 w 202"/>
                <a:gd name="T13" fmla="*/ 5 h 10"/>
                <a:gd name="T14" fmla="*/ 3 w 202"/>
                <a:gd name="T15" fmla="*/ 5 h 10"/>
                <a:gd name="T16" fmla="*/ 2 w 202"/>
                <a:gd name="T17" fmla="*/ 7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2" h="10">
                  <a:moveTo>
                    <a:pt x="2" y="7"/>
                  </a:moveTo>
                  <a:cubicBezTo>
                    <a:pt x="17" y="10"/>
                    <a:pt x="31" y="8"/>
                    <a:pt x="46" y="8"/>
                  </a:cubicBezTo>
                  <a:cubicBezTo>
                    <a:pt x="63" y="7"/>
                    <a:pt x="80" y="6"/>
                    <a:pt x="97" y="7"/>
                  </a:cubicBezTo>
                  <a:cubicBezTo>
                    <a:pt x="132" y="9"/>
                    <a:pt x="166" y="2"/>
                    <a:pt x="200" y="2"/>
                  </a:cubicBezTo>
                  <a:cubicBezTo>
                    <a:pt x="202" y="2"/>
                    <a:pt x="202" y="0"/>
                    <a:pt x="200" y="0"/>
                  </a:cubicBezTo>
                  <a:cubicBezTo>
                    <a:pt x="167" y="0"/>
                    <a:pt x="134" y="7"/>
                    <a:pt x="101" y="5"/>
                  </a:cubicBezTo>
                  <a:cubicBezTo>
                    <a:pt x="85" y="4"/>
                    <a:pt x="70" y="4"/>
                    <a:pt x="54" y="5"/>
                  </a:cubicBezTo>
                  <a:cubicBezTo>
                    <a:pt x="36" y="5"/>
                    <a:pt x="19" y="8"/>
                    <a:pt x="3" y="5"/>
                  </a:cubicBezTo>
                  <a:cubicBezTo>
                    <a:pt x="1" y="5"/>
                    <a:pt x="0" y="7"/>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1273"/>
            <p:cNvSpPr/>
            <p:nvPr/>
          </p:nvSpPr>
          <p:spPr bwMode="auto">
            <a:xfrm>
              <a:off x="1643927" y="5365919"/>
              <a:ext cx="232021" cy="389596"/>
            </a:xfrm>
            <a:custGeom>
              <a:avLst/>
              <a:gdLst>
                <a:gd name="T0" fmla="*/ 3 w 20"/>
                <a:gd name="T1" fmla="*/ 18 h 31"/>
                <a:gd name="T2" fmla="*/ 1 w 20"/>
                <a:gd name="T3" fmla="*/ 29 h 31"/>
                <a:gd name="T4" fmla="*/ 3 w 20"/>
                <a:gd name="T5" fmla="*/ 29 h 31"/>
                <a:gd name="T6" fmla="*/ 9 w 20"/>
                <a:gd name="T7" fmla="*/ 2 h 31"/>
                <a:gd name="T8" fmla="*/ 7 w 20"/>
                <a:gd name="T9" fmla="*/ 3 h 31"/>
                <a:gd name="T10" fmla="*/ 14 w 20"/>
                <a:gd name="T11" fmla="*/ 15 h 31"/>
                <a:gd name="T12" fmla="*/ 18 w 20"/>
                <a:gd name="T13" fmla="*/ 27 h 31"/>
                <a:gd name="T14" fmla="*/ 20 w 20"/>
                <a:gd name="T15" fmla="*/ 26 h 31"/>
                <a:gd name="T16" fmla="*/ 6 w 20"/>
                <a:gd name="T17" fmla="*/ 17 h 31"/>
                <a:gd name="T18" fmla="*/ 6 w 20"/>
                <a:gd name="T19" fmla="*/ 20 h 31"/>
                <a:gd name="T20" fmla="*/ 18 w 20"/>
                <a:gd name="T21" fmla="*/ 26 h 31"/>
                <a:gd name="T22" fmla="*/ 20 w 20"/>
                <a:gd name="T23" fmla="*/ 25 h 31"/>
                <a:gd name="T24" fmla="*/ 9 w 20"/>
                <a:gd name="T25" fmla="*/ 0 h 31"/>
                <a:gd name="T26" fmla="*/ 7 w 20"/>
                <a:gd name="T27" fmla="*/ 1 h 31"/>
                <a:gd name="T28" fmla="*/ 1 w 20"/>
                <a:gd name="T29" fmla="*/ 29 h 31"/>
                <a:gd name="T30" fmla="*/ 3 w 20"/>
                <a:gd name="T31" fmla="*/ 29 h 31"/>
                <a:gd name="T32" fmla="*/ 6 w 20"/>
                <a:gd name="T33" fmla="*/ 18 h 31"/>
                <a:gd name="T34" fmla="*/ 3 w 20"/>
                <a:gd name="T35" fmla="*/ 18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 h="31">
                  <a:moveTo>
                    <a:pt x="3" y="18"/>
                  </a:moveTo>
                  <a:cubicBezTo>
                    <a:pt x="3" y="22"/>
                    <a:pt x="2" y="25"/>
                    <a:pt x="1" y="29"/>
                  </a:cubicBezTo>
                  <a:cubicBezTo>
                    <a:pt x="0" y="30"/>
                    <a:pt x="3" y="31"/>
                    <a:pt x="3" y="29"/>
                  </a:cubicBezTo>
                  <a:cubicBezTo>
                    <a:pt x="6" y="20"/>
                    <a:pt x="7" y="11"/>
                    <a:pt x="9" y="2"/>
                  </a:cubicBezTo>
                  <a:cubicBezTo>
                    <a:pt x="9" y="2"/>
                    <a:pt x="8" y="3"/>
                    <a:pt x="7" y="3"/>
                  </a:cubicBezTo>
                  <a:cubicBezTo>
                    <a:pt x="12" y="5"/>
                    <a:pt x="13" y="11"/>
                    <a:pt x="14" y="15"/>
                  </a:cubicBezTo>
                  <a:cubicBezTo>
                    <a:pt x="15" y="19"/>
                    <a:pt x="15" y="23"/>
                    <a:pt x="18" y="27"/>
                  </a:cubicBezTo>
                  <a:cubicBezTo>
                    <a:pt x="18" y="28"/>
                    <a:pt x="20" y="27"/>
                    <a:pt x="20" y="26"/>
                  </a:cubicBezTo>
                  <a:cubicBezTo>
                    <a:pt x="18" y="18"/>
                    <a:pt x="13" y="19"/>
                    <a:pt x="6" y="17"/>
                  </a:cubicBezTo>
                  <a:cubicBezTo>
                    <a:pt x="5" y="17"/>
                    <a:pt x="4" y="19"/>
                    <a:pt x="6" y="20"/>
                  </a:cubicBezTo>
                  <a:cubicBezTo>
                    <a:pt x="11" y="21"/>
                    <a:pt x="15" y="20"/>
                    <a:pt x="18" y="26"/>
                  </a:cubicBezTo>
                  <a:cubicBezTo>
                    <a:pt x="18" y="26"/>
                    <a:pt x="19" y="26"/>
                    <a:pt x="20" y="25"/>
                  </a:cubicBezTo>
                  <a:cubicBezTo>
                    <a:pt x="16" y="18"/>
                    <a:pt x="17" y="4"/>
                    <a:pt x="9" y="0"/>
                  </a:cubicBezTo>
                  <a:cubicBezTo>
                    <a:pt x="8" y="0"/>
                    <a:pt x="7" y="0"/>
                    <a:pt x="7" y="1"/>
                  </a:cubicBezTo>
                  <a:cubicBezTo>
                    <a:pt x="4" y="10"/>
                    <a:pt x="4" y="20"/>
                    <a:pt x="1" y="29"/>
                  </a:cubicBezTo>
                  <a:cubicBezTo>
                    <a:pt x="2" y="29"/>
                    <a:pt x="3" y="29"/>
                    <a:pt x="3" y="29"/>
                  </a:cubicBezTo>
                  <a:cubicBezTo>
                    <a:pt x="4" y="26"/>
                    <a:pt x="6" y="22"/>
                    <a:pt x="6" y="18"/>
                  </a:cubicBezTo>
                  <a:cubicBezTo>
                    <a:pt x="6" y="17"/>
                    <a:pt x="3" y="17"/>
                    <a:pt x="3"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1274"/>
            <p:cNvSpPr/>
            <p:nvPr/>
          </p:nvSpPr>
          <p:spPr bwMode="auto">
            <a:xfrm>
              <a:off x="2399227" y="5339233"/>
              <a:ext cx="306069" cy="378922"/>
            </a:xfrm>
            <a:custGeom>
              <a:avLst/>
              <a:gdLst>
                <a:gd name="T0" fmla="*/ 1 w 26"/>
                <a:gd name="T1" fmla="*/ 18 h 30"/>
                <a:gd name="T2" fmla="*/ 3 w 26"/>
                <a:gd name="T3" fmla="*/ 27 h 30"/>
                <a:gd name="T4" fmla="*/ 6 w 26"/>
                <a:gd name="T5" fmla="*/ 26 h 30"/>
                <a:gd name="T6" fmla="*/ 5 w 26"/>
                <a:gd name="T7" fmla="*/ 4 h 30"/>
                <a:gd name="T8" fmla="*/ 9 w 26"/>
                <a:gd name="T9" fmla="*/ 4 h 30"/>
                <a:gd name="T10" fmla="*/ 6 w 26"/>
                <a:gd name="T11" fmla="*/ 10 h 30"/>
                <a:gd name="T12" fmla="*/ 6 w 26"/>
                <a:gd name="T13" fmla="*/ 12 h 30"/>
                <a:gd name="T14" fmla="*/ 19 w 26"/>
                <a:gd name="T15" fmla="*/ 19 h 30"/>
                <a:gd name="T16" fmla="*/ 3 w 26"/>
                <a:gd name="T17" fmla="*/ 24 h 30"/>
                <a:gd name="T18" fmla="*/ 2 w 26"/>
                <a:gd name="T19" fmla="*/ 25 h 30"/>
                <a:gd name="T20" fmla="*/ 21 w 26"/>
                <a:gd name="T21" fmla="*/ 22 h 30"/>
                <a:gd name="T22" fmla="*/ 7 w 26"/>
                <a:gd name="T23" fmla="*/ 10 h 30"/>
                <a:gd name="T24" fmla="*/ 7 w 26"/>
                <a:gd name="T25" fmla="*/ 12 h 30"/>
                <a:gd name="T26" fmla="*/ 12 w 26"/>
                <a:gd name="T27" fmla="*/ 4 h 30"/>
                <a:gd name="T28" fmla="*/ 6 w 26"/>
                <a:gd name="T29" fmla="*/ 0 h 30"/>
                <a:gd name="T30" fmla="*/ 0 w 26"/>
                <a:gd name="T31" fmla="*/ 8 h 30"/>
                <a:gd name="T32" fmla="*/ 3 w 26"/>
                <a:gd name="T33" fmla="*/ 27 h 30"/>
                <a:gd name="T34" fmla="*/ 5 w 26"/>
                <a:gd name="T35" fmla="*/ 25 h 30"/>
                <a:gd name="T36" fmla="*/ 4 w 26"/>
                <a:gd name="T37" fmla="*/ 17 h 30"/>
                <a:gd name="T38" fmla="*/ 1 w 26"/>
                <a:gd name="T39" fmla="*/ 18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 h="30">
                  <a:moveTo>
                    <a:pt x="1" y="18"/>
                  </a:moveTo>
                  <a:cubicBezTo>
                    <a:pt x="2" y="21"/>
                    <a:pt x="2" y="24"/>
                    <a:pt x="3" y="27"/>
                  </a:cubicBezTo>
                  <a:cubicBezTo>
                    <a:pt x="4" y="28"/>
                    <a:pt x="6" y="27"/>
                    <a:pt x="6" y="26"/>
                  </a:cubicBezTo>
                  <a:cubicBezTo>
                    <a:pt x="4" y="20"/>
                    <a:pt x="0" y="9"/>
                    <a:pt x="5" y="4"/>
                  </a:cubicBezTo>
                  <a:cubicBezTo>
                    <a:pt x="6" y="2"/>
                    <a:pt x="8" y="3"/>
                    <a:pt x="9" y="4"/>
                  </a:cubicBezTo>
                  <a:cubicBezTo>
                    <a:pt x="11" y="7"/>
                    <a:pt x="8" y="9"/>
                    <a:pt x="6" y="10"/>
                  </a:cubicBezTo>
                  <a:cubicBezTo>
                    <a:pt x="5" y="10"/>
                    <a:pt x="5" y="11"/>
                    <a:pt x="6" y="12"/>
                  </a:cubicBezTo>
                  <a:cubicBezTo>
                    <a:pt x="9" y="14"/>
                    <a:pt x="18" y="14"/>
                    <a:pt x="19" y="19"/>
                  </a:cubicBezTo>
                  <a:cubicBezTo>
                    <a:pt x="19" y="24"/>
                    <a:pt x="7" y="26"/>
                    <a:pt x="3" y="24"/>
                  </a:cubicBezTo>
                  <a:cubicBezTo>
                    <a:pt x="2" y="22"/>
                    <a:pt x="0" y="24"/>
                    <a:pt x="2" y="25"/>
                  </a:cubicBezTo>
                  <a:cubicBezTo>
                    <a:pt x="6" y="30"/>
                    <a:pt x="17" y="27"/>
                    <a:pt x="21" y="22"/>
                  </a:cubicBezTo>
                  <a:cubicBezTo>
                    <a:pt x="26" y="14"/>
                    <a:pt x="11" y="12"/>
                    <a:pt x="7" y="10"/>
                  </a:cubicBezTo>
                  <a:cubicBezTo>
                    <a:pt x="7" y="11"/>
                    <a:pt x="7" y="11"/>
                    <a:pt x="7" y="12"/>
                  </a:cubicBezTo>
                  <a:cubicBezTo>
                    <a:pt x="10" y="11"/>
                    <a:pt x="13" y="8"/>
                    <a:pt x="12" y="4"/>
                  </a:cubicBezTo>
                  <a:cubicBezTo>
                    <a:pt x="12" y="2"/>
                    <a:pt x="9" y="0"/>
                    <a:pt x="6" y="0"/>
                  </a:cubicBezTo>
                  <a:cubicBezTo>
                    <a:pt x="3" y="0"/>
                    <a:pt x="1" y="5"/>
                    <a:pt x="0" y="8"/>
                  </a:cubicBezTo>
                  <a:cubicBezTo>
                    <a:pt x="0" y="14"/>
                    <a:pt x="2" y="21"/>
                    <a:pt x="3" y="27"/>
                  </a:cubicBezTo>
                  <a:cubicBezTo>
                    <a:pt x="4" y="26"/>
                    <a:pt x="5" y="26"/>
                    <a:pt x="5" y="25"/>
                  </a:cubicBezTo>
                  <a:cubicBezTo>
                    <a:pt x="4" y="23"/>
                    <a:pt x="4" y="20"/>
                    <a:pt x="4" y="17"/>
                  </a:cubicBezTo>
                  <a:cubicBezTo>
                    <a:pt x="3" y="15"/>
                    <a:pt x="1" y="16"/>
                    <a:pt x="1" y="18"/>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1275"/>
            <p:cNvSpPr/>
            <p:nvPr/>
          </p:nvSpPr>
          <p:spPr bwMode="auto">
            <a:xfrm>
              <a:off x="3065665" y="5291203"/>
              <a:ext cx="360373" cy="400269"/>
            </a:xfrm>
            <a:custGeom>
              <a:avLst/>
              <a:gdLst>
                <a:gd name="T0" fmla="*/ 19 w 31"/>
                <a:gd name="T1" fmla="*/ 6 h 32"/>
                <a:gd name="T2" fmla="*/ 2 w 31"/>
                <a:gd name="T3" fmla="*/ 21 h 32"/>
                <a:gd name="T4" fmla="*/ 30 w 31"/>
                <a:gd name="T5" fmla="*/ 26 h 32"/>
                <a:gd name="T6" fmla="*/ 28 w 31"/>
                <a:gd name="T7" fmla="*/ 24 h 32"/>
                <a:gd name="T8" fmla="*/ 7 w 31"/>
                <a:gd name="T9" fmla="*/ 24 h 32"/>
                <a:gd name="T10" fmla="*/ 17 w 31"/>
                <a:gd name="T11" fmla="*/ 9 h 32"/>
                <a:gd name="T12" fmla="*/ 19 w 31"/>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1" h="32">
                  <a:moveTo>
                    <a:pt x="19" y="6"/>
                  </a:moveTo>
                  <a:cubicBezTo>
                    <a:pt x="10" y="0"/>
                    <a:pt x="0" y="14"/>
                    <a:pt x="2" y="21"/>
                  </a:cubicBezTo>
                  <a:cubicBezTo>
                    <a:pt x="5" y="32"/>
                    <a:pt x="23" y="31"/>
                    <a:pt x="30" y="26"/>
                  </a:cubicBezTo>
                  <a:cubicBezTo>
                    <a:pt x="31" y="25"/>
                    <a:pt x="29" y="23"/>
                    <a:pt x="28" y="24"/>
                  </a:cubicBezTo>
                  <a:cubicBezTo>
                    <a:pt x="22" y="28"/>
                    <a:pt x="12" y="28"/>
                    <a:pt x="7" y="24"/>
                  </a:cubicBezTo>
                  <a:cubicBezTo>
                    <a:pt x="0" y="18"/>
                    <a:pt x="10" y="3"/>
                    <a:pt x="17" y="9"/>
                  </a:cubicBezTo>
                  <a:cubicBezTo>
                    <a:pt x="19" y="10"/>
                    <a:pt x="20" y="7"/>
                    <a:pt x="19" y="6"/>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1279"/>
            <p:cNvSpPr/>
            <p:nvPr/>
          </p:nvSpPr>
          <p:spPr bwMode="auto">
            <a:xfrm>
              <a:off x="1629119" y="3284527"/>
              <a:ext cx="528217" cy="490995"/>
            </a:xfrm>
            <a:custGeom>
              <a:avLst/>
              <a:gdLst>
                <a:gd name="T0" fmla="*/ 11 w 45"/>
                <a:gd name="T1" fmla="*/ 27 h 39"/>
                <a:gd name="T2" fmla="*/ 26 w 45"/>
                <a:gd name="T3" fmla="*/ 8 h 39"/>
                <a:gd name="T4" fmla="*/ 31 w 45"/>
                <a:gd name="T5" fmla="*/ 5 h 39"/>
                <a:gd name="T6" fmla="*/ 35 w 45"/>
                <a:gd name="T7" fmla="*/ 3 h 39"/>
                <a:gd name="T8" fmla="*/ 40 w 45"/>
                <a:gd name="T9" fmla="*/ 6 h 39"/>
                <a:gd name="T10" fmla="*/ 28 w 45"/>
                <a:gd name="T11" fmla="*/ 15 h 39"/>
                <a:gd name="T12" fmla="*/ 15 w 45"/>
                <a:gd name="T13" fmla="*/ 29 h 39"/>
                <a:gd name="T14" fmla="*/ 13 w 45"/>
                <a:gd name="T15" fmla="*/ 32 h 39"/>
                <a:gd name="T16" fmla="*/ 12 w 45"/>
                <a:gd name="T17" fmla="*/ 34 h 39"/>
                <a:gd name="T18" fmla="*/ 8 w 45"/>
                <a:gd name="T19" fmla="*/ 34 h 39"/>
                <a:gd name="T20" fmla="*/ 13 w 45"/>
                <a:gd name="T21" fmla="*/ 26 h 39"/>
                <a:gd name="T22" fmla="*/ 12 w 45"/>
                <a:gd name="T23" fmla="*/ 25 h 39"/>
                <a:gd name="T24" fmla="*/ 8 w 45"/>
                <a:gd name="T25" fmla="*/ 39 h 39"/>
                <a:gd name="T26" fmla="*/ 16 w 45"/>
                <a:gd name="T27" fmla="*/ 32 h 39"/>
                <a:gd name="T28" fmla="*/ 34 w 45"/>
                <a:gd name="T29" fmla="*/ 13 h 39"/>
                <a:gd name="T30" fmla="*/ 45 w 45"/>
                <a:gd name="T31" fmla="*/ 3 h 39"/>
                <a:gd name="T32" fmla="*/ 38 w 45"/>
                <a:gd name="T33" fmla="*/ 0 h 39"/>
                <a:gd name="T34" fmla="*/ 9 w 45"/>
                <a:gd name="T35" fmla="*/ 26 h 39"/>
                <a:gd name="T36" fmla="*/ 11 w 45"/>
                <a:gd name="T37" fmla="*/ 27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 h="39">
                  <a:moveTo>
                    <a:pt x="11" y="27"/>
                  </a:moveTo>
                  <a:cubicBezTo>
                    <a:pt x="15" y="20"/>
                    <a:pt x="20" y="13"/>
                    <a:pt x="26" y="8"/>
                  </a:cubicBezTo>
                  <a:cubicBezTo>
                    <a:pt x="28" y="7"/>
                    <a:pt x="29" y="5"/>
                    <a:pt x="31" y="5"/>
                  </a:cubicBezTo>
                  <a:cubicBezTo>
                    <a:pt x="32" y="4"/>
                    <a:pt x="33" y="4"/>
                    <a:pt x="35" y="3"/>
                  </a:cubicBezTo>
                  <a:cubicBezTo>
                    <a:pt x="37" y="2"/>
                    <a:pt x="39" y="3"/>
                    <a:pt x="40" y="6"/>
                  </a:cubicBezTo>
                  <a:cubicBezTo>
                    <a:pt x="37" y="10"/>
                    <a:pt x="32" y="12"/>
                    <a:pt x="28" y="15"/>
                  </a:cubicBezTo>
                  <a:cubicBezTo>
                    <a:pt x="22" y="19"/>
                    <a:pt x="18" y="23"/>
                    <a:pt x="15" y="29"/>
                  </a:cubicBezTo>
                  <a:cubicBezTo>
                    <a:pt x="14" y="30"/>
                    <a:pt x="13" y="31"/>
                    <a:pt x="13" y="32"/>
                  </a:cubicBezTo>
                  <a:cubicBezTo>
                    <a:pt x="13" y="33"/>
                    <a:pt x="12" y="33"/>
                    <a:pt x="12" y="34"/>
                  </a:cubicBezTo>
                  <a:cubicBezTo>
                    <a:pt x="11" y="36"/>
                    <a:pt x="10" y="37"/>
                    <a:pt x="8" y="34"/>
                  </a:cubicBezTo>
                  <a:cubicBezTo>
                    <a:pt x="9" y="31"/>
                    <a:pt x="12" y="28"/>
                    <a:pt x="13" y="26"/>
                  </a:cubicBezTo>
                  <a:cubicBezTo>
                    <a:pt x="15" y="25"/>
                    <a:pt x="13" y="23"/>
                    <a:pt x="12" y="25"/>
                  </a:cubicBezTo>
                  <a:cubicBezTo>
                    <a:pt x="10" y="26"/>
                    <a:pt x="0" y="39"/>
                    <a:pt x="8" y="39"/>
                  </a:cubicBezTo>
                  <a:cubicBezTo>
                    <a:pt x="12" y="39"/>
                    <a:pt x="14" y="36"/>
                    <a:pt x="16" y="32"/>
                  </a:cubicBezTo>
                  <a:cubicBezTo>
                    <a:pt x="20" y="24"/>
                    <a:pt x="27" y="19"/>
                    <a:pt x="34" y="13"/>
                  </a:cubicBezTo>
                  <a:cubicBezTo>
                    <a:pt x="37" y="11"/>
                    <a:pt x="45" y="8"/>
                    <a:pt x="45" y="3"/>
                  </a:cubicBezTo>
                  <a:cubicBezTo>
                    <a:pt x="45" y="0"/>
                    <a:pt x="41" y="0"/>
                    <a:pt x="38" y="0"/>
                  </a:cubicBezTo>
                  <a:cubicBezTo>
                    <a:pt x="25" y="0"/>
                    <a:pt x="15" y="16"/>
                    <a:pt x="9" y="26"/>
                  </a:cubicBezTo>
                  <a:cubicBezTo>
                    <a:pt x="8" y="28"/>
                    <a:pt x="10" y="29"/>
                    <a:pt x="11"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1280"/>
            <p:cNvSpPr/>
            <p:nvPr/>
          </p:nvSpPr>
          <p:spPr bwMode="auto">
            <a:xfrm>
              <a:off x="2364669" y="3764849"/>
              <a:ext cx="419612" cy="490995"/>
            </a:xfrm>
            <a:custGeom>
              <a:avLst/>
              <a:gdLst>
                <a:gd name="T0" fmla="*/ 6 w 36"/>
                <a:gd name="T1" fmla="*/ 29 h 39"/>
                <a:gd name="T2" fmla="*/ 17 w 36"/>
                <a:gd name="T3" fmla="*/ 12 h 39"/>
                <a:gd name="T4" fmla="*/ 27 w 36"/>
                <a:gd name="T5" fmla="*/ 7 h 39"/>
                <a:gd name="T6" fmla="*/ 32 w 36"/>
                <a:gd name="T7" fmla="*/ 10 h 39"/>
                <a:gd name="T8" fmla="*/ 27 w 36"/>
                <a:gd name="T9" fmla="*/ 14 h 39"/>
                <a:gd name="T10" fmla="*/ 13 w 36"/>
                <a:gd name="T11" fmla="*/ 22 h 39"/>
                <a:gd name="T12" fmla="*/ 9 w 36"/>
                <a:gd name="T13" fmla="*/ 29 h 39"/>
                <a:gd name="T14" fmla="*/ 4 w 36"/>
                <a:gd name="T15" fmla="*/ 33 h 39"/>
                <a:gd name="T16" fmla="*/ 6 w 36"/>
                <a:gd name="T17" fmla="*/ 27 h 39"/>
                <a:gd name="T18" fmla="*/ 4 w 36"/>
                <a:gd name="T19" fmla="*/ 26 h 39"/>
                <a:gd name="T20" fmla="*/ 2 w 36"/>
                <a:gd name="T21" fmla="*/ 36 h 39"/>
                <a:gd name="T22" fmla="*/ 10 w 36"/>
                <a:gd name="T23" fmla="*/ 33 h 39"/>
                <a:gd name="T24" fmla="*/ 16 w 36"/>
                <a:gd name="T25" fmla="*/ 22 h 39"/>
                <a:gd name="T26" fmla="*/ 25 w 36"/>
                <a:gd name="T27" fmla="*/ 18 h 39"/>
                <a:gd name="T28" fmla="*/ 35 w 36"/>
                <a:gd name="T29" fmla="*/ 9 h 39"/>
                <a:gd name="T30" fmla="*/ 35 w 36"/>
                <a:gd name="T31" fmla="*/ 7 h 39"/>
                <a:gd name="T32" fmla="*/ 3 w 36"/>
                <a:gd name="T33" fmla="*/ 29 h 39"/>
                <a:gd name="T34" fmla="*/ 6 w 36"/>
                <a:gd name="T35" fmla="*/ 2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 h="39">
                  <a:moveTo>
                    <a:pt x="6" y="29"/>
                  </a:moveTo>
                  <a:cubicBezTo>
                    <a:pt x="8" y="23"/>
                    <a:pt x="12" y="17"/>
                    <a:pt x="17" y="12"/>
                  </a:cubicBezTo>
                  <a:cubicBezTo>
                    <a:pt x="20" y="9"/>
                    <a:pt x="23" y="8"/>
                    <a:pt x="27" y="7"/>
                  </a:cubicBezTo>
                  <a:cubicBezTo>
                    <a:pt x="27" y="7"/>
                    <a:pt x="33" y="8"/>
                    <a:pt x="32" y="10"/>
                  </a:cubicBezTo>
                  <a:cubicBezTo>
                    <a:pt x="31" y="12"/>
                    <a:pt x="29" y="13"/>
                    <a:pt x="27" y="14"/>
                  </a:cubicBezTo>
                  <a:cubicBezTo>
                    <a:pt x="22" y="17"/>
                    <a:pt x="17" y="18"/>
                    <a:pt x="13" y="22"/>
                  </a:cubicBezTo>
                  <a:cubicBezTo>
                    <a:pt x="11" y="24"/>
                    <a:pt x="10" y="26"/>
                    <a:pt x="9" y="29"/>
                  </a:cubicBezTo>
                  <a:cubicBezTo>
                    <a:pt x="8" y="31"/>
                    <a:pt x="4" y="37"/>
                    <a:pt x="4" y="33"/>
                  </a:cubicBezTo>
                  <a:cubicBezTo>
                    <a:pt x="4" y="31"/>
                    <a:pt x="5" y="29"/>
                    <a:pt x="6" y="27"/>
                  </a:cubicBezTo>
                  <a:cubicBezTo>
                    <a:pt x="7" y="26"/>
                    <a:pt x="5" y="25"/>
                    <a:pt x="4" y="26"/>
                  </a:cubicBezTo>
                  <a:cubicBezTo>
                    <a:pt x="2" y="28"/>
                    <a:pt x="0" y="34"/>
                    <a:pt x="2" y="36"/>
                  </a:cubicBezTo>
                  <a:cubicBezTo>
                    <a:pt x="5" y="39"/>
                    <a:pt x="9" y="35"/>
                    <a:pt x="10" y="33"/>
                  </a:cubicBezTo>
                  <a:cubicBezTo>
                    <a:pt x="13" y="29"/>
                    <a:pt x="12" y="25"/>
                    <a:pt x="16" y="22"/>
                  </a:cubicBezTo>
                  <a:cubicBezTo>
                    <a:pt x="19" y="20"/>
                    <a:pt x="22" y="19"/>
                    <a:pt x="25" y="18"/>
                  </a:cubicBezTo>
                  <a:cubicBezTo>
                    <a:pt x="29" y="16"/>
                    <a:pt x="34" y="14"/>
                    <a:pt x="35" y="9"/>
                  </a:cubicBezTo>
                  <a:cubicBezTo>
                    <a:pt x="36" y="8"/>
                    <a:pt x="35" y="7"/>
                    <a:pt x="35" y="7"/>
                  </a:cubicBezTo>
                  <a:cubicBezTo>
                    <a:pt x="20" y="0"/>
                    <a:pt x="7" y="16"/>
                    <a:pt x="3" y="29"/>
                  </a:cubicBezTo>
                  <a:cubicBezTo>
                    <a:pt x="3" y="30"/>
                    <a:pt x="5" y="31"/>
                    <a:pt x="6" y="29"/>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1281"/>
            <p:cNvSpPr/>
            <p:nvPr/>
          </p:nvSpPr>
          <p:spPr bwMode="auto">
            <a:xfrm>
              <a:off x="3065665" y="4544036"/>
              <a:ext cx="385054" cy="378922"/>
            </a:xfrm>
            <a:custGeom>
              <a:avLst/>
              <a:gdLst>
                <a:gd name="T0" fmla="*/ 5 w 33"/>
                <a:gd name="T1" fmla="*/ 21 h 30"/>
                <a:gd name="T2" fmla="*/ 16 w 33"/>
                <a:gd name="T3" fmla="*/ 6 h 30"/>
                <a:gd name="T4" fmla="*/ 26 w 33"/>
                <a:gd name="T5" fmla="*/ 3 h 30"/>
                <a:gd name="T6" fmla="*/ 29 w 33"/>
                <a:gd name="T7" fmla="*/ 5 h 30"/>
                <a:gd name="T8" fmla="*/ 25 w 33"/>
                <a:gd name="T9" fmla="*/ 8 h 30"/>
                <a:gd name="T10" fmla="*/ 12 w 33"/>
                <a:gd name="T11" fmla="*/ 18 h 30"/>
                <a:gd name="T12" fmla="*/ 6 w 33"/>
                <a:gd name="T13" fmla="*/ 26 h 30"/>
                <a:gd name="T14" fmla="*/ 3 w 33"/>
                <a:gd name="T15" fmla="*/ 25 h 30"/>
                <a:gd name="T16" fmla="*/ 6 w 33"/>
                <a:gd name="T17" fmla="*/ 21 h 30"/>
                <a:gd name="T18" fmla="*/ 5 w 33"/>
                <a:gd name="T19" fmla="*/ 18 h 30"/>
                <a:gd name="T20" fmla="*/ 0 w 33"/>
                <a:gd name="T21" fmla="*/ 26 h 30"/>
                <a:gd name="T22" fmla="*/ 4 w 33"/>
                <a:gd name="T23" fmla="*/ 30 h 30"/>
                <a:gd name="T24" fmla="*/ 13 w 33"/>
                <a:gd name="T25" fmla="*/ 21 h 30"/>
                <a:gd name="T26" fmla="*/ 27 w 33"/>
                <a:gd name="T27" fmla="*/ 10 h 30"/>
                <a:gd name="T28" fmla="*/ 32 w 33"/>
                <a:gd name="T29" fmla="*/ 3 h 30"/>
                <a:gd name="T30" fmla="*/ 25 w 33"/>
                <a:gd name="T31" fmla="*/ 1 h 30"/>
                <a:gd name="T32" fmla="*/ 3 w 33"/>
                <a:gd name="T33" fmla="*/ 19 h 30"/>
                <a:gd name="T34" fmla="*/ 5 w 33"/>
                <a:gd name="T35" fmla="*/ 2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30">
                  <a:moveTo>
                    <a:pt x="5" y="21"/>
                  </a:moveTo>
                  <a:cubicBezTo>
                    <a:pt x="8" y="15"/>
                    <a:pt x="11" y="10"/>
                    <a:pt x="16" y="6"/>
                  </a:cubicBezTo>
                  <a:cubicBezTo>
                    <a:pt x="19" y="4"/>
                    <a:pt x="23" y="3"/>
                    <a:pt x="26" y="3"/>
                  </a:cubicBezTo>
                  <a:cubicBezTo>
                    <a:pt x="27" y="3"/>
                    <a:pt x="30" y="3"/>
                    <a:pt x="29" y="5"/>
                  </a:cubicBezTo>
                  <a:cubicBezTo>
                    <a:pt x="28" y="6"/>
                    <a:pt x="26" y="7"/>
                    <a:pt x="25" y="8"/>
                  </a:cubicBezTo>
                  <a:cubicBezTo>
                    <a:pt x="20" y="11"/>
                    <a:pt x="16" y="14"/>
                    <a:pt x="12" y="18"/>
                  </a:cubicBezTo>
                  <a:cubicBezTo>
                    <a:pt x="10" y="21"/>
                    <a:pt x="8" y="24"/>
                    <a:pt x="6" y="26"/>
                  </a:cubicBezTo>
                  <a:cubicBezTo>
                    <a:pt x="5" y="27"/>
                    <a:pt x="2" y="28"/>
                    <a:pt x="3" y="25"/>
                  </a:cubicBezTo>
                  <a:cubicBezTo>
                    <a:pt x="3" y="23"/>
                    <a:pt x="5" y="22"/>
                    <a:pt x="6" y="21"/>
                  </a:cubicBezTo>
                  <a:cubicBezTo>
                    <a:pt x="8" y="20"/>
                    <a:pt x="6" y="17"/>
                    <a:pt x="5" y="18"/>
                  </a:cubicBezTo>
                  <a:cubicBezTo>
                    <a:pt x="3" y="20"/>
                    <a:pt x="0" y="23"/>
                    <a:pt x="0" y="26"/>
                  </a:cubicBezTo>
                  <a:cubicBezTo>
                    <a:pt x="0" y="28"/>
                    <a:pt x="2" y="30"/>
                    <a:pt x="4" y="30"/>
                  </a:cubicBezTo>
                  <a:cubicBezTo>
                    <a:pt x="8" y="29"/>
                    <a:pt x="11" y="24"/>
                    <a:pt x="13" y="21"/>
                  </a:cubicBezTo>
                  <a:cubicBezTo>
                    <a:pt x="17" y="16"/>
                    <a:pt x="22" y="13"/>
                    <a:pt x="27" y="10"/>
                  </a:cubicBezTo>
                  <a:cubicBezTo>
                    <a:pt x="29" y="9"/>
                    <a:pt x="33" y="6"/>
                    <a:pt x="32" y="3"/>
                  </a:cubicBezTo>
                  <a:cubicBezTo>
                    <a:pt x="32" y="0"/>
                    <a:pt x="27" y="0"/>
                    <a:pt x="25" y="1"/>
                  </a:cubicBezTo>
                  <a:cubicBezTo>
                    <a:pt x="14" y="1"/>
                    <a:pt x="7" y="10"/>
                    <a:pt x="3" y="19"/>
                  </a:cubicBezTo>
                  <a:cubicBezTo>
                    <a:pt x="2" y="21"/>
                    <a:pt x="4" y="22"/>
                    <a:pt x="5" y="21"/>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1282"/>
            <p:cNvSpPr/>
            <p:nvPr/>
          </p:nvSpPr>
          <p:spPr bwMode="auto">
            <a:xfrm>
              <a:off x="2305430" y="4319887"/>
              <a:ext cx="118478" cy="112077"/>
            </a:xfrm>
            <a:custGeom>
              <a:avLst/>
              <a:gdLst>
                <a:gd name="T0" fmla="*/ 3 w 10"/>
                <a:gd name="T1" fmla="*/ 7 h 9"/>
                <a:gd name="T2" fmla="*/ 9 w 10"/>
                <a:gd name="T3" fmla="*/ 8 h 9"/>
                <a:gd name="T4" fmla="*/ 9 w 10"/>
                <a:gd name="T5" fmla="*/ 3 h 9"/>
                <a:gd name="T6" fmla="*/ 5 w 10"/>
                <a:gd name="T7" fmla="*/ 1 h 9"/>
                <a:gd name="T8" fmla="*/ 0 w 10"/>
                <a:gd name="T9" fmla="*/ 4 h 9"/>
                <a:gd name="T10" fmla="*/ 3 w 10"/>
                <a:gd name="T11" fmla="*/ 6 h 9"/>
                <a:gd name="T12" fmla="*/ 4 w 10"/>
                <a:gd name="T13" fmla="*/ 3 h 9"/>
                <a:gd name="T14" fmla="*/ 5 w 10"/>
                <a:gd name="T15" fmla="*/ 3 h 9"/>
                <a:gd name="T16" fmla="*/ 5 w 10"/>
                <a:gd name="T17" fmla="*/ 3 h 9"/>
                <a:gd name="T18" fmla="*/ 5 w 10"/>
                <a:gd name="T19" fmla="*/ 3 h 9"/>
                <a:gd name="T20" fmla="*/ 5 w 10"/>
                <a:gd name="T21" fmla="*/ 3 h 9"/>
                <a:gd name="T22" fmla="*/ 6 w 10"/>
                <a:gd name="T23" fmla="*/ 3 h 9"/>
                <a:gd name="T24" fmla="*/ 6 w 10"/>
                <a:gd name="T25" fmla="*/ 3 h 9"/>
                <a:gd name="T26" fmla="*/ 7 w 10"/>
                <a:gd name="T27" fmla="*/ 4 h 9"/>
                <a:gd name="T28" fmla="*/ 7 w 10"/>
                <a:gd name="T29" fmla="*/ 5 h 9"/>
                <a:gd name="T30" fmla="*/ 7 w 10"/>
                <a:gd name="T31" fmla="*/ 5 h 9"/>
                <a:gd name="T32" fmla="*/ 7 w 10"/>
                <a:gd name="T33" fmla="*/ 6 h 9"/>
                <a:gd name="T34" fmla="*/ 7 w 10"/>
                <a:gd name="T35" fmla="*/ 6 h 9"/>
                <a:gd name="T36" fmla="*/ 7 w 10"/>
                <a:gd name="T37" fmla="*/ 6 h 9"/>
                <a:gd name="T38" fmla="*/ 7 w 10"/>
                <a:gd name="T39" fmla="*/ 6 h 9"/>
                <a:gd name="T40" fmla="*/ 7 w 10"/>
                <a:gd name="T41" fmla="*/ 6 h 9"/>
                <a:gd name="T42" fmla="*/ 7 w 10"/>
                <a:gd name="T43" fmla="*/ 6 h 9"/>
                <a:gd name="T44" fmla="*/ 7 w 10"/>
                <a:gd name="T45" fmla="*/ 6 h 9"/>
                <a:gd name="T46" fmla="*/ 5 w 10"/>
                <a:gd name="T47" fmla="*/ 4 h 9"/>
                <a:gd name="T48" fmla="*/ 3 w 10"/>
                <a:gd name="T49" fmla="*/ 7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 h="9">
                  <a:moveTo>
                    <a:pt x="3" y="7"/>
                  </a:moveTo>
                  <a:cubicBezTo>
                    <a:pt x="5" y="8"/>
                    <a:pt x="7" y="9"/>
                    <a:pt x="9" y="8"/>
                  </a:cubicBezTo>
                  <a:cubicBezTo>
                    <a:pt x="10" y="7"/>
                    <a:pt x="10" y="5"/>
                    <a:pt x="9" y="3"/>
                  </a:cubicBezTo>
                  <a:cubicBezTo>
                    <a:pt x="8" y="2"/>
                    <a:pt x="7" y="1"/>
                    <a:pt x="5" y="1"/>
                  </a:cubicBezTo>
                  <a:cubicBezTo>
                    <a:pt x="3" y="0"/>
                    <a:pt x="1" y="3"/>
                    <a:pt x="0" y="4"/>
                  </a:cubicBezTo>
                  <a:cubicBezTo>
                    <a:pt x="0" y="6"/>
                    <a:pt x="2" y="7"/>
                    <a:pt x="3" y="6"/>
                  </a:cubicBezTo>
                  <a:cubicBezTo>
                    <a:pt x="3" y="5"/>
                    <a:pt x="3" y="4"/>
                    <a:pt x="4" y="3"/>
                  </a:cubicBezTo>
                  <a:cubicBezTo>
                    <a:pt x="4" y="3"/>
                    <a:pt x="4" y="3"/>
                    <a:pt x="5" y="3"/>
                  </a:cubicBezTo>
                  <a:cubicBezTo>
                    <a:pt x="4" y="3"/>
                    <a:pt x="5" y="3"/>
                    <a:pt x="5" y="3"/>
                  </a:cubicBezTo>
                  <a:cubicBezTo>
                    <a:pt x="4" y="3"/>
                    <a:pt x="5" y="3"/>
                    <a:pt x="5" y="3"/>
                  </a:cubicBezTo>
                  <a:cubicBezTo>
                    <a:pt x="5" y="3"/>
                    <a:pt x="6" y="3"/>
                    <a:pt x="5" y="3"/>
                  </a:cubicBezTo>
                  <a:cubicBezTo>
                    <a:pt x="5" y="3"/>
                    <a:pt x="6" y="3"/>
                    <a:pt x="6" y="3"/>
                  </a:cubicBezTo>
                  <a:cubicBezTo>
                    <a:pt x="6" y="3"/>
                    <a:pt x="6" y="3"/>
                    <a:pt x="6" y="3"/>
                  </a:cubicBezTo>
                  <a:cubicBezTo>
                    <a:pt x="6" y="4"/>
                    <a:pt x="6" y="4"/>
                    <a:pt x="7" y="4"/>
                  </a:cubicBezTo>
                  <a:cubicBezTo>
                    <a:pt x="7" y="5"/>
                    <a:pt x="7" y="5"/>
                    <a:pt x="7" y="5"/>
                  </a:cubicBezTo>
                  <a:cubicBezTo>
                    <a:pt x="7" y="5"/>
                    <a:pt x="7" y="5"/>
                    <a:pt x="7" y="5"/>
                  </a:cubicBezTo>
                  <a:cubicBezTo>
                    <a:pt x="7" y="5"/>
                    <a:pt x="7" y="5"/>
                    <a:pt x="7" y="6"/>
                  </a:cubicBezTo>
                  <a:cubicBezTo>
                    <a:pt x="7" y="5"/>
                    <a:pt x="7" y="6"/>
                    <a:pt x="7" y="6"/>
                  </a:cubicBezTo>
                  <a:cubicBezTo>
                    <a:pt x="7" y="6"/>
                    <a:pt x="7" y="6"/>
                    <a:pt x="7" y="6"/>
                  </a:cubicBezTo>
                  <a:cubicBezTo>
                    <a:pt x="7" y="6"/>
                    <a:pt x="7" y="6"/>
                    <a:pt x="7" y="6"/>
                  </a:cubicBezTo>
                  <a:cubicBezTo>
                    <a:pt x="7" y="6"/>
                    <a:pt x="7" y="6"/>
                    <a:pt x="7" y="6"/>
                  </a:cubicBezTo>
                  <a:cubicBezTo>
                    <a:pt x="7" y="6"/>
                    <a:pt x="7" y="6"/>
                    <a:pt x="7" y="6"/>
                  </a:cubicBezTo>
                  <a:cubicBezTo>
                    <a:pt x="7" y="6"/>
                    <a:pt x="7" y="6"/>
                    <a:pt x="7" y="6"/>
                  </a:cubicBezTo>
                  <a:cubicBezTo>
                    <a:pt x="6" y="5"/>
                    <a:pt x="5" y="5"/>
                    <a:pt x="5" y="4"/>
                  </a:cubicBezTo>
                  <a:cubicBezTo>
                    <a:pt x="3" y="4"/>
                    <a:pt x="2" y="6"/>
                    <a:pt x="3" y="7"/>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1283"/>
            <p:cNvSpPr/>
            <p:nvPr/>
          </p:nvSpPr>
          <p:spPr bwMode="auto">
            <a:xfrm>
              <a:off x="1560007" y="3914282"/>
              <a:ext cx="143163" cy="101403"/>
            </a:xfrm>
            <a:custGeom>
              <a:avLst/>
              <a:gdLst>
                <a:gd name="T0" fmla="*/ 6 w 12"/>
                <a:gd name="T1" fmla="*/ 6 h 8"/>
                <a:gd name="T2" fmla="*/ 9 w 12"/>
                <a:gd name="T3" fmla="*/ 8 h 8"/>
                <a:gd name="T4" fmla="*/ 11 w 12"/>
                <a:gd name="T5" fmla="*/ 6 h 8"/>
                <a:gd name="T6" fmla="*/ 10 w 12"/>
                <a:gd name="T7" fmla="*/ 2 h 8"/>
                <a:gd name="T8" fmla="*/ 1 w 12"/>
                <a:gd name="T9" fmla="*/ 5 h 8"/>
                <a:gd name="T10" fmla="*/ 3 w 12"/>
                <a:gd name="T11" fmla="*/ 6 h 8"/>
                <a:gd name="T12" fmla="*/ 7 w 12"/>
                <a:gd name="T13" fmla="*/ 4 h 8"/>
                <a:gd name="T14" fmla="*/ 9 w 12"/>
                <a:gd name="T15" fmla="*/ 5 h 8"/>
                <a:gd name="T16" fmla="*/ 9 w 12"/>
                <a:gd name="T17" fmla="*/ 5 h 8"/>
                <a:gd name="T18" fmla="*/ 8 w 12"/>
                <a:gd name="T19" fmla="*/ 6 h 8"/>
                <a:gd name="T20" fmla="*/ 9 w 12"/>
                <a:gd name="T21" fmla="*/ 5 h 8"/>
                <a:gd name="T22" fmla="*/ 8 w 12"/>
                <a:gd name="T23" fmla="*/ 5 h 8"/>
                <a:gd name="T24" fmla="*/ 6 w 12"/>
                <a:gd name="T25"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8">
                  <a:moveTo>
                    <a:pt x="6" y="6"/>
                  </a:moveTo>
                  <a:cubicBezTo>
                    <a:pt x="6" y="7"/>
                    <a:pt x="8" y="8"/>
                    <a:pt x="9" y="8"/>
                  </a:cubicBezTo>
                  <a:cubicBezTo>
                    <a:pt x="10" y="8"/>
                    <a:pt x="10" y="7"/>
                    <a:pt x="11" y="6"/>
                  </a:cubicBezTo>
                  <a:cubicBezTo>
                    <a:pt x="12" y="5"/>
                    <a:pt x="11" y="3"/>
                    <a:pt x="10" y="2"/>
                  </a:cubicBezTo>
                  <a:cubicBezTo>
                    <a:pt x="7" y="0"/>
                    <a:pt x="2" y="1"/>
                    <a:pt x="1" y="5"/>
                  </a:cubicBezTo>
                  <a:cubicBezTo>
                    <a:pt x="0" y="6"/>
                    <a:pt x="3" y="7"/>
                    <a:pt x="3" y="6"/>
                  </a:cubicBezTo>
                  <a:cubicBezTo>
                    <a:pt x="4" y="4"/>
                    <a:pt x="6" y="3"/>
                    <a:pt x="7" y="4"/>
                  </a:cubicBezTo>
                  <a:cubicBezTo>
                    <a:pt x="8" y="4"/>
                    <a:pt x="9" y="4"/>
                    <a:pt x="9" y="5"/>
                  </a:cubicBezTo>
                  <a:cubicBezTo>
                    <a:pt x="9" y="4"/>
                    <a:pt x="9" y="5"/>
                    <a:pt x="9" y="5"/>
                  </a:cubicBezTo>
                  <a:cubicBezTo>
                    <a:pt x="9" y="5"/>
                    <a:pt x="8" y="5"/>
                    <a:pt x="8" y="6"/>
                  </a:cubicBezTo>
                  <a:cubicBezTo>
                    <a:pt x="8" y="6"/>
                    <a:pt x="9" y="5"/>
                    <a:pt x="9" y="5"/>
                  </a:cubicBezTo>
                  <a:cubicBezTo>
                    <a:pt x="9" y="5"/>
                    <a:pt x="9" y="5"/>
                    <a:pt x="8" y="5"/>
                  </a:cubicBezTo>
                  <a:cubicBezTo>
                    <a:pt x="7" y="4"/>
                    <a:pt x="5" y="5"/>
                    <a:pt x="6"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1284"/>
            <p:cNvSpPr/>
            <p:nvPr/>
          </p:nvSpPr>
          <p:spPr bwMode="auto">
            <a:xfrm>
              <a:off x="3006426" y="4997672"/>
              <a:ext cx="128351" cy="117412"/>
            </a:xfrm>
            <a:custGeom>
              <a:avLst/>
              <a:gdLst>
                <a:gd name="T0" fmla="*/ 2 w 11"/>
                <a:gd name="T1" fmla="*/ 5 h 9"/>
                <a:gd name="T2" fmla="*/ 8 w 11"/>
                <a:gd name="T3" fmla="*/ 9 h 9"/>
                <a:gd name="T4" fmla="*/ 11 w 11"/>
                <a:gd name="T5" fmla="*/ 4 h 9"/>
                <a:gd name="T6" fmla="*/ 6 w 11"/>
                <a:gd name="T7" fmla="*/ 0 h 9"/>
                <a:gd name="T8" fmla="*/ 1 w 11"/>
                <a:gd name="T9" fmla="*/ 5 h 9"/>
                <a:gd name="T10" fmla="*/ 3 w 11"/>
                <a:gd name="T11" fmla="*/ 6 h 9"/>
                <a:gd name="T12" fmla="*/ 8 w 11"/>
                <a:gd name="T13" fmla="*/ 4 h 9"/>
                <a:gd name="T14" fmla="*/ 7 w 11"/>
                <a:gd name="T15" fmla="*/ 6 h 9"/>
                <a:gd name="T16" fmla="*/ 5 w 11"/>
                <a:gd name="T17" fmla="*/ 4 h 9"/>
                <a:gd name="T18" fmla="*/ 2 w 11"/>
                <a:gd name="T19"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9">
                  <a:moveTo>
                    <a:pt x="2" y="5"/>
                  </a:moveTo>
                  <a:cubicBezTo>
                    <a:pt x="3" y="7"/>
                    <a:pt x="5" y="9"/>
                    <a:pt x="8" y="9"/>
                  </a:cubicBezTo>
                  <a:cubicBezTo>
                    <a:pt x="10" y="8"/>
                    <a:pt x="11" y="6"/>
                    <a:pt x="11" y="4"/>
                  </a:cubicBezTo>
                  <a:cubicBezTo>
                    <a:pt x="11" y="2"/>
                    <a:pt x="8" y="0"/>
                    <a:pt x="6" y="0"/>
                  </a:cubicBezTo>
                  <a:cubicBezTo>
                    <a:pt x="3" y="1"/>
                    <a:pt x="1" y="3"/>
                    <a:pt x="1" y="5"/>
                  </a:cubicBezTo>
                  <a:cubicBezTo>
                    <a:pt x="0" y="7"/>
                    <a:pt x="3" y="8"/>
                    <a:pt x="3" y="6"/>
                  </a:cubicBezTo>
                  <a:cubicBezTo>
                    <a:pt x="4" y="4"/>
                    <a:pt x="7" y="1"/>
                    <a:pt x="8" y="4"/>
                  </a:cubicBezTo>
                  <a:cubicBezTo>
                    <a:pt x="9" y="5"/>
                    <a:pt x="8" y="6"/>
                    <a:pt x="7" y="6"/>
                  </a:cubicBezTo>
                  <a:cubicBezTo>
                    <a:pt x="6" y="6"/>
                    <a:pt x="5" y="5"/>
                    <a:pt x="5" y="4"/>
                  </a:cubicBezTo>
                  <a:cubicBezTo>
                    <a:pt x="4" y="3"/>
                    <a:pt x="2" y="3"/>
                    <a:pt x="2" y="5"/>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8" name="矩形 50">
            <a:hlinkClick r:id="rId1" action="ppaction://hlinksldjump"/>
          </p:cNvPr>
          <p:cNvSpPr>
            <a:spLocks noChangeArrowheads="1"/>
          </p:cNvSpPr>
          <p:nvPr/>
        </p:nvSpPr>
        <p:spPr bwMode="auto">
          <a:xfrm>
            <a:off x="4399374" y="1639191"/>
            <a:ext cx="3613337" cy="5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None/>
            </a:pPr>
            <a:r>
              <a:rPr lang="en-US" altLang="zh-CN" sz="2800" b="1" dirty="0" smtClean="0">
                <a:solidFill>
                  <a:schemeClr val="accent2"/>
                </a:solidFill>
                <a:latin typeface="Times New Roman" panose="02020603050405020304" pitchFamily="18" charset="0"/>
                <a:cs typeface="Times New Roman" panose="02020603050405020304" pitchFamily="18" charset="0"/>
              </a:rPr>
              <a:t>Teaching Context </a:t>
            </a:r>
            <a:endParaRPr lang="zh-CN" altLang="en-US" sz="2800" b="1" dirty="0">
              <a:solidFill>
                <a:schemeClr val="accent2"/>
              </a:solidFill>
              <a:latin typeface="Times New Roman" panose="02020603050405020304" pitchFamily="18" charset="0"/>
              <a:cs typeface="Times New Roman" panose="02020603050405020304" pitchFamily="18" charset="0"/>
            </a:endParaRPr>
          </a:p>
        </p:txBody>
      </p:sp>
      <p:sp>
        <p:nvSpPr>
          <p:cNvPr id="24" name="Freeform 1277"/>
          <p:cNvSpPr/>
          <p:nvPr/>
        </p:nvSpPr>
        <p:spPr bwMode="auto">
          <a:xfrm>
            <a:off x="3570029" y="2654663"/>
            <a:ext cx="247552" cy="322159"/>
          </a:xfrm>
          <a:custGeom>
            <a:avLst/>
            <a:gdLst>
              <a:gd name="T0" fmla="*/ 6 w 25"/>
              <a:gd name="T1" fmla="*/ 9 h 30"/>
              <a:gd name="T2" fmla="*/ 8 w 25"/>
              <a:gd name="T3" fmla="*/ 6 h 30"/>
              <a:gd name="T4" fmla="*/ 8 w 25"/>
              <a:gd name="T5" fmla="*/ 10 h 30"/>
              <a:gd name="T6" fmla="*/ 3 w 25"/>
              <a:gd name="T7" fmla="*/ 16 h 30"/>
              <a:gd name="T8" fmla="*/ 3 w 25"/>
              <a:gd name="T9" fmla="*/ 25 h 30"/>
              <a:gd name="T10" fmla="*/ 23 w 25"/>
              <a:gd name="T11" fmla="*/ 25 h 30"/>
              <a:gd name="T12" fmla="*/ 24 w 25"/>
              <a:gd name="T13" fmla="*/ 22 h 30"/>
              <a:gd name="T14" fmla="*/ 12 w 25"/>
              <a:gd name="T15" fmla="*/ 24 h 30"/>
              <a:gd name="T16" fmla="*/ 5 w 25"/>
              <a:gd name="T17" fmla="*/ 24 h 30"/>
              <a:gd name="T18" fmla="*/ 8 w 25"/>
              <a:gd name="T19" fmla="*/ 14 h 30"/>
              <a:gd name="T20" fmla="*/ 11 w 25"/>
              <a:gd name="T21" fmla="*/ 4 h 30"/>
              <a:gd name="T22" fmla="*/ 3 w 25"/>
              <a:gd name="T23" fmla="*/ 8 h 30"/>
              <a:gd name="T24" fmla="*/ 6 w 25"/>
              <a:gd name="T25" fmla="*/ 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30">
                <a:moveTo>
                  <a:pt x="6" y="9"/>
                </a:moveTo>
                <a:cubicBezTo>
                  <a:pt x="6" y="8"/>
                  <a:pt x="7" y="7"/>
                  <a:pt x="8" y="6"/>
                </a:cubicBezTo>
                <a:cubicBezTo>
                  <a:pt x="10" y="4"/>
                  <a:pt x="8" y="10"/>
                  <a:pt x="8" y="10"/>
                </a:cubicBezTo>
                <a:cubicBezTo>
                  <a:pt x="7" y="12"/>
                  <a:pt x="5" y="14"/>
                  <a:pt x="3" y="16"/>
                </a:cubicBezTo>
                <a:cubicBezTo>
                  <a:pt x="2" y="19"/>
                  <a:pt x="0" y="23"/>
                  <a:pt x="3" y="25"/>
                </a:cubicBezTo>
                <a:cubicBezTo>
                  <a:pt x="8" y="30"/>
                  <a:pt x="17" y="24"/>
                  <a:pt x="23" y="25"/>
                </a:cubicBezTo>
                <a:cubicBezTo>
                  <a:pt x="25" y="25"/>
                  <a:pt x="25" y="23"/>
                  <a:pt x="24" y="22"/>
                </a:cubicBezTo>
                <a:cubicBezTo>
                  <a:pt x="20" y="22"/>
                  <a:pt x="16" y="23"/>
                  <a:pt x="12" y="24"/>
                </a:cubicBezTo>
                <a:cubicBezTo>
                  <a:pt x="10" y="25"/>
                  <a:pt x="7" y="25"/>
                  <a:pt x="5" y="24"/>
                </a:cubicBezTo>
                <a:cubicBezTo>
                  <a:pt x="2" y="22"/>
                  <a:pt x="7" y="16"/>
                  <a:pt x="8" y="14"/>
                </a:cubicBezTo>
                <a:cubicBezTo>
                  <a:pt x="10" y="12"/>
                  <a:pt x="13" y="7"/>
                  <a:pt x="11" y="4"/>
                </a:cubicBezTo>
                <a:cubicBezTo>
                  <a:pt x="8" y="0"/>
                  <a:pt x="4" y="6"/>
                  <a:pt x="3" y="8"/>
                </a:cubicBezTo>
                <a:cubicBezTo>
                  <a:pt x="3" y="9"/>
                  <a:pt x="5" y="11"/>
                  <a:pt x="6" y="9"/>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schemeClr val="accent4"/>
              </a:solidFill>
            </a:endParaRPr>
          </a:p>
        </p:txBody>
      </p:sp>
      <p:sp>
        <p:nvSpPr>
          <p:cNvPr id="25" name="Freeform 1278"/>
          <p:cNvSpPr/>
          <p:nvPr/>
        </p:nvSpPr>
        <p:spPr bwMode="auto">
          <a:xfrm>
            <a:off x="3379351" y="3409243"/>
            <a:ext cx="270280" cy="436428"/>
          </a:xfrm>
          <a:custGeom>
            <a:avLst/>
            <a:gdLst>
              <a:gd name="T0" fmla="*/ 3 w 31"/>
              <a:gd name="T1" fmla="*/ 13 h 46"/>
              <a:gd name="T2" fmla="*/ 8 w 31"/>
              <a:gd name="T3" fmla="*/ 20 h 46"/>
              <a:gd name="T4" fmla="*/ 8 w 31"/>
              <a:gd name="T5" fmla="*/ 22 h 46"/>
              <a:gd name="T6" fmla="*/ 22 w 31"/>
              <a:gd name="T7" fmla="*/ 37 h 46"/>
              <a:gd name="T8" fmla="*/ 3 w 31"/>
              <a:gd name="T9" fmla="*/ 43 h 46"/>
              <a:gd name="T10" fmla="*/ 4 w 31"/>
              <a:gd name="T11" fmla="*/ 45 h 46"/>
              <a:gd name="T12" fmla="*/ 27 w 31"/>
              <a:gd name="T13" fmla="*/ 35 h 46"/>
              <a:gd name="T14" fmla="*/ 9 w 31"/>
              <a:gd name="T15" fmla="*/ 20 h 46"/>
              <a:gd name="T16" fmla="*/ 9 w 31"/>
              <a:gd name="T17" fmla="*/ 22 h 46"/>
              <a:gd name="T18" fmla="*/ 2 w 31"/>
              <a:gd name="T19" fmla="*/ 11 h 46"/>
              <a:gd name="T20" fmla="*/ 3 w 31"/>
              <a:gd name="T21" fmla="*/ 1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46">
                <a:moveTo>
                  <a:pt x="3" y="13"/>
                </a:moveTo>
                <a:cubicBezTo>
                  <a:pt x="11" y="5"/>
                  <a:pt x="17" y="18"/>
                  <a:pt x="8" y="20"/>
                </a:cubicBezTo>
                <a:cubicBezTo>
                  <a:pt x="7" y="20"/>
                  <a:pt x="7" y="22"/>
                  <a:pt x="8" y="22"/>
                </a:cubicBezTo>
                <a:cubicBezTo>
                  <a:pt x="13" y="24"/>
                  <a:pt x="31" y="30"/>
                  <a:pt x="22" y="37"/>
                </a:cubicBezTo>
                <a:cubicBezTo>
                  <a:pt x="17" y="41"/>
                  <a:pt x="9" y="41"/>
                  <a:pt x="3" y="43"/>
                </a:cubicBezTo>
                <a:cubicBezTo>
                  <a:pt x="2" y="43"/>
                  <a:pt x="3" y="46"/>
                  <a:pt x="4" y="45"/>
                </a:cubicBezTo>
                <a:cubicBezTo>
                  <a:pt x="10" y="43"/>
                  <a:pt x="24" y="43"/>
                  <a:pt x="27" y="35"/>
                </a:cubicBezTo>
                <a:cubicBezTo>
                  <a:pt x="30" y="26"/>
                  <a:pt x="15" y="22"/>
                  <a:pt x="9" y="20"/>
                </a:cubicBezTo>
                <a:cubicBezTo>
                  <a:pt x="9" y="21"/>
                  <a:pt x="9" y="22"/>
                  <a:pt x="9" y="22"/>
                </a:cubicBezTo>
                <a:cubicBezTo>
                  <a:pt x="22" y="19"/>
                  <a:pt x="12" y="0"/>
                  <a:pt x="2" y="11"/>
                </a:cubicBezTo>
                <a:cubicBezTo>
                  <a:pt x="0" y="12"/>
                  <a:pt x="2" y="14"/>
                  <a:pt x="3" y="13"/>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p>
        </p:txBody>
      </p:sp>
      <p:sp>
        <p:nvSpPr>
          <p:cNvPr id="26" name="矩形 25"/>
          <p:cNvSpPr/>
          <p:nvPr/>
        </p:nvSpPr>
        <p:spPr>
          <a:xfrm>
            <a:off x="2437079" y="423400"/>
            <a:ext cx="4558673" cy="523220"/>
          </a:xfrm>
          <a:prstGeom prst="rect">
            <a:avLst/>
          </a:prstGeom>
          <a:solidFill>
            <a:schemeClr val="accent4"/>
          </a:solidFill>
        </p:spPr>
        <p:txBody>
          <a:bodyPr wrap="square">
            <a:spAutoFit/>
          </a:bodyPr>
          <a:lstStyle/>
          <a:p>
            <a:pPr algn="ctr"/>
            <a:r>
              <a:rPr lang="en-US" altLang="zh-CN" sz="2800" b="1" dirty="0" smtClean="0">
                <a:solidFill>
                  <a:schemeClr val="bg1"/>
                </a:solidFill>
                <a:latin typeface="Times New Roman" panose="02020603050405020304" pitchFamily="18" charset="0"/>
                <a:cs typeface="Times New Roman" panose="02020603050405020304" pitchFamily="18" charset="0"/>
              </a:rPr>
              <a:t>Contents of Introduction </a:t>
            </a:r>
            <a:endParaRPr lang="zh-CN" altLang="en-US" sz="2800" b="1" dirty="0">
              <a:solidFill>
                <a:schemeClr val="bg1"/>
              </a:solidFill>
              <a:latin typeface="Times New Roman" panose="02020603050405020304" pitchFamily="18" charset="0"/>
              <a:cs typeface="Times New Roman" panose="02020603050405020304" pitchFamily="18" charset="0"/>
            </a:endParaRPr>
          </a:p>
        </p:txBody>
      </p:sp>
      <p:sp>
        <p:nvSpPr>
          <p:cNvPr id="27" name="矩形 50"/>
          <p:cNvSpPr>
            <a:spLocks noChangeArrowheads="1"/>
          </p:cNvSpPr>
          <p:nvPr/>
        </p:nvSpPr>
        <p:spPr bwMode="auto">
          <a:xfrm>
            <a:off x="3897758" y="2532540"/>
            <a:ext cx="3613337" cy="5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None/>
            </a:pPr>
            <a:r>
              <a:rPr lang="en-US" altLang="zh-CN" sz="2800" b="1" dirty="0" smtClean="0">
                <a:solidFill>
                  <a:schemeClr val="accent2"/>
                </a:solidFill>
                <a:latin typeface="Times New Roman" panose="02020603050405020304" pitchFamily="18" charset="0"/>
                <a:cs typeface="Times New Roman" panose="02020603050405020304" pitchFamily="18" charset="0"/>
              </a:rPr>
              <a:t>Teaching Methodology </a:t>
            </a:r>
            <a:endParaRPr lang="zh-CN" altLang="en-US" sz="2800" b="1" dirty="0">
              <a:solidFill>
                <a:schemeClr val="accent2"/>
              </a:solidFill>
              <a:latin typeface="Times New Roman" panose="02020603050405020304" pitchFamily="18" charset="0"/>
              <a:cs typeface="Times New Roman" panose="02020603050405020304" pitchFamily="18" charset="0"/>
            </a:endParaRPr>
          </a:p>
        </p:txBody>
      </p:sp>
      <p:sp>
        <p:nvSpPr>
          <p:cNvPr id="28" name="矩形 50"/>
          <p:cNvSpPr>
            <a:spLocks noChangeArrowheads="1"/>
          </p:cNvSpPr>
          <p:nvPr/>
        </p:nvSpPr>
        <p:spPr bwMode="auto">
          <a:xfrm>
            <a:off x="3839646" y="3489442"/>
            <a:ext cx="3613337" cy="5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None/>
            </a:pPr>
            <a:r>
              <a:rPr lang="en-US" altLang="zh-CN" sz="2800" b="1" dirty="0" smtClean="0">
                <a:solidFill>
                  <a:schemeClr val="accent2"/>
                </a:solidFill>
                <a:latin typeface="Times New Roman" panose="02020603050405020304" pitchFamily="18" charset="0"/>
                <a:cs typeface="Times New Roman" panose="02020603050405020304" pitchFamily="18" charset="0"/>
              </a:rPr>
              <a:t>Unit Design </a:t>
            </a:r>
            <a:endParaRPr lang="zh-CN" altLang="en-US" sz="2800" b="1" dirty="0">
              <a:solidFill>
                <a:schemeClr val="accent2"/>
              </a:solidFill>
              <a:latin typeface="Times New Roman" panose="02020603050405020304" pitchFamily="18" charset="0"/>
              <a:cs typeface="Times New Roman" panose="02020603050405020304" pitchFamily="18" charset="0"/>
            </a:endParaRPr>
          </a:p>
        </p:txBody>
      </p:sp>
    </p:spTree>
    <p:custDataLst>
      <p:tags r:id="rId2"/>
    </p:custData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500" fill="hold"/>
                                        <p:tgtEl>
                                          <p:spTgt spid="18"/>
                                        </p:tgtEl>
                                        <p:attrNameLst>
                                          <p:attrName>ppt_x</p:attrName>
                                        </p:attrNameLst>
                                      </p:cBhvr>
                                      <p:tavLst>
                                        <p:tav tm="0">
                                          <p:val>
                                            <p:strVal val="#ppt_x"/>
                                          </p:val>
                                        </p:tav>
                                        <p:tav tm="100000">
                                          <p:val>
                                            <p:strVal val="#ppt_x"/>
                                          </p:val>
                                        </p:tav>
                                      </p:tavLst>
                                    </p:anim>
                                    <p:anim calcmode="lin" valueType="num">
                                      <p:cBhvr additive="base">
                                        <p:cTn id="2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additive="base">
                                        <p:cTn id="29" dur="500" fill="hold"/>
                                        <p:tgtEl>
                                          <p:spTgt spid="24"/>
                                        </p:tgtEl>
                                        <p:attrNameLst>
                                          <p:attrName>ppt_x</p:attrName>
                                        </p:attrNameLst>
                                      </p:cBhvr>
                                      <p:tavLst>
                                        <p:tav tm="0">
                                          <p:val>
                                            <p:strVal val="#ppt_x"/>
                                          </p:val>
                                        </p:tav>
                                        <p:tav tm="100000">
                                          <p:val>
                                            <p:strVal val="#ppt_x"/>
                                          </p:val>
                                        </p:tav>
                                      </p:tavLst>
                                    </p:anim>
                                    <p:anim calcmode="lin" valueType="num">
                                      <p:cBhvr additive="base">
                                        <p:cTn id="30" dur="500" fill="hold"/>
                                        <p:tgtEl>
                                          <p:spTgt spid="24"/>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additive="base">
                                        <p:cTn id="33" dur="500" fill="hold"/>
                                        <p:tgtEl>
                                          <p:spTgt spid="27"/>
                                        </p:tgtEl>
                                        <p:attrNameLst>
                                          <p:attrName>ppt_x</p:attrName>
                                        </p:attrNameLst>
                                      </p:cBhvr>
                                      <p:tavLst>
                                        <p:tav tm="0">
                                          <p:val>
                                            <p:strVal val="#ppt_x"/>
                                          </p:val>
                                        </p:tav>
                                        <p:tav tm="100000">
                                          <p:val>
                                            <p:strVal val="#ppt_x"/>
                                          </p:val>
                                        </p:tav>
                                      </p:tavLst>
                                    </p:anim>
                                    <p:anim calcmode="lin" valueType="num">
                                      <p:cBhvr additive="base">
                                        <p:cTn id="34"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25"/>
                                        </p:tgtEl>
                                        <p:attrNameLst>
                                          <p:attrName>style.visibility</p:attrName>
                                        </p:attrNameLst>
                                      </p:cBhvr>
                                      <p:to>
                                        <p:strVal val="visible"/>
                                      </p:to>
                                    </p:set>
                                    <p:anim calcmode="lin" valueType="num">
                                      <p:cBhvr additive="base">
                                        <p:cTn id="39" dur="500" fill="hold"/>
                                        <p:tgtEl>
                                          <p:spTgt spid="25"/>
                                        </p:tgtEl>
                                        <p:attrNameLst>
                                          <p:attrName>ppt_x</p:attrName>
                                        </p:attrNameLst>
                                      </p:cBhvr>
                                      <p:tavLst>
                                        <p:tav tm="0">
                                          <p:val>
                                            <p:strVal val="#ppt_x"/>
                                          </p:val>
                                        </p:tav>
                                        <p:tav tm="100000">
                                          <p:val>
                                            <p:strVal val="#ppt_x"/>
                                          </p:val>
                                        </p:tav>
                                      </p:tavLst>
                                    </p:anim>
                                    <p:anim calcmode="lin" valueType="num">
                                      <p:cBhvr additive="base">
                                        <p:cTn id="40" dur="500" fill="hold"/>
                                        <p:tgtEl>
                                          <p:spTgt spid="2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additive="base">
                                        <p:cTn id="43" dur="500" fill="hold"/>
                                        <p:tgtEl>
                                          <p:spTgt spid="28"/>
                                        </p:tgtEl>
                                        <p:attrNameLst>
                                          <p:attrName>ppt_x</p:attrName>
                                        </p:attrNameLst>
                                      </p:cBhvr>
                                      <p:tavLst>
                                        <p:tav tm="0">
                                          <p:val>
                                            <p:strVal val="#ppt_x"/>
                                          </p:val>
                                        </p:tav>
                                        <p:tav tm="100000">
                                          <p:val>
                                            <p:strVal val="#ppt_x"/>
                                          </p:val>
                                        </p:tav>
                                      </p:tavLst>
                                    </p:anim>
                                    <p:anim calcmode="lin" valueType="num">
                                      <p:cBhvr additive="base">
                                        <p:cTn id="44"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p:bldP spid="24" grpId="0" animBg="1"/>
      <p:bldP spid="25" grpId="0" animBg="1"/>
      <p:bldP spid="26" grpId="0" animBg="1"/>
      <p:bldP spid="27" grpId="0"/>
      <p:bldP spid="2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文本框 144"/>
          <p:cNvSpPr txBox="1"/>
          <p:nvPr/>
        </p:nvSpPr>
        <p:spPr>
          <a:xfrm>
            <a:off x="613502" y="1335333"/>
            <a:ext cx="1628972" cy="539853"/>
          </a:xfrm>
          <a:prstGeom prst="rect">
            <a:avLst/>
          </a:prstGeom>
          <a:noFill/>
        </p:spPr>
        <p:txBody>
          <a:bodyPr wrap="square" rtlCol="0">
            <a:spAutoFit/>
          </a:bodyPr>
          <a:lstStyle/>
          <a:p>
            <a:pPr algn="r"/>
            <a:r>
              <a:rPr lang="en-US" altLang="zh-CN" sz="2400" b="1" dirty="0" smtClean="0">
                <a:solidFill>
                  <a:schemeClr val="accent4"/>
                </a:solidFill>
                <a:latin typeface="Times New Roman" panose="02020603050405020304" pitchFamily="18" charset="0"/>
                <a:ea typeface="微软雅黑" panose="020B0503020204020204" pitchFamily="34" charset="-122"/>
                <a:cs typeface="Times New Roman" panose="02020603050405020304" pitchFamily="18" charset="0"/>
              </a:rPr>
              <a:t>University </a:t>
            </a:r>
            <a:endParaRPr lang="en-US" altLang="zh-CN" sz="2400" b="1" dirty="0">
              <a:solidFill>
                <a:schemeClr val="accent4"/>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nvGrpSpPr>
          <p:cNvPr id="155" name="PA_chenying0907 4"/>
          <p:cNvGrpSpPr/>
          <p:nvPr>
            <p:custDataLst>
              <p:tags r:id="rId1"/>
            </p:custDataLst>
          </p:nvPr>
        </p:nvGrpSpPr>
        <p:grpSpPr>
          <a:xfrm>
            <a:off x="3820160" y="1270000"/>
            <a:ext cx="1126490" cy="1169670"/>
            <a:chOff x="3213101" y="3067051"/>
            <a:chExt cx="541337" cy="720725"/>
          </a:xfrm>
          <a:solidFill>
            <a:schemeClr val="accent1"/>
          </a:solidFill>
        </p:grpSpPr>
        <p:sp>
          <p:nvSpPr>
            <p:cNvPr id="156" name="chenying0907 873"/>
            <p:cNvSpPr/>
            <p:nvPr/>
          </p:nvSpPr>
          <p:spPr bwMode="auto">
            <a:xfrm>
              <a:off x="3225801" y="3094038"/>
              <a:ext cx="158750" cy="142875"/>
            </a:xfrm>
            <a:custGeom>
              <a:avLst/>
              <a:gdLst/>
              <a:ahLst/>
              <a:cxnLst>
                <a:cxn ang="0">
                  <a:pos x="393" y="0"/>
                </a:cxn>
                <a:cxn ang="0">
                  <a:pos x="393" y="0"/>
                </a:cxn>
                <a:cxn ang="0">
                  <a:pos x="381" y="3"/>
                </a:cxn>
                <a:cxn ang="0">
                  <a:pos x="369" y="5"/>
                </a:cxn>
                <a:cxn ang="0">
                  <a:pos x="358" y="10"/>
                </a:cxn>
                <a:cxn ang="0">
                  <a:pos x="347" y="16"/>
                </a:cxn>
                <a:cxn ang="0">
                  <a:pos x="326" y="27"/>
                </a:cxn>
                <a:cxn ang="0">
                  <a:pos x="307" y="42"/>
                </a:cxn>
                <a:cxn ang="0">
                  <a:pos x="307" y="42"/>
                </a:cxn>
                <a:cxn ang="0">
                  <a:pos x="252" y="86"/>
                </a:cxn>
                <a:cxn ang="0">
                  <a:pos x="224" y="108"/>
                </a:cxn>
                <a:cxn ang="0">
                  <a:pos x="198" y="132"/>
                </a:cxn>
                <a:cxn ang="0">
                  <a:pos x="198" y="132"/>
                </a:cxn>
                <a:cxn ang="0">
                  <a:pos x="172" y="157"/>
                </a:cxn>
                <a:cxn ang="0">
                  <a:pos x="146" y="183"/>
                </a:cxn>
                <a:cxn ang="0">
                  <a:pos x="122" y="210"/>
                </a:cxn>
                <a:cxn ang="0">
                  <a:pos x="97" y="238"/>
                </a:cxn>
                <a:cxn ang="0">
                  <a:pos x="50" y="294"/>
                </a:cxn>
                <a:cxn ang="0">
                  <a:pos x="2" y="349"/>
                </a:cxn>
                <a:cxn ang="0">
                  <a:pos x="2" y="349"/>
                </a:cxn>
                <a:cxn ang="0">
                  <a:pos x="0" y="352"/>
                </a:cxn>
                <a:cxn ang="0">
                  <a:pos x="0" y="353"/>
                </a:cxn>
                <a:cxn ang="0">
                  <a:pos x="2" y="357"/>
                </a:cxn>
                <a:cxn ang="0">
                  <a:pos x="6" y="360"/>
                </a:cxn>
                <a:cxn ang="0">
                  <a:pos x="8" y="358"/>
                </a:cxn>
                <a:cxn ang="0">
                  <a:pos x="10" y="357"/>
                </a:cxn>
                <a:cxn ang="0">
                  <a:pos x="10" y="357"/>
                </a:cxn>
                <a:cxn ang="0">
                  <a:pos x="55" y="306"/>
                </a:cxn>
                <a:cxn ang="0">
                  <a:pos x="99" y="254"/>
                </a:cxn>
                <a:cxn ang="0">
                  <a:pos x="144" y="203"/>
                </a:cxn>
                <a:cxn ang="0">
                  <a:pos x="167" y="178"/>
                </a:cxn>
                <a:cxn ang="0">
                  <a:pos x="190" y="154"/>
                </a:cxn>
                <a:cxn ang="0">
                  <a:pos x="190" y="154"/>
                </a:cxn>
                <a:cxn ang="0">
                  <a:pos x="215" y="131"/>
                </a:cxn>
                <a:cxn ang="0">
                  <a:pos x="240" y="110"/>
                </a:cxn>
                <a:cxn ang="0">
                  <a:pos x="266" y="89"/>
                </a:cxn>
                <a:cxn ang="0">
                  <a:pos x="292" y="68"/>
                </a:cxn>
                <a:cxn ang="0">
                  <a:pos x="292" y="68"/>
                </a:cxn>
                <a:cxn ang="0">
                  <a:pos x="316" y="50"/>
                </a:cxn>
                <a:cxn ang="0">
                  <a:pos x="341" y="33"/>
                </a:cxn>
                <a:cxn ang="0">
                  <a:pos x="354" y="25"/>
                </a:cxn>
                <a:cxn ang="0">
                  <a:pos x="367" y="20"/>
                </a:cxn>
                <a:cxn ang="0">
                  <a:pos x="381" y="14"/>
                </a:cxn>
                <a:cxn ang="0">
                  <a:pos x="395" y="10"/>
                </a:cxn>
                <a:cxn ang="0">
                  <a:pos x="395" y="10"/>
                </a:cxn>
                <a:cxn ang="0">
                  <a:pos x="398" y="9"/>
                </a:cxn>
                <a:cxn ang="0">
                  <a:pos x="399" y="8"/>
                </a:cxn>
                <a:cxn ang="0">
                  <a:pos x="399" y="6"/>
                </a:cxn>
                <a:cxn ang="0">
                  <a:pos x="399" y="4"/>
                </a:cxn>
                <a:cxn ang="0">
                  <a:pos x="397" y="0"/>
                </a:cxn>
                <a:cxn ang="0">
                  <a:pos x="395" y="0"/>
                </a:cxn>
                <a:cxn ang="0">
                  <a:pos x="393" y="0"/>
                </a:cxn>
                <a:cxn ang="0">
                  <a:pos x="393" y="0"/>
                </a:cxn>
              </a:cxnLst>
              <a:rect l="0" t="0" r="r" b="b"/>
              <a:pathLst>
                <a:path w="399" h="360">
                  <a:moveTo>
                    <a:pt x="393" y="0"/>
                  </a:moveTo>
                  <a:lnTo>
                    <a:pt x="393" y="0"/>
                  </a:lnTo>
                  <a:lnTo>
                    <a:pt x="381" y="3"/>
                  </a:lnTo>
                  <a:lnTo>
                    <a:pt x="369" y="5"/>
                  </a:lnTo>
                  <a:lnTo>
                    <a:pt x="358" y="10"/>
                  </a:lnTo>
                  <a:lnTo>
                    <a:pt x="347" y="16"/>
                  </a:lnTo>
                  <a:lnTo>
                    <a:pt x="326" y="27"/>
                  </a:lnTo>
                  <a:lnTo>
                    <a:pt x="307" y="42"/>
                  </a:lnTo>
                  <a:lnTo>
                    <a:pt x="307" y="42"/>
                  </a:lnTo>
                  <a:lnTo>
                    <a:pt x="252" y="86"/>
                  </a:lnTo>
                  <a:lnTo>
                    <a:pt x="224" y="108"/>
                  </a:lnTo>
                  <a:lnTo>
                    <a:pt x="198" y="132"/>
                  </a:lnTo>
                  <a:lnTo>
                    <a:pt x="198" y="132"/>
                  </a:lnTo>
                  <a:lnTo>
                    <a:pt x="172" y="157"/>
                  </a:lnTo>
                  <a:lnTo>
                    <a:pt x="146" y="183"/>
                  </a:lnTo>
                  <a:lnTo>
                    <a:pt x="122" y="210"/>
                  </a:lnTo>
                  <a:lnTo>
                    <a:pt x="97" y="238"/>
                  </a:lnTo>
                  <a:lnTo>
                    <a:pt x="50" y="294"/>
                  </a:lnTo>
                  <a:lnTo>
                    <a:pt x="2" y="349"/>
                  </a:lnTo>
                  <a:lnTo>
                    <a:pt x="2" y="349"/>
                  </a:lnTo>
                  <a:lnTo>
                    <a:pt x="0" y="352"/>
                  </a:lnTo>
                  <a:lnTo>
                    <a:pt x="0" y="353"/>
                  </a:lnTo>
                  <a:lnTo>
                    <a:pt x="2" y="357"/>
                  </a:lnTo>
                  <a:lnTo>
                    <a:pt x="6" y="360"/>
                  </a:lnTo>
                  <a:lnTo>
                    <a:pt x="8" y="358"/>
                  </a:lnTo>
                  <a:lnTo>
                    <a:pt x="10" y="357"/>
                  </a:lnTo>
                  <a:lnTo>
                    <a:pt x="10" y="357"/>
                  </a:lnTo>
                  <a:lnTo>
                    <a:pt x="55" y="306"/>
                  </a:lnTo>
                  <a:lnTo>
                    <a:pt x="99" y="254"/>
                  </a:lnTo>
                  <a:lnTo>
                    <a:pt x="144" y="203"/>
                  </a:lnTo>
                  <a:lnTo>
                    <a:pt x="167" y="178"/>
                  </a:lnTo>
                  <a:lnTo>
                    <a:pt x="190" y="154"/>
                  </a:lnTo>
                  <a:lnTo>
                    <a:pt x="190" y="154"/>
                  </a:lnTo>
                  <a:lnTo>
                    <a:pt x="215" y="131"/>
                  </a:lnTo>
                  <a:lnTo>
                    <a:pt x="240" y="110"/>
                  </a:lnTo>
                  <a:lnTo>
                    <a:pt x="266" y="89"/>
                  </a:lnTo>
                  <a:lnTo>
                    <a:pt x="292" y="68"/>
                  </a:lnTo>
                  <a:lnTo>
                    <a:pt x="292" y="68"/>
                  </a:lnTo>
                  <a:lnTo>
                    <a:pt x="316" y="50"/>
                  </a:lnTo>
                  <a:lnTo>
                    <a:pt x="341" y="33"/>
                  </a:lnTo>
                  <a:lnTo>
                    <a:pt x="354" y="25"/>
                  </a:lnTo>
                  <a:lnTo>
                    <a:pt x="367" y="20"/>
                  </a:lnTo>
                  <a:lnTo>
                    <a:pt x="381" y="14"/>
                  </a:lnTo>
                  <a:lnTo>
                    <a:pt x="395" y="10"/>
                  </a:lnTo>
                  <a:lnTo>
                    <a:pt x="395" y="10"/>
                  </a:lnTo>
                  <a:lnTo>
                    <a:pt x="398" y="9"/>
                  </a:lnTo>
                  <a:lnTo>
                    <a:pt x="399" y="8"/>
                  </a:lnTo>
                  <a:lnTo>
                    <a:pt x="399" y="6"/>
                  </a:lnTo>
                  <a:lnTo>
                    <a:pt x="399" y="4"/>
                  </a:lnTo>
                  <a:lnTo>
                    <a:pt x="397" y="0"/>
                  </a:lnTo>
                  <a:lnTo>
                    <a:pt x="395" y="0"/>
                  </a:lnTo>
                  <a:lnTo>
                    <a:pt x="393" y="0"/>
                  </a:lnTo>
                  <a:lnTo>
                    <a:pt x="393" y="0"/>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57" name="chenying0907 874"/>
            <p:cNvSpPr/>
            <p:nvPr/>
          </p:nvSpPr>
          <p:spPr bwMode="auto">
            <a:xfrm>
              <a:off x="3244851" y="3078163"/>
              <a:ext cx="209550" cy="179388"/>
            </a:xfrm>
            <a:custGeom>
              <a:avLst/>
              <a:gdLst/>
              <a:ahLst/>
              <a:cxnLst>
                <a:cxn ang="0">
                  <a:pos x="523" y="0"/>
                </a:cxn>
                <a:cxn ang="0">
                  <a:pos x="523" y="0"/>
                </a:cxn>
                <a:cxn ang="0">
                  <a:pos x="505" y="8"/>
                </a:cxn>
                <a:cxn ang="0">
                  <a:pos x="487" y="16"/>
                </a:cxn>
                <a:cxn ang="0">
                  <a:pos x="452" y="34"/>
                </a:cxn>
                <a:cxn ang="0">
                  <a:pos x="383" y="76"/>
                </a:cxn>
                <a:cxn ang="0">
                  <a:pos x="383" y="76"/>
                </a:cxn>
                <a:cxn ang="0">
                  <a:pos x="364" y="88"/>
                </a:cxn>
                <a:cxn ang="0">
                  <a:pos x="347" y="101"/>
                </a:cxn>
                <a:cxn ang="0">
                  <a:pos x="330" y="115"/>
                </a:cxn>
                <a:cxn ang="0">
                  <a:pos x="313" y="131"/>
                </a:cxn>
                <a:cxn ang="0">
                  <a:pos x="280" y="163"/>
                </a:cxn>
                <a:cxn ang="0">
                  <a:pos x="249" y="193"/>
                </a:cxn>
                <a:cxn ang="0">
                  <a:pos x="249" y="193"/>
                </a:cxn>
                <a:cxn ang="0">
                  <a:pos x="215" y="223"/>
                </a:cxn>
                <a:cxn ang="0">
                  <a:pos x="183" y="254"/>
                </a:cxn>
                <a:cxn ang="0">
                  <a:pos x="118" y="317"/>
                </a:cxn>
                <a:cxn ang="0">
                  <a:pos x="118" y="317"/>
                </a:cxn>
                <a:cxn ang="0">
                  <a:pos x="88" y="347"/>
                </a:cxn>
                <a:cxn ang="0">
                  <a:pos x="56" y="377"/>
                </a:cxn>
                <a:cxn ang="0">
                  <a:pos x="28" y="410"/>
                </a:cxn>
                <a:cxn ang="0">
                  <a:pos x="13" y="425"/>
                </a:cxn>
                <a:cxn ang="0">
                  <a:pos x="0" y="442"/>
                </a:cxn>
                <a:cxn ang="0">
                  <a:pos x="0" y="442"/>
                </a:cxn>
                <a:cxn ang="0">
                  <a:pos x="0" y="445"/>
                </a:cxn>
                <a:cxn ang="0">
                  <a:pos x="0" y="446"/>
                </a:cxn>
                <a:cxn ang="0">
                  <a:pos x="2" y="449"/>
                </a:cxn>
                <a:cxn ang="0">
                  <a:pos x="3" y="450"/>
                </a:cxn>
                <a:cxn ang="0">
                  <a:pos x="7" y="450"/>
                </a:cxn>
                <a:cxn ang="0">
                  <a:pos x="9" y="450"/>
                </a:cxn>
                <a:cxn ang="0">
                  <a:pos x="11" y="449"/>
                </a:cxn>
                <a:cxn ang="0">
                  <a:pos x="11" y="449"/>
                </a:cxn>
                <a:cxn ang="0">
                  <a:pos x="24" y="432"/>
                </a:cxn>
                <a:cxn ang="0">
                  <a:pos x="37" y="415"/>
                </a:cxn>
                <a:cxn ang="0">
                  <a:pos x="66" y="384"/>
                </a:cxn>
                <a:cxn ang="0">
                  <a:pos x="96" y="353"/>
                </a:cxn>
                <a:cxn ang="0">
                  <a:pos x="127" y="325"/>
                </a:cxn>
                <a:cxn ang="0">
                  <a:pos x="127" y="325"/>
                </a:cxn>
                <a:cxn ang="0">
                  <a:pos x="187" y="266"/>
                </a:cxn>
                <a:cxn ang="0">
                  <a:pos x="217" y="236"/>
                </a:cxn>
                <a:cxn ang="0">
                  <a:pos x="249" y="207"/>
                </a:cxn>
                <a:cxn ang="0">
                  <a:pos x="249" y="207"/>
                </a:cxn>
                <a:cxn ang="0">
                  <a:pos x="313" y="151"/>
                </a:cxn>
                <a:cxn ang="0">
                  <a:pos x="344" y="122"/>
                </a:cxn>
                <a:cxn ang="0">
                  <a:pos x="378" y="96"/>
                </a:cxn>
                <a:cxn ang="0">
                  <a:pos x="412" y="71"/>
                </a:cxn>
                <a:cxn ang="0">
                  <a:pos x="431" y="59"/>
                </a:cxn>
                <a:cxn ang="0">
                  <a:pos x="449" y="47"/>
                </a:cxn>
                <a:cxn ang="0">
                  <a:pos x="467" y="37"/>
                </a:cxn>
                <a:cxn ang="0">
                  <a:pos x="487" y="28"/>
                </a:cxn>
                <a:cxn ang="0">
                  <a:pos x="506" y="19"/>
                </a:cxn>
                <a:cxn ang="0">
                  <a:pos x="527" y="12"/>
                </a:cxn>
                <a:cxn ang="0">
                  <a:pos x="527" y="12"/>
                </a:cxn>
                <a:cxn ang="0">
                  <a:pos x="529" y="11"/>
                </a:cxn>
                <a:cxn ang="0">
                  <a:pos x="530" y="8"/>
                </a:cxn>
                <a:cxn ang="0">
                  <a:pos x="530" y="4"/>
                </a:cxn>
                <a:cxn ang="0">
                  <a:pos x="530" y="2"/>
                </a:cxn>
                <a:cxn ang="0">
                  <a:pos x="529" y="0"/>
                </a:cxn>
                <a:cxn ang="0">
                  <a:pos x="526" y="0"/>
                </a:cxn>
                <a:cxn ang="0">
                  <a:pos x="523" y="0"/>
                </a:cxn>
                <a:cxn ang="0">
                  <a:pos x="523" y="0"/>
                </a:cxn>
              </a:cxnLst>
              <a:rect l="0" t="0" r="r" b="b"/>
              <a:pathLst>
                <a:path w="530" h="450">
                  <a:moveTo>
                    <a:pt x="523" y="0"/>
                  </a:moveTo>
                  <a:lnTo>
                    <a:pt x="523" y="0"/>
                  </a:lnTo>
                  <a:lnTo>
                    <a:pt x="505" y="8"/>
                  </a:lnTo>
                  <a:lnTo>
                    <a:pt x="487" y="16"/>
                  </a:lnTo>
                  <a:lnTo>
                    <a:pt x="452" y="34"/>
                  </a:lnTo>
                  <a:lnTo>
                    <a:pt x="383" y="76"/>
                  </a:lnTo>
                  <a:lnTo>
                    <a:pt x="383" y="76"/>
                  </a:lnTo>
                  <a:lnTo>
                    <a:pt x="364" y="88"/>
                  </a:lnTo>
                  <a:lnTo>
                    <a:pt x="347" y="101"/>
                  </a:lnTo>
                  <a:lnTo>
                    <a:pt x="330" y="115"/>
                  </a:lnTo>
                  <a:lnTo>
                    <a:pt x="313" y="131"/>
                  </a:lnTo>
                  <a:lnTo>
                    <a:pt x="280" y="163"/>
                  </a:lnTo>
                  <a:lnTo>
                    <a:pt x="249" y="193"/>
                  </a:lnTo>
                  <a:lnTo>
                    <a:pt x="249" y="193"/>
                  </a:lnTo>
                  <a:lnTo>
                    <a:pt x="215" y="223"/>
                  </a:lnTo>
                  <a:lnTo>
                    <a:pt x="183" y="254"/>
                  </a:lnTo>
                  <a:lnTo>
                    <a:pt x="118" y="317"/>
                  </a:lnTo>
                  <a:lnTo>
                    <a:pt x="118" y="317"/>
                  </a:lnTo>
                  <a:lnTo>
                    <a:pt x="88" y="347"/>
                  </a:lnTo>
                  <a:lnTo>
                    <a:pt x="56" y="377"/>
                  </a:lnTo>
                  <a:lnTo>
                    <a:pt x="28" y="410"/>
                  </a:lnTo>
                  <a:lnTo>
                    <a:pt x="13" y="425"/>
                  </a:lnTo>
                  <a:lnTo>
                    <a:pt x="0" y="442"/>
                  </a:lnTo>
                  <a:lnTo>
                    <a:pt x="0" y="442"/>
                  </a:lnTo>
                  <a:lnTo>
                    <a:pt x="0" y="445"/>
                  </a:lnTo>
                  <a:lnTo>
                    <a:pt x="0" y="446"/>
                  </a:lnTo>
                  <a:lnTo>
                    <a:pt x="2" y="449"/>
                  </a:lnTo>
                  <a:lnTo>
                    <a:pt x="3" y="450"/>
                  </a:lnTo>
                  <a:lnTo>
                    <a:pt x="7" y="450"/>
                  </a:lnTo>
                  <a:lnTo>
                    <a:pt x="9" y="450"/>
                  </a:lnTo>
                  <a:lnTo>
                    <a:pt x="11" y="449"/>
                  </a:lnTo>
                  <a:lnTo>
                    <a:pt x="11" y="449"/>
                  </a:lnTo>
                  <a:lnTo>
                    <a:pt x="24" y="432"/>
                  </a:lnTo>
                  <a:lnTo>
                    <a:pt x="37" y="415"/>
                  </a:lnTo>
                  <a:lnTo>
                    <a:pt x="66" y="384"/>
                  </a:lnTo>
                  <a:lnTo>
                    <a:pt x="96" y="353"/>
                  </a:lnTo>
                  <a:lnTo>
                    <a:pt x="127" y="325"/>
                  </a:lnTo>
                  <a:lnTo>
                    <a:pt x="127" y="325"/>
                  </a:lnTo>
                  <a:lnTo>
                    <a:pt x="187" y="266"/>
                  </a:lnTo>
                  <a:lnTo>
                    <a:pt x="217" y="236"/>
                  </a:lnTo>
                  <a:lnTo>
                    <a:pt x="249" y="207"/>
                  </a:lnTo>
                  <a:lnTo>
                    <a:pt x="249" y="207"/>
                  </a:lnTo>
                  <a:lnTo>
                    <a:pt x="313" y="151"/>
                  </a:lnTo>
                  <a:lnTo>
                    <a:pt x="344" y="122"/>
                  </a:lnTo>
                  <a:lnTo>
                    <a:pt x="378" y="96"/>
                  </a:lnTo>
                  <a:lnTo>
                    <a:pt x="412" y="71"/>
                  </a:lnTo>
                  <a:lnTo>
                    <a:pt x="431" y="59"/>
                  </a:lnTo>
                  <a:lnTo>
                    <a:pt x="449" y="47"/>
                  </a:lnTo>
                  <a:lnTo>
                    <a:pt x="467" y="37"/>
                  </a:lnTo>
                  <a:lnTo>
                    <a:pt x="487" y="28"/>
                  </a:lnTo>
                  <a:lnTo>
                    <a:pt x="506" y="19"/>
                  </a:lnTo>
                  <a:lnTo>
                    <a:pt x="527" y="12"/>
                  </a:lnTo>
                  <a:lnTo>
                    <a:pt x="527" y="12"/>
                  </a:lnTo>
                  <a:lnTo>
                    <a:pt x="529" y="11"/>
                  </a:lnTo>
                  <a:lnTo>
                    <a:pt x="530" y="8"/>
                  </a:lnTo>
                  <a:lnTo>
                    <a:pt x="530" y="4"/>
                  </a:lnTo>
                  <a:lnTo>
                    <a:pt x="530" y="2"/>
                  </a:lnTo>
                  <a:lnTo>
                    <a:pt x="529" y="0"/>
                  </a:lnTo>
                  <a:lnTo>
                    <a:pt x="526" y="0"/>
                  </a:lnTo>
                  <a:lnTo>
                    <a:pt x="523" y="0"/>
                  </a:lnTo>
                  <a:lnTo>
                    <a:pt x="523" y="0"/>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58" name="chenying0907 875"/>
            <p:cNvSpPr/>
            <p:nvPr/>
          </p:nvSpPr>
          <p:spPr bwMode="auto">
            <a:xfrm>
              <a:off x="3276601" y="3081338"/>
              <a:ext cx="225425" cy="176213"/>
            </a:xfrm>
            <a:custGeom>
              <a:avLst/>
              <a:gdLst/>
              <a:ahLst/>
              <a:cxnLst>
                <a:cxn ang="0">
                  <a:pos x="560" y="4"/>
                </a:cxn>
                <a:cxn ang="0">
                  <a:pos x="557" y="5"/>
                </a:cxn>
                <a:cxn ang="0">
                  <a:pos x="547" y="5"/>
                </a:cxn>
                <a:cxn ang="0">
                  <a:pos x="539" y="8"/>
                </a:cxn>
                <a:cxn ang="0">
                  <a:pos x="518" y="23"/>
                </a:cxn>
                <a:cxn ang="0">
                  <a:pos x="479" y="52"/>
                </a:cxn>
                <a:cxn ang="0">
                  <a:pos x="440" y="81"/>
                </a:cxn>
                <a:cxn ang="0">
                  <a:pos x="323" y="159"/>
                </a:cxn>
                <a:cxn ang="0">
                  <a:pos x="286" y="187"/>
                </a:cxn>
                <a:cxn ang="0">
                  <a:pos x="177" y="276"/>
                </a:cxn>
                <a:cxn ang="0">
                  <a:pos x="141" y="309"/>
                </a:cxn>
                <a:cxn ang="0">
                  <a:pos x="75" y="373"/>
                </a:cxn>
                <a:cxn ang="0">
                  <a:pos x="56" y="388"/>
                </a:cxn>
                <a:cxn ang="0">
                  <a:pos x="38" y="404"/>
                </a:cxn>
                <a:cxn ang="0">
                  <a:pos x="13" y="428"/>
                </a:cxn>
                <a:cxn ang="0">
                  <a:pos x="4" y="433"/>
                </a:cxn>
                <a:cxn ang="0">
                  <a:pos x="3" y="434"/>
                </a:cxn>
                <a:cxn ang="0">
                  <a:pos x="0" y="441"/>
                </a:cxn>
                <a:cxn ang="0">
                  <a:pos x="5" y="445"/>
                </a:cxn>
                <a:cxn ang="0">
                  <a:pos x="7" y="445"/>
                </a:cxn>
                <a:cxn ang="0">
                  <a:pos x="20" y="438"/>
                </a:cxn>
                <a:cxn ang="0">
                  <a:pos x="43" y="416"/>
                </a:cxn>
                <a:cxn ang="0">
                  <a:pos x="54" y="407"/>
                </a:cxn>
                <a:cxn ang="0">
                  <a:pos x="127" y="337"/>
                </a:cxn>
                <a:cxn ang="0">
                  <a:pos x="166" y="301"/>
                </a:cxn>
                <a:cxn ang="0">
                  <a:pos x="286" y="201"/>
                </a:cxn>
                <a:cxn ang="0">
                  <a:pos x="307" y="186"/>
                </a:cxn>
                <a:cxn ang="0">
                  <a:pos x="373" y="139"/>
                </a:cxn>
                <a:cxn ang="0">
                  <a:pos x="462" y="80"/>
                </a:cxn>
                <a:cxn ang="0">
                  <a:pos x="500" y="51"/>
                </a:cxn>
                <a:cxn ang="0">
                  <a:pos x="538" y="22"/>
                </a:cxn>
                <a:cxn ang="0">
                  <a:pos x="543" y="21"/>
                </a:cxn>
                <a:cxn ang="0">
                  <a:pos x="557" y="18"/>
                </a:cxn>
                <a:cxn ang="0">
                  <a:pos x="565" y="14"/>
                </a:cxn>
                <a:cxn ang="0">
                  <a:pos x="570" y="6"/>
                </a:cxn>
                <a:cxn ang="0">
                  <a:pos x="570" y="4"/>
                </a:cxn>
                <a:cxn ang="0">
                  <a:pos x="566" y="0"/>
                </a:cxn>
                <a:cxn ang="0">
                  <a:pos x="561" y="1"/>
                </a:cxn>
                <a:cxn ang="0">
                  <a:pos x="560" y="4"/>
                </a:cxn>
              </a:cxnLst>
              <a:rect l="0" t="0" r="r" b="b"/>
              <a:pathLst>
                <a:path w="570" h="445">
                  <a:moveTo>
                    <a:pt x="560" y="4"/>
                  </a:moveTo>
                  <a:lnTo>
                    <a:pt x="560" y="4"/>
                  </a:lnTo>
                  <a:lnTo>
                    <a:pt x="559" y="4"/>
                  </a:lnTo>
                  <a:lnTo>
                    <a:pt x="557" y="5"/>
                  </a:lnTo>
                  <a:lnTo>
                    <a:pt x="553" y="5"/>
                  </a:lnTo>
                  <a:lnTo>
                    <a:pt x="547" y="5"/>
                  </a:lnTo>
                  <a:lnTo>
                    <a:pt x="547" y="5"/>
                  </a:lnTo>
                  <a:lnTo>
                    <a:pt x="539" y="8"/>
                  </a:lnTo>
                  <a:lnTo>
                    <a:pt x="531" y="13"/>
                  </a:lnTo>
                  <a:lnTo>
                    <a:pt x="518" y="23"/>
                  </a:lnTo>
                  <a:lnTo>
                    <a:pt x="518" y="23"/>
                  </a:lnTo>
                  <a:lnTo>
                    <a:pt x="479" y="52"/>
                  </a:lnTo>
                  <a:lnTo>
                    <a:pt x="440" y="81"/>
                  </a:lnTo>
                  <a:lnTo>
                    <a:pt x="440" y="81"/>
                  </a:lnTo>
                  <a:lnTo>
                    <a:pt x="361" y="132"/>
                  </a:lnTo>
                  <a:lnTo>
                    <a:pt x="323" y="159"/>
                  </a:lnTo>
                  <a:lnTo>
                    <a:pt x="286" y="187"/>
                  </a:lnTo>
                  <a:lnTo>
                    <a:pt x="286" y="187"/>
                  </a:lnTo>
                  <a:lnTo>
                    <a:pt x="212" y="246"/>
                  </a:lnTo>
                  <a:lnTo>
                    <a:pt x="177" y="276"/>
                  </a:lnTo>
                  <a:lnTo>
                    <a:pt x="141" y="309"/>
                  </a:lnTo>
                  <a:lnTo>
                    <a:pt x="141" y="309"/>
                  </a:lnTo>
                  <a:lnTo>
                    <a:pt x="107" y="340"/>
                  </a:lnTo>
                  <a:lnTo>
                    <a:pt x="75" y="373"/>
                  </a:lnTo>
                  <a:lnTo>
                    <a:pt x="75" y="373"/>
                  </a:lnTo>
                  <a:lnTo>
                    <a:pt x="56" y="388"/>
                  </a:lnTo>
                  <a:lnTo>
                    <a:pt x="38" y="404"/>
                  </a:lnTo>
                  <a:lnTo>
                    <a:pt x="38" y="404"/>
                  </a:lnTo>
                  <a:lnTo>
                    <a:pt x="22" y="421"/>
                  </a:lnTo>
                  <a:lnTo>
                    <a:pt x="13" y="428"/>
                  </a:lnTo>
                  <a:lnTo>
                    <a:pt x="9" y="431"/>
                  </a:lnTo>
                  <a:lnTo>
                    <a:pt x="4" y="433"/>
                  </a:lnTo>
                  <a:lnTo>
                    <a:pt x="4" y="433"/>
                  </a:lnTo>
                  <a:lnTo>
                    <a:pt x="3" y="434"/>
                  </a:lnTo>
                  <a:lnTo>
                    <a:pt x="1" y="435"/>
                  </a:lnTo>
                  <a:lnTo>
                    <a:pt x="0" y="441"/>
                  </a:lnTo>
                  <a:lnTo>
                    <a:pt x="3" y="443"/>
                  </a:lnTo>
                  <a:lnTo>
                    <a:pt x="5" y="445"/>
                  </a:lnTo>
                  <a:lnTo>
                    <a:pt x="7" y="445"/>
                  </a:lnTo>
                  <a:lnTo>
                    <a:pt x="7" y="445"/>
                  </a:lnTo>
                  <a:lnTo>
                    <a:pt x="14" y="441"/>
                  </a:lnTo>
                  <a:lnTo>
                    <a:pt x="20" y="438"/>
                  </a:lnTo>
                  <a:lnTo>
                    <a:pt x="33" y="428"/>
                  </a:lnTo>
                  <a:lnTo>
                    <a:pt x="43" y="416"/>
                  </a:lnTo>
                  <a:lnTo>
                    <a:pt x="54" y="407"/>
                  </a:lnTo>
                  <a:lnTo>
                    <a:pt x="54" y="407"/>
                  </a:lnTo>
                  <a:lnTo>
                    <a:pt x="92" y="371"/>
                  </a:lnTo>
                  <a:lnTo>
                    <a:pt x="127" y="337"/>
                  </a:lnTo>
                  <a:lnTo>
                    <a:pt x="127" y="337"/>
                  </a:lnTo>
                  <a:lnTo>
                    <a:pt x="166" y="301"/>
                  </a:lnTo>
                  <a:lnTo>
                    <a:pt x="205" y="268"/>
                  </a:lnTo>
                  <a:lnTo>
                    <a:pt x="286" y="201"/>
                  </a:lnTo>
                  <a:lnTo>
                    <a:pt x="286" y="201"/>
                  </a:lnTo>
                  <a:lnTo>
                    <a:pt x="307" y="186"/>
                  </a:lnTo>
                  <a:lnTo>
                    <a:pt x="328" y="169"/>
                  </a:lnTo>
                  <a:lnTo>
                    <a:pt x="373" y="139"/>
                  </a:lnTo>
                  <a:lnTo>
                    <a:pt x="462" y="80"/>
                  </a:lnTo>
                  <a:lnTo>
                    <a:pt x="462" y="80"/>
                  </a:lnTo>
                  <a:lnTo>
                    <a:pt x="481" y="65"/>
                  </a:lnTo>
                  <a:lnTo>
                    <a:pt x="500" y="51"/>
                  </a:lnTo>
                  <a:lnTo>
                    <a:pt x="519" y="37"/>
                  </a:lnTo>
                  <a:lnTo>
                    <a:pt x="538" y="22"/>
                  </a:lnTo>
                  <a:lnTo>
                    <a:pt x="538" y="22"/>
                  </a:lnTo>
                  <a:lnTo>
                    <a:pt x="543" y="21"/>
                  </a:lnTo>
                  <a:lnTo>
                    <a:pt x="548" y="20"/>
                  </a:lnTo>
                  <a:lnTo>
                    <a:pt x="557" y="18"/>
                  </a:lnTo>
                  <a:lnTo>
                    <a:pt x="561" y="17"/>
                  </a:lnTo>
                  <a:lnTo>
                    <a:pt x="565" y="14"/>
                  </a:lnTo>
                  <a:lnTo>
                    <a:pt x="569" y="12"/>
                  </a:lnTo>
                  <a:lnTo>
                    <a:pt x="570" y="6"/>
                  </a:lnTo>
                  <a:lnTo>
                    <a:pt x="570" y="6"/>
                  </a:lnTo>
                  <a:lnTo>
                    <a:pt x="570" y="4"/>
                  </a:lnTo>
                  <a:lnTo>
                    <a:pt x="570" y="1"/>
                  </a:lnTo>
                  <a:lnTo>
                    <a:pt x="566" y="0"/>
                  </a:lnTo>
                  <a:lnTo>
                    <a:pt x="562" y="0"/>
                  </a:lnTo>
                  <a:lnTo>
                    <a:pt x="561" y="1"/>
                  </a:lnTo>
                  <a:lnTo>
                    <a:pt x="560" y="4"/>
                  </a:lnTo>
                  <a:lnTo>
                    <a:pt x="560" y="4"/>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59" name="chenying0907 876"/>
            <p:cNvSpPr/>
            <p:nvPr/>
          </p:nvSpPr>
          <p:spPr bwMode="auto">
            <a:xfrm>
              <a:off x="3311526" y="3082926"/>
              <a:ext cx="227013" cy="171450"/>
            </a:xfrm>
            <a:custGeom>
              <a:avLst/>
              <a:gdLst/>
              <a:ahLst/>
              <a:cxnLst>
                <a:cxn ang="0">
                  <a:pos x="567" y="0"/>
                </a:cxn>
                <a:cxn ang="0">
                  <a:pos x="551" y="4"/>
                </a:cxn>
                <a:cxn ang="0">
                  <a:pos x="524" y="20"/>
                </a:cxn>
                <a:cxn ang="0">
                  <a:pos x="510" y="29"/>
                </a:cxn>
                <a:cxn ang="0">
                  <a:pos x="424" y="96"/>
                </a:cxn>
                <a:cxn ang="0">
                  <a:pos x="275" y="213"/>
                </a:cxn>
                <a:cxn ang="0">
                  <a:pos x="224" y="251"/>
                </a:cxn>
                <a:cxn ang="0">
                  <a:pos x="100" y="343"/>
                </a:cxn>
                <a:cxn ang="0">
                  <a:pos x="57" y="372"/>
                </a:cxn>
                <a:cxn ang="0">
                  <a:pos x="29" y="389"/>
                </a:cxn>
                <a:cxn ang="0">
                  <a:pos x="11" y="403"/>
                </a:cxn>
                <a:cxn ang="0">
                  <a:pos x="2" y="416"/>
                </a:cxn>
                <a:cxn ang="0">
                  <a:pos x="0" y="426"/>
                </a:cxn>
                <a:cxn ang="0">
                  <a:pos x="2" y="430"/>
                </a:cxn>
                <a:cxn ang="0">
                  <a:pos x="7" y="433"/>
                </a:cxn>
                <a:cxn ang="0">
                  <a:pos x="13" y="433"/>
                </a:cxn>
                <a:cxn ang="0">
                  <a:pos x="17" y="432"/>
                </a:cxn>
                <a:cxn ang="0">
                  <a:pos x="17" y="424"/>
                </a:cxn>
                <a:cxn ang="0">
                  <a:pos x="13" y="423"/>
                </a:cxn>
                <a:cxn ang="0">
                  <a:pos x="11" y="421"/>
                </a:cxn>
                <a:cxn ang="0">
                  <a:pos x="12" y="419"/>
                </a:cxn>
                <a:cxn ang="0">
                  <a:pos x="21" y="411"/>
                </a:cxn>
                <a:cxn ang="0">
                  <a:pos x="49" y="391"/>
                </a:cxn>
                <a:cxn ang="0">
                  <a:pos x="88" y="364"/>
                </a:cxn>
                <a:cxn ang="0">
                  <a:pos x="131" y="335"/>
                </a:cxn>
                <a:cxn ang="0">
                  <a:pos x="257" y="242"/>
                </a:cxn>
                <a:cxn ang="0">
                  <a:pos x="333" y="183"/>
                </a:cxn>
                <a:cxn ang="0">
                  <a:pos x="407" y="124"/>
                </a:cxn>
                <a:cxn ang="0">
                  <a:pos x="484" y="63"/>
                </a:cxn>
                <a:cxn ang="0">
                  <a:pos x="522" y="32"/>
                </a:cxn>
                <a:cxn ang="0">
                  <a:pos x="544" y="18"/>
                </a:cxn>
                <a:cxn ang="0">
                  <a:pos x="567" y="11"/>
                </a:cxn>
                <a:cxn ang="0">
                  <a:pos x="569" y="11"/>
                </a:cxn>
                <a:cxn ang="0">
                  <a:pos x="572" y="5"/>
                </a:cxn>
                <a:cxn ang="0">
                  <a:pos x="571" y="1"/>
                </a:cxn>
                <a:cxn ang="0">
                  <a:pos x="567" y="0"/>
                </a:cxn>
              </a:cxnLst>
              <a:rect l="0" t="0" r="r" b="b"/>
              <a:pathLst>
                <a:path w="572" h="433">
                  <a:moveTo>
                    <a:pt x="567" y="0"/>
                  </a:moveTo>
                  <a:lnTo>
                    <a:pt x="567" y="0"/>
                  </a:lnTo>
                  <a:lnTo>
                    <a:pt x="559" y="1"/>
                  </a:lnTo>
                  <a:lnTo>
                    <a:pt x="551" y="4"/>
                  </a:lnTo>
                  <a:lnTo>
                    <a:pt x="537" y="11"/>
                  </a:lnTo>
                  <a:lnTo>
                    <a:pt x="524" y="20"/>
                  </a:lnTo>
                  <a:lnTo>
                    <a:pt x="510" y="29"/>
                  </a:lnTo>
                  <a:lnTo>
                    <a:pt x="510" y="29"/>
                  </a:lnTo>
                  <a:lnTo>
                    <a:pt x="424" y="96"/>
                  </a:lnTo>
                  <a:lnTo>
                    <a:pt x="424" y="96"/>
                  </a:lnTo>
                  <a:lnTo>
                    <a:pt x="325" y="174"/>
                  </a:lnTo>
                  <a:lnTo>
                    <a:pt x="275" y="213"/>
                  </a:lnTo>
                  <a:lnTo>
                    <a:pt x="224" y="251"/>
                  </a:lnTo>
                  <a:lnTo>
                    <a:pt x="224" y="251"/>
                  </a:lnTo>
                  <a:lnTo>
                    <a:pt x="142" y="313"/>
                  </a:lnTo>
                  <a:lnTo>
                    <a:pt x="100" y="343"/>
                  </a:lnTo>
                  <a:lnTo>
                    <a:pt x="57" y="372"/>
                  </a:lnTo>
                  <a:lnTo>
                    <a:pt x="57" y="372"/>
                  </a:lnTo>
                  <a:lnTo>
                    <a:pt x="40" y="382"/>
                  </a:lnTo>
                  <a:lnTo>
                    <a:pt x="29" y="389"/>
                  </a:lnTo>
                  <a:lnTo>
                    <a:pt x="20" y="395"/>
                  </a:lnTo>
                  <a:lnTo>
                    <a:pt x="11" y="403"/>
                  </a:lnTo>
                  <a:lnTo>
                    <a:pt x="4" y="412"/>
                  </a:lnTo>
                  <a:lnTo>
                    <a:pt x="2" y="416"/>
                  </a:lnTo>
                  <a:lnTo>
                    <a:pt x="0" y="421"/>
                  </a:lnTo>
                  <a:lnTo>
                    <a:pt x="0" y="426"/>
                  </a:lnTo>
                  <a:lnTo>
                    <a:pt x="2" y="430"/>
                  </a:lnTo>
                  <a:lnTo>
                    <a:pt x="2" y="430"/>
                  </a:lnTo>
                  <a:lnTo>
                    <a:pt x="4" y="433"/>
                  </a:lnTo>
                  <a:lnTo>
                    <a:pt x="7" y="433"/>
                  </a:lnTo>
                  <a:lnTo>
                    <a:pt x="13" y="433"/>
                  </a:lnTo>
                  <a:lnTo>
                    <a:pt x="13" y="433"/>
                  </a:lnTo>
                  <a:lnTo>
                    <a:pt x="15" y="433"/>
                  </a:lnTo>
                  <a:lnTo>
                    <a:pt x="17" y="432"/>
                  </a:lnTo>
                  <a:lnTo>
                    <a:pt x="19" y="428"/>
                  </a:lnTo>
                  <a:lnTo>
                    <a:pt x="17" y="424"/>
                  </a:lnTo>
                  <a:lnTo>
                    <a:pt x="15" y="423"/>
                  </a:lnTo>
                  <a:lnTo>
                    <a:pt x="13" y="423"/>
                  </a:lnTo>
                  <a:lnTo>
                    <a:pt x="13" y="423"/>
                  </a:lnTo>
                  <a:lnTo>
                    <a:pt x="11" y="421"/>
                  </a:lnTo>
                  <a:lnTo>
                    <a:pt x="9" y="421"/>
                  </a:lnTo>
                  <a:lnTo>
                    <a:pt x="12" y="419"/>
                  </a:lnTo>
                  <a:lnTo>
                    <a:pt x="21" y="411"/>
                  </a:lnTo>
                  <a:lnTo>
                    <a:pt x="21" y="411"/>
                  </a:lnTo>
                  <a:lnTo>
                    <a:pt x="34" y="400"/>
                  </a:lnTo>
                  <a:lnTo>
                    <a:pt x="49" y="391"/>
                  </a:lnTo>
                  <a:lnTo>
                    <a:pt x="49" y="391"/>
                  </a:lnTo>
                  <a:lnTo>
                    <a:pt x="88" y="364"/>
                  </a:lnTo>
                  <a:lnTo>
                    <a:pt x="88" y="364"/>
                  </a:lnTo>
                  <a:lnTo>
                    <a:pt x="131" y="335"/>
                  </a:lnTo>
                  <a:lnTo>
                    <a:pt x="173" y="304"/>
                  </a:lnTo>
                  <a:lnTo>
                    <a:pt x="257" y="242"/>
                  </a:lnTo>
                  <a:lnTo>
                    <a:pt x="257" y="242"/>
                  </a:lnTo>
                  <a:lnTo>
                    <a:pt x="333" y="183"/>
                  </a:lnTo>
                  <a:lnTo>
                    <a:pt x="407" y="124"/>
                  </a:lnTo>
                  <a:lnTo>
                    <a:pt x="407" y="124"/>
                  </a:lnTo>
                  <a:lnTo>
                    <a:pt x="484" y="63"/>
                  </a:lnTo>
                  <a:lnTo>
                    <a:pt x="484" y="63"/>
                  </a:lnTo>
                  <a:lnTo>
                    <a:pt x="503" y="49"/>
                  </a:lnTo>
                  <a:lnTo>
                    <a:pt x="522" y="32"/>
                  </a:lnTo>
                  <a:lnTo>
                    <a:pt x="534" y="24"/>
                  </a:lnTo>
                  <a:lnTo>
                    <a:pt x="544" y="18"/>
                  </a:lnTo>
                  <a:lnTo>
                    <a:pt x="555" y="13"/>
                  </a:lnTo>
                  <a:lnTo>
                    <a:pt x="567" y="11"/>
                  </a:lnTo>
                  <a:lnTo>
                    <a:pt x="567" y="11"/>
                  </a:lnTo>
                  <a:lnTo>
                    <a:pt x="569" y="11"/>
                  </a:lnTo>
                  <a:lnTo>
                    <a:pt x="571" y="9"/>
                  </a:lnTo>
                  <a:lnTo>
                    <a:pt x="572" y="5"/>
                  </a:lnTo>
                  <a:lnTo>
                    <a:pt x="572" y="3"/>
                  </a:lnTo>
                  <a:lnTo>
                    <a:pt x="571" y="1"/>
                  </a:lnTo>
                  <a:lnTo>
                    <a:pt x="569" y="0"/>
                  </a:lnTo>
                  <a:lnTo>
                    <a:pt x="567" y="0"/>
                  </a:lnTo>
                  <a:lnTo>
                    <a:pt x="567" y="0"/>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60" name="chenying0907 877"/>
            <p:cNvSpPr/>
            <p:nvPr/>
          </p:nvSpPr>
          <p:spPr bwMode="auto">
            <a:xfrm>
              <a:off x="3371851" y="3092451"/>
              <a:ext cx="185738" cy="153988"/>
            </a:xfrm>
            <a:custGeom>
              <a:avLst/>
              <a:gdLst/>
              <a:ahLst/>
              <a:cxnLst>
                <a:cxn ang="0">
                  <a:pos x="458" y="2"/>
                </a:cxn>
                <a:cxn ang="0">
                  <a:pos x="437" y="20"/>
                </a:cxn>
                <a:cxn ang="0">
                  <a:pos x="414" y="38"/>
                </a:cxn>
                <a:cxn ang="0">
                  <a:pos x="400" y="53"/>
                </a:cxn>
                <a:cxn ang="0">
                  <a:pos x="353" y="93"/>
                </a:cxn>
                <a:cxn ang="0">
                  <a:pos x="234" y="199"/>
                </a:cxn>
                <a:cxn ang="0">
                  <a:pos x="202" y="227"/>
                </a:cxn>
                <a:cxn ang="0">
                  <a:pos x="102" y="300"/>
                </a:cxn>
                <a:cxn ang="0">
                  <a:pos x="76" y="319"/>
                </a:cxn>
                <a:cxn ang="0">
                  <a:pos x="52" y="339"/>
                </a:cxn>
                <a:cxn ang="0">
                  <a:pos x="43" y="347"/>
                </a:cxn>
                <a:cxn ang="0">
                  <a:pos x="13" y="367"/>
                </a:cxn>
                <a:cxn ang="0">
                  <a:pos x="10" y="369"/>
                </a:cxn>
                <a:cxn ang="0">
                  <a:pos x="6" y="376"/>
                </a:cxn>
                <a:cxn ang="0">
                  <a:pos x="2" y="377"/>
                </a:cxn>
                <a:cxn ang="0">
                  <a:pos x="0" y="381"/>
                </a:cxn>
                <a:cxn ang="0">
                  <a:pos x="0" y="387"/>
                </a:cxn>
                <a:cxn ang="0">
                  <a:pos x="4" y="389"/>
                </a:cxn>
                <a:cxn ang="0">
                  <a:pos x="6" y="389"/>
                </a:cxn>
                <a:cxn ang="0">
                  <a:pos x="21" y="378"/>
                </a:cxn>
                <a:cxn ang="0">
                  <a:pos x="36" y="365"/>
                </a:cxn>
                <a:cxn ang="0">
                  <a:pos x="52" y="353"/>
                </a:cxn>
                <a:cxn ang="0">
                  <a:pos x="99" y="317"/>
                </a:cxn>
                <a:cxn ang="0">
                  <a:pos x="132" y="293"/>
                </a:cxn>
                <a:cxn ang="0">
                  <a:pos x="196" y="246"/>
                </a:cxn>
                <a:cxn ang="0">
                  <a:pos x="227" y="220"/>
                </a:cxn>
                <a:cxn ang="0">
                  <a:pos x="353" y="108"/>
                </a:cxn>
                <a:cxn ang="0">
                  <a:pos x="409" y="59"/>
                </a:cxn>
                <a:cxn ang="0">
                  <a:pos x="465" y="11"/>
                </a:cxn>
                <a:cxn ang="0">
                  <a:pos x="467" y="8"/>
                </a:cxn>
                <a:cxn ang="0">
                  <a:pos x="465" y="3"/>
                </a:cxn>
                <a:cxn ang="0">
                  <a:pos x="459" y="0"/>
                </a:cxn>
                <a:cxn ang="0">
                  <a:pos x="458" y="2"/>
                </a:cxn>
              </a:cxnLst>
              <a:rect l="0" t="0" r="r" b="b"/>
              <a:pathLst>
                <a:path w="467" h="389">
                  <a:moveTo>
                    <a:pt x="458" y="2"/>
                  </a:moveTo>
                  <a:lnTo>
                    <a:pt x="458" y="2"/>
                  </a:lnTo>
                  <a:lnTo>
                    <a:pt x="447" y="12"/>
                  </a:lnTo>
                  <a:lnTo>
                    <a:pt x="437" y="20"/>
                  </a:lnTo>
                  <a:lnTo>
                    <a:pt x="425" y="29"/>
                  </a:lnTo>
                  <a:lnTo>
                    <a:pt x="414" y="38"/>
                  </a:lnTo>
                  <a:lnTo>
                    <a:pt x="414" y="38"/>
                  </a:lnTo>
                  <a:lnTo>
                    <a:pt x="400" y="53"/>
                  </a:lnTo>
                  <a:lnTo>
                    <a:pt x="384" y="66"/>
                  </a:lnTo>
                  <a:lnTo>
                    <a:pt x="353" y="93"/>
                  </a:lnTo>
                  <a:lnTo>
                    <a:pt x="353" y="93"/>
                  </a:lnTo>
                  <a:lnTo>
                    <a:pt x="234" y="199"/>
                  </a:lnTo>
                  <a:lnTo>
                    <a:pt x="234" y="199"/>
                  </a:lnTo>
                  <a:lnTo>
                    <a:pt x="202" y="227"/>
                  </a:lnTo>
                  <a:lnTo>
                    <a:pt x="168" y="251"/>
                  </a:lnTo>
                  <a:lnTo>
                    <a:pt x="102" y="300"/>
                  </a:lnTo>
                  <a:lnTo>
                    <a:pt x="102" y="300"/>
                  </a:lnTo>
                  <a:lnTo>
                    <a:pt x="76" y="319"/>
                  </a:lnTo>
                  <a:lnTo>
                    <a:pt x="64" y="329"/>
                  </a:lnTo>
                  <a:lnTo>
                    <a:pt x="52" y="339"/>
                  </a:lnTo>
                  <a:lnTo>
                    <a:pt x="52" y="339"/>
                  </a:lnTo>
                  <a:lnTo>
                    <a:pt x="43" y="347"/>
                  </a:lnTo>
                  <a:lnTo>
                    <a:pt x="32" y="353"/>
                  </a:lnTo>
                  <a:lnTo>
                    <a:pt x="13" y="367"/>
                  </a:lnTo>
                  <a:lnTo>
                    <a:pt x="13" y="367"/>
                  </a:lnTo>
                  <a:lnTo>
                    <a:pt x="10" y="369"/>
                  </a:lnTo>
                  <a:lnTo>
                    <a:pt x="9" y="372"/>
                  </a:lnTo>
                  <a:lnTo>
                    <a:pt x="6" y="376"/>
                  </a:lnTo>
                  <a:lnTo>
                    <a:pt x="2" y="377"/>
                  </a:lnTo>
                  <a:lnTo>
                    <a:pt x="2" y="377"/>
                  </a:lnTo>
                  <a:lnTo>
                    <a:pt x="1" y="378"/>
                  </a:lnTo>
                  <a:lnTo>
                    <a:pt x="0" y="381"/>
                  </a:lnTo>
                  <a:lnTo>
                    <a:pt x="0" y="385"/>
                  </a:lnTo>
                  <a:lnTo>
                    <a:pt x="0" y="387"/>
                  </a:lnTo>
                  <a:lnTo>
                    <a:pt x="2" y="389"/>
                  </a:lnTo>
                  <a:lnTo>
                    <a:pt x="4" y="389"/>
                  </a:lnTo>
                  <a:lnTo>
                    <a:pt x="6" y="389"/>
                  </a:lnTo>
                  <a:lnTo>
                    <a:pt x="6" y="389"/>
                  </a:lnTo>
                  <a:lnTo>
                    <a:pt x="14" y="384"/>
                  </a:lnTo>
                  <a:lnTo>
                    <a:pt x="21" y="378"/>
                  </a:lnTo>
                  <a:lnTo>
                    <a:pt x="28" y="370"/>
                  </a:lnTo>
                  <a:lnTo>
                    <a:pt x="36" y="365"/>
                  </a:lnTo>
                  <a:lnTo>
                    <a:pt x="36" y="365"/>
                  </a:lnTo>
                  <a:lnTo>
                    <a:pt x="52" y="353"/>
                  </a:lnTo>
                  <a:lnTo>
                    <a:pt x="68" y="340"/>
                  </a:lnTo>
                  <a:lnTo>
                    <a:pt x="99" y="317"/>
                  </a:lnTo>
                  <a:lnTo>
                    <a:pt x="99" y="317"/>
                  </a:lnTo>
                  <a:lnTo>
                    <a:pt x="132" y="293"/>
                  </a:lnTo>
                  <a:lnTo>
                    <a:pt x="165" y="270"/>
                  </a:lnTo>
                  <a:lnTo>
                    <a:pt x="196" y="246"/>
                  </a:lnTo>
                  <a:lnTo>
                    <a:pt x="227" y="220"/>
                  </a:lnTo>
                  <a:lnTo>
                    <a:pt x="227" y="220"/>
                  </a:lnTo>
                  <a:lnTo>
                    <a:pt x="353" y="108"/>
                  </a:lnTo>
                  <a:lnTo>
                    <a:pt x="353" y="108"/>
                  </a:lnTo>
                  <a:lnTo>
                    <a:pt x="380" y="84"/>
                  </a:lnTo>
                  <a:lnTo>
                    <a:pt x="409" y="59"/>
                  </a:lnTo>
                  <a:lnTo>
                    <a:pt x="438" y="36"/>
                  </a:lnTo>
                  <a:lnTo>
                    <a:pt x="465" y="11"/>
                  </a:lnTo>
                  <a:lnTo>
                    <a:pt x="465" y="11"/>
                  </a:lnTo>
                  <a:lnTo>
                    <a:pt x="467" y="8"/>
                  </a:lnTo>
                  <a:lnTo>
                    <a:pt x="467" y="6"/>
                  </a:lnTo>
                  <a:lnTo>
                    <a:pt x="465" y="3"/>
                  </a:lnTo>
                  <a:lnTo>
                    <a:pt x="461" y="0"/>
                  </a:lnTo>
                  <a:lnTo>
                    <a:pt x="459" y="0"/>
                  </a:lnTo>
                  <a:lnTo>
                    <a:pt x="458" y="2"/>
                  </a:lnTo>
                  <a:lnTo>
                    <a:pt x="458" y="2"/>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61" name="chenying0907 878"/>
            <p:cNvSpPr/>
            <p:nvPr/>
          </p:nvSpPr>
          <p:spPr bwMode="auto">
            <a:xfrm>
              <a:off x="3521076" y="3098801"/>
              <a:ext cx="65088" cy="63500"/>
            </a:xfrm>
            <a:custGeom>
              <a:avLst/>
              <a:gdLst/>
              <a:ahLst/>
              <a:cxnLst>
                <a:cxn ang="0">
                  <a:pos x="158" y="0"/>
                </a:cxn>
                <a:cxn ang="0">
                  <a:pos x="158" y="0"/>
                </a:cxn>
                <a:cxn ang="0">
                  <a:pos x="145" y="7"/>
                </a:cxn>
                <a:cxn ang="0">
                  <a:pos x="134" y="15"/>
                </a:cxn>
                <a:cxn ang="0">
                  <a:pos x="122" y="24"/>
                </a:cxn>
                <a:cxn ang="0">
                  <a:pos x="111" y="34"/>
                </a:cxn>
                <a:cxn ang="0">
                  <a:pos x="90" y="55"/>
                </a:cxn>
                <a:cxn ang="0">
                  <a:pos x="71" y="76"/>
                </a:cxn>
                <a:cxn ang="0">
                  <a:pos x="71" y="76"/>
                </a:cxn>
                <a:cxn ang="0">
                  <a:pos x="62" y="85"/>
                </a:cxn>
                <a:cxn ang="0">
                  <a:pos x="51" y="95"/>
                </a:cxn>
                <a:cxn ang="0">
                  <a:pos x="30" y="110"/>
                </a:cxn>
                <a:cxn ang="0">
                  <a:pos x="21" y="119"/>
                </a:cxn>
                <a:cxn ang="0">
                  <a:pos x="12" y="129"/>
                </a:cxn>
                <a:cxn ang="0">
                  <a:pos x="5" y="140"/>
                </a:cxn>
                <a:cxn ang="0">
                  <a:pos x="1" y="153"/>
                </a:cxn>
                <a:cxn ang="0">
                  <a:pos x="1" y="153"/>
                </a:cxn>
                <a:cxn ang="0">
                  <a:pos x="0" y="156"/>
                </a:cxn>
                <a:cxn ang="0">
                  <a:pos x="1" y="157"/>
                </a:cxn>
                <a:cxn ang="0">
                  <a:pos x="5" y="160"/>
                </a:cxn>
                <a:cxn ang="0">
                  <a:pos x="9" y="160"/>
                </a:cxn>
                <a:cxn ang="0">
                  <a:pos x="11" y="159"/>
                </a:cxn>
                <a:cxn ang="0">
                  <a:pos x="12" y="156"/>
                </a:cxn>
                <a:cxn ang="0">
                  <a:pos x="12" y="156"/>
                </a:cxn>
                <a:cxn ang="0">
                  <a:pos x="16" y="146"/>
                </a:cxn>
                <a:cxn ang="0">
                  <a:pos x="21" y="135"/>
                </a:cxn>
                <a:cxn ang="0">
                  <a:pos x="29" y="126"/>
                </a:cxn>
                <a:cxn ang="0">
                  <a:pos x="38" y="118"/>
                </a:cxn>
                <a:cxn ang="0">
                  <a:pos x="56" y="102"/>
                </a:cxn>
                <a:cxn ang="0">
                  <a:pos x="75" y="88"/>
                </a:cxn>
                <a:cxn ang="0">
                  <a:pos x="75" y="88"/>
                </a:cxn>
                <a:cxn ang="0">
                  <a:pos x="86" y="79"/>
                </a:cxn>
                <a:cxn ang="0">
                  <a:pos x="96" y="68"/>
                </a:cxn>
                <a:cxn ang="0">
                  <a:pos x="115" y="46"/>
                </a:cxn>
                <a:cxn ang="0">
                  <a:pos x="126" y="36"/>
                </a:cxn>
                <a:cxn ang="0">
                  <a:pos x="136" y="27"/>
                </a:cxn>
                <a:cxn ang="0">
                  <a:pos x="148" y="19"/>
                </a:cxn>
                <a:cxn ang="0">
                  <a:pos x="162" y="12"/>
                </a:cxn>
                <a:cxn ang="0">
                  <a:pos x="162" y="12"/>
                </a:cxn>
                <a:cxn ang="0">
                  <a:pos x="164" y="11"/>
                </a:cxn>
                <a:cxn ang="0">
                  <a:pos x="165" y="8"/>
                </a:cxn>
                <a:cxn ang="0">
                  <a:pos x="165" y="4"/>
                </a:cxn>
                <a:cxn ang="0">
                  <a:pos x="165" y="3"/>
                </a:cxn>
                <a:cxn ang="0">
                  <a:pos x="164" y="2"/>
                </a:cxn>
                <a:cxn ang="0">
                  <a:pos x="161" y="0"/>
                </a:cxn>
                <a:cxn ang="0">
                  <a:pos x="158" y="0"/>
                </a:cxn>
                <a:cxn ang="0">
                  <a:pos x="158" y="0"/>
                </a:cxn>
              </a:cxnLst>
              <a:rect l="0" t="0" r="r" b="b"/>
              <a:pathLst>
                <a:path w="165" h="160">
                  <a:moveTo>
                    <a:pt x="158" y="0"/>
                  </a:moveTo>
                  <a:lnTo>
                    <a:pt x="158" y="0"/>
                  </a:lnTo>
                  <a:lnTo>
                    <a:pt x="145" y="7"/>
                  </a:lnTo>
                  <a:lnTo>
                    <a:pt x="134" y="15"/>
                  </a:lnTo>
                  <a:lnTo>
                    <a:pt x="122" y="24"/>
                  </a:lnTo>
                  <a:lnTo>
                    <a:pt x="111" y="34"/>
                  </a:lnTo>
                  <a:lnTo>
                    <a:pt x="90" y="55"/>
                  </a:lnTo>
                  <a:lnTo>
                    <a:pt x="71" y="76"/>
                  </a:lnTo>
                  <a:lnTo>
                    <a:pt x="71" y="76"/>
                  </a:lnTo>
                  <a:lnTo>
                    <a:pt x="62" y="85"/>
                  </a:lnTo>
                  <a:lnTo>
                    <a:pt x="51" y="95"/>
                  </a:lnTo>
                  <a:lnTo>
                    <a:pt x="30" y="110"/>
                  </a:lnTo>
                  <a:lnTo>
                    <a:pt x="21" y="119"/>
                  </a:lnTo>
                  <a:lnTo>
                    <a:pt x="12" y="129"/>
                  </a:lnTo>
                  <a:lnTo>
                    <a:pt x="5" y="140"/>
                  </a:lnTo>
                  <a:lnTo>
                    <a:pt x="1" y="153"/>
                  </a:lnTo>
                  <a:lnTo>
                    <a:pt x="1" y="153"/>
                  </a:lnTo>
                  <a:lnTo>
                    <a:pt x="0" y="156"/>
                  </a:lnTo>
                  <a:lnTo>
                    <a:pt x="1" y="157"/>
                  </a:lnTo>
                  <a:lnTo>
                    <a:pt x="5" y="160"/>
                  </a:lnTo>
                  <a:lnTo>
                    <a:pt x="9" y="160"/>
                  </a:lnTo>
                  <a:lnTo>
                    <a:pt x="11" y="159"/>
                  </a:lnTo>
                  <a:lnTo>
                    <a:pt x="12" y="156"/>
                  </a:lnTo>
                  <a:lnTo>
                    <a:pt x="12" y="156"/>
                  </a:lnTo>
                  <a:lnTo>
                    <a:pt x="16" y="146"/>
                  </a:lnTo>
                  <a:lnTo>
                    <a:pt x="21" y="135"/>
                  </a:lnTo>
                  <a:lnTo>
                    <a:pt x="29" y="126"/>
                  </a:lnTo>
                  <a:lnTo>
                    <a:pt x="38" y="118"/>
                  </a:lnTo>
                  <a:lnTo>
                    <a:pt x="56" y="102"/>
                  </a:lnTo>
                  <a:lnTo>
                    <a:pt x="75" y="88"/>
                  </a:lnTo>
                  <a:lnTo>
                    <a:pt x="75" y="88"/>
                  </a:lnTo>
                  <a:lnTo>
                    <a:pt x="86" y="79"/>
                  </a:lnTo>
                  <a:lnTo>
                    <a:pt x="96" y="68"/>
                  </a:lnTo>
                  <a:lnTo>
                    <a:pt x="115" y="46"/>
                  </a:lnTo>
                  <a:lnTo>
                    <a:pt x="126" y="36"/>
                  </a:lnTo>
                  <a:lnTo>
                    <a:pt x="136" y="27"/>
                  </a:lnTo>
                  <a:lnTo>
                    <a:pt x="148" y="19"/>
                  </a:lnTo>
                  <a:lnTo>
                    <a:pt x="162" y="12"/>
                  </a:lnTo>
                  <a:lnTo>
                    <a:pt x="162" y="12"/>
                  </a:lnTo>
                  <a:lnTo>
                    <a:pt x="164" y="11"/>
                  </a:lnTo>
                  <a:lnTo>
                    <a:pt x="165" y="8"/>
                  </a:lnTo>
                  <a:lnTo>
                    <a:pt x="165" y="4"/>
                  </a:lnTo>
                  <a:lnTo>
                    <a:pt x="165" y="3"/>
                  </a:lnTo>
                  <a:lnTo>
                    <a:pt x="164" y="2"/>
                  </a:lnTo>
                  <a:lnTo>
                    <a:pt x="161" y="0"/>
                  </a:lnTo>
                  <a:lnTo>
                    <a:pt x="158" y="0"/>
                  </a:lnTo>
                  <a:lnTo>
                    <a:pt x="158" y="0"/>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62" name="chenying0907 879"/>
            <p:cNvSpPr/>
            <p:nvPr/>
          </p:nvSpPr>
          <p:spPr bwMode="auto">
            <a:xfrm>
              <a:off x="3532188" y="3103563"/>
              <a:ext cx="90488" cy="82550"/>
            </a:xfrm>
            <a:custGeom>
              <a:avLst/>
              <a:gdLst/>
              <a:ahLst/>
              <a:cxnLst>
                <a:cxn ang="0">
                  <a:pos x="220" y="1"/>
                </a:cxn>
                <a:cxn ang="0">
                  <a:pos x="220" y="1"/>
                </a:cxn>
                <a:cxn ang="0">
                  <a:pos x="191" y="20"/>
                </a:cxn>
                <a:cxn ang="0">
                  <a:pos x="163" y="39"/>
                </a:cxn>
                <a:cxn ang="0">
                  <a:pos x="150" y="50"/>
                </a:cxn>
                <a:cxn ang="0">
                  <a:pos x="139" y="62"/>
                </a:cxn>
                <a:cxn ang="0">
                  <a:pos x="127" y="73"/>
                </a:cxn>
                <a:cxn ang="0">
                  <a:pos x="115" y="86"/>
                </a:cxn>
                <a:cxn ang="0">
                  <a:pos x="115" y="86"/>
                </a:cxn>
                <a:cxn ang="0">
                  <a:pos x="102" y="101"/>
                </a:cxn>
                <a:cxn ang="0">
                  <a:pos x="88" y="114"/>
                </a:cxn>
                <a:cxn ang="0">
                  <a:pos x="73" y="126"/>
                </a:cxn>
                <a:cxn ang="0">
                  <a:pos x="60" y="139"/>
                </a:cxn>
                <a:cxn ang="0">
                  <a:pos x="60" y="139"/>
                </a:cxn>
                <a:cxn ang="0">
                  <a:pos x="31" y="170"/>
                </a:cxn>
                <a:cxn ang="0">
                  <a:pos x="1" y="202"/>
                </a:cxn>
                <a:cxn ang="0">
                  <a:pos x="1" y="202"/>
                </a:cxn>
                <a:cxn ang="0">
                  <a:pos x="0" y="204"/>
                </a:cxn>
                <a:cxn ang="0">
                  <a:pos x="0" y="205"/>
                </a:cxn>
                <a:cxn ang="0">
                  <a:pos x="3" y="209"/>
                </a:cxn>
                <a:cxn ang="0">
                  <a:pos x="5" y="211"/>
                </a:cxn>
                <a:cxn ang="0">
                  <a:pos x="8" y="211"/>
                </a:cxn>
                <a:cxn ang="0">
                  <a:pos x="10" y="209"/>
                </a:cxn>
                <a:cxn ang="0">
                  <a:pos x="10" y="209"/>
                </a:cxn>
                <a:cxn ang="0">
                  <a:pos x="37" y="182"/>
                </a:cxn>
                <a:cxn ang="0">
                  <a:pos x="61" y="153"/>
                </a:cxn>
                <a:cxn ang="0">
                  <a:pos x="89" y="127"/>
                </a:cxn>
                <a:cxn ang="0">
                  <a:pos x="102" y="114"/>
                </a:cxn>
                <a:cxn ang="0">
                  <a:pos x="118" y="102"/>
                </a:cxn>
                <a:cxn ang="0">
                  <a:pos x="118" y="102"/>
                </a:cxn>
                <a:cxn ang="0">
                  <a:pos x="127" y="93"/>
                </a:cxn>
                <a:cxn ang="0">
                  <a:pos x="136" y="83"/>
                </a:cxn>
                <a:cxn ang="0">
                  <a:pos x="145" y="71"/>
                </a:cxn>
                <a:cxn ang="0">
                  <a:pos x="154" y="62"/>
                </a:cxn>
                <a:cxn ang="0">
                  <a:pos x="154" y="62"/>
                </a:cxn>
                <a:cxn ang="0">
                  <a:pos x="171" y="47"/>
                </a:cxn>
                <a:cxn ang="0">
                  <a:pos x="188" y="34"/>
                </a:cxn>
                <a:cxn ang="0">
                  <a:pos x="226" y="11"/>
                </a:cxn>
                <a:cxn ang="0">
                  <a:pos x="226" y="11"/>
                </a:cxn>
                <a:cxn ang="0">
                  <a:pos x="228" y="9"/>
                </a:cxn>
                <a:cxn ang="0">
                  <a:pos x="229" y="7"/>
                </a:cxn>
                <a:cxn ang="0">
                  <a:pos x="228" y="3"/>
                </a:cxn>
                <a:cxn ang="0">
                  <a:pos x="226" y="1"/>
                </a:cxn>
                <a:cxn ang="0">
                  <a:pos x="225" y="0"/>
                </a:cxn>
                <a:cxn ang="0">
                  <a:pos x="222" y="0"/>
                </a:cxn>
                <a:cxn ang="0">
                  <a:pos x="220" y="1"/>
                </a:cxn>
                <a:cxn ang="0">
                  <a:pos x="220" y="1"/>
                </a:cxn>
              </a:cxnLst>
              <a:rect l="0" t="0" r="r" b="b"/>
              <a:pathLst>
                <a:path w="229" h="211">
                  <a:moveTo>
                    <a:pt x="220" y="1"/>
                  </a:moveTo>
                  <a:lnTo>
                    <a:pt x="220" y="1"/>
                  </a:lnTo>
                  <a:lnTo>
                    <a:pt x="191" y="20"/>
                  </a:lnTo>
                  <a:lnTo>
                    <a:pt x="163" y="39"/>
                  </a:lnTo>
                  <a:lnTo>
                    <a:pt x="150" y="50"/>
                  </a:lnTo>
                  <a:lnTo>
                    <a:pt x="139" y="62"/>
                  </a:lnTo>
                  <a:lnTo>
                    <a:pt x="127" y="73"/>
                  </a:lnTo>
                  <a:lnTo>
                    <a:pt x="115" y="86"/>
                  </a:lnTo>
                  <a:lnTo>
                    <a:pt x="115" y="86"/>
                  </a:lnTo>
                  <a:lnTo>
                    <a:pt x="102" y="101"/>
                  </a:lnTo>
                  <a:lnTo>
                    <a:pt x="88" y="114"/>
                  </a:lnTo>
                  <a:lnTo>
                    <a:pt x="73" y="126"/>
                  </a:lnTo>
                  <a:lnTo>
                    <a:pt x="60" y="139"/>
                  </a:lnTo>
                  <a:lnTo>
                    <a:pt x="60" y="139"/>
                  </a:lnTo>
                  <a:lnTo>
                    <a:pt x="31" y="170"/>
                  </a:lnTo>
                  <a:lnTo>
                    <a:pt x="1" y="202"/>
                  </a:lnTo>
                  <a:lnTo>
                    <a:pt x="1" y="202"/>
                  </a:lnTo>
                  <a:lnTo>
                    <a:pt x="0" y="204"/>
                  </a:lnTo>
                  <a:lnTo>
                    <a:pt x="0" y="205"/>
                  </a:lnTo>
                  <a:lnTo>
                    <a:pt x="3" y="209"/>
                  </a:lnTo>
                  <a:lnTo>
                    <a:pt x="5" y="211"/>
                  </a:lnTo>
                  <a:lnTo>
                    <a:pt x="8" y="211"/>
                  </a:lnTo>
                  <a:lnTo>
                    <a:pt x="10" y="209"/>
                  </a:lnTo>
                  <a:lnTo>
                    <a:pt x="10" y="209"/>
                  </a:lnTo>
                  <a:lnTo>
                    <a:pt x="37" y="182"/>
                  </a:lnTo>
                  <a:lnTo>
                    <a:pt x="61" y="153"/>
                  </a:lnTo>
                  <a:lnTo>
                    <a:pt x="89" y="127"/>
                  </a:lnTo>
                  <a:lnTo>
                    <a:pt x="102" y="114"/>
                  </a:lnTo>
                  <a:lnTo>
                    <a:pt x="118" y="102"/>
                  </a:lnTo>
                  <a:lnTo>
                    <a:pt x="118" y="102"/>
                  </a:lnTo>
                  <a:lnTo>
                    <a:pt x="127" y="93"/>
                  </a:lnTo>
                  <a:lnTo>
                    <a:pt x="136" y="83"/>
                  </a:lnTo>
                  <a:lnTo>
                    <a:pt x="145" y="71"/>
                  </a:lnTo>
                  <a:lnTo>
                    <a:pt x="154" y="62"/>
                  </a:lnTo>
                  <a:lnTo>
                    <a:pt x="154" y="62"/>
                  </a:lnTo>
                  <a:lnTo>
                    <a:pt x="171" y="47"/>
                  </a:lnTo>
                  <a:lnTo>
                    <a:pt x="188" y="34"/>
                  </a:lnTo>
                  <a:lnTo>
                    <a:pt x="226" y="11"/>
                  </a:lnTo>
                  <a:lnTo>
                    <a:pt x="226" y="11"/>
                  </a:lnTo>
                  <a:lnTo>
                    <a:pt x="228" y="9"/>
                  </a:lnTo>
                  <a:lnTo>
                    <a:pt x="229" y="7"/>
                  </a:lnTo>
                  <a:lnTo>
                    <a:pt x="228" y="3"/>
                  </a:lnTo>
                  <a:lnTo>
                    <a:pt x="226" y="1"/>
                  </a:lnTo>
                  <a:lnTo>
                    <a:pt x="225" y="0"/>
                  </a:lnTo>
                  <a:lnTo>
                    <a:pt x="222" y="0"/>
                  </a:lnTo>
                  <a:lnTo>
                    <a:pt x="220" y="1"/>
                  </a:lnTo>
                  <a:lnTo>
                    <a:pt x="220" y="1"/>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63" name="chenying0907 880"/>
            <p:cNvSpPr/>
            <p:nvPr/>
          </p:nvSpPr>
          <p:spPr bwMode="auto">
            <a:xfrm>
              <a:off x="3559176" y="3119438"/>
              <a:ext cx="95250" cy="85725"/>
            </a:xfrm>
            <a:custGeom>
              <a:avLst/>
              <a:gdLst/>
              <a:ahLst/>
              <a:cxnLst>
                <a:cxn ang="0">
                  <a:pos x="230" y="0"/>
                </a:cxn>
                <a:cxn ang="0">
                  <a:pos x="230" y="0"/>
                </a:cxn>
                <a:cxn ang="0">
                  <a:pos x="217" y="8"/>
                </a:cxn>
                <a:cxn ang="0">
                  <a:pos x="206" y="17"/>
                </a:cxn>
                <a:cxn ang="0">
                  <a:pos x="194" y="27"/>
                </a:cxn>
                <a:cxn ang="0">
                  <a:pos x="182" y="39"/>
                </a:cxn>
                <a:cxn ang="0">
                  <a:pos x="161" y="61"/>
                </a:cxn>
                <a:cxn ang="0">
                  <a:pos x="140" y="85"/>
                </a:cxn>
                <a:cxn ang="0">
                  <a:pos x="140" y="85"/>
                </a:cxn>
                <a:cxn ang="0">
                  <a:pos x="110" y="115"/>
                </a:cxn>
                <a:cxn ang="0">
                  <a:pos x="77" y="145"/>
                </a:cxn>
                <a:cxn ang="0">
                  <a:pos x="45" y="172"/>
                </a:cxn>
                <a:cxn ang="0">
                  <a:pos x="11" y="200"/>
                </a:cxn>
                <a:cxn ang="0">
                  <a:pos x="11" y="200"/>
                </a:cxn>
                <a:cxn ang="0">
                  <a:pos x="8" y="200"/>
                </a:cxn>
                <a:cxn ang="0">
                  <a:pos x="5" y="202"/>
                </a:cxn>
                <a:cxn ang="0">
                  <a:pos x="5" y="202"/>
                </a:cxn>
                <a:cxn ang="0">
                  <a:pos x="3" y="205"/>
                </a:cxn>
                <a:cxn ang="0">
                  <a:pos x="3" y="205"/>
                </a:cxn>
                <a:cxn ang="0">
                  <a:pos x="0" y="209"/>
                </a:cxn>
                <a:cxn ang="0">
                  <a:pos x="0" y="212"/>
                </a:cxn>
                <a:cxn ang="0">
                  <a:pos x="2" y="215"/>
                </a:cxn>
                <a:cxn ang="0">
                  <a:pos x="3" y="215"/>
                </a:cxn>
                <a:cxn ang="0">
                  <a:pos x="5" y="215"/>
                </a:cxn>
                <a:cxn ang="0">
                  <a:pos x="5" y="215"/>
                </a:cxn>
                <a:cxn ang="0">
                  <a:pos x="9" y="215"/>
                </a:cxn>
                <a:cxn ang="0">
                  <a:pos x="13" y="214"/>
                </a:cxn>
                <a:cxn ang="0">
                  <a:pos x="15" y="212"/>
                </a:cxn>
                <a:cxn ang="0">
                  <a:pos x="16" y="209"/>
                </a:cxn>
                <a:cxn ang="0">
                  <a:pos x="16" y="209"/>
                </a:cxn>
                <a:cxn ang="0">
                  <a:pos x="45" y="187"/>
                </a:cxn>
                <a:cxn ang="0">
                  <a:pos x="72" y="163"/>
                </a:cxn>
                <a:cxn ang="0">
                  <a:pos x="100" y="140"/>
                </a:cxn>
                <a:cxn ang="0">
                  <a:pos x="126" y="115"/>
                </a:cxn>
                <a:cxn ang="0">
                  <a:pos x="126" y="115"/>
                </a:cxn>
                <a:cxn ang="0">
                  <a:pos x="155" y="86"/>
                </a:cxn>
                <a:cxn ang="0">
                  <a:pos x="182" y="56"/>
                </a:cxn>
                <a:cxn ang="0">
                  <a:pos x="182" y="56"/>
                </a:cxn>
                <a:cxn ang="0">
                  <a:pos x="195" y="43"/>
                </a:cxn>
                <a:cxn ang="0">
                  <a:pos x="208" y="31"/>
                </a:cxn>
                <a:cxn ang="0">
                  <a:pos x="221" y="19"/>
                </a:cxn>
                <a:cxn ang="0">
                  <a:pos x="237" y="10"/>
                </a:cxn>
                <a:cxn ang="0">
                  <a:pos x="237" y="10"/>
                </a:cxn>
                <a:cxn ang="0">
                  <a:pos x="238" y="8"/>
                </a:cxn>
                <a:cxn ang="0">
                  <a:pos x="240" y="6"/>
                </a:cxn>
                <a:cxn ang="0">
                  <a:pos x="238" y="2"/>
                </a:cxn>
                <a:cxn ang="0">
                  <a:pos x="236" y="0"/>
                </a:cxn>
                <a:cxn ang="0">
                  <a:pos x="233" y="0"/>
                </a:cxn>
                <a:cxn ang="0">
                  <a:pos x="230" y="0"/>
                </a:cxn>
                <a:cxn ang="0">
                  <a:pos x="230" y="0"/>
                </a:cxn>
              </a:cxnLst>
              <a:rect l="0" t="0" r="r" b="b"/>
              <a:pathLst>
                <a:path w="240" h="215">
                  <a:moveTo>
                    <a:pt x="230" y="0"/>
                  </a:moveTo>
                  <a:lnTo>
                    <a:pt x="230" y="0"/>
                  </a:lnTo>
                  <a:lnTo>
                    <a:pt x="217" y="8"/>
                  </a:lnTo>
                  <a:lnTo>
                    <a:pt x="206" y="17"/>
                  </a:lnTo>
                  <a:lnTo>
                    <a:pt x="194" y="27"/>
                  </a:lnTo>
                  <a:lnTo>
                    <a:pt x="182" y="39"/>
                  </a:lnTo>
                  <a:lnTo>
                    <a:pt x="161" y="61"/>
                  </a:lnTo>
                  <a:lnTo>
                    <a:pt x="140" y="85"/>
                  </a:lnTo>
                  <a:lnTo>
                    <a:pt x="140" y="85"/>
                  </a:lnTo>
                  <a:lnTo>
                    <a:pt x="110" y="115"/>
                  </a:lnTo>
                  <a:lnTo>
                    <a:pt x="77" y="145"/>
                  </a:lnTo>
                  <a:lnTo>
                    <a:pt x="45" y="172"/>
                  </a:lnTo>
                  <a:lnTo>
                    <a:pt x="11" y="200"/>
                  </a:lnTo>
                  <a:lnTo>
                    <a:pt x="11" y="200"/>
                  </a:lnTo>
                  <a:lnTo>
                    <a:pt x="8" y="200"/>
                  </a:lnTo>
                  <a:lnTo>
                    <a:pt x="5" y="202"/>
                  </a:lnTo>
                  <a:lnTo>
                    <a:pt x="5" y="202"/>
                  </a:lnTo>
                  <a:lnTo>
                    <a:pt x="3" y="205"/>
                  </a:lnTo>
                  <a:lnTo>
                    <a:pt x="3" y="205"/>
                  </a:lnTo>
                  <a:lnTo>
                    <a:pt x="0" y="209"/>
                  </a:lnTo>
                  <a:lnTo>
                    <a:pt x="0" y="212"/>
                  </a:lnTo>
                  <a:lnTo>
                    <a:pt x="2" y="215"/>
                  </a:lnTo>
                  <a:lnTo>
                    <a:pt x="3" y="215"/>
                  </a:lnTo>
                  <a:lnTo>
                    <a:pt x="5" y="215"/>
                  </a:lnTo>
                  <a:lnTo>
                    <a:pt x="5" y="215"/>
                  </a:lnTo>
                  <a:lnTo>
                    <a:pt x="9" y="215"/>
                  </a:lnTo>
                  <a:lnTo>
                    <a:pt x="13" y="214"/>
                  </a:lnTo>
                  <a:lnTo>
                    <a:pt x="15" y="212"/>
                  </a:lnTo>
                  <a:lnTo>
                    <a:pt x="16" y="209"/>
                  </a:lnTo>
                  <a:lnTo>
                    <a:pt x="16" y="209"/>
                  </a:lnTo>
                  <a:lnTo>
                    <a:pt x="45" y="187"/>
                  </a:lnTo>
                  <a:lnTo>
                    <a:pt x="72" y="163"/>
                  </a:lnTo>
                  <a:lnTo>
                    <a:pt x="100" y="140"/>
                  </a:lnTo>
                  <a:lnTo>
                    <a:pt x="126" y="115"/>
                  </a:lnTo>
                  <a:lnTo>
                    <a:pt x="126" y="115"/>
                  </a:lnTo>
                  <a:lnTo>
                    <a:pt x="155" y="86"/>
                  </a:lnTo>
                  <a:lnTo>
                    <a:pt x="182" y="56"/>
                  </a:lnTo>
                  <a:lnTo>
                    <a:pt x="182" y="56"/>
                  </a:lnTo>
                  <a:lnTo>
                    <a:pt x="195" y="43"/>
                  </a:lnTo>
                  <a:lnTo>
                    <a:pt x="208" y="31"/>
                  </a:lnTo>
                  <a:lnTo>
                    <a:pt x="221" y="19"/>
                  </a:lnTo>
                  <a:lnTo>
                    <a:pt x="237" y="10"/>
                  </a:lnTo>
                  <a:lnTo>
                    <a:pt x="237" y="10"/>
                  </a:lnTo>
                  <a:lnTo>
                    <a:pt x="238" y="8"/>
                  </a:lnTo>
                  <a:lnTo>
                    <a:pt x="240" y="6"/>
                  </a:lnTo>
                  <a:lnTo>
                    <a:pt x="238" y="2"/>
                  </a:lnTo>
                  <a:lnTo>
                    <a:pt x="236" y="0"/>
                  </a:lnTo>
                  <a:lnTo>
                    <a:pt x="233" y="0"/>
                  </a:lnTo>
                  <a:lnTo>
                    <a:pt x="230" y="0"/>
                  </a:lnTo>
                  <a:lnTo>
                    <a:pt x="230" y="0"/>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64" name="chenying0907 881"/>
            <p:cNvSpPr/>
            <p:nvPr/>
          </p:nvSpPr>
          <p:spPr bwMode="auto">
            <a:xfrm>
              <a:off x="3589338" y="3135313"/>
              <a:ext cx="92075" cy="92075"/>
            </a:xfrm>
            <a:custGeom>
              <a:avLst/>
              <a:gdLst/>
              <a:ahLst/>
              <a:cxnLst>
                <a:cxn ang="0">
                  <a:pos x="225" y="1"/>
                </a:cxn>
                <a:cxn ang="0">
                  <a:pos x="225" y="1"/>
                </a:cxn>
                <a:cxn ang="0">
                  <a:pos x="205" y="22"/>
                </a:cxn>
                <a:cxn ang="0">
                  <a:pos x="194" y="31"/>
                </a:cxn>
                <a:cxn ang="0">
                  <a:pos x="185" y="43"/>
                </a:cxn>
                <a:cxn ang="0">
                  <a:pos x="185" y="43"/>
                </a:cxn>
                <a:cxn ang="0">
                  <a:pos x="171" y="59"/>
                </a:cxn>
                <a:cxn ang="0">
                  <a:pos x="155" y="74"/>
                </a:cxn>
                <a:cxn ang="0">
                  <a:pos x="140" y="89"/>
                </a:cxn>
                <a:cxn ang="0">
                  <a:pos x="127" y="106"/>
                </a:cxn>
                <a:cxn ang="0">
                  <a:pos x="127" y="106"/>
                </a:cxn>
                <a:cxn ang="0">
                  <a:pos x="114" y="123"/>
                </a:cxn>
                <a:cxn ang="0">
                  <a:pos x="100" y="139"/>
                </a:cxn>
                <a:cxn ang="0">
                  <a:pos x="86" y="154"/>
                </a:cxn>
                <a:cxn ang="0">
                  <a:pos x="70" y="170"/>
                </a:cxn>
                <a:cxn ang="0">
                  <a:pos x="70" y="170"/>
                </a:cxn>
                <a:cxn ang="0">
                  <a:pos x="53" y="184"/>
                </a:cxn>
                <a:cxn ang="0">
                  <a:pos x="36" y="197"/>
                </a:cxn>
                <a:cxn ang="0">
                  <a:pos x="19" y="210"/>
                </a:cxn>
                <a:cxn ang="0">
                  <a:pos x="3" y="225"/>
                </a:cxn>
                <a:cxn ang="0">
                  <a:pos x="3" y="225"/>
                </a:cxn>
                <a:cxn ang="0">
                  <a:pos x="0" y="226"/>
                </a:cxn>
                <a:cxn ang="0">
                  <a:pos x="0" y="229"/>
                </a:cxn>
                <a:cxn ang="0">
                  <a:pos x="3" y="233"/>
                </a:cxn>
                <a:cxn ang="0">
                  <a:pos x="6" y="234"/>
                </a:cxn>
                <a:cxn ang="0">
                  <a:pos x="8" y="234"/>
                </a:cxn>
                <a:cxn ang="0">
                  <a:pos x="11" y="233"/>
                </a:cxn>
                <a:cxn ang="0">
                  <a:pos x="11" y="233"/>
                </a:cxn>
                <a:cxn ang="0">
                  <a:pos x="25" y="220"/>
                </a:cxn>
                <a:cxn ang="0">
                  <a:pos x="41" y="208"/>
                </a:cxn>
                <a:cxn ang="0">
                  <a:pos x="55" y="197"/>
                </a:cxn>
                <a:cxn ang="0">
                  <a:pos x="71" y="184"/>
                </a:cxn>
                <a:cxn ang="0">
                  <a:pos x="71" y="184"/>
                </a:cxn>
                <a:cxn ang="0">
                  <a:pos x="99" y="157"/>
                </a:cxn>
                <a:cxn ang="0">
                  <a:pos x="113" y="142"/>
                </a:cxn>
                <a:cxn ang="0">
                  <a:pos x="125" y="128"/>
                </a:cxn>
                <a:cxn ang="0">
                  <a:pos x="125" y="128"/>
                </a:cxn>
                <a:cxn ang="0">
                  <a:pos x="151" y="97"/>
                </a:cxn>
                <a:cxn ang="0">
                  <a:pos x="177" y="67"/>
                </a:cxn>
                <a:cxn ang="0">
                  <a:pos x="205" y="38"/>
                </a:cxn>
                <a:cxn ang="0">
                  <a:pos x="233" y="10"/>
                </a:cxn>
                <a:cxn ang="0">
                  <a:pos x="233" y="10"/>
                </a:cxn>
                <a:cxn ang="0">
                  <a:pos x="235" y="8"/>
                </a:cxn>
                <a:cxn ang="0">
                  <a:pos x="235" y="5"/>
                </a:cxn>
                <a:cxn ang="0">
                  <a:pos x="233" y="1"/>
                </a:cxn>
                <a:cxn ang="0">
                  <a:pos x="229" y="0"/>
                </a:cxn>
                <a:cxn ang="0">
                  <a:pos x="227" y="0"/>
                </a:cxn>
                <a:cxn ang="0">
                  <a:pos x="225" y="1"/>
                </a:cxn>
                <a:cxn ang="0">
                  <a:pos x="225" y="1"/>
                </a:cxn>
              </a:cxnLst>
              <a:rect l="0" t="0" r="r" b="b"/>
              <a:pathLst>
                <a:path w="235" h="234">
                  <a:moveTo>
                    <a:pt x="225" y="1"/>
                  </a:moveTo>
                  <a:lnTo>
                    <a:pt x="225" y="1"/>
                  </a:lnTo>
                  <a:lnTo>
                    <a:pt x="205" y="22"/>
                  </a:lnTo>
                  <a:lnTo>
                    <a:pt x="194" y="31"/>
                  </a:lnTo>
                  <a:lnTo>
                    <a:pt x="185" y="43"/>
                  </a:lnTo>
                  <a:lnTo>
                    <a:pt x="185" y="43"/>
                  </a:lnTo>
                  <a:lnTo>
                    <a:pt x="171" y="59"/>
                  </a:lnTo>
                  <a:lnTo>
                    <a:pt x="155" y="74"/>
                  </a:lnTo>
                  <a:lnTo>
                    <a:pt x="140" y="89"/>
                  </a:lnTo>
                  <a:lnTo>
                    <a:pt x="127" y="106"/>
                  </a:lnTo>
                  <a:lnTo>
                    <a:pt x="127" y="106"/>
                  </a:lnTo>
                  <a:lnTo>
                    <a:pt x="114" y="123"/>
                  </a:lnTo>
                  <a:lnTo>
                    <a:pt x="100" y="139"/>
                  </a:lnTo>
                  <a:lnTo>
                    <a:pt x="86" y="154"/>
                  </a:lnTo>
                  <a:lnTo>
                    <a:pt x="70" y="170"/>
                  </a:lnTo>
                  <a:lnTo>
                    <a:pt x="70" y="170"/>
                  </a:lnTo>
                  <a:lnTo>
                    <a:pt x="53" y="184"/>
                  </a:lnTo>
                  <a:lnTo>
                    <a:pt x="36" y="197"/>
                  </a:lnTo>
                  <a:lnTo>
                    <a:pt x="19" y="210"/>
                  </a:lnTo>
                  <a:lnTo>
                    <a:pt x="3" y="225"/>
                  </a:lnTo>
                  <a:lnTo>
                    <a:pt x="3" y="225"/>
                  </a:lnTo>
                  <a:lnTo>
                    <a:pt x="0" y="226"/>
                  </a:lnTo>
                  <a:lnTo>
                    <a:pt x="0" y="229"/>
                  </a:lnTo>
                  <a:lnTo>
                    <a:pt x="3" y="233"/>
                  </a:lnTo>
                  <a:lnTo>
                    <a:pt x="6" y="234"/>
                  </a:lnTo>
                  <a:lnTo>
                    <a:pt x="8" y="234"/>
                  </a:lnTo>
                  <a:lnTo>
                    <a:pt x="11" y="233"/>
                  </a:lnTo>
                  <a:lnTo>
                    <a:pt x="11" y="233"/>
                  </a:lnTo>
                  <a:lnTo>
                    <a:pt x="25" y="220"/>
                  </a:lnTo>
                  <a:lnTo>
                    <a:pt x="41" y="208"/>
                  </a:lnTo>
                  <a:lnTo>
                    <a:pt x="55" y="197"/>
                  </a:lnTo>
                  <a:lnTo>
                    <a:pt x="71" y="184"/>
                  </a:lnTo>
                  <a:lnTo>
                    <a:pt x="71" y="184"/>
                  </a:lnTo>
                  <a:lnTo>
                    <a:pt x="99" y="157"/>
                  </a:lnTo>
                  <a:lnTo>
                    <a:pt x="113" y="142"/>
                  </a:lnTo>
                  <a:lnTo>
                    <a:pt x="125" y="128"/>
                  </a:lnTo>
                  <a:lnTo>
                    <a:pt x="125" y="128"/>
                  </a:lnTo>
                  <a:lnTo>
                    <a:pt x="151" y="97"/>
                  </a:lnTo>
                  <a:lnTo>
                    <a:pt x="177" y="67"/>
                  </a:lnTo>
                  <a:lnTo>
                    <a:pt x="205" y="38"/>
                  </a:lnTo>
                  <a:lnTo>
                    <a:pt x="233" y="10"/>
                  </a:lnTo>
                  <a:lnTo>
                    <a:pt x="233" y="10"/>
                  </a:lnTo>
                  <a:lnTo>
                    <a:pt x="235" y="8"/>
                  </a:lnTo>
                  <a:lnTo>
                    <a:pt x="235" y="5"/>
                  </a:lnTo>
                  <a:lnTo>
                    <a:pt x="233" y="1"/>
                  </a:lnTo>
                  <a:lnTo>
                    <a:pt x="229" y="0"/>
                  </a:lnTo>
                  <a:lnTo>
                    <a:pt x="227" y="0"/>
                  </a:lnTo>
                  <a:lnTo>
                    <a:pt x="225" y="1"/>
                  </a:lnTo>
                  <a:lnTo>
                    <a:pt x="225" y="1"/>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65" name="chenying0907 882"/>
            <p:cNvSpPr/>
            <p:nvPr/>
          </p:nvSpPr>
          <p:spPr bwMode="auto">
            <a:xfrm>
              <a:off x="3629026" y="3171826"/>
              <a:ext cx="68263" cy="60325"/>
            </a:xfrm>
            <a:custGeom>
              <a:avLst/>
              <a:gdLst/>
              <a:ahLst/>
              <a:cxnLst>
                <a:cxn ang="0">
                  <a:pos x="161" y="2"/>
                </a:cxn>
                <a:cxn ang="0">
                  <a:pos x="161" y="2"/>
                </a:cxn>
                <a:cxn ang="0">
                  <a:pos x="120" y="36"/>
                </a:cxn>
                <a:cxn ang="0">
                  <a:pos x="80" y="71"/>
                </a:cxn>
                <a:cxn ang="0">
                  <a:pos x="40" y="108"/>
                </a:cxn>
                <a:cxn ang="0">
                  <a:pos x="1" y="144"/>
                </a:cxn>
                <a:cxn ang="0">
                  <a:pos x="1" y="144"/>
                </a:cxn>
                <a:cxn ang="0">
                  <a:pos x="0" y="147"/>
                </a:cxn>
                <a:cxn ang="0">
                  <a:pos x="0" y="148"/>
                </a:cxn>
                <a:cxn ang="0">
                  <a:pos x="1" y="152"/>
                </a:cxn>
                <a:cxn ang="0">
                  <a:pos x="5" y="155"/>
                </a:cxn>
                <a:cxn ang="0">
                  <a:pos x="8" y="153"/>
                </a:cxn>
                <a:cxn ang="0">
                  <a:pos x="9" y="152"/>
                </a:cxn>
                <a:cxn ang="0">
                  <a:pos x="9" y="152"/>
                </a:cxn>
                <a:cxn ang="0">
                  <a:pos x="48" y="116"/>
                </a:cxn>
                <a:cxn ang="0">
                  <a:pos x="87" y="79"/>
                </a:cxn>
                <a:cxn ang="0">
                  <a:pos x="128" y="44"/>
                </a:cxn>
                <a:cxn ang="0">
                  <a:pos x="170" y="10"/>
                </a:cxn>
                <a:cxn ang="0">
                  <a:pos x="170" y="10"/>
                </a:cxn>
                <a:cxn ang="0">
                  <a:pos x="171" y="8"/>
                </a:cxn>
                <a:cxn ang="0">
                  <a:pos x="171" y="6"/>
                </a:cxn>
                <a:cxn ang="0">
                  <a:pos x="171" y="4"/>
                </a:cxn>
                <a:cxn ang="0">
                  <a:pos x="170" y="3"/>
                </a:cxn>
                <a:cxn ang="0">
                  <a:pos x="166" y="0"/>
                </a:cxn>
                <a:cxn ang="0">
                  <a:pos x="163" y="0"/>
                </a:cxn>
                <a:cxn ang="0">
                  <a:pos x="161" y="2"/>
                </a:cxn>
                <a:cxn ang="0">
                  <a:pos x="161" y="2"/>
                </a:cxn>
              </a:cxnLst>
              <a:rect l="0" t="0" r="r" b="b"/>
              <a:pathLst>
                <a:path w="171" h="155">
                  <a:moveTo>
                    <a:pt x="161" y="2"/>
                  </a:moveTo>
                  <a:lnTo>
                    <a:pt x="161" y="2"/>
                  </a:lnTo>
                  <a:lnTo>
                    <a:pt x="120" y="36"/>
                  </a:lnTo>
                  <a:lnTo>
                    <a:pt x="80" y="71"/>
                  </a:lnTo>
                  <a:lnTo>
                    <a:pt x="40" y="108"/>
                  </a:lnTo>
                  <a:lnTo>
                    <a:pt x="1" y="144"/>
                  </a:lnTo>
                  <a:lnTo>
                    <a:pt x="1" y="144"/>
                  </a:lnTo>
                  <a:lnTo>
                    <a:pt x="0" y="147"/>
                  </a:lnTo>
                  <a:lnTo>
                    <a:pt x="0" y="148"/>
                  </a:lnTo>
                  <a:lnTo>
                    <a:pt x="1" y="152"/>
                  </a:lnTo>
                  <a:lnTo>
                    <a:pt x="5" y="155"/>
                  </a:lnTo>
                  <a:lnTo>
                    <a:pt x="8" y="153"/>
                  </a:lnTo>
                  <a:lnTo>
                    <a:pt x="9" y="152"/>
                  </a:lnTo>
                  <a:lnTo>
                    <a:pt x="9" y="152"/>
                  </a:lnTo>
                  <a:lnTo>
                    <a:pt x="48" y="116"/>
                  </a:lnTo>
                  <a:lnTo>
                    <a:pt x="87" y="79"/>
                  </a:lnTo>
                  <a:lnTo>
                    <a:pt x="128" y="44"/>
                  </a:lnTo>
                  <a:lnTo>
                    <a:pt x="170" y="10"/>
                  </a:lnTo>
                  <a:lnTo>
                    <a:pt x="170" y="10"/>
                  </a:lnTo>
                  <a:lnTo>
                    <a:pt x="171" y="8"/>
                  </a:lnTo>
                  <a:lnTo>
                    <a:pt x="171" y="6"/>
                  </a:lnTo>
                  <a:lnTo>
                    <a:pt x="171" y="4"/>
                  </a:lnTo>
                  <a:lnTo>
                    <a:pt x="170" y="3"/>
                  </a:lnTo>
                  <a:lnTo>
                    <a:pt x="166" y="0"/>
                  </a:lnTo>
                  <a:lnTo>
                    <a:pt x="163" y="0"/>
                  </a:lnTo>
                  <a:lnTo>
                    <a:pt x="161" y="2"/>
                  </a:lnTo>
                  <a:lnTo>
                    <a:pt x="161" y="2"/>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66" name="chenying0907 883"/>
            <p:cNvSpPr/>
            <p:nvPr/>
          </p:nvSpPr>
          <p:spPr bwMode="auto">
            <a:xfrm>
              <a:off x="3644901" y="3186113"/>
              <a:ext cx="73025" cy="68263"/>
            </a:xfrm>
            <a:custGeom>
              <a:avLst/>
              <a:gdLst/>
              <a:ahLst/>
              <a:cxnLst>
                <a:cxn ang="0">
                  <a:pos x="174" y="2"/>
                </a:cxn>
                <a:cxn ang="0">
                  <a:pos x="174" y="2"/>
                </a:cxn>
                <a:cxn ang="0">
                  <a:pos x="157" y="22"/>
                </a:cxn>
                <a:cxn ang="0">
                  <a:pos x="149" y="31"/>
                </a:cxn>
                <a:cxn ang="0">
                  <a:pos x="140" y="40"/>
                </a:cxn>
                <a:cxn ang="0">
                  <a:pos x="140" y="40"/>
                </a:cxn>
                <a:cxn ang="0">
                  <a:pos x="128" y="49"/>
                </a:cxn>
                <a:cxn ang="0">
                  <a:pos x="115" y="59"/>
                </a:cxn>
                <a:cxn ang="0">
                  <a:pos x="103" y="68"/>
                </a:cxn>
                <a:cxn ang="0">
                  <a:pos x="92" y="78"/>
                </a:cxn>
                <a:cxn ang="0">
                  <a:pos x="92" y="78"/>
                </a:cxn>
                <a:cxn ang="0">
                  <a:pos x="68" y="98"/>
                </a:cxn>
                <a:cxn ang="0">
                  <a:pos x="45" y="119"/>
                </a:cxn>
                <a:cxn ang="0">
                  <a:pos x="31" y="129"/>
                </a:cxn>
                <a:cxn ang="0">
                  <a:pos x="21" y="140"/>
                </a:cxn>
                <a:cxn ang="0">
                  <a:pos x="11" y="151"/>
                </a:cxn>
                <a:cxn ang="0">
                  <a:pos x="1" y="163"/>
                </a:cxn>
                <a:cxn ang="0">
                  <a:pos x="1" y="163"/>
                </a:cxn>
                <a:cxn ang="0">
                  <a:pos x="0" y="166"/>
                </a:cxn>
                <a:cxn ang="0">
                  <a:pos x="0" y="167"/>
                </a:cxn>
                <a:cxn ang="0">
                  <a:pos x="3" y="171"/>
                </a:cxn>
                <a:cxn ang="0">
                  <a:pos x="8" y="171"/>
                </a:cxn>
                <a:cxn ang="0">
                  <a:pos x="9" y="171"/>
                </a:cxn>
                <a:cxn ang="0">
                  <a:pos x="12" y="168"/>
                </a:cxn>
                <a:cxn ang="0">
                  <a:pos x="12" y="168"/>
                </a:cxn>
                <a:cxn ang="0">
                  <a:pos x="18" y="159"/>
                </a:cxn>
                <a:cxn ang="0">
                  <a:pos x="28" y="150"/>
                </a:cxn>
                <a:cxn ang="0">
                  <a:pos x="47" y="134"/>
                </a:cxn>
                <a:cxn ang="0">
                  <a:pos x="47" y="134"/>
                </a:cxn>
                <a:cxn ang="0">
                  <a:pos x="73" y="110"/>
                </a:cxn>
                <a:cxn ang="0">
                  <a:pos x="99" y="86"/>
                </a:cxn>
                <a:cxn ang="0">
                  <a:pos x="99" y="86"/>
                </a:cxn>
                <a:cxn ang="0">
                  <a:pos x="111" y="76"/>
                </a:cxn>
                <a:cxn ang="0">
                  <a:pos x="124" y="66"/>
                </a:cxn>
                <a:cxn ang="0">
                  <a:pos x="148" y="48"/>
                </a:cxn>
                <a:cxn ang="0">
                  <a:pos x="148" y="48"/>
                </a:cxn>
                <a:cxn ang="0">
                  <a:pos x="157" y="39"/>
                </a:cxn>
                <a:cxn ang="0">
                  <a:pos x="166" y="30"/>
                </a:cxn>
                <a:cxn ang="0">
                  <a:pos x="182" y="10"/>
                </a:cxn>
                <a:cxn ang="0">
                  <a:pos x="182" y="10"/>
                </a:cxn>
                <a:cxn ang="0">
                  <a:pos x="183" y="8"/>
                </a:cxn>
                <a:cxn ang="0">
                  <a:pos x="183" y="6"/>
                </a:cxn>
                <a:cxn ang="0">
                  <a:pos x="181" y="2"/>
                </a:cxn>
                <a:cxn ang="0">
                  <a:pos x="179" y="1"/>
                </a:cxn>
                <a:cxn ang="0">
                  <a:pos x="178" y="0"/>
                </a:cxn>
                <a:cxn ang="0">
                  <a:pos x="175" y="1"/>
                </a:cxn>
                <a:cxn ang="0">
                  <a:pos x="174" y="2"/>
                </a:cxn>
                <a:cxn ang="0">
                  <a:pos x="174" y="2"/>
                </a:cxn>
              </a:cxnLst>
              <a:rect l="0" t="0" r="r" b="b"/>
              <a:pathLst>
                <a:path w="183" h="171">
                  <a:moveTo>
                    <a:pt x="174" y="2"/>
                  </a:moveTo>
                  <a:lnTo>
                    <a:pt x="174" y="2"/>
                  </a:lnTo>
                  <a:lnTo>
                    <a:pt x="157" y="22"/>
                  </a:lnTo>
                  <a:lnTo>
                    <a:pt x="149" y="31"/>
                  </a:lnTo>
                  <a:lnTo>
                    <a:pt x="140" y="40"/>
                  </a:lnTo>
                  <a:lnTo>
                    <a:pt x="140" y="40"/>
                  </a:lnTo>
                  <a:lnTo>
                    <a:pt x="128" y="49"/>
                  </a:lnTo>
                  <a:lnTo>
                    <a:pt x="115" y="59"/>
                  </a:lnTo>
                  <a:lnTo>
                    <a:pt x="103" y="68"/>
                  </a:lnTo>
                  <a:lnTo>
                    <a:pt x="92" y="78"/>
                  </a:lnTo>
                  <a:lnTo>
                    <a:pt x="92" y="78"/>
                  </a:lnTo>
                  <a:lnTo>
                    <a:pt x="68" y="98"/>
                  </a:lnTo>
                  <a:lnTo>
                    <a:pt x="45" y="119"/>
                  </a:lnTo>
                  <a:lnTo>
                    <a:pt x="31" y="129"/>
                  </a:lnTo>
                  <a:lnTo>
                    <a:pt x="21" y="140"/>
                  </a:lnTo>
                  <a:lnTo>
                    <a:pt x="11" y="151"/>
                  </a:lnTo>
                  <a:lnTo>
                    <a:pt x="1" y="163"/>
                  </a:lnTo>
                  <a:lnTo>
                    <a:pt x="1" y="163"/>
                  </a:lnTo>
                  <a:lnTo>
                    <a:pt x="0" y="166"/>
                  </a:lnTo>
                  <a:lnTo>
                    <a:pt x="0" y="167"/>
                  </a:lnTo>
                  <a:lnTo>
                    <a:pt x="3" y="171"/>
                  </a:lnTo>
                  <a:lnTo>
                    <a:pt x="8" y="171"/>
                  </a:lnTo>
                  <a:lnTo>
                    <a:pt x="9" y="171"/>
                  </a:lnTo>
                  <a:lnTo>
                    <a:pt x="12" y="168"/>
                  </a:lnTo>
                  <a:lnTo>
                    <a:pt x="12" y="168"/>
                  </a:lnTo>
                  <a:lnTo>
                    <a:pt x="18" y="159"/>
                  </a:lnTo>
                  <a:lnTo>
                    <a:pt x="28" y="150"/>
                  </a:lnTo>
                  <a:lnTo>
                    <a:pt x="47" y="134"/>
                  </a:lnTo>
                  <a:lnTo>
                    <a:pt x="47" y="134"/>
                  </a:lnTo>
                  <a:lnTo>
                    <a:pt x="73" y="110"/>
                  </a:lnTo>
                  <a:lnTo>
                    <a:pt x="99" y="86"/>
                  </a:lnTo>
                  <a:lnTo>
                    <a:pt x="99" y="86"/>
                  </a:lnTo>
                  <a:lnTo>
                    <a:pt x="111" y="76"/>
                  </a:lnTo>
                  <a:lnTo>
                    <a:pt x="124" y="66"/>
                  </a:lnTo>
                  <a:lnTo>
                    <a:pt x="148" y="48"/>
                  </a:lnTo>
                  <a:lnTo>
                    <a:pt x="148" y="48"/>
                  </a:lnTo>
                  <a:lnTo>
                    <a:pt x="157" y="39"/>
                  </a:lnTo>
                  <a:lnTo>
                    <a:pt x="166" y="30"/>
                  </a:lnTo>
                  <a:lnTo>
                    <a:pt x="182" y="10"/>
                  </a:lnTo>
                  <a:lnTo>
                    <a:pt x="182" y="10"/>
                  </a:lnTo>
                  <a:lnTo>
                    <a:pt x="183" y="8"/>
                  </a:lnTo>
                  <a:lnTo>
                    <a:pt x="183" y="6"/>
                  </a:lnTo>
                  <a:lnTo>
                    <a:pt x="181" y="2"/>
                  </a:lnTo>
                  <a:lnTo>
                    <a:pt x="179" y="1"/>
                  </a:lnTo>
                  <a:lnTo>
                    <a:pt x="178" y="0"/>
                  </a:lnTo>
                  <a:lnTo>
                    <a:pt x="175" y="1"/>
                  </a:lnTo>
                  <a:lnTo>
                    <a:pt x="174" y="2"/>
                  </a:lnTo>
                  <a:lnTo>
                    <a:pt x="174" y="2"/>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67" name="chenying0907 884"/>
            <p:cNvSpPr/>
            <p:nvPr/>
          </p:nvSpPr>
          <p:spPr bwMode="auto">
            <a:xfrm>
              <a:off x="3673476" y="3219451"/>
              <a:ext cx="49213" cy="42863"/>
            </a:xfrm>
            <a:custGeom>
              <a:avLst/>
              <a:gdLst/>
              <a:ahLst/>
              <a:cxnLst>
                <a:cxn ang="0">
                  <a:pos x="116" y="1"/>
                </a:cxn>
                <a:cxn ang="0">
                  <a:pos x="116" y="1"/>
                </a:cxn>
                <a:cxn ang="0">
                  <a:pos x="110" y="5"/>
                </a:cxn>
                <a:cxn ang="0">
                  <a:pos x="102" y="8"/>
                </a:cxn>
                <a:cxn ang="0">
                  <a:pos x="96" y="10"/>
                </a:cxn>
                <a:cxn ang="0">
                  <a:pos x="91" y="15"/>
                </a:cxn>
                <a:cxn ang="0">
                  <a:pos x="91" y="15"/>
                </a:cxn>
                <a:cxn ang="0">
                  <a:pos x="76" y="30"/>
                </a:cxn>
                <a:cxn ang="0">
                  <a:pos x="61" y="43"/>
                </a:cxn>
                <a:cxn ang="0">
                  <a:pos x="61" y="43"/>
                </a:cxn>
                <a:cxn ang="0">
                  <a:pos x="45" y="55"/>
                </a:cxn>
                <a:cxn ang="0">
                  <a:pos x="29" y="68"/>
                </a:cxn>
                <a:cxn ang="0">
                  <a:pos x="15" y="82"/>
                </a:cxn>
                <a:cxn ang="0">
                  <a:pos x="2" y="98"/>
                </a:cxn>
                <a:cxn ang="0">
                  <a:pos x="2" y="98"/>
                </a:cxn>
                <a:cxn ang="0">
                  <a:pos x="0" y="100"/>
                </a:cxn>
                <a:cxn ang="0">
                  <a:pos x="0" y="102"/>
                </a:cxn>
                <a:cxn ang="0">
                  <a:pos x="3" y="106"/>
                </a:cxn>
                <a:cxn ang="0">
                  <a:pos x="4" y="107"/>
                </a:cxn>
                <a:cxn ang="0">
                  <a:pos x="6" y="108"/>
                </a:cxn>
                <a:cxn ang="0">
                  <a:pos x="8" y="107"/>
                </a:cxn>
                <a:cxn ang="0">
                  <a:pos x="10" y="106"/>
                </a:cxn>
                <a:cxn ang="0">
                  <a:pos x="10" y="106"/>
                </a:cxn>
                <a:cxn ang="0">
                  <a:pos x="25" y="89"/>
                </a:cxn>
                <a:cxn ang="0">
                  <a:pos x="41" y="73"/>
                </a:cxn>
                <a:cxn ang="0">
                  <a:pos x="59" y="59"/>
                </a:cxn>
                <a:cxn ang="0">
                  <a:pos x="78" y="44"/>
                </a:cxn>
                <a:cxn ang="0">
                  <a:pos x="78" y="44"/>
                </a:cxn>
                <a:cxn ang="0">
                  <a:pos x="88" y="34"/>
                </a:cxn>
                <a:cxn ang="0">
                  <a:pos x="98" y="23"/>
                </a:cxn>
                <a:cxn ang="0">
                  <a:pos x="98" y="23"/>
                </a:cxn>
                <a:cxn ang="0">
                  <a:pos x="104" y="19"/>
                </a:cxn>
                <a:cxn ang="0">
                  <a:pos x="110" y="15"/>
                </a:cxn>
                <a:cxn ang="0">
                  <a:pos x="118" y="13"/>
                </a:cxn>
                <a:cxn ang="0">
                  <a:pos x="125" y="9"/>
                </a:cxn>
                <a:cxn ang="0">
                  <a:pos x="125" y="9"/>
                </a:cxn>
                <a:cxn ang="0">
                  <a:pos x="126" y="8"/>
                </a:cxn>
                <a:cxn ang="0">
                  <a:pos x="126" y="5"/>
                </a:cxn>
                <a:cxn ang="0">
                  <a:pos x="126" y="4"/>
                </a:cxn>
                <a:cxn ang="0">
                  <a:pos x="125" y="1"/>
                </a:cxn>
                <a:cxn ang="0">
                  <a:pos x="121" y="0"/>
                </a:cxn>
                <a:cxn ang="0">
                  <a:pos x="118" y="0"/>
                </a:cxn>
                <a:cxn ang="0">
                  <a:pos x="116" y="1"/>
                </a:cxn>
                <a:cxn ang="0">
                  <a:pos x="116" y="1"/>
                </a:cxn>
              </a:cxnLst>
              <a:rect l="0" t="0" r="r" b="b"/>
              <a:pathLst>
                <a:path w="126" h="108">
                  <a:moveTo>
                    <a:pt x="116" y="1"/>
                  </a:moveTo>
                  <a:lnTo>
                    <a:pt x="116" y="1"/>
                  </a:lnTo>
                  <a:lnTo>
                    <a:pt x="110" y="5"/>
                  </a:lnTo>
                  <a:lnTo>
                    <a:pt x="102" y="8"/>
                  </a:lnTo>
                  <a:lnTo>
                    <a:pt x="96" y="10"/>
                  </a:lnTo>
                  <a:lnTo>
                    <a:pt x="91" y="15"/>
                  </a:lnTo>
                  <a:lnTo>
                    <a:pt x="91" y="15"/>
                  </a:lnTo>
                  <a:lnTo>
                    <a:pt x="76" y="30"/>
                  </a:lnTo>
                  <a:lnTo>
                    <a:pt x="61" y="43"/>
                  </a:lnTo>
                  <a:lnTo>
                    <a:pt x="61" y="43"/>
                  </a:lnTo>
                  <a:lnTo>
                    <a:pt x="45" y="55"/>
                  </a:lnTo>
                  <a:lnTo>
                    <a:pt x="29" y="68"/>
                  </a:lnTo>
                  <a:lnTo>
                    <a:pt x="15" y="82"/>
                  </a:lnTo>
                  <a:lnTo>
                    <a:pt x="2" y="98"/>
                  </a:lnTo>
                  <a:lnTo>
                    <a:pt x="2" y="98"/>
                  </a:lnTo>
                  <a:lnTo>
                    <a:pt x="0" y="100"/>
                  </a:lnTo>
                  <a:lnTo>
                    <a:pt x="0" y="102"/>
                  </a:lnTo>
                  <a:lnTo>
                    <a:pt x="3" y="106"/>
                  </a:lnTo>
                  <a:lnTo>
                    <a:pt x="4" y="107"/>
                  </a:lnTo>
                  <a:lnTo>
                    <a:pt x="6" y="108"/>
                  </a:lnTo>
                  <a:lnTo>
                    <a:pt x="8" y="107"/>
                  </a:lnTo>
                  <a:lnTo>
                    <a:pt x="10" y="106"/>
                  </a:lnTo>
                  <a:lnTo>
                    <a:pt x="10" y="106"/>
                  </a:lnTo>
                  <a:lnTo>
                    <a:pt x="25" y="89"/>
                  </a:lnTo>
                  <a:lnTo>
                    <a:pt x="41" y="73"/>
                  </a:lnTo>
                  <a:lnTo>
                    <a:pt x="59" y="59"/>
                  </a:lnTo>
                  <a:lnTo>
                    <a:pt x="78" y="44"/>
                  </a:lnTo>
                  <a:lnTo>
                    <a:pt x="78" y="44"/>
                  </a:lnTo>
                  <a:lnTo>
                    <a:pt x="88" y="34"/>
                  </a:lnTo>
                  <a:lnTo>
                    <a:pt x="98" y="23"/>
                  </a:lnTo>
                  <a:lnTo>
                    <a:pt x="98" y="23"/>
                  </a:lnTo>
                  <a:lnTo>
                    <a:pt x="104" y="19"/>
                  </a:lnTo>
                  <a:lnTo>
                    <a:pt x="110" y="15"/>
                  </a:lnTo>
                  <a:lnTo>
                    <a:pt x="118" y="13"/>
                  </a:lnTo>
                  <a:lnTo>
                    <a:pt x="125" y="9"/>
                  </a:lnTo>
                  <a:lnTo>
                    <a:pt x="125" y="9"/>
                  </a:lnTo>
                  <a:lnTo>
                    <a:pt x="126" y="8"/>
                  </a:lnTo>
                  <a:lnTo>
                    <a:pt x="126" y="5"/>
                  </a:lnTo>
                  <a:lnTo>
                    <a:pt x="126" y="4"/>
                  </a:lnTo>
                  <a:lnTo>
                    <a:pt x="125" y="1"/>
                  </a:lnTo>
                  <a:lnTo>
                    <a:pt x="121" y="0"/>
                  </a:lnTo>
                  <a:lnTo>
                    <a:pt x="118" y="0"/>
                  </a:lnTo>
                  <a:lnTo>
                    <a:pt x="116" y="1"/>
                  </a:lnTo>
                  <a:lnTo>
                    <a:pt x="116" y="1"/>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68" name="chenying0907 885"/>
            <p:cNvSpPr/>
            <p:nvPr/>
          </p:nvSpPr>
          <p:spPr bwMode="auto">
            <a:xfrm>
              <a:off x="3289301" y="3514726"/>
              <a:ext cx="87313" cy="93663"/>
            </a:xfrm>
            <a:custGeom>
              <a:avLst/>
              <a:gdLst/>
              <a:ahLst/>
              <a:cxnLst>
                <a:cxn ang="0">
                  <a:pos x="212" y="0"/>
                </a:cxn>
                <a:cxn ang="0">
                  <a:pos x="212" y="0"/>
                </a:cxn>
                <a:cxn ang="0">
                  <a:pos x="204" y="1"/>
                </a:cxn>
                <a:cxn ang="0">
                  <a:pos x="196" y="3"/>
                </a:cxn>
                <a:cxn ang="0">
                  <a:pos x="190" y="6"/>
                </a:cxn>
                <a:cxn ang="0">
                  <a:pos x="184" y="10"/>
                </a:cxn>
                <a:cxn ang="0">
                  <a:pos x="173" y="19"/>
                </a:cxn>
                <a:cxn ang="0">
                  <a:pos x="162" y="30"/>
                </a:cxn>
                <a:cxn ang="0">
                  <a:pos x="162" y="30"/>
                </a:cxn>
                <a:cxn ang="0">
                  <a:pos x="145" y="47"/>
                </a:cxn>
                <a:cxn ang="0">
                  <a:pos x="127" y="62"/>
                </a:cxn>
                <a:cxn ang="0">
                  <a:pos x="110" y="79"/>
                </a:cxn>
                <a:cxn ang="0">
                  <a:pos x="93" y="96"/>
                </a:cxn>
                <a:cxn ang="0">
                  <a:pos x="93" y="96"/>
                </a:cxn>
                <a:cxn ang="0">
                  <a:pos x="65" y="129"/>
                </a:cxn>
                <a:cxn ang="0">
                  <a:pos x="39" y="163"/>
                </a:cxn>
                <a:cxn ang="0">
                  <a:pos x="39" y="163"/>
                </a:cxn>
                <a:cxn ang="0">
                  <a:pos x="17" y="194"/>
                </a:cxn>
                <a:cxn ang="0">
                  <a:pos x="8" y="210"/>
                </a:cxn>
                <a:cxn ang="0">
                  <a:pos x="0" y="227"/>
                </a:cxn>
                <a:cxn ang="0">
                  <a:pos x="0" y="227"/>
                </a:cxn>
                <a:cxn ang="0">
                  <a:pos x="0" y="230"/>
                </a:cxn>
                <a:cxn ang="0">
                  <a:pos x="1" y="231"/>
                </a:cxn>
                <a:cxn ang="0">
                  <a:pos x="3" y="232"/>
                </a:cxn>
                <a:cxn ang="0">
                  <a:pos x="4" y="234"/>
                </a:cxn>
                <a:cxn ang="0">
                  <a:pos x="8" y="234"/>
                </a:cxn>
                <a:cxn ang="0">
                  <a:pos x="10" y="232"/>
                </a:cxn>
                <a:cxn ang="0">
                  <a:pos x="12" y="230"/>
                </a:cxn>
                <a:cxn ang="0">
                  <a:pos x="12" y="230"/>
                </a:cxn>
                <a:cxn ang="0">
                  <a:pos x="18" y="214"/>
                </a:cxn>
                <a:cxn ang="0">
                  <a:pos x="27" y="198"/>
                </a:cxn>
                <a:cxn ang="0">
                  <a:pos x="38" y="183"/>
                </a:cxn>
                <a:cxn ang="0">
                  <a:pos x="48" y="168"/>
                </a:cxn>
                <a:cxn ang="0">
                  <a:pos x="72" y="139"/>
                </a:cxn>
                <a:cxn ang="0">
                  <a:pos x="96" y="111"/>
                </a:cxn>
                <a:cxn ang="0">
                  <a:pos x="96" y="111"/>
                </a:cxn>
                <a:cxn ang="0">
                  <a:pos x="106" y="99"/>
                </a:cxn>
                <a:cxn ang="0">
                  <a:pos x="118" y="86"/>
                </a:cxn>
                <a:cxn ang="0">
                  <a:pos x="143" y="64"/>
                </a:cxn>
                <a:cxn ang="0">
                  <a:pos x="143" y="64"/>
                </a:cxn>
                <a:cxn ang="0">
                  <a:pos x="157" y="48"/>
                </a:cxn>
                <a:cxn ang="0">
                  <a:pos x="174" y="32"/>
                </a:cxn>
                <a:cxn ang="0">
                  <a:pos x="183" y="24"/>
                </a:cxn>
                <a:cxn ang="0">
                  <a:pos x="192" y="18"/>
                </a:cxn>
                <a:cxn ang="0">
                  <a:pos x="201" y="14"/>
                </a:cxn>
                <a:cxn ang="0">
                  <a:pos x="212" y="11"/>
                </a:cxn>
                <a:cxn ang="0">
                  <a:pos x="212" y="11"/>
                </a:cxn>
                <a:cxn ang="0">
                  <a:pos x="213" y="10"/>
                </a:cxn>
                <a:cxn ang="0">
                  <a:pos x="216" y="9"/>
                </a:cxn>
                <a:cxn ang="0">
                  <a:pos x="217" y="5"/>
                </a:cxn>
                <a:cxn ang="0">
                  <a:pos x="217" y="3"/>
                </a:cxn>
                <a:cxn ang="0">
                  <a:pos x="216" y="1"/>
                </a:cxn>
                <a:cxn ang="0">
                  <a:pos x="213" y="0"/>
                </a:cxn>
                <a:cxn ang="0">
                  <a:pos x="212" y="0"/>
                </a:cxn>
                <a:cxn ang="0">
                  <a:pos x="212" y="0"/>
                </a:cxn>
              </a:cxnLst>
              <a:rect l="0" t="0" r="r" b="b"/>
              <a:pathLst>
                <a:path w="217" h="234">
                  <a:moveTo>
                    <a:pt x="212" y="0"/>
                  </a:moveTo>
                  <a:lnTo>
                    <a:pt x="212" y="0"/>
                  </a:lnTo>
                  <a:lnTo>
                    <a:pt x="204" y="1"/>
                  </a:lnTo>
                  <a:lnTo>
                    <a:pt x="196" y="3"/>
                  </a:lnTo>
                  <a:lnTo>
                    <a:pt x="190" y="6"/>
                  </a:lnTo>
                  <a:lnTo>
                    <a:pt x="184" y="10"/>
                  </a:lnTo>
                  <a:lnTo>
                    <a:pt x="173" y="19"/>
                  </a:lnTo>
                  <a:lnTo>
                    <a:pt x="162" y="30"/>
                  </a:lnTo>
                  <a:lnTo>
                    <a:pt x="162" y="30"/>
                  </a:lnTo>
                  <a:lnTo>
                    <a:pt x="145" y="47"/>
                  </a:lnTo>
                  <a:lnTo>
                    <a:pt x="127" y="62"/>
                  </a:lnTo>
                  <a:lnTo>
                    <a:pt x="110" y="79"/>
                  </a:lnTo>
                  <a:lnTo>
                    <a:pt x="93" y="96"/>
                  </a:lnTo>
                  <a:lnTo>
                    <a:pt x="93" y="96"/>
                  </a:lnTo>
                  <a:lnTo>
                    <a:pt x="65" y="129"/>
                  </a:lnTo>
                  <a:lnTo>
                    <a:pt x="39" y="163"/>
                  </a:lnTo>
                  <a:lnTo>
                    <a:pt x="39" y="163"/>
                  </a:lnTo>
                  <a:lnTo>
                    <a:pt x="17" y="194"/>
                  </a:lnTo>
                  <a:lnTo>
                    <a:pt x="8" y="210"/>
                  </a:lnTo>
                  <a:lnTo>
                    <a:pt x="0" y="227"/>
                  </a:lnTo>
                  <a:lnTo>
                    <a:pt x="0" y="227"/>
                  </a:lnTo>
                  <a:lnTo>
                    <a:pt x="0" y="230"/>
                  </a:lnTo>
                  <a:lnTo>
                    <a:pt x="1" y="231"/>
                  </a:lnTo>
                  <a:lnTo>
                    <a:pt x="3" y="232"/>
                  </a:lnTo>
                  <a:lnTo>
                    <a:pt x="4" y="234"/>
                  </a:lnTo>
                  <a:lnTo>
                    <a:pt x="8" y="234"/>
                  </a:lnTo>
                  <a:lnTo>
                    <a:pt x="10" y="232"/>
                  </a:lnTo>
                  <a:lnTo>
                    <a:pt x="12" y="230"/>
                  </a:lnTo>
                  <a:lnTo>
                    <a:pt x="12" y="230"/>
                  </a:lnTo>
                  <a:lnTo>
                    <a:pt x="18" y="214"/>
                  </a:lnTo>
                  <a:lnTo>
                    <a:pt x="27" y="198"/>
                  </a:lnTo>
                  <a:lnTo>
                    <a:pt x="38" y="183"/>
                  </a:lnTo>
                  <a:lnTo>
                    <a:pt x="48" y="168"/>
                  </a:lnTo>
                  <a:lnTo>
                    <a:pt x="72" y="139"/>
                  </a:lnTo>
                  <a:lnTo>
                    <a:pt x="96" y="111"/>
                  </a:lnTo>
                  <a:lnTo>
                    <a:pt x="96" y="111"/>
                  </a:lnTo>
                  <a:lnTo>
                    <a:pt x="106" y="99"/>
                  </a:lnTo>
                  <a:lnTo>
                    <a:pt x="118" y="86"/>
                  </a:lnTo>
                  <a:lnTo>
                    <a:pt x="143" y="64"/>
                  </a:lnTo>
                  <a:lnTo>
                    <a:pt x="143" y="64"/>
                  </a:lnTo>
                  <a:lnTo>
                    <a:pt x="157" y="48"/>
                  </a:lnTo>
                  <a:lnTo>
                    <a:pt x="174" y="32"/>
                  </a:lnTo>
                  <a:lnTo>
                    <a:pt x="183" y="24"/>
                  </a:lnTo>
                  <a:lnTo>
                    <a:pt x="192" y="18"/>
                  </a:lnTo>
                  <a:lnTo>
                    <a:pt x="201" y="14"/>
                  </a:lnTo>
                  <a:lnTo>
                    <a:pt x="212" y="11"/>
                  </a:lnTo>
                  <a:lnTo>
                    <a:pt x="212" y="11"/>
                  </a:lnTo>
                  <a:lnTo>
                    <a:pt x="213" y="10"/>
                  </a:lnTo>
                  <a:lnTo>
                    <a:pt x="216" y="9"/>
                  </a:lnTo>
                  <a:lnTo>
                    <a:pt x="217" y="5"/>
                  </a:lnTo>
                  <a:lnTo>
                    <a:pt x="217" y="3"/>
                  </a:lnTo>
                  <a:lnTo>
                    <a:pt x="216" y="1"/>
                  </a:lnTo>
                  <a:lnTo>
                    <a:pt x="213" y="0"/>
                  </a:lnTo>
                  <a:lnTo>
                    <a:pt x="212" y="0"/>
                  </a:lnTo>
                  <a:lnTo>
                    <a:pt x="212" y="0"/>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69" name="chenying0907 886"/>
            <p:cNvSpPr/>
            <p:nvPr/>
          </p:nvSpPr>
          <p:spPr bwMode="auto">
            <a:xfrm>
              <a:off x="3252788" y="3548063"/>
              <a:ext cx="125413" cy="130175"/>
            </a:xfrm>
            <a:custGeom>
              <a:avLst/>
              <a:gdLst/>
              <a:ahLst/>
              <a:cxnLst>
                <a:cxn ang="0">
                  <a:pos x="305" y="1"/>
                </a:cxn>
                <a:cxn ang="0">
                  <a:pos x="305" y="1"/>
                </a:cxn>
                <a:cxn ang="0">
                  <a:pos x="296" y="6"/>
                </a:cxn>
                <a:cxn ang="0">
                  <a:pos x="287" y="13"/>
                </a:cxn>
                <a:cxn ang="0">
                  <a:pos x="278" y="18"/>
                </a:cxn>
                <a:cxn ang="0">
                  <a:pos x="270" y="24"/>
                </a:cxn>
                <a:cxn ang="0">
                  <a:pos x="270" y="24"/>
                </a:cxn>
                <a:cxn ang="0">
                  <a:pos x="249" y="45"/>
                </a:cxn>
                <a:cxn ang="0">
                  <a:pos x="227" y="65"/>
                </a:cxn>
                <a:cxn ang="0">
                  <a:pos x="227" y="65"/>
                </a:cxn>
                <a:cxn ang="0">
                  <a:pos x="181" y="107"/>
                </a:cxn>
                <a:cxn ang="0">
                  <a:pos x="159" y="129"/>
                </a:cxn>
                <a:cxn ang="0">
                  <a:pos x="138" y="151"/>
                </a:cxn>
                <a:cxn ang="0">
                  <a:pos x="138" y="151"/>
                </a:cxn>
                <a:cxn ang="0">
                  <a:pos x="95" y="200"/>
                </a:cxn>
                <a:cxn ang="0">
                  <a:pos x="50" y="247"/>
                </a:cxn>
                <a:cxn ang="0">
                  <a:pos x="50" y="247"/>
                </a:cxn>
                <a:cxn ang="0">
                  <a:pos x="36" y="264"/>
                </a:cxn>
                <a:cxn ang="0">
                  <a:pos x="21" y="282"/>
                </a:cxn>
                <a:cxn ang="0">
                  <a:pos x="10" y="302"/>
                </a:cxn>
                <a:cxn ang="0">
                  <a:pos x="4" y="312"/>
                </a:cxn>
                <a:cxn ang="0">
                  <a:pos x="0" y="323"/>
                </a:cxn>
                <a:cxn ang="0">
                  <a:pos x="0" y="323"/>
                </a:cxn>
                <a:cxn ang="0">
                  <a:pos x="0" y="325"/>
                </a:cxn>
                <a:cxn ang="0">
                  <a:pos x="2" y="327"/>
                </a:cxn>
                <a:cxn ang="0">
                  <a:pos x="4" y="329"/>
                </a:cxn>
                <a:cxn ang="0">
                  <a:pos x="10" y="329"/>
                </a:cxn>
                <a:cxn ang="0">
                  <a:pos x="11" y="328"/>
                </a:cxn>
                <a:cxn ang="0">
                  <a:pos x="12" y="325"/>
                </a:cxn>
                <a:cxn ang="0">
                  <a:pos x="12" y="325"/>
                </a:cxn>
                <a:cxn ang="0">
                  <a:pos x="17" y="313"/>
                </a:cxn>
                <a:cxn ang="0">
                  <a:pos x="23" y="302"/>
                </a:cxn>
                <a:cxn ang="0">
                  <a:pos x="31" y="290"/>
                </a:cxn>
                <a:cxn ang="0">
                  <a:pos x="38" y="279"/>
                </a:cxn>
                <a:cxn ang="0">
                  <a:pos x="55" y="259"/>
                </a:cxn>
                <a:cxn ang="0">
                  <a:pos x="74" y="239"/>
                </a:cxn>
                <a:cxn ang="0">
                  <a:pos x="74" y="239"/>
                </a:cxn>
                <a:cxn ang="0">
                  <a:pos x="113" y="196"/>
                </a:cxn>
                <a:cxn ang="0">
                  <a:pos x="154" y="151"/>
                </a:cxn>
                <a:cxn ang="0">
                  <a:pos x="154" y="151"/>
                </a:cxn>
                <a:cxn ang="0">
                  <a:pos x="172" y="130"/>
                </a:cxn>
                <a:cxn ang="0">
                  <a:pos x="193" y="111"/>
                </a:cxn>
                <a:cxn ang="0">
                  <a:pos x="235" y="73"/>
                </a:cxn>
                <a:cxn ang="0">
                  <a:pos x="235" y="73"/>
                </a:cxn>
                <a:cxn ang="0">
                  <a:pos x="271" y="39"/>
                </a:cxn>
                <a:cxn ang="0">
                  <a:pos x="271" y="39"/>
                </a:cxn>
                <a:cxn ang="0">
                  <a:pos x="280" y="31"/>
                </a:cxn>
                <a:cxn ang="0">
                  <a:pos x="292" y="23"/>
                </a:cxn>
                <a:cxn ang="0">
                  <a:pos x="303" y="17"/>
                </a:cxn>
                <a:cxn ang="0">
                  <a:pos x="313" y="9"/>
                </a:cxn>
                <a:cxn ang="0">
                  <a:pos x="313" y="9"/>
                </a:cxn>
                <a:cxn ang="0">
                  <a:pos x="314" y="6"/>
                </a:cxn>
                <a:cxn ang="0">
                  <a:pos x="316" y="5"/>
                </a:cxn>
                <a:cxn ang="0">
                  <a:pos x="314" y="2"/>
                </a:cxn>
                <a:cxn ang="0">
                  <a:pos x="313" y="1"/>
                </a:cxn>
                <a:cxn ang="0">
                  <a:pos x="309" y="0"/>
                </a:cxn>
                <a:cxn ang="0">
                  <a:pos x="308" y="0"/>
                </a:cxn>
                <a:cxn ang="0">
                  <a:pos x="305" y="1"/>
                </a:cxn>
                <a:cxn ang="0">
                  <a:pos x="305" y="1"/>
                </a:cxn>
              </a:cxnLst>
              <a:rect l="0" t="0" r="r" b="b"/>
              <a:pathLst>
                <a:path w="316" h="329">
                  <a:moveTo>
                    <a:pt x="305" y="1"/>
                  </a:moveTo>
                  <a:lnTo>
                    <a:pt x="305" y="1"/>
                  </a:lnTo>
                  <a:lnTo>
                    <a:pt x="296" y="6"/>
                  </a:lnTo>
                  <a:lnTo>
                    <a:pt x="287" y="13"/>
                  </a:lnTo>
                  <a:lnTo>
                    <a:pt x="278" y="18"/>
                  </a:lnTo>
                  <a:lnTo>
                    <a:pt x="270" y="24"/>
                  </a:lnTo>
                  <a:lnTo>
                    <a:pt x="270" y="24"/>
                  </a:lnTo>
                  <a:lnTo>
                    <a:pt x="249" y="45"/>
                  </a:lnTo>
                  <a:lnTo>
                    <a:pt x="227" y="65"/>
                  </a:lnTo>
                  <a:lnTo>
                    <a:pt x="227" y="65"/>
                  </a:lnTo>
                  <a:lnTo>
                    <a:pt x="181" y="107"/>
                  </a:lnTo>
                  <a:lnTo>
                    <a:pt x="159" y="129"/>
                  </a:lnTo>
                  <a:lnTo>
                    <a:pt x="138" y="151"/>
                  </a:lnTo>
                  <a:lnTo>
                    <a:pt x="138" y="151"/>
                  </a:lnTo>
                  <a:lnTo>
                    <a:pt x="95" y="200"/>
                  </a:lnTo>
                  <a:lnTo>
                    <a:pt x="50" y="247"/>
                  </a:lnTo>
                  <a:lnTo>
                    <a:pt x="50" y="247"/>
                  </a:lnTo>
                  <a:lnTo>
                    <a:pt x="36" y="264"/>
                  </a:lnTo>
                  <a:lnTo>
                    <a:pt x="21" y="282"/>
                  </a:lnTo>
                  <a:lnTo>
                    <a:pt x="10" y="302"/>
                  </a:lnTo>
                  <a:lnTo>
                    <a:pt x="4" y="312"/>
                  </a:lnTo>
                  <a:lnTo>
                    <a:pt x="0" y="323"/>
                  </a:lnTo>
                  <a:lnTo>
                    <a:pt x="0" y="323"/>
                  </a:lnTo>
                  <a:lnTo>
                    <a:pt x="0" y="325"/>
                  </a:lnTo>
                  <a:lnTo>
                    <a:pt x="2" y="327"/>
                  </a:lnTo>
                  <a:lnTo>
                    <a:pt x="4" y="329"/>
                  </a:lnTo>
                  <a:lnTo>
                    <a:pt x="10" y="329"/>
                  </a:lnTo>
                  <a:lnTo>
                    <a:pt x="11" y="328"/>
                  </a:lnTo>
                  <a:lnTo>
                    <a:pt x="12" y="325"/>
                  </a:lnTo>
                  <a:lnTo>
                    <a:pt x="12" y="325"/>
                  </a:lnTo>
                  <a:lnTo>
                    <a:pt x="17" y="313"/>
                  </a:lnTo>
                  <a:lnTo>
                    <a:pt x="23" y="302"/>
                  </a:lnTo>
                  <a:lnTo>
                    <a:pt x="31" y="290"/>
                  </a:lnTo>
                  <a:lnTo>
                    <a:pt x="38" y="279"/>
                  </a:lnTo>
                  <a:lnTo>
                    <a:pt x="55" y="259"/>
                  </a:lnTo>
                  <a:lnTo>
                    <a:pt x="74" y="239"/>
                  </a:lnTo>
                  <a:lnTo>
                    <a:pt x="74" y="239"/>
                  </a:lnTo>
                  <a:lnTo>
                    <a:pt x="113" y="196"/>
                  </a:lnTo>
                  <a:lnTo>
                    <a:pt x="154" y="151"/>
                  </a:lnTo>
                  <a:lnTo>
                    <a:pt x="154" y="151"/>
                  </a:lnTo>
                  <a:lnTo>
                    <a:pt x="172" y="130"/>
                  </a:lnTo>
                  <a:lnTo>
                    <a:pt x="193" y="111"/>
                  </a:lnTo>
                  <a:lnTo>
                    <a:pt x="235" y="73"/>
                  </a:lnTo>
                  <a:lnTo>
                    <a:pt x="235" y="73"/>
                  </a:lnTo>
                  <a:lnTo>
                    <a:pt x="271" y="39"/>
                  </a:lnTo>
                  <a:lnTo>
                    <a:pt x="271" y="39"/>
                  </a:lnTo>
                  <a:lnTo>
                    <a:pt x="280" y="31"/>
                  </a:lnTo>
                  <a:lnTo>
                    <a:pt x="292" y="23"/>
                  </a:lnTo>
                  <a:lnTo>
                    <a:pt x="303" y="17"/>
                  </a:lnTo>
                  <a:lnTo>
                    <a:pt x="313" y="9"/>
                  </a:lnTo>
                  <a:lnTo>
                    <a:pt x="313" y="9"/>
                  </a:lnTo>
                  <a:lnTo>
                    <a:pt x="314" y="6"/>
                  </a:lnTo>
                  <a:lnTo>
                    <a:pt x="316" y="5"/>
                  </a:lnTo>
                  <a:lnTo>
                    <a:pt x="314" y="2"/>
                  </a:lnTo>
                  <a:lnTo>
                    <a:pt x="313" y="1"/>
                  </a:lnTo>
                  <a:lnTo>
                    <a:pt x="309" y="0"/>
                  </a:lnTo>
                  <a:lnTo>
                    <a:pt x="308" y="0"/>
                  </a:lnTo>
                  <a:lnTo>
                    <a:pt x="305" y="1"/>
                  </a:lnTo>
                  <a:lnTo>
                    <a:pt x="305" y="1"/>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70" name="chenying0907 887"/>
            <p:cNvSpPr/>
            <p:nvPr/>
          </p:nvSpPr>
          <p:spPr bwMode="auto">
            <a:xfrm>
              <a:off x="3255963" y="3578226"/>
              <a:ext cx="133350" cy="146050"/>
            </a:xfrm>
            <a:custGeom>
              <a:avLst/>
              <a:gdLst/>
              <a:ahLst/>
              <a:cxnLst>
                <a:cxn ang="0">
                  <a:pos x="328" y="1"/>
                </a:cxn>
                <a:cxn ang="0">
                  <a:pos x="277" y="42"/>
                </a:cxn>
                <a:cxn ang="0">
                  <a:pos x="230" y="86"/>
                </a:cxn>
                <a:cxn ang="0">
                  <a:pos x="186" y="136"/>
                </a:cxn>
                <a:cxn ang="0">
                  <a:pos x="144" y="184"/>
                </a:cxn>
                <a:cxn ang="0">
                  <a:pos x="122" y="208"/>
                </a:cxn>
                <a:cxn ang="0">
                  <a:pos x="73" y="252"/>
                </a:cxn>
                <a:cxn ang="0">
                  <a:pos x="50" y="275"/>
                </a:cxn>
                <a:cxn ang="0">
                  <a:pos x="26" y="303"/>
                </a:cxn>
                <a:cxn ang="0">
                  <a:pos x="12" y="324"/>
                </a:cxn>
                <a:cxn ang="0">
                  <a:pos x="3" y="348"/>
                </a:cxn>
                <a:cxn ang="0">
                  <a:pos x="0" y="360"/>
                </a:cxn>
                <a:cxn ang="0">
                  <a:pos x="3" y="365"/>
                </a:cxn>
                <a:cxn ang="0">
                  <a:pos x="9" y="365"/>
                </a:cxn>
                <a:cxn ang="0">
                  <a:pos x="16" y="358"/>
                </a:cxn>
                <a:cxn ang="0">
                  <a:pos x="17" y="353"/>
                </a:cxn>
                <a:cxn ang="0">
                  <a:pos x="13" y="349"/>
                </a:cxn>
                <a:cxn ang="0">
                  <a:pos x="17" y="337"/>
                </a:cxn>
                <a:cxn ang="0">
                  <a:pos x="30" y="315"/>
                </a:cxn>
                <a:cxn ang="0">
                  <a:pos x="55" y="285"/>
                </a:cxn>
                <a:cxn ang="0">
                  <a:pos x="72" y="268"/>
                </a:cxn>
                <a:cxn ang="0">
                  <a:pos x="116" y="228"/>
                </a:cxn>
                <a:cxn ang="0">
                  <a:pos x="149" y="196"/>
                </a:cxn>
                <a:cxn ang="0">
                  <a:pos x="158" y="186"/>
                </a:cxn>
                <a:cxn ang="0">
                  <a:pos x="220" y="115"/>
                </a:cxn>
                <a:cxn ang="0">
                  <a:pos x="263" y="71"/>
                </a:cxn>
                <a:cxn ang="0">
                  <a:pos x="309" y="30"/>
                </a:cxn>
                <a:cxn ang="0">
                  <a:pos x="334" y="12"/>
                </a:cxn>
                <a:cxn ang="0">
                  <a:pos x="336" y="8"/>
                </a:cxn>
                <a:cxn ang="0">
                  <a:pos x="334" y="1"/>
                </a:cxn>
                <a:cxn ang="0">
                  <a:pos x="330" y="0"/>
                </a:cxn>
                <a:cxn ang="0">
                  <a:pos x="328" y="1"/>
                </a:cxn>
              </a:cxnLst>
              <a:rect l="0" t="0" r="r" b="b"/>
              <a:pathLst>
                <a:path w="336" h="366">
                  <a:moveTo>
                    <a:pt x="328" y="1"/>
                  </a:moveTo>
                  <a:lnTo>
                    <a:pt x="328" y="1"/>
                  </a:lnTo>
                  <a:lnTo>
                    <a:pt x="302" y="21"/>
                  </a:lnTo>
                  <a:lnTo>
                    <a:pt x="277" y="42"/>
                  </a:lnTo>
                  <a:lnTo>
                    <a:pt x="252" y="64"/>
                  </a:lnTo>
                  <a:lnTo>
                    <a:pt x="230" y="86"/>
                  </a:lnTo>
                  <a:lnTo>
                    <a:pt x="208" y="111"/>
                  </a:lnTo>
                  <a:lnTo>
                    <a:pt x="186" y="136"/>
                  </a:lnTo>
                  <a:lnTo>
                    <a:pt x="144" y="184"/>
                  </a:lnTo>
                  <a:lnTo>
                    <a:pt x="144" y="184"/>
                  </a:lnTo>
                  <a:lnTo>
                    <a:pt x="133" y="198"/>
                  </a:lnTo>
                  <a:lnTo>
                    <a:pt x="122" y="208"/>
                  </a:lnTo>
                  <a:lnTo>
                    <a:pt x="98" y="230"/>
                  </a:lnTo>
                  <a:lnTo>
                    <a:pt x="73" y="252"/>
                  </a:lnTo>
                  <a:lnTo>
                    <a:pt x="50" y="275"/>
                  </a:lnTo>
                  <a:lnTo>
                    <a:pt x="50" y="275"/>
                  </a:lnTo>
                  <a:lnTo>
                    <a:pt x="34" y="293"/>
                  </a:lnTo>
                  <a:lnTo>
                    <a:pt x="26" y="303"/>
                  </a:lnTo>
                  <a:lnTo>
                    <a:pt x="18" y="314"/>
                  </a:lnTo>
                  <a:lnTo>
                    <a:pt x="12" y="324"/>
                  </a:lnTo>
                  <a:lnTo>
                    <a:pt x="7" y="336"/>
                  </a:lnTo>
                  <a:lnTo>
                    <a:pt x="3" y="348"/>
                  </a:lnTo>
                  <a:lnTo>
                    <a:pt x="0" y="360"/>
                  </a:lnTo>
                  <a:lnTo>
                    <a:pt x="0" y="360"/>
                  </a:lnTo>
                  <a:lnTo>
                    <a:pt x="0" y="364"/>
                  </a:lnTo>
                  <a:lnTo>
                    <a:pt x="3" y="365"/>
                  </a:lnTo>
                  <a:lnTo>
                    <a:pt x="7" y="366"/>
                  </a:lnTo>
                  <a:lnTo>
                    <a:pt x="9" y="365"/>
                  </a:lnTo>
                  <a:lnTo>
                    <a:pt x="16" y="358"/>
                  </a:lnTo>
                  <a:lnTo>
                    <a:pt x="16" y="358"/>
                  </a:lnTo>
                  <a:lnTo>
                    <a:pt x="17" y="356"/>
                  </a:lnTo>
                  <a:lnTo>
                    <a:pt x="17" y="353"/>
                  </a:lnTo>
                  <a:lnTo>
                    <a:pt x="16" y="352"/>
                  </a:lnTo>
                  <a:lnTo>
                    <a:pt x="13" y="349"/>
                  </a:lnTo>
                  <a:lnTo>
                    <a:pt x="13" y="349"/>
                  </a:lnTo>
                  <a:lnTo>
                    <a:pt x="17" y="337"/>
                  </a:lnTo>
                  <a:lnTo>
                    <a:pt x="24" y="327"/>
                  </a:lnTo>
                  <a:lnTo>
                    <a:pt x="30" y="315"/>
                  </a:lnTo>
                  <a:lnTo>
                    <a:pt x="38" y="305"/>
                  </a:lnTo>
                  <a:lnTo>
                    <a:pt x="55" y="285"/>
                  </a:lnTo>
                  <a:lnTo>
                    <a:pt x="72" y="268"/>
                  </a:lnTo>
                  <a:lnTo>
                    <a:pt x="72" y="268"/>
                  </a:lnTo>
                  <a:lnTo>
                    <a:pt x="94" y="247"/>
                  </a:lnTo>
                  <a:lnTo>
                    <a:pt x="116" y="228"/>
                  </a:lnTo>
                  <a:lnTo>
                    <a:pt x="139" y="207"/>
                  </a:lnTo>
                  <a:lnTo>
                    <a:pt x="149" y="196"/>
                  </a:lnTo>
                  <a:lnTo>
                    <a:pt x="158" y="186"/>
                  </a:lnTo>
                  <a:lnTo>
                    <a:pt x="158" y="186"/>
                  </a:lnTo>
                  <a:lnTo>
                    <a:pt x="199" y="139"/>
                  </a:lnTo>
                  <a:lnTo>
                    <a:pt x="220" y="115"/>
                  </a:lnTo>
                  <a:lnTo>
                    <a:pt x="241" y="93"/>
                  </a:lnTo>
                  <a:lnTo>
                    <a:pt x="263" y="71"/>
                  </a:lnTo>
                  <a:lnTo>
                    <a:pt x="285" y="50"/>
                  </a:lnTo>
                  <a:lnTo>
                    <a:pt x="309" y="30"/>
                  </a:lnTo>
                  <a:lnTo>
                    <a:pt x="334" y="12"/>
                  </a:lnTo>
                  <a:lnTo>
                    <a:pt x="334" y="12"/>
                  </a:lnTo>
                  <a:lnTo>
                    <a:pt x="335" y="9"/>
                  </a:lnTo>
                  <a:lnTo>
                    <a:pt x="336" y="8"/>
                  </a:lnTo>
                  <a:lnTo>
                    <a:pt x="335" y="3"/>
                  </a:lnTo>
                  <a:lnTo>
                    <a:pt x="334" y="1"/>
                  </a:lnTo>
                  <a:lnTo>
                    <a:pt x="332" y="0"/>
                  </a:lnTo>
                  <a:lnTo>
                    <a:pt x="330" y="0"/>
                  </a:lnTo>
                  <a:lnTo>
                    <a:pt x="328" y="1"/>
                  </a:lnTo>
                  <a:lnTo>
                    <a:pt x="328" y="1"/>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71" name="chenying0907 888"/>
            <p:cNvSpPr/>
            <p:nvPr/>
          </p:nvSpPr>
          <p:spPr bwMode="auto">
            <a:xfrm>
              <a:off x="3267076" y="3592513"/>
              <a:ext cx="152400" cy="169863"/>
            </a:xfrm>
            <a:custGeom>
              <a:avLst/>
              <a:gdLst/>
              <a:ahLst/>
              <a:cxnLst>
                <a:cxn ang="0">
                  <a:pos x="371" y="2"/>
                </a:cxn>
                <a:cxn ang="0">
                  <a:pos x="371" y="2"/>
                </a:cxn>
                <a:cxn ang="0">
                  <a:pos x="319" y="51"/>
                </a:cxn>
                <a:cxn ang="0">
                  <a:pos x="293" y="76"/>
                </a:cxn>
                <a:cxn ang="0">
                  <a:pos x="267" y="100"/>
                </a:cxn>
                <a:cxn ang="0">
                  <a:pos x="267" y="100"/>
                </a:cxn>
                <a:cxn ang="0">
                  <a:pos x="212" y="147"/>
                </a:cxn>
                <a:cxn ang="0">
                  <a:pos x="186" y="172"/>
                </a:cxn>
                <a:cxn ang="0">
                  <a:pos x="161" y="199"/>
                </a:cxn>
                <a:cxn ang="0">
                  <a:pos x="161" y="199"/>
                </a:cxn>
                <a:cxn ang="0">
                  <a:pos x="149" y="212"/>
                </a:cxn>
                <a:cxn ang="0">
                  <a:pos x="138" y="228"/>
                </a:cxn>
                <a:cxn ang="0">
                  <a:pos x="119" y="258"/>
                </a:cxn>
                <a:cxn ang="0">
                  <a:pos x="99" y="289"/>
                </a:cxn>
                <a:cxn ang="0">
                  <a:pos x="81" y="321"/>
                </a:cxn>
                <a:cxn ang="0">
                  <a:pos x="81" y="321"/>
                </a:cxn>
                <a:cxn ang="0">
                  <a:pos x="63" y="346"/>
                </a:cxn>
                <a:cxn ang="0">
                  <a:pos x="46" y="372"/>
                </a:cxn>
                <a:cxn ang="0">
                  <a:pos x="46" y="372"/>
                </a:cxn>
                <a:cxn ang="0">
                  <a:pos x="38" y="385"/>
                </a:cxn>
                <a:cxn ang="0">
                  <a:pos x="29" y="399"/>
                </a:cxn>
                <a:cxn ang="0">
                  <a:pos x="22" y="406"/>
                </a:cxn>
                <a:cxn ang="0">
                  <a:pos x="17" y="411"/>
                </a:cxn>
                <a:cxn ang="0">
                  <a:pos x="10" y="415"/>
                </a:cxn>
                <a:cxn ang="0">
                  <a:pos x="4" y="416"/>
                </a:cxn>
                <a:cxn ang="0">
                  <a:pos x="4" y="416"/>
                </a:cxn>
                <a:cxn ang="0">
                  <a:pos x="1" y="418"/>
                </a:cxn>
                <a:cxn ang="0">
                  <a:pos x="0" y="419"/>
                </a:cxn>
                <a:cxn ang="0">
                  <a:pos x="0" y="421"/>
                </a:cxn>
                <a:cxn ang="0">
                  <a:pos x="0" y="423"/>
                </a:cxn>
                <a:cxn ang="0">
                  <a:pos x="2" y="427"/>
                </a:cxn>
                <a:cxn ang="0">
                  <a:pos x="4" y="428"/>
                </a:cxn>
                <a:cxn ang="0">
                  <a:pos x="6" y="428"/>
                </a:cxn>
                <a:cxn ang="0">
                  <a:pos x="6" y="428"/>
                </a:cxn>
                <a:cxn ang="0">
                  <a:pos x="15" y="425"/>
                </a:cxn>
                <a:cxn ang="0">
                  <a:pos x="25" y="419"/>
                </a:cxn>
                <a:cxn ang="0">
                  <a:pos x="31" y="412"/>
                </a:cxn>
                <a:cxn ang="0">
                  <a:pos x="39" y="403"/>
                </a:cxn>
                <a:cxn ang="0">
                  <a:pos x="51" y="385"/>
                </a:cxn>
                <a:cxn ang="0">
                  <a:pos x="61" y="368"/>
                </a:cxn>
                <a:cxn ang="0">
                  <a:pos x="61" y="368"/>
                </a:cxn>
                <a:cxn ang="0">
                  <a:pos x="153" y="229"/>
                </a:cxn>
                <a:cxn ang="0">
                  <a:pos x="153" y="229"/>
                </a:cxn>
                <a:cxn ang="0">
                  <a:pos x="163" y="212"/>
                </a:cxn>
                <a:cxn ang="0">
                  <a:pos x="176" y="197"/>
                </a:cxn>
                <a:cxn ang="0">
                  <a:pos x="191" y="182"/>
                </a:cxn>
                <a:cxn ang="0">
                  <a:pos x="205" y="168"/>
                </a:cxn>
                <a:cxn ang="0">
                  <a:pos x="235" y="140"/>
                </a:cxn>
                <a:cxn ang="0">
                  <a:pos x="267" y="114"/>
                </a:cxn>
                <a:cxn ang="0">
                  <a:pos x="267" y="114"/>
                </a:cxn>
                <a:cxn ang="0">
                  <a:pos x="295" y="89"/>
                </a:cxn>
                <a:cxn ang="0">
                  <a:pos x="324" y="63"/>
                </a:cxn>
                <a:cxn ang="0">
                  <a:pos x="380" y="10"/>
                </a:cxn>
                <a:cxn ang="0">
                  <a:pos x="380" y="10"/>
                </a:cxn>
                <a:cxn ang="0">
                  <a:pos x="382" y="8"/>
                </a:cxn>
                <a:cxn ang="0">
                  <a:pos x="382" y="6"/>
                </a:cxn>
                <a:cxn ang="0">
                  <a:pos x="380" y="2"/>
                </a:cxn>
                <a:cxn ang="0">
                  <a:pos x="377" y="0"/>
                </a:cxn>
                <a:cxn ang="0">
                  <a:pos x="374" y="0"/>
                </a:cxn>
                <a:cxn ang="0">
                  <a:pos x="371" y="2"/>
                </a:cxn>
                <a:cxn ang="0">
                  <a:pos x="371" y="2"/>
                </a:cxn>
              </a:cxnLst>
              <a:rect l="0" t="0" r="r" b="b"/>
              <a:pathLst>
                <a:path w="382" h="428">
                  <a:moveTo>
                    <a:pt x="371" y="2"/>
                  </a:moveTo>
                  <a:lnTo>
                    <a:pt x="371" y="2"/>
                  </a:lnTo>
                  <a:lnTo>
                    <a:pt x="319" y="51"/>
                  </a:lnTo>
                  <a:lnTo>
                    <a:pt x="293" y="76"/>
                  </a:lnTo>
                  <a:lnTo>
                    <a:pt x="267" y="100"/>
                  </a:lnTo>
                  <a:lnTo>
                    <a:pt x="267" y="100"/>
                  </a:lnTo>
                  <a:lnTo>
                    <a:pt x="212" y="147"/>
                  </a:lnTo>
                  <a:lnTo>
                    <a:pt x="186" y="172"/>
                  </a:lnTo>
                  <a:lnTo>
                    <a:pt x="161" y="199"/>
                  </a:lnTo>
                  <a:lnTo>
                    <a:pt x="161" y="199"/>
                  </a:lnTo>
                  <a:lnTo>
                    <a:pt x="149" y="212"/>
                  </a:lnTo>
                  <a:lnTo>
                    <a:pt x="138" y="228"/>
                  </a:lnTo>
                  <a:lnTo>
                    <a:pt x="119" y="258"/>
                  </a:lnTo>
                  <a:lnTo>
                    <a:pt x="99" y="289"/>
                  </a:lnTo>
                  <a:lnTo>
                    <a:pt x="81" y="321"/>
                  </a:lnTo>
                  <a:lnTo>
                    <a:pt x="81" y="321"/>
                  </a:lnTo>
                  <a:lnTo>
                    <a:pt x="63" y="346"/>
                  </a:lnTo>
                  <a:lnTo>
                    <a:pt x="46" y="372"/>
                  </a:lnTo>
                  <a:lnTo>
                    <a:pt x="46" y="372"/>
                  </a:lnTo>
                  <a:lnTo>
                    <a:pt x="38" y="385"/>
                  </a:lnTo>
                  <a:lnTo>
                    <a:pt x="29" y="399"/>
                  </a:lnTo>
                  <a:lnTo>
                    <a:pt x="22" y="406"/>
                  </a:lnTo>
                  <a:lnTo>
                    <a:pt x="17" y="411"/>
                  </a:lnTo>
                  <a:lnTo>
                    <a:pt x="10" y="415"/>
                  </a:lnTo>
                  <a:lnTo>
                    <a:pt x="4" y="416"/>
                  </a:lnTo>
                  <a:lnTo>
                    <a:pt x="4" y="416"/>
                  </a:lnTo>
                  <a:lnTo>
                    <a:pt x="1" y="418"/>
                  </a:lnTo>
                  <a:lnTo>
                    <a:pt x="0" y="419"/>
                  </a:lnTo>
                  <a:lnTo>
                    <a:pt x="0" y="421"/>
                  </a:lnTo>
                  <a:lnTo>
                    <a:pt x="0" y="423"/>
                  </a:lnTo>
                  <a:lnTo>
                    <a:pt x="2" y="427"/>
                  </a:lnTo>
                  <a:lnTo>
                    <a:pt x="4" y="428"/>
                  </a:lnTo>
                  <a:lnTo>
                    <a:pt x="6" y="428"/>
                  </a:lnTo>
                  <a:lnTo>
                    <a:pt x="6" y="428"/>
                  </a:lnTo>
                  <a:lnTo>
                    <a:pt x="15" y="425"/>
                  </a:lnTo>
                  <a:lnTo>
                    <a:pt x="25" y="419"/>
                  </a:lnTo>
                  <a:lnTo>
                    <a:pt x="31" y="412"/>
                  </a:lnTo>
                  <a:lnTo>
                    <a:pt x="39" y="403"/>
                  </a:lnTo>
                  <a:lnTo>
                    <a:pt x="51" y="385"/>
                  </a:lnTo>
                  <a:lnTo>
                    <a:pt x="61" y="368"/>
                  </a:lnTo>
                  <a:lnTo>
                    <a:pt x="61" y="368"/>
                  </a:lnTo>
                  <a:lnTo>
                    <a:pt x="153" y="229"/>
                  </a:lnTo>
                  <a:lnTo>
                    <a:pt x="153" y="229"/>
                  </a:lnTo>
                  <a:lnTo>
                    <a:pt x="163" y="212"/>
                  </a:lnTo>
                  <a:lnTo>
                    <a:pt x="176" y="197"/>
                  </a:lnTo>
                  <a:lnTo>
                    <a:pt x="191" y="182"/>
                  </a:lnTo>
                  <a:lnTo>
                    <a:pt x="205" y="168"/>
                  </a:lnTo>
                  <a:lnTo>
                    <a:pt x="235" y="140"/>
                  </a:lnTo>
                  <a:lnTo>
                    <a:pt x="267" y="114"/>
                  </a:lnTo>
                  <a:lnTo>
                    <a:pt x="267" y="114"/>
                  </a:lnTo>
                  <a:lnTo>
                    <a:pt x="295" y="89"/>
                  </a:lnTo>
                  <a:lnTo>
                    <a:pt x="324" y="63"/>
                  </a:lnTo>
                  <a:lnTo>
                    <a:pt x="380" y="10"/>
                  </a:lnTo>
                  <a:lnTo>
                    <a:pt x="380" y="10"/>
                  </a:lnTo>
                  <a:lnTo>
                    <a:pt x="382" y="8"/>
                  </a:lnTo>
                  <a:lnTo>
                    <a:pt x="382" y="6"/>
                  </a:lnTo>
                  <a:lnTo>
                    <a:pt x="380" y="2"/>
                  </a:lnTo>
                  <a:lnTo>
                    <a:pt x="377" y="0"/>
                  </a:lnTo>
                  <a:lnTo>
                    <a:pt x="374" y="0"/>
                  </a:lnTo>
                  <a:lnTo>
                    <a:pt x="371" y="2"/>
                  </a:lnTo>
                  <a:lnTo>
                    <a:pt x="371" y="2"/>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72" name="chenying0907 889"/>
            <p:cNvSpPr/>
            <p:nvPr/>
          </p:nvSpPr>
          <p:spPr bwMode="auto">
            <a:xfrm>
              <a:off x="3327401" y="3587751"/>
              <a:ext cx="139700" cy="176213"/>
            </a:xfrm>
            <a:custGeom>
              <a:avLst/>
              <a:gdLst/>
              <a:ahLst/>
              <a:cxnLst>
                <a:cxn ang="0">
                  <a:pos x="340" y="1"/>
                </a:cxn>
                <a:cxn ang="0">
                  <a:pos x="323" y="15"/>
                </a:cxn>
                <a:cxn ang="0">
                  <a:pos x="310" y="34"/>
                </a:cxn>
                <a:cxn ang="0">
                  <a:pos x="298" y="49"/>
                </a:cxn>
                <a:cxn ang="0">
                  <a:pos x="264" y="94"/>
                </a:cxn>
                <a:cxn ang="0">
                  <a:pos x="214" y="162"/>
                </a:cxn>
                <a:cxn ang="0">
                  <a:pos x="161" y="227"/>
                </a:cxn>
                <a:cxn ang="0">
                  <a:pos x="110" y="285"/>
                </a:cxn>
                <a:cxn ang="0">
                  <a:pos x="74" y="329"/>
                </a:cxn>
                <a:cxn ang="0">
                  <a:pos x="64" y="345"/>
                </a:cxn>
                <a:cxn ang="0">
                  <a:pos x="25" y="405"/>
                </a:cxn>
                <a:cxn ang="0">
                  <a:pos x="9" y="421"/>
                </a:cxn>
                <a:cxn ang="0">
                  <a:pos x="2" y="429"/>
                </a:cxn>
                <a:cxn ang="0">
                  <a:pos x="0" y="439"/>
                </a:cxn>
                <a:cxn ang="0">
                  <a:pos x="1" y="442"/>
                </a:cxn>
                <a:cxn ang="0">
                  <a:pos x="6" y="444"/>
                </a:cxn>
                <a:cxn ang="0">
                  <a:pos x="12" y="442"/>
                </a:cxn>
                <a:cxn ang="0">
                  <a:pos x="12" y="439"/>
                </a:cxn>
                <a:cxn ang="0">
                  <a:pos x="16" y="431"/>
                </a:cxn>
                <a:cxn ang="0">
                  <a:pos x="33" y="412"/>
                </a:cxn>
                <a:cxn ang="0">
                  <a:pos x="40" y="402"/>
                </a:cxn>
                <a:cxn ang="0">
                  <a:pos x="65" y="363"/>
                </a:cxn>
                <a:cxn ang="0">
                  <a:pos x="74" y="350"/>
                </a:cxn>
                <a:cxn ang="0">
                  <a:pos x="123" y="289"/>
                </a:cxn>
                <a:cxn ang="0">
                  <a:pos x="175" y="227"/>
                </a:cxn>
                <a:cxn ang="0">
                  <a:pos x="217" y="176"/>
                </a:cxn>
                <a:cxn ang="0">
                  <a:pos x="256" y="124"/>
                </a:cxn>
                <a:cxn ang="0">
                  <a:pos x="301" y="65"/>
                </a:cxn>
                <a:cxn ang="0">
                  <a:pos x="311" y="51"/>
                </a:cxn>
                <a:cxn ang="0">
                  <a:pos x="327" y="28"/>
                </a:cxn>
                <a:cxn ang="0">
                  <a:pos x="339" y="15"/>
                </a:cxn>
                <a:cxn ang="0">
                  <a:pos x="345" y="10"/>
                </a:cxn>
                <a:cxn ang="0">
                  <a:pos x="349" y="6"/>
                </a:cxn>
                <a:cxn ang="0">
                  <a:pos x="344" y="0"/>
                </a:cxn>
                <a:cxn ang="0">
                  <a:pos x="340" y="1"/>
                </a:cxn>
              </a:cxnLst>
              <a:rect l="0" t="0" r="r" b="b"/>
              <a:pathLst>
                <a:path w="349" h="444">
                  <a:moveTo>
                    <a:pt x="340" y="1"/>
                  </a:moveTo>
                  <a:lnTo>
                    <a:pt x="340" y="1"/>
                  </a:lnTo>
                  <a:lnTo>
                    <a:pt x="329" y="7"/>
                  </a:lnTo>
                  <a:lnTo>
                    <a:pt x="323" y="15"/>
                  </a:lnTo>
                  <a:lnTo>
                    <a:pt x="316" y="23"/>
                  </a:lnTo>
                  <a:lnTo>
                    <a:pt x="310" y="34"/>
                  </a:lnTo>
                  <a:lnTo>
                    <a:pt x="310" y="34"/>
                  </a:lnTo>
                  <a:lnTo>
                    <a:pt x="298" y="49"/>
                  </a:lnTo>
                  <a:lnTo>
                    <a:pt x="286" y="64"/>
                  </a:lnTo>
                  <a:lnTo>
                    <a:pt x="264" y="94"/>
                  </a:lnTo>
                  <a:lnTo>
                    <a:pt x="264" y="94"/>
                  </a:lnTo>
                  <a:lnTo>
                    <a:pt x="214" y="162"/>
                  </a:lnTo>
                  <a:lnTo>
                    <a:pt x="188" y="194"/>
                  </a:lnTo>
                  <a:lnTo>
                    <a:pt x="161" y="227"/>
                  </a:lnTo>
                  <a:lnTo>
                    <a:pt x="161" y="227"/>
                  </a:lnTo>
                  <a:lnTo>
                    <a:pt x="110" y="285"/>
                  </a:lnTo>
                  <a:lnTo>
                    <a:pt x="86" y="313"/>
                  </a:lnTo>
                  <a:lnTo>
                    <a:pt x="74" y="329"/>
                  </a:lnTo>
                  <a:lnTo>
                    <a:pt x="64" y="345"/>
                  </a:lnTo>
                  <a:lnTo>
                    <a:pt x="64" y="345"/>
                  </a:lnTo>
                  <a:lnTo>
                    <a:pt x="25" y="405"/>
                  </a:lnTo>
                  <a:lnTo>
                    <a:pt x="25" y="405"/>
                  </a:lnTo>
                  <a:lnTo>
                    <a:pt x="18" y="413"/>
                  </a:lnTo>
                  <a:lnTo>
                    <a:pt x="9" y="421"/>
                  </a:lnTo>
                  <a:lnTo>
                    <a:pt x="6" y="425"/>
                  </a:lnTo>
                  <a:lnTo>
                    <a:pt x="2" y="429"/>
                  </a:lnTo>
                  <a:lnTo>
                    <a:pt x="1" y="434"/>
                  </a:lnTo>
                  <a:lnTo>
                    <a:pt x="0" y="439"/>
                  </a:lnTo>
                  <a:lnTo>
                    <a:pt x="0" y="439"/>
                  </a:lnTo>
                  <a:lnTo>
                    <a:pt x="1" y="442"/>
                  </a:lnTo>
                  <a:lnTo>
                    <a:pt x="2" y="443"/>
                  </a:lnTo>
                  <a:lnTo>
                    <a:pt x="6" y="444"/>
                  </a:lnTo>
                  <a:lnTo>
                    <a:pt x="10" y="443"/>
                  </a:lnTo>
                  <a:lnTo>
                    <a:pt x="12" y="442"/>
                  </a:lnTo>
                  <a:lnTo>
                    <a:pt x="12" y="439"/>
                  </a:lnTo>
                  <a:lnTo>
                    <a:pt x="12" y="439"/>
                  </a:lnTo>
                  <a:lnTo>
                    <a:pt x="13" y="435"/>
                  </a:lnTo>
                  <a:lnTo>
                    <a:pt x="16" y="431"/>
                  </a:lnTo>
                  <a:lnTo>
                    <a:pt x="23" y="421"/>
                  </a:lnTo>
                  <a:lnTo>
                    <a:pt x="33" y="412"/>
                  </a:lnTo>
                  <a:lnTo>
                    <a:pt x="40" y="402"/>
                  </a:lnTo>
                  <a:lnTo>
                    <a:pt x="40" y="402"/>
                  </a:lnTo>
                  <a:lnTo>
                    <a:pt x="56" y="376"/>
                  </a:lnTo>
                  <a:lnTo>
                    <a:pt x="65" y="363"/>
                  </a:lnTo>
                  <a:lnTo>
                    <a:pt x="74" y="350"/>
                  </a:lnTo>
                  <a:lnTo>
                    <a:pt x="74" y="350"/>
                  </a:lnTo>
                  <a:lnTo>
                    <a:pt x="98" y="319"/>
                  </a:lnTo>
                  <a:lnTo>
                    <a:pt x="123" y="289"/>
                  </a:lnTo>
                  <a:lnTo>
                    <a:pt x="175" y="227"/>
                  </a:lnTo>
                  <a:lnTo>
                    <a:pt x="175" y="227"/>
                  </a:lnTo>
                  <a:lnTo>
                    <a:pt x="196" y="202"/>
                  </a:lnTo>
                  <a:lnTo>
                    <a:pt x="217" y="176"/>
                  </a:lnTo>
                  <a:lnTo>
                    <a:pt x="256" y="124"/>
                  </a:lnTo>
                  <a:lnTo>
                    <a:pt x="256" y="124"/>
                  </a:lnTo>
                  <a:lnTo>
                    <a:pt x="278" y="94"/>
                  </a:lnTo>
                  <a:lnTo>
                    <a:pt x="301" y="65"/>
                  </a:lnTo>
                  <a:lnTo>
                    <a:pt x="301" y="65"/>
                  </a:lnTo>
                  <a:lnTo>
                    <a:pt x="311" y="51"/>
                  </a:lnTo>
                  <a:lnTo>
                    <a:pt x="322" y="35"/>
                  </a:lnTo>
                  <a:lnTo>
                    <a:pt x="327" y="28"/>
                  </a:lnTo>
                  <a:lnTo>
                    <a:pt x="332" y="21"/>
                  </a:lnTo>
                  <a:lnTo>
                    <a:pt x="339" y="15"/>
                  </a:lnTo>
                  <a:lnTo>
                    <a:pt x="345" y="10"/>
                  </a:lnTo>
                  <a:lnTo>
                    <a:pt x="345" y="10"/>
                  </a:lnTo>
                  <a:lnTo>
                    <a:pt x="348" y="9"/>
                  </a:lnTo>
                  <a:lnTo>
                    <a:pt x="349" y="6"/>
                  </a:lnTo>
                  <a:lnTo>
                    <a:pt x="348" y="2"/>
                  </a:lnTo>
                  <a:lnTo>
                    <a:pt x="344" y="0"/>
                  </a:lnTo>
                  <a:lnTo>
                    <a:pt x="343" y="0"/>
                  </a:lnTo>
                  <a:lnTo>
                    <a:pt x="340" y="1"/>
                  </a:lnTo>
                  <a:lnTo>
                    <a:pt x="340" y="1"/>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73" name="chenying0907 890"/>
            <p:cNvSpPr/>
            <p:nvPr/>
          </p:nvSpPr>
          <p:spPr bwMode="auto">
            <a:xfrm>
              <a:off x="3362326" y="3660776"/>
              <a:ext cx="88900" cy="106363"/>
            </a:xfrm>
            <a:custGeom>
              <a:avLst/>
              <a:gdLst/>
              <a:ahLst/>
              <a:cxnLst>
                <a:cxn ang="0">
                  <a:pos x="213" y="1"/>
                </a:cxn>
                <a:cxn ang="0">
                  <a:pos x="213" y="1"/>
                </a:cxn>
                <a:cxn ang="0">
                  <a:pos x="185" y="31"/>
                </a:cxn>
                <a:cxn ang="0">
                  <a:pos x="156" y="62"/>
                </a:cxn>
                <a:cxn ang="0">
                  <a:pos x="128" y="94"/>
                </a:cxn>
                <a:cxn ang="0">
                  <a:pos x="102" y="127"/>
                </a:cxn>
                <a:cxn ang="0">
                  <a:pos x="102" y="127"/>
                </a:cxn>
                <a:cxn ang="0">
                  <a:pos x="75" y="163"/>
                </a:cxn>
                <a:cxn ang="0">
                  <a:pos x="47" y="201"/>
                </a:cxn>
                <a:cxn ang="0">
                  <a:pos x="47" y="201"/>
                </a:cxn>
                <a:cxn ang="0">
                  <a:pos x="35" y="215"/>
                </a:cxn>
                <a:cxn ang="0">
                  <a:pos x="22" y="229"/>
                </a:cxn>
                <a:cxn ang="0">
                  <a:pos x="11" y="243"/>
                </a:cxn>
                <a:cxn ang="0">
                  <a:pos x="0" y="259"/>
                </a:cxn>
                <a:cxn ang="0">
                  <a:pos x="0" y="259"/>
                </a:cxn>
                <a:cxn ang="0">
                  <a:pos x="0" y="261"/>
                </a:cxn>
                <a:cxn ang="0">
                  <a:pos x="0" y="264"/>
                </a:cxn>
                <a:cxn ang="0">
                  <a:pos x="3" y="266"/>
                </a:cxn>
                <a:cxn ang="0">
                  <a:pos x="7" y="268"/>
                </a:cxn>
                <a:cxn ang="0">
                  <a:pos x="9" y="266"/>
                </a:cxn>
                <a:cxn ang="0">
                  <a:pos x="11" y="265"/>
                </a:cxn>
                <a:cxn ang="0">
                  <a:pos x="11" y="265"/>
                </a:cxn>
                <a:cxn ang="0">
                  <a:pos x="16" y="256"/>
                </a:cxn>
                <a:cxn ang="0">
                  <a:pos x="22" y="247"/>
                </a:cxn>
                <a:cxn ang="0">
                  <a:pos x="34" y="231"/>
                </a:cxn>
                <a:cxn ang="0">
                  <a:pos x="49" y="217"/>
                </a:cxn>
                <a:cxn ang="0">
                  <a:pos x="62" y="201"/>
                </a:cxn>
                <a:cxn ang="0">
                  <a:pos x="62" y="201"/>
                </a:cxn>
                <a:cxn ang="0">
                  <a:pos x="84" y="171"/>
                </a:cxn>
                <a:cxn ang="0">
                  <a:pos x="106" y="141"/>
                </a:cxn>
                <a:cxn ang="0">
                  <a:pos x="106" y="141"/>
                </a:cxn>
                <a:cxn ang="0">
                  <a:pos x="132" y="107"/>
                </a:cxn>
                <a:cxn ang="0">
                  <a:pos x="161" y="73"/>
                </a:cxn>
                <a:cxn ang="0">
                  <a:pos x="191" y="40"/>
                </a:cxn>
                <a:cxn ang="0">
                  <a:pos x="221" y="9"/>
                </a:cxn>
                <a:cxn ang="0">
                  <a:pos x="221" y="9"/>
                </a:cxn>
                <a:cxn ang="0">
                  <a:pos x="223" y="8"/>
                </a:cxn>
                <a:cxn ang="0">
                  <a:pos x="223" y="5"/>
                </a:cxn>
                <a:cxn ang="0">
                  <a:pos x="221" y="1"/>
                </a:cxn>
                <a:cxn ang="0">
                  <a:pos x="217" y="0"/>
                </a:cxn>
                <a:cxn ang="0">
                  <a:pos x="215" y="0"/>
                </a:cxn>
                <a:cxn ang="0">
                  <a:pos x="213" y="1"/>
                </a:cxn>
                <a:cxn ang="0">
                  <a:pos x="213" y="1"/>
                </a:cxn>
              </a:cxnLst>
              <a:rect l="0" t="0" r="r" b="b"/>
              <a:pathLst>
                <a:path w="223" h="268">
                  <a:moveTo>
                    <a:pt x="213" y="1"/>
                  </a:moveTo>
                  <a:lnTo>
                    <a:pt x="213" y="1"/>
                  </a:lnTo>
                  <a:lnTo>
                    <a:pt x="185" y="31"/>
                  </a:lnTo>
                  <a:lnTo>
                    <a:pt x="156" y="62"/>
                  </a:lnTo>
                  <a:lnTo>
                    <a:pt x="128" y="94"/>
                  </a:lnTo>
                  <a:lnTo>
                    <a:pt x="102" y="127"/>
                  </a:lnTo>
                  <a:lnTo>
                    <a:pt x="102" y="127"/>
                  </a:lnTo>
                  <a:lnTo>
                    <a:pt x="75" y="163"/>
                  </a:lnTo>
                  <a:lnTo>
                    <a:pt x="47" y="201"/>
                  </a:lnTo>
                  <a:lnTo>
                    <a:pt x="47" y="201"/>
                  </a:lnTo>
                  <a:lnTo>
                    <a:pt x="35" y="215"/>
                  </a:lnTo>
                  <a:lnTo>
                    <a:pt x="22" y="229"/>
                  </a:lnTo>
                  <a:lnTo>
                    <a:pt x="11" y="243"/>
                  </a:lnTo>
                  <a:lnTo>
                    <a:pt x="0" y="259"/>
                  </a:lnTo>
                  <a:lnTo>
                    <a:pt x="0" y="259"/>
                  </a:lnTo>
                  <a:lnTo>
                    <a:pt x="0" y="261"/>
                  </a:lnTo>
                  <a:lnTo>
                    <a:pt x="0" y="264"/>
                  </a:lnTo>
                  <a:lnTo>
                    <a:pt x="3" y="266"/>
                  </a:lnTo>
                  <a:lnTo>
                    <a:pt x="7" y="268"/>
                  </a:lnTo>
                  <a:lnTo>
                    <a:pt x="9" y="266"/>
                  </a:lnTo>
                  <a:lnTo>
                    <a:pt x="11" y="265"/>
                  </a:lnTo>
                  <a:lnTo>
                    <a:pt x="11" y="265"/>
                  </a:lnTo>
                  <a:lnTo>
                    <a:pt x="16" y="256"/>
                  </a:lnTo>
                  <a:lnTo>
                    <a:pt x="22" y="247"/>
                  </a:lnTo>
                  <a:lnTo>
                    <a:pt x="34" y="231"/>
                  </a:lnTo>
                  <a:lnTo>
                    <a:pt x="49" y="217"/>
                  </a:lnTo>
                  <a:lnTo>
                    <a:pt x="62" y="201"/>
                  </a:lnTo>
                  <a:lnTo>
                    <a:pt x="62" y="201"/>
                  </a:lnTo>
                  <a:lnTo>
                    <a:pt x="84" y="171"/>
                  </a:lnTo>
                  <a:lnTo>
                    <a:pt x="106" y="141"/>
                  </a:lnTo>
                  <a:lnTo>
                    <a:pt x="106" y="141"/>
                  </a:lnTo>
                  <a:lnTo>
                    <a:pt x="132" y="107"/>
                  </a:lnTo>
                  <a:lnTo>
                    <a:pt x="161" y="73"/>
                  </a:lnTo>
                  <a:lnTo>
                    <a:pt x="191" y="40"/>
                  </a:lnTo>
                  <a:lnTo>
                    <a:pt x="221" y="9"/>
                  </a:lnTo>
                  <a:lnTo>
                    <a:pt x="221" y="9"/>
                  </a:lnTo>
                  <a:lnTo>
                    <a:pt x="223" y="8"/>
                  </a:lnTo>
                  <a:lnTo>
                    <a:pt x="223" y="5"/>
                  </a:lnTo>
                  <a:lnTo>
                    <a:pt x="221" y="1"/>
                  </a:lnTo>
                  <a:lnTo>
                    <a:pt x="217" y="0"/>
                  </a:lnTo>
                  <a:lnTo>
                    <a:pt x="215" y="0"/>
                  </a:lnTo>
                  <a:lnTo>
                    <a:pt x="213" y="1"/>
                  </a:lnTo>
                  <a:lnTo>
                    <a:pt x="213" y="1"/>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74" name="chenying0907 891"/>
            <p:cNvSpPr/>
            <p:nvPr/>
          </p:nvSpPr>
          <p:spPr bwMode="auto">
            <a:xfrm>
              <a:off x="3398838" y="3705226"/>
              <a:ext cx="47625" cy="66675"/>
            </a:xfrm>
            <a:custGeom>
              <a:avLst/>
              <a:gdLst/>
              <a:ahLst/>
              <a:cxnLst>
                <a:cxn ang="0">
                  <a:pos x="108" y="4"/>
                </a:cxn>
                <a:cxn ang="0">
                  <a:pos x="108" y="4"/>
                </a:cxn>
                <a:cxn ang="0">
                  <a:pos x="106" y="14"/>
                </a:cxn>
                <a:cxn ang="0">
                  <a:pos x="102" y="21"/>
                </a:cxn>
                <a:cxn ang="0">
                  <a:pos x="97" y="29"/>
                </a:cxn>
                <a:cxn ang="0">
                  <a:pos x="90" y="37"/>
                </a:cxn>
                <a:cxn ang="0">
                  <a:pos x="76" y="53"/>
                </a:cxn>
                <a:cxn ang="0">
                  <a:pos x="64" y="67"/>
                </a:cxn>
                <a:cxn ang="0">
                  <a:pos x="64" y="67"/>
                </a:cxn>
                <a:cxn ang="0">
                  <a:pos x="48" y="89"/>
                </a:cxn>
                <a:cxn ang="0">
                  <a:pos x="34" y="113"/>
                </a:cxn>
                <a:cxn ang="0">
                  <a:pos x="18" y="135"/>
                </a:cxn>
                <a:cxn ang="0">
                  <a:pos x="10" y="146"/>
                </a:cxn>
                <a:cxn ang="0">
                  <a:pos x="1" y="156"/>
                </a:cxn>
                <a:cxn ang="0">
                  <a:pos x="1" y="156"/>
                </a:cxn>
                <a:cxn ang="0">
                  <a:pos x="0" y="159"/>
                </a:cxn>
                <a:cxn ang="0">
                  <a:pos x="0" y="160"/>
                </a:cxn>
                <a:cxn ang="0">
                  <a:pos x="1" y="164"/>
                </a:cxn>
                <a:cxn ang="0">
                  <a:pos x="5" y="167"/>
                </a:cxn>
                <a:cxn ang="0">
                  <a:pos x="8" y="165"/>
                </a:cxn>
                <a:cxn ang="0">
                  <a:pos x="9" y="164"/>
                </a:cxn>
                <a:cxn ang="0">
                  <a:pos x="9" y="164"/>
                </a:cxn>
                <a:cxn ang="0">
                  <a:pos x="26" y="144"/>
                </a:cxn>
                <a:cxn ang="0">
                  <a:pos x="40" y="123"/>
                </a:cxn>
                <a:cxn ang="0">
                  <a:pos x="68" y="80"/>
                </a:cxn>
                <a:cxn ang="0">
                  <a:pos x="68" y="80"/>
                </a:cxn>
                <a:cxn ang="0">
                  <a:pos x="74" y="71"/>
                </a:cxn>
                <a:cxn ang="0">
                  <a:pos x="82" y="63"/>
                </a:cxn>
                <a:cxn ang="0">
                  <a:pos x="98" y="46"/>
                </a:cxn>
                <a:cxn ang="0">
                  <a:pos x="104" y="37"/>
                </a:cxn>
                <a:cxn ang="0">
                  <a:pos x="111" y="28"/>
                </a:cxn>
                <a:cxn ang="0">
                  <a:pos x="116" y="17"/>
                </a:cxn>
                <a:cxn ang="0">
                  <a:pos x="119" y="7"/>
                </a:cxn>
                <a:cxn ang="0">
                  <a:pos x="119" y="7"/>
                </a:cxn>
                <a:cxn ang="0">
                  <a:pos x="119" y="6"/>
                </a:cxn>
                <a:cxn ang="0">
                  <a:pos x="117" y="3"/>
                </a:cxn>
                <a:cxn ang="0">
                  <a:pos x="115" y="0"/>
                </a:cxn>
                <a:cxn ang="0">
                  <a:pos x="112" y="0"/>
                </a:cxn>
                <a:cxn ang="0">
                  <a:pos x="111" y="0"/>
                </a:cxn>
                <a:cxn ang="0">
                  <a:pos x="108" y="2"/>
                </a:cxn>
                <a:cxn ang="0">
                  <a:pos x="108" y="4"/>
                </a:cxn>
                <a:cxn ang="0">
                  <a:pos x="108" y="4"/>
                </a:cxn>
              </a:cxnLst>
              <a:rect l="0" t="0" r="r" b="b"/>
              <a:pathLst>
                <a:path w="119" h="167">
                  <a:moveTo>
                    <a:pt x="108" y="4"/>
                  </a:moveTo>
                  <a:lnTo>
                    <a:pt x="108" y="4"/>
                  </a:lnTo>
                  <a:lnTo>
                    <a:pt x="106" y="14"/>
                  </a:lnTo>
                  <a:lnTo>
                    <a:pt x="102" y="21"/>
                  </a:lnTo>
                  <a:lnTo>
                    <a:pt x="97" y="29"/>
                  </a:lnTo>
                  <a:lnTo>
                    <a:pt x="90" y="37"/>
                  </a:lnTo>
                  <a:lnTo>
                    <a:pt x="76" y="53"/>
                  </a:lnTo>
                  <a:lnTo>
                    <a:pt x="64" y="67"/>
                  </a:lnTo>
                  <a:lnTo>
                    <a:pt x="64" y="67"/>
                  </a:lnTo>
                  <a:lnTo>
                    <a:pt x="48" y="89"/>
                  </a:lnTo>
                  <a:lnTo>
                    <a:pt x="34" y="113"/>
                  </a:lnTo>
                  <a:lnTo>
                    <a:pt x="18" y="135"/>
                  </a:lnTo>
                  <a:lnTo>
                    <a:pt x="10" y="146"/>
                  </a:lnTo>
                  <a:lnTo>
                    <a:pt x="1" y="156"/>
                  </a:lnTo>
                  <a:lnTo>
                    <a:pt x="1" y="156"/>
                  </a:lnTo>
                  <a:lnTo>
                    <a:pt x="0" y="159"/>
                  </a:lnTo>
                  <a:lnTo>
                    <a:pt x="0" y="160"/>
                  </a:lnTo>
                  <a:lnTo>
                    <a:pt x="1" y="164"/>
                  </a:lnTo>
                  <a:lnTo>
                    <a:pt x="5" y="167"/>
                  </a:lnTo>
                  <a:lnTo>
                    <a:pt x="8" y="165"/>
                  </a:lnTo>
                  <a:lnTo>
                    <a:pt x="9" y="164"/>
                  </a:lnTo>
                  <a:lnTo>
                    <a:pt x="9" y="164"/>
                  </a:lnTo>
                  <a:lnTo>
                    <a:pt x="26" y="144"/>
                  </a:lnTo>
                  <a:lnTo>
                    <a:pt x="40" y="123"/>
                  </a:lnTo>
                  <a:lnTo>
                    <a:pt x="68" y="80"/>
                  </a:lnTo>
                  <a:lnTo>
                    <a:pt x="68" y="80"/>
                  </a:lnTo>
                  <a:lnTo>
                    <a:pt x="74" y="71"/>
                  </a:lnTo>
                  <a:lnTo>
                    <a:pt x="82" y="63"/>
                  </a:lnTo>
                  <a:lnTo>
                    <a:pt x="98" y="46"/>
                  </a:lnTo>
                  <a:lnTo>
                    <a:pt x="104" y="37"/>
                  </a:lnTo>
                  <a:lnTo>
                    <a:pt x="111" y="28"/>
                  </a:lnTo>
                  <a:lnTo>
                    <a:pt x="116" y="17"/>
                  </a:lnTo>
                  <a:lnTo>
                    <a:pt x="119" y="7"/>
                  </a:lnTo>
                  <a:lnTo>
                    <a:pt x="119" y="7"/>
                  </a:lnTo>
                  <a:lnTo>
                    <a:pt x="119" y="6"/>
                  </a:lnTo>
                  <a:lnTo>
                    <a:pt x="117" y="3"/>
                  </a:lnTo>
                  <a:lnTo>
                    <a:pt x="115" y="0"/>
                  </a:lnTo>
                  <a:lnTo>
                    <a:pt x="112" y="0"/>
                  </a:lnTo>
                  <a:lnTo>
                    <a:pt x="111" y="0"/>
                  </a:lnTo>
                  <a:lnTo>
                    <a:pt x="108" y="2"/>
                  </a:lnTo>
                  <a:lnTo>
                    <a:pt x="108" y="4"/>
                  </a:lnTo>
                  <a:lnTo>
                    <a:pt x="108" y="4"/>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75" name="chenying0907 892"/>
            <p:cNvSpPr/>
            <p:nvPr/>
          </p:nvSpPr>
          <p:spPr bwMode="auto">
            <a:xfrm>
              <a:off x="3432176" y="3724276"/>
              <a:ext cx="47625" cy="53975"/>
            </a:xfrm>
            <a:custGeom>
              <a:avLst/>
              <a:gdLst/>
              <a:ahLst/>
              <a:cxnLst>
                <a:cxn ang="0">
                  <a:pos x="110" y="2"/>
                </a:cxn>
                <a:cxn ang="0">
                  <a:pos x="110" y="2"/>
                </a:cxn>
                <a:cxn ang="0">
                  <a:pos x="74" y="38"/>
                </a:cxn>
                <a:cxn ang="0">
                  <a:pos x="57" y="56"/>
                </a:cxn>
                <a:cxn ang="0">
                  <a:pos x="42" y="76"/>
                </a:cxn>
                <a:cxn ang="0">
                  <a:pos x="42" y="76"/>
                </a:cxn>
                <a:cxn ang="0">
                  <a:pos x="30" y="89"/>
                </a:cxn>
                <a:cxn ang="0">
                  <a:pos x="18" y="101"/>
                </a:cxn>
                <a:cxn ang="0">
                  <a:pos x="13" y="107"/>
                </a:cxn>
                <a:cxn ang="0">
                  <a:pos x="8" y="114"/>
                </a:cxn>
                <a:cxn ang="0">
                  <a:pos x="4" y="122"/>
                </a:cxn>
                <a:cxn ang="0">
                  <a:pos x="0" y="130"/>
                </a:cxn>
                <a:cxn ang="0">
                  <a:pos x="0" y="130"/>
                </a:cxn>
                <a:cxn ang="0">
                  <a:pos x="0" y="132"/>
                </a:cxn>
                <a:cxn ang="0">
                  <a:pos x="1" y="134"/>
                </a:cxn>
                <a:cxn ang="0">
                  <a:pos x="4" y="136"/>
                </a:cxn>
                <a:cxn ang="0">
                  <a:pos x="8" y="136"/>
                </a:cxn>
                <a:cxn ang="0">
                  <a:pos x="10" y="135"/>
                </a:cxn>
                <a:cxn ang="0">
                  <a:pos x="12" y="132"/>
                </a:cxn>
                <a:cxn ang="0">
                  <a:pos x="12" y="132"/>
                </a:cxn>
                <a:cxn ang="0">
                  <a:pos x="14" y="124"/>
                </a:cxn>
                <a:cxn ang="0">
                  <a:pos x="19" y="117"/>
                </a:cxn>
                <a:cxn ang="0">
                  <a:pos x="25" y="109"/>
                </a:cxn>
                <a:cxn ang="0">
                  <a:pos x="31" y="102"/>
                </a:cxn>
                <a:cxn ang="0">
                  <a:pos x="43" y="89"/>
                </a:cxn>
                <a:cxn ang="0">
                  <a:pos x="56" y="76"/>
                </a:cxn>
                <a:cxn ang="0">
                  <a:pos x="56" y="76"/>
                </a:cxn>
                <a:cxn ang="0">
                  <a:pos x="70" y="59"/>
                </a:cxn>
                <a:cxn ang="0">
                  <a:pos x="86" y="42"/>
                </a:cxn>
                <a:cxn ang="0">
                  <a:pos x="119" y="9"/>
                </a:cxn>
                <a:cxn ang="0">
                  <a:pos x="119" y="9"/>
                </a:cxn>
                <a:cxn ang="0">
                  <a:pos x="120" y="8"/>
                </a:cxn>
                <a:cxn ang="0">
                  <a:pos x="120" y="5"/>
                </a:cxn>
                <a:cxn ang="0">
                  <a:pos x="117" y="2"/>
                </a:cxn>
                <a:cxn ang="0">
                  <a:pos x="115" y="0"/>
                </a:cxn>
                <a:cxn ang="0">
                  <a:pos x="112" y="0"/>
                </a:cxn>
                <a:cxn ang="0">
                  <a:pos x="110" y="2"/>
                </a:cxn>
                <a:cxn ang="0">
                  <a:pos x="110" y="2"/>
                </a:cxn>
              </a:cxnLst>
              <a:rect l="0" t="0" r="r" b="b"/>
              <a:pathLst>
                <a:path w="120" h="136">
                  <a:moveTo>
                    <a:pt x="110" y="2"/>
                  </a:moveTo>
                  <a:lnTo>
                    <a:pt x="110" y="2"/>
                  </a:lnTo>
                  <a:lnTo>
                    <a:pt x="74" y="38"/>
                  </a:lnTo>
                  <a:lnTo>
                    <a:pt x="57" y="56"/>
                  </a:lnTo>
                  <a:lnTo>
                    <a:pt x="42" y="76"/>
                  </a:lnTo>
                  <a:lnTo>
                    <a:pt x="42" y="76"/>
                  </a:lnTo>
                  <a:lnTo>
                    <a:pt x="30" y="89"/>
                  </a:lnTo>
                  <a:lnTo>
                    <a:pt x="18" y="101"/>
                  </a:lnTo>
                  <a:lnTo>
                    <a:pt x="13" y="107"/>
                  </a:lnTo>
                  <a:lnTo>
                    <a:pt x="8" y="114"/>
                  </a:lnTo>
                  <a:lnTo>
                    <a:pt x="4" y="122"/>
                  </a:lnTo>
                  <a:lnTo>
                    <a:pt x="0" y="130"/>
                  </a:lnTo>
                  <a:lnTo>
                    <a:pt x="0" y="130"/>
                  </a:lnTo>
                  <a:lnTo>
                    <a:pt x="0" y="132"/>
                  </a:lnTo>
                  <a:lnTo>
                    <a:pt x="1" y="134"/>
                  </a:lnTo>
                  <a:lnTo>
                    <a:pt x="4" y="136"/>
                  </a:lnTo>
                  <a:lnTo>
                    <a:pt x="8" y="136"/>
                  </a:lnTo>
                  <a:lnTo>
                    <a:pt x="10" y="135"/>
                  </a:lnTo>
                  <a:lnTo>
                    <a:pt x="12" y="132"/>
                  </a:lnTo>
                  <a:lnTo>
                    <a:pt x="12" y="132"/>
                  </a:lnTo>
                  <a:lnTo>
                    <a:pt x="14" y="124"/>
                  </a:lnTo>
                  <a:lnTo>
                    <a:pt x="19" y="117"/>
                  </a:lnTo>
                  <a:lnTo>
                    <a:pt x="25" y="109"/>
                  </a:lnTo>
                  <a:lnTo>
                    <a:pt x="31" y="102"/>
                  </a:lnTo>
                  <a:lnTo>
                    <a:pt x="43" y="89"/>
                  </a:lnTo>
                  <a:lnTo>
                    <a:pt x="56" y="76"/>
                  </a:lnTo>
                  <a:lnTo>
                    <a:pt x="56" y="76"/>
                  </a:lnTo>
                  <a:lnTo>
                    <a:pt x="70" y="59"/>
                  </a:lnTo>
                  <a:lnTo>
                    <a:pt x="86" y="42"/>
                  </a:lnTo>
                  <a:lnTo>
                    <a:pt x="119" y="9"/>
                  </a:lnTo>
                  <a:lnTo>
                    <a:pt x="119" y="9"/>
                  </a:lnTo>
                  <a:lnTo>
                    <a:pt x="120" y="8"/>
                  </a:lnTo>
                  <a:lnTo>
                    <a:pt x="120" y="5"/>
                  </a:lnTo>
                  <a:lnTo>
                    <a:pt x="117" y="2"/>
                  </a:lnTo>
                  <a:lnTo>
                    <a:pt x="115" y="0"/>
                  </a:lnTo>
                  <a:lnTo>
                    <a:pt x="112" y="0"/>
                  </a:lnTo>
                  <a:lnTo>
                    <a:pt x="110" y="2"/>
                  </a:lnTo>
                  <a:lnTo>
                    <a:pt x="110" y="2"/>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76" name="chenying0907 893"/>
            <p:cNvSpPr/>
            <p:nvPr/>
          </p:nvSpPr>
          <p:spPr bwMode="auto">
            <a:xfrm>
              <a:off x="3463926" y="3732213"/>
              <a:ext cx="38100" cy="47625"/>
            </a:xfrm>
            <a:custGeom>
              <a:avLst/>
              <a:gdLst/>
              <a:ahLst/>
              <a:cxnLst>
                <a:cxn ang="0">
                  <a:pos x="86" y="3"/>
                </a:cxn>
                <a:cxn ang="0">
                  <a:pos x="86" y="3"/>
                </a:cxn>
                <a:cxn ang="0">
                  <a:pos x="74" y="23"/>
                </a:cxn>
                <a:cxn ang="0">
                  <a:pos x="60" y="41"/>
                </a:cxn>
                <a:cxn ang="0">
                  <a:pos x="44" y="58"/>
                </a:cxn>
                <a:cxn ang="0">
                  <a:pos x="27" y="74"/>
                </a:cxn>
                <a:cxn ang="0">
                  <a:pos x="27" y="74"/>
                </a:cxn>
                <a:cxn ang="0">
                  <a:pos x="18" y="82"/>
                </a:cxn>
                <a:cxn ang="0">
                  <a:pos x="7" y="92"/>
                </a:cxn>
                <a:cxn ang="0">
                  <a:pos x="3" y="99"/>
                </a:cxn>
                <a:cxn ang="0">
                  <a:pos x="1" y="104"/>
                </a:cxn>
                <a:cxn ang="0">
                  <a:pos x="0" y="110"/>
                </a:cxn>
                <a:cxn ang="0">
                  <a:pos x="0" y="117"/>
                </a:cxn>
                <a:cxn ang="0">
                  <a:pos x="0" y="117"/>
                </a:cxn>
                <a:cxn ang="0">
                  <a:pos x="1" y="118"/>
                </a:cxn>
                <a:cxn ang="0">
                  <a:pos x="3" y="119"/>
                </a:cxn>
                <a:cxn ang="0">
                  <a:pos x="7" y="121"/>
                </a:cxn>
                <a:cxn ang="0">
                  <a:pos x="10" y="118"/>
                </a:cxn>
                <a:cxn ang="0">
                  <a:pos x="11" y="116"/>
                </a:cxn>
                <a:cxn ang="0">
                  <a:pos x="11" y="113"/>
                </a:cxn>
                <a:cxn ang="0">
                  <a:pos x="11" y="113"/>
                </a:cxn>
                <a:cxn ang="0">
                  <a:pos x="11" y="109"/>
                </a:cxn>
                <a:cxn ang="0">
                  <a:pos x="14" y="102"/>
                </a:cxn>
                <a:cxn ang="0">
                  <a:pos x="18" y="97"/>
                </a:cxn>
                <a:cxn ang="0">
                  <a:pos x="23" y="92"/>
                </a:cxn>
                <a:cxn ang="0">
                  <a:pos x="35" y="82"/>
                </a:cxn>
                <a:cxn ang="0">
                  <a:pos x="44" y="74"/>
                </a:cxn>
                <a:cxn ang="0">
                  <a:pos x="44" y="74"/>
                </a:cxn>
                <a:cxn ang="0">
                  <a:pos x="58" y="59"/>
                </a:cxn>
                <a:cxn ang="0">
                  <a:pos x="73" y="44"/>
                </a:cxn>
                <a:cxn ang="0">
                  <a:pos x="86" y="27"/>
                </a:cxn>
                <a:cxn ang="0">
                  <a:pos x="96" y="10"/>
                </a:cxn>
                <a:cxn ang="0">
                  <a:pos x="96" y="10"/>
                </a:cxn>
                <a:cxn ang="0">
                  <a:pos x="96" y="7"/>
                </a:cxn>
                <a:cxn ang="0">
                  <a:pos x="96" y="4"/>
                </a:cxn>
                <a:cxn ang="0">
                  <a:pos x="94" y="2"/>
                </a:cxn>
                <a:cxn ang="0">
                  <a:pos x="90" y="0"/>
                </a:cxn>
                <a:cxn ang="0">
                  <a:pos x="88" y="2"/>
                </a:cxn>
                <a:cxn ang="0">
                  <a:pos x="86" y="3"/>
                </a:cxn>
                <a:cxn ang="0">
                  <a:pos x="86" y="3"/>
                </a:cxn>
              </a:cxnLst>
              <a:rect l="0" t="0" r="r" b="b"/>
              <a:pathLst>
                <a:path w="96" h="121">
                  <a:moveTo>
                    <a:pt x="86" y="3"/>
                  </a:moveTo>
                  <a:lnTo>
                    <a:pt x="86" y="3"/>
                  </a:lnTo>
                  <a:lnTo>
                    <a:pt x="74" y="23"/>
                  </a:lnTo>
                  <a:lnTo>
                    <a:pt x="60" y="41"/>
                  </a:lnTo>
                  <a:lnTo>
                    <a:pt x="44" y="58"/>
                  </a:lnTo>
                  <a:lnTo>
                    <a:pt x="27" y="74"/>
                  </a:lnTo>
                  <a:lnTo>
                    <a:pt x="27" y="74"/>
                  </a:lnTo>
                  <a:lnTo>
                    <a:pt x="18" y="82"/>
                  </a:lnTo>
                  <a:lnTo>
                    <a:pt x="7" y="92"/>
                  </a:lnTo>
                  <a:lnTo>
                    <a:pt x="3" y="99"/>
                  </a:lnTo>
                  <a:lnTo>
                    <a:pt x="1" y="104"/>
                  </a:lnTo>
                  <a:lnTo>
                    <a:pt x="0" y="110"/>
                  </a:lnTo>
                  <a:lnTo>
                    <a:pt x="0" y="117"/>
                  </a:lnTo>
                  <a:lnTo>
                    <a:pt x="0" y="117"/>
                  </a:lnTo>
                  <a:lnTo>
                    <a:pt x="1" y="118"/>
                  </a:lnTo>
                  <a:lnTo>
                    <a:pt x="3" y="119"/>
                  </a:lnTo>
                  <a:lnTo>
                    <a:pt x="7" y="121"/>
                  </a:lnTo>
                  <a:lnTo>
                    <a:pt x="10" y="118"/>
                  </a:lnTo>
                  <a:lnTo>
                    <a:pt x="11" y="116"/>
                  </a:lnTo>
                  <a:lnTo>
                    <a:pt x="11" y="113"/>
                  </a:lnTo>
                  <a:lnTo>
                    <a:pt x="11" y="113"/>
                  </a:lnTo>
                  <a:lnTo>
                    <a:pt x="11" y="109"/>
                  </a:lnTo>
                  <a:lnTo>
                    <a:pt x="14" y="102"/>
                  </a:lnTo>
                  <a:lnTo>
                    <a:pt x="18" y="97"/>
                  </a:lnTo>
                  <a:lnTo>
                    <a:pt x="23" y="92"/>
                  </a:lnTo>
                  <a:lnTo>
                    <a:pt x="35" y="82"/>
                  </a:lnTo>
                  <a:lnTo>
                    <a:pt x="44" y="74"/>
                  </a:lnTo>
                  <a:lnTo>
                    <a:pt x="44" y="74"/>
                  </a:lnTo>
                  <a:lnTo>
                    <a:pt x="58" y="59"/>
                  </a:lnTo>
                  <a:lnTo>
                    <a:pt x="73" y="44"/>
                  </a:lnTo>
                  <a:lnTo>
                    <a:pt x="86" y="27"/>
                  </a:lnTo>
                  <a:lnTo>
                    <a:pt x="96" y="10"/>
                  </a:lnTo>
                  <a:lnTo>
                    <a:pt x="96" y="10"/>
                  </a:lnTo>
                  <a:lnTo>
                    <a:pt x="96" y="7"/>
                  </a:lnTo>
                  <a:lnTo>
                    <a:pt x="96" y="4"/>
                  </a:lnTo>
                  <a:lnTo>
                    <a:pt x="94" y="2"/>
                  </a:lnTo>
                  <a:lnTo>
                    <a:pt x="90" y="0"/>
                  </a:lnTo>
                  <a:lnTo>
                    <a:pt x="88" y="2"/>
                  </a:lnTo>
                  <a:lnTo>
                    <a:pt x="86" y="3"/>
                  </a:lnTo>
                  <a:lnTo>
                    <a:pt x="86" y="3"/>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77" name="chenying0907 894"/>
            <p:cNvSpPr/>
            <p:nvPr/>
          </p:nvSpPr>
          <p:spPr bwMode="auto">
            <a:xfrm>
              <a:off x="3511551" y="3668713"/>
              <a:ext cx="79375" cy="104775"/>
            </a:xfrm>
            <a:custGeom>
              <a:avLst/>
              <a:gdLst/>
              <a:ahLst/>
              <a:cxnLst>
                <a:cxn ang="0">
                  <a:pos x="190" y="1"/>
                </a:cxn>
                <a:cxn ang="0">
                  <a:pos x="190" y="1"/>
                </a:cxn>
                <a:cxn ang="0">
                  <a:pos x="161" y="33"/>
                </a:cxn>
                <a:cxn ang="0">
                  <a:pos x="132" y="65"/>
                </a:cxn>
                <a:cxn ang="0">
                  <a:pos x="106" y="98"/>
                </a:cxn>
                <a:cxn ang="0">
                  <a:pos x="80" y="132"/>
                </a:cxn>
                <a:cxn ang="0">
                  <a:pos x="80" y="132"/>
                </a:cxn>
                <a:cxn ang="0">
                  <a:pos x="67" y="153"/>
                </a:cxn>
                <a:cxn ang="0">
                  <a:pos x="54" y="174"/>
                </a:cxn>
                <a:cxn ang="0">
                  <a:pos x="40" y="193"/>
                </a:cxn>
                <a:cxn ang="0">
                  <a:pos x="33" y="204"/>
                </a:cxn>
                <a:cxn ang="0">
                  <a:pos x="25" y="213"/>
                </a:cxn>
                <a:cxn ang="0">
                  <a:pos x="25" y="213"/>
                </a:cxn>
                <a:cxn ang="0">
                  <a:pos x="16" y="222"/>
                </a:cxn>
                <a:cxn ang="0">
                  <a:pos x="9" y="233"/>
                </a:cxn>
                <a:cxn ang="0">
                  <a:pos x="3" y="244"/>
                </a:cxn>
                <a:cxn ang="0">
                  <a:pos x="0" y="258"/>
                </a:cxn>
                <a:cxn ang="0">
                  <a:pos x="0" y="258"/>
                </a:cxn>
                <a:cxn ang="0">
                  <a:pos x="0" y="259"/>
                </a:cxn>
                <a:cxn ang="0">
                  <a:pos x="1" y="261"/>
                </a:cxn>
                <a:cxn ang="0">
                  <a:pos x="3" y="261"/>
                </a:cxn>
                <a:cxn ang="0">
                  <a:pos x="5" y="263"/>
                </a:cxn>
                <a:cxn ang="0">
                  <a:pos x="9" y="261"/>
                </a:cxn>
                <a:cxn ang="0">
                  <a:pos x="10" y="259"/>
                </a:cxn>
                <a:cxn ang="0">
                  <a:pos x="12" y="258"/>
                </a:cxn>
                <a:cxn ang="0">
                  <a:pos x="12" y="258"/>
                </a:cxn>
                <a:cxn ang="0">
                  <a:pos x="13" y="248"/>
                </a:cxn>
                <a:cxn ang="0">
                  <a:pos x="17" y="241"/>
                </a:cxn>
                <a:cxn ang="0">
                  <a:pos x="22" y="233"/>
                </a:cxn>
                <a:cxn ang="0">
                  <a:pos x="27" y="225"/>
                </a:cxn>
                <a:cxn ang="0">
                  <a:pos x="40" y="210"/>
                </a:cxn>
                <a:cxn ang="0">
                  <a:pos x="51" y="196"/>
                </a:cxn>
                <a:cxn ang="0">
                  <a:pos x="51" y="196"/>
                </a:cxn>
                <a:cxn ang="0">
                  <a:pos x="76" y="159"/>
                </a:cxn>
                <a:cxn ang="0">
                  <a:pos x="88" y="141"/>
                </a:cxn>
                <a:cxn ang="0">
                  <a:pos x="101" y="124"/>
                </a:cxn>
                <a:cxn ang="0">
                  <a:pos x="101" y="124"/>
                </a:cxn>
                <a:cxn ang="0">
                  <a:pos x="148" y="65"/>
                </a:cxn>
                <a:cxn ang="0">
                  <a:pos x="173" y="37"/>
                </a:cxn>
                <a:cxn ang="0">
                  <a:pos x="197" y="10"/>
                </a:cxn>
                <a:cxn ang="0">
                  <a:pos x="197" y="10"/>
                </a:cxn>
                <a:cxn ang="0">
                  <a:pos x="199" y="8"/>
                </a:cxn>
                <a:cxn ang="0">
                  <a:pos x="200" y="5"/>
                </a:cxn>
                <a:cxn ang="0">
                  <a:pos x="197" y="1"/>
                </a:cxn>
                <a:cxn ang="0">
                  <a:pos x="193" y="0"/>
                </a:cxn>
                <a:cxn ang="0">
                  <a:pos x="192" y="0"/>
                </a:cxn>
                <a:cxn ang="0">
                  <a:pos x="190" y="1"/>
                </a:cxn>
                <a:cxn ang="0">
                  <a:pos x="190" y="1"/>
                </a:cxn>
              </a:cxnLst>
              <a:rect l="0" t="0" r="r" b="b"/>
              <a:pathLst>
                <a:path w="200" h="263">
                  <a:moveTo>
                    <a:pt x="190" y="1"/>
                  </a:moveTo>
                  <a:lnTo>
                    <a:pt x="190" y="1"/>
                  </a:lnTo>
                  <a:lnTo>
                    <a:pt x="161" y="33"/>
                  </a:lnTo>
                  <a:lnTo>
                    <a:pt x="132" y="65"/>
                  </a:lnTo>
                  <a:lnTo>
                    <a:pt x="106" y="98"/>
                  </a:lnTo>
                  <a:lnTo>
                    <a:pt x="80" y="132"/>
                  </a:lnTo>
                  <a:lnTo>
                    <a:pt x="80" y="132"/>
                  </a:lnTo>
                  <a:lnTo>
                    <a:pt x="67" y="153"/>
                  </a:lnTo>
                  <a:lnTo>
                    <a:pt x="54" y="174"/>
                  </a:lnTo>
                  <a:lnTo>
                    <a:pt x="40" y="193"/>
                  </a:lnTo>
                  <a:lnTo>
                    <a:pt x="33" y="204"/>
                  </a:lnTo>
                  <a:lnTo>
                    <a:pt x="25" y="213"/>
                  </a:lnTo>
                  <a:lnTo>
                    <a:pt x="25" y="213"/>
                  </a:lnTo>
                  <a:lnTo>
                    <a:pt x="16" y="222"/>
                  </a:lnTo>
                  <a:lnTo>
                    <a:pt x="9" y="233"/>
                  </a:lnTo>
                  <a:lnTo>
                    <a:pt x="3" y="244"/>
                  </a:lnTo>
                  <a:lnTo>
                    <a:pt x="0" y="258"/>
                  </a:lnTo>
                  <a:lnTo>
                    <a:pt x="0" y="258"/>
                  </a:lnTo>
                  <a:lnTo>
                    <a:pt x="0" y="259"/>
                  </a:lnTo>
                  <a:lnTo>
                    <a:pt x="1" y="261"/>
                  </a:lnTo>
                  <a:lnTo>
                    <a:pt x="3" y="261"/>
                  </a:lnTo>
                  <a:lnTo>
                    <a:pt x="5" y="263"/>
                  </a:lnTo>
                  <a:lnTo>
                    <a:pt x="9" y="261"/>
                  </a:lnTo>
                  <a:lnTo>
                    <a:pt x="10" y="259"/>
                  </a:lnTo>
                  <a:lnTo>
                    <a:pt x="12" y="258"/>
                  </a:lnTo>
                  <a:lnTo>
                    <a:pt x="12" y="258"/>
                  </a:lnTo>
                  <a:lnTo>
                    <a:pt x="13" y="248"/>
                  </a:lnTo>
                  <a:lnTo>
                    <a:pt x="17" y="241"/>
                  </a:lnTo>
                  <a:lnTo>
                    <a:pt x="22" y="233"/>
                  </a:lnTo>
                  <a:lnTo>
                    <a:pt x="27" y="225"/>
                  </a:lnTo>
                  <a:lnTo>
                    <a:pt x="40" y="210"/>
                  </a:lnTo>
                  <a:lnTo>
                    <a:pt x="51" y="196"/>
                  </a:lnTo>
                  <a:lnTo>
                    <a:pt x="51" y="196"/>
                  </a:lnTo>
                  <a:lnTo>
                    <a:pt x="76" y="159"/>
                  </a:lnTo>
                  <a:lnTo>
                    <a:pt x="88" y="141"/>
                  </a:lnTo>
                  <a:lnTo>
                    <a:pt x="101" y="124"/>
                  </a:lnTo>
                  <a:lnTo>
                    <a:pt x="101" y="124"/>
                  </a:lnTo>
                  <a:lnTo>
                    <a:pt x="148" y="65"/>
                  </a:lnTo>
                  <a:lnTo>
                    <a:pt x="173" y="37"/>
                  </a:lnTo>
                  <a:lnTo>
                    <a:pt x="197" y="10"/>
                  </a:lnTo>
                  <a:lnTo>
                    <a:pt x="197" y="10"/>
                  </a:lnTo>
                  <a:lnTo>
                    <a:pt x="199" y="8"/>
                  </a:lnTo>
                  <a:lnTo>
                    <a:pt x="200" y="5"/>
                  </a:lnTo>
                  <a:lnTo>
                    <a:pt x="197" y="1"/>
                  </a:lnTo>
                  <a:lnTo>
                    <a:pt x="193" y="0"/>
                  </a:lnTo>
                  <a:lnTo>
                    <a:pt x="192" y="0"/>
                  </a:lnTo>
                  <a:lnTo>
                    <a:pt x="190" y="1"/>
                  </a:lnTo>
                  <a:lnTo>
                    <a:pt x="190" y="1"/>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78" name="chenying0907 895"/>
            <p:cNvSpPr/>
            <p:nvPr/>
          </p:nvSpPr>
          <p:spPr bwMode="auto">
            <a:xfrm>
              <a:off x="3559176" y="3678238"/>
              <a:ext cx="74613" cy="98425"/>
            </a:xfrm>
            <a:custGeom>
              <a:avLst/>
              <a:gdLst/>
              <a:ahLst/>
              <a:cxnLst>
                <a:cxn ang="0">
                  <a:pos x="178" y="2"/>
                </a:cxn>
                <a:cxn ang="0">
                  <a:pos x="178" y="2"/>
                </a:cxn>
                <a:cxn ang="0">
                  <a:pos x="165" y="12"/>
                </a:cxn>
                <a:cxn ang="0">
                  <a:pos x="151" y="24"/>
                </a:cxn>
                <a:cxn ang="0">
                  <a:pos x="136" y="36"/>
                </a:cxn>
                <a:cxn ang="0">
                  <a:pos x="131" y="42"/>
                </a:cxn>
                <a:cxn ang="0">
                  <a:pos x="126" y="49"/>
                </a:cxn>
                <a:cxn ang="0">
                  <a:pos x="126" y="49"/>
                </a:cxn>
                <a:cxn ang="0">
                  <a:pos x="104" y="82"/>
                </a:cxn>
                <a:cxn ang="0">
                  <a:pos x="80" y="116"/>
                </a:cxn>
                <a:cxn ang="0">
                  <a:pos x="80" y="116"/>
                </a:cxn>
                <a:cxn ang="0">
                  <a:pos x="68" y="133"/>
                </a:cxn>
                <a:cxn ang="0">
                  <a:pos x="56" y="151"/>
                </a:cxn>
                <a:cxn ang="0">
                  <a:pos x="34" y="189"/>
                </a:cxn>
                <a:cxn ang="0">
                  <a:pos x="34" y="189"/>
                </a:cxn>
                <a:cxn ang="0">
                  <a:pos x="25" y="201"/>
                </a:cxn>
                <a:cxn ang="0">
                  <a:pos x="15" y="212"/>
                </a:cxn>
                <a:cxn ang="0">
                  <a:pos x="5" y="224"/>
                </a:cxn>
                <a:cxn ang="0">
                  <a:pos x="2" y="231"/>
                </a:cxn>
                <a:cxn ang="0">
                  <a:pos x="0" y="238"/>
                </a:cxn>
                <a:cxn ang="0">
                  <a:pos x="0" y="238"/>
                </a:cxn>
                <a:cxn ang="0">
                  <a:pos x="0" y="241"/>
                </a:cxn>
                <a:cxn ang="0">
                  <a:pos x="0" y="242"/>
                </a:cxn>
                <a:cxn ang="0">
                  <a:pos x="4" y="245"/>
                </a:cxn>
                <a:cxn ang="0">
                  <a:pos x="8" y="245"/>
                </a:cxn>
                <a:cxn ang="0">
                  <a:pos x="9" y="244"/>
                </a:cxn>
                <a:cxn ang="0">
                  <a:pos x="11" y="241"/>
                </a:cxn>
                <a:cxn ang="0">
                  <a:pos x="11" y="241"/>
                </a:cxn>
                <a:cxn ang="0">
                  <a:pos x="13" y="235"/>
                </a:cxn>
                <a:cxn ang="0">
                  <a:pos x="17" y="228"/>
                </a:cxn>
                <a:cxn ang="0">
                  <a:pos x="29" y="219"/>
                </a:cxn>
                <a:cxn ang="0">
                  <a:pos x="29" y="219"/>
                </a:cxn>
                <a:cxn ang="0">
                  <a:pos x="33" y="214"/>
                </a:cxn>
                <a:cxn ang="0">
                  <a:pos x="37" y="207"/>
                </a:cxn>
                <a:cxn ang="0">
                  <a:pos x="45" y="195"/>
                </a:cxn>
                <a:cxn ang="0">
                  <a:pos x="45" y="195"/>
                </a:cxn>
                <a:cxn ang="0">
                  <a:pos x="84" y="129"/>
                </a:cxn>
                <a:cxn ang="0">
                  <a:pos x="84" y="129"/>
                </a:cxn>
                <a:cxn ang="0">
                  <a:pos x="94" y="114"/>
                </a:cxn>
                <a:cxn ang="0">
                  <a:pos x="104" y="100"/>
                </a:cxn>
                <a:cxn ang="0">
                  <a:pos x="124" y="72"/>
                </a:cxn>
                <a:cxn ang="0">
                  <a:pos x="124" y="72"/>
                </a:cxn>
                <a:cxn ang="0">
                  <a:pos x="131" y="63"/>
                </a:cxn>
                <a:cxn ang="0">
                  <a:pos x="138" y="54"/>
                </a:cxn>
                <a:cxn ang="0">
                  <a:pos x="153" y="40"/>
                </a:cxn>
                <a:cxn ang="0">
                  <a:pos x="186" y="10"/>
                </a:cxn>
                <a:cxn ang="0">
                  <a:pos x="186" y="10"/>
                </a:cxn>
                <a:cxn ang="0">
                  <a:pos x="187" y="7"/>
                </a:cxn>
                <a:cxn ang="0">
                  <a:pos x="189" y="6"/>
                </a:cxn>
                <a:cxn ang="0">
                  <a:pos x="186" y="2"/>
                </a:cxn>
                <a:cxn ang="0">
                  <a:pos x="182" y="0"/>
                </a:cxn>
                <a:cxn ang="0">
                  <a:pos x="181" y="0"/>
                </a:cxn>
                <a:cxn ang="0">
                  <a:pos x="178" y="2"/>
                </a:cxn>
                <a:cxn ang="0">
                  <a:pos x="178" y="2"/>
                </a:cxn>
              </a:cxnLst>
              <a:rect l="0" t="0" r="r" b="b"/>
              <a:pathLst>
                <a:path w="189" h="245">
                  <a:moveTo>
                    <a:pt x="178" y="2"/>
                  </a:moveTo>
                  <a:lnTo>
                    <a:pt x="178" y="2"/>
                  </a:lnTo>
                  <a:lnTo>
                    <a:pt x="165" y="12"/>
                  </a:lnTo>
                  <a:lnTo>
                    <a:pt x="151" y="24"/>
                  </a:lnTo>
                  <a:lnTo>
                    <a:pt x="136" y="36"/>
                  </a:lnTo>
                  <a:lnTo>
                    <a:pt x="131" y="42"/>
                  </a:lnTo>
                  <a:lnTo>
                    <a:pt x="126" y="49"/>
                  </a:lnTo>
                  <a:lnTo>
                    <a:pt x="126" y="49"/>
                  </a:lnTo>
                  <a:lnTo>
                    <a:pt x="104" y="82"/>
                  </a:lnTo>
                  <a:lnTo>
                    <a:pt x="80" y="116"/>
                  </a:lnTo>
                  <a:lnTo>
                    <a:pt x="80" y="116"/>
                  </a:lnTo>
                  <a:lnTo>
                    <a:pt x="68" y="133"/>
                  </a:lnTo>
                  <a:lnTo>
                    <a:pt x="56" y="151"/>
                  </a:lnTo>
                  <a:lnTo>
                    <a:pt x="34" y="189"/>
                  </a:lnTo>
                  <a:lnTo>
                    <a:pt x="34" y="189"/>
                  </a:lnTo>
                  <a:lnTo>
                    <a:pt x="25" y="201"/>
                  </a:lnTo>
                  <a:lnTo>
                    <a:pt x="15" y="212"/>
                  </a:lnTo>
                  <a:lnTo>
                    <a:pt x="5" y="224"/>
                  </a:lnTo>
                  <a:lnTo>
                    <a:pt x="2" y="231"/>
                  </a:lnTo>
                  <a:lnTo>
                    <a:pt x="0" y="238"/>
                  </a:lnTo>
                  <a:lnTo>
                    <a:pt x="0" y="238"/>
                  </a:lnTo>
                  <a:lnTo>
                    <a:pt x="0" y="241"/>
                  </a:lnTo>
                  <a:lnTo>
                    <a:pt x="0" y="242"/>
                  </a:lnTo>
                  <a:lnTo>
                    <a:pt x="4" y="245"/>
                  </a:lnTo>
                  <a:lnTo>
                    <a:pt x="8" y="245"/>
                  </a:lnTo>
                  <a:lnTo>
                    <a:pt x="9" y="244"/>
                  </a:lnTo>
                  <a:lnTo>
                    <a:pt x="11" y="241"/>
                  </a:lnTo>
                  <a:lnTo>
                    <a:pt x="11" y="241"/>
                  </a:lnTo>
                  <a:lnTo>
                    <a:pt x="13" y="235"/>
                  </a:lnTo>
                  <a:lnTo>
                    <a:pt x="17" y="228"/>
                  </a:lnTo>
                  <a:lnTo>
                    <a:pt x="29" y="219"/>
                  </a:lnTo>
                  <a:lnTo>
                    <a:pt x="29" y="219"/>
                  </a:lnTo>
                  <a:lnTo>
                    <a:pt x="33" y="214"/>
                  </a:lnTo>
                  <a:lnTo>
                    <a:pt x="37" y="207"/>
                  </a:lnTo>
                  <a:lnTo>
                    <a:pt x="45" y="195"/>
                  </a:lnTo>
                  <a:lnTo>
                    <a:pt x="45" y="195"/>
                  </a:lnTo>
                  <a:lnTo>
                    <a:pt x="84" y="129"/>
                  </a:lnTo>
                  <a:lnTo>
                    <a:pt x="84" y="129"/>
                  </a:lnTo>
                  <a:lnTo>
                    <a:pt x="94" y="114"/>
                  </a:lnTo>
                  <a:lnTo>
                    <a:pt x="104" y="100"/>
                  </a:lnTo>
                  <a:lnTo>
                    <a:pt x="124" y="72"/>
                  </a:lnTo>
                  <a:lnTo>
                    <a:pt x="124" y="72"/>
                  </a:lnTo>
                  <a:lnTo>
                    <a:pt x="131" y="63"/>
                  </a:lnTo>
                  <a:lnTo>
                    <a:pt x="138" y="54"/>
                  </a:lnTo>
                  <a:lnTo>
                    <a:pt x="153" y="40"/>
                  </a:lnTo>
                  <a:lnTo>
                    <a:pt x="186" y="10"/>
                  </a:lnTo>
                  <a:lnTo>
                    <a:pt x="186" y="10"/>
                  </a:lnTo>
                  <a:lnTo>
                    <a:pt x="187" y="7"/>
                  </a:lnTo>
                  <a:lnTo>
                    <a:pt x="189" y="6"/>
                  </a:lnTo>
                  <a:lnTo>
                    <a:pt x="186" y="2"/>
                  </a:lnTo>
                  <a:lnTo>
                    <a:pt x="182" y="0"/>
                  </a:lnTo>
                  <a:lnTo>
                    <a:pt x="181" y="0"/>
                  </a:lnTo>
                  <a:lnTo>
                    <a:pt x="178" y="2"/>
                  </a:lnTo>
                  <a:lnTo>
                    <a:pt x="178" y="2"/>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79" name="chenying0907 896"/>
            <p:cNvSpPr/>
            <p:nvPr/>
          </p:nvSpPr>
          <p:spPr bwMode="auto">
            <a:xfrm>
              <a:off x="3594101" y="3630613"/>
              <a:ext cx="122238" cy="152400"/>
            </a:xfrm>
            <a:custGeom>
              <a:avLst/>
              <a:gdLst/>
              <a:ahLst/>
              <a:cxnLst>
                <a:cxn ang="0">
                  <a:pos x="298" y="1"/>
                </a:cxn>
                <a:cxn ang="0">
                  <a:pos x="298" y="1"/>
                </a:cxn>
                <a:cxn ang="0">
                  <a:pos x="280" y="22"/>
                </a:cxn>
                <a:cxn ang="0">
                  <a:pos x="263" y="43"/>
                </a:cxn>
                <a:cxn ang="0">
                  <a:pos x="228" y="86"/>
                </a:cxn>
                <a:cxn ang="0">
                  <a:pos x="228" y="86"/>
                </a:cxn>
                <a:cxn ang="0">
                  <a:pos x="190" y="132"/>
                </a:cxn>
                <a:cxn ang="0">
                  <a:pos x="173" y="154"/>
                </a:cxn>
                <a:cxn ang="0">
                  <a:pos x="156" y="179"/>
                </a:cxn>
                <a:cxn ang="0">
                  <a:pos x="156" y="179"/>
                </a:cxn>
                <a:cxn ang="0">
                  <a:pos x="135" y="205"/>
                </a:cxn>
                <a:cxn ang="0">
                  <a:pos x="114" y="230"/>
                </a:cxn>
                <a:cxn ang="0">
                  <a:pos x="70" y="280"/>
                </a:cxn>
                <a:cxn ang="0">
                  <a:pos x="70" y="280"/>
                </a:cxn>
                <a:cxn ang="0">
                  <a:pos x="53" y="302"/>
                </a:cxn>
                <a:cxn ang="0">
                  <a:pos x="36" y="327"/>
                </a:cxn>
                <a:cxn ang="0">
                  <a:pos x="20" y="351"/>
                </a:cxn>
                <a:cxn ang="0">
                  <a:pos x="11" y="361"/>
                </a:cxn>
                <a:cxn ang="0">
                  <a:pos x="2" y="373"/>
                </a:cxn>
                <a:cxn ang="0">
                  <a:pos x="2" y="373"/>
                </a:cxn>
                <a:cxn ang="0">
                  <a:pos x="0" y="375"/>
                </a:cxn>
                <a:cxn ang="0">
                  <a:pos x="0" y="377"/>
                </a:cxn>
                <a:cxn ang="0">
                  <a:pos x="3" y="381"/>
                </a:cxn>
                <a:cxn ang="0">
                  <a:pos x="5" y="382"/>
                </a:cxn>
                <a:cxn ang="0">
                  <a:pos x="8" y="382"/>
                </a:cxn>
                <a:cxn ang="0">
                  <a:pos x="9" y="381"/>
                </a:cxn>
                <a:cxn ang="0">
                  <a:pos x="9" y="381"/>
                </a:cxn>
                <a:cxn ang="0">
                  <a:pos x="26" y="360"/>
                </a:cxn>
                <a:cxn ang="0">
                  <a:pos x="41" y="339"/>
                </a:cxn>
                <a:cxn ang="0">
                  <a:pos x="55" y="317"/>
                </a:cxn>
                <a:cxn ang="0">
                  <a:pos x="71" y="296"/>
                </a:cxn>
                <a:cxn ang="0">
                  <a:pos x="71" y="296"/>
                </a:cxn>
                <a:cxn ang="0">
                  <a:pos x="91" y="272"/>
                </a:cxn>
                <a:cxn ang="0">
                  <a:pos x="111" y="250"/>
                </a:cxn>
                <a:cxn ang="0">
                  <a:pos x="153" y="204"/>
                </a:cxn>
                <a:cxn ang="0">
                  <a:pos x="153" y="204"/>
                </a:cxn>
                <a:cxn ang="0">
                  <a:pos x="161" y="194"/>
                </a:cxn>
                <a:cxn ang="0">
                  <a:pos x="169" y="182"/>
                </a:cxn>
                <a:cxn ang="0">
                  <a:pos x="183" y="158"/>
                </a:cxn>
                <a:cxn ang="0">
                  <a:pos x="183" y="158"/>
                </a:cxn>
                <a:cxn ang="0">
                  <a:pos x="206" y="130"/>
                </a:cxn>
                <a:cxn ang="0">
                  <a:pos x="229" y="102"/>
                </a:cxn>
                <a:cxn ang="0">
                  <a:pos x="229" y="102"/>
                </a:cxn>
                <a:cxn ang="0">
                  <a:pos x="267" y="55"/>
                </a:cxn>
                <a:cxn ang="0">
                  <a:pos x="287" y="32"/>
                </a:cxn>
                <a:cxn ang="0">
                  <a:pos x="306" y="9"/>
                </a:cxn>
                <a:cxn ang="0">
                  <a:pos x="306" y="9"/>
                </a:cxn>
                <a:cxn ang="0">
                  <a:pos x="308" y="8"/>
                </a:cxn>
                <a:cxn ang="0">
                  <a:pos x="309" y="5"/>
                </a:cxn>
                <a:cxn ang="0">
                  <a:pos x="306" y="1"/>
                </a:cxn>
                <a:cxn ang="0">
                  <a:pos x="302" y="0"/>
                </a:cxn>
                <a:cxn ang="0">
                  <a:pos x="301" y="0"/>
                </a:cxn>
                <a:cxn ang="0">
                  <a:pos x="298" y="1"/>
                </a:cxn>
                <a:cxn ang="0">
                  <a:pos x="298" y="1"/>
                </a:cxn>
              </a:cxnLst>
              <a:rect l="0" t="0" r="r" b="b"/>
              <a:pathLst>
                <a:path w="309" h="382">
                  <a:moveTo>
                    <a:pt x="298" y="1"/>
                  </a:moveTo>
                  <a:lnTo>
                    <a:pt x="298" y="1"/>
                  </a:lnTo>
                  <a:lnTo>
                    <a:pt x="280" y="22"/>
                  </a:lnTo>
                  <a:lnTo>
                    <a:pt x="263" y="43"/>
                  </a:lnTo>
                  <a:lnTo>
                    <a:pt x="228" y="86"/>
                  </a:lnTo>
                  <a:lnTo>
                    <a:pt x="228" y="86"/>
                  </a:lnTo>
                  <a:lnTo>
                    <a:pt x="190" y="132"/>
                  </a:lnTo>
                  <a:lnTo>
                    <a:pt x="173" y="154"/>
                  </a:lnTo>
                  <a:lnTo>
                    <a:pt x="156" y="179"/>
                  </a:lnTo>
                  <a:lnTo>
                    <a:pt x="156" y="179"/>
                  </a:lnTo>
                  <a:lnTo>
                    <a:pt x="135" y="205"/>
                  </a:lnTo>
                  <a:lnTo>
                    <a:pt x="114" y="230"/>
                  </a:lnTo>
                  <a:lnTo>
                    <a:pt x="70" y="280"/>
                  </a:lnTo>
                  <a:lnTo>
                    <a:pt x="70" y="280"/>
                  </a:lnTo>
                  <a:lnTo>
                    <a:pt x="53" y="302"/>
                  </a:lnTo>
                  <a:lnTo>
                    <a:pt x="36" y="327"/>
                  </a:lnTo>
                  <a:lnTo>
                    <a:pt x="20" y="351"/>
                  </a:lnTo>
                  <a:lnTo>
                    <a:pt x="11" y="361"/>
                  </a:lnTo>
                  <a:lnTo>
                    <a:pt x="2" y="373"/>
                  </a:lnTo>
                  <a:lnTo>
                    <a:pt x="2" y="373"/>
                  </a:lnTo>
                  <a:lnTo>
                    <a:pt x="0" y="375"/>
                  </a:lnTo>
                  <a:lnTo>
                    <a:pt x="0" y="377"/>
                  </a:lnTo>
                  <a:lnTo>
                    <a:pt x="3" y="381"/>
                  </a:lnTo>
                  <a:lnTo>
                    <a:pt x="5" y="382"/>
                  </a:lnTo>
                  <a:lnTo>
                    <a:pt x="8" y="382"/>
                  </a:lnTo>
                  <a:lnTo>
                    <a:pt x="9" y="381"/>
                  </a:lnTo>
                  <a:lnTo>
                    <a:pt x="9" y="381"/>
                  </a:lnTo>
                  <a:lnTo>
                    <a:pt x="26" y="360"/>
                  </a:lnTo>
                  <a:lnTo>
                    <a:pt x="41" y="339"/>
                  </a:lnTo>
                  <a:lnTo>
                    <a:pt x="55" y="317"/>
                  </a:lnTo>
                  <a:lnTo>
                    <a:pt x="71" y="296"/>
                  </a:lnTo>
                  <a:lnTo>
                    <a:pt x="71" y="296"/>
                  </a:lnTo>
                  <a:lnTo>
                    <a:pt x="91" y="272"/>
                  </a:lnTo>
                  <a:lnTo>
                    <a:pt x="111" y="250"/>
                  </a:lnTo>
                  <a:lnTo>
                    <a:pt x="153" y="204"/>
                  </a:lnTo>
                  <a:lnTo>
                    <a:pt x="153" y="204"/>
                  </a:lnTo>
                  <a:lnTo>
                    <a:pt x="161" y="194"/>
                  </a:lnTo>
                  <a:lnTo>
                    <a:pt x="169" y="182"/>
                  </a:lnTo>
                  <a:lnTo>
                    <a:pt x="183" y="158"/>
                  </a:lnTo>
                  <a:lnTo>
                    <a:pt x="183" y="158"/>
                  </a:lnTo>
                  <a:lnTo>
                    <a:pt x="206" y="130"/>
                  </a:lnTo>
                  <a:lnTo>
                    <a:pt x="229" y="102"/>
                  </a:lnTo>
                  <a:lnTo>
                    <a:pt x="229" y="102"/>
                  </a:lnTo>
                  <a:lnTo>
                    <a:pt x="267" y="55"/>
                  </a:lnTo>
                  <a:lnTo>
                    <a:pt x="287" y="32"/>
                  </a:lnTo>
                  <a:lnTo>
                    <a:pt x="306" y="9"/>
                  </a:lnTo>
                  <a:lnTo>
                    <a:pt x="306" y="9"/>
                  </a:lnTo>
                  <a:lnTo>
                    <a:pt x="308" y="8"/>
                  </a:lnTo>
                  <a:lnTo>
                    <a:pt x="309" y="5"/>
                  </a:lnTo>
                  <a:lnTo>
                    <a:pt x="306" y="1"/>
                  </a:lnTo>
                  <a:lnTo>
                    <a:pt x="302" y="0"/>
                  </a:lnTo>
                  <a:lnTo>
                    <a:pt x="301" y="0"/>
                  </a:lnTo>
                  <a:lnTo>
                    <a:pt x="298" y="1"/>
                  </a:lnTo>
                  <a:lnTo>
                    <a:pt x="298" y="1"/>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80" name="chenying0907 897"/>
            <p:cNvSpPr/>
            <p:nvPr/>
          </p:nvSpPr>
          <p:spPr bwMode="auto">
            <a:xfrm>
              <a:off x="3629026" y="3665538"/>
              <a:ext cx="88900" cy="111125"/>
            </a:xfrm>
            <a:custGeom>
              <a:avLst/>
              <a:gdLst/>
              <a:ahLst/>
              <a:cxnLst>
                <a:cxn ang="0">
                  <a:pos x="222" y="5"/>
                </a:cxn>
                <a:cxn ang="0">
                  <a:pos x="220" y="1"/>
                </a:cxn>
                <a:cxn ang="0">
                  <a:pos x="216" y="1"/>
                </a:cxn>
                <a:cxn ang="0">
                  <a:pos x="212" y="5"/>
                </a:cxn>
                <a:cxn ang="0">
                  <a:pos x="212" y="8"/>
                </a:cxn>
                <a:cxn ang="0">
                  <a:pos x="210" y="13"/>
                </a:cxn>
                <a:cxn ang="0">
                  <a:pos x="201" y="28"/>
                </a:cxn>
                <a:cxn ang="0">
                  <a:pos x="180" y="50"/>
                </a:cxn>
                <a:cxn ang="0">
                  <a:pos x="170" y="60"/>
                </a:cxn>
                <a:cxn ang="0">
                  <a:pos x="124" y="123"/>
                </a:cxn>
                <a:cxn ang="0">
                  <a:pos x="107" y="144"/>
                </a:cxn>
                <a:cxn ang="0">
                  <a:pos x="51" y="207"/>
                </a:cxn>
                <a:cxn ang="0">
                  <a:pos x="39" y="219"/>
                </a:cxn>
                <a:cxn ang="0">
                  <a:pos x="29" y="232"/>
                </a:cxn>
                <a:cxn ang="0">
                  <a:pos x="23" y="242"/>
                </a:cxn>
                <a:cxn ang="0">
                  <a:pos x="12" y="262"/>
                </a:cxn>
                <a:cxn ang="0">
                  <a:pos x="2" y="270"/>
                </a:cxn>
                <a:cxn ang="0">
                  <a:pos x="0" y="273"/>
                </a:cxn>
                <a:cxn ang="0">
                  <a:pos x="2" y="280"/>
                </a:cxn>
                <a:cxn ang="0">
                  <a:pos x="6" y="280"/>
                </a:cxn>
                <a:cxn ang="0">
                  <a:pos x="8" y="280"/>
                </a:cxn>
                <a:cxn ang="0">
                  <a:pos x="21" y="267"/>
                </a:cxn>
                <a:cxn ang="0">
                  <a:pos x="40" y="237"/>
                </a:cxn>
                <a:cxn ang="0">
                  <a:pos x="51" y="222"/>
                </a:cxn>
                <a:cxn ang="0">
                  <a:pos x="129" y="136"/>
                </a:cxn>
                <a:cxn ang="0">
                  <a:pos x="138" y="124"/>
                </a:cxn>
                <a:cxn ang="0">
                  <a:pos x="162" y="90"/>
                </a:cxn>
                <a:cxn ang="0">
                  <a:pos x="187" y="56"/>
                </a:cxn>
                <a:cxn ang="0">
                  <a:pos x="197" y="46"/>
                </a:cxn>
                <a:cxn ang="0">
                  <a:pos x="216" y="28"/>
                </a:cxn>
                <a:cxn ang="0">
                  <a:pos x="221" y="17"/>
                </a:cxn>
                <a:cxn ang="0">
                  <a:pos x="222" y="5"/>
                </a:cxn>
              </a:cxnLst>
              <a:rect l="0" t="0" r="r" b="b"/>
              <a:pathLst>
                <a:path w="222" h="280">
                  <a:moveTo>
                    <a:pt x="222" y="5"/>
                  </a:moveTo>
                  <a:lnTo>
                    <a:pt x="222" y="5"/>
                  </a:lnTo>
                  <a:lnTo>
                    <a:pt x="221" y="3"/>
                  </a:lnTo>
                  <a:lnTo>
                    <a:pt x="220" y="1"/>
                  </a:lnTo>
                  <a:lnTo>
                    <a:pt x="218" y="0"/>
                  </a:lnTo>
                  <a:lnTo>
                    <a:pt x="216" y="1"/>
                  </a:lnTo>
                  <a:lnTo>
                    <a:pt x="212" y="3"/>
                  </a:lnTo>
                  <a:lnTo>
                    <a:pt x="212" y="5"/>
                  </a:lnTo>
                  <a:lnTo>
                    <a:pt x="212" y="8"/>
                  </a:lnTo>
                  <a:lnTo>
                    <a:pt x="212" y="8"/>
                  </a:lnTo>
                  <a:lnTo>
                    <a:pt x="212" y="11"/>
                  </a:lnTo>
                  <a:lnTo>
                    <a:pt x="210" y="13"/>
                  </a:lnTo>
                  <a:lnTo>
                    <a:pt x="206" y="20"/>
                  </a:lnTo>
                  <a:lnTo>
                    <a:pt x="201" y="28"/>
                  </a:lnTo>
                  <a:lnTo>
                    <a:pt x="195" y="35"/>
                  </a:lnTo>
                  <a:lnTo>
                    <a:pt x="180" y="50"/>
                  </a:lnTo>
                  <a:lnTo>
                    <a:pt x="170" y="60"/>
                  </a:lnTo>
                  <a:lnTo>
                    <a:pt x="170" y="60"/>
                  </a:lnTo>
                  <a:lnTo>
                    <a:pt x="140" y="102"/>
                  </a:lnTo>
                  <a:lnTo>
                    <a:pt x="124" y="123"/>
                  </a:lnTo>
                  <a:lnTo>
                    <a:pt x="107" y="144"/>
                  </a:lnTo>
                  <a:lnTo>
                    <a:pt x="107" y="144"/>
                  </a:lnTo>
                  <a:lnTo>
                    <a:pt x="80" y="175"/>
                  </a:lnTo>
                  <a:lnTo>
                    <a:pt x="51" y="207"/>
                  </a:lnTo>
                  <a:lnTo>
                    <a:pt x="51" y="207"/>
                  </a:lnTo>
                  <a:lnTo>
                    <a:pt x="39" y="219"/>
                  </a:lnTo>
                  <a:lnTo>
                    <a:pt x="34" y="225"/>
                  </a:lnTo>
                  <a:lnTo>
                    <a:pt x="29" y="232"/>
                  </a:lnTo>
                  <a:lnTo>
                    <a:pt x="29" y="232"/>
                  </a:lnTo>
                  <a:lnTo>
                    <a:pt x="23" y="242"/>
                  </a:lnTo>
                  <a:lnTo>
                    <a:pt x="18" y="253"/>
                  </a:lnTo>
                  <a:lnTo>
                    <a:pt x="12" y="262"/>
                  </a:lnTo>
                  <a:lnTo>
                    <a:pt x="2" y="270"/>
                  </a:lnTo>
                  <a:lnTo>
                    <a:pt x="2" y="270"/>
                  </a:lnTo>
                  <a:lnTo>
                    <a:pt x="1" y="271"/>
                  </a:lnTo>
                  <a:lnTo>
                    <a:pt x="0" y="273"/>
                  </a:lnTo>
                  <a:lnTo>
                    <a:pt x="1" y="277"/>
                  </a:lnTo>
                  <a:lnTo>
                    <a:pt x="2" y="280"/>
                  </a:lnTo>
                  <a:lnTo>
                    <a:pt x="4" y="280"/>
                  </a:lnTo>
                  <a:lnTo>
                    <a:pt x="6" y="280"/>
                  </a:lnTo>
                  <a:lnTo>
                    <a:pt x="8" y="280"/>
                  </a:lnTo>
                  <a:lnTo>
                    <a:pt x="8" y="280"/>
                  </a:lnTo>
                  <a:lnTo>
                    <a:pt x="16" y="273"/>
                  </a:lnTo>
                  <a:lnTo>
                    <a:pt x="21" y="267"/>
                  </a:lnTo>
                  <a:lnTo>
                    <a:pt x="31" y="253"/>
                  </a:lnTo>
                  <a:lnTo>
                    <a:pt x="40" y="237"/>
                  </a:lnTo>
                  <a:lnTo>
                    <a:pt x="51" y="222"/>
                  </a:lnTo>
                  <a:lnTo>
                    <a:pt x="51" y="222"/>
                  </a:lnTo>
                  <a:lnTo>
                    <a:pt x="90" y="179"/>
                  </a:lnTo>
                  <a:lnTo>
                    <a:pt x="129" y="136"/>
                  </a:lnTo>
                  <a:lnTo>
                    <a:pt x="129" y="136"/>
                  </a:lnTo>
                  <a:lnTo>
                    <a:pt x="138" y="124"/>
                  </a:lnTo>
                  <a:lnTo>
                    <a:pt x="146" y="114"/>
                  </a:lnTo>
                  <a:lnTo>
                    <a:pt x="162" y="90"/>
                  </a:lnTo>
                  <a:lnTo>
                    <a:pt x="178" y="67"/>
                  </a:lnTo>
                  <a:lnTo>
                    <a:pt x="187" y="56"/>
                  </a:lnTo>
                  <a:lnTo>
                    <a:pt x="197" y="46"/>
                  </a:lnTo>
                  <a:lnTo>
                    <a:pt x="197" y="46"/>
                  </a:lnTo>
                  <a:lnTo>
                    <a:pt x="206" y="37"/>
                  </a:lnTo>
                  <a:lnTo>
                    <a:pt x="216" y="28"/>
                  </a:lnTo>
                  <a:lnTo>
                    <a:pt x="218" y="22"/>
                  </a:lnTo>
                  <a:lnTo>
                    <a:pt x="221" y="17"/>
                  </a:lnTo>
                  <a:lnTo>
                    <a:pt x="222" y="12"/>
                  </a:lnTo>
                  <a:lnTo>
                    <a:pt x="222" y="5"/>
                  </a:lnTo>
                  <a:lnTo>
                    <a:pt x="222" y="5"/>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81" name="chenying0907 898"/>
            <p:cNvSpPr/>
            <p:nvPr/>
          </p:nvSpPr>
          <p:spPr bwMode="auto">
            <a:xfrm>
              <a:off x="3668713" y="3692526"/>
              <a:ext cx="60325" cy="80963"/>
            </a:xfrm>
            <a:custGeom>
              <a:avLst/>
              <a:gdLst/>
              <a:ahLst/>
              <a:cxnLst>
                <a:cxn ang="0">
                  <a:pos x="142" y="4"/>
                </a:cxn>
                <a:cxn ang="0">
                  <a:pos x="142" y="4"/>
                </a:cxn>
                <a:cxn ang="0">
                  <a:pos x="141" y="8"/>
                </a:cxn>
                <a:cxn ang="0">
                  <a:pos x="138" y="14"/>
                </a:cxn>
                <a:cxn ang="0">
                  <a:pos x="130" y="24"/>
                </a:cxn>
                <a:cxn ang="0">
                  <a:pos x="121" y="34"/>
                </a:cxn>
                <a:cxn ang="0">
                  <a:pos x="115" y="42"/>
                </a:cxn>
                <a:cxn ang="0">
                  <a:pos x="115" y="42"/>
                </a:cxn>
                <a:cxn ang="0">
                  <a:pos x="95" y="70"/>
                </a:cxn>
                <a:cxn ang="0">
                  <a:pos x="77" y="97"/>
                </a:cxn>
                <a:cxn ang="0">
                  <a:pos x="77" y="97"/>
                </a:cxn>
                <a:cxn ang="0">
                  <a:pos x="68" y="110"/>
                </a:cxn>
                <a:cxn ang="0">
                  <a:pos x="58" y="122"/>
                </a:cxn>
                <a:cxn ang="0">
                  <a:pos x="38" y="147"/>
                </a:cxn>
                <a:cxn ang="0">
                  <a:pos x="18" y="170"/>
                </a:cxn>
                <a:cxn ang="0">
                  <a:pos x="9" y="184"/>
                </a:cxn>
                <a:cxn ang="0">
                  <a:pos x="1" y="197"/>
                </a:cxn>
                <a:cxn ang="0">
                  <a:pos x="1" y="197"/>
                </a:cxn>
                <a:cxn ang="0">
                  <a:pos x="0" y="199"/>
                </a:cxn>
                <a:cxn ang="0">
                  <a:pos x="0" y="202"/>
                </a:cxn>
                <a:cxn ang="0">
                  <a:pos x="2" y="204"/>
                </a:cxn>
                <a:cxn ang="0">
                  <a:pos x="6" y="206"/>
                </a:cxn>
                <a:cxn ang="0">
                  <a:pos x="9" y="204"/>
                </a:cxn>
                <a:cxn ang="0">
                  <a:pos x="10" y="203"/>
                </a:cxn>
                <a:cxn ang="0">
                  <a:pos x="10" y="203"/>
                </a:cxn>
                <a:cxn ang="0">
                  <a:pos x="19" y="189"/>
                </a:cxn>
                <a:cxn ang="0">
                  <a:pos x="30" y="177"/>
                </a:cxn>
                <a:cxn ang="0">
                  <a:pos x="51" y="152"/>
                </a:cxn>
                <a:cxn ang="0">
                  <a:pos x="51" y="152"/>
                </a:cxn>
                <a:cxn ang="0">
                  <a:pos x="69" y="129"/>
                </a:cxn>
                <a:cxn ang="0">
                  <a:pos x="87" y="102"/>
                </a:cxn>
                <a:cxn ang="0">
                  <a:pos x="87" y="102"/>
                </a:cxn>
                <a:cxn ang="0">
                  <a:pos x="124" y="49"/>
                </a:cxn>
                <a:cxn ang="0">
                  <a:pos x="124" y="49"/>
                </a:cxn>
                <a:cxn ang="0">
                  <a:pos x="133" y="38"/>
                </a:cxn>
                <a:cxn ang="0">
                  <a:pos x="141" y="29"/>
                </a:cxn>
                <a:cxn ang="0">
                  <a:pos x="149" y="19"/>
                </a:cxn>
                <a:cxn ang="0">
                  <a:pos x="151" y="14"/>
                </a:cxn>
                <a:cxn ang="0">
                  <a:pos x="154" y="7"/>
                </a:cxn>
                <a:cxn ang="0">
                  <a:pos x="154" y="7"/>
                </a:cxn>
                <a:cxn ang="0">
                  <a:pos x="154" y="4"/>
                </a:cxn>
                <a:cxn ang="0">
                  <a:pos x="153" y="3"/>
                </a:cxn>
                <a:cxn ang="0">
                  <a:pos x="149" y="0"/>
                </a:cxn>
                <a:cxn ang="0">
                  <a:pos x="145" y="0"/>
                </a:cxn>
                <a:cxn ang="0">
                  <a:pos x="144" y="2"/>
                </a:cxn>
                <a:cxn ang="0">
                  <a:pos x="142" y="4"/>
                </a:cxn>
                <a:cxn ang="0">
                  <a:pos x="142" y="4"/>
                </a:cxn>
              </a:cxnLst>
              <a:rect l="0" t="0" r="r" b="b"/>
              <a:pathLst>
                <a:path w="154" h="206">
                  <a:moveTo>
                    <a:pt x="142" y="4"/>
                  </a:moveTo>
                  <a:lnTo>
                    <a:pt x="142" y="4"/>
                  </a:lnTo>
                  <a:lnTo>
                    <a:pt x="141" y="8"/>
                  </a:lnTo>
                  <a:lnTo>
                    <a:pt x="138" y="14"/>
                  </a:lnTo>
                  <a:lnTo>
                    <a:pt x="130" y="24"/>
                  </a:lnTo>
                  <a:lnTo>
                    <a:pt x="121" y="34"/>
                  </a:lnTo>
                  <a:lnTo>
                    <a:pt x="115" y="42"/>
                  </a:lnTo>
                  <a:lnTo>
                    <a:pt x="115" y="42"/>
                  </a:lnTo>
                  <a:lnTo>
                    <a:pt x="95" y="70"/>
                  </a:lnTo>
                  <a:lnTo>
                    <a:pt x="77" y="97"/>
                  </a:lnTo>
                  <a:lnTo>
                    <a:pt x="77" y="97"/>
                  </a:lnTo>
                  <a:lnTo>
                    <a:pt x="68" y="110"/>
                  </a:lnTo>
                  <a:lnTo>
                    <a:pt x="58" y="122"/>
                  </a:lnTo>
                  <a:lnTo>
                    <a:pt x="38" y="147"/>
                  </a:lnTo>
                  <a:lnTo>
                    <a:pt x="18" y="170"/>
                  </a:lnTo>
                  <a:lnTo>
                    <a:pt x="9" y="184"/>
                  </a:lnTo>
                  <a:lnTo>
                    <a:pt x="1" y="197"/>
                  </a:lnTo>
                  <a:lnTo>
                    <a:pt x="1" y="197"/>
                  </a:lnTo>
                  <a:lnTo>
                    <a:pt x="0" y="199"/>
                  </a:lnTo>
                  <a:lnTo>
                    <a:pt x="0" y="202"/>
                  </a:lnTo>
                  <a:lnTo>
                    <a:pt x="2" y="204"/>
                  </a:lnTo>
                  <a:lnTo>
                    <a:pt x="6" y="206"/>
                  </a:lnTo>
                  <a:lnTo>
                    <a:pt x="9" y="204"/>
                  </a:lnTo>
                  <a:lnTo>
                    <a:pt x="10" y="203"/>
                  </a:lnTo>
                  <a:lnTo>
                    <a:pt x="10" y="203"/>
                  </a:lnTo>
                  <a:lnTo>
                    <a:pt x="19" y="189"/>
                  </a:lnTo>
                  <a:lnTo>
                    <a:pt x="30" y="177"/>
                  </a:lnTo>
                  <a:lnTo>
                    <a:pt x="51" y="152"/>
                  </a:lnTo>
                  <a:lnTo>
                    <a:pt x="51" y="152"/>
                  </a:lnTo>
                  <a:lnTo>
                    <a:pt x="69" y="129"/>
                  </a:lnTo>
                  <a:lnTo>
                    <a:pt x="87" y="102"/>
                  </a:lnTo>
                  <a:lnTo>
                    <a:pt x="87" y="102"/>
                  </a:lnTo>
                  <a:lnTo>
                    <a:pt x="124" y="49"/>
                  </a:lnTo>
                  <a:lnTo>
                    <a:pt x="124" y="49"/>
                  </a:lnTo>
                  <a:lnTo>
                    <a:pt x="133" y="38"/>
                  </a:lnTo>
                  <a:lnTo>
                    <a:pt x="141" y="29"/>
                  </a:lnTo>
                  <a:lnTo>
                    <a:pt x="149" y="19"/>
                  </a:lnTo>
                  <a:lnTo>
                    <a:pt x="151" y="14"/>
                  </a:lnTo>
                  <a:lnTo>
                    <a:pt x="154" y="7"/>
                  </a:lnTo>
                  <a:lnTo>
                    <a:pt x="154" y="7"/>
                  </a:lnTo>
                  <a:lnTo>
                    <a:pt x="154" y="4"/>
                  </a:lnTo>
                  <a:lnTo>
                    <a:pt x="153" y="3"/>
                  </a:lnTo>
                  <a:lnTo>
                    <a:pt x="149" y="0"/>
                  </a:lnTo>
                  <a:lnTo>
                    <a:pt x="145" y="0"/>
                  </a:lnTo>
                  <a:lnTo>
                    <a:pt x="144" y="2"/>
                  </a:lnTo>
                  <a:lnTo>
                    <a:pt x="142" y="4"/>
                  </a:lnTo>
                  <a:lnTo>
                    <a:pt x="142" y="4"/>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82" name="chenying0907 899"/>
            <p:cNvSpPr/>
            <p:nvPr/>
          </p:nvSpPr>
          <p:spPr bwMode="auto">
            <a:xfrm>
              <a:off x="3697288" y="3721101"/>
              <a:ext cx="41275" cy="50800"/>
            </a:xfrm>
            <a:custGeom>
              <a:avLst/>
              <a:gdLst/>
              <a:ahLst/>
              <a:cxnLst>
                <a:cxn ang="0">
                  <a:pos x="93" y="2"/>
                </a:cxn>
                <a:cxn ang="0">
                  <a:pos x="93" y="2"/>
                </a:cxn>
                <a:cxn ang="0">
                  <a:pos x="80" y="15"/>
                </a:cxn>
                <a:cxn ang="0">
                  <a:pos x="68" y="30"/>
                </a:cxn>
                <a:cxn ang="0">
                  <a:pos x="46" y="59"/>
                </a:cxn>
                <a:cxn ang="0">
                  <a:pos x="24" y="87"/>
                </a:cxn>
                <a:cxn ang="0">
                  <a:pos x="1" y="116"/>
                </a:cxn>
                <a:cxn ang="0">
                  <a:pos x="1" y="116"/>
                </a:cxn>
                <a:cxn ang="0">
                  <a:pos x="0" y="119"/>
                </a:cxn>
                <a:cxn ang="0">
                  <a:pos x="0" y="120"/>
                </a:cxn>
                <a:cxn ang="0">
                  <a:pos x="1" y="124"/>
                </a:cxn>
                <a:cxn ang="0">
                  <a:pos x="4" y="125"/>
                </a:cxn>
                <a:cxn ang="0">
                  <a:pos x="5" y="127"/>
                </a:cxn>
                <a:cxn ang="0">
                  <a:pos x="8" y="125"/>
                </a:cxn>
                <a:cxn ang="0">
                  <a:pos x="9" y="124"/>
                </a:cxn>
                <a:cxn ang="0">
                  <a:pos x="9" y="124"/>
                </a:cxn>
                <a:cxn ang="0">
                  <a:pos x="32" y="95"/>
                </a:cxn>
                <a:cxn ang="0">
                  <a:pos x="54" y="66"/>
                </a:cxn>
                <a:cxn ang="0">
                  <a:pos x="76" y="38"/>
                </a:cxn>
                <a:cxn ang="0">
                  <a:pos x="89" y="23"/>
                </a:cxn>
                <a:cxn ang="0">
                  <a:pos x="101" y="10"/>
                </a:cxn>
                <a:cxn ang="0">
                  <a:pos x="101" y="10"/>
                </a:cxn>
                <a:cxn ang="0">
                  <a:pos x="102" y="8"/>
                </a:cxn>
                <a:cxn ang="0">
                  <a:pos x="102" y="6"/>
                </a:cxn>
                <a:cxn ang="0">
                  <a:pos x="101" y="2"/>
                </a:cxn>
                <a:cxn ang="0">
                  <a:pos x="97" y="0"/>
                </a:cxn>
                <a:cxn ang="0">
                  <a:pos x="94" y="1"/>
                </a:cxn>
                <a:cxn ang="0">
                  <a:pos x="93" y="2"/>
                </a:cxn>
                <a:cxn ang="0">
                  <a:pos x="93" y="2"/>
                </a:cxn>
              </a:cxnLst>
              <a:rect l="0" t="0" r="r" b="b"/>
              <a:pathLst>
                <a:path w="102" h="127">
                  <a:moveTo>
                    <a:pt x="93" y="2"/>
                  </a:moveTo>
                  <a:lnTo>
                    <a:pt x="93" y="2"/>
                  </a:lnTo>
                  <a:lnTo>
                    <a:pt x="80" y="15"/>
                  </a:lnTo>
                  <a:lnTo>
                    <a:pt x="68" y="30"/>
                  </a:lnTo>
                  <a:lnTo>
                    <a:pt x="46" y="59"/>
                  </a:lnTo>
                  <a:lnTo>
                    <a:pt x="24" y="87"/>
                  </a:lnTo>
                  <a:lnTo>
                    <a:pt x="1" y="116"/>
                  </a:lnTo>
                  <a:lnTo>
                    <a:pt x="1" y="116"/>
                  </a:lnTo>
                  <a:lnTo>
                    <a:pt x="0" y="119"/>
                  </a:lnTo>
                  <a:lnTo>
                    <a:pt x="0" y="120"/>
                  </a:lnTo>
                  <a:lnTo>
                    <a:pt x="1" y="124"/>
                  </a:lnTo>
                  <a:lnTo>
                    <a:pt x="4" y="125"/>
                  </a:lnTo>
                  <a:lnTo>
                    <a:pt x="5" y="127"/>
                  </a:lnTo>
                  <a:lnTo>
                    <a:pt x="8" y="125"/>
                  </a:lnTo>
                  <a:lnTo>
                    <a:pt x="9" y="124"/>
                  </a:lnTo>
                  <a:lnTo>
                    <a:pt x="9" y="124"/>
                  </a:lnTo>
                  <a:lnTo>
                    <a:pt x="32" y="95"/>
                  </a:lnTo>
                  <a:lnTo>
                    <a:pt x="54" y="66"/>
                  </a:lnTo>
                  <a:lnTo>
                    <a:pt x="76" y="38"/>
                  </a:lnTo>
                  <a:lnTo>
                    <a:pt x="89" y="23"/>
                  </a:lnTo>
                  <a:lnTo>
                    <a:pt x="101" y="10"/>
                  </a:lnTo>
                  <a:lnTo>
                    <a:pt x="101" y="10"/>
                  </a:lnTo>
                  <a:lnTo>
                    <a:pt x="102" y="8"/>
                  </a:lnTo>
                  <a:lnTo>
                    <a:pt x="102" y="6"/>
                  </a:lnTo>
                  <a:lnTo>
                    <a:pt x="101" y="2"/>
                  </a:lnTo>
                  <a:lnTo>
                    <a:pt x="97" y="0"/>
                  </a:lnTo>
                  <a:lnTo>
                    <a:pt x="94" y="1"/>
                  </a:lnTo>
                  <a:lnTo>
                    <a:pt x="93" y="2"/>
                  </a:lnTo>
                  <a:lnTo>
                    <a:pt x="93" y="2"/>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83" name="chenying0907 900"/>
            <p:cNvSpPr/>
            <p:nvPr/>
          </p:nvSpPr>
          <p:spPr bwMode="auto">
            <a:xfrm>
              <a:off x="3511551" y="3597276"/>
              <a:ext cx="38100" cy="52388"/>
            </a:xfrm>
            <a:custGeom>
              <a:avLst/>
              <a:gdLst/>
              <a:ahLst/>
              <a:cxnLst>
                <a:cxn ang="0">
                  <a:pos x="86" y="4"/>
                </a:cxn>
                <a:cxn ang="0">
                  <a:pos x="86" y="4"/>
                </a:cxn>
                <a:cxn ang="0">
                  <a:pos x="68" y="35"/>
                </a:cxn>
                <a:cxn ang="0">
                  <a:pos x="48" y="65"/>
                </a:cxn>
                <a:cxn ang="0">
                  <a:pos x="26" y="95"/>
                </a:cxn>
                <a:cxn ang="0">
                  <a:pos x="1" y="121"/>
                </a:cxn>
                <a:cxn ang="0">
                  <a:pos x="1" y="121"/>
                </a:cxn>
                <a:cxn ang="0">
                  <a:pos x="0" y="124"/>
                </a:cxn>
                <a:cxn ang="0">
                  <a:pos x="0" y="127"/>
                </a:cxn>
                <a:cxn ang="0">
                  <a:pos x="1" y="129"/>
                </a:cxn>
                <a:cxn ang="0">
                  <a:pos x="5" y="132"/>
                </a:cxn>
                <a:cxn ang="0">
                  <a:pos x="8" y="132"/>
                </a:cxn>
                <a:cxn ang="0">
                  <a:pos x="9" y="131"/>
                </a:cxn>
                <a:cxn ang="0">
                  <a:pos x="9" y="131"/>
                </a:cxn>
                <a:cxn ang="0">
                  <a:pos x="35" y="102"/>
                </a:cxn>
                <a:cxn ang="0">
                  <a:pos x="57" y="73"/>
                </a:cxn>
                <a:cxn ang="0">
                  <a:pos x="78" y="42"/>
                </a:cxn>
                <a:cxn ang="0">
                  <a:pos x="95" y="9"/>
                </a:cxn>
                <a:cxn ang="0">
                  <a:pos x="95" y="9"/>
                </a:cxn>
                <a:cxn ang="0">
                  <a:pos x="97" y="6"/>
                </a:cxn>
                <a:cxn ang="0">
                  <a:pos x="97" y="4"/>
                </a:cxn>
                <a:cxn ang="0">
                  <a:pos x="94" y="1"/>
                </a:cxn>
                <a:cxn ang="0">
                  <a:pos x="90" y="0"/>
                </a:cxn>
                <a:cxn ang="0">
                  <a:pos x="88" y="1"/>
                </a:cxn>
                <a:cxn ang="0">
                  <a:pos x="86" y="4"/>
                </a:cxn>
                <a:cxn ang="0">
                  <a:pos x="86" y="4"/>
                </a:cxn>
              </a:cxnLst>
              <a:rect l="0" t="0" r="r" b="b"/>
              <a:pathLst>
                <a:path w="97" h="132">
                  <a:moveTo>
                    <a:pt x="86" y="4"/>
                  </a:moveTo>
                  <a:lnTo>
                    <a:pt x="86" y="4"/>
                  </a:lnTo>
                  <a:lnTo>
                    <a:pt x="68" y="35"/>
                  </a:lnTo>
                  <a:lnTo>
                    <a:pt x="48" y="65"/>
                  </a:lnTo>
                  <a:lnTo>
                    <a:pt x="26" y="95"/>
                  </a:lnTo>
                  <a:lnTo>
                    <a:pt x="1" y="121"/>
                  </a:lnTo>
                  <a:lnTo>
                    <a:pt x="1" y="121"/>
                  </a:lnTo>
                  <a:lnTo>
                    <a:pt x="0" y="124"/>
                  </a:lnTo>
                  <a:lnTo>
                    <a:pt x="0" y="127"/>
                  </a:lnTo>
                  <a:lnTo>
                    <a:pt x="1" y="129"/>
                  </a:lnTo>
                  <a:lnTo>
                    <a:pt x="5" y="132"/>
                  </a:lnTo>
                  <a:lnTo>
                    <a:pt x="8" y="132"/>
                  </a:lnTo>
                  <a:lnTo>
                    <a:pt x="9" y="131"/>
                  </a:lnTo>
                  <a:lnTo>
                    <a:pt x="9" y="131"/>
                  </a:lnTo>
                  <a:lnTo>
                    <a:pt x="35" y="102"/>
                  </a:lnTo>
                  <a:lnTo>
                    <a:pt x="57" y="73"/>
                  </a:lnTo>
                  <a:lnTo>
                    <a:pt x="78" y="42"/>
                  </a:lnTo>
                  <a:lnTo>
                    <a:pt x="95" y="9"/>
                  </a:lnTo>
                  <a:lnTo>
                    <a:pt x="95" y="9"/>
                  </a:lnTo>
                  <a:lnTo>
                    <a:pt x="97" y="6"/>
                  </a:lnTo>
                  <a:lnTo>
                    <a:pt x="97" y="4"/>
                  </a:lnTo>
                  <a:lnTo>
                    <a:pt x="94" y="1"/>
                  </a:lnTo>
                  <a:lnTo>
                    <a:pt x="90" y="0"/>
                  </a:lnTo>
                  <a:lnTo>
                    <a:pt x="88" y="1"/>
                  </a:lnTo>
                  <a:lnTo>
                    <a:pt x="86" y="4"/>
                  </a:lnTo>
                  <a:lnTo>
                    <a:pt x="86" y="4"/>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84" name="chenying0907 901"/>
            <p:cNvSpPr/>
            <p:nvPr/>
          </p:nvSpPr>
          <p:spPr bwMode="auto">
            <a:xfrm>
              <a:off x="3522663" y="3532188"/>
              <a:ext cx="114300" cy="157163"/>
            </a:xfrm>
            <a:custGeom>
              <a:avLst/>
              <a:gdLst/>
              <a:ahLst/>
              <a:cxnLst>
                <a:cxn ang="0">
                  <a:pos x="273" y="4"/>
                </a:cxn>
                <a:cxn ang="0">
                  <a:pos x="267" y="18"/>
                </a:cxn>
                <a:cxn ang="0">
                  <a:pos x="233" y="55"/>
                </a:cxn>
                <a:cxn ang="0">
                  <a:pos x="223" y="65"/>
                </a:cxn>
                <a:cxn ang="0">
                  <a:pos x="200" y="98"/>
                </a:cxn>
                <a:cxn ang="0">
                  <a:pos x="163" y="157"/>
                </a:cxn>
                <a:cxn ang="0">
                  <a:pos x="127" y="216"/>
                </a:cxn>
                <a:cxn ang="0">
                  <a:pos x="89" y="264"/>
                </a:cxn>
                <a:cxn ang="0">
                  <a:pos x="62" y="300"/>
                </a:cxn>
                <a:cxn ang="0">
                  <a:pos x="53" y="313"/>
                </a:cxn>
                <a:cxn ang="0">
                  <a:pos x="25" y="358"/>
                </a:cxn>
                <a:cxn ang="0">
                  <a:pos x="14" y="375"/>
                </a:cxn>
                <a:cxn ang="0">
                  <a:pos x="6" y="387"/>
                </a:cxn>
                <a:cxn ang="0">
                  <a:pos x="5" y="388"/>
                </a:cxn>
                <a:cxn ang="0">
                  <a:pos x="1" y="390"/>
                </a:cxn>
                <a:cxn ang="0">
                  <a:pos x="1" y="398"/>
                </a:cxn>
                <a:cxn ang="0">
                  <a:pos x="5" y="399"/>
                </a:cxn>
                <a:cxn ang="0">
                  <a:pos x="11" y="398"/>
                </a:cxn>
                <a:cxn ang="0">
                  <a:pos x="22" y="387"/>
                </a:cxn>
                <a:cxn ang="0">
                  <a:pos x="35" y="364"/>
                </a:cxn>
                <a:cxn ang="0">
                  <a:pos x="43" y="352"/>
                </a:cxn>
                <a:cxn ang="0">
                  <a:pos x="52" y="340"/>
                </a:cxn>
                <a:cxn ang="0">
                  <a:pos x="73" y="302"/>
                </a:cxn>
                <a:cxn ang="0">
                  <a:pos x="79" y="293"/>
                </a:cxn>
                <a:cxn ang="0">
                  <a:pos x="95" y="277"/>
                </a:cxn>
                <a:cxn ang="0">
                  <a:pos x="103" y="269"/>
                </a:cxn>
                <a:cxn ang="0">
                  <a:pos x="119" y="246"/>
                </a:cxn>
                <a:cxn ang="0">
                  <a:pos x="141" y="213"/>
                </a:cxn>
                <a:cxn ang="0">
                  <a:pos x="204" y="114"/>
                </a:cxn>
                <a:cxn ang="0">
                  <a:pos x="215" y="96"/>
                </a:cxn>
                <a:cxn ang="0">
                  <a:pos x="255" y="48"/>
                </a:cxn>
                <a:cxn ang="0">
                  <a:pos x="272" y="29"/>
                </a:cxn>
                <a:cxn ang="0">
                  <a:pos x="282" y="13"/>
                </a:cxn>
                <a:cxn ang="0">
                  <a:pos x="285" y="7"/>
                </a:cxn>
                <a:cxn ang="0">
                  <a:pos x="284" y="3"/>
                </a:cxn>
                <a:cxn ang="0">
                  <a:pos x="277" y="0"/>
                </a:cxn>
                <a:cxn ang="0">
                  <a:pos x="273" y="4"/>
                </a:cxn>
              </a:cxnLst>
              <a:rect l="0" t="0" r="r" b="b"/>
              <a:pathLst>
                <a:path w="285" h="399">
                  <a:moveTo>
                    <a:pt x="273" y="4"/>
                  </a:moveTo>
                  <a:lnTo>
                    <a:pt x="273" y="4"/>
                  </a:lnTo>
                  <a:lnTo>
                    <a:pt x="270" y="11"/>
                  </a:lnTo>
                  <a:lnTo>
                    <a:pt x="267" y="18"/>
                  </a:lnTo>
                  <a:lnTo>
                    <a:pt x="256" y="31"/>
                  </a:lnTo>
                  <a:lnTo>
                    <a:pt x="233" y="55"/>
                  </a:lnTo>
                  <a:lnTo>
                    <a:pt x="233" y="55"/>
                  </a:lnTo>
                  <a:lnTo>
                    <a:pt x="223" y="65"/>
                  </a:lnTo>
                  <a:lnTo>
                    <a:pt x="215" y="76"/>
                  </a:lnTo>
                  <a:lnTo>
                    <a:pt x="200" y="98"/>
                  </a:lnTo>
                  <a:lnTo>
                    <a:pt x="200" y="98"/>
                  </a:lnTo>
                  <a:lnTo>
                    <a:pt x="163" y="157"/>
                  </a:lnTo>
                  <a:lnTo>
                    <a:pt x="127" y="216"/>
                  </a:lnTo>
                  <a:lnTo>
                    <a:pt x="127" y="216"/>
                  </a:lnTo>
                  <a:lnTo>
                    <a:pt x="108" y="241"/>
                  </a:lnTo>
                  <a:lnTo>
                    <a:pt x="89" y="264"/>
                  </a:lnTo>
                  <a:lnTo>
                    <a:pt x="70" y="288"/>
                  </a:lnTo>
                  <a:lnTo>
                    <a:pt x="62" y="300"/>
                  </a:lnTo>
                  <a:lnTo>
                    <a:pt x="53" y="313"/>
                  </a:lnTo>
                  <a:lnTo>
                    <a:pt x="53" y="313"/>
                  </a:lnTo>
                  <a:lnTo>
                    <a:pt x="40" y="336"/>
                  </a:lnTo>
                  <a:lnTo>
                    <a:pt x="25" y="358"/>
                  </a:lnTo>
                  <a:lnTo>
                    <a:pt x="25" y="358"/>
                  </a:lnTo>
                  <a:lnTo>
                    <a:pt x="14" y="375"/>
                  </a:lnTo>
                  <a:lnTo>
                    <a:pt x="9" y="385"/>
                  </a:lnTo>
                  <a:lnTo>
                    <a:pt x="6" y="387"/>
                  </a:lnTo>
                  <a:lnTo>
                    <a:pt x="5" y="388"/>
                  </a:lnTo>
                  <a:lnTo>
                    <a:pt x="5" y="388"/>
                  </a:lnTo>
                  <a:lnTo>
                    <a:pt x="2" y="388"/>
                  </a:lnTo>
                  <a:lnTo>
                    <a:pt x="1" y="390"/>
                  </a:lnTo>
                  <a:lnTo>
                    <a:pt x="0" y="394"/>
                  </a:lnTo>
                  <a:lnTo>
                    <a:pt x="1" y="398"/>
                  </a:lnTo>
                  <a:lnTo>
                    <a:pt x="2" y="399"/>
                  </a:lnTo>
                  <a:lnTo>
                    <a:pt x="5" y="399"/>
                  </a:lnTo>
                  <a:lnTo>
                    <a:pt x="5" y="399"/>
                  </a:lnTo>
                  <a:lnTo>
                    <a:pt x="11" y="398"/>
                  </a:lnTo>
                  <a:lnTo>
                    <a:pt x="17" y="394"/>
                  </a:lnTo>
                  <a:lnTo>
                    <a:pt x="22" y="387"/>
                  </a:lnTo>
                  <a:lnTo>
                    <a:pt x="27" y="379"/>
                  </a:lnTo>
                  <a:lnTo>
                    <a:pt x="35" y="364"/>
                  </a:lnTo>
                  <a:lnTo>
                    <a:pt x="39" y="357"/>
                  </a:lnTo>
                  <a:lnTo>
                    <a:pt x="43" y="352"/>
                  </a:lnTo>
                  <a:lnTo>
                    <a:pt x="43" y="352"/>
                  </a:lnTo>
                  <a:lnTo>
                    <a:pt x="52" y="340"/>
                  </a:lnTo>
                  <a:lnTo>
                    <a:pt x="60" y="327"/>
                  </a:lnTo>
                  <a:lnTo>
                    <a:pt x="73" y="302"/>
                  </a:lnTo>
                  <a:lnTo>
                    <a:pt x="73" y="302"/>
                  </a:lnTo>
                  <a:lnTo>
                    <a:pt x="79" y="293"/>
                  </a:lnTo>
                  <a:lnTo>
                    <a:pt x="87" y="285"/>
                  </a:lnTo>
                  <a:lnTo>
                    <a:pt x="95" y="277"/>
                  </a:lnTo>
                  <a:lnTo>
                    <a:pt x="103" y="269"/>
                  </a:lnTo>
                  <a:lnTo>
                    <a:pt x="103" y="269"/>
                  </a:lnTo>
                  <a:lnTo>
                    <a:pt x="111" y="258"/>
                  </a:lnTo>
                  <a:lnTo>
                    <a:pt x="119" y="246"/>
                  </a:lnTo>
                  <a:lnTo>
                    <a:pt x="119" y="246"/>
                  </a:lnTo>
                  <a:lnTo>
                    <a:pt x="141" y="213"/>
                  </a:lnTo>
                  <a:lnTo>
                    <a:pt x="162" y="181"/>
                  </a:lnTo>
                  <a:lnTo>
                    <a:pt x="204" y="114"/>
                  </a:lnTo>
                  <a:lnTo>
                    <a:pt x="204" y="114"/>
                  </a:lnTo>
                  <a:lnTo>
                    <a:pt x="215" y="96"/>
                  </a:lnTo>
                  <a:lnTo>
                    <a:pt x="227" y="80"/>
                  </a:lnTo>
                  <a:lnTo>
                    <a:pt x="255" y="48"/>
                  </a:lnTo>
                  <a:lnTo>
                    <a:pt x="255" y="48"/>
                  </a:lnTo>
                  <a:lnTo>
                    <a:pt x="272" y="29"/>
                  </a:lnTo>
                  <a:lnTo>
                    <a:pt x="280" y="18"/>
                  </a:lnTo>
                  <a:lnTo>
                    <a:pt x="282" y="13"/>
                  </a:lnTo>
                  <a:lnTo>
                    <a:pt x="285" y="7"/>
                  </a:lnTo>
                  <a:lnTo>
                    <a:pt x="285" y="7"/>
                  </a:lnTo>
                  <a:lnTo>
                    <a:pt x="285" y="5"/>
                  </a:lnTo>
                  <a:lnTo>
                    <a:pt x="284" y="3"/>
                  </a:lnTo>
                  <a:lnTo>
                    <a:pt x="281" y="0"/>
                  </a:lnTo>
                  <a:lnTo>
                    <a:pt x="277" y="0"/>
                  </a:lnTo>
                  <a:lnTo>
                    <a:pt x="274" y="1"/>
                  </a:lnTo>
                  <a:lnTo>
                    <a:pt x="273" y="4"/>
                  </a:lnTo>
                  <a:lnTo>
                    <a:pt x="273" y="4"/>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85" name="chenying0907 902"/>
            <p:cNvSpPr/>
            <p:nvPr/>
          </p:nvSpPr>
          <p:spPr bwMode="auto">
            <a:xfrm>
              <a:off x="3600451" y="3543301"/>
              <a:ext cx="68263" cy="95250"/>
            </a:xfrm>
            <a:custGeom>
              <a:avLst/>
              <a:gdLst/>
              <a:ahLst/>
              <a:cxnLst>
                <a:cxn ang="0">
                  <a:pos x="162" y="1"/>
                </a:cxn>
                <a:cxn ang="0">
                  <a:pos x="162" y="1"/>
                </a:cxn>
                <a:cxn ang="0">
                  <a:pos x="152" y="12"/>
                </a:cxn>
                <a:cxn ang="0">
                  <a:pos x="144" y="23"/>
                </a:cxn>
                <a:cxn ang="0">
                  <a:pos x="128" y="46"/>
                </a:cxn>
                <a:cxn ang="0">
                  <a:pos x="114" y="70"/>
                </a:cxn>
                <a:cxn ang="0">
                  <a:pos x="100" y="95"/>
                </a:cxn>
                <a:cxn ang="0">
                  <a:pos x="100" y="95"/>
                </a:cxn>
                <a:cxn ang="0">
                  <a:pos x="92" y="108"/>
                </a:cxn>
                <a:cxn ang="0">
                  <a:pos x="81" y="121"/>
                </a:cxn>
                <a:cxn ang="0">
                  <a:pos x="60" y="148"/>
                </a:cxn>
                <a:cxn ang="0">
                  <a:pos x="60" y="148"/>
                </a:cxn>
                <a:cxn ang="0">
                  <a:pos x="38" y="175"/>
                </a:cxn>
                <a:cxn ang="0">
                  <a:pos x="17" y="203"/>
                </a:cxn>
                <a:cxn ang="0">
                  <a:pos x="17" y="203"/>
                </a:cxn>
                <a:cxn ang="0">
                  <a:pos x="5" y="217"/>
                </a:cxn>
                <a:cxn ang="0">
                  <a:pos x="2" y="227"/>
                </a:cxn>
                <a:cxn ang="0">
                  <a:pos x="0" y="231"/>
                </a:cxn>
                <a:cxn ang="0">
                  <a:pos x="0" y="235"/>
                </a:cxn>
                <a:cxn ang="0">
                  <a:pos x="0" y="235"/>
                </a:cxn>
                <a:cxn ang="0">
                  <a:pos x="2" y="237"/>
                </a:cxn>
                <a:cxn ang="0">
                  <a:pos x="4" y="238"/>
                </a:cxn>
                <a:cxn ang="0">
                  <a:pos x="8" y="239"/>
                </a:cxn>
                <a:cxn ang="0">
                  <a:pos x="9" y="238"/>
                </a:cxn>
                <a:cxn ang="0">
                  <a:pos x="12" y="237"/>
                </a:cxn>
                <a:cxn ang="0">
                  <a:pos x="12" y="234"/>
                </a:cxn>
                <a:cxn ang="0">
                  <a:pos x="12" y="231"/>
                </a:cxn>
                <a:cxn ang="0">
                  <a:pos x="12" y="231"/>
                </a:cxn>
                <a:cxn ang="0">
                  <a:pos x="12" y="229"/>
                </a:cxn>
                <a:cxn ang="0">
                  <a:pos x="15" y="225"/>
                </a:cxn>
                <a:cxn ang="0">
                  <a:pos x="22" y="213"/>
                </a:cxn>
                <a:cxn ang="0">
                  <a:pos x="37" y="195"/>
                </a:cxn>
                <a:cxn ang="0">
                  <a:pos x="37" y="195"/>
                </a:cxn>
                <a:cxn ang="0">
                  <a:pos x="58" y="169"/>
                </a:cxn>
                <a:cxn ang="0">
                  <a:pos x="79" y="144"/>
                </a:cxn>
                <a:cxn ang="0">
                  <a:pos x="79" y="144"/>
                </a:cxn>
                <a:cxn ang="0">
                  <a:pos x="91" y="127"/>
                </a:cxn>
                <a:cxn ang="0">
                  <a:pos x="102" y="110"/>
                </a:cxn>
                <a:cxn ang="0">
                  <a:pos x="123" y="76"/>
                </a:cxn>
                <a:cxn ang="0">
                  <a:pos x="134" y="59"/>
                </a:cxn>
                <a:cxn ang="0">
                  <a:pos x="144" y="40"/>
                </a:cxn>
                <a:cxn ang="0">
                  <a:pos x="157" y="25"/>
                </a:cxn>
                <a:cxn ang="0">
                  <a:pos x="170" y="9"/>
                </a:cxn>
                <a:cxn ang="0">
                  <a:pos x="170" y="9"/>
                </a:cxn>
                <a:cxn ang="0">
                  <a:pos x="172" y="8"/>
                </a:cxn>
                <a:cxn ang="0">
                  <a:pos x="172" y="5"/>
                </a:cxn>
                <a:cxn ang="0">
                  <a:pos x="170" y="1"/>
                </a:cxn>
                <a:cxn ang="0">
                  <a:pos x="166" y="0"/>
                </a:cxn>
                <a:cxn ang="0">
                  <a:pos x="164" y="0"/>
                </a:cxn>
                <a:cxn ang="0">
                  <a:pos x="162" y="1"/>
                </a:cxn>
                <a:cxn ang="0">
                  <a:pos x="162" y="1"/>
                </a:cxn>
              </a:cxnLst>
              <a:rect l="0" t="0" r="r" b="b"/>
              <a:pathLst>
                <a:path w="172" h="239">
                  <a:moveTo>
                    <a:pt x="162" y="1"/>
                  </a:moveTo>
                  <a:lnTo>
                    <a:pt x="162" y="1"/>
                  </a:lnTo>
                  <a:lnTo>
                    <a:pt x="152" y="12"/>
                  </a:lnTo>
                  <a:lnTo>
                    <a:pt x="144" y="23"/>
                  </a:lnTo>
                  <a:lnTo>
                    <a:pt x="128" y="46"/>
                  </a:lnTo>
                  <a:lnTo>
                    <a:pt x="114" y="70"/>
                  </a:lnTo>
                  <a:lnTo>
                    <a:pt x="100" y="95"/>
                  </a:lnTo>
                  <a:lnTo>
                    <a:pt x="100" y="95"/>
                  </a:lnTo>
                  <a:lnTo>
                    <a:pt x="92" y="108"/>
                  </a:lnTo>
                  <a:lnTo>
                    <a:pt x="81" y="121"/>
                  </a:lnTo>
                  <a:lnTo>
                    <a:pt x="60" y="148"/>
                  </a:lnTo>
                  <a:lnTo>
                    <a:pt x="60" y="148"/>
                  </a:lnTo>
                  <a:lnTo>
                    <a:pt x="38" y="175"/>
                  </a:lnTo>
                  <a:lnTo>
                    <a:pt x="17" y="203"/>
                  </a:lnTo>
                  <a:lnTo>
                    <a:pt x="17" y="203"/>
                  </a:lnTo>
                  <a:lnTo>
                    <a:pt x="5" y="217"/>
                  </a:lnTo>
                  <a:lnTo>
                    <a:pt x="2" y="227"/>
                  </a:lnTo>
                  <a:lnTo>
                    <a:pt x="0" y="231"/>
                  </a:lnTo>
                  <a:lnTo>
                    <a:pt x="0" y="235"/>
                  </a:lnTo>
                  <a:lnTo>
                    <a:pt x="0" y="235"/>
                  </a:lnTo>
                  <a:lnTo>
                    <a:pt x="2" y="237"/>
                  </a:lnTo>
                  <a:lnTo>
                    <a:pt x="4" y="238"/>
                  </a:lnTo>
                  <a:lnTo>
                    <a:pt x="8" y="239"/>
                  </a:lnTo>
                  <a:lnTo>
                    <a:pt x="9" y="238"/>
                  </a:lnTo>
                  <a:lnTo>
                    <a:pt x="12" y="237"/>
                  </a:lnTo>
                  <a:lnTo>
                    <a:pt x="12" y="234"/>
                  </a:lnTo>
                  <a:lnTo>
                    <a:pt x="12" y="231"/>
                  </a:lnTo>
                  <a:lnTo>
                    <a:pt x="12" y="231"/>
                  </a:lnTo>
                  <a:lnTo>
                    <a:pt x="12" y="229"/>
                  </a:lnTo>
                  <a:lnTo>
                    <a:pt x="15" y="225"/>
                  </a:lnTo>
                  <a:lnTo>
                    <a:pt x="22" y="213"/>
                  </a:lnTo>
                  <a:lnTo>
                    <a:pt x="37" y="195"/>
                  </a:lnTo>
                  <a:lnTo>
                    <a:pt x="37" y="195"/>
                  </a:lnTo>
                  <a:lnTo>
                    <a:pt x="58" y="169"/>
                  </a:lnTo>
                  <a:lnTo>
                    <a:pt x="79" y="144"/>
                  </a:lnTo>
                  <a:lnTo>
                    <a:pt x="79" y="144"/>
                  </a:lnTo>
                  <a:lnTo>
                    <a:pt x="91" y="127"/>
                  </a:lnTo>
                  <a:lnTo>
                    <a:pt x="102" y="110"/>
                  </a:lnTo>
                  <a:lnTo>
                    <a:pt x="123" y="76"/>
                  </a:lnTo>
                  <a:lnTo>
                    <a:pt x="134" y="59"/>
                  </a:lnTo>
                  <a:lnTo>
                    <a:pt x="144" y="40"/>
                  </a:lnTo>
                  <a:lnTo>
                    <a:pt x="157" y="25"/>
                  </a:lnTo>
                  <a:lnTo>
                    <a:pt x="170" y="9"/>
                  </a:lnTo>
                  <a:lnTo>
                    <a:pt x="170" y="9"/>
                  </a:lnTo>
                  <a:lnTo>
                    <a:pt x="172" y="8"/>
                  </a:lnTo>
                  <a:lnTo>
                    <a:pt x="172" y="5"/>
                  </a:lnTo>
                  <a:lnTo>
                    <a:pt x="170" y="1"/>
                  </a:lnTo>
                  <a:lnTo>
                    <a:pt x="166" y="0"/>
                  </a:lnTo>
                  <a:lnTo>
                    <a:pt x="164" y="0"/>
                  </a:lnTo>
                  <a:lnTo>
                    <a:pt x="162" y="1"/>
                  </a:lnTo>
                  <a:lnTo>
                    <a:pt x="162" y="1"/>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86" name="chenying0907 903"/>
            <p:cNvSpPr/>
            <p:nvPr/>
          </p:nvSpPr>
          <p:spPr bwMode="auto">
            <a:xfrm>
              <a:off x="3633788" y="3560763"/>
              <a:ext cx="53975" cy="80963"/>
            </a:xfrm>
            <a:custGeom>
              <a:avLst/>
              <a:gdLst/>
              <a:ahLst/>
              <a:cxnLst>
                <a:cxn ang="0">
                  <a:pos x="125" y="2"/>
                </a:cxn>
                <a:cxn ang="0">
                  <a:pos x="125" y="2"/>
                </a:cxn>
                <a:cxn ang="0">
                  <a:pos x="119" y="17"/>
                </a:cxn>
                <a:cxn ang="0">
                  <a:pos x="111" y="31"/>
                </a:cxn>
                <a:cxn ang="0">
                  <a:pos x="94" y="58"/>
                </a:cxn>
                <a:cxn ang="0">
                  <a:pos x="57" y="113"/>
                </a:cxn>
                <a:cxn ang="0">
                  <a:pos x="57" y="113"/>
                </a:cxn>
                <a:cxn ang="0">
                  <a:pos x="22" y="164"/>
                </a:cxn>
                <a:cxn ang="0">
                  <a:pos x="22" y="164"/>
                </a:cxn>
                <a:cxn ang="0">
                  <a:pos x="15" y="172"/>
                </a:cxn>
                <a:cxn ang="0">
                  <a:pos x="9" y="180"/>
                </a:cxn>
                <a:cxn ang="0">
                  <a:pos x="4" y="188"/>
                </a:cxn>
                <a:cxn ang="0">
                  <a:pos x="1" y="192"/>
                </a:cxn>
                <a:cxn ang="0">
                  <a:pos x="0" y="197"/>
                </a:cxn>
                <a:cxn ang="0">
                  <a:pos x="0" y="197"/>
                </a:cxn>
                <a:cxn ang="0">
                  <a:pos x="0" y="200"/>
                </a:cxn>
                <a:cxn ang="0">
                  <a:pos x="0" y="202"/>
                </a:cxn>
                <a:cxn ang="0">
                  <a:pos x="4" y="204"/>
                </a:cxn>
                <a:cxn ang="0">
                  <a:pos x="6" y="205"/>
                </a:cxn>
                <a:cxn ang="0">
                  <a:pos x="7" y="204"/>
                </a:cxn>
                <a:cxn ang="0">
                  <a:pos x="9" y="202"/>
                </a:cxn>
                <a:cxn ang="0">
                  <a:pos x="10" y="201"/>
                </a:cxn>
                <a:cxn ang="0">
                  <a:pos x="10" y="201"/>
                </a:cxn>
                <a:cxn ang="0">
                  <a:pos x="11" y="196"/>
                </a:cxn>
                <a:cxn ang="0">
                  <a:pos x="14" y="192"/>
                </a:cxn>
                <a:cxn ang="0">
                  <a:pos x="22" y="180"/>
                </a:cxn>
                <a:cxn ang="0">
                  <a:pos x="31" y="171"/>
                </a:cxn>
                <a:cxn ang="0">
                  <a:pos x="38" y="162"/>
                </a:cxn>
                <a:cxn ang="0">
                  <a:pos x="38" y="162"/>
                </a:cxn>
                <a:cxn ang="0">
                  <a:pos x="56" y="136"/>
                </a:cxn>
                <a:cxn ang="0">
                  <a:pos x="73" y="111"/>
                </a:cxn>
                <a:cxn ang="0">
                  <a:pos x="73" y="111"/>
                </a:cxn>
                <a:cxn ang="0">
                  <a:pos x="107" y="60"/>
                </a:cxn>
                <a:cxn ang="0">
                  <a:pos x="123" y="35"/>
                </a:cxn>
                <a:cxn ang="0">
                  <a:pos x="136" y="7"/>
                </a:cxn>
                <a:cxn ang="0">
                  <a:pos x="136" y="7"/>
                </a:cxn>
                <a:cxn ang="0">
                  <a:pos x="136" y="5"/>
                </a:cxn>
                <a:cxn ang="0">
                  <a:pos x="136" y="4"/>
                </a:cxn>
                <a:cxn ang="0">
                  <a:pos x="133" y="0"/>
                </a:cxn>
                <a:cxn ang="0">
                  <a:pos x="130" y="0"/>
                </a:cxn>
                <a:cxn ang="0">
                  <a:pos x="129" y="0"/>
                </a:cxn>
                <a:cxn ang="0">
                  <a:pos x="126" y="0"/>
                </a:cxn>
                <a:cxn ang="0">
                  <a:pos x="125" y="2"/>
                </a:cxn>
                <a:cxn ang="0">
                  <a:pos x="125" y="2"/>
                </a:cxn>
              </a:cxnLst>
              <a:rect l="0" t="0" r="r" b="b"/>
              <a:pathLst>
                <a:path w="136" h="205">
                  <a:moveTo>
                    <a:pt x="125" y="2"/>
                  </a:moveTo>
                  <a:lnTo>
                    <a:pt x="125" y="2"/>
                  </a:lnTo>
                  <a:lnTo>
                    <a:pt x="119" y="17"/>
                  </a:lnTo>
                  <a:lnTo>
                    <a:pt x="111" y="31"/>
                  </a:lnTo>
                  <a:lnTo>
                    <a:pt x="94" y="58"/>
                  </a:lnTo>
                  <a:lnTo>
                    <a:pt x="57" y="113"/>
                  </a:lnTo>
                  <a:lnTo>
                    <a:pt x="57" y="113"/>
                  </a:lnTo>
                  <a:lnTo>
                    <a:pt x="22" y="164"/>
                  </a:lnTo>
                  <a:lnTo>
                    <a:pt x="22" y="164"/>
                  </a:lnTo>
                  <a:lnTo>
                    <a:pt x="15" y="172"/>
                  </a:lnTo>
                  <a:lnTo>
                    <a:pt x="9" y="180"/>
                  </a:lnTo>
                  <a:lnTo>
                    <a:pt x="4" y="188"/>
                  </a:lnTo>
                  <a:lnTo>
                    <a:pt x="1" y="192"/>
                  </a:lnTo>
                  <a:lnTo>
                    <a:pt x="0" y="197"/>
                  </a:lnTo>
                  <a:lnTo>
                    <a:pt x="0" y="197"/>
                  </a:lnTo>
                  <a:lnTo>
                    <a:pt x="0" y="200"/>
                  </a:lnTo>
                  <a:lnTo>
                    <a:pt x="0" y="202"/>
                  </a:lnTo>
                  <a:lnTo>
                    <a:pt x="4" y="204"/>
                  </a:lnTo>
                  <a:lnTo>
                    <a:pt x="6" y="205"/>
                  </a:lnTo>
                  <a:lnTo>
                    <a:pt x="7" y="204"/>
                  </a:lnTo>
                  <a:lnTo>
                    <a:pt x="9" y="202"/>
                  </a:lnTo>
                  <a:lnTo>
                    <a:pt x="10" y="201"/>
                  </a:lnTo>
                  <a:lnTo>
                    <a:pt x="10" y="201"/>
                  </a:lnTo>
                  <a:lnTo>
                    <a:pt x="11" y="196"/>
                  </a:lnTo>
                  <a:lnTo>
                    <a:pt x="14" y="192"/>
                  </a:lnTo>
                  <a:lnTo>
                    <a:pt x="22" y="180"/>
                  </a:lnTo>
                  <a:lnTo>
                    <a:pt x="31" y="171"/>
                  </a:lnTo>
                  <a:lnTo>
                    <a:pt x="38" y="162"/>
                  </a:lnTo>
                  <a:lnTo>
                    <a:pt x="38" y="162"/>
                  </a:lnTo>
                  <a:lnTo>
                    <a:pt x="56" y="136"/>
                  </a:lnTo>
                  <a:lnTo>
                    <a:pt x="73" y="111"/>
                  </a:lnTo>
                  <a:lnTo>
                    <a:pt x="73" y="111"/>
                  </a:lnTo>
                  <a:lnTo>
                    <a:pt x="107" y="60"/>
                  </a:lnTo>
                  <a:lnTo>
                    <a:pt x="123" y="35"/>
                  </a:lnTo>
                  <a:lnTo>
                    <a:pt x="136" y="7"/>
                  </a:lnTo>
                  <a:lnTo>
                    <a:pt x="136" y="7"/>
                  </a:lnTo>
                  <a:lnTo>
                    <a:pt x="136" y="5"/>
                  </a:lnTo>
                  <a:lnTo>
                    <a:pt x="136" y="4"/>
                  </a:lnTo>
                  <a:lnTo>
                    <a:pt x="133" y="0"/>
                  </a:lnTo>
                  <a:lnTo>
                    <a:pt x="130" y="0"/>
                  </a:lnTo>
                  <a:lnTo>
                    <a:pt x="129" y="0"/>
                  </a:lnTo>
                  <a:lnTo>
                    <a:pt x="126" y="0"/>
                  </a:lnTo>
                  <a:lnTo>
                    <a:pt x="125" y="2"/>
                  </a:lnTo>
                  <a:lnTo>
                    <a:pt x="125" y="2"/>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87" name="chenying0907 904"/>
            <p:cNvSpPr/>
            <p:nvPr/>
          </p:nvSpPr>
          <p:spPr bwMode="auto">
            <a:xfrm>
              <a:off x="3668713" y="3586163"/>
              <a:ext cx="38100" cy="55563"/>
            </a:xfrm>
            <a:custGeom>
              <a:avLst/>
              <a:gdLst/>
              <a:ahLst/>
              <a:cxnLst>
                <a:cxn ang="0">
                  <a:pos x="86" y="4"/>
                </a:cxn>
                <a:cxn ang="0">
                  <a:pos x="86" y="4"/>
                </a:cxn>
                <a:cxn ang="0">
                  <a:pos x="75" y="25"/>
                </a:cxn>
                <a:cxn ang="0">
                  <a:pos x="64" y="46"/>
                </a:cxn>
                <a:cxn ang="0">
                  <a:pos x="49" y="64"/>
                </a:cxn>
                <a:cxn ang="0">
                  <a:pos x="34" y="83"/>
                </a:cxn>
                <a:cxn ang="0">
                  <a:pos x="34" y="83"/>
                </a:cxn>
                <a:cxn ang="0">
                  <a:pos x="22" y="95"/>
                </a:cxn>
                <a:cxn ang="0">
                  <a:pos x="13" y="106"/>
                </a:cxn>
                <a:cxn ang="0">
                  <a:pos x="5" y="121"/>
                </a:cxn>
                <a:cxn ang="0">
                  <a:pos x="2" y="127"/>
                </a:cxn>
                <a:cxn ang="0">
                  <a:pos x="0" y="135"/>
                </a:cxn>
                <a:cxn ang="0">
                  <a:pos x="0" y="135"/>
                </a:cxn>
                <a:cxn ang="0">
                  <a:pos x="0" y="138"/>
                </a:cxn>
                <a:cxn ang="0">
                  <a:pos x="1" y="140"/>
                </a:cxn>
                <a:cxn ang="0">
                  <a:pos x="4" y="142"/>
                </a:cxn>
                <a:cxn ang="0">
                  <a:pos x="9" y="142"/>
                </a:cxn>
                <a:cxn ang="0">
                  <a:pos x="10" y="140"/>
                </a:cxn>
                <a:cxn ang="0">
                  <a:pos x="11" y="139"/>
                </a:cxn>
                <a:cxn ang="0">
                  <a:pos x="11" y="139"/>
                </a:cxn>
                <a:cxn ang="0">
                  <a:pos x="14" y="129"/>
                </a:cxn>
                <a:cxn ang="0">
                  <a:pos x="19" y="118"/>
                </a:cxn>
                <a:cxn ang="0">
                  <a:pos x="24" y="110"/>
                </a:cxn>
                <a:cxn ang="0">
                  <a:pos x="31" y="101"/>
                </a:cxn>
                <a:cxn ang="0">
                  <a:pos x="45" y="87"/>
                </a:cxn>
                <a:cxn ang="0">
                  <a:pos x="61" y="71"/>
                </a:cxn>
                <a:cxn ang="0">
                  <a:pos x="61" y="71"/>
                </a:cxn>
                <a:cxn ang="0">
                  <a:pos x="72" y="57"/>
                </a:cxn>
                <a:cxn ang="0">
                  <a:pos x="81" y="41"/>
                </a:cxn>
                <a:cxn ang="0">
                  <a:pos x="90" y="24"/>
                </a:cxn>
                <a:cxn ang="0">
                  <a:pos x="96" y="7"/>
                </a:cxn>
                <a:cxn ang="0">
                  <a:pos x="96" y="7"/>
                </a:cxn>
                <a:cxn ang="0">
                  <a:pos x="96" y="4"/>
                </a:cxn>
                <a:cxn ang="0">
                  <a:pos x="96" y="3"/>
                </a:cxn>
                <a:cxn ang="0">
                  <a:pos x="95" y="2"/>
                </a:cxn>
                <a:cxn ang="0">
                  <a:pos x="92" y="0"/>
                </a:cxn>
                <a:cxn ang="0">
                  <a:pos x="89" y="0"/>
                </a:cxn>
                <a:cxn ang="0">
                  <a:pos x="87" y="2"/>
                </a:cxn>
                <a:cxn ang="0">
                  <a:pos x="86" y="4"/>
                </a:cxn>
                <a:cxn ang="0">
                  <a:pos x="86" y="4"/>
                </a:cxn>
              </a:cxnLst>
              <a:rect l="0" t="0" r="r" b="b"/>
              <a:pathLst>
                <a:path w="96" h="142">
                  <a:moveTo>
                    <a:pt x="86" y="4"/>
                  </a:moveTo>
                  <a:lnTo>
                    <a:pt x="86" y="4"/>
                  </a:lnTo>
                  <a:lnTo>
                    <a:pt x="75" y="25"/>
                  </a:lnTo>
                  <a:lnTo>
                    <a:pt x="64" y="46"/>
                  </a:lnTo>
                  <a:lnTo>
                    <a:pt x="49" y="64"/>
                  </a:lnTo>
                  <a:lnTo>
                    <a:pt x="34" y="83"/>
                  </a:lnTo>
                  <a:lnTo>
                    <a:pt x="34" y="83"/>
                  </a:lnTo>
                  <a:lnTo>
                    <a:pt x="22" y="95"/>
                  </a:lnTo>
                  <a:lnTo>
                    <a:pt x="13" y="106"/>
                  </a:lnTo>
                  <a:lnTo>
                    <a:pt x="5" y="121"/>
                  </a:lnTo>
                  <a:lnTo>
                    <a:pt x="2" y="127"/>
                  </a:lnTo>
                  <a:lnTo>
                    <a:pt x="0" y="135"/>
                  </a:lnTo>
                  <a:lnTo>
                    <a:pt x="0" y="135"/>
                  </a:lnTo>
                  <a:lnTo>
                    <a:pt x="0" y="138"/>
                  </a:lnTo>
                  <a:lnTo>
                    <a:pt x="1" y="140"/>
                  </a:lnTo>
                  <a:lnTo>
                    <a:pt x="4" y="142"/>
                  </a:lnTo>
                  <a:lnTo>
                    <a:pt x="9" y="142"/>
                  </a:lnTo>
                  <a:lnTo>
                    <a:pt x="10" y="140"/>
                  </a:lnTo>
                  <a:lnTo>
                    <a:pt x="11" y="139"/>
                  </a:lnTo>
                  <a:lnTo>
                    <a:pt x="11" y="139"/>
                  </a:lnTo>
                  <a:lnTo>
                    <a:pt x="14" y="129"/>
                  </a:lnTo>
                  <a:lnTo>
                    <a:pt x="19" y="118"/>
                  </a:lnTo>
                  <a:lnTo>
                    <a:pt x="24" y="110"/>
                  </a:lnTo>
                  <a:lnTo>
                    <a:pt x="31" y="101"/>
                  </a:lnTo>
                  <a:lnTo>
                    <a:pt x="45" y="87"/>
                  </a:lnTo>
                  <a:lnTo>
                    <a:pt x="61" y="71"/>
                  </a:lnTo>
                  <a:lnTo>
                    <a:pt x="61" y="71"/>
                  </a:lnTo>
                  <a:lnTo>
                    <a:pt x="72" y="57"/>
                  </a:lnTo>
                  <a:lnTo>
                    <a:pt x="81" y="41"/>
                  </a:lnTo>
                  <a:lnTo>
                    <a:pt x="90" y="24"/>
                  </a:lnTo>
                  <a:lnTo>
                    <a:pt x="96" y="7"/>
                  </a:lnTo>
                  <a:lnTo>
                    <a:pt x="96" y="7"/>
                  </a:lnTo>
                  <a:lnTo>
                    <a:pt x="96" y="4"/>
                  </a:lnTo>
                  <a:lnTo>
                    <a:pt x="96" y="3"/>
                  </a:lnTo>
                  <a:lnTo>
                    <a:pt x="95" y="2"/>
                  </a:lnTo>
                  <a:lnTo>
                    <a:pt x="92" y="0"/>
                  </a:lnTo>
                  <a:lnTo>
                    <a:pt x="89" y="0"/>
                  </a:lnTo>
                  <a:lnTo>
                    <a:pt x="87" y="2"/>
                  </a:lnTo>
                  <a:lnTo>
                    <a:pt x="86" y="4"/>
                  </a:lnTo>
                  <a:lnTo>
                    <a:pt x="86" y="4"/>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88" name="chenying0907 905"/>
            <p:cNvSpPr/>
            <p:nvPr/>
          </p:nvSpPr>
          <p:spPr bwMode="auto">
            <a:xfrm>
              <a:off x="3271838" y="3430588"/>
              <a:ext cx="15875" cy="17463"/>
            </a:xfrm>
            <a:custGeom>
              <a:avLst/>
              <a:gdLst/>
              <a:ahLst/>
              <a:cxnLst>
                <a:cxn ang="0">
                  <a:pos x="34" y="2"/>
                </a:cxn>
                <a:cxn ang="0">
                  <a:pos x="34" y="2"/>
                </a:cxn>
                <a:cxn ang="0">
                  <a:pos x="25" y="8"/>
                </a:cxn>
                <a:cxn ang="0">
                  <a:pos x="16" y="16"/>
                </a:cxn>
                <a:cxn ang="0">
                  <a:pos x="8" y="25"/>
                </a:cxn>
                <a:cxn ang="0">
                  <a:pos x="2" y="34"/>
                </a:cxn>
                <a:cxn ang="0">
                  <a:pos x="2" y="34"/>
                </a:cxn>
                <a:cxn ang="0">
                  <a:pos x="0" y="37"/>
                </a:cxn>
                <a:cxn ang="0">
                  <a:pos x="0" y="38"/>
                </a:cxn>
                <a:cxn ang="0">
                  <a:pos x="2" y="40"/>
                </a:cxn>
                <a:cxn ang="0">
                  <a:pos x="3" y="41"/>
                </a:cxn>
                <a:cxn ang="0">
                  <a:pos x="7" y="42"/>
                </a:cxn>
                <a:cxn ang="0">
                  <a:pos x="9" y="42"/>
                </a:cxn>
                <a:cxn ang="0">
                  <a:pos x="11" y="40"/>
                </a:cxn>
                <a:cxn ang="0">
                  <a:pos x="11" y="40"/>
                </a:cxn>
                <a:cxn ang="0">
                  <a:pos x="17" y="32"/>
                </a:cxn>
                <a:cxn ang="0">
                  <a:pos x="24" y="24"/>
                </a:cxn>
                <a:cxn ang="0">
                  <a:pos x="32" y="17"/>
                </a:cxn>
                <a:cxn ang="0">
                  <a:pos x="39" y="11"/>
                </a:cxn>
                <a:cxn ang="0">
                  <a:pos x="39" y="11"/>
                </a:cxn>
                <a:cxn ang="0">
                  <a:pos x="41" y="10"/>
                </a:cxn>
                <a:cxn ang="0">
                  <a:pos x="42" y="8"/>
                </a:cxn>
                <a:cxn ang="0">
                  <a:pos x="41" y="3"/>
                </a:cxn>
                <a:cxn ang="0">
                  <a:pos x="39" y="2"/>
                </a:cxn>
                <a:cxn ang="0">
                  <a:pos x="38" y="0"/>
                </a:cxn>
                <a:cxn ang="0">
                  <a:pos x="36" y="0"/>
                </a:cxn>
                <a:cxn ang="0">
                  <a:pos x="34" y="2"/>
                </a:cxn>
                <a:cxn ang="0">
                  <a:pos x="34" y="2"/>
                </a:cxn>
              </a:cxnLst>
              <a:rect l="0" t="0" r="r" b="b"/>
              <a:pathLst>
                <a:path w="42" h="42">
                  <a:moveTo>
                    <a:pt x="34" y="2"/>
                  </a:moveTo>
                  <a:lnTo>
                    <a:pt x="34" y="2"/>
                  </a:lnTo>
                  <a:lnTo>
                    <a:pt x="25" y="8"/>
                  </a:lnTo>
                  <a:lnTo>
                    <a:pt x="16" y="16"/>
                  </a:lnTo>
                  <a:lnTo>
                    <a:pt x="8" y="25"/>
                  </a:lnTo>
                  <a:lnTo>
                    <a:pt x="2" y="34"/>
                  </a:lnTo>
                  <a:lnTo>
                    <a:pt x="2" y="34"/>
                  </a:lnTo>
                  <a:lnTo>
                    <a:pt x="0" y="37"/>
                  </a:lnTo>
                  <a:lnTo>
                    <a:pt x="0" y="38"/>
                  </a:lnTo>
                  <a:lnTo>
                    <a:pt x="2" y="40"/>
                  </a:lnTo>
                  <a:lnTo>
                    <a:pt x="3" y="41"/>
                  </a:lnTo>
                  <a:lnTo>
                    <a:pt x="7" y="42"/>
                  </a:lnTo>
                  <a:lnTo>
                    <a:pt x="9" y="42"/>
                  </a:lnTo>
                  <a:lnTo>
                    <a:pt x="11" y="40"/>
                  </a:lnTo>
                  <a:lnTo>
                    <a:pt x="11" y="40"/>
                  </a:lnTo>
                  <a:lnTo>
                    <a:pt x="17" y="32"/>
                  </a:lnTo>
                  <a:lnTo>
                    <a:pt x="24" y="24"/>
                  </a:lnTo>
                  <a:lnTo>
                    <a:pt x="32" y="17"/>
                  </a:lnTo>
                  <a:lnTo>
                    <a:pt x="39" y="11"/>
                  </a:lnTo>
                  <a:lnTo>
                    <a:pt x="39" y="11"/>
                  </a:lnTo>
                  <a:lnTo>
                    <a:pt x="41" y="10"/>
                  </a:lnTo>
                  <a:lnTo>
                    <a:pt x="42" y="8"/>
                  </a:lnTo>
                  <a:lnTo>
                    <a:pt x="41" y="3"/>
                  </a:lnTo>
                  <a:lnTo>
                    <a:pt x="39" y="2"/>
                  </a:lnTo>
                  <a:lnTo>
                    <a:pt x="38" y="0"/>
                  </a:lnTo>
                  <a:lnTo>
                    <a:pt x="36" y="0"/>
                  </a:lnTo>
                  <a:lnTo>
                    <a:pt x="34" y="2"/>
                  </a:lnTo>
                  <a:lnTo>
                    <a:pt x="34" y="2"/>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89" name="chenying0907 906"/>
            <p:cNvSpPr/>
            <p:nvPr/>
          </p:nvSpPr>
          <p:spPr bwMode="auto">
            <a:xfrm>
              <a:off x="3295651" y="3446463"/>
              <a:ext cx="20638" cy="20638"/>
            </a:xfrm>
            <a:custGeom>
              <a:avLst/>
              <a:gdLst/>
              <a:ahLst/>
              <a:cxnLst>
                <a:cxn ang="0">
                  <a:pos x="40" y="0"/>
                </a:cxn>
                <a:cxn ang="0">
                  <a:pos x="40" y="0"/>
                </a:cxn>
                <a:cxn ang="0">
                  <a:pos x="28" y="7"/>
                </a:cxn>
                <a:cxn ang="0">
                  <a:pos x="17" y="19"/>
                </a:cxn>
                <a:cxn ang="0">
                  <a:pos x="8" y="31"/>
                </a:cxn>
                <a:cxn ang="0">
                  <a:pos x="0" y="44"/>
                </a:cxn>
                <a:cxn ang="0">
                  <a:pos x="0" y="44"/>
                </a:cxn>
                <a:cxn ang="0">
                  <a:pos x="0" y="45"/>
                </a:cxn>
                <a:cxn ang="0">
                  <a:pos x="0" y="48"/>
                </a:cxn>
                <a:cxn ang="0">
                  <a:pos x="2" y="52"/>
                </a:cxn>
                <a:cxn ang="0">
                  <a:pos x="6" y="52"/>
                </a:cxn>
                <a:cxn ang="0">
                  <a:pos x="9" y="51"/>
                </a:cxn>
                <a:cxn ang="0">
                  <a:pos x="10" y="49"/>
                </a:cxn>
                <a:cxn ang="0">
                  <a:pos x="10" y="49"/>
                </a:cxn>
                <a:cxn ang="0">
                  <a:pos x="17" y="38"/>
                </a:cxn>
                <a:cxn ang="0">
                  <a:pos x="25" y="27"/>
                </a:cxn>
                <a:cxn ang="0">
                  <a:pos x="35" y="17"/>
                </a:cxn>
                <a:cxn ang="0">
                  <a:pos x="46" y="10"/>
                </a:cxn>
                <a:cxn ang="0">
                  <a:pos x="46" y="10"/>
                </a:cxn>
                <a:cxn ang="0">
                  <a:pos x="48" y="7"/>
                </a:cxn>
                <a:cxn ang="0">
                  <a:pos x="49" y="6"/>
                </a:cxn>
                <a:cxn ang="0">
                  <a:pos x="48" y="2"/>
                </a:cxn>
                <a:cxn ang="0">
                  <a:pos x="46" y="0"/>
                </a:cxn>
                <a:cxn ang="0">
                  <a:pos x="43" y="0"/>
                </a:cxn>
                <a:cxn ang="0">
                  <a:pos x="40" y="0"/>
                </a:cxn>
                <a:cxn ang="0">
                  <a:pos x="40" y="0"/>
                </a:cxn>
              </a:cxnLst>
              <a:rect l="0" t="0" r="r" b="b"/>
              <a:pathLst>
                <a:path w="49" h="52">
                  <a:moveTo>
                    <a:pt x="40" y="0"/>
                  </a:moveTo>
                  <a:lnTo>
                    <a:pt x="40" y="0"/>
                  </a:lnTo>
                  <a:lnTo>
                    <a:pt x="28" y="7"/>
                  </a:lnTo>
                  <a:lnTo>
                    <a:pt x="17" y="19"/>
                  </a:lnTo>
                  <a:lnTo>
                    <a:pt x="8" y="31"/>
                  </a:lnTo>
                  <a:lnTo>
                    <a:pt x="0" y="44"/>
                  </a:lnTo>
                  <a:lnTo>
                    <a:pt x="0" y="44"/>
                  </a:lnTo>
                  <a:lnTo>
                    <a:pt x="0" y="45"/>
                  </a:lnTo>
                  <a:lnTo>
                    <a:pt x="0" y="48"/>
                  </a:lnTo>
                  <a:lnTo>
                    <a:pt x="2" y="52"/>
                  </a:lnTo>
                  <a:lnTo>
                    <a:pt x="6" y="52"/>
                  </a:lnTo>
                  <a:lnTo>
                    <a:pt x="9" y="51"/>
                  </a:lnTo>
                  <a:lnTo>
                    <a:pt x="10" y="49"/>
                  </a:lnTo>
                  <a:lnTo>
                    <a:pt x="10" y="49"/>
                  </a:lnTo>
                  <a:lnTo>
                    <a:pt x="17" y="38"/>
                  </a:lnTo>
                  <a:lnTo>
                    <a:pt x="25" y="27"/>
                  </a:lnTo>
                  <a:lnTo>
                    <a:pt x="35" y="17"/>
                  </a:lnTo>
                  <a:lnTo>
                    <a:pt x="46" y="10"/>
                  </a:lnTo>
                  <a:lnTo>
                    <a:pt x="46" y="10"/>
                  </a:lnTo>
                  <a:lnTo>
                    <a:pt x="48" y="7"/>
                  </a:lnTo>
                  <a:lnTo>
                    <a:pt x="49" y="6"/>
                  </a:lnTo>
                  <a:lnTo>
                    <a:pt x="48" y="2"/>
                  </a:lnTo>
                  <a:lnTo>
                    <a:pt x="46" y="0"/>
                  </a:lnTo>
                  <a:lnTo>
                    <a:pt x="43" y="0"/>
                  </a:lnTo>
                  <a:lnTo>
                    <a:pt x="40" y="0"/>
                  </a:lnTo>
                  <a:lnTo>
                    <a:pt x="40" y="0"/>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90" name="chenying0907 907"/>
            <p:cNvSpPr/>
            <p:nvPr/>
          </p:nvSpPr>
          <p:spPr bwMode="auto">
            <a:xfrm>
              <a:off x="3322638" y="3460751"/>
              <a:ext cx="19050" cy="20638"/>
            </a:xfrm>
            <a:custGeom>
              <a:avLst/>
              <a:gdLst/>
              <a:ahLst/>
              <a:cxnLst>
                <a:cxn ang="0">
                  <a:pos x="35" y="2"/>
                </a:cxn>
                <a:cxn ang="0">
                  <a:pos x="35" y="2"/>
                </a:cxn>
                <a:cxn ang="0">
                  <a:pos x="31" y="7"/>
                </a:cxn>
                <a:cxn ang="0">
                  <a:pos x="27" y="13"/>
                </a:cxn>
                <a:cxn ang="0">
                  <a:pos x="18" y="22"/>
                </a:cxn>
                <a:cxn ang="0">
                  <a:pos x="8" y="32"/>
                </a:cxn>
                <a:cxn ang="0">
                  <a:pos x="4" y="37"/>
                </a:cxn>
                <a:cxn ang="0">
                  <a:pos x="1" y="44"/>
                </a:cxn>
                <a:cxn ang="0">
                  <a:pos x="1" y="44"/>
                </a:cxn>
                <a:cxn ang="0">
                  <a:pos x="0" y="47"/>
                </a:cxn>
                <a:cxn ang="0">
                  <a:pos x="1" y="48"/>
                </a:cxn>
                <a:cxn ang="0">
                  <a:pos x="4" y="52"/>
                </a:cxn>
                <a:cxn ang="0">
                  <a:pos x="5" y="52"/>
                </a:cxn>
                <a:cxn ang="0">
                  <a:pos x="8" y="52"/>
                </a:cxn>
                <a:cxn ang="0">
                  <a:pos x="9" y="52"/>
                </a:cxn>
                <a:cxn ang="0">
                  <a:pos x="10" y="49"/>
                </a:cxn>
                <a:cxn ang="0">
                  <a:pos x="10" y="49"/>
                </a:cxn>
                <a:cxn ang="0">
                  <a:pos x="14" y="43"/>
                </a:cxn>
                <a:cxn ang="0">
                  <a:pos x="18" y="37"/>
                </a:cxn>
                <a:cxn ang="0">
                  <a:pos x="27" y="28"/>
                </a:cxn>
                <a:cxn ang="0">
                  <a:pos x="36" y="19"/>
                </a:cxn>
                <a:cxn ang="0">
                  <a:pos x="42" y="14"/>
                </a:cxn>
                <a:cxn ang="0">
                  <a:pos x="46" y="7"/>
                </a:cxn>
                <a:cxn ang="0">
                  <a:pos x="46" y="7"/>
                </a:cxn>
                <a:cxn ang="0">
                  <a:pos x="46" y="5"/>
                </a:cxn>
                <a:cxn ang="0">
                  <a:pos x="46" y="3"/>
                </a:cxn>
                <a:cxn ang="0">
                  <a:pos x="43" y="0"/>
                </a:cxn>
                <a:cxn ang="0">
                  <a:pos x="39" y="0"/>
                </a:cxn>
                <a:cxn ang="0">
                  <a:pos x="36" y="0"/>
                </a:cxn>
                <a:cxn ang="0">
                  <a:pos x="35" y="2"/>
                </a:cxn>
                <a:cxn ang="0">
                  <a:pos x="35" y="2"/>
                </a:cxn>
              </a:cxnLst>
              <a:rect l="0" t="0" r="r" b="b"/>
              <a:pathLst>
                <a:path w="46" h="52">
                  <a:moveTo>
                    <a:pt x="35" y="2"/>
                  </a:moveTo>
                  <a:lnTo>
                    <a:pt x="35" y="2"/>
                  </a:lnTo>
                  <a:lnTo>
                    <a:pt x="31" y="7"/>
                  </a:lnTo>
                  <a:lnTo>
                    <a:pt x="27" y="13"/>
                  </a:lnTo>
                  <a:lnTo>
                    <a:pt x="18" y="22"/>
                  </a:lnTo>
                  <a:lnTo>
                    <a:pt x="8" y="32"/>
                  </a:lnTo>
                  <a:lnTo>
                    <a:pt x="4" y="37"/>
                  </a:lnTo>
                  <a:lnTo>
                    <a:pt x="1" y="44"/>
                  </a:lnTo>
                  <a:lnTo>
                    <a:pt x="1" y="44"/>
                  </a:lnTo>
                  <a:lnTo>
                    <a:pt x="0" y="47"/>
                  </a:lnTo>
                  <a:lnTo>
                    <a:pt x="1" y="48"/>
                  </a:lnTo>
                  <a:lnTo>
                    <a:pt x="4" y="52"/>
                  </a:lnTo>
                  <a:lnTo>
                    <a:pt x="5" y="52"/>
                  </a:lnTo>
                  <a:lnTo>
                    <a:pt x="8" y="52"/>
                  </a:lnTo>
                  <a:lnTo>
                    <a:pt x="9" y="52"/>
                  </a:lnTo>
                  <a:lnTo>
                    <a:pt x="10" y="49"/>
                  </a:lnTo>
                  <a:lnTo>
                    <a:pt x="10" y="49"/>
                  </a:lnTo>
                  <a:lnTo>
                    <a:pt x="14" y="43"/>
                  </a:lnTo>
                  <a:lnTo>
                    <a:pt x="18" y="37"/>
                  </a:lnTo>
                  <a:lnTo>
                    <a:pt x="27" y="28"/>
                  </a:lnTo>
                  <a:lnTo>
                    <a:pt x="36" y="19"/>
                  </a:lnTo>
                  <a:lnTo>
                    <a:pt x="42" y="14"/>
                  </a:lnTo>
                  <a:lnTo>
                    <a:pt x="46" y="7"/>
                  </a:lnTo>
                  <a:lnTo>
                    <a:pt x="46" y="7"/>
                  </a:lnTo>
                  <a:lnTo>
                    <a:pt x="46" y="5"/>
                  </a:lnTo>
                  <a:lnTo>
                    <a:pt x="46" y="3"/>
                  </a:lnTo>
                  <a:lnTo>
                    <a:pt x="43" y="0"/>
                  </a:lnTo>
                  <a:lnTo>
                    <a:pt x="39" y="0"/>
                  </a:lnTo>
                  <a:lnTo>
                    <a:pt x="36" y="0"/>
                  </a:lnTo>
                  <a:lnTo>
                    <a:pt x="35" y="2"/>
                  </a:lnTo>
                  <a:lnTo>
                    <a:pt x="35" y="2"/>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91" name="chenying0907 908"/>
            <p:cNvSpPr/>
            <p:nvPr/>
          </p:nvSpPr>
          <p:spPr bwMode="auto">
            <a:xfrm>
              <a:off x="3348038" y="3482976"/>
              <a:ext cx="23813" cy="26988"/>
            </a:xfrm>
            <a:custGeom>
              <a:avLst/>
              <a:gdLst/>
              <a:ahLst/>
              <a:cxnLst>
                <a:cxn ang="0">
                  <a:pos x="53" y="1"/>
                </a:cxn>
                <a:cxn ang="0">
                  <a:pos x="53" y="1"/>
                </a:cxn>
                <a:cxn ang="0">
                  <a:pos x="43" y="8"/>
                </a:cxn>
                <a:cxn ang="0">
                  <a:pos x="36" y="14"/>
                </a:cxn>
                <a:cxn ang="0">
                  <a:pos x="29" y="22"/>
                </a:cxn>
                <a:cxn ang="0">
                  <a:pos x="22" y="30"/>
                </a:cxn>
                <a:cxn ang="0">
                  <a:pos x="22" y="30"/>
                </a:cxn>
                <a:cxn ang="0">
                  <a:pos x="9" y="46"/>
                </a:cxn>
                <a:cxn ang="0">
                  <a:pos x="4" y="52"/>
                </a:cxn>
                <a:cxn ang="0">
                  <a:pos x="0" y="61"/>
                </a:cxn>
                <a:cxn ang="0">
                  <a:pos x="0" y="61"/>
                </a:cxn>
                <a:cxn ang="0">
                  <a:pos x="0" y="64"/>
                </a:cxn>
                <a:cxn ang="0">
                  <a:pos x="0" y="65"/>
                </a:cxn>
                <a:cxn ang="0">
                  <a:pos x="2" y="66"/>
                </a:cxn>
                <a:cxn ang="0">
                  <a:pos x="4" y="68"/>
                </a:cxn>
                <a:cxn ang="0">
                  <a:pos x="8" y="68"/>
                </a:cxn>
                <a:cxn ang="0">
                  <a:pos x="9" y="66"/>
                </a:cxn>
                <a:cxn ang="0">
                  <a:pos x="11" y="64"/>
                </a:cxn>
                <a:cxn ang="0">
                  <a:pos x="11" y="64"/>
                </a:cxn>
                <a:cxn ang="0">
                  <a:pos x="15" y="57"/>
                </a:cxn>
                <a:cxn ang="0">
                  <a:pos x="20" y="51"/>
                </a:cxn>
                <a:cxn ang="0">
                  <a:pos x="29" y="39"/>
                </a:cxn>
                <a:cxn ang="0">
                  <a:pos x="29" y="39"/>
                </a:cxn>
                <a:cxn ang="0">
                  <a:pos x="36" y="31"/>
                </a:cxn>
                <a:cxn ang="0">
                  <a:pos x="42" y="23"/>
                </a:cxn>
                <a:cxn ang="0">
                  <a:pos x="50" y="17"/>
                </a:cxn>
                <a:cxn ang="0">
                  <a:pos x="58" y="10"/>
                </a:cxn>
                <a:cxn ang="0">
                  <a:pos x="58" y="10"/>
                </a:cxn>
                <a:cxn ang="0">
                  <a:pos x="59" y="9"/>
                </a:cxn>
                <a:cxn ang="0">
                  <a:pos x="60" y="6"/>
                </a:cxn>
                <a:cxn ang="0">
                  <a:pos x="59" y="2"/>
                </a:cxn>
                <a:cxn ang="0">
                  <a:pos x="58" y="1"/>
                </a:cxn>
                <a:cxn ang="0">
                  <a:pos x="56" y="0"/>
                </a:cxn>
                <a:cxn ang="0">
                  <a:pos x="54" y="0"/>
                </a:cxn>
                <a:cxn ang="0">
                  <a:pos x="53" y="1"/>
                </a:cxn>
                <a:cxn ang="0">
                  <a:pos x="53" y="1"/>
                </a:cxn>
              </a:cxnLst>
              <a:rect l="0" t="0" r="r" b="b"/>
              <a:pathLst>
                <a:path w="60" h="68">
                  <a:moveTo>
                    <a:pt x="53" y="1"/>
                  </a:moveTo>
                  <a:lnTo>
                    <a:pt x="53" y="1"/>
                  </a:lnTo>
                  <a:lnTo>
                    <a:pt x="43" y="8"/>
                  </a:lnTo>
                  <a:lnTo>
                    <a:pt x="36" y="14"/>
                  </a:lnTo>
                  <a:lnTo>
                    <a:pt x="29" y="22"/>
                  </a:lnTo>
                  <a:lnTo>
                    <a:pt x="22" y="30"/>
                  </a:lnTo>
                  <a:lnTo>
                    <a:pt x="22" y="30"/>
                  </a:lnTo>
                  <a:lnTo>
                    <a:pt x="9" y="46"/>
                  </a:lnTo>
                  <a:lnTo>
                    <a:pt x="4" y="52"/>
                  </a:lnTo>
                  <a:lnTo>
                    <a:pt x="0" y="61"/>
                  </a:lnTo>
                  <a:lnTo>
                    <a:pt x="0" y="61"/>
                  </a:lnTo>
                  <a:lnTo>
                    <a:pt x="0" y="64"/>
                  </a:lnTo>
                  <a:lnTo>
                    <a:pt x="0" y="65"/>
                  </a:lnTo>
                  <a:lnTo>
                    <a:pt x="2" y="66"/>
                  </a:lnTo>
                  <a:lnTo>
                    <a:pt x="4" y="68"/>
                  </a:lnTo>
                  <a:lnTo>
                    <a:pt x="8" y="68"/>
                  </a:lnTo>
                  <a:lnTo>
                    <a:pt x="9" y="66"/>
                  </a:lnTo>
                  <a:lnTo>
                    <a:pt x="11" y="64"/>
                  </a:lnTo>
                  <a:lnTo>
                    <a:pt x="11" y="64"/>
                  </a:lnTo>
                  <a:lnTo>
                    <a:pt x="15" y="57"/>
                  </a:lnTo>
                  <a:lnTo>
                    <a:pt x="20" y="51"/>
                  </a:lnTo>
                  <a:lnTo>
                    <a:pt x="29" y="39"/>
                  </a:lnTo>
                  <a:lnTo>
                    <a:pt x="29" y="39"/>
                  </a:lnTo>
                  <a:lnTo>
                    <a:pt x="36" y="31"/>
                  </a:lnTo>
                  <a:lnTo>
                    <a:pt x="42" y="23"/>
                  </a:lnTo>
                  <a:lnTo>
                    <a:pt x="50" y="17"/>
                  </a:lnTo>
                  <a:lnTo>
                    <a:pt x="58" y="10"/>
                  </a:lnTo>
                  <a:lnTo>
                    <a:pt x="58" y="10"/>
                  </a:lnTo>
                  <a:lnTo>
                    <a:pt x="59" y="9"/>
                  </a:lnTo>
                  <a:lnTo>
                    <a:pt x="60" y="6"/>
                  </a:lnTo>
                  <a:lnTo>
                    <a:pt x="59" y="2"/>
                  </a:lnTo>
                  <a:lnTo>
                    <a:pt x="58" y="1"/>
                  </a:lnTo>
                  <a:lnTo>
                    <a:pt x="56" y="0"/>
                  </a:lnTo>
                  <a:lnTo>
                    <a:pt x="54" y="0"/>
                  </a:lnTo>
                  <a:lnTo>
                    <a:pt x="53" y="1"/>
                  </a:lnTo>
                  <a:lnTo>
                    <a:pt x="53" y="1"/>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92" name="chenying0907 909"/>
            <p:cNvSpPr/>
            <p:nvPr/>
          </p:nvSpPr>
          <p:spPr bwMode="auto">
            <a:xfrm>
              <a:off x="3398838" y="3498851"/>
              <a:ext cx="20638" cy="30163"/>
            </a:xfrm>
            <a:custGeom>
              <a:avLst/>
              <a:gdLst/>
              <a:ahLst/>
              <a:cxnLst>
                <a:cxn ang="0">
                  <a:pos x="42" y="1"/>
                </a:cxn>
                <a:cxn ang="0">
                  <a:pos x="42" y="1"/>
                </a:cxn>
                <a:cxn ang="0">
                  <a:pos x="31" y="20"/>
                </a:cxn>
                <a:cxn ang="0">
                  <a:pos x="31" y="20"/>
                </a:cxn>
                <a:cxn ang="0">
                  <a:pos x="25" y="31"/>
                </a:cxn>
                <a:cxn ang="0">
                  <a:pos x="22" y="37"/>
                </a:cxn>
                <a:cxn ang="0">
                  <a:pos x="18" y="42"/>
                </a:cxn>
                <a:cxn ang="0">
                  <a:pos x="18" y="42"/>
                </a:cxn>
                <a:cxn ang="0">
                  <a:pos x="6" y="54"/>
                </a:cxn>
                <a:cxn ang="0">
                  <a:pos x="2" y="60"/>
                </a:cxn>
                <a:cxn ang="0">
                  <a:pos x="0" y="68"/>
                </a:cxn>
                <a:cxn ang="0">
                  <a:pos x="0" y="68"/>
                </a:cxn>
                <a:cxn ang="0">
                  <a:pos x="0" y="71"/>
                </a:cxn>
                <a:cxn ang="0">
                  <a:pos x="1" y="72"/>
                </a:cxn>
                <a:cxn ang="0">
                  <a:pos x="4" y="75"/>
                </a:cxn>
                <a:cxn ang="0">
                  <a:pos x="6" y="75"/>
                </a:cxn>
                <a:cxn ang="0">
                  <a:pos x="9" y="75"/>
                </a:cxn>
                <a:cxn ang="0">
                  <a:pos x="10" y="73"/>
                </a:cxn>
                <a:cxn ang="0">
                  <a:pos x="10" y="71"/>
                </a:cxn>
                <a:cxn ang="0">
                  <a:pos x="10" y="71"/>
                </a:cxn>
                <a:cxn ang="0">
                  <a:pos x="11" y="67"/>
                </a:cxn>
                <a:cxn ang="0">
                  <a:pos x="13" y="64"/>
                </a:cxn>
                <a:cxn ang="0">
                  <a:pos x="18" y="58"/>
                </a:cxn>
                <a:cxn ang="0">
                  <a:pos x="25" y="52"/>
                </a:cxn>
                <a:cxn ang="0">
                  <a:pos x="28" y="46"/>
                </a:cxn>
                <a:cxn ang="0">
                  <a:pos x="28" y="46"/>
                </a:cxn>
                <a:cxn ang="0">
                  <a:pos x="40" y="26"/>
                </a:cxn>
                <a:cxn ang="0">
                  <a:pos x="52" y="8"/>
                </a:cxn>
                <a:cxn ang="0">
                  <a:pos x="52" y="8"/>
                </a:cxn>
                <a:cxn ang="0">
                  <a:pos x="53" y="5"/>
                </a:cxn>
                <a:cxn ang="0">
                  <a:pos x="52" y="4"/>
                </a:cxn>
                <a:cxn ang="0">
                  <a:pos x="49" y="0"/>
                </a:cxn>
                <a:cxn ang="0">
                  <a:pos x="46" y="0"/>
                </a:cxn>
                <a:cxn ang="0">
                  <a:pos x="44" y="0"/>
                </a:cxn>
                <a:cxn ang="0">
                  <a:pos x="42" y="1"/>
                </a:cxn>
                <a:cxn ang="0">
                  <a:pos x="42" y="1"/>
                </a:cxn>
              </a:cxnLst>
              <a:rect l="0" t="0" r="r" b="b"/>
              <a:pathLst>
                <a:path w="53" h="75">
                  <a:moveTo>
                    <a:pt x="42" y="1"/>
                  </a:moveTo>
                  <a:lnTo>
                    <a:pt x="42" y="1"/>
                  </a:lnTo>
                  <a:lnTo>
                    <a:pt x="31" y="20"/>
                  </a:lnTo>
                  <a:lnTo>
                    <a:pt x="31" y="20"/>
                  </a:lnTo>
                  <a:lnTo>
                    <a:pt x="25" y="31"/>
                  </a:lnTo>
                  <a:lnTo>
                    <a:pt x="22" y="37"/>
                  </a:lnTo>
                  <a:lnTo>
                    <a:pt x="18" y="42"/>
                  </a:lnTo>
                  <a:lnTo>
                    <a:pt x="18" y="42"/>
                  </a:lnTo>
                  <a:lnTo>
                    <a:pt x="6" y="54"/>
                  </a:lnTo>
                  <a:lnTo>
                    <a:pt x="2" y="60"/>
                  </a:lnTo>
                  <a:lnTo>
                    <a:pt x="0" y="68"/>
                  </a:lnTo>
                  <a:lnTo>
                    <a:pt x="0" y="68"/>
                  </a:lnTo>
                  <a:lnTo>
                    <a:pt x="0" y="71"/>
                  </a:lnTo>
                  <a:lnTo>
                    <a:pt x="1" y="72"/>
                  </a:lnTo>
                  <a:lnTo>
                    <a:pt x="4" y="75"/>
                  </a:lnTo>
                  <a:lnTo>
                    <a:pt x="6" y="75"/>
                  </a:lnTo>
                  <a:lnTo>
                    <a:pt x="9" y="75"/>
                  </a:lnTo>
                  <a:lnTo>
                    <a:pt x="10" y="73"/>
                  </a:lnTo>
                  <a:lnTo>
                    <a:pt x="10" y="71"/>
                  </a:lnTo>
                  <a:lnTo>
                    <a:pt x="10" y="71"/>
                  </a:lnTo>
                  <a:lnTo>
                    <a:pt x="11" y="67"/>
                  </a:lnTo>
                  <a:lnTo>
                    <a:pt x="13" y="64"/>
                  </a:lnTo>
                  <a:lnTo>
                    <a:pt x="18" y="58"/>
                  </a:lnTo>
                  <a:lnTo>
                    <a:pt x="25" y="52"/>
                  </a:lnTo>
                  <a:lnTo>
                    <a:pt x="28" y="46"/>
                  </a:lnTo>
                  <a:lnTo>
                    <a:pt x="28" y="46"/>
                  </a:lnTo>
                  <a:lnTo>
                    <a:pt x="40" y="26"/>
                  </a:lnTo>
                  <a:lnTo>
                    <a:pt x="52" y="8"/>
                  </a:lnTo>
                  <a:lnTo>
                    <a:pt x="52" y="8"/>
                  </a:lnTo>
                  <a:lnTo>
                    <a:pt x="53" y="5"/>
                  </a:lnTo>
                  <a:lnTo>
                    <a:pt x="52" y="4"/>
                  </a:lnTo>
                  <a:lnTo>
                    <a:pt x="49" y="0"/>
                  </a:lnTo>
                  <a:lnTo>
                    <a:pt x="46" y="0"/>
                  </a:lnTo>
                  <a:lnTo>
                    <a:pt x="44" y="0"/>
                  </a:lnTo>
                  <a:lnTo>
                    <a:pt x="42" y="1"/>
                  </a:lnTo>
                  <a:lnTo>
                    <a:pt x="42" y="1"/>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93" name="chenying0907 910"/>
            <p:cNvSpPr/>
            <p:nvPr/>
          </p:nvSpPr>
          <p:spPr bwMode="auto">
            <a:xfrm>
              <a:off x="3460751" y="3505201"/>
              <a:ext cx="17463" cy="26988"/>
            </a:xfrm>
            <a:custGeom>
              <a:avLst/>
              <a:gdLst/>
              <a:ahLst/>
              <a:cxnLst>
                <a:cxn ang="0">
                  <a:pos x="36" y="2"/>
                </a:cxn>
                <a:cxn ang="0">
                  <a:pos x="36" y="2"/>
                </a:cxn>
                <a:cxn ang="0">
                  <a:pos x="30" y="8"/>
                </a:cxn>
                <a:cxn ang="0">
                  <a:pos x="27" y="16"/>
                </a:cxn>
                <a:cxn ang="0">
                  <a:pos x="17" y="30"/>
                </a:cxn>
                <a:cxn ang="0">
                  <a:pos x="11" y="46"/>
                </a:cxn>
                <a:cxn ang="0">
                  <a:pos x="2" y="61"/>
                </a:cxn>
                <a:cxn ang="0">
                  <a:pos x="2" y="61"/>
                </a:cxn>
                <a:cxn ang="0">
                  <a:pos x="0" y="62"/>
                </a:cxn>
                <a:cxn ang="0">
                  <a:pos x="0" y="64"/>
                </a:cxn>
                <a:cxn ang="0">
                  <a:pos x="2" y="66"/>
                </a:cxn>
                <a:cxn ang="0">
                  <a:pos x="3" y="67"/>
                </a:cxn>
                <a:cxn ang="0">
                  <a:pos x="7" y="68"/>
                </a:cxn>
                <a:cxn ang="0">
                  <a:pos x="10" y="67"/>
                </a:cxn>
                <a:cxn ang="0">
                  <a:pos x="11" y="66"/>
                </a:cxn>
                <a:cxn ang="0">
                  <a:pos x="11" y="66"/>
                </a:cxn>
                <a:cxn ang="0">
                  <a:pos x="20" y="53"/>
                </a:cxn>
                <a:cxn ang="0">
                  <a:pos x="27" y="37"/>
                </a:cxn>
                <a:cxn ang="0">
                  <a:pos x="34" y="23"/>
                </a:cxn>
                <a:cxn ang="0">
                  <a:pos x="40" y="16"/>
                </a:cxn>
                <a:cxn ang="0">
                  <a:pos x="45" y="10"/>
                </a:cxn>
                <a:cxn ang="0">
                  <a:pos x="45" y="10"/>
                </a:cxn>
                <a:cxn ang="0">
                  <a:pos x="46" y="8"/>
                </a:cxn>
                <a:cxn ang="0">
                  <a:pos x="46" y="6"/>
                </a:cxn>
                <a:cxn ang="0">
                  <a:pos x="44" y="2"/>
                </a:cxn>
                <a:cxn ang="0">
                  <a:pos x="41" y="0"/>
                </a:cxn>
                <a:cxn ang="0">
                  <a:pos x="38" y="0"/>
                </a:cxn>
                <a:cxn ang="0">
                  <a:pos x="36" y="2"/>
                </a:cxn>
                <a:cxn ang="0">
                  <a:pos x="36" y="2"/>
                </a:cxn>
              </a:cxnLst>
              <a:rect l="0" t="0" r="r" b="b"/>
              <a:pathLst>
                <a:path w="46" h="68">
                  <a:moveTo>
                    <a:pt x="36" y="2"/>
                  </a:moveTo>
                  <a:lnTo>
                    <a:pt x="36" y="2"/>
                  </a:lnTo>
                  <a:lnTo>
                    <a:pt x="30" y="8"/>
                  </a:lnTo>
                  <a:lnTo>
                    <a:pt x="27" y="16"/>
                  </a:lnTo>
                  <a:lnTo>
                    <a:pt x="17" y="30"/>
                  </a:lnTo>
                  <a:lnTo>
                    <a:pt x="11" y="46"/>
                  </a:lnTo>
                  <a:lnTo>
                    <a:pt x="2" y="61"/>
                  </a:lnTo>
                  <a:lnTo>
                    <a:pt x="2" y="61"/>
                  </a:lnTo>
                  <a:lnTo>
                    <a:pt x="0" y="62"/>
                  </a:lnTo>
                  <a:lnTo>
                    <a:pt x="0" y="64"/>
                  </a:lnTo>
                  <a:lnTo>
                    <a:pt x="2" y="66"/>
                  </a:lnTo>
                  <a:lnTo>
                    <a:pt x="3" y="67"/>
                  </a:lnTo>
                  <a:lnTo>
                    <a:pt x="7" y="68"/>
                  </a:lnTo>
                  <a:lnTo>
                    <a:pt x="10" y="67"/>
                  </a:lnTo>
                  <a:lnTo>
                    <a:pt x="11" y="66"/>
                  </a:lnTo>
                  <a:lnTo>
                    <a:pt x="11" y="66"/>
                  </a:lnTo>
                  <a:lnTo>
                    <a:pt x="20" y="53"/>
                  </a:lnTo>
                  <a:lnTo>
                    <a:pt x="27" y="37"/>
                  </a:lnTo>
                  <a:lnTo>
                    <a:pt x="34" y="23"/>
                  </a:lnTo>
                  <a:lnTo>
                    <a:pt x="40" y="16"/>
                  </a:lnTo>
                  <a:lnTo>
                    <a:pt x="45" y="10"/>
                  </a:lnTo>
                  <a:lnTo>
                    <a:pt x="45" y="10"/>
                  </a:lnTo>
                  <a:lnTo>
                    <a:pt x="46" y="8"/>
                  </a:lnTo>
                  <a:lnTo>
                    <a:pt x="46" y="6"/>
                  </a:lnTo>
                  <a:lnTo>
                    <a:pt x="44" y="2"/>
                  </a:lnTo>
                  <a:lnTo>
                    <a:pt x="41" y="0"/>
                  </a:lnTo>
                  <a:lnTo>
                    <a:pt x="38" y="0"/>
                  </a:lnTo>
                  <a:lnTo>
                    <a:pt x="36" y="2"/>
                  </a:lnTo>
                  <a:lnTo>
                    <a:pt x="36" y="2"/>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94" name="chenying0907 911"/>
            <p:cNvSpPr/>
            <p:nvPr/>
          </p:nvSpPr>
          <p:spPr bwMode="auto">
            <a:xfrm>
              <a:off x="3506788" y="3503613"/>
              <a:ext cx="25400" cy="31750"/>
            </a:xfrm>
            <a:custGeom>
              <a:avLst/>
              <a:gdLst/>
              <a:ahLst/>
              <a:cxnLst>
                <a:cxn ang="0">
                  <a:pos x="52" y="2"/>
                </a:cxn>
                <a:cxn ang="0">
                  <a:pos x="52" y="2"/>
                </a:cxn>
                <a:cxn ang="0">
                  <a:pos x="43" y="8"/>
                </a:cxn>
                <a:cxn ang="0">
                  <a:pos x="34" y="15"/>
                </a:cxn>
                <a:cxn ang="0">
                  <a:pos x="26" y="24"/>
                </a:cxn>
                <a:cxn ang="0">
                  <a:pos x="20" y="32"/>
                </a:cxn>
                <a:cxn ang="0">
                  <a:pos x="13" y="42"/>
                </a:cxn>
                <a:cxn ang="0">
                  <a:pos x="9" y="51"/>
                </a:cxn>
                <a:cxn ang="0">
                  <a:pos x="4" y="62"/>
                </a:cxn>
                <a:cxn ang="0">
                  <a:pos x="0" y="74"/>
                </a:cxn>
                <a:cxn ang="0">
                  <a:pos x="0" y="74"/>
                </a:cxn>
                <a:cxn ang="0">
                  <a:pos x="0" y="75"/>
                </a:cxn>
                <a:cxn ang="0">
                  <a:pos x="1" y="78"/>
                </a:cxn>
                <a:cxn ang="0">
                  <a:pos x="4" y="80"/>
                </a:cxn>
                <a:cxn ang="0">
                  <a:pos x="9" y="80"/>
                </a:cxn>
                <a:cxn ang="0">
                  <a:pos x="11" y="79"/>
                </a:cxn>
                <a:cxn ang="0">
                  <a:pos x="12" y="76"/>
                </a:cxn>
                <a:cxn ang="0">
                  <a:pos x="12" y="76"/>
                </a:cxn>
                <a:cxn ang="0">
                  <a:pos x="18" y="57"/>
                </a:cxn>
                <a:cxn ang="0">
                  <a:pos x="24" y="48"/>
                </a:cxn>
                <a:cxn ang="0">
                  <a:pos x="29" y="40"/>
                </a:cxn>
                <a:cxn ang="0">
                  <a:pos x="35" y="31"/>
                </a:cxn>
                <a:cxn ang="0">
                  <a:pos x="42" y="24"/>
                </a:cxn>
                <a:cxn ang="0">
                  <a:pos x="50" y="17"/>
                </a:cxn>
                <a:cxn ang="0">
                  <a:pos x="59" y="11"/>
                </a:cxn>
                <a:cxn ang="0">
                  <a:pos x="59" y="11"/>
                </a:cxn>
                <a:cxn ang="0">
                  <a:pos x="60" y="10"/>
                </a:cxn>
                <a:cxn ang="0">
                  <a:pos x="62" y="7"/>
                </a:cxn>
                <a:cxn ang="0">
                  <a:pos x="60" y="3"/>
                </a:cxn>
                <a:cxn ang="0">
                  <a:pos x="58" y="0"/>
                </a:cxn>
                <a:cxn ang="0">
                  <a:pos x="55" y="0"/>
                </a:cxn>
                <a:cxn ang="0">
                  <a:pos x="52" y="2"/>
                </a:cxn>
                <a:cxn ang="0">
                  <a:pos x="52" y="2"/>
                </a:cxn>
              </a:cxnLst>
              <a:rect l="0" t="0" r="r" b="b"/>
              <a:pathLst>
                <a:path w="62" h="80">
                  <a:moveTo>
                    <a:pt x="52" y="2"/>
                  </a:moveTo>
                  <a:lnTo>
                    <a:pt x="52" y="2"/>
                  </a:lnTo>
                  <a:lnTo>
                    <a:pt x="43" y="8"/>
                  </a:lnTo>
                  <a:lnTo>
                    <a:pt x="34" y="15"/>
                  </a:lnTo>
                  <a:lnTo>
                    <a:pt x="26" y="24"/>
                  </a:lnTo>
                  <a:lnTo>
                    <a:pt x="20" y="32"/>
                  </a:lnTo>
                  <a:lnTo>
                    <a:pt x="13" y="42"/>
                  </a:lnTo>
                  <a:lnTo>
                    <a:pt x="9" y="51"/>
                  </a:lnTo>
                  <a:lnTo>
                    <a:pt x="4" y="62"/>
                  </a:lnTo>
                  <a:lnTo>
                    <a:pt x="0" y="74"/>
                  </a:lnTo>
                  <a:lnTo>
                    <a:pt x="0" y="74"/>
                  </a:lnTo>
                  <a:lnTo>
                    <a:pt x="0" y="75"/>
                  </a:lnTo>
                  <a:lnTo>
                    <a:pt x="1" y="78"/>
                  </a:lnTo>
                  <a:lnTo>
                    <a:pt x="4" y="80"/>
                  </a:lnTo>
                  <a:lnTo>
                    <a:pt x="9" y="80"/>
                  </a:lnTo>
                  <a:lnTo>
                    <a:pt x="11" y="79"/>
                  </a:lnTo>
                  <a:lnTo>
                    <a:pt x="12" y="76"/>
                  </a:lnTo>
                  <a:lnTo>
                    <a:pt x="12" y="76"/>
                  </a:lnTo>
                  <a:lnTo>
                    <a:pt x="18" y="57"/>
                  </a:lnTo>
                  <a:lnTo>
                    <a:pt x="24" y="48"/>
                  </a:lnTo>
                  <a:lnTo>
                    <a:pt x="29" y="40"/>
                  </a:lnTo>
                  <a:lnTo>
                    <a:pt x="35" y="31"/>
                  </a:lnTo>
                  <a:lnTo>
                    <a:pt x="42" y="24"/>
                  </a:lnTo>
                  <a:lnTo>
                    <a:pt x="50" y="17"/>
                  </a:lnTo>
                  <a:lnTo>
                    <a:pt x="59" y="11"/>
                  </a:lnTo>
                  <a:lnTo>
                    <a:pt x="59" y="11"/>
                  </a:lnTo>
                  <a:lnTo>
                    <a:pt x="60" y="10"/>
                  </a:lnTo>
                  <a:lnTo>
                    <a:pt x="62" y="7"/>
                  </a:lnTo>
                  <a:lnTo>
                    <a:pt x="60" y="3"/>
                  </a:lnTo>
                  <a:lnTo>
                    <a:pt x="58" y="0"/>
                  </a:lnTo>
                  <a:lnTo>
                    <a:pt x="55" y="0"/>
                  </a:lnTo>
                  <a:lnTo>
                    <a:pt x="52" y="2"/>
                  </a:lnTo>
                  <a:lnTo>
                    <a:pt x="52" y="2"/>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95" name="chenying0907 912"/>
            <p:cNvSpPr/>
            <p:nvPr/>
          </p:nvSpPr>
          <p:spPr bwMode="auto">
            <a:xfrm>
              <a:off x="3549651" y="3498851"/>
              <a:ext cx="23813" cy="34925"/>
            </a:xfrm>
            <a:custGeom>
              <a:avLst/>
              <a:gdLst/>
              <a:ahLst/>
              <a:cxnLst>
                <a:cxn ang="0">
                  <a:pos x="49" y="6"/>
                </a:cxn>
                <a:cxn ang="0">
                  <a:pos x="49" y="6"/>
                </a:cxn>
                <a:cxn ang="0">
                  <a:pos x="46" y="14"/>
                </a:cxn>
                <a:cxn ang="0">
                  <a:pos x="41" y="23"/>
                </a:cxn>
                <a:cxn ang="0">
                  <a:pos x="34" y="32"/>
                </a:cxn>
                <a:cxn ang="0">
                  <a:pos x="29" y="39"/>
                </a:cxn>
                <a:cxn ang="0">
                  <a:pos x="29" y="39"/>
                </a:cxn>
                <a:cxn ang="0">
                  <a:pos x="20" y="48"/>
                </a:cxn>
                <a:cxn ang="0">
                  <a:pos x="13" y="59"/>
                </a:cxn>
                <a:cxn ang="0">
                  <a:pos x="7" y="69"/>
                </a:cxn>
                <a:cxn ang="0">
                  <a:pos x="0" y="79"/>
                </a:cxn>
                <a:cxn ang="0">
                  <a:pos x="0" y="79"/>
                </a:cxn>
                <a:cxn ang="0">
                  <a:pos x="0" y="81"/>
                </a:cxn>
                <a:cxn ang="0">
                  <a:pos x="0" y="83"/>
                </a:cxn>
                <a:cxn ang="0">
                  <a:pos x="3" y="87"/>
                </a:cxn>
                <a:cxn ang="0">
                  <a:pos x="7" y="87"/>
                </a:cxn>
                <a:cxn ang="0">
                  <a:pos x="10" y="87"/>
                </a:cxn>
                <a:cxn ang="0">
                  <a:pos x="11" y="85"/>
                </a:cxn>
                <a:cxn ang="0">
                  <a:pos x="11" y="85"/>
                </a:cxn>
                <a:cxn ang="0">
                  <a:pos x="17" y="73"/>
                </a:cxn>
                <a:cxn ang="0">
                  <a:pos x="24" y="62"/>
                </a:cxn>
                <a:cxn ang="0">
                  <a:pos x="24" y="62"/>
                </a:cxn>
                <a:cxn ang="0">
                  <a:pos x="33" y="52"/>
                </a:cxn>
                <a:cxn ang="0">
                  <a:pos x="38" y="47"/>
                </a:cxn>
                <a:cxn ang="0">
                  <a:pos x="42" y="40"/>
                </a:cxn>
                <a:cxn ang="0">
                  <a:pos x="42" y="40"/>
                </a:cxn>
                <a:cxn ang="0">
                  <a:pos x="54" y="25"/>
                </a:cxn>
                <a:cxn ang="0">
                  <a:pos x="58" y="15"/>
                </a:cxn>
                <a:cxn ang="0">
                  <a:pos x="59" y="11"/>
                </a:cxn>
                <a:cxn ang="0">
                  <a:pos x="61" y="6"/>
                </a:cxn>
                <a:cxn ang="0">
                  <a:pos x="61" y="6"/>
                </a:cxn>
                <a:cxn ang="0">
                  <a:pos x="61" y="4"/>
                </a:cxn>
                <a:cxn ang="0">
                  <a:pos x="59" y="2"/>
                </a:cxn>
                <a:cxn ang="0">
                  <a:pos x="58" y="1"/>
                </a:cxn>
                <a:cxn ang="0">
                  <a:pos x="55" y="0"/>
                </a:cxn>
                <a:cxn ang="0">
                  <a:pos x="51" y="2"/>
                </a:cxn>
                <a:cxn ang="0">
                  <a:pos x="50" y="4"/>
                </a:cxn>
                <a:cxn ang="0">
                  <a:pos x="49" y="6"/>
                </a:cxn>
                <a:cxn ang="0">
                  <a:pos x="49" y="6"/>
                </a:cxn>
              </a:cxnLst>
              <a:rect l="0" t="0" r="r" b="b"/>
              <a:pathLst>
                <a:path w="61" h="87">
                  <a:moveTo>
                    <a:pt x="49" y="6"/>
                  </a:moveTo>
                  <a:lnTo>
                    <a:pt x="49" y="6"/>
                  </a:lnTo>
                  <a:lnTo>
                    <a:pt x="46" y="14"/>
                  </a:lnTo>
                  <a:lnTo>
                    <a:pt x="41" y="23"/>
                  </a:lnTo>
                  <a:lnTo>
                    <a:pt x="34" y="32"/>
                  </a:lnTo>
                  <a:lnTo>
                    <a:pt x="29" y="39"/>
                  </a:lnTo>
                  <a:lnTo>
                    <a:pt x="29" y="39"/>
                  </a:lnTo>
                  <a:lnTo>
                    <a:pt x="20" y="48"/>
                  </a:lnTo>
                  <a:lnTo>
                    <a:pt x="13" y="59"/>
                  </a:lnTo>
                  <a:lnTo>
                    <a:pt x="7" y="69"/>
                  </a:lnTo>
                  <a:lnTo>
                    <a:pt x="0" y="79"/>
                  </a:lnTo>
                  <a:lnTo>
                    <a:pt x="0" y="79"/>
                  </a:lnTo>
                  <a:lnTo>
                    <a:pt x="0" y="81"/>
                  </a:lnTo>
                  <a:lnTo>
                    <a:pt x="0" y="83"/>
                  </a:lnTo>
                  <a:lnTo>
                    <a:pt x="3" y="87"/>
                  </a:lnTo>
                  <a:lnTo>
                    <a:pt x="7" y="87"/>
                  </a:lnTo>
                  <a:lnTo>
                    <a:pt x="10" y="87"/>
                  </a:lnTo>
                  <a:lnTo>
                    <a:pt x="11" y="85"/>
                  </a:lnTo>
                  <a:lnTo>
                    <a:pt x="11" y="85"/>
                  </a:lnTo>
                  <a:lnTo>
                    <a:pt x="17" y="73"/>
                  </a:lnTo>
                  <a:lnTo>
                    <a:pt x="24" y="62"/>
                  </a:lnTo>
                  <a:lnTo>
                    <a:pt x="24" y="62"/>
                  </a:lnTo>
                  <a:lnTo>
                    <a:pt x="33" y="52"/>
                  </a:lnTo>
                  <a:lnTo>
                    <a:pt x="38" y="47"/>
                  </a:lnTo>
                  <a:lnTo>
                    <a:pt x="42" y="40"/>
                  </a:lnTo>
                  <a:lnTo>
                    <a:pt x="42" y="40"/>
                  </a:lnTo>
                  <a:lnTo>
                    <a:pt x="54" y="25"/>
                  </a:lnTo>
                  <a:lnTo>
                    <a:pt x="58" y="15"/>
                  </a:lnTo>
                  <a:lnTo>
                    <a:pt x="59" y="11"/>
                  </a:lnTo>
                  <a:lnTo>
                    <a:pt x="61" y="6"/>
                  </a:lnTo>
                  <a:lnTo>
                    <a:pt x="61" y="6"/>
                  </a:lnTo>
                  <a:lnTo>
                    <a:pt x="61" y="4"/>
                  </a:lnTo>
                  <a:lnTo>
                    <a:pt x="59" y="2"/>
                  </a:lnTo>
                  <a:lnTo>
                    <a:pt x="58" y="1"/>
                  </a:lnTo>
                  <a:lnTo>
                    <a:pt x="55" y="0"/>
                  </a:lnTo>
                  <a:lnTo>
                    <a:pt x="51" y="2"/>
                  </a:lnTo>
                  <a:lnTo>
                    <a:pt x="50" y="4"/>
                  </a:lnTo>
                  <a:lnTo>
                    <a:pt x="49" y="6"/>
                  </a:lnTo>
                  <a:lnTo>
                    <a:pt x="49" y="6"/>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96" name="chenying0907 913"/>
            <p:cNvSpPr/>
            <p:nvPr/>
          </p:nvSpPr>
          <p:spPr bwMode="auto">
            <a:xfrm>
              <a:off x="3594101" y="3487738"/>
              <a:ext cx="28575" cy="36513"/>
            </a:xfrm>
            <a:custGeom>
              <a:avLst/>
              <a:gdLst/>
              <a:ahLst/>
              <a:cxnLst>
                <a:cxn ang="0">
                  <a:pos x="63" y="1"/>
                </a:cxn>
                <a:cxn ang="0">
                  <a:pos x="63" y="1"/>
                </a:cxn>
                <a:cxn ang="0">
                  <a:pos x="45" y="19"/>
                </a:cxn>
                <a:cxn ang="0">
                  <a:pos x="29" y="39"/>
                </a:cxn>
                <a:cxn ang="0">
                  <a:pos x="15" y="60"/>
                </a:cxn>
                <a:cxn ang="0">
                  <a:pos x="2" y="82"/>
                </a:cxn>
                <a:cxn ang="0">
                  <a:pos x="2" y="82"/>
                </a:cxn>
                <a:cxn ang="0">
                  <a:pos x="0" y="85"/>
                </a:cxn>
                <a:cxn ang="0">
                  <a:pos x="0" y="87"/>
                </a:cxn>
                <a:cxn ang="0">
                  <a:pos x="3" y="90"/>
                </a:cxn>
                <a:cxn ang="0">
                  <a:pos x="8" y="91"/>
                </a:cxn>
                <a:cxn ang="0">
                  <a:pos x="9" y="90"/>
                </a:cxn>
                <a:cxn ang="0">
                  <a:pos x="11" y="88"/>
                </a:cxn>
                <a:cxn ang="0">
                  <a:pos x="11" y="88"/>
                </a:cxn>
                <a:cxn ang="0">
                  <a:pos x="24" y="66"/>
                </a:cxn>
                <a:cxn ang="0">
                  <a:pos x="38" y="47"/>
                </a:cxn>
                <a:cxn ang="0">
                  <a:pos x="54" y="27"/>
                </a:cxn>
                <a:cxn ang="0">
                  <a:pos x="71" y="9"/>
                </a:cxn>
                <a:cxn ang="0">
                  <a:pos x="71" y="9"/>
                </a:cxn>
                <a:cxn ang="0">
                  <a:pos x="72" y="7"/>
                </a:cxn>
                <a:cxn ang="0">
                  <a:pos x="72" y="5"/>
                </a:cxn>
                <a:cxn ang="0">
                  <a:pos x="71" y="1"/>
                </a:cxn>
                <a:cxn ang="0">
                  <a:pos x="67" y="0"/>
                </a:cxn>
                <a:cxn ang="0">
                  <a:pos x="64" y="0"/>
                </a:cxn>
                <a:cxn ang="0">
                  <a:pos x="63" y="1"/>
                </a:cxn>
                <a:cxn ang="0">
                  <a:pos x="63" y="1"/>
                </a:cxn>
              </a:cxnLst>
              <a:rect l="0" t="0" r="r" b="b"/>
              <a:pathLst>
                <a:path w="72" h="91">
                  <a:moveTo>
                    <a:pt x="63" y="1"/>
                  </a:moveTo>
                  <a:lnTo>
                    <a:pt x="63" y="1"/>
                  </a:lnTo>
                  <a:lnTo>
                    <a:pt x="45" y="19"/>
                  </a:lnTo>
                  <a:lnTo>
                    <a:pt x="29" y="39"/>
                  </a:lnTo>
                  <a:lnTo>
                    <a:pt x="15" y="60"/>
                  </a:lnTo>
                  <a:lnTo>
                    <a:pt x="2" y="82"/>
                  </a:lnTo>
                  <a:lnTo>
                    <a:pt x="2" y="82"/>
                  </a:lnTo>
                  <a:lnTo>
                    <a:pt x="0" y="85"/>
                  </a:lnTo>
                  <a:lnTo>
                    <a:pt x="0" y="87"/>
                  </a:lnTo>
                  <a:lnTo>
                    <a:pt x="3" y="90"/>
                  </a:lnTo>
                  <a:lnTo>
                    <a:pt x="8" y="91"/>
                  </a:lnTo>
                  <a:lnTo>
                    <a:pt x="9" y="90"/>
                  </a:lnTo>
                  <a:lnTo>
                    <a:pt x="11" y="88"/>
                  </a:lnTo>
                  <a:lnTo>
                    <a:pt x="11" y="88"/>
                  </a:lnTo>
                  <a:lnTo>
                    <a:pt x="24" y="66"/>
                  </a:lnTo>
                  <a:lnTo>
                    <a:pt x="38" y="47"/>
                  </a:lnTo>
                  <a:lnTo>
                    <a:pt x="54" y="27"/>
                  </a:lnTo>
                  <a:lnTo>
                    <a:pt x="71" y="9"/>
                  </a:lnTo>
                  <a:lnTo>
                    <a:pt x="71" y="9"/>
                  </a:lnTo>
                  <a:lnTo>
                    <a:pt x="72" y="7"/>
                  </a:lnTo>
                  <a:lnTo>
                    <a:pt x="72" y="5"/>
                  </a:lnTo>
                  <a:lnTo>
                    <a:pt x="71" y="1"/>
                  </a:lnTo>
                  <a:lnTo>
                    <a:pt x="67" y="0"/>
                  </a:lnTo>
                  <a:lnTo>
                    <a:pt x="64" y="0"/>
                  </a:lnTo>
                  <a:lnTo>
                    <a:pt x="63" y="1"/>
                  </a:lnTo>
                  <a:lnTo>
                    <a:pt x="63" y="1"/>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97" name="chenying0907 914"/>
            <p:cNvSpPr/>
            <p:nvPr/>
          </p:nvSpPr>
          <p:spPr bwMode="auto">
            <a:xfrm>
              <a:off x="3641726" y="3463926"/>
              <a:ext cx="25400" cy="36513"/>
            </a:xfrm>
            <a:custGeom>
              <a:avLst/>
              <a:gdLst/>
              <a:ahLst/>
              <a:cxnLst>
                <a:cxn ang="0">
                  <a:pos x="55" y="3"/>
                </a:cxn>
                <a:cxn ang="0">
                  <a:pos x="55" y="3"/>
                </a:cxn>
                <a:cxn ang="0">
                  <a:pos x="50" y="11"/>
                </a:cxn>
                <a:cxn ang="0">
                  <a:pos x="44" y="18"/>
                </a:cxn>
                <a:cxn ang="0">
                  <a:pos x="34" y="35"/>
                </a:cxn>
                <a:cxn ang="0">
                  <a:pos x="34" y="35"/>
                </a:cxn>
                <a:cxn ang="0">
                  <a:pos x="27" y="48"/>
                </a:cxn>
                <a:cxn ang="0">
                  <a:pos x="20" y="60"/>
                </a:cxn>
                <a:cxn ang="0">
                  <a:pos x="1" y="82"/>
                </a:cxn>
                <a:cxn ang="0">
                  <a:pos x="1" y="82"/>
                </a:cxn>
                <a:cxn ang="0">
                  <a:pos x="1" y="84"/>
                </a:cxn>
                <a:cxn ang="0">
                  <a:pos x="0" y="86"/>
                </a:cxn>
                <a:cxn ang="0">
                  <a:pos x="3" y="90"/>
                </a:cxn>
                <a:cxn ang="0">
                  <a:pos x="4" y="92"/>
                </a:cxn>
                <a:cxn ang="0">
                  <a:pos x="6" y="92"/>
                </a:cxn>
                <a:cxn ang="0">
                  <a:pos x="8" y="92"/>
                </a:cxn>
                <a:cxn ang="0">
                  <a:pos x="10" y="90"/>
                </a:cxn>
                <a:cxn ang="0">
                  <a:pos x="10" y="90"/>
                </a:cxn>
                <a:cxn ang="0">
                  <a:pos x="25" y="71"/>
                </a:cxn>
                <a:cxn ang="0">
                  <a:pos x="39" y="51"/>
                </a:cxn>
                <a:cxn ang="0">
                  <a:pos x="39" y="51"/>
                </a:cxn>
                <a:cxn ang="0">
                  <a:pos x="44" y="41"/>
                </a:cxn>
                <a:cxn ang="0">
                  <a:pos x="51" y="30"/>
                </a:cxn>
                <a:cxn ang="0">
                  <a:pos x="56" y="20"/>
                </a:cxn>
                <a:cxn ang="0">
                  <a:pos x="63" y="11"/>
                </a:cxn>
                <a:cxn ang="0">
                  <a:pos x="63" y="11"/>
                </a:cxn>
                <a:cxn ang="0">
                  <a:pos x="64" y="8"/>
                </a:cxn>
                <a:cxn ang="0">
                  <a:pos x="64" y="5"/>
                </a:cxn>
                <a:cxn ang="0">
                  <a:pos x="63" y="3"/>
                </a:cxn>
                <a:cxn ang="0">
                  <a:pos x="61" y="1"/>
                </a:cxn>
                <a:cxn ang="0">
                  <a:pos x="59" y="0"/>
                </a:cxn>
                <a:cxn ang="0">
                  <a:pos x="57" y="1"/>
                </a:cxn>
                <a:cxn ang="0">
                  <a:pos x="55" y="3"/>
                </a:cxn>
                <a:cxn ang="0">
                  <a:pos x="55" y="3"/>
                </a:cxn>
              </a:cxnLst>
              <a:rect l="0" t="0" r="r" b="b"/>
              <a:pathLst>
                <a:path w="64" h="92">
                  <a:moveTo>
                    <a:pt x="55" y="3"/>
                  </a:moveTo>
                  <a:lnTo>
                    <a:pt x="55" y="3"/>
                  </a:lnTo>
                  <a:lnTo>
                    <a:pt x="50" y="11"/>
                  </a:lnTo>
                  <a:lnTo>
                    <a:pt x="44" y="18"/>
                  </a:lnTo>
                  <a:lnTo>
                    <a:pt x="34" y="35"/>
                  </a:lnTo>
                  <a:lnTo>
                    <a:pt x="34" y="35"/>
                  </a:lnTo>
                  <a:lnTo>
                    <a:pt x="27" y="48"/>
                  </a:lnTo>
                  <a:lnTo>
                    <a:pt x="20" y="60"/>
                  </a:lnTo>
                  <a:lnTo>
                    <a:pt x="1" y="82"/>
                  </a:lnTo>
                  <a:lnTo>
                    <a:pt x="1" y="82"/>
                  </a:lnTo>
                  <a:lnTo>
                    <a:pt x="1" y="84"/>
                  </a:lnTo>
                  <a:lnTo>
                    <a:pt x="0" y="86"/>
                  </a:lnTo>
                  <a:lnTo>
                    <a:pt x="3" y="90"/>
                  </a:lnTo>
                  <a:lnTo>
                    <a:pt x="4" y="92"/>
                  </a:lnTo>
                  <a:lnTo>
                    <a:pt x="6" y="92"/>
                  </a:lnTo>
                  <a:lnTo>
                    <a:pt x="8" y="92"/>
                  </a:lnTo>
                  <a:lnTo>
                    <a:pt x="10" y="90"/>
                  </a:lnTo>
                  <a:lnTo>
                    <a:pt x="10" y="90"/>
                  </a:lnTo>
                  <a:lnTo>
                    <a:pt x="25" y="71"/>
                  </a:lnTo>
                  <a:lnTo>
                    <a:pt x="39" y="51"/>
                  </a:lnTo>
                  <a:lnTo>
                    <a:pt x="39" y="51"/>
                  </a:lnTo>
                  <a:lnTo>
                    <a:pt x="44" y="41"/>
                  </a:lnTo>
                  <a:lnTo>
                    <a:pt x="51" y="30"/>
                  </a:lnTo>
                  <a:lnTo>
                    <a:pt x="56" y="20"/>
                  </a:lnTo>
                  <a:lnTo>
                    <a:pt x="63" y="11"/>
                  </a:lnTo>
                  <a:lnTo>
                    <a:pt x="63" y="11"/>
                  </a:lnTo>
                  <a:lnTo>
                    <a:pt x="64" y="8"/>
                  </a:lnTo>
                  <a:lnTo>
                    <a:pt x="64" y="5"/>
                  </a:lnTo>
                  <a:lnTo>
                    <a:pt x="63" y="3"/>
                  </a:lnTo>
                  <a:lnTo>
                    <a:pt x="61" y="1"/>
                  </a:lnTo>
                  <a:lnTo>
                    <a:pt x="59" y="0"/>
                  </a:lnTo>
                  <a:lnTo>
                    <a:pt x="57" y="1"/>
                  </a:lnTo>
                  <a:lnTo>
                    <a:pt x="55" y="3"/>
                  </a:lnTo>
                  <a:lnTo>
                    <a:pt x="55" y="3"/>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98" name="chenying0907 915"/>
            <p:cNvSpPr/>
            <p:nvPr/>
          </p:nvSpPr>
          <p:spPr bwMode="auto">
            <a:xfrm>
              <a:off x="3375026" y="3309938"/>
              <a:ext cx="42863" cy="44450"/>
            </a:xfrm>
            <a:custGeom>
              <a:avLst/>
              <a:gdLst/>
              <a:ahLst/>
              <a:cxnLst>
                <a:cxn ang="0">
                  <a:pos x="55" y="0"/>
                </a:cxn>
                <a:cxn ang="0">
                  <a:pos x="55" y="0"/>
                </a:cxn>
                <a:cxn ang="0">
                  <a:pos x="42" y="2"/>
                </a:cxn>
                <a:cxn ang="0">
                  <a:pos x="32" y="6"/>
                </a:cxn>
                <a:cxn ang="0">
                  <a:pos x="22" y="11"/>
                </a:cxn>
                <a:cxn ang="0">
                  <a:pos x="15" y="19"/>
                </a:cxn>
                <a:cxn ang="0">
                  <a:pos x="8" y="26"/>
                </a:cxn>
                <a:cxn ang="0">
                  <a:pos x="4" y="37"/>
                </a:cxn>
                <a:cxn ang="0">
                  <a:pos x="2" y="47"/>
                </a:cxn>
                <a:cxn ang="0">
                  <a:pos x="0" y="58"/>
                </a:cxn>
                <a:cxn ang="0">
                  <a:pos x="2" y="68"/>
                </a:cxn>
                <a:cxn ang="0">
                  <a:pos x="4" y="79"/>
                </a:cxn>
                <a:cxn ang="0">
                  <a:pos x="8" y="88"/>
                </a:cxn>
                <a:cxn ang="0">
                  <a:pos x="15" y="97"/>
                </a:cxn>
                <a:cxn ang="0">
                  <a:pos x="22" y="104"/>
                </a:cxn>
                <a:cxn ang="0">
                  <a:pos x="32" y="110"/>
                </a:cxn>
                <a:cxn ang="0">
                  <a:pos x="42" y="113"/>
                </a:cxn>
                <a:cxn ang="0">
                  <a:pos x="55" y="114"/>
                </a:cxn>
                <a:cxn ang="0">
                  <a:pos x="55" y="114"/>
                </a:cxn>
                <a:cxn ang="0">
                  <a:pos x="68" y="113"/>
                </a:cxn>
                <a:cxn ang="0">
                  <a:pos x="80" y="110"/>
                </a:cxn>
                <a:cxn ang="0">
                  <a:pos x="89" y="104"/>
                </a:cxn>
                <a:cxn ang="0">
                  <a:pos x="97" y="97"/>
                </a:cxn>
                <a:cxn ang="0">
                  <a:pos x="104" y="88"/>
                </a:cxn>
                <a:cxn ang="0">
                  <a:pos x="108" y="79"/>
                </a:cxn>
                <a:cxn ang="0">
                  <a:pos x="110" y="68"/>
                </a:cxn>
                <a:cxn ang="0">
                  <a:pos x="111" y="58"/>
                </a:cxn>
                <a:cxn ang="0">
                  <a:pos x="110" y="47"/>
                </a:cxn>
                <a:cxn ang="0">
                  <a:pos x="108" y="37"/>
                </a:cxn>
                <a:cxn ang="0">
                  <a:pos x="104" y="26"/>
                </a:cxn>
                <a:cxn ang="0">
                  <a:pos x="97" y="19"/>
                </a:cxn>
                <a:cxn ang="0">
                  <a:pos x="89" y="11"/>
                </a:cxn>
                <a:cxn ang="0">
                  <a:pos x="80" y="6"/>
                </a:cxn>
                <a:cxn ang="0">
                  <a:pos x="68" y="2"/>
                </a:cxn>
                <a:cxn ang="0">
                  <a:pos x="55" y="0"/>
                </a:cxn>
                <a:cxn ang="0">
                  <a:pos x="55" y="0"/>
                </a:cxn>
              </a:cxnLst>
              <a:rect l="0" t="0" r="r" b="b"/>
              <a:pathLst>
                <a:path w="111" h="114">
                  <a:moveTo>
                    <a:pt x="55" y="0"/>
                  </a:moveTo>
                  <a:lnTo>
                    <a:pt x="55" y="0"/>
                  </a:lnTo>
                  <a:lnTo>
                    <a:pt x="42" y="2"/>
                  </a:lnTo>
                  <a:lnTo>
                    <a:pt x="32" y="6"/>
                  </a:lnTo>
                  <a:lnTo>
                    <a:pt x="22" y="11"/>
                  </a:lnTo>
                  <a:lnTo>
                    <a:pt x="15" y="19"/>
                  </a:lnTo>
                  <a:lnTo>
                    <a:pt x="8" y="26"/>
                  </a:lnTo>
                  <a:lnTo>
                    <a:pt x="4" y="37"/>
                  </a:lnTo>
                  <a:lnTo>
                    <a:pt x="2" y="47"/>
                  </a:lnTo>
                  <a:lnTo>
                    <a:pt x="0" y="58"/>
                  </a:lnTo>
                  <a:lnTo>
                    <a:pt x="2" y="68"/>
                  </a:lnTo>
                  <a:lnTo>
                    <a:pt x="4" y="79"/>
                  </a:lnTo>
                  <a:lnTo>
                    <a:pt x="8" y="88"/>
                  </a:lnTo>
                  <a:lnTo>
                    <a:pt x="15" y="97"/>
                  </a:lnTo>
                  <a:lnTo>
                    <a:pt x="22" y="104"/>
                  </a:lnTo>
                  <a:lnTo>
                    <a:pt x="32" y="110"/>
                  </a:lnTo>
                  <a:lnTo>
                    <a:pt x="42" y="113"/>
                  </a:lnTo>
                  <a:lnTo>
                    <a:pt x="55" y="114"/>
                  </a:lnTo>
                  <a:lnTo>
                    <a:pt x="55" y="114"/>
                  </a:lnTo>
                  <a:lnTo>
                    <a:pt x="68" y="113"/>
                  </a:lnTo>
                  <a:lnTo>
                    <a:pt x="80" y="110"/>
                  </a:lnTo>
                  <a:lnTo>
                    <a:pt x="89" y="104"/>
                  </a:lnTo>
                  <a:lnTo>
                    <a:pt x="97" y="97"/>
                  </a:lnTo>
                  <a:lnTo>
                    <a:pt x="104" y="88"/>
                  </a:lnTo>
                  <a:lnTo>
                    <a:pt x="108" y="79"/>
                  </a:lnTo>
                  <a:lnTo>
                    <a:pt x="110" y="68"/>
                  </a:lnTo>
                  <a:lnTo>
                    <a:pt x="111" y="58"/>
                  </a:lnTo>
                  <a:lnTo>
                    <a:pt x="110" y="47"/>
                  </a:lnTo>
                  <a:lnTo>
                    <a:pt x="108" y="37"/>
                  </a:lnTo>
                  <a:lnTo>
                    <a:pt x="104" y="26"/>
                  </a:lnTo>
                  <a:lnTo>
                    <a:pt x="97" y="19"/>
                  </a:lnTo>
                  <a:lnTo>
                    <a:pt x="89" y="11"/>
                  </a:lnTo>
                  <a:lnTo>
                    <a:pt x="80" y="6"/>
                  </a:lnTo>
                  <a:lnTo>
                    <a:pt x="68" y="2"/>
                  </a:lnTo>
                  <a:lnTo>
                    <a:pt x="55" y="0"/>
                  </a:lnTo>
                  <a:lnTo>
                    <a:pt x="55" y="0"/>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99" name="chenying0907 916"/>
            <p:cNvSpPr/>
            <p:nvPr/>
          </p:nvSpPr>
          <p:spPr bwMode="auto">
            <a:xfrm>
              <a:off x="3533776" y="3309938"/>
              <a:ext cx="42863" cy="44450"/>
            </a:xfrm>
            <a:custGeom>
              <a:avLst/>
              <a:gdLst/>
              <a:ahLst/>
              <a:cxnLst>
                <a:cxn ang="0">
                  <a:pos x="54" y="0"/>
                </a:cxn>
                <a:cxn ang="0">
                  <a:pos x="54" y="0"/>
                </a:cxn>
                <a:cxn ang="0">
                  <a:pos x="41" y="2"/>
                </a:cxn>
                <a:cxn ang="0">
                  <a:pos x="30" y="6"/>
                </a:cxn>
                <a:cxn ang="0">
                  <a:pos x="20" y="11"/>
                </a:cxn>
                <a:cxn ang="0">
                  <a:pos x="13" y="19"/>
                </a:cxn>
                <a:cxn ang="0">
                  <a:pos x="7" y="26"/>
                </a:cxn>
                <a:cxn ang="0">
                  <a:pos x="2" y="37"/>
                </a:cxn>
                <a:cxn ang="0">
                  <a:pos x="0" y="47"/>
                </a:cxn>
                <a:cxn ang="0">
                  <a:pos x="0" y="58"/>
                </a:cxn>
                <a:cxn ang="0">
                  <a:pos x="0" y="68"/>
                </a:cxn>
                <a:cxn ang="0">
                  <a:pos x="2" y="79"/>
                </a:cxn>
                <a:cxn ang="0">
                  <a:pos x="7" y="88"/>
                </a:cxn>
                <a:cxn ang="0">
                  <a:pos x="13" y="97"/>
                </a:cxn>
                <a:cxn ang="0">
                  <a:pos x="20" y="104"/>
                </a:cxn>
                <a:cxn ang="0">
                  <a:pos x="30" y="110"/>
                </a:cxn>
                <a:cxn ang="0">
                  <a:pos x="41" y="113"/>
                </a:cxn>
                <a:cxn ang="0">
                  <a:pos x="54" y="114"/>
                </a:cxn>
                <a:cxn ang="0">
                  <a:pos x="54" y="114"/>
                </a:cxn>
                <a:cxn ang="0">
                  <a:pos x="68" y="113"/>
                </a:cxn>
                <a:cxn ang="0">
                  <a:pos x="78" y="110"/>
                </a:cxn>
                <a:cxn ang="0">
                  <a:pos x="88" y="104"/>
                </a:cxn>
                <a:cxn ang="0">
                  <a:pos x="95" y="97"/>
                </a:cxn>
                <a:cxn ang="0">
                  <a:pos x="102" y="88"/>
                </a:cxn>
                <a:cxn ang="0">
                  <a:pos x="105" y="79"/>
                </a:cxn>
                <a:cxn ang="0">
                  <a:pos x="108" y="68"/>
                </a:cxn>
                <a:cxn ang="0">
                  <a:pos x="109" y="58"/>
                </a:cxn>
                <a:cxn ang="0">
                  <a:pos x="108" y="47"/>
                </a:cxn>
                <a:cxn ang="0">
                  <a:pos x="105" y="37"/>
                </a:cxn>
                <a:cxn ang="0">
                  <a:pos x="102" y="26"/>
                </a:cxn>
                <a:cxn ang="0">
                  <a:pos x="95" y="19"/>
                </a:cxn>
                <a:cxn ang="0">
                  <a:pos x="88" y="11"/>
                </a:cxn>
                <a:cxn ang="0">
                  <a:pos x="78" y="6"/>
                </a:cxn>
                <a:cxn ang="0">
                  <a:pos x="68" y="2"/>
                </a:cxn>
                <a:cxn ang="0">
                  <a:pos x="54" y="0"/>
                </a:cxn>
                <a:cxn ang="0">
                  <a:pos x="54" y="0"/>
                </a:cxn>
              </a:cxnLst>
              <a:rect l="0" t="0" r="r" b="b"/>
              <a:pathLst>
                <a:path w="109" h="114">
                  <a:moveTo>
                    <a:pt x="54" y="0"/>
                  </a:moveTo>
                  <a:lnTo>
                    <a:pt x="54" y="0"/>
                  </a:lnTo>
                  <a:lnTo>
                    <a:pt x="41" y="2"/>
                  </a:lnTo>
                  <a:lnTo>
                    <a:pt x="30" y="6"/>
                  </a:lnTo>
                  <a:lnTo>
                    <a:pt x="20" y="11"/>
                  </a:lnTo>
                  <a:lnTo>
                    <a:pt x="13" y="19"/>
                  </a:lnTo>
                  <a:lnTo>
                    <a:pt x="7" y="26"/>
                  </a:lnTo>
                  <a:lnTo>
                    <a:pt x="2" y="37"/>
                  </a:lnTo>
                  <a:lnTo>
                    <a:pt x="0" y="47"/>
                  </a:lnTo>
                  <a:lnTo>
                    <a:pt x="0" y="58"/>
                  </a:lnTo>
                  <a:lnTo>
                    <a:pt x="0" y="68"/>
                  </a:lnTo>
                  <a:lnTo>
                    <a:pt x="2" y="79"/>
                  </a:lnTo>
                  <a:lnTo>
                    <a:pt x="7" y="88"/>
                  </a:lnTo>
                  <a:lnTo>
                    <a:pt x="13" y="97"/>
                  </a:lnTo>
                  <a:lnTo>
                    <a:pt x="20" y="104"/>
                  </a:lnTo>
                  <a:lnTo>
                    <a:pt x="30" y="110"/>
                  </a:lnTo>
                  <a:lnTo>
                    <a:pt x="41" y="113"/>
                  </a:lnTo>
                  <a:lnTo>
                    <a:pt x="54" y="114"/>
                  </a:lnTo>
                  <a:lnTo>
                    <a:pt x="54" y="114"/>
                  </a:lnTo>
                  <a:lnTo>
                    <a:pt x="68" y="113"/>
                  </a:lnTo>
                  <a:lnTo>
                    <a:pt x="78" y="110"/>
                  </a:lnTo>
                  <a:lnTo>
                    <a:pt x="88" y="104"/>
                  </a:lnTo>
                  <a:lnTo>
                    <a:pt x="95" y="97"/>
                  </a:lnTo>
                  <a:lnTo>
                    <a:pt x="102" y="88"/>
                  </a:lnTo>
                  <a:lnTo>
                    <a:pt x="105" y="79"/>
                  </a:lnTo>
                  <a:lnTo>
                    <a:pt x="108" y="68"/>
                  </a:lnTo>
                  <a:lnTo>
                    <a:pt x="109" y="58"/>
                  </a:lnTo>
                  <a:lnTo>
                    <a:pt x="108" y="47"/>
                  </a:lnTo>
                  <a:lnTo>
                    <a:pt x="105" y="37"/>
                  </a:lnTo>
                  <a:lnTo>
                    <a:pt x="102" y="26"/>
                  </a:lnTo>
                  <a:lnTo>
                    <a:pt x="95" y="19"/>
                  </a:lnTo>
                  <a:lnTo>
                    <a:pt x="88" y="11"/>
                  </a:lnTo>
                  <a:lnTo>
                    <a:pt x="78" y="6"/>
                  </a:lnTo>
                  <a:lnTo>
                    <a:pt x="68" y="2"/>
                  </a:lnTo>
                  <a:lnTo>
                    <a:pt x="54" y="0"/>
                  </a:lnTo>
                  <a:lnTo>
                    <a:pt x="54" y="0"/>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200" name="chenying0907 917"/>
            <p:cNvSpPr>
              <a:spLocks noEditPoints="1"/>
            </p:cNvSpPr>
            <p:nvPr/>
          </p:nvSpPr>
          <p:spPr bwMode="auto">
            <a:xfrm>
              <a:off x="3213101" y="3067051"/>
              <a:ext cx="527050" cy="474663"/>
            </a:xfrm>
            <a:custGeom>
              <a:avLst/>
              <a:gdLst/>
              <a:ahLst/>
              <a:cxnLst>
                <a:cxn ang="0">
                  <a:pos x="509" y="1190"/>
                </a:cxn>
                <a:cxn ang="0">
                  <a:pos x="373" y="1160"/>
                </a:cxn>
                <a:cxn ang="0">
                  <a:pos x="292" y="1118"/>
                </a:cxn>
                <a:cxn ang="0">
                  <a:pos x="163" y="1012"/>
                </a:cxn>
                <a:cxn ang="0">
                  <a:pos x="97" y="938"/>
                </a:cxn>
                <a:cxn ang="0">
                  <a:pos x="45" y="821"/>
                </a:cxn>
                <a:cxn ang="0">
                  <a:pos x="16" y="706"/>
                </a:cxn>
                <a:cxn ang="0">
                  <a:pos x="2" y="565"/>
                </a:cxn>
                <a:cxn ang="0">
                  <a:pos x="8" y="433"/>
                </a:cxn>
                <a:cxn ang="0">
                  <a:pos x="33" y="331"/>
                </a:cxn>
                <a:cxn ang="0">
                  <a:pos x="87" y="218"/>
                </a:cxn>
                <a:cxn ang="0">
                  <a:pos x="164" y="131"/>
                </a:cxn>
                <a:cxn ang="0">
                  <a:pos x="242" y="78"/>
                </a:cxn>
                <a:cxn ang="0">
                  <a:pos x="363" y="33"/>
                </a:cxn>
                <a:cxn ang="0">
                  <a:pos x="541" y="9"/>
                </a:cxn>
                <a:cxn ang="0">
                  <a:pos x="671" y="6"/>
                </a:cxn>
                <a:cxn ang="0">
                  <a:pos x="709" y="0"/>
                </a:cxn>
                <a:cxn ang="0">
                  <a:pos x="902" y="27"/>
                </a:cxn>
                <a:cxn ang="0">
                  <a:pos x="1042" y="78"/>
                </a:cxn>
                <a:cxn ang="0">
                  <a:pos x="1140" y="137"/>
                </a:cxn>
                <a:cxn ang="0">
                  <a:pos x="1222" y="213"/>
                </a:cxn>
                <a:cxn ang="0">
                  <a:pos x="1293" y="309"/>
                </a:cxn>
                <a:cxn ang="0">
                  <a:pos x="1318" y="379"/>
                </a:cxn>
                <a:cxn ang="0">
                  <a:pos x="1329" y="493"/>
                </a:cxn>
                <a:cxn ang="0">
                  <a:pos x="1323" y="731"/>
                </a:cxn>
                <a:cxn ang="0">
                  <a:pos x="1310" y="850"/>
                </a:cxn>
                <a:cxn ang="0">
                  <a:pos x="1286" y="926"/>
                </a:cxn>
                <a:cxn ang="0">
                  <a:pos x="1217" y="1033"/>
                </a:cxn>
                <a:cxn ang="0">
                  <a:pos x="1148" y="1095"/>
                </a:cxn>
                <a:cxn ang="0">
                  <a:pos x="1046" y="1148"/>
                </a:cxn>
                <a:cxn ang="0">
                  <a:pos x="923" y="1182"/>
                </a:cxn>
                <a:cxn ang="0">
                  <a:pos x="780" y="1195"/>
                </a:cxn>
                <a:cxn ang="0">
                  <a:pos x="648" y="1197"/>
                </a:cxn>
                <a:cxn ang="0">
                  <a:pos x="465" y="60"/>
                </a:cxn>
                <a:cxn ang="0">
                  <a:pos x="331" y="89"/>
                </a:cxn>
                <a:cxn ang="0">
                  <a:pos x="210" y="153"/>
                </a:cxn>
                <a:cxn ang="0">
                  <a:pos x="155" y="203"/>
                </a:cxn>
                <a:cxn ang="0">
                  <a:pos x="97" y="290"/>
                </a:cxn>
                <a:cxn ang="0">
                  <a:pos x="53" y="447"/>
                </a:cxn>
                <a:cxn ang="0">
                  <a:pos x="49" y="590"/>
                </a:cxn>
                <a:cxn ang="0">
                  <a:pos x="67" y="718"/>
                </a:cxn>
                <a:cxn ang="0">
                  <a:pos x="118" y="888"/>
                </a:cxn>
                <a:cxn ang="0">
                  <a:pos x="215" y="1003"/>
                </a:cxn>
                <a:cxn ang="0">
                  <a:pos x="300" y="1068"/>
                </a:cxn>
                <a:cxn ang="0">
                  <a:pos x="363" y="1105"/>
                </a:cxn>
                <a:cxn ang="0">
                  <a:pos x="463" y="1134"/>
                </a:cxn>
                <a:cxn ang="0">
                  <a:pos x="641" y="1149"/>
                </a:cxn>
                <a:cxn ang="0">
                  <a:pos x="817" y="1147"/>
                </a:cxn>
                <a:cxn ang="0">
                  <a:pos x="983" y="1121"/>
                </a:cxn>
                <a:cxn ang="0">
                  <a:pos x="1110" y="1066"/>
                </a:cxn>
                <a:cxn ang="0">
                  <a:pos x="1184" y="999"/>
                </a:cxn>
                <a:cxn ang="0">
                  <a:pos x="1256" y="866"/>
                </a:cxn>
                <a:cxn ang="0">
                  <a:pos x="1277" y="707"/>
                </a:cxn>
                <a:cxn ang="0">
                  <a:pos x="1284" y="507"/>
                </a:cxn>
                <a:cxn ang="0">
                  <a:pos x="1263" y="362"/>
                </a:cxn>
                <a:cxn ang="0">
                  <a:pos x="1237" y="305"/>
                </a:cxn>
                <a:cxn ang="0">
                  <a:pos x="1144" y="193"/>
                </a:cxn>
                <a:cxn ang="0">
                  <a:pos x="1033" y="124"/>
                </a:cxn>
                <a:cxn ang="0">
                  <a:pos x="814" y="55"/>
                </a:cxn>
                <a:cxn ang="0">
                  <a:pos x="725" y="48"/>
                </a:cxn>
                <a:cxn ang="0">
                  <a:pos x="709" y="54"/>
                </a:cxn>
              </a:cxnLst>
              <a:rect l="0" t="0" r="r" b="b"/>
              <a:pathLst>
                <a:path w="1329" h="1197">
                  <a:moveTo>
                    <a:pt x="648" y="1197"/>
                  </a:moveTo>
                  <a:lnTo>
                    <a:pt x="648" y="1197"/>
                  </a:lnTo>
                  <a:lnTo>
                    <a:pt x="602" y="1197"/>
                  </a:lnTo>
                  <a:lnTo>
                    <a:pt x="556" y="1195"/>
                  </a:lnTo>
                  <a:lnTo>
                    <a:pt x="509" y="1190"/>
                  </a:lnTo>
                  <a:lnTo>
                    <a:pt x="462" y="1183"/>
                  </a:lnTo>
                  <a:lnTo>
                    <a:pt x="440" y="1180"/>
                  </a:lnTo>
                  <a:lnTo>
                    <a:pt x="418" y="1174"/>
                  </a:lnTo>
                  <a:lnTo>
                    <a:pt x="395" y="1168"/>
                  </a:lnTo>
                  <a:lnTo>
                    <a:pt x="373" y="1160"/>
                  </a:lnTo>
                  <a:lnTo>
                    <a:pt x="352" y="1151"/>
                  </a:lnTo>
                  <a:lnTo>
                    <a:pt x="331" y="1142"/>
                  </a:lnTo>
                  <a:lnTo>
                    <a:pt x="312" y="1130"/>
                  </a:lnTo>
                  <a:lnTo>
                    <a:pt x="292" y="1118"/>
                  </a:lnTo>
                  <a:lnTo>
                    <a:pt x="292" y="1118"/>
                  </a:lnTo>
                  <a:lnTo>
                    <a:pt x="246" y="1084"/>
                  </a:lnTo>
                  <a:lnTo>
                    <a:pt x="224" y="1067"/>
                  </a:lnTo>
                  <a:lnTo>
                    <a:pt x="203" y="1049"/>
                  </a:lnTo>
                  <a:lnTo>
                    <a:pt x="182" y="1030"/>
                  </a:lnTo>
                  <a:lnTo>
                    <a:pt x="163" y="1012"/>
                  </a:lnTo>
                  <a:lnTo>
                    <a:pt x="143" y="993"/>
                  </a:lnTo>
                  <a:lnTo>
                    <a:pt x="125" y="972"/>
                  </a:lnTo>
                  <a:lnTo>
                    <a:pt x="125" y="972"/>
                  </a:lnTo>
                  <a:lnTo>
                    <a:pt x="110" y="955"/>
                  </a:lnTo>
                  <a:lnTo>
                    <a:pt x="97" y="938"/>
                  </a:lnTo>
                  <a:lnTo>
                    <a:pt x="87" y="921"/>
                  </a:lnTo>
                  <a:lnTo>
                    <a:pt x="76" y="904"/>
                  </a:lnTo>
                  <a:lnTo>
                    <a:pt x="68" y="885"/>
                  </a:lnTo>
                  <a:lnTo>
                    <a:pt x="61" y="866"/>
                  </a:lnTo>
                  <a:lnTo>
                    <a:pt x="45" y="821"/>
                  </a:lnTo>
                  <a:lnTo>
                    <a:pt x="45" y="821"/>
                  </a:lnTo>
                  <a:lnTo>
                    <a:pt x="37" y="792"/>
                  </a:lnTo>
                  <a:lnTo>
                    <a:pt x="29" y="764"/>
                  </a:lnTo>
                  <a:lnTo>
                    <a:pt x="23" y="735"/>
                  </a:lnTo>
                  <a:lnTo>
                    <a:pt x="16" y="706"/>
                  </a:lnTo>
                  <a:lnTo>
                    <a:pt x="12" y="677"/>
                  </a:lnTo>
                  <a:lnTo>
                    <a:pt x="8" y="649"/>
                  </a:lnTo>
                  <a:lnTo>
                    <a:pt x="4" y="621"/>
                  </a:lnTo>
                  <a:lnTo>
                    <a:pt x="3" y="594"/>
                  </a:lnTo>
                  <a:lnTo>
                    <a:pt x="2" y="565"/>
                  </a:lnTo>
                  <a:lnTo>
                    <a:pt x="0" y="537"/>
                  </a:lnTo>
                  <a:lnTo>
                    <a:pt x="2" y="511"/>
                  </a:lnTo>
                  <a:lnTo>
                    <a:pt x="3" y="484"/>
                  </a:lnTo>
                  <a:lnTo>
                    <a:pt x="6" y="458"/>
                  </a:lnTo>
                  <a:lnTo>
                    <a:pt x="8" y="433"/>
                  </a:lnTo>
                  <a:lnTo>
                    <a:pt x="14" y="407"/>
                  </a:lnTo>
                  <a:lnTo>
                    <a:pt x="19" y="383"/>
                  </a:lnTo>
                  <a:lnTo>
                    <a:pt x="19" y="383"/>
                  </a:lnTo>
                  <a:lnTo>
                    <a:pt x="25" y="356"/>
                  </a:lnTo>
                  <a:lnTo>
                    <a:pt x="33" y="331"/>
                  </a:lnTo>
                  <a:lnTo>
                    <a:pt x="42" y="307"/>
                  </a:lnTo>
                  <a:lnTo>
                    <a:pt x="51" y="284"/>
                  </a:lnTo>
                  <a:lnTo>
                    <a:pt x="62" y="260"/>
                  </a:lnTo>
                  <a:lnTo>
                    <a:pt x="74" y="239"/>
                  </a:lnTo>
                  <a:lnTo>
                    <a:pt x="87" y="218"/>
                  </a:lnTo>
                  <a:lnTo>
                    <a:pt x="100" y="199"/>
                  </a:lnTo>
                  <a:lnTo>
                    <a:pt x="114" y="180"/>
                  </a:lnTo>
                  <a:lnTo>
                    <a:pt x="130" y="163"/>
                  </a:lnTo>
                  <a:lnTo>
                    <a:pt x="146" y="146"/>
                  </a:lnTo>
                  <a:lnTo>
                    <a:pt x="164" y="131"/>
                  </a:lnTo>
                  <a:lnTo>
                    <a:pt x="182" y="116"/>
                  </a:lnTo>
                  <a:lnTo>
                    <a:pt x="201" y="102"/>
                  </a:lnTo>
                  <a:lnTo>
                    <a:pt x="221" y="90"/>
                  </a:lnTo>
                  <a:lnTo>
                    <a:pt x="242" y="78"/>
                  </a:lnTo>
                  <a:lnTo>
                    <a:pt x="242" y="78"/>
                  </a:lnTo>
                  <a:lnTo>
                    <a:pt x="266" y="67"/>
                  </a:lnTo>
                  <a:lnTo>
                    <a:pt x="290" y="56"/>
                  </a:lnTo>
                  <a:lnTo>
                    <a:pt x="313" y="47"/>
                  </a:lnTo>
                  <a:lnTo>
                    <a:pt x="338" y="39"/>
                  </a:lnTo>
                  <a:lnTo>
                    <a:pt x="363" y="33"/>
                  </a:lnTo>
                  <a:lnTo>
                    <a:pt x="388" y="27"/>
                  </a:lnTo>
                  <a:lnTo>
                    <a:pt x="412" y="22"/>
                  </a:lnTo>
                  <a:lnTo>
                    <a:pt x="437" y="18"/>
                  </a:lnTo>
                  <a:lnTo>
                    <a:pt x="488" y="13"/>
                  </a:lnTo>
                  <a:lnTo>
                    <a:pt x="541" y="9"/>
                  </a:lnTo>
                  <a:lnTo>
                    <a:pt x="594" y="8"/>
                  </a:lnTo>
                  <a:lnTo>
                    <a:pt x="649" y="8"/>
                  </a:lnTo>
                  <a:lnTo>
                    <a:pt x="670" y="8"/>
                  </a:lnTo>
                  <a:lnTo>
                    <a:pt x="671" y="6"/>
                  </a:lnTo>
                  <a:lnTo>
                    <a:pt x="671" y="6"/>
                  </a:lnTo>
                  <a:lnTo>
                    <a:pt x="678" y="3"/>
                  </a:lnTo>
                  <a:lnTo>
                    <a:pt x="687" y="0"/>
                  </a:lnTo>
                  <a:lnTo>
                    <a:pt x="687" y="0"/>
                  </a:lnTo>
                  <a:lnTo>
                    <a:pt x="709" y="0"/>
                  </a:lnTo>
                  <a:lnTo>
                    <a:pt x="709" y="0"/>
                  </a:lnTo>
                  <a:lnTo>
                    <a:pt x="747" y="1"/>
                  </a:lnTo>
                  <a:lnTo>
                    <a:pt x="785" y="4"/>
                  </a:lnTo>
                  <a:lnTo>
                    <a:pt x="825" y="9"/>
                  </a:lnTo>
                  <a:lnTo>
                    <a:pt x="862" y="17"/>
                  </a:lnTo>
                  <a:lnTo>
                    <a:pt x="902" y="27"/>
                  </a:lnTo>
                  <a:lnTo>
                    <a:pt x="941" y="39"/>
                  </a:lnTo>
                  <a:lnTo>
                    <a:pt x="980" y="52"/>
                  </a:lnTo>
                  <a:lnTo>
                    <a:pt x="1019" y="69"/>
                  </a:lnTo>
                  <a:lnTo>
                    <a:pt x="1019" y="69"/>
                  </a:lnTo>
                  <a:lnTo>
                    <a:pt x="1042" y="78"/>
                  </a:lnTo>
                  <a:lnTo>
                    <a:pt x="1063" y="89"/>
                  </a:lnTo>
                  <a:lnTo>
                    <a:pt x="1084" y="101"/>
                  </a:lnTo>
                  <a:lnTo>
                    <a:pt x="1102" y="111"/>
                  </a:lnTo>
                  <a:lnTo>
                    <a:pt x="1121" y="124"/>
                  </a:lnTo>
                  <a:lnTo>
                    <a:pt x="1140" y="137"/>
                  </a:lnTo>
                  <a:lnTo>
                    <a:pt x="1157" y="150"/>
                  </a:lnTo>
                  <a:lnTo>
                    <a:pt x="1174" y="165"/>
                  </a:lnTo>
                  <a:lnTo>
                    <a:pt x="1191" y="180"/>
                  </a:lnTo>
                  <a:lnTo>
                    <a:pt x="1206" y="196"/>
                  </a:lnTo>
                  <a:lnTo>
                    <a:pt x="1222" y="213"/>
                  </a:lnTo>
                  <a:lnTo>
                    <a:pt x="1237" y="230"/>
                  </a:lnTo>
                  <a:lnTo>
                    <a:pt x="1251" y="248"/>
                  </a:lnTo>
                  <a:lnTo>
                    <a:pt x="1265" y="268"/>
                  </a:lnTo>
                  <a:lnTo>
                    <a:pt x="1280" y="288"/>
                  </a:lnTo>
                  <a:lnTo>
                    <a:pt x="1293" y="309"/>
                  </a:lnTo>
                  <a:lnTo>
                    <a:pt x="1293" y="309"/>
                  </a:lnTo>
                  <a:lnTo>
                    <a:pt x="1298" y="319"/>
                  </a:lnTo>
                  <a:lnTo>
                    <a:pt x="1303" y="329"/>
                  </a:lnTo>
                  <a:lnTo>
                    <a:pt x="1312" y="354"/>
                  </a:lnTo>
                  <a:lnTo>
                    <a:pt x="1318" y="379"/>
                  </a:lnTo>
                  <a:lnTo>
                    <a:pt x="1323" y="405"/>
                  </a:lnTo>
                  <a:lnTo>
                    <a:pt x="1326" y="431"/>
                  </a:lnTo>
                  <a:lnTo>
                    <a:pt x="1328" y="455"/>
                  </a:lnTo>
                  <a:lnTo>
                    <a:pt x="1329" y="493"/>
                  </a:lnTo>
                  <a:lnTo>
                    <a:pt x="1329" y="493"/>
                  </a:lnTo>
                  <a:lnTo>
                    <a:pt x="1329" y="552"/>
                  </a:lnTo>
                  <a:lnTo>
                    <a:pt x="1329" y="612"/>
                  </a:lnTo>
                  <a:lnTo>
                    <a:pt x="1327" y="671"/>
                  </a:lnTo>
                  <a:lnTo>
                    <a:pt x="1326" y="701"/>
                  </a:lnTo>
                  <a:lnTo>
                    <a:pt x="1323" y="731"/>
                  </a:lnTo>
                  <a:lnTo>
                    <a:pt x="1323" y="731"/>
                  </a:lnTo>
                  <a:lnTo>
                    <a:pt x="1319" y="772"/>
                  </a:lnTo>
                  <a:lnTo>
                    <a:pt x="1319" y="772"/>
                  </a:lnTo>
                  <a:lnTo>
                    <a:pt x="1315" y="811"/>
                  </a:lnTo>
                  <a:lnTo>
                    <a:pt x="1310" y="850"/>
                  </a:lnTo>
                  <a:lnTo>
                    <a:pt x="1306" y="868"/>
                  </a:lnTo>
                  <a:lnTo>
                    <a:pt x="1301" y="888"/>
                  </a:lnTo>
                  <a:lnTo>
                    <a:pt x="1294" y="906"/>
                  </a:lnTo>
                  <a:lnTo>
                    <a:pt x="1286" y="926"/>
                  </a:lnTo>
                  <a:lnTo>
                    <a:pt x="1286" y="926"/>
                  </a:lnTo>
                  <a:lnTo>
                    <a:pt x="1273" y="949"/>
                  </a:lnTo>
                  <a:lnTo>
                    <a:pt x="1260" y="972"/>
                  </a:lnTo>
                  <a:lnTo>
                    <a:pt x="1247" y="994"/>
                  </a:lnTo>
                  <a:lnTo>
                    <a:pt x="1231" y="1013"/>
                  </a:lnTo>
                  <a:lnTo>
                    <a:pt x="1217" y="1033"/>
                  </a:lnTo>
                  <a:lnTo>
                    <a:pt x="1200" y="1050"/>
                  </a:lnTo>
                  <a:lnTo>
                    <a:pt x="1183" y="1067"/>
                  </a:lnTo>
                  <a:lnTo>
                    <a:pt x="1166" y="1081"/>
                  </a:lnTo>
                  <a:lnTo>
                    <a:pt x="1166" y="1081"/>
                  </a:lnTo>
                  <a:lnTo>
                    <a:pt x="1148" y="1095"/>
                  </a:lnTo>
                  <a:lnTo>
                    <a:pt x="1129" y="1106"/>
                  </a:lnTo>
                  <a:lnTo>
                    <a:pt x="1110" y="1118"/>
                  </a:lnTo>
                  <a:lnTo>
                    <a:pt x="1089" y="1129"/>
                  </a:lnTo>
                  <a:lnTo>
                    <a:pt x="1068" y="1139"/>
                  </a:lnTo>
                  <a:lnTo>
                    <a:pt x="1046" y="1148"/>
                  </a:lnTo>
                  <a:lnTo>
                    <a:pt x="1023" y="1156"/>
                  </a:lnTo>
                  <a:lnTo>
                    <a:pt x="1000" y="1164"/>
                  </a:lnTo>
                  <a:lnTo>
                    <a:pt x="975" y="1170"/>
                  </a:lnTo>
                  <a:lnTo>
                    <a:pt x="949" y="1177"/>
                  </a:lnTo>
                  <a:lnTo>
                    <a:pt x="923" y="1182"/>
                  </a:lnTo>
                  <a:lnTo>
                    <a:pt x="896" y="1186"/>
                  </a:lnTo>
                  <a:lnTo>
                    <a:pt x="868" y="1189"/>
                  </a:lnTo>
                  <a:lnTo>
                    <a:pt x="840" y="1193"/>
                  </a:lnTo>
                  <a:lnTo>
                    <a:pt x="810" y="1194"/>
                  </a:lnTo>
                  <a:lnTo>
                    <a:pt x="780" y="1195"/>
                  </a:lnTo>
                  <a:lnTo>
                    <a:pt x="780" y="1195"/>
                  </a:lnTo>
                  <a:lnTo>
                    <a:pt x="743" y="1195"/>
                  </a:lnTo>
                  <a:lnTo>
                    <a:pt x="743" y="1195"/>
                  </a:lnTo>
                  <a:lnTo>
                    <a:pt x="648" y="1197"/>
                  </a:lnTo>
                  <a:lnTo>
                    <a:pt x="648" y="1197"/>
                  </a:lnTo>
                  <a:close/>
                  <a:moveTo>
                    <a:pt x="630" y="54"/>
                  </a:moveTo>
                  <a:lnTo>
                    <a:pt x="630" y="54"/>
                  </a:lnTo>
                  <a:lnTo>
                    <a:pt x="575" y="54"/>
                  </a:lnTo>
                  <a:lnTo>
                    <a:pt x="520" y="56"/>
                  </a:lnTo>
                  <a:lnTo>
                    <a:pt x="465" y="60"/>
                  </a:lnTo>
                  <a:lnTo>
                    <a:pt x="437" y="64"/>
                  </a:lnTo>
                  <a:lnTo>
                    <a:pt x="410" y="69"/>
                  </a:lnTo>
                  <a:lnTo>
                    <a:pt x="384" y="74"/>
                  </a:lnTo>
                  <a:lnTo>
                    <a:pt x="358" y="81"/>
                  </a:lnTo>
                  <a:lnTo>
                    <a:pt x="331" y="89"/>
                  </a:lnTo>
                  <a:lnTo>
                    <a:pt x="305" y="98"/>
                  </a:lnTo>
                  <a:lnTo>
                    <a:pt x="280" y="110"/>
                  </a:lnTo>
                  <a:lnTo>
                    <a:pt x="257" y="122"/>
                  </a:lnTo>
                  <a:lnTo>
                    <a:pt x="232" y="136"/>
                  </a:lnTo>
                  <a:lnTo>
                    <a:pt x="210" y="153"/>
                  </a:lnTo>
                  <a:lnTo>
                    <a:pt x="210" y="153"/>
                  </a:lnTo>
                  <a:lnTo>
                    <a:pt x="194" y="165"/>
                  </a:lnTo>
                  <a:lnTo>
                    <a:pt x="181" y="176"/>
                  </a:lnTo>
                  <a:lnTo>
                    <a:pt x="168" y="190"/>
                  </a:lnTo>
                  <a:lnTo>
                    <a:pt x="155" y="203"/>
                  </a:lnTo>
                  <a:lnTo>
                    <a:pt x="143" y="217"/>
                  </a:lnTo>
                  <a:lnTo>
                    <a:pt x="133" y="230"/>
                  </a:lnTo>
                  <a:lnTo>
                    <a:pt x="123" y="244"/>
                  </a:lnTo>
                  <a:lnTo>
                    <a:pt x="114" y="260"/>
                  </a:lnTo>
                  <a:lnTo>
                    <a:pt x="97" y="290"/>
                  </a:lnTo>
                  <a:lnTo>
                    <a:pt x="84" y="322"/>
                  </a:lnTo>
                  <a:lnTo>
                    <a:pt x="74" y="353"/>
                  </a:lnTo>
                  <a:lnTo>
                    <a:pt x="65" y="384"/>
                  </a:lnTo>
                  <a:lnTo>
                    <a:pt x="58" y="416"/>
                  </a:lnTo>
                  <a:lnTo>
                    <a:pt x="53" y="447"/>
                  </a:lnTo>
                  <a:lnTo>
                    <a:pt x="49" y="479"/>
                  </a:lnTo>
                  <a:lnTo>
                    <a:pt x="48" y="507"/>
                  </a:lnTo>
                  <a:lnTo>
                    <a:pt x="48" y="536"/>
                  </a:lnTo>
                  <a:lnTo>
                    <a:pt x="48" y="564"/>
                  </a:lnTo>
                  <a:lnTo>
                    <a:pt x="49" y="590"/>
                  </a:lnTo>
                  <a:lnTo>
                    <a:pt x="50" y="613"/>
                  </a:lnTo>
                  <a:lnTo>
                    <a:pt x="50" y="613"/>
                  </a:lnTo>
                  <a:lnTo>
                    <a:pt x="53" y="638"/>
                  </a:lnTo>
                  <a:lnTo>
                    <a:pt x="57" y="663"/>
                  </a:lnTo>
                  <a:lnTo>
                    <a:pt x="67" y="718"/>
                  </a:lnTo>
                  <a:lnTo>
                    <a:pt x="80" y="777"/>
                  </a:lnTo>
                  <a:lnTo>
                    <a:pt x="99" y="841"/>
                  </a:lnTo>
                  <a:lnTo>
                    <a:pt x="99" y="841"/>
                  </a:lnTo>
                  <a:lnTo>
                    <a:pt x="106" y="864"/>
                  </a:lnTo>
                  <a:lnTo>
                    <a:pt x="118" y="888"/>
                  </a:lnTo>
                  <a:lnTo>
                    <a:pt x="133" y="913"/>
                  </a:lnTo>
                  <a:lnTo>
                    <a:pt x="150" y="936"/>
                  </a:lnTo>
                  <a:lnTo>
                    <a:pt x="169" y="960"/>
                  </a:lnTo>
                  <a:lnTo>
                    <a:pt x="191" y="982"/>
                  </a:lnTo>
                  <a:lnTo>
                    <a:pt x="215" y="1003"/>
                  </a:lnTo>
                  <a:lnTo>
                    <a:pt x="241" y="1023"/>
                  </a:lnTo>
                  <a:lnTo>
                    <a:pt x="241" y="1023"/>
                  </a:lnTo>
                  <a:lnTo>
                    <a:pt x="271" y="1046"/>
                  </a:lnTo>
                  <a:lnTo>
                    <a:pt x="271" y="1046"/>
                  </a:lnTo>
                  <a:lnTo>
                    <a:pt x="300" y="1068"/>
                  </a:lnTo>
                  <a:lnTo>
                    <a:pt x="314" y="1079"/>
                  </a:lnTo>
                  <a:lnTo>
                    <a:pt x="330" y="1088"/>
                  </a:lnTo>
                  <a:lnTo>
                    <a:pt x="330" y="1088"/>
                  </a:lnTo>
                  <a:lnTo>
                    <a:pt x="346" y="1097"/>
                  </a:lnTo>
                  <a:lnTo>
                    <a:pt x="363" y="1105"/>
                  </a:lnTo>
                  <a:lnTo>
                    <a:pt x="380" y="1112"/>
                  </a:lnTo>
                  <a:lnTo>
                    <a:pt x="397" y="1117"/>
                  </a:lnTo>
                  <a:lnTo>
                    <a:pt x="431" y="1126"/>
                  </a:lnTo>
                  <a:lnTo>
                    <a:pt x="463" y="1134"/>
                  </a:lnTo>
                  <a:lnTo>
                    <a:pt x="463" y="1134"/>
                  </a:lnTo>
                  <a:lnTo>
                    <a:pt x="494" y="1138"/>
                  </a:lnTo>
                  <a:lnTo>
                    <a:pt x="522" y="1142"/>
                  </a:lnTo>
                  <a:lnTo>
                    <a:pt x="552" y="1146"/>
                  </a:lnTo>
                  <a:lnTo>
                    <a:pt x="581" y="1147"/>
                  </a:lnTo>
                  <a:lnTo>
                    <a:pt x="641" y="1149"/>
                  </a:lnTo>
                  <a:lnTo>
                    <a:pt x="704" y="1149"/>
                  </a:lnTo>
                  <a:lnTo>
                    <a:pt x="739" y="1149"/>
                  </a:lnTo>
                  <a:lnTo>
                    <a:pt x="739" y="1149"/>
                  </a:lnTo>
                  <a:lnTo>
                    <a:pt x="779" y="1149"/>
                  </a:lnTo>
                  <a:lnTo>
                    <a:pt x="817" y="1147"/>
                  </a:lnTo>
                  <a:lnTo>
                    <a:pt x="853" y="1144"/>
                  </a:lnTo>
                  <a:lnTo>
                    <a:pt x="889" y="1140"/>
                  </a:lnTo>
                  <a:lnTo>
                    <a:pt x="921" y="1135"/>
                  </a:lnTo>
                  <a:lnTo>
                    <a:pt x="953" y="1129"/>
                  </a:lnTo>
                  <a:lnTo>
                    <a:pt x="983" y="1121"/>
                  </a:lnTo>
                  <a:lnTo>
                    <a:pt x="1012" y="1113"/>
                  </a:lnTo>
                  <a:lnTo>
                    <a:pt x="1038" y="1102"/>
                  </a:lnTo>
                  <a:lnTo>
                    <a:pt x="1064" y="1091"/>
                  </a:lnTo>
                  <a:lnTo>
                    <a:pt x="1087" y="1079"/>
                  </a:lnTo>
                  <a:lnTo>
                    <a:pt x="1110" y="1066"/>
                  </a:lnTo>
                  <a:lnTo>
                    <a:pt x="1131" y="1050"/>
                  </a:lnTo>
                  <a:lnTo>
                    <a:pt x="1150" y="1034"/>
                  </a:lnTo>
                  <a:lnTo>
                    <a:pt x="1169" y="1017"/>
                  </a:lnTo>
                  <a:lnTo>
                    <a:pt x="1184" y="999"/>
                  </a:lnTo>
                  <a:lnTo>
                    <a:pt x="1184" y="999"/>
                  </a:lnTo>
                  <a:lnTo>
                    <a:pt x="1204" y="974"/>
                  </a:lnTo>
                  <a:lnTo>
                    <a:pt x="1221" y="948"/>
                  </a:lnTo>
                  <a:lnTo>
                    <a:pt x="1235" y="922"/>
                  </a:lnTo>
                  <a:lnTo>
                    <a:pt x="1247" y="894"/>
                  </a:lnTo>
                  <a:lnTo>
                    <a:pt x="1256" y="866"/>
                  </a:lnTo>
                  <a:lnTo>
                    <a:pt x="1264" y="836"/>
                  </a:lnTo>
                  <a:lnTo>
                    <a:pt x="1269" y="802"/>
                  </a:lnTo>
                  <a:lnTo>
                    <a:pt x="1273" y="766"/>
                  </a:lnTo>
                  <a:lnTo>
                    <a:pt x="1273" y="766"/>
                  </a:lnTo>
                  <a:lnTo>
                    <a:pt x="1277" y="707"/>
                  </a:lnTo>
                  <a:lnTo>
                    <a:pt x="1281" y="649"/>
                  </a:lnTo>
                  <a:lnTo>
                    <a:pt x="1282" y="590"/>
                  </a:lnTo>
                  <a:lnTo>
                    <a:pt x="1284" y="532"/>
                  </a:lnTo>
                  <a:lnTo>
                    <a:pt x="1284" y="532"/>
                  </a:lnTo>
                  <a:lnTo>
                    <a:pt x="1284" y="507"/>
                  </a:lnTo>
                  <a:lnTo>
                    <a:pt x="1282" y="481"/>
                  </a:lnTo>
                  <a:lnTo>
                    <a:pt x="1280" y="452"/>
                  </a:lnTo>
                  <a:lnTo>
                    <a:pt x="1277" y="422"/>
                  </a:lnTo>
                  <a:lnTo>
                    <a:pt x="1271" y="392"/>
                  </a:lnTo>
                  <a:lnTo>
                    <a:pt x="1263" y="362"/>
                  </a:lnTo>
                  <a:lnTo>
                    <a:pt x="1257" y="346"/>
                  </a:lnTo>
                  <a:lnTo>
                    <a:pt x="1251" y="332"/>
                  </a:lnTo>
                  <a:lnTo>
                    <a:pt x="1244" y="318"/>
                  </a:lnTo>
                  <a:lnTo>
                    <a:pt x="1237" y="305"/>
                  </a:lnTo>
                  <a:lnTo>
                    <a:pt x="1237" y="305"/>
                  </a:lnTo>
                  <a:lnTo>
                    <a:pt x="1222" y="280"/>
                  </a:lnTo>
                  <a:lnTo>
                    <a:pt x="1204" y="256"/>
                  </a:lnTo>
                  <a:lnTo>
                    <a:pt x="1186" y="234"/>
                  </a:lnTo>
                  <a:lnTo>
                    <a:pt x="1165" y="213"/>
                  </a:lnTo>
                  <a:lnTo>
                    <a:pt x="1144" y="193"/>
                  </a:lnTo>
                  <a:lnTo>
                    <a:pt x="1121" y="175"/>
                  </a:lnTo>
                  <a:lnTo>
                    <a:pt x="1099" y="159"/>
                  </a:lnTo>
                  <a:lnTo>
                    <a:pt x="1076" y="146"/>
                  </a:lnTo>
                  <a:lnTo>
                    <a:pt x="1076" y="146"/>
                  </a:lnTo>
                  <a:lnTo>
                    <a:pt x="1033" y="124"/>
                  </a:lnTo>
                  <a:lnTo>
                    <a:pt x="989" y="105"/>
                  </a:lnTo>
                  <a:lnTo>
                    <a:pt x="946" y="89"/>
                  </a:lnTo>
                  <a:lnTo>
                    <a:pt x="902" y="74"/>
                  </a:lnTo>
                  <a:lnTo>
                    <a:pt x="859" y="64"/>
                  </a:lnTo>
                  <a:lnTo>
                    <a:pt x="814" y="55"/>
                  </a:lnTo>
                  <a:lnTo>
                    <a:pt x="771" y="50"/>
                  </a:lnTo>
                  <a:lnTo>
                    <a:pt x="729" y="46"/>
                  </a:lnTo>
                  <a:lnTo>
                    <a:pt x="726" y="46"/>
                  </a:lnTo>
                  <a:lnTo>
                    <a:pt x="725" y="48"/>
                  </a:lnTo>
                  <a:lnTo>
                    <a:pt x="725" y="48"/>
                  </a:lnTo>
                  <a:lnTo>
                    <a:pt x="721" y="51"/>
                  </a:lnTo>
                  <a:lnTo>
                    <a:pt x="717" y="52"/>
                  </a:lnTo>
                  <a:lnTo>
                    <a:pt x="713" y="54"/>
                  </a:lnTo>
                  <a:lnTo>
                    <a:pt x="709" y="54"/>
                  </a:lnTo>
                  <a:lnTo>
                    <a:pt x="709" y="54"/>
                  </a:lnTo>
                  <a:lnTo>
                    <a:pt x="670" y="54"/>
                  </a:lnTo>
                  <a:lnTo>
                    <a:pt x="670" y="54"/>
                  </a:lnTo>
                  <a:lnTo>
                    <a:pt x="630" y="54"/>
                  </a:lnTo>
                  <a:lnTo>
                    <a:pt x="630" y="54"/>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201" name="chenying0907 918"/>
            <p:cNvSpPr/>
            <p:nvPr/>
          </p:nvSpPr>
          <p:spPr bwMode="auto">
            <a:xfrm>
              <a:off x="3213101" y="3149601"/>
              <a:ext cx="519113" cy="127000"/>
            </a:xfrm>
            <a:custGeom>
              <a:avLst/>
              <a:gdLst/>
              <a:ahLst/>
              <a:cxnLst>
                <a:cxn ang="0">
                  <a:pos x="103" y="321"/>
                </a:cxn>
                <a:cxn ang="0">
                  <a:pos x="15" y="309"/>
                </a:cxn>
                <a:cxn ang="0">
                  <a:pos x="6" y="306"/>
                </a:cxn>
                <a:cxn ang="0">
                  <a:pos x="0" y="292"/>
                </a:cxn>
                <a:cxn ang="0">
                  <a:pos x="2" y="281"/>
                </a:cxn>
                <a:cxn ang="0">
                  <a:pos x="14" y="268"/>
                </a:cxn>
                <a:cxn ang="0">
                  <a:pos x="23" y="265"/>
                </a:cxn>
                <a:cxn ang="0">
                  <a:pos x="55" y="270"/>
                </a:cxn>
                <a:cxn ang="0">
                  <a:pos x="137" y="277"/>
                </a:cxn>
                <a:cxn ang="0">
                  <a:pos x="202" y="273"/>
                </a:cxn>
                <a:cxn ang="0">
                  <a:pos x="308" y="256"/>
                </a:cxn>
                <a:cxn ang="0">
                  <a:pos x="430" y="224"/>
                </a:cxn>
                <a:cxn ang="0">
                  <a:pos x="481" y="206"/>
                </a:cxn>
                <a:cxn ang="0">
                  <a:pos x="548" y="173"/>
                </a:cxn>
                <a:cxn ang="0">
                  <a:pos x="608" y="128"/>
                </a:cxn>
                <a:cxn ang="0">
                  <a:pos x="625" y="113"/>
                </a:cxn>
                <a:cxn ang="0">
                  <a:pos x="660" y="92"/>
                </a:cxn>
                <a:cxn ang="0">
                  <a:pos x="718" y="48"/>
                </a:cxn>
                <a:cxn ang="0">
                  <a:pos x="765" y="10"/>
                </a:cxn>
                <a:cxn ang="0">
                  <a:pos x="766" y="9"/>
                </a:cxn>
                <a:cxn ang="0">
                  <a:pos x="781" y="0"/>
                </a:cxn>
                <a:cxn ang="0">
                  <a:pos x="791" y="0"/>
                </a:cxn>
                <a:cxn ang="0">
                  <a:pos x="802" y="6"/>
                </a:cxn>
                <a:cxn ang="0">
                  <a:pos x="806" y="15"/>
                </a:cxn>
                <a:cxn ang="0">
                  <a:pos x="821" y="48"/>
                </a:cxn>
                <a:cxn ang="0">
                  <a:pos x="846" y="74"/>
                </a:cxn>
                <a:cxn ang="0">
                  <a:pos x="883" y="100"/>
                </a:cxn>
                <a:cxn ang="0">
                  <a:pos x="942" y="142"/>
                </a:cxn>
                <a:cxn ang="0">
                  <a:pos x="1020" y="190"/>
                </a:cxn>
                <a:cxn ang="0">
                  <a:pos x="1066" y="218"/>
                </a:cxn>
                <a:cxn ang="0">
                  <a:pos x="1114" y="238"/>
                </a:cxn>
                <a:cxn ang="0">
                  <a:pos x="1148" y="243"/>
                </a:cxn>
                <a:cxn ang="0">
                  <a:pos x="1218" y="247"/>
                </a:cxn>
                <a:cxn ang="0">
                  <a:pos x="1286" y="249"/>
                </a:cxn>
                <a:cxn ang="0">
                  <a:pos x="1300" y="255"/>
                </a:cxn>
                <a:cxn ang="0">
                  <a:pos x="1307" y="265"/>
                </a:cxn>
                <a:cxn ang="0">
                  <a:pos x="1307" y="282"/>
                </a:cxn>
                <a:cxn ang="0">
                  <a:pos x="1296" y="294"/>
                </a:cxn>
                <a:cxn ang="0">
                  <a:pos x="1287" y="295"/>
                </a:cxn>
                <a:cxn ang="0">
                  <a:pos x="1250" y="295"/>
                </a:cxn>
                <a:cxn ang="0">
                  <a:pos x="1142" y="290"/>
                </a:cxn>
                <a:cxn ang="0">
                  <a:pos x="1109" y="283"/>
                </a:cxn>
                <a:cxn ang="0">
                  <a:pos x="1055" y="261"/>
                </a:cxn>
                <a:cxn ang="0">
                  <a:pos x="1004" y="232"/>
                </a:cxn>
                <a:cxn ang="0">
                  <a:pos x="940" y="196"/>
                </a:cxn>
                <a:cxn ang="0">
                  <a:pos x="876" y="151"/>
                </a:cxn>
                <a:cxn ang="0">
                  <a:pos x="817" y="109"/>
                </a:cxn>
                <a:cxn ang="0">
                  <a:pos x="785" y="79"/>
                </a:cxn>
                <a:cxn ang="0">
                  <a:pos x="768" y="65"/>
                </a:cxn>
                <a:cxn ang="0">
                  <a:pos x="673" y="139"/>
                </a:cxn>
                <a:cxn ang="0">
                  <a:pos x="605" y="192"/>
                </a:cxn>
                <a:cxn ang="0">
                  <a:pos x="547" y="230"/>
                </a:cxn>
                <a:cxn ang="0">
                  <a:pos x="484" y="255"/>
                </a:cxn>
                <a:cxn ang="0">
                  <a:pos x="371" y="287"/>
                </a:cxn>
                <a:cxn ang="0">
                  <a:pos x="256" y="312"/>
                </a:cxn>
                <a:cxn ang="0">
                  <a:pos x="134" y="321"/>
                </a:cxn>
              </a:cxnLst>
              <a:rect l="0" t="0" r="r" b="b"/>
              <a:pathLst>
                <a:path w="1308" h="321">
                  <a:moveTo>
                    <a:pt x="134" y="321"/>
                  </a:moveTo>
                  <a:lnTo>
                    <a:pt x="134" y="321"/>
                  </a:lnTo>
                  <a:lnTo>
                    <a:pt x="103" y="321"/>
                  </a:lnTo>
                  <a:lnTo>
                    <a:pt x="73" y="319"/>
                  </a:lnTo>
                  <a:lnTo>
                    <a:pt x="44" y="315"/>
                  </a:lnTo>
                  <a:lnTo>
                    <a:pt x="15" y="309"/>
                  </a:lnTo>
                  <a:lnTo>
                    <a:pt x="15" y="309"/>
                  </a:lnTo>
                  <a:lnTo>
                    <a:pt x="10" y="308"/>
                  </a:lnTo>
                  <a:lnTo>
                    <a:pt x="6" y="306"/>
                  </a:lnTo>
                  <a:lnTo>
                    <a:pt x="4" y="303"/>
                  </a:lnTo>
                  <a:lnTo>
                    <a:pt x="1" y="299"/>
                  </a:lnTo>
                  <a:lnTo>
                    <a:pt x="0" y="292"/>
                  </a:lnTo>
                  <a:lnTo>
                    <a:pt x="0" y="289"/>
                  </a:lnTo>
                  <a:lnTo>
                    <a:pt x="0" y="289"/>
                  </a:lnTo>
                  <a:lnTo>
                    <a:pt x="2" y="281"/>
                  </a:lnTo>
                  <a:lnTo>
                    <a:pt x="8" y="273"/>
                  </a:lnTo>
                  <a:lnTo>
                    <a:pt x="10" y="270"/>
                  </a:lnTo>
                  <a:lnTo>
                    <a:pt x="14" y="268"/>
                  </a:lnTo>
                  <a:lnTo>
                    <a:pt x="18" y="266"/>
                  </a:lnTo>
                  <a:lnTo>
                    <a:pt x="23" y="265"/>
                  </a:lnTo>
                  <a:lnTo>
                    <a:pt x="23" y="265"/>
                  </a:lnTo>
                  <a:lnTo>
                    <a:pt x="29" y="266"/>
                  </a:lnTo>
                  <a:lnTo>
                    <a:pt x="29" y="266"/>
                  </a:lnTo>
                  <a:lnTo>
                    <a:pt x="55" y="270"/>
                  </a:lnTo>
                  <a:lnTo>
                    <a:pt x="81" y="274"/>
                  </a:lnTo>
                  <a:lnTo>
                    <a:pt x="108" y="275"/>
                  </a:lnTo>
                  <a:lnTo>
                    <a:pt x="137" y="277"/>
                  </a:lnTo>
                  <a:lnTo>
                    <a:pt x="137" y="277"/>
                  </a:lnTo>
                  <a:lnTo>
                    <a:pt x="168" y="275"/>
                  </a:lnTo>
                  <a:lnTo>
                    <a:pt x="202" y="273"/>
                  </a:lnTo>
                  <a:lnTo>
                    <a:pt x="236" y="269"/>
                  </a:lnTo>
                  <a:lnTo>
                    <a:pt x="272" y="264"/>
                  </a:lnTo>
                  <a:lnTo>
                    <a:pt x="308" y="256"/>
                  </a:lnTo>
                  <a:lnTo>
                    <a:pt x="348" y="247"/>
                  </a:lnTo>
                  <a:lnTo>
                    <a:pt x="387" y="236"/>
                  </a:lnTo>
                  <a:lnTo>
                    <a:pt x="430" y="224"/>
                  </a:lnTo>
                  <a:lnTo>
                    <a:pt x="430" y="224"/>
                  </a:lnTo>
                  <a:lnTo>
                    <a:pt x="456" y="215"/>
                  </a:lnTo>
                  <a:lnTo>
                    <a:pt x="481" y="206"/>
                  </a:lnTo>
                  <a:lnTo>
                    <a:pt x="505" y="197"/>
                  </a:lnTo>
                  <a:lnTo>
                    <a:pt x="527" y="187"/>
                  </a:lnTo>
                  <a:lnTo>
                    <a:pt x="548" y="173"/>
                  </a:lnTo>
                  <a:lnTo>
                    <a:pt x="569" y="160"/>
                  </a:lnTo>
                  <a:lnTo>
                    <a:pt x="588" y="145"/>
                  </a:lnTo>
                  <a:lnTo>
                    <a:pt x="608" y="128"/>
                  </a:lnTo>
                  <a:lnTo>
                    <a:pt x="608" y="128"/>
                  </a:lnTo>
                  <a:lnTo>
                    <a:pt x="616" y="120"/>
                  </a:lnTo>
                  <a:lnTo>
                    <a:pt x="625" y="113"/>
                  </a:lnTo>
                  <a:lnTo>
                    <a:pt x="646" y="100"/>
                  </a:lnTo>
                  <a:lnTo>
                    <a:pt x="646" y="100"/>
                  </a:lnTo>
                  <a:lnTo>
                    <a:pt x="660" y="92"/>
                  </a:lnTo>
                  <a:lnTo>
                    <a:pt x="673" y="83"/>
                  </a:lnTo>
                  <a:lnTo>
                    <a:pt x="673" y="83"/>
                  </a:lnTo>
                  <a:lnTo>
                    <a:pt x="718" y="48"/>
                  </a:lnTo>
                  <a:lnTo>
                    <a:pt x="760" y="14"/>
                  </a:lnTo>
                  <a:lnTo>
                    <a:pt x="760" y="14"/>
                  </a:lnTo>
                  <a:lnTo>
                    <a:pt x="765" y="10"/>
                  </a:lnTo>
                  <a:lnTo>
                    <a:pt x="765" y="10"/>
                  </a:lnTo>
                  <a:lnTo>
                    <a:pt x="766" y="9"/>
                  </a:lnTo>
                  <a:lnTo>
                    <a:pt x="766" y="9"/>
                  </a:lnTo>
                  <a:lnTo>
                    <a:pt x="770" y="5"/>
                  </a:lnTo>
                  <a:lnTo>
                    <a:pt x="775" y="2"/>
                  </a:lnTo>
                  <a:lnTo>
                    <a:pt x="781" y="0"/>
                  </a:lnTo>
                  <a:lnTo>
                    <a:pt x="787" y="0"/>
                  </a:lnTo>
                  <a:lnTo>
                    <a:pt x="787" y="0"/>
                  </a:lnTo>
                  <a:lnTo>
                    <a:pt x="791" y="0"/>
                  </a:lnTo>
                  <a:lnTo>
                    <a:pt x="796" y="2"/>
                  </a:lnTo>
                  <a:lnTo>
                    <a:pt x="799" y="3"/>
                  </a:lnTo>
                  <a:lnTo>
                    <a:pt x="802" y="6"/>
                  </a:lnTo>
                  <a:lnTo>
                    <a:pt x="804" y="10"/>
                  </a:lnTo>
                  <a:lnTo>
                    <a:pt x="806" y="15"/>
                  </a:lnTo>
                  <a:lnTo>
                    <a:pt x="806" y="15"/>
                  </a:lnTo>
                  <a:lnTo>
                    <a:pt x="809" y="27"/>
                  </a:lnTo>
                  <a:lnTo>
                    <a:pt x="815" y="39"/>
                  </a:lnTo>
                  <a:lnTo>
                    <a:pt x="821" y="48"/>
                  </a:lnTo>
                  <a:lnTo>
                    <a:pt x="829" y="57"/>
                  </a:lnTo>
                  <a:lnTo>
                    <a:pt x="837" y="66"/>
                  </a:lnTo>
                  <a:lnTo>
                    <a:pt x="846" y="74"/>
                  </a:lnTo>
                  <a:lnTo>
                    <a:pt x="866" y="88"/>
                  </a:lnTo>
                  <a:lnTo>
                    <a:pt x="866" y="88"/>
                  </a:lnTo>
                  <a:lnTo>
                    <a:pt x="883" y="100"/>
                  </a:lnTo>
                  <a:lnTo>
                    <a:pt x="883" y="100"/>
                  </a:lnTo>
                  <a:lnTo>
                    <a:pt x="913" y="122"/>
                  </a:lnTo>
                  <a:lnTo>
                    <a:pt x="942" y="142"/>
                  </a:lnTo>
                  <a:lnTo>
                    <a:pt x="1002" y="179"/>
                  </a:lnTo>
                  <a:lnTo>
                    <a:pt x="1002" y="179"/>
                  </a:lnTo>
                  <a:lnTo>
                    <a:pt x="1020" y="190"/>
                  </a:lnTo>
                  <a:lnTo>
                    <a:pt x="1020" y="190"/>
                  </a:lnTo>
                  <a:lnTo>
                    <a:pt x="1050" y="209"/>
                  </a:lnTo>
                  <a:lnTo>
                    <a:pt x="1066" y="218"/>
                  </a:lnTo>
                  <a:lnTo>
                    <a:pt x="1082" y="226"/>
                  </a:lnTo>
                  <a:lnTo>
                    <a:pt x="1097" y="232"/>
                  </a:lnTo>
                  <a:lnTo>
                    <a:pt x="1114" y="238"/>
                  </a:lnTo>
                  <a:lnTo>
                    <a:pt x="1131" y="240"/>
                  </a:lnTo>
                  <a:lnTo>
                    <a:pt x="1148" y="243"/>
                  </a:lnTo>
                  <a:lnTo>
                    <a:pt x="1148" y="243"/>
                  </a:lnTo>
                  <a:lnTo>
                    <a:pt x="1184" y="244"/>
                  </a:lnTo>
                  <a:lnTo>
                    <a:pt x="1218" y="247"/>
                  </a:lnTo>
                  <a:lnTo>
                    <a:pt x="1218" y="247"/>
                  </a:lnTo>
                  <a:lnTo>
                    <a:pt x="1252" y="248"/>
                  </a:lnTo>
                  <a:lnTo>
                    <a:pt x="1286" y="249"/>
                  </a:lnTo>
                  <a:lnTo>
                    <a:pt x="1286" y="249"/>
                  </a:lnTo>
                  <a:lnTo>
                    <a:pt x="1291" y="251"/>
                  </a:lnTo>
                  <a:lnTo>
                    <a:pt x="1296" y="252"/>
                  </a:lnTo>
                  <a:lnTo>
                    <a:pt x="1300" y="255"/>
                  </a:lnTo>
                  <a:lnTo>
                    <a:pt x="1303" y="257"/>
                  </a:lnTo>
                  <a:lnTo>
                    <a:pt x="1305" y="261"/>
                  </a:lnTo>
                  <a:lnTo>
                    <a:pt x="1307" y="265"/>
                  </a:lnTo>
                  <a:lnTo>
                    <a:pt x="1308" y="274"/>
                  </a:lnTo>
                  <a:lnTo>
                    <a:pt x="1308" y="274"/>
                  </a:lnTo>
                  <a:lnTo>
                    <a:pt x="1307" y="282"/>
                  </a:lnTo>
                  <a:lnTo>
                    <a:pt x="1303" y="289"/>
                  </a:lnTo>
                  <a:lnTo>
                    <a:pt x="1300" y="291"/>
                  </a:lnTo>
                  <a:lnTo>
                    <a:pt x="1296" y="294"/>
                  </a:lnTo>
                  <a:lnTo>
                    <a:pt x="1292" y="295"/>
                  </a:lnTo>
                  <a:lnTo>
                    <a:pt x="1287" y="295"/>
                  </a:lnTo>
                  <a:lnTo>
                    <a:pt x="1287" y="295"/>
                  </a:lnTo>
                  <a:lnTo>
                    <a:pt x="1287" y="295"/>
                  </a:lnTo>
                  <a:lnTo>
                    <a:pt x="1250" y="295"/>
                  </a:lnTo>
                  <a:lnTo>
                    <a:pt x="1250" y="295"/>
                  </a:lnTo>
                  <a:lnTo>
                    <a:pt x="1214" y="295"/>
                  </a:lnTo>
                  <a:lnTo>
                    <a:pt x="1177" y="294"/>
                  </a:lnTo>
                  <a:lnTo>
                    <a:pt x="1142" y="290"/>
                  </a:lnTo>
                  <a:lnTo>
                    <a:pt x="1125" y="287"/>
                  </a:lnTo>
                  <a:lnTo>
                    <a:pt x="1109" y="283"/>
                  </a:lnTo>
                  <a:lnTo>
                    <a:pt x="1109" y="283"/>
                  </a:lnTo>
                  <a:lnTo>
                    <a:pt x="1095" y="279"/>
                  </a:lnTo>
                  <a:lnTo>
                    <a:pt x="1082" y="274"/>
                  </a:lnTo>
                  <a:lnTo>
                    <a:pt x="1055" y="261"/>
                  </a:lnTo>
                  <a:lnTo>
                    <a:pt x="1029" y="248"/>
                  </a:lnTo>
                  <a:lnTo>
                    <a:pt x="1004" y="232"/>
                  </a:lnTo>
                  <a:lnTo>
                    <a:pt x="1004" y="232"/>
                  </a:lnTo>
                  <a:lnTo>
                    <a:pt x="962" y="209"/>
                  </a:lnTo>
                  <a:lnTo>
                    <a:pt x="962" y="209"/>
                  </a:lnTo>
                  <a:lnTo>
                    <a:pt x="940" y="196"/>
                  </a:lnTo>
                  <a:lnTo>
                    <a:pt x="918" y="181"/>
                  </a:lnTo>
                  <a:lnTo>
                    <a:pt x="876" y="151"/>
                  </a:lnTo>
                  <a:lnTo>
                    <a:pt x="876" y="151"/>
                  </a:lnTo>
                  <a:lnTo>
                    <a:pt x="847" y="130"/>
                  </a:lnTo>
                  <a:lnTo>
                    <a:pt x="817" y="109"/>
                  </a:lnTo>
                  <a:lnTo>
                    <a:pt x="817" y="109"/>
                  </a:lnTo>
                  <a:lnTo>
                    <a:pt x="806" y="100"/>
                  </a:lnTo>
                  <a:lnTo>
                    <a:pt x="794" y="91"/>
                  </a:lnTo>
                  <a:lnTo>
                    <a:pt x="785" y="79"/>
                  </a:lnTo>
                  <a:lnTo>
                    <a:pt x="777" y="68"/>
                  </a:lnTo>
                  <a:lnTo>
                    <a:pt x="773" y="61"/>
                  </a:lnTo>
                  <a:lnTo>
                    <a:pt x="768" y="65"/>
                  </a:lnTo>
                  <a:lnTo>
                    <a:pt x="768" y="65"/>
                  </a:lnTo>
                  <a:lnTo>
                    <a:pt x="720" y="103"/>
                  </a:lnTo>
                  <a:lnTo>
                    <a:pt x="673" y="139"/>
                  </a:lnTo>
                  <a:lnTo>
                    <a:pt x="673" y="139"/>
                  </a:lnTo>
                  <a:lnTo>
                    <a:pt x="605" y="192"/>
                  </a:lnTo>
                  <a:lnTo>
                    <a:pt x="605" y="192"/>
                  </a:lnTo>
                  <a:lnTo>
                    <a:pt x="586" y="206"/>
                  </a:lnTo>
                  <a:lnTo>
                    <a:pt x="566" y="218"/>
                  </a:lnTo>
                  <a:lnTo>
                    <a:pt x="547" y="230"/>
                  </a:lnTo>
                  <a:lnTo>
                    <a:pt x="526" y="239"/>
                  </a:lnTo>
                  <a:lnTo>
                    <a:pt x="505" y="247"/>
                  </a:lnTo>
                  <a:lnTo>
                    <a:pt x="484" y="255"/>
                  </a:lnTo>
                  <a:lnTo>
                    <a:pt x="442" y="268"/>
                  </a:lnTo>
                  <a:lnTo>
                    <a:pt x="442" y="268"/>
                  </a:lnTo>
                  <a:lnTo>
                    <a:pt x="371" y="287"/>
                  </a:lnTo>
                  <a:lnTo>
                    <a:pt x="333" y="296"/>
                  </a:lnTo>
                  <a:lnTo>
                    <a:pt x="295" y="304"/>
                  </a:lnTo>
                  <a:lnTo>
                    <a:pt x="256" y="312"/>
                  </a:lnTo>
                  <a:lnTo>
                    <a:pt x="216" y="317"/>
                  </a:lnTo>
                  <a:lnTo>
                    <a:pt x="175" y="320"/>
                  </a:lnTo>
                  <a:lnTo>
                    <a:pt x="134" y="321"/>
                  </a:lnTo>
                  <a:lnTo>
                    <a:pt x="134" y="321"/>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202" name="chenying0907 919"/>
            <p:cNvSpPr/>
            <p:nvPr/>
          </p:nvSpPr>
          <p:spPr bwMode="auto">
            <a:xfrm>
              <a:off x="3368676" y="3514726"/>
              <a:ext cx="252413" cy="92075"/>
            </a:xfrm>
            <a:custGeom>
              <a:avLst/>
              <a:gdLst/>
              <a:ahLst/>
              <a:cxnLst>
                <a:cxn ang="0">
                  <a:pos x="112" y="229"/>
                </a:cxn>
                <a:cxn ang="0">
                  <a:pos x="92" y="223"/>
                </a:cxn>
                <a:cxn ang="0">
                  <a:pos x="69" y="206"/>
                </a:cxn>
                <a:cxn ang="0">
                  <a:pos x="51" y="181"/>
                </a:cxn>
                <a:cxn ang="0">
                  <a:pos x="19" y="100"/>
                </a:cxn>
                <a:cxn ang="0">
                  <a:pos x="1" y="50"/>
                </a:cxn>
                <a:cxn ang="0">
                  <a:pos x="0" y="36"/>
                </a:cxn>
                <a:cxn ang="0">
                  <a:pos x="3" y="26"/>
                </a:cxn>
                <a:cxn ang="0">
                  <a:pos x="18" y="15"/>
                </a:cxn>
                <a:cxn ang="0">
                  <a:pos x="30" y="15"/>
                </a:cxn>
                <a:cxn ang="0">
                  <a:pos x="40" y="25"/>
                </a:cxn>
                <a:cxn ang="0">
                  <a:pos x="54" y="68"/>
                </a:cxn>
                <a:cxn ang="0">
                  <a:pos x="65" y="101"/>
                </a:cxn>
                <a:cxn ang="0">
                  <a:pos x="92" y="158"/>
                </a:cxn>
                <a:cxn ang="0">
                  <a:pos x="105" y="175"/>
                </a:cxn>
                <a:cxn ang="0">
                  <a:pos x="119" y="182"/>
                </a:cxn>
                <a:cxn ang="0">
                  <a:pos x="132" y="182"/>
                </a:cxn>
                <a:cxn ang="0">
                  <a:pos x="153" y="170"/>
                </a:cxn>
                <a:cxn ang="0">
                  <a:pos x="177" y="149"/>
                </a:cxn>
                <a:cxn ang="0">
                  <a:pos x="198" y="127"/>
                </a:cxn>
                <a:cxn ang="0">
                  <a:pos x="228" y="92"/>
                </a:cxn>
                <a:cxn ang="0">
                  <a:pos x="260" y="63"/>
                </a:cxn>
                <a:cxn ang="0">
                  <a:pos x="279" y="54"/>
                </a:cxn>
                <a:cxn ang="0">
                  <a:pos x="285" y="46"/>
                </a:cxn>
                <a:cxn ang="0">
                  <a:pos x="302" y="38"/>
                </a:cxn>
                <a:cxn ang="0">
                  <a:pos x="315" y="42"/>
                </a:cxn>
                <a:cxn ang="0">
                  <a:pos x="324" y="54"/>
                </a:cxn>
                <a:cxn ang="0">
                  <a:pos x="327" y="58"/>
                </a:cxn>
                <a:cxn ang="0">
                  <a:pos x="379" y="107"/>
                </a:cxn>
                <a:cxn ang="0">
                  <a:pos x="413" y="141"/>
                </a:cxn>
                <a:cxn ang="0">
                  <a:pos x="451" y="172"/>
                </a:cxn>
                <a:cxn ang="0">
                  <a:pos x="465" y="175"/>
                </a:cxn>
                <a:cxn ang="0">
                  <a:pos x="494" y="165"/>
                </a:cxn>
                <a:cxn ang="0">
                  <a:pos x="525" y="136"/>
                </a:cxn>
                <a:cxn ang="0">
                  <a:pos x="578" y="62"/>
                </a:cxn>
                <a:cxn ang="0">
                  <a:pos x="591" y="30"/>
                </a:cxn>
                <a:cxn ang="0">
                  <a:pos x="592" y="17"/>
                </a:cxn>
                <a:cxn ang="0">
                  <a:pos x="600" y="5"/>
                </a:cxn>
                <a:cxn ang="0">
                  <a:pos x="616" y="0"/>
                </a:cxn>
                <a:cxn ang="0">
                  <a:pos x="625" y="3"/>
                </a:cxn>
                <a:cxn ang="0">
                  <a:pos x="631" y="7"/>
                </a:cxn>
                <a:cxn ang="0">
                  <a:pos x="637" y="17"/>
                </a:cxn>
                <a:cxn ang="0">
                  <a:pos x="637" y="33"/>
                </a:cxn>
                <a:cxn ang="0">
                  <a:pos x="629" y="63"/>
                </a:cxn>
                <a:cxn ang="0">
                  <a:pos x="595" y="121"/>
                </a:cxn>
                <a:cxn ang="0">
                  <a:pos x="554" y="168"/>
                </a:cxn>
                <a:cxn ang="0">
                  <a:pos x="545" y="178"/>
                </a:cxn>
                <a:cxn ang="0">
                  <a:pos x="502" y="219"/>
                </a:cxn>
                <a:cxn ang="0">
                  <a:pos x="473" y="229"/>
                </a:cxn>
                <a:cxn ang="0">
                  <a:pos x="464" y="228"/>
                </a:cxn>
                <a:cxn ang="0">
                  <a:pos x="435" y="216"/>
                </a:cxn>
                <a:cxn ang="0">
                  <a:pos x="388" y="182"/>
                </a:cxn>
                <a:cxn ang="0">
                  <a:pos x="349" y="145"/>
                </a:cxn>
                <a:cxn ang="0">
                  <a:pos x="329" y="128"/>
                </a:cxn>
                <a:cxn ang="0">
                  <a:pos x="298" y="98"/>
                </a:cxn>
                <a:cxn ang="0">
                  <a:pos x="289" y="100"/>
                </a:cxn>
                <a:cxn ang="0">
                  <a:pos x="273" y="110"/>
                </a:cxn>
                <a:cxn ang="0">
                  <a:pos x="256" y="134"/>
                </a:cxn>
                <a:cxn ang="0">
                  <a:pos x="240" y="155"/>
                </a:cxn>
                <a:cxn ang="0">
                  <a:pos x="215" y="177"/>
                </a:cxn>
                <a:cxn ang="0">
                  <a:pos x="185" y="202"/>
                </a:cxn>
                <a:cxn ang="0">
                  <a:pos x="146" y="226"/>
                </a:cxn>
                <a:cxn ang="0">
                  <a:pos x="124" y="230"/>
                </a:cxn>
              </a:cxnLst>
              <a:rect l="0" t="0" r="r" b="b"/>
              <a:pathLst>
                <a:path w="637" h="230">
                  <a:moveTo>
                    <a:pt x="124" y="230"/>
                  </a:moveTo>
                  <a:lnTo>
                    <a:pt x="124" y="230"/>
                  </a:lnTo>
                  <a:lnTo>
                    <a:pt x="112" y="229"/>
                  </a:lnTo>
                  <a:lnTo>
                    <a:pt x="112" y="229"/>
                  </a:lnTo>
                  <a:lnTo>
                    <a:pt x="103" y="226"/>
                  </a:lnTo>
                  <a:lnTo>
                    <a:pt x="92" y="223"/>
                  </a:lnTo>
                  <a:lnTo>
                    <a:pt x="85" y="217"/>
                  </a:lnTo>
                  <a:lnTo>
                    <a:pt x="77" y="212"/>
                  </a:lnTo>
                  <a:lnTo>
                    <a:pt x="69" y="206"/>
                  </a:lnTo>
                  <a:lnTo>
                    <a:pt x="62" y="198"/>
                  </a:lnTo>
                  <a:lnTo>
                    <a:pt x="57" y="190"/>
                  </a:lnTo>
                  <a:lnTo>
                    <a:pt x="51" y="181"/>
                  </a:lnTo>
                  <a:lnTo>
                    <a:pt x="41" y="161"/>
                  </a:lnTo>
                  <a:lnTo>
                    <a:pt x="32" y="141"/>
                  </a:lnTo>
                  <a:lnTo>
                    <a:pt x="19" y="100"/>
                  </a:lnTo>
                  <a:lnTo>
                    <a:pt x="19" y="100"/>
                  </a:lnTo>
                  <a:lnTo>
                    <a:pt x="10" y="73"/>
                  </a:lnTo>
                  <a:lnTo>
                    <a:pt x="1" y="50"/>
                  </a:lnTo>
                  <a:lnTo>
                    <a:pt x="1" y="50"/>
                  </a:lnTo>
                  <a:lnTo>
                    <a:pt x="0" y="42"/>
                  </a:lnTo>
                  <a:lnTo>
                    <a:pt x="0" y="36"/>
                  </a:lnTo>
                  <a:lnTo>
                    <a:pt x="1" y="30"/>
                  </a:lnTo>
                  <a:lnTo>
                    <a:pt x="3" y="26"/>
                  </a:lnTo>
                  <a:lnTo>
                    <a:pt x="3" y="26"/>
                  </a:lnTo>
                  <a:lnTo>
                    <a:pt x="7" y="21"/>
                  </a:lnTo>
                  <a:lnTo>
                    <a:pt x="13" y="17"/>
                  </a:lnTo>
                  <a:lnTo>
                    <a:pt x="18" y="15"/>
                  </a:lnTo>
                  <a:lnTo>
                    <a:pt x="24" y="15"/>
                  </a:lnTo>
                  <a:lnTo>
                    <a:pt x="24" y="15"/>
                  </a:lnTo>
                  <a:lnTo>
                    <a:pt x="30" y="15"/>
                  </a:lnTo>
                  <a:lnTo>
                    <a:pt x="34" y="17"/>
                  </a:lnTo>
                  <a:lnTo>
                    <a:pt x="37" y="21"/>
                  </a:lnTo>
                  <a:lnTo>
                    <a:pt x="40" y="25"/>
                  </a:lnTo>
                  <a:lnTo>
                    <a:pt x="40" y="25"/>
                  </a:lnTo>
                  <a:lnTo>
                    <a:pt x="48" y="47"/>
                  </a:lnTo>
                  <a:lnTo>
                    <a:pt x="54" y="68"/>
                  </a:lnTo>
                  <a:lnTo>
                    <a:pt x="54" y="68"/>
                  </a:lnTo>
                  <a:lnTo>
                    <a:pt x="65" y="101"/>
                  </a:lnTo>
                  <a:lnTo>
                    <a:pt x="65" y="101"/>
                  </a:lnTo>
                  <a:lnTo>
                    <a:pt x="73" y="119"/>
                  </a:lnTo>
                  <a:lnTo>
                    <a:pt x="82" y="139"/>
                  </a:lnTo>
                  <a:lnTo>
                    <a:pt x="92" y="158"/>
                  </a:lnTo>
                  <a:lnTo>
                    <a:pt x="99" y="168"/>
                  </a:lnTo>
                  <a:lnTo>
                    <a:pt x="105" y="175"/>
                  </a:lnTo>
                  <a:lnTo>
                    <a:pt x="105" y="175"/>
                  </a:lnTo>
                  <a:lnTo>
                    <a:pt x="109" y="178"/>
                  </a:lnTo>
                  <a:lnTo>
                    <a:pt x="115" y="181"/>
                  </a:lnTo>
                  <a:lnTo>
                    <a:pt x="119" y="182"/>
                  </a:lnTo>
                  <a:lnTo>
                    <a:pt x="124" y="182"/>
                  </a:lnTo>
                  <a:lnTo>
                    <a:pt x="124" y="182"/>
                  </a:lnTo>
                  <a:lnTo>
                    <a:pt x="132" y="182"/>
                  </a:lnTo>
                  <a:lnTo>
                    <a:pt x="138" y="179"/>
                  </a:lnTo>
                  <a:lnTo>
                    <a:pt x="146" y="175"/>
                  </a:lnTo>
                  <a:lnTo>
                    <a:pt x="153" y="170"/>
                  </a:lnTo>
                  <a:lnTo>
                    <a:pt x="166" y="160"/>
                  </a:lnTo>
                  <a:lnTo>
                    <a:pt x="177" y="149"/>
                  </a:lnTo>
                  <a:lnTo>
                    <a:pt x="177" y="149"/>
                  </a:lnTo>
                  <a:lnTo>
                    <a:pt x="184" y="143"/>
                  </a:lnTo>
                  <a:lnTo>
                    <a:pt x="184" y="143"/>
                  </a:lnTo>
                  <a:lnTo>
                    <a:pt x="198" y="127"/>
                  </a:lnTo>
                  <a:lnTo>
                    <a:pt x="214" y="109"/>
                  </a:lnTo>
                  <a:lnTo>
                    <a:pt x="214" y="109"/>
                  </a:lnTo>
                  <a:lnTo>
                    <a:pt x="228" y="92"/>
                  </a:lnTo>
                  <a:lnTo>
                    <a:pt x="243" y="76"/>
                  </a:lnTo>
                  <a:lnTo>
                    <a:pt x="251" y="68"/>
                  </a:lnTo>
                  <a:lnTo>
                    <a:pt x="260" y="63"/>
                  </a:lnTo>
                  <a:lnTo>
                    <a:pt x="268" y="58"/>
                  </a:lnTo>
                  <a:lnTo>
                    <a:pt x="277" y="55"/>
                  </a:lnTo>
                  <a:lnTo>
                    <a:pt x="279" y="54"/>
                  </a:lnTo>
                  <a:lnTo>
                    <a:pt x="281" y="51"/>
                  </a:lnTo>
                  <a:lnTo>
                    <a:pt x="281" y="51"/>
                  </a:lnTo>
                  <a:lnTo>
                    <a:pt x="285" y="46"/>
                  </a:lnTo>
                  <a:lnTo>
                    <a:pt x="290" y="42"/>
                  </a:lnTo>
                  <a:lnTo>
                    <a:pt x="296" y="39"/>
                  </a:lnTo>
                  <a:lnTo>
                    <a:pt x="302" y="38"/>
                  </a:lnTo>
                  <a:lnTo>
                    <a:pt x="302" y="38"/>
                  </a:lnTo>
                  <a:lnTo>
                    <a:pt x="308" y="39"/>
                  </a:lnTo>
                  <a:lnTo>
                    <a:pt x="315" y="42"/>
                  </a:lnTo>
                  <a:lnTo>
                    <a:pt x="321" y="47"/>
                  </a:lnTo>
                  <a:lnTo>
                    <a:pt x="323" y="50"/>
                  </a:lnTo>
                  <a:lnTo>
                    <a:pt x="324" y="54"/>
                  </a:lnTo>
                  <a:lnTo>
                    <a:pt x="325" y="56"/>
                  </a:lnTo>
                  <a:lnTo>
                    <a:pt x="327" y="58"/>
                  </a:lnTo>
                  <a:lnTo>
                    <a:pt x="327" y="58"/>
                  </a:lnTo>
                  <a:lnTo>
                    <a:pt x="340" y="68"/>
                  </a:lnTo>
                  <a:lnTo>
                    <a:pt x="353" y="81"/>
                  </a:lnTo>
                  <a:lnTo>
                    <a:pt x="379" y="107"/>
                  </a:lnTo>
                  <a:lnTo>
                    <a:pt x="379" y="107"/>
                  </a:lnTo>
                  <a:lnTo>
                    <a:pt x="396" y="124"/>
                  </a:lnTo>
                  <a:lnTo>
                    <a:pt x="413" y="141"/>
                  </a:lnTo>
                  <a:lnTo>
                    <a:pt x="431" y="158"/>
                  </a:lnTo>
                  <a:lnTo>
                    <a:pt x="451" y="172"/>
                  </a:lnTo>
                  <a:lnTo>
                    <a:pt x="451" y="172"/>
                  </a:lnTo>
                  <a:lnTo>
                    <a:pt x="457" y="174"/>
                  </a:lnTo>
                  <a:lnTo>
                    <a:pt x="465" y="175"/>
                  </a:lnTo>
                  <a:lnTo>
                    <a:pt x="465" y="175"/>
                  </a:lnTo>
                  <a:lnTo>
                    <a:pt x="474" y="174"/>
                  </a:lnTo>
                  <a:lnTo>
                    <a:pt x="484" y="170"/>
                  </a:lnTo>
                  <a:lnTo>
                    <a:pt x="494" y="165"/>
                  </a:lnTo>
                  <a:lnTo>
                    <a:pt x="504" y="157"/>
                  </a:lnTo>
                  <a:lnTo>
                    <a:pt x="515" y="148"/>
                  </a:lnTo>
                  <a:lnTo>
                    <a:pt x="525" y="136"/>
                  </a:lnTo>
                  <a:lnTo>
                    <a:pt x="545" y="113"/>
                  </a:lnTo>
                  <a:lnTo>
                    <a:pt x="563" y="87"/>
                  </a:lnTo>
                  <a:lnTo>
                    <a:pt x="578" y="62"/>
                  </a:lnTo>
                  <a:lnTo>
                    <a:pt x="583" y="50"/>
                  </a:lnTo>
                  <a:lnTo>
                    <a:pt x="588" y="39"/>
                  </a:lnTo>
                  <a:lnTo>
                    <a:pt x="591" y="30"/>
                  </a:lnTo>
                  <a:lnTo>
                    <a:pt x="592" y="22"/>
                  </a:lnTo>
                  <a:lnTo>
                    <a:pt x="592" y="22"/>
                  </a:lnTo>
                  <a:lnTo>
                    <a:pt x="592" y="17"/>
                  </a:lnTo>
                  <a:lnTo>
                    <a:pt x="593" y="13"/>
                  </a:lnTo>
                  <a:lnTo>
                    <a:pt x="596" y="9"/>
                  </a:lnTo>
                  <a:lnTo>
                    <a:pt x="600" y="5"/>
                  </a:lnTo>
                  <a:lnTo>
                    <a:pt x="603" y="4"/>
                  </a:lnTo>
                  <a:lnTo>
                    <a:pt x="606" y="2"/>
                  </a:lnTo>
                  <a:lnTo>
                    <a:pt x="616" y="0"/>
                  </a:lnTo>
                  <a:lnTo>
                    <a:pt x="616" y="0"/>
                  </a:lnTo>
                  <a:lnTo>
                    <a:pt x="620" y="2"/>
                  </a:lnTo>
                  <a:lnTo>
                    <a:pt x="625" y="3"/>
                  </a:lnTo>
                  <a:lnTo>
                    <a:pt x="629" y="4"/>
                  </a:lnTo>
                  <a:lnTo>
                    <a:pt x="631" y="7"/>
                  </a:lnTo>
                  <a:lnTo>
                    <a:pt x="631" y="7"/>
                  </a:lnTo>
                  <a:lnTo>
                    <a:pt x="634" y="11"/>
                  </a:lnTo>
                  <a:lnTo>
                    <a:pt x="637" y="13"/>
                  </a:lnTo>
                  <a:lnTo>
                    <a:pt x="637" y="17"/>
                  </a:lnTo>
                  <a:lnTo>
                    <a:pt x="637" y="22"/>
                  </a:lnTo>
                  <a:lnTo>
                    <a:pt x="637" y="22"/>
                  </a:lnTo>
                  <a:lnTo>
                    <a:pt x="637" y="33"/>
                  </a:lnTo>
                  <a:lnTo>
                    <a:pt x="634" y="43"/>
                  </a:lnTo>
                  <a:lnTo>
                    <a:pt x="631" y="53"/>
                  </a:lnTo>
                  <a:lnTo>
                    <a:pt x="629" y="63"/>
                  </a:lnTo>
                  <a:lnTo>
                    <a:pt x="620" y="83"/>
                  </a:lnTo>
                  <a:lnTo>
                    <a:pt x="608" y="102"/>
                  </a:lnTo>
                  <a:lnTo>
                    <a:pt x="595" y="121"/>
                  </a:lnTo>
                  <a:lnTo>
                    <a:pt x="582" y="138"/>
                  </a:lnTo>
                  <a:lnTo>
                    <a:pt x="567" y="153"/>
                  </a:lnTo>
                  <a:lnTo>
                    <a:pt x="554" y="168"/>
                  </a:lnTo>
                  <a:lnTo>
                    <a:pt x="554" y="168"/>
                  </a:lnTo>
                  <a:lnTo>
                    <a:pt x="545" y="178"/>
                  </a:lnTo>
                  <a:lnTo>
                    <a:pt x="545" y="178"/>
                  </a:lnTo>
                  <a:lnTo>
                    <a:pt x="529" y="195"/>
                  </a:lnTo>
                  <a:lnTo>
                    <a:pt x="511" y="211"/>
                  </a:lnTo>
                  <a:lnTo>
                    <a:pt x="502" y="219"/>
                  </a:lnTo>
                  <a:lnTo>
                    <a:pt x="493" y="224"/>
                  </a:lnTo>
                  <a:lnTo>
                    <a:pt x="482" y="228"/>
                  </a:lnTo>
                  <a:lnTo>
                    <a:pt x="473" y="229"/>
                  </a:lnTo>
                  <a:lnTo>
                    <a:pt x="473" y="229"/>
                  </a:lnTo>
                  <a:lnTo>
                    <a:pt x="473" y="229"/>
                  </a:lnTo>
                  <a:lnTo>
                    <a:pt x="464" y="228"/>
                  </a:lnTo>
                  <a:lnTo>
                    <a:pt x="464" y="228"/>
                  </a:lnTo>
                  <a:lnTo>
                    <a:pt x="450" y="223"/>
                  </a:lnTo>
                  <a:lnTo>
                    <a:pt x="435" y="216"/>
                  </a:lnTo>
                  <a:lnTo>
                    <a:pt x="423" y="209"/>
                  </a:lnTo>
                  <a:lnTo>
                    <a:pt x="412" y="200"/>
                  </a:lnTo>
                  <a:lnTo>
                    <a:pt x="388" y="182"/>
                  </a:lnTo>
                  <a:lnTo>
                    <a:pt x="366" y="161"/>
                  </a:lnTo>
                  <a:lnTo>
                    <a:pt x="366" y="161"/>
                  </a:lnTo>
                  <a:lnTo>
                    <a:pt x="349" y="145"/>
                  </a:lnTo>
                  <a:lnTo>
                    <a:pt x="332" y="130"/>
                  </a:lnTo>
                  <a:lnTo>
                    <a:pt x="329" y="128"/>
                  </a:lnTo>
                  <a:lnTo>
                    <a:pt x="329" y="128"/>
                  </a:lnTo>
                  <a:lnTo>
                    <a:pt x="313" y="115"/>
                  </a:lnTo>
                  <a:lnTo>
                    <a:pt x="299" y="101"/>
                  </a:lnTo>
                  <a:lnTo>
                    <a:pt x="298" y="98"/>
                  </a:lnTo>
                  <a:lnTo>
                    <a:pt x="295" y="98"/>
                  </a:lnTo>
                  <a:lnTo>
                    <a:pt x="295" y="98"/>
                  </a:lnTo>
                  <a:lnTo>
                    <a:pt x="289" y="100"/>
                  </a:lnTo>
                  <a:lnTo>
                    <a:pt x="283" y="102"/>
                  </a:lnTo>
                  <a:lnTo>
                    <a:pt x="277" y="106"/>
                  </a:lnTo>
                  <a:lnTo>
                    <a:pt x="273" y="110"/>
                  </a:lnTo>
                  <a:lnTo>
                    <a:pt x="264" y="122"/>
                  </a:lnTo>
                  <a:lnTo>
                    <a:pt x="256" y="134"/>
                  </a:lnTo>
                  <a:lnTo>
                    <a:pt x="256" y="134"/>
                  </a:lnTo>
                  <a:lnTo>
                    <a:pt x="247" y="147"/>
                  </a:lnTo>
                  <a:lnTo>
                    <a:pt x="247" y="147"/>
                  </a:lnTo>
                  <a:lnTo>
                    <a:pt x="240" y="155"/>
                  </a:lnTo>
                  <a:lnTo>
                    <a:pt x="232" y="162"/>
                  </a:lnTo>
                  <a:lnTo>
                    <a:pt x="215" y="177"/>
                  </a:lnTo>
                  <a:lnTo>
                    <a:pt x="215" y="177"/>
                  </a:lnTo>
                  <a:lnTo>
                    <a:pt x="204" y="187"/>
                  </a:lnTo>
                  <a:lnTo>
                    <a:pt x="204" y="187"/>
                  </a:lnTo>
                  <a:lnTo>
                    <a:pt x="185" y="202"/>
                  </a:lnTo>
                  <a:lnTo>
                    <a:pt x="167" y="216"/>
                  </a:lnTo>
                  <a:lnTo>
                    <a:pt x="157" y="221"/>
                  </a:lnTo>
                  <a:lnTo>
                    <a:pt x="146" y="226"/>
                  </a:lnTo>
                  <a:lnTo>
                    <a:pt x="134" y="229"/>
                  </a:lnTo>
                  <a:lnTo>
                    <a:pt x="124" y="230"/>
                  </a:lnTo>
                  <a:lnTo>
                    <a:pt x="124" y="230"/>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203" name="chenying0907 920"/>
            <p:cNvSpPr/>
            <p:nvPr/>
          </p:nvSpPr>
          <p:spPr bwMode="auto">
            <a:xfrm>
              <a:off x="3444876" y="3551238"/>
              <a:ext cx="80963" cy="52388"/>
            </a:xfrm>
            <a:custGeom>
              <a:avLst/>
              <a:gdLst/>
              <a:ahLst/>
              <a:cxnLst>
                <a:cxn ang="0">
                  <a:pos x="204" y="100"/>
                </a:cxn>
                <a:cxn ang="0">
                  <a:pos x="197" y="63"/>
                </a:cxn>
                <a:cxn ang="0">
                  <a:pos x="188" y="26"/>
                </a:cxn>
                <a:cxn ang="0">
                  <a:pos x="187" y="21"/>
                </a:cxn>
                <a:cxn ang="0">
                  <a:pos x="182" y="14"/>
                </a:cxn>
                <a:cxn ang="0">
                  <a:pos x="174" y="10"/>
                </a:cxn>
                <a:cxn ang="0">
                  <a:pos x="162" y="10"/>
                </a:cxn>
                <a:cxn ang="0">
                  <a:pos x="150" y="17"/>
                </a:cxn>
                <a:cxn ang="0">
                  <a:pos x="145" y="23"/>
                </a:cxn>
                <a:cxn ang="0">
                  <a:pos x="144" y="32"/>
                </a:cxn>
                <a:cxn ang="0">
                  <a:pos x="144" y="38"/>
                </a:cxn>
                <a:cxn ang="0">
                  <a:pos x="157" y="86"/>
                </a:cxn>
                <a:cxn ang="0">
                  <a:pos x="142" y="87"/>
                </a:cxn>
                <a:cxn ang="0">
                  <a:pos x="101" y="85"/>
                </a:cxn>
                <a:cxn ang="0">
                  <a:pos x="77" y="85"/>
                </a:cxn>
                <a:cxn ang="0">
                  <a:pos x="53" y="85"/>
                </a:cxn>
                <a:cxn ang="0">
                  <a:pos x="48" y="83"/>
                </a:cxn>
                <a:cxn ang="0">
                  <a:pos x="50" y="74"/>
                </a:cxn>
                <a:cxn ang="0">
                  <a:pos x="57" y="52"/>
                </a:cxn>
                <a:cxn ang="0">
                  <a:pos x="64" y="29"/>
                </a:cxn>
                <a:cxn ang="0">
                  <a:pos x="64" y="23"/>
                </a:cxn>
                <a:cxn ang="0">
                  <a:pos x="63" y="14"/>
                </a:cxn>
                <a:cxn ang="0">
                  <a:pos x="53" y="4"/>
                </a:cxn>
                <a:cxn ang="0">
                  <a:pos x="38" y="0"/>
                </a:cxn>
                <a:cxn ang="0">
                  <a:pos x="30" y="2"/>
                </a:cxn>
                <a:cxn ang="0">
                  <a:pos x="23" y="8"/>
                </a:cxn>
                <a:cxn ang="0">
                  <a:pos x="21" y="17"/>
                </a:cxn>
                <a:cxn ang="0">
                  <a:pos x="17" y="32"/>
                </a:cxn>
                <a:cxn ang="0">
                  <a:pos x="5" y="70"/>
                </a:cxn>
                <a:cxn ang="0">
                  <a:pos x="0" y="98"/>
                </a:cxn>
                <a:cxn ang="0">
                  <a:pos x="2" y="112"/>
                </a:cxn>
                <a:cxn ang="0">
                  <a:pos x="12" y="123"/>
                </a:cxn>
                <a:cxn ang="0">
                  <a:pos x="30" y="129"/>
                </a:cxn>
                <a:cxn ang="0">
                  <a:pos x="42" y="129"/>
                </a:cxn>
                <a:cxn ang="0">
                  <a:pos x="102" y="129"/>
                </a:cxn>
                <a:cxn ang="0">
                  <a:pos x="161" y="131"/>
                </a:cxn>
                <a:cxn ang="0">
                  <a:pos x="174" y="129"/>
                </a:cxn>
                <a:cxn ang="0">
                  <a:pos x="187" y="125"/>
                </a:cxn>
                <a:cxn ang="0">
                  <a:pos x="195" y="121"/>
                </a:cxn>
                <a:cxn ang="0">
                  <a:pos x="191" y="121"/>
                </a:cxn>
                <a:cxn ang="0">
                  <a:pos x="193" y="120"/>
                </a:cxn>
                <a:cxn ang="0">
                  <a:pos x="196" y="117"/>
                </a:cxn>
                <a:cxn ang="0">
                  <a:pos x="203" y="110"/>
                </a:cxn>
                <a:cxn ang="0">
                  <a:pos x="204" y="100"/>
                </a:cxn>
              </a:cxnLst>
              <a:rect l="0" t="0" r="r" b="b"/>
              <a:pathLst>
                <a:path w="204" h="131">
                  <a:moveTo>
                    <a:pt x="204" y="100"/>
                  </a:moveTo>
                  <a:lnTo>
                    <a:pt x="204" y="100"/>
                  </a:lnTo>
                  <a:lnTo>
                    <a:pt x="201" y="82"/>
                  </a:lnTo>
                  <a:lnTo>
                    <a:pt x="197" y="63"/>
                  </a:lnTo>
                  <a:lnTo>
                    <a:pt x="192" y="44"/>
                  </a:lnTo>
                  <a:lnTo>
                    <a:pt x="188" y="26"/>
                  </a:lnTo>
                  <a:lnTo>
                    <a:pt x="188" y="26"/>
                  </a:lnTo>
                  <a:lnTo>
                    <a:pt x="187" y="21"/>
                  </a:lnTo>
                  <a:lnTo>
                    <a:pt x="184" y="17"/>
                  </a:lnTo>
                  <a:lnTo>
                    <a:pt x="182" y="14"/>
                  </a:lnTo>
                  <a:lnTo>
                    <a:pt x="178" y="12"/>
                  </a:lnTo>
                  <a:lnTo>
                    <a:pt x="174" y="10"/>
                  </a:lnTo>
                  <a:lnTo>
                    <a:pt x="170" y="9"/>
                  </a:lnTo>
                  <a:lnTo>
                    <a:pt x="162" y="10"/>
                  </a:lnTo>
                  <a:lnTo>
                    <a:pt x="154" y="14"/>
                  </a:lnTo>
                  <a:lnTo>
                    <a:pt x="150" y="17"/>
                  </a:lnTo>
                  <a:lnTo>
                    <a:pt x="148" y="19"/>
                  </a:lnTo>
                  <a:lnTo>
                    <a:pt x="145" y="23"/>
                  </a:lnTo>
                  <a:lnTo>
                    <a:pt x="144" y="27"/>
                  </a:lnTo>
                  <a:lnTo>
                    <a:pt x="144" y="32"/>
                  </a:lnTo>
                  <a:lnTo>
                    <a:pt x="144" y="38"/>
                  </a:lnTo>
                  <a:lnTo>
                    <a:pt x="144" y="38"/>
                  </a:lnTo>
                  <a:lnTo>
                    <a:pt x="150" y="61"/>
                  </a:lnTo>
                  <a:lnTo>
                    <a:pt x="157" y="86"/>
                  </a:lnTo>
                  <a:lnTo>
                    <a:pt x="157" y="86"/>
                  </a:lnTo>
                  <a:lnTo>
                    <a:pt x="142" y="87"/>
                  </a:lnTo>
                  <a:lnTo>
                    <a:pt x="128" y="86"/>
                  </a:lnTo>
                  <a:lnTo>
                    <a:pt x="101" y="85"/>
                  </a:lnTo>
                  <a:lnTo>
                    <a:pt x="101" y="85"/>
                  </a:lnTo>
                  <a:lnTo>
                    <a:pt x="77" y="85"/>
                  </a:lnTo>
                  <a:lnTo>
                    <a:pt x="53" y="85"/>
                  </a:lnTo>
                  <a:lnTo>
                    <a:pt x="53" y="85"/>
                  </a:lnTo>
                  <a:lnTo>
                    <a:pt x="48" y="83"/>
                  </a:lnTo>
                  <a:lnTo>
                    <a:pt x="48" y="83"/>
                  </a:lnTo>
                  <a:lnTo>
                    <a:pt x="50" y="74"/>
                  </a:lnTo>
                  <a:lnTo>
                    <a:pt x="50" y="74"/>
                  </a:lnTo>
                  <a:lnTo>
                    <a:pt x="53" y="63"/>
                  </a:lnTo>
                  <a:lnTo>
                    <a:pt x="57" y="52"/>
                  </a:lnTo>
                  <a:lnTo>
                    <a:pt x="61" y="40"/>
                  </a:lnTo>
                  <a:lnTo>
                    <a:pt x="64" y="29"/>
                  </a:lnTo>
                  <a:lnTo>
                    <a:pt x="64" y="29"/>
                  </a:lnTo>
                  <a:lnTo>
                    <a:pt x="64" y="23"/>
                  </a:lnTo>
                  <a:lnTo>
                    <a:pt x="64" y="18"/>
                  </a:lnTo>
                  <a:lnTo>
                    <a:pt x="63" y="14"/>
                  </a:lnTo>
                  <a:lnTo>
                    <a:pt x="60" y="10"/>
                  </a:lnTo>
                  <a:lnTo>
                    <a:pt x="53" y="4"/>
                  </a:lnTo>
                  <a:lnTo>
                    <a:pt x="46" y="1"/>
                  </a:lnTo>
                  <a:lnTo>
                    <a:pt x="38" y="0"/>
                  </a:lnTo>
                  <a:lnTo>
                    <a:pt x="34" y="0"/>
                  </a:lnTo>
                  <a:lnTo>
                    <a:pt x="30" y="2"/>
                  </a:lnTo>
                  <a:lnTo>
                    <a:pt x="26" y="4"/>
                  </a:lnTo>
                  <a:lnTo>
                    <a:pt x="23" y="8"/>
                  </a:lnTo>
                  <a:lnTo>
                    <a:pt x="22" y="12"/>
                  </a:lnTo>
                  <a:lnTo>
                    <a:pt x="21" y="17"/>
                  </a:lnTo>
                  <a:lnTo>
                    <a:pt x="21" y="17"/>
                  </a:lnTo>
                  <a:lnTo>
                    <a:pt x="17" y="32"/>
                  </a:lnTo>
                  <a:lnTo>
                    <a:pt x="10" y="51"/>
                  </a:lnTo>
                  <a:lnTo>
                    <a:pt x="5" y="70"/>
                  </a:lnTo>
                  <a:lnTo>
                    <a:pt x="1" y="89"/>
                  </a:lnTo>
                  <a:lnTo>
                    <a:pt x="0" y="98"/>
                  </a:lnTo>
                  <a:lnTo>
                    <a:pt x="1" y="106"/>
                  </a:lnTo>
                  <a:lnTo>
                    <a:pt x="2" y="112"/>
                  </a:lnTo>
                  <a:lnTo>
                    <a:pt x="6" y="119"/>
                  </a:lnTo>
                  <a:lnTo>
                    <a:pt x="12" y="123"/>
                  </a:lnTo>
                  <a:lnTo>
                    <a:pt x="19" y="127"/>
                  </a:lnTo>
                  <a:lnTo>
                    <a:pt x="30" y="129"/>
                  </a:lnTo>
                  <a:lnTo>
                    <a:pt x="42" y="129"/>
                  </a:lnTo>
                  <a:lnTo>
                    <a:pt x="42" y="129"/>
                  </a:lnTo>
                  <a:lnTo>
                    <a:pt x="72" y="128"/>
                  </a:lnTo>
                  <a:lnTo>
                    <a:pt x="102" y="129"/>
                  </a:lnTo>
                  <a:lnTo>
                    <a:pt x="132" y="131"/>
                  </a:lnTo>
                  <a:lnTo>
                    <a:pt x="161" y="131"/>
                  </a:lnTo>
                  <a:lnTo>
                    <a:pt x="161" y="131"/>
                  </a:lnTo>
                  <a:lnTo>
                    <a:pt x="174" y="129"/>
                  </a:lnTo>
                  <a:lnTo>
                    <a:pt x="180" y="128"/>
                  </a:lnTo>
                  <a:lnTo>
                    <a:pt x="187" y="125"/>
                  </a:lnTo>
                  <a:lnTo>
                    <a:pt x="187" y="125"/>
                  </a:lnTo>
                  <a:lnTo>
                    <a:pt x="195" y="121"/>
                  </a:lnTo>
                  <a:lnTo>
                    <a:pt x="196" y="120"/>
                  </a:lnTo>
                  <a:lnTo>
                    <a:pt x="191" y="121"/>
                  </a:lnTo>
                  <a:lnTo>
                    <a:pt x="191" y="121"/>
                  </a:lnTo>
                  <a:lnTo>
                    <a:pt x="193" y="120"/>
                  </a:lnTo>
                  <a:lnTo>
                    <a:pt x="196" y="117"/>
                  </a:lnTo>
                  <a:lnTo>
                    <a:pt x="196" y="117"/>
                  </a:lnTo>
                  <a:lnTo>
                    <a:pt x="200" y="114"/>
                  </a:lnTo>
                  <a:lnTo>
                    <a:pt x="203" y="110"/>
                  </a:lnTo>
                  <a:lnTo>
                    <a:pt x="204" y="104"/>
                  </a:lnTo>
                  <a:lnTo>
                    <a:pt x="204" y="100"/>
                  </a:lnTo>
                  <a:lnTo>
                    <a:pt x="204" y="100"/>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204" name="chenying0907 921"/>
            <p:cNvSpPr/>
            <p:nvPr/>
          </p:nvSpPr>
          <p:spPr bwMode="auto">
            <a:xfrm>
              <a:off x="3436938" y="3586163"/>
              <a:ext cx="96838" cy="152400"/>
            </a:xfrm>
            <a:custGeom>
              <a:avLst/>
              <a:gdLst/>
              <a:ahLst/>
              <a:cxnLst>
                <a:cxn ang="0">
                  <a:pos x="228" y="124"/>
                </a:cxn>
                <a:cxn ang="0">
                  <a:pos x="218" y="80"/>
                </a:cxn>
                <a:cxn ang="0">
                  <a:pos x="206" y="41"/>
                </a:cxn>
                <a:cxn ang="0">
                  <a:pos x="206" y="30"/>
                </a:cxn>
                <a:cxn ang="0">
                  <a:pos x="205" y="16"/>
                </a:cxn>
                <a:cxn ang="0">
                  <a:pos x="188" y="1"/>
                </a:cxn>
                <a:cxn ang="0">
                  <a:pos x="172" y="3"/>
                </a:cxn>
                <a:cxn ang="0">
                  <a:pos x="163" y="13"/>
                </a:cxn>
                <a:cxn ang="0">
                  <a:pos x="160" y="26"/>
                </a:cxn>
                <a:cxn ang="0">
                  <a:pos x="167" y="61"/>
                </a:cxn>
                <a:cxn ang="0">
                  <a:pos x="177" y="105"/>
                </a:cxn>
                <a:cxn ang="0">
                  <a:pos x="188" y="190"/>
                </a:cxn>
                <a:cxn ang="0">
                  <a:pos x="193" y="234"/>
                </a:cxn>
                <a:cxn ang="0">
                  <a:pos x="192" y="268"/>
                </a:cxn>
                <a:cxn ang="0">
                  <a:pos x="189" y="276"/>
                </a:cxn>
                <a:cxn ang="0">
                  <a:pos x="137" y="327"/>
                </a:cxn>
                <a:cxn ang="0">
                  <a:pos x="120" y="335"/>
                </a:cxn>
                <a:cxn ang="0">
                  <a:pos x="82" y="298"/>
                </a:cxn>
                <a:cxn ang="0">
                  <a:pos x="60" y="275"/>
                </a:cxn>
                <a:cxn ang="0">
                  <a:pos x="47" y="267"/>
                </a:cxn>
                <a:cxn ang="0">
                  <a:pos x="57" y="225"/>
                </a:cxn>
                <a:cxn ang="0">
                  <a:pos x="62" y="199"/>
                </a:cxn>
                <a:cxn ang="0">
                  <a:pos x="73" y="118"/>
                </a:cxn>
                <a:cxn ang="0">
                  <a:pos x="87" y="46"/>
                </a:cxn>
                <a:cxn ang="0">
                  <a:pos x="91" y="17"/>
                </a:cxn>
                <a:cxn ang="0">
                  <a:pos x="86" y="5"/>
                </a:cxn>
                <a:cxn ang="0">
                  <a:pos x="70" y="0"/>
                </a:cxn>
                <a:cxn ang="0">
                  <a:pos x="51" y="8"/>
                </a:cxn>
                <a:cxn ang="0">
                  <a:pos x="45" y="22"/>
                </a:cxn>
                <a:cxn ang="0">
                  <a:pos x="34" y="84"/>
                </a:cxn>
                <a:cxn ang="0">
                  <a:pos x="20" y="145"/>
                </a:cxn>
                <a:cxn ang="0">
                  <a:pos x="2" y="247"/>
                </a:cxn>
                <a:cxn ang="0">
                  <a:pos x="0" y="265"/>
                </a:cxn>
                <a:cxn ang="0">
                  <a:pos x="10" y="292"/>
                </a:cxn>
                <a:cxn ang="0">
                  <a:pos x="45" y="331"/>
                </a:cxn>
                <a:cxn ang="0">
                  <a:pos x="90" y="369"/>
                </a:cxn>
                <a:cxn ang="0">
                  <a:pos x="103" y="375"/>
                </a:cxn>
                <a:cxn ang="0">
                  <a:pos x="109" y="382"/>
                </a:cxn>
                <a:cxn ang="0">
                  <a:pos x="121" y="383"/>
                </a:cxn>
                <a:cxn ang="0">
                  <a:pos x="149" y="374"/>
                </a:cxn>
                <a:cxn ang="0">
                  <a:pos x="197" y="341"/>
                </a:cxn>
                <a:cxn ang="0">
                  <a:pos x="228" y="305"/>
                </a:cxn>
                <a:cxn ang="0">
                  <a:pos x="240" y="279"/>
                </a:cxn>
                <a:cxn ang="0">
                  <a:pos x="240" y="238"/>
                </a:cxn>
                <a:cxn ang="0">
                  <a:pos x="230" y="140"/>
                </a:cxn>
              </a:cxnLst>
              <a:rect l="0" t="0" r="r" b="b"/>
              <a:pathLst>
                <a:path w="242" h="383">
                  <a:moveTo>
                    <a:pt x="230" y="140"/>
                  </a:moveTo>
                  <a:lnTo>
                    <a:pt x="230" y="140"/>
                  </a:lnTo>
                  <a:lnTo>
                    <a:pt x="228" y="124"/>
                  </a:lnTo>
                  <a:lnTo>
                    <a:pt x="226" y="110"/>
                  </a:lnTo>
                  <a:lnTo>
                    <a:pt x="218" y="80"/>
                  </a:lnTo>
                  <a:lnTo>
                    <a:pt x="218" y="80"/>
                  </a:lnTo>
                  <a:lnTo>
                    <a:pt x="215" y="68"/>
                  </a:lnTo>
                  <a:lnTo>
                    <a:pt x="210" y="54"/>
                  </a:lnTo>
                  <a:lnTo>
                    <a:pt x="206" y="41"/>
                  </a:lnTo>
                  <a:lnTo>
                    <a:pt x="206" y="34"/>
                  </a:lnTo>
                  <a:lnTo>
                    <a:pt x="206" y="30"/>
                  </a:lnTo>
                  <a:lnTo>
                    <a:pt x="206" y="30"/>
                  </a:lnTo>
                  <a:lnTo>
                    <a:pt x="206" y="25"/>
                  </a:lnTo>
                  <a:lnTo>
                    <a:pt x="206" y="20"/>
                  </a:lnTo>
                  <a:lnTo>
                    <a:pt x="205" y="16"/>
                  </a:lnTo>
                  <a:lnTo>
                    <a:pt x="202" y="12"/>
                  </a:lnTo>
                  <a:lnTo>
                    <a:pt x="196" y="5"/>
                  </a:lnTo>
                  <a:lnTo>
                    <a:pt x="188" y="1"/>
                  </a:lnTo>
                  <a:lnTo>
                    <a:pt x="180" y="1"/>
                  </a:lnTo>
                  <a:lnTo>
                    <a:pt x="175" y="1"/>
                  </a:lnTo>
                  <a:lnTo>
                    <a:pt x="172" y="3"/>
                  </a:lnTo>
                  <a:lnTo>
                    <a:pt x="168" y="5"/>
                  </a:lnTo>
                  <a:lnTo>
                    <a:pt x="166" y="8"/>
                  </a:lnTo>
                  <a:lnTo>
                    <a:pt x="163" y="13"/>
                  </a:lnTo>
                  <a:lnTo>
                    <a:pt x="162" y="17"/>
                  </a:lnTo>
                  <a:lnTo>
                    <a:pt x="162" y="17"/>
                  </a:lnTo>
                  <a:lnTo>
                    <a:pt x="160" y="26"/>
                  </a:lnTo>
                  <a:lnTo>
                    <a:pt x="162" y="33"/>
                  </a:lnTo>
                  <a:lnTo>
                    <a:pt x="163" y="47"/>
                  </a:lnTo>
                  <a:lnTo>
                    <a:pt x="167" y="61"/>
                  </a:lnTo>
                  <a:lnTo>
                    <a:pt x="171" y="77"/>
                  </a:lnTo>
                  <a:lnTo>
                    <a:pt x="171" y="77"/>
                  </a:lnTo>
                  <a:lnTo>
                    <a:pt x="177" y="105"/>
                  </a:lnTo>
                  <a:lnTo>
                    <a:pt x="181" y="133"/>
                  </a:lnTo>
                  <a:lnTo>
                    <a:pt x="185" y="161"/>
                  </a:lnTo>
                  <a:lnTo>
                    <a:pt x="188" y="190"/>
                  </a:lnTo>
                  <a:lnTo>
                    <a:pt x="188" y="190"/>
                  </a:lnTo>
                  <a:lnTo>
                    <a:pt x="189" y="208"/>
                  </a:lnTo>
                  <a:lnTo>
                    <a:pt x="193" y="234"/>
                  </a:lnTo>
                  <a:lnTo>
                    <a:pt x="194" y="247"/>
                  </a:lnTo>
                  <a:lnTo>
                    <a:pt x="194" y="259"/>
                  </a:lnTo>
                  <a:lnTo>
                    <a:pt x="192" y="268"/>
                  </a:lnTo>
                  <a:lnTo>
                    <a:pt x="191" y="272"/>
                  </a:lnTo>
                  <a:lnTo>
                    <a:pt x="189" y="276"/>
                  </a:lnTo>
                  <a:lnTo>
                    <a:pt x="189" y="276"/>
                  </a:lnTo>
                  <a:lnTo>
                    <a:pt x="164" y="303"/>
                  </a:lnTo>
                  <a:lnTo>
                    <a:pt x="151" y="316"/>
                  </a:lnTo>
                  <a:lnTo>
                    <a:pt x="137" y="327"/>
                  </a:lnTo>
                  <a:lnTo>
                    <a:pt x="137" y="327"/>
                  </a:lnTo>
                  <a:lnTo>
                    <a:pt x="129" y="331"/>
                  </a:lnTo>
                  <a:lnTo>
                    <a:pt x="120" y="335"/>
                  </a:lnTo>
                  <a:lnTo>
                    <a:pt x="120" y="335"/>
                  </a:lnTo>
                  <a:lnTo>
                    <a:pt x="94" y="311"/>
                  </a:lnTo>
                  <a:lnTo>
                    <a:pt x="82" y="298"/>
                  </a:lnTo>
                  <a:lnTo>
                    <a:pt x="70" y="285"/>
                  </a:lnTo>
                  <a:lnTo>
                    <a:pt x="70" y="285"/>
                  </a:lnTo>
                  <a:lnTo>
                    <a:pt x="60" y="275"/>
                  </a:lnTo>
                  <a:lnTo>
                    <a:pt x="51" y="267"/>
                  </a:lnTo>
                  <a:lnTo>
                    <a:pt x="48" y="265"/>
                  </a:lnTo>
                  <a:lnTo>
                    <a:pt x="47" y="267"/>
                  </a:lnTo>
                  <a:lnTo>
                    <a:pt x="47" y="267"/>
                  </a:lnTo>
                  <a:lnTo>
                    <a:pt x="47" y="267"/>
                  </a:lnTo>
                  <a:lnTo>
                    <a:pt x="57" y="225"/>
                  </a:lnTo>
                  <a:lnTo>
                    <a:pt x="57" y="225"/>
                  </a:lnTo>
                  <a:lnTo>
                    <a:pt x="60" y="212"/>
                  </a:lnTo>
                  <a:lnTo>
                    <a:pt x="62" y="199"/>
                  </a:lnTo>
                  <a:lnTo>
                    <a:pt x="65" y="171"/>
                  </a:lnTo>
                  <a:lnTo>
                    <a:pt x="68" y="144"/>
                  </a:lnTo>
                  <a:lnTo>
                    <a:pt x="73" y="118"/>
                  </a:lnTo>
                  <a:lnTo>
                    <a:pt x="73" y="118"/>
                  </a:lnTo>
                  <a:lnTo>
                    <a:pt x="83" y="69"/>
                  </a:lnTo>
                  <a:lnTo>
                    <a:pt x="87" y="46"/>
                  </a:lnTo>
                  <a:lnTo>
                    <a:pt x="91" y="22"/>
                  </a:lnTo>
                  <a:lnTo>
                    <a:pt x="91" y="22"/>
                  </a:lnTo>
                  <a:lnTo>
                    <a:pt x="91" y="17"/>
                  </a:lnTo>
                  <a:lnTo>
                    <a:pt x="90" y="12"/>
                  </a:lnTo>
                  <a:lnTo>
                    <a:pt x="88" y="8"/>
                  </a:lnTo>
                  <a:lnTo>
                    <a:pt x="86" y="5"/>
                  </a:lnTo>
                  <a:lnTo>
                    <a:pt x="82" y="3"/>
                  </a:lnTo>
                  <a:lnTo>
                    <a:pt x="78" y="1"/>
                  </a:lnTo>
                  <a:lnTo>
                    <a:pt x="70" y="0"/>
                  </a:lnTo>
                  <a:lnTo>
                    <a:pt x="62" y="1"/>
                  </a:lnTo>
                  <a:lnTo>
                    <a:pt x="54" y="5"/>
                  </a:lnTo>
                  <a:lnTo>
                    <a:pt x="51" y="8"/>
                  </a:lnTo>
                  <a:lnTo>
                    <a:pt x="48" y="12"/>
                  </a:lnTo>
                  <a:lnTo>
                    <a:pt x="47" y="17"/>
                  </a:lnTo>
                  <a:lnTo>
                    <a:pt x="45" y="22"/>
                  </a:lnTo>
                  <a:lnTo>
                    <a:pt x="45" y="22"/>
                  </a:lnTo>
                  <a:lnTo>
                    <a:pt x="40" y="52"/>
                  </a:lnTo>
                  <a:lnTo>
                    <a:pt x="34" y="84"/>
                  </a:lnTo>
                  <a:lnTo>
                    <a:pt x="27" y="114"/>
                  </a:lnTo>
                  <a:lnTo>
                    <a:pt x="20" y="145"/>
                  </a:lnTo>
                  <a:lnTo>
                    <a:pt x="20" y="145"/>
                  </a:lnTo>
                  <a:lnTo>
                    <a:pt x="14" y="196"/>
                  </a:lnTo>
                  <a:lnTo>
                    <a:pt x="9" y="222"/>
                  </a:lnTo>
                  <a:lnTo>
                    <a:pt x="2" y="247"/>
                  </a:lnTo>
                  <a:lnTo>
                    <a:pt x="2" y="247"/>
                  </a:lnTo>
                  <a:lnTo>
                    <a:pt x="0" y="256"/>
                  </a:lnTo>
                  <a:lnTo>
                    <a:pt x="0" y="265"/>
                  </a:lnTo>
                  <a:lnTo>
                    <a:pt x="2" y="275"/>
                  </a:lnTo>
                  <a:lnTo>
                    <a:pt x="5" y="284"/>
                  </a:lnTo>
                  <a:lnTo>
                    <a:pt x="10" y="292"/>
                  </a:lnTo>
                  <a:lnTo>
                    <a:pt x="15" y="299"/>
                  </a:lnTo>
                  <a:lnTo>
                    <a:pt x="30" y="316"/>
                  </a:lnTo>
                  <a:lnTo>
                    <a:pt x="45" y="331"/>
                  </a:lnTo>
                  <a:lnTo>
                    <a:pt x="61" y="345"/>
                  </a:lnTo>
                  <a:lnTo>
                    <a:pt x="77" y="357"/>
                  </a:lnTo>
                  <a:lnTo>
                    <a:pt x="90" y="369"/>
                  </a:lnTo>
                  <a:lnTo>
                    <a:pt x="90" y="369"/>
                  </a:lnTo>
                  <a:lnTo>
                    <a:pt x="96" y="374"/>
                  </a:lnTo>
                  <a:lnTo>
                    <a:pt x="103" y="375"/>
                  </a:lnTo>
                  <a:lnTo>
                    <a:pt x="103" y="375"/>
                  </a:lnTo>
                  <a:lnTo>
                    <a:pt x="105" y="379"/>
                  </a:lnTo>
                  <a:lnTo>
                    <a:pt x="109" y="382"/>
                  </a:lnTo>
                  <a:lnTo>
                    <a:pt x="115" y="383"/>
                  </a:lnTo>
                  <a:lnTo>
                    <a:pt x="121" y="383"/>
                  </a:lnTo>
                  <a:lnTo>
                    <a:pt x="121" y="383"/>
                  </a:lnTo>
                  <a:lnTo>
                    <a:pt x="129" y="382"/>
                  </a:lnTo>
                  <a:lnTo>
                    <a:pt x="138" y="378"/>
                  </a:lnTo>
                  <a:lnTo>
                    <a:pt x="149" y="374"/>
                  </a:lnTo>
                  <a:lnTo>
                    <a:pt x="158" y="369"/>
                  </a:lnTo>
                  <a:lnTo>
                    <a:pt x="177" y="357"/>
                  </a:lnTo>
                  <a:lnTo>
                    <a:pt x="197" y="341"/>
                  </a:lnTo>
                  <a:lnTo>
                    <a:pt x="214" y="323"/>
                  </a:lnTo>
                  <a:lnTo>
                    <a:pt x="222" y="314"/>
                  </a:lnTo>
                  <a:lnTo>
                    <a:pt x="228" y="305"/>
                  </a:lnTo>
                  <a:lnTo>
                    <a:pt x="234" y="296"/>
                  </a:lnTo>
                  <a:lnTo>
                    <a:pt x="238" y="286"/>
                  </a:lnTo>
                  <a:lnTo>
                    <a:pt x="240" y="279"/>
                  </a:lnTo>
                  <a:lnTo>
                    <a:pt x="242" y="269"/>
                  </a:lnTo>
                  <a:lnTo>
                    <a:pt x="242" y="269"/>
                  </a:lnTo>
                  <a:lnTo>
                    <a:pt x="240" y="238"/>
                  </a:lnTo>
                  <a:lnTo>
                    <a:pt x="238" y="205"/>
                  </a:lnTo>
                  <a:lnTo>
                    <a:pt x="230" y="140"/>
                  </a:lnTo>
                  <a:lnTo>
                    <a:pt x="230" y="140"/>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205" name="chenying0907 922"/>
            <p:cNvSpPr/>
            <p:nvPr/>
          </p:nvSpPr>
          <p:spPr bwMode="auto">
            <a:xfrm>
              <a:off x="3230563" y="3502026"/>
              <a:ext cx="523875" cy="285750"/>
            </a:xfrm>
            <a:custGeom>
              <a:avLst/>
              <a:gdLst/>
              <a:ahLst/>
              <a:cxnLst>
                <a:cxn ang="0">
                  <a:pos x="1287" y="425"/>
                </a:cxn>
                <a:cxn ang="0">
                  <a:pos x="1255" y="322"/>
                </a:cxn>
                <a:cxn ang="0">
                  <a:pos x="1205" y="201"/>
                </a:cxn>
                <a:cxn ang="0">
                  <a:pos x="1140" y="98"/>
                </a:cxn>
                <a:cxn ang="0">
                  <a:pos x="1061" y="17"/>
                </a:cxn>
                <a:cxn ang="0">
                  <a:pos x="1028" y="0"/>
                </a:cxn>
                <a:cxn ang="0">
                  <a:pos x="1009" y="19"/>
                </a:cxn>
                <a:cxn ang="0">
                  <a:pos x="1015" y="40"/>
                </a:cxn>
                <a:cxn ang="0">
                  <a:pos x="1074" y="90"/>
                </a:cxn>
                <a:cxn ang="0">
                  <a:pos x="1143" y="189"/>
                </a:cxn>
                <a:cxn ang="0">
                  <a:pos x="1201" y="305"/>
                </a:cxn>
                <a:cxn ang="0">
                  <a:pos x="1223" y="384"/>
                </a:cxn>
                <a:cxn ang="0">
                  <a:pos x="1255" y="503"/>
                </a:cxn>
                <a:cxn ang="0">
                  <a:pos x="1269" y="594"/>
                </a:cxn>
                <a:cxn ang="0">
                  <a:pos x="1234" y="650"/>
                </a:cxn>
                <a:cxn ang="0">
                  <a:pos x="1126" y="660"/>
                </a:cxn>
                <a:cxn ang="0">
                  <a:pos x="935" y="667"/>
                </a:cxn>
                <a:cxn ang="0">
                  <a:pos x="665" y="675"/>
                </a:cxn>
                <a:cxn ang="0">
                  <a:pos x="659" y="675"/>
                </a:cxn>
                <a:cxn ang="0">
                  <a:pos x="585" y="675"/>
                </a:cxn>
                <a:cxn ang="0">
                  <a:pos x="382" y="667"/>
                </a:cxn>
                <a:cxn ang="0">
                  <a:pos x="191" y="660"/>
                </a:cxn>
                <a:cxn ang="0">
                  <a:pos x="47" y="647"/>
                </a:cxn>
                <a:cxn ang="0">
                  <a:pos x="51" y="575"/>
                </a:cxn>
                <a:cxn ang="0">
                  <a:pos x="64" y="482"/>
                </a:cxn>
                <a:cxn ang="0">
                  <a:pos x="100" y="365"/>
                </a:cxn>
                <a:cxn ang="0">
                  <a:pos x="126" y="285"/>
                </a:cxn>
                <a:cxn ang="0">
                  <a:pos x="186" y="169"/>
                </a:cxn>
                <a:cxn ang="0">
                  <a:pos x="261" y="73"/>
                </a:cxn>
                <a:cxn ang="0">
                  <a:pos x="306" y="36"/>
                </a:cxn>
                <a:cxn ang="0">
                  <a:pos x="305" y="12"/>
                </a:cxn>
                <a:cxn ang="0">
                  <a:pos x="284" y="0"/>
                </a:cxn>
                <a:cxn ang="0">
                  <a:pos x="240" y="31"/>
                </a:cxn>
                <a:cxn ang="0">
                  <a:pos x="165" y="116"/>
                </a:cxn>
                <a:cxn ang="0">
                  <a:pos x="100" y="225"/>
                </a:cxn>
                <a:cxn ang="0">
                  <a:pos x="63" y="322"/>
                </a:cxn>
                <a:cxn ang="0">
                  <a:pos x="25" y="446"/>
                </a:cxn>
                <a:cxn ang="0">
                  <a:pos x="12" y="533"/>
                </a:cxn>
                <a:cxn ang="0">
                  <a:pos x="2" y="651"/>
                </a:cxn>
                <a:cxn ang="0">
                  <a:pos x="12" y="681"/>
                </a:cxn>
                <a:cxn ang="0">
                  <a:pos x="26" y="692"/>
                </a:cxn>
                <a:cxn ang="0">
                  <a:pos x="105" y="697"/>
                </a:cxn>
                <a:cxn ang="0">
                  <a:pos x="268" y="706"/>
                </a:cxn>
                <a:cxn ang="0">
                  <a:pos x="402" y="714"/>
                </a:cxn>
                <a:cxn ang="0">
                  <a:pos x="659" y="720"/>
                </a:cxn>
                <a:cxn ang="0">
                  <a:pos x="879" y="716"/>
                </a:cxn>
                <a:cxn ang="0">
                  <a:pos x="1001" y="707"/>
                </a:cxn>
                <a:cxn ang="0">
                  <a:pos x="1179" y="701"/>
                </a:cxn>
                <a:cxn ang="0">
                  <a:pos x="1286" y="693"/>
                </a:cxn>
                <a:cxn ang="0">
                  <a:pos x="1302" y="685"/>
                </a:cxn>
                <a:cxn ang="0">
                  <a:pos x="1315" y="662"/>
                </a:cxn>
                <a:cxn ang="0">
                  <a:pos x="1314" y="580"/>
                </a:cxn>
              </a:cxnLst>
              <a:rect l="0" t="0" r="r" b="b"/>
              <a:pathLst>
                <a:path w="1317" h="720">
                  <a:moveTo>
                    <a:pt x="1300" y="489"/>
                  </a:moveTo>
                  <a:lnTo>
                    <a:pt x="1300" y="489"/>
                  </a:lnTo>
                  <a:lnTo>
                    <a:pt x="1298" y="467"/>
                  </a:lnTo>
                  <a:lnTo>
                    <a:pt x="1293" y="446"/>
                  </a:lnTo>
                  <a:lnTo>
                    <a:pt x="1287" y="425"/>
                  </a:lnTo>
                  <a:lnTo>
                    <a:pt x="1280" y="405"/>
                  </a:lnTo>
                  <a:lnTo>
                    <a:pt x="1265" y="363"/>
                  </a:lnTo>
                  <a:lnTo>
                    <a:pt x="1260" y="342"/>
                  </a:lnTo>
                  <a:lnTo>
                    <a:pt x="1255" y="322"/>
                  </a:lnTo>
                  <a:lnTo>
                    <a:pt x="1255" y="322"/>
                  </a:lnTo>
                  <a:lnTo>
                    <a:pt x="1248" y="299"/>
                  </a:lnTo>
                  <a:lnTo>
                    <a:pt x="1240" y="274"/>
                  </a:lnTo>
                  <a:lnTo>
                    <a:pt x="1230" y="250"/>
                  </a:lnTo>
                  <a:lnTo>
                    <a:pt x="1218" y="225"/>
                  </a:lnTo>
                  <a:lnTo>
                    <a:pt x="1205" y="201"/>
                  </a:lnTo>
                  <a:lnTo>
                    <a:pt x="1192" y="178"/>
                  </a:lnTo>
                  <a:lnTo>
                    <a:pt x="1166" y="136"/>
                  </a:lnTo>
                  <a:lnTo>
                    <a:pt x="1166" y="136"/>
                  </a:lnTo>
                  <a:lnTo>
                    <a:pt x="1153" y="116"/>
                  </a:lnTo>
                  <a:lnTo>
                    <a:pt x="1140" y="98"/>
                  </a:lnTo>
                  <a:lnTo>
                    <a:pt x="1125" y="81"/>
                  </a:lnTo>
                  <a:lnTo>
                    <a:pt x="1111" y="64"/>
                  </a:lnTo>
                  <a:lnTo>
                    <a:pt x="1095" y="47"/>
                  </a:lnTo>
                  <a:lnTo>
                    <a:pt x="1078" y="31"/>
                  </a:lnTo>
                  <a:lnTo>
                    <a:pt x="1061" y="17"/>
                  </a:lnTo>
                  <a:lnTo>
                    <a:pt x="1041" y="4"/>
                  </a:lnTo>
                  <a:lnTo>
                    <a:pt x="1041" y="4"/>
                  </a:lnTo>
                  <a:lnTo>
                    <a:pt x="1038" y="1"/>
                  </a:lnTo>
                  <a:lnTo>
                    <a:pt x="1034" y="0"/>
                  </a:lnTo>
                  <a:lnTo>
                    <a:pt x="1028" y="0"/>
                  </a:lnTo>
                  <a:lnTo>
                    <a:pt x="1024" y="1"/>
                  </a:lnTo>
                  <a:lnTo>
                    <a:pt x="1021" y="2"/>
                  </a:lnTo>
                  <a:lnTo>
                    <a:pt x="1018" y="5"/>
                  </a:lnTo>
                  <a:lnTo>
                    <a:pt x="1013" y="12"/>
                  </a:lnTo>
                  <a:lnTo>
                    <a:pt x="1009" y="19"/>
                  </a:lnTo>
                  <a:lnTo>
                    <a:pt x="1009" y="23"/>
                  </a:lnTo>
                  <a:lnTo>
                    <a:pt x="1009" y="27"/>
                  </a:lnTo>
                  <a:lnTo>
                    <a:pt x="1010" y="33"/>
                  </a:lnTo>
                  <a:lnTo>
                    <a:pt x="1011" y="36"/>
                  </a:lnTo>
                  <a:lnTo>
                    <a:pt x="1015" y="40"/>
                  </a:lnTo>
                  <a:lnTo>
                    <a:pt x="1019" y="43"/>
                  </a:lnTo>
                  <a:lnTo>
                    <a:pt x="1019" y="43"/>
                  </a:lnTo>
                  <a:lnTo>
                    <a:pt x="1039" y="57"/>
                  </a:lnTo>
                  <a:lnTo>
                    <a:pt x="1057" y="73"/>
                  </a:lnTo>
                  <a:lnTo>
                    <a:pt x="1074" y="90"/>
                  </a:lnTo>
                  <a:lnTo>
                    <a:pt x="1091" y="108"/>
                  </a:lnTo>
                  <a:lnTo>
                    <a:pt x="1106" y="128"/>
                  </a:lnTo>
                  <a:lnTo>
                    <a:pt x="1120" y="148"/>
                  </a:lnTo>
                  <a:lnTo>
                    <a:pt x="1132" y="169"/>
                  </a:lnTo>
                  <a:lnTo>
                    <a:pt x="1143" y="189"/>
                  </a:lnTo>
                  <a:lnTo>
                    <a:pt x="1143" y="189"/>
                  </a:lnTo>
                  <a:lnTo>
                    <a:pt x="1163" y="227"/>
                  </a:lnTo>
                  <a:lnTo>
                    <a:pt x="1183" y="265"/>
                  </a:lnTo>
                  <a:lnTo>
                    <a:pt x="1192" y="285"/>
                  </a:lnTo>
                  <a:lnTo>
                    <a:pt x="1201" y="305"/>
                  </a:lnTo>
                  <a:lnTo>
                    <a:pt x="1208" y="325"/>
                  </a:lnTo>
                  <a:lnTo>
                    <a:pt x="1213" y="345"/>
                  </a:lnTo>
                  <a:lnTo>
                    <a:pt x="1213" y="345"/>
                  </a:lnTo>
                  <a:lnTo>
                    <a:pt x="1218" y="365"/>
                  </a:lnTo>
                  <a:lnTo>
                    <a:pt x="1223" y="384"/>
                  </a:lnTo>
                  <a:lnTo>
                    <a:pt x="1238" y="424"/>
                  </a:lnTo>
                  <a:lnTo>
                    <a:pt x="1243" y="443"/>
                  </a:lnTo>
                  <a:lnTo>
                    <a:pt x="1249" y="463"/>
                  </a:lnTo>
                  <a:lnTo>
                    <a:pt x="1253" y="482"/>
                  </a:lnTo>
                  <a:lnTo>
                    <a:pt x="1255" y="503"/>
                  </a:lnTo>
                  <a:lnTo>
                    <a:pt x="1255" y="503"/>
                  </a:lnTo>
                  <a:lnTo>
                    <a:pt x="1256" y="520"/>
                  </a:lnTo>
                  <a:lnTo>
                    <a:pt x="1260" y="537"/>
                  </a:lnTo>
                  <a:lnTo>
                    <a:pt x="1266" y="575"/>
                  </a:lnTo>
                  <a:lnTo>
                    <a:pt x="1269" y="594"/>
                  </a:lnTo>
                  <a:lnTo>
                    <a:pt x="1272" y="612"/>
                  </a:lnTo>
                  <a:lnTo>
                    <a:pt x="1272" y="630"/>
                  </a:lnTo>
                  <a:lnTo>
                    <a:pt x="1270" y="647"/>
                  </a:lnTo>
                  <a:lnTo>
                    <a:pt x="1270" y="647"/>
                  </a:lnTo>
                  <a:lnTo>
                    <a:pt x="1234" y="650"/>
                  </a:lnTo>
                  <a:lnTo>
                    <a:pt x="1198" y="654"/>
                  </a:lnTo>
                  <a:lnTo>
                    <a:pt x="1162" y="658"/>
                  </a:lnTo>
                  <a:lnTo>
                    <a:pt x="1143" y="659"/>
                  </a:lnTo>
                  <a:lnTo>
                    <a:pt x="1126" y="660"/>
                  </a:lnTo>
                  <a:lnTo>
                    <a:pt x="1126" y="660"/>
                  </a:lnTo>
                  <a:lnTo>
                    <a:pt x="1078" y="660"/>
                  </a:lnTo>
                  <a:lnTo>
                    <a:pt x="1031" y="662"/>
                  </a:lnTo>
                  <a:lnTo>
                    <a:pt x="984" y="663"/>
                  </a:lnTo>
                  <a:lnTo>
                    <a:pt x="935" y="667"/>
                  </a:lnTo>
                  <a:lnTo>
                    <a:pt x="935" y="667"/>
                  </a:lnTo>
                  <a:lnTo>
                    <a:pt x="901" y="669"/>
                  </a:lnTo>
                  <a:lnTo>
                    <a:pt x="867" y="672"/>
                  </a:lnTo>
                  <a:lnTo>
                    <a:pt x="801" y="673"/>
                  </a:lnTo>
                  <a:lnTo>
                    <a:pt x="733" y="675"/>
                  </a:lnTo>
                  <a:lnTo>
                    <a:pt x="665" y="675"/>
                  </a:lnTo>
                  <a:lnTo>
                    <a:pt x="665" y="675"/>
                  </a:lnTo>
                  <a:lnTo>
                    <a:pt x="663" y="675"/>
                  </a:lnTo>
                  <a:lnTo>
                    <a:pt x="663" y="675"/>
                  </a:lnTo>
                  <a:lnTo>
                    <a:pt x="659" y="675"/>
                  </a:lnTo>
                  <a:lnTo>
                    <a:pt x="659" y="675"/>
                  </a:lnTo>
                  <a:lnTo>
                    <a:pt x="654" y="675"/>
                  </a:lnTo>
                  <a:lnTo>
                    <a:pt x="654" y="675"/>
                  </a:lnTo>
                  <a:lnTo>
                    <a:pt x="653" y="675"/>
                  </a:lnTo>
                  <a:lnTo>
                    <a:pt x="653" y="675"/>
                  </a:lnTo>
                  <a:lnTo>
                    <a:pt x="585" y="675"/>
                  </a:lnTo>
                  <a:lnTo>
                    <a:pt x="517" y="673"/>
                  </a:lnTo>
                  <a:lnTo>
                    <a:pt x="450" y="672"/>
                  </a:lnTo>
                  <a:lnTo>
                    <a:pt x="416" y="669"/>
                  </a:lnTo>
                  <a:lnTo>
                    <a:pt x="382" y="667"/>
                  </a:lnTo>
                  <a:lnTo>
                    <a:pt x="382" y="667"/>
                  </a:lnTo>
                  <a:lnTo>
                    <a:pt x="334" y="663"/>
                  </a:lnTo>
                  <a:lnTo>
                    <a:pt x="287" y="662"/>
                  </a:lnTo>
                  <a:lnTo>
                    <a:pt x="240" y="660"/>
                  </a:lnTo>
                  <a:lnTo>
                    <a:pt x="191" y="660"/>
                  </a:lnTo>
                  <a:lnTo>
                    <a:pt x="191" y="660"/>
                  </a:lnTo>
                  <a:lnTo>
                    <a:pt x="174" y="659"/>
                  </a:lnTo>
                  <a:lnTo>
                    <a:pt x="156" y="658"/>
                  </a:lnTo>
                  <a:lnTo>
                    <a:pt x="119" y="654"/>
                  </a:lnTo>
                  <a:lnTo>
                    <a:pt x="84" y="650"/>
                  </a:lnTo>
                  <a:lnTo>
                    <a:pt x="47" y="647"/>
                  </a:lnTo>
                  <a:lnTo>
                    <a:pt x="47" y="647"/>
                  </a:lnTo>
                  <a:lnTo>
                    <a:pt x="46" y="630"/>
                  </a:lnTo>
                  <a:lnTo>
                    <a:pt x="46" y="612"/>
                  </a:lnTo>
                  <a:lnTo>
                    <a:pt x="49" y="594"/>
                  </a:lnTo>
                  <a:lnTo>
                    <a:pt x="51" y="575"/>
                  </a:lnTo>
                  <a:lnTo>
                    <a:pt x="58" y="537"/>
                  </a:lnTo>
                  <a:lnTo>
                    <a:pt x="62" y="520"/>
                  </a:lnTo>
                  <a:lnTo>
                    <a:pt x="63" y="503"/>
                  </a:lnTo>
                  <a:lnTo>
                    <a:pt x="63" y="503"/>
                  </a:lnTo>
                  <a:lnTo>
                    <a:pt x="64" y="482"/>
                  </a:lnTo>
                  <a:lnTo>
                    <a:pt x="68" y="463"/>
                  </a:lnTo>
                  <a:lnTo>
                    <a:pt x="75" y="443"/>
                  </a:lnTo>
                  <a:lnTo>
                    <a:pt x="80" y="424"/>
                  </a:lnTo>
                  <a:lnTo>
                    <a:pt x="94" y="384"/>
                  </a:lnTo>
                  <a:lnTo>
                    <a:pt x="100" y="365"/>
                  </a:lnTo>
                  <a:lnTo>
                    <a:pt x="105" y="345"/>
                  </a:lnTo>
                  <a:lnTo>
                    <a:pt x="105" y="345"/>
                  </a:lnTo>
                  <a:lnTo>
                    <a:pt x="110" y="325"/>
                  </a:lnTo>
                  <a:lnTo>
                    <a:pt x="118" y="305"/>
                  </a:lnTo>
                  <a:lnTo>
                    <a:pt x="126" y="285"/>
                  </a:lnTo>
                  <a:lnTo>
                    <a:pt x="135" y="265"/>
                  </a:lnTo>
                  <a:lnTo>
                    <a:pt x="155" y="227"/>
                  </a:lnTo>
                  <a:lnTo>
                    <a:pt x="174" y="189"/>
                  </a:lnTo>
                  <a:lnTo>
                    <a:pt x="174" y="189"/>
                  </a:lnTo>
                  <a:lnTo>
                    <a:pt x="186" y="169"/>
                  </a:lnTo>
                  <a:lnTo>
                    <a:pt x="198" y="148"/>
                  </a:lnTo>
                  <a:lnTo>
                    <a:pt x="212" y="128"/>
                  </a:lnTo>
                  <a:lnTo>
                    <a:pt x="227" y="108"/>
                  </a:lnTo>
                  <a:lnTo>
                    <a:pt x="244" y="90"/>
                  </a:lnTo>
                  <a:lnTo>
                    <a:pt x="261" y="73"/>
                  </a:lnTo>
                  <a:lnTo>
                    <a:pt x="279" y="57"/>
                  </a:lnTo>
                  <a:lnTo>
                    <a:pt x="298" y="43"/>
                  </a:lnTo>
                  <a:lnTo>
                    <a:pt x="298" y="43"/>
                  </a:lnTo>
                  <a:lnTo>
                    <a:pt x="302" y="40"/>
                  </a:lnTo>
                  <a:lnTo>
                    <a:pt x="306" y="36"/>
                  </a:lnTo>
                  <a:lnTo>
                    <a:pt x="308" y="33"/>
                  </a:lnTo>
                  <a:lnTo>
                    <a:pt x="309" y="27"/>
                  </a:lnTo>
                  <a:lnTo>
                    <a:pt x="309" y="23"/>
                  </a:lnTo>
                  <a:lnTo>
                    <a:pt x="309" y="19"/>
                  </a:lnTo>
                  <a:lnTo>
                    <a:pt x="305" y="12"/>
                  </a:lnTo>
                  <a:lnTo>
                    <a:pt x="300" y="5"/>
                  </a:lnTo>
                  <a:lnTo>
                    <a:pt x="297" y="2"/>
                  </a:lnTo>
                  <a:lnTo>
                    <a:pt x="293" y="1"/>
                  </a:lnTo>
                  <a:lnTo>
                    <a:pt x="289" y="0"/>
                  </a:lnTo>
                  <a:lnTo>
                    <a:pt x="284" y="0"/>
                  </a:lnTo>
                  <a:lnTo>
                    <a:pt x="280" y="1"/>
                  </a:lnTo>
                  <a:lnTo>
                    <a:pt x="276" y="4"/>
                  </a:lnTo>
                  <a:lnTo>
                    <a:pt x="276" y="4"/>
                  </a:lnTo>
                  <a:lnTo>
                    <a:pt x="257" y="17"/>
                  </a:lnTo>
                  <a:lnTo>
                    <a:pt x="240" y="31"/>
                  </a:lnTo>
                  <a:lnTo>
                    <a:pt x="223" y="47"/>
                  </a:lnTo>
                  <a:lnTo>
                    <a:pt x="207" y="64"/>
                  </a:lnTo>
                  <a:lnTo>
                    <a:pt x="192" y="81"/>
                  </a:lnTo>
                  <a:lnTo>
                    <a:pt x="178" y="98"/>
                  </a:lnTo>
                  <a:lnTo>
                    <a:pt x="165" y="116"/>
                  </a:lnTo>
                  <a:lnTo>
                    <a:pt x="152" y="136"/>
                  </a:lnTo>
                  <a:lnTo>
                    <a:pt x="152" y="136"/>
                  </a:lnTo>
                  <a:lnTo>
                    <a:pt x="126" y="178"/>
                  </a:lnTo>
                  <a:lnTo>
                    <a:pt x="113" y="201"/>
                  </a:lnTo>
                  <a:lnTo>
                    <a:pt x="100" y="225"/>
                  </a:lnTo>
                  <a:lnTo>
                    <a:pt x="88" y="250"/>
                  </a:lnTo>
                  <a:lnTo>
                    <a:pt x="77" y="274"/>
                  </a:lnTo>
                  <a:lnTo>
                    <a:pt x="70" y="299"/>
                  </a:lnTo>
                  <a:lnTo>
                    <a:pt x="63" y="322"/>
                  </a:lnTo>
                  <a:lnTo>
                    <a:pt x="63" y="322"/>
                  </a:lnTo>
                  <a:lnTo>
                    <a:pt x="58" y="342"/>
                  </a:lnTo>
                  <a:lnTo>
                    <a:pt x="53" y="363"/>
                  </a:lnTo>
                  <a:lnTo>
                    <a:pt x="38" y="405"/>
                  </a:lnTo>
                  <a:lnTo>
                    <a:pt x="30" y="425"/>
                  </a:lnTo>
                  <a:lnTo>
                    <a:pt x="25" y="446"/>
                  </a:lnTo>
                  <a:lnTo>
                    <a:pt x="20" y="467"/>
                  </a:lnTo>
                  <a:lnTo>
                    <a:pt x="17" y="489"/>
                  </a:lnTo>
                  <a:lnTo>
                    <a:pt x="17" y="489"/>
                  </a:lnTo>
                  <a:lnTo>
                    <a:pt x="16" y="510"/>
                  </a:lnTo>
                  <a:lnTo>
                    <a:pt x="12" y="533"/>
                  </a:lnTo>
                  <a:lnTo>
                    <a:pt x="4" y="580"/>
                  </a:lnTo>
                  <a:lnTo>
                    <a:pt x="0" y="605"/>
                  </a:lnTo>
                  <a:lnTo>
                    <a:pt x="0" y="629"/>
                  </a:lnTo>
                  <a:lnTo>
                    <a:pt x="0" y="641"/>
                  </a:lnTo>
                  <a:lnTo>
                    <a:pt x="2" y="651"/>
                  </a:lnTo>
                  <a:lnTo>
                    <a:pt x="3" y="662"/>
                  </a:lnTo>
                  <a:lnTo>
                    <a:pt x="7" y="672"/>
                  </a:lnTo>
                  <a:lnTo>
                    <a:pt x="7" y="672"/>
                  </a:lnTo>
                  <a:lnTo>
                    <a:pt x="9" y="677"/>
                  </a:lnTo>
                  <a:lnTo>
                    <a:pt x="12" y="681"/>
                  </a:lnTo>
                  <a:lnTo>
                    <a:pt x="16" y="685"/>
                  </a:lnTo>
                  <a:lnTo>
                    <a:pt x="20" y="686"/>
                  </a:lnTo>
                  <a:lnTo>
                    <a:pt x="20" y="686"/>
                  </a:lnTo>
                  <a:lnTo>
                    <a:pt x="24" y="689"/>
                  </a:lnTo>
                  <a:lnTo>
                    <a:pt x="26" y="692"/>
                  </a:lnTo>
                  <a:lnTo>
                    <a:pt x="32" y="693"/>
                  </a:lnTo>
                  <a:lnTo>
                    <a:pt x="36" y="693"/>
                  </a:lnTo>
                  <a:lnTo>
                    <a:pt x="36" y="693"/>
                  </a:lnTo>
                  <a:lnTo>
                    <a:pt x="70" y="694"/>
                  </a:lnTo>
                  <a:lnTo>
                    <a:pt x="105" y="697"/>
                  </a:lnTo>
                  <a:lnTo>
                    <a:pt x="139" y="701"/>
                  </a:lnTo>
                  <a:lnTo>
                    <a:pt x="173" y="705"/>
                  </a:lnTo>
                  <a:lnTo>
                    <a:pt x="173" y="705"/>
                  </a:lnTo>
                  <a:lnTo>
                    <a:pt x="221" y="706"/>
                  </a:lnTo>
                  <a:lnTo>
                    <a:pt x="268" y="706"/>
                  </a:lnTo>
                  <a:lnTo>
                    <a:pt x="317" y="707"/>
                  </a:lnTo>
                  <a:lnTo>
                    <a:pt x="340" y="709"/>
                  </a:lnTo>
                  <a:lnTo>
                    <a:pt x="364" y="711"/>
                  </a:lnTo>
                  <a:lnTo>
                    <a:pt x="364" y="711"/>
                  </a:lnTo>
                  <a:lnTo>
                    <a:pt x="402" y="714"/>
                  </a:lnTo>
                  <a:lnTo>
                    <a:pt x="438" y="716"/>
                  </a:lnTo>
                  <a:lnTo>
                    <a:pt x="475" y="719"/>
                  </a:lnTo>
                  <a:lnTo>
                    <a:pt x="512" y="719"/>
                  </a:lnTo>
                  <a:lnTo>
                    <a:pt x="585" y="720"/>
                  </a:lnTo>
                  <a:lnTo>
                    <a:pt x="659" y="720"/>
                  </a:lnTo>
                  <a:lnTo>
                    <a:pt x="659" y="720"/>
                  </a:lnTo>
                  <a:lnTo>
                    <a:pt x="733" y="720"/>
                  </a:lnTo>
                  <a:lnTo>
                    <a:pt x="806" y="719"/>
                  </a:lnTo>
                  <a:lnTo>
                    <a:pt x="843" y="719"/>
                  </a:lnTo>
                  <a:lnTo>
                    <a:pt x="879" y="716"/>
                  </a:lnTo>
                  <a:lnTo>
                    <a:pt x="916" y="714"/>
                  </a:lnTo>
                  <a:lnTo>
                    <a:pt x="954" y="711"/>
                  </a:lnTo>
                  <a:lnTo>
                    <a:pt x="954" y="711"/>
                  </a:lnTo>
                  <a:lnTo>
                    <a:pt x="977" y="709"/>
                  </a:lnTo>
                  <a:lnTo>
                    <a:pt x="1001" y="707"/>
                  </a:lnTo>
                  <a:lnTo>
                    <a:pt x="1049" y="706"/>
                  </a:lnTo>
                  <a:lnTo>
                    <a:pt x="1098" y="706"/>
                  </a:lnTo>
                  <a:lnTo>
                    <a:pt x="1145" y="705"/>
                  </a:lnTo>
                  <a:lnTo>
                    <a:pt x="1145" y="705"/>
                  </a:lnTo>
                  <a:lnTo>
                    <a:pt x="1179" y="701"/>
                  </a:lnTo>
                  <a:lnTo>
                    <a:pt x="1213" y="697"/>
                  </a:lnTo>
                  <a:lnTo>
                    <a:pt x="1248" y="694"/>
                  </a:lnTo>
                  <a:lnTo>
                    <a:pt x="1282" y="693"/>
                  </a:lnTo>
                  <a:lnTo>
                    <a:pt x="1282" y="693"/>
                  </a:lnTo>
                  <a:lnTo>
                    <a:pt x="1286" y="693"/>
                  </a:lnTo>
                  <a:lnTo>
                    <a:pt x="1291" y="692"/>
                  </a:lnTo>
                  <a:lnTo>
                    <a:pt x="1294" y="689"/>
                  </a:lnTo>
                  <a:lnTo>
                    <a:pt x="1298" y="686"/>
                  </a:lnTo>
                  <a:lnTo>
                    <a:pt x="1298" y="686"/>
                  </a:lnTo>
                  <a:lnTo>
                    <a:pt x="1302" y="685"/>
                  </a:lnTo>
                  <a:lnTo>
                    <a:pt x="1306" y="681"/>
                  </a:lnTo>
                  <a:lnTo>
                    <a:pt x="1308" y="677"/>
                  </a:lnTo>
                  <a:lnTo>
                    <a:pt x="1311" y="672"/>
                  </a:lnTo>
                  <a:lnTo>
                    <a:pt x="1311" y="672"/>
                  </a:lnTo>
                  <a:lnTo>
                    <a:pt x="1315" y="662"/>
                  </a:lnTo>
                  <a:lnTo>
                    <a:pt x="1316" y="651"/>
                  </a:lnTo>
                  <a:lnTo>
                    <a:pt x="1317" y="641"/>
                  </a:lnTo>
                  <a:lnTo>
                    <a:pt x="1317" y="629"/>
                  </a:lnTo>
                  <a:lnTo>
                    <a:pt x="1317" y="605"/>
                  </a:lnTo>
                  <a:lnTo>
                    <a:pt x="1314" y="580"/>
                  </a:lnTo>
                  <a:lnTo>
                    <a:pt x="1306" y="533"/>
                  </a:lnTo>
                  <a:lnTo>
                    <a:pt x="1302" y="510"/>
                  </a:lnTo>
                  <a:lnTo>
                    <a:pt x="1300" y="489"/>
                  </a:lnTo>
                  <a:lnTo>
                    <a:pt x="1300" y="489"/>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206" name="chenying0907 923"/>
            <p:cNvSpPr>
              <a:spLocks noEditPoints="1"/>
            </p:cNvSpPr>
            <p:nvPr/>
          </p:nvSpPr>
          <p:spPr bwMode="auto">
            <a:xfrm>
              <a:off x="3565526" y="3633788"/>
              <a:ext cx="120650" cy="47625"/>
            </a:xfrm>
            <a:custGeom>
              <a:avLst/>
              <a:gdLst/>
              <a:ahLst/>
              <a:cxnLst>
                <a:cxn ang="0">
                  <a:pos x="300" y="30"/>
                </a:cxn>
                <a:cxn ang="0">
                  <a:pos x="298" y="21"/>
                </a:cxn>
                <a:cxn ang="0">
                  <a:pos x="294" y="14"/>
                </a:cxn>
                <a:cxn ang="0">
                  <a:pos x="280" y="8"/>
                </a:cxn>
                <a:cxn ang="0">
                  <a:pos x="274" y="8"/>
                </a:cxn>
                <a:cxn ang="0">
                  <a:pos x="214" y="3"/>
                </a:cxn>
                <a:cxn ang="0">
                  <a:pos x="94" y="0"/>
                </a:cxn>
                <a:cxn ang="0">
                  <a:pos x="34" y="0"/>
                </a:cxn>
                <a:cxn ang="0">
                  <a:pos x="27" y="1"/>
                </a:cxn>
                <a:cxn ang="0">
                  <a:pos x="18" y="1"/>
                </a:cxn>
                <a:cxn ang="0">
                  <a:pos x="9" y="5"/>
                </a:cxn>
                <a:cxn ang="0">
                  <a:pos x="2" y="12"/>
                </a:cxn>
                <a:cxn ang="0">
                  <a:pos x="0" y="22"/>
                </a:cxn>
                <a:cxn ang="0">
                  <a:pos x="1" y="41"/>
                </a:cxn>
                <a:cxn ang="0">
                  <a:pos x="7" y="76"/>
                </a:cxn>
                <a:cxn ang="0">
                  <a:pos x="14" y="92"/>
                </a:cxn>
                <a:cxn ang="0">
                  <a:pos x="18" y="95"/>
                </a:cxn>
                <a:cxn ang="0">
                  <a:pos x="28" y="103"/>
                </a:cxn>
                <a:cxn ang="0">
                  <a:pos x="48" y="109"/>
                </a:cxn>
                <a:cxn ang="0">
                  <a:pos x="95" y="112"/>
                </a:cxn>
                <a:cxn ang="0">
                  <a:pos x="121" y="114"/>
                </a:cxn>
                <a:cxn ang="0">
                  <a:pos x="201" y="119"/>
                </a:cxn>
                <a:cxn ang="0">
                  <a:pos x="242" y="116"/>
                </a:cxn>
                <a:cxn ang="0">
                  <a:pos x="280" y="109"/>
                </a:cxn>
                <a:cxn ang="0">
                  <a:pos x="285" y="107"/>
                </a:cxn>
                <a:cxn ang="0">
                  <a:pos x="294" y="101"/>
                </a:cxn>
                <a:cxn ang="0">
                  <a:pos x="300" y="86"/>
                </a:cxn>
                <a:cxn ang="0">
                  <a:pos x="303" y="63"/>
                </a:cxn>
                <a:cxn ang="0">
                  <a:pos x="300" y="30"/>
                </a:cxn>
                <a:cxn ang="0">
                  <a:pos x="121" y="68"/>
                </a:cxn>
                <a:cxn ang="0">
                  <a:pos x="87" y="64"/>
                </a:cxn>
                <a:cxn ang="0">
                  <a:pos x="53" y="60"/>
                </a:cxn>
                <a:cxn ang="0">
                  <a:pos x="49" y="56"/>
                </a:cxn>
                <a:cxn ang="0">
                  <a:pos x="47" y="46"/>
                </a:cxn>
                <a:cxn ang="0">
                  <a:pos x="205" y="48"/>
                </a:cxn>
                <a:cxn ang="0">
                  <a:pos x="257" y="52"/>
                </a:cxn>
                <a:cxn ang="0">
                  <a:pos x="257" y="67"/>
                </a:cxn>
                <a:cxn ang="0">
                  <a:pos x="223" y="69"/>
                </a:cxn>
                <a:cxn ang="0">
                  <a:pos x="155" y="71"/>
                </a:cxn>
                <a:cxn ang="0">
                  <a:pos x="121" y="68"/>
                </a:cxn>
              </a:cxnLst>
              <a:rect l="0" t="0" r="r" b="b"/>
              <a:pathLst>
                <a:path w="303" h="119">
                  <a:moveTo>
                    <a:pt x="300" y="30"/>
                  </a:moveTo>
                  <a:lnTo>
                    <a:pt x="300" y="30"/>
                  </a:lnTo>
                  <a:lnTo>
                    <a:pt x="300" y="25"/>
                  </a:lnTo>
                  <a:lnTo>
                    <a:pt x="298" y="21"/>
                  </a:lnTo>
                  <a:lnTo>
                    <a:pt x="297" y="18"/>
                  </a:lnTo>
                  <a:lnTo>
                    <a:pt x="294" y="14"/>
                  </a:lnTo>
                  <a:lnTo>
                    <a:pt x="287" y="10"/>
                  </a:lnTo>
                  <a:lnTo>
                    <a:pt x="280" y="8"/>
                  </a:lnTo>
                  <a:lnTo>
                    <a:pt x="280" y="8"/>
                  </a:lnTo>
                  <a:lnTo>
                    <a:pt x="274" y="8"/>
                  </a:lnTo>
                  <a:lnTo>
                    <a:pt x="274" y="8"/>
                  </a:lnTo>
                  <a:lnTo>
                    <a:pt x="214" y="3"/>
                  </a:lnTo>
                  <a:lnTo>
                    <a:pt x="154" y="1"/>
                  </a:lnTo>
                  <a:lnTo>
                    <a:pt x="94" y="0"/>
                  </a:lnTo>
                  <a:lnTo>
                    <a:pt x="34" y="0"/>
                  </a:lnTo>
                  <a:lnTo>
                    <a:pt x="34" y="0"/>
                  </a:lnTo>
                  <a:lnTo>
                    <a:pt x="27" y="1"/>
                  </a:lnTo>
                  <a:lnTo>
                    <a:pt x="27" y="1"/>
                  </a:lnTo>
                  <a:lnTo>
                    <a:pt x="22" y="0"/>
                  </a:lnTo>
                  <a:lnTo>
                    <a:pt x="18" y="1"/>
                  </a:lnTo>
                  <a:lnTo>
                    <a:pt x="13" y="3"/>
                  </a:lnTo>
                  <a:lnTo>
                    <a:pt x="9" y="5"/>
                  </a:lnTo>
                  <a:lnTo>
                    <a:pt x="5" y="8"/>
                  </a:lnTo>
                  <a:lnTo>
                    <a:pt x="2" y="12"/>
                  </a:lnTo>
                  <a:lnTo>
                    <a:pt x="1" y="17"/>
                  </a:lnTo>
                  <a:lnTo>
                    <a:pt x="0" y="22"/>
                  </a:lnTo>
                  <a:lnTo>
                    <a:pt x="0" y="22"/>
                  </a:lnTo>
                  <a:lnTo>
                    <a:pt x="1" y="41"/>
                  </a:lnTo>
                  <a:lnTo>
                    <a:pt x="2" y="58"/>
                  </a:lnTo>
                  <a:lnTo>
                    <a:pt x="7" y="76"/>
                  </a:lnTo>
                  <a:lnTo>
                    <a:pt x="10" y="84"/>
                  </a:lnTo>
                  <a:lnTo>
                    <a:pt x="14" y="92"/>
                  </a:lnTo>
                  <a:lnTo>
                    <a:pt x="14" y="92"/>
                  </a:lnTo>
                  <a:lnTo>
                    <a:pt x="18" y="95"/>
                  </a:lnTo>
                  <a:lnTo>
                    <a:pt x="23" y="99"/>
                  </a:lnTo>
                  <a:lnTo>
                    <a:pt x="28" y="103"/>
                  </a:lnTo>
                  <a:lnTo>
                    <a:pt x="34" y="106"/>
                  </a:lnTo>
                  <a:lnTo>
                    <a:pt x="48" y="109"/>
                  </a:lnTo>
                  <a:lnTo>
                    <a:pt x="64" y="111"/>
                  </a:lnTo>
                  <a:lnTo>
                    <a:pt x="95" y="112"/>
                  </a:lnTo>
                  <a:lnTo>
                    <a:pt x="121" y="114"/>
                  </a:lnTo>
                  <a:lnTo>
                    <a:pt x="121" y="114"/>
                  </a:lnTo>
                  <a:lnTo>
                    <a:pt x="161" y="116"/>
                  </a:lnTo>
                  <a:lnTo>
                    <a:pt x="201" y="119"/>
                  </a:lnTo>
                  <a:lnTo>
                    <a:pt x="221" y="118"/>
                  </a:lnTo>
                  <a:lnTo>
                    <a:pt x="242" y="116"/>
                  </a:lnTo>
                  <a:lnTo>
                    <a:pt x="261" y="114"/>
                  </a:lnTo>
                  <a:lnTo>
                    <a:pt x="280" y="109"/>
                  </a:lnTo>
                  <a:lnTo>
                    <a:pt x="280" y="109"/>
                  </a:lnTo>
                  <a:lnTo>
                    <a:pt x="285" y="107"/>
                  </a:lnTo>
                  <a:lnTo>
                    <a:pt x="290" y="105"/>
                  </a:lnTo>
                  <a:lnTo>
                    <a:pt x="294" y="101"/>
                  </a:lnTo>
                  <a:lnTo>
                    <a:pt x="297" y="97"/>
                  </a:lnTo>
                  <a:lnTo>
                    <a:pt x="300" y="86"/>
                  </a:lnTo>
                  <a:lnTo>
                    <a:pt x="302" y="75"/>
                  </a:lnTo>
                  <a:lnTo>
                    <a:pt x="303" y="63"/>
                  </a:lnTo>
                  <a:lnTo>
                    <a:pt x="302" y="51"/>
                  </a:lnTo>
                  <a:lnTo>
                    <a:pt x="300" y="30"/>
                  </a:lnTo>
                  <a:lnTo>
                    <a:pt x="300" y="30"/>
                  </a:lnTo>
                  <a:close/>
                  <a:moveTo>
                    <a:pt x="121" y="68"/>
                  </a:moveTo>
                  <a:lnTo>
                    <a:pt x="121" y="68"/>
                  </a:lnTo>
                  <a:lnTo>
                    <a:pt x="87" y="64"/>
                  </a:lnTo>
                  <a:lnTo>
                    <a:pt x="53" y="60"/>
                  </a:lnTo>
                  <a:lnTo>
                    <a:pt x="53" y="60"/>
                  </a:lnTo>
                  <a:lnTo>
                    <a:pt x="51" y="59"/>
                  </a:lnTo>
                  <a:lnTo>
                    <a:pt x="49" y="56"/>
                  </a:lnTo>
                  <a:lnTo>
                    <a:pt x="47" y="46"/>
                  </a:lnTo>
                  <a:lnTo>
                    <a:pt x="47" y="46"/>
                  </a:lnTo>
                  <a:lnTo>
                    <a:pt x="153" y="47"/>
                  </a:lnTo>
                  <a:lnTo>
                    <a:pt x="205" y="48"/>
                  </a:lnTo>
                  <a:lnTo>
                    <a:pt x="257" y="52"/>
                  </a:lnTo>
                  <a:lnTo>
                    <a:pt x="257" y="52"/>
                  </a:lnTo>
                  <a:lnTo>
                    <a:pt x="257" y="59"/>
                  </a:lnTo>
                  <a:lnTo>
                    <a:pt x="257" y="67"/>
                  </a:lnTo>
                  <a:lnTo>
                    <a:pt x="257" y="67"/>
                  </a:lnTo>
                  <a:lnTo>
                    <a:pt x="223" y="69"/>
                  </a:lnTo>
                  <a:lnTo>
                    <a:pt x="189" y="71"/>
                  </a:lnTo>
                  <a:lnTo>
                    <a:pt x="155" y="71"/>
                  </a:lnTo>
                  <a:lnTo>
                    <a:pt x="121" y="68"/>
                  </a:lnTo>
                  <a:lnTo>
                    <a:pt x="121" y="68"/>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grpSp>
      <p:pic>
        <p:nvPicPr>
          <p:cNvPr id="207" name="图片 20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91232" y="2807653"/>
            <a:ext cx="1357174" cy="1394237"/>
          </a:xfrm>
          <a:prstGeom prst="rect">
            <a:avLst/>
          </a:prstGeom>
        </p:spPr>
      </p:pic>
      <p:sp>
        <p:nvSpPr>
          <p:cNvPr id="285" name="文本框 16"/>
          <p:cNvSpPr txBox="1">
            <a:spLocks noChangeArrowheads="1"/>
          </p:cNvSpPr>
          <p:nvPr/>
        </p:nvSpPr>
        <p:spPr bwMode="auto">
          <a:xfrm>
            <a:off x="5308595" y="1664638"/>
            <a:ext cx="3907921" cy="774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indent="-285750" algn="just">
              <a:lnSpc>
                <a:spcPct val="100000"/>
              </a:lnSpc>
            </a:pPr>
            <a:r>
              <a:rPr lang="en-US" altLang="zh-CN" sz="1800" kern="0" dirty="0">
                <a:solidFill>
                  <a:srgbClr val="022F4E"/>
                </a:solidFill>
                <a:latin typeface="Times New Roman" panose="02020603050405020304" pitchFamily="18" charset="0"/>
                <a:cs typeface="Times New Roman" panose="02020603050405020304" pitchFamily="18" charset="0"/>
              </a:rPr>
              <a:t>A-level Non-English Major Students</a:t>
            </a:r>
            <a:endParaRPr lang="en-US" altLang="zh-CN" sz="1800" kern="0" dirty="0">
              <a:solidFill>
                <a:srgbClr val="022F4E"/>
              </a:solidFill>
              <a:latin typeface="Times New Roman" panose="02020603050405020304" pitchFamily="18" charset="0"/>
              <a:cs typeface="Times New Roman" panose="02020603050405020304" pitchFamily="18" charset="0"/>
            </a:endParaRPr>
          </a:p>
          <a:p>
            <a:pPr indent="-285750" algn="just">
              <a:lnSpc>
                <a:spcPct val="100000"/>
              </a:lnSpc>
            </a:pPr>
            <a:r>
              <a:rPr lang="en-US" altLang="zh-CN" sz="1800" kern="0" dirty="0">
                <a:solidFill>
                  <a:srgbClr val="022F4E"/>
                </a:solidFill>
                <a:latin typeface="Times New Roman" panose="02020603050405020304" pitchFamily="18" charset="0"/>
                <a:cs typeface="Times New Roman" panose="02020603050405020304" pitchFamily="18" charset="0"/>
              </a:rPr>
              <a:t>Strong Learning Motivation </a:t>
            </a:r>
            <a:endParaRPr lang="zh-CN" altLang="en-US" sz="1800" kern="0" dirty="0">
              <a:solidFill>
                <a:srgbClr val="022F4E"/>
              </a:solidFill>
              <a:latin typeface="Times New Roman" panose="02020603050405020304" pitchFamily="18" charset="0"/>
              <a:cs typeface="Times New Roman" panose="02020603050405020304" pitchFamily="18" charset="0"/>
            </a:endParaRPr>
          </a:p>
        </p:txBody>
      </p:sp>
      <p:sp>
        <p:nvSpPr>
          <p:cNvPr id="286" name="文本框 285"/>
          <p:cNvSpPr txBox="1"/>
          <p:nvPr/>
        </p:nvSpPr>
        <p:spPr>
          <a:xfrm>
            <a:off x="5655927" y="1231983"/>
            <a:ext cx="2325218" cy="461665"/>
          </a:xfrm>
          <a:prstGeom prst="rect">
            <a:avLst/>
          </a:prstGeom>
          <a:noFill/>
        </p:spPr>
        <p:txBody>
          <a:bodyPr wrap="square" rtlCol="0">
            <a:spAutoFit/>
          </a:bodyPr>
          <a:lstStyle/>
          <a:p>
            <a:pPr algn="r"/>
            <a:r>
              <a:rPr lang="en-US" altLang="zh-CN" sz="2400" b="1" dirty="0" smtClean="0">
                <a:solidFill>
                  <a:schemeClr val="accent4"/>
                </a:solidFill>
                <a:latin typeface="Times New Roman" panose="02020603050405020304" pitchFamily="18" charset="0"/>
                <a:ea typeface="微软雅黑" panose="020B0503020204020204" pitchFamily="34" charset="-122"/>
                <a:cs typeface="Times New Roman" panose="02020603050405020304" pitchFamily="18" charset="0"/>
              </a:rPr>
              <a:t>Target Students  </a:t>
            </a:r>
            <a:endParaRPr lang="en-US" altLang="zh-CN" sz="2400" b="1" dirty="0">
              <a:solidFill>
                <a:schemeClr val="accent4"/>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87" name="文本框 286"/>
          <p:cNvSpPr txBox="1"/>
          <p:nvPr/>
        </p:nvSpPr>
        <p:spPr>
          <a:xfrm>
            <a:off x="535235" y="3005559"/>
            <a:ext cx="2183690" cy="461665"/>
          </a:xfrm>
          <a:prstGeom prst="rect">
            <a:avLst/>
          </a:prstGeom>
          <a:noFill/>
        </p:spPr>
        <p:txBody>
          <a:bodyPr wrap="square" rtlCol="0">
            <a:spAutoFit/>
          </a:bodyPr>
          <a:lstStyle/>
          <a:p>
            <a:pPr algn="r"/>
            <a:r>
              <a:rPr lang="en-US" altLang="zh-CN" sz="2400" b="1" dirty="0" smtClean="0">
                <a:solidFill>
                  <a:schemeClr val="accent4"/>
                </a:solidFill>
                <a:latin typeface="Times New Roman" panose="02020603050405020304" pitchFamily="18" charset="0"/>
                <a:ea typeface="微软雅黑" panose="020B0503020204020204" pitchFamily="34" charset="-122"/>
                <a:cs typeface="Times New Roman" panose="02020603050405020304" pitchFamily="18" charset="0"/>
              </a:rPr>
              <a:t>Teaching Book </a:t>
            </a:r>
            <a:endParaRPr lang="en-US" altLang="zh-CN" sz="2400" b="1" dirty="0">
              <a:solidFill>
                <a:schemeClr val="accent4"/>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88" name="文本框 16"/>
          <p:cNvSpPr txBox="1">
            <a:spLocks noChangeArrowheads="1"/>
          </p:cNvSpPr>
          <p:nvPr/>
        </p:nvSpPr>
        <p:spPr bwMode="auto">
          <a:xfrm>
            <a:off x="268692" y="3553799"/>
            <a:ext cx="2839074" cy="34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just"/>
            <a:r>
              <a:rPr lang="en-US" altLang="zh-CN" sz="1800" kern="0" dirty="0">
                <a:solidFill>
                  <a:srgbClr val="022F4E"/>
                </a:solidFill>
                <a:latin typeface="Times New Roman" panose="02020603050405020304" pitchFamily="18" charset="0"/>
                <a:cs typeface="Times New Roman" panose="02020603050405020304" pitchFamily="18" charset="0"/>
              </a:rPr>
              <a:t> The Art of Public Speaking </a:t>
            </a:r>
            <a:endParaRPr lang="zh-CN" altLang="en-US" sz="1800" kern="0" dirty="0">
              <a:solidFill>
                <a:srgbClr val="022F4E"/>
              </a:solidFill>
              <a:latin typeface="Times New Roman" panose="02020603050405020304" pitchFamily="18" charset="0"/>
              <a:cs typeface="Times New Roman" panose="02020603050405020304" pitchFamily="18" charset="0"/>
            </a:endParaRPr>
          </a:p>
        </p:txBody>
      </p:sp>
      <p:sp>
        <p:nvSpPr>
          <p:cNvPr id="289" name="文本框 288"/>
          <p:cNvSpPr txBox="1"/>
          <p:nvPr/>
        </p:nvSpPr>
        <p:spPr>
          <a:xfrm>
            <a:off x="5546501" y="2890995"/>
            <a:ext cx="2183690" cy="461665"/>
          </a:xfrm>
          <a:prstGeom prst="rect">
            <a:avLst/>
          </a:prstGeom>
          <a:noFill/>
        </p:spPr>
        <p:txBody>
          <a:bodyPr wrap="square" rtlCol="0">
            <a:spAutoFit/>
          </a:bodyPr>
          <a:lstStyle/>
          <a:p>
            <a:pPr algn="r"/>
            <a:r>
              <a:rPr lang="en-US" altLang="zh-CN" sz="2400" b="1" dirty="0" smtClean="0">
                <a:solidFill>
                  <a:schemeClr val="accent4"/>
                </a:solidFill>
                <a:latin typeface="Times New Roman" panose="02020603050405020304" pitchFamily="18" charset="0"/>
                <a:ea typeface="微软雅黑" panose="020B0503020204020204" pitchFamily="34" charset="-122"/>
                <a:cs typeface="Times New Roman" panose="02020603050405020304" pitchFamily="18" charset="0"/>
              </a:rPr>
              <a:t>Teaching Unit </a:t>
            </a:r>
            <a:endParaRPr lang="en-US" altLang="zh-CN" sz="2400" b="1" dirty="0">
              <a:solidFill>
                <a:schemeClr val="accent4"/>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90" name="文本框 16"/>
          <p:cNvSpPr txBox="1">
            <a:spLocks noChangeArrowheads="1"/>
          </p:cNvSpPr>
          <p:nvPr/>
        </p:nvSpPr>
        <p:spPr bwMode="auto">
          <a:xfrm>
            <a:off x="302510" y="1724396"/>
            <a:ext cx="3183006" cy="719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just"/>
            <a:r>
              <a:rPr lang="en-US" altLang="zh-CN" sz="1800" kern="0" dirty="0">
                <a:solidFill>
                  <a:srgbClr val="022F4E"/>
                </a:solidFill>
                <a:latin typeface="Times New Roman" panose="02020603050405020304" pitchFamily="18" charset="0"/>
                <a:cs typeface="Times New Roman" panose="02020603050405020304" pitchFamily="18" charset="0"/>
              </a:rPr>
              <a:t>  211 Project </a:t>
            </a:r>
            <a:endParaRPr lang="en-US" altLang="zh-CN" sz="1800" kern="0" dirty="0">
              <a:solidFill>
                <a:srgbClr val="022F4E"/>
              </a:solidFill>
              <a:latin typeface="Times New Roman" panose="02020603050405020304" pitchFamily="18" charset="0"/>
              <a:cs typeface="Times New Roman" panose="02020603050405020304" pitchFamily="18" charset="0"/>
            </a:endParaRPr>
          </a:p>
          <a:p>
            <a:pPr algn="just"/>
            <a:r>
              <a:rPr lang="en-US" altLang="zh-CN" sz="1800" kern="0" dirty="0" smtClean="0">
                <a:solidFill>
                  <a:srgbClr val="022F4E"/>
                </a:solidFill>
                <a:latin typeface="Times New Roman" panose="02020603050405020304" pitchFamily="18" charset="0"/>
                <a:cs typeface="Times New Roman" panose="02020603050405020304" pitchFamily="18" charset="0"/>
              </a:rPr>
              <a:t> Hierarchy </a:t>
            </a:r>
            <a:r>
              <a:rPr lang="en-US" altLang="zh-CN" sz="1800" kern="0" dirty="0">
                <a:solidFill>
                  <a:srgbClr val="022F4E"/>
                </a:solidFill>
                <a:latin typeface="Times New Roman" panose="02020603050405020304" pitchFamily="18" charset="0"/>
                <a:cs typeface="Times New Roman" panose="02020603050405020304" pitchFamily="18" charset="0"/>
              </a:rPr>
              <a:t>Language Teaching </a:t>
            </a:r>
            <a:endParaRPr lang="zh-CN" altLang="en-US" sz="1800" kern="0" dirty="0">
              <a:solidFill>
                <a:srgbClr val="022F4E"/>
              </a:solidFill>
              <a:latin typeface="Times New Roman" panose="02020603050405020304" pitchFamily="18" charset="0"/>
              <a:cs typeface="Times New Roman" panose="02020603050405020304" pitchFamily="18" charset="0"/>
            </a:endParaRPr>
          </a:p>
        </p:txBody>
      </p:sp>
      <p:sp>
        <p:nvSpPr>
          <p:cNvPr id="291" name="文本框 16"/>
          <p:cNvSpPr txBox="1">
            <a:spLocks noChangeArrowheads="1"/>
          </p:cNvSpPr>
          <p:nvPr/>
        </p:nvSpPr>
        <p:spPr bwMode="auto">
          <a:xfrm>
            <a:off x="5655927" y="3474190"/>
            <a:ext cx="3369771"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indent="-285750">
              <a:lnSpc>
                <a:spcPct val="100000"/>
              </a:lnSpc>
            </a:pPr>
            <a:r>
              <a:rPr lang="en-US" altLang="zh-CN" sz="1800" kern="0" dirty="0" smtClean="0">
                <a:solidFill>
                  <a:srgbClr val="022F4E"/>
                </a:solidFill>
                <a:latin typeface="Times New Roman" panose="02020603050405020304" pitchFamily="18" charset="0"/>
                <a:cs typeface="Times New Roman" panose="02020603050405020304" pitchFamily="18" charset="0"/>
              </a:rPr>
              <a:t>Unit </a:t>
            </a:r>
            <a:r>
              <a:rPr lang="en-US" altLang="zh-CN" sz="1800" kern="0" dirty="0">
                <a:solidFill>
                  <a:srgbClr val="022F4E"/>
                </a:solidFill>
                <a:latin typeface="Times New Roman" panose="02020603050405020304" pitchFamily="18" charset="0"/>
                <a:cs typeface="Times New Roman" panose="02020603050405020304" pitchFamily="18" charset="0"/>
              </a:rPr>
              <a:t>3 is </a:t>
            </a:r>
            <a:r>
              <a:rPr lang="en-US" altLang="zh-CN" sz="1800" kern="0" dirty="0" smtClean="0">
                <a:solidFill>
                  <a:srgbClr val="022F4E"/>
                </a:solidFill>
                <a:latin typeface="Times New Roman" panose="02020603050405020304" pitchFamily="18" charset="0"/>
                <a:cs typeface="Times New Roman" panose="02020603050405020304" pitchFamily="18" charset="0"/>
              </a:rPr>
              <a:t>Designed </a:t>
            </a:r>
            <a:r>
              <a:rPr lang="en-US" altLang="zh-CN" sz="1800" kern="0" dirty="0">
                <a:solidFill>
                  <a:srgbClr val="022F4E"/>
                </a:solidFill>
                <a:latin typeface="Times New Roman" panose="02020603050405020304" pitchFamily="18" charset="0"/>
                <a:cs typeface="Times New Roman" panose="02020603050405020304" pitchFamily="18" charset="0"/>
              </a:rPr>
              <a:t>to </a:t>
            </a:r>
            <a:r>
              <a:rPr lang="en-US" altLang="zh-CN" sz="1800" kern="0" dirty="0" smtClean="0">
                <a:solidFill>
                  <a:srgbClr val="022F4E"/>
                </a:solidFill>
                <a:latin typeface="Times New Roman" panose="02020603050405020304" pitchFamily="18" charset="0"/>
                <a:cs typeface="Times New Roman" panose="02020603050405020304" pitchFamily="18" charset="0"/>
              </a:rPr>
              <a:t>‘break </a:t>
            </a:r>
            <a:r>
              <a:rPr lang="en-US" altLang="zh-CN" sz="1800" kern="0" dirty="0">
                <a:solidFill>
                  <a:srgbClr val="022F4E"/>
                </a:solidFill>
                <a:latin typeface="Times New Roman" panose="02020603050405020304" pitchFamily="18" charset="0"/>
                <a:cs typeface="Times New Roman" panose="02020603050405020304" pitchFamily="18" charset="0"/>
              </a:rPr>
              <a:t>the </a:t>
            </a:r>
            <a:r>
              <a:rPr lang="en-US" altLang="zh-CN" sz="1800" kern="0" dirty="0" err="1" smtClean="0">
                <a:solidFill>
                  <a:srgbClr val="022F4E"/>
                </a:solidFill>
                <a:latin typeface="Times New Roman" panose="02020603050405020304" pitchFamily="18" charset="0"/>
                <a:cs typeface="Times New Roman" panose="02020603050405020304" pitchFamily="18" charset="0"/>
              </a:rPr>
              <a:t>ice’ in</a:t>
            </a:r>
            <a:r>
              <a:rPr lang="en-US" altLang="zh-CN" sz="1800" kern="0" dirty="0" smtClean="0">
                <a:solidFill>
                  <a:srgbClr val="022F4E"/>
                </a:solidFill>
                <a:latin typeface="Times New Roman" panose="02020603050405020304" pitchFamily="18" charset="0"/>
                <a:cs typeface="Times New Roman" panose="02020603050405020304" pitchFamily="18" charset="0"/>
              </a:rPr>
              <a:t> </a:t>
            </a:r>
            <a:r>
              <a:rPr lang="en-US" altLang="zh-CN" sz="1800" kern="0" dirty="0">
                <a:solidFill>
                  <a:srgbClr val="022F4E"/>
                </a:solidFill>
                <a:latin typeface="Times New Roman" panose="02020603050405020304" pitchFamily="18" charset="0"/>
                <a:cs typeface="Times New Roman" panose="02020603050405020304" pitchFamily="18" charset="0"/>
              </a:rPr>
              <a:t>the Public Speaking</a:t>
            </a:r>
            <a:endParaRPr lang="zh-CN" altLang="en-US" sz="1800" kern="0" dirty="0">
              <a:solidFill>
                <a:srgbClr val="022F4E"/>
              </a:solidFill>
              <a:latin typeface="Times New Roman" panose="02020603050405020304" pitchFamily="18" charset="0"/>
              <a:cs typeface="Times New Roman" panose="02020603050405020304" pitchFamily="18" charset="0"/>
            </a:endParaRPr>
          </a:p>
        </p:txBody>
      </p:sp>
      <p:pic>
        <p:nvPicPr>
          <p:cNvPr id="292" name="图片 291"/>
          <p:cNvPicPr>
            <a:picLocks noChangeAspect="1"/>
          </p:cNvPicPr>
          <p:nvPr/>
        </p:nvPicPr>
        <p:blipFill>
          <a:blip r:embed="rId3"/>
          <a:stretch>
            <a:fillRect/>
          </a:stretch>
        </p:blipFill>
        <p:spPr>
          <a:xfrm>
            <a:off x="3054589" y="2900573"/>
            <a:ext cx="1241833" cy="1217826"/>
          </a:xfrm>
          <a:prstGeom prst="rect">
            <a:avLst/>
          </a:prstGeom>
        </p:spPr>
      </p:pic>
    </p:spTree>
    <p:custDataLst>
      <p:tags r:id="rId4"/>
    </p:custData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55"/>
                                        </p:tgtEl>
                                        <p:attrNameLst>
                                          <p:attrName>style.visibility</p:attrName>
                                        </p:attrNameLst>
                                      </p:cBhvr>
                                      <p:to>
                                        <p:strVal val="visible"/>
                                      </p:to>
                                    </p:set>
                                    <p:anim calcmode="lin" valueType="num">
                                      <p:cBhvr>
                                        <p:cTn id="7" dur="500" fill="hold"/>
                                        <p:tgtEl>
                                          <p:spTgt spid="155"/>
                                        </p:tgtEl>
                                        <p:attrNameLst>
                                          <p:attrName>ppt_w</p:attrName>
                                        </p:attrNameLst>
                                      </p:cBhvr>
                                      <p:tavLst>
                                        <p:tav tm="0">
                                          <p:val>
                                            <p:fltVal val="0"/>
                                          </p:val>
                                        </p:tav>
                                        <p:tav tm="100000">
                                          <p:val>
                                            <p:strVal val="#ppt_w"/>
                                          </p:val>
                                        </p:tav>
                                      </p:tavLst>
                                    </p:anim>
                                    <p:anim calcmode="lin" valueType="num">
                                      <p:cBhvr>
                                        <p:cTn id="8" dur="500" fill="hold"/>
                                        <p:tgtEl>
                                          <p:spTgt spid="155"/>
                                        </p:tgtEl>
                                        <p:attrNameLst>
                                          <p:attrName>ppt_h</p:attrName>
                                        </p:attrNameLst>
                                      </p:cBhvr>
                                      <p:tavLst>
                                        <p:tav tm="0">
                                          <p:val>
                                            <p:fltVal val="0"/>
                                          </p:val>
                                        </p:tav>
                                        <p:tav tm="100000">
                                          <p:val>
                                            <p:strVal val="#ppt_h"/>
                                          </p:val>
                                        </p:tav>
                                      </p:tavLst>
                                    </p:anim>
                                    <p:animEffect transition="in" filter="fade">
                                      <p:cBhvr>
                                        <p:cTn id="9" dur="500"/>
                                        <p:tgtEl>
                                          <p:spTgt spid="155"/>
                                        </p:tgtEl>
                                      </p:cBhvr>
                                    </p:animEffect>
                                  </p:childTnLst>
                                </p:cTn>
                              </p:par>
                              <p:par>
                                <p:cTn id="10" presetID="53" presetClass="entr" presetSubtype="16" fill="hold" nodeType="withEffect">
                                  <p:stCondLst>
                                    <p:cond delay="0"/>
                                  </p:stCondLst>
                                  <p:childTnLst>
                                    <p:set>
                                      <p:cBhvr>
                                        <p:cTn id="11" dur="1" fill="hold">
                                          <p:stCondLst>
                                            <p:cond delay="0"/>
                                          </p:stCondLst>
                                        </p:cTn>
                                        <p:tgtEl>
                                          <p:spTgt spid="292"/>
                                        </p:tgtEl>
                                        <p:attrNameLst>
                                          <p:attrName>style.visibility</p:attrName>
                                        </p:attrNameLst>
                                      </p:cBhvr>
                                      <p:to>
                                        <p:strVal val="visible"/>
                                      </p:to>
                                    </p:set>
                                    <p:anim calcmode="lin" valueType="num">
                                      <p:cBhvr>
                                        <p:cTn id="12" dur="500" fill="hold"/>
                                        <p:tgtEl>
                                          <p:spTgt spid="292"/>
                                        </p:tgtEl>
                                        <p:attrNameLst>
                                          <p:attrName>ppt_w</p:attrName>
                                        </p:attrNameLst>
                                      </p:cBhvr>
                                      <p:tavLst>
                                        <p:tav tm="0">
                                          <p:val>
                                            <p:fltVal val="0"/>
                                          </p:val>
                                        </p:tav>
                                        <p:tav tm="100000">
                                          <p:val>
                                            <p:strVal val="#ppt_w"/>
                                          </p:val>
                                        </p:tav>
                                      </p:tavLst>
                                    </p:anim>
                                    <p:anim calcmode="lin" valueType="num">
                                      <p:cBhvr>
                                        <p:cTn id="13" dur="500" fill="hold"/>
                                        <p:tgtEl>
                                          <p:spTgt spid="292"/>
                                        </p:tgtEl>
                                        <p:attrNameLst>
                                          <p:attrName>ppt_h</p:attrName>
                                        </p:attrNameLst>
                                      </p:cBhvr>
                                      <p:tavLst>
                                        <p:tav tm="0">
                                          <p:val>
                                            <p:fltVal val="0"/>
                                          </p:val>
                                        </p:tav>
                                        <p:tav tm="100000">
                                          <p:val>
                                            <p:strVal val="#ppt_h"/>
                                          </p:val>
                                        </p:tav>
                                      </p:tavLst>
                                    </p:anim>
                                    <p:animEffect transition="in" filter="fade">
                                      <p:cBhvr>
                                        <p:cTn id="14" dur="500"/>
                                        <p:tgtEl>
                                          <p:spTgt spid="292"/>
                                        </p:tgtEl>
                                      </p:cBhvr>
                                    </p:animEffect>
                                  </p:childTnLst>
                                </p:cTn>
                              </p:par>
                              <p:par>
                                <p:cTn id="15" presetID="53" presetClass="entr" presetSubtype="16" fill="hold" nodeType="withEffect">
                                  <p:stCondLst>
                                    <p:cond delay="0"/>
                                  </p:stCondLst>
                                  <p:childTnLst>
                                    <p:set>
                                      <p:cBhvr>
                                        <p:cTn id="16" dur="1" fill="hold">
                                          <p:stCondLst>
                                            <p:cond delay="0"/>
                                          </p:stCondLst>
                                        </p:cTn>
                                        <p:tgtEl>
                                          <p:spTgt spid="207"/>
                                        </p:tgtEl>
                                        <p:attrNameLst>
                                          <p:attrName>style.visibility</p:attrName>
                                        </p:attrNameLst>
                                      </p:cBhvr>
                                      <p:to>
                                        <p:strVal val="visible"/>
                                      </p:to>
                                    </p:set>
                                    <p:anim calcmode="lin" valueType="num">
                                      <p:cBhvr>
                                        <p:cTn id="17" dur="500" fill="hold"/>
                                        <p:tgtEl>
                                          <p:spTgt spid="207"/>
                                        </p:tgtEl>
                                        <p:attrNameLst>
                                          <p:attrName>ppt_w</p:attrName>
                                        </p:attrNameLst>
                                      </p:cBhvr>
                                      <p:tavLst>
                                        <p:tav tm="0">
                                          <p:val>
                                            <p:fltVal val="0"/>
                                          </p:val>
                                        </p:tav>
                                        <p:tav tm="100000">
                                          <p:val>
                                            <p:strVal val="#ppt_w"/>
                                          </p:val>
                                        </p:tav>
                                      </p:tavLst>
                                    </p:anim>
                                    <p:anim calcmode="lin" valueType="num">
                                      <p:cBhvr>
                                        <p:cTn id="18" dur="500" fill="hold"/>
                                        <p:tgtEl>
                                          <p:spTgt spid="207"/>
                                        </p:tgtEl>
                                        <p:attrNameLst>
                                          <p:attrName>ppt_h</p:attrName>
                                        </p:attrNameLst>
                                      </p:cBhvr>
                                      <p:tavLst>
                                        <p:tav tm="0">
                                          <p:val>
                                            <p:fltVal val="0"/>
                                          </p:val>
                                        </p:tav>
                                        <p:tav tm="100000">
                                          <p:val>
                                            <p:strVal val="#ppt_h"/>
                                          </p:val>
                                        </p:tav>
                                      </p:tavLst>
                                    </p:anim>
                                    <p:animEffect transition="in" filter="fade">
                                      <p:cBhvr>
                                        <p:cTn id="19" dur="500"/>
                                        <p:tgtEl>
                                          <p:spTgt spid="207"/>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additive="base">
                                        <p:cTn id="24" dur="500" fill="hold"/>
                                        <p:tgtEl>
                                          <p:spTgt spid="145"/>
                                        </p:tgtEl>
                                        <p:attrNameLst>
                                          <p:attrName>ppt_x</p:attrName>
                                        </p:attrNameLst>
                                      </p:cBhvr>
                                      <p:tavLst>
                                        <p:tav tm="0">
                                          <p:val>
                                            <p:strVal val="#ppt_x"/>
                                          </p:val>
                                        </p:tav>
                                        <p:tav tm="100000">
                                          <p:val>
                                            <p:strVal val="#ppt_x"/>
                                          </p:val>
                                        </p:tav>
                                      </p:tavLst>
                                    </p:anim>
                                    <p:anim calcmode="lin" valueType="num">
                                      <p:cBhvr additive="base">
                                        <p:cTn id="25" dur="500" fill="hold"/>
                                        <p:tgtEl>
                                          <p:spTgt spid="145"/>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290"/>
                                        </p:tgtEl>
                                        <p:attrNameLst>
                                          <p:attrName>style.visibility</p:attrName>
                                        </p:attrNameLst>
                                      </p:cBhvr>
                                      <p:to>
                                        <p:strVal val="visible"/>
                                      </p:to>
                                    </p:set>
                                    <p:anim calcmode="lin" valueType="num">
                                      <p:cBhvr additive="base">
                                        <p:cTn id="28" dur="500" fill="hold"/>
                                        <p:tgtEl>
                                          <p:spTgt spid="290"/>
                                        </p:tgtEl>
                                        <p:attrNameLst>
                                          <p:attrName>ppt_x</p:attrName>
                                        </p:attrNameLst>
                                      </p:cBhvr>
                                      <p:tavLst>
                                        <p:tav tm="0">
                                          <p:val>
                                            <p:strVal val="#ppt_x"/>
                                          </p:val>
                                        </p:tav>
                                        <p:tav tm="100000">
                                          <p:val>
                                            <p:strVal val="#ppt_x"/>
                                          </p:val>
                                        </p:tav>
                                      </p:tavLst>
                                    </p:anim>
                                    <p:anim calcmode="lin" valueType="num">
                                      <p:cBhvr additive="base">
                                        <p:cTn id="29" dur="500" fill="hold"/>
                                        <p:tgtEl>
                                          <p:spTgt spid="290"/>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286"/>
                                        </p:tgtEl>
                                        <p:attrNameLst>
                                          <p:attrName>style.visibility</p:attrName>
                                        </p:attrNameLst>
                                      </p:cBhvr>
                                      <p:to>
                                        <p:strVal val="visible"/>
                                      </p:to>
                                    </p:set>
                                    <p:anim calcmode="lin" valueType="num">
                                      <p:cBhvr additive="base">
                                        <p:cTn id="34" dur="500" fill="hold"/>
                                        <p:tgtEl>
                                          <p:spTgt spid="286"/>
                                        </p:tgtEl>
                                        <p:attrNameLst>
                                          <p:attrName>ppt_x</p:attrName>
                                        </p:attrNameLst>
                                      </p:cBhvr>
                                      <p:tavLst>
                                        <p:tav tm="0">
                                          <p:val>
                                            <p:strVal val="#ppt_x"/>
                                          </p:val>
                                        </p:tav>
                                        <p:tav tm="100000">
                                          <p:val>
                                            <p:strVal val="#ppt_x"/>
                                          </p:val>
                                        </p:tav>
                                      </p:tavLst>
                                    </p:anim>
                                    <p:anim calcmode="lin" valueType="num">
                                      <p:cBhvr additive="base">
                                        <p:cTn id="35" dur="500" fill="hold"/>
                                        <p:tgtEl>
                                          <p:spTgt spid="286"/>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285"/>
                                        </p:tgtEl>
                                        <p:attrNameLst>
                                          <p:attrName>style.visibility</p:attrName>
                                        </p:attrNameLst>
                                      </p:cBhvr>
                                      <p:to>
                                        <p:strVal val="visible"/>
                                      </p:to>
                                    </p:set>
                                    <p:anim calcmode="lin" valueType="num">
                                      <p:cBhvr additive="base">
                                        <p:cTn id="38" dur="500" fill="hold"/>
                                        <p:tgtEl>
                                          <p:spTgt spid="285"/>
                                        </p:tgtEl>
                                        <p:attrNameLst>
                                          <p:attrName>ppt_x</p:attrName>
                                        </p:attrNameLst>
                                      </p:cBhvr>
                                      <p:tavLst>
                                        <p:tav tm="0">
                                          <p:val>
                                            <p:strVal val="#ppt_x"/>
                                          </p:val>
                                        </p:tav>
                                        <p:tav tm="100000">
                                          <p:val>
                                            <p:strVal val="#ppt_x"/>
                                          </p:val>
                                        </p:tav>
                                      </p:tavLst>
                                    </p:anim>
                                    <p:anim calcmode="lin" valueType="num">
                                      <p:cBhvr additive="base">
                                        <p:cTn id="39" dur="500" fill="hold"/>
                                        <p:tgtEl>
                                          <p:spTgt spid="285"/>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288"/>
                                        </p:tgtEl>
                                        <p:attrNameLst>
                                          <p:attrName>style.visibility</p:attrName>
                                        </p:attrNameLst>
                                      </p:cBhvr>
                                      <p:to>
                                        <p:strVal val="visible"/>
                                      </p:to>
                                    </p:set>
                                    <p:anim calcmode="lin" valueType="num">
                                      <p:cBhvr additive="base">
                                        <p:cTn id="44" dur="500" fill="hold"/>
                                        <p:tgtEl>
                                          <p:spTgt spid="288"/>
                                        </p:tgtEl>
                                        <p:attrNameLst>
                                          <p:attrName>ppt_x</p:attrName>
                                        </p:attrNameLst>
                                      </p:cBhvr>
                                      <p:tavLst>
                                        <p:tav tm="0">
                                          <p:val>
                                            <p:strVal val="#ppt_x"/>
                                          </p:val>
                                        </p:tav>
                                        <p:tav tm="100000">
                                          <p:val>
                                            <p:strVal val="#ppt_x"/>
                                          </p:val>
                                        </p:tav>
                                      </p:tavLst>
                                    </p:anim>
                                    <p:anim calcmode="lin" valueType="num">
                                      <p:cBhvr additive="base">
                                        <p:cTn id="45" dur="500" fill="hold"/>
                                        <p:tgtEl>
                                          <p:spTgt spid="288"/>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287"/>
                                        </p:tgtEl>
                                        <p:attrNameLst>
                                          <p:attrName>style.visibility</p:attrName>
                                        </p:attrNameLst>
                                      </p:cBhvr>
                                      <p:to>
                                        <p:strVal val="visible"/>
                                      </p:to>
                                    </p:set>
                                    <p:anim calcmode="lin" valueType="num">
                                      <p:cBhvr additive="base">
                                        <p:cTn id="48" dur="500" fill="hold"/>
                                        <p:tgtEl>
                                          <p:spTgt spid="287"/>
                                        </p:tgtEl>
                                        <p:attrNameLst>
                                          <p:attrName>ppt_x</p:attrName>
                                        </p:attrNameLst>
                                      </p:cBhvr>
                                      <p:tavLst>
                                        <p:tav tm="0">
                                          <p:val>
                                            <p:strVal val="#ppt_x"/>
                                          </p:val>
                                        </p:tav>
                                        <p:tav tm="100000">
                                          <p:val>
                                            <p:strVal val="#ppt_x"/>
                                          </p:val>
                                        </p:tav>
                                      </p:tavLst>
                                    </p:anim>
                                    <p:anim calcmode="lin" valueType="num">
                                      <p:cBhvr additive="base">
                                        <p:cTn id="49" dur="500" fill="hold"/>
                                        <p:tgtEl>
                                          <p:spTgt spid="287"/>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291"/>
                                        </p:tgtEl>
                                        <p:attrNameLst>
                                          <p:attrName>style.visibility</p:attrName>
                                        </p:attrNameLst>
                                      </p:cBhvr>
                                      <p:to>
                                        <p:strVal val="visible"/>
                                      </p:to>
                                    </p:set>
                                    <p:anim calcmode="lin" valueType="num">
                                      <p:cBhvr additive="base">
                                        <p:cTn id="54" dur="500" fill="hold"/>
                                        <p:tgtEl>
                                          <p:spTgt spid="291"/>
                                        </p:tgtEl>
                                        <p:attrNameLst>
                                          <p:attrName>ppt_x</p:attrName>
                                        </p:attrNameLst>
                                      </p:cBhvr>
                                      <p:tavLst>
                                        <p:tav tm="0">
                                          <p:val>
                                            <p:strVal val="#ppt_x"/>
                                          </p:val>
                                        </p:tav>
                                        <p:tav tm="100000">
                                          <p:val>
                                            <p:strVal val="#ppt_x"/>
                                          </p:val>
                                        </p:tav>
                                      </p:tavLst>
                                    </p:anim>
                                    <p:anim calcmode="lin" valueType="num">
                                      <p:cBhvr additive="base">
                                        <p:cTn id="55" dur="500" fill="hold"/>
                                        <p:tgtEl>
                                          <p:spTgt spid="29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289"/>
                                        </p:tgtEl>
                                        <p:attrNameLst>
                                          <p:attrName>style.visibility</p:attrName>
                                        </p:attrNameLst>
                                      </p:cBhvr>
                                      <p:to>
                                        <p:strVal val="visible"/>
                                      </p:to>
                                    </p:set>
                                    <p:anim calcmode="lin" valueType="num">
                                      <p:cBhvr additive="base">
                                        <p:cTn id="58" dur="500" fill="hold"/>
                                        <p:tgtEl>
                                          <p:spTgt spid="289"/>
                                        </p:tgtEl>
                                        <p:attrNameLst>
                                          <p:attrName>ppt_x</p:attrName>
                                        </p:attrNameLst>
                                      </p:cBhvr>
                                      <p:tavLst>
                                        <p:tav tm="0">
                                          <p:val>
                                            <p:strVal val="#ppt_x"/>
                                          </p:val>
                                        </p:tav>
                                        <p:tav tm="100000">
                                          <p:val>
                                            <p:strVal val="#ppt_x"/>
                                          </p:val>
                                        </p:tav>
                                      </p:tavLst>
                                    </p:anim>
                                    <p:anim calcmode="lin" valueType="num">
                                      <p:cBhvr additive="base">
                                        <p:cTn id="59" dur="500" fill="hold"/>
                                        <p:tgtEl>
                                          <p:spTgt spid="28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p:bldP spid="285" grpId="0"/>
      <p:bldP spid="286" grpId="0"/>
      <p:bldP spid="287" grpId="0"/>
      <p:bldP spid="288" grpId="0"/>
      <p:bldP spid="289" grpId="0"/>
      <p:bldP spid="290" grpId="0"/>
      <p:bldP spid="29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noChangeAspect="1"/>
          </p:cNvGrpSpPr>
          <p:nvPr/>
        </p:nvGrpSpPr>
        <p:grpSpPr bwMode="auto">
          <a:xfrm>
            <a:off x="7200292" y="2895439"/>
            <a:ext cx="1656184" cy="1812169"/>
            <a:chOff x="3388" y="1644"/>
            <a:chExt cx="938" cy="1037"/>
          </a:xfrm>
          <a:solidFill>
            <a:schemeClr val="accent2"/>
          </a:solidFill>
        </p:grpSpPr>
        <p:sp>
          <p:nvSpPr>
            <p:cNvPr id="22" name="Freeform 5"/>
            <p:cNvSpPr/>
            <p:nvPr/>
          </p:nvSpPr>
          <p:spPr bwMode="auto">
            <a:xfrm>
              <a:off x="3702" y="1708"/>
              <a:ext cx="624" cy="485"/>
            </a:xfrm>
            <a:custGeom>
              <a:avLst/>
              <a:gdLst>
                <a:gd name="T0" fmla="*/ 94 w 262"/>
                <a:gd name="T1" fmla="*/ 17 h 204"/>
                <a:gd name="T2" fmla="*/ 28 w 262"/>
                <a:gd name="T3" fmla="*/ 137 h 204"/>
                <a:gd name="T4" fmla="*/ 101 w 262"/>
                <a:gd name="T5" fmla="*/ 186 h 204"/>
                <a:gd name="T6" fmla="*/ 195 w 262"/>
                <a:gd name="T7" fmla="*/ 189 h 204"/>
                <a:gd name="T8" fmla="*/ 233 w 262"/>
                <a:gd name="T9" fmla="*/ 45 h 204"/>
                <a:gd name="T10" fmla="*/ 156 w 262"/>
                <a:gd name="T11" fmla="*/ 3 h 204"/>
                <a:gd name="T12" fmla="*/ 71 w 262"/>
                <a:gd name="T13" fmla="*/ 30 h 204"/>
                <a:gd name="T14" fmla="*/ 73 w 262"/>
                <a:gd name="T15" fmla="*/ 36 h 204"/>
                <a:gd name="T16" fmla="*/ 212 w 262"/>
                <a:gd name="T17" fmla="*/ 34 h 204"/>
                <a:gd name="T18" fmla="*/ 198 w 262"/>
                <a:gd name="T19" fmla="*/ 179 h 204"/>
                <a:gd name="T20" fmla="*/ 117 w 262"/>
                <a:gd name="T21" fmla="*/ 183 h 204"/>
                <a:gd name="T22" fmla="*/ 51 w 262"/>
                <a:gd name="T23" fmla="*/ 154 h 204"/>
                <a:gd name="T24" fmla="*/ 31 w 262"/>
                <a:gd name="T25" fmla="*/ 79 h 204"/>
                <a:gd name="T26" fmla="*/ 94 w 262"/>
                <a:gd name="T27" fmla="*/ 24 h 204"/>
                <a:gd name="T28" fmla="*/ 94 w 262"/>
                <a:gd name="T29" fmla="*/ 17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2" h="204">
                  <a:moveTo>
                    <a:pt x="94" y="17"/>
                  </a:moveTo>
                  <a:cubicBezTo>
                    <a:pt x="49" y="37"/>
                    <a:pt x="0" y="83"/>
                    <a:pt x="28" y="137"/>
                  </a:cubicBezTo>
                  <a:cubicBezTo>
                    <a:pt x="43" y="166"/>
                    <a:pt x="72" y="178"/>
                    <a:pt x="101" y="186"/>
                  </a:cubicBezTo>
                  <a:cubicBezTo>
                    <a:pt x="133" y="195"/>
                    <a:pt x="163" y="204"/>
                    <a:pt x="195" y="189"/>
                  </a:cubicBezTo>
                  <a:cubicBezTo>
                    <a:pt x="246" y="164"/>
                    <a:pt x="262" y="91"/>
                    <a:pt x="233" y="45"/>
                  </a:cubicBezTo>
                  <a:cubicBezTo>
                    <a:pt x="216" y="19"/>
                    <a:pt x="186" y="6"/>
                    <a:pt x="156" y="3"/>
                  </a:cubicBezTo>
                  <a:cubicBezTo>
                    <a:pt x="124" y="0"/>
                    <a:pt x="97" y="12"/>
                    <a:pt x="71" y="30"/>
                  </a:cubicBezTo>
                  <a:cubicBezTo>
                    <a:pt x="68" y="32"/>
                    <a:pt x="69" y="39"/>
                    <a:pt x="73" y="36"/>
                  </a:cubicBezTo>
                  <a:cubicBezTo>
                    <a:pt x="116" y="6"/>
                    <a:pt x="170" y="0"/>
                    <a:pt x="212" y="34"/>
                  </a:cubicBezTo>
                  <a:cubicBezTo>
                    <a:pt x="260" y="72"/>
                    <a:pt x="245" y="147"/>
                    <a:pt x="198" y="179"/>
                  </a:cubicBezTo>
                  <a:cubicBezTo>
                    <a:pt x="174" y="196"/>
                    <a:pt x="143" y="191"/>
                    <a:pt x="117" y="183"/>
                  </a:cubicBezTo>
                  <a:cubicBezTo>
                    <a:pt x="94" y="177"/>
                    <a:pt x="70" y="169"/>
                    <a:pt x="51" y="154"/>
                  </a:cubicBezTo>
                  <a:cubicBezTo>
                    <a:pt x="29" y="137"/>
                    <a:pt x="22" y="105"/>
                    <a:pt x="31" y="79"/>
                  </a:cubicBezTo>
                  <a:cubicBezTo>
                    <a:pt x="41" y="51"/>
                    <a:pt x="70" y="35"/>
                    <a:pt x="94" y="24"/>
                  </a:cubicBezTo>
                  <a:cubicBezTo>
                    <a:pt x="98" y="22"/>
                    <a:pt x="99" y="15"/>
                    <a:pt x="94" y="17"/>
                  </a:cubicBezTo>
                  <a:close/>
                </a:path>
              </a:pathLst>
            </a:custGeom>
            <a:grpFill/>
            <a:ln>
              <a:solidFill>
                <a:schemeClr val="accent2"/>
              </a:solidFill>
            </a:ln>
          </p:spPr>
          <p:txBody>
            <a:bodyPr vert="horz" wrap="square" lIns="91440" tIns="45720" rIns="91440" bIns="45720" numCol="1" anchor="t" anchorCtr="0" compatLnSpc="1"/>
            <a:lstStyle/>
            <a:p>
              <a:endParaRPr lang="zh-CN" altLang="en-US"/>
            </a:p>
          </p:txBody>
        </p:sp>
        <p:sp>
          <p:nvSpPr>
            <p:cNvPr id="23" name="Freeform 6"/>
            <p:cNvSpPr/>
            <p:nvPr/>
          </p:nvSpPr>
          <p:spPr bwMode="auto">
            <a:xfrm>
              <a:off x="3728" y="2115"/>
              <a:ext cx="345" cy="340"/>
            </a:xfrm>
            <a:custGeom>
              <a:avLst/>
              <a:gdLst>
                <a:gd name="T0" fmla="*/ 63 w 145"/>
                <a:gd name="T1" fmla="*/ 4 h 143"/>
                <a:gd name="T2" fmla="*/ 8 w 145"/>
                <a:gd name="T3" fmla="*/ 88 h 143"/>
                <a:gd name="T4" fmla="*/ 52 w 145"/>
                <a:gd name="T5" fmla="*/ 139 h 143"/>
                <a:gd name="T6" fmla="*/ 120 w 145"/>
                <a:gd name="T7" fmla="*/ 111 h 143"/>
                <a:gd name="T8" fmla="*/ 143 w 145"/>
                <a:gd name="T9" fmla="*/ 24 h 143"/>
                <a:gd name="T10" fmla="*/ 137 w 145"/>
                <a:gd name="T11" fmla="*/ 25 h 143"/>
                <a:gd name="T12" fmla="*/ 128 w 145"/>
                <a:gd name="T13" fmla="*/ 82 h 143"/>
                <a:gd name="T14" fmla="*/ 66 w 145"/>
                <a:gd name="T15" fmla="*/ 132 h 143"/>
                <a:gd name="T16" fmla="*/ 31 w 145"/>
                <a:gd name="T17" fmla="*/ 122 h 143"/>
                <a:gd name="T18" fmla="*/ 26 w 145"/>
                <a:gd name="T19" fmla="*/ 64 h 143"/>
                <a:gd name="T20" fmla="*/ 68 w 145"/>
                <a:gd name="T21" fmla="*/ 8 h 143"/>
                <a:gd name="T22" fmla="*/ 63 w 145"/>
                <a:gd name="T23" fmla="*/ 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5" h="143">
                  <a:moveTo>
                    <a:pt x="63" y="4"/>
                  </a:moveTo>
                  <a:cubicBezTo>
                    <a:pt x="43" y="30"/>
                    <a:pt x="18" y="56"/>
                    <a:pt x="8" y="88"/>
                  </a:cubicBezTo>
                  <a:cubicBezTo>
                    <a:pt x="0" y="116"/>
                    <a:pt x="29" y="135"/>
                    <a:pt x="52" y="139"/>
                  </a:cubicBezTo>
                  <a:cubicBezTo>
                    <a:pt x="78" y="143"/>
                    <a:pt x="104" y="130"/>
                    <a:pt x="120" y="111"/>
                  </a:cubicBezTo>
                  <a:cubicBezTo>
                    <a:pt x="142" y="87"/>
                    <a:pt x="135" y="53"/>
                    <a:pt x="143" y="24"/>
                  </a:cubicBezTo>
                  <a:cubicBezTo>
                    <a:pt x="145" y="19"/>
                    <a:pt x="138" y="21"/>
                    <a:pt x="137" y="25"/>
                  </a:cubicBezTo>
                  <a:cubicBezTo>
                    <a:pt x="131" y="43"/>
                    <a:pt x="133" y="63"/>
                    <a:pt x="128" y="82"/>
                  </a:cubicBezTo>
                  <a:cubicBezTo>
                    <a:pt x="122" y="112"/>
                    <a:pt x="94" y="130"/>
                    <a:pt x="66" y="132"/>
                  </a:cubicBezTo>
                  <a:cubicBezTo>
                    <a:pt x="53" y="133"/>
                    <a:pt x="41" y="129"/>
                    <a:pt x="31" y="122"/>
                  </a:cubicBezTo>
                  <a:cubicBezTo>
                    <a:pt x="8" y="108"/>
                    <a:pt x="14" y="83"/>
                    <a:pt x="26" y="64"/>
                  </a:cubicBezTo>
                  <a:cubicBezTo>
                    <a:pt x="38" y="44"/>
                    <a:pt x="53" y="26"/>
                    <a:pt x="68" y="8"/>
                  </a:cubicBezTo>
                  <a:cubicBezTo>
                    <a:pt x="72" y="4"/>
                    <a:pt x="67" y="0"/>
                    <a:pt x="63" y="4"/>
                  </a:cubicBezTo>
                  <a:close/>
                </a:path>
              </a:pathLst>
            </a:custGeom>
            <a:grpFill/>
            <a:ln>
              <a:solidFill>
                <a:schemeClr val="accent2"/>
              </a:solidFill>
            </a:ln>
          </p:spPr>
          <p:txBody>
            <a:bodyPr vert="horz" wrap="square" lIns="91440" tIns="45720" rIns="91440" bIns="45720" numCol="1" anchor="t" anchorCtr="0" compatLnSpc="1"/>
            <a:lstStyle/>
            <a:p>
              <a:endParaRPr lang="zh-CN" altLang="en-US"/>
            </a:p>
          </p:txBody>
        </p:sp>
        <p:sp>
          <p:nvSpPr>
            <p:cNvPr id="24" name="Freeform 7"/>
            <p:cNvSpPr/>
            <p:nvPr/>
          </p:nvSpPr>
          <p:spPr bwMode="auto">
            <a:xfrm>
              <a:off x="3766" y="2429"/>
              <a:ext cx="176" cy="243"/>
            </a:xfrm>
            <a:custGeom>
              <a:avLst/>
              <a:gdLst>
                <a:gd name="T0" fmla="*/ 23 w 74"/>
                <a:gd name="T1" fmla="*/ 7 h 102"/>
                <a:gd name="T2" fmla="*/ 35 w 74"/>
                <a:gd name="T3" fmla="*/ 43 h 102"/>
                <a:gd name="T4" fmla="*/ 52 w 74"/>
                <a:gd name="T5" fmla="*/ 75 h 102"/>
                <a:gd name="T6" fmla="*/ 55 w 74"/>
                <a:gd name="T7" fmla="*/ 68 h 102"/>
                <a:gd name="T8" fmla="*/ 10 w 74"/>
                <a:gd name="T9" fmla="*/ 80 h 102"/>
                <a:gd name="T10" fmla="*/ 22 w 74"/>
                <a:gd name="T11" fmla="*/ 99 h 102"/>
                <a:gd name="T12" fmla="*/ 66 w 74"/>
                <a:gd name="T13" fmla="*/ 84 h 102"/>
                <a:gd name="T14" fmla="*/ 51 w 74"/>
                <a:gd name="T15" fmla="*/ 65 h 102"/>
                <a:gd name="T16" fmla="*/ 49 w 74"/>
                <a:gd name="T17" fmla="*/ 72 h 102"/>
                <a:gd name="T18" fmla="*/ 51 w 74"/>
                <a:gd name="T19" fmla="*/ 87 h 102"/>
                <a:gd name="T20" fmla="*/ 35 w 74"/>
                <a:gd name="T21" fmla="*/ 92 h 102"/>
                <a:gd name="T22" fmla="*/ 30 w 74"/>
                <a:gd name="T23" fmla="*/ 92 h 102"/>
                <a:gd name="T24" fmla="*/ 19 w 74"/>
                <a:gd name="T25" fmla="*/ 82 h 102"/>
                <a:gd name="T26" fmla="*/ 54 w 74"/>
                <a:gd name="T27" fmla="*/ 76 h 102"/>
                <a:gd name="T28" fmla="*/ 57 w 74"/>
                <a:gd name="T29" fmla="*/ 69 h 102"/>
                <a:gd name="T30" fmla="*/ 28 w 74"/>
                <a:gd name="T31" fmla="*/ 2 h 102"/>
                <a:gd name="T32" fmla="*/ 25 w 74"/>
                <a:gd name="T33" fmla="*/ 0 h 102"/>
                <a:gd name="T34" fmla="*/ 24 w 74"/>
                <a:gd name="T35" fmla="*/ 0 h 102"/>
                <a:gd name="T36" fmla="*/ 23 w 74"/>
                <a:gd name="T37" fmla="*/ 7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4" h="102">
                  <a:moveTo>
                    <a:pt x="23" y="7"/>
                  </a:moveTo>
                  <a:cubicBezTo>
                    <a:pt x="22" y="7"/>
                    <a:pt x="34" y="40"/>
                    <a:pt x="35" y="43"/>
                  </a:cubicBezTo>
                  <a:cubicBezTo>
                    <a:pt x="40" y="54"/>
                    <a:pt x="46" y="64"/>
                    <a:pt x="52" y="75"/>
                  </a:cubicBezTo>
                  <a:cubicBezTo>
                    <a:pt x="53" y="73"/>
                    <a:pt x="54" y="70"/>
                    <a:pt x="55" y="68"/>
                  </a:cubicBezTo>
                  <a:cubicBezTo>
                    <a:pt x="42" y="69"/>
                    <a:pt x="20" y="70"/>
                    <a:pt x="10" y="80"/>
                  </a:cubicBezTo>
                  <a:cubicBezTo>
                    <a:pt x="0" y="90"/>
                    <a:pt x="15" y="97"/>
                    <a:pt x="22" y="99"/>
                  </a:cubicBezTo>
                  <a:cubicBezTo>
                    <a:pt x="35" y="102"/>
                    <a:pt x="58" y="95"/>
                    <a:pt x="66" y="84"/>
                  </a:cubicBezTo>
                  <a:cubicBezTo>
                    <a:pt x="74" y="72"/>
                    <a:pt x="60" y="65"/>
                    <a:pt x="51" y="65"/>
                  </a:cubicBezTo>
                  <a:cubicBezTo>
                    <a:pt x="47" y="65"/>
                    <a:pt x="45" y="72"/>
                    <a:pt x="49" y="72"/>
                  </a:cubicBezTo>
                  <a:cubicBezTo>
                    <a:pt x="50" y="77"/>
                    <a:pt x="50" y="82"/>
                    <a:pt x="51" y="87"/>
                  </a:cubicBezTo>
                  <a:cubicBezTo>
                    <a:pt x="46" y="89"/>
                    <a:pt x="41" y="91"/>
                    <a:pt x="35" y="92"/>
                  </a:cubicBezTo>
                  <a:cubicBezTo>
                    <a:pt x="33" y="92"/>
                    <a:pt x="31" y="92"/>
                    <a:pt x="30" y="92"/>
                  </a:cubicBezTo>
                  <a:cubicBezTo>
                    <a:pt x="21" y="94"/>
                    <a:pt x="18" y="90"/>
                    <a:pt x="19" y="82"/>
                  </a:cubicBezTo>
                  <a:cubicBezTo>
                    <a:pt x="30" y="78"/>
                    <a:pt x="42" y="76"/>
                    <a:pt x="54" y="76"/>
                  </a:cubicBezTo>
                  <a:cubicBezTo>
                    <a:pt x="57" y="76"/>
                    <a:pt x="59" y="72"/>
                    <a:pt x="57" y="69"/>
                  </a:cubicBezTo>
                  <a:cubicBezTo>
                    <a:pt x="46" y="47"/>
                    <a:pt x="34" y="26"/>
                    <a:pt x="28" y="2"/>
                  </a:cubicBezTo>
                  <a:cubicBezTo>
                    <a:pt x="27" y="0"/>
                    <a:pt x="26" y="0"/>
                    <a:pt x="25" y="0"/>
                  </a:cubicBezTo>
                  <a:cubicBezTo>
                    <a:pt x="25" y="0"/>
                    <a:pt x="24" y="0"/>
                    <a:pt x="24" y="0"/>
                  </a:cubicBezTo>
                  <a:cubicBezTo>
                    <a:pt x="20" y="0"/>
                    <a:pt x="18" y="7"/>
                    <a:pt x="23" y="7"/>
                  </a:cubicBezTo>
                  <a:close/>
                </a:path>
              </a:pathLst>
            </a:custGeom>
            <a:grpFill/>
            <a:ln>
              <a:solidFill>
                <a:schemeClr val="accent2"/>
              </a:solidFill>
            </a:ln>
          </p:spPr>
          <p:txBody>
            <a:bodyPr vert="horz" wrap="square" lIns="91440" tIns="45720" rIns="91440" bIns="45720" numCol="1" anchor="t" anchorCtr="0" compatLnSpc="1"/>
            <a:lstStyle/>
            <a:p>
              <a:endParaRPr lang="zh-CN" altLang="en-US"/>
            </a:p>
          </p:txBody>
        </p:sp>
        <p:sp>
          <p:nvSpPr>
            <p:cNvPr id="26" name="Freeform 8"/>
            <p:cNvSpPr/>
            <p:nvPr/>
          </p:nvSpPr>
          <p:spPr bwMode="auto">
            <a:xfrm>
              <a:off x="3923" y="2407"/>
              <a:ext cx="222" cy="274"/>
            </a:xfrm>
            <a:custGeom>
              <a:avLst/>
              <a:gdLst>
                <a:gd name="T0" fmla="*/ 9 w 93"/>
                <a:gd name="T1" fmla="*/ 8 h 115"/>
                <a:gd name="T2" fmla="*/ 36 w 93"/>
                <a:gd name="T3" fmla="*/ 53 h 115"/>
                <a:gd name="T4" fmla="*/ 47 w 93"/>
                <a:gd name="T5" fmla="*/ 69 h 115"/>
                <a:gd name="T6" fmla="*/ 34 w 93"/>
                <a:gd name="T7" fmla="*/ 79 h 115"/>
                <a:gd name="T8" fmla="*/ 18 w 93"/>
                <a:gd name="T9" fmla="*/ 107 h 115"/>
                <a:gd name="T10" fmla="*/ 80 w 93"/>
                <a:gd name="T11" fmla="*/ 97 h 115"/>
                <a:gd name="T12" fmla="*/ 39 w 93"/>
                <a:gd name="T13" fmla="*/ 81 h 115"/>
                <a:gd name="T14" fmla="*/ 38 w 93"/>
                <a:gd name="T15" fmla="*/ 88 h 115"/>
                <a:gd name="T16" fmla="*/ 70 w 93"/>
                <a:gd name="T17" fmla="*/ 90 h 115"/>
                <a:gd name="T18" fmla="*/ 62 w 93"/>
                <a:gd name="T19" fmla="*/ 99 h 115"/>
                <a:gd name="T20" fmla="*/ 38 w 93"/>
                <a:gd name="T21" fmla="*/ 103 h 115"/>
                <a:gd name="T22" fmla="*/ 25 w 93"/>
                <a:gd name="T23" fmla="*/ 91 h 115"/>
                <a:gd name="T24" fmla="*/ 52 w 93"/>
                <a:gd name="T25" fmla="*/ 82 h 115"/>
                <a:gd name="T26" fmla="*/ 57 w 93"/>
                <a:gd name="T27" fmla="*/ 77 h 115"/>
                <a:gd name="T28" fmla="*/ 42 w 93"/>
                <a:gd name="T29" fmla="*/ 48 h 115"/>
                <a:gd name="T30" fmla="*/ 26 w 93"/>
                <a:gd name="T31" fmla="*/ 19 h 115"/>
                <a:gd name="T32" fmla="*/ 12 w 93"/>
                <a:gd name="T33" fmla="*/ 1 h 115"/>
                <a:gd name="T34" fmla="*/ 9 w 93"/>
                <a:gd name="T35" fmla="*/ 8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 h="115">
                  <a:moveTo>
                    <a:pt x="9" y="8"/>
                  </a:moveTo>
                  <a:cubicBezTo>
                    <a:pt x="20" y="11"/>
                    <a:pt x="30" y="43"/>
                    <a:pt x="36" y="53"/>
                  </a:cubicBezTo>
                  <a:cubicBezTo>
                    <a:pt x="39" y="59"/>
                    <a:pt x="43" y="64"/>
                    <a:pt x="47" y="69"/>
                  </a:cubicBezTo>
                  <a:cubicBezTo>
                    <a:pt x="53" y="78"/>
                    <a:pt x="40" y="77"/>
                    <a:pt x="34" y="79"/>
                  </a:cubicBezTo>
                  <a:cubicBezTo>
                    <a:pt x="24" y="82"/>
                    <a:pt x="0" y="98"/>
                    <a:pt x="18" y="107"/>
                  </a:cubicBezTo>
                  <a:cubicBezTo>
                    <a:pt x="32" y="115"/>
                    <a:pt x="70" y="111"/>
                    <a:pt x="80" y="97"/>
                  </a:cubicBezTo>
                  <a:cubicBezTo>
                    <a:pt x="93" y="79"/>
                    <a:pt x="44" y="81"/>
                    <a:pt x="39" y="81"/>
                  </a:cubicBezTo>
                  <a:cubicBezTo>
                    <a:pt x="35" y="81"/>
                    <a:pt x="33" y="88"/>
                    <a:pt x="38" y="88"/>
                  </a:cubicBezTo>
                  <a:cubicBezTo>
                    <a:pt x="48" y="88"/>
                    <a:pt x="59" y="88"/>
                    <a:pt x="70" y="90"/>
                  </a:cubicBezTo>
                  <a:cubicBezTo>
                    <a:pt x="71" y="96"/>
                    <a:pt x="68" y="99"/>
                    <a:pt x="62" y="99"/>
                  </a:cubicBezTo>
                  <a:cubicBezTo>
                    <a:pt x="55" y="102"/>
                    <a:pt x="46" y="103"/>
                    <a:pt x="38" y="103"/>
                  </a:cubicBezTo>
                  <a:cubicBezTo>
                    <a:pt x="27" y="106"/>
                    <a:pt x="23" y="102"/>
                    <a:pt x="25" y="91"/>
                  </a:cubicBezTo>
                  <a:cubicBezTo>
                    <a:pt x="34" y="86"/>
                    <a:pt x="42" y="84"/>
                    <a:pt x="52" y="82"/>
                  </a:cubicBezTo>
                  <a:cubicBezTo>
                    <a:pt x="54" y="82"/>
                    <a:pt x="56" y="79"/>
                    <a:pt x="57" y="77"/>
                  </a:cubicBezTo>
                  <a:cubicBezTo>
                    <a:pt x="60" y="69"/>
                    <a:pt x="45" y="54"/>
                    <a:pt x="42" y="48"/>
                  </a:cubicBezTo>
                  <a:cubicBezTo>
                    <a:pt x="36" y="38"/>
                    <a:pt x="31" y="29"/>
                    <a:pt x="26" y="19"/>
                  </a:cubicBezTo>
                  <a:cubicBezTo>
                    <a:pt x="22" y="12"/>
                    <a:pt x="21" y="3"/>
                    <a:pt x="12" y="1"/>
                  </a:cubicBezTo>
                  <a:cubicBezTo>
                    <a:pt x="8" y="0"/>
                    <a:pt x="5" y="7"/>
                    <a:pt x="9" y="8"/>
                  </a:cubicBezTo>
                  <a:close/>
                </a:path>
              </a:pathLst>
            </a:custGeom>
            <a:grpFill/>
            <a:ln>
              <a:solidFill>
                <a:schemeClr val="accent2"/>
              </a:solidFill>
            </a:ln>
          </p:spPr>
          <p:txBody>
            <a:bodyPr vert="horz" wrap="square" lIns="91440" tIns="45720" rIns="91440" bIns="45720" numCol="1" anchor="t" anchorCtr="0" compatLnSpc="1"/>
            <a:lstStyle/>
            <a:p>
              <a:endParaRPr lang="zh-CN" altLang="en-US"/>
            </a:p>
          </p:txBody>
        </p:sp>
        <p:sp>
          <p:nvSpPr>
            <p:cNvPr id="27" name="Freeform 9"/>
            <p:cNvSpPr/>
            <p:nvPr/>
          </p:nvSpPr>
          <p:spPr bwMode="auto">
            <a:xfrm>
              <a:off x="3557" y="1996"/>
              <a:ext cx="285" cy="219"/>
            </a:xfrm>
            <a:custGeom>
              <a:avLst/>
              <a:gdLst>
                <a:gd name="T0" fmla="*/ 115 w 120"/>
                <a:gd name="T1" fmla="*/ 85 h 92"/>
                <a:gd name="T2" fmla="*/ 57 w 120"/>
                <a:gd name="T3" fmla="*/ 70 h 92"/>
                <a:gd name="T4" fmla="*/ 8 w 120"/>
                <a:gd name="T5" fmla="*/ 4 h 92"/>
                <a:gd name="T6" fmla="*/ 1 w 120"/>
                <a:gd name="T7" fmla="*/ 8 h 92"/>
                <a:gd name="T8" fmla="*/ 48 w 120"/>
                <a:gd name="T9" fmla="*/ 73 h 92"/>
                <a:gd name="T10" fmla="*/ 79 w 120"/>
                <a:gd name="T11" fmla="*/ 85 h 92"/>
                <a:gd name="T12" fmla="*/ 114 w 120"/>
                <a:gd name="T13" fmla="*/ 92 h 92"/>
                <a:gd name="T14" fmla="*/ 115 w 120"/>
                <a:gd name="T15" fmla="*/ 85 h 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 h="92">
                  <a:moveTo>
                    <a:pt x="115" y="85"/>
                  </a:moveTo>
                  <a:cubicBezTo>
                    <a:pt x="98" y="85"/>
                    <a:pt x="73" y="78"/>
                    <a:pt x="57" y="70"/>
                  </a:cubicBezTo>
                  <a:cubicBezTo>
                    <a:pt x="35" y="58"/>
                    <a:pt x="17" y="27"/>
                    <a:pt x="8" y="4"/>
                  </a:cubicBezTo>
                  <a:cubicBezTo>
                    <a:pt x="6" y="0"/>
                    <a:pt x="0" y="5"/>
                    <a:pt x="1" y="8"/>
                  </a:cubicBezTo>
                  <a:cubicBezTo>
                    <a:pt x="12" y="33"/>
                    <a:pt x="27" y="55"/>
                    <a:pt x="48" y="73"/>
                  </a:cubicBezTo>
                  <a:cubicBezTo>
                    <a:pt x="57" y="81"/>
                    <a:pt x="69" y="83"/>
                    <a:pt x="79" y="85"/>
                  </a:cubicBezTo>
                  <a:cubicBezTo>
                    <a:pt x="91" y="88"/>
                    <a:pt x="102" y="92"/>
                    <a:pt x="114" y="92"/>
                  </a:cubicBezTo>
                  <a:cubicBezTo>
                    <a:pt x="118" y="92"/>
                    <a:pt x="120" y="85"/>
                    <a:pt x="115" y="85"/>
                  </a:cubicBezTo>
                  <a:close/>
                </a:path>
              </a:pathLst>
            </a:custGeom>
            <a:grpFill/>
            <a:ln>
              <a:solidFill>
                <a:schemeClr val="accent2"/>
              </a:solidFill>
            </a:ln>
          </p:spPr>
          <p:txBody>
            <a:bodyPr vert="horz" wrap="square" lIns="91440" tIns="45720" rIns="91440" bIns="45720" numCol="1" anchor="t" anchorCtr="0" compatLnSpc="1"/>
            <a:lstStyle/>
            <a:p>
              <a:endParaRPr lang="zh-CN" altLang="en-US"/>
            </a:p>
          </p:txBody>
        </p:sp>
        <p:sp>
          <p:nvSpPr>
            <p:cNvPr id="28" name="Freeform 10"/>
            <p:cNvSpPr/>
            <p:nvPr/>
          </p:nvSpPr>
          <p:spPr bwMode="auto">
            <a:xfrm>
              <a:off x="3511" y="1915"/>
              <a:ext cx="119" cy="102"/>
            </a:xfrm>
            <a:custGeom>
              <a:avLst/>
              <a:gdLst>
                <a:gd name="T0" fmla="*/ 13 w 50"/>
                <a:gd name="T1" fmla="*/ 33 h 43"/>
                <a:gd name="T2" fmla="*/ 29 w 50"/>
                <a:gd name="T3" fmla="*/ 41 h 43"/>
                <a:gd name="T4" fmla="*/ 43 w 50"/>
                <a:gd name="T5" fmla="*/ 28 h 43"/>
                <a:gd name="T6" fmla="*/ 28 w 50"/>
                <a:gd name="T7" fmla="*/ 1 h 43"/>
                <a:gd name="T8" fmla="*/ 1 w 50"/>
                <a:gd name="T9" fmla="*/ 26 h 43"/>
                <a:gd name="T10" fmla="*/ 6 w 50"/>
                <a:gd name="T11" fmla="*/ 37 h 43"/>
                <a:gd name="T12" fmla="*/ 30 w 50"/>
                <a:gd name="T13" fmla="*/ 25 h 43"/>
                <a:gd name="T14" fmla="*/ 28 w 50"/>
                <a:gd name="T15" fmla="*/ 19 h 43"/>
                <a:gd name="T16" fmla="*/ 16 w 50"/>
                <a:gd name="T17" fmla="*/ 27 h 43"/>
                <a:gd name="T18" fmla="*/ 9 w 50"/>
                <a:gd name="T19" fmla="*/ 30 h 43"/>
                <a:gd name="T20" fmla="*/ 7 w 50"/>
                <a:gd name="T21" fmla="*/ 25 h 43"/>
                <a:gd name="T22" fmla="*/ 23 w 50"/>
                <a:gd name="T23" fmla="*/ 9 h 43"/>
                <a:gd name="T24" fmla="*/ 39 w 50"/>
                <a:gd name="T25" fmla="*/ 20 h 43"/>
                <a:gd name="T26" fmla="*/ 33 w 50"/>
                <a:gd name="T27" fmla="*/ 32 h 43"/>
                <a:gd name="T28" fmla="*/ 19 w 50"/>
                <a:gd name="T29" fmla="*/ 27 h 43"/>
                <a:gd name="T30" fmla="*/ 13 w 50"/>
                <a:gd name="T31" fmla="*/ 3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0" h="43">
                  <a:moveTo>
                    <a:pt x="13" y="33"/>
                  </a:moveTo>
                  <a:cubicBezTo>
                    <a:pt x="17" y="37"/>
                    <a:pt x="23" y="43"/>
                    <a:pt x="29" y="41"/>
                  </a:cubicBezTo>
                  <a:cubicBezTo>
                    <a:pt x="36" y="40"/>
                    <a:pt x="40" y="34"/>
                    <a:pt x="43" y="28"/>
                  </a:cubicBezTo>
                  <a:cubicBezTo>
                    <a:pt x="50" y="15"/>
                    <a:pt x="43" y="0"/>
                    <a:pt x="28" y="1"/>
                  </a:cubicBezTo>
                  <a:cubicBezTo>
                    <a:pt x="15" y="2"/>
                    <a:pt x="3" y="14"/>
                    <a:pt x="1" y="26"/>
                  </a:cubicBezTo>
                  <a:cubicBezTo>
                    <a:pt x="0" y="30"/>
                    <a:pt x="1" y="37"/>
                    <a:pt x="6" y="37"/>
                  </a:cubicBezTo>
                  <a:cubicBezTo>
                    <a:pt x="15" y="38"/>
                    <a:pt x="23" y="30"/>
                    <a:pt x="30" y="25"/>
                  </a:cubicBezTo>
                  <a:cubicBezTo>
                    <a:pt x="34" y="23"/>
                    <a:pt x="33" y="16"/>
                    <a:pt x="28" y="19"/>
                  </a:cubicBezTo>
                  <a:cubicBezTo>
                    <a:pt x="24" y="22"/>
                    <a:pt x="21" y="25"/>
                    <a:pt x="16" y="27"/>
                  </a:cubicBezTo>
                  <a:cubicBezTo>
                    <a:pt x="14" y="28"/>
                    <a:pt x="11" y="29"/>
                    <a:pt x="9" y="30"/>
                  </a:cubicBezTo>
                  <a:cubicBezTo>
                    <a:pt x="7" y="30"/>
                    <a:pt x="7" y="25"/>
                    <a:pt x="7" y="25"/>
                  </a:cubicBezTo>
                  <a:cubicBezTo>
                    <a:pt x="9" y="18"/>
                    <a:pt x="16" y="12"/>
                    <a:pt x="23" y="9"/>
                  </a:cubicBezTo>
                  <a:cubicBezTo>
                    <a:pt x="31" y="6"/>
                    <a:pt x="39" y="11"/>
                    <a:pt x="39" y="20"/>
                  </a:cubicBezTo>
                  <a:cubicBezTo>
                    <a:pt x="39" y="24"/>
                    <a:pt x="37" y="29"/>
                    <a:pt x="33" y="32"/>
                  </a:cubicBezTo>
                  <a:cubicBezTo>
                    <a:pt x="28" y="37"/>
                    <a:pt x="22" y="31"/>
                    <a:pt x="19" y="27"/>
                  </a:cubicBezTo>
                  <a:cubicBezTo>
                    <a:pt x="16" y="24"/>
                    <a:pt x="11" y="30"/>
                    <a:pt x="13" y="33"/>
                  </a:cubicBezTo>
                  <a:close/>
                </a:path>
              </a:pathLst>
            </a:custGeom>
            <a:grpFill/>
            <a:ln>
              <a:solidFill>
                <a:schemeClr val="accent2"/>
              </a:solidFill>
            </a:ln>
          </p:spPr>
          <p:txBody>
            <a:bodyPr vert="horz" wrap="square" lIns="91440" tIns="45720" rIns="91440" bIns="45720" numCol="1" anchor="t" anchorCtr="0" compatLnSpc="1"/>
            <a:lstStyle/>
            <a:p>
              <a:endParaRPr lang="zh-CN" altLang="en-US"/>
            </a:p>
          </p:txBody>
        </p:sp>
        <p:sp>
          <p:nvSpPr>
            <p:cNvPr id="29" name="Freeform 11"/>
            <p:cNvSpPr/>
            <p:nvPr/>
          </p:nvSpPr>
          <p:spPr bwMode="auto">
            <a:xfrm>
              <a:off x="3997" y="2148"/>
              <a:ext cx="269" cy="143"/>
            </a:xfrm>
            <a:custGeom>
              <a:avLst/>
              <a:gdLst>
                <a:gd name="T0" fmla="*/ 4 w 113"/>
                <a:gd name="T1" fmla="*/ 49 h 60"/>
                <a:gd name="T2" fmla="*/ 12 w 113"/>
                <a:gd name="T3" fmla="*/ 48 h 60"/>
                <a:gd name="T4" fmla="*/ 40 w 113"/>
                <a:gd name="T5" fmla="*/ 54 h 60"/>
                <a:gd name="T6" fmla="*/ 107 w 113"/>
                <a:gd name="T7" fmla="*/ 60 h 60"/>
                <a:gd name="T8" fmla="*/ 110 w 113"/>
                <a:gd name="T9" fmla="*/ 53 h 60"/>
                <a:gd name="T10" fmla="*/ 72 w 113"/>
                <a:gd name="T11" fmla="*/ 34 h 60"/>
                <a:gd name="T12" fmla="*/ 39 w 113"/>
                <a:gd name="T13" fmla="*/ 11 h 60"/>
                <a:gd name="T14" fmla="*/ 14 w 113"/>
                <a:gd name="T15" fmla="*/ 13 h 60"/>
                <a:gd name="T16" fmla="*/ 33 w 113"/>
                <a:gd name="T17" fmla="*/ 6 h 60"/>
                <a:gd name="T18" fmla="*/ 28 w 113"/>
                <a:gd name="T19" fmla="*/ 12 h 60"/>
                <a:gd name="T20" fmla="*/ 38 w 113"/>
                <a:gd name="T21" fmla="*/ 24 h 60"/>
                <a:gd name="T22" fmla="*/ 57 w 113"/>
                <a:gd name="T23" fmla="*/ 35 h 60"/>
                <a:gd name="T24" fmla="*/ 106 w 113"/>
                <a:gd name="T25" fmla="*/ 60 h 60"/>
                <a:gd name="T26" fmla="*/ 109 w 113"/>
                <a:gd name="T27" fmla="*/ 53 h 60"/>
                <a:gd name="T28" fmla="*/ 37 w 113"/>
                <a:gd name="T29" fmla="*/ 45 h 60"/>
                <a:gd name="T30" fmla="*/ 12 w 113"/>
                <a:gd name="T31" fmla="*/ 40 h 60"/>
                <a:gd name="T32" fmla="*/ 6 w 113"/>
                <a:gd name="T33" fmla="*/ 41 h 60"/>
                <a:gd name="T34" fmla="*/ 4 w 113"/>
                <a:gd name="T35" fmla="*/ 49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3" h="60">
                  <a:moveTo>
                    <a:pt x="4" y="49"/>
                  </a:moveTo>
                  <a:cubicBezTo>
                    <a:pt x="8" y="49"/>
                    <a:pt x="7" y="47"/>
                    <a:pt x="12" y="48"/>
                  </a:cubicBezTo>
                  <a:cubicBezTo>
                    <a:pt x="21" y="50"/>
                    <a:pt x="31" y="52"/>
                    <a:pt x="40" y="54"/>
                  </a:cubicBezTo>
                  <a:cubicBezTo>
                    <a:pt x="61" y="59"/>
                    <a:pt x="86" y="60"/>
                    <a:pt x="107" y="60"/>
                  </a:cubicBezTo>
                  <a:cubicBezTo>
                    <a:pt x="110" y="60"/>
                    <a:pt x="113" y="55"/>
                    <a:pt x="110" y="53"/>
                  </a:cubicBezTo>
                  <a:cubicBezTo>
                    <a:pt x="99" y="44"/>
                    <a:pt x="85" y="41"/>
                    <a:pt x="72" y="34"/>
                  </a:cubicBezTo>
                  <a:cubicBezTo>
                    <a:pt x="61" y="29"/>
                    <a:pt x="44" y="22"/>
                    <a:pt x="39" y="11"/>
                  </a:cubicBezTo>
                  <a:cubicBezTo>
                    <a:pt x="34" y="0"/>
                    <a:pt x="18" y="1"/>
                    <a:pt x="14" y="13"/>
                  </a:cubicBezTo>
                  <a:cubicBezTo>
                    <a:pt x="4" y="43"/>
                    <a:pt x="56" y="21"/>
                    <a:pt x="33" y="6"/>
                  </a:cubicBezTo>
                  <a:cubicBezTo>
                    <a:pt x="30" y="4"/>
                    <a:pt x="25" y="10"/>
                    <a:pt x="28" y="12"/>
                  </a:cubicBezTo>
                  <a:cubicBezTo>
                    <a:pt x="33" y="16"/>
                    <a:pt x="34" y="22"/>
                    <a:pt x="38" y="24"/>
                  </a:cubicBezTo>
                  <a:cubicBezTo>
                    <a:pt x="45" y="28"/>
                    <a:pt x="51" y="31"/>
                    <a:pt x="57" y="35"/>
                  </a:cubicBezTo>
                  <a:cubicBezTo>
                    <a:pt x="72" y="44"/>
                    <a:pt x="92" y="49"/>
                    <a:pt x="106" y="60"/>
                  </a:cubicBezTo>
                  <a:cubicBezTo>
                    <a:pt x="107" y="58"/>
                    <a:pt x="108" y="55"/>
                    <a:pt x="109" y="53"/>
                  </a:cubicBezTo>
                  <a:cubicBezTo>
                    <a:pt x="86" y="52"/>
                    <a:pt x="60" y="50"/>
                    <a:pt x="37" y="45"/>
                  </a:cubicBezTo>
                  <a:cubicBezTo>
                    <a:pt x="29" y="43"/>
                    <a:pt x="20" y="42"/>
                    <a:pt x="12" y="40"/>
                  </a:cubicBezTo>
                  <a:cubicBezTo>
                    <a:pt x="10" y="40"/>
                    <a:pt x="4" y="41"/>
                    <a:pt x="6" y="41"/>
                  </a:cubicBezTo>
                  <a:cubicBezTo>
                    <a:pt x="2" y="41"/>
                    <a:pt x="0" y="49"/>
                    <a:pt x="4" y="49"/>
                  </a:cubicBezTo>
                  <a:close/>
                </a:path>
              </a:pathLst>
            </a:custGeom>
            <a:grpFill/>
            <a:ln>
              <a:solidFill>
                <a:schemeClr val="accent2"/>
              </a:solidFill>
            </a:ln>
          </p:spPr>
          <p:txBody>
            <a:bodyPr vert="horz" wrap="square" lIns="91440" tIns="45720" rIns="91440" bIns="45720" numCol="1" anchor="t" anchorCtr="0" compatLnSpc="1"/>
            <a:lstStyle/>
            <a:p>
              <a:endParaRPr lang="zh-CN" altLang="en-US"/>
            </a:p>
          </p:txBody>
        </p:sp>
        <p:sp>
          <p:nvSpPr>
            <p:cNvPr id="30" name="Freeform 12"/>
            <p:cNvSpPr/>
            <p:nvPr/>
          </p:nvSpPr>
          <p:spPr bwMode="auto">
            <a:xfrm>
              <a:off x="3588" y="1951"/>
              <a:ext cx="464" cy="216"/>
            </a:xfrm>
            <a:custGeom>
              <a:avLst/>
              <a:gdLst>
                <a:gd name="T0" fmla="*/ 188 w 195"/>
                <a:gd name="T1" fmla="*/ 91 h 91"/>
                <a:gd name="T2" fmla="*/ 189 w 195"/>
                <a:gd name="T3" fmla="*/ 91 h 91"/>
                <a:gd name="T4" fmla="*/ 192 w 195"/>
                <a:gd name="T5" fmla="*/ 84 h 91"/>
                <a:gd name="T6" fmla="*/ 95 w 195"/>
                <a:gd name="T7" fmla="*/ 40 h 91"/>
                <a:gd name="T8" fmla="*/ 8 w 195"/>
                <a:gd name="T9" fmla="*/ 2 h 91"/>
                <a:gd name="T10" fmla="*/ 3 w 195"/>
                <a:gd name="T11" fmla="*/ 9 h 91"/>
                <a:gd name="T12" fmla="*/ 90 w 195"/>
                <a:gd name="T13" fmla="*/ 46 h 91"/>
                <a:gd name="T14" fmla="*/ 188 w 195"/>
                <a:gd name="T15" fmla="*/ 91 h 91"/>
                <a:gd name="T16" fmla="*/ 191 w 195"/>
                <a:gd name="T17" fmla="*/ 84 h 91"/>
                <a:gd name="T18" fmla="*/ 189 w 195"/>
                <a:gd name="T19" fmla="*/ 84 h 91"/>
                <a:gd name="T20" fmla="*/ 188 w 195"/>
                <a:gd name="T21"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5" h="91">
                  <a:moveTo>
                    <a:pt x="188" y="91"/>
                  </a:moveTo>
                  <a:cubicBezTo>
                    <a:pt x="188" y="91"/>
                    <a:pt x="189" y="91"/>
                    <a:pt x="189" y="91"/>
                  </a:cubicBezTo>
                  <a:cubicBezTo>
                    <a:pt x="192" y="91"/>
                    <a:pt x="195" y="86"/>
                    <a:pt x="192" y="84"/>
                  </a:cubicBezTo>
                  <a:cubicBezTo>
                    <a:pt x="160" y="69"/>
                    <a:pt x="127" y="55"/>
                    <a:pt x="95" y="40"/>
                  </a:cubicBezTo>
                  <a:cubicBezTo>
                    <a:pt x="67" y="26"/>
                    <a:pt x="34" y="19"/>
                    <a:pt x="8" y="2"/>
                  </a:cubicBezTo>
                  <a:cubicBezTo>
                    <a:pt x="5" y="0"/>
                    <a:pt x="0" y="6"/>
                    <a:pt x="3" y="9"/>
                  </a:cubicBezTo>
                  <a:cubicBezTo>
                    <a:pt x="30" y="26"/>
                    <a:pt x="62" y="32"/>
                    <a:pt x="90" y="46"/>
                  </a:cubicBezTo>
                  <a:cubicBezTo>
                    <a:pt x="122" y="62"/>
                    <a:pt x="155" y="76"/>
                    <a:pt x="188" y="91"/>
                  </a:cubicBezTo>
                  <a:cubicBezTo>
                    <a:pt x="189" y="89"/>
                    <a:pt x="190" y="86"/>
                    <a:pt x="191" y="84"/>
                  </a:cubicBezTo>
                  <a:cubicBezTo>
                    <a:pt x="190" y="84"/>
                    <a:pt x="190" y="84"/>
                    <a:pt x="189" y="84"/>
                  </a:cubicBezTo>
                  <a:cubicBezTo>
                    <a:pt x="186" y="84"/>
                    <a:pt x="183" y="91"/>
                    <a:pt x="188" y="91"/>
                  </a:cubicBezTo>
                  <a:close/>
                </a:path>
              </a:pathLst>
            </a:custGeom>
            <a:grpFill/>
            <a:ln>
              <a:solidFill>
                <a:schemeClr val="accent2"/>
              </a:solidFill>
            </a:ln>
          </p:spPr>
          <p:txBody>
            <a:bodyPr vert="horz" wrap="square" lIns="91440" tIns="45720" rIns="91440" bIns="45720" numCol="1" anchor="t" anchorCtr="0" compatLnSpc="1"/>
            <a:lstStyle/>
            <a:p>
              <a:endParaRPr lang="zh-CN" altLang="en-US"/>
            </a:p>
          </p:txBody>
        </p:sp>
        <p:sp>
          <p:nvSpPr>
            <p:cNvPr id="31" name="Freeform 13"/>
            <p:cNvSpPr/>
            <p:nvPr/>
          </p:nvSpPr>
          <p:spPr bwMode="auto">
            <a:xfrm>
              <a:off x="3388" y="1860"/>
              <a:ext cx="161" cy="86"/>
            </a:xfrm>
            <a:custGeom>
              <a:avLst/>
              <a:gdLst>
                <a:gd name="T0" fmla="*/ 64 w 68"/>
                <a:gd name="T1" fmla="*/ 27 h 36"/>
                <a:gd name="T2" fmla="*/ 7 w 68"/>
                <a:gd name="T3" fmla="*/ 2 h 36"/>
                <a:gd name="T4" fmla="*/ 3 w 68"/>
                <a:gd name="T5" fmla="*/ 9 h 36"/>
                <a:gd name="T6" fmla="*/ 28 w 68"/>
                <a:gd name="T7" fmla="*/ 33 h 36"/>
                <a:gd name="T8" fmla="*/ 35 w 68"/>
                <a:gd name="T9" fmla="*/ 28 h 36"/>
                <a:gd name="T10" fmla="*/ 7 w 68"/>
                <a:gd name="T11" fmla="*/ 4 h 36"/>
                <a:gd name="T12" fmla="*/ 3 w 68"/>
                <a:gd name="T13" fmla="*/ 11 h 36"/>
                <a:gd name="T14" fmla="*/ 26 w 68"/>
                <a:gd name="T15" fmla="*/ 17 h 36"/>
                <a:gd name="T16" fmla="*/ 52 w 68"/>
                <a:gd name="T17" fmla="*/ 17 h 36"/>
                <a:gd name="T18" fmla="*/ 53 w 68"/>
                <a:gd name="T19" fmla="*/ 9 h 36"/>
                <a:gd name="T20" fmla="*/ 31 w 68"/>
                <a:gd name="T21" fmla="*/ 9 h 36"/>
                <a:gd name="T22" fmla="*/ 7 w 68"/>
                <a:gd name="T23" fmla="*/ 4 h 36"/>
                <a:gd name="T24" fmla="*/ 3 w 68"/>
                <a:gd name="T25" fmla="*/ 11 h 36"/>
                <a:gd name="T26" fmla="*/ 29 w 68"/>
                <a:gd name="T27" fmla="*/ 33 h 36"/>
                <a:gd name="T28" fmla="*/ 35 w 68"/>
                <a:gd name="T29" fmla="*/ 29 h 36"/>
                <a:gd name="T30" fmla="*/ 7 w 68"/>
                <a:gd name="T31" fmla="*/ 1 h 36"/>
                <a:gd name="T32" fmla="*/ 3 w 68"/>
                <a:gd name="T33" fmla="*/ 8 h 36"/>
                <a:gd name="T34" fmla="*/ 59 w 68"/>
                <a:gd name="T35" fmla="*/ 34 h 36"/>
                <a:gd name="T36" fmla="*/ 64 w 68"/>
                <a:gd name="T37" fmla="*/ 27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8" h="36">
                  <a:moveTo>
                    <a:pt x="64" y="27"/>
                  </a:moveTo>
                  <a:cubicBezTo>
                    <a:pt x="45" y="18"/>
                    <a:pt x="26" y="11"/>
                    <a:pt x="7" y="2"/>
                  </a:cubicBezTo>
                  <a:cubicBezTo>
                    <a:pt x="6" y="4"/>
                    <a:pt x="5" y="6"/>
                    <a:pt x="3" y="9"/>
                  </a:cubicBezTo>
                  <a:cubicBezTo>
                    <a:pt x="12" y="12"/>
                    <a:pt x="26" y="23"/>
                    <a:pt x="28" y="33"/>
                  </a:cubicBezTo>
                  <a:cubicBezTo>
                    <a:pt x="30" y="31"/>
                    <a:pt x="32" y="29"/>
                    <a:pt x="35" y="28"/>
                  </a:cubicBezTo>
                  <a:cubicBezTo>
                    <a:pt x="26" y="19"/>
                    <a:pt x="17" y="12"/>
                    <a:pt x="7" y="4"/>
                  </a:cubicBezTo>
                  <a:cubicBezTo>
                    <a:pt x="6" y="6"/>
                    <a:pt x="5" y="9"/>
                    <a:pt x="3" y="11"/>
                  </a:cubicBezTo>
                  <a:cubicBezTo>
                    <a:pt x="11" y="12"/>
                    <a:pt x="18" y="16"/>
                    <a:pt x="26" y="17"/>
                  </a:cubicBezTo>
                  <a:cubicBezTo>
                    <a:pt x="34" y="18"/>
                    <a:pt x="43" y="17"/>
                    <a:pt x="52" y="17"/>
                  </a:cubicBezTo>
                  <a:cubicBezTo>
                    <a:pt x="55" y="17"/>
                    <a:pt x="58" y="9"/>
                    <a:pt x="53" y="9"/>
                  </a:cubicBezTo>
                  <a:cubicBezTo>
                    <a:pt x="46" y="9"/>
                    <a:pt x="39" y="9"/>
                    <a:pt x="31" y="9"/>
                  </a:cubicBezTo>
                  <a:cubicBezTo>
                    <a:pt x="23" y="9"/>
                    <a:pt x="15" y="5"/>
                    <a:pt x="7" y="4"/>
                  </a:cubicBezTo>
                  <a:cubicBezTo>
                    <a:pt x="3" y="3"/>
                    <a:pt x="0" y="8"/>
                    <a:pt x="3" y="11"/>
                  </a:cubicBezTo>
                  <a:cubicBezTo>
                    <a:pt x="12" y="18"/>
                    <a:pt x="21" y="25"/>
                    <a:pt x="29" y="33"/>
                  </a:cubicBezTo>
                  <a:cubicBezTo>
                    <a:pt x="31" y="36"/>
                    <a:pt x="36" y="32"/>
                    <a:pt x="35" y="29"/>
                  </a:cubicBezTo>
                  <a:cubicBezTo>
                    <a:pt x="32" y="17"/>
                    <a:pt x="17" y="6"/>
                    <a:pt x="7" y="1"/>
                  </a:cubicBezTo>
                  <a:cubicBezTo>
                    <a:pt x="3" y="0"/>
                    <a:pt x="0" y="7"/>
                    <a:pt x="3" y="8"/>
                  </a:cubicBezTo>
                  <a:cubicBezTo>
                    <a:pt x="21" y="17"/>
                    <a:pt x="41" y="25"/>
                    <a:pt x="59" y="34"/>
                  </a:cubicBezTo>
                  <a:cubicBezTo>
                    <a:pt x="63" y="36"/>
                    <a:pt x="68" y="29"/>
                    <a:pt x="64" y="27"/>
                  </a:cubicBezTo>
                  <a:close/>
                </a:path>
              </a:pathLst>
            </a:custGeom>
            <a:grpFill/>
            <a:ln>
              <a:solidFill>
                <a:schemeClr val="accent2"/>
              </a:solidFill>
            </a:ln>
          </p:spPr>
          <p:txBody>
            <a:bodyPr vert="horz" wrap="square" lIns="91440" tIns="45720" rIns="91440" bIns="45720" numCol="1" anchor="t" anchorCtr="0" compatLnSpc="1"/>
            <a:lstStyle/>
            <a:p>
              <a:endParaRPr lang="zh-CN" altLang="en-US"/>
            </a:p>
          </p:txBody>
        </p:sp>
        <p:sp>
          <p:nvSpPr>
            <p:cNvPr id="32" name="Freeform 14"/>
            <p:cNvSpPr/>
            <p:nvPr/>
          </p:nvSpPr>
          <p:spPr bwMode="auto">
            <a:xfrm>
              <a:off x="3583" y="1644"/>
              <a:ext cx="321" cy="290"/>
            </a:xfrm>
            <a:custGeom>
              <a:avLst/>
              <a:gdLst>
                <a:gd name="T0" fmla="*/ 8 w 135"/>
                <a:gd name="T1" fmla="*/ 118 h 122"/>
                <a:gd name="T2" fmla="*/ 58 w 135"/>
                <a:gd name="T3" fmla="*/ 52 h 122"/>
                <a:gd name="T4" fmla="*/ 132 w 135"/>
                <a:gd name="T5" fmla="*/ 8 h 122"/>
                <a:gd name="T6" fmla="*/ 135 w 135"/>
                <a:gd name="T7" fmla="*/ 3 h 122"/>
                <a:gd name="T8" fmla="*/ 135 w 135"/>
                <a:gd name="T9" fmla="*/ 3 h 122"/>
                <a:gd name="T10" fmla="*/ 130 w 135"/>
                <a:gd name="T11" fmla="*/ 1 h 122"/>
                <a:gd name="T12" fmla="*/ 129 w 135"/>
                <a:gd name="T13" fmla="*/ 2 h 122"/>
                <a:gd name="T14" fmla="*/ 133 w 135"/>
                <a:gd name="T15" fmla="*/ 7 h 122"/>
                <a:gd name="T16" fmla="*/ 133 w 135"/>
                <a:gd name="T17" fmla="*/ 6 h 122"/>
                <a:gd name="T18" fmla="*/ 128 w 135"/>
                <a:gd name="T19" fmla="*/ 5 h 122"/>
                <a:gd name="T20" fmla="*/ 92 w 135"/>
                <a:gd name="T21" fmla="*/ 18 h 122"/>
                <a:gd name="T22" fmla="*/ 57 w 135"/>
                <a:gd name="T23" fmla="*/ 43 h 122"/>
                <a:gd name="T24" fmla="*/ 2 w 135"/>
                <a:gd name="T25" fmla="*/ 116 h 122"/>
                <a:gd name="T26" fmla="*/ 8 w 135"/>
                <a:gd name="T27" fmla="*/ 118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5" h="122">
                  <a:moveTo>
                    <a:pt x="8" y="118"/>
                  </a:moveTo>
                  <a:cubicBezTo>
                    <a:pt x="21" y="93"/>
                    <a:pt x="41" y="73"/>
                    <a:pt x="58" y="52"/>
                  </a:cubicBezTo>
                  <a:cubicBezTo>
                    <a:pt x="78" y="26"/>
                    <a:pt x="106" y="23"/>
                    <a:pt x="132" y="8"/>
                  </a:cubicBezTo>
                  <a:cubicBezTo>
                    <a:pt x="134" y="7"/>
                    <a:pt x="135" y="5"/>
                    <a:pt x="135" y="3"/>
                  </a:cubicBezTo>
                  <a:cubicBezTo>
                    <a:pt x="135" y="3"/>
                    <a:pt x="135" y="3"/>
                    <a:pt x="135" y="3"/>
                  </a:cubicBezTo>
                  <a:cubicBezTo>
                    <a:pt x="135" y="0"/>
                    <a:pt x="132" y="0"/>
                    <a:pt x="130" y="1"/>
                  </a:cubicBezTo>
                  <a:cubicBezTo>
                    <a:pt x="130" y="2"/>
                    <a:pt x="129" y="2"/>
                    <a:pt x="129" y="2"/>
                  </a:cubicBezTo>
                  <a:cubicBezTo>
                    <a:pt x="126" y="5"/>
                    <a:pt x="129" y="11"/>
                    <a:pt x="133" y="7"/>
                  </a:cubicBezTo>
                  <a:cubicBezTo>
                    <a:pt x="133" y="7"/>
                    <a:pt x="133" y="7"/>
                    <a:pt x="133" y="6"/>
                  </a:cubicBezTo>
                  <a:cubicBezTo>
                    <a:pt x="132" y="6"/>
                    <a:pt x="130" y="6"/>
                    <a:pt x="128" y="5"/>
                  </a:cubicBezTo>
                  <a:cubicBezTo>
                    <a:pt x="128" y="4"/>
                    <a:pt x="97" y="15"/>
                    <a:pt x="92" y="18"/>
                  </a:cubicBezTo>
                  <a:cubicBezTo>
                    <a:pt x="79" y="24"/>
                    <a:pt x="67" y="32"/>
                    <a:pt x="57" y="43"/>
                  </a:cubicBezTo>
                  <a:cubicBezTo>
                    <a:pt x="38" y="66"/>
                    <a:pt x="16" y="89"/>
                    <a:pt x="2" y="116"/>
                  </a:cubicBezTo>
                  <a:cubicBezTo>
                    <a:pt x="0" y="121"/>
                    <a:pt x="6" y="122"/>
                    <a:pt x="8" y="118"/>
                  </a:cubicBezTo>
                  <a:close/>
                </a:path>
              </a:pathLst>
            </a:custGeom>
            <a:grpFill/>
            <a:ln>
              <a:solidFill>
                <a:schemeClr val="accent2"/>
              </a:solidFill>
            </a:ln>
          </p:spPr>
          <p:txBody>
            <a:bodyPr vert="horz" wrap="square" lIns="91440" tIns="45720" rIns="91440" bIns="45720" numCol="1" anchor="t" anchorCtr="0" compatLnSpc="1"/>
            <a:lstStyle/>
            <a:p>
              <a:endParaRPr lang="zh-CN" altLang="en-US"/>
            </a:p>
          </p:txBody>
        </p:sp>
        <p:sp>
          <p:nvSpPr>
            <p:cNvPr id="33" name="Freeform 15"/>
            <p:cNvSpPr/>
            <p:nvPr/>
          </p:nvSpPr>
          <p:spPr bwMode="auto">
            <a:xfrm>
              <a:off x="3599" y="1658"/>
              <a:ext cx="284" cy="297"/>
            </a:xfrm>
            <a:custGeom>
              <a:avLst/>
              <a:gdLst>
                <a:gd name="T0" fmla="*/ 7 w 119"/>
                <a:gd name="T1" fmla="*/ 122 h 125"/>
                <a:gd name="T2" fmla="*/ 33 w 119"/>
                <a:gd name="T3" fmla="*/ 80 h 125"/>
                <a:gd name="T4" fmla="*/ 65 w 119"/>
                <a:gd name="T5" fmla="*/ 38 h 125"/>
                <a:gd name="T6" fmla="*/ 114 w 119"/>
                <a:gd name="T7" fmla="*/ 9 h 125"/>
                <a:gd name="T8" fmla="*/ 114 w 119"/>
                <a:gd name="T9" fmla="*/ 2 h 125"/>
                <a:gd name="T10" fmla="*/ 42 w 119"/>
                <a:gd name="T11" fmla="*/ 57 h 125"/>
                <a:gd name="T12" fmla="*/ 20 w 119"/>
                <a:gd name="T13" fmla="*/ 90 h 125"/>
                <a:gd name="T14" fmla="*/ 3 w 119"/>
                <a:gd name="T15" fmla="*/ 117 h 125"/>
                <a:gd name="T16" fmla="*/ 7 w 119"/>
                <a:gd name="T17" fmla="*/ 12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9" h="125">
                  <a:moveTo>
                    <a:pt x="7" y="122"/>
                  </a:moveTo>
                  <a:cubicBezTo>
                    <a:pt x="18" y="110"/>
                    <a:pt x="23" y="93"/>
                    <a:pt x="33" y="80"/>
                  </a:cubicBezTo>
                  <a:cubicBezTo>
                    <a:pt x="44" y="66"/>
                    <a:pt x="52" y="51"/>
                    <a:pt x="65" y="38"/>
                  </a:cubicBezTo>
                  <a:cubicBezTo>
                    <a:pt x="78" y="25"/>
                    <a:pt x="98" y="16"/>
                    <a:pt x="114" y="9"/>
                  </a:cubicBezTo>
                  <a:cubicBezTo>
                    <a:pt x="118" y="7"/>
                    <a:pt x="119" y="0"/>
                    <a:pt x="114" y="2"/>
                  </a:cubicBezTo>
                  <a:cubicBezTo>
                    <a:pt x="85" y="15"/>
                    <a:pt x="58" y="29"/>
                    <a:pt x="42" y="57"/>
                  </a:cubicBezTo>
                  <a:cubicBezTo>
                    <a:pt x="36" y="68"/>
                    <a:pt x="26" y="78"/>
                    <a:pt x="20" y="90"/>
                  </a:cubicBezTo>
                  <a:cubicBezTo>
                    <a:pt x="15" y="98"/>
                    <a:pt x="11" y="109"/>
                    <a:pt x="3" y="117"/>
                  </a:cubicBezTo>
                  <a:cubicBezTo>
                    <a:pt x="0" y="120"/>
                    <a:pt x="3" y="125"/>
                    <a:pt x="7" y="122"/>
                  </a:cubicBezTo>
                  <a:close/>
                </a:path>
              </a:pathLst>
            </a:custGeom>
            <a:grpFill/>
            <a:ln>
              <a:solidFill>
                <a:schemeClr val="accent2"/>
              </a:solidFill>
            </a:ln>
          </p:spPr>
          <p:txBody>
            <a:bodyPr vert="horz" wrap="square" lIns="91440" tIns="45720" rIns="91440" bIns="45720" numCol="1" anchor="t" anchorCtr="0" compatLnSpc="1"/>
            <a:lstStyle/>
            <a:p>
              <a:endParaRPr lang="zh-CN" altLang="en-US"/>
            </a:p>
          </p:txBody>
        </p:sp>
        <p:sp>
          <p:nvSpPr>
            <p:cNvPr id="34" name="Freeform 16"/>
            <p:cNvSpPr/>
            <p:nvPr/>
          </p:nvSpPr>
          <p:spPr bwMode="auto">
            <a:xfrm>
              <a:off x="3457" y="1996"/>
              <a:ext cx="102" cy="323"/>
            </a:xfrm>
            <a:custGeom>
              <a:avLst/>
              <a:gdLst>
                <a:gd name="T0" fmla="*/ 35 w 43"/>
                <a:gd name="T1" fmla="*/ 5 h 136"/>
                <a:gd name="T2" fmla="*/ 11 w 43"/>
                <a:gd name="T3" fmla="*/ 69 h 136"/>
                <a:gd name="T4" fmla="*/ 6 w 43"/>
                <a:gd name="T5" fmla="*/ 94 h 136"/>
                <a:gd name="T6" fmla="*/ 3 w 43"/>
                <a:gd name="T7" fmla="*/ 127 h 136"/>
                <a:gd name="T8" fmla="*/ 5 w 43"/>
                <a:gd name="T9" fmla="*/ 133 h 136"/>
                <a:gd name="T10" fmla="*/ 12 w 43"/>
                <a:gd name="T11" fmla="*/ 121 h 136"/>
                <a:gd name="T12" fmla="*/ 15 w 43"/>
                <a:gd name="T13" fmla="*/ 77 h 136"/>
                <a:gd name="T14" fmla="*/ 27 w 43"/>
                <a:gd name="T15" fmla="*/ 39 h 136"/>
                <a:gd name="T16" fmla="*/ 41 w 43"/>
                <a:gd name="T17" fmla="*/ 5 h 136"/>
                <a:gd name="T18" fmla="*/ 35 w 43"/>
                <a:gd name="T19" fmla="*/ 5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136">
                  <a:moveTo>
                    <a:pt x="35" y="5"/>
                  </a:moveTo>
                  <a:cubicBezTo>
                    <a:pt x="29" y="27"/>
                    <a:pt x="16" y="47"/>
                    <a:pt x="11" y="69"/>
                  </a:cubicBezTo>
                  <a:cubicBezTo>
                    <a:pt x="9" y="78"/>
                    <a:pt x="6" y="85"/>
                    <a:pt x="6" y="94"/>
                  </a:cubicBezTo>
                  <a:cubicBezTo>
                    <a:pt x="5" y="100"/>
                    <a:pt x="8" y="124"/>
                    <a:pt x="3" y="127"/>
                  </a:cubicBezTo>
                  <a:cubicBezTo>
                    <a:pt x="0" y="129"/>
                    <a:pt x="1" y="136"/>
                    <a:pt x="5" y="133"/>
                  </a:cubicBezTo>
                  <a:cubicBezTo>
                    <a:pt x="10" y="130"/>
                    <a:pt x="12" y="127"/>
                    <a:pt x="12" y="121"/>
                  </a:cubicBezTo>
                  <a:cubicBezTo>
                    <a:pt x="12" y="108"/>
                    <a:pt x="10" y="91"/>
                    <a:pt x="15" y="77"/>
                  </a:cubicBezTo>
                  <a:cubicBezTo>
                    <a:pt x="19" y="65"/>
                    <a:pt x="22" y="52"/>
                    <a:pt x="27" y="39"/>
                  </a:cubicBezTo>
                  <a:cubicBezTo>
                    <a:pt x="31" y="28"/>
                    <a:pt x="38" y="16"/>
                    <a:pt x="41" y="5"/>
                  </a:cubicBezTo>
                  <a:cubicBezTo>
                    <a:pt x="43" y="0"/>
                    <a:pt x="36" y="1"/>
                    <a:pt x="35" y="5"/>
                  </a:cubicBezTo>
                  <a:close/>
                </a:path>
              </a:pathLst>
            </a:custGeom>
            <a:grpFill/>
            <a:ln>
              <a:solidFill>
                <a:schemeClr val="accent2"/>
              </a:solidFill>
            </a:ln>
          </p:spPr>
          <p:txBody>
            <a:bodyPr vert="horz" wrap="square" lIns="91440" tIns="45720" rIns="91440" bIns="45720" numCol="1" anchor="t" anchorCtr="0" compatLnSpc="1"/>
            <a:lstStyle/>
            <a:p>
              <a:endParaRPr lang="zh-CN" altLang="en-US"/>
            </a:p>
          </p:txBody>
        </p:sp>
        <p:sp>
          <p:nvSpPr>
            <p:cNvPr id="35" name="Freeform 17"/>
            <p:cNvSpPr/>
            <p:nvPr/>
          </p:nvSpPr>
          <p:spPr bwMode="auto">
            <a:xfrm>
              <a:off x="3466" y="1996"/>
              <a:ext cx="117" cy="307"/>
            </a:xfrm>
            <a:custGeom>
              <a:avLst/>
              <a:gdLst>
                <a:gd name="T0" fmla="*/ 41 w 49"/>
                <a:gd name="T1" fmla="*/ 4 h 129"/>
                <a:gd name="T2" fmla="*/ 14 w 49"/>
                <a:gd name="T3" fmla="*/ 76 h 129"/>
                <a:gd name="T4" fmla="*/ 1 w 49"/>
                <a:gd name="T5" fmla="*/ 123 h 129"/>
                <a:gd name="T6" fmla="*/ 7 w 49"/>
                <a:gd name="T7" fmla="*/ 124 h 129"/>
                <a:gd name="T8" fmla="*/ 19 w 49"/>
                <a:gd name="T9" fmla="*/ 80 h 129"/>
                <a:gd name="T10" fmla="*/ 28 w 49"/>
                <a:gd name="T11" fmla="*/ 49 h 129"/>
                <a:gd name="T12" fmla="*/ 47 w 49"/>
                <a:gd name="T13" fmla="*/ 5 h 129"/>
                <a:gd name="T14" fmla="*/ 41 w 49"/>
                <a:gd name="T15" fmla="*/ 4 h 1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129">
                  <a:moveTo>
                    <a:pt x="41" y="4"/>
                  </a:moveTo>
                  <a:cubicBezTo>
                    <a:pt x="31" y="28"/>
                    <a:pt x="19" y="50"/>
                    <a:pt x="14" y="76"/>
                  </a:cubicBezTo>
                  <a:cubicBezTo>
                    <a:pt x="11" y="92"/>
                    <a:pt x="6" y="107"/>
                    <a:pt x="1" y="123"/>
                  </a:cubicBezTo>
                  <a:cubicBezTo>
                    <a:pt x="0" y="128"/>
                    <a:pt x="6" y="129"/>
                    <a:pt x="7" y="124"/>
                  </a:cubicBezTo>
                  <a:cubicBezTo>
                    <a:pt x="12" y="110"/>
                    <a:pt x="15" y="95"/>
                    <a:pt x="19" y="80"/>
                  </a:cubicBezTo>
                  <a:cubicBezTo>
                    <a:pt x="23" y="70"/>
                    <a:pt x="24" y="60"/>
                    <a:pt x="28" y="49"/>
                  </a:cubicBezTo>
                  <a:cubicBezTo>
                    <a:pt x="33" y="34"/>
                    <a:pt x="41" y="20"/>
                    <a:pt x="47" y="5"/>
                  </a:cubicBezTo>
                  <a:cubicBezTo>
                    <a:pt x="49" y="1"/>
                    <a:pt x="43" y="0"/>
                    <a:pt x="41" y="4"/>
                  </a:cubicBezTo>
                  <a:close/>
                </a:path>
              </a:pathLst>
            </a:custGeom>
            <a:grpFill/>
            <a:ln>
              <a:solidFill>
                <a:schemeClr val="accent2"/>
              </a:solidFill>
            </a:ln>
          </p:spPr>
          <p:txBody>
            <a:bodyPr vert="horz" wrap="square" lIns="91440" tIns="45720" rIns="91440" bIns="45720" numCol="1" anchor="t" anchorCtr="0" compatLnSpc="1"/>
            <a:lstStyle/>
            <a:p>
              <a:endParaRPr lang="zh-CN" altLang="en-US"/>
            </a:p>
          </p:txBody>
        </p:sp>
        <p:sp>
          <p:nvSpPr>
            <p:cNvPr id="36" name="Freeform 18"/>
            <p:cNvSpPr/>
            <p:nvPr/>
          </p:nvSpPr>
          <p:spPr bwMode="auto">
            <a:xfrm>
              <a:off x="3864" y="1653"/>
              <a:ext cx="174" cy="528"/>
            </a:xfrm>
            <a:custGeom>
              <a:avLst/>
              <a:gdLst>
                <a:gd name="T0" fmla="*/ 1 w 73"/>
                <a:gd name="T1" fmla="*/ 8 h 222"/>
                <a:gd name="T2" fmla="*/ 26 w 73"/>
                <a:gd name="T3" fmla="*/ 110 h 222"/>
                <a:gd name="T4" fmla="*/ 40 w 73"/>
                <a:gd name="T5" fmla="*/ 160 h 222"/>
                <a:gd name="T6" fmla="*/ 65 w 73"/>
                <a:gd name="T7" fmla="*/ 217 h 222"/>
                <a:gd name="T8" fmla="*/ 71 w 73"/>
                <a:gd name="T9" fmla="*/ 213 h 222"/>
                <a:gd name="T10" fmla="*/ 32 w 73"/>
                <a:gd name="T11" fmla="*/ 106 h 222"/>
                <a:gd name="T12" fmla="*/ 7 w 73"/>
                <a:gd name="T13" fmla="*/ 4 h 222"/>
                <a:gd name="T14" fmla="*/ 1 w 73"/>
                <a:gd name="T15" fmla="*/ 8 h 2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 h="222">
                  <a:moveTo>
                    <a:pt x="1" y="8"/>
                  </a:moveTo>
                  <a:cubicBezTo>
                    <a:pt x="7" y="42"/>
                    <a:pt x="14" y="79"/>
                    <a:pt x="26" y="110"/>
                  </a:cubicBezTo>
                  <a:cubicBezTo>
                    <a:pt x="32" y="126"/>
                    <a:pt x="34" y="144"/>
                    <a:pt x="40" y="160"/>
                  </a:cubicBezTo>
                  <a:cubicBezTo>
                    <a:pt x="47" y="180"/>
                    <a:pt x="57" y="198"/>
                    <a:pt x="65" y="217"/>
                  </a:cubicBezTo>
                  <a:cubicBezTo>
                    <a:pt x="67" y="222"/>
                    <a:pt x="73" y="217"/>
                    <a:pt x="71" y="213"/>
                  </a:cubicBezTo>
                  <a:cubicBezTo>
                    <a:pt x="56" y="178"/>
                    <a:pt x="41" y="145"/>
                    <a:pt x="32" y="106"/>
                  </a:cubicBezTo>
                  <a:cubicBezTo>
                    <a:pt x="25" y="72"/>
                    <a:pt x="13" y="39"/>
                    <a:pt x="7" y="4"/>
                  </a:cubicBezTo>
                  <a:cubicBezTo>
                    <a:pt x="7" y="0"/>
                    <a:pt x="0" y="5"/>
                    <a:pt x="1" y="8"/>
                  </a:cubicBezTo>
                  <a:close/>
                </a:path>
              </a:pathLst>
            </a:custGeom>
            <a:grpFill/>
            <a:ln>
              <a:solidFill>
                <a:schemeClr val="accent2"/>
              </a:solidFill>
            </a:ln>
          </p:spPr>
          <p:txBody>
            <a:bodyPr vert="horz" wrap="square" lIns="91440" tIns="45720" rIns="91440" bIns="45720" numCol="1" anchor="t" anchorCtr="0" compatLnSpc="1"/>
            <a:lstStyle/>
            <a:p>
              <a:endParaRPr lang="zh-CN" altLang="en-US"/>
            </a:p>
          </p:txBody>
        </p:sp>
        <p:sp>
          <p:nvSpPr>
            <p:cNvPr id="37" name="Freeform 19"/>
            <p:cNvSpPr/>
            <p:nvPr/>
          </p:nvSpPr>
          <p:spPr bwMode="auto">
            <a:xfrm>
              <a:off x="3478" y="2146"/>
              <a:ext cx="569" cy="159"/>
            </a:xfrm>
            <a:custGeom>
              <a:avLst/>
              <a:gdLst>
                <a:gd name="T0" fmla="*/ 0 w 239"/>
                <a:gd name="T1" fmla="*/ 63 h 67"/>
                <a:gd name="T2" fmla="*/ 0 w 239"/>
                <a:gd name="T3" fmla="*/ 64 h 67"/>
                <a:gd name="T4" fmla="*/ 3 w 239"/>
                <a:gd name="T5" fmla="*/ 67 h 67"/>
                <a:gd name="T6" fmla="*/ 105 w 239"/>
                <a:gd name="T7" fmla="*/ 46 h 67"/>
                <a:gd name="T8" fmla="*/ 175 w 239"/>
                <a:gd name="T9" fmla="*/ 26 h 67"/>
                <a:gd name="T10" fmla="*/ 234 w 239"/>
                <a:gd name="T11" fmla="*/ 8 h 67"/>
                <a:gd name="T12" fmla="*/ 234 w 239"/>
                <a:gd name="T13" fmla="*/ 1 h 67"/>
                <a:gd name="T14" fmla="*/ 182 w 239"/>
                <a:gd name="T15" fmla="*/ 17 h 67"/>
                <a:gd name="T16" fmla="*/ 112 w 239"/>
                <a:gd name="T17" fmla="*/ 37 h 67"/>
                <a:gd name="T18" fmla="*/ 7 w 239"/>
                <a:gd name="T19" fmla="*/ 61 h 67"/>
                <a:gd name="T20" fmla="*/ 0 w 239"/>
                <a:gd name="T21" fmla="*/ 6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9" h="67">
                  <a:moveTo>
                    <a:pt x="0" y="63"/>
                  </a:moveTo>
                  <a:cubicBezTo>
                    <a:pt x="0" y="64"/>
                    <a:pt x="0" y="64"/>
                    <a:pt x="0" y="64"/>
                  </a:cubicBezTo>
                  <a:cubicBezTo>
                    <a:pt x="0" y="65"/>
                    <a:pt x="1" y="67"/>
                    <a:pt x="3" y="67"/>
                  </a:cubicBezTo>
                  <a:cubicBezTo>
                    <a:pt x="37" y="61"/>
                    <a:pt x="72" y="54"/>
                    <a:pt x="105" y="46"/>
                  </a:cubicBezTo>
                  <a:cubicBezTo>
                    <a:pt x="128" y="40"/>
                    <a:pt x="152" y="33"/>
                    <a:pt x="175" y="26"/>
                  </a:cubicBezTo>
                  <a:cubicBezTo>
                    <a:pt x="195" y="21"/>
                    <a:pt x="214" y="14"/>
                    <a:pt x="234" y="8"/>
                  </a:cubicBezTo>
                  <a:cubicBezTo>
                    <a:pt x="238" y="8"/>
                    <a:pt x="239" y="0"/>
                    <a:pt x="234" y="1"/>
                  </a:cubicBezTo>
                  <a:cubicBezTo>
                    <a:pt x="216" y="6"/>
                    <a:pt x="199" y="12"/>
                    <a:pt x="182" y="17"/>
                  </a:cubicBezTo>
                  <a:cubicBezTo>
                    <a:pt x="159" y="24"/>
                    <a:pt x="135" y="30"/>
                    <a:pt x="112" y="37"/>
                  </a:cubicBezTo>
                  <a:cubicBezTo>
                    <a:pt x="104" y="39"/>
                    <a:pt x="7" y="54"/>
                    <a:pt x="7" y="61"/>
                  </a:cubicBezTo>
                  <a:cubicBezTo>
                    <a:pt x="7" y="56"/>
                    <a:pt x="0" y="60"/>
                    <a:pt x="0" y="63"/>
                  </a:cubicBezTo>
                  <a:close/>
                </a:path>
              </a:pathLst>
            </a:custGeom>
            <a:grpFill/>
            <a:ln>
              <a:solidFill>
                <a:schemeClr val="accent2"/>
              </a:solidFill>
            </a:ln>
          </p:spPr>
          <p:txBody>
            <a:bodyPr vert="horz" wrap="square" lIns="91440" tIns="45720" rIns="91440" bIns="45720" numCol="1" anchor="t" anchorCtr="0" compatLnSpc="1"/>
            <a:lstStyle/>
            <a:p>
              <a:endParaRPr lang="zh-CN" altLang="en-US"/>
            </a:p>
          </p:txBody>
        </p:sp>
        <p:sp>
          <p:nvSpPr>
            <p:cNvPr id="38" name="Freeform 20"/>
            <p:cNvSpPr/>
            <p:nvPr/>
          </p:nvSpPr>
          <p:spPr bwMode="auto">
            <a:xfrm>
              <a:off x="3804" y="1917"/>
              <a:ext cx="105" cy="65"/>
            </a:xfrm>
            <a:custGeom>
              <a:avLst/>
              <a:gdLst>
                <a:gd name="T0" fmla="*/ 7 w 44"/>
                <a:gd name="T1" fmla="*/ 5 h 27"/>
                <a:gd name="T2" fmla="*/ 7 w 44"/>
                <a:gd name="T3" fmla="*/ 5 h 27"/>
                <a:gd name="T4" fmla="*/ 0 w 44"/>
                <a:gd name="T5" fmla="*/ 7 h 27"/>
                <a:gd name="T6" fmla="*/ 39 w 44"/>
                <a:gd name="T7" fmla="*/ 21 h 27"/>
                <a:gd name="T8" fmla="*/ 39 w 44"/>
                <a:gd name="T9" fmla="*/ 14 h 27"/>
                <a:gd name="T10" fmla="*/ 7 w 44"/>
                <a:gd name="T11" fmla="*/ 5 h 27"/>
                <a:gd name="T12" fmla="*/ 0 w 44"/>
                <a:gd name="T13" fmla="*/ 7 h 27"/>
                <a:gd name="T14" fmla="*/ 0 w 44"/>
                <a:gd name="T15" fmla="*/ 8 h 27"/>
                <a:gd name="T16" fmla="*/ 7 w 44"/>
                <a:gd name="T17" fmla="*/ 5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27">
                  <a:moveTo>
                    <a:pt x="7" y="5"/>
                  </a:moveTo>
                  <a:cubicBezTo>
                    <a:pt x="7" y="5"/>
                    <a:pt x="7" y="5"/>
                    <a:pt x="7" y="5"/>
                  </a:cubicBezTo>
                  <a:cubicBezTo>
                    <a:pt x="7" y="0"/>
                    <a:pt x="0" y="3"/>
                    <a:pt x="0" y="7"/>
                  </a:cubicBezTo>
                  <a:cubicBezTo>
                    <a:pt x="0" y="27"/>
                    <a:pt x="26" y="25"/>
                    <a:pt x="39" y="21"/>
                  </a:cubicBezTo>
                  <a:cubicBezTo>
                    <a:pt x="43" y="20"/>
                    <a:pt x="44" y="13"/>
                    <a:pt x="39" y="14"/>
                  </a:cubicBezTo>
                  <a:cubicBezTo>
                    <a:pt x="30" y="17"/>
                    <a:pt x="6" y="20"/>
                    <a:pt x="7" y="5"/>
                  </a:cubicBezTo>
                  <a:cubicBezTo>
                    <a:pt x="4" y="6"/>
                    <a:pt x="2" y="6"/>
                    <a:pt x="0" y="7"/>
                  </a:cubicBezTo>
                  <a:cubicBezTo>
                    <a:pt x="0" y="7"/>
                    <a:pt x="0" y="7"/>
                    <a:pt x="0" y="8"/>
                  </a:cubicBezTo>
                  <a:cubicBezTo>
                    <a:pt x="0" y="13"/>
                    <a:pt x="7" y="9"/>
                    <a:pt x="7" y="5"/>
                  </a:cubicBezTo>
                  <a:close/>
                </a:path>
              </a:pathLst>
            </a:custGeom>
            <a:grpFill/>
            <a:ln>
              <a:solidFill>
                <a:schemeClr val="accent2"/>
              </a:solidFill>
            </a:ln>
          </p:spPr>
          <p:txBody>
            <a:bodyPr vert="horz" wrap="square" lIns="91440" tIns="45720" rIns="91440" bIns="45720" numCol="1" anchor="t" anchorCtr="0" compatLnSpc="1"/>
            <a:lstStyle/>
            <a:p>
              <a:endParaRPr lang="zh-CN" altLang="en-US"/>
            </a:p>
          </p:txBody>
        </p:sp>
        <p:sp>
          <p:nvSpPr>
            <p:cNvPr id="39" name="Freeform 21"/>
            <p:cNvSpPr/>
            <p:nvPr/>
          </p:nvSpPr>
          <p:spPr bwMode="auto">
            <a:xfrm>
              <a:off x="3819" y="1865"/>
              <a:ext cx="21" cy="33"/>
            </a:xfrm>
            <a:custGeom>
              <a:avLst/>
              <a:gdLst>
                <a:gd name="T0" fmla="*/ 8 w 9"/>
                <a:gd name="T1" fmla="*/ 5 h 14"/>
                <a:gd name="T2" fmla="*/ 8 w 9"/>
                <a:gd name="T3" fmla="*/ 5 h 14"/>
                <a:gd name="T4" fmla="*/ 7 w 9"/>
                <a:gd name="T5" fmla="*/ 7 h 14"/>
                <a:gd name="T6" fmla="*/ 9 w 9"/>
                <a:gd name="T7" fmla="*/ 4 h 14"/>
                <a:gd name="T8" fmla="*/ 4 w 9"/>
                <a:gd name="T9" fmla="*/ 1 h 14"/>
                <a:gd name="T10" fmla="*/ 0 w 9"/>
                <a:gd name="T11" fmla="*/ 11 h 14"/>
                <a:gd name="T12" fmla="*/ 3 w 9"/>
                <a:gd name="T13" fmla="*/ 13 h 14"/>
                <a:gd name="T14" fmla="*/ 7 w 9"/>
                <a:gd name="T15" fmla="*/ 10 h 14"/>
                <a:gd name="T16" fmla="*/ 7 w 9"/>
                <a:gd name="T17" fmla="*/ 10 h 14"/>
                <a:gd name="T18" fmla="*/ 8 w 9"/>
                <a:gd name="T19" fmla="*/ 9 h 14"/>
                <a:gd name="T20" fmla="*/ 9 w 9"/>
                <a:gd name="T21" fmla="*/ 5 h 14"/>
                <a:gd name="T22" fmla="*/ 3 w 9"/>
                <a:gd name="T23" fmla="*/ 6 h 14"/>
                <a:gd name="T24" fmla="*/ 3 w 9"/>
                <a:gd name="T25" fmla="*/ 5 h 14"/>
                <a:gd name="T26" fmla="*/ 3 w 9"/>
                <a:gd name="T27" fmla="*/ 6 h 14"/>
                <a:gd name="T28" fmla="*/ 1 w 9"/>
                <a:gd name="T29" fmla="*/ 8 h 14"/>
                <a:gd name="T30" fmla="*/ 8 w 9"/>
                <a:gd name="T31" fmla="*/ 8 h 14"/>
                <a:gd name="T32" fmla="*/ 8 w 9"/>
                <a:gd name="T33" fmla="*/ 9 h 14"/>
                <a:gd name="T34" fmla="*/ 8 w 9"/>
                <a:gd name="T35" fmla="*/ 8 h 14"/>
                <a:gd name="T36" fmla="*/ 9 w 9"/>
                <a:gd name="T37" fmla="*/ 5 h 14"/>
                <a:gd name="T38" fmla="*/ 7 w 9"/>
                <a:gd name="T39" fmla="*/ 2 h 14"/>
                <a:gd name="T40" fmla="*/ 3 w 9"/>
                <a:gd name="T41" fmla="*/ 6 h 14"/>
                <a:gd name="T42" fmla="*/ 2 w 9"/>
                <a:gd name="T43" fmla="*/ 7 h 14"/>
                <a:gd name="T44" fmla="*/ 4 w 9"/>
                <a:gd name="T45" fmla="*/ 4 h 14"/>
                <a:gd name="T46" fmla="*/ 1 w 9"/>
                <a:gd name="T47" fmla="*/ 9 h 14"/>
                <a:gd name="T48" fmla="*/ 7 w 9"/>
                <a:gd name="T49" fmla="*/ 8 h 14"/>
                <a:gd name="T50" fmla="*/ 7 w 9"/>
                <a:gd name="T51" fmla="*/ 7 h 14"/>
                <a:gd name="T52" fmla="*/ 7 w 9"/>
                <a:gd name="T53" fmla="*/ 6 h 14"/>
                <a:gd name="T54" fmla="*/ 6 w 9"/>
                <a:gd name="T55" fmla="*/ 7 h 14"/>
                <a:gd name="T56" fmla="*/ 2 w 9"/>
                <a:gd name="T57" fmla="*/ 4 h 14"/>
                <a:gd name="T58" fmla="*/ 2 w 9"/>
                <a:gd name="T59" fmla="*/ 5 h 14"/>
                <a:gd name="T60" fmla="*/ 3 w 9"/>
                <a:gd name="T61" fmla="*/ 3 h 14"/>
                <a:gd name="T62" fmla="*/ 1 w 9"/>
                <a:gd name="T63" fmla="*/ 6 h 14"/>
                <a:gd name="T64" fmla="*/ 4 w 9"/>
                <a:gd name="T65" fmla="*/ 9 h 14"/>
                <a:gd name="T66" fmla="*/ 8 w 9"/>
                <a:gd name="T67" fmla="*/ 5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 h="14">
                  <a:moveTo>
                    <a:pt x="8" y="5"/>
                  </a:moveTo>
                  <a:cubicBezTo>
                    <a:pt x="8" y="5"/>
                    <a:pt x="8" y="5"/>
                    <a:pt x="8" y="5"/>
                  </a:cubicBezTo>
                  <a:cubicBezTo>
                    <a:pt x="8" y="5"/>
                    <a:pt x="8" y="6"/>
                    <a:pt x="7" y="7"/>
                  </a:cubicBezTo>
                  <a:cubicBezTo>
                    <a:pt x="8" y="6"/>
                    <a:pt x="8" y="5"/>
                    <a:pt x="9" y="4"/>
                  </a:cubicBezTo>
                  <a:cubicBezTo>
                    <a:pt x="9" y="1"/>
                    <a:pt x="7" y="0"/>
                    <a:pt x="4" y="1"/>
                  </a:cubicBezTo>
                  <a:cubicBezTo>
                    <a:pt x="1" y="3"/>
                    <a:pt x="0" y="7"/>
                    <a:pt x="0" y="11"/>
                  </a:cubicBezTo>
                  <a:cubicBezTo>
                    <a:pt x="0" y="12"/>
                    <a:pt x="1" y="13"/>
                    <a:pt x="3" y="13"/>
                  </a:cubicBezTo>
                  <a:cubicBezTo>
                    <a:pt x="5" y="13"/>
                    <a:pt x="6" y="12"/>
                    <a:pt x="7" y="10"/>
                  </a:cubicBezTo>
                  <a:cubicBezTo>
                    <a:pt x="7" y="10"/>
                    <a:pt x="7" y="9"/>
                    <a:pt x="7" y="10"/>
                  </a:cubicBezTo>
                  <a:cubicBezTo>
                    <a:pt x="6" y="12"/>
                    <a:pt x="8" y="9"/>
                    <a:pt x="8" y="9"/>
                  </a:cubicBezTo>
                  <a:cubicBezTo>
                    <a:pt x="8" y="8"/>
                    <a:pt x="9" y="6"/>
                    <a:pt x="9" y="5"/>
                  </a:cubicBezTo>
                  <a:cubicBezTo>
                    <a:pt x="7" y="5"/>
                    <a:pt x="5" y="5"/>
                    <a:pt x="3" y="6"/>
                  </a:cubicBezTo>
                  <a:cubicBezTo>
                    <a:pt x="3" y="5"/>
                    <a:pt x="3" y="5"/>
                    <a:pt x="3" y="5"/>
                  </a:cubicBezTo>
                  <a:cubicBezTo>
                    <a:pt x="3" y="5"/>
                    <a:pt x="3" y="5"/>
                    <a:pt x="3" y="6"/>
                  </a:cubicBezTo>
                  <a:cubicBezTo>
                    <a:pt x="2" y="7"/>
                    <a:pt x="2" y="7"/>
                    <a:pt x="1" y="8"/>
                  </a:cubicBezTo>
                  <a:cubicBezTo>
                    <a:pt x="1" y="14"/>
                    <a:pt x="7" y="12"/>
                    <a:pt x="8" y="8"/>
                  </a:cubicBezTo>
                  <a:cubicBezTo>
                    <a:pt x="8" y="8"/>
                    <a:pt x="8" y="8"/>
                    <a:pt x="8" y="9"/>
                  </a:cubicBezTo>
                  <a:cubicBezTo>
                    <a:pt x="8" y="8"/>
                    <a:pt x="8" y="8"/>
                    <a:pt x="8" y="8"/>
                  </a:cubicBezTo>
                  <a:cubicBezTo>
                    <a:pt x="9" y="7"/>
                    <a:pt x="9" y="6"/>
                    <a:pt x="9" y="5"/>
                  </a:cubicBezTo>
                  <a:cubicBezTo>
                    <a:pt x="9" y="3"/>
                    <a:pt x="9" y="2"/>
                    <a:pt x="7" y="2"/>
                  </a:cubicBezTo>
                  <a:cubicBezTo>
                    <a:pt x="5" y="2"/>
                    <a:pt x="3" y="4"/>
                    <a:pt x="3" y="6"/>
                  </a:cubicBezTo>
                  <a:cubicBezTo>
                    <a:pt x="3" y="6"/>
                    <a:pt x="2" y="7"/>
                    <a:pt x="2" y="7"/>
                  </a:cubicBezTo>
                  <a:cubicBezTo>
                    <a:pt x="3" y="6"/>
                    <a:pt x="4" y="5"/>
                    <a:pt x="4" y="4"/>
                  </a:cubicBezTo>
                  <a:cubicBezTo>
                    <a:pt x="2" y="5"/>
                    <a:pt x="2" y="7"/>
                    <a:pt x="1" y="9"/>
                  </a:cubicBezTo>
                  <a:cubicBezTo>
                    <a:pt x="3" y="9"/>
                    <a:pt x="5" y="8"/>
                    <a:pt x="7" y="8"/>
                  </a:cubicBezTo>
                  <a:cubicBezTo>
                    <a:pt x="7" y="8"/>
                    <a:pt x="7" y="8"/>
                    <a:pt x="7" y="7"/>
                  </a:cubicBezTo>
                  <a:cubicBezTo>
                    <a:pt x="7" y="7"/>
                    <a:pt x="7" y="7"/>
                    <a:pt x="7" y="6"/>
                  </a:cubicBezTo>
                  <a:cubicBezTo>
                    <a:pt x="7" y="6"/>
                    <a:pt x="8" y="6"/>
                    <a:pt x="6" y="7"/>
                  </a:cubicBezTo>
                  <a:cubicBezTo>
                    <a:pt x="5" y="6"/>
                    <a:pt x="3" y="5"/>
                    <a:pt x="2" y="4"/>
                  </a:cubicBezTo>
                  <a:cubicBezTo>
                    <a:pt x="2" y="5"/>
                    <a:pt x="2" y="5"/>
                    <a:pt x="2" y="5"/>
                  </a:cubicBezTo>
                  <a:cubicBezTo>
                    <a:pt x="2" y="4"/>
                    <a:pt x="3" y="3"/>
                    <a:pt x="3" y="3"/>
                  </a:cubicBezTo>
                  <a:cubicBezTo>
                    <a:pt x="2" y="4"/>
                    <a:pt x="2" y="5"/>
                    <a:pt x="1" y="6"/>
                  </a:cubicBezTo>
                  <a:cubicBezTo>
                    <a:pt x="1" y="7"/>
                    <a:pt x="2" y="9"/>
                    <a:pt x="4" y="9"/>
                  </a:cubicBezTo>
                  <a:cubicBezTo>
                    <a:pt x="6" y="9"/>
                    <a:pt x="8" y="7"/>
                    <a:pt x="8" y="5"/>
                  </a:cubicBezTo>
                  <a:close/>
                </a:path>
              </a:pathLst>
            </a:custGeom>
            <a:grpFill/>
            <a:ln>
              <a:solidFill>
                <a:schemeClr val="accent2"/>
              </a:solidFill>
            </a:ln>
          </p:spPr>
          <p:txBody>
            <a:bodyPr vert="horz" wrap="square" lIns="91440" tIns="45720" rIns="91440" bIns="45720" numCol="1" anchor="t" anchorCtr="0" compatLnSpc="1"/>
            <a:lstStyle/>
            <a:p>
              <a:endParaRPr lang="zh-CN" altLang="en-US"/>
            </a:p>
          </p:txBody>
        </p:sp>
        <p:sp>
          <p:nvSpPr>
            <p:cNvPr id="40" name="Freeform 22"/>
            <p:cNvSpPr/>
            <p:nvPr/>
          </p:nvSpPr>
          <p:spPr bwMode="auto">
            <a:xfrm>
              <a:off x="3861" y="1889"/>
              <a:ext cx="53" cy="31"/>
            </a:xfrm>
            <a:custGeom>
              <a:avLst/>
              <a:gdLst>
                <a:gd name="T0" fmla="*/ 7 w 22"/>
                <a:gd name="T1" fmla="*/ 6 h 13"/>
                <a:gd name="T2" fmla="*/ 5 w 22"/>
                <a:gd name="T3" fmla="*/ 8 h 13"/>
                <a:gd name="T4" fmla="*/ 6 w 22"/>
                <a:gd name="T5" fmla="*/ 9 h 13"/>
                <a:gd name="T6" fmla="*/ 8 w 22"/>
                <a:gd name="T7" fmla="*/ 9 h 13"/>
                <a:gd name="T8" fmla="*/ 9 w 22"/>
                <a:gd name="T9" fmla="*/ 10 h 13"/>
                <a:gd name="T10" fmla="*/ 16 w 22"/>
                <a:gd name="T11" fmla="*/ 13 h 13"/>
                <a:gd name="T12" fmla="*/ 18 w 22"/>
                <a:gd name="T13" fmla="*/ 6 h 13"/>
                <a:gd name="T14" fmla="*/ 13 w 22"/>
                <a:gd name="T15" fmla="*/ 3 h 13"/>
                <a:gd name="T16" fmla="*/ 9 w 22"/>
                <a:gd name="T17" fmla="*/ 1 h 13"/>
                <a:gd name="T18" fmla="*/ 1 w 22"/>
                <a:gd name="T19" fmla="*/ 6 h 13"/>
                <a:gd name="T20" fmla="*/ 7 w 22"/>
                <a:gd name="T21" fmla="*/ 6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13">
                  <a:moveTo>
                    <a:pt x="7" y="6"/>
                  </a:moveTo>
                  <a:cubicBezTo>
                    <a:pt x="4" y="7"/>
                    <a:pt x="3" y="8"/>
                    <a:pt x="5" y="8"/>
                  </a:cubicBezTo>
                  <a:cubicBezTo>
                    <a:pt x="5" y="8"/>
                    <a:pt x="6" y="9"/>
                    <a:pt x="6" y="9"/>
                  </a:cubicBezTo>
                  <a:cubicBezTo>
                    <a:pt x="7" y="9"/>
                    <a:pt x="8" y="9"/>
                    <a:pt x="8" y="9"/>
                  </a:cubicBezTo>
                  <a:cubicBezTo>
                    <a:pt x="8" y="9"/>
                    <a:pt x="9" y="10"/>
                    <a:pt x="9" y="10"/>
                  </a:cubicBezTo>
                  <a:cubicBezTo>
                    <a:pt x="12" y="11"/>
                    <a:pt x="13" y="13"/>
                    <a:pt x="16" y="13"/>
                  </a:cubicBezTo>
                  <a:cubicBezTo>
                    <a:pt x="20" y="13"/>
                    <a:pt x="22" y="6"/>
                    <a:pt x="18" y="6"/>
                  </a:cubicBezTo>
                  <a:cubicBezTo>
                    <a:pt x="16" y="5"/>
                    <a:pt x="15" y="4"/>
                    <a:pt x="13" y="3"/>
                  </a:cubicBezTo>
                  <a:cubicBezTo>
                    <a:pt x="12" y="2"/>
                    <a:pt x="11" y="2"/>
                    <a:pt x="9" y="1"/>
                  </a:cubicBezTo>
                  <a:cubicBezTo>
                    <a:pt x="5" y="0"/>
                    <a:pt x="1" y="2"/>
                    <a:pt x="1" y="6"/>
                  </a:cubicBezTo>
                  <a:cubicBezTo>
                    <a:pt x="0" y="11"/>
                    <a:pt x="7" y="10"/>
                    <a:pt x="7" y="6"/>
                  </a:cubicBezTo>
                  <a:close/>
                </a:path>
              </a:pathLst>
            </a:custGeom>
            <a:grpFill/>
            <a:ln>
              <a:solidFill>
                <a:schemeClr val="accent2"/>
              </a:solidFill>
            </a:ln>
          </p:spPr>
          <p:txBody>
            <a:bodyPr vert="horz" wrap="square" lIns="91440" tIns="45720" rIns="91440" bIns="45720" numCol="1" anchor="t" anchorCtr="0" compatLnSpc="1"/>
            <a:lstStyle/>
            <a:p>
              <a:endParaRPr lang="zh-CN" altLang="en-US"/>
            </a:p>
          </p:txBody>
        </p:sp>
        <p:sp>
          <p:nvSpPr>
            <p:cNvPr id="41" name="Freeform 23"/>
            <p:cNvSpPr/>
            <p:nvPr/>
          </p:nvSpPr>
          <p:spPr bwMode="auto">
            <a:xfrm>
              <a:off x="4021" y="2015"/>
              <a:ext cx="109" cy="59"/>
            </a:xfrm>
            <a:custGeom>
              <a:avLst/>
              <a:gdLst>
                <a:gd name="T0" fmla="*/ 0 w 46"/>
                <a:gd name="T1" fmla="*/ 22 h 25"/>
                <a:gd name="T2" fmla="*/ 0 w 46"/>
                <a:gd name="T3" fmla="*/ 22 h 25"/>
                <a:gd name="T4" fmla="*/ 3 w 46"/>
                <a:gd name="T5" fmla="*/ 25 h 25"/>
                <a:gd name="T6" fmla="*/ 42 w 46"/>
                <a:gd name="T7" fmla="*/ 9 h 25"/>
                <a:gd name="T8" fmla="*/ 40 w 46"/>
                <a:gd name="T9" fmla="*/ 3 h 25"/>
                <a:gd name="T10" fmla="*/ 5 w 46"/>
                <a:gd name="T11" fmla="*/ 17 h 25"/>
                <a:gd name="T12" fmla="*/ 7 w 46"/>
                <a:gd name="T13" fmla="*/ 20 h 25"/>
                <a:gd name="T14" fmla="*/ 7 w 46"/>
                <a:gd name="T15" fmla="*/ 19 h 25"/>
                <a:gd name="T16" fmla="*/ 0 w 46"/>
                <a:gd name="T17" fmla="*/ 2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25">
                  <a:moveTo>
                    <a:pt x="0" y="22"/>
                  </a:moveTo>
                  <a:cubicBezTo>
                    <a:pt x="0" y="22"/>
                    <a:pt x="0" y="22"/>
                    <a:pt x="0" y="22"/>
                  </a:cubicBezTo>
                  <a:cubicBezTo>
                    <a:pt x="0" y="24"/>
                    <a:pt x="1" y="25"/>
                    <a:pt x="3" y="25"/>
                  </a:cubicBezTo>
                  <a:cubicBezTo>
                    <a:pt x="17" y="25"/>
                    <a:pt x="31" y="17"/>
                    <a:pt x="42" y="9"/>
                  </a:cubicBezTo>
                  <a:cubicBezTo>
                    <a:pt x="46" y="7"/>
                    <a:pt x="45" y="0"/>
                    <a:pt x="40" y="3"/>
                  </a:cubicBezTo>
                  <a:cubicBezTo>
                    <a:pt x="30" y="10"/>
                    <a:pt x="17" y="17"/>
                    <a:pt x="5" y="17"/>
                  </a:cubicBezTo>
                  <a:cubicBezTo>
                    <a:pt x="5" y="18"/>
                    <a:pt x="6" y="19"/>
                    <a:pt x="7" y="20"/>
                  </a:cubicBezTo>
                  <a:cubicBezTo>
                    <a:pt x="7" y="20"/>
                    <a:pt x="7" y="20"/>
                    <a:pt x="7" y="19"/>
                  </a:cubicBezTo>
                  <a:cubicBezTo>
                    <a:pt x="7" y="14"/>
                    <a:pt x="0" y="18"/>
                    <a:pt x="0" y="22"/>
                  </a:cubicBezTo>
                  <a:close/>
                </a:path>
              </a:pathLst>
            </a:custGeom>
            <a:grpFill/>
            <a:ln>
              <a:solidFill>
                <a:schemeClr val="accent2"/>
              </a:solidFill>
            </a:ln>
          </p:spPr>
          <p:txBody>
            <a:bodyPr vert="horz" wrap="square" lIns="91440" tIns="45720" rIns="91440" bIns="45720" numCol="1" anchor="t" anchorCtr="0" compatLnSpc="1"/>
            <a:lstStyle/>
            <a:p>
              <a:endParaRPr lang="zh-CN" altLang="en-US"/>
            </a:p>
          </p:txBody>
        </p:sp>
        <p:sp>
          <p:nvSpPr>
            <p:cNvPr id="42" name="Freeform 24"/>
            <p:cNvSpPr/>
            <p:nvPr/>
          </p:nvSpPr>
          <p:spPr bwMode="auto">
            <a:xfrm>
              <a:off x="4050" y="2008"/>
              <a:ext cx="121" cy="100"/>
            </a:xfrm>
            <a:custGeom>
              <a:avLst/>
              <a:gdLst>
                <a:gd name="T0" fmla="*/ 5 w 51"/>
                <a:gd name="T1" fmla="*/ 26 h 42"/>
                <a:gd name="T2" fmla="*/ 5 w 51"/>
                <a:gd name="T3" fmla="*/ 26 h 42"/>
                <a:gd name="T4" fmla="*/ 3 w 51"/>
                <a:gd name="T5" fmla="*/ 24 h 42"/>
                <a:gd name="T6" fmla="*/ 20 w 51"/>
                <a:gd name="T7" fmla="*/ 39 h 42"/>
                <a:gd name="T8" fmla="*/ 42 w 51"/>
                <a:gd name="T9" fmla="*/ 39 h 42"/>
                <a:gd name="T10" fmla="*/ 50 w 51"/>
                <a:gd name="T11" fmla="*/ 23 h 42"/>
                <a:gd name="T12" fmla="*/ 43 w 51"/>
                <a:gd name="T13" fmla="*/ 12 h 42"/>
                <a:gd name="T14" fmla="*/ 36 w 51"/>
                <a:gd name="T15" fmla="*/ 2 h 42"/>
                <a:gd name="T16" fmla="*/ 32 w 51"/>
                <a:gd name="T17" fmla="*/ 8 h 42"/>
                <a:gd name="T18" fmla="*/ 36 w 51"/>
                <a:gd name="T19" fmla="*/ 15 h 42"/>
                <a:gd name="T20" fmla="*/ 38 w 51"/>
                <a:gd name="T21" fmla="*/ 33 h 42"/>
                <a:gd name="T22" fmla="*/ 9 w 51"/>
                <a:gd name="T23" fmla="*/ 20 h 42"/>
                <a:gd name="T24" fmla="*/ 7 w 51"/>
                <a:gd name="T25" fmla="*/ 19 h 42"/>
                <a:gd name="T26" fmla="*/ 6 w 51"/>
                <a:gd name="T27" fmla="*/ 19 h 42"/>
                <a:gd name="T28" fmla="*/ 5 w 51"/>
                <a:gd name="T29" fmla="*/ 2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1" h="42">
                  <a:moveTo>
                    <a:pt x="5" y="26"/>
                  </a:moveTo>
                  <a:cubicBezTo>
                    <a:pt x="5" y="26"/>
                    <a:pt x="5" y="26"/>
                    <a:pt x="5" y="26"/>
                  </a:cubicBezTo>
                  <a:cubicBezTo>
                    <a:pt x="5" y="26"/>
                    <a:pt x="4" y="25"/>
                    <a:pt x="3" y="24"/>
                  </a:cubicBezTo>
                  <a:cubicBezTo>
                    <a:pt x="6" y="32"/>
                    <a:pt x="12" y="37"/>
                    <a:pt x="20" y="39"/>
                  </a:cubicBezTo>
                  <a:cubicBezTo>
                    <a:pt x="25" y="41"/>
                    <a:pt x="37" y="42"/>
                    <a:pt x="42" y="39"/>
                  </a:cubicBezTo>
                  <a:cubicBezTo>
                    <a:pt x="47" y="35"/>
                    <a:pt x="51" y="29"/>
                    <a:pt x="50" y="23"/>
                  </a:cubicBezTo>
                  <a:cubicBezTo>
                    <a:pt x="49" y="18"/>
                    <a:pt x="46" y="15"/>
                    <a:pt x="43" y="12"/>
                  </a:cubicBezTo>
                  <a:cubicBezTo>
                    <a:pt x="41" y="9"/>
                    <a:pt x="39" y="4"/>
                    <a:pt x="36" y="2"/>
                  </a:cubicBezTo>
                  <a:cubicBezTo>
                    <a:pt x="33" y="0"/>
                    <a:pt x="28" y="6"/>
                    <a:pt x="32" y="8"/>
                  </a:cubicBezTo>
                  <a:cubicBezTo>
                    <a:pt x="33" y="9"/>
                    <a:pt x="35" y="14"/>
                    <a:pt x="36" y="15"/>
                  </a:cubicBezTo>
                  <a:cubicBezTo>
                    <a:pt x="39" y="19"/>
                    <a:pt x="49" y="31"/>
                    <a:pt x="38" y="33"/>
                  </a:cubicBezTo>
                  <a:cubicBezTo>
                    <a:pt x="27" y="35"/>
                    <a:pt x="14" y="31"/>
                    <a:pt x="9" y="20"/>
                  </a:cubicBezTo>
                  <a:cubicBezTo>
                    <a:pt x="9" y="19"/>
                    <a:pt x="8" y="19"/>
                    <a:pt x="7" y="19"/>
                  </a:cubicBezTo>
                  <a:cubicBezTo>
                    <a:pt x="7" y="19"/>
                    <a:pt x="7" y="19"/>
                    <a:pt x="6" y="19"/>
                  </a:cubicBezTo>
                  <a:cubicBezTo>
                    <a:pt x="3" y="19"/>
                    <a:pt x="0" y="26"/>
                    <a:pt x="5" y="26"/>
                  </a:cubicBezTo>
                  <a:close/>
                </a:path>
              </a:pathLst>
            </a:custGeom>
            <a:grpFill/>
            <a:ln>
              <a:solidFill>
                <a:schemeClr val="accent2"/>
              </a:solidFill>
            </a:ln>
          </p:spPr>
          <p:txBody>
            <a:bodyPr vert="horz" wrap="square" lIns="91440" tIns="45720" rIns="91440" bIns="45720" numCol="1" anchor="t" anchorCtr="0" compatLnSpc="1"/>
            <a:lstStyle/>
            <a:p>
              <a:endParaRPr lang="zh-CN" altLang="en-US"/>
            </a:p>
          </p:txBody>
        </p:sp>
        <p:sp>
          <p:nvSpPr>
            <p:cNvPr id="43" name="Freeform 25"/>
            <p:cNvSpPr/>
            <p:nvPr/>
          </p:nvSpPr>
          <p:spPr bwMode="auto">
            <a:xfrm>
              <a:off x="4090" y="2039"/>
              <a:ext cx="40" cy="42"/>
            </a:xfrm>
            <a:custGeom>
              <a:avLst/>
              <a:gdLst>
                <a:gd name="T0" fmla="*/ 2 w 17"/>
                <a:gd name="T1" fmla="*/ 7 h 18"/>
                <a:gd name="T2" fmla="*/ 8 w 17"/>
                <a:gd name="T3" fmla="*/ 12 h 18"/>
                <a:gd name="T4" fmla="*/ 12 w 17"/>
                <a:gd name="T5" fmla="*/ 17 h 18"/>
                <a:gd name="T6" fmla="*/ 17 w 17"/>
                <a:gd name="T7" fmla="*/ 14 h 18"/>
                <a:gd name="T8" fmla="*/ 15 w 17"/>
                <a:gd name="T9" fmla="*/ 10 h 18"/>
                <a:gd name="T10" fmla="*/ 15 w 17"/>
                <a:gd name="T11" fmla="*/ 9 h 18"/>
                <a:gd name="T12" fmla="*/ 14 w 17"/>
                <a:gd name="T13" fmla="*/ 8 h 18"/>
                <a:gd name="T14" fmla="*/ 13 w 17"/>
                <a:gd name="T15" fmla="*/ 5 h 18"/>
                <a:gd name="T16" fmla="*/ 7 w 17"/>
                <a:gd name="T17" fmla="*/ 1 h 18"/>
                <a:gd name="T18" fmla="*/ 2 w 17"/>
                <a:gd name="T19" fmla="*/ 3 h 18"/>
                <a:gd name="T20" fmla="*/ 2 w 17"/>
                <a:gd name="T21" fmla="*/ 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18">
                  <a:moveTo>
                    <a:pt x="2" y="7"/>
                  </a:moveTo>
                  <a:cubicBezTo>
                    <a:pt x="4" y="9"/>
                    <a:pt x="7" y="10"/>
                    <a:pt x="8" y="12"/>
                  </a:cubicBezTo>
                  <a:cubicBezTo>
                    <a:pt x="9" y="14"/>
                    <a:pt x="10" y="16"/>
                    <a:pt x="12" y="17"/>
                  </a:cubicBezTo>
                  <a:cubicBezTo>
                    <a:pt x="14" y="18"/>
                    <a:pt x="16" y="16"/>
                    <a:pt x="17" y="14"/>
                  </a:cubicBezTo>
                  <a:cubicBezTo>
                    <a:pt x="17" y="12"/>
                    <a:pt x="17" y="11"/>
                    <a:pt x="15" y="10"/>
                  </a:cubicBezTo>
                  <a:cubicBezTo>
                    <a:pt x="16" y="10"/>
                    <a:pt x="15" y="10"/>
                    <a:pt x="15" y="9"/>
                  </a:cubicBezTo>
                  <a:cubicBezTo>
                    <a:pt x="15" y="9"/>
                    <a:pt x="15" y="8"/>
                    <a:pt x="14" y="8"/>
                  </a:cubicBezTo>
                  <a:cubicBezTo>
                    <a:pt x="14" y="7"/>
                    <a:pt x="13" y="6"/>
                    <a:pt x="13" y="5"/>
                  </a:cubicBezTo>
                  <a:cubicBezTo>
                    <a:pt x="11" y="3"/>
                    <a:pt x="9" y="2"/>
                    <a:pt x="7" y="1"/>
                  </a:cubicBezTo>
                  <a:cubicBezTo>
                    <a:pt x="5" y="0"/>
                    <a:pt x="3" y="1"/>
                    <a:pt x="2" y="3"/>
                  </a:cubicBezTo>
                  <a:cubicBezTo>
                    <a:pt x="1" y="4"/>
                    <a:pt x="0" y="7"/>
                    <a:pt x="2" y="7"/>
                  </a:cubicBezTo>
                  <a:close/>
                </a:path>
              </a:pathLst>
            </a:custGeom>
            <a:grpFill/>
            <a:ln>
              <a:solidFill>
                <a:schemeClr val="accent2"/>
              </a:solidFill>
            </a:ln>
          </p:spPr>
          <p:txBody>
            <a:bodyPr vert="horz" wrap="square" lIns="91440" tIns="45720" rIns="91440" bIns="45720" numCol="1" anchor="t" anchorCtr="0" compatLnSpc="1"/>
            <a:lstStyle/>
            <a:p>
              <a:endParaRPr lang="zh-CN" altLang="en-US"/>
            </a:p>
          </p:txBody>
        </p:sp>
      </p:grpSp>
      <p:grpSp>
        <p:nvGrpSpPr>
          <p:cNvPr id="3" name="组合 58"/>
          <p:cNvGrpSpPr/>
          <p:nvPr/>
        </p:nvGrpSpPr>
        <p:grpSpPr>
          <a:xfrm rot="9404924">
            <a:off x="942732" y="1831189"/>
            <a:ext cx="1378060" cy="644306"/>
            <a:chOff x="4024313" y="3409951"/>
            <a:chExt cx="954881" cy="442913"/>
          </a:xfrm>
          <a:solidFill>
            <a:schemeClr val="accent2"/>
          </a:solidFill>
        </p:grpSpPr>
        <p:sp>
          <p:nvSpPr>
            <p:cNvPr id="60" name="Freeform 12"/>
            <p:cNvSpPr/>
            <p:nvPr/>
          </p:nvSpPr>
          <p:spPr bwMode="auto">
            <a:xfrm>
              <a:off x="4242594" y="3509964"/>
              <a:ext cx="736600" cy="342900"/>
            </a:xfrm>
            <a:custGeom>
              <a:avLst/>
              <a:gdLst>
                <a:gd name="T0" fmla="*/ 188 w 195"/>
                <a:gd name="T1" fmla="*/ 91 h 91"/>
                <a:gd name="T2" fmla="*/ 189 w 195"/>
                <a:gd name="T3" fmla="*/ 91 h 91"/>
                <a:gd name="T4" fmla="*/ 192 w 195"/>
                <a:gd name="T5" fmla="*/ 84 h 91"/>
                <a:gd name="T6" fmla="*/ 95 w 195"/>
                <a:gd name="T7" fmla="*/ 40 h 91"/>
                <a:gd name="T8" fmla="*/ 8 w 195"/>
                <a:gd name="T9" fmla="*/ 2 h 91"/>
                <a:gd name="T10" fmla="*/ 3 w 195"/>
                <a:gd name="T11" fmla="*/ 9 h 91"/>
                <a:gd name="T12" fmla="*/ 90 w 195"/>
                <a:gd name="T13" fmla="*/ 46 h 91"/>
                <a:gd name="T14" fmla="*/ 188 w 195"/>
                <a:gd name="T15" fmla="*/ 91 h 91"/>
                <a:gd name="T16" fmla="*/ 191 w 195"/>
                <a:gd name="T17" fmla="*/ 84 h 91"/>
                <a:gd name="T18" fmla="*/ 189 w 195"/>
                <a:gd name="T19" fmla="*/ 84 h 91"/>
                <a:gd name="T20" fmla="*/ 188 w 195"/>
                <a:gd name="T21"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5" h="91">
                  <a:moveTo>
                    <a:pt x="188" y="91"/>
                  </a:moveTo>
                  <a:cubicBezTo>
                    <a:pt x="188" y="91"/>
                    <a:pt x="189" y="91"/>
                    <a:pt x="189" y="91"/>
                  </a:cubicBezTo>
                  <a:cubicBezTo>
                    <a:pt x="192" y="91"/>
                    <a:pt x="195" y="86"/>
                    <a:pt x="192" y="84"/>
                  </a:cubicBezTo>
                  <a:cubicBezTo>
                    <a:pt x="160" y="69"/>
                    <a:pt x="127" y="55"/>
                    <a:pt x="95" y="40"/>
                  </a:cubicBezTo>
                  <a:cubicBezTo>
                    <a:pt x="67" y="26"/>
                    <a:pt x="34" y="19"/>
                    <a:pt x="8" y="2"/>
                  </a:cubicBezTo>
                  <a:cubicBezTo>
                    <a:pt x="5" y="0"/>
                    <a:pt x="0" y="6"/>
                    <a:pt x="3" y="9"/>
                  </a:cubicBezTo>
                  <a:cubicBezTo>
                    <a:pt x="30" y="26"/>
                    <a:pt x="62" y="32"/>
                    <a:pt x="90" y="46"/>
                  </a:cubicBezTo>
                  <a:cubicBezTo>
                    <a:pt x="122" y="62"/>
                    <a:pt x="155" y="76"/>
                    <a:pt x="188" y="91"/>
                  </a:cubicBezTo>
                  <a:cubicBezTo>
                    <a:pt x="189" y="89"/>
                    <a:pt x="190" y="86"/>
                    <a:pt x="191" y="84"/>
                  </a:cubicBezTo>
                  <a:cubicBezTo>
                    <a:pt x="190" y="84"/>
                    <a:pt x="190" y="84"/>
                    <a:pt x="189" y="84"/>
                  </a:cubicBezTo>
                  <a:cubicBezTo>
                    <a:pt x="186" y="84"/>
                    <a:pt x="183" y="91"/>
                    <a:pt x="188" y="91"/>
                  </a:cubicBezTo>
                  <a:close/>
                </a:path>
              </a:pathLst>
            </a:custGeom>
            <a:grpFill/>
            <a:ln>
              <a:solidFill>
                <a:schemeClr val="accent2"/>
              </a:solidFill>
            </a:ln>
          </p:spPr>
          <p:txBody>
            <a:bodyPr vert="horz" wrap="square" lIns="91440" tIns="45720" rIns="91440" bIns="45720" numCol="1" anchor="t" anchorCtr="0" compatLnSpc="1"/>
            <a:lstStyle/>
            <a:p>
              <a:endParaRPr lang="zh-CN" altLang="en-US"/>
            </a:p>
          </p:txBody>
        </p:sp>
        <p:sp>
          <p:nvSpPr>
            <p:cNvPr id="61" name="Freeform 13"/>
            <p:cNvSpPr/>
            <p:nvPr/>
          </p:nvSpPr>
          <p:spPr bwMode="auto">
            <a:xfrm>
              <a:off x="4024313" y="3409951"/>
              <a:ext cx="255588" cy="136525"/>
            </a:xfrm>
            <a:custGeom>
              <a:avLst/>
              <a:gdLst>
                <a:gd name="T0" fmla="*/ 64 w 68"/>
                <a:gd name="T1" fmla="*/ 27 h 36"/>
                <a:gd name="T2" fmla="*/ 7 w 68"/>
                <a:gd name="T3" fmla="*/ 2 h 36"/>
                <a:gd name="T4" fmla="*/ 3 w 68"/>
                <a:gd name="T5" fmla="*/ 9 h 36"/>
                <a:gd name="T6" fmla="*/ 28 w 68"/>
                <a:gd name="T7" fmla="*/ 33 h 36"/>
                <a:gd name="T8" fmla="*/ 35 w 68"/>
                <a:gd name="T9" fmla="*/ 28 h 36"/>
                <a:gd name="T10" fmla="*/ 7 w 68"/>
                <a:gd name="T11" fmla="*/ 4 h 36"/>
                <a:gd name="T12" fmla="*/ 3 w 68"/>
                <a:gd name="T13" fmla="*/ 11 h 36"/>
                <a:gd name="T14" fmla="*/ 26 w 68"/>
                <a:gd name="T15" fmla="*/ 17 h 36"/>
                <a:gd name="T16" fmla="*/ 52 w 68"/>
                <a:gd name="T17" fmla="*/ 17 h 36"/>
                <a:gd name="T18" fmla="*/ 53 w 68"/>
                <a:gd name="T19" fmla="*/ 9 h 36"/>
                <a:gd name="T20" fmla="*/ 31 w 68"/>
                <a:gd name="T21" fmla="*/ 9 h 36"/>
                <a:gd name="T22" fmla="*/ 7 w 68"/>
                <a:gd name="T23" fmla="*/ 4 h 36"/>
                <a:gd name="T24" fmla="*/ 3 w 68"/>
                <a:gd name="T25" fmla="*/ 11 h 36"/>
                <a:gd name="T26" fmla="*/ 29 w 68"/>
                <a:gd name="T27" fmla="*/ 33 h 36"/>
                <a:gd name="T28" fmla="*/ 35 w 68"/>
                <a:gd name="T29" fmla="*/ 29 h 36"/>
                <a:gd name="T30" fmla="*/ 7 w 68"/>
                <a:gd name="T31" fmla="*/ 1 h 36"/>
                <a:gd name="T32" fmla="*/ 3 w 68"/>
                <a:gd name="T33" fmla="*/ 8 h 36"/>
                <a:gd name="T34" fmla="*/ 59 w 68"/>
                <a:gd name="T35" fmla="*/ 34 h 36"/>
                <a:gd name="T36" fmla="*/ 64 w 68"/>
                <a:gd name="T37" fmla="*/ 27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8" h="36">
                  <a:moveTo>
                    <a:pt x="64" y="27"/>
                  </a:moveTo>
                  <a:cubicBezTo>
                    <a:pt x="45" y="18"/>
                    <a:pt x="26" y="11"/>
                    <a:pt x="7" y="2"/>
                  </a:cubicBezTo>
                  <a:cubicBezTo>
                    <a:pt x="6" y="4"/>
                    <a:pt x="5" y="6"/>
                    <a:pt x="3" y="9"/>
                  </a:cubicBezTo>
                  <a:cubicBezTo>
                    <a:pt x="12" y="12"/>
                    <a:pt x="26" y="23"/>
                    <a:pt x="28" y="33"/>
                  </a:cubicBezTo>
                  <a:cubicBezTo>
                    <a:pt x="30" y="31"/>
                    <a:pt x="32" y="29"/>
                    <a:pt x="35" y="28"/>
                  </a:cubicBezTo>
                  <a:cubicBezTo>
                    <a:pt x="26" y="19"/>
                    <a:pt x="17" y="12"/>
                    <a:pt x="7" y="4"/>
                  </a:cubicBezTo>
                  <a:cubicBezTo>
                    <a:pt x="6" y="6"/>
                    <a:pt x="5" y="9"/>
                    <a:pt x="3" y="11"/>
                  </a:cubicBezTo>
                  <a:cubicBezTo>
                    <a:pt x="11" y="12"/>
                    <a:pt x="18" y="16"/>
                    <a:pt x="26" y="17"/>
                  </a:cubicBezTo>
                  <a:cubicBezTo>
                    <a:pt x="34" y="18"/>
                    <a:pt x="43" y="17"/>
                    <a:pt x="52" y="17"/>
                  </a:cubicBezTo>
                  <a:cubicBezTo>
                    <a:pt x="55" y="17"/>
                    <a:pt x="58" y="9"/>
                    <a:pt x="53" y="9"/>
                  </a:cubicBezTo>
                  <a:cubicBezTo>
                    <a:pt x="46" y="9"/>
                    <a:pt x="39" y="9"/>
                    <a:pt x="31" y="9"/>
                  </a:cubicBezTo>
                  <a:cubicBezTo>
                    <a:pt x="23" y="9"/>
                    <a:pt x="15" y="5"/>
                    <a:pt x="7" y="4"/>
                  </a:cubicBezTo>
                  <a:cubicBezTo>
                    <a:pt x="3" y="3"/>
                    <a:pt x="0" y="8"/>
                    <a:pt x="3" y="11"/>
                  </a:cubicBezTo>
                  <a:cubicBezTo>
                    <a:pt x="12" y="18"/>
                    <a:pt x="21" y="25"/>
                    <a:pt x="29" y="33"/>
                  </a:cubicBezTo>
                  <a:cubicBezTo>
                    <a:pt x="31" y="36"/>
                    <a:pt x="36" y="32"/>
                    <a:pt x="35" y="29"/>
                  </a:cubicBezTo>
                  <a:cubicBezTo>
                    <a:pt x="32" y="17"/>
                    <a:pt x="17" y="6"/>
                    <a:pt x="7" y="1"/>
                  </a:cubicBezTo>
                  <a:cubicBezTo>
                    <a:pt x="3" y="0"/>
                    <a:pt x="0" y="7"/>
                    <a:pt x="3" y="8"/>
                  </a:cubicBezTo>
                  <a:cubicBezTo>
                    <a:pt x="21" y="17"/>
                    <a:pt x="41" y="25"/>
                    <a:pt x="59" y="34"/>
                  </a:cubicBezTo>
                  <a:cubicBezTo>
                    <a:pt x="63" y="36"/>
                    <a:pt x="68" y="29"/>
                    <a:pt x="64" y="27"/>
                  </a:cubicBezTo>
                  <a:close/>
                </a:path>
              </a:pathLst>
            </a:custGeom>
            <a:grpFill/>
            <a:ln>
              <a:solidFill>
                <a:schemeClr val="accent2"/>
              </a:solidFill>
            </a:ln>
          </p:spPr>
          <p:txBody>
            <a:bodyPr vert="horz" wrap="square" lIns="91440" tIns="45720" rIns="91440" bIns="45720" numCol="1" anchor="t" anchorCtr="0" compatLnSpc="1"/>
            <a:lstStyle/>
            <a:p>
              <a:endParaRPr lang="zh-CN" altLang="en-US"/>
            </a:p>
          </p:txBody>
        </p:sp>
      </p:grpSp>
      <p:sp>
        <p:nvSpPr>
          <p:cNvPr id="69" name="文本框 68"/>
          <p:cNvSpPr txBox="1"/>
          <p:nvPr/>
        </p:nvSpPr>
        <p:spPr>
          <a:xfrm>
            <a:off x="-1" y="2232681"/>
            <a:ext cx="3172194" cy="561692"/>
          </a:xfrm>
          <a:prstGeom prst="rect">
            <a:avLst/>
          </a:prstGeom>
          <a:noFill/>
        </p:spPr>
        <p:txBody>
          <a:bodyPr wrap="square" lIns="68580" tIns="34290" rIns="68580" bIns="34290" rtlCol="0">
            <a:spAutoFit/>
          </a:bodyPr>
          <a:lstStyle/>
          <a:p>
            <a:pPr marL="285750" indent="-285750">
              <a:buFont typeface="Arial" panose="020B0604020202020204" pitchFamily="34" charset="0"/>
              <a:buChar char="•"/>
            </a:pPr>
            <a:endParaRPr lang="en-US" altLang="zh-CN" sz="1600" dirty="0" smtClean="0">
              <a:solidFill>
                <a:schemeClr val="tx1">
                  <a:lumMod val="50000"/>
                  <a:lumOff val="50000"/>
                </a:schemeClr>
              </a:solidFill>
              <a:latin typeface="Times New Roman" panose="02020603050405020304" pitchFamily="18" charset="0"/>
              <a:ea typeface="微软雅黑" panose="020B0503020204020204" pitchFamily="34" charset="-122"/>
              <a:cs typeface="Times New Roman" panose="02020603050405020304" pitchFamily="18" charset="0"/>
            </a:endParaRPr>
          </a:p>
          <a:p>
            <a:pPr marL="285750" indent="-285750">
              <a:buFont typeface="Arial" panose="020B0604020202020204" pitchFamily="34" charset="0"/>
              <a:buChar char="•"/>
            </a:pPr>
            <a:endParaRPr lang="zh-CN" altLang="en-US" sz="1600" dirty="0">
              <a:solidFill>
                <a:schemeClr val="tx1">
                  <a:lumMod val="50000"/>
                  <a:lumOff val="50000"/>
                </a:schemeClr>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nvGrpSpPr>
          <p:cNvPr id="5" name="组合 74"/>
          <p:cNvGrpSpPr/>
          <p:nvPr/>
        </p:nvGrpSpPr>
        <p:grpSpPr>
          <a:xfrm rot="9383459">
            <a:off x="3245334" y="2186527"/>
            <a:ext cx="1590772" cy="773152"/>
            <a:chOff x="4024313" y="3409951"/>
            <a:chExt cx="954881" cy="442913"/>
          </a:xfrm>
          <a:solidFill>
            <a:schemeClr val="accent2"/>
          </a:solidFill>
        </p:grpSpPr>
        <p:sp>
          <p:nvSpPr>
            <p:cNvPr id="76" name="Freeform 12"/>
            <p:cNvSpPr/>
            <p:nvPr/>
          </p:nvSpPr>
          <p:spPr bwMode="auto">
            <a:xfrm>
              <a:off x="4242594" y="3509964"/>
              <a:ext cx="736600" cy="342900"/>
            </a:xfrm>
            <a:custGeom>
              <a:avLst/>
              <a:gdLst>
                <a:gd name="T0" fmla="*/ 188 w 195"/>
                <a:gd name="T1" fmla="*/ 91 h 91"/>
                <a:gd name="T2" fmla="*/ 189 w 195"/>
                <a:gd name="T3" fmla="*/ 91 h 91"/>
                <a:gd name="T4" fmla="*/ 192 w 195"/>
                <a:gd name="T5" fmla="*/ 84 h 91"/>
                <a:gd name="T6" fmla="*/ 95 w 195"/>
                <a:gd name="T7" fmla="*/ 40 h 91"/>
                <a:gd name="T8" fmla="*/ 8 w 195"/>
                <a:gd name="T9" fmla="*/ 2 h 91"/>
                <a:gd name="T10" fmla="*/ 3 w 195"/>
                <a:gd name="T11" fmla="*/ 9 h 91"/>
                <a:gd name="T12" fmla="*/ 90 w 195"/>
                <a:gd name="T13" fmla="*/ 46 h 91"/>
                <a:gd name="T14" fmla="*/ 188 w 195"/>
                <a:gd name="T15" fmla="*/ 91 h 91"/>
                <a:gd name="T16" fmla="*/ 191 w 195"/>
                <a:gd name="T17" fmla="*/ 84 h 91"/>
                <a:gd name="T18" fmla="*/ 189 w 195"/>
                <a:gd name="T19" fmla="*/ 84 h 91"/>
                <a:gd name="T20" fmla="*/ 188 w 195"/>
                <a:gd name="T21"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5" h="91">
                  <a:moveTo>
                    <a:pt x="188" y="91"/>
                  </a:moveTo>
                  <a:cubicBezTo>
                    <a:pt x="188" y="91"/>
                    <a:pt x="189" y="91"/>
                    <a:pt x="189" y="91"/>
                  </a:cubicBezTo>
                  <a:cubicBezTo>
                    <a:pt x="192" y="91"/>
                    <a:pt x="195" y="86"/>
                    <a:pt x="192" y="84"/>
                  </a:cubicBezTo>
                  <a:cubicBezTo>
                    <a:pt x="160" y="69"/>
                    <a:pt x="127" y="55"/>
                    <a:pt x="95" y="40"/>
                  </a:cubicBezTo>
                  <a:cubicBezTo>
                    <a:pt x="67" y="26"/>
                    <a:pt x="34" y="19"/>
                    <a:pt x="8" y="2"/>
                  </a:cubicBezTo>
                  <a:cubicBezTo>
                    <a:pt x="5" y="0"/>
                    <a:pt x="0" y="6"/>
                    <a:pt x="3" y="9"/>
                  </a:cubicBezTo>
                  <a:cubicBezTo>
                    <a:pt x="30" y="26"/>
                    <a:pt x="62" y="32"/>
                    <a:pt x="90" y="46"/>
                  </a:cubicBezTo>
                  <a:cubicBezTo>
                    <a:pt x="122" y="62"/>
                    <a:pt x="155" y="76"/>
                    <a:pt x="188" y="91"/>
                  </a:cubicBezTo>
                  <a:cubicBezTo>
                    <a:pt x="189" y="89"/>
                    <a:pt x="190" y="86"/>
                    <a:pt x="191" y="84"/>
                  </a:cubicBezTo>
                  <a:cubicBezTo>
                    <a:pt x="190" y="84"/>
                    <a:pt x="190" y="84"/>
                    <a:pt x="189" y="84"/>
                  </a:cubicBezTo>
                  <a:cubicBezTo>
                    <a:pt x="186" y="84"/>
                    <a:pt x="183" y="91"/>
                    <a:pt x="188" y="91"/>
                  </a:cubicBezTo>
                  <a:close/>
                </a:path>
              </a:pathLst>
            </a:custGeom>
            <a:grpFill/>
            <a:ln>
              <a:solidFill>
                <a:schemeClr val="accent2"/>
              </a:solidFill>
            </a:ln>
          </p:spPr>
          <p:txBody>
            <a:bodyPr vert="horz" wrap="square" lIns="91440" tIns="45720" rIns="91440" bIns="45720" numCol="1" anchor="t" anchorCtr="0" compatLnSpc="1"/>
            <a:lstStyle/>
            <a:p>
              <a:endParaRPr lang="zh-CN" altLang="en-US"/>
            </a:p>
          </p:txBody>
        </p:sp>
        <p:sp>
          <p:nvSpPr>
            <p:cNvPr id="77" name="Freeform 13"/>
            <p:cNvSpPr/>
            <p:nvPr/>
          </p:nvSpPr>
          <p:spPr bwMode="auto">
            <a:xfrm>
              <a:off x="4024313" y="3409951"/>
              <a:ext cx="255588" cy="136525"/>
            </a:xfrm>
            <a:custGeom>
              <a:avLst/>
              <a:gdLst>
                <a:gd name="T0" fmla="*/ 64 w 68"/>
                <a:gd name="T1" fmla="*/ 27 h 36"/>
                <a:gd name="T2" fmla="*/ 7 w 68"/>
                <a:gd name="T3" fmla="*/ 2 h 36"/>
                <a:gd name="T4" fmla="*/ 3 w 68"/>
                <a:gd name="T5" fmla="*/ 9 h 36"/>
                <a:gd name="T6" fmla="*/ 28 w 68"/>
                <a:gd name="T7" fmla="*/ 33 h 36"/>
                <a:gd name="T8" fmla="*/ 35 w 68"/>
                <a:gd name="T9" fmla="*/ 28 h 36"/>
                <a:gd name="T10" fmla="*/ 7 w 68"/>
                <a:gd name="T11" fmla="*/ 4 h 36"/>
                <a:gd name="T12" fmla="*/ 3 w 68"/>
                <a:gd name="T13" fmla="*/ 11 h 36"/>
                <a:gd name="T14" fmla="*/ 26 w 68"/>
                <a:gd name="T15" fmla="*/ 17 h 36"/>
                <a:gd name="T16" fmla="*/ 52 w 68"/>
                <a:gd name="T17" fmla="*/ 17 h 36"/>
                <a:gd name="T18" fmla="*/ 53 w 68"/>
                <a:gd name="T19" fmla="*/ 9 h 36"/>
                <a:gd name="T20" fmla="*/ 31 w 68"/>
                <a:gd name="T21" fmla="*/ 9 h 36"/>
                <a:gd name="T22" fmla="*/ 7 w 68"/>
                <a:gd name="T23" fmla="*/ 4 h 36"/>
                <a:gd name="T24" fmla="*/ 3 w 68"/>
                <a:gd name="T25" fmla="*/ 11 h 36"/>
                <a:gd name="T26" fmla="*/ 29 w 68"/>
                <a:gd name="T27" fmla="*/ 33 h 36"/>
                <a:gd name="T28" fmla="*/ 35 w 68"/>
                <a:gd name="T29" fmla="*/ 29 h 36"/>
                <a:gd name="T30" fmla="*/ 7 w 68"/>
                <a:gd name="T31" fmla="*/ 1 h 36"/>
                <a:gd name="T32" fmla="*/ 3 w 68"/>
                <a:gd name="T33" fmla="*/ 8 h 36"/>
                <a:gd name="T34" fmla="*/ 59 w 68"/>
                <a:gd name="T35" fmla="*/ 34 h 36"/>
                <a:gd name="T36" fmla="*/ 64 w 68"/>
                <a:gd name="T37" fmla="*/ 27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8" h="36">
                  <a:moveTo>
                    <a:pt x="64" y="27"/>
                  </a:moveTo>
                  <a:cubicBezTo>
                    <a:pt x="45" y="18"/>
                    <a:pt x="26" y="11"/>
                    <a:pt x="7" y="2"/>
                  </a:cubicBezTo>
                  <a:cubicBezTo>
                    <a:pt x="6" y="4"/>
                    <a:pt x="5" y="6"/>
                    <a:pt x="3" y="9"/>
                  </a:cubicBezTo>
                  <a:cubicBezTo>
                    <a:pt x="12" y="12"/>
                    <a:pt x="26" y="23"/>
                    <a:pt x="28" y="33"/>
                  </a:cubicBezTo>
                  <a:cubicBezTo>
                    <a:pt x="30" y="31"/>
                    <a:pt x="32" y="29"/>
                    <a:pt x="35" y="28"/>
                  </a:cubicBezTo>
                  <a:cubicBezTo>
                    <a:pt x="26" y="19"/>
                    <a:pt x="17" y="12"/>
                    <a:pt x="7" y="4"/>
                  </a:cubicBezTo>
                  <a:cubicBezTo>
                    <a:pt x="6" y="6"/>
                    <a:pt x="5" y="9"/>
                    <a:pt x="3" y="11"/>
                  </a:cubicBezTo>
                  <a:cubicBezTo>
                    <a:pt x="11" y="12"/>
                    <a:pt x="18" y="16"/>
                    <a:pt x="26" y="17"/>
                  </a:cubicBezTo>
                  <a:cubicBezTo>
                    <a:pt x="34" y="18"/>
                    <a:pt x="43" y="17"/>
                    <a:pt x="52" y="17"/>
                  </a:cubicBezTo>
                  <a:cubicBezTo>
                    <a:pt x="55" y="17"/>
                    <a:pt x="58" y="9"/>
                    <a:pt x="53" y="9"/>
                  </a:cubicBezTo>
                  <a:cubicBezTo>
                    <a:pt x="46" y="9"/>
                    <a:pt x="39" y="9"/>
                    <a:pt x="31" y="9"/>
                  </a:cubicBezTo>
                  <a:cubicBezTo>
                    <a:pt x="23" y="9"/>
                    <a:pt x="15" y="5"/>
                    <a:pt x="7" y="4"/>
                  </a:cubicBezTo>
                  <a:cubicBezTo>
                    <a:pt x="3" y="3"/>
                    <a:pt x="0" y="8"/>
                    <a:pt x="3" y="11"/>
                  </a:cubicBezTo>
                  <a:cubicBezTo>
                    <a:pt x="12" y="18"/>
                    <a:pt x="21" y="25"/>
                    <a:pt x="29" y="33"/>
                  </a:cubicBezTo>
                  <a:cubicBezTo>
                    <a:pt x="31" y="36"/>
                    <a:pt x="36" y="32"/>
                    <a:pt x="35" y="29"/>
                  </a:cubicBezTo>
                  <a:cubicBezTo>
                    <a:pt x="32" y="17"/>
                    <a:pt x="17" y="6"/>
                    <a:pt x="7" y="1"/>
                  </a:cubicBezTo>
                  <a:cubicBezTo>
                    <a:pt x="3" y="0"/>
                    <a:pt x="0" y="7"/>
                    <a:pt x="3" y="8"/>
                  </a:cubicBezTo>
                  <a:cubicBezTo>
                    <a:pt x="21" y="17"/>
                    <a:pt x="41" y="25"/>
                    <a:pt x="59" y="34"/>
                  </a:cubicBezTo>
                  <a:cubicBezTo>
                    <a:pt x="63" y="36"/>
                    <a:pt x="68" y="29"/>
                    <a:pt x="64" y="27"/>
                  </a:cubicBezTo>
                  <a:close/>
                </a:path>
              </a:pathLst>
            </a:custGeom>
            <a:grpFill/>
            <a:ln>
              <a:solidFill>
                <a:schemeClr val="accent2"/>
              </a:solidFill>
            </a:ln>
          </p:spPr>
          <p:txBody>
            <a:bodyPr vert="horz" wrap="square" lIns="91440" tIns="45720" rIns="91440" bIns="45720" numCol="1" anchor="t" anchorCtr="0" compatLnSpc="1"/>
            <a:lstStyle/>
            <a:p>
              <a:endParaRPr lang="zh-CN" altLang="en-US"/>
            </a:p>
          </p:txBody>
        </p:sp>
      </p:grpSp>
      <p:grpSp>
        <p:nvGrpSpPr>
          <p:cNvPr id="49" name="组合 58"/>
          <p:cNvGrpSpPr/>
          <p:nvPr/>
        </p:nvGrpSpPr>
        <p:grpSpPr>
          <a:xfrm rot="9365333">
            <a:off x="5501494" y="2445859"/>
            <a:ext cx="1445080" cy="693248"/>
            <a:chOff x="4024313" y="3409951"/>
            <a:chExt cx="954881" cy="442913"/>
          </a:xfrm>
          <a:solidFill>
            <a:schemeClr val="accent2"/>
          </a:solidFill>
        </p:grpSpPr>
        <p:sp>
          <p:nvSpPr>
            <p:cNvPr id="50" name="Freeform 12"/>
            <p:cNvSpPr/>
            <p:nvPr/>
          </p:nvSpPr>
          <p:spPr bwMode="auto">
            <a:xfrm>
              <a:off x="4242594" y="3509964"/>
              <a:ext cx="736600" cy="342900"/>
            </a:xfrm>
            <a:custGeom>
              <a:avLst/>
              <a:gdLst>
                <a:gd name="T0" fmla="*/ 188 w 195"/>
                <a:gd name="T1" fmla="*/ 91 h 91"/>
                <a:gd name="T2" fmla="*/ 189 w 195"/>
                <a:gd name="T3" fmla="*/ 91 h 91"/>
                <a:gd name="T4" fmla="*/ 192 w 195"/>
                <a:gd name="T5" fmla="*/ 84 h 91"/>
                <a:gd name="T6" fmla="*/ 95 w 195"/>
                <a:gd name="T7" fmla="*/ 40 h 91"/>
                <a:gd name="T8" fmla="*/ 8 w 195"/>
                <a:gd name="T9" fmla="*/ 2 h 91"/>
                <a:gd name="T10" fmla="*/ 3 w 195"/>
                <a:gd name="T11" fmla="*/ 9 h 91"/>
                <a:gd name="T12" fmla="*/ 90 w 195"/>
                <a:gd name="T13" fmla="*/ 46 h 91"/>
                <a:gd name="T14" fmla="*/ 188 w 195"/>
                <a:gd name="T15" fmla="*/ 91 h 91"/>
                <a:gd name="T16" fmla="*/ 191 w 195"/>
                <a:gd name="T17" fmla="*/ 84 h 91"/>
                <a:gd name="T18" fmla="*/ 189 w 195"/>
                <a:gd name="T19" fmla="*/ 84 h 91"/>
                <a:gd name="T20" fmla="*/ 188 w 195"/>
                <a:gd name="T21"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5" h="91">
                  <a:moveTo>
                    <a:pt x="188" y="91"/>
                  </a:moveTo>
                  <a:cubicBezTo>
                    <a:pt x="188" y="91"/>
                    <a:pt x="189" y="91"/>
                    <a:pt x="189" y="91"/>
                  </a:cubicBezTo>
                  <a:cubicBezTo>
                    <a:pt x="192" y="91"/>
                    <a:pt x="195" y="86"/>
                    <a:pt x="192" y="84"/>
                  </a:cubicBezTo>
                  <a:cubicBezTo>
                    <a:pt x="160" y="69"/>
                    <a:pt x="127" y="55"/>
                    <a:pt x="95" y="40"/>
                  </a:cubicBezTo>
                  <a:cubicBezTo>
                    <a:pt x="67" y="26"/>
                    <a:pt x="34" y="19"/>
                    <a:pt x="8" y="2"/>
                  </a:cubicBezTo>
                  <a:cubicBezTo>
                    <a:pt x="5" y="0"/>
                    <a:pt x="0" y="6"/>
                    <a:pt x="3" y="9"/>
                  </a:cubicBezTo>
                  <a:cubicBezTo>
                    <a:pt x="30" y="26"/>
                    <a:pt x="62" y="32"/>
                    <a:pt x="90" y="46"/>
                  </a:cubicBezTo>
                  <a:cubicBezTo>
                    <a:pt x="122" y="62"/>
                    <a:pt x="155" y="76"/>
                    <a:pt x="188" y="91"/>
                  </a:cubicBezTo>
                  <a:cubicBezTo>
                    <a:pt x="189" y="89"/>
                    <a:pt x="190" y="86"/>
                    <a:pt x="191" y="84"/>
                  </a:cubicBezTo>
                  <a:cubicBezTo>
                    <a:pt x="190" y="84"/>
                    <a:pt x="190" y="84"/>
                    <a:pt x="189" y="84"/>
                  </a:cubicBezTo>
                  <a:cubicBezTo>
                    <a:pt x="186" y="84"/>
                    <a:pt x="183" y="91"/>
                    <a:pt x="188" y="91"/>
                  </a:cubicBezTo>
                  <a:close/>
                </a:path>
              </a:pathLst>
            </a:custGeom>
            <a:grpFill/>
            <a:ln>
              <a:solidFill>
                <a:schemeClr val="accent2"/>
              </a:solidFill>
            </a:ln>
          </p:spPr>
          <p:txBody>
            <a:bodyPr vert="horz" wrap="square" lIns="91440" tIns="45720" rIns="91440" bIns="45720" numCol="1" anchor="t" anchorCtr="0" compatLnSpc="1"/>
            <a:lstStyle/>
            <a:p>
              <a:endParaRPr lang="zh-CN" altLang="en-US"/>
            </a:p>
          </p:txBody>
        </p:sp>
        <p:sp>
          <p:nvSpPr>
            <p:cNvPr id="51" name="Freeform 13"/>
            <p:cNvSpPr/>
            <p:nvPr/>
          </p:nvSpPr>
          <p:spPr bwMode="auto">
            <a:xfrm>
              <a:off x="4024313" y="3409951"/>
              <a:ext cx="255588" cy="136525"/>
            </a:xfrm>
            <a:custGeom>
              <a:avLst/>
              <a:gdLst>
                <a:gd name="T0" fmla="*/ 64 w 68"/>
                <a:gd name="T1" fmla="*/ 27 h 36"/>
                <a:gd name="T2" fmla="*/ 7 w 68"/>
                <a:gd name="T3" fmla="*/ 2 h 36"/>
                <a:gd name="T4" fmla="*/ 3 w 68"/>
                <a:gd name="T5" fmla="*/ 9 h 36"/>
                <a:gd name="T6" fmla="*/ 28 w 68"/>
                <a:gd name="T7" fmla="*/ 33 h 36"/>
                <a:gd name="T8" fmla="*/ 35 w 68"/>
                <a:gd name="T9" fmla="*/ 28 h 36"/>
                <a:gd name="T10" fmla="*/ 7 w 68"/>
                <a:gd name="T11" fmla="*/ 4 h 36"/>
                <a:gd name="T12" fmla="*/ 3 w 68"/>
                <a:gd name="T13" fmla="*/ 11 h 36"/>
                <a:gd name="T14" fmla="*/ 26 w 68"/>
                <a:gd name="T15" fmla="*/ 17 h 36"/>
                <a:gd name="T16" fmla="*/ 52 w 68"/>
                <a:gd name="T17" fmla="*/ 17 h 36"/>
                <a:gd name="T18" fmla="*/ 53 w 68"/>
                <a:gd name="T19" fmla="*/ 9 h 36"/>
                <a:gd name="T20" fmla="*/ 31 w 68"/>
                <a:gd name="T21" fmla="*/ 9 h 36"/>
                <a:gd name="T22" fmla="*/ 7 w 68"/>
                <a:gd name="T23" fmla="*/ 4 h 36"/>
                <a:gd name="T24" fmla="*/ 3 w 68"/>
                <a:gd name="T25" fmla="*/ 11 h 36"/>
                <a:gd name="T26" fmla="*/ 29 w 68"/>
                <a:gd name="T27" fmla="*/ 33 h 36"/>
                <a:gd name="T28" fmla="*/ 35 w 68"/>
                <a:gd name="T29" fmla="*/ 29 h 36"/>
                <a:gd name="T30" fmla="*/ 7 w 68"/>
                <a:gd name="T31" fmla="*/ 1 h 36"/>
                <a:gd name="T32" fmla="*/ 3 w 68"/>
                <a:gd name="T33" fmla="*/ 8 h 36"/>
                <a:gd name="T34" fmla="*/ 59 w 68"/>
                <a:gd name="T35" fmla="*/ 34 h 36"/>
                <a:gd name="T36" fmla="*/ 64 w 68"/>
                <a:gd name="T37" fmla="*/ 27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8" h="36">
                  <a:moveTo>
                    <a:pt x="64" y="27"/>
                  </a:moveTo>
                  <a:cubicBezTo>
                    <a:pt x="45" y="18"/>
                    <a:pt x="26" y="11"/>
                    <a:pt x="7" y="2"/>
                  </a:cubicBezTo>
                  <a:cubicBezTo>
                    <a:pt x="6" y="4"/>
                    <a:pt x="5" y="6"/>
                    <a:pt x="3" y="9"/>
                  </a:cubicBezTo>
                  <a:cubicBezTo>
                    <a:pt x="12" y="12"/>
                    <a:pt x="26" y="23"/>
                    <a:pt x="28" y="33"/>
                  </a:cubicBezTo>
                  <a:cubicBezTo>
                    <a:pt x="30" y="31"/>
                    <a:pt x="32" y="29"/>
                    <a:pt x="35" y="28"/>
                  </a:cubicBezTo>
                  <a:cubicBezTo>
                    <a:pt x="26" y="19"/>
                    <a:pt x="17" y="12"/>
                    <a:pt x="7" y="4"/>
                  </a:cubicBezTo>
                  <a:cubicBezTo>
                    <a:pt x="6" y="6"/>
                    <a:pt x="5" y="9"/>
                    <a:pt x="3" y="11"/>
                  </a:cubicBezTo>
                  <a:cubicBezTo>
                    <a:pt x="11" y="12"/>
                    <a:pt x="18" y="16"/>
                    <a:pt x="26" y="17"/>
                  </a:cubicBezTo>
                  <a:cubicBezTo>
                    <a:pt x="34" y="18"/>
                    <a:pt x="43" y="17"/>
                    <a:pt x="52" y="17"/>
                  </a:cubicBezTo>
                  <a:cubicBezTo>
                    <a:pt x="55" y="17"/>
                    <a:pt x="58" y="9"/>
                    <a:pt x="53" y="9"/>
                  </a:cubicBezTo>
                  <a:cubicBezTo>
                    <a:pt x="46" y="9"/>
                    <a:pt x="39" y="9"/>
                    <a:pt x="31" y="9"/>
                  </a:cubicBezTo>
                  <a:cubicBezTo>
                    <a:pt x="23" y="9"/>
                    <a:pt x="15" y="5"/>
                    <a:pt x="7" y="4"/>
                  </a:cubicBezTo>
                  <a:cubicBezTo>
                    <a:pt x="3" y="3"/>
                    <a:pt x="0" y="8"/>
                    <a:pt x="3" y="11"/>
                  </a:cubicBezTo>
                  <a:cubicBezTo>
                    <a:pt x="12" y="18"/>
                    <a:pt x="21" y="25"/>
                    <a:pt x="29" y="33"/>
                  </a:cubicBezTo>
                  <a:cubicBezTo>
                    <a:pt x="31" y="36"/>
                    <a:pt x="36" y="32"/>
                    <a:pt x="35" y="29"/>
                  </a:cubicBezTo>
                  <a:cubicBezTo>
                    <a:pt x="32" y="17"/>
                    <a:pt x="17" y="6"/>
                    <a:pt x="7" y="1"/>
                  </a:cubicBezTo>
                  <a:cubicBezTo>
                    <a:pt x="3" y="0"/>
                    <a:pt x="0" y="7"/>
                    <a:pt x="3" y="8"/>
                  </a:cubicBezTo>
                  <a:cubicBezTo>
                    <a:pt x="21" y="17"/>
                    <a:pt x="41" y="25"/>
                    <a:pt x="59" y="34"/>
                  </a:cubicBezTo>
                  <a:cubicBezTo>
                    <a:pt x="63" y="36"/>
                    <a:pt x="68" y="29"/>
                    <a:pt x="64" y="27"/>
                  </a:cubicBezTo>
                  <a:close/>
                </a:path>
              </a:pathLst>
            </a:custGeom>
            <a:grpFill/>
            <a:ln>
              <a:solidFill>
                <a:schemeClr val="accent2"/>
              </a:solidFill>
            </a:ln>
          </p:spPr>
          <p:txBody>
            <a:bodyPr vert="horz" wrap="square" lIns="91440" tIns="45720" rIns="91440" bIns="45720" numCol="1" anchor="t" anchorCtr="0" compatLnSpc="1"/>
            <a:lstStyle/>
            <a:p>
              <a:endParaRPr lang="zh-CN" altLang="en-US"/>
            </a:p>
          </p:txBody>
        </p:sp>
      </p:grpSp>
      <p:sp>
        <p:nvSpPr>
          <p:cNvPr id="44" name="文本框 88"/>
          <p:cNvSpPr txBox="1">
            <a:spLocks noChangeArrowheads="1"/>
          </p:cNvSpPr>
          <p:nvPr/>
        </p:nvSpPr>
        <p:spPr bwMode="auto">
          <a:xfrm>
            <a:off x="789525" y="1700630"/>
            <a:ext cx="1611817" cy="377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algn="ctr"/>
            <a:r>
              <a:rPr lang="en-US" altLang="zh-CN" sz="2000" b="1" dirty="0" smtClean="0">
                <a:solidFill>
                  <a:schemeClr val="tx1">
                    <a:lumMod val="75000"/>
                    <a:lumOff val="25000"/>
                  </a:schemeClr>
                </a:solidFill>
                <a:latin typeface="Times New Roman" panose="02020603050405020304" pitchFamily="18" charset="0"/>
                <a:ea typeface="方正静蕾简体" panose="03000509000000000000" pitchFamily="65" charset="-122"/>
                <a:cs typeface="Times New Roman" panose="02020603050405020304" pitchFamily="18" charset="0"/>
              </a:rPr>
              <a:t>Motivating</a:t>
            </a:r>
            <a:endParaRPr lang="zh-CN" altLang="en-US" sz="2000" b="1" dirty="0">
              <a:solidFill>
                <a:schemeClr val="tx1">
                  <a:lumMod val="75000"/>
                  <a:lumOff val="25000"/>
                </a:schemeClr>
              </a:solidFill>
              <a:latin typeface="Times New Roman" panose="02020603050405020304" pitchFamily="18" charset="0"/>
              <a:ea typeface="方正静蕾简体" panose="03000509000000000000" pitchFamily="65" charset="-122"/>
              <a:cs typeface="Times New Roman" panose="02020603050405020304" pitchFamily="18" charset="0"/>
            </a:endParaRPr>
          </a:p>
        </p:txBody>
      </p:sp>
      <p:sp>
        <p:nvSpPr>
          <p:cNvPr id="45" name="文本框 88"/>
          <p:cNvSpPr txBox="1">
            <a:spLocks noChangeArrowheads="1"/>
          </p:cNvSpPr>
          <p:nvPr/>
        </p:nvSpPr>
        <p:spPr bwMode="auto">
          <a:xfrm>
            <a:off x="3296978" y="2106438"/>
            <a:ext cx="1324796" cy="377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algn="ctr"/>
            <a:r>
              <a:rPr lang="en-US" altLang="zh-CN" sz="2000" b="1" dirty="0" smtClean="0">
                <a:solidFill>
                  <a:schemeClr val="tx1">
                    <a:lumMod val="75000"/>
                    <a:lumOff val="25000"/>
                  </a:schemeClr>
                </a:solidFill>
                <a:latin typeface="Times New Roman" panose="02020603050405020304" pitchFamily="18" charset="0"/>
                <a:ea typeface="方正静蕾简体" panose="03000509000000000000" pitchFamily="65" charset="-122"/>
                <a:cs typeface="Times New Roman" panose="02020603050405020304" pitchFamily="18" charset="0"/>
              </a:rPr>
              <a:t>Enabling</a:t>
            </a:r>
            <a:endParaRPr lang="zh-CN" altLang="en-US" sz="2000" b="1" dirty="0">
              <a:solidFill>
                <a:schemeClr val="tx1">
                  <a:lumMod val="75000"/>
                  <a:lumOff val="25000"/>
                </a:schemeClr>
              </a:solidFill>
              <a:latin typeface="Times New Roman" panose="02020603050405020304" pitchFamily="18" charset="0"/>
              <a:ea typeface="方正静蕾简体" panose="03000509000000000000" pitchFamily="65" charset="-122"/>
              <a:cs typeface="Times New Roman" panose="02020603050405020304" pitchFamily="18" charset="0"/>
            </a:endParaRPr>
          </a:p>
        </p:txBody>
      </p:sp>
      <p:sp>
        <p:nvSpPr>
          <p:cNvPr id="46" name="文本框 88"/>
          <p:cNvSpPr txBox="1">
            <a:spLocks noChangeArrowheads="1"/>
          </p:cNvSpPr>
          <p:nvPr/>
        </p:nvSpPr>
        <p:spPr bwMode="auto">
          <a:xfrm>
            <a:off x="5480153" y="2328698"/>
            <a:ext cx="1324796" cy="377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algn="ctr"/>
            <a:r>
              <a:rPr lang="en-US" altLang="zh-CN" sz="2000" b="1" dirty="0" smtClean="0">
                <a:solidFill>
                  <a:schemeClr val="tx1">
                    <a:lumMod val="75000"/>
                    <a:lumOff val="25000"/>
                  </a:schemeClr>
                </a:solidFill>
                <a:latin typeface="Times New Roman" panose="02020603050405020304" pitchFamily="18" charset="0"/>
                <a:ea typeface="方正静蕾简体" panose="03000509000000000000" pitchFamily="65" charset="-122"/>
                <a:cs typeface="Times New Roman" panose="02020603050405020304" pitchFamily="18" charset="0"/>
              </a:rPr>
              <a:t>Assessing </a:t>
            </a:r>
            <a:endParaRPr lang="zh-CN" altLang="en-US" sz="2000" b="1" dirty="0">
              <a:solidFill>
                <a:schemeClr val="tx1">
                  <a:lumMod val="75000"/>
                  <a:lumOff val="25000"/>
                </a:schemeClr>
              </a:solidFill>
              <a:latin typeface="Times New Roman" panose="02020603050405020304" pitchFamily="18" charset="0"/>
              <a:ea typeface="方正静蕾简体" panose="03000509000000000000" pitchFamily="65" charset="-122"/>
              <a:cs typeface="Times New Roman" panose="02020603050405020304" pitchFamily="18" charset="0"/>
            </a:endParaRPr>
          </a:p>
        </p:txBody>
      </p:sp>
      <p:sp>
        <p:nvSpPr>
          <p:cNvPr id="47" name="矩形 46"/>
          <p:cNvSpPr/>
          <p:nvPr/>
        </p:nvSpPr>
        <p:spPr>
          <a:xfrm>
            <a:off x="2222766" y="762388"/>
            <a:ext cx="4455772" cy="769441"/>
          </a:xfrm>
          <a:prstGeom prst="rect">
            <a:avLst/>
          </a:prstGeom>
        </p:spPr>
        <p:txBody>
          <a:bodyPr wrap="none">
            <a:spAutoFit/>
          </a:bodyPr>
          <a:lstStyle/>
          <a:p>
            <a:r>
              <a:rPr lang="en-US" altLang="zh-CN" sz="2400" b="1" dirty="0"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P</a:t>
            </a:r>
            <a:r>
              <a:rPr lang="en-US" altLang="zh-CN" sz="2400" b="1" dirty="0" smtClean="0">
                <a:solidFill>
                  <a:schemeClr val="accent4"/>
                </a:solidFill>
                <a:latin typeface="Times New Roman" panose="02020603050405020304" pitchFamily="18" charset="0"/>
                <a:ea typeface="微软雅黑" panose="020B0503020204020204" pitchFamily="34" charset="-122"/>
                <a:cs typeface="Times New Roman" panose="02020603050405020304" pitchFamily="18" charset="0"/>
              </a:rPr>
              <a:t>roduction-</a:t>
            </a:r>
            <a:r>
              <a:rPr lang="en-US" altLang="zh-CN" sz="2400" b="1" dirty="0"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O</a:t>
            </a:r>
            <a:r>
              <a:rPr lang="en-US" altLang="zh-CN" sz="2400" b="1" dirty="0" smtClean="0">
                <a:solidFill>
                  <a:schemeClr val="accent4"/>
                </a:solidFill>
                <a:latin typeface="Times New Roman" panose="02020603050405020304" pitchFamily="18" charset="0"/>
                <a:ea typeface="微软雅黑" panose="020B0503020204020204" pitchFamily="34" charset="-122"/>
                <a:cs typeface="Times New Roman" panose="02020603050405020304" pitchFamily="18" charset="0"/>
              </a:rPr>
              <a:t>riented  </a:t>
            </a:r>
            <a:r>
              <a:rPr lang="en-US" altLang="zh-CN" sz="24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A</a:t>
            </a:r>
            <a:r>
              <a:rPr lang="en-US" altLang="zh-CN" sz="2400" b="1" dirty="0">
                <a:solidFill>
                  <a:schemeClr val="accent4"/>
                </a:solidFill>
                <a:latin typeface="Times New Roman" panose="02020603050405020304" pitchFamily="18" charset="0"/>
                <a:ea typeface="微软雅黑" panose="020B0503020204020204" pitchFamily="34" charset="-122"/>
                <a:cs typeface="Times New Roman" panose="02020603050405020304" pitchFamily="18" charset="0"/>
              </a:rPr>
              <a:t>pproach </a:t>
            </a:r>
            <a:endParaRPr lang="en-US" altLang="zh-CN" sz="2400" b="1" dirty="0" smtClean="0">
              <a:solidFill>
                <a:schemeClr val="accent4"/>
              </a:solidFill>
              <a:latin typeface="Times New Roman" panose="02020603050405020304" pitchFamily="18" charset="0"/>
              <a:ea typeface="微软雅黑" panose="020B0503020204020204" pitchFamily="34" charset="-122"/>
              <a:cs typeface="Times New Roman" panose="02020603050405020304" pitchFamily="18" charset="0"/>
            </a:endParaRPr>
          </a:p>
          <a:p>
            <a:pPr algn="ctr"/>
            <a:r>
              <a:rPr lang="en-US" altLang="zh-CN" sz="2000" dirty="0" smtClean="0">
                <a:solidFill>
                  <a:schemeClr val="accent4"/>
                </a:solidFill>
                <a:latin typeface="Times New Roman" panose="02020603050405020304" pitchFamily="18" charset="0"/>
                <a:ea typeface="微软雅黑" panose="020B0503020204020204" pitchFamily="34" charset="-122"/>
                <a:cs typeface="Times New Roman" panose="02020603050405020304" pitchFamily="18" charset="0"/>
              </a:rPr>
              <a:t>(Wen </a:t>
            </a:r>
            <a:r>
              <a:rPr lang="en-US" altLang="zh-CN" sz="2000" dirty="0" err="1" smtClean="0">
                <a:solidFill>
                  <a:schemeClr val="accent4"/>
                </a:solidFill>
                <a:latin typeface="Times New Roman" panose="02020603050405020304" pitchFamily="18" charset="0"/>
                <a:ea typeface="微软雅黑" panose="020B0503020204020204" pitchFamily="34" charset="-122"/>
                <a:cs typeface="Times New Roman" panose="02020603050405020304" pitchFamily="18" charset="0"/>
              </a:rPr>
              <a:t>Qiufang</a:t>
            </a:r>
            <a:r>
              <a:rPr lang="en-US" altLang="zh-CN" sz="2000" dirty="0" smtClean="0">
                <a:solidFill>
                  <a:schemeClr val="accent4"/>
                </a:solidFill>
                <a:latin typeface="Times New Roman" panose="02020603050405020304" pitchFamily="18" charset="0"/>
                <a:ea typeface="微软雅黑" panose="020B0503020204020204" pitchFamily="34" charset="-122"/>
                <a:cs typeface="Times New Roman" panose="02020603050405020304" pitchFamily="18" charset="0"/>
              </a:rPr>
              <a:t>, 2016)</a:t>
            </a:r>
            <a:endParaRPr lang="zh-CN" altLang="en-US" sz="2000" dirty="0">
              <a:solidFill>
                <a:schemeClr val="accent4"/>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8" name="文本框 47"/>
          <p:cNvSpPr txBox="1"/>
          <p:nvPr/>
        </p:nvSpPr>
        <p:spPr>
          <a:xfrm>
            <a:off x="224011" y="2314034"/>
            <a:ext cx="2780116" cy="707886"/>
          </a:xfrm>
          <a:prstGeom prst="rect">
            <a:avLst/>
          </a:prstGeom>
          <a:noFill/>
        </p:spPr>
        <p:txBody>
          <a:bodyPr>
            <a:spAutoFit/>
          </a:bodyPr>
          <a:lstStyle/>
          <a:p>
            <a:pPr algn="ctr"/>
            <a:r>
              <a:rPr lang="en-US" altLang="zh-CN" sz="2000" b="1" dirty="0" smtClean="0">
                <a:solidFill>
                  <a:schemeClr val="accent2"/>
                </a:solidFill>
                <a:latin typeface="Times New Roman" panose="02020603050405020304" pitchFamily="18" charset="0"/>
                <a:ea typeface="方正清刻本悦宋简体" panose="02000000000000000000" pitchFamily="2" charset="-122"/>
                <a:cs typeface="Times New Roman" panose="02020603050405020304" pitchFamily="18" charset="0"/>
              </a:rPr>
              <a:t>Guiding and Designing </a:t>
            </a:r>
            <a:endParaRPr lang="zh-CN" altLang="en-US" sz="2000" b="1" dirty="0">
              <a:solidFill>
                <a:schemeClr val="accent2"/>
              </a:solidFill>
              <a:latin typeface="Times New Roman" panose="02020603050405020304" pitchFamily="18" charset="0"/>
              <a:ea typeface="方正清刻本悦宋简体" panose="02000000000000000000" pitchFamily="2" charset="-122"/>
              <a:cs typeface="Times New Roman" panose="02020603050405020304" pitchFamily="18" charset="0"/>
            </a:endParaRPr>
          </a:p>
        </p:txBody>
      </p:sp>
      <p:sp>
        <p:nvSpPr>
          <p:cNvPr id="52" name="文本框 51"/>
          <p:cNvSpPr txBox="1"/>
          <p:nvPr/>
        </p:nvSpPr>
        <p:spPr>
          <a:xfrm>
            <a:off x="2735827" y="2756237"/>
            <a:ext cx="2336035" cy="400110"/>
          </a:xfrm>
          <a:prstGeom prst="rect">
            <a:avLst/>
          </a:prstGeom>
          <a:noFill/>
        </p:spPr>
        <p:txBody>
          <a:bodyPr>
            <a:spAutoFit/>
          </a:bodyPr>
          <a:lstStyle/>
          <a:p>
            <a:pPr algn="ctr"/>
            <a:r>
              <a:rPr lang="en-US" altLang="zh-CN" sz="2000" b="1" dirty="0" smtClean="0">
                <a:solidFill>
                  <a:schemeClr val="accent2"/>
                </a:solidFill>
                <a:latin typeface="Times New Roman" panose="02020603050405020304" pitchFamily="18" charset="0"/>
                <a:ea typeface="方正清刻本悦宋简体" panose="02000000000000000000" pitchFamily="2" charset="-122"/>
                <a:cs typeface="Times New Roman" panose="02020603050405020304" pitchFamily="18" charset="0"/>
              </a:rPr>
              <a:t>Scaffolding </a:t>
            </a:r>
            <a:endParaRPr lang="zh-CN" altLang="en-US" sz="2000" b="1" dirty="0">
              <a:solidFill>
                <a:schemeClr val="accent2"/>
              </a:solidFill>
              <a:latin typeface="Times New Roman" panose="02020603050405020304" pitchFamily="18" charset="0"/>
              <a:ea typeface="方正清刻本悦宋简体" panose="02000000000000000000" pitchFamily="2" charset="-122"/>
              <a:cs typeface="Times New Roman" panose="02020603050405020304" pitchFamily="18" charset="0"/>
            </a:endParaRPr>
          </a:p>
        </p:txBody>
      </p:sp>
      <p:grpSp>
        <p:nvGrpSpPr>
          <p:cNvPr id="53" name="chenying0907 4"/>
          <p:cNvGrpSpPr/>
          <p:nvPr/>
        </p:nvGrpSpPr>
        <p:grpSpPr>
          <a:xfrm>
            <a:off x="4926162" y="2908005"/>
            <a:ext cx="2628293" cy="856217"/>
            <a:chOff x="1703388" y="3690786"/>
            <a:chExt cx="2055812" cy="1141269"/>
          </a:xfrm>
        </p:grpSpPr>
        <p:sp>
          <p:nvSpPr>
            <p:cNvPr id="54" name="文本框 53"/>
            <p:cNvSpPr txBox="1"/>
            <p:nvPr/>
          </p:nvSpPr>
          <p:spPr>
            <a:xfrm>
              <a:off x="1797863" y="3690786"/>
              <a:ext cx="1827212" cy="533315"/>
            </a:xfrm>
            <a:prstGeom prst="rect">
              <a:avLst/>
            </a:prstGeom>
            <a:noFill/>
          </p:spPr>
          <p:txBody>
            <a:bodyPr>
              <a:spAutoFit/>
            </a:bodyPr>
            <a:lstStyle/>
            <a:p>
              <a:pPr algn="ctr"/>
              <a:r>
                <a:rPr lang="en-US" altLang="zh-CN" sz="2000" b="1" dirty="0" smtClean="0">
                  <a:solidFill>
                    <a:schemeClr val="accent2"/>
                  </a:solidFill>
                  <a:latin typeface="Times New Roman" panose="02020603050405020304" pitchFamily="18" charset="0"/>
                  <a:ea typeface="方正清刻本悦宋简体" panose="02000000000000000000" pitchFamily="2" charset="-122"/>
                  <a:cs typeface="Times New Roman" panose="02020603050405020304" pitchFamily="18" charset="0"/>
                </a:rPr>
                <a:t>Collaborating</a:t>
              </a:r>
              <a:endParaRPr lang="zh-CN" altLang="en-US" sz="2000" b="1" dirty="0">
                <a:solidFill>
                  <a:schemeClr val="accent2"/>
                </a:solidFill>
                <a:latin typeface="Times New Roman" panose="02020603050405020304" pitchFamily="18" charset="0"/>
                <a:ea typeface="方正清刻本悦宋简体" panose="02000000000000000000" pitchFamily="2" charset="-122"/>
                <a:cs typeface="Times New Roman" panose="02020603050405020304" pitchFamily="18" charset="0"/>
              </a:endParaRPr>
            </a:p>
          </p:txBody>
        </p:sp>
        <p:sp>
          <p:nvSpPr>
            <p:cNvPr id="55" name="文本框 86"/>
            <p:cNvSpPr txBox="1">
              <a:spLocks noChangeArrowheads="1"/>
            </p:cNvSpPr>
            <p:nvPr/>
          </p:nvSpPr>
          <p:spPr bwMode="auto">
            <a:xfrm>
              <a:off x="1703388" y="4524374"/>
              <a:ext cx="2055812" cy="307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900" dirty="0" smtClean="0">
                  <a:solidFill>
                    <a:schemeClr val="tx1">
                      <a:lumMod val="50000"/>
                      <a:lumOff val="50000"/>
                    </a:schemeClr>
                  </a:solidFill>
                  <a:latin typeface="方正清刻本悦宋简体" panose="02000000000000000000" pitchFamily="2" charset="-122"/>
                  <a:ea typeface="方正清刻本悦宋简体" panose="02000000000000000000" pitchFamily="2" charset="-122"/>
                  <a:sym typeface="微软雅黑" panose="020B0503020204020204" pitchFamily="34" charset="-122"/>
                </a:rPr>
                <a:t>.</a:t>
              </a:r>
              <a:endParaRPr lang="en-US" altLang="zh-CN" sz="900" dirty="0">
                <a:solidFill>
                  <a:srgbClr val="595959"/>
                </a:solidFill>
                <a:latin typeface="方正清刻本悦宋简体" panose="02000000000000000000" pitchFamily="2" charset="-122"/>
                <a:ea typeface="方正清刻本悦宋简体" panose="02000000000000000000" pitchFamily="2" charset="-122"/>
              </a:endParaRPr>
            </a:p>
          </p:txBody>
        </p:sp>
      </p:grpSp>
    </p:spTree>
    <p:custDataLst>
      <p:tags r:id="rId1"/>
    </p:custData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additive="base">
                                        <p:cTn id="7" dur="500" fill="hold"/>
                                        <p:tgtEl>
                                          <p:spTgt spid="47"/>
                                        </p:tgtEl>
                                        <p:attrNameLst>
                                          <p:attrName>ppt_x</p:attrName>
                                        </p:attrNameLst>
                                      </p:cBhvr>
                                      <p:tavLst>
                                        <p:tav tm="0">
                                          <p:val>
                                            <p:strVal val="#ppt_x"/>
                                          </p:val>
                                        </p:tav>
                                        <p:tav tm="100000">
                                          <p:val>
                                            <p:strVal val="#ppt_x"/>
                                          </p:val>
                                        </p:tav>
                                      </p:tavLst>
                                    </p:anim>
                                    <p:anim calcmode="lin" valueType="num">
                                      <p:cBhvr additive="base">
                                        <p:cTn id="8"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44"/>
                                        </p:tgtEl>
                                        <p:attrNameLst>
                                          <p:attrName>style.visibility</p:attrName>
                                        </p:attrNameLst>
                                      </p:cBhvr>
                                      <p:to>
                                        <p:strVal val="visible"/>
                                      </p:to>
                                    </p:set>
                                    <p:animEffect transition="in" filter="fade">
                                      <p:cBhvr>
                                        <p:cTn id="18" dur="1000"/>
                                        <p:tgtEl>
                                          <p:spTgt spid="44"/>
                                        </p:tgtEl>
                                      </p:cBhvr>
                                    </p:animEffect>
                                    <p:anim calcmode="lin" valueType="num">
                                      <p:cBhvr>
                                        <p:cTn id="19" dur="1000" fill="hold"/>
                                        <p:tgtEl>
                                          <p:spTgt spid="44"/>
                                        </p:tgtEl>
                                        <p:attrNameLst>
                                          <p:attrName>ppt_x</p:attrName>
                                        </p:attrNameLst>
                                      </p:cBhvr>
                                      <p:tavLst>
                                        <p:tav tm="0">
                                          <p:val>
                                            <p:strVal val="#ppt_x"/>
                                          </p:val>
                                        </p:tav>
                                        <p:tav tm="100000">
                                          <p:val>
                                            <p:strVal val="#ppt_x"/>
                                          </p:val>
                                        </p:tav>
                                      </p:tavLst>
                                    </p:anim>
                                    <p:anim calcmode="lin" valueType="num">
                                      <p:cBhvr>
                                        <p:cTn id="20" dur="1000" fill="hold"/>
                                        <p:tgtEl>
                                          <p:spTgt spid="44"/>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45"/>
                                        </p:tgtEl>
                                        <p:attrNameLst>
                                          <p:attrName>style.visibility</p:attrName>
                                        </p:attrNameLst>
                                      </p:cBhvr>
                                      <p:to>
                                        <p:strVal val="visible"/>
                                      </p:to>
                                    </p:set>
                                    <p:animEffect transition="in" filter="fade">
                                      <p:cBhvr>
                                        <p:cTn id="23" dur="1000"/>
                                        <p:tgtEl>
                                          <p:spTgt spid="45"/>
                                        </p:tgtEl>
                                      </p:cBhvr>
                                    </p:animEffect>
                                    <p:anim calcmode="lin" valueType="num">
                                      <p:cBhvr>
                                        <p:cTn id="24" dur="1000" fill="hold"/>
                                        <p:tgtEl>
                                          <p:spTgt spid="45"/>
                                        </p:tgtEl>
                                        <p:attrNameLst>
                                          <p:attrName>ppt_x</p:attrName>
                                        </p:attrNameLst>
                                      </p:cBhvr>
                                      <p:tavLst>
                                        <p:tav tm="0">
                                          <p:val>
                                            <p:strVal val="#ppt_x"/>
                                          </p:val>
                                        </p:tav>
                                        <p:tav tm="100000">
                                          <p:val>
                                            <p:strVal val="#ppt_x"/>
                                          </p:val>
                                        </p:tav>
                                      </p:tavLst>
                                    </p:anim>
                                    <p:anim calcmode="lin" valueType="num">
                                      <p:cBhvr>
                                        <p:cTn id="25" dur="1000" fill="hold"/>
                                        <p:tgtEl>
                                          <p:spTgt spid="45"/>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49"/>
                                        </p:tgtEl>
                                        <p:attrNameLst>
                                          <p:attrName>style.visibility</p:attrName>
                                        </p:attrNameLst>
                                      </p:cBhvr>
                                      <p:to>
                                        <p:strVal val="visible"/>
                                      </p:to>
                                    </p:set>
                                    <p:animEffect transition="in" filter="fade">
                                      <p:cBhvr>
                                        <p:cTn id="38" dur="1000"/>
                                        <p:tgtEl>
                                          <p:spTgt spid="49"/>
                                        </p:tgtEl>
                                      </p:cBhvr>
                                    </p:animEffect>
                                    <p:anim calcmode="lin" valueType="num">
                                      <p:cBhvr>
                                        <p:cTn id="39" dur="1000" fill="hold"/>
                                        <p:tgtEl>
                                          <p:spTgt spid="49"/>
                                        </p:tgtEl>
                                        <p:attrNameLst>
                                          <p:attrName>ppt_x</p:attrName>
                                        </p:attrNameLst>
                                      </p:cBhvr>
                                      <p:tavLst>
                                        <p:tav tm="0">
                                          <p:val>
                                            <p:strVal val="#ppt_x"/>
                                          </p:val>
                                        </p:tav>
                                        <p:tav tm="100000">
                                          <p:val>
                                            <p:strVal val="#ppt_x"/>
                                          </p:val>
                                        </p:tav>
                                      </p:tavLst>
                                    </p:anim>
                                    <p:anim calcmode="lin" valueType="num">
                                      <p:cBhvr>
                                        <p:cTn id="40"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48"/>
                                        </p:tgtEl>
                                        <p:attrNameLst>
                                          <p:attrName>style.visibility</p:attrName>
                                        </p:attrNameLst>
                                      </p:cBhvr>
                                      <p:to>
                                        <p:strVal val="visible"/>
                                      </p:to>
                                    </p:set>
                                    <p:anim calcmode="lin" valueType="num">
                                      <p:cBhvr additive="base">
                                        <p:cTn id="45" dur="500" fill="hold"/>
                                        <p:tgtEl>
                                          <p:spTgt spid="48"/>
                                        </p:tgtEl>
                                        <p:attrNameLst>
                                          <p:attrName>ppt_x</p:attrName>
                                        </p:attrNameLst>
                                      </p:cBhvr>
                                      <p:tavLst>
                                        <p:tav tm="0">
                                          <p:val>
                                            <p:strVal val="#ppt_x"/>
                                          </p:val>
                                        </p:tav>
                                        <p:tav tm="100000">
                                          <p:val>
                                            <p:strVal val="#ppt_x"/>
                                          </p:val>
                                        </p:tav>
                                      </p:tavLst>
                                    </p:anim>
                                    <p:anim calcmode="lin" valueType="num">
                                      <p:cBhvr additive="base">
                                        <p:cTn id="46" dur="500" fill="hold"/>
                                        <p:tgtEl>
                                          <p:spTgt spid="48"/>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additive="base">
                                        <p:cTn id="49" dur="500" fill="hold"/>
                                        <p:tgtEl>
                                          <p:spTgt spid="52"/>
                                        </p:tgtEl>
                                        <p:attrNameLst>
                                          <p:attrName>ppt_x</p:attrName>
                                        </p:attrNameLst>
                                      </p:cBhvr>
                                      <p:tavLst>
                                        <p:tav tm="0">
                                          <p:val>
                                            <p:strVal val="#ppt_x"/>
                                          </p:val>
                                        </p:tav>
                                        <p:tav tm="100000">
                                          <p:val>
                                            <p:strVal val="#ppt_x"/>
                                          </p:val>
                                        </p:tav>
                                      </p:tavLst>
                                    </p:anim>
                                    <p:anim calcmode="lin" valueType="num">
                                      <p:cBhvr additive="base">
                                        <p:cTn id="50" dur="500" fill="hold"/>
                                        <p:tgtEl>
                                          <p:spTgt spid="52"/>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53"/>
                                        </p:tgtEl>
                                        <p:attrNameLst>
                                          <p:attrName>style.visibility</p:attrName>
                                        </p:attrNameLst>
                                      </p:cBhvr>
                                      <p:to>
                                        <p:strVal val="visible"/>
                                      </p:to>
                                    </p:set>
                                    <p:anim calcmode="lin" valueType="num">
                                      <p:cBhvr additive="base">
                                        <p:cTn id="53" dur="500" fill="hold"/>
                                        <p:tgtEl>
                                          <p:spTgt spid="53"/>
                                        </p:tgtEl>
                                        <p:attrNameLst>
                                          <p:attrName>ppt_x</p:attrName>
                                        </p:attrNameLst>
                                      </p:cBhvr>
                                      <p:tavLst>
                                        <p:tav tm="0">
                                          <p:val>
                                            <p:strVal val="#ppt_x"/>
                                          </p:val>
                                        </p:tav>
                                        <p:tav tm="100000">
                                          <p:val>
                                            <p:strVal val="#ppt_x"/>
                                          </p:val>
                                        </p:tav>
                                      </p:tavLst>
                                    </p:anim>
                                    <p:anim calcmode="lin" valueType="num">
                                      <p:cBhvr additive="base">
                                        <p:cTn id="54"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5" grpId="0"/>
      <p:bldP spid="46" grpId="0"/>
      <p:bldP spid="47" grpId="0"/>
      <p:bldP spid="48" grpId="0"/>
      <p:bldP spid="5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 name="PA_矩形 202"/>
          <p:cNvSpPr/>
          <p:nvPr>
            <p:custDataLst>
              <p:tags r:id="rId1"/>
            </p:custDataLst>
          </p:nvPr>
        </p:nvSpPr>
        <p:spPr>
          <a:xfrm>
            <a:off x="3347029" y="1253015"/>
            <a:ext cx="4707396" cy="1629271"/>
          </a:xfrm>
          <a:prstGeom prst="rect">
            <a:avLst/>
          </a:prstGeom>
          <a:noFill/>
          <a:ln w="19050">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205" name="矩形 204"/>
          <p:cNvSpPr/>
          <p:nvPr/>
        </p:nvSpPr>
        <p:spPr>
          <a:xfrm>
            <a:off x="3439494" y="1406960"/>
            <a:ext cx="4916756" cy="1826141"/>
          </a:xfrm>
          <a:prstGeom prst="rect">
            <a:avLst/>
          </a:prstGeom>
        </p:spPr>
        <p:txBody>
          <a:bodyPr wrap="square">
            <a:spAutoFit/>
          </a:bodyPr>
          <a:lstStyle/>
          <a:p>
            <a:pPr indent="-342900" algn="just">
              <a:lnSpc>
                <a:spcPct val="90000"/>
              </a:lnSpc>
              <a:spcBef>
                <a:spcPts val="1000"/>
              </a:spcBef>
              <a:buFont typeface="Arial" panose="020B0604020202020204" pitchFamily="34" charset="0"/>
              <a:buChar char="•"/>
            </a:pPr>
            <a:r>
              <a:rPr lang="en-US" altLang="zh-CN" sz="2400" kern="0" dirty="0">
                <a:solidFill>
                  <a:srgbClr val="022F4E"/>
                </a:solidFill>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pitchFamily="34" charset="-122"/>
              </a:rPr>
              <a:t>Teaching &amp; Learning Materials</a:t>
            </a:r>
            <a:endParaRPr lang="en-US" altLang="zh-CN" sz="2400" kern="0" dirty="0">
              <a:solidFill>
                <a:srgbClr val="022F4E"/>
              </a:solidFill>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pitchFamily="34" charset="-122"/>
            </a:endParaRPr>
          </a:p>
          <a:p>
            <a:pPr indent="-342900" algn="just">
              <a:lnSpc>
                <a:spcPct val="90000"/>
              </a:lnSpc>
              <a:spcBef>
                <a:spcPts val="1000"/>
              </a:spcBef>
              <a:buFont typeface="Arial" panose="020B0604020202020204" pitchFamily="34" charset="0"/>
              <a:buChar char="•"/>
            </a:pPr>
            <a:r>
              <a:rPr lang="en-US" altLang="zh-CN" sz="2400" kern="0" dirty="0">
                <a:solidFill>
                  <a:srgbClr val="022F4E"/>
                </a:solidFill>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pitchFamily="34" charset="-122"/>
              </a:rPr>
              <a:t>Teaching Procedures</a:t>
            </a:r>
            <a:endParaRPr lang="en-US" altLang="zh-CN" sz="2400" kern="0" dirty="0">
              <a:solidFill>
                <a:srgbClr val="022F4E"/>
              </a:solidFill>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pitchFamily="34" charset="-122"/>
            </a:endParaRPr>
          </a:p>
          <a:p>
            <a:pPr indent="-342900" algn="just">
              <a:lnSpc>
                <a:spcPct val="90000"/>
              </a:lnSpc>
              <a:spcBef>
                <a:spcPts val="1000"/>
              </a:spcBef>
              <a:buFont typeface="Arial" panose="020B0604020202020204" pitchFamily="34" charset="0"/>
              <a:buChar char="•"/>
            </a:pPr>
            <a:r>
              <a:rPr lang="en-US" altLang="zh-CN" sz="2400" kern="0" dirty="0">
                <a:solidFill>
                  <a:srgbClr val="022F4E"/>
                </a:solidFill>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pitchFamily="34" charset="-122"/>
              </a:rPr>
              <a:t>Learning Objectives </a:t>
            </a:r>
            <a:endParaRPr lang="en-US" altLang="zh-CN" sz="2400" kern="0" dirty="0">
              <a:solidFill>
                <a:srgbClr val="022F4E"/>
              </a:solidFill>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pitchFamily="34" charset="-122"/>
            </a:endParaRPr>
          </a:p>
          <a:p>
            <a:pPr>
              <a:lnSpc>
                <a:spcPct val="130000"/>
              </a:lnSpc>
              <a:spcBef>
                <a:spcPct val="0"/>
              </a:spcBef>
            </a:pPr>
            <a:r>
              <a:rPr lang="en-US" altLang="zh-CN" sz="2400" dirty="0" smtClean="0">
                <a:latin typeface="Times New Roman" panose="02020603050405020304" pitchFamily="18" charset="0"/>
                <a:ea typeface="方正清刻本悦宋简体" panose="02000000000000000000" pitchFamily="2" charset="-122"/>
                <a:cs typeface="Times New Roman" panose="02020603050405020304" pitchFamily="18" charset="0"/>
                <a:sym typeface="微软雅黑" panose="020B0503020204020204" pitchFamily="34" charset="-122"/>
              </a:rPr>
              <a:t> </a:t>
            </a:r>
            <a:endParaRPr lang="en-US" altLang="zh-CN" sz="2400" dirty="0" smtClean="0">
              <a:latin typeface="Times New Roman" panose="02020603050405020304" pitchFamily="18" charset="0"/>
              <a:ea typeface="方正清刻本悦宋简体" panose="02000000000000000000" pitchFamily="2" charset="-122"/>
              <a:cs typeface="Times New Roman" panose="02020603050405020304" pitchFamily="18" charset="0"/>
              <a:sym typeface="微软雅黑" panose="020B0503020204020204" pitchFamily="34" charset="-122"/>
            </a:endParaRPr>
          </a:p>
        </p:txBody>
      </p:sp>
      <p:grpSp>
        <p:nvGrpSpPr>
          <p:cNvPr id="21" name="组合 26"/>
          <p:cNvGrpSpPr/>
          <p:nvPr/>
        </p:nvGrpSpPr>
        <p:grpSpPr>
          <a:xfrm>
            <a:off x="359532" y="1278942"/>
            <a:ext cx="2744561" cy="3337517"/>
            <a:chOff x="7419975" y="803484"/>
            <a:chExt cx="930908" cy="1131679"/>
          </a:xfrm>
          <a:solidFill>
            <a:schemeClr val="accent2"/>
          </a:solidFill>
        </p:grpSpPr>
        <p:sp>
          <p:nvSpPr>
            <p:cNvPr id="22" name="Freeform 90"/>
            <p:cNvSpPr/>
            <p:nvPr/>
          </p:nvSpPr>
          <p:spPr bwMode="auto">
            <a:xfrm>
              <a:off x="7467600" y="1830388"/>
              <a:ext cx="315913" cy="104775"/>
            </a:xfrm>
            <a:custGeom>
              <a:avLst/>
              <a:gdLst>
                <a:gd name="T0" fmla="*/ 99 w 199"/>
                <a:gd name="T1" fmla="*/ 0 h 66"/>
                <a:gd name="T2" fmla="*/ 125 w 199"/>
                <a:gd name="T3" fmla="*/ 2 h 66"/>
                <a:gd name="T4" fmla="*/ 150 w 199"/>
                <a:gd name="T5" fmla="*/ 4 h 66"/>
                <a:gd name="T6" fmla="*/ 170 w 199"/>
                <a:gd name="T7" fmla="*/ 9 h 66"/>
                <a:gd name="T8" fmla="*/ 186 w 199"/>
                <a:gd name="T9" fmla="*/ 16 h 66"/>
                <a:gd name="T10" fmla="*/ 196 w 199"/>
                <a:gd name="T11" fmla="*/ 24 h 66"/>
                <a:gd name="T12" fmla="*/ 199 w 199"/>
                <a:gd name="T13" fmla="*/ 33 h 66"/>
                <a:gd name="T14" fmla="*/ 196 w 199"/>
                <a:gd name="T15" fmla="*/ 42 h 66"/>
                <a:gd name="T16" fmla="*/ 186 w 199"/>
                <a:gd name="T17" fmla="*/ 50 h 66"/>
                <a:gd name="T18" fmla="*/ 170 w 199"/>
                <a:gd name="T19" fmla="*/ 57 h 66"/>
                <a:gd name="T20" fmla="*/ 150 w 199"/>
                <a:gd name="T21" fmla="*/ 62 h 66"/>
                <a:gd name="T22" fmla="*/ 125 w 199"/>
                <a:gd name="T23" fmla="*/ 66 h 66"/>
                <a:gd name="T24" fmla="*/ 99 w 199"/>
                <a:gd name="T25" fmla="*/ 66 h 66"/>
                <a:gd name="T26" fmla="*/ 73 w 199"/>
                <a:gd name="T27" fmla="*/ 66 h 66"/>
                <a:gd name="T28" fmla="*/ 49 w 199"/>
                <a:gd name="T29" fmla="*/ 62 h 66"/>
                <a:gd name="T30" fmla="*/ 28 w 199"/>
                <a:gd name="T31" fmla="*/ 57 h 66"/>
                <a:gd name="T32" fmla="*/ 13 w 199"/>
                <a:gd name="T33" fmla="*/ 50 h 66"/>
                <a:gd name="T34" fmla="*/ 4 w 199"/>
                <a:gd name="T35" fmla="*/ 42 h 66"/>
                <a:gd name="T36" fmla="*/ 0 w 199"/>
                <a:gd name="T37" fmla="*/ 33 h 66"/>
                <a:gd name="T38" fmla="*/ 4 w 199"/>
                <a:gd name="T39" fmla="*/ 24 h 66"/>
                <a:gd name="T40" fmla="*/ 13 w 199"/>
                <a:gd name="T41" fmla="*/ 16 h 66"/>
                <a:gd name="T42" fmla="*/ 28 w 199"/>
                <a:gd name="T43" fmla="*/ 9 h 66"/>
                <a:gd name="T44" fmla="*/ 49 w 199"/>
                <a:gd name="T45" fmla="*/ 4 h 66"/>
                <a:gd name="T46" fmla="*/ 73 w 199"/>
                <a:gd name="T47" fmla="*/ 2 h 66"/>
                <a:gd name="T48" fmla="*/ 99 w 199"/>
                <a:gd name="T49"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9" h="66">
                  <a:moveTo>
                    <a:pt x="99" y="0"/>
                  </a:moveTo>
                  <a:lnTo>
                    <a:pt x="125" y="2"/>
                  </a:lnTo>
                  <a:lnTo>
                    <a:pt x="150" y="4"/>
                  </a:lnTo>
                  <a:lnTo>
                    <a:pt x="170" y="9"/>
                  </a:lnTo>
                  <a:lnTo>
                    <a:pt x="186" y="16"/>
                  </a:lnTo>
                  <a:lnTo>
                    <a:pt x="196" y="24"/>
                  </a:lnTo>
                  <a:lnTo>
                    <a:pt x="199" y="33"/>
                  </a:lnTo>
                  <a:lnTo>
                    <a:pt x="196" y="42"/>
                  </a:lnTo>
                  <a:lnTo>
                    <a:pt x="186" y="50"/>
                  </a:lnTo>
                  <a:lnTo>
                    <a:pt x="170" y="57"/>
                  </a:lnTo>
                  <a:lnTo>
                    <a:pt x="150" y="62"/>
                  </a:lnTo>
                  <a:lnTo>
                    <a:pt x="125" y="66"/>
                  </a:lnTo>
                  <a:lnTo>
                    <a:pt x="99" y="66"/>
                  </a:lnTo>
                  <a:lnTo>
                    <a:pt x="73" y="66"/>
                  </a:lnTo>
                  <a:lnTo>
                    <a:pt x="49" y="62"/>
                  </a:lnTo>
                  <a:lnTo>
                    <a:pt x="28" y="57"/>
                  </a:lnTo>
                  <a:lnTo>
                    <a:pt x="13" y="50"/>
                  </a:lnTo>
                  <a:lnTo>
                    <a:pt x="4" y="42"/>
                  </a:lnTo>
                  <a:lnTo>
                    <a:pt x="0" y="33"/>
                  </a:lnTo>
                  <a:lnTo>
                    <a:pt x="4" y="24"/>
                  </a:lnTo>
                  <a:lnTo>
                    <a:pt x="13" y="16"/>
                  </a:lnTo>
                  <a:lnTo>
                    <a:pt x="28" y="9"/>
                  </a:lnTo>
                  <a:lnTo>
                    <a:pt x="49" y="4"/>
                  </a:lnTo>
                  <a:lnTo>
                    <a:pt x="73" y="2"/>
                  </a:lnTo>
                  <a:lnTo>
                    <a:pt x="99" y="0"/>
                  </a:lnTo>
                  <a:close/>
                </a:path>
              </a:pathLst>
            </a:custGeom>
            <a:grpFill/>
            <a:ln w="0">
              <a:solidFill>
                <a:schemeClr val="accent2"/>
              </a:solidFill>
              <a:prstDash val="solid"/>
              <a:round/>
            </a:ln>
          </p:spPr>
          <p:txBody>
            <a:bodyPr vert="horz" wrap="square" lIns="91440" tIns="45720" rIns="91440" bIns="45720" numCol="1" anchor="t" anchorCtr="0" compatLnSpc="1"/>
            <a:lstStyle/>
            <a:p>
              <a:endParaRPr lang="zh-CN" altLang="en-US"/>
            </a:p>
          </p:txBody>
        </p:sp>
        <p:sp>
          <p:nvSpPr>
            <p:cNvPr id="23" name="Freeform 103"/>
            <p:cNvSpPr/>
            <p:nvPr/>
          </p:nvSpPr>
          <p:spPr bwMode="auto">
            <a:xfrm>
              <a:off x="7683500" y="1095375"/>
              <a:ext cx="26988" cy="26988"/>
            </a:xfrm>
            <a:custGeom>
              <a:avLst/>
              <a:gdLst>
                <a:gd name="T0" fmla="*/ 9 w 17"/>
                <a:gd name="T1" fmla="*/ 0 h 17"/>
                <a:gd name="T2" fmla="*/ 12 w 17"/>
                <a:gd name="T3" fmla="*/ 1 h 17"/>
                <a:gd name="T4" fmla="*/ 14 w 17"/>
                <a:gd name="T5" fmla="*/ 3 h 17"/>
                <a:gd name="T6" fmla="*/ 17 w 17"/>
                <a:gd name="T7" fmla="*/ 5 h 17"/>
                <a:gd name="T8" fmla="*/ 17 w 17"/>
                <a:gd name="T9" fmla="*/ 9 h 17"/>
                <a:gd name="T10" fmla="*/ 17 w 17"/>
                <a:gd name="T11" fmla="*/ 12 h 17"/>
                <a:gd name="T12" fmla="*/ 14 w 17"/>
                <a:gd name="T13" fmla="*/ 16 h 17"/>
                <a:gd name="T14" fmla="*/ 12 w 17"/>
                <a:gd name="T15" fmla="*/ 17 h 17"/>
                <a:gd name="T16" fmla="*/ 9 w 17"/>
                <a:gd name="T17" fmla="*/ 17 h 17"/>
                <a:gd name="T18" fmla="*/ 5 w 17"/>
                <a:gd name="T19" fmla="*/ 17 h 17"/>
                <a:gd name="T20" fmla="*/ 3 w 17"/>
                <a:gd name="T21" fmla="*/ 16 h 17"/>
                <a:gd name="T22" fmla="*/ 1 w 17"/>
                <a:gd name="T23" fmla="*/ 12 h 17"/>
                <a:gd name="T24" fmla="*/ 0 w 17"/>
                <a:gd name="T25" fmla="*/ 9 h 17"/>
                <a:gd name="T26" fmla="*/ 1 w 17"/>
                <a:gd name="T27" fmla="*/ 5 h 17"/>
                <a:gd name="T28" fmla="*/ 3 w 17"/>
                <a:gd name="T29" fmla="*/ 3 h 17"/>
                <a:gd name="T30" fmla="*/ 5 w 17"/>
                <a:gd name="T31" fmla="*/ 1 h 17"/>
                <a:gd name="T32" fmla="*/ 9 w 17"/>
                <a:gd name="T33"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 h="17">
                  <a:moveTo>
                    <a:pt x="9" y="0"/>
                  </a:moveTo>
                  <a:lnTo>
                    <a:pt x="12" y="1"/>
                  </a:lnTo>
                  <a:lnTo>
                    <a:pt x="14" y="3"/>
                  </a:lnTo>
                  <a:lnTo>
                    <a:pt x="17" y="5"/>
                  </a:lnTo>
                  <a:lnTo>
                    <a:pt x="17" y="9"/>
                  </a:lnTo>
                  <a:lnTo>
                    <a:pt x="17" y="12"/>
                  </a:lnTo>
                  <a:lnTo>
                    <a:pt x="14" y="16"/>
                  </a:lnTo>
                  <a:lnTo>
                    <a:pt x="12" y="17"/>
                  </a:lnTo>
                  <a:lnTo>
                    <a:pt x="9" y="17"/>
                  </a:lnTo>
                  <a:lnTo>
                    <a:pt x="5" y="17"/>
                  </a:lnTo>
                  <a:lnTo>
                    <a:pt x="3" y="16"/>
                  </a:lnTo>
                  <a:lnTo>
                    <a:pt x="1" y="12"/>
                  </a:lnTo>
                  <a:lnTo>
                    <a:pt x="0" y="9"/>
                  </a:lnTo>
                  <a:lnTo>
                    <a:pt x="1" y="5"/>
                  </a:lnTo>
                  <a:lnTo>
                    <a:pt x="3" y="3"/>
                  </a:lnTo>
                  <a:lnTo>
                    <a:pt x="5" y="1"/>
                  </a:lnTo>
                  <a:lnTo>
                    <a:pt x="9" y="0"/>
                  </a:lnTo>
                  <a:close/>
                </a:path>
              </a:pathLst>
            </a:custGeom>
            <a:grpFill/>
            <a:ln w="0">
              <a:solidFill>
                <a:schemeClr val="accent2"/>
              </a:solidFill>
              <a:prstDash val="solid"/>
              <a:round/>
            </a:ln>
          </p:spPr>
          <p:txBody>
            <a:bodyPr vert="horz" wrap="square" lIns="91440" tIns="45720" rIns="91440" bIns="45720" numCol="1" anchor="t" anchorCtr="0" compatLnSpc="1"/>
            <a:lstStyle/>
            <a:p>
              <a:endParaRPr lang="zh-CN" altLang="en-US"/>
            </a:p>
          </p:txBody>
        </p:sp>
        <p:sp>
          <p:nvSpPr>
            <p:cNvPr id="24" name="Freeform 104"/>
            <p:cNvSpPr/>
            <p:nvPr/>
          </p:nvSpPr>
          <p:spPr bwMode="auto">
            <a:xfrm>
              <a:off x="7804150" y="1095375"/>
              <a:ext cx="26988" cy="26988"/>
            </a:xfrm>
            <a:custGeom>
              <a:avLst/>
              <a:gdLst>
                <a:gd name="T0" fmla="*/ 9 w 17"/>
                <a:gd name="T1" fmla="*/ 0 h 17"/>
                <a:gd name="T2" fmla="*/ 12 w 17"/>
                <a:gd name="T3" fmla="*/ 0 h 17"/>
                <a:gd name="T4" fmla="*/ 14 w 17"/>
                <a:gd name="T5" fmla="*/ 3 h 17"/>
                <a:gd name="T6" fmla="*/ 17 w 17"/>
                <a:gd name="T7" fmla="*/ 5 h 17"/>
                <a:gd name="T8" fmla="*/ 17 w 17"/>
                <a:gd name="T9" fmla="*/ 8 h 17"/>
                <a:gd name="T10" fmla="*/ 17 w 17"/>
                <a:gd name="T11" fmla="*/ 12 h 17"/>
                <a:gd name="T12" fmla="*/ 14 w 17"/>
                <a:gd name="T13" fmla="*/ 14 h 17"/>
                <a:gd name="T14" fmla="*/ 12 w 17"/>
                <a:gd name="T15" fmla="*/ 16 h 17"/>
                <a:gd name="T16" fmla="*/ 9 w 17"/>
                <a:gd name="T17" fmla="*/ 17 h 17"/>
                <a:gd name="T18" fmla="*/ 5 w 17"/>
                <a:gd name="T19" fmla="*/ 16 h 17"/>
                <a:gd name="T20" fmla="*/ 2 w 17"/>
                <a:gd name="T21" fmla="*/ 14 h 17"/>
                <a:gd name="T22" fmla="*/ 1 w 17"/>
                <a:gd name="T23" fmla="*/ 12 h 17"/>
                <a:gd name="T24" fmla="*/ 0 w 17"/>
                <a:gd name="T25" fmla="*/ 8 h 17"/>
                <a:gd name="T26" fmla="*/ 1 w 17"/>
                <a:gd name="T27" fmla="*/ 5 h 17"/>
                <a:gd name="T28" fmla="*/ 2 w 17"/>
                <a:gd name="T29" fmla="*/ 3 h 17"/>
                <a:gd name="T30" fmla="*/ 5 w 17"/>
                <a:gd name="T31" fmla="*/ 0 h 17"/>
                <a:gd name="T32" fmla="*/ 9 w 17"/>
                <a:gd name="T33"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 h="17">
                  <a:moveTo>
                    <a:pt x="9" y="0"/>
                  </a:moveTo>
                  <a:lnTo>
                    <a:pt x="12" y="0"/>
                  </a:lnTo>
                  <a:lnTo>
                    <a:pt x="14" y="3"/>
                  </a:lnTo>
                  <a:lnTo>
                    <a:pt x="17" y="5"/>
                  </a:lnTo>
                  <a:lnTo>
                    <a:pt x="17" y="8"/>
                  </a:lnTo>
                  <a:lnTo>
                    <a:pt x="17" y="12"/>
                  </a:lnTo>
                  <a:lnTo>
                    <a:pt x="14" y="14"/>
                  </a:lnTo>
                  <a:lnTo>
                    <a:pt x="12" y="16"/>
                  </a:lnTo>
                  <a:lnTo>
                    <a:pt x="9" y="17"/>
                  </a:lnTo>
                  <a:lnTo>
                    <a:pt x="5" y="16"/>
                  </a:lnTo>
                  <a:lnTo>
                    <a:pt x="2" y="14"/>
                  </a:lnTo>
                  <a:lnTo>
                    <a:pt x="1" y="12"/>
                  </a:lnTo>
                  <a:lnTo>
                    <a:pt x="0" y="8"/>
                  </a:lnTo>
                  <a:lnTo>
                    <a:pt x="1" y="5"/>
                  </a:lnTo>
                  <a:lnTo>
                    <a:pt x="2" y="3"/>
                  </a:lnTo>
                  <a:lnTo>
                    <a:pt x="5" y="0"/>
                  </a:lnTo>
                  <a:lnTo>
                    <a:pt x="9" y="0"/>
                  </a:lnTo>
                  <a:close/>
                </a:path>
              </a:pathLst>
            </a:custGeom>
            <a:grpFill/>
            <a:ln w="0">
              <a:solidFill>
                <a:schemeClr val="accent2"/>
              </a:solidFill>
              <a:prstDash val="solid"/>
              <a:round/>
            </a:ln>
          </p:spPr>
          <p:txBody>
            <a:bodyPr vert="horz" wrap="square" lIns="91440" tIns="45720" rIns="91440" bIns="45720" numCol="1" anchor="t" anchorCtr="0" compatLnSpc="1"/>
            <a:lstStyle/>
            <a:p>
              <a:endParaRPr lang="zh-CN" altLang="en-US"/>
            </a:p>
          </p:txBody>
        </p:sp>
        <p:sp>
          <p:nvSpPr>
            <p:cNvPr id="25" name="Freeform 126"/>
            <p:cNvSpPr>
              <a:spLocks noEditPoints="1"/>
            </p:cNvSpPr>
            <p:nvPr/>
          </p:nvSpPr>
          <p:spPr bwMode="auto">
            <a:xfrm>
              <a:off x="7589838" y="1014413"/>
              <a:ext cx="304800" cy="284163"/>
            </a:xfrm>
            <a:custGeom>
              <a:avLst/>
              <a:gdLst>
                <a:gd name="T0" fmla="*/ 106 w 192"/>
                <a:gd name="T1" fmla="*/ 16 h 179"/>
                <a:gd name="T2" fmla="*/ 106 w 192"/>
                <a:gd name="T3" fmla="*/ 16 h 179"/>
                <a:gd name="T4" fmla="*/ 82 w 192"/>
                <a:gd name="T5" fmla="*/ 12 h 179"/>
                <a:gd name="T6" fmla="*/ 50 w 192"/>
                <a:gd name="T7" fmla="*/ 26 h 179"/>
                <a:gd name="T8" fmla="*/ 31 w 192"/>
                <a:gd name="T9" fmla="*/ 42 h 179"/>
                <a:gd name="T10" fmla="*/ 26 w 192"/>
                <a:gd name="T11" fmla="*/ 48 h 179"/>
                <a:gd name="T12" fmla="*/ 16 w 192"/>
                <a:gd name="T13" fmla="*/ 68 h 179"/>
                <a:gd name="T14" fmla="*/ 9 w 192"/>
                <a:gd name="T15" fmla="*/ 98 h 179"/>
                <a:gd name="T16" fmla="*/ 16 w 192"/>
                <a:gd name="T17" fmla="*/ 123 h 179"/>
                <a:gd name="T18" fmla="*/ 24 w 192"/>
                <a:gd name="T19" fmla="*/ 133 h 179"/>
                <a:gd name="T20" fmla="*/ 24 w 192"/>
                <a:gd name="T21" fmla="*/ 135 h 179"/>
                <a:gd name="T22" fmla="*/ 25 w 192"/>
                <a:gd name="T23" fmla="*/ 136 h 179"/>
                <a:gd name="T24" fmla="*/ 54 w 192"/>
                <a:gd name="T25" fmla="*/ 162 h 179"/>
                <a:gd name="T26" fmla="*/ 84 w 192"/>
                <a:gd name="T27" fmla="*/ 170 h 179"/>
                <a:gd name="T28" fmla="*/ 120 w 192"/>
                <a:gd name="T29" fmla="*/ 162 h 179"/>
                <a:gd name="T30" fmla="*/ 145 w 192"/>
                <a:gd name="T31" fmla="*/ 150 h 179"/>
                <a:gd name="T32" fmla="*/ 151 w 192"/>
                <a:gd name="T33" fmla="*/ 146 h 179"/>
                <a:gd name="T34" fmla="*/ 166 w 192"/>
                <a:gd name="T35" fmla="*/ 132 h 179"/>
                <a:gd name="T36" fmla="*/ 181 w 192"/>
                <a:gd name="T37" fmla="*/ 103 h 179"/>
                <a:gd name="T38" fmla="*/ 181 w 192"/>
                <a:gd name="T39" fmla="*/ 73 h 179"/>
                <a:gd name="T40" fmla="*/ 168 w 192"/>
                <a:gd name="T41" fmla="*/ 47 h 179"/>
                <a:gd name="T42" fmla="*/ 160 w 192"/>
                <a:gd name="T43" fmla="*/ 35 h 179"/>
                <a:gd name="T44" fmla="*/ 157 w 192"/>
                <a:gd name="T45" fmla="*/ 34 h 179"/>
                <a:gd name="T46" fmla="*/ 157 w 192"/>
                <a:gd name="T47" fmla="*/ 34 h 179"/>
                <a:gd name="T48" fmla="*/ 130 w 192"/>
                <a:gd name="T49" fmla="*/ 16 h 179"/>
                <a:gd name="T50" fmla="*/ 113 w 192"/>
                <a:gd name="T51" fmla="*/ 14 h 179"/>
                <a:gd name="T52" fmla="*/ 107 w 192"/>
                <a:gd name="T53" fmla="*/ 16 h 179"/>
                <a:gd name="T54" fmla="*/ 105 w 192"/>
                <a:gd name="T55" fmla="*/ 10 h 179"/>
                <a:gd name="T56" fmla="*/ 103 w 192"/>
                <a:gd name="T57" fmla="*/ 0 h 179"/>
                <a:gd name="T58" fmla="*/ 120 w 192"/>
                <a:gd name="T59" fmla="*/ 1 h 179"/>
                <a:gd name="T60" fmla="*/ 135 w 192"/>
                <a:gd name="T61" fmla="*/ 6 h 179"/>
                <a:gd name="T62" fmla="*/ 165 w 192"/>
                <a:gd name="T63" fmla="*/ 27 h 179"/>
                <a:gd name="T64" fmla="*/ 175 w 192"/>
                <a:gd name="T65" fmla="*/ 40 h 179"/>
                <a:gd name="T66" fmla="*/ 190 w 192"/>
                <a:gd name="T67" fmla="*/ 71 h 179"/>
                <a:gd name="T68" fmla="*/ 190 w 192"/>
                <a:gd name="T69" fmla="*/ 105 h 179"/>
                <a:gd name="T70" fmla="*/ 174 w 192"/>
                <a:gd name="T71" fmla="*/ 137 h 179"/>
                <a:gd name="T72" fmla="*/ 154 w 192"/>
                <a:gd name="T73" fmla="*/ 156 h 179"/>
                <a:gd name="T74" fmla="*/ 135 w 192"/>
                <a:gd name="T75" fmla="*/ 167 h 179"/>
                <a:gd name="T76" fmla="*/ 103 w 192"/>
                <a:gd name="T77" fmla="*/ 178 h 179"/>
                <a:gd name="T78" fmla="*/ 84 w 192"/>
                <a:gd name="T79" fmla="*/ 179 h 179"/>
                <a:gd name="T80" fmla="*/ 48 w 192"/>
                <a:gd name="T81" fmla="*/ 171 h 179"/>
                <a:gd name="T82" fmla="*/ 17 w 192"/>
                <a:gd name="T83" fmla="*/ 141 h 179"/>
                <a:gd name="T84" fmla="*/ 7 w 192"/>
                <a:gd name="T85" fmla="*/ 128 h 179"/>
                <a:gd name="T86" fmla="*/ 0 w 192"/>
                <a:gd name="T87" fmla="*/ 98 h 179"/>
                <a:gd name="T88" fmla="*/ 7 w 192"/>
                <a:gd name="T89" fmla="*/ 64 h 179"/>
                <a:gd name="T90" fmla="*/ 20 w 192"/>
                <a:gd name="T91" fmla="*/ 40 h 179"/>
                <a:gd name="T92" fmla="*/ 33 w 192"/>
                <a:gd name="T93" fmla="*/ 26 h 179"/>
                <a:gd name="T94" fmla="*/ 62 w 192"/>
                <a:gd name="T95" fmla="*/ 9 h 179"/>
                <a:gd name="T96" fmla="*/ 103 w 192"/>
                <a:gd name="T97"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 h="179">
                  <a:moveTo>
                    <a:pt x="106" y="16"/>
                  </a:moveTo>
                  <a:lnTo>
                    <a:pt x="106" y="16"/>
                  </a:lnTo>
                  <a:lnTo>
                    <a:pt x="106" y="16"/>
                  </a:lnTo>
                  <a:lnTo>
                    <a:pt x="106" y="16"/>
                  </a:lnTo>
                  <a:close/>
                  <a:moveTo>
                    <a:pt x="103" y="10"/>
                  </a:moveTo>
                  <a:lnTo>
                    <a:pt x="82" y="12"/>
                  </a:lnTo>
                  <a:lnTo>
                    <a:pt x="64" y="18"/>
                  </a:lnTo>
                  <a:lnTo>
                    <a:pt x="50" y="26"/>
                  </a:lnTo>
                  <a:lnTo>
                    <a:pt x="39" y="34"/>
                  </a:lnTo>
                  <a:lnTo>
                    <a:pt x="31" y="42"/>
                  </a:lnTo>
                  <a:lnTo>
                    <a:pt x="26" y="47"/>
                  </a:lnTo>
                  <a:lnTo>
                    <a:pt x="26" y="48"/>
                  </a:lnTo>
                  <a:lnTo>
                    <a:pt x="26" y="48"/>
                  </a:lnTo>
                  <a:lnTo>
                    <a:pt x="16" y="68"/>
                  </a:lnTo>
                  <a:lnTo>
                    <a:pt x="10" y="84"/>
                  </a:lnTo>
                  <a:lnTo>
                    <a:pt x="9" y="98"/>
                  </a:lnTo>
                  <a:lnTo>
                    <a:pt x="12" y="112"/>
                  </a:lnTo>
                  <a:lnTo>
                    <a:pt x="16" y="123"/>
                  </a:lnTo>
                  <a:lnTo>
                    <a:pt x="20" y="131"/>
                  </a:lnTo>
                  <a:lnTo>
                    <a:pt x="24" y="133"/>
                  </a:lnTo>
                  <a:lnTo>
                    <a:pt x="24" y="135"/>
                  </a:lnTo>
                  <a:lnTo>
                    <a:pt x="24" y="135"/>
                  </a:lnTo>
                  <a:lnTo>
                    <a:pt x="25" y="135"/>
                  </a:lnTo>
                  <a:lnTo>
                    <a:pt x="25" y="136"/>
                  </a:lnTo>
                  <a:lnTo>
                    <a:pt x="38" y="152"/>
                  </a:lnTo>
                  <a:lnTo>
                    <a:pt x="54" y="162"/>
                  </a:lnTo>
                  <a:lnTo>
                    <a:pt x="68" y="167"/>
                  </a:lnTo>
                  <a:lnTo>
                    <a:pt x="84" y="170"/>
                  </a:lnTo>
                  <a:lnTo>
                    <a:pt x="103" y="167"/>
                  </a:lnTo>
                  <a:lnTo>
                    <a:pt x="120" y="162"/>
                  </a:lnTo>
                  <a:lnTo>
                    <a:pt x="135" y="156"/>
                  </a:lnTo>
                  <a:lnTo>
                    <a:pt x="145" y="150"/>
                  </a:lnTo>
                  <a:lnTo>
                    <a:pt x="149" y="148"/>
                  </a:lnTo>
                  <a:lnTo>
                    <a:pt x="151" y="146"/>
                  </a:lnTo>
                  <a:lnTo>
                    <a:pt x="151" y="146"/>
                  </a:lnTo>
                  <a:lnTo>
                    <a:pt x="166" y="132"/>
                  </a:lnTo>
                  <a:lnTo>
                    <a:pt x="175" y="116"/>
                  </a:lnTo>
                  <a:lnTo>
                    <a:pt x="181" y="103"/>
                  </a:lnTo>
                  <a:lnTo>
                    <a:pt x="182" y="90"/>
                  </a:lnTo>
                  <a:lnTo>
                    <a:pt x="181" y="73"/>
                  </a:lnTo>
                  <a:lnTo>
                    <a:pt x="174" y="59"/>
                  </a:lnTo>
                  <a:lnTo>
                    <a:pt x="168" y="47"/>
                  </a:lnTo>
                  <a:lnTo>
                    <a:pt x="161" y="38"/>
                  </a:lnTo>
                  <a:lnTo>
                    <a:pt x="160" y="35"/>
                  </a:lnTo>
                  <a:lnTo>
                    <a:pt x="158" y="34"/>
                  </a:lnTo>
                  <a:lnTo>
                    <a:pt x="157" y="34"/>
                  </a:lnTo>
                  <a:lnTo>
                    <a:pt x="157" y="34"/>
                  </a:lnTo>
                  <a:lnTo>
                    <a:pt x="157" y="34"/>
                  </a:lnTo>
                  <a:lnTo>
                    <a:pt x="144" y="22"/>
                  </a:lnTo>
                  <a:lnTo>
                    <a:pt x="130" y="16"/>
                  </a:lnTo>
                  <a:lnTo>
                    <a:pt x="118" y="14"/>
                  </a:lnTo>
                  <a:lnTo>
                    <a:pt x="113" y="14"/>
                  </a:lnTo>
                  <a:lnTo>
                    <a:pt x="109" y="16"/>
                  </a:lnTo>
                  <a:lnTo>
                    <a:pt x="107" y="16"/>
                  </a:lnTo>
                  <a:lnTo>
                    <a:pt x="106" y="16"/>
                  </a:lnTo>
                  <a:lnTo>
                    <a:pt x="105" y="10"/>
                  </a:lnTo>
                  <a:lnTo>
                    <a:pt x="103" y="10"/>
                  </a:lnTo>
                  <a:close/>
                  <a:moveTo>
                    <a:pt x="103" y="0"/>
                  </a:moveTo>
                  <a:lnTo>
                    <a:pt x="113" y="0"/>
                  </a:lnTo>
                  <a:lnTo>
                    <a:pt x="120" y="1"/>
                  </a:lnTo>
                  <a:lnTo>
                    <a:pt x="120" y="5"/>
                  </a:lnTo>
                  <a:lnTo>
                    <a:pt x="135" y="6"/>
                  </a:lnTo>
                  <a:lnTo>
                    <a:pt x="149" y="14"/>
                  </a:lnTo>
                  <a:lnTo>
                    <a:pt x="165" y="27"/>
                  </a:lnTo>
                  <a:lnTo>
                    <a:pt x="169" y="31"/>
                  </a:lnTo>
                  <a:lnTo>
                    <a:pt x="175" y="40"/>
                  </a:lnTo>
                  <a:lnTo>
                    <a:pt x="183" y="54"/>
                  </a:lnTo>
                  <a:lnTo>
                    <a:pt x="190" y="71"/>
                  </a:lnTo>
                  <a:lnTo>
                    <a:pt x="192" y="90"/>
                  </a:lnTo>
                  <a:lnTo>
                    <a:pt x="190" y="105"/>
                  </a:lnTo>
                  <a:lnTo>
                    <a:pt x="185" y="122"/>
                  </a:lnTo>
                  <a:lnTo>
                    <a:pt x="174" y="137"/>
                  </a:lnTo>
                  <a:lnTo>
                    <a:pt x="157" y="154"/>
                  </a:lnTo>
                  <a:lnTo>
                    <a:pt x="154" y="156"/>
                  </a:lnTo>
                  <a:lnTo>
                    <a:pt x="147" y="161"/>
                  </a:lnTo>
                  <a:lnTo>
                    <a:pt x="135" y="167"/>
                  </a:lnTo>
                  <a:lnTo>
                    <a:pt x="120" y="173"/>
                  </a:lnTo>
                  <a:lnTo>
                    <a:pt x="103" y="178"/>
                  </a:lnTo>
                  <a:lnTo>
                    <a:pt x="84" y="179"/>
                  </a:lnTo>
                  <a:lnTo>
                    <a:pt x="84" y="179"/>
                  </a:lnTo>
                  <a:lnTo>
                    <a:pt x="65" y="178"/>
                  </a:lnTo>
                  <a:lnTo>
                    <a:pt x="48" y="171"/>
                  </a:lnTo>
                  <a:lnTo>
                    <a:pt x="31" y="160"/>
                  </a:lnTo>
                  <a:lnTo>
                    <a:pt x="17" y="141"/>
                  </a:lnTo>
                  <a:lnTo>
                    <a:pt x="13" y="137"/>
                  </a:lnTo>
                  <a:lnTo>
                    <a:pt x="7" y="128"/>
                  </a:lnTo>
                  <a:lnTo>
                    <a:pt x="1" y="115"/>
                  </a:lnTo>
                  <a:lnTo>
                    <a:pt x="0" y="98"/>
                  </a:lnTo>
                  <a:lnTo>
                    <a:pt x="1" y="82"/>
                  </a:lnTo>
                  <a:lnTo>
                    <a:pt x="7" y="64"/>
                  </a:lnTo>
                  <a:lnTo>
                    <a:pt x="17" y="43"/>
                  </a:lnTo>
                  <a:lnTo>
                    <a:pt x="20" y="40"/>
                  </a:lnTo>
                  <a:lnTo>
                    <a:pt x="25" y="35"/>
                  </a:lnTo>
                  <a:lnTo>
                    <a:pt x="33" y="26"/>
                  </a:lnTo>
                  <a:lnTo>
                    <a:pt x="46" y="17"/>
                  </a:lnTo>
                  <a:lnTo>
                    <a:pt x="62" y="9"/>
                  </a:lnTo>
                  <a:lnTo>
                    <a:pt x="81" y="2"/>
                  </a:lnTo>
                  <a:lnTo>
                    <a:pt x="103" y="0"/>
                  </a:lnTo>
                  <a:close/>
                </a:path>
              </a:pathLst>
            </a:custGeom>
            <a:grpFill/>
            <a:ln w="0">
              <a:solidFill>
                <a:schemeClr val="accent2"/>
              </a:solidFill>
              <a:prstDash val="solid"/>
              <a:round/>
            </a:ln>
          </p:spPr>
          <p:txBody>
            <a:bodyPr vert="horz" wrap="square" lIns="91440" tIns="45720" rIns="91440" bIns="45720" numCol="1" anchor="t" anchorCtr="0" compatLnSpc="1"/>
            <a:lstStyle/>
            <a:p>
              <a:endParaRPr lang="zh-CN" altLang="en-US"/>
            </a:p>
          </p:txBody>
        </p:sp>
        <p:sp>
          <p:nvSpPr>
            <p:cNvPr id="26" name="Freeform 127"/>
            <p:cNvSpPr>
              <a:spLocks noEditPoints="1"/>
            </p:cNvSpPr>
            <p:nvPr/>
          </p:nvSpPr>
          <p:spPr bwMode="auto">
            <a:xfrm>
              <a:off x="7602538" y="1028700"/>
              <a:ext cx="112713" cy="101600"/>
            </a:xfrm>
            <a:custGeom>
              <a:avLst/>
              <a:gdLst>
                <a:gd name="T0" fmla="*/ 2 w 71"/>
                <a:gd name="T1" fmla="*/ 64 h 64"/>
                <a:gd name="T2" fmla="*/ 2 w 71"/>
                <a:gd name="T3" fmla="*/ 64 h 64"/>
                <a:gd name="T4" fmla="*/ 2 w 71"/>
                <a:gd name="T5" fmla="*/ 64 h 64"/>
                <a:gd name="T6" fmla="*/ 2 w 71"/>
                <a:gd name="T7" fmla="*/ 64 h 64"/>
                <a:gd name="T8" fmla="*/ 61 w 71"/>
                <a:gd name="T9" fmla="*/ 0 h 64"/>
                <a:gd name="T10" fmla="*/ 71 w 71"/>
                <a:gd name="T11" fmla="*/ 3 h 64"/>
                <a:gd name="T12" fmla="*/ 67 w 71"/>
                <a:gd name="T13" fmla="*/ 17 h 64"/>
                <a:gd name="T14" fmla="*/ 61 w 71"/>
                <a:gd name="T15" fmla="*/ 27 h 64"/>
                <a:gd name="T16" fmla="*/ 59 w 71"/>
                <a:gd name="T17" fmla="*/ 35 h 64"/>
                <a:gd name="T18" fmla="*/ 56 w 71"/>
                <a:gd name="T19" fmla="*/ 39 h 64"/>
                <a:gd name="T20" fmla="*/ 54 w 71"/>
                <a:gd name="T21" fmla="*/ 42 h 64"/>
                <a:gd name="T22" fmla="*/ 51 w 71"/>
                <a:gd name="T23" fmla="*/ 43 h 64"/>
                <a:gd name="T24" fmla="*/ 48 w 71"/>
                <a:gd name="T25" fmla="*/ 45 h 64"/>
                <a:gd name="T26" fmla="*/ 46 w 71"/>
                <a:gd name="T27" fmla="*/ 45 h 64"/>
                <a:gd name="T28" fmla="*/ 43 w 71"/>
                <a:gd name="T29" fmla="*/ 43 h 64"/>
                <a:gd name="T30" fmla="*/ 42 w 71"/>
                <a:gd name="T31" fmla="*/ 42 h 64"/>
                <a:gd name="T32" fmla="*/ 42 w 71"/>
                <a:gd name="T33" fmla="*/ 41 h 64"/>
                <a:gd name="T34" fmla="*/ 40 w 71"/>
                <a:gd name="T35" fmla="*/ 39 h 64"/>
                <a:gd name="T36" fmla="*/ 40 w 71"/>
                <a:gd name="T37" fmla="*/ 38 h 64"/>
                <a:gd name="T38" fmla="*/ 40 w 71"/>
                <a:gd name="T39" fmla="*/ 38 h 64"/>
                <a:gd name="T40" fmla="*/ 40 w 71"/>
                <a:gd name="T41" fmla="*/ 33 h 64"/>
                <a:gd name="T42" fmla="*/ 40 w 71"/>
                <a:gd name="T43" fmla="*/ 33 h 64"/>
                <a:gd name="T44" fmla="*/ 38 w 71"/>
                <a:gd name="T45" fmla="*/ 35 h 64"/>
                <a:gd name="T46" fmla="*/ 36 w 71"/>
                <a:gd name="T47" fmla="*/ 38 h 64"/>
                <a:gd name="T48" fmla="*/ 36 w 71"/>
                <a:gd name="T49" fmla="*/ 39 h 64"/>
                <a:gd name="T50" fmla="*/ 26 w 71"/>
                <a:gd name="T51" fmla="*/ 51 h 64"/>
                <a:gd name="T52" fmla="*/ 16 w 71"/>
                <a:gd name="T53" fmla="*/ 59 h 64"/>
                <a:gd name="T54" fmla="*/ 6 w 71"/>
                <a:gd name="T55" fmla="*/ 63 h 64"/>
                <a:gd name="T56" fmla="*/ 2 w 71"/>
                <a:gd name="T57" fmla="*/ 64 h 64"/>
                <a:gd name="T58" fmla="*/ 0 w 71"/>
                <a:gd name="T59" fmla="*/ 55 h 64"/>
                <a:gd name="T60" fmla="*/ 1 w 71"/>
                <a:gd name="T61" fmla="*/ 55 h 64"/>
                <a:gd name="T62" fmla="*/ 2 w 71"/>
                <a:gd name="T63" fmla="*/ 54 h 64"/>
                <a:gd name="T64" fmla="*/ 6 w 71"/>
                <a:gd name="T65" fmla="*/ 52 h 64"/>
                <a:gd name="T66" fmla="*/ 10 w 71"/>
                <a:gd name="T67" fmla="*/ 51 h 64"/>
                <a:gd name="T68" fmla="*/ 16 w 71"/>
                <a:gd name="T69" fmla="*/ 48 h 64"/>
                <a:gd name="T70" fmla="*/ 19 w 71"/>
                <a:gd name="T71" fmla="*/ 45 h 64"/>
                <a:gd name="T72" fmla="*/ 23 w 71"/>
                <a:gd name="T73" fmla="*/ 39 h 64"/>
                <a:gd name="T74" fmla="*/ 27 w 71"/>
                <a:gd name="T75" fmla="*/ 34 h 64"/>
                <a:gd name="T76" fmla="*/ 27 w 71"/>
                <a:gd name="T77" fmla="*/ 34 h 64"/>
                <a:gd name="T78" fmla="*/ 27 w 71"/>
                <a:gd name="T79" fmla="*/ 34 h 64"/>
                <a:gd name="T80" fmla="*/ 27 w 71"/>
                <a:gd name="T81" fmla="*/ 33 h 64"/>
                <a:gd name="T82" fmla="*/ 29 w 71"/>
                <a:gd name="T83" fmla="*/ 31 h 64"/>
                <a:gd name="T84" fmla="*/ 30 w 71"/>
                <a:gd name="T85" fmla="*/ 29 h 64"/>
                <a:gd name="T86" fmla="*/ 33 w 71"/>
                <a:gd name="T87" fmla="*/ 27 h 64"/>
                <a:gd name="T88" fmla="*/ 34 w 71"/>
                <a:gd name="T89" fmla="*/ 25 h 64"/>
                <a:gd name="T90" fmla="*/ 36 w 71"/>
                <a:gd name="T91" fmla="*/ 22 h 64"/>
                <a:gd name="T92" fmla="*/ 39 w 71"/>
                <a:gd name="T93" fmla="*/ 21 h 64"/>
                <a:gd name="T94" fmla="*/ 40 w 71"/>
                <a:gd name="T95" fmla="*/ 20 h 64"/>
                <a:gd name="T96" fmla="*/ 43 w 71"/>
                <a:gd name="T97" fmla="*/ 20 h 64"/>
                <a:gd name="T98" fmla="*/ 46 w 71"/>
                <a:gd name="T99" fmla="*/ 20 h 64"/>
                <a:gd name="T100" fmla="*/ 48 w 71"/>
                <a:gd name="T101" fmla="*/ 21 h 64"/>
                <a:gd name="T102" fmla="*/ 50 w 71"/>
                <a:gd name="T103" fmla="*/ 22 h 64"/>
                <a:gd name="T104" fmla="*/ 50 w 71"/>
                <a:gd name="T105" fmla="*/ 26 h 64"/>
                <a:gd name="T106" fmla="*/ 51 w 71"/>
                <a:gd name="T107" fmla="*/ 29 h 64"/>
                <a:gd name="T108" fmla="*/ 51 w 71"/>
                <a:gd name="T109" fmla="*/ 29 h 64"/>
                <a:gd name="T110" fmla="*/ 55 w 71"/>
                <a:gd name="T111" fmla="*/ 18 h 64"/>
                <a:gd name="T112" fmla="*/ 61 w 71"/>
                <a:gd name="T113"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1" h="64">
                  <a:moveTo>
                    <a:pt x="2" y="64"/>
                  </a:moveTo>
                  <a:lnTo>
                    <a:pt x="2" y="64"/>
                  </a:lnTo>
                  <a:lnTo>
                    <a:pt x="2" y="64"/>
                  </a:lnTo>
                  <a:lnTo>
                    <a:pt x="2" y="64"/>
                  </a:lnTo>
                  <a:close/>
                  <a:moveTo>
                    <a:pt x="61" y="0"/>
                  </a:moveTo>
                  <a:lnTo>
                    <a:pt x="71" y="3"/>
                  </a:lnTo>
                  <a:lnTo>
                    <a:pt x="67" y="17"/>
                  </a:lnTo>
                  <a:lnTo>
                    <a:pt x="61" y="27"/>
                  </a:lnTo>
                  <a:lnTo>
                    <a:pt x="59" y="35"/>
                  </a:lnTo>
                  <a:lnTo>
                    <a:pt x="56" y="39"/>
                  </a:lnTo>
                  <a:lnTo>
                    <a:pt x="54" y="42"/>
                  </a:lnTo>
                  <a:lnTo>
                    <a:pt x="51" y="43"/>
                  </a:lnTo>
                  <a:lnTo>
                    <a:pt x="48" y="45"/>
                  </a:lnTo>
                  <a:lnTo>
                    <a:pt x="46" y="45"/>
                  </a:lnTo>
                  <a:lnTo>
                    <a:pt x="43" y="43"/>
                  </a:lnTo>
                  <a:lnTo>
                    <a:pt x="42" y="42"/>
                  </a:lnTo>
                  <a:lnTo>
                    <a:pt x="42" y="41"/>
                  </a:lnTo>
                  <a:lnTo>
                    <a:pt x="40" y="39"/>
                  </a:lnTo>
                  <a:lnTo>
                    <a:pt x="40" y="38"/>
                  </a:lnTo>
                  <a:lnTo>
                    <a:pt x="40" y="38"/>
                  </a:lnTo>
                  <a:lnTo>
                    <a:pt x="40" y="33"/>
                  </a:lnTo>
                  <a:lnTo>
                    <a:pt x="40" y="33"/>
                  </a:lnTo>
                  <a:lnTo>
                    <a:pt x="38" y="35"/>
                  </a:lnTo>
                  <a:lnTo>
                    <a:pt x="36" y="38"/>
                  </a:lnTo>
                  <a:lnTo>
                    <a:pt x="36" y="39"/>
                  </a:lnTo>
                  <a:lnTo>
                    <a:pt x="26" y="51"/>
                  </a:lnTo>
                  <a:lnTo>
                    <a:pt x="16" y="59"/>
                  </a:lnTo>
                  <a:lnTo>
                    <a:pt x="6" y="63"/>
                  </a:lnTo>
                  <a:lnTo>
                    <a:pt x="2" y="64"/>
                  </a:lnTo>
                  <a:lnTo>
                    <a:pt x="0" y="55"/>
                  </a:lnTo>
                  <a:lnTo>
                    <a:pt x="1" y="55"/>
                  </a:lnTo>
                  <a:lnTo>
                    <a:pt x="2" y="54"/>
                  </a:lnTo>
                  <a:lnTo>
                    <a:pt x="6" y="52"/>
                  </a:lnTo>
                  <a:lnTo>
                    <a:pt x="10" y="51"/>
                  </a:lnTo>
                  <a:lnTo>
                    <a:pt x="16" y="48"/>
                  </a:lnTo>
                  <a:lnTo>
                    <a:pt x="19" y="45"/>
                  </a:lnTo>
                  <a:lnTo>
                    <a:pt x="23" y="39"/>
                  </a:lnTo>
                  <a:lnTo>
                    <a:pt x="27" y="34"/>
                  </a:lnTo>
                  <a:lnTo>
                    <a:pt x="27" y="34"/>
                  </a:lnTo>
                  <a:lnTo>
                    <a:pt x="27" y="34"/>
                  </a:lnTo>
                  <a:lnTo>
                    <a:pt x="27" y="33"/>
                  </a:lnTo>
                  <a:lnTo>
                    <a:pt x="29" y="31"/>
                  </a:lnTo>
                  <a:lnTo>
                    <a:pt x="30" y="29"/>
                  </a:lnTo>
                  <a:lnTo>
                    <a:pt x="33" y="27"/>
                  </a:lnTo>
                  <a:lnTo>
                    <a:pt x="34" y="25"/>
                  </a:lnTo>
                  <a:lnTo>
                    <a:pt x="36" y="22"/>
                  </a:lnTo>
                  <a:lnTo>
                    <a:pt x="39" y="21"/>
                  </a:lnTo>
                  <a:lnTo>
                    <a:pt x="40" y="20"/>
                  </a:lnTo>
                  <a:lnTo>
                    <a:pt x="43" y="20"/>
                  </a:lnTo>
                  <a:lnTo>
                    <a:pt x="46" y="20"/>
                  </a:lnTo>
                  <a:lnTo>
                    <a:pt x="48" y="21"/>
                  </a:lnTo>
                  <a:lnTo>
                    <a:pt x="50" y="22"/>
                  </a:lnTo>
                  <a:lnTo>
                    <a:pt x="50" y="26"/>
                  </a:lnTo>
                  <a:lnTo>
                    <a:pt x="51" y="29"/>
                  </a:lnTo>
                  <a:lnTo>
                    <a:pt x="51" y="29"/>
                  </a:lnTo>
                  <a:lnTo>
                    <a:pt x="55" y="18"/>
                  </a:lnTo>
                  <a:lnTo>
                    <a:pt x="61" y="0"/>
                  </a:lnTo>
                  <a:close/>
                </a:path>
              </a:pathLst>
            </a:custGeom>
            <a:grpFill/>
            <a:ln w="0">
              <a:solidFill>
                <a:schemeClr val="accent2"/>
              </a:solidFill>
              <a:prstDash val="solid"/>
              <a:round/>
            </a:ln>
          </p:spPr>
          <p:txBody>
            <a:bodyPr vert="horz" wrap="square" lIns="91440" tIns="45720" rIns="91440" bIns="45720" numCol="1" anchor="t" anchorCtr="0" compatLnSpc="1"/>
            <a:lstStyle/>
            <a:p>
              <a:endParaRPr lang="zh-CN" altLang="en-US"/>
            </a:p>
          </p:txBody>
        </p:sp>
        <p:sp>
          <p:nvSpPr>
            <p:cNvPr id="27" name="Freeform 128"/>
            <p:cNvSpPr/>
            <p:nvPr/>
          </p:nvSpPr>
          <p:spPr bwMode="auto">
            <a:xfrm>
              <a:off x="7704138" y="981075"/>
              <a:ext cx="87313" cy="55563"/>
            </a:xfrm>
            <a:custGeom>
              <a:avLst/>
              <a:gdLst>
                <a:gd name="T0" fmla="*/ 48 w 55"/>
                <a:gd name="T1" fmla="*/ 0 h 35"/>
                <a:gd name="T2" fmla="*/ 55 w 55"/>
                <a:gd name="T3" fmla="*/ 8 h 35"/>
                <a:gd name="T4" fmla="*/ 45 w 55"/>
                <a:gd name="T5" fmla="*/ 14 h 35"/>
                <a:gd name="T6" fmla="*/ 33 w 55"/>
                <a:gd name="T7" fmla="*/ 21 h 35"/>
                <a:gd name="T8" fmla="*/ 22 w 55"/>
                <a:gd name="T9" fmla="*/ 26 h 35"/>
                <a:gd name="T10" fmla="*/ 13 w 55"/>
                <a:gd name="T11" fmla="*/ 31 h 35"/>
                <a:gd name="T12" fmla="*/ 7 w 55"/>
                <a:gd name="T13" fmla="*/ 34 h 35"/>
                <a:gd name="T14" fmla="*/ 4 w 55"/>
                <a:gd name="T15" fmla="*/ 35 h 35"/>
                <a:gd name="T16" fmla="*/ 4 w 55"/>
                <a:gd name="T17" fmla="*/ 35 h 35"/>
                <a:gd name="T18" fmla="*/ 0 w 55"/>
                <a:gd name="T19" fmla="*/ 26 h 35"/>
                <a:gd name="T20" fmla="*/ 0 w 55"/>
                <a:gd name="T21" fmla="*/ 26 h 35"/>
                <a:gd name="T22" fmla="*/ 3 w 55"/>
                <a:gd name="T23" fmla="*/ 25 h 35"/>
                <a:gd name="T24" fmla="*/ 5 w 55"/>
                <a:gd name="T25" fmla="*/ 23 h 35"/>
                <a:gd name="T26" fmla="*/ 9 w 55"/>
                <a:gd name="T27" fmla="*/ 22 h 35"/>
                <a:gd name="T28" fmla="*/ 13 w 55"/>
                <a:gd name="T29" fmla="*/ 21 h 35"/>
                <a:gd name="T30" fmla="*/ 17 w 55"/>
                <a:gd name="T31" fmla="*/ 18 h 35"/>
                <a:gd name="T32" fmla="*/ 34 w 55"/>
                <a:gd name="T33" fmla="*/ 9 h 35"/>
                <a:gd name="T34" fmla="*/ 48 w 55"/>
                <a:gd name="T35"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35">
                  <a:moveTo>
                    <a:pt x="48" y="0"/>
                  </a:moveTo>
                  <a:lnTo>
                    <a:pt x="55" y="8"/>
                  </a:lnTo>
                  <a:lnTo>
                    <a:pt x="45" y="14"/>
                  </a:lnTo>
                  <a:lnTo>
                    <a:pt x="33" y="21"/>
                  </a:lnTo>
                  <a:lnTo>
                    <a:pt x="22" y="26"/>
                  </a:lnTo>
                  <a:lnTo>
                    <a:pt x="13" y="31"/>
                  </a:lnTo>
                  <a:lnTo>
                    <a:pt x="7" y="34"/>
                  </a:lnTo>
                  <a:lnTo>
                    <a:pt x="4" y="35"/>
                  </a:lnTo>
                  <a:lnTo>
                    <a:pt x="4" y="35"/>
                  </a:lnTo>
                  <a:lnTo>
                    <a:pt x="0" y="26"/>
                  </a:lnTo>
                  <a:lnTo>
                    <a:pt x="0" y="26"/>
                  </a:lnTo>
                  <a:lnTo>
                    <a:pt x="3" y="25"/>
                  </a:lnTo>
                  <a:lnTo>
                    <a:pt x="5" y="23"/>
                  </a:lnTo>
                  <a:lnTo>
                    <a:pt x="9" y="22"/>
                  </a:lnTo>
                  <a:lnTo>
                    <a:pt x="13" y="21"/>
                  </a:lnTo>
                  <a:lnTo>
                    <a:pt x="17" y="18"/>
                  </a:lnTo>
                  <a:lnTo>
                    <a:pt x="34" y="9"/>
                  </a:lnTo>
                  <a:lnTo>
                    <a:pt x="48" y="0"/>
                  </a:lnTo>
                  <a:close/>
                </a:path>
              </a:pathLst>
            </a:custGeom>
            <a:grpFill/>
            <a:ln w="0">
              <a:solidFill>
                <a:schemeClr val="accent2"/>
              </a:solidFill>
              <a:prstDash val="solid"/>
              <a:round/>
            </a:ln>
          </p:spPr>
          <p:txBody>
            <a:bodyPr vert="horz" wrap="square" lIns="91440" tIns="45720" rIns="91440" bIns="45720" numCol="1" anchor="t" anchorCtr="0" compatLnSpc="1"/>
            <a:lstStyle/>
            <a:p>
              <a:endParaRPr lang="zh-CN" altLang="en-US"/>
            </a:p>
          </p:txBody>
        </p:sp>
        <p:sp>
          <p:nvSpPr>
            <p:cNvPr id="28" name="Freeform 129"/>
            <p:cNvSpPr/>
            <p:nvPr/>
          </p:nvSpPr>
          <p:spPr bwMode="auto">
            <a:xfrm>
              <a:off x="7699375" y="949325"/>
              <a:ext cx="104775" cy="84138"/>
            </a:xfrm>
            <a:custGeom>
              <a:avLst/>
              <a:gdLst>
                <a:gd name="T0" fmla="*/ 57 w 66"/>
                <a:gd name="T1" fmla="*/ 0 h 53"/>
                <a:gd name="T2" fmla="*/ 66 w 66"/>
                <a:gd name="T3" fmla="*/ 5 h 53"/>
                <a:gd name="T4" fmla="*/ 57 w 66"/>
                <a:gd name="T5" fmla="*/ 17 h 53"/>
                <a:gd name="T6" fmla="*/ 44 w 66"/>
                <a:gd name="T7" fmla="*/ 25 h 53"/>
                <a:gd name="T8" fmla="*/ 32 w 66"/>
                <a:gd name="T9" fmla="*/ 30 h 53"/>
                <a:gd name="T10" fmla="*/ 30 w 66"/>
                <a:gd name="T11" fmla="*/ 33 h 53"/>
                <a:gd name="T12" fmla="*/ 25 w 66"/>
                <a:gd name="T13" fmla="*/ 37 h 53"/>
                <a:gd name="T14" fmla="*/ 20 w 66"/>
                <a:gd name="T15" fmla="*/ 42 h 53"/>
                <a:gd name="T16" fmla="*/ 17 w 66"/>
                <a:gd name="T17" fmla="*/ 45 h 53"/>
                <a:gd name="T18" fmla="*/ 13 w 66"/>
                <a:gd name="T19" fmla="*/ 47 h 53"/>
                <a:gd name="T20" fmla="*/ 11 w 66"/>
                <a:gd name="T21" fmla="*/ 50 h 53"/>
                <a:gd name="T22" fmla="*/ 8 w 66"/>
                <a:gd name="T23" fmla="*/ 51 h 53"/>
                <a:gd name="T24" fmla="*/ 7 w 66"/>
                <a:gd name="T25" fmla="*/ 53 h 53"/>
                <a:gd name="T26" fmla="*/ 7 w 66"/>
                <a:gd name="T27" fmla="*/ 53 h 53"/>
                <a:gd name="T28" fmla="*/ 0 w 66"/>
                <a:gd name="T29" fmla="*/ 45 h 53"/>
                <a:gd name="T30" fmla="*/ 2 w 66"/>
                <a:gd name="T31" fmla="*/ 45 h 53"/>
                <a:gd name="T32" fmla="*/ 3 w 66"/>
                <a:gd name="T33" fmla="*/ 43 h 53"/>
                <a:gd name="T34" fmla="*/ 6 w 66"/>
                <a:gd name="T35" fmla="*/ 41 h 53"/>
                <a:gd name="T36" fmla="*/ 10 w 66"/>
                <a:gd name="T37" fmla="*/ 38 h 53"/>
                <a:gd name="T38" fmla="*/ 12 w 66"/>
                <a:gd name="T39" fmla="*/ 36 h 53"/>
                <a:gd name="T40" fmla="*/ 15 w 66"/>
                <a:gd name="T41" fmla="*/ 34 h 53"/>
                <a:gd name="T42" fmla="*/ 15 w 66"/>
                <a:gd name="T43" fmla="*/ 29 h 53"/>
                <a:gd name="T44" fmla="*/ 15 w 66"/>
                <a:gd name="T45" fmla="*/ 28 h 53"/>
                <a:gd name="T46" fmla="*/ 15 w 66"/>
                <a:gd name="T47" fmla="*/ 25 h 53"/>
                <a:gd name="T48" fmla="*/ 16 w 66"/>
                <a:gd name="T49" fmla="*/ 21 h 53"/>
                <a:gd name="T50" fmla="*/ 19 w 66"/>
                <a:gd name="T51" fmla="*/ 19 h 53"/>
                <a:gd name="T52" fmla="*/ 23 w 66"/>
                <a:gd name="T53" fmla="*/ 17 h 53"/>
                <a:gd name="T54" fmla="*/ 27 w 66"/>
                <a:gd name="T55" fmla="*/ 17 h 53"/>
                <a:gd name="T56" fmla="*/ 29 w 66"/>
                <a:gd name="T57" fmla="*/ 17 h 53"/>
                <a:gd name="T58" fmla="*/ 30 w 66"/>
                <a:gd name="T59" fmla="*/ 17 h 53"/>
                <a:gd name="T60" fmla="*/ 32 w 66"/>
                <a:gd name="T61" fmla="*/ 19 h 53"/>
                <a:gd name="T62" fmla="*/ 36 w 66"/>
                <a:gd name="T63" fmla="*/ 19 h 53"/>
                <a:gd name="T64" fmla="*/ 44 w 66"/>
                <a:gd name="T65" fmla="*/ 15 h 53"/>
                <a:gd name="T66" fmla="*/ 51 w 66"/>
                <a:gd name="T67" fmla="*/ 8 h 53"/>
                <a:gd name="T68" fmla="*/ 57 w 66"/>
                <a:gd name="T69"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6" h="53">
                  <a:moveTo>
                    <a:pt x="57" y="0"/>
                  </a:moveTo>
                  <a:lnTo>
                    <a:pt x="66" y="5"/>
                  </a:lnTo>
                  <a:lnTo>
                    <a:pt x="57" y="17"/>
                  </a:lnTo>
                  <a:lnTo>
                    <a:pt x="44" y="25"/>
                  </a:lnTo>
                  <a:lnTo>
                    <a:pt x="32" y="30"/>
                  </a:lnTo>
                  <a:lnTo>
                    <a:pt x="30" y="33"/>
                  </a:lnTo>
                  <a:lnTo>
                    <a:pt x="25" y="37"/>
                  </a:lnTo>
                  <a:lnTo>
                    <a:pt x="20" y="42"/>
                  </a:lnTo>
                  <a:lnTo>
                    <a:pt x="17" y="45"/>
                  </a:lnTo>
                  <a:lnTo>
                    <a:pt x="13" y="47"/>
                  </a:lnTo>
                  <a:lnTo>
                    <a:pt x="11" y="50"/>
                  </a:lnTo>
                  <a:lnTo>
                    <a:pt x="8" y="51"/>
                  </a:lnTo>
                  <a:lnTo>
                    <a:pt x="7" y="53"/>
                  </a:lnTo>
                  <a:lnTo>
                    <a:pt x="7" y="53"/>
                  </a:lnTo>
                  <a:lnTo>
                    <a:pt x="0" y="45"/>
                  </a:lnTo>
                  <a:lnTo>
                    <a:pt x="2" y="45"/>
                  </a:lnTo>
                  <a:lnTo>
                    <a:pt x="3" y="43"/>
                  </a:lnTo>
                  <a:lnTo>
                    <a:pt x="6" y="41"/>
                  </a:lnTo>
                  <a:lnTo>
                    <a:pt x="10" y="38"/>
                  </a:lnTo>
                  <a:lnTo>
                    <a:pt x="12" y="36"/>
                  </a:lnTo>
                  <a:lnTo>
                    <a:pt x="15" y="34"/>
                  </a:lnTo>
                  <a:lnTo>
                    <a:pt x="15" y="29"/>
                  </a:lnTo>
                  <a:lnTo>
                    <a:pt x="15" y="28"/>
                  </a:lnTo>
                  <a:lnTo>
                    <a:pt x="15" y="25"/>
                  </a:lnTo>
                  <a:lnTo>
                    <a:pt x="16" y="21"/>
                  </a:lnTo>
                  <a:lnTo>
                    <a:pt x="19" y="19"/>
                  </a:lnTo>
                  <a:lnTo>
                    <a:pt x="23" y="17"/>
                  </a:lnTo>
                  <a:lnTo>
                    <a:pt x="27" y="17"/>
                  </a:lnTo>
                  <a:lnTo>
                    <a:pt x="29" y="17"/>
                  </a:lnTo>
                  <a:lnTo>
                    <a:pt x="30" y="17"/>
                  </a:lnTo>
                  <a:lnTo>
                    <a:pt x="32" y="19"/>
                  </a:lnTo>
                  <a:lnTo>
                    <a:pt x="36" y="19"/>
                  </a:lnTo>
                  <a:lnTo>
                    <a:pt x="44" y="15"/>
                  </a:lnTo>
                  <a:lnTo>
                    <a:pt x="51" y="8"/>
                  </a:lnTo>
                  <a:lnTo>
                    <a:pt x="57" y="0"/>
                  </a:lnTo>
                  <a:close/>
                </a:path>
              </a:pathLst>
            </a:custGeom>
            <a:grpFill/>
            <a:ln w="0">
              <a:solidFill>
                <a:schemeClr val="accent2"/>
              </a:solidFill>
              <a:prstDash val="solid"/>
              <a:round/>
            </a:ln>
          </p:spPr>
          <p:txBody>
            <a:bodyPr vert="horz" wrap="square" lIns="91440" tIns="45720" rIns="91440" bIns="45720" numCol="1" anchor="t" anchorCtr="0" compatLnSpc="1"/>
            <a:lstStyle/>
            <a:p>
              <a:endParaRPr lang="zh-CN" altLang="en-US"/>
            </a:p>
          </p:txBody>
        </p:sp>
        <p:sp>
          <p:nvSpPr>
            <p:cNvPr id="29" name="Freeform 130"/>
            <p:cNvSpPr/>
            <p:nvPr/>
          </p:nvSpPr>
          <p:spPr bwMode="auto">
            <a:xfrm>
              <a:off x="7670800" y="1144588"/>
              <a:ext cx="163513" cy="52388"/>
            </a:xfrm>
            <a:custGeom>
              <a:avLst/>
              <a:gdLst>
                <a:gd name="T0" fmla="*/ 18 w 103"/>
                <a:gd name="T1" fmla="*/ 0 h 33"/>
                <a:gd name="T2" fmla="*/ 21 w 103"/>
                <a:gd name="T3" fmla="*/ 0 h 33"/>
                <a:gd name="T4" fmla="*/ 22 w 103"/>
                <a:gd name="T5" fmla="*/ 0 h 33"/>
                <a:gd name="T6" fmla="*/ 24 w 103"/>
                <a:gd name="T7" fmla="*/ 3 h 33"/>
                <a:gd name="T8" fmla="*/ 33 w 103"/>
                <a:gd name="T9" fmla="*/ 13 h 33"/>
                <a:gd name="T10" fmla="*/ 42 w 103"/>
                <a:gd name="T11" fmla="*/ 20 h 33"/>
                <a:gd name="T12" fmla="*/ 51 w 103"/>
                <a:gd name="T13" fmla="*/ 23 h 33"/>
                <a:gd name="T14" fmla="*/ 59 w 103"/>
                <a:gd name="T15" fmla="*/ 24 h 33"/>
                <a:gd name="T16" fmla="*/ 62 w 103"/>
                <a:gd name="T17" fmla="*/ 24 h 33"/>
                <a:gd name="T18" fmla="*/ 63 w 103"/>
                <a:gd name="T19" fmla="*/ 24 h 33"/>
                <a:gd name="T20" fmla="*/ 66 w 103"/>
                <a:gd name="T21" fmla="*/ 23 h 33"/>
                <a:gd name="T22" fmla="*/ 80 w 103"/>
                <a:gd name="T23" fmla="*/ 17 h 33"/>
                <a:gd name="T24" fmla="*/ 89 w 103"/>
                <a:gd name="T25" fmla="*/ 11 h 33"/>
                <a:gd name="T26" fmla="*/ 93 w 103"/>
                <a:gd name="T27" fmla="*/ 6 h 33"/>
                <a:gd name="T28" fmla="*/ 94 w 103"/>
                <a:gd name="T29" fmla="*/ 4 h 33"/>
                <a:gd name="T30" fmla="*/ 96 w 103"/>
                <a:gd name="T31" fmla="*/ 4 h 33"/>
                <a:gd name="T32" fmla="*/ 103 w 103"/>
                <a:gd name="T33" fmla="*/ 7 h 33"/>
                <a:gd name="T34" fmla="*/ 102 w 103"/>
                <a:gd name="T35" fmla="*/ 9 h 33"/>
                <a:gd name="T36" fmla="*/ 100 w 103"/>
                <a:gd name="T37" fmla="*/ 13 h 33"/>
                <a:gd name="T38" fmla="*/ 93 w 103"/>
                <a:gd name="T39" fmla="*/ 20 h 33"/>
                <a:gd name="T40" fmla="*/ 83 w 103"/>
                <a:gd name="T41" fmla="*/ 26 h 33"/>
                <a:gd name="T42" fmla="*/ 68 w 103"/>
                <a:gd name="T43" fmla="*/ 33 h 33"/>
                <a:gd name="T44" fmla="*/ 67 w 103"/>
                <a:gd name="T45" fmla="*/ 33 h 33"/>
                <a:gd name="T46" fmla="*/ 67 w 103"/>
                <a:gd name="T47" fmla="*/ 33 h 33"/>
                <a:gd name="T48" fmla="*/ 66 w 103"/>
                <a:gd name="T49" fmla="*/ 33 h 33"/>
                <a:gd name="T50" fmla="*/ 63 w 103"/>
                <a:gd name="T51" fmla="*/ 33 h 33"/>
                <a:gd name="T52" fmla="*/ 59 w 103"/>
                <a:gd name="T53" fmla="*/ 33 h 33"/>
                <a:gd name="T54" fmla="*/ 58 w 103"/>
                <a:gd name="T55" fmla="*/ 33 h 33"/>
                <a:gd name="T56" fmla="*/ 48 w 103"/>
                <a:gd name="T57" fmla="*/ 33 h 33"/>
                <a:gd name="T58" fmla="*/ 38 w 103"/>
                <a:gd name="T59" fmla="*/ 29 h 33"/>
                <a:gd name="T60" fmla="*/ 28 w 103"/>
                <a:gd name="T61" fmla="*/ 23 h 33"/>
                <a:gd name="T62" fmla="*/ 17 w 103"/>
                <a:gd name="T63" fmla="*/ 11 h 33"/>
                <a:gd name="T64" fmla="*/ 16 w 103"/>
                <a:gd name="T65" fmla="*/ 11 h 33"/>
                <a:gd name="T66" fmla="*/ 13 w 103"/>
                <a:gd name="T67" fmla="*/ 12 h 33"/>
                <a:gd name="T68" fmla="*/ 11 w 103"/>
                <a:gd name="T69" fmla="*/ 15 h 33"/>
                <a:gd name="T70" fmla="*/ 8 w 103"/>
                <a:gd name="T71" fmla="*/ 17 h 33"/>
                <a:gd name="T72" fmla="*/ 0 w 103"/>
                <a:gd name="T73" fmla="*/ 11 h 33"/>
                <a:gd name="T74" fmla="*/ 5 w 103"/>
                <a:gd name="T75" fmla="*/ 7 h 33"/>
                <a:gd name="T76" fmla="*/ 9 w 103"/>
                <a:gd name="T77" fmla="*/ 3 h 33"/>
                <a:gd name="T78" fmla="*/ 13 w 103"/>
                <a:gd name="T79" fmla="*/ 2 h 33"/>
                <a:gd name="T80" fmla="*/ 16 w 103"/>
                <a:gd name="T81" fmla="*/ 0 h 33"/>
                <a:gd name="T82" fmla="*/ 18 w 103"/>
                <a:gd name="T83"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3" h="33">
                  <a:moveTo>
                    <a:pt x="18" y="0"/>
                  </a:moveTo>
                  <a:lnTo>
                    <a:pt x="21" y="0"/>
                  </a:lnTo>
                  <a:lnTo>
                    <a:pt x="22" y="0"/>
                  </a:lnTo>
                  <a:lnTo>
                    <a:pt x="24" y="3"/>
                  </a:lnTo>
                  <a:lnTo>
                    <a:pt x="33" y="13"/>
                  </a:lnTo>
                  <a:lnTo>
                    <a:pt x="42" y="20"/>
                  </a:lnTo>
                  <a:lnTo>
                    <a:pt x="51" y="23"/>
                  </a:lnTo>
                  <a:lnTo>
                    <a:pt x="59" y="24"/>
                  </a:lnTo>
                  <a:lnTo>
                    <a:pt x="62" y="24"/>
                  </a:lnTo>
                  <a:lnTo>
                    <a:pt x="63" y="24"/>
                  </a:lnTo>
                  <a:lnTo>
                    <a:pt x="66" y="23"/>
                  </a:lnTo>
                  <a:lnTo>
                    <a:pt x="80" y="17"/>
                  </a:lnTo>
                  <a:lnTo>
                    <a:pt x="89" y="11"/>
                  </a:lnTo>
                  <a:lnTo>
                    <a:pt x="93" y="6"/>
                  </a:lnTo>
                  <a:lnTo>
                    <a:pt x="94" y="4"/>
                  </a:lnTo>
                  <a:lnTo>
                    <a:pt x="96" y="4"/>
                  </a:lnTo>
                  <a:lnTo>
                    <a:pt x="103" y="7"/>
                  </a:lnTo>
                  <a:lnTo>
                    <a:pt x="102" y="9"/>
                  </a:lnTo>
                  <a:lnTo>
                    <a:pt x="100" y="13"/>
                  </a:lnTo>
                  <a:lnTo>
                    <a:pt x="93" y="20"/>
                  </a:lnTo>
                  <a:lnTo>
                    <a:pt x="83" y="26"/>
                  </a:lnTo>
                  <a:lnTo>
                    <a:pt x="68" y="33"/>
                  </a:lnTo>
                  <a:lnTo>
                    <a:pt x="67" y="33"/>
                  </a:lnTo>
                  <a:lnTo>
                    <a:pt x="67" y="33"/>
                  </a:lnTo>
                  <a:lnTo>
                    <a:pt x="66" y="33"/>
                  </a:lnTo>
                  <a:lnTo>
                    <a:pt x="63" y="33"/>
                  </a:lnTo>
                  <a:lnTo>
                    <a:pt x="59" y="33"/>
                  </a:lnTo>
                  <a:lnTo>
                    <a:pt x="58" y="33"/>
                  </a:lnTo>
                  <a:lnTo>
                    <a:pt x="48" y="33"/>
                  </a:lnTo>
                  <a:lnTo>
                    <a:pt x="38" y="29"/>
                  </a:lnTo>
                  <a:lnTo>
                    <a:pt x="28" y="23"/>
                  </a:lnTo>
                  <a:lnTo>
                    <a:pt x="17" y="11"/>
                  </a:lnTo>
                  <a:lnTo>
                    <a:pt x="16" y="11"/>
                  </a:lnTo>
                  <a:lnTo>
                    <a:pt x="13" y="12"/>
                  </a:lnTo>
                  <a:lnTo>
                    <a:pt x="11" y="15"/>
                  </a:lnTo>
                  <a:lnTo>
                    <a:pt x="8" y="17"/>
                  </a:lnTo>
                  <a:lnTo>
                    <a:pt x="0" y="11"/>
                  </a:lnTo>
                  <a:lnTo>
                    <a:pt x="5" y="7"/>
                  </a:lnTo>
                  <a:lnTo>
                    <a:pt x="9" y="3"/>
                  </a:lnTo>
                  <a:lnTo>
                    <a:pt x="13" y="2"/>
                  </a:lnTo>
                  <a:lnTo>
                    <a:pt x="16" y="0"/>
                  </a:lnTo>
                  <a:lnTo>
                    <a:pt x="18" y="0"/>
                  </a:lnTo>
                  <a:close/>
                </a:path>
              </a:pathLst>
            </a:custGeom>
            <a:grpFill/>
            <a:ln w="0">
              <a:solidFill>
                <a:schemeClr val="accent2"/>
              </a:solidFill>
              <a:prstDash val="solid"/>
              <a:round/>
            </a:ln>
          </p:spPr>
          <p:txBody>
            <a:bodyPr vert="horz" wrap="square" lIns="91440" tIns="45720" rIns="91440" bIns="45720" numCol="1" anchor="t" anchorCtr="0" compatLnSpc="1"/>
            <a:lstStyle/>
            <a:p>
              <a:endParaRPr lang="zh-CN" altLang="en-US"/>
            </a:p>
          </p:txBody>
        </p:sp>
        <p:sp>
          <p:nvSpPr>
            <p:cNvPr id="30" name="Freeform 132"/>
            <p:cNvSpPr/>
            <p:nvPr/>
          </p:nvSpPr>
          <p:spPr bwMode="auto">
            <a:xfrm>
              <a:off x="7651750" y="1276350"/>
              <a:ext cx="19050" cy="22225"/>
            </a:xfrm>
            <a:custGeom>
              <a:avLst/>
              <a:gdLst>
                <a:gd name="T0" fmla="*/ 3 w 12"/>
                <a:gd name="T1" fmla="*/ 0 h 14"/>
                <a:gd name="T2" fmla="*/ 12 w 12"/>
                <a:gd name="T3" fmla="*/ 2 h 14"/>
                <a:gd name="T4" fmla="*/ 9 w 12"/>
                <a:gd name="T5" fmla="*/ 14 h 14"/>
                <a:gd name="T6" fmla="*/ 0 w 12"/>
                <a:gd name="T7" fmla="*/ 12 h 14"/>
                <a:gd name="T8" fmla="*/ 3 w 12"/>
                <a:gd name="T9" fmla="*/ 0 h 14"/>
              </a:gdLst>
              <a:ahLst/>
              <a:cxnLst>
                <a:cxn ang="0">
                  <a:pos x="T0" y="T1"/>
                </a:cxn>
                <a:cxn ang="0">
                  <a:pos x="T2" y="T3"/>
                </a:cxn>
                <a:cxn ang="0">
                  <a:pos x="T4" y="T5"/>
                </a:cxn>
                <a:cxn ang="0">
                  <a:pos x="T6" y="T7"/>
                </a:cxn>
                <a:cxn ang="0">
                  <a:pos x="T8" y="T9"/>
                </a:cxn>
              </a:cxnLst>
              <a:rect l="0" t="0" r="r" b="b"/>
              <a:pathLst>
                <a:path w="12" h="14">
                  <a:moveTo>
                    <a:pt x="3" y="0"/>
                  </a:moveTo>
                  <a:lnTo>
                    <a:pt x="12" y="2"/>
                  </a:lnTo>
                  <a:lnTo>
                    <a:pt x="9" y="14"/>
                  </a:lnTo>
                  <a:lnTo>
                    <a:pt x="0" y="12"/>
                  </a:lnTo>
                  <a:lnTo>
                    <a:pt x="3" y="0"/>
                  </a:lnTo>
                  <a:close/>
                </a:path>
              </a:pathLst>
            </a:custGeom>
            <a:grpFill/>
            <a:ln w="0">
              <a:solidFill>
                <a:schemeClr val="accent2"/>
              </a:solidFill>
              <a:prstDash val="solid"/>
              <a:round/>
            </a:ln>
          </p:spPr>
          <p:txBody>
            <a:bodyPr vert="horz" wrap="square" lIns="91440" tIns="45720" rIns="91440" bIns="45720" numCol="1" anchor="t" anchorCtr="0" compatLnSpc="1"/>
            <a:lstStyle/>
            <a:p>
              <a:endParaRPr lang="zh-CN" altLang="en-US"/>
            </a:p>
          </p:txBody>
        </p:sp>
        <p:sp>
          <p:nvSpPr>
            <p:cNvPr id="31" name="Freeform 133"/>
            <p:cNvSpPr>
              <a:spLocks noEditPoints="1"/>
            </p:cNvSpPr>
            <p:nvPr/>
          </p:nvSpPr>
          <p:spPr bwMode="auto">
            <a:xfrm>
              <a:off x="7521575" y="1285875"/>
              <a:ext cx="201613" cy="266700"/>
            </a:xfrm>
            <a:custGeom>
              <a:avLst/>
              <a:gdLst>
                <a:gd name="T0" fmla="*/ 69 w 127"/>
                <a:gd name="T1" fmla="*/ 9 h 168"/>
                <a:gd name="T2" fmla="*/ 67 w 127"/>
                <a:gd name="T3" fmla="*/ 11 h 168"/>
                <a:gd name="T4" fmla="*/ 59 w 127"/>
                <a:gd name="T5" fmla="*/ 13 h 168"/>
                <a:gd name="T6" fmla="*/ 47 w 127"/>
                <a:gd name="T7" fmla="*/ 19 h 168"/>
                <a:gd name="T8" fmla="*/ 27 w 127"/>
                <a:gd name="T9" fmla="*/ 37 h 168"/>
                <a:gd name="T10" fmla="*/ 13 w 127"/>
                <a:gd name="T11" fmla="*/ 72 h 168"/>
                <a:gd name="T12" fmla="*/ 13 w 127"/>
                <a:gd name="T13" fmla="*/ 72 h 168"/>
                <a:gd name="T14" fmla="*/ 13 w 127"/>
                <a:gd name="T15" fmla="*/ 74 h 168"/>
                <a:gd name="T16" fmla="*/ 12 w 127"/>
                <a:gd name="T17" fmla="*/ 78 h 168"/>
                <a:gd name="T18" fmla="*/ 10 w 127"/>
                <a:gd name="T19" fmla="*/ 87 h 168"/>
                <a:gd name="T20" fmla="*/ 10 w 127"/>
                <a:gd name="T21" fmla="*/ 104 h 168"/>
                <a:gd name="T22" fmla="*/ 18 w 127"/>
                <a:gd name="T23" fmla="*/ 135 h 168"/>
                <a:gd name="T24" fmla="*/ 27 w 127"/>
                <a:gd name="T25" fmla="*/ 156 h 168"/>
                <a:gd name="T26" fmla="*/ 34 w 127"/>
                <a:gd name="T27" fmla="*/ 159 h 168"/>
                <a:gd name="T28" fmla="*/ 47 w 127"/>
                <a:gd name="T29" fmla="*/ 157 h 168"/>
                <a:gd name="T30" fmla="*/ 59 w 127"/>
                <a:gd name="T31" fmla="*/ 151 h 168"/>
                <a:gd name="T32" fmla="*/ 63 w 127"/>
                <a:gd name="T33" fmla="*/ 150 h 168"/>
                <a:gd name="T34" fmla="*/ 70 w 127"/>
                <a:gd name="T35" fmla="*/ 142 h 168"/>
                <a:gd name="T36" fmla="*/ 82 w 127"/>
                <a:gd name="T37" fmla="*/ 129 h 168"/>
                <a:gd name="T38" fmla="*/ 102 w 127"/>
                <a:gd name="T39" fmla="*/ 95 h 168"/>
                <a:gd name="T40" fmla="*/ 118 w 127"/>
                <a:gd name="T41" fmla="*/ 42 h 168"/>
                <a:gd name="T42" fmla="*/ 116 w 127"/>
                <a:gd name="T43" fmla="*/ 40 h 168"/>
                <a:gd name="T44" fmla="*/ 115 w 127"/>
                <a:gd name="T45" fmla="*/ 33 h 168"/>
                <a:gd name="T46" fmla="*/ 106 w 127"/>
                <a:gd name="T47" fmla="*/ 21 h 168"/>
                <a:gd name="T48" fmla="*/ 86 w 127"/>
                <a:gd name="T49" fmla="*/ 12 h 168"/>
                <a:gd name="T50" fmla="*/ 69 w 127"/>
                <a:gd name="T51" fmla="*/ 0 h 168"/>
                <a:gd name="T52" fmla="*/ 87 w 127"/>
                <a:gd name="T53" fmla="*/ 2 h 168"/>
                <a:gd name="T54" fmla="*/ 112 w 127"/>
                <a:gd name="T55" fmla="*/ 13 h 168"/>
                <a:gd name="T56" fmla="*/ 123 w 127"/>
                <a:gd name="T57" fmla="*/ 27 h 168"/>
                <a:gd name="T58" fmla="*/ 127 w 127"/>
                <a:gd name="T59" fmla="*/ 37 h 168"/>
                <a:gd name="T60" fmla="*/ 127 w 127"/>
                <a:gd name="T61" fmla="*/ 42 h 168"/>
                <a:gd name="T62" fmla="*/ 127 w 127"/>
                <a:gd name="T63" fmla="*/ 42 h 168"/>
                <a:gd name="T64" fmla="*/ 111 w 127"/>
                <a:gd name="T65" fmla="*/ 99 h 168"/>
                <a:gd name="T66" fmla="*/ 90 w 127"/>
                <a:gd name="T67" fmla="*/ 135 h 168"/>
                <a:gd name="T68" fmla="*/ 72 w 127"/>
                <a:gd name="T69" fmla="*/ 155 h 168"/>
                <a:gd name="T70" fmla="*/ 64 w 127"/>
                <a:gd name="T71" fmla="*/ 160 h 168"/>
                <a:gd name="T72" fmla="*/ 38 w 127"/>
                <a:gd name="T73" fmla="*/ 168 h 168"/>
                <a:gd name="T74" fmla="*/ 31 w 127"/>
                <a:gd name="T75" fmla="*/ 168 h 168"/>
                <a:gd name="T76" fmla="*/ 23 w 127"/>
                <a:gd name="T77" fmla="*/ 165 h 168"/>
                <a:gd name="T78" fmla="*/ 18 w 127"/>
                <a:gd name="T79" fmla="*/ 163 h 168"/>
                <a:gd name="T80" fmla="*/ 17 w 127"/>
                <a:gd name="T81" fmla="*/ 161 h 168"/>
                <a:gd name="T82" fmla="*/ 9 w 127"/>
                <a:gd name="T83" fmla="*/ 139 h 168"/>
                <a:gd name="T84" fmla="*/ 1 w 127"/>
                <a:gd name="T85" fmla="*/ 105 h 168"/>
                <a:gd name="T86" fmla="*/ 1 w 127"/>
                <a:gd name="T87" fmla="*/ 81 h 168"/>
                <a:gd name="T88" fmla="*/ 4 w 127"/>
                <a:gd name="T89" fmla="*/ 70 h 168"/>
                <a:gd name="T90" fmla="*/ 19 w 127"/>
                <a:gd name="T91" fmla="*/ 32 h 168"/>
                <a:gd name="T92" fmla="*/ 42 w 127"/>
                <a:gd name="T93" fmla="*/ 11 h 168"/>
                <a:gd name="T94" fmla="*/ 65 w 127"/>
                <a:gd name="T95" fmla="*/ 0 h 168"/>
                <a:gd name="T96" fmla="*/ 69 w 127"/>
                <a:gd name="T97"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7" h="168">
                  <a:moveTo>
                    <a:pt x="69" y="9"/>
                  </a:moveTo>
                  <a:lnTo>
                    <a:pt x="69" y="9"/>
                  </a:lnTo>
                  <a:lnTo>
                    <a:pt x="68" y="11"/>
                  </a:lnTo>
                  <a:lnTo>
                    <a:pt x="67" y="11"/>
                  </a:lnTo>
                  <a:lnTo>
                    <a:pt x="63" y="11"/>
                  </a:lnTo>
                  <a:lnTo>
                    <a:pt x="59" y="13"/>
                  </a:lnTo>
                  <a:lnTo>
                    <a:pt x="53" y="15"/>
                  </a:lnTo>
                  <a:lnTo>
                    <a:pt x="47" y="19"/>
                  </a:lnTo>
                  <a:lnTo>
                    <a:pt x="38" y="27"/>
                  </a:lnTo>
                  <a:lnTo>
                    <a:pt x="27" y="37"/>
                  </a:lnTo>
                  <a:lnTo>
                    <a:pt x="19" y="51"/>
                  </a:lnTo>
                  <a:lnTo>
                    <a:pt x="13" y="72"/>
                  </a:lnTo>
                  <a:lnTo>
                    <a:pt x="13" y="72"/>
                  </a:lnTo>
                  <a:lnTo>
                    <a:pt x="13" y="72"/>
                  </a:lnTo>
                  <a:lnTo>
                    <a:pt x="13" y="74"/>
                  </a:lnTo>
                  <a:lnTo>
                    <a:pt x="13" y="74"/>
                  </a:lnTo>
                  <a:lnTo>
                    <a:pt x="12" y="75"/>
                  </a:lnTo>
                  <a:lnTo>
                    <a:pt x="12" y="78"/>
                  </a:lnTo>
                  <a:lnTo>
                    <a:pt x="12" y="81"/>
                  </a:lnTo>
                  <a:lnTo>
                    <a:pt x="10" y="87"/>
                  </a:lnTo>
                  <a:lnTo>
                    <a:pt x="10" y="93"/>
                  </a:lnTo>
                  <a:lnTo>
                    <a:pt x="10" y="104"/>
                  </a:lnTo>
                  <a:lnTo>
                    <a:pt x="13" y="118"/>
                  </a:lnTo>
                  <a:lnTo>
                    <a:pt x="18" y="135"/>
                  </a:lnTo>
                  <a:lnTo>
                    <a:pt x="26" y="155"/>
                  </a:lnTo>
                  <a:lnTo>
                    <a:pt x="27" y="156"/>
                  </a:lnTo>
                  <a:lnTo>
                    <a:pt x="30" y="157"/>
                  </a:lnTo>
                  <a:lnTo>
                    <a:pt x="34" y="159"/>
                  </a:lnTo>
                  <a:lnTo>
                    <a:pt x="38" y="159"/>
                  </a:lnTo>
                  <a:lnTo>
                    <a:pt x="47" y="157"/>
                  </a:lnTo>
                  <a:lnTo>
                    <a:pt x="59" y="152"/>
                  </a:lnTo>
                  <a:lnTo>
                    <a:pt x="59" y="151"/>
                  </a:lnTo>
                  <a:lnTo>
                    <a:pt x="60" y="151"/>
                  </a:lnTo>
                  <a:lnTo>
                    <a:pt x="63" y="150"/>
                  </a:lnTo>
                  <a:lnTo>
                    <a:pt x="65" y="147"/>
                  </a:lnTo>
                  <a:lnTo>
                    <a:pt x="70" y="142"/>
                  </a:lnTo>
                  <a:lnTo>
                    <a:pt x="76" y="136"/>
                  </a:lnTo>
                  <a:lnTo>
                    <a:pt x="82" y="129"/>
                  </a:lnTo>
                  <a:lnTo>
                    <a:pt x="93" y="114"/>
                  </a:lnTo>
                  <a:lnTo>
                    <a:pt x="102" y="95"/>
                  </a:lnTo>
                  <a:lnTo>
                    <a:pt x="111" y="71"/>
                  </a:lnTo>
                  <a:lnTo>
                    <a:pt x="118" y="42"/>
                  </a:lnTo>
                  <a:lnTo>
                    <a:pt x="116" y="41"/>
                  </a:lnTo>
                  <a:lnTo>
                    <a:pt x="116" y="40"/>
                  </a:lnTo>
                  <a:lnTo>
                    <a:pt x="116" y="37"/>
                  </a:lnTo>
                  <a:lnTo>
                    <a:pt x="115" y="33"/>
                  </a:lnTo>
                  <a:lnTo>
                    <a:pt x="111" y="27"/>
                  </a:lnTo>
                  <a:lnTo>
                    <a:pt x="106" y="21"/>
                  </a:lnTo>
                  <a:lnTo>
                    <a:pt x="98" y="16"/>
                  </a:lnTo>
                  <a:lnTo>
                    <a:pt x="86" y="12"/>
                  </a:lnTo>
                  <a:lnTo>
                    <a:pt x="69" y="9"/>
                  </a:lnTo>
                  <a:close/>
                  <a:moveTo>
                    <a:pt x="69" y="0"/>
                  </a:moveTo>
                  <a:lnTo>
                    <a:pt x="69" y="0"/>
                  </a:lnTo>
                  <a:lnTo>
                    <a:pt x="87" y="2"/>
                  </a:lnTo>
                  <a:lnTo>
                    <a:pt x="102" y="7"/>
                  </a:lnTo>
                  <a:lnTo>
                    <a:pt x="112" y="13"/>
                  </a:lnTo>
                  <a:lnTo>
                    <a:pt x="119" y="21"/>
                  </a:lnTo>
                  <a:lnTo>
                    <a:pt x="123" y="27"/>
                  </a:lnTo>
                  <a:lnTo>
                    <a:pt x="125" y="33"/>
                  </a:lnTo>
                  <a:lnTo>
                    <a:pt x="127" y="37"/>
                  </a:lnTo>
                  <a:lnTo>
                    <a:pt x="127" y="41"/>
                  </a:lnTo>
                  <a:lnTo>
                    <a:pt x="127" y="42"/>
                  </a:lnTo>
                  <a:lnTo>
                    <a:pt x="127" y="42"/>
                  </a:lnTo>
                  <a:lnTo>
                    <a:pt x="127" y="42"/>
                  </a:lnTo>
                  <a:lnTo>
                    <a:pt x="120" y="74"/>
                  </a:lnTo>
                  <a:lnTo>
                    <a:pt x="111" y="99"/>
                  </a:lnTo>
                  <a:lnTo>
                    <a:pt x="101" y="119"/>
                  </a:lnTo>
                  <a:lnTo>
                    <a:pt x="90" y="135"/>
                  </a:lnTo>
                  <a:lnTo>
                    <a:pt x="80" y="147"/>
                  </a:lnTo>
                  <a:lnTo>
                    <a:pt x="72" y="155"/>
                  </a:lnTo>
                  <a:lnTo>
                    <a:pt x="65" y="159"/>
                  </a:lnTo>
                  <a:lnTo>
                    <a:pt x="64" y="160"/>
                  </a:lnTo>
                  <a:lnTo>
                    <a:pt x="50" y="167"/>
                  </a:lnTo>
                  <a:lnTo>
                    <a:pt x="38" y="168"/>
                  </a:lnTo>
                  <a:lnTo>
                    <a:pt x="38" y="168"/>
                  </a:lnTo>
                  <a:lnTo>
                    <a:pt x="31" y="168"/>
                  </a:lnTo>
                  <a:lnTo>
                    <a:pt x="27" y="167"/>
                  </a:lnTo>
                  <a:lnTo>
                    <a:pt x="23" y="165"/>
                  </a:lnTo>
                  <a:lnTo>
                    <a:pt x="21" y="164"/>
                  </a:lnTo>
                  <a:lnTo>
                    <a:pt x="18" y="163"/>
                  </a:lnTo>
                  <a:lnTo>
                    <a:pt x="18" y="161"/>
                  </a:lnTo>
                  <a:lnTo>
                    <a:pt x="17" y="161"/>
                  </a:lnTo>
                  <a:lnTo>
                    <a:pt x="17" y="160"/>
                  </a:lnTo>
                  <a:lnTo>
                    <a:pt x="9" y="139"/>
                  </a:lnTo>
                  <a:lnTo>
                    <a:pt x="4" y="121"/>
                  </a:lnTo>
                  <a:lnTo>
                    <a:pt x="1" y="105"/>
                  </a:lnTo>
                  <a:lnTo>
                    <a:pt x="0" y="93"/>
                  </a:lnTo>
                  <a:lnTo>
                    <a:pt x="1" y="81"/>
                  </a:lnTo>
                  <a:lnTo>
                    <a:pt x="2" y="74"/>
                  </a:lnTo>
                  <a:lnTo>
                    <a:pt x="4" y="70"/>
                  </a:lnTo>
                  <a:lnTo>
                    <a:pt x="10" y="47"/>
                  </a:lnTo>
                  <a:lnTo>
                    <a:pt x="19" y="32"/>
                  </a:lnTo>
                  <a:lnTo>
                    <a:pt x="30" y="19"/>
                  </a:lnTo>
                  <a:lnTo>
                    <a:pt x="42" y="11"/>
                  </a:lnTo>
                  <a:lnTo>
                    <a:pt x="55" y="3"/>
                  </a:lnTo>
                  <a:lnTo>
                    <a:pt x="65" y="0"/>
                  </a:lnTo>
                  <a:lnTo>
                    <a:pt x="69" y="0"/>
                  </a:lnTo>
                  <a:lnTo>
                    <a:pt x="69" y="0"/>
                  </a:lnTo>
                  <a:close/>
                </a:path>
              </a:pathLst>
            </a:custGeom>
            <a:grpFill/>
            <a:ln w="0">
              <a:solidFill>
                <a:schemeClr val="accent2"/>
              </a:solidFill>
              <a:prstDash val="solid"/>
              <a:round/>
            </a:ln>
          </p:spPr>
          <p:txBody>
            <a:bodyPr vert="horz" wrap="square" lIns="91440" tIns="45720" rIns="91440" bIns="45720" numCol="1" anchor="t" anchorCtr="0" compatLnSpc="1"/>
            <a:lstStyle/>
            <a:p>
              <a:endParaRPr lang="zh-CN" altLang="en-US"/>
            </a:p>
          </p:txBody>
        </p:sp>
        <p:sp>
          <p:nvSpPr>
            <p:cNvPr id="32" name="Freeform 134"/>
            <p:cNvSpPr/>
            <p:nvPr/>
          </p:nvSpPr>
          <p:spPr bwMode="auto">
            <a:xfrm>
              <a:off x="7616825" y="1292225"/>
              <a:ext cx="80963" cy="46038"/>
            </a:xfrm>
            <a:custGeom>
              <a:avLst/>
              <a:gdLst>
                <a:gd name="T0" fmla="*/ 9 w 51"/>
                <a:gd name="T1" fmla="*/ 0 h 29"/>
                <a:gd name="T2" fmla="*/ 9 w 51"/>
                <a:gd name="T3" fmla="*/ 0 h 29"/>
                <a:gd name="T4" fmla="*/ 10 w 51"/>
                <a:gd name="T5" fmla="*/ 3 h 29"/>
                <a:gd name="T6" fmla="*/ 12 w 51"/>
                <a:gd name="T7" fmla="*/ 7 h 29"/>
                <a:gd name="T8" fmla="*/ 14 w 51"/>
                <a:gd name="T9" fmla="*/ 11 h 29"/>
                <a:gd name="T10" fmla="*/ 17 w 51"/>
                <a:gd name="T11" fmla="*/ 15 h 29"/>
                <a:gd name="T12" fmla="*/ 20 w 51"/>
                <a:gd name="T13" fmla="*/ 17 h 29"/>
                <a:gd name="T14" fmla="*/ 24 w 51"/>
                <a:gd name="T15" fmla="*/ 19 h 29"/>
                <a:gd name="T16" fmla="*/ 27 w 51"/>
                <a:gd name="T17" fmla="*/ 20 h 29"/>
                <a:gd name="T18" fmla="*/ 30 w 51"/>
                <a:gd name="T19" fmla="*/ 20 h 29"/>
                <a:gd name="T20" fmla="*/ 33 w 51"/>
                <a:gd name="T21" fmla="*/ 19 h 29"/>
                <a:gd name="T22" fmla="*/ 37 w 51"/>
                <a:gd name="T23" fmla="*/ 17 h 29"/>
                <a:gd name="T24" fmla="*/ 41 w 51"/>
                <a:gd name="T25" fmla="*/ 15 h 29"/>
                <a:gd name="T26" fmla="*/ 45 w 51"/>
                <a:gd name="T27" fmla="*/ 11 h 29"/>
                <a:gd name="T28" fmla="*/ 51 w 51"/>
                <a:gd name="T29" fmla="*/ 19 h 29"/>
                <a:gd name="T30" fmla="*/ 38 w 51"/>
                <a:gd name="T31" fmla="*/ 26 h 29"/>
                <a:gd name="T32" fmla="*/ 27 w 51"/>
                <a:gd name="T33" fmla="*/ 29 h 29"/>
                <a:gd name="T34" fmla="*/ 17 w 51"/>
                <a:gd name="T35" fmla="*/ 28 h 29"/>
                <a:gd name="T36" fmla="*/ 10 w 51"/>
                <a:gd name="T37" fmla="*/ 23 h 29"/>
                <a:gd name="T38" fmla="*/ 5 w 51"/>
                <a:gd name="T39" fmla="*/ 16 h 29"/>
                <a:gd name="T40" fmla="*/ 4 w 51"/>
                <a:gd name="T41" fmla="*/ 12 h 29"/>
                <a:gd name="T42" fmla="*/ 1 w 51"/>
                <a:gd name="T43" fmla="*/ 8 h 29"/>
                <a:gd name="T44" fmla="*/ 1 w 51"/>
                <a:gd name="T45" fmla="*/ 5 h 29"/>
                <a:gd name="T46" fmla="*/ 0 w 51"/>
                <a:gd name="T47" fmla="*/ 3 h 29"/>
                <a:gd name="T48" fmla="*/ 0 w 51"/>
                <a:gd name="T49" fmla="*/ 3 h 29"/>
                <a:gd name="T50" fmla="*/ 9 w 51"/>
                <a:gd name="T51"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1" h="29">
                  <a:moveTo>
                    <a:pt x="9" y="0"/>
                  </a:moveTo>
                  <a:lnTo>
                    <a:pt x="9" y="0"/>
                  </a:lnTo>
                  <a:lnTo>
                    <a:pt x="10" y="3"/>
                  </a:lnTo>
                  <a:lnTo>
                    <a:pt x="12" y="7"/>
                  </a:lnTo>
                  <a:lnTo>
                    <a:pt x="14" y="11"/>
                  </a:lnTo>
                  <a:lnTo>
                    <a:pt x="17" y="15"/>
                  </a:lnTo>
                  <a:lnTo>
                    <a:pt x="20" y="17"/>
                  </a:lnTo>
                  <a:lnTo>
                    <a:pt x="24" y="19"/>
                  </a:lnTo>
                  <a:lnTo>
                    <a:pt x="27" y="20"/>
                  </a:lnTo>
                  <a:lnTo>
                    <a:pt x="30" y="20"/>
                  </a:lnTo>
                  <a:lnTo>
                    <a:pt x="33" y="19"/>
                  </a:lnTo>
                  <a:lnTo>
                    <a:pt x="37" y="17"/>
                  </a:lnTo>
                  <a:lnTo>
                    <a:pt x="41" y="15"/>
                  </a:lnTo>
                  <a:lnTo>
                    <a:pt x="45" y="11"/>
                  </a:lnTo>
                  <a:lnTo>
                    <a:pt x="51" y="19"/>
                  </a:lnTo>
                  <a:lnTo>
                    <a:pt x="38" y="26"/>
                  </a:lnTo>
                  <a:lnTo>
                    <a:pt x="27" y="29"/>
                  </a:lnTo>
                  <a:lnTo>
                    <a:pt x="17" y="28"/>
                  </a:lnTo>
                  <a:lnTo>
                    <a:pt x="10" y="23"/>
                  </a:lnTo>
                  <a:lnTo>
                    <a:pt x="5" y="16"/>
                  </a:lnTo>
                  <a:lnTo>
                    <a:pt x="4" y="12"/>
                  </a:lnTo>
                  <a:lnTo>
                    <a:pt x="1" y="8"/>
                  </a:lnTo>
                  <a:lnTo>
                    <a:pt x="1" y="5"/>
                  </a:lnTo>
                  <a:lnTo>
                    <a:pt x="0" y="3"/>
                  </a:lnTo>
                  <a:lnTo>
                    <a:pt x="0" y="3"/>
                  </a:lnTo>
                  <a:lnTo>
                    <a:pt x="9" y="0"/>
                  </a:lnTo>
                  <a:close/>
                </a:path>
              </a:pathLst>
            </a:custGeom>
            <a:grpFill/>
            <a:ln w="0">
              <a:solidFill>
                <a:schemeClr val="accent2"/>
              </a:solidFill>
              <a:prstDash val="solid"/>
              <a:round/>
            </a:ln>
          </p:spPr>
          <p:txBody>
            <a:bodyPr vert="horz" wrap="square" lIns="91440" tIns="45720" rIns="91440" bIns="45720" numCol="1" anchor="t" anchorCtr="0" compatLnSpc="1"/>
            <a:lstStyle/>
            <a:p>
              <a:endParaRPr lang="zh-CN" altLang="en-US"/>
            </a:p>
          </p:txBody>
        </p:sp>
        <p:sp>
          <p:nvSpPr>
            <p:cNvPr id="33" name="Freeform 135"/>
            <p:cNvSpPr/>
            <p:nvPr/>
          </p:nvSpPr>
          <p:spPr bwMode="auto">
            <a:xfrm>
              <a:off x="7688263" y="1323975"/>
              <a:ext cx="209550" cy="127000"/>
            </a:xfrm>
            <a:custGeom>
              <a:avLst/>
              <a:gdLst>
                <a:gd name="T0" fmla="*/ 7 w 132"/>
                <a:gd name="T1" fmla="*/ 0 h 80"/>
                <a:gd name="T2" fmla="*/ 13 w 132"/>
                <a:gd name="T3" fmla="*/ 5 h 80"/>
                <a:gd name="T4" fmla="*/ 20 w 132"/>
                <a:gd name="T5" fmla="*/ 17 h 80"/>
                <a:gd name="T6" fmla="*/ 34 w 132"/>
                <a:gd name="T7" fmla="*/ 46 h 80"/>
                <a:gd name="T8" fmla="*/ 57 w 132"/>
                <a:gd name="T9" fmla="*/ 69 h 80"/>
                <a:gd name="T10" fmla="*/ 57 w 132"/>
                <a:gd name="T11" fmla="*/ 69 h 80"/>
                <a:gd name="T12" fmla="*/ 58 w 132"/>
                <a:gd name="T13" fmla="*/ 69 h 80"/>
                <a:gd name="T14" fmla="*/ 60 w 132"/>
                <a:gd name="T15" fmla="*/ 68 h 80"/>
                <a:gd name="T16" fmla="*/ 65 w 132"/>
                <a:gd name="T17" fmla="*/ 63 h 80"/>
                <a:gd name="T18" fmla="*/ 69 w 132"/>
                <a:gd name="T19" fmla="*/ 56 h 80"/>
                <a:gd name="T20" fmla="*/ 79 w 132"/>
                <a:gd name="T21" fmla="*/ 40 h 80"/>
                <a:gd name="T22" fmla="*/ 100 w 132"/>
                <a:gd name="T23" fmla="*/ 20 h 80"/>
                <a:gd name="T24" fmla="*/ 115 w 132"/>
                <a:gd name="T25" fmla="*/ 5 h 80"/>
                <a:gd name="T26" fmla="*/ 117 w 132"/>
                <a:gd name="T27" fmla="*/ 10 h 80"/>
                <a:gd name="T28" fmla="*/ 120 w 132"/>
                <a:gd name="T29" fmla="*/ 13 h 80"/>
                <a:gd name="T30" fmla="*/ 125 w 132"/>
                <a:gd name="T31" fmla="*/ 17 h 80"/>
                <a:gd name="T32" fmla="*/ 132 w 132"/>
                <a:gd name="T33" fmla="*/ 20 h 80"/>
                <a:gd name="T34" fmla="*/ 127 w 132"/>
                <a:gd name="T35" fmla="*/ 27 h 80"/>
                <a:gd name="T36" fmla="*/ 117 w 132"/>
                <a:gd name="T37" fmla="*/ 22 h 80"/>
                <a:gd name="T38" fmla="*/ 113 w 132"/>
                <a:gd name="T39" fmla="*/ 20 h 80"/>
                <a:gd name="T40" fmla="*/ 107 w 132"/>
                <a:gd name="T41" fmla="*/ 26 h 80"/>
                <a:gd name="T42" fmla="*/ 85 w 132"/>
                <a:gd name="T43" fmla="*/ 51 h 80"/>
                <a:gd name="T44" fmla="*/ 79 w 132"/>
                <a:gd name="T45" fmla="*/ 59 h 80"/>
                <a:gd name="T46" fmla="*/ 77 w 132"/>
                <a:gd name="T47" fmla="*/ 63 h 80"/>
                <a:gd name="T48" fmla="*/ 73 w 132"/>
                <a:gd name="T49" fmla="*/ 69 h 80"/>
                <a:gd name="T50" fmla="*/ 65 w 132"/>
                <a:gd name="T51" fmla="*/ 77 h 80"/>
                <a:gd name="T52" fmla="*/ 57 w 132"/>
                <a:gd name="T53" fmla="*/ 80 h 80"/>
                <a:gd name="T54" fmla="*/ 52 w 132"/>
                <a:gd name="T55" fmla="*/ 78 h 80"/>
                <a:gd name="T56" fmla="*/ 49 w 132"/>
                <a:gd name="T57" fmla="*/ 76 h 80"/>
                <a:gd name="T58" fmla="*/ 26 w 132"/>
                <a:gd name="T59" fmla="*/ 51 h 80"/>
                <a:gd name="T60" fmla="*/ 17 w 132"/>
                <a:gd name="T61" fmla="*/ 31 h 80"/>
                <a:gd name="T62" fmla="*/ 6 w 132"/>
                <a:gd name="T63" fmla="*/ 12 h 80"/>
                <a:gd name="T64" fmla="*/ 3 w 132"/>
                <a:gd name="T65" fmla="*/ 9 h 80"/>
                <a:gd name="T66" fmla="*/ 5 w 132"/>
                <a:gd name="T67" fmla="*/ 6 h 80"/>
                <a:gd name="T68" fmla="*/ 0 w 132"/>
                <a:gd name="T69" fmla="*/ 1 h 80"/>
                <a:gd name="T70" fmla="*/ 2 w 132"/>
                <a:gd name="T71"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2" h="80">
                  <a:moveTo>
                    <a:pt x="5" y="0"/>
                  </a:moveTo>
                  <a:lnTo>
                    <a:pt x="7" y="0"/>
                  </a:lnTo>
                  <a:lnTo>
                    <a:pt x="10" y="1"/>
                  </a:lnTo>
                  <a:lnTo>
                    <a:pt x="13" y="5"/>
                  </a:lnTo>
                  <a:lnTo>
                    <a:pt x="17" y="9"/>
                  </a:lnTo>
                  <a:lnTo>
                    <a:pt x="20" y="17"/>
                  </a:lnTo>
                  <a:lnTo>
                    <a:pt x="27" y="29"/>
                  </a:lnTo>
                  <a:lnTo>
                    <a:pt x="34" y="46"/>
                  </a:lnTo>
                  <a:lnTo>
                    <a:pt x="57" y="69"/>
                  </a:lnTo>
                  <a:lnTo>
                    <a:pt x="57" y="69"/>
                  </a:lnTo>
                  <a:lnTo>
                    <a:pt x="57" y="69"/>
                  </a:lnTo>
                  <a:lnTo>
                    <a:pt x="57" y="69"/>
                  </a:lnTo>
                  <a:lnTo>
                    <a:pt x="57" y="71"/>
                  </a:lnTo>
                  <a:lnTo>
                    <a:pt x="58" y="69"/>
                  </a:lnTo>
                  <a:lnTo>
                    <a:pt x="58" y="69"/>
                  </a:lnTo>
                  <a:lnTo>
                    <a:pt x="60" y="68"/>
                  </a:lnTo>
                  <a:lnTo>
                    <a:pt x="62" y="67"/>
                  </a:lnTo>
                  <a:lnTo>
                    <a:pt x="65" y="63"/>
                  </a:lnTo>
                  <a:lnTo>
                    <a:pt x="68" y="59"/>
                  </a:lnTo>
                  <a:lnTo>
                    <a:pt x="69" y="56"/>
                  </a:lnTo>
                  <a:lnTo>
                    <a:pt x="73" y="50"/>
                  </a:lnTo>
                  <a:lnTo>
                    <a:pt x="79" y="40"/>
                  </a:lnTo>
                  <a:lnTo>
                    <a:pt x="89" y="30"/>
                  </a:lnTo>
                  <a:lnTo>
                    <a:pt x="100" y="20"/>
                  </a:lnTo>
                  <a:lnTo>
                    <a:pt x="107" y="12"/>
                  </a:lnTo>
                  <a:lnTo>
                    <a:pt x="115" y="5"/>
                  </a:lnTo>
                  <a:lnTo>
                    <a:pt x="117" y="9"/>
                  </a:lnTo>
                  <a:lnTo>
                    <a:pt x="117" y="10"/>
                  </a:lnTo>
                  <a:lnTo>
                    <a:pt x="119" y="10"/>
                  </a:lnTo>
                  <a:lnTo>
                    <a:pt x="120" y="13"/>
                  </a:lnTo>
                  <a:lnTo>
                    <a:pt x="123" y="14"/>
                  </a:lnTo>
                  <a:lnTo>
                    <a:pt x="125" y="17"/>
                  </a:lnTo>
                  <a:lnTo>
                    <a:pt x="129" y="18"/>
                  </a:lnTo>
                  <a:lnTo>
                    <a:pt x="132" y="20"/>
                  </a:lnTo>
                  <a:lnTo>
                    <a:pt x="132" y="29"/>
                  </a:lnTo>
                  <a:lnTo>
                    <a:pt x="127" y="27"/>
                  </a:lnTo>
                  <a:lnTo>
                    <a:pt x="121" y="25"/>
                  </a:lnTo>
                  <a:lnTo>
                    <a:pt x="117" y="22"/>
                  </a:lnTo>
                  <a:lnTo>
                    <a:pt x="113" y="20"/>
                  </a:lnTo>
                  <a:lnTo>
                    <a:pt x="113" y="20"/>
                  </a:lnTo>
                  <a:lnTo>
                    <a:pt x="107" y="26"/>
                  </a:lnTo>
                  <a:lnTo>
                    <a:pt x="107" y="26"/>
                  </a:lnTo>
                  <a:lnTo>
                    <a:pt x="94" y="39"/>
                  </a:lnTo>
                  <a:lnTo>
                    <a:pt x="85" y="51"/>
                  </a:lnTo>
                  <a:lnTo>
                    <a:pt x="81" y="55"/>
                  </a:lnTo>
                  <a:lnTo>
                    <a:pt x="79" y="59"/>
                  </a:lnTo>
                  <a:lnTo>
                    <a:pt x="77" y="61"/>
                  </a:lnTo>
                  <a:lnTo>
                    <a:pt x="77" y="63"/>
                  </a:lnTo>
                  <a:lnTo>
                    <a:pt x="75" y="63"/>
                  </a:lnTo>
                  <a:lnTo>
                    <a:pt x="73" y="69"/>
                  </a:lnTo>
                  <a:lnTo>
                    <a:pt x="69" y="75"/>
                  </a:lnTo>
                  <a:lnTo>
                    <a:pt x="65" y="77"/>
                  </a:lnTo>
                  <a:lnTo>
                    <a:pt x="61" y="80"/>
                  </a:lnTo>
                  <a:lnTo>
                    <a:pt x="57" y="80"/>
                  </a:lnTo>
                  <a:lnTo>
                    <a:pt x="55" y="80"/>
                  </a:lnTo>
                  <a:lnTo>
                    <a:pt x="52" y="78"/>
                  </a:lnTo>
                  <a:lnTo>
                    <a:pt x="51" y="77"/>
                  </a:lnTo>
                  <a:lnTo>
                    <a:pt x="49" y="76"/>
                  </a:lnTo>
                  <a:lnTo>
                    <a:pt x="49" y="76"/>
                  </a:lnTo>
                  <a:lnTo>
                    <a:pt x="26" y="51"/>
                  </a:lnTo>
                  <a:lnTo>
                    <a:pt x="26" y="51"/>
                  </a:lnTo>
                  <a:lnTo>
                    <a:pt x="17" y="31"/>
                  </a:lnTo>
                  <a:lnTo>
                    <a:pt x="11" y="20"/>
                  </a:lnTo>
                  <a:lnTo>
                    <a:pt x="6" y="12"/>
                  </a:lnTo>
                  <a:lnTo>
                    <a:pt x="3" y="9"/>
                  </a:lnTo>
                  <a:lnTo>
                    <a:pt x="3" y="9"/>
                  </a:lnTo>
                  <a:lnTo>
                    <a:pt x="3" y="9"/>
                  </a:lnTo>
                  <a:lnTo>
                    <a:pt x="5" y="6"/>
                  </a:lnTo>
                  <a:lnTo>
                    <a:pt x="5" y="5"/>
                  </a:lnTo>
                  <a:lnTo>
                    <a:pt x="0" y="1"/>
                  </a:lnTo>
                  <a:lnTo>
                    <a:pt x="1" y="1"/>
                  </a:lnTo>
                  <a:lnTo>
                    <a:pt x="2" y="0"/>
                  </a:lnTo>
                  <a:lnTo>
                    <a:pt x="5" y="0"/>
                  </a:lnTo>
                  <a:close/>
                </a:path>
              </a:pathLst>
            </a:custGeom>
            <a:grpFill/>
            <a:ln w="0">
              <a:solidFill>
                <a:schemeClr val="accent2"/>
              </a:solidFill>
              <a:prstDash val="solid"/>
              <a:round/>
            </a:ln>
          </p:spPr>
          <p:txBody>
            <a:bodyPr vert="horz" wrap="square" lIns="91440" tIns="45720" rIns="91440" bIns="45720" numCol="1" anchor="t" anchorCtr="0" compatLnSpc="1"/>
            <a:lstStyle/>
            <a:p>
              <a:endParaRPr lang="zh-CN" altLang="en-US"/>
            </a:p>
          </p:txBody>
        </p:sp>
        <p:sp>
          <p:nvSpPr>
            <p:cNvPr id="34" name="Freeform 136"/>
            <p:cNvSpPr/>
            <p:nvPr/>
          </p:nvSpPr>
          <p:spPr bwMode="auto">
            <a:xfrm>
              <a:off x="7419975" y="1292225"/>
              <a:ext cx="138113" cy="101600"/>
            </a:xfrm>
            <a:custGeom>
              <a:avLst/>
              <a:gdLst>
                <a:gd name="T0" fmla="*/ 19 w 87"/>
                <a:gd name="T1" fmla="*/ 0 h 64"/>
                <a:gd name="T2" fmla="*/ 22 w 87"/>
                <a:gd name="T3" fmla="*/ 0 h 64"/>
                <a:gd name="T4" fmla="*/ 23 w 87"/>
                <a:gd name="T5" fmla="*/ 0 h 64"/>
                <a:gd name="T6" fmla="*/ 26 w 87"/>
                <a:gd name="T7" fmla="*/ 0 h 64"/>
                <a:gd name="T8" fmla="*/ 48 w 87"/>
                <a:gd name="T9" fmla="*/ 43 h 64"/>
                <a:gd name="T10" fmla="*/ 48 w 87"/>
                <a:gd name="T11" fmla="*/ 43 h 64"/>
                <a:gd name="T12" fmla="*/ 49 w 87"/>
                <a:gd name="T13" fmla="*/ 47 h 64"/>
                <a:gd name="T14" fmla="*/ 52 w 87"/>
                <a:gd name="T15" fmla="*/ 51 h 64"/>
                <a:gd name="T16" fmla="*/ 53 w 87"/>
                <a:gd name="T17" fmla="*/ 53 h 64"/>
                <a:gd name="T18" fmla="*/ 55 w 87"/>
                <a:gd name="T19" fmla="*/ 54 h 64"/>
                <a:gd name="T20" fmla="*/ 55 w 87"/>
                <a:gd name="T21" fmla="*/ 54 h 64"/>
                <a:gd name="T22" fmla="*/ 55 w 87"/>
                <a:gd name="T23" fmla="*/ 54 h 64"/>
                <a:gd name="T24" fmla="*/ 56 w 87"/>
                <a:gd name="T25" fmla="*/ 54 h 64"/>
                <a:gd name="T26" fmla="*/ 57 w 87"/>
                <a:gd name="T27" fmla="*/ 54 h 64"/>
                <a:gd name="T28" fmla="*/ 57 w 87"/>
                <a:gd name="T29" fmla="*/ 53 h 64"/>
                <a:gd name="T30" fmla="*/ 57 w 87"/>
                <a:gd name="T31" fmla="*/ 53 h 64"/>
                <a:gd name="T32" fmla="*/ 58 w 87"/>
                <a:gd name="T33" fmla="*/ 51 h 64"/>
                <a:gd name="T34" fmla="*/ 81 w 87"/>
                <a:gd name="T35" fmla="*/ 33 h 64"/>
                <a:gd name="T36" fmla="*/ 81 w 87"/>
                <a:gd name="T37" fmla="*/ 33 h 64"/>
                <a:gd name="T38" fmla="*/ 87 w 87"/>
                <a:gd name="T39" fmla="*/ 40 h 64"/>
                <a:gd name="T40" fmla="*/ 65 w 87"/>
                <a:gd name="T41" fmla="*/ 59 h 64"/>
                <a:gd name="T42" fmla="*/ 64 w 87"/>
                <a:gd name="T43" fmla="*/ 60 h 64"/>
                <a:gd name="T44" fmla="*/ 62 w 87"/>
                <a:gd name="T45" fmla="*/ 62 h 64"/>
                <a:gd name="T46" fmla="*/ 58 w 87"/>
                <a:gd name="T47" fmla="*/ 63 h 64"/>
                <a:gd name="T48" fmla="*/ 55 w 87"/>
                <a:gd name="T49" fmla="*/ 64 h 64"/>
                <a:gd name="T50" fmla="*/ 55 w 87"/>
                <a:gd name="T51" fmla="*/ 64 h 64"/>
                <a:gd name="T52" fmla="*/ 52 w 87"/>
                <a:gd name="T53" fmla="*/ 63 h 64"/>
                <a:gd name="T54" fmla="*/ 49 w 87"/>
                <a:gd name="T55" fmla="*/ 62 h 64"/>
                <a:gd name="T56" fmla="*/ 45 w 87"/>
                <a:gd name="T57" fmla="*/ 59 h 64"/>
                <a:gd name="T58" fmla="*/ 44 w 87"/>
                <a:gd name="T59" fmla="*/ 57 h 64"/>
                <a:gd name="T60" fmla="*/ 41 w 87"/>
                <a:gd name="T61" fmla="*/ 53 h 64"/>
                <a:gd name="T62" fmla="*/ 39 w 87"/>
                <a:gd name="T63" fmla="*/ 47 h 64"/>
                <a:gd name="T64" fmla="*/ 19 w 87"/>
                <a:gd name="T65" fmla="*/ 9 h 64"/>
                <a:gd name="T66" fmla="*/ 17 w 87"/>
                <a:gd name="T67" fmla="*/ 11 h 64"/>
                <a:gd name="T68" fmla="*/ 13 w 87"/>
                <a:gd name="T69" fmla="*/ 11 h 64"/>
                <a:gd name="T70" fmla="*/ 9 w 87"/>
                <a:gd name="T71" fmla="*/ 12 h 64"/>
                <a:gd name="T72" fmla="*/ 3 w 87"/>
                <a:gd name="T73" fmla="*/ 15 h 64"/>
                <a:gd name="T74" fmla="*/ 0 w 87"/>
                <a:gd name="T75" fmla="*/ 5 h 64"/>
                <a:gd name="T76" fmla="*/ 6 w 87"/>
                <a:gd name="T77" fmla="*/ 3 h 64"/>
                <a:gd name="T78" fmla="*/ 11 w 87"/>
                <a:gd name="T79" fmla="*/ 2 h 64"/>
                <a:gd name="T80" fmla="*/ 15 w 87"/>
                <a:gd name="T81" fmla="*/ 0 h 64"/>
                <a:gd name="T82" fmla="*/ 19 w 87"/>
                <a:gd name="T83"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7" h="64">
                  <a:moveTo>
                    <a:pt x="19" y="0"/>
                  </a:moveTo>
                  <a:lnTo>
                    <a:pt x="22" y="0"/>
                  </a:lnTo>
                  <a:lnTo>
                    <a:pt x="23" y="0"/>
                  </a:lnTo>
                  <a:lnTo>
                    <a:pt x="26" y="0"/>
                  </a:lnTo>
                  <a:lnTo>
                    <a:pt x="48" y="43"/>
                  </a:lnTo>
                  <a:lnTo>
                    <a:pt x="48" y="43"/>
                  </a:lnTo>
                  <a:lnTo>
                    <a:pt x="49" y="47"/>
                  </a:lnTo>
                  <a:lnTo>
                    <a:pt x="52" y="51"/>
                  </a:lnTo>
                  <a:lnTo>
                    <a:pt x="53" y="53"/>
                  </a:lnTo>
                  <a:lnTo>
                    <a:pt x="55" y="54"/>
                  </a:lnTo>
                  <a:lnTo>
                    <a:pt x="55" y="54"/>
                  </a:lnTo>
                  <a:lnTo>
                    <a:pt x="55" y="54"/>
                  </a:lnTo>
                  <a:lnTo>
                    <a:pt x="56" y="54"/>
                  </a:lnTo>
                  <a:lnTo>
                    <a:pt x="57" y="54"/>
                  </a:lnTo>
                  <a:lnTo>
                    <a:pt x="57" y="53"/>
                  </a:lnTo>
                  <a:lnTo>
                    <a:pt x="57" y="53"/>
                  </a:lnTo>
                  <a:lnTo>
                    <a:pt x="58" y="51"/>
                  </a:lnTo>
                  <a:lnTo>
                    <a:pt x="81" y="33"/>
                  </a:lnTo>
                  <a:lnTo>
                    <a:pt x="81" y="33"/>
                  </a:lnTo>
                  <a:lnTo>
                    <a:pt x="87" y="40"/>
                  </a:lnTo>
                  <a:lnTo>
                    <a:pt x="65" y="59"/>
                  </a:lnTo>
                  <a:lnTo>
                    <a:pt x="64" y="60"/>
                  </a:lnTo>
                  <a:lnTo>
                    <a:pt x="62" y="62"/>
                  </a:lnTo>
                  <a:lnTo>
                    <a:pt x="58" y="63"/>
                  </a:lnTo>
                  <a:lnTo>
                    <a:pt x="55" y="64"/>
                  </a:lnTo>
                  <a:lnTo>
                    <a:pt x="55" y="64"/>
                  </a:lnTo>
                  <a:lnTo>
                    <a:pt x="52" y="63"/>
                  </a:lnTo>
                  <a:lnTo>
                    <a:pt x="49" y="62"/>
                  </a:lnTo>
                  <a:lnTo>
                    <a:pt x="45" y="59"/>
                  </a:lnTo>
                  <a:lnTo>
                    <a:pt x="44" y="57"/>
                  </a:lnTo>
                  <a:lnTo>
                    <a:pt x="41" y="53"/>
                  </a:lnTo>
                  <a:lnTo>
                    <a:pt x="39" y="47"/>
                  </a:lnTo>
                  <a:lnTo>
                    <a:pt x="19" y="9"/>
                  </a:lnTo>
                  <a:lnTo>
                    <a:pt x="17" y="11"/>
                  </a:lnTo>
                  <a:lnTo>
                    <a:pt x="13" y="11"/>
                  </a:lnTo>
                  <a:lnTo>
                    <a:pt x="9" y="12"/>
                  </a:lnTo>
                  <a:lnTo>
                    <a:pt x="3" y="15"/>
                  </a:lnTo>
                  <a:lnTo>
                    <a:pt x="0" y="5"/>
                  </a:lnTo>
                  <a:lnTo>
                    <a:pt x="6" y="3"/>
                  </a:lnTo>
                  <a:lnTo>
                    <a:pt x="11" y="2"/>
                  </a:lnTo>
                  <a:lnTo>
                    <a:pt x="15" y="0"/>
                  </a:lnTo>
                  <a:lnTo>
                    <a:pt x="19" y="0"/>
                  </a:lnTo>
                  <a:close/>
                </a:path>
              </a:pathLst>
            </a:custGeom>
            <a:grpFill/>
            <a:ln w="0">
              <a:solidFill>
                <a:schemeClr val="accent2"/>
              </a:solidFill>
              <a:prstDash val="solid"/>
              <a:round/>
            </a:ln>
          </p:spPr>
          <p:txBody>
            <a:bodyPr vert="horz" wrap="square" lIns="91440" tIns="45720" rIns="91440" bIns="45720" numCol="1" anchor="t" anchorCtr="0" compatLnSpc="1"/>
            <a:lstStyle/>
            <a:p>
              <a:endParaRPr lang="zh-CN" altLang="en-US"/>
            </a:p>
          </p:txBody>
        </p:sp>
        <p:sp>
          <p:nvSpPr>
            <p:cNvPr id="35" name="Freeform 137"/>
            <p:cNvSpPr/>
            <p:nvPr/>
          </p:nvSpPr>
          <p:spPr bwMode="auto">
            <a:xfrm>
              <a:off x="7583488" y="1539875"/>
              <a:ext cx="85725" cy="355600"/>
            </a:xfrm>
            <a:custGeom>
              <a:avLst/>
              <a:gdLst>
                <a:gd name="T0" fmla="*/ 5 w 54"/>
                <a:gd name="T1" fmla="*/ 0 h 224"/>
                <a:gd name="T2" fmla="*/ 5 w 54"/>
                <a:gd name="T3" fmla="*/ 0 h 224"/>
                <a:gd name="T4" fmla="*/ 16 w 54"/>
                <a:gd name="T5" fmla="*/ 3 h 224"/>
                <a:gd name="T6" fmla="*/ 16 w 54"/>
                <a:gd name="T7" fmla="*/ 4 h 224"/>
                <a:gd name="T8" fmla="*/ 14 w 54"/>
                <a:gd name="T9" fmla="*/ 7 h 224"/>
                <a:gd name="T10" fmla="*/ 13 w 54"/>
                <a:gd name="T11" fmla="*/ 11 h 224"/>
                <a:gd name="T12" fmla="*/ 12 w 54"/>
                <a:gd name="T13" fmla="*/ 17 h 224"/>
                <a:gd name="T14" fmla="*/ 11 w 54"/>
                <a:gd name="T15" fmla="*/ 35 h 224"/>
                <a:gd name="T16" fmla="*/ 9 w 54"/>
                <a:gd name="T17" fmla="*/ 59 h 224"/>
                <a:gd name="T18" fmla="*/ 11 w 54"/>
                <a:gd name="T19" fmla="*/ 88 h 224"/>
                <a:gd name="T20" fmla="*/ 16 w 54"/>
                <a:gd name="T21" fmla="*/ 122 h 224"/>
                <a:gd name="T22" fmla="*/ 34 w 54"/>
                <a:gd name="T23" fmla="*/ 211 h 224"/>
                <a:gd name="T24" fmla="*/ 34 w 54"/>
                <a:gd name="T25" fmla="*/ 212 h 224"/>
                <a:gd name="T26" fmla="*/ 34 w 54"/>
                <a:gd name="T27" fmla="*/ 212 h 224"/>
                <a:gd name="T28" fmla="*/ 34 w 54"/>
                <a:gd name="T29" fmla="*/ 215 h 224"/>
                <a:gd name="T30" fmla="*/ 34 w 54"/>
                <a:gd name="T31" fmla="*/ 215 h 224"/>
                <a:gd name="T32" fmla="*/ 34 w 54"/>
                <a:gd name="T33" fmla="*/ 215 h 224"/>
                <a:gd name="T34" fmla="*/ 35 w 54"/>
                <a:gd name="T35" fmla="*/ 215 h 224"/>
                <a:gd name="T36" fmla="*/ 37 w 54"/>
                <a:gd name="T37" fmla="*/ 215 h 224"/>
                <a:gd name="T38" fmla="*/ 51 w 54"/>
                <a:gd name="T39" fmla="*/ 211 h 224"/>
                <a:gd name="T40" fmla="*/ 54 w 54"/>
                <a:gd name="T41" fmla="*/ 220 h 224"/>
                <a:gd name="T42" fmla="*/ 39 w 54"/>
                <a:gd name="T43" fmla="*/ 224 h 224"/>
                <a:gd name="T44" fmla="*/ 39 w 54"/>
                <a:gd name="T45" fmla="*/ 224 h 224"/>
                <a:gd name="T46" fmla="*/ 35 w 54"/>
                <a:gd name="T47" fmla="*/ 224 h 224"/>
                <a:gd name="T48" fmla="*/ 34 w 54"/>
                <a:gd name="T49" fmla="*/ 224 h 224"/>
                <a:gd name="T50" fmla="*/ 30 w 54"/>
                <a:gd name="T51" fmla="*/ 224 h 224"/>
                <a:gd name="T52" fmla="*/ 28 w 54"/>
                <a:gd name="T53" fmla="*/ 223 h 224"/>
                <a:gd name="T54" fmla="*/ 25 w 54"/>
                <a:gd name="T55" fmla="*/ 220 h 224"/>
                <a:gd name="T56" fmla="*/ 24 w 54"/>
                <a:gd name="T57" fmla="*/ 216 h 224"/>
                <a:gd name="T58" fmla="*/ 24 w 54"/>
                <a:gd name="T59" fmla="*/ 212 h 224"/>
                <a:gd name="T60" fmla="*/ 24 w 54"/>
                <a:gd name="T61" fmla="*/ 211 h 224"/>
                <a:gd name="T62" fmla="*/ 7 w 54"/>
                <a:gd name="T63" fmla="*/ 124 h 224"/>
                <a:gd name="T64" fmla="*/ 1 w 54"/>
                <a:gd name="T65" fmla="*/ 89 h 224"/>
                <a:gd name="T66" fmla="*/ 0 w 54"/>
                <a:gd name="T67" fmla="*/ 59 h 224"/>
                <a:gd name="T68" fmla="*/ 0 w 54"/>
                <a:gd name="T69" fmla="*/ 39 h 224"/>
                <a:gd name="T70" fmla="*/ 1 w 54"/>
                <a:gd name="T71" fmla="*/ 22 h 224"/>
                <a:gd name="T72" fmla="*/ 4 w 54"/>
                <a:gd name="T73" fmla="*/ 11 h 224"/>
                <a:gd name="T74" fmla="*/ 5 w 54"/>
                <a:gd name="T75" fmla="*/ 3 h 224"/>
                <a:gd name="T76" fmla="*/ 5 w 54"/>
                <a:gd name="T77"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4" h="224">
                  <a:moveTo>
                    <a:pt x="5" y="0"/>
                  </a:moveTo>
                  <a:lnTo>
                    <a:pt x="5" y="0"/>
                  </a:lnTo>
                  <a:lnTo>
                    <a:pt x="16" y="3"/>
                  </a:lnTo>
                  <a:lnTo>
                    <a:pt x="16" y="4"/>
                  </a:lnTo>
                  <a:lnTo>
                    <a:pt x="14" y="7"/>
                  </a:lnTo>
                  <a:lnTo>
                    <a:pt x="13" y="11"/>
                  </a:lnTo>
                  <a:lnTo>
                    <a:pt x="12" y="17"/>
                  </a:lnTo>
                  <a:lnTo>
                    <a:pt x="11" y="35"/>
                  </a:lnTo>
                  <a:lnTo>
                    <a:pt x="9" y="59"/>
                  </a:lnTo>
                  <a:lnTo>
                    <a:pt x="11" y="88"/>
                  </a:lnTo>
                  <a:lnTo>
                    <a:pt x="16" y="122"/>
                  </a:lnTo>
                  <a:lnTo>
                    <a:pt x="34" y="211"/>
                  </a:lnTo>
                  <a:lnTo>
                    <a:pt x="34" y="212"/>
                  </a:lnTo>
                  <a:lnTo>
                    <a:pt x="34" y="212"/>
                  </a:lnTo>
                  <a:lnTo>
                    <a:pt x="34" y="215"/>
                  </a:lnTo>
                  <a:lnTo>
                    <a:pt x="34" y="215"/>
                  </a:lnTo>
                  <a:lnTo>
                    <a:pt x="34" y="215"/>
                  </a:lnTo>
                  <a:lnTo>
                    <a:pt x="35" y="215"/>
                  </a:lnTo>
                  <a:lnTo>
                    <a:pt x="37" y="215"/>
                  </a:lnTo>
                  <a:lnTo>
                    <a:pt x="51" y="211"/>
                  </a:lnTo>
                  <a:lnTo>
                    <a:pt x="54" y="220"/>
                  </a:lnTo>
                  <a:lnTo>
                    <a:pt x="39" y="224"/>
                  </a:lnTo>
                  <a:lnTo>
                    <a:pt x="39" y="224"/>
                  </a:lnTo>
                  <a:lnTo>
                    <a:pt x="35" y="224"/>
                  </a:lnTo>
                  <a:lnTo>
                    <a:pt x="34" y="224"/>
                  </a:lnTo>
                  <a:lnTo>
                    <a:pt x="30" y="224"/>
                  </a:lnTo>
                  <a:lnTo>
                    <a:pt x="28" y="223"/>
                  </a:lnTo>
                  <a:lnTo>
                    <a:pt x="25" y="220"/>
                  </a:lnTo>
                  <a:lnTo>
                    <a:pt x="24" y="216"/>
                  </a:lnTo>
                  <a:lnTo>
                    <a:pt x="24" y="212"/>
                  </a:lnTo>
                  <a:lnTo>
                    <a:pt x="24" y="211"/>
                  </a:lnTo>
                  <a:lnTo>
                    <a:pt x="7" y="124"/>
                  </a:lnTo>
                  <a:lnTo>
                    <a:pt x="1" y="89"/>
                  </a:lnTo>
                  <a:lnTo>
                    <a:pt x="0" y="59"/>
                  </a:lnTo>
                  <a:lnTo>
                    <a:pt x="0" y="39"/>
                  </a:lnTo>
                  <a:lnTo>
                    <a:pt x="1" y="22"/>
                  </a:lnTo>
                  <a:lnTo>
                    <a:pt x="4" y="11"/>
                  </a:lnTo>
                  <a:lnTo>
                    <a:pt x="5" y="3"/>
                  </a:lnTo>
                  <a:lnTo>
                    <a:pt x="5" y="0"/>
                  </a:lnTo>
                  <a:close/>
                </a:path>
              </a:pathLst>
            </a:custGeom>
            <a:grpFill/>
            <a:ln w="0">
              <a:solidFill>
                <a:schemeClr val="accent2"/>
              </a:solidFill>
              <a:prstDash val="solid"/>
              <a:round/>
            </a:ln>
          </p:spPr>
          <p:txBody>
            <a:bodyPr vert="horz" wrap="square" lIns="91440" tIns="45720" rIns="91440" bIns="45720" numCol="1" anchor="t" anchorCtr="0" compatLnSpc="1"/>
            <a:lstStyle/>
            <a:p>
              <a:endParaRPr lang="zh-CN" altLang="en-US"/>
            </a:p>
          </p:txBody>
        </p:sp>
        <p:sp>
          <p:nvSpPr>
            <p:cNvPr id="36" name="Freeform 138"/>
            <p:cNvSpPr/>
            <p:nvPr/>
          </p:nvSpPr>
          <p:spPr bwMode="auto">
            <a:xfrm>
              <a:off x="7545388" y="1539875"/>
              <a:ext cx="57150" cy="361950"/>
            </a:xfrm>
            <a:custGeom>
              <a:avLst/>
              <a:gdLst>
                <a:gd name="T0" fmla="*/ 11 w 36"/>
                <a:gd name="T1" fmla="*/ 0 h 228"/>
                <a:gd name="T2" fmla="*/ 11 w 36"/>
                <a:gd name="T3" fmla="*/ 3 h 228"/>
                <a:gd name="T4" fmla="*/ 12 w 36"/>
                <a:gd name="T5" fmla="*/ 12 h 228"/>
                <a:gd name="T6" fmla="*/ 14 w 36"/>
                <a:gd name="T7" fmla="*/ 26 h 228"/>
                <a:gd name="T8" fmla="*/ 16 w 36"/>
                <a:gd name="T9" fmla="*/ 43 h 228"/>
                <a:gd name="T10" fmla="*/ 17 w 36"/>
                <a:gd name="T11" fmla="*/ 64 h 228"/>
                <a:gd name="T12" fmla="*/ 20 w 36"/>
                <a:gd name="T13" fmla="*/ 86 h 228"/>
                <a:gd name="T14" fmla="*/ 24 w 36"/>
                <a:gd name="T15" fmla="*/ 113 h 228"/>
                <a:gd name="T16" fmla="*/ 27 w 36"/>
                <a:gd name="T17" fmla="*/ 140 h 228"/>
                <a:gd name="T18" fmla="*/ 29 w 36"/>
                <a:gd name="T19" fmla="*/ 165 h 228"/>
                <a:gd name="T20" fmla="*/ 32 w 36"/>
                <a:gd name="T21" fmla="*/ 185 h 228"/>
                <a:gd name="T22" fmla="*/ 33 w 36"/>
                <a:gd name="T23" fmla="*/ 199 h 228"/>
                <a:gd name="T24" fmla="*/ 35 w 36"/>
                <a:gd name="T25" fmla="*/ 215 h 228"/>
                <a:gd name="T26" fmla="*/ 36 w 36"/>
                <a:gd name="T27" fmla="*/ 217 h 228"/>
                <a:gd name="T28" fmla="*/ 36 w 36"/>
                <a:gd name="T29" fmla="*/ 219 h 228"/>
                <a:gd name="T30" fmla="*/ 36 w 36"/>
                <a:gd name="T31" fmla="*/ 221 h 228"/>
                <a:gd name="T32" fmla="*/ 35 w 36"/>
                <a:gd name="T33" fmla="*/ 224 h 228"/>
                <a:gd name="T34" fmla="*/ 33 w 36"/>
                <a:gd name="T35" fmla="*/ 225 h 228"/>
                <a:gd name="T36" fmla="*/ 29 w 36"/>
                <a:gd name="T37" fmla="*/ 228 h 228"/>
                <a:gd name="T38" fmla="*/ 25 w 36"/>
                <a:gd name="T39" fmla="*/ 228 h 228"/>
                <a:gd name="T40" fmla="*/ 25 w 36"/>
                <a:gd name="T41" fmla="*/ 228 h 228"/>
                <a:gd name="T42" fmla="*/ 3 w 36"/>
                <a:gd name="T43" fmla="*/ 227 h 228"/>
                <a:gd name="T44" fmla="*/ 3 w 36"/>
                <a:gd name="T45" fmla="*/ 217 h 228"/>
                <a:gd name="T46" fmla="*/ 25 w 36"/>
                <a:gd name="T47" fmla="*/ 219 h 228"/>
                <a:gd name="T48" fmla="*/ 25 w 36"/>
                <a:gd name="T49" fmla="*/ 217 h 228"/>
                <a:gd name="T50" fmla="*/ 24 w 36"/>
                <a:gd name="T51" fmla="*/ 200 h 228"/>
                <a:gd name="T52" fmla="*/ 23 w 36"/>
                <a:gd name="T53" fmla="*/ 187 h 228"/>
                <a:gd name="T54" fmla="*/ 20 w 36"/>
                <a:gd name="T55" fmla="*/ 169 h 228"/>
                <a:gd name="T56" fmla="*/ 17 w 36"/>
                <a:gd name="T57" fmla="*/ 148 h 228"/>
                <a:gd name="T58" fmla="*/ 15 w 36"/>
                <a:gd name="T59" fmla="*/ 124 h 228"/>
                <a:gd name="T60" fmla="*/ 12 w 36"/>
                <a:gd name="T61" fmla="*/ 100 h 228"/>
                <a:gd name="T62" fmla="*/ 10 w 36"/>
                <a:gd name="T63" fmla="*/ 75 h 228"/>
                <a:gd name="T64" fmla="*/ 7 w 36"/>
                <a:gd name="T65" fmla="*/ 51 h 228"/>
                <a:gd name="T66" fmla="*/ 4 w 36"/>
                <a:gd name="T67" fmla="*/ 31 h 228"/>
                <a:gd name="T68" fmla="*/ 3 w 36"/>
                <a:gd name="T69" fmla="*/ 16 h 228"/>
                <a:gd name="T70" fmla="*/ 2 w 36"/>
                <a:gd name="T71" fmla="*/ 5 h 228"/>
                <a:gd name="T72" fmla="*/ 0 w 36"/>
                <a:gd name="T73" fmla="*/ 1 h 228"/>
                <a:gd name="T74" fmla="*/ 11 w 36"/>
                <a:gd name="T75" fmla="*/ 0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6" h="228">
                  <a:moveTo>
                    <a:pt x="11" y="0"/>
                  </a:moveTo>
                  <a:lnTo>
                    <a:pt x="11" y="3"/>
                  </a:lnTo>
                  <a:lnTo>
                    <a:pt x="12" y="12"/>
                  </a:lnTo>
                  <a:lnTo>
                    <a:pt x="14" y="26"/>
                  </a:lnTo>
                  <a:lnTo>
                    <a:pt x="16" y="43"/>
                  </a:lnTo>
                  <a:lnTo>
                    <a:pt x="17" y="64"/>
                  </a:lnTo>
                  <a:lnTo>
                    <a:pt x="20" y="86"/>
                  </a:lnTo>
                  <a:lnTo>
                    <a:pt x="24" y="113"/>
                  </a:lnTo>
                  <a:lnTo>
                    <a:pt x="27" y="140"/>
                  </a:lnTo>
                  <a:lnTo>
                    <a:pt x="29" y="165"/>
                  </a:lnTo>
                  <a:lnTo>
                    <a:pt x="32" y="185"/>
                  </a:lnTo>
                  <a:lnTo>
                    <a:pt x="33" y="199"/>
                  </a:lnTo>
                  <a:lnTo>
                    <a:pt x="35" y="215"/>
                  </a:lnTo>
                  <a:lnTo>
                    <a:pt x="36" y="217"/>
                  </a:lnTo>
                  <a:lnTo>
                    <a:pt x="36" y="219"/>
                  </a:lnTo>
                  <a:lnTo>
                    <a:pt x="36" y="221"/>
                  </a:lnTo>
                  <a:lnTo>
                    <a:pt x="35" y="224"/>
                  </a:lnTo>
                  <a:lnTo>
                    <a:pt x="33" y="225"/>
                  </a:lnTo>
                  <a:lnTo>
                    <a:pt x="29" y="228"/>
                  </a:lnTo>
                  <a:lnTo>
                    <a:pt x="25" y="228"/>
                  </a:lnTo>
                  <a:lnTo>
                    <a:pt x="25" y="228"/>
                  </a:lnTo>
                  <a:lnTo>
                    <a:pt x="3" y="227"/>
                  </a:lnTo>
                  <a:lnTo>
                    <a:pt x="3" y="217"/>
                  </a:lnTo>
                  <a:lnTo>
                    <a:pt x="25" y="219"/>
                  </a:lnTo>
                  <a:lnTo>
                    <a:pt x="25" y="217"/>
                  </a:lnTo>
                  <a:lnTo>
                    <a:pt x="24" y="200"/>
                  </a:lnTo>
                  <a:lnTo>
                    <a:pt x="23" y="187"/>
                  </a:lnTo>
                  <a:lnTo>
                    <a:pt x="20" y="169"/>
                  </a:lnTo>
                  <a:lnTo>
                    <a:pt x="17" y="148"/>
                  </a:lnTo>
                  <a:lnTo>
                    <a:pt x="15" y="124"/>
                  </a:lnTo>
                  <a:lnTo>
                    <a:pt x="12" y="100"/>
                  </a:lnTo>
                  <a:lnTo>
                    <a:pt x="10" y="75"/>
                  </a:lnTo>
                  <a:lnTo>
                    <a:pt x="7" y="51"/>
                  </a:lnTo>
                  <a:lnTo>
                    <a:pt x="4" y="31"/>
                  </a:lnTo>
                  <a:lnTo>
                    <a:pt x="3" y="16"/>
                  </a:lnTo>
                  <a:lnTo>
                    <a:pt x="2" y="5"/>
                  </a:lnTo>
                  <a:lnTo>
                    <a:pt x="0" y="1"/>
                  </a:lnTo>
                  <a:lnTo>
                    <a:pt x="11" y="0"/>
                  </a:lnTo>
                  <a:close/>
                </a:path>
              </a:pathLst>
            </a:custGeom>
            <a:grpFill/>
            <a:ln w="0">
              <a:solidFill>
                <a:schemeClr val="accent2"/>
              </a:solidFill>
              <a:prstDash val="solid"/>
              <a:round/>
            </a:ln>
          </p:spPr>
          <p:txBody>
            <a:bodyPr vert="horz" wrap="square" lIns="91440" tIns="45720" rIns="91440" bIns="45720" numCol="1" anchor="t" anchorCtr="0" compatLnSpc="1"/>
            <a:lstStyle/>
            <a:p>
              <a:endParaRPr lang="zh-CN" altLang="en-US"/>
            </a:p>
          </p:txBody>
        </p:sp>
        <p:sp>
          <p:nvSpPr>
            <p:cNvPr id="37" name="Freeform 139"/>
            <p:cNvSpPr>
              <a:spLocks noEditPoints="1"/>
            </p:cNvSpPr>
            <p:nvPr/>
          </p:nvSpPr>
          <p:spPr bwMode="auto">
            <a:xfrm>
              <a:off x="7874633" y="803484"/>
              <a:ext cx="476250" cy="552450"/>
            </a:xfrm>
            <a:custGeom>
              <a:avLst/>
              <a:gdLst>
                <a:gd name="T0" fmla="*/ 29 w 300"/>
                <a:gd name="T1" fmla="*/ 338 h 348"/>
                <a:gd name="T2" fmla="*/ 19 w 300"/>
                <a:gd name="T3" fmla="*/ 334 h 348"/>
                <a:gd name="T4" fmla="*/ 59 w 300"/>
                <a:gd name="T5" fmla="*/ 323 h 348"/>
                <a:gd name="T6" fmla="*/ 80 w 300"/>
                <a:gd name="T7" fmla="*/ 297 h 348"/>
                <a:gd name="T8" fmla="*/ 65 w 300"/>
                <a:gd name="T9" fmla="*/ 312 h 348"/>
                <a:gd name="T10" fmla="*/ 69 w 300"/>
                <a:gd name="T11" fmla="*/ 310 h 348"/>
                <a:gd name="T12" fmla="*/ 84 w 300"/>
                <a:gd name="T13" fmla="*/ 297 h 348"/>
                <a:gd name="T14" fmla="*/ 108 w 300"/>
                <a:gd name="T15" fmla="*/ 12 h 348"/>
                <a:gd name="T16" fmla="*/ 69 w 300"/>
                <a:gd name="T17" fmla="*/ 35 h 348"/>
                <a:gd name="T18" fmla="*/ 60 w 300"/>
                <a:gd name="T19" fmla="*/ 69 h 348"/>
                <a:gd name="T20" fmla="*/ 53 w 300"/>
                <a:gd name="T21" fmla="*/ 162 h 348"/>
                <a:gd name="T22" fmla="*/ 74 w 300"/>
                <a:gd name="T23" fmla="*/ 203 h 348"/>
                <a:gd name="T24" fmla="*/ 115 w 300"/>
                <a:gd name="T25" fmla="*/ 217 h 348"/>
                <a:gd name="T26" fmla="*/ 125 w 300"/>
                <a:gd name="T27" fmla="*/ 217 h 348"/>
                <a:gd name="T28" fmla="*/ 133 w 300"/>
                <a:gd name="T29" fmla="*/ 225 h 348"/>
                <a:gd name="T30" fmla="*/ 128 w 300"/>
                <a:gd name="T31" fmla="*/ 236 h 348"/>
                <a:gd name="T32" fmla="*/ 119 w 300"/>
                <a:gd name="T33" fmla="*/ 242 h 348"/>
                <a:gd name="T34" fmla="*/ 110 w 300"/>
                <a:gd name="T35" fmla="*/ 249 h 348"/>
                <a:gd name="T36" fmla="*/ 102 w 300"/>
                <a:gd name="T37" fmla="*/ 267 h 348"/>
                <a:gd name="T38" fmla="*/ 91 w 300"/>
                <a:gd name="T39" fmla="*/ 289 h 348"/>
                <a:gd name="T40" fmla="*/ 87 w 300"/>
                <a:gd name="T41" fmla="*/ 295 h 348"/>
                <a:gd name="T42" fmla="*/ 111 w 300"/>
                <a:gd name="T43" fmla="*/ 281 h 348"/>
                <a:gd name="T44" fmla="*/ 119 w 300"/>
                <a:gd name="T45" fmla="*/ 255 h 348"/>
                <a:gd name="T46" fmla="*/ 129 w 300"/>
                <a:gd name="T47" fmla="*/ 245 h 348"/>
                <a:gd name="T48" fmla="*/ 141 w 300"/>
                <a:gd name="T49" fmla="*/ 228 h 348"/>
                <a:gd name="T50" fmla="*/ 146 w 300"/>
                <a:gd name="T51" fmla="*/ 220 h 348"/>
                <a:gd name="T52" fmla="*/ 253 w 300"/>
                <a:gd name="T53" fmla="*/ 203 h 348"/>
                <a:gd name="T54" fmla="*/ 289 w 300"/>
                <a:gd name="T55" fmla="*/ 55 h 348"/>
                <a:gd name="T56" fmla="*/ 273 w 300"/>
                <a:gd name="T57" fmla="*/ 26 h 348"/>
                <a:gd name="T58" fmla="*/ 258 w 300"/>
                <a:gd name="T59" fmla="*/ 22 h 348"/>
                <a:gd name="T60" fmla="*/ 127 w 300"/>
                <a:gd name="T61" fmla="*/ 10 h 348"/>
                <a:gd name="T62" fmla="*/ 127 w 300"/>
                <a:gd name="T63" fmla="*/ 0 h 348"/>
                <a:gd name="T64" fmla="*/ 268 w 300"/>
                <a:gd name="T65" fmla="*/ 13 h 348"/>
                <a:gd name="T66" fmla="*/ 296 w 300"/>
                <a:gd name="T67" fmla="*/ 41 h 348"/>
                <a:gd name="T68" fmla="*/ 300 w 300"/>
                <a:gd name="T69" fmla="*/ 79 h 348"/>
                <a:gd name="T70" fmla="*/ 258 w 300"/>
                <a:gd name="T71" fmla="*/ 212 h 348"/>
                <a:gd name="T72" fmla="*/ 152 w 300"/>
                <a:gd name="T73" fmla="*/ 230 h 348"/>
                <a:gd name="T74" fmla="*/ 139 w 300"/>
                <a:gd name="T75" fmla="*/ 249 h 348"/>
                <a:gd name="T76" fmla="*/ 122 w 300"/>
                <a:gd name="T77" fmla="*/ 283 h 348"/>
                <a:gd name="T78" fmla="*/ 91 w 300"/>
                <a:gd name="T79" fmla="*/ 304 h 348"/>
                <a:gd name="T80" fmla="*/ 80 w 300"/>
                <a:gd name="T81" fmla="*/ 314 h 348"/>
                <a:gd name="T82" fmla="*/ 69 w 300"/>
                <a:gd name="T83" fmla="*/ 325 h 348"/>
                <a:gd name="T84" fmla="*/ 60 w 300"/>
                <a:gd name="T85" fmla="*/ 335 h 348"/>
                <a:gd name="T86" fmla="*/ 29 w 300"/>
                <a:gd name="T87" fmla="*/ 348 h 348"/>
                <a:gd name="T88" fmla="*/ 0 w 300"/>
                <a:gd name="T89" fmla="*/ 334 h 348"/>
                <a:gd name="T90" fmla="*/ 2 w 300"/>
                <a:gd name="T91" fmla="*/ 327 h 348"/>
                <a:gd name="T92" fmla="*/ 21 w 300"/>
                <a:gd name="T93" fmla="*/ 325 h 348"/>
                <a:gd name="T94" fmla="*/ 39 w 300"/>
                <a:gd name="T95" fmla="*/ 326 h 348"/>
                <a:gd name="T96" fmla="*/ 53 w 300"/>
                <a:gd name="T97" fmla="*/ 313 h 348"/>
                <a:gd name="T98" fmla="*/ 65 w 300"/>
                <a:gd name="T99" fmla="*/ 295 h 348"/>
                <a:gd name="T100" fmla="*/ 86 w 300"/>
                <a:gd name="T101" fmla="*/ 280 h 348"/>
                <a:gd name="T102" fmla="*/ 93 w 300"/>
                <a:gd name="T103" fmla="*/ 267 h 348"/>
                <a:gd name="T104" fmla="*/ 95 w 300"/>
                <a:gd name="T105" fmla="*/ 253 h 348"/>
                <a:gd name="T106" fmla="*/ 108 w 300"/>
                <a:gd name="T107" fmla="*/ 237 h 348"/>
                <a:gd name="T108" fmla="*/ 120 w 300"/>
                <a:gd name="T109" fmla="*/ 229 h 348"/>
                <a:gd name="T110" fmla="*/ 110 w 300"/>
                <a:gd name="T111" fmla="*/ 226 h 348"/>
                <a:gd name="T112" fmla="*/ 61 w 300"/>
                <a:gd name="T113" fmla="*/ 204 h 348"/>
                <a:gd name="T114" fmla="*/ 44 w 300"/>
                <a:gd name="T115" fmla="*/ 161 h 348"/>
                <a:gd name="T116" fmla="*/ 53 w 300"/>
                <a:gd name="T117" fmla="*/ 46 h 348"/>
                <a:gd name="T118" fmla="*/ 90 w 300"/>
                <a:gd name="T119" fmla="*/ 7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 h="348">
                  <a:moveTo>
                    <a:pt x="13" y="334"/>
                  </a:moveTo>
                  <a:lnTo>
                    <a:pt x="18" y="336"/>
                  </a:lnTo>
                  <a:lnTo>
                    <a:pt x="23" y="338"/>
                  </a:lnTo>
                  <a:lnTo>
                    <a:pt x="29" y="338"/>
                  </a:lnTo>
                  <a:lnTo>
                    <a:pt x="32" y="338"/>
                  </a:lnTo>
                  <a:lnTo>
                    <a:pt x="32" y="338"/>
                  </a:lnTo>
                  <a:lnTo>
                    <a:pt x="25" y="335"/>
                  </a:lnTo>
                  <a:lnTo>
                    <a:pt x="19" y="334"/>
                  </a:lnTo>
                  <a:lnTo>
                    <a:pt x="15" y="334"/>
                  </a:lnTo>
                  <a:lnTo>
                    <a:pt x="13" y="334"/>
                  </a:lnTo>
                  <a:close/>
                  <a:moveTo>
                    <a:pt x="60" y="322"/>
                  </a:moveTo>
                  <a:lnTo>
                    <a:pt x="59" y="323"/>
                  </a:lnTo>
                  <a:lnTo>
                    <a:pt x="60" y="322"/>
                  </a:lnTo>
                  <a:lnTo>
                    <a:pt x="60" y="322"/>
                  </a:lnTo>
                  <a:close/>
                  <a:moveTo>
                    <a:pt x="84" y="296"/>
                  </a:moveTo>
                  <a:lnTo>
                    <a:pt x="80" y="297"/>
                  </a:lnTo>
                  <a:lnTo>
                    <a:pt x="76" y="298"/>
                  </a:lnTo>
                  <a:lnTo>
                    <a:pt x="72" y="302"/>
                  </a:lnTo>
                  <a:lnTo>
                    <a:pt x="68" y="308"/>
                  </a:lnTo>
                  <a:lnTo>
                    <a:pt x="65" y="312"/>
                  </a:lnTo>
                  <a:lnTo>
                    <a:pt x="63" y="315"/>
                  </a:lnTo>
                  <a:lnTo>
                    <a:pt x="63" y="317"/>
                  </a:lnTo>
                  <a:lnTo>
                    <a:pt x="64" y="314"/>
                  </a:lnTo>
                  <a:lnTo>
                    <a:pt x="69" y="310"/>
                  </a:lnTo>
                  <a:lnTo>
                    <a:pt x="73" y="305"/>
                  </a:lnTo>
                  <a:lnTo>
                    <a:pt x="77" y="302"/>
                  </a:lnTo>
                  <a:lnTo>
                    <a:pt x="81" y="300"/>
                  </a:lnTo>
                  <a:lnTo>
                    <a:pt x="84" y="297"/>
                  </a:lnTo>
                  <a:lnTo>
                    <a:pt x="85" y="296"/>
                  </a:lnTo>
                  <a:lnTo>
                    <a:pt x="84" y="296"/>
                  </a:lnTo>
                  <a:close/>
                  <a:moveTo>
                    <a:pt x="125" y="10"/>
                  </a:moveTo>
                  <a:lnTo>
                    <a:pt x="108" y="12"/>
                  </a:lnTo>
                  <a:lnTo>
                    <a:pt x="94" y="16"/>
                  </a:lnTo>
                  <a:lnTo>
                    <a:pt x="84" y="21"/>
                  </a:lnTo>
                  <a:lnTo>
                    <a:pt x="74" y="27"/>
                  </a:lnTo>
                  <a:lnTo>
                    <a:pt x="69" y="35"/>
                  </a:lnTo>
                  <a:lnTo>
                    <a:pt x="63" y="48"/>
                  </a:lnTo>
                  <a:lnTo>
                    <a:pt x="60" y="60"/>
                  </a:lnTo>
                  <a:lnTo>
                    <a:pt x="60" y="68"/>
                  </a:lnTo>
                  <a:lnTo>
                    <a:pt x="60" y="69"/>
                  </a:lnTo>
                  <a:lnTo>
                    <a:pt x="60" y="69"/>
                  </a:lnTo>
                  <a:lnTo>
                    <a:pt x="60" y="71"/>
                  </a:lnTo>
                  <a:lnTo>
                    <a:pt x="53" y="161"/>
                  </a:lnTo>
                  <a:lnTo>
                    <a:pt x="53" y="162"/>
                  </a:lnTo>
                  <a:lnTo>
                    <a:pt x="55" y="175"/>
                  </a:lnTo>
                  <a:lnTo>
                    <a:pt x="60" y="187"/>
                  </a:lnTo>
                  <a:lnTo>
                    <a:pt x="67" y="196"/>
                  </a:lnTo>
                  <a:lnTo>
                    <a:pt x="74" y="203"/>
                  </a:lnTo>
                  <a:lnTo>
                    <a:pt x="87" y="209"/>
                  </a:lnTo>
                  <a:lnTo>
                    <a:pt x="99" y="213"/>
                  </a:lnTo>
                  <a:lnTo>
                    <a:pt x="111" y="216"/>
                  </a:lnTo>
                  <a:lnTo>
                    <a:pt x="115" y="217"/>
                  </a:lnTo>
                  <a:lnTo>
                    <a:pt x="119" y="217"/>
                  </a:lnTo>
                  <a:lnTo>
                    <a:pt x="122" y="217"/>
                  </a:lnTo>
                  <a:lnTo>
                    <a:pt x="122" y="217"/>
                  </a:lnTo>
                  <a:lnTo>
                    <a:pt x="125" y="217"/>
                  </a:lnTo>
                  <a:lnTo>
                    <a:pt x="129" y="219"/>
                  </a:lnTo>
                  <a:lnTo>
                    <a:pt x="132" y="220"/>
                  </a:lnTo>
                  <a:lnTo>
                    <a:pt x="133" y="223"/>
                  </a:lnTo>
                  <a:lnTo>
                    <a:pt x="133" y="225"/>
                  </a:lnTo>
                  <a:lnTo>
                    <a:pt x="133" y="229"/>
                  </a:lnTo>
                  <a:lnTo>
                    <a:pt x="132" y="230"/>
                  </a:lnTo>
                  <a:lnTo>
                    <a:pt x="131" y="233"/>
                  </a:lnTo>
                  <a:lnTo>
                    <a:pt x="128" y="236"/>
                  </a:lnTo>
                  <a:lnTo>
                    <a:pt x="125" y="237"/>
                  </a:lnTo>
                  <a:lnTo>
                    <a:pt x="123" y="240"/>
                  </a:lnTo>
                  <a:lnTo>
                    <a:pt x="120" y="241"/>
                  </a:lnTo>
                  <a:lnTo>
                    <a:pt x="119" y="242"/>
                  </a:lnTo>
                  <a:lnTo>
                    <a:pt x="118" y="242"/>
                  </a:lnTo>
                  <a:lnTo>
                    <a:pt x="118" y="242"/>
                  </a:lnTo>
                  <a:lnTo>
                    <a:pt x="118" y="242"/>
                  </a:lnTo>
                  <a:lnTo>
                    <a:pt x="110" y="249"/>
                  </a:lnTo>
                  <a:lnTo>
                    <a:pt x="105" y="257"/>
                  </a:lnTo>
                  <a:lnTo>
                    <a:pt x="103" y="264"/>
                  </a:lnTo>
                  <a:lnTo>
                    <a:pt x="102" y="266"/>
                  </a:lnTo>
                  <a:lnTo>
                    <a:pt x="102" y="267"/>
                  </a:lnTo>
                  <a:lnTo>
                    <a:pt x="101" y="274"/>
                  </a:lnTo>
                  <a:lnTo>
                    <a:pt x="98" y="280"/>
                  </a:lnTo>
                  <a:lnTo>
                    <a:pt x="94" y="285"/>
                  </a:lnTo>
                  <a:lnTo>
                    <a:pt x="91" y="289"/>
                  </a:lnTo>
                  <a:lnTo>
                    <a:pt x="90" y="292"/>
                  </a:lnTo>
                  <a:lnTo>
                    <a:pt x="89" y="293"/>
                  </a:lnTo>
                  <a:lnTo>
                    <a:pt x="87" y="295"/>
                  </a:lnTo>
                  <a:lnTo>
                    <a:pt x="87" y="295"/>
                  </a:lnTo>
                  <a:lnTo>
                    <a:pt x="87" y="295"/>
                  </a:lnTo>
                  <a:lnTo>
                    <a:pt x="101" y="289"/>
                  </a:lnTo>
                  <a:lnTo>
                    <a:pt x="108" y="285"/>
                  </a:lnTo>
                  <a:lnTo>
                    <a:pt x="111" y="281"/>
                  </a:lnTo>
                  <a:lnTo>
                    <a:pt x="112" y="279"/>
                  </a:lnTo>
                  <a:lnTo>
                    <a:pt x="112" y="279"/>
                  </a:lnTo>
                  <a:lnTo>
                    <a:pt x="112" y="279"/>
                  </a:lnTo>
                  <a:lnTo>
                    <a:pt x="119" y="255"/>
                  </a:lnTo>
                  <a:lnTo>
                    <a:pt x="120" y="254"/>
                  </a:lnTo>
                  <a:lnTo>
                    <a:pt x="123" y="253"/>
                  </a:lnTo>
                  <a:lnTo>
                    <a:pt x="127" y="249"/>
                  </a:lnTo>
                  <a:lnTo>
                    <a:pt x="129" y="245"/>
                  </a:lnTo>
                  <a:lnTo>
                    <a:pt x="133" y="241"/>
                  </a:lnTo>
                  <a:lnTo>
                    <a:pt x="136" y="236"/>
                  </a:lnTo>
                  <a:lnTo>
                    <a:pt x="139" y="232"/>
                  </a:lnTo>
                  <a:lnTo>
                    <a:pt x="141" y="228"/>
                  </a:lnTo>
                  <a:lnTo>
                    <a:pt x="142" y="225"/>
                  </a:lnTo>
                  <a:lnTo>
                    <a:pt x="144" y="224"/>
                  </a:lnTo>
                  <a:lnTo>
                    <a:pt x="145" y="223"/>
                  </a:lnTo>
                  <a:lnTo>
                    <a:pt x="146" y="220"/>
                  </a:lnTo>
                  <a:lnTo>
                    <a:pt x="216" y="219"/>
                  </a:lnTo>
                  <a:lnTo>
                    <a:pt x="232" y="216"/>
                  </a:lnTo>
                  <a:lnTo>
                    <a:pt x="245" y="209"/>
                  </a:lnTo>
                  <a:lnTo>
                    <a:pt x="253" y="203"/>
                  </a:lnTo>
                  <a:lnTo>
                    <a:pt x="258" y="199"/>
                  </a:lnTo>
                  <a:lnTo>
                    <a:pt x="290" y="77"/>
                  </a:lnTo>
                  <a:lnTo>
                    <a:pt x="290" y="69"/>
                  </a:lnTo>
                  <a:lnTo>
                    <a:pt x="289" y="55"/>
                  </a:lnTo>
                  <a:lnTo>
                    <a:pt x="287" y="43"/>
                  </a:lnTo>
                  <a:lnTo>
                    <a:pt x="283" y="35"/>
                  </a:lnTo>
                  <a:lnTo>
                    <a:pt x="279" y="30"/>
                  </a:lnTo>
                  <a:lnTo>
                    <a:pt x="273" y="26"/>
                  </a:lnTo>
                  <a:lnTo>
                    <a:pt x="268" y="24"/>
                  </a:lnTo>
                  <a:lnTo>
                    <a:pt x="264" y="24"/>
                  </a:lnTo>
                  <a:lnTo>
                    <a:pt x="260" y="22"/>
                  </a:lnTo>
                  <a:lnTo>
                    <a:pt x="258" y="22"/>
                  </a:lnTo>
                  <a:lnTo>
                    <a:pt x="258" y="22"/>
                  </a:lnTo>
                  <a:lnTo>
                    <a:pt x="258" y="24"/>
                  </a:lnTo>
                  <a:lnTo>
                    <a:pt x="256" y="24"/>
                  </a:lnTo>
                  <a:lnTo>
                    <a:pt x="127" y="10"/>
                  </a:lnTo>
                  <a:lnTo>
                    <a:pt x="125" y="10"/>
                  </a:lnTo>
                  <a:close/>
                  <a:moveTo>
                    <a:pt x="125" y="0"/>
                  </a:moveTo>
                  <a:lnTo>
                    <a:pt x="127" y="0"/>
                  </a:lnTo>
                  <a:lnTo>
                    <a:pt x="127" y="0"/>
                  </a:lnTo>
                  <a:lnTo>
                    <a:pt x="256" y="13"/>
                  </a:lnTo>
                  <a:lnTo>
                    <a:pt x="258" y="13"/>
                  </a:lnTo>
                  <a:lnTo>
                    <a:pt x="260" y="13"/>
                  </a:lnTo>
                  <a:lnTo>
                    <a:pt x="268" y="13"/>
                  </a:lnTo>
                  <a:lnTo>
                    <a:pt x="276" y="16"/>
                  </a:lnTo>
                  <a:lnTo>
                    <a:pt x="285" y="22"/>
                  </a:lnTo>
                  <a:lnTo>
                    <a:pt x="292" y="30"/>
                  </a:lnTo>
                  <a:lnTo>
                    <a:pt x="296" y="41"/>
                  </a:lnTo>
                  <a:lnTo>
                    <a:pt x="300" y="54"/>
                  </a:lnTo>
                  <a:lnTo>
                    <a:pt x="300" y="69"/>
                  </a:lnTo>
                  <a:lnTo>
                    <a:pt x="300" y="79"/>
                  </a:lnTo>
                  <a:lnTo>
                    <a:pt x="300" y="79"/>
                  </a:lnTo>
                  <a:lnTo>
                    <a:pt x="267" y="203"/>
                  </a:lnTo>
                  <a:lnTo>
                    <a:pt x="266" y="204"/>
                  </a:lnTo>
                  <a:lnTo>
                    <a:pt x="263" y="207"/>
                  </a:lnTo>
                  <a:lnTo>
                    <a:pt x="258" y="212"/>
                  </a:lnTo>
                  <a:lnTo>
                    <a:pt x="247" y="220"/>
                  </a:lnTo>
                  <a:lnTo>
                    <a:pt x="234" y="225"/>
                  </a:lnTo>
                  <a:lnTo>
                    <a:pt x="217" y="229"/>
                  </a:lnTo>
                  <a:lnTo>
                    <a:pt x="152" y="230"/>
                  </a:lnTo>
                  <a:lnTo>
                    <a:pt x="149" y="233"/>
                  </a:lnTo>
                  <a:lnTo>
                    <a:pt x="148" y="237"/>
                  </a:lnTo>
                  <a:lnTo>
                    <a:pt x="144" y="242"/>
                  </a:lnTo>
                  <a:lnTo>
                    <a:pt x="139" y="249"/>
                  </a:lnTo>
                  <a:lnTo>
                    <a:pt x="133" y="255"/>
                  </a:lnTo>
                  <a:lnTo>
                    <a:pt x="128" y="262"/>
                  </a:lnTo>
                  <a:lnTo>
                    <a:pt x="122" y="280"/>
                  </a:lnTo>
                  <a:lnTo>
                    <a:pt x="122" y="283"/>
                  </a:lnTo>
                  <a:lnTo>
                    <a:pt x="119" y="288"/>
                  </a:lnTo>
                  <a:lnTo>
                    <a:pt x="114" y="293"/>
                  </a:lnTo>
                  <a:lnTo>
                    <a:pt x="105" y="298"/>
                  </a:lnTo>
                  <a:lnTo>
                    <a:pt x="91" y="304"/>
                  </a:lnTo>
                  <a:lnTo>
                    <a:pt x="89" y="305"/>
                  </a:lnTo>
                  <a:lnTo>
                    <a:pt x="86" y="308"/>
                  </a:lnTo>
                  <a:lnTo>
                    <a:pt x="82" y="310"/>
                  </a:lnTo>
                  <a:lnTo>
                    <a:pt x="80" y="314"/>
                  </a:lnTo>
                  <a:lnTo>
                    <a:pt x="76" y="317"/>
                  </a:lnTo>
                  <a:lnTo>
                    <a:pt x="72" y="321"/>
                  </a:lnTo>
                  <a:lnTo>
                    <a:pt x="70" y="323"/>
                  </a:lnTo>
                  <a:lnTo>
                    <a:pt x="69" y="325"/>
                  </a:lnTo>
                  <a:lnTo>
                    <a:pt x="69" y="326"/>
                  </a:lnTo>
                  <a:lnTo>
                    <a:pt x="68" y="329"/>
                  </a:lnTo>
                  <a:lnTo>
                    <a:pt x="67" y="330"/>
                  </a:lnTo>
                  <a:lnTo>
                    <a:pt x="60" y="335"/>
                  </a:lnTo>
                  <a:lnTo>
                    <a:pt x="52" y="340"/>
                  </a:lnTo>
                  <a:lnTo>
                    <a:pt x="42" y="346"/>
                  </a:lnTo>
                  <a:lnTo>
                    <a:pt x="29" y="348"/>
                  </a:lnTo>
                  <a:lnTo>
                    <a:pt x="29" y="348"/>
                  </a:lnTo>
                  <a:lnTo>
                    <a:pt x="14" y="346"/>
                  </a:lnTo>
                  <a:lnTo>
                    <a:pt x="1" y="336"/>
                  </a:lnTo>
                  <a:lnTo>
                    <a:pt x="0" y="335"/>
                  </a:lnTo>
                  <a:lnTo>
                    <a:pt x="0" y="334"/>
                  </a:lnTo>
                  <a:lnTo>
                    <a:pt x="0" y="332"/>
                  </a:lnTo>
                  <a:lnTo>
                    <a:pt x="0" y="331"/>
                  </a:lnTo>
                  <a:lnTo>
                    <a:pt x="0" y="330"/>
                  </a:lnTo>
                  <a:lnTo>
                    <a:pt x="2" y="327"/>
                  </a:lnTo>
                  <a:lnTo>
                    <a:pt x="5" y="325"/>
                  </a:lnTo>
                  <a:lnTo>
                    <a:pt x="8" y="323"/>
                  </a:lnTo>
                  <a:lnTo>
                    <a:pt x="13" y="323"/>
                  </a:lnTo>
                  <a:lnTo>
                    <a:pt x="21" y="325"/>
                  </a:lnTo>
                  <a:lnTo>
                    <a:pt x="34" y="327"/>
                  </a:lnTo>
                  <a:lnTo>
                    <a:pt x="34" y="327"/>
                  </a:lnTo>
                  <a:lnTo>
                    <a:pt x="36" y="327"/>
                  </a:lnTo>
                  <a:lnTo>
                    <a:pt x="39" y="326"/>
                  </a:lnTo>
                  <a:lnTo>
                    <a:pt x="44" y="323"/>
                  </a:lnTo>
                  <a:lnTo>
                    <a:pt x="48" y="319"/>
                  </a:lnTo>
                  <a:lnTo>
                    <a:pt x="52" y="315"/>
                  </a:lnTo>
                  <a:lnTo>
                    <a:pt x="53" y="313"/>
                  </a:lnTo>
                  <a:lnTo>
                    <a:pt x="55" y="310"/>
                  </a:lnTo>
                  <a:lnTo>
                    <a:pt x="57" y="306"/>
                  </a:lnTo>
                  <a:lnTo>
                    <a:pt x="60" y="301"/>
                  </a:lnTo>
                  <a:lnTo>
                    <a:pt x="65" y="295"/>
                  </a:lnTo>
                  <a:lnTo>
                    <a:pt x="73" y="289"/>
                  </a:lnTo>
                  <a:lnTo>
                    <a:pt x="81" y="287"/>
                  </a:lnTo>
                  <a:lnTo>
                    <a:pt x="84" y="283"/>
                  </a:lnTo>
                  <a:lnTo>
                    <a:pt x="86" y="280"/>
                  </a:lnTo>
                  <a:lnTo>
                    <a:pt x="89" y="276"/>
                  </a:lnTo>
                  <a:lnTo>
                    <a:pt x="90" y="272"/>
                  </a:lnTo>
                  <a:lnTo>
                    <a:pt x="91" y="270"/>
                  </a:lnTo>
                  <a:lnTo>
                    <a:pt x="93" y="267"/>
                  </a:lnTo>
                  <a:lnTo>
                    <a:pt x="93" y="266"/>
                  </a:lnTo>
                  <a:lnTo>
                    <a:pt x="93" y="262"/>
                  </a:lnTo>
                  <a:lnTo>
                    <a:pt x="94" y="258"/>
                  </a:lnTo>
                  <a:lnTo>
                    <a:pt x="95" y="253"/>
                  </a:lnTo>
                  <a:lnTo>
                    <a:pt x="98" y="249"/>
                  </a:lnTo>
                  <a:lnTo>
                    <a:pt x="101" y="245"/>
                  </a:lnTo>
                  <a:lnTo>
                    <a:pt x="103" y="240"/>
                  </a:lnTo>
                  <a:lnTo>
                    <a:pt x="108" y="237"/>
                  </a:lnTo>
                  <a:lnTo>
                    <a:pt x="114" y="233"/>
                  </a:lnTo>
                  <a:lnTo>
                    <a:pt x="115" y="233"/>
                  </a:lnTo>
                  <a:lnTo>
                    <a:pt x="118" y="230"/>
                  </a:lnTo>
                  <a:lnTo>
                    <a:pt x="120" y="229"/>
                  </a:lnTo>
                  <a:lnTo>
                    <a:pt x="123" y="228"/>
                  </a:lnTo>
                  <a:lnTo>
                    <a:pt x="122" y="228"/>
                  </a:lnTo>
                  <a:lnTo>
                    <a:pt x="118" y="226"/>
                  </a:lnTo>
                  <a:lnTo>
                    <a:pt x="110" y="226"/>
                  </a:lnTo>
                  <a:lnTo>
                    <a:pt x="97" y="224"/>
                  </a:lnTo>
                  <a:lnTo>
                    <a:pt x="84" y="219"/>
                  </a:lnTo>
                  <a:lnTo>
                    <a:pt x="72" y="213"/>
                  </a:lnTo>
                  <a:lnTo>
                    <a:pt x="61" y="204"/>
                  </a:lnTo>
                  <a:lnTo>
                    <a:pt x="52" y="194"/>
                  </a:lnTo>
                  <a:lnTo>
                    <a:pt x="46" y="179"/>
                  </a:lnTo>
                  <a:lnTo>
                    <a:pt x="43" y="162"/>
                  </a:lnTo>
                  <a:lnTo>
                    <a:pt x="44" y="161"/>
                  </a:lnTo>
                  <a:lnTo>
                    <a:pt x="50" y="69"/>
                  </a:lnTo>
                  <a:lnTo>
                    <a:pt x="50" y="68"/>
                  </a:lnTo>
                  <a:lnTo>
                    <a:pt x="51" y="59"/>
                  </a:lnTo>
                  <a:lnTo>
                    <a:pt x="53" y="46"/>
                  </a:lnTo>
                  <a:lnTo>
                    <a:pt x="60" y="30"/>
                  </a:lnTo>
                  <a:lnTo>
                    <a:pt x="68" y="21"/>
                  </a:lnTo>
                  <a:lnTo>
                    <a:pt x="78" y="13"/>
                  </a:lnTo>
                  <a:lnTo>
                    <a:pt x="90" y="7"/>
                  </a:lnTo>
                  <a:lnTo>
                    <a:pt x="106" y="1"/>
                  </a:lnTo>
                  <a:lnTo>
                    <a:pt x="125" y="0"/>
                  </a:lnTo>
                  <a:close/>
                </a:path>
              </a:pathLst>
            </a:custGeom>
            <a:solidFill>
              <a:schemeClr val="accent4"/>
            </a:solidFill>
            <a:ln w="0">
              <a:solidFill>
                <a:schemeClr val="accent4"/>
              </a:solidFill>
              <a:prstDash val="solid"/>
              <a:round/>
            </a:ln>
          </p:spPr>
          <p:txBody>
            <a:bodyPr vert="horz" wrap="square" lIns="91440" tIns="45720" rIns="91440" bIns="45720" numCol="1" anchor="t" anchorCtr="0" compatLnSpc="1"/>
            <a:lstStyle/>
            <a:p>
              <a:endParaRPr lang="zh-CN" altLang="en-US"/>
            </a:p>
          </p:txBody>
        </p:sp>
      </p:grpSp>
      <p:sp>
        <p:nvSpPr>
          <p:cNvPr id="38" name="矩形 37"/>
          <p:cNvSpPr/>
          <p:nvPr/>
        </p:nvSpPr>
        <p:spPr>
          <a:xfrm>
            <a:off x="2041649" y="1494772"/>
            <a:ext cx="864660" cy="684803"/>
          </a:xfrm>
          <a:prstGeom prst="rect">
            <a:avLst/>
          </a:prstGeom>
        </p:spPr>
        <p:txBody>
          <a:bodyPr wrap="none" lIns="68580" tIns="34290" rIns="68580" bIns="34290">
            <a:spAutoFit/>
          </a:bodyPr>
          <a:lstStyle/>
          <a:p>
            <a:pPr algn="ctr"/>
            <a:r>
              <a:rPr lang="en-US" altLang="zh-CN" sz="2000" dirty="0" smtClean="0">
                <a:solidFill>
                  <a:schemeClr val="accent4"/>
                </a:solidFill>
                <a:latin typeface="Times New Roman" panose="02020603050405020304" pitchFamily="18" charset="0"/>
                <a:ea typeface="微软雅黑" panose="020B0503020204020204" pitchFamily="34" charset="-122"/>
                <a:cs typeface="Times New Roman" panose="02020603050405020304" pitchFamily="18" charset="0"/>
              </a:rPr>
              <a:t>Unit </a:t>
            </a:r>
            <a:endParaRPr lang="en-US" altLang="zh-CN" sz="2000" dirty="0" smtClean="0">
              <a:solidFill>
                <a:schemeClr val="accent4"/>
              </a:solidFill>
              <a:latin typeface="Times New Roman" panose="02020603050405020304" pitchFamily="18" charset="0"/>
              <a:ea typeface="微软雅黑" panose="020B0503020204020204" pitchFamily="34" charset="-122"/>
              <a:cs typeface="Times New Roman" panose="02020603050405020304" pitchFamily="18" charset="0"/>
            </a:endParaRPr>
          </a:p>
          <a:p>
            <a:pPr algn="ctr"/>
            <a:r>
              <a:rPr lang="en-US" altLang="zh-CN" sz="2000" dirty="0" smtClean="0">
                <a:solidFill>
                  <a:schemeClr val="accent4"/>
                </a:solidFill>
                <a:latin typeface="Times New Roman" panose="02020603050405020304" pitchFamily="18" charset="0"/>
                <a:ea typeface="微软雅黑" panose="020B0503020204020204" pitchFamily="34" charset="-122"/>
                <a:cs typeface="Times New Roman" panose="02020603050405020304" pitchFamily="18" charset="0"/>
              </a:rPr>
              <a:t>Design</a:t>
            </a:r>
            <a:endParaRPr lang="zh-CN" altLang="en-US" sz="2000" dirty="0">
              <a:solidFill>
                <a:schemeClr val="accent4"/>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custDataLst>
      <p:tags r:id="rId2"/>
    </p:custData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ppt_x"/>
                                          </p:val>
                                        </p:tav>
                                        <p:tav tm="100000">
                                          <p:val>
                                            <p:strVal val="#ppt_x"/>
                                          </p:val>
                                        </p:tav>
                                      </p:tavLst>
                                    </p:anim>
                                    <p:anim calcmode="lin" valueType="num">
                                      <p:cBhvr additive="base">
                                        <p:cTn id="8" dur="500" fill="hold"/>
                                        <p:tgtEl>
                                          <p:spTgt spid="3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ppt_x"/>
                                          </p:val>
                                        </p:tav>
                                        <p:tav tm="100000">
                                          <p:val>
                                            <p:strVal val="#ppt_x"/>
                                          </p:val>
                                        </p:tav>
                                      </p:tavLst>
                                    </p:anim>
                                    <p:anim calcmode="lin" valueType="num">
                                      <p:cBhvr additive="base">
                                        <p:cTn id="1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03"/>
                                        </p:tgtEl>
                                        <p:attrNameLst>
                                          <p:attrName>style.visibility</p:attrName>
                                        </p:attrNameLst>
                                      </p:cBhvr>
                                      <p:to>
                                        <p:strVal val="visible"/>
                                      </p:to>
                                    </p:set>
                                    <p:anim calcmode="lin" valueType="num">
                                      <p:cBhvr additive="base">
                                        <p:cTn id="17" dur="500" fill="hold"/>
                                        <p:tgtEl>
                                          <p:spTgt spid="203"/>
                                        </p:tgtEl>
                                        <p:attrNameLst>
                                          <p:attrName>ppt_x</p:attrName>
                                        </p:attrNameLst>
                                      </p:cBhvr>
                                      <p:tavLst>
                                        <p:tav tm="0">
                                          <p:val>
                                            <p:strVal val="#ppt_x"/>
                                          </p:val>
                                        </p:tav>
                                        <p:tav tm="100000">
                                          <p:val>
                                            <p:strVal val="#ppt_x"/>
                                          </p:val>
                                        </p:tav>
                                      </p:tavLst>
                                    </p:anim>
                                    <p:anim calcmode="lin" valueType="num">
                                      <p:cBhvr additive="base">
                                        <p:cTn id="18" dur="500" fill="hold"/>
                                        <p:tgtEl>
                                          <p:spTgt spid="203"/>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05"/>
                                        </p:tgtEl>
                                        <p:attrNameLst>
                                          <p:attrName>style.visibility</p:attrName>
                                        </p:attrNameLst>
                                      </p:cBhvr>
                                      <p:to>
                                        <p:strVal val="visible"/>
                                      </p:to>
                                    </p:set>
                                    <p:anim calcmode="lin" valueType="num">
                                      <p:cBhvr additive="base">
                                        <p:cTn id="21" dur="500" fill="hold"/>
                                        <p:tgtEl>
                                          <p:spTgt spid="205"/>
                                        </p:tgtEl>
                                        <p:attrNameLst>
                                          <p:attrName>ppt_x</p:attrName>
                                        </p:attrNameLst>
                                      </p:cBhvr>
                                      <p:tavLst>
                                        <p:tav tm="0">
                                          <p:val>
                                            <p:strVal val="#ppt_x"/>
                                          </p:val>
                                        </p:tav>
                                        <p:tav tm="100000">
                                          <p:val>
                                            <p:strVal val="#ppt_x"/>
                                          </p:val>
                                        </p:tav>
                                      </p:tavLst>
                                    </p:anim>
                                    <p:anim calcmode="lin" valueType="num">
                                      <p:cBhvr additive="base">
                                        <p:cTn id="22" dur="500" fill="hold"/>
                                        <p:tgtEl>
                                          <p:spTgt spid="2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205"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 10"/>
          <p:cNvGrpSpPr/>
          <p:nvPr/>
        </p:nvGrpSpPr>
        <p:grpSpPr>
          <a:xfrm>
            <a:off x="29097" y="1456420"/>
            <a:ext cx="2238647" cy="2737675"/>
            <a:chOff x="953326" y="1604200"/>
            <a:chExt cx="3203818" cy="3649107"/>
          </a:xfrm>
          <a:solidFill>
            <a:srgbClr val="F8F6F3"/>
          </a:solidFill>
        </p:grpSpPr>
        <p:grpSp>
          <p:nvGrpSpPr>
            <p:cNvPr id="8" name="Group 24"/>
            <p:cNvGrpSpPr/>
            <p:nvPr/>
          </p:nvGrpSpPr>
          <p:grpSpPr>
            <a:xfrm rot="19960150">
              <a:off x="3473071" y="1919475"/>
              <a:ext cx="660855" cy="3333832"/>
              <a:chOff x="0" y="-1"/>
              <a:chExt cx="222665" cy="1123294"/>
            </a:xfrm>
            <a:grpFill/>
          </p:grpSpPr>
          <p:sp>
            <p:nvSpPr>
              <p:cNvPr id="3" name="chenying0907 20"/>
              <p:cNvSpPr/>
              <p:nvPr/>
            </p:nvSpPr>
            <p:spPr>
              <a:xfrm>
                <a:off x="12679" y="165100"/>
                <a:ext cx="209986" cy="742430"/>
              </a:xfrm>
              <a:custGeom>
                <a:avLst/>
                <a:gdLst>
                  <a:gd name="connsiteX0" fmla="*/ 19779 w 20578"/>
                  <a:gd name="connsiteY0" fmla="*/ 21600 h 21600"/>
                  <a:gd name="connsiteX1" fmla="*/ 19877 w 20578"/>
                  <a:gd name="connsiteY1" fmla="*/ 17107 h 21600"/>
                  <a:gd name="connsiteX2" fmla="*/ 15824 w 20578"/>
                  <a:gd name="connsiteY2" fmla="*/ 0 h 21600"/>
                  <a:gd name="connsiteX3" fmla="*/ 1 w 20578"/>
                  <a:gd name="connsiteY3" fmla="*/ 0 h 21600"/>
                  <a:gd name="connsiteX4" fmla="*/ 775 w 20578"/>
                  <a:gd name="connsiteY4" fmla="*/ 1843 h 21600"/>
                  <a:gd name="connsiteX5" fmla="*/ 1506 w 20578"/>
                  <a:gd name="connsiteY5" fmla="*/ 15903 h 21600"/>
                  <a:gd name="connsiteX6" fmla="*/ 37 w 20578"/>
                  <a:gd name="connsiteY6" fmla="*/ 21376 h 21600"/>
                  <a:gd name="connsiteX0-1" fmla="*/ 19781 w 20580"/>
                  <a:gd name="connsiteY0-2" fmla="*/ 21600 h 21600"/>
                  <a:gd name="connsiteX1-3" fmla="*/ 19879 w 20580"/>
                  <a:gd name="connsiteY1-4" fmla="*/ 17107 h 21600"/>
                  <a:gd name="connsiteX2-5" fmla="*/ 15826 w 20580"/>
                  <a:gd name="connsiteY2-6" fmla="*/ 0 h 21600"/>
                  <a:gd name="connsiteX3-7" fmla="*/ 3 w 20580"/>
                  <a:gd name="connsiteY3-8" fmla="*/ 0 h 21600"/>
                  <a:gd name="connsiteX4-9" fmla="*/ 777 w 20580"/>
                  <a:gd name="connsiteY4-10" fmla="*/ 1843 h 21600"/>
                  <a:gd name="connsiteX5-11" fmla="*/ 1362 w 20580"/>
                  <a:gd name="connsiteY5-12" fmla="*/ 16761 h 21600"/>
                  <a:gd name="connsiteX6-13" fmla="*/ 39 w 20580"/>
                  <a:gd name="connsiteY6-14" fmla="*/ 21376 h 21600"/>
                  <a:gd name="connsiteX0-15" fmla="*/ 19781 w 20580"/>
                  <a:gd name="connsiteY0-16" fmla="*/ 22107 h 22107"/>
                  <a:gd name="connsiteX1-17" fmla="*/ 19879 w 20580"/>
                  <a:gd name="connsiteY1-18" fmla="*/ 17614 h 22107"/>
                  <a:gd name="connsiteX2-19" fmla="*/ 16092 w 20580"/>
                  <a:gd name="connsiteY2-20" fmla="*/ 1554 h 22107"/>
                  <a:gd name="connsiteX3-21" fmla="*/ 15826 w 20580"/>
                  <a:gd name="connsiteY3-22" fmla="*/ 507 h 22107"/>
                  <a:gd name="connsiteX4-23" fmla="*/ 3 w 20580"/>
                  <a:gd name="connsiteY4-24" fmla="*/ 507 h 22107"/>
                  <a:gd name="connsiteX5-25" fmla="*/ 777 w 20580"/>
                  <a:gd name="connsiteY5-26" fmla="*/ 2350 h 22107"/>
                  <a:gd name="connsiteX6-27" fmla="*/ 1362 w 20580"/>
                  <a:gd name="connsiteY6-28" fmla="*/ 17268 h 22107"/>
                  <a:gd name="connsiteX7" fmla="*/ 39 w 20580"/>
                  <a:gd name="connsiteY7" fmla="*/ 21883 h 22107"/>
                  <a:gd name="connsiteX0-29" fmla="*/ 19781 w 20580"/>
                  <a:gd name="connsiteY0-30" fmla="*/ 21600 h 21600"/>
                  <a:gd name="connsiteX1-31" fmla="*/ 19879 w 20580"/>
                  <a:gd name="connsiteY1-32" fmla="*/ 17107 h 21600"/>
                  <a:gd name="connsiteX2-33" fmla="*/ 17646 w 20580"/>
                  <a:gd name="connsiteY2-34" fmla="*/ 7130 h 21600"/>
                  <a:gd name="connsiteX3-35" fmla="*/ 16092 w 20580"/>
                  <a:gd name="connsiteY3-36" fmla="*/ 1047 h 21600"/>
                  <a:gd name="connsiteX4-37" fmla="*/ 15826 w 20580"/>
                  <a:gd name="connsiteY4-38" fmla="*/ 0 h 21600"/>
                  <a:gd name="connsiteX5-39" fmla="*/ 3 w 20580"/>
                  <a:gd name="connsiteY5-40" fmla="*/ 0 h 21600"/>
                  <a:gd name="connsiteX6-41" fmla="*/ 777 w 20580"/>
                  <a:gd name="connsiteY6-42" fmla="*/ 1843 h 21600"/>
                  <a:gd name="connsiteX7-43" fmla="*/ 1362 w 20580"/>
                  <a:gd name="connsiteY7-44" fmla="*/ 16761 h 21600"/>
                  <a:gd name="connsiteX8" fmla="*/ 39 w 20580"/>
                  <a:gd name="connsiteY8" fmla="*/ 21376 h 21600"/>
                  <a:gd name="connsiteX0-45" fmla="*/ 19781 w 20655"/>
                  <a:gd name="connsiteY0-46" fmla="*/ 21600 h 21600"/>
                  <a:gd name="connsiteX1-47" fmla="*/ 19879 w 20655"/>
                  <a:gd name="connsiteY1-48" fmla="*/ 17107 h 21600"/>
                  <a:gd name="connsiteX2-49" fmla="*/ 16092 w 20655"/>
                  <a:gd name="connsiteY2-50" fmla="*/ 1047 h 21600"/>
                  <a:gd name="connsiteX3-51" fmla="*/ 15826 w 20655"/>
                  <a:gd name="connsiteY3-52" fmla="*/ 0 h 21600"/>
                  <a:gd name="connsiteX4-53" fmla="*/ 3 w 20655"/>
                  <a:gd name="connsiteY4-54" fmla="*/ 0 h 21600"/>
                  <a:gd name="connsiteX5-55" fmla="*/ 777 w 20655"/>
                  <a:gd name="connsiteY5-56" fmla="*/ 1843 h 21600"/>
                  <a:gd name="connsiteX6-57" fmla="*/ 1362 w 20655"/>
                  <a:gd name="connsiteY6-58" fmla="*/ 16761 h 21600"/>
                  <a:gd name="connsiteX7-59" fmla="*/ 39 w 20655"/>
                  <a:gd name="connsiteY7-60" fmla="*/ 21376 h 21600"/>
                  <a:gd name="connsiteX0-61" fmla="*/ 19781 w 20655"/>
                  <a:gd name="connsiteY0-62" fmla="*/ 21600 h 21600"/>
                  <a:gd name="connsiteX1-63" fmla="*/ 19879 w 20655"/>
                  <a:gd name="connsiteY1-64" fmla="*/ 17107 h 21600"/>
                  <a:gd name="connsiteX2-65" fmla="*/ 17432 w 20655"/>
                  <a:gd name="connsiteY2-66" fmla="*/ 7098 h 21600"/>
                  <a:gd name="connsiteX3-67" fmla="*/ 16092 w 20655"/>
                  <a:gd name="connsiteY3-68" fmla="*/ 1047 h 21600"/>
                  <a:gd name="connsiteX4-69" fmla="*/ 15826 w 20655"/>
                  <a:gd name="connsiteY4-70" fmla="*/ 0 h 21600"/>
                  <a:gd name="connsiteX5-71" fmla="*/ 3 w 20655"/>
                  <a:gd name="connsiteY5-72" fmla="*/ 0 h 21600"/>
                  <a:gd name="connsiteX6-73" fmla="*/ 777 w 20655"/>
                  <a:gd name="connsiteY6-74" fmla="*/ 1843 h 21600"/>
                  <a:gd name="connsiteX7-75" fmla="*/ 1362 w 20655"/>
                  <a:gd name="connsiteY7-76" fmla="*/ 16761 h 21600"/>
                  <a:gd name="connsiteX8-77" fmla="*/ 39 w 20655"/>
                  <a:gd name="connsiteY8-78" fmla="*/ 21376 h 21600"/>
                  <a:gd name="connsiteX0-79" fmla="*/ 19781 w 20655"/>
                  <a:gd name="connsiteY0-80" fmla="*/ 21600 h 21600"/>
                  <a:gd name="connsiteX1-81" fmla="*/ 19879 w 20655"/>
                  <a:gd name="connsiteY1-82" fmla="*/ 17107 h 21600"/>
                  <a:gd name="connsiteX2-83" fmla="*/ 16092 w 20655"/>
                  <a:gd name="connsiteY2-84" fmla="*/ 1047 h 21600"/>
                  <a:gd name="connsiteX3-85" fmla="*/ 15826 w 20655"/>
                  <a:gd name="connsiteY3-86" fmla="*/ 0 h 21600"/>
                  <a:gd name="connsiteX4-87" fmla="*/ 3 w 20655"/>
                  <a:gd name="connsiteY4-88" fmla="*/ 0 h 21600"/>
                  <a:gd name="connsiteX5-89" fmla="*/ 777 w 20655"/>
                  <a:gd name="connsiteY5-90" fmla="*/ 1843 h 21600"/>
                  <a:gd name="connsiteX6-91" fmla="*/ 1362 w 20655"/>
                  <a:gd name="connsiteY6-92" fmla="*/ 16761 h 21600"/>
                  <a:gd name="connsiteX7-93" fmla="*/ 39 w 20655"/>
                  <a:gd name="connsiteY7-94" fmla="*/ 21376 h 216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43" y="connsiteY7-44"/>
                  </a:cxn>
                </a:cxnLst>
                <a:rect l="l" t="t" r="r" b="b"/>
                <a:pathLst>
                  <a:path w="20655" h="21600" extrusionOk="0">
                    <a:moveTo>
                      <a:pt x="19781" y="21600"/>
                    </a:moveTo>
                    <a:cubicBezTo>
                      <a:pt x="21310" y="19799"/>
                      <a:pt x="20494" y="20533"/>
                      <a:pt x="19879" y="17107"/>
                    </a:cubicBezTo>
                    <a:cubicBezTo>
                      <a:pt x="19264" y="13682"/>
                      <a:pt x="16767" y="3898"/>
                      <a:pt x="16092" y="1047"/>
                    </a:cubicBezTo>
                    <a:cubicBezTo>
                      <a:pt x="15789" y="-141"/>
                      <a:pt x="18507" y="174"/>
                      <a:pt x="15826" y="0"/>
                    </a:cubicBezTo>
                    <a:lnTo>
                      <a:pt x="3" y="0"/>
                    </a:lnTo>
                    <a:lnTo>
                      <a:pt x="777" y="1843"/>
                    </a:lnTo>
                    <a:cubicBezTo>
                      <a:pt x="765" y="4727"/>
                      <a:pt x="1073" y="13883"/>
                      <a:pt x="1362" y="16761"/>
                    </a:cubicBezTo>
                    <a:cubicBezTo>
                      <a:pt x="1544" y="18573"/>
                      <a:pt x="-290" y="19629"/>
                      <a:pt x="39" y="21376"/>
                    </a:cubicBezTo>
                  </a:path>
                </a:pathLst>
              </a:custGeom>
              <a:solidFill>
                <a:schemeClr val="accent4"/>
              </a:solidFill>
              <a:ln w="38100" cap="flat">
                <a:solidFill>
                  <a:srgbClr val="46537A"/>
                </a:solidFill>
                <a:prstDash val="solid"/>
                <a:miter lim="400000"/>
              </a:ln>
              <a:effectLst/>
            </p:spPr>
            <p:txBody>
              <a:bodyPr wrap="square" lIns="38100" tIns="38100" rIns="38100" bIns="38100" numCol="1" anchor="ctr">
                <a:noAutofit/>
              </a:bodyPr>
              <a:lstStyle/>
              <a:p>
                <a:pPr defTabSz="342900">
                  <a:defRPr sz="3000">
                    <a:solidFill>
                      <a:srgbClr val="FFFFFF"/>
                    </a:solidFill>
                    <a:effectLst>
                      <a:outerShdw blurRad="38100" dist="12700" dir="5400000">
                        <a:srgbClr val="000000">
                          <a:alpha val="50000"/>
                        </a:srgbClr>
                      </a:outerShdw>
                    </a:effectLst>
                  </a:defRPr>
                </a:pPr>
                <a:endParaRPr dirty="0"/>
              </a:p>
            </p:txBody>
          </p:sp>
          <p:sp>
            <p:nvSpPr>
              <p:cNvPr id="4" name="chenying0907 21"/>
              <p:cNvSpPr/>
              <p:nvPr/>
            </p:nvSpPr>
            <p:spPr>
              <a:xfrm>
                <a:off x="12700" y="889000"/>
                <a:ext cx="199716" cy="17526"/>
              </a:xfrm>
              <a:custGeom>
                <a:avLst/>
                <a:gdLst/>
                <a:ahLst/>
                <a:cxnLst>
                  <a:cxn ang="0">
                    <a:pos x="wd2" y="hd2"/>
                  </a:cxn>
                  <a:cxn ang="5400000">
                    <a:pos x="wd2" y="hd2"/>
                  </a:cxn>
                  <a:cxn ang="10800000">
                    <a:pos x="wd2" y="hd2"/>
                  </a:cxn>
                  <a:cxn ang="16200000">
                    <a:pos x="wd2" y="hd2"/>
                  </a:cxn>
                </a:cxnLst>
                <a:rect l="0" t="0" r="r" b="b"/>
                <a:pathLst>
                  <a:path w="21600" h="17274" extrusionOk="0">
                    <a:moveTo>
                      <a:pt x="21600" y="0"/>
                    </a:moveTo>
                    <a:cubicBezTo>
                      <a:pt x="18923" y="21600"/>
                      <a:pt x="5182" y="19974"/>
                      <a:pt x="0" y="11161"/>
                    </a:cubicBezTo>
                  </a:path>
                </a:pathLst>
              </a:custGeom>
              <a:grpFill/>
              <a:ln w="38100" cap="flat">
                <a:solidFill>
                  <a:srgbClr val="46537A"/>
                </a:solidFill>
                <a:prstDash val="solid"/>
                <a:miter lim="400000"/>
              </a:ln>
              <a:effectLst/>
            </p:spPr>
            <p:txBody>
              <a:bodyPr wrap="square" lIns="38100" tIns="38100" rIns="38100" bIns="38100" numCol="1" anchor="ctr">
                <a:noAutofit/>
              </a:bodyPr>
              <a:lstStyle/>
              <a:p>
                <a:pPr defTabSz="342900">
                  <a:defRPr sz="3000">
                    <a:solidFill>
                      <a:srgbClr val="FFFFFF"/>
                    </a:solidFill>
                    <a:effectLst>
                      <a:outerShdw blurRad="38100" dist="12700" dir="5400000">
                        <a:srgbClr val="000000">
                          <a:alpha val="50000"/>
                        </a:srgbClr>
                      </a:outerShdw>
                    </a:effectLst>
                  </a:defRPr>
                </a:pPr>
                <a:endParaRPr dirty="0"/>
              </a:p>
            </p:txBody>
          </p:sp>
          <p:sp>
            <p:nvSpPr>
              <p:cNvPr id="5" name="chenying0907 22"/>
              <p:cNvSpPr/>
              <p:nvPr/>
            </p:nvSpPr>
            <p:spPr>
              <a:xfrm>
                <a:off x="0" y="-1"/>
                <a:ext cx="169627" cy="156940"/>
              </a:xfrm>
              <a:custGeom>
                <a:avLst/>
                <a:gdLst/>
                <a:ahLst/>
                <a:cxnLst>
                  <a:cxn ang="0">
                    <a:pos x="wd2" y="hd2"/>
                  </a:cxn>
                  <a:cxn ang="5400000">
                    <a:pos x="wd2" y="hd2"/>
                  </a:cxn>
                  <a:cxn ang="10800000">
                    <a:pos x="wd2" y="hd2"/>
                  </a:cxn>
                  <a:cxn ang="16200000">
                    <a:pos x="wd2" y="hd2"/>
                  </a:cxn>
                </a:cxnLst>
                <a:rect l="0" t="0" r="r" b="b"/>
                <a:pathLst>
                  <a:path w="21600" h="21399" extrusionOk="0">
                    <a:moveTo>
                      <a:pt x="21600" y="21399"/>
                    </a:moveTo>
                    <a:cubicBezTo>
                      <a:pt x="21600" y="14641"/>
                      <a:pt x="20714" y="6540"/>
                      <a:pt x="20597" y="325"/>
                    </a:cubicBezTo>
                    <a:cubicBezTo>
                      <a:pt x="13874" y="-42"/>
                      <a:pt x="6603" y="-201"/>
                      <a:pt x="0" y="411"/>
                    </a:cubicBezTo>
                    <a:cubicBezTo>
                      <a:pt x="771" y="6724"/>
                      <a:pt x="1612" y="13779"/>
                      <a:pt x="1316" y="20126"/>
                    </a:cubicBezTo>
                  </a:path>
                </a:pathLst>
              </a:custGeom>
              <a:grpFill/>
              <a:ln w="38100" cap="flat">
                <a:solidFill>
                  <a:srgbClr val="46537A"/>
                </a:solidFill>
                <a:prstDash val="solid"/>
                <a:miter lim="400000"/>
              </a:ln>
              <a:effectLst/>
            </p:spPr>
            <p:txBody>
              <a:bodyPr wrap="square" lIns="38100" tIns="38100" rIns="38100" bIns="38100" numCol="1" anchor="ctr">
                <a:noAutofit/>
              </a:bodyPr>
              <a:lstStyle/>
              <a:p>
                <a:pPr defTabSz="342900">
                  <a:defRPr sz="3000">
                    <a:solidFill>
                      <a:srgbClr val="FFFFFF"/>
                    </a:solidFill>
                    <a:effectLst>
                      <a:outerShdw blurRad="38100" dist="12700" dir="5400000">
                        <a:srgbClr val="000000">
                          <a:alpha val="50000"/>
                        </a:srgbClr>
                      </a:outerShdw>
                    </a:effectLst>
                  </a:defRPr>
                </a:pPr>
                <a:endParaRPr dirty="0"/>
              </a:p>
            </p:txBody>
          </p:sp>
          <p:sp>
            <p:nvSpPr>
              <p:cNvPr id="6" name="chenying0907 23"/>
              <p:cNvSpPr/>
              <p:nvPr/>
            </p:nvSpPr>
            <p:spPr>
              <a:xfrm>
                <a:off x="12700" y="889000"/>
                <a:ext cx="200707" cy="23429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472" y="7302"/>
                      <a:pt x="6555" y="15634"/>
                      <a:pt x="11604" y="21600"/>
                    </a:cubicBezTo>
                    <a:cubicBezTo>
                      <a:pt x="14587" y="14593"/>
                      <a:pt x="19470" y="7960"/>
                      <a:pt x="21600" y="709"/>
                    </a:cubicBezTo>
                  </a:path>
                </a:pathLst>
              </a:custGeom>
              <a:grpFill/>
              <a:ln w="38100" cap="flat">
                <a:solidFill>
                  <a:srgbClr val="46537A"/>
                </a:solidFill>
                <a:prstDash val="solid"/>
                <a:miter lim="400000"/>
              </a:ln>
              <a:effectLst/>
            </p:spPr>
            <p:txBody>
              <a:bodyPr wrap="square" lIns="38100" tIns="38100" rIns="38100" bIns="38100" numCol="1" anchor="ctr">
                <a:noAutofit/>
              </a:bodyPr>
              <a:lstStyle/>
              <a:p>
                <a:pPr defTabSz="342900">
                  <a:defRPr sz="3000">
                    <a:solidFill>
                      <a:srgbClr val="FFFFFF"/>
                    </a:solidFill>
                    <a:effectLst>
                      <a:outerShdw blurRad="38100" dist="12700" dir="5400000">
                        <a:srgbClr val="000000">
                          <a:alpha val="50000"/>
                        </a:srgbClr>
                      </a:outerShdw>
                    </a:effectLst>
                  </a:defRPr>
                </a:pPr>
                <a:endParaRPr dirty="0"/>
              </a:p>
            </p:txBody>
          </p:sp>
        </p:grpSp>
        <p:sp>
          <p:nvSpPr>
            <p:cNvPr id="7" name="chenying0907 109"/>
            <p:cNvSpPr/>
            <p:nvPr/>
          </p:nvSpPr>
          <p:spPr>
            <a:xfrm rot="19960150">
              <a:off x="953326" y="1604200"/>
              <a:ext cx="3203818" cy="3051013"/>
            </a:xfrm>
            <a:custGeom>
              <a:avLst/>
              <a:gdLst/>
              <a:ahLst/>
              <a:cxnLst>
                <a:cxn ang="0">
                  <a:pos x="wd2" y="hd2"/>
                </a:cxn>
                <a:cxn ang="5400000">
                  <a:pos x="wd2" y="hd2"/>
                </a:cxn>
                <a:cxn ang="10800000">
                  <a:pos x="wd2" y="hd2"/>
                </a:cxn>
                <a:cxn ang="16200000">
                  <a:pos x="wd2" y="hd2"/>
                </a:cxn>
              </a:cxnLst>
              <a:rect l="0" t="0" r="r" b="b"/>
              <a:pathLst>
                <a:path w="21394" h="21252" extrusionOk="0">
                  <a:moveTo>
                    <a:pt x="0" y="11486"/>
                  </a:moveTo>
                  <a:cubicBezTo>
                    <a:pt x="6297" y="11810"/>
                    <a:pt x="8452" y="9094"/>
                    <a:pt x="10432" y="6445"/>
                  </a:cubicBezTo>
                  <a:cubicBezTo>
                    <a:pt x="11413" y="5133"/>
                    <a:pt x="12361" y="62"/>
                    <a:pt x="14424" y="1"/>
                  </a:cubicBezTo>
                  <a:cubicBezTo>
                    <a:pt x="15769" y="-39"/>
                    <a:pt x="16223" y="2237"/>
                    <a:pt x="16082" y="3272"/>
                  </a:cubicBezTo>
                  <a:cubicBezTo>
                    <a:pt x="15861" y="4889"/>
                    <a:pt x="14041" y="6135"/>
                    <a:pt x="14194" y="7965"/>
                  </a:cubicBezTo>
                  <a:cubicBezTo>
                    <a:pt x="14390" y="10301"/>
                    <a:pt x="17861" y="9673"/>
                    <a:pt x="19260" y="10227"/>
                  </a:cubicBezTo>
                  <a:cubicBezTo>
                    <a:pt x="19766" y="10428"/>
                    <a:pt x="21231" y="11033"/>
                    <a:pt x="21376" y="11673"/>
                  </a:cubicBezTo>
                  <a:cubicBezTo>
                    <a:pt x="21570" y="12535"/>
                    <a:pt x="20193" y="13225"/>
                    <a:pt x="19575" y="13518"/>
                  </a:cubicBezTo>
                  <a:cubicBezTo>
                    <a:pt x="20100" y="13794"/>
                    <a:pt x="21600" y="14815"/>
                    <a:pt x="21175" y="15661"/>
                  </a:cubicBezTo>
                  <a:cubicBezTo>
                    <a:pt x="20946" y="16116"/>
                    <a:pt x="20069" y="16279"/>
                    <a:pt x="19912" y="16721"/>
                  </a:cubicBezTo>
                  <a:cubicBezTo>
                    <a:pt x="19755" y="17170"/>
                    <a:pt x="20477" y="17215"/>
                    <a:pt x="20793" y="17467"/>
                  </a:cubicBezTo>
                  <a:cubicBezTo>
                    <a:pt x="21207" y="17798"/>
                    <a:pt x="21392" y="18222"/>
                    <a:pt x="21094" y="18674"/>
                  </a:cubicBezTo>
                  <a:cubicBezTo>
                    <a:pt x="20996" y="18822"/>
                    <a:pt x="20711" y="18995"/>
                    <a:pt x="20448" y="19175"/>
                  </a:cubicBezTo>
                  <a:cubicBezTo>
                    <a:pt x="20191" y="19349"/>
                    <a:pt x="19956" y="19529"/>
                    <a:pt x="19937" y="19697"/>
                  </a:cubicBezTo>
                  <a:cubicBezTo>
                    <a:pt x="19902" y="20016"/>
                    <a:pt x="20352" y="20019"/>
                    <a:pt x="20495" y="20232"/>
                  </a:cubicBezTo>
                  <a:cubicBezTo>
                    <a:pt x="21389" y="21561"/>
                    <a:pt x="18668" y="21213"/>
                    <a:pt x="18243" y="21207"/>
                  </a:cubicBezTo>
                  <a:cubicBezTo>
                    <a:pt x="15548" y="21174"/>
                    <a:pt x="12492" y="21415"/>
                    <a:pt x="9278" y="20028"/>
                  </a:cubicBezTo>
                  <a:cubicBezTo>
                    <a:pt x="6757" y="18941"/>
                    <a:pt x="4040" y="19440"/>
                    <a:pt x="1192" y="19163"/>
                  </a:cubicBezTo>
                </a:path>
              </a:pathLst>
            </a:custGeom>
            <a:grpFill/>
            <a:ln w="38100">
              <a:solidFill>
                <a:srgbClr val="46537A"/>
              </a:solidFill>
              <a:miter lim="400000"/>
            </a:ln>
          </p:spPr>
          <p:txBody>
            <a:bodyPr lIns="38100" tIns="38100" rIns="38100" bIns="38100" anchor="ctr"/>
            <a:lstStyle/>
            <a:p>
              <a:pPr defTabSz="342900">
                <a:defRPr sz="3000">
                  <a:solidFill>
                    <a:srgbClr val="FFFFFF"/>
                  </a:solidFill>
                  <a:effectLst>
                    <a:outerShdw blurRad="38100" dist="12700" dir="5400000">
                      <a:srgbClr val="000000">
                        <a:alpha val="50000"/>
                      </a:srgbClr>
                    </a:outerShdw>
                  </a:effectLst>
                </a:defRPr>
              </a:pPr>
              <a:endParaRPr dirty="0"/>
            </a:p>
          </p:txBody>
        </p:sp>
      </p:grpSp>
      <p:sp>
        <p:nvSpPr>
          <p:cNvPr id="9" name="chenying0907 148"/>
          <p:cNvSpPr/>
          <p:nvPr/>
        </p:nvSpPr>
        <p:spPr>
          <a:xfrm>
            <a:off x="2850823" y="1336617"/>
            <a:ext cx="4335369" cy="465961"/>
          </a:xfrm>
          <a:prstGeom prst="rect">
            <a:avLst/>
          </a:prstGeom>
          <a:noFill/>
          <a:ln w="12700" cap="flat">
            <a:noFill/>
            <a:miter lim="400000"/>
          </a:ln>
          <a:effectLst/>
        </p:spPr>
        <p:txBody>
          <a:bodyPr wrap="square" lIns="28575" tIns="28575" rIns="28575" bIns="28575" numCol="1" anchor="ctr">
            <a:spAutoFit/>
          </a:bodyPr>
          <a:lstStyle/>
          <a:p>
            <a:pPr algn="just">
              <a:lnSpc>
                <a:spcPct val="90000"/>
              </a:lnSpc>
              <a:spcBef>
                <a:spcPts val="1000"/>
              </a:spcBef>
            </a:pPr>
            <a:r>
              <a:rPr lang="en-US" altLang="zh-CN" kern="0" dirty="0">
                <a:solidFill>
                  <a:srgbClr val="022F4E"/>
                </a:solidFill>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pitchFamily="34" charset="-122"/>
              </a:rPr>
              <a:t>Unit 3: Giving Your First Speech </a:t>
            </a:r>
            <a:endParaRPr lang="zh-CN" altLang="en-US" kern="0" dirty="0">
              <a:solidFill>
                <a:srgbClr val="022F4E"/>
              </a:solidFill>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pitchFamily="34" charset="-122"/>
            </a:endParaRPr>
          </a:p>
          <a:p>
            <a:pPr>
              <a:lnSpc>
                <a:spcPct val="130000"/>
              </a:lnSpc>
              <a:spcBef>
                <a:spcPct val="0"/>
              </a:spcBef>
              <a:buNone/>
            </a:pPr>
            <a:endParaRPr lang="zh-CN" altLang="en-US" sz="900" dirty="0">
              <a:solidFill>
                <a:schemeClr val="tx1">
                  <a:lumMod val="50000"/>
                  <a:lumOff val="50000"/>
                </a:schemeClr>
              </a:solidFill>
              <a:latin typeface="方正清刻本悦宋简体" panose="02000000000000000000" pitchFamily="2" charset="-122"/>
              <a:ea typeface="方正清刻本悦宋简体" panose="02000000000000000000" pitchFamily="2" charset="-122"/>
              <a:sym typeface="微软雅黑" panose="020B0503020204020204" pitchFamily="34" charset="-122"/>
            </a:endParaRPr>
          </a:p>
        </p:txBody>
      </p:sp>
      <p:sp>
        <p:nvSpPr>
          <p:cNvPr id="10" name="文本框 9"/>
          <p:cNvSpPr txBox="1"/>
          <p:nvPr/>
        </p:nvSpPr>
        <p:spPr>
          <a:xfrm>
            <a:off x="2824691" y="850974"/>
            <a:ext cx="762067" cy="438582"/>
          </a:xfrm>
          <a:prstGeom prst="rect">
            <a:avLst/>
          </a:prstGeom>
          <a:noFill/>
        </p:spPr>
        <p:txBody>
          <a:bodyPr wrap="none" lIns="68580" tIns="34290" rIns="68580" bIns="34290" rtlCol="0">
            <a:spAutoFit/>
          </a:bodyPr>
          <a:lstStyle/>
          <a:p>
            <a:pPr algn="r"/>
            <a:r>
              <a:rPr kumimoji="1" lang="en-US" altLang="zh-CN" sz="2400" dirty="0" smtClean="0">
                <a:solidFill>
                  <a:schemeClr val="accent4"/>
                </a:solidFill>
                <a:latin typeface="Times New Roman" panose="02020603050405020304" pitchFamily="18" charset="0"/>
                <a:ea typeface="DFPShaoNvW5-GB" charset="-122"/>
                <a:cs typeface="Times New Roman" panose="02020603050405020304" pitchFamily="18" charset="0"/>
              </a:rPr>
              <a:t>Unit </a:t>
            </a:r>
            <a:endParaRPr kumimoji="1" lang="zh-CN" altLang="en-US" sz="2400" dirty="0">
              <a:solidFill>
                <a:schemeClr val="accent4"/>
              </a:solidFill>
              <a:latin typeface="Times New Roman" panose="02020603050405020304" pitchFamily="18" charset="0"/>
              <a:ea typeface="DFPShaoNvW5-GB" charset="-122"/>
              <a:cs typeface="Times New Roman" panose="02020603050405020304" pitchFamily="18" charset="0"/>
            </a:endParaRPr>
          </a:p>
        </p:txBody>
      </p:sp>
      <p:sp>
        <p:nvSpPr>
          <p:cNvPr id="12" name="标题 26"/>
          <p:cNvSpPr>
            <a:spLocks noGrp="1"/>
          </p:cNvSpPr>
          <p:nvPr>
            <p:ph type="title"/>
          </p:nvPr>
        </p:nvSpPr>
        <p:spPr>
          <a:xfrm>
            <a:off x="1763688" y="234009"/>
            <a:ext cx="5688632" cy="523220"/>
          </a:xfrm>
          <a:prstGeom prst="rect">
            <a:avLst/>
          </a:prstGeom>
          <a:solidFill>
            <a:schemeClr val="accent4"/>
          </a:solidFill>
        </p:spPr>
        <p:txBody>
          <a:bodyPr wrap="square">
            <a:spAutoFit/>
          </a:bodyPr>
          <a:lstStyle/>
          <a:p>
            <a:pPr algn="ctr"/>
            <a:r>
              <a:rPr lang="en-US" altLang="zh-CN" sz="2800" b="1" dirty="0" smtClean="0">
                <a:solidFill>
                  <a:schemeClr val="bg1"/>
                </a:solidFill>
                <a:latin typeface="Times New Roman" panose="02020603050405020304" pitchFamily="18" charset="0"/>
                <a:cs typeface="Times New Roman" panose="02020603050405020304" pitchFamily="18" charset="0"/>
              </a:rPr>
              <a:t>The Teaching &amp; Learning Materials</a:t>
            </a:r>
            <a:endParaRPr lang="zh-CN" altLang="en-US" sz="2800" b="1" dirty="0">
              <a:solidFill>
                <a:schemeClr val="bg1"/>
              </a:solidFill>
              <a:latin typeface="Times New Roman" panose="02020603050405020304" pitchFamily="18" charset="0"/>
              <a:cs typeface="Times New Roman" panose="02020603050405020304" pitchFamily="18" charset="0"/>
            </a:endParaRPr>
          </a:p>
        </p:txBody>
      </p:sp>
      <p:sp>
        <p:nvSpPr>
          <p:cNvPr id="13" name="文本框 12"/>
          <p:cNvSpPr txBox="1"/>
          <p:nvPr/>
        </p:nvSpPr>
        <p:spPr>
          <a:xfrm>
            <a:off x="2794807" y="1746671"/>
            <a:ext cx="1140377" cy="438582"/>
          </a:xfrm>
          <a:prstGeom prst="rect">
            <a:avLst/>
          </a:prstGeom>
          <a:noFill/>
        </p:spPr>
        <p:txBody>
          <a:bodyPr wrap="none" lIns="68580" tIns="34290" rIns="68580" bIns="34290" rtlCol="0">
            <a:spAutoFit/>
          </a:bodyPr>
          <a:lstStyle/>
          <a:p>
            <a:pPr algn="r"/>
            <a:r>
              <a:rPr kumimoji="1" lang="en-US" altLang="zh-CN" sz="2400" dirty="0" smtClean="0">
                <a:solidFill>
                  <a:schemeClr val="accent4"/>
                </a:solidFill>
                <a:latin typeface="Times New Roman" panose="02020603050405020304" pitchFamily="18" charset="0"/>
                <a:ea typeface="DFPShaoNvW5-GB" charset="-122"/>
                <a:cs typeface="Times New Roman" panose="02020603050405020304" pitchFamily="18" charset="0"/>
              </a:rPr>
              <a:t>MOOC </a:t>
            </a:r>
            <a:endParaRPr kumimoji="1" lang="zh-CN" altLang="en-US" sz="2400" dirty="0">
              <a:solidFill>
                <a:schemeClr val="accent4"/>
              </a:solidFill>
              <a:latin typeface="Times New Roman" panose="02020603050405020304" pitchFamily="18" charset="0"/>
              <a:ea typeface="DFPShaoNvW5-GB" charset="-122"/>
              <a:cs typeface="Times New Roman" panose="02020603050405020304" pitchFamily="18" charset="0"/>
            </a:endParaRPr>
          </a:p>
        </p:txBody>
      </p:sp>
      <p:sp>
        <p:nvSpPr>
          <p:cNvPr id="14" name="chenying0907 148"/>
          <p:cNvSpPr/>
          <p:nvPr/>
        </p:nvSpPr>
        <p:spPr>
          <a:xfrm>
            <a:off x="2853922" y="2261645"/>
            <a:ext cx="5335254" cy="741998"/>
          </a:xfrm>
          <a:prstGeom prst="rect">
            <a:avLst/>
          </a:prstGeom>
          <a:noFill/>
          <a:ln w="12700" cap="flat">
            <a:noFill/>
            <a:miter lim="400000"/>
          </a:ln>
          <a:effectLst/>
        </p:spPr>
        <p:txBody>
          <a:bodyPr wrap="square" lIns="28575" tIns="28575" rIns="28575" bIns="28575" numCol="1" anchor="ctr">
            <a:spAutoFit/>
          </a:bodyPr>
          <a:lstStyle/>
          <a:p>
            <a:pPr>
              <a:lnSpc>
                <a:spcPct val="130000"/>
              </a:lnSpc>
              <a:spcBef>
                <a:spcPct val="0"/>
              </a:spcBef>
            </a:pPr>
            <a:r>
              <a:rPr lang="en-US" altLang="zh-CN" kern="0" dirty="0">
                <a:solidFill>
                  <a:srgbClr val="022F4E"/>
                </a:solidFill>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pitchFamily="34" charset="-122"/>
              </a:rPr>
              <a:t>Online - Public Speaking by Shanghai International Studies University  </a:t>
            </a:r>
            <a:endParaRPr lang="en-US" altLang="zh-CN" kern="0" dirty="0">
              <a:solidFill>
                <a:srgbClr val="022F4E"/>
              </a:solidFill>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pitchFamily="34" charset="-122"/>
            </a:endParaRPr>
          </a:p>
        </p:txBody>
      </p:sp>
      <p:sp>
        <p:nvSpPr>
          <p:cNvPr id="15" name="文本框 14"/>
          <p:cNvSpPr txBox="1"/>
          <p:nvPr/>
        </p:nvSpPr>
        <p:spPr>
          <a:xfrm>
            <a:off x="2781352" y="3055275"/>
            <a:ext cx="2844368" cy="438582"/>
          </a:xfrm>
          <a:prstGeom prst="rect">
            <a:avLst/>
          </a:prstGeom>
          <a:noFill/>
        </p:spPr>
        <p:txBody>
          <a:bodyPr wrap="none" lIns="68580" tIns="34290" rIns="68580" bIns="34290" rtlCol="0">
            <a:spAutoFit/>
          </a:bodyPr>
          <a:lstStyle/>
          <a:p>
            <a:pPr algn="r"/>
            <a:r>
              <a:rPr kumimoji="1" lang="en-US" altLang="zh-CN" sz="2400" dirty="0" smtClean="0">
                <a:solidFill>
                  <a:schemeClr val="accent4"/>
                </a:solidFill>
                <a:latin typeface="Times New Roman" panose="02020603050405020304" pitchFamily="18" charset="0"/>
                <a:ea typeface="DFPShaoNvW5-GB" charset="-122"/>
                <a:cs typeface="Times New Roman" panose="02020603050405020304" pitchFamily="18" charset="0"/>
              </a:rPr>
              <a:t>Additional Materials  </a:t>
            </a:r>
            <a:endParaRPr kumimoji="1" lang="zh-CN" altLang="en-US" sz="2400" dirty="0">
              <a:solidFill>
                <a:schemeClr val="accent4"/>
              </a:solidFill>
              <a:latin typeface="Times New Roman" panose="02020603050405020304" pitchFamily="18" charset="0"/>
              <a:ea typeface="DFPShaoNvW5-GB" charset="-122"/>
              <a:cs typeface="Times New Roman" panose="02020603050405020304" pitchFamily="18" charset="0"/>
            </a:endParaRPr>
          </a:p>
        </p:txBody>
      </p:sp>
      <p:sp>
        <p:nvSpPr>
          <p:cNvPr id="16" name="chenying0907 148"/>
          <p:cNvSpPr/>
          <p:nvPr/>
        </p:nvSpPr>
        <p:spPr>
          <a:xfrm>
            <a:off x="2850823" y="3462710"/>
            <a:ext cx="6176543" cy="1498102"/>
          </a:xfrm>
          <a:prstGeom prst="rect">
            <a:avLst/>
          </a:prstGeom>
          <a:noFill/>
          <a:ln w="12700" cap="flat">
            <a:noFill/>
            <a:miter lim="400000"/>
          </a:ln>
          <a:effectLst/>
        </p:spPr>
        <p:txBody>
          <a:bodyPr wrap="square" lIns="28575" tIns="28575" rIns="28575" bIns="28575" numCol="1" anchor="ctr">
            <a:spAutoFit/>
          </a:bodyPr>
          <a:lstStyle/>
          <a:p>
            <a:pPr>
              <a:lnSpc>
                <a:spcPct val="130000"/>
              </a:lnSpc>
              <a:spcBef>
                <a:spcPct val="0"/>
              </a:spcBef>
            </a:pPr>
            <a:r>
              <a:rPr lang="en-US" altLang="zh-CN" kern="0" dirty="0">
                <a:solidFill>
                  <a:srgbClr val="022F4E"/>
                </a:solidFill>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pitchFamily="34" charset="-122"/>
              </a:rPr>
              <a:t>1. Watching &amp; Listening: The Next Outbreak ?We’re not Ready by Bill Gates (Ted Talk); Safeguard Wuhan against COVID-19 </a:t>
            </a:r>
            <a:endParaRPr lang="en-US" altLang="zh-CN" kern="0" dirty="0">
              <a:solidFill>
                <a:srgbClr val="022F4E"/>
              </a:solidFill>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pitchFamily="34" charset="-122"/>
            </a:endParaRPr>
          </a:p>
          <a:p>
            <a:pPr>
              <a:lnSpc>
                <a:spcPct val="130000"/>
              </a:lnSpc>
              <a:spcBef>
                <a:spcPct val="0"/>
              </a:spcBef>
            </a:pPr>
            <a:r>
              <a:rPr lang="en-US" altLang="zh-CN" kern="0" dirty="0">
                <a:solidFill>
                  <a:srgbClr val="022F4E"/>
                </a:solidFill>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pitchFamily="34" charset="-122"/>
              </a:rPr>
              <a:t>2. Reading: 1. Speech script of ‘The Next Outbreak? We’re not Ready’; 2. Speech script of ‘Safeguard Wuhan against COVID-19</a:t>
            </a:r>
            <a:endParaRPr lang="zh-CN" altLang="en-US" kern="0" dirty="0">
              <a:solidFill>
                <a:srgbClr val="022F4E"/>
              </a:solidFill>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pitchFamily="34" charset="-122"/>
            </a:endParaRPr>
          </a:p>
        </p:txBody>
      </p:sp>
    </p:spTree>
    <p:custDataLst>
      <p:tags r:id="rId1"/>
    </p:custData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500" fill="hold"/>
                                        <p:tgtEl>
                                          <p:spTgt spid="14"/>
                                        </p:tgtEl>
                                        <p:attrNameLst>
                                          <p:attrName>ppt_x</p:attrName>
                                        </p:attrNameLst>
                                      </p:cBhvr>
                                      <p:tavLst>
                                        <p:tav tm="0">
                                          <p:val>
                                            <p:strVal val="#ppt_x"/>
                                          </p:val>
                                        </p:tav>
                                        <p:tav tm="100000">
                                          <p:val>
                                            <p:strVal val="#ppt_x"/>
                                          </p:val>
                                        </p:tav>
                                      </p:tavLst>
                                    </p:anim>
                                    <p:anim calcmode="lin" valueType="num">
                                      <p:cBhvr additive="base">
                                        <p:cTn id="22" dur="500" fill="hold"/>
                                        <p:tgtEl>
                                          <p:spTgt spid="14"/>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ppt_x"/>
                                          </p:val>
                                        </p:tav>
                                        <p:tav tm="100000">
                                          <p:val>
                                            <p:strVal val="#ppt_x"/>
                                          </p:val>
                                        </p:tav>
                                      </p:tavLst>
                                    </p:anim>
                                    <p:anim calcmode="lin" valueType="num">
                                      <p:cBhvr additive="base">
                                        <p:cTn id="30" dur="500" fill="hold"/>
                                        <p:tgtEl>
                                          <p:spTgt spid="9"/>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2" grpId="0" animBg="1"/>
      <p:bldP spid="13" grpId="0"/>
      <p:bldP spid="14" grpId="0"/>
      <p:bldP spid="15"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69"/>
          <p:cNvSpPr>
            <a:spLocks noEditPoints="1"/>
          </p:cNvSpPr>
          <p:nvPr/>
        </p:nvSpPr>
        <p:spPr bwMode="auto">
          <a:xfrm>
            <a:off x="3860393" y="2671289"/>
            <a:ext cx="1679300" cy="1027518"/>
          </a:xfrm>
          <a:custGeom>
            <a:avLst/>
            <a:gdLst>
              <a:gd name="T0" fmla="*/ 491 w 582"/>
              <a:gd name="T1" fmla="*/ 236 h 356"/>
              <a:gd name="T2" fmla="*/ 527 w 582"/>
              <a:gd name="T3" fmla="*/ 36 h 356"/>
              <a:gd name="T4" fmla="*/ 95 w 582"/>
              <a:gd name="T5" fmla="*/ 228 h 356"/>
              <a:gd name="T6" fmla="*/ 523 w 582"/>
              <a:gd name="T7" fmla="*/ 38 h 356"/>
              <a:gd name="T8" fmla="*/ 87 w 582"/>
              <a:gd name="T9" fmla="*/ 228 h 356"/>
              <a:gd name="T10" fmla="*/ 512 w 582"/>
              <a:gd name="T11" fmla="*/ 55 h 356"/>
              <a:gd name="T12" fmla="*/ 531 w 582"/>
              <a:gd name="T13" fmla="*/ 40 h 356"/>
              <a:gd name="T14" fmla="*/ 544 w 582"/>
              <a:gd name="T15" fmla="*/ 74 h 356"/>
              <a:gd name="T16" fmla="*/ 514 w 582"/>
              <a:gd name="T17" fmla="*/ 49 h 356"/>
              <a:gd name="T18" fmla="*/ 546 w 582"/>
              <a:gd name="T19" fmla="*/ 104 h 356"/>
              <a:gd name="T20" fmla="*/ 548 w 582"/>
              <a:gd name="T21" fmla="*/ 34 h 356"/>
              <a:gd name="T22" fmla="*/ 362 w 582"/>
              <a:gd name="T23" fmla="*/ 61 h 356"/>
              <a:gd name="T24" fmla="*/ 379 w 582"/>
              <a:gd name="T25" fmla="*/ 120 h 356"/>
              <a:gd name="T26" fmla="*/ 91 w 582"/>
              <a:gd name="T27" fmla="*/ 304 h 356"/>
              <a:gd name="T28" fmla="*/ 369 w 582"/>
              <a:gd name="T29" fmla="*/ 89 h 356"/>
              <a:gd name="T30" fmla="*/ 365 w 582"/>
              <a:gd name="T31" fmla="*/ 110 h 356"/>
              <a:gd name="T32" fmla="*/ 516 w 582"/>
              <a:gd name="T33" fmla="*/ 228 h 356"/>
              <a:gd name="T34" fmla="*/ 82 w 582"/>
              <a:gd name="T35" fmla="*/ 312 h 356"/>
              <a:gd name="T36" fmla="*/ 68 w 582"/>
              <a:gd name="T37" fmla="*/ 279 h 356"/>
              <a:gd name="T38" fmla="*/ 531 w 582"/>
              <a:gd name="T39" fmla="*/ 91 h 356"/>
              <a:gd name="T40" fmla="*/ 518 w 582"/>
              <a:gd name="T41" fmla="*/ 76 h 356"/>
              <a:gd name="T42" fmla="*/ 84 w 582"/>
              <a:gd name="T43" fmla="*/ 276 h 356"/>
              <a:gd name="T44" fmla="*/ 542 w 582"/>
              <a:gd name="T45" fmla="*/ 169 h 356"/>
              <a:gd name="T46" fmla="*/ 105 w 582"/>
              <a:gd name="T47" fmla="*/ 312 h 356"/>
              <a:gd name="T48" fmla="*/ 497 w 582"/>
              <a:gd name="T49" fmla="*/ 91 h 356"/>
              <a:gd name="T50" fmla="*/ 474 w 582"/>
              <a:gd name="T51" fmla="*/ 55 h 356"/>
              <a:gd name="T52" fmla="*/ 537 w 582"/>
              <a:gd name="T53" fmla="*/ 118 h 356"/>
              <a:gd name="T54" fmla="*/ 535 w 582"/>
              <a:gd name="T55" fmla="*/ 110 h 356"/>
              <a:gd name="T56" fmla="*/ 510 w 582"/>
              <a:gd name="T57" fmla="*/ 89 h 356"/>
              <a:gd name="T58" fmla="*/ 457 w 582"/>
              <a:gd name="T59" fmla="*/ 152 h 356"/>
              <a:gd name="T60" fmla="*/ 466 w 582"/>
              <a:gd name="T61" fmla="*/ 150 h 356"/>
              <a:gd name="T62" fmla="*/ 463 w 582"/>
              <a:gd name="T63" fmla="*/ 131 h 356"/>
              <a:gd name="T64" fmla="*/ 476 w 582"/>
              <a:gd name="T65" fmla="*/ 121 h 356"/>
              <a:gd name="T66" fmla="*/ 489 w 582"/>
              <a:gd name="T67" fmla="*/ 139 h 356"/>
              <a:gd name="T68" fmla="*/ 485 w 582"/>
              <a:gd name="T69" fmla="*/ 158 h 356"/>
              <a:gd name="T70" fmla="*/ 449 w 582"/>
              <a:gd name="T71" fmla="*/ 49 h 356"/>
              <a:gd name="T72" fmla="*/ 455 w 582"/>
              <a:gd name="T73" fmla="*/ 53 h 356"/>
              <a:gd name="T74" fmla="*/ 461 w 582"/>
              <a:gd name="T75" fmla="*/ 245 h 356"/>
              <a:gd name="T76" fmla="*/ 539 w 582"/>
              <a:gd name="T77" fmla="*/ 192 h 356"/>
              <a:gd name="T78" fmla="*/ 392 w 582"/>
              <a:gd name="T79" fmla="*/ 93 h 356"/>
              <a:gd name="T80" fmla="*/ 103 w 582"/>
              <a:gd name="T81" fmla="*/ 226 h 356"/>
              <a:gd name="T82" fmla="*/ 112 w 582"/>
              <a:gd name="T83" fmla="*/ 257 h 356"/>
              <a:gd name="T84" fmla="*/ 118 w 582"/>
              <a:gd name="T85" fmla="*/ 262 h 356"/>
              <a:gd name="T86" fmla="*/ 160 w 582"/>
              <a:gd name="T87" fmla="*/ 302 h 356"/>
              <a:gd name="T88" fmla="*/ 223 w 582"/>
              <a:gd name="T89" fmla="*/ 293 h 356"/>
              <a:gd name="T90" fmla="*/ 207 w 582"/>
              <a:gd name="T91" fmla="*/ 299 h 356"/>
              <a:gd name="T92" fmla="*/ 143 w 582"/>
              <a:gd name="T93" fmla="*/ 302 h 356"/>
              <a:gd name="T94" fmla="*/ 122 w 582"/>
              <a:gd name="T95" fmla="*/ 312 h 356"/>
              <a:gd name="T96" fmla="*/ 118 w 582"/>
              <a:gd name="T97" fmla="*/ 314 h 356"/>
              <a:gd name="T98" fmla="*/ 569 w 582"/>
              <a:gd name="T99" fmla="*/ 239 h 356"/>
              <a:gd name="T100" fmla="*/ 510 w 582"/>
              <a:gd name="T101" fmla="*/ 260 h 356"/>
              <a:gd name="T102" fmla="*/ 487 w 582"/>
              <a:gd name="T103" fmla="*/ 260 h 356"/>
              <a:gd name="T104" fmla="*/ 32 w 582"/>
              <a:gd name="T105" fmla="*/ 335 h 356"/>
              <a:gd name="T106" fmla="*/ 49 w 582"/>
              <a:gd name="T107" fmla="*/ 297 h 356"/>
              <a:gd name="T108" fmla="*/ 59 w 582"/>
              <a:gd name="T109" fmla="*/ 241 h 356"/>
              <a:gd name="T110" fmla="*/ 68 w 582"/>
              <a:gd name="T111" fmla="*/ 205 h 356"/>
              <a:gd name="T112" fmla="*/ 154 w 582"/>
              <a:gd name="T113" fmla="*/ 200 h 356"/>
              <a:gd name="T114" fmla="*/ 346 w 582"/>
              <a:gd name="T115" fmla="*/ 116 h 356"/>
              <a:gd name="T116" fmla="*/ 322 w 582"/>
              <a:gd name="T117" fmla="*/ 101 h 356"/>
              <a:gd name="T118" fmla="*/ 352 w 582"/>
              <a:gd name="T119" fmla="*/ 34 h 356"/>
              <a:gd name="T120" fmla="*/ 535 w 582"/>
              <a:gd name="T121" fmla="*/ 9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2" h="356">
                <a:moveTo>
                  <a:pt x="369" y="110"/>
                </a:moveTo>
                <a:lnTo>
                  <a:pt x="369" y="110"/>
                </a:lnTo>
                <a:lnTo>
                  <a:pt x="367" y="112"/>
                </a:lnTo>
                <a:lnTo>
                  <a:pt x="369" y="112"/>
                </a:lnTo>
                <a:lnTo>
                  <a:pt x="369" y="112"/>
                </a:lnTo>
                <a:lnTo>
                  <a:pt x="369" y="110"/>
                </a:lnTo>
                <a:lnTo>
                  <a:pt x="371" y="110"/>
                </a:lnTo>
                <a:lnTo>
                  <a:pt x="371" y="110"/>
                </a:lnTo>
                <a:lnTo>
                  <a:pt x="369" y="110"/>
                </a:lnTo>
                <a:close/>
                <a:moveTo>
                  <a:pt x="483" y="64"/>
                </a:moveTo>
                <a:lnTo>
                  <a:pt x="483" y="64"/>
                </a:lnTo>
                <a:lnTo>
                  <a:pt x="483" y="66"/>
                </a:lnTo>
                <a:lnTo>
                  <a:pt x="485" y="66"/>
                </a:lnTo>
                <a:lnTo>
                  <a:pt x="485" y="66"/>
                </a:lnTo>
                <a:lnTo>
                  <a:pt x="485" y="68"/>
                </a:lnTo>
                <a:lnTo>
                  <a:pt x="487" y="68"/>
                </a:lnTo>
                <a:lnTo>
                  <a:pt x="485" y="68"/>
                </a:lnTo>
                <a:lnTo>
                  <a:pt x="485" y="66"/>
                </a:lnTo>
                <a:lnTo>
                  <a:pt x="485" y="66"/>
                </a:lnTo>
                <a:lnTo>
                  <a:pt x="483" y="66"/>
                </a:lnTo>
                <a:lnTo>
                  <a:pt x="483" y="64"/>
                </a:lnTo>
                <a:lnTo>
                  <a:pt x="483" y="64"/>
                </a:lnTo>
                <a:close/>
                <a:moveTo>
                  <a:pt x="491" y="234"/>
                </a:moveTo>
                <a:lnTo>
                  <a:pt x="491" y="236"/>
                </a:lnTo>
                <a:lnTo>
                  <a:pt x="491" y="236"/>
                </a:lnTo>
                <a:lnTo>
                  <a:pt x="493" y="236"/>
                </a:lnTo>
                <a:lnTo>
                  <a:pt x="493" y="236"/>
                </a:lnTo>
                <a:lnTo>
                  <a:pt x="493" y="234"/>
                </a:lnTo>
                <a:lnTo>
                  <a:pt x="493" y="234"/>
                </a:lnTo>
                <a:lnTo>
                  <a:pt x="491" y="234"/>
                </a:lnTo>
                <a:close/>
                <a:moveTo>
                  <a:pt x="91" y="228"/>
                </a:moveTo>
                <a:lnTo>
                  <a:pt x="91" y="228"/>
                </a:lnTo>
                <a:lnTo>
                  <a:pt x="89" y="228"/>
                </a:lnTo>
                <a:lnTo>
                  <a:pt x="91" y="230"/>
                </a:lnTo>
                <a:lnTo>
                  <a:pt x="91" y="230"/>
                </a:lnTo>
                <a:lnTo>
                  <a:pt x="91" y="228"/>
                </a:lnTo>
                <a:lnTo>
                  <a:pt x="91" y="228"/>
                </a:lnTo>
                <a:close/>
                <a:moveTo>
                  <a:pt x="93" y="262"/>
                </a:moveTo>
                <a:lnTo>
                  <a:pt x="91" y="262"/>
                </a:lnTo>
                <a:lnTo>
                  <a:pt x="91" y="264"/>
                </a:lnTo>
                <a:lnTo>
                  <a:pt x="91" y="264"/>
                </a:lnTo>
                <a:lnTo>
                  <a:pt x="91" y="264"/>
                </a:lnTo>
                <a:lnTo>
                  <a:pt x="93" y="262"/>
                </a:lnTo>
                <a:lnTo>
                  <a:pt x="93" y="262"/>
                </a:lnTo>
                <a:close/>
                <a:moveTo>
                  <a:pt x="529" y="40"/>
                </a:moveTo>
                <a:lnTo>
                  <a:pt x="529" y="38"/>
                </a:lnTo>
                <a:lnTo>
                  <a:pt x="529" y="38"/>
                </a:lnTo>
                <a:lnTo>
                  <a:pt x="527" y="36"/>
                </a:lnTo>
                <a:lnTo>
                  <a:pt x="525" y="36"/>
                </a:lnTo>
                <a:lnTo>
                  <a:pt x="523" y="34"/>
                </a:lnTo>
                <a:lnTo>
                  <a:pt x="529" y="40"/>
                </a:lnTo>
                <a:close/>
                <a:moveTo>
                  <a:pt x="546" y="91"/>
                </a:moveTo>
                <a:lnTo>
                  <a:pt x="546" y="93"/>
                </a:lnTo>
                <a:lnTo>
                  <a:pt x="546" y="93"/>
                </a:lnTo>
                <a:lnTo>
                  <a:pt x="548" y="93"/>
                </a:lnTo>
                <a:lnTo>
                  <a:pt x="546" y="89"/>
                </a:lnTo>
                <a:lnTo>
                  <a:pt x="544" y="91"/>
                </a:lnTo>
                <a:lnTo>
                  <a:pt x="546" y="91"/>
                </a:lnTo>
                <a:close/>
                <a:moveTo>
                  <a:pt x="384" y="101"/>
                </a:moveTo>
                <a:lnTo>
                  <a:pt x="383" y="104"/>
                </a:lnTo>
                <a:lnTo>
                  <a:pt x="381" y="106"/>
                </a:lnTo>
                <a:lnTo>
                  <a:pt x="383" y="106"/>
                </a:lnTo>
                <a:lnTo>
                  <a:pt x="383" y="102"/>
                </a:lnTo>
                <a:lnTo>
                  <a:pt x="384" y="101"/>
                </a:lnTo>
                <a:close/>
                <a:moveTo>
                  <a:pt x="95" y="226"/>
                </a:moveTo>
                <a:lnTo>
                  <a:pt x="95" y="228"/>
                </a:lnTo>
                <a:lnTo>
                  <a:pt x="93" y="230"/>
                </a:lnTo>
                <a:lnTo>
                  <a:pt x="93" y="232"/>
                </a:lnTo>
                <a:lnTo>
                  <a:pt x="93" y="230"/>
                </a:lnTo>
                <a:lnTo>
                  <a:pt x="95" y="230"/>
                </a:lnTo>
                <a:lnTo>
                  <a:pt x="95" y="228"/>
                </a:lnTo>
                <a:lnTo>
                  <a:pt x="95" y="228"/>
                </a:lnTo>
                <a:lnTo>
                  <a:pt x="95" y="226"/>
                </a:lnTo>
                <a:close/>
                <a:moveTo>
                  <a:pt x="533" y="97"/>
                </a:moveTo>
                <a:lnTo>
                  <a:pt x="535" y="99"/>
                </a:lnTo>
                <a:lnTo>
                  <a:pt x="537" y="101"/>
                </a:lnTo>
                <a:lnTo>
                  <a:pt x="537" y="101"/>
                </a:lnTo>
                <a:lnTo>
                  <a:pt x="537" y="99"/>
                </a:lnTo>
                <a:lnTo>
                  <a:pt x="535" y="99"/>
                </a:lnTo>
                <a:lnTo>
                  <a:pt x="535" y="97"/>
                </a:lnTo>
                <a:lnTo>
                  <a:pt x="533" y="97"/>
                </a:lnTo>
                <a:close/>
                <a:moveTo>
                  <a:pt x="544" y="64"/>
                </a:moveTo>
                <a:lnTo>
                  <a:pt x="544" y="66"/>
                </a:lnTo>
                <a:lnTo>
                  <a:pt x="544" y="68"/>
                </a:lnTo>
                <a:lnTo>
                  <a:pt x="544" y="64"/>
                </a:lnTo>
                <a:lnTo>
                  <a:pt x="544" y="62"/>
                </a:lnTo>
                <a:lnTo>
                  <a:pt x="544" y="62"/>
                </a:lnTo>
                <a:lnTo>
                  <a:pt x="544" y="64"/>
                </a:lnTo>
                <a:close/>
                <a:moveTo>
                  <a:pt x="527" y="40"/>
                </a:moveTo>
                <a:lnTo>
                  <a:pt x="525" y="38"/>
                </a:lnTo>
                <a:lnTo>
                  <a:pt x="525" y="38"/>
                </a:lnTo>
                <a:lnTo>
                  <a:pt x="523" y="36"/>
                </a:lnTo>
                <a:lnTo>
                  <a:pt x="523" y="36"/>
                </a:lnTo>
                <a:lnTo>
                  <a:pt x="523" y="34"/>
                </a:lnTo>
                <a:lnTo>
                  <a:pt x="522" y="36"/>
                </a:lnTo>
                <a:lnTo>
                  <a:pt x="523" y="38"/>
                </a:lnTo>
                <a:lnTo>
                  <a:pt x="525" y="38"/>
                </a:lnTo>
                <a:lnTo>
                  <a:pt x="527" y="40"/>
                </a:lnTo>
                <a:close/>
                <a:moveTo>
                  <a:pt x="137" y="285"/>
                </a:moveTo>
                <a:lnTo>
                  <a:pt x="137" y="293"/>
                </a:lnTo>
                <a:lnTo>
                  <a:pt x="137" y="293"/>
                </a:lnTo>
                <a:lnTo>
                  <a:pt x="137" y="293"/>
                </a:lnTo>
                <a:lnTo>
                  <a:pt x="135" y="289"/>
                </a:lnTo>
                <a:lnTo>
                  <a:pt x="135" y="287"/>
                </a:lnTo>
                <a:lnTo>
                  <a:pt x="135" y="285"/>
                </a:lnTo>
                <a:lnTo>
                  <a:pt x="137" y="285"/>
                </a:lnTo>
                <a:close/>
                <a:moveTo>
                  <a:pt x="531" y="34"/>
                </a:moveTo>
                <a:lnTo>
                  <a:pt x="531" y="34"/>
                </a:lnTo>
                <a:lnTo>
                  <a:pt x="533" y="36"/>
                </a:lnTo>
                <a:lnTo>
                  <a:pt x="535" y="38"/>
                </a:lnTo>
                <a:lnTo>
                  <a:pt x="535" y="36"/>
                </a:lnTo>
                <a:lnTo>
                  <a:pt x="533" y="34"/>
                </a:lnTo>
                <a:lnTo>
                  <a:pt x="533" y="34"/>
                </a:lnTo>
                <a:lnTo>
                  <a:pt x="531" y="34"/>
                </a:lnTo>
                <a:close/>
                <a:moveTo>
                  <a:pt x="82" y="234"/>
                </a:moveTo>
                <a:lnTo>
                  <a:pt x="85" y="232"/>
                </a:lnTo>
                <a:lnTo>
                  <a:pt x="85" y="230"/>
                </a:lnTo>
                <a:lnTo>
                  <a:pt x="87" y="228"/>
                </a:lnTo>
                <a:lnTo>
                  <a:pt x="89" y="228"/>
                </a:lnTo>
                <a:lnTo>
                  <a:pt x="87" y="228"/>
                </a:lnTo>
                <a:lnTo>
                  <a:pt x="85" y="230"/>
                </a:lnTo>
                <a:lnTo>
                  <a:pt x="82" y="234"/>
                </a:lnTo>
                <a:lnTo>
                  <a:pt x="82" y="234"/>
                </a:lnTo>
                <a:close/>
                <a:moveTo>
                  <a:pt x="386" y="101"/>
                </a:moveTo>
                <a:lnTo>
                  <a:pt x="386" y="102"/>
                </a:lnTo>
                <a:lnTo>
                  <a:pt x="384" y="104"/>
                </a:lnTo>
                <a:lnTo>
                  <a:pt x="384" y="104"/>
                </a:lnTo>
                <a:lnTo>
                  <a:pt x="386" y="104"/>
                </a:lnTo>
                <a:lnTo>
                  <a:pt x="388" y="102"/>
                </a:lnTo>
                <a:lnTo>
                  <a:pt x="390" y="102"/>
                </a:lnTo>
                <a:lnTo>
                  <a:pt x="388" y="101"/>
                </a:lnTo>
                <a:lnTo>
                  <a:pt x="388" y="101"/>
                </a:lnTo>
                <a:lnTo>
                  <a:pt x="386" y="101"/>
                </a:lnTo>
                <a:close/>
                <a:moveTo>
                  <a:pt x="504" y="45"/>
                </a:moveTo>
                <a:lnTo>
                  <a:pt x="504" y="47"/>
                </a:lnTo>
                <a:lnTo>
                  <a:pt x="506" y="47"/>
                </a:lnTo>
                <a:lnTo>
                  <a:pt x="506" y="47"/>
                </a:lnTo>
                <a:lnTo>
                  <a:pt x="508" y="49"/>
                </a:lnTo>
                <a:lnTo>
                  <a:pt x="508" y="49"/>
                </a:lnTo>
                <a:lnTo>
                  <a:pt x="508" y="51"/>
                </a:lnTo>
                <a:lnTo>
                  <a:pt x="510" y="51"/>
                </a:lnTo>
                <a:lnTo>
                  <a:pt x="510" y="53"/>
                </a:lnTo>
                <a:lnTo>
                  <a:pt x="512" y="53"/>
                </a:lnTo>
                <a:lnTo>
                  <a:pt x="512" y="55"/>
                </a:lnTo>
                <a:lnTo>
                  <a:pt x="512" y="55"/>
                </a:lnTo>
                <a:lnTo>
                  <a:pt x="514" y="57"/>
                </a:lnTo>
                <a:lnTo>
                  <a:pt x="514" y="59"/>
                </a:lnTo>
                <a:lnTo>
                  <a:pt x="514" y="57"/>
                </a:lnTo>
                <a:lnTo>
                  <a:pt x="512" y="55"/>
                </a:lnTo>
                <a:lnTo>
                  <a:pt x="512" y="55"/>
                </a:lnTo>
                <a:lnTo>
                  <a:pt x="512" y="53"/>
                </a:lnTo>
                <a:lnTo>
                  <a:pt x="510" y="53"/>
                </a:lnTo>
                <a:lnTo>
                  <a:pt x="510" y="51"/>
                </a:lnTo>
                <a:lnTo>
                  <a:pt x="510" y="51"/>
                </a:lnTo>
                <a:lnTo>
                  <a:pt x="508" y="49"/>
                </a:lnTo>
                <a:lnTo>
                  <a:pt x="508" y="49"/>
                </a:lnTo>
                <a:lnTo>
                  <a:pt x="508" y="49"/>
                </a:lnTo>
                <a:lnTo>
                  <a:pt x="506" y="47"/>
                </a:lnTo>
                <a:lnTo>
                  <a:pt x="506" y="47"/>
                </a:lnTo>
                <a:lnTo>
                  <a:pt x="506" y="45"/>
                </a:lnTo>
                <a:lnTo>
                  <a:pt x="504" y="45"/>
                </a:lnTo>
                <a:close/>
                <a:moveTo>
                  <a:pt x="529" y="40"/>
                </a:moveTo>
                <a:lnTo>
                  <a:pt x="531" y="41"/>
                </a:lnTo>
                <a:lnTo>
                  <a:pt x="535" y="45"/>
                </a:lnTo>
                <a:lnTo>
                  <a:pt x="535" y="43"/>
                </a:lnTo>
                <a:lnTo>
                  <a:pt x="535" y="41"/>
                </a:lnTo>
                <a:lnTo>
                  <a:pt x="535" y="41"/>
                </a:lnTo>
                <a:lnTo>
                  <a:pt x="531" y="40"/>
                </a:lnTo>
                <a:lnTo>
                  <a:pt x="529" y="40"/>
                </a:lnTo>
                <a:close/>
                <a:moveTo>
                  <a:pt x="358" y="85"/>
                </a:moveTo>
                <a:lnTo>
                  <a:pt x="358" y="85"/>
                </a:lnTo>
                <a:lnTo>
                  <a:pt x="360" y="83"/>
                </a:lnTo>
                <a:lnTo>
                  <a:pt x="360" y="81"/>
                </a:lnTo>
                <a:lnTo>
                  <a:pt x="362" y="80"/>
                </a:lnTo>
                <a:lnTo>
                  <a:pt x="360" y="81"/>
                </a:lnTo>
                <a:lnTo>
                  <a:pt x="356" y="83"/>
                </a:lnTo>
                <a:lnTo>
                  <a:pt x="356" y="87"/>
                </a:lnTo>
                <a:lnTo>
                  <a:pt x="356" y="87"/>
                </a:lnTo>
                <a:lnTo>
                  <a:pt x="356" y="85"/>
                </a:lnTo>
                <a:lnTo>
                  <a:pt x="358" y="85"/>
                </a:lnTo>
                <a:close/>
                <a:moveTo>
                  <a:pt x="499" y="213"/>
                </a:moveTo>
                <a:lnTo>
                  <a:pt x="497" y="215"/>
                </a:lnTo>
                <a:lnTo>
                  <a:pt x="497" y="217"/>
                </a:lnTo>
                <a:lnTo>
                  <a:pt x="495" y="217"/>
                </a:lnTo>
                <a:lnTo>
                  <a:pt x="493" y="219"/>
                </a:lnTo>
                <a:lnTo>
                  <a:pt x="495" y="220"/>
                </a:lnTo>
                <a:lnTo>
                  <a:pt x="497" y="219"/>
                </a:lnTo>
                <a:lnTo>
                  <a:pt x="499" y="215"/>
                </a:lnTo>
                <a:lnTo>
                  <a:pt x="499" y="215"/>
                </a:lnTo>
                <a:lnTo>
                  <a:pt x="499" y="213"/>
                </a:lnTo>
                <a:lnTo>
                  <a:pt x="499" y="213"/>
                </a:lnTo>
                <a:close/>
                <a:moveTo>
                  <a:pt x="544" y="74"/>
                </a:moveTo>
                <a:lnTo>
                  <a:pt x="544" y="76"/>
                </a:lnTo>
                <a:lnTo>
                  <a:pt x="544" y="80"/>
                </a:lnTo>
                <a:lnTo>
                  <a:pt x="546" y="81"/>
                </a:lnTo>
                <a:lnTo>
                  <a:pt x="546" y="83"/>
                </a:lnTo>
                <a:lnTo>
                  <a:pt x="546" y="80"/>
                </a:lnTo>
                <a:lnTo>
                  <a:pt x="546" y="74"/>
                </a:lnTo>
                <a:lnTo>
                  <a:pt x="544" y="74"/>
                </a:lnTo>
                <a:lnTo>
                  <a:pt x="544" y="72"/>
                </a:lnTo>
                <a:lnTo>
                  <a:pt x="544" y="74"/>
                </a:lnTo>
                <a:close/>
                <a:moveTo>
                  <a:pt x="381" y="102"/>
                </a:moveTo>
                <a:lnTo>
                  <a:pt x="379" y="104"/>
                </a:lnTo>
                <a:lnTo>
                  <a:pt x="379" y="104"/>
                </a:lnTo>
                <a:lnTo>
                  <a:pt x="375" y="110"/>
                </a:lnTo>
                <a:lnTo>
                  <a:pt x="371" y="118"/>
                </a:lnTo>
                <a:lnTo>
                  <a:pt x="375" y="112"/>
                </a:lnTo>
                <a:lnTo>
                  <a:pt x="379" y="108"/>
                </a:lnTo>
                <a:lnTo>
                  <a:pt x="381" y="102"/>
                </a:lnTo>
                <a:close/>
                <a:moveTo>
                  <a:pt x="527" y="40"/>
                </a:moveTo>
                <a:lnTo>
                  <a:pt x="531" y="45"/>
                </a:lnTo>
                <a:lnTo>
                  <a:pt x="535" y="49"/>
                </a:lnTo>
                <a:lnTo>
                  <a:pt x="531" y="45"/>
                </a:lnTo>
                <a:lnTo>
                  <a:pt x="527" y="40"/>
                </a:lnTo>
                <a:lnTo>
                  <a:pt x="527" y="40"/>
                </a:lnTo>
                <a:close/>
                <a:moveTo>
                  <a:pt x="514" y="49"/>
                </a:moveTo>
                <a:lnTo>
                  <a:pt x="510" y="45"/>
                </a:lnTo>
                <a:lnTo>
                  <a:pt x="508" y="40"/>
                </a:lnTo>
                <a:lnTo>
                  <a:pt x="503" y="36"/>
                </a:lnTo>
                <a:lnTo>
                  <a:pt x="508" y="41"/>
                </a:lnTo>
                <a:lnTo>
                  <a:pt x="512" y="47"/>
                </a:lnTo>
                <a:lnTo>
                  <a:pt x="512" y="49"/>
                </a:lnTo>
                <a:lnTo>
                  <a:pt x="514" y="49"/>
                </a:lnTo>
                <a:lnTo>
                  <a:pt x="514" y="49"/>
                </a:lnTo>
                <a:lnTo>
                  <a:pt x="514" y="49"/>
                </a:lnTo>
                <a:close/>
                <a:moveTo>
                  <a:pt x="527" y="238"/>
                </a:moveTo>
                <a:lnTo>
                  <a:pt x="525" y="239"/>
                </a:lnTo>
                <a:lnTo>
                  <a:pt x="525" y="239"/>
                </a:lnTo>
                <a:lnTo>
                  <a:pt x="525" y="239"/>
                </a:lnTo>
                <a:lnTo>
                  <a:pt x="523" y="238"/>
                </a:lnTo>
                <a:lnTo>
                  <a:pt x="522" y="239"/>
                </a:lnTo>
                <a:lnTo>
                  <a:pt x="520" y="241"/>
                </a:lnTo>
                <a:lnTo>
                  <a:pt x="518" y="243"/>
                </a:lnTo>
                <a:lnTo>
                  <a:pt x="523" y="241"/>
                </a:lnTo>
                <a:lnTo>
                  <a:pt x="529" y="239"/>
                </a:lnTo>
                <a:lnTo>
                  <a:pt x="529" y="239"/>
                </a:lnTo>
                <a:lnTo>
                  <a:pt x="527" y="238"/>
                </a:lnTo>
                <a:lnTo>
                  <a:pt x="527" y="238"/>
                </a:lnTo>
                <a:lnTo>
                  <a:pt x="527" y="238"/>
                </a:lnTo>
                <a:close/>
                <a:moveTo>
                  <a:pt x="546" y="104"/>
                </a:moveTo>
                <a:lnTo>
                  <a:pt x="546" y="112"/>
                </a:lnTo>
                <a:lnTo>
                  <a:pt x="548" y="120"/>
                </a:lnTo>
                <a:lnTo>
                  <a:pt x="548" y="114"/>
                </a:lnTo>
                <a:lnTo>
                  <a:pt x="548" y="108"/>
                </a:lnTo>
                <a:lnTo>
                  <a:pt x="548" y="102"/>
                </a:lnTo>
                <a:lnTo>
                  <a:pt x="546" y="102"/>
                </a:lnTo>
                <a:lnTo>
                  <a:pt x="546" y="102"/>
                </a:lnTo>
                <a:lnTo>
                  <a:pt x="546" y="104"/>
                </a:lnTo>
                <a:close/>
                <a:moveTo>
                  <a:pt x="548" y="34"/>
                </a:moveTo>
                <a:lnTo>
                  <a:pt x="550" y="38"/>
                </a:lnTo>
                <a:lnTo>
                  <a:pt x="550" y="40"/>
                </a:lnTo>
                <a:lnTo>
                  <a:pt x="550" y="41"/>
                </a:lnTo>
                <a:lnTo>
                  <a:pt x="550" y="43"/>
                </a:lnTo>
                <a:lnTo>
                  <a:pt x="552" y="43"/>
                </a:lnTo>
                <a:lnTo>
                  <a:pt x="552" y="38"/>
                </a:lnTo>
                <a:lnTo>
                  <a:pt x="550" y="32"/>
                </a:lnTo>
                <a:lnTo>
                  <a:pt x="550" y="30"/>
                </a:lnTo>
                <a:lnTo>
                  <a:pt x="552" y="30"/>
                </a:lnTo>
                <a:lnTo>
                  <a:pt x="552" y="28"/>
                </a:lnTo>
                <a:lnTo>
                  <a:pt x="550" y="28"/>
                </a:lnTo>
                <a:lnTo>
                  <a:pt x="548" y="28"/>
                </a:lnTo>
                <a:lnTo>
                  <a:pt x="548" y="30"/>
                </a:lnTo>
                <a:lnTo>
                  <a:pt x="548" y="32"/>
                </a:lnTo>
                <a:lnTo>
                  <a:pt x="548" y="34"/>
                </a:lnTo>
                <a:close/>
                <a:moveTo>
                  <a:pt x="522" y="61"/>
                </a:moveTo>
                <a:lnTo>
                  <a:pt x="537" y="80"/>
                </a:lnTo>
                <a:lnTo>
                  <a:pt x="537" y="78"/>
                </a:lnTo>
                <a:lnTo>
                  <a:pt x="537" y="78"/>
                </a:lnTo>
                <a:lnTo>
                  <a:pt x="523" y="62"/>
                </a:lnTo>
                <a:lnTo>
                  <a:pt x="523" y="62"/>
                </a:lnTo>
                <a:lnTo>
                  <a:pt x="522" y="61"/>
                </a:lnTo>
                <a:lnTo>
                  <a:pt x="522" y="61"/>
                </a:lnTo>
                <a:lnTo>
                  <a:pt x="522" y="61"/>
                </a:lnTo>
                <a:close/>
                <a:moveTo>
                  <a:pt x="82" y="295"/>
                </a:moveTo>
                <a:lnTo>
                  <a:pt x="76" y="300"/>
                </a:lnTo>
                <a:lnTo>
                  <a:pt x="72" y="306"/>
                </a:lnTo>
                <a:lnTo>
                  <a:pt x="72" y="306"/>
                </a:lnTo>
                <a:lnTo>
                  <a:pt x="74" y="306"/>
                </a:lnTo>
                <a:lnTo>
                  <a:pt x="74" y="306"/>
                </a:lnTo>
                <a:lnTo>
                  <a:pt x="82" y="297"/>
                </a:lnTo>
                <a:lnTo>
                  <a:pt x="82" y="295"/>
                </a:lnTo>
                <a:close/>
                <a:moveTo>
                  <a:pt x="362" y="55"/>
                </a:moveTo>
                <a:lnTo>
                  <a:pt x="360" y="57"/>
                </a:lnTo>
                <a:lnTo>
                  <a:pt x="358" y="57"/>
                </a:lnTo>
                <a:lnTo>
                  <a:pt x="358" y="59"/>
                </a:lnTo>
                <a:lnTo>
                  <a:pt x="360" y="61"/>
                </a:lnTo>
                <a:lnTo>
                  <a:pt x="362" y="61"/>
                </a:lnTo>
                <a:lnTo>
                  <a:pt x="362" y="61"/>
                </a:lnTo>
                <a:lnTo>
                  <a:pt x="363" y="59"/>
                </a:lnTo>
                <a:lnTo>
                  <a:pt x="363" y="57"/>
                </a:lnTo>
                <a:lnTo>
                  <a:pt x="365" y="57"/>
                </a:lnTo>
                <a:lnTo>
                  <a:pt x="365" y="57"/>
                </a:lnTo>
                <a:lnTo>
                  <a:pt x="367" y="55"/>
                </a:lnTo>
                <a:lnTo>
                  <a:pt x="365" y="55"/>
                </a:lnTo>
                <a:lnTo>
                  <a:pt x="363" y="55"/>
                </a:lnTo>
                <a:lnTo>
                  <a:pt x="362" y="55"/>
                </a:lnTo>
                <a:close/>
                <a:moveTo>
                  <a:pt x="82" y="234"/>
                </a:moveTo>
                <a:lnTo>
                  <a:pt x="78" y="236"/>
                </a:lnTo>
                <a:lnTo>
                  <a:pt x="74" y="239"/>
                </a:lnTo>
                <a:lnTo>
                  <a:pt x="72" y="241"/>
                </a:lnTo>
                <a:lnTo>
                  <a:pt x="70" y="243"/>
                </a:lnTo>
                <a:lnTo>
                  <a:pt x="72" y="243"/>
                </a:lnTo>
                <a:lnTo>
                  <a:pt x="72" y="243"/>
                </a:lnTo>
                <a:lnTo>
                  <a:pt x="78" y="239"/>
                </a:lnTo>
                <a:lnTo>
                  <a:pt x="82" y="234"/>
                </a:lnTo>
                <a:close/>
                <a:moveTo>
                  <a:pt x="383" y="112"/>
                </a:moveTo>
                <a:lnTo>
                  <a:pt x="379" y="116"/>
                </a:lnTo>
                <a:lnTo>
                  <a:pt x="373" y="120"/>
                </a:lnTo>
                <a:lnTo>
                  <a:pt x="375" y="121"/>
                </a:lnTo>
                <a:lnTo>
                  <a:pt x="375" y="123"/>
                </a:lnTo>
                <a:lnTo>
                  <a:pt x="377" y="121"/>
                </a:lnTo>
                <a:lnTo>
                  <a:pt x="379" y="120"/>
                </a:lnTo>
                <a:lnTo>
                  <a:pt x="381" y="118"/>
                </a:lnTo>
                <a:lnTo>
                  <a:pt x="383" y="118"/>
                </a:lnTo>
                <a:lnTo>
                  <a:pt x="384" y="116"/>
                </a:lnTo>
                <a:lnTo>
                  <a:pt x="384" y="114"/>
                </a:lnTo>
                <a:lnTo>
                  <a:pt x="384" y="112"/>
                </a:lnTo>
                <a:lnTo>
                  <a:pt x="383" y="112"/>
                </a:lnTo>
                <a:close/>
                <a:moveTo>
                  <a:pt x="82" y="253"/>
                </a:moveTo>
                <a:lnTo>
                  <a:pt x="78" y="257"/>
                </a:lnTo>
                <a:lnTo>
                  <a:pt x="72" y="260"/>
                </a:lnTo>
                <a:lnTo>
                  <a:pt x="70" y="262"/>
                </a:lnTo>
                <a:lnTo>
                  <a:pt x="68" y="266"/>
                </a:lnTo>
                <a:lnTo>
                  <a:pt x="68" y="268"/>
                </a:lnTo>
                <a:lnTo>
                  <a:pt x="74" y="264"/>
                </a:lnTo>
                <a:lnTo>
                  <a:pt x="78" y="259"/>
                </a:lnTo>
                <a:lnTo>
                  <a:pt x="80" y="259"/>
                </a:lnTo>
                <a:lnTo>
                  <a:pt x="82" y="257"/>
                </a:lnTo>
                <a:lnTo>
                  <a:pt x="82" y="257"/>
                </a:lnTo>
                <a:lnTo>
                  <a:pt x="82" y="255"/>
                </a:lnTo>
                <a:lnTo>
                  <a:pt x="84" y="255"/>
                </a:lnTo>
                <a:lnTo>
                  <a:pt x="84" y="253"/>
                </a:lnTo>
                <a:lnTo>
                  <a:pt x="84" y="253"/>
                </a:lnTo>
                <a:lnTo>
                  <a:pt x="84" y="253"/>
                </a:lnTo>
                <a:lnTo>
                  <a:pt x="82" y="253"/>
                </a:lnTo>
                <a:close/>
                <a:moveTo>
                  <a:pt x="91" y="304"/>
                </a:moveTo>
                <a:lnTo>
                  <a:pt x="87" y="310"/>
                </a:lnTo>
                <a:lnTo>
                  <a:pt x="82" y="314"/>
                </a:lnTo>
                <a:lnTo>
                  <a:pt x="91" y="318"/>
                </a:lnTo>
                <a:lnTo>
                  <a:pt x="91" y="312"/>
                </a:lnTo>
                <a:lnTo>
                  <a:pt x="93" y="306"/>
                </a:lnTo>
                <a:lnTo>
                  <a:pt x="93" y="304"/>
                </a:lnTo>
                <a:lnTo>
                  <a:pt x="91" y="304"/>
                </a:lnTo>
                <a:lnTo>
                  <a:pt x="91" y="304"/>
                </a:lnTo>
                <a:close/>
                <a:moveTo>
                  <a:pt x="369" y="89"/>
                </a:moveTo>
                <a:lnTo>
                  <a:pt x="367" y="89"/>
                </a:lnTo>
                <a:lnTo>
                  <a:pt x="367" y="91"/>
                </a:lnTo>
                <a:lnTo>
                  <a:pt x="363" y="97"/>
                </a:lnTo>
                <a:lnTo>
                  <a:pt x="360" y="102"/>
                </a:lnTo>
                <a:lnTo>
                  <a:pt x="360" y="104"/>
                </a:lnTo>
                <a:lnTo>
                  <a:pt x="362" y="104"/>
                </a:lnTo>
                <a:lnTo>
                  <a:pt x="362" y="104"/>
                </a:lnTo>
                <a:lnTo>
                  <a:pt x="363" y="102"/>
                </a:lnTo>
                <a:lnTo>
                  <a:pt x="365" y="99"/>
                </a:lnTo>
                <a:lnTo>
                  <a:pt x="369" y="95"/>
                </a:lnTo>
                <a:lnTo>
                  <a:pt x="369" y="95"/>
                </a:lnTo>
                <a:lnTo>
                  <a:pt x="371" y="91"/>
                </a:lnTo>
                <a:lnTo>
                  <a:pt x="371" y="89"/>
                </a:lnTo>
                <a:lnTo>
                  <a:pt x="369" y="89"/>
                </a:lnTo>
                <a:lnTo>
                  <a:pt x="369" y="89"/>
                </a:lnTo>
                <a:close/>
                <a:moveTo>
                  <a:pt x="529" y="133"/>
                </a:moveTo>
                <a:lnTo>
                  <a:pt x="533" y="140"/>
                </a:lnTo>
                <a:lnTo>
                  <a:pt x="539" y="148"/>
                </a:lnTo>
                <a:lnTo>
                  <a:pt x="542" y="158"/>
                </a:lnTo>
                <a:lnTo>
                  <a:pt x="542" y="150"/>
                </a:lnTo>
                <a:lnTo>
                  <a:pt x="541" y="142"/>
                </a:lnTo>
                <a:lnTo>
                  <a:pt x="541" y="142"/>
                </a:lnTo>
                <a:lnTo>
                  <a:pt x="539" y="142"/>
                </a:lnTo>
                <a:lnTo>
                  <a:pt x="529" y="133"/>
                </a:lnTo>
                <a:close/>
                <a:moveTo>
                  <a:pt x="506" y="220"/>
                </a:moveTo>
                <a:lnTo>
                  <a:pt x="503" y="226"/>
                </a:lnTo>
                <a:lnTo>
                  <a:pt x="499" y="232"/>
                </a:lnTo>
                <a:lnTo>
                  <a:pt x="495" y="238"/>
                </a:lnTo>
                <a:lnTo>
                  <a:pt x="501" y="234"/>
                </a:lnTo>
                <a:lnTo>
                  <a:pt x="504" y="228"/>
                </a:lnTo>
                <a:lnTo>
                  <a:pt x="510" y="222"/>
                </a:lnTo>
                <a:lnTo>
                  <a:pt x="510" y="222"/>
                </a:lnTo>
                <a:lnTo>
                  <a:pt x="508" y="220"/>
                </a:lnTo>
                <a:lnTo>
                  <a:pt x="506" y="220"/>
                </a:lnTo>
                <a:close/>
                <a:moveTo>
                  <a:pt x="381" y="95"/>
                </a:moveTo>
                <a:lnTo>
                  <a:pt x="371" y="101"/>
                </a:lnTo>
                <a:lnTo>
                  <a:pt x="365" y="108"/>
                </a:lnTo>
                <a:lnTo>
                  <a:pt x="365" y="110"/>
                </a:lnTo>
                <a:lnTo>
                  <a:pt x="365" y="110"/>
                </a:lnTo>
                <a:lnTo>
                  <a:pt x="371" y="108"/>
                </a:lnTo>
                <a:lnTo>
                  <a:pt x="373" y="104"/>
                </a:lnTo>
                <a:lnTo>
                  <a:pt x="381" y="97"/>
                </a:lnTo>
                <a:lnTo>
                  <a:pt x="381" y="95"/>
                </a:lnTo>
                <a:lnTo>
                  <a:pt x="381" y="95"/>
                </a:lnTo>
                <a:close/>
                <a:moveTo>
                  <a:pt x="520" y="230"/>
                </a:moveTo>
                <a:lnTo>
                  <a:pt x="514" y="236"/>
                </a:lnTo>
                <a:lnTo>
                  <a:pt x="508" y="239"/>
                </a:lnTo>
                <a:lnTo>
                  <a:pt x="503" y="243"/>
                </a:lnTo>
                <a:lnTo>
                  <a:pt x="506" y="245"/>
                </a:lnTo>
                <a:lnTo>
                  <a:pt x="508" y="243"/>
                </a:lnTo>
                <a:lnTo>
                  <a:pt x="510" y="243"/>
                </a:lnTo>
                <a:lnTo>
                  <a:pt x="512" y="241"/>
                </a:lnTo>
                <a:lnTo>
                  <a:pt x="518" y="238"/>
                </a:lnTo>
                <a:lnTo>
                  <a:pt x="523" y="234"/>
                </a:lnTo>
                <a:lnTo>
                  <a:pt x="522" y="232"/>
                </a:lnTo>
                <a:lnTo>
                  <a:pt x="520" y="230"/>
                </a:lnTo>
                <a:close/>
                <a:moveTo>
                  <a:pt x="512" y="226"/>
                </a:moveTo>
                <a:lnTo>
                  <a:pt x="499" y="239"/>
                </a:lnTo>
                <a:lnTo>
                  <a:pt x="499" y="239"/>
                </a:lnTo>
                <a:lnTo>
                  <a:pt x="499" y="241"/>
                </a:lnTo>
                <a:lnTo>
                  <a:pt x="501" y="241"/>
                </a:lnTo>
                <a:lnTo>
                  <a:pt x="508" y="236"/>
                </a:lnTo>
                <a:lnTo>
                  <a:pt x="516" y="228"/>
                </a:lnTo>
                <a:lnTo>
                  <a:pt x="516" y="226"/>
                </a:lnTo>
                <a:lnTo>
                  <a:pt x="514" y="226"/>
                </a:lnTo>
                <a:lnTo>
                  <a:pt x="514" y="226"/>
                </a:lnTo>
                <a:lnTo>
                  <a:pt x="512" y="226"/>
                </a:lnTo>
                <a:close/>
                <a:moveTo>
                  <a:pt x="89" y="241"/>
                </a:moveTo>
                <a:lnTo>
                  <a:pt x="87" y="239"/>
                </a:lnTo>
                <a:lnTo>
                  <a:pt x="87" y="239"/>
                </a:lnTo>
                <a:lnTo>
                  <a:pt x="82" y="243"/>
                </a:lnTo>
                <a:lnTo>
                  <a:pt x="76" y="247"/>
                </a:lnTo>
                <a:lnTo>
                  <a:pt x="70" y="251"/>
                </a:lnTo>
                <a:lnTo>
                  <a:pt x="70" y="253"/>
                </a:lnTo>
                <a:lnTo>
                  <a:pt x="70" y="255"/>
                </a:lnTo>
                <a:lnTo>
                  <a:pt x="72" y="255"/>
                </a:lnTo>
                <a:lnTo>
                  <a:pt x="76" y="253"/>
                </a:lnTo>
                <a:lnTo>
                  <a:pt x="78" y="251"/>
                </a:lnTo>
                <a:lnTo>
                  <a:pt x="80" y="249"/>
                </a:lnTo>
                <a:lnTo>
                  <a:pt x="85" y="245"/>
                </a:lnTo>
                <a:lnTo>
                  <a:pt x="89" y="241"/>
                </a:lnTo>
                <a:close/>
                <a:moveTo>
                  <a:pt x="93" y="287"/>
                </a:moveTo>
                <a:lnTo>
                  <a:pt x="84" y="299"/>
                </a:lnTo>
                <a:lnTo>
                  <a:pt x="78" y="308"/>
                </a:lnTo>
                <a:lnTo>
                  <a:pt x="78" y="310"/>
                </a:lnTo>
                <a:lnTo>
                  <a:pt x="80" y="310"/>
                </a:lnTo>
                <a:lnTo>
                  <a:pt x="82" y="312"/>
                </a:lnTo>
                <a:lnTo>
                  <a:pt x="84" y="310"/>
                </a:lnTo>
                <a:lnTo>
                  <a:pt x="84" y="308"/>
                </a:lnTo>
                <a:lnTo>
                  <a:pt x="85" y="308"/>
                </a:lnTo>
                <a:lnTo>
                  <a:pt x="85" y="308"/>
                </a:lnTo>
                <a:lnTo>
                  <a:pt x="84" y="308"/>
                </a:lnTo>
                <a:lnTo>
                  <a:pt x="84" y="306"/>
                </a:lnTo>
                <a:lnTo>
                  <a:pt x="85" y="306"/>
                </a:lnTo>
                <a:lnTo>
                  <a:pt x="85" y="306"/>
                </a:lnTo>
                <a:lnTo>
                  <a:pt x="85" y="306"/>
                </a:lnTo>
                <a:lnTo>
                  <a:pt x="87" y="306"/>
                </a:lnTo>
                <a:lnTo>
                  <a:pt x="85" y="304"/>
                </a:lnTo>
                <a:lnTo>
                  <a:pt x="89" y="302"/>
                </a:lnTo>
                <a:lnTo>
                  <a:pt x="93" y="299"/>
                </a:lnTo>
                <a:lnTo>
                  <a:pt x="93" y="297"/>
                </a:lnTo>
                <a:lnTo>
                  <a:pt x="93" y="293"/>
                </a:lnTo>
                <a:lnTo>
                  <a:pt x="93" y="291"/>
                </a:lnTo>
                <a:lnTo>
                  <a:pt x="93" y="287"/>
                </a:lnTo>
                <a:lnTo>
                  <a:pt x="93" y="287"/>
                </a:lnTo>
                <a:close/>
                <a:moveTo>
                  <a:pt x="91" y="257"/>
                </a:moveTo>
                <a:lnTo>
                  <a:pt x="84" y="262"/>
                </a:lnTo>
                <a:lnTo>
                  <a:pt x="76" y="268"/>
                </a:lnTo>
                <a:lnTo>
                  <a:pt x="68" y="274"/>
                </a:lnTo>
                <a:lnTo>
                  <a:pt x="68" y="276"/>
                </a:lnTo>
                <a:lnTo>
                  <a:pt x="68" y="279"/>
                </a:lnTo>
                <a:lnTo>
                  <a:pt x="68" y="281"/>
                </a:lnTo>
                <a:lnTo>
                  <a:pt x="74" y="278"/>
                </a:lnTo>
                <a:lnTo>
                  <a:pt x="80" y="272"/>
                </a:lnTo>
                <a:lnTo>
                  <a:pt x="85" y="264"/>
                </a:lnTo>
                <a:lnTo>
                  <a:pt x="85" y="264"/>
                </a:lnTo>
                <a:lnTo>
                  <a:pt x="87" y="264"/>
                </a:lnTo>
                <a:lnTo>
                  <a:pt x="87" y="262"/>
                </a:lnTo>
                <a:lnTo>
                  <a:pt x="87" y="260"/>
                </a:lnTo>
                <a:lnTo>
                  <a:pt x="89" y="260"/>
                </a:lnTo>
                <a:lnTo>
                  <a:pt x="89" y="262"/>
                </a:lnTo>
                <a:lnTo>
                  <a:pt x="89" y="260"/>
                </a:lnTo>
                <a:lnTo>
                  <a:pt x="89" y="259"/>
                </a:lnTo>
                <a:lnTo>
                  <a:pt x="89" y="259"/>
                </a:lnTo>
                <a:lnTo>
                  <a:pt x="91" y="257"/>
                </a:lnTo>
                <a:lnTo>
                  <a:pt x="91" y="257"/>
                </a:lnTo>
                <a:lnTo>
                  <a:pt x="91" y="257"/>
                </a:lnTo>
                <a:close/>
                <a:moveTo>
                  <a:pt x="522" y="78"/>
                </a:moveTo>
                <a:lnTo>
                  <a:pt x="522" y="80"/>
                </a:lnTo>
                <a:lnTo>
                  <a:pt x="522" y="80"/>
                </a:lnTo>
                <a:lnTo>
                  <a:pt x="523" y="80"/>
                </a:lnTo>
                <a:lnTo>
                  <a:pt x="531" y="89"/>
                </a:lnTo>
                <a:lnTo>
                  <a:pt x="531" y="91"/>
                </a:lnTo>
                <a:lnTo>
                  <a:pt x="531" y="91"/>
                </a:lnTo>
                <a:lnTo>
                  <a:pt x="531" y="91"/>
                </a:lnTo>
                <a:lnTo>
                  <a:pt x="531" y="91"/>
                </a:lnTo>
                <a:lnTo>
                  <a:pt x="533" y="91"/>
                </a:lnTo>
                <a:lnTo>
                  <a:pt x="533" y="91"/>
                </a:lnTo>
                <a:lnTo>
                  <a:pt x="533" y="93"/>
                </a:lnTo>
                <a:lnTo>
                  <a:pt x="535" y="93"/>
                </a:lnTo>
                <a:lnTo>
                  <a:pt x="533" y="91"/>
                </a:lnTo>
                <a:lnTo>
                  <a:pt x="497" y="43"/>
                </a:lnTo>
                <a:lnTo>
                  <a:pt x="497" y="41"/>
                </a:lnTo>
                <a:lnTo>
                  <a:pt x="495" y="40"/>
                </a:lnTo>
                <a:lnTo>
                  <a:pt x="493" y="40"/>
                </a:lnTo>
                <a:lnTo>
                  <a:pt x="491" y="40"/>
                </a:lnTo>
                <a:lnTo>
                  <a:pt x="489" y="40"/>
                </a:lnTo>
                <a:lnTo>
                  <a:pt x="489" y="40"/>
                </a:lnTo>
                <a:lnTo>
                  <a:pt x="489" y="40"/>
                </a:lnTo>
                <a:lnTo>
                  <a:pt x="497" y="49"/>
                </a:lnTo>
                <a:lnTo>
                  <a:pt x="504" y="59"/>
                </a:lnTo>
                <a:lnTo>
                  <a:pt x="512" y="68"/>
                </a:lnTo>
                <a:lnTo>
                  <a:pt x="512" y="68"/>
                </a:lnTo>
                <a:lnTo>
                  <a:pt x="514" y="68"/>
                </a:lnTo>
                <a:lnTo>
                  <a:pt x="514" y="70"/>
                </a:lnTo>
                <a:lnTo>
                  <a:pt x="516" y="72"/>
                </a:lnTo>
                <a:lnTo>
                  <a:pt x="518" y="72"/>
                </a:lnTo>
                <a:lnTo>
                  <a:pt x="518" y="74"/>
                </a:lnTo>
                <a:lnTo>
                  <a:pt x="518" y="76"/>
                </a:lnTo>
                <a:lnTo>
                  <a:pt x="520" y="78"/>
                </a:lnTo>
                <a:lnTo>
                  <a:pt x="522" y="78"/>
                </a:lnTo>
                <a:close/>
                <a:moveTo>
                  <a:pt x="525" y="59"/>
                </a:moveTo>
                <a:lnTo>
                  <a:pt x="527" y="59"/>
                </a:lnTo>
                <a:lnTo>
                  <a:pt x="527" y="61"/>
                </a:lnTo>
                <a:lnTo>
                  <a:pt x="529" y="61"/>
                </a:lnTo>
                <a:lnTo>
                  <a:pt x="529" y="62"/>
                </a:lnTo>
                <a:lnTo>
                  <a:pt x="529" y="62"/>
                </a:lnTo>
                <a:lnTo>
                  <a:pt x="531" y="64"/>
                </a:lnTo>
                <a:lnTo>
                  <a:pt x="531" y="64"/>
                </a:lnTo>
                <a:lnTo>
                  <a:pt x="531" y="66"/>
                </a:lnTo>
                <a:lnTo>
                  <a:pt x="533" y="66"/>
                </a:lnTo>
                <a:lnTo>
                  <a:pt x="535" y="68"/>
                </a:lnTo>
                <a:lnTo>
                  <a:pt x="535" y="62"/>
                </a:lnTo>
                <a:lnTo>
                  <a:pt x="535" y="57"/>
                </a:lnTo>
                <a:lnTo>
                  <a:pt x="527" y="45"/>
                </a:lnTo>
                <a:lnTo>
                  <a:pt x="516" y="36"/>
                </a:lnTo>
                <a:lnTo>
                  <a:pt x="514" y="36"/>
                </a:lnTo>
                <a:lnTo>
                  <a:pt x="512" y="36"/>
                </a:lnTo>
                <a:lnTo>
                  <a:pt x="508" y="36"/>
                </a:lnTo>
                <a:lnTo>
                  <a:pt x="518" y="47"/>
                </a:lnTo>
                <a:lnTo>
                  <a:pt x="525" y="59"/>
                </a:lnTo>
                <a:close/>
                <a:moveTo>
                  <a:pt x="93" y="270"/>
                </a:moveTo>
                <a:lnTo>
                  <a:pt x="84" y="276"/>
                </a:lnTo>
                <a:lnTo>
                  <a:pt x="74" y="283"/>
                </a:lnTo>
                <a:lnTo>
                  <a:pt x="66" y="291"/>
                </a:lnTo>
                <a:lnTo>
                  <a:pt x="66" y="293"/>
                </a:lnTo>
                <a:lnTo>
                  <a:pt x="66" y="293"/>
                </a:lnTo>
                <a:lnTo>
                  <a:pt x="66" y="295"/>
                </a:lnTo>
                <a:lnTo>
                  <a:pt x="66" y="297"/>
                </a:lnTo>
                <a:lnTo>
                  <a:pt x="65" y="297"/>
                </a:lnTo>
                <a:lnTo>
                  <a:pt x="65" y="299"/>
                </a:lnTo>
                <a:lnTo>
                  <a:pt x="65" y="302"/>
                </a:lnTo>
                <a:lnTo>
                  <a:pt x="66" y="302"/>
                </a:lnTo>
                <a:lnTo>
                  <a:pt x="80" y="289"/>
                </a:lnTo>
                <a:lnTo>
                  <a:pt x="93" y="274"/>
                </a:lnTo>
                <a:lnTo>
                  <a:pt x="93" y="274"/>
                </a:lnTo>
                <a:lnTo>
                  <a:pt x="93" y="272"/>
                </a:lnTo>
                <a:lnTo>
                  <a:pt x="93" y="270"/>
                </a:lnTo>
                <a:lnTo>
                  <a:pt x="93" y="270"/>
                </a:lnTo>
                <a:lnTo>
                  <a:pt x="93" y="268"/>
                </a:lnTo>
                <a:lnTo>
                  <a:pt x="93" y="270"/>
                </a:lnTo>
                <a:close/>
                <a:moveTo>
                  <a:pt x="514" y="140"/>
                </a:moveTo>
                <a:lnTo>
                  <a:pt x="520" y="152"/>
                </a:lnTo>
                <a:lnTo>
                  <a:pt x="527" y="161"/>
                </a:lnTo>
                <a:lnTo>
                  <a:pt x="535" y="175"/>
                </a:lnTo>
                <a:lnTo>
                  <a:pt x="544" y="190"/>
                </a:lnTo>
                <a:lnTo>
                  <a:pt x="542" y="169"/>
                </a:lnTo>
                <a:lnTo>
                  <a:pt x="527" y="156"/>
                </a:lnTo>
                <a:lnTo>
                  <a:pt x="514" y="140"/>
                </a:lnTo>
                <a:close/>
                <a:moveTo>
                  <a:pt x="106" y="238"/>
                </a:moveTo>
                <a:lnTo>
                  <a:pt x="106" y="239"/>
                </a:lnTo>
                <a:lnTo>
                  <a:pt x="105" y="239"/>
                </a:lnTo>
                <a:lnTo>
                  <a:pt x="103" y="253"/>
                </a:lnTo>
                <a:lnTo>
                  <a:pt x="103" y="255"/>
                </a:lnTo>
                <a:lnTo>
                  <a:pt x="105" y="257"/>
                </a:lnTo>
                <a:lnTo>
                  <a:pt x="106" y="259"/>
                </a:lnTo>
                <a:lnTo>
                  <a:pt x="105" y="260"/>
                </a:lnTo>
                <a:lnTo>
                  <a:pt x="103" y="264"/>
                </a:lnTo>
                <a:lnTo>
                  <a:pt x="101" y="268"/>
                </a:lnTo>
                <a:lnTo>
                  <a:pt x="101" y="291"/>
                </a:lnTo>
                <a:lnTo>
                  <a:pt x="101" y="312"/>
                </a:lnTo>
                <a:lnTo>
                  <a:pt x="101" y="316"/>
                </a:lnTo>
                <a:lnTo>
                  <a:pt x="101" y="318"/>
                </a:lnTo>
                <a:lnTo>
                  <a:pt x="99" y="321"/>
                </a:lnTo>
                <a:lnTo>
                  <a:pt x="101" y="321"/>
                </a:lnTo>
                <a:lnTo>
                  <a:pt x="101" y="321"/>
                </a:lnTo>
                <a:lnTo>
                  <a:pt x="101" y="323"/>
                </a:lnTo>
                <a:lnTo>
                  <a:pt x="103" y="323"/>
                </a:lnTo>
                <a:lnTo>
                  <a:pt x="103" y="325"/>
                </a:lnTo>
                <a:lnTo>
                  <a:pt x="103" y="323"/>
                </a:lnTo>
                <a:lnTo>
                  <a:pt x="105" y="312"/>
                </a:lnTo>
                <a:lnTo>
                  <a:pt x="105" y="300"/>
                </a:lnTo>
                <a:lnTo>
                  <a:pt x="108" y="236"/>
                </a:lnTo>
                <a:lnTo>
                  <a:pt x="108" y="236"/>
                </a:lnTo>
                <a:lnTo>
                  <a:pt x="106" y="236"/>
                </a:lnTo>
                <a:lnTo>
                  <a:pt x="106" y="238"/>
                </a:lnTo>
                <a:lnTo>
                  <a:pt x="106" y="238"/>
                </a:lnTo>
                <a:close/>
                <a:moveTo>
                  <a:pt x="468" y="49"/>
                </a:moveTo>
                <a:lnTo>
                  <a:pt x="468" y="49"/>
                </a:lnTo>
                <a:lnTo>
                  <a:pt x="468" y="51"/>
                </a:lnTo>
                <a:lnTo>
                  <a:pt x="470" y="51"/>
                </a:lnTo>
                <a:lnTo>
                  <a:pt x="470" y="53"/>
                </a:lnTo>
                <a:lnTo>
                  <a:pt x="468" y="51"/>
                </a:lnTo>
                <a:lnTo>
                  <a:pt x="466" y="49"/>
                </a:lnTo>
                <a:lnTo>
                  <a:pt x="464" y="47"/>
                </a:lnTo>
                <a:lnTo>
                  <a:pt x="463" y="47"/>
                </a:lnTo>
                <a:lnTo>
                  <a:pt x="461" y="45"/>
                </a:lnTo>
                <a:lnTo>
                  <a:pt x="461" y="43"/>
                </a:lnTo>
                <a:lnTo>
                  <a:pt x="457" y="43"/>
                </a:lnTo>
                <a:lnTo>
                  <a:pt x="451" y="43"/>
                </a:lnTo>
                <a:lnTo>
                  <a:pt x="464" y="55"/>
                </a:lnTo>
                <a:lnTo>
                  <a:pt x="476" y="68"/>
                </a:lnTo>
                <a:lnTo>
                  <a:pt x="476" y="68"/>
                </a:lnTo>
                <a:lnTo>
                  <a:pt x="478" y="68"/>
                </a:lnTo>
                <a:lnTo>
                  <a:pt x="497" y="91"/>
                </a:lnTo>
                <a:lnTo>
                  <a:pt x="516" y="114"/>
                </a:lnTo>
                <a:lnTo>
                  <a:pt x="516" y="116"/>
                </a:lnTo>
                <a:lnTo>
                  <a:pt x="518" y="116"/>
                </a:lnTo>
                <a:lnTo>
                  <a:pt x="518" y="118"/>
                </a:lnTo>
                <a:lnTo>
                  <a:pt x="520" y="118"/>
                </a:lnTo>
                <a:lnTo>
                  <a:pt x="520" y="118"/>
                </a:lnTo>
                <a:lnTo>
                  <a:pt x="520" y="120"/>
                </a:lnTo>
                <a:lnTo>
                  <a:pt x="520" y="120"/>
                </a:lnTo>
                <a:lnTo>
                  <a:pt x="523" y="123"/>
                </a:lnTo>
                <a:lnTo>
                  <a:pt x="525" y="123"/>
                </a:lnTo>
                <a:lnTo>
                  <a:pt x="525" y="123"/>
                </a:lnTo>
                <a:lnTo>
                  <a:pt x="523" y="125"/>
                </a:lnTo>
                <a:lnTo>
                  <a:pt x="527" y="127"/>
                </a:lnTo>
                <a:lnTo>
                  <a:pt x="531" y="131"/>
                </a:lnTo>
                <a:lnTo>
                  <a:pt x="531" y="135"/>
                </a:lnTo>
                <a:lnTo>
                  <a:pt x="533" y="133"/>
                </a:lnTo>
                <a:lnTo>
                  <a:pt x="533" y="133"/>
                </a:lnTo>
                <a:lnTo>
                  <a:pt x="529" y="125"/>
                </a:lnTo>
                <a:lnTo>
                  <a:pt x="529" y="123"/>
                </a:lnTo>
                <a:lnTo>
                  <a:pt x="527" y="123"/>
                </a:lnTo>
                <a:lnTo>
                  <a:pt x="527" y="123"/>
                </a:lnTo>
                <a:lnTo>
                  <a:pt x="501" y="87"/>
                </a:lnTo>
                <a:lnTo>
                  <a:pt x="472" y="55"/>
                </a:lnTo>
                <a:lnTo>
                  <a:pt x="474" y="55"/>
                </a:lnTo>
                <a:lnTo>
                  <a:pt x="474" y="57"/>
                </a:lnTo>
                <a:lnTo>
                  <a:pt x="474" y="57"/>
                </a:lnTo>
                <a:lnTo>
                  <a:pt x="474" y="55"/>
                </a:lnTo>
                <a:lnTo>
                  <a:pt x="472" y="53"/>
                </a:lnTo>
                <a:lnTo>
                  <a:pt x="472" y="53"/>
                </a:lnTo>
                <a:lnTo>
                  <a:pt x="470" y="51"/>
                </a:lnTo>
                <a:lnTo>
                  <a:pt x="468" y="51"/>
                </a:lnTo>
                <a:lnTo>
                  <a:pt x="468" y="49"/>
                </a:lnTo>
                <a:lnTo>
                  <a:pt x="468" y="49"/>
                </a:lnTo>
                <a:close/>
                <a:moveTo>
                  <a:pt x="516" y="102"/>
                </a:moveTo>
                <a:lnTo>
                  <a:pt x="518" y="104"/>
                </a:lnTo>
                <a:lnTo>
                  <a:pt x="520" y="108"/>
                </a:lnTo>
                <a:lnTo>
                  <a:pt x="531" y="121"/>
                </a:lnTo>
                <a:lnTo>
                  <a:pt x="541" y="139"/>
                </a:lnTo>
                <a:lnTo>
                  <a:pt x="541" y="133"/>
                </a:lnTo>
                <a:lnTo>
                  <a:pt x="539" y="127"/>
                </a:lnTo>
                <a:lnTo>
                  <a:pt x="537" y="123"/>
                </a:lnTo>
                <a:lnTo>
                  <a:pt x="533" y="120"/>
                </a:lnTo>
                <a:lnTo>
                  <a:pt x="533" y="120"/>
                </a:lnTo>
                <a:lnTo>
                  <a:pt x="533" y="120"/>
                </a:lnTo>
                <a:lnTo>
                  <a:pt x="535" y="120"/>
                </a:lnTo>
                <a:lnTo>
                  <a:pt x="535" y="120"/>
                </a:lnTo>
                <a:lnTo>
                  <a:pt x="535" y="120"/>
                </a:lnTo>
                <a:lnTo>
                  <a:pt x="537" y="118"/>
                </a:lnTo>
                <a:lnTo>
                  <a:pt x="533" y="114"/>
                </a:lnTo>
                <a:lnTo>
                  <a:pt x="529" y="110"/>
                </a:lnTo>
                <a:lnTo>
                  <a:pt x="529" y="108"/>
                </a:lnTo>
                <a:lnTo>
                  <a:pt x="529" y="106"/>
                </a:lnTo>
                <a:lnTo>
                  <a:pt x="529" y="106"/>
                </a:lnTo>
                <a:lnTo>
                  <a:pt x="527" y="106"/>
                </a:lnTo>
                <a:lnTo>
                  <a:pt x="527" y="106"/>
                </a:lnTo>
                <a:lnTo>
                  <a:pt x="512" y="85"/>
                </a:lnTo>
                <a:lnTo>
                  <a:pt x="495" y="64"/>
                </a:lnTo>
                <a:lnTo>
                  <a:pt x="476" y="45"/>
                </a:lnTo>
                <a:lnTo>
                  <a:pt x="478" y="45"/>
                </a:lnTo>
                <a:lnTo>
                  <a:pt x="480" y="45"/>
                </a:lnTo>
                <a:lnTo>
                  <a:pt x="482" y="45"/>
                </a:lnTo>
                <a:lnTo>
                  <a:pt x="499" y="64"/>
                </a:lnTo>
                <a:lnTo>
                  <a:pt x="516" y="85"/>
                </a:lnTo>
                <a:lnTo>
                  <a:pt x="531" y="104"/>
                </a:lnTo>
                <a:lnTo>
                  <a:pt x="531" y="104"/>
                </a:lnTo>
                <a:lnTo>
                  <a:pt x="533" y="104"/>
                </a:lnTo>
                <a:lnTo>
                  <a:pt x="533" y="106"/>
                </a:lnTo>
                <a:lnTo>
                  <a:pt x="533" y="106"/>
                </a:lnTo>
                <a:lnTo>
                  <a:pt x="535" y="108"/>
                </a:lnTo>
                <a:lnTo>
                  <a:pt x="535" y="108"/>
                </a:lnTo>
                <a:lnTo>
                  <a:pt x="535" y="110"/>
                </a:lnTo>
                <a:lnTo>
                  <a:pt x="535" y="110"/>
                </a:lnTo>
                <a:lnTo>
                  <a:pt x="537" y="112"/>
                </a:lnTo>
                <a:lnTo>
                  <a:pt x="537" y="110"/>
                </a:lnTo>
                <a:lnTo>
                  <a:pt x="535" y="110"/>
                </a:lnTo>
                <a:lnTo>
                  <a:pt x="537" y="110"/>
                </a:lnTo>
                <a:lnTo>
                  <a:pt x="539" y="110"/>
                </a:lnTo>
                <a:lnTo>
                  <a:pt x="539" y="110"/>
                </a:lnTo>
                <a:lnTo>
                  <a:pt x="539" y="108"/>
                </a:lnTo>
                <a:lnTo>
                  <a:pt x="512" y="72"/>
                </a:lnTo>
                <a:lnTo>
                  <a:pt x="483" y="40"/>
                </a:lnTo>
                <a:lnTo>
                  <a:pt x="468" y="41"/>
                </a:lnTo>
                <a:lnTo>
                  <a:pt x="466" y="41"/>
                </a:lnTo>
                <a:lnTo>
                  <a:pt x="466" y="43"/>
                </a:lnTo>
                <a:lnTo>
                  <a:pt x="466" y="43"/>
                </a:lnTo>
                <a:lnTo>
                  <a:pt x="480" y="55"/>
                </a:lnTo>
                <a:lnTo>
                  <a:pt x="489" y="66"/>
                </a:lnTo>
                <a:lnTo>
                  <a:pt x="491" y="68"/>
                </a:lnTo>
                <a:lnTo>
                  <a:pt x="493" y="70"/>
                </a:lnTo>
                <a:lnTo>
                  <a:pt x="495" y="72"/>
                </a:lnTo>
                <a:lnTo>
                  <a:pt x="495" y="72"/>
                </a:lnTo>
                <a:lnTo>
                  <a:pt x="495" y="74"/>
                </a:lnTo>
                <a:lnTo>
                  <a:pt x="495" y="74"/>
                </a:lnTo>
                <a:lnTo>
                  <a:pt x="499" y="78"/>
                </a:lnTo>
                <a:lnTo>
                  <a:pt x="503" y="80"/>
                </a:lnTo>
                <a:lnTo>
                  <a:pt x="510" y="89"/>
                </a:lnTo>
                <a:lnTo>
                  <a:pt x="518" y="99"/>
                </a:lnTo>
                <a:lnTo>
                  <a:pt x="525" y="108"/>
                </a:lnTo>
                <a:lnTo>
                  <a:pt x="527" y="108"/>
                </a:lnTo>
                <a:lnTo>
                  <a:pt x="527" y="108"/>
                </a:lnTo>
                <a:lnTo>
                  <a:pt x="525" y="108"/>
                </a:lnTo>
                <a:lnTo>
                  <a:pt x="527" y="112"/>
                </a:lnTo>
                <a:lnTo>
                  <a:pt x="531" y="114"/>
                </a:lnTo>
                <a:lnTo>
                  <a:pt x="531" y="114"/>
                </a:lnTo>
                <a:lnTo>
                  <a:pt x="533" y="116"/>
                </a:lnTo>
                <a:lnTo>
                  <a:pt x="533" y="118"/>
                </a:lnTo>
                <a:lnTo>
                  <a:pt x="533" y="118"/>
                </a:lnTo>
                <a:lnTo>
                  <a:pt x="533" y="118"/>
                </a:lnTo>
                <a:lnTo>
                  <a:pt x="533" y="120"/>
                </a:lnTo>
                <a:lnTo>
                  <a:pt x="527" y="114"/>
                </a:lnTo>
                <a:lnTo>
                  <a:pt x="522" y="108"/>
                </a:lnTo>
                <a:lnTo>
                  <a:pt x="522" y="106"/>
                </a:lnTo>
                <a:lnTo>
                  <a:pt x="520" y="108"/>
                </a:lnTo>
                <a:lnTo>
                  <a:pt x="520" y="106"/>
                </a:lnTo>
                <a:lnTo>
                  <a:pt x="520" y="104"/>
                </a:lnTo>
                <a:lnTo>
                  <a:pt x="518" y="102"/>
                </a:lnTo>
                <a:lnTo>
                  <a:pt x="518" y="102"/>
                </a:lnTo>
                <a:lnTo>
                  <a:pt x="516" y="102"/>
                </a:lnTo>
                <a:close/>
                <a:moveTo>
                  <a:pt x="457" y="150"/>
                </a:moveTo>
                <a:lnTo>
                  <a:pt x="457" y="152"/>
                </a:lnTo>
                <a:lnTo>
                  <a:pt x="459" y="154"/>
                </a:lnTo>
                <a:lnTo>
                  <a:pt x="457" y="154"/>
                </a:lnTo>
                <a:lnTo>
                  <a:pt x="455" y="154"/>
                </a:lnTo>
                <a:lnTo>
                  <a:pt x="453" y="154"/>
                </a:lnTo>
                <a:lnTo>
                  <a:pt x="451" y="156"/>
                </a:lnTo>
                <a:lnTo>
                  <a:pt x="447" y="158"/>
                </a:lnTo>
                <a:lnTo>
                  <a:pt x="447" y="160"/>
                </a:lnTo>
                <a:lnTo>
                  <a:pt x="445" y="163"/>
                </a:lnTo>
                <a:lnTo>
                  <a:pt x="445" y="163"/>
                </a:lnTo>
                <a:lnTo>
                  <a:pt x="443" y="163"/>
                </a:lnTo>
                <a:lnTo>
                  <a:pt x="443" y="163"/>
                </a:lnTo>
                <a:lnTo>
                  <a:pt x="443" y="158"/>
                </a:lnTo>
                <a:lnTo>
                  <a:pt x="447" y="154"/>
                </a:lnTo>
                <a:lnTo>
                  <a:pt x="449" y="152"/>
                </a:lnTo>
                <a:lnTo>
                  <a:pt x="453" y="150"/>
                </a:lnTo>
                <a:lnTo>
                  <a:pt x="449" y="144"/>
                </a:lnTo>
                <a:lnTo>
                  <a:pt x="445" y="137"/>
                </a:lnTo>
                <a:lnTo>
                  <a:pt x="445" y="135"/>
                </a:lnTo>
                <a:lnTo>
                  <a:pt x="447" y="135"/>
                </a:lnTo>
                <a:lnTo>
                  <a:pt x="449" y="135"/>
                </a:lnTo>
                <a:lnTo>
                  <a:pt x="455" y="139"/>
                </a:lnTo>
                <a:lnTo>
                  <a:pt x="459" y="142"/>
                </a:lnTo>
                <a:lnTo>
                  <a:pt x="464" y="148"/>
                </a:lnTo>
                <a:lnTo>
                  <a:pt x="466" y="150"/>
                </a:lnTo>
                <a:lnTo>
                  <a:pt x="468" y="150"/>
                </a:lnTo>
                <a:lnTo>
                  <a:pt x="472" y="152"/>
                </a:lnTo>
                <a:lnTo>
                  <a:pt x="470" y="150"/>
                </a:lnTo>
                <a:lnTo>
                  <a:pt x="468" y="148"/>
                </a:lnTo>
                <a:lnTo>
                  <a:pt x="468" y="146"/>
                </a:lnTo>
                <a:lnTo>
                  <a:pt x="463" y="139"/>
                </a:lnTo>
                <a:lnTo>
                  <a:pt x="457" y="131"/>
                </a:lnTo>
                <a:lnTo>
                  <a:pt x="451" y="123"/>
                </a:lnTo>
                <a:lnTo>
                  <a:pt x="451" y="123"/>
                </a:lnTo>
                <a:lnTo>
                  <a:pt x="451" y="123"/>
                </a:lnTo>
                <a:lnTo>
                  <a:pt x="451" y="123"/>
                </a:lnTo>
                <a:lnTo>
                  <a:pt x="449" y="123"/>
                </a:lnTo>
                <a:lnTo>
                  <a:pt x="447" y="121"/>
                </a:lnTo>
                <a:lnTo>
                  <a:pt x="445" y="120"/>
                </a:lnTo>
                <a:lnTo>
                  <a:pt x="445" y="118"/>
                </a:lnTo>
                <a:lnTo>
                  <a:pt x="443" y="118"/>
                </a:lnTo>
                <a:lnTo>
                  <a:pt x="443" y="116"/>
                </a:lnTo>
                <a:lnTo>
                  <a:pt x="445" y="114"/>
                </a:lnTo>
                <a:lnTo>
                  <a:pt x="447" y="114"/>
                </a:lnTo>
                <a:lnTo>
                  <a:pt x="455" y="121"/>
                </a:lnTo>
                <a:lnTo>
                  <a:pt x="461" y="129"/>
                </a:lnTo>
                <a:lnTo>
                  <a:pt x="463" y="129"/>
                </a:lnTo>
                <a:lnTo>
                  <a:pt x="463" y="131"/>
                </a:lnTo>
                <a:lnTo>
                  <a:pt x="463" y="131"/>
                </a:lnTo>
                <a:lnTo>
                  <a:pt x="463" y="133"/>
                </a:lnTo>
                <a:lnTo>
                  <a:pt x="463" y="133"/>
                </a:lnTo>
                <a:lnTo>
                  <a:pt x="464" y="133"/>
                </a:lnTo>
                <a:lnTo>
                  <a:pt x="466" y="133"/>
                </a:lnTo>
                <a:lnTo>
                  <a:pt x="466" y="137"/>
                </a:lnTo>
                <a:lnTo>
                  <a:pt x="468" y="139"/>
                </a:lnTo>
                <a:lnTo>
                  <a:pt x="472" y="142"/>
                </a:lnTo>
                <a:lnTo>
                  <a:pt x="476" y="146"/>
                </a:lnTo>
                <a:lnTo>
                  <a:pt x="480" y="150"/>
                </a:lnTo>
                <a:lnTo>
                  <a:pt x="483" y="154"/>
                </a:lnTo>
                <a:lnTo>
                  <a:pt x="487" y="158"/>
                </a:lnTo>
                <a:lnTo>
                  <a:pt x="491" y="161"/>
                </a:lnTo>
                <a:lnTo>
                  <a:pt x="497" y="165"/>
                </a:lnTo>
                <a:lnTo>
                  <a:pt x="476" y="135"/>
                </a:lnTo>
                <a:lnTo>
                  <a:pt x="453" y="104"/>
                </a:lnTo>
                <a:lnTo>
                  <a:pt x="434" y="85"/>
                </a:lnTo>
                <a:lnTo>
                  <a:pt x="415" y="66"/>
                </a:lnTo>
                <a:lnTo>
                  <a:pt x="415" y="66"/>
                </a:lnTo>
                <a:lnTo>
                  <a:pt x="415" y="64"/>
                </a:lnTo>
                <a:lnTo>
                  <a:pt x="417" y="64"/>
                </a:lnTo>
                <a:lnTo>
                  <a:pt x="447" y="91"/>
                </a:lnTo>
                <a:lnTo>
                  <a:pt x="476" y="120"/>
                </a:lnTo>
                <a:lnTo>
                  <a:pt x="476" y="121"/>
                </a:lnTo>
                <a:lnTo>
                  <a:pt x="476" y="121"/>
                </a:lnTo>
                <a:lnTo>
                  <a:pt x="480" y="123"/>
                </a:lnTo>
                <a:lnTo>
                  <a:pt x="483" y="125"/>
                </a:lnTo>
                <a:lnTo>
                  <a:pt x="539" y="190"/>
                </a:lnTo>
                <a:lnTo>
                  <a:pt x="539" y="190"/>
                </a:lnTo>
                <a:lnTo>
                  <a:pt x="537" y="190"/>
                </a:lnTo>
                <a:lnTo>
                  <a:pt x="537" y="190"/>
                </a:lnTo>
                <a:lnTo>
                  <a:pt x="535" y="190"/>
                </a:lnTo>
                <a:lnTo>
                  <a:pt x="504" y="156"/>
                </a:lnTo>
                <a:lnTo>
                  <a:pt x="503" y="154"/>
                </a:lnTo>
                <a:lnTo>
                  <a:pt x="503" y="152"/>
                </a:lnTo>
                <a:lnTo>
                  <a:pt x="503" y="152"/>
                </a:lnTo>
                <a:lnTo>
                  <a:pt x="501" y="152"/>
                </a:lnTo>
                <a:lnTo>
                  <a:pt x="501" y="150"/>
                </a:lnTo>
                <a:lnTo>
                  <a:pt x="499" y="148"/>
                </a:lnTo>
                <a:lnTo>
                  <a:pt x="497" y="146"/>
                </a:lnTo>
                <a:lnTo>
                  <a:pt x="495" y="144"/>
                </a:lnTo>
                <a:lnTo>
                  <a:pt x="495" y="144"/>
                </a:lnTo>
                <a:lnTo>
                  <a:pt x="493" y="142"/>
                </a:lnTo>
                <a:lnTo>
                  <a:pt x="493" y="142"/>
                </a:lnTo>
                <a:lnTo>
                  <a:pt x="491" y="142"/>
                </a:lnTo>
                <a:lnTo>
                  <a:pt x="491" y="140"/>
                </a:lnTo>
                <a:lnTo>
                  <a:pt x="491" y="140"/>
                </a:lnTo>
                <a:lnTo>
                  <a:pt x="491" y="140"/>
                </a:lnTo>
                <a:lnTo>
                  <a:pt x="489" y="139"/>
                </a:lnTo>
                <a:lnTo>
                  <a:pt x="483" y="135"/>
                </a:lnTo>
                <a:lnTo>
                  <a:pt x="482" y="129"/>
                </a:lnTo>
                <a:lnTo>
                  <a:pt x="480" y="129"/>
                </a:lnTo>
                <a:lnTo>
                  <a:pt x="480" y="127"/>
                </a:lnTo>
                <a:lnTo>
                  <a:pt x="480" y="127"/>
                </a:lnTo>
                <a:lnTo>
                  <a:pt x="478" y="127"/>
                </a:lnTo>
                <a:lnTo>
                  <a:pt x="476" y="123"/>
                </a:lnTo>
                <a:lnTo>
                  <a:pt x="474" y="121"/>
                </a:lnTo>
                <a:lnTo>
                  <a:pt x="472" y="120"/>
                </a:lnTo>
                <a:lnTo>
                  <a:pt x="472" y="120"/>
                </a:lnTo>
                <a:lnTo>
                  <a:pt x="470" y="120"/>
                </a:lnTo>
                <a:lnTo>
                  <a:pt x="470" y="118"/>
                </a:lnTo>
                <a:lnTo>
                  <a:pt x="468" y="118"/>
                </a:lnTo>
                <a:lnTo>
                  <a:pt x="466" y="116"/>
                </a:lnTo>
                <a:lnTo>
                  <a:pt x="480" y="133"/>
                </a:lnTo>
                <a:lnTo>
                  <a:pt x="491" y="150"/>
                </a:lnTo>
                <a:lnTo>
                  <a:pt x="495" y="156"/>
                </a:lnTo>
                <a:lnTo>
                  <a:pt x="499" y="161"/>
                </a:lnTo>
                <a:lnTo>
                  <a:pt x="503" y="169"/>
                </a:lnTo>
                <a:lnTo>
                  <a:pt x="501" y="169"/>
                </a:lnTo>
                <a:lnTo>
                  <a:pt x="501" y="169"/>
                </a:lnTo>
                <a:lnTo>
                  <a:pt x="499" y="169"/>
                </a:lnTo>
                <a:lnTo>
                  <a:pt x="497" y="167"/>
                </a:lnTo>
                <a:lnTo>
                  <a:pt x="485" y="158"/>
                </a:lnTo>
                <a:lnTo>
                  <a:pt x="472" y="146"/>
                </a:lnTo>
                <a:lnTo>
                  <a:pt x="474" y="150"/>
                </a:lnTo>
                <a:lnTo>
                  <a:pt x="476" y="152"/>
                </a:lnTo>
                <a:lnTo>
                  <a:pt x="476" y="156"/>
                </a:lnTo>
                <a:lnTo>
                  <a:pt x="476" y="156"/>
                </a:lnTo>
                <a:lnTo>
                  <a:pt x="476" y="158"/>
                </a:lnTo>
                <a:lnTo>
                  <a:pt x="474" y="158"/>
                </a:lnTo>
                <a:lnTo>
                  <a:pt x="463" y="148"/>
                </a:lnTo>
                <a:lnTo>
                  <a:pt x="451" y="140"/>
                </a:lnTo>
                <a:lnTo>
                  <a:pt x="451" y="140"/>
                </a:lnTo>
                <a:lnTo>
                  <a:pt x="451" y="142"/>
                </a:lnTo>
                <a:lnTo>
                  <a:pt x="451" y="142"/>
                </a:lnTo>
                <a:lnTo>
                  <a:pt x="453" y="142"/>
                </a:lnTo>
                <a:lnTo>
                  <a:pt x="453" y="144"/>
                </a:lnTo>
                <a:lnTo>
                  <a:pt x="453" y="144"/>
                </a:lnTo>
                <a:lnTo>
                  <a:pt x="453" y="146"/>
                </a:lnTo>
                <a:lnTo>
                  <a:pt x="455" y="148"/>
                </a:lnTo>
                <a:lnTo>
                  <a:pt x="457" y="150"/>
                </a:lnTo>
                <a:close/>
                <a:moveTo>
                  <a:pt x="451" y="51"/>
                </a:moveTo>
                <a:lnTo>
                  <a:pt x="451" y="51"/>
                </a:lnTo>
                <a:lnTo>
                  <a:pt x="451" y="49"/>
                </a:lnTo>
                <a:lnTo>
                  <a:pt x="451" y="49"/>
                </a:lnTo>
                <a:lnTo>
                  <a:pt x="449" y="47"/>
                </a:lnTo>
                <a:lnTo>
                  <a:pt x="449" y="49"/>
                </a:lnTo>
                <a:lnTo>
                  <a:pt x="447" y="47"/>
                </a:lnTo>
                <a:lnTo>
                  <a:pt x="445" y="45"/>
                </a:lnTo>
                <a:lnTo>
                  <a:pt x="443" y="45"/>
                </a:lnTo>
                <a:lnTo>
                  <a:pt x="434" y="47"/>
                </a:lnTo>
                <a:lnTo>
                  <a:pt x="426" y="47"/>
                </a:lnTo>
                <a:lnTo>
                  <a:pt x="449" y="70"/>
                </a:lnTo>
                <a:lnTo>
                  <a:pt x="472" y="91"/>
                </a:lnTo>
                <a:lnTo>
                  <a:pt x="482" y="101"/>
                </a:lnTo>
                <a:lnTo>
                  <a:pt x="489" y="110"/>
                </a:lnTo>
                <a:lnTo>
                  <a:pt x="527" y="152"/>
                </a:lnTo>
                <a:lnTo>
                  <a:pt x="531" y="156"/>
                </a:lnTo>
                <a:lnTo>
                  <a:pt x="535" y="158"/>
                </a:lnTo>
                <a:lnTo>
                  <a:pt x="539" y="161"/>
                </a:lnTo>
                <a:lnTo>
                  <a:pt x="537" y="156"/>
                </a:lnTo>
                <a:lnTo>
                  <a:pt x="535" y="150"/>
                </a:lnTo>
                <a:lnTo>
                  <a:pt x="506" y="108"/>
                </a:lnTo>
                <a:lnTo>
                  <a:pt x="470" y="70"/>
                </a:lnTo>
                <a:lnTo>
                  <a:pt x="470" y="68"/>
                </a:lnTo>
                <a:lnTo>
                  <a:pt x="470" y="68"/>
                </a:lnTo>
                <a:lnTo>
                  <a:pt x="464" y="62"/>
                </a:lnTo>
                <a:lnTo>
                  <a:pt x="459" y="59"/>
                </a:lnTo>
                <a:lnTo>
                  <a:pt x="459" y="57"/>
                </a:lnTo>
                <a:lnTo>
                  <a:pt x="457" y="55"/>
                </a:lnTo>
                <a:lnTo>
                  <a:pt x="455" y="53"/>
                </a:lnTo>
                <a:lnTo>
                  <a:pt x="453" y="53"/>
                </a:lnTo>
                <a:lnTo>
                  <a:pt x="455" y="53"/>
                </a:lnTo>
                <a:lnTo>
                  <a:pt x="455" y="51"/>
                </a:lnTo>
                <a:lnTo>
                  <a:pt x="453" y="51"/>
                </a:lnTo>
                <a:lnTo>
                  <a:pt x="453" y="51"/>
                </a:lnTo>
                <a:lnTo>
                  <a:pt x="451" y="51"/>
                </a:lnTo>
                <a:close/>
                <a:moveTo>
                  <a:pt x="116" y="314"/>
                </a:moveTo>
                <a:lnTo>
                  <a:pt x="116" y="316"/>
                </a:lnTo>
                <a:lnTo>
                  <a:pt x="118" y="316"/>
                </a:lnTo>
                <a:lnTo>
                  <a:pt x="118" y="318"/>
                </a:lnTo>
                <a:lnTo>
                  <a:pt x="118" y="319"/>
                </a:lnTo>
                <a:lnTo>
                  <a:pt x="118" y="323"/>
                </a:lnTo>
                <a:lnTo>
                  <a:pt x="118" y="329"/>
                </a:lnTo>
                <a:lnTo>
                  <a:pt x="118" y="329"/>
                </a:lnTo>
                <a:lnTo>
                  <a:pt x="120" y="331"/>
                </a:lnTo>
                <a:lnTo>
                  <a:pt x="160" y="340"/>
                </a:lnTo>
                <a:lnTo>
                  <a:pt x="205" y="344"/>
                </a:lnTo>
                <a:lnTo>
                  <a:pt x="251" y="342"/>
                </a:lnTo>
                <a:lnTo>
                  <a:pt x="295" y="337"/>
                </a:lnTo>
                <a:lnTo>
                  <a:pt x="335" y="325"/>
                </a:lnTo>
                <a:lnTo>
                  <a:pt x="358" y="316"/>
                </a:lnTo>
                <a:lnTo>
                  <a:pt x="381" y="304"/>
                </a:lnTo>
                <a:lnTo>
                  <a:pt x="402" y="291"/>
                </a:lnTo>
                <a:lnTo>
                  <a:pt x="461" y="245"/>
                </a:lnTo>
                <a:lnTo>
                  <a:pt x="478" y="226"/>
                </a:lnTo>
                <a:lnTo>
                  <a:pt x="493" y="205"/>
                </a:lnTo>
                <a:lnTo>
                  <a:pt x="495" y="203"/>
                </a:lnTo>
                <a:lnTo>
                  <a:pt x="495" y="203"/>
                </a:lnTo>
                <a:lnTo>
                  <a:pt x="497" y="201"/>
                </a:lnTo>
                <a:lnTo>
                  <a:pt x="499" y="201"/>
                </a:lnTo>
                <a:lnTo>
                  <a:pt x="501" y="201"/>
                </a:lnTo>
                <a:lnTo>
                  <a:pt x="501" y="200"/>
                </a:lnTo>
                <a:lnTo>
                  <a:pt x="501" y="200"/>
                </a:lnTo>
                <a:lnTo>
                  <a:pt x="504" y="200"/>
                </a:lnTo>
                <a:lnTo>
                  <a:pt x="506" y="201"/>
                </a:lnTo>
                <a:lnTo>
                  <a:pt x="516" y="211"/>
                </a:lnTo>
                <a:lnTo>
                  <a:pt x="525" y="220"/>
                </a:lnTo>
                <a:lnTo>
                  <a:pt x="537" y="230"/>
                </a:lnTo>
                <a:lnTo>
                  <a:pt x="539" y="232"/>
                </a:lnTo>
                <a:lnTo>
                  <a:pt x="541" y="236"/>
                </a:lnTo>
                <a:lnTo>
                  <a:pt x="544" y="238"/>
                </a:lnTo>
                <a:lnTo>
                  <a:pt x="542" y="220"/>
                </a:lnTo>
                <a:lnTo>
                  <a:pt x="544" y="205"/>
                </a:lnTo>
                <a:lnTo>
                  <a:pt x="544" y="201"/>
                </a:lnTo>
                <a:lnTo>
                  <a:pt x="544" y="198"/>
                </a:lnTo>
                <a:lnTo>
                  <a:pt x="541" y="196"/>
                </a:lnTo>
                <a:lnTo>
                  <a:pt x="541" y="194"/>
                </a:lnTo>
                <a:lnTo>
                  <a:pt x="539" y="192"/>
                </a:lnTo>
                <a:lnTo>
                  <a:pt x="539" y="190"/>
                </a:lnTo>
                <a:lnTo>
                  <a:pt x="539" y="190"/>
                </a:lnTo>
                <a:lnTo>
                  <a:pt x="539" y="190"/>
                </a:lnTo>
                <a:lnTo>
                  <a:pt x="539" y="190"/>
                </a:lnTo>
                <a:lnTo>
                  <a:pt x="539" y="190"/>
                </a:lnTo>
                <a:lnTo>
                  <a:pt x="514" y="146"/>
                </a:lnTo>
                <a:lnTo>
                  <a:pt x="483" y="110"/>
                </a:lnTo>
                <a:lnTo>
                  <a:pt x="453" y="78"/>
                </a:lnTo>
                <a:lnTo>
                  <a:pt x="421" y="49"/>
                </a:lnTo>
                <a:lnTo>
                  <a:pt x="394" y="51"/>
                </a:lnTo>
                <a:lnTo>
                  <a:pt x="369" y="55"/>
                </a:lnTo>
                <a:lnTo>
                  <a:pt x="369" y="59"/>
                </a:lnTo>
                <a:lnTo>
                  <a:pt x="367" y="62"/>
                </a:lnTo>
                <a:lnTo>
                  <a:pt x="365" y="66"/>
                </a:lnTo>
                <a:lnTo>
                  <a:pt x="369" y="66"/>
                </a:lnTo>
                <a:lnTo>
                  <a:pt x="371" y="70"/>
                </a:lnTo>
                <a:lnTo>
                  <a:pt x="371" y="72"/>
                </a:lnTo>
                <a:lnTo>
                  <a:pt x="390" y="87"/>
                </a:lnTo>
                <a:lnTo>
                  <a:pt x="390" y="87"/>
                </a:lnTo>
                <a:lnTo>
                  <a:pt x="392" y="87"/>
                </a:lnTo>
                <a:lnTo>
                  <a:pt x="392" y="89"/>
                </a:lnTo>
                <a:lnTo>
                  <a:pt x="394" y="89"/>
                </a:lnTo>
                <a:lnTo>
                  <a:pt x="392" y="91"/>
                </a:lnTo>
                <a:lnTo>
                  <a:pt x="392" y="93"/>
                </a:lnTo>
                <a:lnTo>
                  <a:pt x="400" y="101"/>
                </a:lnTo>
                <a:lnTo>
                  <a:pt x="405" y="108"/>
                </a:lnTo>
                <a:lnTo>
                  <a:pt x="403" y="112"/>
                </a:lnTo>
                <a:lnTo>
                  <a:pt x="400" y="116"/>
                </a:lnTo>
                <a:lnTo>
                  <a:pt x="398" y="120"/>
                </a:lnTo>
                <a:lnTo>
                  <a:pt x="396" y="120"/>
                </a:lnTo>
                <a:lnTo>
                  <a:pt x="394" y="121"/>
                </a:lnTo>
                <a:lnTo>
                  <a:pt x="373" y="140"/>
                </a:lnTo>
                <a:lnTo>
                  <a:pt x="350" y="156"/>
                </a:lnTo>
                <a:lnTo>
                  <a:pt x="350" y="158"/>
                </a:lnTo>
                <a:lnTo>
                  <a:pt x="350" y="158"/>
                </a:lnTo>
                <a:lnTo>
                  <a:pt x="335" y="169"/>
                </a:lnTo>
                <a:lnTo>
                  <a:pt x="316" y="179"/>
                </a:lnTo>
                <a:lnTo>
                  <a:pt x="299" y="188"/>
                </a:lnTo>
                <a:lnTo>
                  <a:pt x="291" y="192"/>
                </a:lnTo>
                <a:lnTo>
                  <a:pt x="284" y="196"/>
                </a:lnTo>
                <a:lnTo>
                  <a:pt x="274" y="198"/>
                </a:lnTo>
                <a:lnTo>
                  <a:pt x="255" y="207"/>
                </a:lnTo>
                <a:lnTo>
                  <a:pt x="232" y="213"/>
                </a:lnTo>
                <a:lnTo>
                  <a:pt x="186" y="217"/>
                </a:lnTo>
                <a:lnTo>
                  <a:pt x="139" y="217"/>
                </a:lnTo>
                <a:lnTo>
                  <a:pt x="106" y="211"/>
                </a:lnTo>
                <a:lnTo>
                  <a:pt x="105" y="219"/>
                </a:lnTo>
                <a:lnTo>
                  <a:pt x="103" y="226"/>
                </a:lnTo>
                <a:lnTo>
                  <a:pt x="103" y="236"/>
                </a:lnTo>
                <a:lnTo>
                  <a:pt x="103" y="234"/>
                </a:lnTo>
                <a:lnTo>
                  <a:pt x="103" y="232"/>
                </a:lnTo>
                <a:lnTo>
                  <a:pt x="105" y="230"/>
                </a:lnTo>
                <a:lnTo>
                  <a:pt x="105" y="230"/>
                </a:lnTo>
                <a:lnTo>
                  <a:pt x="105" y="228"/>
                </a:lnTo>
                <a:lnTo>
                  <a:pt x="105" y="224"/>
                </a:lnTo>
                <a:lnTo>
                  <a:pt x="106" y="222"/>
                </a:lnTo>
                <a:lnTo>
                  <a:pt x="108" y="222"/>
                </a:lnTo>
                <a:lnTo>
                  <a:pt x="108" y="224"/>
                </a:lnTo>
                <a:lnTo>
                  <a:pt x="110" y="228"/>
                </a:lnTo>
                <a:lnTo>
                  <a:pt x="110" y="232"/>
                </a:lnTo>
                <a:lnTo>
                  <a:pt x="110" y="234"/>
                </a:lnTo>
                <a:lnTo>
                  <a:pt x="110" y="234"/>
                </a:lnTo>
                <a:lnTo>
                  <a:pt x="112" y="234"/>
                </a:lnTo>
                <a:lnTo>
                  <a:pt x="112" y="234"/>
                </a:lnTo>
                <a:lnTo>
                  <a:pt x="112" y="234"/>
                </a:lnTo>
                <a:lnTo>
                  <a:pt x="114" y="247"/>
                </a:lnTo>
                <a:lnTo>
                  <a:pt x="114" y="262"/>
                </a:lnTo>
                <a:lnTo>
                  <a:pt x="114" y="259"/>
                </a:lnTo>
                <a:lnTo>
                  <a:pt x="114" y="255"/>
                </a:lnTo>
                <a:lnTo>
                  <a:pt x="112" y="253"/>
                </a:lnTo>
                <a:lnTo>
                  <a:pt x="112" y="255"/>
                </a:lnTo>
                <a:lnTo>
                  <a:pt x="112" y="257"/>
                </a:lnTo>
                <a:lnTo>
                  <a:pt x="110" y="259"/>
                </a:lnTo>
                <a:lnTo>
                  <a:pt x="112" y="255"/>
                </a:lnTo>
                <a:lnTo>
                  <a:pt x="112" y="251"/>
                </a:lnTo>
                <a:lnTo>
                  <a:pt x="110" y="247"/>
                </a:lnTo>
                <a:lnTo>
                  <a:pt x="110" y="257"/>
                </a:lnTo>
                <a:lnTo>
                  <a:pt x="110" y="259"/>
                </a:lnTo>
                <a:lnTo>
                  <a:pt x="110" y="259"/>
                </a:lnTo>
                <a:lnTo>
                  <a:pt x="112" y="259"/>
                </a:lnTo>
                <a:lnTo>
                  <a:pt x="112" y="260"/>
                </a:lnTo>
                <a:lnTo>
                  <a:pt x="112" y="260"/>
                </a:lnTo>
                <a:lnTo>
                  <a:pt x="110" y="259"/>
                </a:lnTo>
                <a:lnTo>
                  <a:pt x="108" y="293"/>
                </a:lnTo>
                <a:lnTo>
                  <a:pt x="108" y="327"/>
                </a:lnTo>
                <a:lnTo>
                  <a:pt x="110" y="327"/>
                </a:lnTo>
                <a:lnTo>
                  <a:pt x="112" y="327"/>
                </a:lnTo>
                <a:lnTo>
                  <a:pt x="112" y="327"/>
                </a:lnTo>
                <a:lnTo>
                  <a:pt x="112" y="297"/>
                </a:lnTo>
                <a:lnTo>
                  <a:pt x="112" y="264"/>
                </a:lnTo>
                <a:lnTo>
                  <a:pt x="112" y="266"/>
                </a:lnTo>
                <a:lnTo>
                  <a:pt x="114" y="268"/>
                </a:lnTo>
                <a:lnTo>
                  <a:pt x="114" y="260"/>
                </a:lnTo>
                <a:lnTo>
                  <a:pt x="116" y="262"/>
                </a:lnTo>
                <a:lnTo>
                  <a:pt x="116" y="262"/>
                </a:lnTo>
                <a:lnTo>
                  <a:pt x="118" y="262"/>
                </a:lnTo>
                <a:lnTo>
                  <a:pt x="120" y="264"/>
                </a:lnTo>
                <a:lnTo>
                  <a:pt x="127" y="308"/>
                </a:lnTo>
                <a:lnTo>
                  <a:pt x="129" y="306"/>
                </a:lnTo>
                <a:lnTo>
                  <a:pt x="129" y="306"/>
                </a:lnTo>
                <a:lnTo>
                  <a:pt x="129" y="304"/>
                </a:lnTo>
                <a:lnTo>
                  <a:pt x="129" y="302"/>
                </a:lnTo>
                <a:lnTo>
                  <a:pt x="127" y="300"/>
                </a:lnTo>
                <a:lnTo>
                  <a:pt x="129" y="270"/>
                </a:lnTo>
                <a:lnTo>
                  <a:pt x="131" y="268"/>
                </a:lnTo>
                <a:lnTo>
                  <a:pt x="131" y="268"/>
                </a:lnTo>
                <a:lnTo>
                  <a:pt x="133" y="268"/>
                </a:lnTo>
                <a:lnTo>
                  <a:pt x="133" y="268"/>
                </a:lnTo>
                <a:lnTo>
                  <a:pt x="139" y="281"/>
                </a:lnTo>
                <a:lnTo>
                  <a:pt x="141" y="297"/>
                </a:lnTo>
                <a:lnTo>
                  <a:pt x="143" y="295"/>
                </a:lnTo>
                <a:lnTo>
                  <a:pt x="145" y="291"/>
                </a:lnTo>
                <a:lnTo>
                  <a:pt x="145" y="287"/>
                </a:lnTo>
                <a:lnTo>
                  <a:pt x="145" y="283"/>
                </a:lnTo>
                <a:lnTo>
                  <a:pt x="145" y="281"/>
                </a:lnTo>
                <a:lnTo>
                  <a:pt x="146" y="279"/>
                </a:lnTo>
                <a:lnTo>
                  <a:pt x="148" y="281"/>
                </a:lnTo>
                <a:lnTo>
                  <a:pt x="152" y="293"/>
                </a:lnTo>
                <a:lnTo>
                  <a:pt x="156" y="304"/>
                </a:lnTo>
                <a:lnTo>
                  <a:pt x="160" y="302"/>
                </a:lnTo>
                <a:lnTo>
                  <a:pt x="160" y="300"/>
                </a:lnTo>
                <a:lnTo>
                  <a:pt x="160" y="300"/>
                </a:lnTo>
                <a:lnTo>
                  <a:pt x="162" y="297"/>
                </a:lnTo>
                <a:lnTo>
                  <a:pt x="164" y="295"/>
                </a:lnTo>
                <a:lnTo>
                  <a:pt x="164" y="291"/>
                </a:lnTo>
                <a:lnTo>
                  <a:pt x="164" y="291"/>
                </a:lnTo>
                <a:lnTo>
                  <a:pt x="165" y="289"/>
                </a:lnTo>
                <a:lnTo>
                  <a:pt x="165" y="289"/>
                </a:lnTo>
                <a:lnTo>
                  <a:pt x="167" y="291"/>
                </a:lnTo>
                <a:lnTo>
                  <a:pt x="169" y="295"/>
                </a:lnTo>
                <a:lnTo>
                  <a:pt x="171" y="299"/>
                </a:lnTo>
                <a:lnTo>
                  <a:pt x="173" y="300"/>
                </a:lnTo>
                <a:lnTo>
                  <a:pt x="173" y="302"/>
                </a:lnTo>
                <a:lnTo>
                  <a:pt x="175" y="304"/>
                </a:lnTo>
                <a:lnTo>
                  <a:pt x="179" y="299"/>
                </a:lnTo>
                <a:lnTo>
                  <a:pt x="181" y="295"/>
                </a:lnTo>
                <a:lnTo>
                  <a:pt x="183" y="293"/>
                </a:lnTo>
                <a:lnTo>
                  <a:pt x="184" y="295"/>
                </a:lnTo>
                <a:lnTo>
                  <a:pt x="184" y="293"/>
                </a:lnTo>
                <a:lnTo>
                  <a:pt x="186" y="293"/>
                </a:lnTo>
                <a:lnTo>
                  <a:pt x="188" y="293"/>
                </a:lnTo>
                <a:lnTo>
                  <a:pt x="188" y="295"/>
                </a:lnTo>
                <a:lnTo>
                  <a:pt x="190" y="295"/>
                </a:lnTo>
                <a:lnTo>
                  <a:pt x="223" y="293"/>
                </a:lnTo>
                <a:lnTo>
                  <a:pt x="228" y="291"/>
                </a:lnTo>
                <a:lnTo>
                  <a:pt x="236" y="289"/>
                </a:lnTo>
                <a:lnTo>
                  <a:pt x="242" y="287"/>
                </a:lnTo>
                <a:lnTo>
                  <a:pt x="249" y="285"/>
                </a:lnTo>
                <a:lnTo>
                  <a:pt x="249" y="283"/>
                </a:lnTo>
                <a:lnTo>
                  <a:pt x="249" y="283"/>
                </a:lnTo>
                <a:lnTo>
                  <a:pt x="251" y="283"/>
                </a:lnTo>
                <a:lnTo>
                  <a:pt x="253" y="283"/>
                </a:lnTo>
                <a:lnTo>
                  <a:pt x="253" y="283"/>
                </a:lnTo>
                <a:lnTo>
                  <a:pt x="245" y="287"/>
                </a:lnTo>
                <a:lnTo>
                  <a:pt x="238" y="291"/>
                </a:lnTo>
                <a:lnTo>
                  <a:pt x="238" y="291"/>
                </a:lnTo>
                <a:lnTo>
                  <a:pt x="238" y="291"/>
                </a:lnTo>
                <a:lnTo>
                  <a:pt x="236" y="291"/>
                </a:lnTo>
                <a:lnTo>
                  <a:pt x="236" y="293"/>
                </a:lnTo>
                <a:lnTo>
                  <a:pt x="236" y="293"/>
                </a:lnTo>
                <a:lnTo>
                  <a:pt x="234" y="293"/>
                </a:lnTo>
                <a:lnTo>
                  <a:pt x="234" y="293"/>
                </a:lnTo>
                <a:lnTo>
                  <a:pt x="232" y="293"/>
                </a:lnTo>
                <a:lnTo>
                  <a:pt x="232" y="293"/>
                </a:lnTo>
                <a:lnTo>
                  <a:pt x="230" y="293"/>
                </a:lnTo>
                <a:lnTo>
                  <a:pt x="223" y="297"/>
                </a:lnTo>
                <a:lnTo>
                  <a:pt x="213" y="299"/>
                </a:lnTo>
                <a:lnTo>
                  <a:pt x="207" y="299"/>
                </a:lnTo>
                <a:lnTo>
                  <a:pt x="202" y="299"/>
                </a:lnTo>
                <a:lnTo>
                  <a:pt x="194" y="300"/>
                </a:lnTo>
                <a:lnTo>
                  <a:pt x="186" y="300"/>
                </a:lnTo>
                <a:lnTo>
                  <a:pt x="186" y="300"/>
                </a:lnTo>
                <a:lnTo>
                  <a:pt x="184" y="300"/>
                </a:lnTo>
                <a:lnTo>
                  <a:pt x="183" y="300"/>
                </a:lnTo>
                <a:lnTo>
                  <a:pt x="179" y="306"/>
                </a:lnTo>
                <a:lnTo>
                  <a:pt x="179" y="308"/>
                </a:lnTo>
                <a:lnTo>
                  <a:pt x="177" y="308"/>
                </a:lnTo>
                <a:lnTo>
                  <a:pt x="175" y="308"/>
                </a:lnTo>
                <a:lnTo>
                  <a:pt x="171" y="306"/>
                </a:lnTo>
                <a:lnTo>
                  <a:pt x="169" y="302"/>
                </a:lnTo>
                <a:lnTo>
                  <a:pt x="167" y="297"/>
                </a:lnTo>
                <a:lnTo>
                  <a:pt x="164" y="300"/>
                </a:lnTo>
                <a:lnTo>
                  <a:pt x="162" y="304"/>
                </a:lnTo>
                <a:lnTo>
                  <a:pt x="160" y="308"/>
                </a:lnTo>
                <a:lnTo>
                  <a:pt x="158" y="308"/>
                </a:lnTo>
                <a:lnTo>
                  <a:pt x="154" y="308"/>
                </a:lnTo>
                <a:lnTo>
                  <a:pt x="152" y="306"/>
                </a:lnTo>
                <a:lnTo>
                  <a:pt x="150" y="300"/>
                </a:lnTo>
                <a:lnTo>
                  <a:pt x="148" y="295"/>
                </a:lnTo>
                <a:lnTo>
                  <a:pt x="146" y="289"/>
                </a:lnTo>
                <a:lnTo>
                  <a:pt x="145" y="302"/>
                </a:lnTo>
                <a:lnTo>
                  <a:pt x="143" y="302"/>
                </a:lnTo>
                <a:lnTo>
                  <a:pt x="141" y="302"/>
                </a:lnTo>
                <a:lnTo>
                  <a:pt x="139" y="300"/>
                </a:lnTo>
                <a:lnTo>
                  <a:pt x="137" y="297"/>
                </a:lnTo>
                <a:lnTo>
                  <a:pt x="137" y="293"/>
                </a:lnTo>
                <a:lnTo>
                  <a:pt x="137" y="289"/>
                </a:lnTo>
                <a:lnTo>
                  <a:pt x="137" y="285"/>
                </a:lnTo>
                <a:lnTo>
                  <a:pt x="135" y="279"/>
                </a:lnTo>
                <a:lnTo>
                  <a:pt x="133" y="274"/>
                </a:lnTo>
                <a:lnTo>
                  <a:pt x="133" y="281"/>
                </a:lnTo>
                <a:lnTo>
                  <a:pt x="133" y="287"/>
                </a:lnTo>
                <a:lnTo>
                  <a:pt x="131" y="293"/>
                </a:lnTo>
                <a:lnTo>
                  <a:pt x="129" y="297"/>
                </a:lnTo>
                <a:lnTo>
                  <a:pt x="131" y="300"/>
                </a:lnTo>
                <a:lnTo>
                  <a:pt x="131" y="306"/>
                </a:lnTo>
                <a:lnTo>
                  <a:pt x="131" y="312"/>
                </a:lnTo>
                <a:lnTo>
                  <a:pt x="129" y="316"/>
                </a:lnTo>
                <a:lnTo>
                  <a:pt x="129" y="318"/>
                </a:lnTo>
                <a:lnTo>
                  <a:pt x="127" y="318"/>
                </a:lnTo>
                <a:lnTo>
                  <a:pt x="127" y="318"/>
                </a:lnTo>
                <a:lnTo>
                  <a:pt x="125" y="316"/>
                </a:lnTo>
                <a:lnTo>
                  <a:pt x="125" y="314"/>
                </a:lnTo>
                <a:lnTo>
                  <a:pt x="124" y="312"/>
                </a:lnTo>
                <a:lnTo>
                  <a:pt x="124" y="312"/>
                </a:lnTo>
                <a:lnTo>
                  <a:pt x="122" y="312"/>
                </a:lnTo>
                <a:lnTo>
                  <a:pt x="122" y="310"/>
                </a:lnTo>
                <a:lnTo>
                  <a:pt x="124" y="310"/>
                </a:lnTo>
                <a:lnTo>
                  <a:pt x="124" y="310"/>
                </a:lnTo>
                <a:lnTo>
                  <a:pt x="120" y="287"/>
                </a:lnTo>
                <a:lnTo>
                  <a:pt x="122" y="287"/>
                </a:lnTo>
                <a:lnTo>
                  <a:pt x="122" y="285"/>
                </a:lnTo>
                <a:lnTo>
                  <a:pt x="122" y="283"/>
                </a:lnTo>
                <a:lnTo>
                  <a:pt x="122" y="279"/>
                </a:lnTo>
                <a:lnTo>
                  <a:pt x="122" y="278"/>
                </a:lnTo>
                <a:lnTo>
                  <a:pt x="120" y="278"/>
                </a:lnTo>
                <a:lnTo>
                  <a:pt x="120" y="279"/>
                </a:lnTo>
                <a:lnTo>
                  <a:pt x="120" y="279"/>
                </a:lnTo>
                <a:lnTo>
                  <a:pt x="120" y="281"/>
                </a:lnTo>
                <a:lnTo>
                  <a:pt x="120" y="279"/>
                </a:lnTo>
                <a:lnTo>
                  <a:pt x="120" y="278"/>
                </a:lnTo>
                <a:lnTo>
                  <a:pt x="120" y="276"/>
                </a:lnTo>
                <a:lnTo>
                  <a:pt x="120" y="274"/>
                </a:lnTo>
                <a:lnTo>
                  <a:pt x="118" y="272"/>
                </a:lnTo>
                <a:lnTo>
                  <a:pt x="118" y="272"/>
                </a:lnTo>
                <a:lnTo>
                  <a:pt x="118" y="270"/>
                </a:lnTo>
                <a:lnTo>
                  <a:pt x="118" y="270"/>
                </a:lnTo>
                <a:lnTo>
                  <a:pt x="116" y="312"/>
                </a:lnTo>
                <a:lnTo>
                  <a:pt x="118" y="314"/>
                </a:lnTo>
                <a:lnTo>
                  <a:pt x="118" y="314"/>
                </a:lnTo>
                <a:lnTo>
                  <a:pt x="116" y="314"/>
                </a:lnTo>
                <a:close/>
                <a:moveTo>
                  <a:pt x="552" y="0"/>
                </a:moveTo>
                <a:lnTo>
                  <a:pt x="554" y="0"/>
                </a:lnTo>
                <a:lnTo>
                  <a:pt x="554" y="0"/>
                </a:lnTo>
                <a:lnTo>
                  <a:pt x="556" y="2"/>
                </a:lnTo>
                <a:lnTo>
                  <a:pt x="562" y="36"/>
                </a:lnTo>
                <a:lnTo>
                  <a:pt x="565" y="74"/>
                </a:lnTo>
                <a:lnTo>
                  <a:pt x="563" y="74"/>
                </a:lnTo>
                <a:lnTo>
                  <a:pt x="563" y="74"/>
                </a:lnTo>
                <a:lnTo>
                  <a:pt x="565" y="87"/>
                </a:lnTo>
                <a:lnTo>
                  <a:pt x="565" y="101"/>
                </a:lnTo>
                <a:lnTo>
                  <a:pt x="565" y="135"/>
                </a:lnTo>
                <a:lnTo>
                  <a:pt x="563" y="167"/>
                </a:lnTo>
                <a:lnTo>
                  <a:pt x="562" y="200"/>
                </a:lnTo>
                <a:lnTo>
                  <a:pt x="560" y="232"/>
                </a:lnTo>
                <a:lnTo>
                  <a:pt x="567" y="232"/>
                </a:lnTo>
                <a:lnTo>
                  <a:pt x="575" y="232"/>
                </a:lnTo>
                <a:lnTo>
                  <a:pt x="581" y="234"/>
                </a:lnTo>
                <a:lnTo>
                  <a:pt x="582" y="234"/>
                </a:lnTo>
                <a:lnTo>
                  <a:pt x="582" y="236"/>
                </a:lnTo>
                <a:lnTo>
                  <a:pt x="582" y="236"/>
                </a:lnTo>
                <a:lnTo>
                  <a:pt x="579" y="239"/>
                </a:lnTo>
                <a:lnTo>
                  <a:pt x="575" y="239"/>
                </a:lnTo>
                <a:lnTo>
                  <a:pt x="569" y="239"/>
                </a:lnTo>
                <a:lnTo>
                  <a:pt x="569" y="239"/>
                </a:lnTo>
                <a:lnTo>
                  <a:pt x="569" y="241"/>
                </a:lnTo>
                <a:lnTo>
                  <a:pt x="567" y="243"/>
                </a:lnTo>
                <a:lnTo>
                  <a:pt x="565" y="243"/>
                </a:lnTo>
                <a:lnTo>
                  <a:pt x="562" y="245"/>
                </a:lnTo>
                <a:lnTo>
                  <a:pt x="560" y="245"/>
                </a:lnTo>
                <a:lnTo>
                  <a:pt x="560" y="253"/>
                </a:lnTo>
                <a:lnTo>
                  <a:pt x="560" y="259"/>
                </a:lnTo>
                <a:lnTo>
                  <a:pt x="558" y="260"/>
                </a:lnTo>
                <a:lnTo>
                  <a:pt x="556" y="262"/>
                </a:lnTo>
                <a:lnTo>
                  <a:pt x="554" y="262"/>
                </a:lnTo>
                <a:lnTo>
                  <a:pt x="552" y="262"/>
                </a:lnTo>
                <a:lnTo>
                  <a:pt x="552" y="268"/>
                </a:lnTo>
                <a:lnTo>
                  <a:pt x="552" y="276"/>
                </a:lnTo>
                <a:lnTo>
                  <a:pt x="550" y="278"/>
                </a:lnTo>
                <a:lnTo>
                  <a:pt x="548" y="278"/>
                </a:lnTo>
                <a:lnTo>
                  <a:pt x="544" y="279"/>
                </a:lnTo>
                <a:lnTo>
                  <a:pt x="544" y="278"/>
                </a:lnTo>
                <a:lnTo>
                  <a:pt x="542" y="276"/>
                </a:lnTo>
                <a:lnTo>
                  <a:pt x="542" y="268"/>
                </a:lnTo>
                <a:lnTo>
                  <a:pt x="544" y="260"/>
                </a:lnTo>
                <a:lnTo>
                  <a:pt x="544" y="253"/>
                </a:lnTo>
                <a:lnTo>
                  <a:pt x="512" y="260"/>
                </a:lnTo>
                <a:lnTo>
                  <a:pt x="510" y="260"/>
                </a:lnTo>
                <a:lnTo>
                  <a:pt x="510" y="260"/>
                </a:lnTo>
                <a:lnTo>
                  <a:pt x="512" y="264"/>
                </a:lnTo>
                <a:lnTo>
                  <a:pt x="516" y="264"/>
                </a:lnTo>
                <a:lnTo>
                  <a:pt x="516" y="266"/>
                </a:lnTo>
                <a:lnTo>
                  <a:pt x="516" y="266"/>
                </a:lnTo>
                <a:lnTo>
                  <a:pt x="518" y="268"/>
                </a:lnTo>
                <a:lnTo>
                  <a:pt x="516" y="270"/>
                </a:lnTo>
                <a:lnTo>
                  <a:pt x="516" y="272"/>
                </a:lnTo>
                <a:lnTo>
                  <a:pt x="516" y="276"/>
                </a:lnTo>
                <a:lnTo>
                  <a:pt x="514" y="276"/>
                </a:lnTo>
                <a:lnTo>
                  <a:pt x="510" y="278"/>
                </a:lnTo>
                <a:lnTo>
                  <a:pt x="506" y="276"/>
                </a:lnTo>
                <a:lnTo>
                  <a:pt x="503" y="274"/>
                </a:lnTo>
                <a:lnTo>
                  <a:pt x="501" y="272"/>
                </a:lnTo>
                <a:lnTo>
                  <a:pt x="497" y="270"/>
                </a:lnTo>
                <a:lnTo>
                  <a:pt x="495" y="268"/>
                </a:lnTo>
                <a:lnTo>
                  <a:pt x="491" y="266"/>
                </a:lnTo>
                <a:lnTo>
                  <a:pt x="487" y="264"/>
                </a:lnTo>
                <a:lnTo>
                  <a:pt x="487" y="264"/>
                </a:lnTo>
                <a:lnTo>
                  <a:pt x="485" y="264"/>
                </a:lnTo>
                <a:lnTo>
                  <a:pt x="485" y="262"/>
                </a:lnTo>
                <a:lnTo>
                  <a:pt x="485" y="262"/>
                </a:lnTo>
                <a:lnTo>
                  <a:pt x="485" y="262"/>
                </a:lnTo>
                <a:lnTo>
                  <a:pt x="487" y="260"/>
                </a:lnTo>
                <a:lnTo>
                  <a:pt x="487" y="260"/>
                </a:lnTo>
                <a:lnTo>
                  <a:pt x="489" y="259"/>
                </a:lnTo>
                <a:lnTo>
                  <a:pt x="485" y="257"/>
                </a:lnTo>
                <a:lnTo>
                  <a:pt x="482" y="253"/>
                </a:lnTo>
                <a:lnTo>
                  <a:pt x="478" y="249"/>
                </a:lnTo>
                <a:lnTo>
                  <a:pt x="434" y="285"/>
                </a:lnTo>
                <a:lnTo>
                  <a:pt x="384" y="316"/>
                </a:lnTo>
                <a:lnTo>
                  <a:pt x="343" y="335"/>
                </a:lnTo>
                <a:lnTo>
                  <a:pt x="297" y="348"/>
                </a:lnTo>
                <a:lnTo>
                  <a:pt x="253" y="354"/>
                </a:lnTo>
                <a:lnTo>
                  <a:pt x="207" y="356"/>
                </a:lnTo>
                <a:lnTo>
                  <a:pt x="162" y="354"/>
                </a:lnTo>
                <a:lnTo>
                  <a:pt x="118" y="348"/>
                </a:lnTo>
                <a:lnTo>
                  <a:pt x="116" y="348"/>
                </a:lnTo>
                <a:lnTo>
                  <a:pt x="116" y="350"/>
                </a:lnTo>
                <a:lnTo>
                  <a:pt x="118" y="352"/>
                </a:lnTo>
                <a:lnTo>
                  <a:pt x="116" y="354"/>
                </a:lnTo>
                <a:lnTo>
                  <a:pt x="114" y="354"/>
                </a:lnTo>
                <a:lnTo>
                  <a:pt x="112" y="354"/>
                </a:lnTo>
                <a:lnTo>
                  <a:pt x="95" y="346"/>
                </a:lnTo>
                <a:lnTo>
                  <a:pt x="74" y="342"/>
                </a:lnTo>
                <a:lnTo>
                  <a:pt x="65" y="340"/>
                </a:lnTo>
                <a:lnTo>
                  <a:pt x="57" y="338"/>
                </a:lnTo>
                <a:lnTo>
                  <a:pt x="32" y="335"/>
                </a:lnTo>
                <a:lnTo>
                  <a:pt x="11" y="327"/>
                </a:lnTo>
                <a:lnTo>
                  <a:pt x="7" y="323"/>
                </a:lnTo>
                <a:lnTo>
                  <a:pt x="4" y="321"/>
                </a:lnTo>
                <a:lnTo>
                  <a:pt x="2" y="319"/>
                </a:lnTo>
                <a:lnTo>
                  <a:pt x="2" y="319"/>
                </a:lnTo>
                <a:lnTo>
                  <a:pt x="0" y="318"/>
                </a:lnTo>
                <a:lnTo>
                  <a:pt x="0" y="316"/>
                </a:lnTo>
                <a:lnTo>
                  <a:pt x="21" y="323"/>
                </a:lnTo>
                <a:lnTo>
                  <a:pt x="44" y="329"/>
                </a:lnTo>
                <a:lnTo>
                  <a:pt x="68" y="331"/>
                </a:lnTo>
                <a:lnTo>
                  <a:pt x="45" y="316"/>
                </a:lnTo>
                <a:lnTo>
                  <a:pt x="45" y="316"/>
                </a:lnTo>
                <a:lnTo>
                  <a:pt x="47" y="314"/>
                </a:lnTo>
                <a:lnTo>
                  <a:pt x="47" y="314"/>
                </a:lnTo>
                <a:lnTo>
                  <a:pt x="47" y="312"/>
                </a:lnTo>
                <a:lnTo>
                  <a:pt x="47" y="310"/>
                </a:lnTo>
                <a:lnTo>
                  <a:pt x="51" y="310"/>
                </a:lnTo>
                <a:lnTo>
                  <a:pt x="53" y="312"/>
                </a:lnTo>
                <a:lnTo>
                  <a:pt x="47" y="306"/>
                </a:lnTo>
                <a:lnTo>
                  <a:pt x="44" y="302"/>
                </a:lnTo>
                <a:lnTo>
                  <a:pt x="44" y="300"/>
                </a:lnTo>
                <a:lnTo>
                  <a:pt x="45" y="299"/>
                </a:lnTo>
                <a:lnTo>
                  <a:pt x="47" y="297"/>
                </a:lnTo>
                <a:lnTo>
                  <a:pt x="49" y="297"/>
                </a:lnTo>
                <a:lnTo>
                  <a:pt x="49" y="299"/>
                </a:lnTo>
                <a:lnTo>
                  <a:pt x="49" y="299"/>
                </a:lnTo>
                <a:lnTo>
                  <a:pt x="51" y="300"/>
                </a:lnTo>
                <a:lnTo>
                  <a:pt x="53" y="302"/>
                </a:lnTo>
                <a:lnTo>
                  <a:pt x="55" y="302"/>
                </a:lnTo>
                <a:lnTo>
                  <a:pt x="55" y="300"/>
                </a:lnTo>
                <a:lnTo>
                  <a:pt x="55" y="300"/>
                </a:lnTo>
                <a:lnTo>
                  <a:pt x="55" y="300"/>
                </a:lnTo>
                <a:lnTo>
                  <a:pt x="61" y="278"/>
                </a:lnTo>
                <a:lnTo>
                  <a:pt x="61" y="253"/>
                </a:lnTo>
                <a:lnTo>
                  <a:pt x="61" y="251"/>
                </a:lnTo>
                <a:lnTo>
                  <a:pt x="63" y="249"/>
                </a:lnTo>
                <a:lnTo>
                  <a:pt x="63" y="247"/>
                </a:lnTo>
                <a:lnTo>
                  <a:pt x="63" y="249"/>
                </a:lnTo>
                <a:lnTo>
                  <a:pt x="61" y="249"/>
                </a:lnTo>
                <a:lnTo>
                  <a:pt x="59" y="249"/>
                </a:lnTo>
                <a:lnTo>
                  <a:pt x="57" y="249"/>
                </a:lnTo>
                <a:lnTo>
                  <a:pt x="57" y="247"/>
                </a:lnTo>
                <a:lnTo>
                  <a:pt x="59" y="245"/>
                </a:lnTo>
                <a:lnTo>
                  <a:pt x="61" y="243"/>
                </a:lnTo>
                <a:lnTo>
                  <a:pt x="63" y="241"/>
                </a:lnTo>
                <a:lnTo>
                  <a:pt x="63" y="241"/>
                </a:lnTo>
                <a:lnTo>
                  <a:pt x="61" y="241"/>
                </a:lnTo>
                <a:lnTo>
                  <a:pt x="59" y="241"/>
                </a:lnTo>
                <a:lnTo>
                  <a:pt x="59" y="238"/>
                </a:lnTo>
                <a:lnTo>
                  <a:pt x="59" y="236"/>
                </a:lnTo>
                <a:lnTo>
                  <a:pt x="61" y="236"/>
                </a:lnTo>
                <a:lnTo>
                  <a:pt x="66" y="228"/>
                </a:lnTo>
                <a:lnTo>
                  <a:pt x="66" y="228"/>
                </a:lnTo>
                <a:lnTo>
                  <a:pt x="65" y="226"/>
                </a:lnTo>
                <a:lnTo>
                  <a:pt x="65" y="226"/>
                </a:lnTo>
                <a:lnTo>
                  <a:pt x="63" y="228"/>
                </a:lnTo>
                <a:lnTo>
                  <a:pt x="61" y="228"/>
                </a:lnTo>
                <a:lnTo>
                  <a:pt x="61" y="226"/>
                </a:lnTo>
                <a:lnTo>
                  <a:pt x="61" y="226"/>
                </a:lnTo>
                <a:lnTo>
                  <a:pt x="61" y="224"/>
                </a:lnTo>
                <a:lnTo>
                  <a:pt x="61" y="224"/>
                </a:lnTo>
                <a:lnTo>
                  <a:pt x="55" y="226"/>
                </a:lnTo>
                <a:lnTo>
                  <a:pt x="49" y="228"/>
                </a:lnTo>
                <a:lnTo>
                  <a:pt x="47" y="228"/>
                </a:lnTo>
                <a:lnTo>
                  <a:pt x="47" y="228"/>
                </a:lnTo>
                <a:lnTo>
                  <a:pt x="45" y="224"/>
                </a:lnTo>
                <a:lnTo>
                  <a:pt x="45" y="222"/>
                </a:lnTo>
                <a:lnTo>
                  <a:pt x="47" y="220"/>
                </a:lnTo>
                <a:lnTo>
                  <a:pt x="51" y="217"/>
                </a:lnTo>
                <a:lnTo>
                  <a:pt x="59" y="211"/>
                </a:lnTo>
                <a:lnTo>
                  <a:pt x="65" y="207"/>
                </a:lnTo>
                <a:lnTo>
                  <a:pt x="68" y="205"/>
                </a:lnTo>
                <a:lnTo>
                  <a:pt x="72" y="203"/>
                </a:lnTo>
                <a:lnTo>
                  <a:pt x="74" y="203"/>
                </a:lnTo>
                <a:lnTo>
                  <a:pt x="74" y="201"/>
                </a:lnTo>
                <a:lnTo>
                  <a:pt x="74" y="201"/>
                </a:lnTo>
                <a:lnTo>
                  <a:pt x="63" y="198"/>
                </a:lnTo>
                <a:lnTo>
                  <a:pt x="55" y="194"/>
                </a:lnTo>
                <a:lnTo>
                  <a:pt x="45" y="190"/>
                </a:lnTo>
                <a:lnTo>
                  <a:pt x="44" y="188"/>
                </a:lnTo>
                <a:lnTo>
                  <a:pt x="44" y="184"/>
                </a:lnTo>
                <a:lnTo>
                  <a:pt x="65" y="192"/>
                </a:lnTo>
                <a:lnTo>
                  <a:pt x="87" y="196"/>
                </a:lnTo>
                <a:lnTo>
                  <a:pt x="103" y="188"/>
                </a:lnTo>
                <a:lnTo>
                  <a:pt x="120" y="180"/>
                </a:lnTo>
                <a:lnTo>
                  <a:pt x="122" y="180"/>
                </a:lnTo>
                <a:lnTo>
                  <a:pt x="122" y="180"/>
                </a:lnTo>
                <a:lnTo>
                  <a:pt x="124" y="182"/>
                </a:lnTo>
                <a:lnTo>
                  <a:pt x="125" y="184"/>
                </a:lnTo>
                <a:lnTo>
                  <a:pt x="124" y="188"/>
                </a:lnTo>
                <a:lnTo>
                  <a:pt x="124" y="188"/>
                </a:lnTo>
                <a:lnTo>
                  <a:pt x="120" y="190"/>
                </a:lnTo>
                <a:lnTo>
                  <a:pt x="118" y="192"/>
                </a:lnTo>
                <a:lnTo>
                  <a:pt x="116" y="194"/>
                </a:lnTo>
                <a:lnTo>
                  <a:pt x="135" y="198"/>
                </a:lnTo>
                <a:lnTo>
                  <a:pt x="154" y="200"/>
                </a:lnTo>
                <a:lnTo>
                  <a:pt x="181" y="203"/>
                </a:lnTo>
                <a:lnTo>
                  <a:pt x="207" y="201"/>
                </a:lnTo>
                <a:lnTo>
                  <a:pt x="232" y="198"/>
                </a:lnTo>
                <a:lnTo>
                  <a:pt x="274" y="182"/>
                </a:lnTo>
                <a:lnTo>
                  <a:pt x="312" y="165"/>
                </a:lnTo>
                <a:lnTo>
                  <a:pt x="341" y="150"/>
                </a:lnTo>
                <a:lnTo>
                  <a:pt x="363" y="131"/>
                </a:lnTo>
                <a:lnTo>
                  <a:pt x="363" y="131"/>
                </a:lnTo>
                <a:lnTo>
                  <a:pt x="363" y="129"/>
                </a:lnTo>
                <a:lnTo>
                  <a:pt x="362" y="127"/>
                </a:lnTo>
                <a:lnTo>
                  <a:pt x="360" y="127"/>
                </a:lnTo>
                <a:lnTo>
                  <a:pt x="358" y="125"/>
                </a:lnTo>
                <a:lnTo>
                  <a:pt x="358" y="125"/>
                </a:lnTo>
                <a:lnTo>
                  <a:pt x="356" y="125"/>
                </a:lnTo>
                <a:lnTo>
                  <a:pt x="356" y="123"/>
                </a:lnTo>
                <a:lnTo>
                  <a:pt x="354" y="121"/>
                </a:lnTo>
                <a:lnTo>
                  <a:pt x="354" y="121"/>
                </a:lnTo>
                <a:lnTo>
                  <a:pt x="352" y="121"/>
                </a:lnTo>
                <a:lnTo>
                  <a:pt x="352" y="121"/>
                </a:lnTo>
                <a:lnTo>
                  <a:pt x="350" y="121"/>
                </a:lnTo>
                <a:lnTo>
                  <a:pt x="350" y="120"/>
                </a:lnTo>
                <a:lnTo>
                  <a:pt x="350" y="116"/>
                </a:lnTo>
                <a:lnTo>
                  <a:pt x="348" y="114"/>
                </a:lnTo>
                <a:lnTo>
                  <a:pt x="346" y="116"/>
                </a:lnTo>
                <a:lnTo>
                  <a:pt x="344" y="116"/>
                </a:lnTo>
                <a:lnTo>
                  <a:pt x="344" y="114"/>
                </a:lnTo>
                <a:lnTo>
                  <a:pt x="344" y="112"/>
                </a:lnTo>
                <a:lnTo>
                  <a:pt x="344" y="110"/>
                </a:lnTo>
                <a:lnTo>
                  <a:pt x="343" y="110"/>
                </a:lnTo>
                <a:lnTo>
                  <a:pt x="341" y="110"/>
                </a:lnTo>
                <a:lnTo>
                  <a:pt x="341" y="108"/>
                </a:lnTo>
                <a:lnTo>
                  <a:pt x="341" y="106"/>
                </a:lnTo>
                <a:lnTo>
                  <a:pt x="341" y="106"/>
                </a:lnTo>
                <a:lnTo>
                  <a:pt x="339" y="106"/>
                </a:lnTo>
                <a:lnTo>
                  <a:pt x="337" y="106"/>
                </a:lnTo>
                <a:lnTo>
                  <a:pt x="337" y="102"/>
                </a:lnTo>
                <a:lnTo>
                  <a:pt x="333" y="99"/>
                </a:lnTo>
                <a:lnTo>
                  <a:pt x="333" y="101"/>
                </a:lnTo>
                <a:lnTo>
                  <a:pt x="331" y="102"/>
                </a:lnTo>
                <a:lnTo>
                  <a:pt x="331" y="104"/>
                </a:lnTo>
                <a:lnTo>
                  <a:pt x="329" y="104"/>
                </a:lnTo>
                <a:lnTo>
                  <a:pt x="329" y="104"/>
                </a:lnTo>
                <a:lnTo>
                  <a:pt x="329" y="106"/>
                </a:lnTo>
                <a:lnTo>
                  <a:pt x="327" y="108"/>
                </a:lnTo>
                <a:lnTo>
                  <a:pt x="325" y="110"/>
                </a:lnTo>
                <a:lnTo>
                  <a:pt x="322" y="108"/>
                </a:lnTo>
                <a:lnTo>
                  <a:pt x="318" y="106"/>
                </a:lnTo>
                <a:lnTo>
                  <a:pt x="322" y="101"/>
                </a:lnTo>
                <a:lnTo>
                  <a:pt x="324" y="95"/>
                </a:lnTo>
                <a:lnTo>
                  <a:pt x="325" y="87"/>
                </a:lnTo>
                <a:lnTo>
                  <a:pt x="327" y="87"/>
                </a:lnTo>
                <a:lnTo>
                  <a:pt x="327" y="85"/>
                </a:lnTo>
                <a:lnTo>
                  <a:pt x="331" y="80"/>
                </a:lnTo>
                <a:lnTo>
                  <a:pt x="333" y="76"/>
                </a:lnTo>
                <a:lnTo>
                  <a:pt x="337" y="70"/>
                </a:lnTo>
                <a:lnTo>
                  <a:pt x="339" y="64"/>
                </a:lnTo>
                <a:lnTo>
                  <a:pt x="341" y="62"/>
                </a:lnTo>
                <a:lnTo>
                  <a:pt x="341" y="62"/>
                </a:lnTo>
                <a:lnTo>
                  <a:pt x="343" y="61"/>
                </a:lnTo>
                <a:lnTo>
                  <a:pt x="341" y="59"/>
                </a:lnTo>
                <a:lnTo>
                  <a:pt x="339" y="55"/>
                </a:lnTo>
                <a:lnTo>
                  <a:pt x="341" y="51"/>
                </a:lnTo>
                <a:lnTo>
                  <a:pt x="341" y="51"/>
                </a:lnTo>
                <a:lnTo>
                  <a:pt x="343" y="51"/>
                </a:lnTo>
                <a:lnTo>
                  <a:pt x="343" y="49"/>
                </a:lnTo>
                <a:lnTo>
                  <a:pt x="346" y="45"/>
                </a:lnTo>
                <a:lnTo>
                  <a:pt x="346" y="43"/>
                </a:lnTo>
                <a:lnTo>
                  <a:pt x="348" y="38"/>
                </a:lnTo>
                <a:lnTo>
                  <a:pt x="350" y="38"/>
                </a:lnTo>
                <a:lnTo>
                  <a:pt x="352" y="36"/>
                </a:lnTo>
                <a:lnTo>
                  <a:pt x="352" y="34"/>
                </a:lnTo>
                <a:lnTo>
                  <a:pt x="352" y="34"/>
                </a:lnTo>
                <a:lnTo>
                  <a:pt x="352" y="32"/>
                </a:lnTo>
                <a:lnTo>
                  <a:pt x="352" y="32"/>
                </a:lnTo>
                <a:lnTo>
                  <a:pt x="354" y="32"/>
                </a:lnTo>
                <a:lnTo>
                  <a:pt x="356" y="32"/>
                </a:lnTo>
                <a:lnTo>
                  <a:pt x="358" y="32"/>
                </a:lnTo>
                <a:lnTo>
                  <a:pt x="360" y="34"/>
                </a:lnTo>
                <a:lnTo>
                  <a:pt x="362" y="38"/>
                </a:lnTo>
                <a:lnTo>
                  <a:pt x="360" y="41"/>
                </a:lnTo>
                <a:lnTo>
                  <a:pt x="392" y="36"/>
                </a:lnTo>
                <a:lnTo>
                  <a:pt x="426" y="32"/>
                </a:lnTo>
                <a:lnTo>
                  <a:pt x="430" y="32"/>
                </a:lnTo>
                <a:lnTo>
                  <a:pt x="432" y="30"/>
                </a:lnTo>
                <a:lnTo>
                  <a:pt x="436" y="30"/>
                </a:lnTo>
                <a:lnTo>
                  <a:pt x="440" y="30"/>
                </a:lnTo>
                <a:lnTo>
                  <a:pt x="445" y="30"/>
                </a:lnTo>
                <a:lnTo>
                  <a:pt x="449" y="28"/>
                </a:lnTo>
                <a:lnTo>
                  <a:pt x="480" y="24"/>
                </a:lnTo>
                <a:lnTo>
                  <a:pt x="510" y="21"/>
                </a:lnTo>
                <a:lnTo>
                  <a:pt x="518" y="19"/>
                </a:lnTo>
                <a:lnTo>
                  <a:pt x="525" y="17"/>
                </a:lnTo>
                <a:lnTo>
                  <a:pt x="535" y="19"/>
                </a:lnTo>
                <a:lnTo>
                  <a:pt x="535" y="15"/>
                </a:lnTo>
                <a:lnTo>
                  <a:pt x="535" y="11"/>
                </a:lnTo>
                <a:lnTo>
                  <a:pt x="535" y="9"/>
                </a:lnTo>
                <a:lnTo>
                  <a:pt x="537" y="7"/>
                </a:lnTo>
                <a:lnTo>
                  <a:pt x="537" y="5"/>
                </a:lnTo>
                <a:lnTo>
                  <a:pt x="537" y="5"/>
                </a:lnTo>
                <a:lnTo>
                  <a:pt x="539" y="5"/>
                </a:lnTo>
                <a:lnTo>
                  <a:pt x="541" y="3"/>
                </a:lnTo>
                <a:lnTo>
                  <a:pt x="542" y="3"/>
                </a:lnTo>
                <a:lnTo>
                  <a:pt x="544" y="3"/>
                </a:lnTo>
                <a:lnTo>
                  <a:pt x="546" y="9"/>
                </a:lnTo>
                <a:lnTo>
                  <a:pt x="546" y="17"/>
                </a:lnTo>
                <a:lnTo>
                  <a:pt x="548" y="17"/>
                </a:lnTo>
                <a:lnTo>
                  <a:pt x="548" y="17"/>
                </a:lnTo>
                <a:lnTo>
                  <a:pt x="548" y="13"/>
                </a:lnTo>
                <a:lnTo>
                  <a:pt x="548" y="7"/>
                </a:lnTo>
                <a:lnTo>
                  <a:pt x="548" y="2"/>
                </a:lnTo>
                <a:lnTo>
                  <a:pt x="548" y="2"/>
                </a:lnTo>
                <a:lnTo>
                  <a:pt x="548" y="0"/>
                </a:lnTo>
                <a:lnTo>
                  <a:pt x="550" y="0"/>
                </a:lnTo>
                <a:lnTo>
                  <a:pt x="552" y="0"/>
                </a:lnTo>
                <a:close/>
              </a:path>
            </a:pathLst>
          </a:custGeom>
          <a:solidFill>
            <a:schemeClr val="accent2"/>
          </a:solidFill>
          <a:ln w="0">
            <a:solidFill>
              <a:schemeClr val="accent2"/>
            </a:solidFill>
            <a:prstDash val="solid"/>
            <a:round/>
          </a:ln>
        </p:spPr>
        <p:txBody>
          <a:bodyPr vert="horz" wrap="square" lIns="68580" tIns="34290" rIns="68580" bIns="34290" numCol="1" anchor="t" anchorCtr="0" compatLnSpc="1"/>
          <a:lstStyle/>
          <a:p>
            <a:endParaRPr lang="zh-CN" altLang="en-US"/>
          </a:p>
        </p:txBody>
      </p:sp>
      <p:sp>
        <p:nvSpPr>
          <p:cNvPr id="7" name="Freeform 72"/>
          <p:cNvSpPr>
            <a:spLocks noEditPoints="1"/>
          </p:cNvSpPr>
          <p:nvPr/>
        </p:nvSpPr>
        <p:spPr bwMode="auto">
          <a:xfrm>
            <a:off x="3606426" y="1705145"/>
            <a:ext cx="1610050" cy="1319033"/>
          </a:xfrm>
          <a:custGeom>
            <a:avLst/>
            <a:gdLst>
              <a:gd name="T0" fmla="*/ 327 w 558"/>
              <a:gd name="T1" fmla="*/ 198 h 457"/>
              <a:gd name="T2" fmla="*/ 472 w 558"/>
              <a:gd name="T3" fmla="*/ 158 h 457"/>
              <a:gd name="T4" fmla="*/ 53 w 558"/>
              <a:gd name="T5" fmla="*/ 421 h 457"/>
              <a:gd name="T6" fmla="*/ 45 w 558"/>
              <a:gd name="T7" fmla="*/ 306 h 457"/>
              <a:gd name="T8" fmla="*/ 356 w 558"/>
              <a:gd name="T9" fmla="*/ 186 h 457"/>
              <a:gd name="T10" fmla="*/ 386 w 558"/>
              <a:gd name="T11" fmla="*/ 179 h 457"/>
              <a:gd name="T12" fmla="*/ 453 w 558"/>
              <a:gd name="T13" fmla="*/ 162 h 457"/>
              <a:gd name="T14" fmla="*/ 343 w 558"/>
              <a:gd name="T15" fmla="*/ 192 h 457"/>
              <a:gd name="T16" fmla="*/ 87 w 558"/>
              <a:gd name="T17" fmla="*/ 407 h 457"/>
              <a:gd name="T18" fmla="*/ 165 w 558"/>
              <a:gd name="T19" fmla="*/ 392 h 457"/>
              <a:gd name="T20" fmla="*/ 127 w 558"/>
              <a:gd name="T21" fmla="*/ 413 h 457"/>
              <a:gd name="T22" fmla="*/ 501 w 558"/>
              <a:gd name="T23" fmla="*/ 160 h 457"/>
              <a:gd name="T24" fmla="*/ 464 w 558"/>
              <a:gd name="T25" fmla="*/ 156 h 457"/>
              <a:gd name="T26" fmla="*/ 276 w 558"/>
              <a:gd name="T27" fmla="*/ 217 h 457"/>
              <a:gd name="T28" fmla="*/ 436 w 558"/>
              <a:gd name="T29" fmla="*/ 160 h 457"/>
              <a:gd name="T30" fmla="*/ 164 w 558"/>
              <a:gd name="T31" fmla="*/ 405 h 457"/>
              <a:gd name="T32" fmla="*/ 360 w 558"/>
              <a:gd name="T33" fmla="*/ 185 h 457"/>
              <a:gd name="T34" fmla="*/ 112 w 558"/>
              <a:gd name="T35" fmla="*/ 424 h 457"/>
              <a:gd name="T36" fmla="*/ 247 w 558"/>
              <a:gd name="T37" fmla="*/ 278 h 457"/>
              <a:gd name="T38" fmla="*/ 405 w 558"/>
              <a:gd name="T39" fmla="*/ 158 h 457"/>
              <a:gd name="T40" fmla="*/ 306 w 558"/>
              <a:gd name="T41" fmla="*/ 190 h 457"/>
              <a:gd name="T42" fmla="*/ 80 w 558"/>
              <a:gd name="T43" fmla="*/ 411 h 457"/>
              <a:gd name="T44" fmla="*/ 57 w 558"/>
              <a:gd name="T45" fmla="*/ 388 h 457"/>
              <a:gd name="T46" fmla="*/ 329 w 558"/>
              <a:gd name="T47" fmla="*/ 177 h 457"/>
              <a:gd name="T48" fmla="*/ 379 w 558"/>
              <a:gd name="T49" fmla="*/ 181 h 457"/>
              <a:gd name="T50" fmla="*/ 531 w 558"/>
              <a:gd name="T51" fmla="*/ 44 h 457"/>
              <a:gd name="T52" fmla="*/ 139 w 558"/>
              <a:gd name="T53" fmla="*/ 400 h 457"/>
              <a:gd name="T54" fmla="*/ 259 w 558"/>
              <a:gd name="T55" fmla="*/ 245 h 457"/>
              <a:gd name="T56" fmla="*/ 42 w 558"/>
              <a:gd name="T57" fmla="*/ 339 h 457"/>
              <a:gd name="T58" fmla="*/ 112 w 558"/>
              <a:gd name="T59" fmla="*/ 363 h 457"/>
              <a:gd name="T60" fmla="*/ 183 w 558"/>
              <a:gd name="T61" fmla="*/ 384 h 457"/>
              <a:gd name="T62" fmla="*/ 211 w 558"/>
              <a:gd name="T63" fmla="*/ 312 h 457"/>
              <a:gd name="T64" fmla="*/ 45 w 558"/>
              <a:gd name="T65" fmla="*/ 289 h 457"/>
              <a:gd name="T66" fmla="*/ 141 w 558"/>
              <a:gd name="T67" fmla="*/ 362 h 457"/>
              <a:gd name="T68" fmla="*/ 85 w 558"/>
              <a:gd name="T69" fmla="*/ 301 h 457"/>
              <a:gd name="T70" fmla="*/ 91 w 558"/>
              <a:gd name="T71" fmla="*/ 263 h 457"/>
              <a:gd name="T72" fmla="*/ 127 w 558"/>
              <a:gd name="T73" fmla="*/ 263 h 457"/>
              <a:gd name="T74" fmla="*/ 171 w 558"/>
              <a:gd name="T75" fmla="*/ 207 h 457"/>
              <a:gd name="T76" fmla="*/ 125 w 558"/>
              <a:gd name="T77" fmla="*/ 280 h 457"/>
              <a:gd name="T78" fmla="*/ 74 w 558"/>
              <a:gd name="T79" fmla="*/ 274 h 457"/>
              <a:gd name="T80" fmla="*/ 196 w 558"/>
              <a:gd name="T81" fmla="*/ 287 h 457"/>
              <a:gd name="T82" fmla="*/ 493 w 558"/>
              <a:gd name="T83" fmla="*/ 141 h 457"/>
              <a:gd name="T84" fmla="*/ 470 w 558"/>
              <a:gd name="T85" fmla="*/ 122 h 457"/>
              <a:gd name="T86" fmla="*/ 407 w 558"/>
              <a:gd name="T87" fmla="*/ 87 h 457"/>
              <a:gd name="T88" fmla="*/ 358 w 558"/>
              <a:gd name="T89" fmla="*/ 68 h 457"/>
              <a:gd name="T90" fmla="*/ 409 w 558"/>
              <a:gd name="T91" fmla="*/ 80 h 457"/>
              <a:gd name="T92" fmla="*/ 472 w 558"/>
              <a:gd name="T93" fmla="*/ 106 h 457"/>
              <a:gd name="T94" fmla="*/ 508 w 558"/>
              <a:gd name="T95" fmla="*/ 40 h 457"/>
              <a:gd name="T96" fmla="*/ 527 w 558"/>
              <a:gd name="T97" fmla="*/ 30 h 457"/>
              <a:gd name="T98" fmla="*/ 423 w 558"/>
              <a:gd name="T99" fmla="*/ 13 h 457"/>
              <a:gd name="T100" fmla="*/ 293 w 558"/>
              <a:gd name="T101" fmla="*/ 40 h 457"/>
              <a:gd name="T102" fmla="*/ 546 w 558"/>
              <a:gd name="T103" fmla="*/ 13 h 457"/>
              <a:gd name="T104" fmla="*/ 514 w 558"/>
              <a:gd name="T105" fmla="*/ 169 h 457"/>
              <a:gd name="T106" fmla="*/ 426 w 558"/>
              <a:gd name="T107" fmla="*/ 186 h 457"/>
              <a:gd name="T108" fmla="*/ 377 w 558"/>
              <a:gd name="T109" fmla="*/ 194 h 457"/>
              <a:gd name="T110" fmla="*/ 247 w 558"/>
              <a:gd name="T111" fmla="*/ 314 h 457"/>
              <a:gd name="T112" fmla="*/ 221 w 558"/>
              <a:gd name="T113" fmla="*/ 398 h 457"/>
              <a:gd name="T114" fmla="*/ 80 w 558"/>
              <a:gd name="T115" fmla="*/ 445 h 457"/>
              <a:gd name="T116" fmla="*/ 47 w 558"/>
              <a:gd name="T117" fmla="*/ 443 h 457"/>
              <a:gd name="T118" fmla="*/ 9 w 558"/>
              <a:gd name="T119" fmla="*/ 388 h 457"/>
              <a:gd name="T120" fmla="*/ 26 w 558"/>
              <a:gd name="T121" fmla="*/ 198 h 457"/>
              <a:gd name="T122" fmla="*/ 51 w 558"/>
              <a:gd name="T123" fmla="*/ 162 h 457"/>
              <a:gd name="T124" fmla="*/ 127 w 558"/>
              <a:gd name="T125" fmla="*/ 164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58" h="457">
                <a:moveTo>
                  <a:pt x="493" y="99"/>
                </a:moveTo>
                <a:lnTo>
                  <a:pt x="495" y="97"/>
                </a:lnTo>
                <a:lnTo>
                  <a:pt x="495" y="97"/>
                </a:lnTo>
                <a:lnTo>
                  <a:pt x="495" y="95"/>
                </a:lnTo>
                <a:lnTo>
                  <a:pt x="495" y="95"/>
                </a:lnTo>
                <a:lnTo>
                  <a:pt x="493" y="95"/>
                </a:lnTo>
                <a:lnTo>
                  <a:pt x="493" y="99"/>
                </a:lnTo>
                <a:close/>
                <a:moveTo>
                  <a:pt x="40" y="390"/>
                </a:moveTo>
                <a:lnTo>
                  <a:pt x="42" y="390"/>
                </a:lnTo>
                <a:lnTo>
                  <a:pt x="42" y="392"/>
                </a:lnTo>
                <a:lnTo>
                  <a:pt x="42" y="392"/>
                </a:lnTo>
                <a:lnTo>
                  <a:pt x="44" y="392"/>
                </a:lnTo>
                <a:lnTo>
                  <a:pt x="42" y="392"/>
                </a:lnTo>
                <a:lnTo>
                  <a:pt x="42" y="390"/>
                </a:lnTo>
                <a:lnTo>
                  <a:pt x="40" y="390"/>
                </a:lnTo>
                <a:close/>
                <a:moveTo>
                  <a:pt x="396" y="175"/>
                </a:moveTo>
                <a:lnTo>
                  <a:pt x="398" y="175"/>
                </a:lnTo>
                <a:lnTo>
                  <a:pt x="398" y="175"/>
                </a:lnTo>
                <a:lnTo>
                  <a:pt x="398" y="175"/>
                </a:lnTo>
                <a:lnTo>
                  <a:pt x="398" y="175"/>
                </a:lnTo>
                <a:lnTo>
                  <a:pt x="398" y="173"/>
                </a:lnTo>
                <a:lnTo>
                  <a:pt x="398" y="173"/>
                </a:lnTo>
                <a:lnTo>
                  <a:pt x="398" y="173"/>
                </a:lnTo>
                <a:lnTo>
                  <a:pt x="396" y="173"/>
                </a:lnTo>
                <a:lnTo>
                  <a:pt x="396" y="175"/>
                </a:lnTo>
                <a:lnTo>
                  <a:pt x="396" y="175"/>
                </a:lnTo>
                <a:close/>
                <a:moveTo>
                  <a:pt x="329" y="196"/>
                </a:moveTo>
                <a:lnTo>
                  <a:pt x="327" y="198"/>
                </a:lnTo>
                <a:lnTo>
                  <a:pt x="327" y="198"/>
                </a:lnTo>
                <a:lnTo>
                  <a:pt x="329" y="198"/>
                </a:lnTo>
                <a:lnTo>
                  <a:pt x="331" y="196"/>
                </a:lnTo>
                <a:lnTo>
                  <a:pt x="329" y="196"/>
                </a:lnTo>
                <a:close/>
                <a:moveTo>
                  <a:pt x="63" y="426"/>
                </a:moveTo>
                <a:lnTo>
                  <a:pt x="63" y="424"/>
                </a:lnTo>
                <a:lnTo>
                  <a:pt x="63" y="424"/>
                </a:lnTo>
                <a:lnTo>
                  <a:pt x="61" y="423"/>
                </a:lnTo>
                <a:lnTo>
                  <a:pt x="61" y="424"/>
                </a:lnTo>
                <a:lnTo>
                  <a:pt x="61" y="426"/>
                </a:lnTo>
                <a:lnTo>
                  <a:pt x="63" y="426"/>
                </a:lnTo>
                <a:close/>
                <a:moveTo>
                  <a:pt x="520" y="103"/>
                </a:moveTo>
                <a:lnTo>
                  <a:pt x="518" y="105"/>
                </a:lnTo>
                <a:lnTo>
                  <a:pt x="518" y="106"/>
                </a:lnTo>
                <a:lnTo>
                  <a:pt x="520" y="105"/>
                </a:lnTo>
                <a:lnTo>
                  <a:pt x="520" y="103"/>
                </a:lnTo>
                <a:lnTo>
                  <a:pt x="520" y="99"/>
                </a:lnTo>
                <a:lnTo>
                  <a:pt x="520" y="101"/>
                </a:lnTo>
                <a:lnTo>
                  <a:pt x="520" y="103"/>
                </a:lnTo>
                <a:close/>
                <a:moveTo>
                  <a:pt x="55" y="316"/>
                </a:moveTo>
                <a:lnTo>
                  <a:pt x="53" y="314"/>
                </a:lnTo>
                <a:lnTo>
                  <a:pt x="51" y="312"/>
                </a:lnTo>
                <a:lnTo>
                  <a:pt x="49" y="310"/>
                </a:lnTo>
                <a:lnTo>
                  <a:pt x="51" y="312"/>
                </a:lnTo>
                <a:lnTo>
                  <a:pt x="53" y="314"/>
                </a:lnTo>
                <a:lnTo>
                  <a:pt x="55" y="316"/>
                </a:lnTo>
                <a:close/>
                <a:moveTo>
                  <a:pt x="470" y="162"/>
                </a:moveTo>
                <a:lnTo>
                  <a:pt x="472" y="158"/>
                </a:lnTo>
                <a:lnTo>
                  <a:pt x="470" y="158"/>
                </a:lnTo>
                <a:lnTo>
                  <a:pt x="470" y="158"/>
                </a:lnTo>
                <a:lnTo>
                  <a:pt x="470" y="160"/>
                </a:lnTo>
                <a:lnTo>
                  <a:pt x="468" y="160"/>
                </a:lnTo>
                <a:lnTo>
                  <a:pt x="470" y="162"/>
                </a:lnTo>
                <a:close/>
                <a:moveTo>
                  <a:pt x="423" y="173"/>
                </a:moveTo>
                <a:lnTo>
                  <a:pt x="424" y="173"/>
                </a:lnTo>
                <a:lnTo>
                  <a:pt x="424" y="171"/>
                </a:lnTo>
                <a:lnTo>
                  <a:pt x="424" y="169"/>
                </a:lnTo>
                <a:lnTo>
                  <a:pt x="424" y="167"/>
                </a:lnTo>
                <a:lnTo>
                  <a:pt x="423" y="167"/>
                </a:lnTo>
                <a:lnTo>
                  <a:pt x="423" y="173"/>
                </a:lnTo>
                <a:close/>
                <a:moveTo>
                  <a:pt x="66" y="430"/>
                </a:moveTo>
                <a:lnTo>
                  <a:pt x="66" y="430"/>
                </a:lnTo>
                <a:lnTo>
                  <a:pt x="66" y="430"/>
                </a:lnTo>
                <a:lnTo>
                  <a:pt x="66" y="430"/>
                </a:lnTo>
                <a:lnTo>
                  <a:pt x="68" y="432"/>
                </a:lnTo>
                <a:lnTo>
                  <a:pt x="68" y="432"/>
                </a:lnTo>
                <a:lnTo>
                  <a:pt x="70" y="432"/>
                </a:lnTo>
                <a:lnTo>
                  <a:pt x="70" y="430"/>
                </a:lnTo>
                <a:lnTo>
                  <a:pt x="68" y="430"/>
                </a:lnTo>
                <a:lnTo>
                  <a:pt x="66" y="430"/>
                </a:lnTo>
                <a:close/>
                <a:moveTo>
                  <a:pt x="59" y="424"/>
                </a:moveTo>
                <a:lnTo>
                  <a:pt x="59" y="424"/>
                </a:lnTo>
                <a:lnTo>
                  <a:pt x="57" y="423"/>
                </a:lnTo>
                <a:lnTo>
                  <a:pt x="55" y="421"/>
                </a:lnTo>
                <a:lnTo>
                  <a:pt x="55" y="421"/>
                </a:lnTo>
                <a:lnTo>
                  <a:pt x="53" y="421"/>
                </a:lnTo>
                <a:lnTo>
                  <a:pt x="53" y="421"/>
                </a:lnTo>
                <a:lnTo>
                  <a:pt x="55" y="423"/>
                </a:lnTo>
                <a:lnTo>
                  <a:pt x="57" y="424"/>
                </a:lnTo>
                <a:lnTo>
                  <a:pt x="59" y="424"/>
                </a:lnTo>
                <a:close/>
                <a:moveTo>
                  <a:pt x="463" y="162"/>
                </a:moveTo>
                <a:lnTo>
                  <a:pt x="461" y="164"/>
                </a:lnTo>
                <a:lnTo>
                  <a:pt x="461" y="165"/>
                </a:lnTo>
                <a:lnTo>
                  <a:pt x="461" y="165"/>
                </a:lnTo>
                <a:lnTo>
                  <a:pt x="463" y="164"/>
                </a:lnTo>
                <a:lnTo>
                  <a:pt x="463" y="158"/>
                </a:lnTo>
                <a:lnTo>
                  <a:pt x="463" y="160"/>
                </a:lnTo>
                <a:lnTo>
                  <a:pt x="463" y="160"/>
                </a:lnTo>
                <a:lnTo>
                  <a:pt x="463" y="162"/>
                </a:lnTo>
                <a:close/>
                <a:moveTo>
                  <a:pt x="470" y="95"/>
                </a:moveTo>
                <a:lnTo>
                  <a:pt x="470" y="95"/>
                </a:lnTo>
                <a:lnTo>
                  <a:pt x="470" y="99"/>
                </a:lnTo>
                <a:lnTo>
                  <a:pt x="470" y="101"/>
                </a:lnTo>
                <a:lnTo>
                  <a:pt x="472" y="103"/>
                </a:lnTo>
                <a:lnTo>
                  <a:pt x="472" y="101"/>
                </a:lnTo>
                <a:lnTo>
                  <a:pt x="472" y="97"/>
                </a:lnTo>
                <a:lnTo>
                  <a:pt x="472" y="95"/>
                </a:lnTo>
                <a:lnTo>
                  <a:pt x="472" y="95"/>
                </a:lnTo>
                <a:lnTo>
                  <a:pt x="470" y="95"/>
                </a:lnTo>
                <a:lnTo>
                  <a:pt x="470" y="95"/>
                </a:lnTo>
                <a:close/>
                <a:moveTo>
                  <a:pt x="51" y="310"/>
                </a:moveTo>
                <a:lnTo>
                  <a:pt x="51" y="310"/>
                </a:lnTo>
                <a:lnTo>
                  <a:pt x="53" y="308"/>
                </a:lnTo>
                <a:lnTo>
                  <a:pt x="45" y="306"/>
                </a:lnTo>
                <a:lnTo>
                  <a:pt x="47" y="308"/>
                </a:lnTo>
                <a:lnTo>
                  <a:pt x="49" y="308"/>
                </a:lnTo>
                <a:lnTo>
                  <a:pt x="51" y="310"/>
                </a:lnTo>
                <a:close/>
                <a:moveTo>
                  <a:pt x="259" y="236"/>
                </a:moveTo>
                <a:lnTo>
                  <a:pt x="257" y="236"/>
                </a:lnTo>
                <a:lnTo>
                  <a:pt x="257" y="238"/>
                </a:lnTo>
                <a:lnTo>
                  <a:pt x="257" y="238"/>
                </a:lnTo>
                <a:lnTo>
                  <a:pt x="259" y="240"/>
                </a:lnTo>
                <a:lnTo>
                  <a:pt x="261" y="238"/>
                </a:lnTo>
                <a:lnTo>
                  <a:pt x="261" y="238"/>
                </a:lnTo>
                <a:lnTo>
                  <a:pt x="259" y="236"/>
                </a:lnTo>
                <a:lnTo>
                  <a:pt x="259" y="234"/>
                </a:lnTo>
                <a:lnTo>
                  <a:pt x="259" y="234"/>
                </a:lnTo>
                <a:lnTo>
                  <a:pt x="259" y="236"/>
                </a:lnTo>
                <a:close/>
                <a:moveTo>
                  <a:pt x="118" y="398"/>
                </a:moveTo>
                <a:lnTo>
                  <a:pt x="116" y="398"/>
                </a:lnTo>
                <a:lnTo>
                  <a:pt x="116" y="400"/>
                </a:lnTo>
                <a:lnTo>
                  <a:pt x="120" y="402"/>
                </a:lnTo>
                <a:lnTo>
                  <a:pt x="122" y="405"/>
                </a:lnTo>
                <a:lnTo>
                  <a:pt x="120" y="400"/>
                </a:lnTo>
                <a:lnTo>
                  <a:pt x="120" y="398"/>
                </a:lnTo>
                <a:lnTo>
                  <a:pt x="118" y="398"/>
                </a:lnTo>
                <a:lnTo>
                  <a:pt x="118" y="398"/>
                </a:lnTo>
                <a:close/>
                <a:moveTo>
                  <a:pt x="354" y="183"/>
                </a:moveTo>
                <a:lnTo>
                  <a:pt x="354" y="185"/>
                </a:lnTo>
                <a:lnTo>
                  <a:pt x="354" y="186"/>
                </a:lnTo>
                <a:lnTo>
                  <a:pt x="354" y="186"/>
                </a:lnTo>
                <a:lnTo>
                  <a:pt x="356" y="186"/>
                </a:lnTo>
                <a:lnTo>
                  <a:pt x="358" y="186"/>
                </a:lnTo>
                <a:lnTo>
                  <a:pt x="356" y="185"/>
                </a:lnTo>
                <a:lnTo>
                  <a:pt x="356" y="183"/>
                </a:lnTo>
                <a:lnTo>
                  <a:pt x="354" y="179"/>
                </a:lnTo>
                <a:lnTo>
                  <a:pt x="354" y="181"/>
                </a:lnTo>
                <a:lnTo>
                  <a:pt x="354" y="183"/>
                </a:lnTo>
                <a:close/>
                <a:moveTo>
                  <a:pt x="55" y="356"/>
                </a:moveTo>
                <a:lnTo>
                  <a:pt x="51" y="352"/>
                </a:lnTo>
                <a:lnTo>
                  <a:pt x="45" y="348"/>
                </a:lnTo>
                <a:lnTo>
                  <a:pt x="40" y="344"/>
                </a:lnTo>
                <a:lnTo>
                  <a:pt x="45" y="350"/>
                </a:lnTo>
                <a:lnTo>
                  <a:pt x="49" y="354"/>
                </a:lnTo>
                <a:lnTo>
                  <a:pt x="55" y="356"/>
                </a:lnTo>
                <a:close/>
                <a:moveTo>
                  <a:pt x="105" y="403"/>
                </a:moveTo>
                <a:lnTo>
                  <a:pt x="105" y="403"/>
                </a:lnTo>
                <a:lnTo>
                  <a:pt x="105" y="403"/>
                </a:lnTo>
                <a:lnTo>
                  <a:pt x="106" y="405"/>
                </a:lnTo>
                <a:lnTo>
                  <a:pt x="108" y="409"/>
                </a:lnTo>
                <a:lnTo>
                  <a:pt x="110" y="409"/>
                </a:lnTo>
                <a:lnTo>
                  <a:pt x="108" y="407"/>
                </a:lnTo>
                <a:lnTo>
                  <a:pt x="108" y="405"/>
                </a:lnTo>
                <a:lnTo>
                  <a:pt x="108" y="403"/>
                </a:lnTo>
                <a:lnTo>
                  <a:pt x="106" y="402"/>
                </a:lnTo>
                <a:lnTo>
                  <a:pt x="105" y="402"/>
                </a:lnTo>
                <a:lnTo>
                  <a:pt x="105" y="403"/>
                </a:lnTo>
                <a:close/>
                <a:moveTo>
                  <a:pt x="384" y="169"/>
                </a:moveTo>
                <a:lnTo>
                  <a:pt x="384" y="181"/>
                </a:lnTo>
                <a:lnTo>
                  <a:pt x="386" y="179"/>
                </a:lnTo>
                <a:lnTo>
                  <a:pt x="388" y="179"/>
                </a:lnTo>
                <a:lnTo>
                  <a:pt x="386" y="173"/>
                </a:lnTo>
                <a:lnTo>
                  <a:pt x="384" y="169"/>
                </a:lnTo>
                <a:close/>
                <a:moveTo>
                  <a:pt x="177" y="196"/>
                </a:moveTo>
                <a:lnTo>
                  <a:pt x="175" y="196"/>
                </a:lnTo>
                <a:lnTo>
                  <a:pt x="175" y="194"/>
                </a:lnTo>
                <a:lnTo>
                  <a:pt x="175" y="192"/>
                </a:lnTo>
                <a:lnTo>
                  <a:pt x="177" y="190"/>
                </a:lnTo>
                <a:lnTo>
                  <a:pt x="175" y="190"/>
                </a:lnTo>
                <a:lnTo>
                  <a:pt x="177" y="188"/>
                </a:lnTo>
                <a:lnTo>
                  <a:pt x="177" y="188"/>
                </a:lnTo>
                <a:lnTo>
                  <a:pt x="179" y="188"/>
                </a:lnTo>
                <a:lnTo>
                  <a:pt x="181" y="188"/>
                </a:lnTo>
                <a:lnTo>
                  <a:pt x="179" y="188"/>
                </a:lnTo>
                <a:lnTo>
                  <a:pt x="179" y="188"/>
                </a:lnTo>
                <a:lnTo>
                  <a:pt x="179" y="190"/>
                </a:lnTo>
                <a:lnTo>
                  <a:pt x="179" y="192"/>
                </a:lnTo>
                <a:lnTo>
                  <a:pt x="177" y="194"/>
                </a:lnTo>
                <a:lnTo>
                  <a:pt x="177" y="196"/>
                </a:lnTo>
                <a:close/>
                <a:moveTo>
                  <a:pt x="314" y="198"/>
                </a:moveTo>
                <a:lnTo>
                  <a:pt x="314" y="198"/>
                </a:lnTo>
                <a:lnTo>
                  <a:pt x="314" y="209"/>
                </a:lnTo>
                <a:lnTo>
                  <a:pt x="316" y="207"/>
                </a:lnTo>
                <a:lnTo>
                  <a:pt x="318" y="207"/>
                </a:lnTo>
                <a:lnTo>
                  <a:pt x="318" y="205"/>
                </a:lnTo>
                <a:lnTo>
                  <a:pt x="314" y="198"/>
                </a:lnTo>
                <a:lnTo>
                  <a:pt x="314" y="198"/>
                </a:lnTo>
                <a:close/>
                <a:moveTo>
                  <a:pt x="453" y="162"/>
                </a:moveTo>
                <a:lnTo>
                  <a:pt x="451" y="169"/>
                </a:lnTo>
                <a:lnTo>
                  <a:pt x="449" y="173"/>
                </a:lnTo>
                <a:lnTo>
                  <a:pt x="451" y="175"/>
                </a:lnTo>
                <a:lnTo>
                  <a:pt x="455" y="175"/>
                </a:lnTo>
                <a:lnTo>
                  <a:pt x="453" y="169"/>
                </a:lnTo>
                <a:lnTo>
                  <a:pt x="453" y="162"/>
                </a:lnTo>
                <a:close/>
                <a:moveTo>
                  <a:pt x="299" y="207"/>
                </a:moveTo>
                <a:lnTo>
                  <a:pt x="299" y="207"/>
                </a:lnTo>
                <a:lnTo>
                  <a:pt x="299" y="209"/>
                </a:lnTo>
                <a:lnTo>
                  <a:pt x="297" y="209"/>
                </a:lnTo>
                <a:lnTo>
                  <a:pt x="299" y="209"/>
                </a:lnTo>
                <a:lnTo>
                  <a:pt x="299" y="211"/>
                </a:lnTo>
                <a:lnTo>
                  <a:pt x="299" y="211"/>
                </a:lnTo>
                <a:lnTo>
                  <a:pt x="301" y="211"/>
                </a:lnTo>
                <a:lnTo>
                  <a:pt x="301" y="217"/>
                </a:lnTo>
                <a:lnTo>
                  <a:pt x="303" y="215"/>
                </a:lnTo>
                <a:lnTo>
                  <a:pt x="304" y="215"/>
                </a:lnTo>
                <a:lnTo>
                  <a:pt x="306" y="213"/>
                </a:lnTo>
                <a:lnTo>
                  <a:pt x="303" y="211"/>
                </a:lnTo>
                <a:lnTo>
                  <a:pt x="301" y="209"/>
                </a:lnTo>
                <a:lnTo>
                  <a:pt x="301" y="207"/>
                </a:lnTo>
                <a:lnTo>
                  <a:pt x="299" y="207"/>
                </a:lnTo>
                <a:lnTo>
                  <a:pt x="299" y="205"/>
                </a:lnTo>
                <a:lnTo>
                  <a:pt x="299" y="207"/>
                </a:lnTo>
                <a:close/>
                <a:moveTo>
                  <a:pt x="343" y="185"/>
                </a:moveTo>
                <a:lnTo>
                  <a:pt x="343" y="188"/>
                </a:lnTo>
                <a:lnTo>
                  <a:pt x="343" y="190"/>
                </a:lnTo>
                <a:lnTo>
                  <a:pt x="343" y="192"/>
                </a:lnTo>
                <a:lnTo>
                  <a:pt x="344" y="192"/>
                </a:lnTo>
                <a:lnTo>
                  <a:pt x="346" y="192"/>
                </a:lnTo>
                <a:lnTo>
                  <a:pt x="348" y="190"/>
                </a:lnTo>
                <a:lnTo>
                  <a:pt x="344" y="186"/>
                </a:lnTo>
                <a:lnTo>
                  <a:pt x="343" y="181"/>
                </a:lnTo>
                <a:lnTo>
                  <a:pt x="343" y="183"/>
                </a:lnTo>
                <a:lnTo>
                  <a:pt x="343" y="185"/>
                </a:lnTo>
                <a:close/>
                <a:moveTo>
                  <a:pt x="68" y="415"/>
                </a:moveTo>
                <a:lnTo>
                  <a:pt x="80" y="424"/>
                </a:lnTo>
                <a:lnTo>
                  <a:pt x="89" y="432"/>
                </a:lnTo>
                <a:lnTo>
                  <a:pt x="78" y="421"/>
                </a:lnTo>
                <a:lnTo>
                  <a:pt x="76" y="419"/>
                </a:lnTo>
                <a:lnTo>
                  <a:pt x="72" y="417"/>
                </a:lnTo>
                <a:lnTo>
                  <a:pt x="70" y="415"/>
                </a:lnTo>
                <a:lnTo>
                  <a:pt x="68" y="415"/>
                </a:lnTo>
                <a:close/>
                <a:moveTo>
                  <a:pt x="457" y="156"/>
                </a:moveTo>
                <a:lnTo>
                  <a:pt x="457" y="156"/>
                </a:lnTo>
                <a:lnTo>
                  <a:pt x="455" y="158"/>
                </a:lnTo>
                <a:lnTo>
                  <a:pt x="457" y="160"/>
                </a:lnTo>
                <a:lnTo>
                  <a:pt x="457" y="164"/>
                </a:lnTo>
                <a:lnTo>
                  <a:pt x="457" y="167"/>
                </a:lnTo>
                <a:lnTo>
                  <a:pt x="459" y="162"/>
                </a:lnTo>
                <a:lnTo>
                  <a:pt x="461" y="156"/>
                </a:lnTo>
                <a:lnTo>
                  <a:pt x="459" y="156"/>
                </a:lnTo>
                <a:lnTo>
                  <a:pt x="457" y="156"/>
                </a:lnTo>
                <a:close/>
                <a:moveTo>
                  <a:pt x="91" y="407"/>
                </a:moveTo>
                <a:lnTo>
                  <a:pt x="89" y="407"/>
                </a:lnTo>
                <a:lnTo>
                  <a:pt x="87" y="407"/>
                </a:lnTo>
                <a:lnTo>
                  <a:pt x="97" y="415"/>
                </a:lnTo>
                <a:lnTo>
                  <a:pt x="97" y="417"/>
                </a:lnTo>
                <a:lnTo>
                  <a:pt x="99" y="417"/>
                </a:lnTo>
                <a:lnTo>
                  <a:pt x="101" y="419"/>
                </a:lnTo>
                <a:lnTo>
                  <a:pt x="101" y="419"/>
                </a:lnTo>
                <a:lnTo>
                  <a:pt x="97" y="415"/>
                </a:lnTo>
                <a:lnTo>
                  <a:pt x="95" y="411"/>
                </a:lnTo>
                <a:lnTo>
                  <a:pt x="93" y="407"/>
                </a:lnTo>
                <a:lnTo>
                  <a:pt x="93" y="407"/>
                </a:lnTo>
                <a:lnTo>
                  <a:pt x="91" y="407"/>
                </a:lnTo>
                <a:lnTo>
                  <a:pt x="91" y="407"/>
                </a:lnTo>
                <a:close/>
                <a:moveTo>
                  <a:pt x="419" y="160"/>
                </a:moveTo>
                <a:lnTo>
                  <a:pt x="417" y="164"/>
                </a:lnTo>
                <a:lnTo>
                  <a:pt x="417" y="167"/>
                </a:lnTo>
                <a:lnTo>
                  <a:pt x="417" y="167"/>
                </a:lnTo>
                <a:lnTo>
                  <a:pt x="417" y="169"/>
                </a:lnTo>
                <a:lnTo>
                  <a:pt x="417" y="171"/>
                </a:lnTo>
                <a:lnTo>
                  <a:pt x="417" y="171"/>
                </a:lnTo>
                <a:lnTo>
                  <a:pt x="417" y="171"/>
                </a:lnTo>
                <a:lnTo>
                  <a:pt x="419" y="171"/>
                </a:lnTo>
                <a:lnTo>
                  <a:pt x="419" y="171"/>
                </a:lnTo>
                <a:lnTo>
                  <a:pt x="421" y="165"/>
                </a:lnTo>
                <a:lnTo>
                  <a:pt x="421" y="158"/>
                </a:lnTo>
                <a:lnTo>
                  <a:pt x="421" y="156"/>
                </a:lnTo>
                <a:lnTo>
                  <a:pt x="419" y="156"/>
                </a:lnTo>
                <a:lnTo>
                  <a:pt x="419" y="158"/>
                </a:lnTo>
                <a:lnTo>
                  <a:pt x="419" y="160"/>
                </a:lnTo>
                <a:close/>
                <a:moveTo>
                  <a:pt x="165" y="392"/>
                </a:moveTo>
                <a:lnTo>
                  <a:pt x="169" y="402"/>
                </a:lnTo>
                <a:lnTo>
                  <a:pt x="171" y="402"/>
                </a:lnTo>
                <a:lnTo>
                  <a:pt x="175" y="402"/>
                </a:lnTo>
                <a:lnTo>
                  <a:pt x="173" y="398"/>
                </a:lnTo>
                <a:lnTo>
                  <a:pt x="171" y="398"/>
                </a:lnTo>
                <a:lnTo>
                  <a:pt x="169" y="396"/>
                </a:lnTo>
                <a:lnTo>
                  <a:pt x="169" y="394"/>
                </a:lnTo>
                <a:lnTo>
                  <a:pt x="167" y="392"/>
                </a:lnTo>
                <a:lnTo>
                  <a:pt x="165" y="392"/>
                </a:lnTo>
                <a:lnTo>
                  <a:pt x="165" y="392"/>
                </a:lnTo>
                <a:close/>
                <a:moveTo>
                  <a:pt x="411" y="162"/>
                </a:moveTo>
                <a:lnTo>
                  <a:pt x="409" y="173"/>
                </a:lnTo>
                <a:lnTo>
                  <a:pt x="413" y="173"/>
                </a:lnTo>
                <a:lnTo>
                  <a:pt x="415" y="173"/>
                </a:lnTo>
                <a:lnTo>
                  <a:pt x="413" y="167"/>
                </a:lnTo>
                <a:lnTo>
                  <a:pt x="413" y="162"/>
                </a:lnTo>
                <a:lnTo>
                  <a:pt x="413" y="156"/>
                </a:lnTo>
                <a:lnTo>
                  <a:pt x="411" y="160"/>
                </a:lnTo>
                <a:lnTo>
                  <a:pt x="411" y="162"/>
                </a:lnTo>
                <a:close/>
                <a:moveTo>
                  <a:pt x="129" y="405"/>
                </a:moveTo>
                <a:lnTo>
                  <a:pt x="129" y="405"/>
                </a:lnTo>
                <a:lnTo>
                  <a:pt x="129" y="403"/>
                </a:lnTo>
                <a:lnTo>
                  <a:pt x="127" y="403"/>
                </a:lnTo>
                <a:lnTo>
                  <a:pt x="125" y="402"/>
                </a:lnTo>
                <a:lnTo>
                  <a:pt x="125" y="402"/>
                </a:lnTo>
                <a:lnTo>
                  <a:pt x="124" y="400"/>
                </a:lnTo>
                <a:lnTo>
                  <a:pt x="125" y="407"/>
                </a:lnTo>
                <a:lnTo>
                  <a:pt x="127" y="413"/>
                </a:lnTo>
                <a:lnTo>
                  <a:pt x="131" y="417"/>
                </a:lnTo>
                <a:lnTo>
                  <a:pt x="133" y="417"/>
                </a:lnTo>
                <a:lnTo>
                  <a:pt x="133" y="417"/>
                </a:lnTo>
                <a:lnTo>
                  <a:pt x="131" y="413"/>
                </a:lnTo>
                <a:lnTo>
                  <a:pt x="129" y="409"/>
                </a:lnTo>
                <a:lnTo>
                  <a:pt x="129" y="407"/>
                </a:lnTo>
                <a:lnTo>
                  <a:pt x="129" y="407"/>
                </a:lnTo>
                <a:lnTo>
                  <a:pt x="129" y="405"/>
                </a:lnTo>
                <a:close/>
                <a:moveTo>
                  <a:pt x="226" y="325"/>
                </a:moveTo>
                <a:lnTo>
                  <a:pt x="230" y="331"/>
                </a:lnTo>
                <a:lnTo>
                  <a:pt x="236" y="337"/>
                </a:lnTo>
                <a:lnTo>
                  <a:pt x="236" y="333"/>
                </a:lnTo>
                <a:lnTo>
                  <a:pt x="236" y="329"/>
                </a:lnTo>
                <a:lnTo>
                  <a:pt x="226" y="325"/>
                </a:lnTo>
                <a:close/>
                <a:moveTo>
                  <a:pt x="501" y="160"/>
                </a:moveTo>
                <a:lnTo>
                  <a:pt x="497" y="158"/>
                </a:lnTo>
                <a:lnTo>
                  <a:pt x="495" y="158"/>
                </a:lnTo>
                <a:lnTo>
                  <a:pt x="491" y="158"/>
                </a:lnTo>
                <a:lnTo>
                  <a:pt x="491" y="160"/>
                </a:lnTo>
                <a:lnTo>
                  <a:pt x="491" y="162"/>
                </a:lnTo>
                <a:lnTo>
                  <a:pt x="489" y="164"/>
                </a:lnTo>
                <a:lnTo>
                  <a:pt x="491" y="165"/>
                </a:lnTo>
                <a:lnTo>
                  <a:pt x="491" y="167"/>
                </a:lnTo>
                <a:lnTo>
                  <a:pt x="495" y="165"/>
                </a:lnTo>
                <a:lnTo>
                  <a:pt x="499" y="162"/>
                </a:lnTo>
                <a:lnTo>
                  <a:pt x="501" y="160"/>
                </a:lnTo>
                <a:lnTo>
                  <a:pt x="501" y="160"/>
                </a:lnTo>
                <a:lnTo>
                  <a:pt x="501" y="160"/>
                </a:lnTo>
                <a:lnTo>
                  <a:pt x="501" y="160"/>
                </a:lnTo>
                <a:close/>
                <a:moveTo>
                  <a:pt x="449" y="162"/>
                </a:moveTo>
                <a:lnTo>
                  <a:pt x="449" y="156"/>
                </a:lnTo>
                <a:lnTo>
                  <a:pt x="445" y="156"/>
                </a:lnTo>
                <a:lnTo>
                  <a:pt x="445" y="160"/>
                </a:lnTo>
                <a:lnTo>
                  <a:pt x="445" y="162"/>
                </a:lnTo>
                <a:lnTo>
                  <a:pt x="445" y="164"/>
                </a:lnTo>
                <a:lnTo>
                  <a:pt x="443" y="164"/>
                </a:lnTo>
                <a:lnTo>
                  <a:pt x="443" y="169"/>
                </a:lnTo>
                <a:lnTo>
                  <a:pt x="445" y="173"/>
                </a:lnTo>
                <a:lnTo>
                  <a:pt x="447" y="169"/>
                </a:lnTo>
                <a:lnTo>
                  <a:pt x="447" y="165"/>
                </a:lnTo>
                <a:lnTo>
                  <a:pt x="449" y="162"/>
                </a:lnTo>
                <a:close/>
                <a:moveTo>
                  <a:pt x="464" y="156"/>
                </a:moveTo>
                <a:lnTo>
                  <a:pt x="464" y="158"/>
                </a:lnTo>
                <a:lnTo>
                  <a:pt x="464" y="160"/>
                </a:lnTo>
                <a:lnTo>
                  <a:pt x="463" y="167"/>
                </a:lnTo>
                <a:lnTo>
                  <a:pt x="459" y="177"/>
                </a:lnTo>
                <a:lnTo>
                  <a:pt x="461" y="177"/>
                </a:lnTo>
                <a:lnTo>
                  <a:pt x="463" y="177"/>
                </a:lnTo>
                <a:lnTo>
                  <a:pt x="464" y="177"/>
                </a:lnTo>
                <a:lnTo>
                  <a:pt x="464" y="171"/>
                </a:lnTo>
                <a:lnTo>
                  <a:pt x="464" y="165"/>
                </a:lnTo>
                <a:lnTo>
                  <a:pt x="466" y="160"/>
                </a:lnTo>
                <a:lnTo>
                  <a:pt x="466" y="158"/>
                </a:lnTo>
                <a:lnTo>
                  <a:pt x="466" y="156"/>
                </a:lnTo>
                <a:lnTo>
                  <a:pt x="466" y="156"/>
                </a:lnTo>
                <a:lnTo>
                  <a:pt x="464" y="156"/>
                </a:lnTo>
                <a:close/>
                <a:moveTo>
                  <a:pt x="346" y="167"/>
                </a:moveTo>
                <a:lnTo>
                  <a:pt x="344" y="169"/>
                </a:lnTo>
                <a:lnTo>
                  <a:pt x="344" y="169"/>
                </a:lnTo>
                <a:lnTo>
                  <a:pt x="343" y="171"/>
                </a:lnTo>
                <a:lnTo>
                  <a:pt x="344" y="177"/>
                </a:lnTo>
                <a:lnTo>
                  <a:pt x="348" y="183"/>
                </a:lnTo>
                <a:lnTo>
                  <a:pt x="348" y="183"/>
                </a:lnTo>
                <a:lnTo>
                  <a:pt x="348" y="183"/>
                </a:lnTo>
                <a:lnTo>
                  <a:pt x="350" y="183"/>
                </a:lnTo>
                <a:lnTo>
                  <a:pt x="350" y="183"/>
                </a:lnTo>
                <a:lnTo>
                  <a:pt x="350" y="177"/>
                </a:lnTo>
                <a:lnTo>
                  <a:pt x="348" y="171"/>
                </a:lnTo>
                <a:lnTo>
                  <a:pt x="348" y="171"/>
                </a:lnTo>
                <a:lnTo>
                  <a:pt x="348" y="169"/>
                </a:lnTo>
                <a:lnTo>
                  <a:pt x="348" y="167"/>
                </a:lnTo>
                <a:lnTo>
                  <a:pt x="348" y="167"/>
                </a:lnTo>
                <a:lnTo>
                  <a:pt x="346" y="167"/>
                </a:lnTo>
                <a:close/>
                <a:moveTo>
                  <a:pt x="442" y="171"/>
                </a:moveTo>
                <a:lnTo>
                  <a:pt x="442" y="171"/>
                </a:lnTo>
                <a:lnTo>
                  <a:pt x="442" y="171"/>
                </a:lnTo>
                <a:lnTo>
                  <a:pt x="442" y="164"/>
                </a:lnTo>
                <a:lnTo>
                  <a:pt x="442" y="156"/>
                </a:lnTo>
                <a:lnTo>
                  <a:pt x="440" y="156"/>
                </a:lnTo>
                <a:lnTo>
                  <a:pt x="440" y="156"/>
                </a:lnTo>
                <a:lnTo>
                  <a:pt x="434" y="171"/>
                </a:lnTo>
                <a:lnTo>
                  <a:pt x="438" y="171"/>
                </a:lnTo>
                <a:lnTo>
                  <a:pt x="442" y="171"/>
                </a:lnTo>
                <a:close/>
                <a:moveTo>
                  <a:pt x="276" y="217"/>
                </a:moveTo>
                <a:lnTo>
                  <a:pt x="274" y="221"/>
                </a:lnTo>
                <a:lnTo>
                  <a:pt x="270" y="223"/>
                </a:lnTo>
                <a:lnTo>
                  <a:pt x="268" y="224"/>
                </a:lnTo>
                <a:lnTo>
                  <a:pt x="272" y="226"/>
                </a:lnTo>
                <a:lnTo>
                  <a:pt x="276" y="228"/>
                </a:lnTo>
                <a:lnTo>
                  <a:pt x="278" y="232"/>
                </a:lnTo>
                <a:lnTo>
                  <a:pt x="278" y="224"/>
                </a:lnTo>
                <a:lnTo>
                  <a:pt x="278" y="219"/>
                </a:lnTo>
                <a:lnTo>
                  <a:pt x="278" y="217"/>
                </a:lnTo>
                <a:lnTo>
                  <a:pt x="276" y="217"/>
                </a:lnTo>
                <a:lnTo>
                  <a:pt x="276" y="217"/>
                </a:lnTo>
                <a:close/>
                <a:moveTo>
                  <a:pt x="386" y="160"/>
                </a:moveTo>
                <a:lnTo>
                  <a:pt x="386" y="160"/>
                </a:lnTo>
                <a:lnTo>
                  <a:pt x="386" y="162"/>
                </a:lnTo>
                <a:lnTo>
                  <a:pt x="388" y="165"/>
                </a:lnTo>
                <a:lnTo>
                  <a:pt x="388" y="169"/>
                </a:lnTo>
                <a:lnTo>
                  <a:pt x="390" y="173"/>
                </a:lnTo>
                <a:lnTo>
                  <a:pt x="390" y="175"/>
                </a:lnTo>
                <a:lnTo>
                  <a:pt x="392" y="175"/>
                </a:lnTo>
                <a:lnTo>
                  <a:pt x="392" y="175"/>
                </a:lnTo>
                <a:lnTo>
                  <a:pt x="392" y="173"/>
                </a:lnTo>
                <a:lnTo>
                  <a:pt x="394" y="165"/>
                </a:lnTo>
                <a:lnTo>
                  <a:pt x="394" y="158"/>
                </a:lnTo>
                <a:lnTo>
                  <a:pt x="390" y="158"/>
                </a:lnTo>
                <a:lnTo>
                  <a:pt x="386" y="160"/>
                </a:lnTo>
                <a:close/>
                <a:moveTo>
                  <a:pt x="436" y="162"/>
                </a:moveTo>
                <a:lnTo>
                  <a:pt x="436" y="162"/>
                </a:lnTo>
                <a:lnTo>
                  <a:pt x="436" y="160"/>
                </a:lnTo>
                <a:lnTo>
                  <a:pt x="436" y="158"/>
                </a:lnTo>
                <a:lnTo>
                  <a:pt x="436" y="158"/>
                </a:lnTo>
                <a:lnTo>
                  <a:pt x="434" y="160"/>
                </a:lnTo>
                <a:lnTo>
                  <a:pt x="434" y="158"/>
                </a:lnTo>
                <a:lnTo>
                  <a:pt x="434" y="158"/>
                </a:lnTo>
                <a:lnTo>
                  <a:pt x="436" y="156"/>
                </a:lnTo>
                <a:lnTo>
                  <a:pt x="428" y="156"/>
                </a:lnTo>
                <a:lnTo>
                  <a:pt x="428" y="158"/>
                </a:lnTo>
                <a:lnTo>
                  <a:pt x="428" y="162"/>
                </a:lnTo>
                <a:lnTo>
                  <a:pt x="426" y="164"/>
                </a:lnTo>
                <a:lnTo>
                  <a:pt x="426" y="165"/>
                </a:lnTo>
                <a:lnTo>
                  <a:pt x="426" y="169"/>
                </a:lnTo>
                <a:lnTo>
                  <a:pt x="426" y="171"/>
                </a:lnTo>
                <a:lnTo>
                  <a:pt x="426" y="171"/>
                </a:lnTo>
                <a:lnTo>
                  <a:pt x="428" y="171"/>
                </a:lnTo>
                <a:lnTo>
                  <a:pt x="430" y="171"/>
                </a:lnTo>
                <a:lnTo>
                  <a:pt x="432" y="169"/>
                </a:lnTo>
                <a:lnTo>
                  <a:pt x="432" y="167"/>
                </a:lnTo>
                <a:lnTo>
                  <a:pt x="434" y="165"/>
                </a:lnTo>
                <a:lnTo>
                  <a:pt x="434" y="164"/>
                </a:lnTo>
                <a:lnTo>
                  <a:pt x="434" y="162"/>
                </a:lnTo>
                <a:lnTo>
                  <a:pt x="434" y="160"/>
                </a:lnTo>
                <a:lnTo>
                  <a:pt x="434" y="162"/>
                </a:lnTo>
                <a:lnTo>
                  <a:pt x="436" y="162"/>
                </a:lnTo>
                <a:close/>
                <a:moveTo>
                  <a:pt x="154" y="396"/>
                </a:moveTo>
                <a:lnTo>
                  <a:pt x="154" y="402"/>
                </a:lnTo>
                <a:lnTo>
                  <a:pt x="154" y="409"/>
                </a:lnTo>
                <a:lnTo>
                  <a:pt x="164" y="405"/>
                </a:lnTo>
                <a:lnTo>
                  <a:pt x="162" y="403"/>
                </a:lnTo>
                <a:lnTo>
                  <a:pt x="162" y="402"/>
                </a:lnTo>
                <a:lnTo>
                  <a:pt x="162" y="400"/>
                </a:lnTo>
                <a:lnTo>
                  <a:pt x="160" y="398"/>
                </a:lnTo>
                <a:lnTo>
                  <a:pt x="156" y="394"/>
                </a:lnTo>
                <a:lnTo>
                  <a:pt x="154" y="392"/>
                </a:lnTo>
                <a:lnTo>
                  <a:pt x="154" y="394"/>
                </a:lnTo>
                <a:lnTo>
                  <a:pt x="154" y="396"/>
                </a:lnTo>
                <a:close/>
                <a:moveTo>
                  <a:pt x="282" y="217"/>
                </a:moveTo>
                <a:lnTo>
                  <a:pt x="282" y="219"/>
                </a:lnTo>
                <a:lnTo>
                  <a:pt x="282" y="219"/>
                </a:lnTo>
                <a:lnTo>
                  <a:pt x="284" y="226"/>
                </a:lnTo>
                <a:lnTo>
                  <a:pt x="284" y="232"/>
                </a:lnTo>
                <a:lnTo>
                  <a:pt x="285" y="234"/>
                </a:lnTo>
                <a:lnTo>
                  <a:pt x="285" y="232"/>
                </a:lnTo>
                <a:lnTo>
                  <a:pt x="291" y="228"/>
                </a:lnTo>
                <a:lnTo>
                  <a:pt x="295" y="224"/>
                </a:lnTo>
                <a:lnTo>
                  <a:pt x="282" y="217"/>
                </a:lnTo>
                <a:close/>
                <a:moveTo>
                  <a:pt x="360" y="164"/>
                </a:moveTo>
                <a:lnTo>
                  <a:pt x="356" y="164"/>
                </a:lnTo>
                <a:lnTo>
                  <a:pt x="354" y="165"/>
                </a:lnTo>
                <a:lnTo>
                  <a:pt x="358" y="179"/>
                </a:lnTo>
                <a:lnTo>
                  <a:pt x="360" y="179"/>
                </a:lnTo>
                <a:lnTo>
                  <a:pt x="360" y="179"/>
                </a:lnTo>
                <a:lnTo>
                  <a:pt x="358" y="181"/>
                </a:lnTo>
                <a:lnTo>
                  <a:pt x="360" y="183"/>
                </a:lnTo>
                <a:lnTo>
                  <a:pt x="360" y="183"/>
                </a:lnTo>
                <a:lnTo>
                  <a:pt x="360" y="185"/>
                </a:lnTo>
                <a:lnTo>
                  <a:pt x="362" y="185"/>
                </a:lnTo>
                <a:lnTo>
                  <a:pt x="362" y="175"/>
                </a:lnTo>
                <a:lnTo>
                  <a:pt x="362" y="167"/>
                </a:lnTo>
                <a:lnTo>
                  <a:pt x="362" y="165"/>
                </a:lnTo>
                <a:lnTo>
                  <a:pt x="362" y="164"/>
                </a:lnTo>
                <a:lnTo>
                  <a:pt x="362" y="164"/>
                </a:lnTo>
                <a:lnTo>
                  <a:pt x="360" y="164"/>
                </a:lnTo>
                <a:close/>
                <a:moveTo>
                  <a:pt x="59" y="419"/>
                </a:moveTo>
                <a:lnTo>
                  <a:pt x="59" y="419"/>
                </a:lnTo>
                <a:lnTo>
                  <a:pt x="59" y="419"/>
                </a:lnTo>
                <a:lnTo>
                  <a:pt x="66" y="426"/>
                </a:lnTo>
                <a:lnTo>
                  <a:pt x="74" y="432"/>
                </a:lnTo>
                <a:lnTo>
                  <a:pt x="76" y="436"/>
                </a:lnTo>
                <a:lnTo>
                  <a:pt x="80" y="436"/>
                </a:lnTo>
                <a:lnTo>
                  <a:pt x="82" y="436"/>
                </a:lnTo>
                <a:lnTo>
                  <a:pt x="82" y="434"/>
                </a:lnTo>
                <a:lnTo>
                  <a:pt x="82" y="434"/>
                </a:lnTo>
                <a:lnTo>
                  <a:pt x="72" y="426"/>
                </a:lnTo>
                <a:lnTo>
                  <a:pt x="63" y="419"/>
                </a:lnTo>
                <a:lnTo>
                  <a:pt x="63" y="417"/>
                </a:lnTo>
                <a:lnTo>
                  <a:pt x="61" y="417"/>
                </a:lnTo>
                <a:lnTo>
                  <a:pt x="59" y="419"/>
                </a:lnTo>
                <a:close/>
                <a:moveTo>
                  <a:pt x="97" y="405"/>
                </a:moveTo>
                <a:lnTo>
                  <a:pt x="97" y="405"/>
                </a:lnTo>
                <a:lnTo>
                  <a:pt x="101" y="415"/>
                </a:lnTo>
                <a:lnTo>
                  <a:pt x="108" y="424"/>
                </a:lnTo>
                <a:lnTo>
                  <a:pt x="110" y="424"/>
                </a:lnTo>
                <a:lnTo>
                  <a:pt x="112" y="424"/>
                </a:lnTo>
                <a:lnTo>
                  <a:pt x="114" y="424"/>
                </a:lnTo>
                <a:lnTo>
                  <a:pt x="110" y="419"/>
                </a:lnTo>
                <a:lnTo>
                  <a:pt x="106" y="413"/>
                </a:lnTo>
                <a:lnTo>
                  <a:pt x="103" y="407"/>
                </a:lnTo>
                <a:lnTo>
                  <a:pt x="99" y="405"/>
                </a:lnTo>
                <a:lnTo>
                  <a:pt x="97" y="405"/>
                </a:lnTo>
                <a:close/>
                <a:moveTo>
                  <a:pt x="122" y="415"/>
                </a:moveTo>
                <a:lnTo>
                  <a:pt x="118" y="409"/>
                </a:lnTo>
                <a:lnTo>
                  <a:pt x="116" y="405"/>
                </a:lnTo>
                <a:lnTo>
                  <a:pt x="114" y="400"/>
                </a:lnTo>
                <a:lnTo>
                  <a:pt x="108" y="400"/>
                </a:lnTo>
                <a:lnTo>
                  <a:pt x="114" y="411"/>
                </a:lnTo>
                <a:lnTo>
                  <a:pt x="120" y="423"/>
                </a:lnTo>
                <a:lnTo>
                  <a:pt x="122" y="421"/>
                </a:lnTo>
                <a:lnTo>
                  <a:pt x="124" y="421"/>
                </a:lnTo>
                <a:lnTo>
                  <a:pt x="122" y="415"/>
                </a:lnTo>
                <a:close/>
                <a:moveTo>
                  <a:pt x="249" y="274"/>
                </a:moveTo>
                <a:lnTo>
                  <a:pt x="245" y="272"/>
                </a:lnTo>
                <a:lnTo>
                  <a:pt x="244" y="270"/>
                </a:lnTo>
                <a:lnTo>
                  <a:pt x="240" y="270"/>
                </a:lnTo>
                <a:lnTo>
                  <a:pt x="240" y="278"/>
                </a:lnTo>
                <a:lnTo>
                  <a:pt x="236" y="285"/>
                </a:lnTo>
                <a:lnTo>
                  <a:pt x="234" y="291"/>
                </a:lnTo>
                <a:lnTo>
                  <a:pt x="238" y="289"/>
                </a:lnTo>
                <a:lnTo>
                  <a:pt x="240" y="285"/>
                </a:lnTo>
                <a:lnTo>
                  <a:pt x="242" y="282"/>
                </a:lnTo>
                <a:lnTo>
                  <a:pt x="244" y="280"/>
                </a:lnTo>
                <a:lnTo>
                  <a:pt x="247" y="278"/>
                </a:lnTo>
                <a:lnTo>
                  <a:pt x="249" y="274"/>
                </a:lnTo>
                <a:close/>
                <a:moveTo>
                  <a:pt x="186" y="386"/>
                </a:moveTo>
                <a:lnTo>
                  <a:pt x="184" y="388"/>
                </a:lnTo>
                <a:lnTo>
                  <a:pt x="184" y="390"/>
                </a:lnTo>
                <a:lnTo>
                  <a:pt x="183" y="392"/>
                </a:lnTo>
                <a:lnTo>
                  <a:pt x="183" y="394"/>
                </a:lnTo>
                <a:lnTo>
                  <a:pt x="183" y="396"/>
                </a:lnTo>
                <a:lnTo>
                  <a:pt x="183" y="398"/>
                </a:lnTo>
                <a:lnTo>
                  <a:pt x="204" y="390"/>
                </a:lnTo>
                <a:lnTo>
                  <a:pt x="196" y="388"/>
                </a:lnTo>
                <a:lnTo>
                  <a:pt x="188" y="386"/>
                </a:lnTo>
                <a:lnTo>
                  <a:pt x="186" y="386"/>
                </a:lnTo>
                <a:lnTo>
                  <a:pt x="186" y="386"/>
                </a:lnTo>
                <a:close/>
                <a:moveTo>
                  <a:pt x="402" y="158"/>
                </a:moveTo>
                <a:lnTo>
                  <a:pt x="400" y="158"/>
                </a:lnTo>
                <a:lnTo>
                  <a:pt x="400" y="158"/>
                </a:lnTo>
                <a:lnTo>
                  <a:pt x="400" y="160"/>
                </a:lnTo>
                <a:lnTo>
                  <a:pt x="400" y="162"/>
                </a:lnTo>
                <a:lnTo>
                  <a:pt x="400" y="164"/>
                </a:lnTo>
                <a:lnTo>
                  <a:pt x="402" y="165"/>
                </a:lnTo>
                <a:lnTo>
                  <a:pt x="402" y="171"/>
                </a:lnTo>
                <a:lnTo>
                  <a:pt x="400" y="175"/>
                </a:lnTo>
                <a:lnTo>
                  <a:pt x="402" y="175"/>
                </a:lnTo>
                <a:lnTo>
                  <a:pt x="403" y="175"/>
                </a:lnTo>
                <a:lnTo>
                  <a:pt x="405" y="175"/>
                </a:lnTo>
                <a:lnTo>
                  <a:pt x="407" y="165"/>
                </a:lnTo>
                <a:lnTo>
                  <a:pt x="407" y="156"/>
                </a:lnTo>
                <a:lnTo>
                  <a:pt x="405" y="158"/>
                </a:lnTo>
                <a:lnTo>
                  <a:pt x="402" y="158"/>
                </a:lnTo>
                <a:close/>
                <a:moveTo>
                  <a:pt x="291" y="204"/>
                </a:moveTo>
                <a:lnTo>
                  <a:pt x="285" y="207"/>
                </a:lnTo>
                <a:lnTo>
                  <a:pt x="282" y="211"/>
                </a:lnTo>
                <a:lnTo>
                  <a:pt x="287" y="215"/>
                </a:lnTo>
                <a:lnTo>
                  <a:pt x="295" y="219"/>
                </a:lnTo>
                <a:lnTo>
                  <a:pt x="295" y="213"/>
                </a:lnTo>
                <a:lnTo>
                  <a:pt x="293" y="207"/>
                </a:lnTo>
                <a:lnTo>
                  <a:pt x="293" y="205"/>
                </a:lnTo>
                <a:lnTo>
                  <a:pt x="293" y="204"/>
                </a:lnTo>
                <a:lnTo>
                  <a:pt x="291" y="204"/>
                </a:lnTo>
                <a:close/>
                <a:moveTo>
                  <a:pt x="70" y="318"/>
                </a:moveTo>
                <a:lnTo>
                  <a:pt x="68" y="316"/>
                </a:lnTo>
                <a:lnTo>
                  <a:pt x="68" y="314"/>
                </a:lnTo>
                <a:lnTo>
                  <a:pt x="66" y="314"/>
                </a:lnTo>
                <a:lnTo>
                  <a:pt x="66" y="312"/>
                </a:lnTo>
                <a:lnTo>
                  <a:pt x="65" y="312"/>
                </a:lnTo>
                <a:lnTo>
                  <a:pt x="63" y="310"/>
                </a:lnTo>
                <a:lnTo>
                  <a:pt x="59" y="306"/>
                </a:lnTo>
                <a:lnTo>
                  <a:pt x="57" y="304"/>
                </a:lnTo>
                <a:lnTo>
                  <a:pt x="51" y="301"/>
                </a:lnTo>
                <a:lnTo>
                  <a:pt x="45" y="295"/>
                </a:lnTo>
                <a:lnTo>
                  <a:pt x="45" y="299"/>
                </a:lnTo>
                <a:lnTo>
                  <a:pt x="45" y="301"/>
                </a:lnTo>
                <a:lnTo>
                  <a:pt x="45" y="301"/>
                </a:lnTo>
                <a:lnTo>
                  <a:pt x="57" y="310"/>
                </a:lnTo>
                <a:lnTo>
                  <a:pt x="70" y="318"/>
                </a:lnTo>
                <a:close/>
                <a:moveTo>
                  <a:pt x="306" y="190"/>
                </a:moveTo>
                <a:lnTo>
                  <a:pt x="304" y="192"/>
                </a:lnTo>
                <a:lnTo>
                  <a:pt x="303" y="192"/>
                </a:lnTo>
                <a:lnTo>
                  <a:pt x="301" y="194"/>
                </a:lnTo>
                <a:lnTo>
                  <a:pt x="301" y="196"/>
                </a:lnTo>
                <a:lnTo>
                  <a:pt x="299" y="198"/>
                </a:lnTo>
                <a:lnTo>
                  <a:pt x="299" y="198"/>
                </a:lnTo>
                <a:lnTo>
                  <a:pt x="303" y="204"/>
                </a:lnTo>
                <a:lnTo>
                  <a:pt x="308" y="209"/>
                </a:lnTo>
                <a:lnTo>
                  <a:pt x="310" y="204"/>
                </a:lnTo>
                <a:lnTo>
                  <a:pt x="308" y="196"/>
                </a:lnTo>
                <a:lnTo>
                  <a:pt x="308" y="194"/>
                </a:lnTo>
                <a:lnTo>
                  <a:pt x="308" y="192"/>
                </a:lnTo>
                <a:lnTo>
                  <a:pt x="308" y="190"/>
                </a:lnTo>
                <a:lnTo>
                  <a:pt x="306" y="190"/>
                </a:lnTo>
                <a:close/>
                <a:moveTo>
                  <a:pt x="318" y="183"/>
                </a:moveTo>
                <a:lnTo>
                  <a:pt x="314" y="185"/>
                </a:lnTo>
                <a:lnTo>
                  <a:pt x="312" y="186"/>
                </a:lnTo>
                <a:lnTo>
                  <a:pt x="316" y="192"/>
                </a:lnTo>
                <a:lnTo>
                  <a:pt x="318" y="198"/>
                </a:lnTo>
                <a:lnTo>
                  <a:pt x="322" y="204"/>
                </a:lnTo>
                <a:lnTo>
                  <a:pt x="324" y="202"/>
                </a:lnTo>
                <a:lnTo>
                  <a:pt x="324" y="202"/>
                </a:lnTo>
                <a:lnTo>
                  <a:pt x="324" y="190"/>
                </a:lnTo>
                <a:lnTo>
                  <a:pt x="322" y="181"/>
                </a:lnTo>
                <a:lnTo>
                  <a:pt x="318" y="183"/>
                </a:lnTo>
                <a:close/>
                <a:moveTo>
                  <a:pt x="84" y="409"/>
                </a:moveTo>
                <a:lnTo>
                  <a:pt x="82" y="409"/>
                </a:lnTo>
                <a:lnTo>
                  <a:pt x="80" y="411"/>
                </a:lnTo>
                <a:lnTo>
                  <a:pt x="82" y="413"/>
                </a:lnTo>
                <a:lnTo>
                  <a:pt x="84" y="417"/>
                </a:lnTo>
                <a:lnTo>
                  <a:pt x="85" y="417"/>
                </a:lnTo>
                <a:lnTo>
                  <a:pt x="85" y="419"/>
                </a:lnTo>
                <a:lnTo>
                  <a:pt x="85" y="419"/>
                </a:lnTo>
                <a:lnTo>
                  <a:pt x="91" y="424"/>
                </a:lnTo>
                <a:lnTo>
                  <a:pt x="97" y="430"/>
                </a:lnTo>
                <a:lnTo>
                  <a:pt x="99" y="430"/>
                </a:lnTo>
                <a:lnTo>
                  <a:pt x="103" y="428"/>
                </a:lnTo>
                <a:lnTo>
                  <a:pt x="103" y="428"/>
                </a:lnTo>
                <a:lnTo>
                  <a:pt x="103" y="428"/>
                </a:lnTo>
                <a:lnTo>
                  <a:pt x="89" y="415"/>
                </a:lnTo>
                <a:lnTo>
                  <a:pt x="87" y="415"/>
                </a:lnTo>
                <a:lnTo>
                  <a:pt x="85" y="413"/>
                </a:lnTo>
                <a:lnTo>
                  <a:pt x="85" y="411"/>
                </a:lnTo>
                <a:lnTo>
                  <a:pt x="85" y="409"/>
                </a:lnTo>
                <a:lnTo>
                  <a:pt x="84" y="409"/>
                </a:lnTo>
                <a:close/>
                <a:moveTo>
                  <a:pt x="40" y="379"/>
                </a:moveTo>
                <a:lnTo>
                  <a:pt x="40" y="379"/>
                </a:lnTo>
                <a:lnTo>
                  <a:pt x="40" y="379"/>
                </a:lnTo>
                <a:lnTo>
                  <a:pt x="40" y="381"/>
                </a:lnTo>
                <a:lnTo>
                  <a:pt x="40" y="381"/>
                </a:lnTo>
                <a:lnTo>
                  <a:pt x="42" y="383"/>
                </a:lnTo>
                <a:lnTo>
                  <a:pt x="42" y="381"/>
                </a:lnTo>
                <a:lnTo>
                  <a:pt x="44" y="384"/>
                </a:lnTo>
                <a:lnTo>
                  <a:pt x="47" y="388"/>
                </a:lnTo>
                <a:lnTo>
                  <a:pt x="51" y="390"/>
                </a:lnTo>
                <a:lnTo>
                  <a:pt x="57" y="388"/>
                </a:lnTo>
                <a:lnTo>
                  <a:pt x="61" y="386"/>
                </a:lnTo>
                <a:lnTo>
                  <a:pt x="51" y="381"/>
                </a:lnTo>
                <a:lnTo>
                  <a:pt x="42" y="375"/>
                </a:lnTo>
                <a:lnTo>
                  <a:pt x="40" y="375"/>
                </a:lnTo>
                <a:lnTo>
                  <a:pt x="40" y="377"/>
                </a:lnTo>
                <a:lnTo>
                  <a:pt x="40" y="379"/>
                </a:lnTo>
                <a:close/>
                <a:moveTo>
                  <a:pt x="482" y="167"/>
                </a:moveTo>
                <a:lnTo>
                  <a:pt x="485" y="164"/>
                </a:lnTo>
                <a:lnTo>
                  <a:pt x="489" y="158"/>
                </a:lnTo>
                <a:lnTo>
                  <a:pt x="485" y="158"/>
                </a:lnTo>
                <a:lnTo>
                  <a:pt x="482" y="158"/>
                </a:lnTo>
                <a:lnTo>
                  <a:pt x="476" y="158"/>
                </a:lnTo>
                <a:lnTo>
                  <a:pt x="476" y="162"/>
                </a:lnTo>
                <a:lnTo>
                  <a:pt x="474" y="164"/>
                </a:lnTo>
                <a:lnTo>
                  <a:pt x="474" y="167"/>
                </a:lnTo>
                <a:lnTo>
                  <a:pt x="474" y="167"/>
                </a:lnTo>
                <a:lnTo>
                  <a:pt x="474" y="167"/>
                </a:lnTo>
                <a:lnTo>
                  <a:pt x="472" y="167"/>
                </a:lnTo>
                <a:lnTo>
                  <a:pt x="472" y="169"/>
                </a:lnTo>
                <a:lnTo>
                  <a:pt x="470" y="171"/>
                </a:lnTo>
                <a:lnTo>
                  <a:pt x="470" y="173"/>
                </a:lnTo>
                <a:lnTo>
                  <a:pt x="470" y="175"/>
                </a:lnTo>
                <a:lnTo>
                  <a:pt x="476" y="175"/>
                </a:lnTo>
                <a:lnTo>
                  <a:pt x="480" y="171"/>
                </a:lnTo>
                <a:lnTo>
                  <a:pt x="482" y="167"/>
                </a:lnTo>
                <a:close/>
                <a:moveTo>
                  <a:pt x="335" y="173"/>
                </a:moveTo>
                <a:lnTo>
                  <a:pt x="331" y="175"/>
                </a:lnTo>
                <a:lnTo>
                  <a:pt x="329" y="177"/>
                </a:lnTo>
                <a:lnTo>
                  <a:pt x="325" y="179"/>
                </a:lnTo>
                <a:lnTo>
                  <a:pt x="325" y="181"/>
                </a:lnTo>
                <a:lnTo>
                  <a:pt x="325" y="183"/>
                </a:lnTo>
                <a:lnTo>
                  <a:pt x="327" y="185"/>
                </a:lnTo>
                <a:lnTo>
                  <a:pt x="331" y="188"/>
                </a:lnTo>
                <a:lnTo>
                  <a:pt x="335" y="192"/>
                </a:lnTo>
                <a:lnTo>
                  <a:pt x="335" y="194"/>
                </a:lnTo>
                <a:lnTo>
                  <a:pt x="337" y="194"/>
                </a:lnTo>
                <a:lnTo>
                  <a:pt x="337" y="192"/>
                </a:lnTo>
                <a:lnTo>
                  <a:pt x="339" y="186"/>
                </a:lnTo>
                <a:lnTo>
                  <a:pt x="339" y="181"/>
                </a:lnTo>
                <a:lnTo>
                  <a:pt x="337" y="173"/>
                </a:lnTo>
                <a:lnTo>
                  <a:pt x="337" y="173"/>
                </a:lnTo>
                <a:lnTo>
                  <a:pt x="335" y="173"/>
                </a:lnTo>
                <a:close/>
                <a:moveTo>
                  <a:pt x="371" y="160"/>
                </a:moveTo>
                <a:lnTo>
                  <a:pt x="369" y="162"/>
                </a:lnTo>
                <a:lnTo>
                  <a:pt x="367" y="162"/>
                </a:lnTo>
                <a:lnTo>
                  <a:pt x="369" y="167"/>
                </a:lnTo>
                <a:lnTo>
                  <a:pt x="369" y="173"/>
                </a:lnTo>
                <a:lnTo>
                  <a:pt x="369" y="175"/>
                </a:lnTo>
                <a:lnTo>
                  <a:pt x="369" y="177"/>
                </a:lnTo>
                <a:lnTo>
                  <a:pt x="371" y="177"/>
                </a:lnTo>
                <a:lnTo>
                  <a:pt x="373" y="179"/>
                </a:lnTo>
                <a:lnTo>
                  <a:pt x="373" y="181"/>
                </a:lnTo>
                <a:lnTo>
                  <a:pt x="373" y="181"/>
                </a:lnTo>
                <a:lnTo>
                  <a:pt x="375" y="183"/>
                </a:lnTo>
                <a:lnTo>
                  <a:pt x="377" y="183"/>
                </a:lnTo>
                <a:lnTo>
                  <a:pt x="379" y="181"/>
                </a:lnTo>
                <a:lnTo>
                  <a:pt x="379" y="175"/>
                </a:lnTo>
                <a:lnTo>
                  <a:pt x="381" y="167"/>
                </a:lnTo>
                <a:lnTo>
                  <a:pt x="379" y="160"/>
                </a:lnTo>
                <a:lnTo>
                  <a:pt x="375" y="160"/>
                </a:lnTo>
                <a:lnTo>
                  <a:pt x="371" y="160"/>
                </a:lnTo>
                <a:close/>
                <a:moveTo>
                  <a:pt x="49" y="207"/>
                </a:moveTo>
                <a:lnTo>
                  <a:pt x="44" y="242"/>
                </a:lnTo>
                <a:lnTo>
                  <a:pt x="42" y="278"/>
                </a:lnTo>
                <a:lnTo>
                  <a:pt x="42" y="278"/>
                </a:lnTo>
                <a:lnTo>
                  <a:pt x="42" y="278"/>
                </a:lnTo>
                <a:lnTo>
                  <a:pt x="44" y="278"/>
                </a:lnTo>
                <a:lnTo>
                  <a:pt x="45" y="261"/>
                </a:lnTo>
                <a:lnTo>
                  <a:pt x="47" y="242"/>
                </a:lnTo>
                <a:lnTo>
                  <a:pt x="49" y="240"/>
                </a:lnTo>
                <a:lnTo>
                  <a:pt x="47" y="240"/>
                </a:lnTo>
                <a:lnTo>
                  <a:pt x="51" y="207"/>
                </a:lnTo>
                <a:lnTo>
                  <a:pt x="51" y="207"/>
                </a:lnTo>
                <a:lnTo>
                  <a:pt x="51" y="205"/>
                </a:lnTo>
                <a:lnTo>
                  <a:pt x="49" y="204"/>
                </a:lnTo>
                <a:lnTo>
                  <a:pt x="49" y="205"/>
                </a:lnTo>
                <a:lnTo>
                  <a:pt x="49" y="207"/>
                </a:lnTo>
                <a:close/>
                <a:moveTo>
                  <a:pt x="535" y="32"/>
                </a:moveTo>
                <a:lnTo>
                  <a:pt x="533" y="36"/>
                </a:lnTo>
                <a:lnTo>
                  <a:pt x="533" y="38"/>
                </a:lnTo>
                <a:lnTo>
                  <a:pt x="533" y="40"/>
                </a:lnTo>
                <a:lnTo>
                  <a:pt x="533" y="42"/>
                </a:lnTo>
                <a:lnTo>
                  <a:pt x="531" y="44"/>
                </a:lnTo>
                <a:lnTo>
                  <a:pt x="531" y="44"/>
                </a:lnTo>
                <a:lnTo>
                  <a:pt x="531" y="42"/>
                </a:lnTo>
                <a:lnTo>
                  <a:pt x="529" y="49"/>
                </a:lnTo>
                <a:lnTo>
                  <a:pt x="529" y="55"/>
                </a:lnTo>
                <a:lnTo>
                  <a:pt x="529" y="59"/>
                </a:lnTo>
                <a:lnTo>
                  <a:pt x="527" y="61"/>
                </a:lnTo>
                <a:lnTo>
                  <a:pt x="527" y="63"/>
                </a:lnTo>
                <a:lnTo>
                  <a:pt x="527" y="65"/>
                </a:lnTo>
                <a:lnTo>
                  <a:pt x="527" y="66"/>
                </a:lnTo>
                <a:lnTo>
                  <a:pt x="525" y="76"/>
                </a:lnTo>
                <a:lnTo>
                  <a:pt x="523" y="84"/>
                </a:lnTo>
                <a:lnTo>
                  <a:pt x="522" y="93"/>
                </a:lnTo>
                <a:lnTo>
                  <a:pt x="522" y="95"/>
                </a:lnTo>
                <a:lnTo>
                  <a:pt x="522" y="95"/>
                </a:lnTo>
                <a:lnTo>
                  <a:pt x="522" y="97"/>
                </a:lnTo>
                <a:lnTo>
                  <a:pt x="522" y="97"/>
                </a:lnTo>
                <a:lnTo>
                  <a:pt x="531" y="66"/>
                </a:lnTo>
                <a:lnTo>
                  <a:pt x="539" y="34"/>
                </a:lnTo>
                <a:lnTo>
                  <a:pt x="537" y="34"/>
                </a:lnTo>
                <a:lnTo>
                  <a:pt x="537" y="32"/>
                </a:lnTo>
                <a:lnTo>
                  <a:pt x="535" y="32"/>
                </a:lnTo>
                <a:close/>
                <a:moveTo>
                  <a:pt x="150" y="386"/>
                </a:moveTo>
                <a:lnTo>
                  <a:pt x="148" y="388"/>
                </a:lnTo>
                <a:lnTo>
                  <a:pt x="146" y="388"/>
                </a:lnTo>
                <a:lnTo>
                  <a:pt x="125" y="396"/>
                </a:lnTo>
                <a:lnTo>
                  <a:pt x="133" y="405"/>
                </a:lnTo>
                <a:lnTo>
                  <a:pt x="139" y="415"/>
                </a:lnTo>
                <a:lnTo>
                  <a:pt x="143" y="413"/>
                </a:lnTo>
                <a:lnTo>
                  <a:pt x="139" y="400"/>
                </a:lnTo>
                <a:lnTo>
                  <a:pt x="139" y="398"/>
                </a:lnTo>
                <a:lnTo>
                  <a:pt x="141" y="396"/>
                </a:lnTo>
                <a:lnTo>
                  <a:pt x="143" y="396"/>
                </a:lnTo>
                <a:lnTo>
                  <a:pt x="143" y="398"/>
                </a:lnTo>
                <a:lnTo>
                  <a:pt x="145" y="400"/>
                </a:lnTo>
                <a:lnTo>
                  <a:pt x="145" y="403"/>
                </a:lnTo>
                <a:lnTo>
                  <a:pt x="146" y="407"/>
                </a:lnTo>
                <a:lnTo>
                  <a:pt x="148" y="411"/>
                </a:lnTo>
                <a:lnTo>
                  <a:pt x="150" y="411"/>
                </a:lnTo>
                <a:lnTo>
                  <a:pt x="150" y="409"/>
                </a:lnTo>
                <a:lnTo>
                  <a:pt x="152" y="409"/>
                </a:lnTo>
                <a:lnTo>
                  <a:pt x="152" y="407"/>
                </a:lnTo>
                <a:lnTo>
                  <a:pt x="150" y="405"/>
                </a:lnTo>
                <a:lnTo>
                  <a:pt x="150" y="405"/>
                </a:lnTo>
                <a:lnTo>
                  <a:pt x="150" y="400"/>
                </a:lnTo>
                <a:lnTo>
                  <a:pt x="150" y="392"/>
                </a:lnTo>
                <a:lnTo>
                  <a:pt x="150" y="386"/>
                </a:lnTo>
                <a:close/>
                <a:moveTo>
                  <a:pt x="263" y="230"/>
                </a:moveTo>
                <a:lnTo>
                  <a:pt x="263" y="230"/>
                </a:lnTo>
                <a:lnTo>
                  <a:pt x="263" y="230"/>
                </a:lnTo>
                <a:lnTo>
                  <a:pt x="263" y="234"/>
                </a:lnTo>
                <a:lnTo>
                  <a:pt x="264" y="238"/>
                </a:lnTo>
                <a:lnTo>
                  <a:pt x="264" y="240"/>
                </a:lnTo>
                <a:lnTo>
                  <a:pt x="266" y="244"/>
                </a:lnTo>
                <a:lnTo>
                  <a:pt x="264" y="245"/>
                </a:lnTo>
                <a:lnTo>
                  <a:pt x="263" y="247"/>
                </a:lnTo>
                <a:lnTo>
                  <a:pt x="261" y="247"/>
                </a:lnTo>
                <a:lnTo>
                  <a:pt x="259" y="245"/>
                </a:lnTo>
                <a:lnTo>
                  <a:pt x="257" y="244"/>
                </a:lnTo>
                <a:lnTo>
                  <a:pt x="255" y="244"/>
                </a:lnTo>
                <a:lnTo>
                  <a:pt x="257" y="249"/>
                </a:lnTo>
                <a:lnTo>
                  <a:pt x="257" y="257"/>
                </a:lnTo>
                <a:lnTo>
                  <a:pt x="255" y="263"/>
                </a:lnTo>
                <a:lnTo>
                  <a:pt x="253" y="268"/>
                </a:lnTo>
                <a:lnTo>
                  <a:pt x="266" y="253"/>
                </a:lnTo>
                <a:lnTo>
                  <a:pt x="278" y="240"/>
                </a:lnTo>
                <a:lnTo>
                  <a:pt x="276" y="236"/>
                </a:lnTo>
                <a:lnTo>
                  <a:pt x="272" y="234"/>
                </a:lnTo>
                <a:lnTo>
                  <a:pt x="270" y="232"/>
                </a:lnTo>
                <a:lnTo>
                  <a:pt x="266" y="230"/>
                </a:lnTo>
                <a:lnTo>
                  <a:pt x="266" y="228"/>
                </a:lnTo>
                <a:lnTo>
                  <a:pt x="264" y="228"/>
                </a:lnTo>
                <a:lnTo>
                  <a:pt x="263" y="230"/>
                </a:lnTo>
                <a:close/>
                <a:moveTo>
                  <a:pt x="42" y="354"/>
                </a:moveTo>
                <a:lnTo>
                  <a:pt x="42" y="358"/>
                </a:lnTo>
                <a:lnTo>
                  <a:pt x="42" y="360"/>
                </a:lnTo>
                <a:lnTo>
                  <a:pt x="44" y="362"/>
                </a:lnTo>
                <a:lnTo>
                  <a:pt x="51" y="369"/>
                </a:lnTo>
                <a:lnTo>
                  <a:pt x="61" y="377"/>
                </a:lnTo>
                <a:lnTo>
                  <a:pt x="70" y="384"/>
                </a:lnTo>
                <a:lnTo>
                  <a:pt x="85" y="381"/>
                </a:lnTo>
                <a:lnTo>
                  <a:pt x="55" y="362"/>
                </a:lnTo>
                <a:lnTo>
                  <a:pt x="49" y="358"/>
                </a:lnTo>
                <a:lnTo>
                  <a:pt x="42" y="354"/>
                </a:lnTo>
                <a:close/>
                <a:moveTo>
                  <a:pt x="42" y="339"/>
                </a:moveTo>
                <a:lnTo>
                  <a:pt x="42" y="339"/>
                </a:lnTo>
                <a:lnTo>
                  <a:pt x="42" y="341"/>
                </a:lnTo>
                <a:lnTo>
                  <a:pt x="93" y="377"/>
                </a:lnTo>
                <a:lnTo>
                  <a:pt x="110" y="375"/>
                </a:lnTo>
                <a:lnTo>
                  <a:pt x="42" y="337"/>
                </a:lnTo>
                <a:lnTo>
                  <a:pt x="42" y="337"/>
                </a:lnTo>
                <a:lnTo>
                  <a:pt x="42" y="337"/>
                </a:lnTo>
                <a:lnTo>
                  <a:pt x="42" y="339"/>
                </a:lnTo>
                <a:close/>
                <a:moveTo>
                  <a:pt x="55" y="316"/>
                </a:moveTo>
                <a:lnTo>
                  <a:pt x="61" y="322"/>
                </a:lnTo>
                <a:lnTo>
                  <a:pt x="66" y="327"/>
                </a:lnTo>
                <a:lnTo>
                  <a:pt x="122" y="371"/>
                </a:lnTo>
                <a:lnTo>
                  <a:pt x="127" y="369"/>
                </a:lnTo>
                <a:lnTo>
                  <a:pt x="135" y="369"/>
                </a:lnTo>
                <a:lnTo>
                  <a:pt x="143" y="369"/>
                </a:lnTo>
                <a:lnTo>
                  <a:pt x="103" y="344"/>
                </a:lnTo>
                <a:lnTo>
                  <a:pt x="55" y="316"/>
                </a:lnTo>
                <a:close/>
                <a:moveTo>
                  <a:pt x="44" y="331"/>
                </a:moveTo>
                <a:lnTo>
                  <a:pt x="45" y="331"/>
                </a:lnTo>
                <a:lnTo>
                  <a:pt x="45" y="333"/>
                </a:lnTo>
                <a:lnTo>
                  <a:pt x="47" y="333"/>
                </a:lnTo>
                <a:lnTo>
                  <a:pt x="82" y="352"/>
                </a:lnTo>
                <a:lnTo>
                  <a:pt x="116" y="371"/>
                </a:lnTo>
                <a:lnTo>
                  <a:pt x="118" y="371"/>
                </a:lnTo>
                <a:lnTo>
                  <a:pt x="118" y="371"/>
                </a:lnTo>
                <a:lnTo>
                  <a:pt x="120" y="369"/>
                </a:lnTo>
                <a:lnTo>
                  <a:pt x="118" y="369"/>
                </a:lnTo>
                <a:lnTo>
                  <a:pt x="114" y="365"/>
                </a:lnTo>
                <a:lnTo>
                  <a:pt x="112" y="363"/>
                </a:lnTo>
                <a:lnTo>
                  <a:pt x="110" y="363"/>
                </a:lnTo>
                <a:lnTo>
                  <a:pt x="108" y="363"/>
                </a:lnTo>
                <a:lnTo>
                  <a:pt x="108" y="363"/>
                </a:lnTo>
                <a:lnTo>
                  <a:pt x="108" y="363"/>
                </a:lnTo>
                <a:lnTo>
                  <a:pt x="105" y="362"/>
                </a:lnTo>
                <a:lnTo>
                  <a:pt x="101" y="360"/>
                </a:lnTo>
                <a:lnTo>
                  <a:pt x="99" y="358"/>
                </a:lnTo>
                <a:lnTo>
                  <a:pt x="95" y="354"/>
                </a:lnTo>
                <a:lnTo>
                  <a:pt x="93" y="354"/>
                </a:lnTo>
                <a:lnTo>
                  <a:pt x="93" y="352"/>
                </a:lnTo>
                <a:lnTo>
                  <a:pt x="93" y="350"/>
                </a:lnTo>
                <a:lnTo>
                  <a:pt x="91" y="350"/>
                </a:lnTo>
                <a:lnTo>
                  <a:pt x="89" y="352"/>
                </a:lnTo>
                <a:lnTo>
                  <a:pt x="89" y="350"/>
                </a:lnTo>
                <a:lnTo>
                  <a:pt x="89" y="350"/>
                </a:lnTo>
                <a:lnTo>
                  <a:pt x="87" y="350"/>
                </a:lnTo>
                <a:lnTo>
                  <a:pt x="44" y="312"/>
                </a:lnTo>
                <a:lnTo>
                  <a:pt x="44" y="320"/>
                </a:lnTo>
                <a:lnTo>
                  <a:pt x="42" y="325"/>
                </a:lnTo>
                <a:lnTo>
                  <a:pt x="42" y="329"/>
                </a:lnTo>
                <a:lnTo>
                  <a:pt x="44" y="331"/>
                </a:lnTo>
                <a:close/>
                <a:moveTo>
                  <a:pt x="179" y="398"/>
                </a:moveTo>
                <a:lnTo>
                  <a:pt x="179" y="398"/>
                </a:lnTo>
                <a:lnTo>
                  <a:pt x="181" y="400"/>
                </a:lnTo>
                <a:lnTo>
                  <a:pt x="179" y="394"/>
                </a:lnTo>
                <a:lnTo>
                  <a:pt x="179" y="392"/>
                </a:lnTo>
                <a:lnTo>
                  <a:pt x="181" y="386"/>
                </a:lnTo>
                <a:lnTo>
                  <a:pt x="183" y="384"/>
                </a:lnTo>
                <a:lnTo>
                  <a:pt x="186" y="383"/>
                </a:lnTo>
                <a:lnTo>
                  <a:pt x="190" y="383"/>
                </a:lnTo>
                <a:lnTo>
                  <a:pt x="196" y="383"/>
                </a:lnTo>
                <a:lnTo>
                  <a:pt x="202" y="384"/>
                </a:lnTo>
                <a:lnTo>
                  <a:pt x="205" y="386"/>
                </a:lnTo>
                <a:lnTo>
                  <a:pt x="209" y="388"/>
                </a:lnTo>
                <a:lnTo>
                  <a:pt x="213" y="386"/>
                </a:lnTo>
                <a:lnTo>
                  <a:pt x="217" y="384"/>
                </a:lnTo>
                <a:lnTo>
                  <a:pt x="219" y="375"/>
                </a:lnTo>
                <a:lnTo>
                  <a:pt x="223" y="365"/>
                </a:lnTo>
                <a:lnTo>
                  <a:pt x="188" y="375"/>
                </a:lnTo>
                <a:lnTo>
                  <a:pt x="154" y="386"/>
                </a:lnTo>
                <a:lnTo>
                  <a:pt x="160" y="392"/>
                </a:lnTo>
                <a:lnTo>
                  <a:pt x="162" y="392"/>
                </a:lnTo>
                <a:lnTo>
                  <a:pt x="162" y="390"/>
                </a:lnTo>
                <a:lnTo>
                  <a:pt x="162" y="390"/>
                </a:lnTo>
                <a:lnTo>
                  <a:pt x="160" y="388"/>
                </a:lnTo>
                <a:lnTo>
                  <a:pt x="162" y="386"/>
                </a:lnTo>
                <a:lnTo>
                  <a:pt x="162" y="384"/>
                </a:lnTo>
                <a:lnTo>
                  <a:pt x="164" y="386"/>
                </a:lnTo>
                <a:lnTo>
                  <a:pt x="171" y="392"/>
                </a:lnTo>
                <a:lnTo>
                  <a:pt x="179" y="398"/>
                </a:lnTo>
                <a:close/>
                <a:moveTo>
                  <a:pt x="249" y="245"/>
                </a:moveTo>
                <a:lnTo>
                  <a:pt x="230" y="270"/>
                </a:lnTo>
                <a:lnTo>
                  <a:pt x="211" y="295"/>
                </a:lnTo>
                <a:lnTo>
                  <a:pt x="207" y="301"/>
                </a:lnTo>
                <a:lnTo>
                  <a:pt x="205" y="306"/>
                </a:lnTo>
                <a:lnTo>
                  <a:pt x="211" y="312"/>
                </a:lnTo>
                <a:lnTo>
                  <a:pt x="215" y="318"/>
                </a:lnTo>
                <a:lnTo>
                  <a:pt x="230" y="299"/>
                </a:lnTo>
                <a:lnTo>
                  <a:pt x="232" y="282"/>
                </a:lnTo>
                <a:lnTo>
                  <a:pt x="234" y="264"/>
                </a:lnTo>
                <a:lnTo>
                  <a:pt x="240" y="264"/>
                </a:lnTo>
                <a:lnTo>
                  <a:pt x="245" y="264"/>
                </a:lnTo>
                <a:lnTo>
                  <a:pt x="247" y="266"/>
                </a:lnTo>
                <a:lnTo>
                  <a:pt x="249" y="261"/>
                </a:lnTo>
                <a:lnTo>
                  <a:pt x="251" y="257"/>
                </a:lnTo>
                <a:lnTo>
                  <a:pt x="251" y="249"/>
                </a:lnTo>
                <a:lnTo>
                  <a:pt x="251" y="249"/>
                </a:lnTo>
                <a:lnTo>
                  <a:pt x="251" y="247"/>
                </a:lnTo>
                <a:lnTo>
                  <a:pt x="249" y="245"/>
                </a:lnTo>
                <a:lnTo>
                  <a:pt x="249" y="245"/>
                </a:lnTo>
                <a:close/>
                <a:moveTo>
                  <a:pt x="65" y="297"/>
                </a:moveTo>
                <a:lnTo>
                  <a:pt x="65" y="295"/>
                </a:lnTo>
                <a:lnTo>
                  <a:pt x="63" y="293"/>
                </a:lnTo>
                <a:lnTo>
                  <a:pt x="61" y="293"/>
                </a:lnTo>
                <a:lnTo>
                  <a:pt x="59" y="291"/>
                </a:lnTo>
                <a:lnTo>
                  <a:pt x="57" y="289"/>
                </a:lnTo>
                <a:lnTo>
                  <a:pt x="55" y="289"/>
                </a:lnTo>
                <a:lnTo>
                  <a:pt x="51" y="289"/>
                </a:lnTo>
                <a:lnTo>
                  <a:pt x="51" y="287"/>
                </a:lnTo>
                <a:lnTo>
                  <a:pt x="49" y="285"/>
                </a:lnTo>
                <a:lnTo>
                  <a:pt x="47" y="285"/>
                </a:lnTo>
                <a:lnTo>
                  <a:pt x="47" y="287"/>
                </a:lnTo>
                <a:lnTo>
                  <a:pt x="47" y="289"/>
                </a:lnTo>
                <a:lnTo>
                  <a:pt x="45" y="289"/>
                </a:lnTo>
                <a:lnTo>
                  <a:pt x="47" y="289"/>
                </a:lnTo>
                <a:lnTo>
                  <a:pt x="47" y="291"/>
                </a:lnTo>
                <a:lnTo>
                  <a:pt x="80" y="320"/>
                </a:lnTo>
                <a:lnTo>
                  <a:pt x="116" y="344"/>
                </a:lnTo>
                <a:lnTo>
                  <a:pt x="116" y="346"/>
                </a:lnTo>
                <a:lnTo>
                  <a:pt x="118" y="346"/>
                </a:lnTo>
                <a:lnTo>
                  <a:pt x="118" y="348"/>
                </a:lnTo>
                <a:lnTo>
                  <a:pt x="120" y="348"/>
                </a:lnTo>
                <a:lnTo>
                  <a:pt x="122" y="348"/>
                </a:lnTo>
                <a:lnTo>
                  <a:pt x="124" y="350"/>
                </a:lnTo>
                <a:lnTo>
                  <a:pt x="124" y="350"/>
                </a:lnTo>
                <a:lnTo>
                  <a:pt x="125" y="352"/>
                </a:lnTo>
                <a:lnTo>
                  <a:pt x="125" y="352"/>
                </a:lnTo>
                <a:lnTo>
                  <a:pt x="127" y="354"/>
                </a:lnTo>
                <a:lnTo>
                  <a:pt x="129" y="354"/>
                </a:lnTo>
                <a:lnTo>
                  <a:pt x="129" y="354"/>
                </a:lnTo>
                <a:lnTo>
                  <a:pt x="131" y="356"/>
                </a:lnTo>
                <a:lnTo>
                  <a:pt x="133" y="356"/>
                </a:lnTo>
                <a:lnTo>
                  <a:pt x="135" y="356"/>
                </a:lnTo>
                <a:lnTo>
                  <a:pt x="135" y="356"/>
                </a:lnTo>
                <a:lnTo>
                  <a:pt x="135" y="358"/>
                </a:lnTo>
                <a:lnTo>
                  <a:pt x="135" y="358"/>
                </a:lnTo>
                <a:lnTo>
                  <a:pt x="137" y="358"/>
                </a:lnTo>
                <a:lnTo>
                  <a:pt x="139" y="358"/>
                </a:lnTo>
                <a:lnTo>
                  <a:pt x="139" y="360"/>
                </a:lnTo>
                <a:lnTo>
                  <a:pt x="139" y="360"/>
                </a:lnTo>
                <a:lnTo>
                  <a:pt x="139" y="360"/>
                </a:lnTo>
                <a:lnTo>
                  <a:pt x="141" y="362"/>
                </a:lnTo>
                <a:lnTo>
                  <a:pt x="141" y="362"/>
                </a:lnTo>
                <a:lnTo>
                  <a:pt x="145" y="363"/>
                </a:lnTo>
                <a:lnTo>
                  <a:pt x="150" y="365"/>
                </a:lnTo>
                <a:lnTo>
                  <a:pt x="154" y="363"/>
                </a:lnTo>
                <a:lnTo>
                  <a:pt x="160" y="362"/>
                </a:lnTo>
                <a:lnTo>
                  <a:pt x="110" y="331"/>
                </a:lnTo>
                <a:lnTo>
                  <a:pt x="65" y="299"/>
                </a:lnTo>
                <a:lnTo>
                  <a:pt x="63" y="297"/>
                </a:lnTo>
                <a:lnTo>
                  <a:pt x="65" y="297"/>
                </a:lnTo>
                <a:close/>
                <a:moveTo>
                  <a:pt x="105" y="320"/>
                </a:moveTo>
                <a:lnTo>
                  <a:pt x="105" y="320"/>
                </a:lnTo>
                <a:lnTo>
                  <a:pt x="103" y="318"/>
                </a:lnTo>
                <a:lnTo>
                  <a:pt x="103" y="318"/>
                </a:lnTo>
                <a:lnTo>
                  <a:pt x="103" y="316"/>
                </a:lnTo>
                <a:lnTo>
                  <a:pt x="103" y="316"/>
                </a:lnTo>
                <a:lnTo>
                  <a:pt x="103" y="316"/>
                </a:lnTo>
                <a:lnTo>
                  <a:pt x="101" y="316"/>
                </a:lnTo>
                <a:lnTo>
                  <a:pt x="99" y="314"/>
                </a:lnTo>
                <a:lnTo>
                  <a:pt x="99" y="312"/>
                </a:lnTo>
                <a:lnTo>
                  <a:pt x="97" y="312"/>
                </a:lnTo>
                <a:lnTo>
                  <a:pt x="97" y="312"/>
                </a:lnTo>
                <a:lnTo>
                  <a:pt x="95" y="312"/>
                </a:lnTo>
                <a:lnTo>
                  <a:pt x="93" y="310"/>
                </a:lnTo>
                <a:lnTo>
                  <a:pt x="93" y="308"/>
                </a:lnTo>
                <a:lnTo>
                  <a:pt x="91" y="306"/>
                </a:lnTo>
                <a:lnTo>
                  <a:pt x="91" y="304"/>
                </a:lnTo>
                <a:lnTo>
                  <a:pt x="89" y="304"/>
                </a:lnTo>
                <a:lnTo>
                  <a:pt x="85" y="301"/>
                </a:lnTo>
                <a:lnTo>
                  <a:pt x="82" y="297"/>
                </a:lnTo>
                <a:lnTo>
                  <a:pt x="78" y="293"/>
                </a:lnTo>
                <a:lnTo>
                  <a:pt x="76" y="293"/>
                </a:lnTo>
                <a:lnTo>
                  <a:pt x="76" y="289"/>
                </a:lnTo>
                <a:lnTo>
                  <a:pt x="74" y="289"/>
                </a:lnTo>
                <a:lnTo>
                  <a:pt x="74" y="289"/>
                </a:lnTo>
                <a:lnTo>
                  <a:pt x="72" y="287"/>
                </a:lnTo>
                <a:lnTo>
                  <a:pt x="68" y="284"/>
                </a:lnTo>
                <a:lnTo>
                  <a:pt x="65" y="278"/>
                </a:lnTo>
                <a:lnTo>
                  <a:pt x="61" y="272"/>
                </a:lnTo>
                <a:lnTo>
                  <a:pt x="61" y="272"/>
                </a:lnTo>
                <a:lnTo>
                  <a:pt x="59" y="270"/>
                </a:lnTo>
                <a:lnTo>
                  <a:pt x="59" y="270"/>
                </a:lnTo>
                <a:lnTo>
                  <a:pt x="55" y="266"/>
                </a:lnTo>
                <a:lnTo>
                  <a:pt x="51" y="261"/>
                </a:lnTo>
                <a:lnTo>
                  <a:pt x="51" y="259"/>
                </a:lnTo>
                <a:lnTo>
                  <a:pt x="53" y="259"/>
                </a:lnTo>
                <a:lnTo>
                  <a:pt x="55" y="259"/>
                </a:lnTo>
                <a:lnTo>
                  <a:pt x="116" y="301"/>
                </a:lnTo>
                <a:lnTo>
                  <a:pt x="118" y="301"/>
                </a:lnTo>
                <a:lnTo>
                  <a:pt x="116" y="301"/>
                </a:lnTo>
                <a:lnTo>
                  <a:pt x="116" y="299"/>
                </a:lnTo>
                <a:lnTo>
                  <a:pt x="116" y="299"/>
                </a:lnTo>
                <a:lnTo>
                  <a:pt x="99" y="284"/>
                </a:lnTo>
                <a:lnTo>
                  <a:pt x="87" y="264"/>
                </a:lnTo>
                <a:lnTo>
                  <a:pt x="87" y="264"/>
                </a:lnTo>
                <a:lnTo>
                  <a:pt x="89" y="263"/>
                </a:lnTo>
                <a:lnTo>
                  <a:pt x="91" y="263"/>
                </a:lnTo>
                <a:lnTo>
                  <a:pt x="95" y="264"/>
                </a:lnTo>
                <a:lnTo>
                  <a:pt x="116" y="272"/>
                </a:lnTo>
                <a:lnTo>
                  <a:pt x="137" y="282"/>
                </a:lnTo>
                <a:lnTo>
                  <a:pt x="158" y="293"/>
                </a:lnTo>
                <a:lnTo>
                  <a:pt x="154" y="289"/>
                </a:lnTo>
                <a:lnTo>
                  <a:pt x="154" y="287"/>
                </a:lnTo>
                <a:lnTo>
                  <a:pt x="152" y="285"/>
                </a:lnTo>
                <a:lnTo>
                  <a:pt x="150" y="285"/>
                </a:lnTo>
                <a:lnTo>
                  <a:pt x="146" y="284"/>
                </a:lnTo>
                <a:lnTo>
                  <a:pt x="146" y="282"/>
                </a:lnTo>
                <a:lnTo>
                  <a:pt x="146" y="282"/>
                </a:lnTo>
                <a:lnTo>
                  <a:pt x="148" y="284"/>
                </a:lnTo>
                <a:lnTo>
                  <a:pt x="150" y="284"/>
                </a:lnTo>
                <a:lnTo>
                  <a:pt x="146" y="280"/>
                </a:lnTo>
                <a:lnTo>
                  <a:pt x="146" y="280"/>
                </a:lnTo>
                <a:lnTo>
                  <a:pt x="146" y="282"/>
                </a:lnTo>
                <a:lnTo>
                  <a:pt x="145" y="282"/>
                </a:lnTo>
                <a:lnTo>
                  <a:pt x="145" y="282"/>
                </a:lnTo>
                <a:lnTo>
                  <a:pt x="143" y="280"/>
                </a:lnTo>
                <a:lnTo>
                  <a:pt x="139" y="276"/>
                </a:lnTo>
                <a:lnTo>
                  <a:pt x="139" y="274"/>
                </a:lnTo>
                <a:lnTo>
                  <a:pt x="137" y="274"/>
                </a:lnTo>
                <a:lnTo>
                  <a:pt x="137" y="274"/>
                </a:lnTo>
                <a:lnTo>
                  <a:pt x="137" y="274"/>
                </a:lnTo>
                <a:lnTo>
                  <a:pt x="137" y="272"/>
                </a:lnTo>
                <a:lnTo>
                  <a:pt x="135" y="272"/>
                </a:lnTo>
                <a:lnTo>
                  <a:pt x="131" y="268"/>
                </a:lnTo>
                <a:lnTo>
                  <a:pt x="127" y="263"/>
                </a:lnTo>
                <a:lnTo>
                  <a:pt x="127" y="261"/>
                </a:lnTo>
                <a:lnTo>
                  <a:pt x="129" y="261"/>
                </a:lnTo>
                <a:lnTo>
                  <a:pt x="131" y="261"/>
                </a:lnTo>
                <a:lnTo>
                  <a:pt x="137" y="261"/>
                </a:lnTo>
                <a:lnTo>
                  <a:pt x="143" y="263"/>
                </a:lnTo>
                <a:lnTo>
                  <a:pt x="145" y="263"/>
                </a:lnTo>
                <a:lnTo>
                  <a:pt x="145" y="263"/>
                </a:lnTo>
                <a:lnTo>
                  <a:pt x="146" y="263"/>
                </a:lnTo>
                <a:lnTo>
                  <a:pt x="146" y="263"/>
                </a:lnTo>
                <a:lnTo>
                  <a:pt x="146" y="263"/>
                </a:lnTo>
                <a:lnTo>
                  <a:pt x="145" y="261"/>
                </a:lnTo>
                <a:lnTo>
                  <a:pt x="145" y="259"/>
                </a:lnTo>
                <a:lnTo>
                  <a:pt x="146" y="259"/>
                </a:lnTo>
                <a:lnTo>
                  <a:pt x="150" y="257"/>
                </a:lnTo>
                <a:lnTo>
                  <a:pt x="152" y="255"/>
                </a:lnTo>
                <a:lnTo>
                  <a:pt x="154" y="251"/>
                </a:lnTo>
                <a:lnTo>
                  <a:pt x="158" y="249"/>
                </a:lnTo>
                <a:lnTo>
                  <a:pt x="160" y="244"/>
                </a:lnTo>
                <a:lnTo>
                  <a:pt x="162" y="238"/>
                </a:lnTo>
                <a:lnTo>
                  <a:pt x="164" y="232"/>
                </a:lnTo>
                <a:lnTo>
                  <a:pt x="165" y="226"/>
                </a:lnTo>
                <a:lnTo>
                  <a:pt x="165" y="219"/>
                </a:lnTo>
                <a:lnTo>
                  <a:pt x="169" y="213"/>
                </a:lnTo>
                <a:lnTo>
                  <a:pt x="169" y="211"/>
                </a:lnTo>
                <a:lnTo>
                  <a:pt x="169" y="209"/>
                </a:lnTo>
                <a:lnTo>
                  <a:pt x="171" y="207"/>
                </a:lnTo>
                <a:lnTo>
                  <a:pt x="171" y="207"/>
                </a:lnTo>
                <a:lnTo>
                  <a:pt x="171" y="207"/>
                </a:lnTo>
                <a:lnTo>
                  <a:pt x="171" y="205"/>
                </a:lnTo>
                <a:lnTo>
                  <a:pt x="171" y="204"/>
                </a:lnTo>
                <a:lnTo>
                  <a:pt x="173" y="200"/>
                </a:lnTo>
                <a:lnTo>
                  <a:pt x="173" y="198"/>
                </a:lnTo>
                <a:lnTo>
                  <a:pt x="175" y="198"/>
                </a:lnTo>
                <a:lnTo>
                  <a:pt x="177" y="196"/>
                </a:lnTo>
                <a:lnTo>
                  <a:pt x="175" y="205"/>
                </a:lnTo>
                <a:lnTo>
                  <a:pt x="171" y="215"/>
                </a:lnTo>
                <a:lnTo>
                  <a:pt x="169" y="223"/>
                </a:lnTo>
                <a:lnTo>
                  <a:pt x="165" y="238"/>
                </a:lnTo>
                <a:lnTo>
                  <a:pt x="160" y="251"/>
                </a:lnTo>
                <a:lnTo>
                  <a:pt x="152" y="263"/>
                </a:lnTo>
                <a:lnTo>
                  <a:pt x="152" y="264"/>
                </a:lnTo>
                <a:lnTo>
                  <a:pt x="152" y="266"/>
                </a:lnTo>
                <a:lnTo>
                  <a:pt x="150" y="266"/>
                </a:lnTo>
                <a:lnTo>
                  <a:pt x="145" y="266"/>
                </a:lnTo>
                <a:lnTo>
                  <a:pt x="139" y="264"/>
                </a:lnTo>
                <a:lnTo>
                  <a:pt x="133" y="264"/>
                </a:lnTo>
                <a:lnTo>
                  <a:pt x="146" y="278"/>
                </a:lnTo>
                <a:lnTo>
                  <a:pt x="160" y="291"/>
                </a:lnTo>
                <a:lnTo>
                  <a:pt x="162" y="293"/>
                </a:lnTo>
                <a:lnTo>
                  <a:pt x="162" y="293"/>
                </a:lnTo>
                <a:lnTo>
                  <a:pt x="162" y="295"/>
                </a:lnTo>
                <a:lnTo>
                  <a:pt x="160" y="297"/>
                </a:lnTo>
                <a:lnTo>
                  <a:pt x="158" y="297"/>
                </a:lnTo>
                <a:lnTo>
                  <a:pt x="141" y="291"/>
                </a:lnTo>
                <a:lnTo>
                  <a:pt x="125" y="282"/>
                </a:lnTo>
                <a:lnTo>
                  <a:pt x="125" y="280"/>
                </a:lnTo>
                <a:lnTo>
                  <a:pt x="125" y="280"/>
                </a:lnTo>
                <a:lnTo>
                  <a:pt x="124" y="280"/>
                </a:lnTo>
                <a:lnTo>
                  <a:pt x="122" y="278"/>
                </a:lnTo>
                <a:lnTo>
                  <a:pt x="118" y="276"/>
                </a:lnTo>
                <a:lnTo>
                  <a:pt x="116" y="274"/>
                </a:lnTo>
                <a:lnTo>
                  <a:pt x="112" y="272"/>
                </a:lnTo>
                <a:lnTo>
                  <a:pt x="106" y="270"/>
                </a:lnTo>
                <a:lnTo>
                  <a:pt x="103" y="270"/>
                </a:lnTo>
                <a:lnTo>
                  <a:pt x="97" y="268"/>
                </a:lnTo>
                <a:lnTo>
                  <a:pt x="93" y="268"/>
                </a:lnTo>
                <a:lnTo>
                  <a:pt x="114" y="291"/>
                </a:lnTo>
                <a:lnTo>
                  <a:pt x="137" y="310"/>
                </a:lnTo>
                <a:lnTo>
                  <a:pt x="162" y="327"/>
                </a:lnTo>
                <a:lnTo>
                  <a:pt x="165" y="329"/>
                </a:lnTo>
                <a:lnTo>
                  <a:pt x="167" y="333"/>
                </a:lnTo>
                <a:lnTo>
                  <a:pt x="169" y="335"/>
                </a:lnTo>
                <a:lnTo>
                  <a:pt x="167" y="337"/>
                </a:lnTo>
                <a:lnTo>
                  <a:pt x="164" y="337"/>
                </a:lnTo>
                <a:lnTo>
                  <a:pt x="162" y="335"/>
                </a:lnTo>
                <a:lnTo>
                  <a:pt x="118" y="308"/>
                </a:lnTo>
                <a:lnTo>
                  <a:pt x="76" y="278"/>
                </a:lnTo>
                <a:lnTo>
                  <a:pt x="78" y="278"/>
                </a:lnTo>
                <a:lnTo>
                  <a:pt x="78" y="278"/>
                </a:lnTo>
                <a:lnTo>
                  <a:pt x="80" y="278"/>
                </a:lnTo>
                <a:lnTo>
                  <a:pt x="78" y="276"/>
                </a:lnTo>
                <a:lnTo>
                  <a:pt x="76" y="274"/>
                </a:lnTo>
                <a:lnTo>
                  <a:pt x="74" y="272"/>
                </a:lnTo>
                <a:lnTo>
                  <a:pt x="74" y="274"/>
                </a:lnTo>
                <a:lnTo>
                  <a:pt x="72" y="274"/>
                </a:lnTo>
                <a:lnTo>
                  <a:pt x="68" y="270"/>
                </a:lnTo>
                <a:lnTo>
                  <a:pt x="65" y="266"/>
                </a:lnTo>
                <a:lnTo>
                  <a:pt x="59" y="264"/>
                </a:lnTo>
                <a:lnTo>
                  <a:pt x="61" y="266"/>
                </a:lnTo>
                <a:lnTo>
                  <a:pt x="61" y="266"/>
                </a:lnTo>
                <a:lnTo>
                  <a:pt x="95" y="304"/>
                </a:lnTo>
                <a:lnTo>
                  <a:pt x="135" y="339"/>
                </a:lnTo>
                <a:lnTo>
                  <a:pt x="135" y="337"/>
                </a:lnTo>
                <a:lnTo>
                  <a:pt x="135" y="339"/>
                </a:lnTo>
                <a:lnTo>
                  <a:pt x="137" y="339"/>
                </a:lnTo>
                <a:lnTo>
                  <a:pt x="135" y="339"/>
                </a:lnTo>
                <a:lnTo>
                  <a:pt x="137" y="339"/>
                </a:lnTo>
                <a:lnTo>
                  <a:pt x="137" y="341"/>
                </a:lnTo>
                <a:lnTo>
                  <a:pt x="139" y="343"/>
                </a:lnTo>
                <a:lnTo>
                  <a:pt x="167" y="360"/>
                </a:lnTo>
                <a:lnTo>
                  <a:pt x="192" y="352"/>
                </a:lnTo>
                <a:lnTo>
                  <a:pt x="221" y="346"/>
                </a:lnTo>
                <a:lnTo>
                  <a:pt x="223" y="346"/>
                </a:lnTo>
                <a:lnTo>
                  <a:pt x="223" y="346"/>
                </a:lnTo>
                <a:lnTo>
                  <a:pt x="224" y="346"/>
                </a:lnTo>
                <a:lnTo>
                  <a:pt x="224" y="344"/>
                </a:lnTo>
                <a:lnTo>
                  <a:pt x="207" y="327"/>
                </a:lnTo>
                <a:lnTo>
                  <a:pt x="192" y="310"/>
                </a:lnTo>
                <a:lnTo>
                  <a:pt x="190" y="306"/>
                </a:lnTo>
                <a:lnTo>
                  <a:pt x="190" y="304"/>
                </a:lnTo>
                <a:lnTo>
                  <a:pt x="192" y="295"/>
                </a:lnTo>
                <a:lnTo>
                  <a:pt x="196" y="287"/>
                </a:lnTo>
                <a:lnTo>
                  <a:pt x="200" y="282"/>
                </a:lnTo>
                <a:lnTo>
                  <a:pt x="213" y="261"/>
                </a:lnTo>
                <a:lnTo>
                  <a:pt x="228" y="242"/>
                </a:lnTo>
                <a:lnTo>
                  <a:pt x="253" y="215"/>
                </a:lnTo>
                <a:lnTo>
                  <a:pt x="282" y="192"/>
                </a:lnTo>
                <a:lnTo>
                  <a:pt x="301" y="177"/>
                </a:lnTo>
                <a:lnTo>
                  <a:pt x="322" y="164"/>
                </a:lnTo>
                <a:lnTo>
                  <a:pt x="343" y="148"/>
                </a:lnTo>
                <a:lnTo>
                  <a:pt x="365" y="139"/>
                </a:lnTo>
                <a:lnTo>
                  <a:pt x="394" y="133"/>
                </a:lnTo>
                <a:lnTo>
                  <a:pt x="426" y="133"/>
                </a:lnTo>
                <a:lnTo>
                  <a:pt x="430" y="133"/>
                </a:lnTo>
                <a:lnTo>
                  <a:pt x="434" y="133"/>
                </a:lnTo>
                <a:lnTo>
                  <a:pt x="438" y="133"/>
                </a:lnTo>
                <a:lnTo>
                  <a:pt x="442" y="133"/>
                </a:lnTo>
                <a:lnTo>
                  <a:pt x="443" y="133"/>
                </a:lnTo>
                <a:lnTo>
                  <a:pt x="443" y="135"/>
                </a:lnTo>
                <a:lnTo>
                  <a:pt x="453" y="135"/>
                </a:lnTo>
                <a:lnTo>
                  <a:pt x="455" y="133"/>
                </a:lnTo>
                <a:lnTo>
                  <a:pt x="455" y="131"/>
                </a:lnTo>
                <a:lnTo>
                  <a:pt x="457" y="131"/>
                </a:lnTo>
                <a:lnTo>
                  <a:pt x="459" y="133"/>
                </a:lnTo>
                <a:lnTo>
                  <a:pt x="459" y="135"/>
                </a:lnTo>
                <a:lnTo>
                  <a:pt x="461" y="135"/>
                </a:lnTo>
                <a:lnTo>
                  <a:pt x="478" y="139"/>
                </a:lnTo>
                <a:lnTo>
                  <a:pt x="491" y="145"/>
                </a:lnTo>
                <a:lnTo>
                  <a:pt x="493" y="143"/>
                </a:lnTo>
                <a:lnTo>
                  <a:pt x="493" y="141"/>
                </a:lnTo>
                <a:lnTo>
                  <a:pt x="495" y="141"/>
                </a:lnTo>
                <a:lnTo>
                  <a:pt x="497" y="141"/>
                </a:lnTo>
                <a:lnTo>
                  <a:pt x="497" y="141"/>
                </a:lnTo>
                <a:lnTo>
                  <a:pt x="497" y="143"/>
                </a:lnTo>
                <a:lnTo>
                  <a:pt x="497" y="145"/>
                </a:lnTo>
                <a:lnTo>
                  <a:pt x="497" y="146"/>
                </a:lnTo>
                <a:lnTo>
                  <a:pt x="499" y="146"/>
                </a:lnTo>
                <a:lnTo>
                  <a:pt x="499" y="145"/>
                </a:lnTo>
                <a:lnTo>
                  <a:pt x="497" y="143"/>
                </a:lnTo>
                <a:lnTo>
                  <a:pt x="501" y="110"/>
                </a:lnTo>
                <a:lnTo>
                  <a:pt x="499" y="118"/>
                </a:lnTo>
                <a:lnTo>
                  <a:pt x="495" y="125"/>
                </a:lnTo>
                <a:lnTo>
                  <a:pt x="493" y="125"/>
                </a:lnTo>
                <a:lnTo>
                  <a:pt x="491" y="125"/>
                </a:lnTo>
                <a:lnTo>
                  <a:pt x="491" y="124"/>
                </a:lnTo>
                <a:lnTo>
                  <a:pt x="491" y="101"/>
                </a:lnTo>
                <a:lnTo>
                  <a:pt x="493" y="80"/>
                </a:lnTo>
                <a:lnTo>
                  <a:pt x="491" y="82"/>
                </a:lnTo>
                <a:lnTo>
                  <a:pt x="491" y="84"/>
                </a:lnTo>
                <a:lnTo>
                  <a:pt x="491" y="84"/>
                </a:lnTo>
                <a:lnTo>
                  <a:pt x="489" y="86"/>
                </a:lnTo>
                <a:lnTo>
                  <a:pt x="489" y="86"/>
                </a:lnTo>
                <a:lnTo>
                  <a:pt x="491" y="86"/>
                </a:lnTo>
                <a:lnTo>
                  <a:pt x="483" y="105"/>
                </a:lnTo>
                <a:lnTo>
                  <a:pt x="476" y="122"/>
                </a:lnTo>
                <a:lnTo>
                  <a:pt x="474" y="122"/>
                </a:lnTo>
                <a:lnTo>
                  <a:pt x="472" y="124"/>
                </a:lnTo>
                <a:lnTo>
                  <a:pt x="470" y="122"/>
                </a:lnTo>
                <a:lnTo>
                  <a:pt x="470" y="120"/>
                </a:lnTo>
                <a:lnTo>
                  <a:pt x="470" y="116"/>
                </a:lnTo>
                <a:lnTo>
                  <a:pt x="468" y="87"/>
                </a:lnTo>
                <a:lnTo>
                  <a:pt x="470" y="55"/>
                </a:lnTo>
                <a:lnTo>
                  <a:pt x="468" y="61"/>
                </a:lnTo>
                <a:lnTo>
                  <a:pt x="468" y="66"/>
                </a:lnTo>
                <a:lnTo>
                  <a:pt x="468" y="70"/>
                </a:lnTo>
                <a:lnTo>
                  <a:pt x="466" y="72"/>
                </a:lnTo>
                <a:lnTo>
                  <a:pt x="466" y="72"/>
                </a:lnTo>
                <a:lnTo>
                  <a:pt x="464" y="82"/>
                </a:lnTo>
                <a:lnTo>
                  <a:pt x="463" y="91"/>
                </a:lnTo>
                <a:lnTo>
                  <a:pt x="457" y="101"/>
                </a:lnTo>
                <a:lnTo>
                  <a:pt x="457" y="103"/>
                </a:lnTo>
                <a:lnTo>
                  <a:pt x="455" y="106"/>
                </a:lnTo>
                <a:lnTo>
                  <a:pt x="451" y="106"/>
                </a:lnTo>
                <a:lnTo>
                  <a:pt x="447" y="103"/>
                </a:lnTo>
                <a:lnTo>
                  <a:pt x="443" y="97"/>
                </a:lnTo>
                <a:lnTo>
                  <a:pt x="442" y="93"/>
                </a:lnTo>
                <a:lnTo>
                  <a:pt x="426" y="46"/>
                </a:lnTo>
                <a:lnTo>
                  <a:pt x="424" y="49"/>
                </a:lnTo>
                <a:lnTo>
                  <a:pt x="423" y="53"/>
                </a:lnTo>
                <a:lnTo>
                  <a:pt x="423" y="57"/>
                </a:lnTo>
                <a:lnTo>
                  <a:pt x="421" y="66"/>
                </a:lnTo>
                <a:lnTo>
                  <a:pt x="419" y="72"/>
                </a:lnTo>
                <a:lnTo>
                  <a:pt x="415" y="80"/>
                </a:lnTo>
                <a:lnTo>
                  <a:pt x="411" y="86"/>
                </a:lnTo>
                <a:lnTo>
                  <a:pt x="409" y="87"/>
                </a:lnTo>
                <a:lnTo>
                  <a:pt x="407" y="87"/>
                </a:lnTo>
                <a:lnTo>
                  <a:pt x="407" y="86"/>
                </a:lnTo>
                <a:lnTo>
                  <a:pt x="398" y="72"/>
                </a:lnTo>
                <a:lnTo>
                  <a:pt x="388" y="59"/>
                </a:lnTo>
                <a:lnTo>
                  <a:pt x="388" y="65"/>
                </a:lnTo>
                <a:lnTo>
                  <a:pt x="386" y="70"/>
                </a:lnTo>
                <a:lnTo>
                  <a:pt x="386" y="74"/>
                </a:lnTo>
                <a:lnTo>
                  <a:pt x="384" y="78"/>
                </a:lnTo>
                <a:lnTo>
                  <a:pt x="384" y="82"/>
                </a:lnTo>
                <a:lnTo>
                  <a:pt x="381" y="84"/>
                </a:lnTo>
                <a:lnTo>
                  <a:pt x="379" y="84"/>
                </a:lnTo>
                <a:lnTo>
                  <a:pt x="373" y="80"/>
                </a:lnTo>
                <a:lnTo>
                  <a:pt x="369" y="76"/>
                </a:lnTo>
                <a:lnTo>
                  <a:pt x="363" y="72"/>
                </a:lnTo>
                <a:lnTo>
                  <a:pt x="362" y="72"/>
                </a:lnTo>
                <a:lnTo>
                  <a:pt x="362" y="74"/>
                </a:lnTo>
                <a:lnTo>
                  <a:pt x="360" y="76"/>
                </a:lnTo>
                <a:lnTo>
                  <a:pt x="358" y="76"/>
                </a:lnTo>
                <a:lnTo>
                  <a:pt x="358" y="76"/>
                </a:lnTo>
                <a:lnTo>
                  <a:pt x="346" y="76"/>
                </a:lnTo>
                <a:lnTo>
                  <a:pt x="339" y="78"/>
                </a:lnTo>
                <a:lnTo>
                  <a:pt x="331" y="80"/>
                </a:lnTo>
                <a:lnTo>
                  <a:pt x="327" y="84"/>
                </a:lnTo>
                <a:lnTo>
                  <a:pt x="322" y="87"/>
                </a:lnTo>
                <a:lnTo>
                  <a:pt x="314" y="89"/>
                </a:lnTo>
                <a:lnTo>
                  <a:pt x="325" y="80"/>
                </a:lnTo>
                <a:lnTo>
                  <a:pt x="341" y="72"/>
                </a:lnTo>
                <a:lnTo>
                  <a:pt x="358" y="70"/>
                </a:lnTo>
                <a:lnTo>
                  <a:pt x="358" y="68"/>
                </a:lnTo>
                <a:lnTo>
                  <a:pt x="360" y="68"/>
                </a:lnTo>
                <a:lnTo>
                  <a:pt x="360" y="66"/>
                </a:lnTo>
                <a:lnTo>
                  <a:pt x="365" y="68"/>
                </a:lnTo>
                <a:lnTo>
                  <a:pt x="369" y="70"/>
                </a:lnTo>
                <a:lnTo>
                  <a:pt x="373" y="72"/>
                </a:lnTo>
                <a:lnTo>
                  <a:pt x="375" y="76"/>
                </a:lnTo>
                <a:lnTo>
                  <a:pt x="377" y="76"/>
                </a:lnTo>
                <a:lnTo>
                  <a:pt x="377" y="78"/>
                </a:lnTo>
                <a:lnTo>
                  <a:pt x="379" y="78"/>
                </a:lnTo>
                <a:lnTo>
                  <a:pt x="379" y="78"/>
                </a:lnTo>
                <a:lnTo>
                  <a:pt x="383" y="70"/>
                </a:lnTo>
                <a:lnTo>
                  <a:pt x="384" y="63"/>
                </a:lnTo>
                <a:lnTo>
                  <a:pt x="386" y="53"/>
                </a:lnTo>
                <a:lnTo>
                  <a:pt x="386" y="53"/>
                </a:lnTo>
                <a:lnTo>
                  <a:pt x="388" y="51"/>
                </a:lnTo>
                <a:lnTo>
                  <a:pt x="390" y="53"/>
                </a:lnTo>
                <a:lnTo>
                  <a:pt x="394" y="57"/>
                </a:lnTo>
                <a:lnTo>
                  <a:pt x="396" y="61"/>
                </a:lnTo>
                <a:lnTo>
                  <a:pt x="398" y="63"/>
                </a:lnTo>
                <a:lnTo>
                  <a:pt x="396" y="65"/>
                </a:lnTo>
                <a:lnTo>
                  <a:pt x="396" y="66"/>
                </a:lnTo>
                <a:lnTo>
                  <a:pt x="398" y="65"/>
                </a:lnTo>
                <a:lnTo>
                  <a:pt x="398" y="65"/>
                </a:lnTo>
                <a:lnTo>
                  <a:pt x="398" y="66"/>
                </a:lnTo>
                <a:lnTo>
                  <a:pt x="403" y="72"/>
                </a:lnTo>
                <a:lnTo>
                  <a:pt x="407" y="80"/>
                </a:lnTo>
                <a:lnTo>
                  <a:pt x="409" y="82"/>
                </a:lnTo>
                <a:lnTo>
                  <a:pt x="409" y="80"/>
                </a:lnTo>
                <a:lnTo>
                  <a:pt x="417" y="61"/>
                </a:lnTo>
                <a:lnTo>
                  <a:pt x="424" y="42"/>
                </a:lnTo>
                <a:lnTo>
                  <a:pt x="424" y="40"/>
                </a:lnTo>
                <a:lnTo>
                  <a:pt x="426" y="40"/>
                </a:lnTo>
                <a:lnTo>
                  <a:pt x="428" y="42"/>
                </a:lnTo>
                <a:lnTo>
                  <a:pt x="430" y="42"/>
                </a:lnTo>
                <a:lnTo>
                  <a:pt x="432" y="44"/>
                </a:lnTo>
                <a:lnTo>
                  <a:pt x="436" y="61"/>
                </a:lnTo>
                <a:lnTo>
                  <a:pt x="442" y="78"/>
                </a:lnTo>
                <a:lnTo>
                  <a:pt x="442" y="80"/>
                </a:lnTo>
                <a:lnTo>
                  <a:pt x="442" y="80"/>
                </a:lnTo>
                <a:lnTo>
                  <a:pt x="443" y="80"/>
                </a:lnTo>
                <a:lnTo>
                  <a:pt x="442" y="82"/>
                </a:lnTo>
                <a:lnTo>
                  <a:pt x="442" y="82"/>
                </a:lnTo>
                <a:lnTo>
                  <a:pt x="443" y="84"/>
                </a:lnTo>
                <a:lnTo>
                  <a:pt x="443" y="86"/>
                </a:lnTo>
                <a:lnTo>
                  <a:pt x="447" y="93"/>
                </a:lnTo>
                <a:lnTo>
                  <a:pt x="451" y="101"/>
                </a:lnTo>
                <a:lnTo>
                  <a:pt x="459" y="89"/>
                </a:lnTo>
                <a:lnTo>
                  <a:pt x="464" y="66"/>
                </a:lnTo>
                <a:lnTo>
                  <a:pt x="468" y="42"/>
                </a:lnTo>
                <a:lnTo>
                  <a:pt x="472" y="42"/>
                </a:lnTo>
                <a:lnTo>
                  <a:pt x="474" y="42"/>
                </a:lnTo>
                <a:lnTo>
                  <a:pt x="474" y="44"/>
                </a:lnTo>
                <a:lnTo>
                  <a:pt x="474" y="70"/>
                </a:lnTo>
                <a:lnTo>
                  <a:pt x="474" y="99"/>
                </a:lnTo>
                <a:lnTo>
                  <a:pt x="474" y="103"/>
                </a:lnTo>
                <a:lnTo>
                  <a:pt x="472" y="106"/>
                </a:lnTo>
                <a:lnTo>
                  <a:pt x="472" y="106"/>
                </a:lnTo>
                <a:lnTo>
                  <a:pt x="472" y="108"/>
                </a:lnTo>
                <a:lnTo>
                  <a:pt x="472" y="110"/>
                </a:lnTo>
                <a:lnTo>
                  <a:pt x="474" y="112"/>
                </a:lnTo>
                <a:lnTo>
                  <a:pt x="474" y="112"/>
                </a:lnTo>
                <a:lnTo>
                  <a:pt x="474" y="114"/>
                </a:lnTo>
                <a:lnTo>
                  <a:pt x="474" y="114"/>
                </a:lnTo>
                <a:lnTo>
                  <a:pt x="483" y="91"/>
                </a:lnTo>
                <a:lnTo>
                  <a:pt x="491" y="66"/>
                </a:lnTo>
                <a:lnTo>
                  <a:pt x="495" y="47"/>
                </a:lnTo>
                <a:lnTo>
                  <a:pt x="497" y="28"/>
                </a:lnTo>
                <a:lnTo>
                  <a:pt x="499" y="28"/>
                </a:lnTo>
                <a:lnTo>
                  <a:pt x="501" y="30"/>
                </a:lnTo>
                <a:lnTo>
                  <a:pt x="503" y="32"/>
                </a:lnTo>
                <a:lnTo>
                  <a:pt x="499" y="65"/>
                </a:lnTo>
                <a:lnTo>
                  <a:pt x="497" y="99"/>
                </a:lnTo>
                <a:lnTo>
                  <a:pt x="497" y="103"/>
                </a:lnTo>
                <a:lnTo>
                  <a:pt x="495" y="106"/>
                </a:lnTo>
                <a:lnTo>
                  <a:pt x="493" y="108"/>
                </a:lnTo>
                <a:lnTo>
                  <a:pt x="493" y="110"/>
                </a:lnTo>
                <a:lnTo>
                  <a:pt x="493" y="112"/>
                </a:lnTo>
                <a:lnTo>
                  <a:pt x="495" y="114"/>
                </a:lnTo>
                <a:lnTo>
                  <a:pt x="495" y="114"/>
                </a:lnTo>
                <a:lnTo>
                  <a:pt x="495" y="112"/>
                </a:lnTo>
                <a:lnTo>
                  <a:pt x="497" y="110"/>
                </a:lnTo>
                <a:lnTo>
                  <a:pt x="497" y="110"/>
                </a:lnTo>
                <a:lnTo>
                  <a:pt x="504" y="78"/>
                </a:lnTo>
                <a:lnTo>
                  <a:pt x="508" y="40"/>
                </a:lnTo>
                <a:lnTo>
                  <a:pt x="508" y="38"/>
                </a:lnTo>
                <a:lnTo>
                  <a:pt x="508" y="34"/>
                </a:lnTo>
                <a:lnTo>
                  <a:pt x="510" y="30"/>
                </a:lnTo>
                <a:lnTo>
                  <a:pt x="510" y="28"/>
                </a:lnTo>
                <a:lnTo>
                  <a:pt x="512" y="28"/>
                </a:lnTo>
                <a:lnTo>
                  <a:pt x="514" y="28"/>
                </a:lnTo>
                <a:lnTo>
                  <a:pt x="514" y="30"/>
                </a:lnTo>
                <a:lnTo>
                  <a:pt x="514" y="32"/>
                </a:lnTo>
                <a:lnTo>
                  <a:pt x="514" y="38"/>
                </a:lnTo>
                <a:lnTo>
                  <a:pt x="514" y="46"/>
                </a:lnTo>
                <a:lnTo>
                  <a:pt x="510" y="72"/>
                </a:lnTo>
                <a:lnTo>
                  <a:pt x="506" y="101"/>
                </a:lnTo>
                <a:lnTo>
                  <a:pt x="506" y="110"/>
                </a:lnTo>
                <a:lnTo>
                  <a:pt x="506" y="120"/>
                </a:lnTo>
                <a:lnTo>
                  <a:pt x="504" y="127"/>
                </a:lnTo>
                <a:lnTo>
                  <a:pt x="504" y="129"/>
                </a:lnTo>
                <a:lnTo>
                  <a:pt x="503" y="131"/>
                </a:lnTo>
                <a:lnTo>
                  <a:pt x="503" y="131"/>
                </a:lnTo>
                <a:lnTo>
                  <a:pt x="504" y="133"/>
                </a:lnTo>
                <a:lnTo>
                  <a:pt x="510" y="105"/>
                </a:lnTo>
                <a:lnTo>
                  <a:pt x="516" y="76"/>
                </a:lnTo>
                <a:lnTo>
                  <a:pt x="518" y="44"/>
                </a:lnTo>
                <a:lnTo>
                  <a:pt x="520" y="44"/>
                </a:lnTo>
                <a:lnTo>
                  <a:pt x="522" y="44"/>
                </a:lnTo>
                <a:lnTo>
                  <a:pt x="523" y="44"/>
                </a:lnTo>
                <a:lnTo>
                  <a:pt x="523" y="44"/>
                </a:lnTo>
                <a:lnTo>
                  <a:pt x="525" y="36"/>
                </a:lnTo>
                <a:lnTo>
                  <a:pt x="527" y="30"/>
                </a:lnTo>
                <a:lnTo>
                  <a:pt x="516" y="25"/>
                </a:lnTo>
                <a:lnTo>
                  <a:pt x="503" y="21"/>
                </a:lnTo>
                <a:lnTo>
                  <a:pt x="501" y="21"/>
                </a:lnTo>
                <a:lnTo>
                  <a:pt x="499" y="19"/>
                </a:lnTo>
                <a:lnTo>
                  <a:pt x="497" y="19"/>
                </a:lnTo>
                <a:lnTo>
                  <a:pt x="495" y="19"/>
                </a:lnTo>
                <a:lnTo>
                  <a:pt x="495" y="19"/>
                </a:lnTo>
                <a:lnTo>
                  <a:pt x="495" y="19"/>
                </a:lnTo>
                <a:lnTo>
                  <a:pt x="495" y="19"/>
                </a:lnTo>
                <a:lnTo>
                  <a:pt x="493" y="17"/>
                </a:lnTo>
                <a:lnTo>
                  <a:pt x="489" y="17"/>
                </a:lnTo>
                <a:lnTo>
                  <a:pt x="482" y="17"/>
                </a:lnTo>
                <a:lnTo>
                  <a:pt x="482" y="17"/>
                </a:lnTo>
                <a:lnTo>
                  <a:pt x="480" y="17"/>
                </a:lnTo>
                <a:lnTo>
                  <a:pt x="478" y="15"/>
                </a:lnTo>
                <a:lnTo>
                  <a:pt x="478" y="15"/>
                </a:lnTo>
                <a:lnTo>
                  <a:pt x="476" y="15"/>
                </a:lnTo>
                <a:lnTo>
                  <a:pt x="440" y="11"/>
                </a:lnTo>
                <a:lnTo>
                  <a:pt x="440" y="11"/>
                </a:lnTo>
                <a:lnTo>
                  <a:pt x="438" y="11"/>
                </a:lnTo>
                <a:lnTo>
                  <a:pt x="438" y="11"/>
                </a:lnTo>
                <a:lnTo>
                  <a:pt x="438" y="13"/>
                </a:lnTo>
                <a:lnTo>
                  <a:pt x="434" y="13"/>
                </a:lnTo>
                <a:lnTo>
                  <a:pt x="430" y="11"/>
                </a:lnTo>
                <a:lnTo>
                  <a:pt x="426" y="11"/>
                </a:lnTo>
                <a:lnTo>
                  <a:pt x="423" y="13"/>
                </a:lnTo>
                <a:lnTo>
                  <a:pt x="423" y="13"/>
                </a:lnTo>
                <a:lnTo>
                  <a:pt x="423" y="13"/>
                </a:lnTo>
                <a:lnTo>
                  <a:pt x="423" y="11"/>
                </a:lnTo>
                <a:lnTo>
                  <a:pt x="423" y="11"/>
                </a:lnTo>
                <a:lnTo>
                  <a:pt x="421" y="11"/>
                </a:lnTo>
                <a:lnTo>
                  <a:pt x="419" y="11"/>
                </a:lnTo>
                <a:lnTo>
                  <a:pt x="417" y="13"/>
                </a:lnTo>
                <a:lnTo>
                  <a:pt x="417" y="11"/>
                </a:lnTo>
                <a:lnTo>
                  <a:pt x="417" y="11"/>
                </a:lnTo>
                <a:lnTo>
                  <a:pt x="417" y="9"/>
                </a:lnTo>
                <a:lnTo>
                  <a:pt x="415" y="9"/>
                </a:lnTo>
                <a:lnTo>
                  <a:pt x="415" y="11"/>
                </a:lnTo>
                <a:lnTo>
                  <a:pt x="415" y="9"/>
                </a:lnTo>
                <a:lnTo>
                  <a:pt x="409" y="9"/>
                </a:lnTo>
                <a:lnTo>
                  <a:pt x="403" y="11"/>
                </a:lnTo>
                <a:lnTo>
                  <a:pt x="402" y="11"/>
                </a:lnTo>
                <a:lnTo>
                  <a:pt x="398" y="11"/>
                </a:lnTo>
                <a:lnTo>
                  <a:pt x="394" y="11"/>
                </a:lnTo>
                <a:lnTo>
                  <a:pt x="396" y="11"/>
                </a:lnTo>
                <a:lnTo>
                  <a:pt x="398" y="13"/>
                </a:lnTo>
                <a:lnTo>
                  <a:pt x="384" y="15"/>
                </a:lnTo>
                <a:lnTo>
                  <a:pt x="371" y="17"/>
                </a:lnTo>
                <a:lnTo>
                  <a:pt x="375" y="15"/>
                </a:lnTo>
                <a:lnTo>
                  <a:pt x="371" y="15"/>
                </a:lnTo>
                <a:lnTo>
                  <a:pt x="369" y="17"/>
                </a:lnTo>
                <a:lnTo>
                  <a:pt x="367" y="17"/>
                </a:lnTo>
                <a:lnTo>
                  <a:pt x="367" y="17"/>
                </a:lnTo>
                <a:lnTo>
                  <a:pt x="365" y="15"/>
                </a:lnTo>
                <a:lnTo>
                  <a:pt x="327" y="26"/>
                </a:lnTo>
                <a:lnTo>
                  <a:pt x="293" y="40"/>
                </a:lnTo>
                <a:lnTo>
                  <a:pt x="261" y="57"/>
                </a:lnTo>
                <a:lnTo>
                  <a:pt x="255" y="61"/>
                </a:lnTo>
                <a:lnTo>
                  <a:pt x="251" y="65"/>
                </a:lnTo>
                <a:lnTo>
                  <a:pt x="230" y="80"/>
                </a:lnTo>
                <a:lnTo>
                  <a:pt x="209" y="97"/>
                </a:lnTo>
                <a:lnTo>
                  <a:pt x="204" y="103"/>
                </a:lnTo>
                <a:lnTo>
                  <a:pt x="196" y="106"/>
                </a:lnTo>
                <a:lnTo>
                  <a:pt x="190" y="112"/>
                </a:lnTo>
                <a:lnTo>
                  <a:pt x="122" y="192"/>
                </a:lnTo>
                <a:lnTo>
                  <a:pt x="112" y="209"/>
                </a:lnTo>
                <a:lnTo>
                  <a:pt x="103" y="230"/>
                </a:lnTo>
                <a:lnTo>
                  <a:pt x="93" y="228"/>
                </a:lnTo>
                <a:lnTo>
                  <a:pt x="84" y="226"/>
                </a:lnTo>
                <a:lnTo>
                  <a:pt x="78" y="221"/>
                </a:lnTo>
                <a:lnTo>
                  <a:pt x="70" y="217"/>
                </a:lnTo>
                <a:lnTo>
                  <a:pt x="63" y="213"/>
                </a:lnTo>
                <a:lnTo>
                  <a:pt x="55" y="209"/>
                </a:lnTo>
                <a:lnTo>
                  <a:pt x="51" y="245"/>
                </a:lnTo>
                <a:lnTo>
                  <a:pt x="47" y="282"/>
                </a:lnTo>
                <a:lnTo>
                  <a:pt x="78" y="301"/>
                </a:lnTo>
                <a:lnTo>
                  <a:pt x="105" y="320"/>
                </a:lnTo>
                <a:close/>
                <a:moveTo>
                  <a:pt x="379" y="0"/>
                </a:moveTo>
                <a:lnTo>
                  <a:pt x="423" y="0"/>
                </a:lnTo>
                <a:lnTo>
                  <a:pt x="466" y="2"/>
                </a:lnTo>
                <a:lnTo>
                  <a:pt x="508" y="9"/>
                </a:lnTo>
                <a:lnTo>
                  <a:pt x="542" y="21"/>
                </a:lnTo>
                <a:lnTo>
                  <a:pt x="544" y="17"/>
                </a:lnTo>
                <a:lnTo>
                  <a:pt x="546" y="13"/>
                </a:lnTo>
                <a:lnTo>
                  <a:pt x="548" y="13"/>
                </a:lnTo>
                <a:lnTo>
                  <a:pt x="552" y="13"/>
                </a:lnTo>
                <a:lnTo>
                  <a:pt x="552" y="13"/>
                </a:lnTo>
                <a:lnTo>
                  <a:pt x="556" y="17"/>
                </a:lnTo>
                <a:lnTo>
                  <a:pt x="558" y="23"/>
                </a:lnTo>
                <a:lnTo>
                  <a:pt x="556" y="26"/>
                </a:lnTo>
                <a:lnTo>
                  <a:pt x="554" y="30"/>
                </a:lnTo>
                <a:lnTo>
                  <a:pt x="554" y="34"/>
                </a:lnTo>
                <a:lnTo>
                  <a:pt x="554" y="40"/>
                </a:lnTo>
                <a:lnTo>
                  <a:pt x="552" y="38"/>
                </a:lnTo>
                <a:lnTo>
                  <a:pt x="552" y="40"/>
                </a:lnTo>
                <a:lnTo>
                  <a:pt x="550" y="42"/>
                </a:lnTo>
                <a:lnTo>
                  <a:pt x="539" y="89"/>
                </a:lnTo>
                <a:lnTo>
                  <a:pt x="525" y="135"/>
                </a:lnTo>
                <a:lnTo>
                  <a:pt x="525" y="141"/>
                </a:lnTo>
                <a:lnTo>
                  <a:pt x="523" y="146"/>
                </a:lnTo>
                <a:lnTo>
                  <a:pt x="520" y="152"/>
                </a:lnTo>
                <a:lnTo>
                  <a:pt x="522" y="150"/>
                </a:lnTo>
                <a:lnTo>
                  <a:pt x="525" y="150"/>
                </a:lnTo>
                <a:lnTo>
                  <a:pt x="527" y="150"/>
                </a:lnTo>
                <a:lnTo>
                  <a:pt x="531" y="148"/>
                </a:lnTo>
                <a:lnTo>
                  <a:pt x="537" y="146"/>
                </a:lnTo>
                <a:lnTo>
                  <a:pt x="541" y="146"/>
                </a:lnTo>
                <a:lnTo>
                  <a:pt x="544" y="148"/>
                </a:lnTo>
                <a:lnTo>
                  <a:pt x="546" y="152"/>
                </a:lnTo>
                <a:lnTo>
                  <a:pt x="544" y="152"/>
                </a:lnTo>
                <a:lnTo>
                  <a:pt x="529" y="162"/>
                </a:lnTo>
                <a:lnTo>
                  <a:pt x="514" y="169"/>
                </a:lnTo>
                <a:lnTo>
                  <a:pt x="514" y="171"/>
                </a:lnTo>
                <a:lnTo>
                  <a:pt x="512" y="173"/>
                </a:lnTo>
                <a:lnTo>
                  <a:pt x="512" y="175"/>
                </a:lnTo>
                <a:lnTo>
                  <a:pt x="510" y="177"/>
                </a:lnTo>
                <a:lnTo>
                  <a:pt x="508" y="175"/>
                </a:lnTo>
                <a:lnTo>
                  <a:pt x="504" y="175"/>
                </a:lnTo>
                <a:lnTo>
                  <a:pt x="503" y="175"/>
                </a:lnTo>
                <a:lnTo>
                  <a:pt x="499" y="177"/>
                </a:lnTo>
                <a:lnTo>
                  <a:pt x="493" y="179"/>
                </a:lnTo>
                <a:lnTo>
                  <a:pt x="489" y="183"/>
                </a:lnTo>
                <a:lnTo>
                  <a:pt x="482" y="185"/>
                </a:lnTo>
                <a:lnTo>
                  <a:pt x="476" y="190"/>
                </a:lnTo>
                <a:lnTo>
                  <a:pt x="476" y="190"/>
                </a:lnTo>
                <a:lnTo>
                  <a:pt x="476" y="190"/>
                </a:lnTo>
                <a:lnTo>
                  <a:pt x="474" y="190"/>
                </a:lnTo>
                <a:lnTo>
                  <a:pt x="470" y="194"/>
                </a:lnTo>
                <a:lnTo>
                  <a:pt x="466" y="198"/>
                </a:lnTo>
                <a:lnTo>
                  <a:pt x="457" y="200"/>
                </a:lnTo>
                <a:lnTo>
                  <a:pt x="455" y="198"/>
                </a:lnTo>
                <a:lnTo>
                  <a:pt x="453" y="198"/>
                </a:lnTo>
                <a:lnTo>
                  <a:pt x="451" y="194"/>
                </a:lnTo>
                <a:lnTo>
                  <a:pt x="447" y="188"/>
                </a:lnTo>
                <a:lnTo>
                  <a:pt x="447" y="188"/>
                </a:lnTo>
                <a:lnTo>
                  <a:pt x="443" y="188"/>
                </a:lnTo>
                <a:lnTo>
                  <a:pt x="442" y="188"/>
                </a:lnTo>
                <a:lnTo>
                  <a:pt x="438" y="188"/>
                </a:lnTo>
                <a:lnTo>
                  <a:pt x="432" y="186"/>
                </a:lnTo>
                <a:lnTo>
                  <a:pt x="426" y="186"/>
                </a:lnTo>
                <a:lnTo>
                  <a:pt x="424" y="185"/>
                </a:lnTo>
                <a:lnTo>
                  <a:pt x="424" y="185"/>
                </a:lnTo>
                <a:lnTo>
                  <a:pt x="423" y="183"/>
                </a:lnTo>
                <a:lnTo>
                  <a:pt x="421" y="185"/>
                </a:lnTo>
                <a:lnTo>
                  <a:pt x="421" y="185"/>
                </a:lnTo>
                <a:lnTo>
                  <a:pt x="419" y="186"/>
                </a:lnTo>
                <a:lnTo>
                  <a:pt x="417" y="186"/>
                </a:lnTo>
                <a:lnTo>
                  <a:pt x="417" y="186"/>
                </a:lnTo>
                <a:lnTo>
                  <a:pt x="415" y="185"/>
                </a:lnTo>
                <a:lnTo>
                  <a:pt x="411" y="185"/>
                </a:lnTo>
                <a:lnTo>
                  <a:pt x="407" y="185"/>
                </a:lnTo>
                <a:lnTo>
                  <a:pt x="407" y="188"/>
                </a:lnTo>
                <a:lnTo>
                  <a:pt x="403" y="192"/>
                </a:lnTo>
                <a:lnTo>
                  <a:pt x="403" y="190"/>
                </a:lnTo>
                <a:lnTo>
                  <a:pt x="402" y="190"/>
                </a:lnTo>
                <a:lnTo>
                  <a:pt x="402" y="188"/>
                </a:lnTo>
                <a:lnTo>
                  <a:pt x="402" y="185"/>
                </a:lnTo>
                <a:lnTo>
                  <a:pt x="398" y="185"/>
                </a:lnTo>
                <a:lnTo>
                  <a:pt x="394" y="186"/>
                </a:lnTo>
                <a:lnTo>
                  <a:pt x="392" y="186"/>
                </a:lnTo>
                <a:lnTo>
                  <a:pt x="392" y="188"/>
                </a:lnTo>
                <a:lnTo>
                  <a:pt x="392" y="188"/>
                </a:lnTo>
                <a:lnTo>
                  <a:pt x="390" y="186"/>
                </a:lnTo>
                <a:lnTo>
                  <a:pt x="384" y="188"/>
                </a:lnTo>
                <a:lnTo>
                  <a:pt x="381" y="190"/>
                </a:lnTo>
                <a:lnTo>
                  <a:pt x="381" y="192"/>
                </a:lnTo>
                <a:lnTo>
                  <a:pt x="379" y="192"/>
                </a:lnTo>
                <a:lnTo>
                  <a:pt x="377" y="194"/>
                </a:lnTo>
                <a:lnTo>
                  <a:pt x="375" y="194"/>
                </a:lnTo>
                <a:lnTo>
                  <a:pt x="375" y="194"/>
                </a:lnTo>
                <a:lnTo>
                  <a:pt x="375" y="192"/>
                </a:lnTo>
                <a:lnTo>
                  <a:pt x="373" y="190"/>
                </a:lnTo>
                <a:lnTo>
                  <a:pt x="343" y="204"/>
                </a:lnTo>
                <a:lnTo>
                  <a:pt x="316" y="219"/>
                </a:lnTo>
                <a:lnTo>
                  <a:pt x="287" y="245"/>
                </a:lnTo>
                <a:lnTo>
                  <a:pt x="261" y="276"/>
                </a:lnTo>
                <a:lnTo>
                  <a:pt x="238" y="306"/>
                </a:lnTo>
                <a:lnTo>
                  <a:pt x="232" y="314"/>
                </a:lnTo>
                <a:lnTo>
                  <a:pt x="226" y="322"/>
                </a:lnTo>
                <a:lnTo>
                  <a:pt x="230" y="323"/>
                </a:lnTo>
                <a:lnTo>
                  <a:pt x="234" y="325"/>
                </a:lnTo>
                <a:lnTo>
                  <a:pt x="238" y="325"/>
                </a:lnTo>
                <a:lnTo>
                  <a:pt x="238" y="323"/>
                </a:lnTo>
                <a:lnTo>
                  <a:pt x="240" y="322"/>
                </a:lnTo>
                <a:lnTo>
                  <a:pt x="242" y="320"/>
                </a:lnTo>
                <a:lnTo>
                  <a:pt x="242" y="316"/>
                </a:lnTo>
                <a:lnTo>
                  <a:pt x="244" y="314"/>
                </a:lnTo>
                <a:lnTo>
                  <a:pt x="245" y="301"/>
                </a:lnTo>
                <a:lnTo>
                  <a:pt x="247" y="299"/>
                </a:lnTo>
                <a:lnTo>
                  <a:pt x="249" y="299"/>
                </a:lnTo>
                <a:lnTo>
                  <a:pt x="251" y="299"/>
                </a:lnTo>
                <a:lnTo>
                  <a:pt x="251" y="301"/>
                </a:lnTo>
                <a:lnTo>
                  <a:pt x="251" y="303"/>
                </a:lnTo>
                <a:lnTo>
                  <a:pt x="249" y="306"/>
                </a:lnTo>
                <a:lnTo>
                  <a:pt x="249" y="310"/>
                </a:lnTo>
                <a:lnTo>
                  <a:pt x="247" y="314"/>
                </a:lnTo>
                <a:lnTo>
                  <a:pt x="247" y="322"/>
                </a:lnTo>
                <a:lnTo>
                  <a:pt x="245" y="331"/>
                </a:lnTo>
                <a:lnTo>
                  <a:pt x="244" y="337"/>
                </a:lnTo>
                <a:lnTo>
                  <a:pt x="244" y="339"/>
                </a:lnTo>
                <a:lnTo>
                  <a:pt x="244" y="341"/>
                </a:lnTo>
                <a:lnTo>
                  <a:pt x="245" y="343"/>
                </a:lnTo>
                <a:lnTo>
                  <a:pt x="245" y="344"/>
                </a:lnTo>
                <a:lnTo>
                  <a:pt x="245" y="344"/>
                </a:lnTo>
                <a:lnTo>
                  <a:pt x="245" y="346"/>
                </a:lnTo>
                <a:lnTo>
                  <a:pt x="245" y="348"/>
                </a:lnTo>
                <a:lnTo>
                  <a:pt x="255" y="356"/>
                </a:lnTo>
                <a:lnTo>
                  <a:pt x="264" y="363"/>
                </a:lnTo>
                <a:lnTo>
                  <a:pt x="264" y="365"/>
                </a:lnTo>
                <a:lnTo>
                  <a:pt x="263" y="367"/>
                </a:lnTo>
                <a:lnTo>
                  <a:pt x="261" y="367"/>
                </a:lnTo>
                <a:lnTo>
                  <a:pt x="255" y="363"/>
                </a:lnTo>
                <a:lnTo>
                  <a:pt x="251" y="360"/>
                </a:lnTo>
                <a:lnTo>
                  <a:pt x="244" y="356"/>
                </a:lnTo>
                <a:lnTo>
                  <a:pt x="234" y="400"/>
                </a:lnTo>
                <a:lnTo>
                  <a:pt x="230" y="402"/>
                </a:lnTo>
                <a:lnTo>
                  <a:pt x="228" y="403"/>
                </a:lnTo>
                <a:lnTo>
                  <a:pt x="224" y="405"/>
                </a:lnTo>
                <a:lnTo>
                  <a:pt x="224" y="405"/>
                </a:lnTo>
                <a:lnTo>
                  <a:pt x="223" y="403"/>
                </a:lnTo>
                <a:lnTo>
                  <a:pt x="223" y="402"/>
                </a:lnTo>
                <a:lnTo>
                  <a:pt x="223" y="400"/>
                </a:lnTo>
                <a:lnTo>
                  <a:pt x="221" y="398"/>
                </a:lnTo>
                <a:lnTo>
                  <a:pt x="221" y="398"/>
                </a:lnTo>
                <a:lnTo>
                  <a:pt x="219" y="398"/>
                </a:lnTo>
                <a:lnTo>
                  <a:pt x="217" y="398"/>
                </a:lnTo>
                <a:lnTo>
                  <a:pt x="186" y="407"/>
                </a:lnTo>
                <a:lnTo>
                  <a:pt x="156" y="419"/>
                </a:lnTo>
                <a:lnTo>
                  <a:pt x="156" y="421"/>
                </a:lnTo>
                <a:lnTo>
                  <a:pt x="156" y="423"/>
                </a:lnTo>
                <a:lnTo>
                  <a:pt x="154" y="424"/>
                </a:lnTo>
                <a:lnTo>
                  <a:pt x="152" y="423"/>
                </a:lnTo>
                <a:lnTo>
                  <a:pt x="150" y="423"/>
                </a:lnTo>
                <a:lnTo>
                  <a:pt x="148" y="421"/>
                </a:lnTo>
                <a:lnTo>
                  <a:pt x="148" y="423"/>
                </a:lnTo>
                <a:lnTo>
                  <a:pt x="146" y="424"/>
                </a:lnTo>
                <a:lnTo>
                  <a:pt x="146" y="426"/>
                </a:lnTo>
                <a:lnTo>
                  <a:pt x="146" y="428"/>
                </a:lnTo>
                <a:lnTo>
                  <a:pt x="146" y="430"/>
                </a:lnTo>
                <a:lnTo>
                  <a:pt x="143" y="430"/>
                </a:lnTo>
                <a:lnTo>
                  <a:pt x="141" y="428"/>
                </a:lnTo>
                <a:lnTo>
                  <a:pt x="139" y="426"/>
                </a:lnTo>
                <a:lnTo>
                  <a:pt x="127" y="430"/>
                </a:lnTo>
                <a:lnTo>
                  <a:pt x="118" y="432"/>
                </a:lnTo>
                <a:lnTo>
                  <a:pt x="118" y="434"/>
                </a:lnTo>
                <a:lnTo>
                  <a:pt x="118" y="436"/>
                </a:lnTo>
                <a:lnTo>
                  <a:pt x="116" y="436"/>
                </a:lnTo>
                <a:lnTo>
                  <a:pt x="114" y="438"/>
                </a:lnTo>
                <a:lnTo>
                  <a:pt x="112" y="436"/>
                </a:lnTo>
                <a:lnTo>
                  <a:pt x="110" y="436"/>
                </a:lnTo>
                <a:lnTo>
                  <a:pt x="108" y="436"/>
                </a:lnTo>
                <a:lnTo>
                  <a:pt x="80" y="445"/>
                </a:lnTo>
                <a:lnTo>
                  <a:pt x="84" y="449"/>
                </a:lnTo>
                <a:lnTo>
                  <a:pt x="85" y="453"/>
                </a:lnTo>
                <a:lnTo>
                  <a:pt x="89" y="457"/>
                </a:lnTo>
                <a:lnTo>
                  <a:pt x="87" y="457"/>
                </a:lnTo>
                <a:lnTo>
                  <a:pt x="85" y="457"/>
                </a:lnTo>
                <a:lnTo>
                  <a:pt x="85" y="455"/>
                </a:lnTo>
                <a:lnTo>
                  <a:pt x="84" y="455"/>
                </a:lnTo>
                <a:lnTo>
                  <a:pt x="84" y="457"/>
                </a:lnTo>
                <a:lnTo>
                  <a:pt x="84" y="457"/>
                </a:lnTo>
                <a:lnTo>
                  <a:pt x="84" y="457"/>
                </a:lnTo>
                <a:lnTo>
                  <a:pt x="82" y="455"/>
                </a:lnTo>
                <a:lnTo>
                  <a:pt x="80" y="455"/>
                </a:lnTo>
                <a:lnTo>
                  <a:pt x="80" y="453"/>
                </a:lnTo>
                <a:lnTo>
                  <a:pt x="80" y="451"/>
                </a:lnTo>
                <a:lnTo>
                  <a:pt x="78" y="451"/>
                </a:lnTo>
                <a:lnTo>
                  <a:pt x="76" y="453"/>
                </a:lnTo>
                <a:lnTo>
                  <a:pt x="74" y="453"/>
                </a:lnTo>
                <a:lnTo>
                  <a:pt x="72" y="453"/>
                </a:lnTo>
                <a:lnTo>
                  <a:pt x="68" y="451"/>
                </a:lnTo>
                <a:lnTo>
                  <a:pt x="66" y="449"/>
                </a:lnTo>
                <a:lnTo>
                  <a:pt x="63" y="449"/>
                </a:lnTo>
                <a:lnTo>
                  <a:pt x="59" y="451"/>
                </a:lnTo>
                <a:lnTo>
                  <a:pt x="57" y="449"/>
                </a:lnTo>
                <a:lnTo>
                  <a:pt x="55" y="447"/>
                </a:lnTo>
                <a:lnTo>
                  <a:pt x="53" y="445"/>
                </a:lnTo>
                <a:lnTo>
                  <a:pt x="51" y="445"/>
                </a:lnTo>
                <a:lnTo>
                  <a:pt x="49" y="445"/>
                </a:lnTo>
                <a:lnTo>
                  <a:pt x="47" y="443"/>
                </a:lnTo>
                <a:lnTo>
                  <a:pt x="47" y="442"/>
                </a:lnTo>
                <a:lnTo>
                  <a:pt x="47" y="440"/>
                </a:lnTo>
                <a:lnTo>
                  <a:pt x="47" y="440"/>
                </a:lnTo>
                <a:lnTo>
                  <a:pt x="32" y="430"/>
                </a:lnTo>
                <a:lnTo>
                  <a:pt x="32" y="434"/>
                </a:lnTo>
                <a:lnTo>
                  <a:pt x="32" y="438"/>
                </a:lnTo>
                <a:lnTo>
                  <a:pt x="30" y="442"/>
                </a:lnTo>
                <a:lnTo>
                  <a:pt x="28" y="443"/>
                </a:lnTo>
                <a:lnTo>
                  <a:pt x="26" y="442"/>
                </a:lnTo>
                <a:lnTo>
                  <a:pt x="26" y="440"/>
                </a:lnTo>
                <a:lnTo>
                  <a:pt x="25" y="438"/>
                </a:lnTo>
                <a:lnTo>
                  <a:pt x="25" y="434"/>
                </a:lnTo>
                <a:lnTo>
                  <a:pt x="25" y="434"/>
                </a:lnTo>
                <a:lnTo>
                  <a:pt x="23" y="426"/>
                </a:lnTo>
                <a:lnTo>
                  <a:pt x="21" y="421"/>
                </a:lnTo>
                <a:lnTo>
                  <a:pt x="19" y="413"/>
                </a:lnTo>
                <a:lnTo>
                  <a:pt x="17" y="409"/>
                </a:lnTo>
                <a:lnTo>
                  <a:pt x="15" y="405"/>
                </a:lnTo>
                <a:lnTo>
                  <a:pt x="11" y="402"/>
                </a:lnTo>
                <a:lnTo>
                  <a:pt x="7" y="398"/>
                </a:lnTo>
                <a:lnTo>
                  <a:pt x="4" y="396"/>
                </a:lnTo>
                <a:lnTo>
                  <a:pt x="2" y="394"/>
                </a:lnTo>
                <a:lnTo>
                  <a:pt x="0" y="392"/>
                </a:lnTo>
                <a:lnTo>
                  <a:pt x="0" y="390"/>
                </a:lnTo>
                <a:lnTo>
                  <a:pt x="0" y="388"/>
                </a:lnTo>
                <a:lnTo>
                  <a:pt x="2" y="388"/>
                </a:lnTo>
                <a:lnTo>
                  <a:pt x="5" y="388"/>
                </a:lnTo>
                <a:lnTo>
                  <a:pt x="9" y="388"/>
                </a:lnTo>
                <a:lnTo>
                  <a:pt x="11" y="388"/>
                </a:lnTo>
                <a:lnTo>
                  <a:pt x="15" y="390"/>
                </a:lnTo>
                <a:lnTo>
                  <a:pt x="19" y="392"/>
                </a:lnTo>
                <a:lnTo>
                  <a:pt x="17" y="367"/>
                </a:lnTo>
                <a:lnTo>
                  <a:pt x="15" y="341"/>
                </a:lnTo>
                <a:lnTo>
                  <a:pt x="15" y="339"/>
                </a:lnTo>
                <a:lnTo>
                  <a:pt x="13" y="337"/>
                </a:lnTo>
                <a:lnTo>
                  <a:pt x="11" y="335"/>
                </a:lnTo>
                <a:lnTo>
                  <a:pt x="11" y="333"/>
                </a:lnTo>
                <a:lnTo>
                  <a:pt x="13" y="331"/>
                </a:lnTo>
                <a:lnTo>
                  <a:pt x="15" y="331"/>
                </a:lnTo>
                <a:lnTo>
                  <a:pt x="17" y="333"/>
                </a:lnTo>
                <a:lnTo>
                  <a:pt x="17" y="327"/>
                </a:lnTo>
                <a:lnTo>
                  <a:pt x="17" y="322"/>
                </a:lnTo>
                <a:lnTo>
                  <a:pt x="17" y="322"/>
                </a:lnTo>
                <a:lnTo>
                  <a:pt x="15" y="320"/>
                </a:lnTo>
                <a:lnTo>
                  <a:pt x="15" y="318"/>
                </a:lnTo>
                <a:lnTo>
                  <a:pt x="15" y="316"/>
                </a:lnTo>
                <a:lnTo>
                  <a:pt x="17" y="316"/>
                </a:lnTo>
                <a:lnTo>
                  <a:pt x="19" y="291"/>
                </a:lnTo>
                <a:lnTo>
                  <a:pt x="19" y="289"/>
                </a:lnTo>
                <a:lnTo>
                  <a:pt x="19" y="289"/>
                </a:lnTo>
                <a:lnTo>
                  <a:pt x="19" y="289"/>
                </a:lnTo>
                <a:lnTo>
                  <a:pt x="23" y="245"/>
                </a:lnTo>
                <a:lnTo>
                  <a:pt x="23" y="202"/>
                </a:lnTo>
                <a:lnTo>
                  <a:pt x="23" y="200"/>
                </a:lnTo>
                <a:lnTo>
                  <a:pt x="25" y="198"/>
                </a:lnTo>
                <a:lnTo>
                  <a:pt x="26" y="198"/>
                </a:lnTo>
                <a:lnTo>
                  <a:pt x="28" y="198"/>
                </a:lnTo>
                <a:lnTo>
                  <a:pt x="30" y="200"/>
                </a:lnTo>
                <a:lnTo>
                  <a:pt x="30" y="198"/>
                </a:lnTo>
                <a:lnTo>
                  <a:pt x="32" y="196"/>
                </a:lnTo>
                <a:lnTo>
                  <a:pt x="34" y="194"/>
                </a:lnTo>
                <a:lnTo>
                  <a:pt x="34" y="192"/>
                </a:lnTo>
                <a:lnTo>
                  <a:pt x="34" y="190"/>
                </a:lnTo>
                <a:lnTo>
                  <a:pt x="34" y="186"/>
                </a:lnTo>
                <a:lnTo>
                  <a:pt x="34" y="185"/>
                </a:lnTo>
                <a:lnTo>
                  <a:pt x="34" y="181"/>
                </a:lnTo>
                <a:lnTo>
                  <a:pt x="36" y="175"/>
                </a:lnTo>
                <a:lnTo>
                  <a:pt x="36" y="167"/>
                </a:lnTo>
                <a:lnTo>
                  <a:pt x="38" y="162"/>
                </a:lnTo>
                <a:lnTo>
                  <a:pt x="38" y="162"/>
                </a:lnTo>
                <a:lnTo>
                  <a:pt x="38" y="162"/>
                </a:lnTo>
                <a:lnTo>
                  <a:pt x="40" y="162"/>
                </a:lnTo>
                <a:lnTo>
                  <a:pt x="42" y="162"/>
                </a:lnTo>
                <a:lnTo>
                  <a:pt x="44" y="148"/>
                </a:lnTo>
                <a:lnTo>
                  <a:pt x="47" y="137"/>
                </a:lnTo>
                <a:lnTo>
                  <a:pt x="47" y="137"/>
                </a:lnTo>
                <a:lnTo>
                  <a:pt x="49" y="137"/>
                </a:lnTo>
                <a:lnTo>
                  <a:pt x="49" y="139"/>
                </a:lnTo>
                <a:lnTo>
                  <a:pt x="49" y="145"/>
                </a:lnTo>
                <a:lnTo>
                  <a:pt x="51" y="148"/>
                </a:lnTo>
                <a:lnTo>
                  <a:pt x="51" y="150"/>
                </a:lnTo>
                <a:lnTo>
                  <a:pt x="51" y="152"/>
                </a:lnTo>
                <a:lnTo>
                  <a:pt x="51" y="156"/>
                </a:lnTo>
                <a:lnTo>
                  <a:pt x="51" y="162"/>
                </a:lnTo>
                <a:lnTo>
                  <a:pt x="51" y="165"/>
                </a:lnTo>
                <a:lnTo>
                  <a:pt x="57" y="150"/>
                </a:lnTo>
                <a:lnTo>
                  <a:pt x="59" y="133"/>
                </a:lnTo>
                <a:lnTo>
                  <a:pt x="61" y="131"/>
                </a:lnTo>
                <a:lnTo>
                  <a:pt x="61" y="131"/>
                </a:lnTo>
                <a:lnTo>
                  <a:pt x="63" y="131"/>
                </a:lnTo>
                <a:lnTo>
                  <a:pt x="63" y="133"/>
                </a:lnTo>
                <a:lnTo>
                  <a:pt x="63" y="141"/>
                </a:lnTo>
                <a:lnTo>
                  <a:pt x="63" y="148"/>
                </a:lnTo>
                <a:lnTo>
                  <a:pt x="61" y="156"/>
                </a:lnTo>
                <a:lnTo>
                  <a:pt x="59" y="194"/>
                </a:lnTo>
                <a:lnTo>
                  <a:pt x="59" y="196"/>
                </a:lnTo>
                <a:lnTo>
                  <a:pt x="59" y="196"/>
                </a:lnTo>
                <a:lnTo>
                  <a:pt x="59" y="198"/>
                </a:lnTo>
                <a:lnTo>
                  <a:pt x="72" y="205"/>
                </a:lnTo>
                <a:lnTo>
                  <a:pt x="85" y="215"/>
                </a:lnTo>
                <a:lnTo>
                  <a:pt x="87" y="215"/>
                </a:lnTo>
                <a:lnTo>
                  <a:pt x="87" y="213"/>
                </a:lnTo>
                <a:lnTo>
                  <a:pt x="89" y="211"/>
                </a:lnTo>
                <a:lnTo>
                  <a:pt x="89" y="209"/>
                </a:lnTo>
                <a:lnTo>
                  <a:pt x="106" y="188"/>
                </a:lnTo>
                <a:lnTo>
                  <a:pt x="106" y="188"/>
                </a:lnTo>
                <a:lnTo>
                  <a:pt x="108" y="186"/>
                </a:lnTo>
                <a:lnTo>
                  <a:pt x="108" y="186"/>
                </a:lnTo>
                <a:lnTo>
                  <a:pt x="118" y="177"/>
                </a:lnTo>
                <a:lnTo>
                  <a:pt x="127" y="165"/>
                </a:lnTo>
                <a:lnTo>
                  <a:pt x="127" y="164"/>
                </a:lnTo>
                <a:lnTo>
                  <a:pt x="127" y="164"/>
                </a:lnTo>
                <a:lnTo>
                  <a:pt x="129" y="164"/>
                </a:lnTo>
                <a:lnTo>
                  <a:pt x="146" y="139"/>
                </a:lnTo>
                <a:lnTo>
                  <a:pt x="165" y="116"/>
                </a:lnTo>
                <a:lnTo>
                  <a:pt x="194" y="86"/>
                </a:lnTo>
                <a:lnTo>
                  <a:pt x="194" y="84"/>
                </a:lnTo>
                <a:lnTo>
                  <a:pt x="196" y="84"/>
                </a:lnTo>
                <a:lnTo>
                  <a:pt x="196" y="84"/>
                </a:lnTo>
                <a:lnTo>
                  <a:pt x="219" y="63"/>
                </a:lnTo>
                <a:lnTo>
                  <a:pt x="242" y="46"/>
                </a:lnTo>
                <a:lnTo>
                  <a:pt x="270" y="30"/>
                </a:lnTo>
                <a:lnTo>
                  <a:pt x="303" y="15"/>
                </a:lnTo>
                <a:lnTo>
                  <a:pt x="337" y="6"/>
                </a:lnTo>
                <a:lnTo>
                  <a:pt x="375" y="0"/>
                </a:lnTo>
                <a:lnTo>
                  <a:pt x="377" y="0"/>
                </a:lnTo>
                <a:lnTo>
                  <a:pt x="379" y="0"/>
                </a:lnTo>
                <a:close/>
              </a:path>
            </a:pathLst>
          </a:custGeom>
          <a:solidFill>
            <a:schemeClr val="accent1"/>
          </a:solidFill>
          <a:ln w="0">
            <a:solidFill>
              <a:schemeClr val="accent1"/>
            </a:solidFill>
            <a:prstDash val="solid"/>
            <a:round/>
          </a:ln>
        </p:spPr>
        <p:txBody>
          <a:bodyPr vert="horz" wrap="square" lIns="68580" tIns="34290" rIns="68580" bIns="34290" numCol="1" anchor="t" anchorCtr="0" compatLnSpc="1"/>
          <a:lstStyle/>
          <a:p>
            <a:endParaRPr lang="zh-CN" altLang="en-US"/>
          </a:p>
        </p:txBody>
      </p:sp>
      <p:sp>
        <p:nvSpPr>
          <p:cNvPr id="8" name="矩形 7"/>
          <p:cNvSpPr/>
          <p:nvPr/>
        </p:nvSpPr>
        <p:spPr>
          <a:xfrm>
            <a:off x="2928619" y="2235205"/>
            <a:ext cx="435950" cy="4360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altLang="zh-CN" sz="2100" dirty="0">
                <a:latin typeface="Times New Roman" panose="02020603050405020304" pitchFamily="18" charset="0"/>
                <a:ea typeface="微软雅黑" panose="020B0503020204020204" pitchFamily="34" charset="-122"/>
                <a:cs typeface="Times New Roman" panose="02020603050405020304" pitchFamily="18" charset="0"/>
              </a:rPr>
              <a:t>1</a:t>
            </a:r>
            <a:endParaRPr lang="zh-CN" altLang="en-US" sz="21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9" name="文本框 8"/>
          <p:cNvSpPr txBox="1"/>
          <p:nvPr/>
        </p:nvSpPr>
        <p:spPr>
          <a:xfrm>
            <a:off x="595766" y="2921171"/>
            <a:ext cx="2488082" cy="1049518"/>
          </a:xfrm>
          <a:prstGeom prst="rect">
            <a:avLst/>
          </a:prstGeom>
          <a:noFill/>
        </p:spPr>
        <p:txBody>
          <a:bodyPr wrap="square" lIns="68580" tIns="34290" rIns="68580" bIns="34290" rtlCol="0">
            <a:spAutoFit/>
          </a:bodyPr>
          <a:lstStyle/>
          <a:p>
            <a:pPr indent="-342900">
              <a:lnSpc>
                <a:spcPct val="130000"/>
              </a:lnSpc>
              <a:spcBef>
                <a:spcPct val="0"/>
              </a:spcBef>
              <a:buFont typeface="Wingdings" panose="05000000000000000000" pitchFamily="2" charset="2"/>
              <a:buChar char="n"/>
            </a:pPr>
            <a:r>
              <a:rPr lang="en-US" altLang="zh-CN" sz="2000" kern="0" dirty="0">
                <a:solidFill>
                  <a:srgbClr val="022F4E"/>
                </a:solidFill>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pitchFamily="34" charset="-122"/>
              </a:rPr>
              <a:t>Preparation</a:t>
            </a:r>
            <a:endParaRPr lang="en-US" altLang="zh-CN" sz="2000" kern="0" dirty="0">
              <a:solidFill>
                <a:srgbClr val="022F4E"/>
              </a:solidFill>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pitchFamily="34" charset="-122"/>
            </a:endParaRPr>
          </a:p>
          <a:p>
            <a:pPr indent="-342900">
              <a:lnSpc>
                <a:spcPct val="130000"/>
              </a:lnSpc>
              <a:spcBef>
                <a:spcPct val="0"/>
              </a:spcBef>
              <a:buFont typeface="Wingdings" panose="05000000000000000000" pitchFamily="2" charset="2"/>
              <a:buChar char="n"/>
            </a:pPr>
            <a:r>
              <a:rPr lang="en-US" altLang="zh-CN" sz="2000" kern="0" dirty="0">
                <a:solidFill>
                  <a:srgbClr val="022F4E"/>
                </a:solidFill>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pitchFamily="34" charset="-122"/>
              </a:rPr>
              <a:t>Review </a:t>
            </a:r>
            <a:endParaRPr lang="zh-CN" altLang="en-US" sz="2000" kern="0" dirty="0">
              <a:solidFill>
                <a:srgbClr val="022F4E"/>
              </a:solidFill>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pitchFamily="34" charset="-122"/>
            </a:endParaRPr>
          </a:p>
          <a:p>
            <a:pPr algn="r">
              <a:lnSpc>
                <a:spcPct val="130000"/>
              </a:lnSpc>
              <a:spcBef>
                <a:spcPct val="0"/>
              </a:spcBef>
              <a:buNone/>
            </a:pPr>
            <a:endParaRPr lang="zh-CN" altLang="en-US" sz="900" dirty="0">
              <a:solidFill>
                <a:schemeClr val="tx1">
                  <a:lumMod val="50000"/>
                  <a:lumOff val="50000"/>
                </a:schemeClr>
              </a:solidFill>
              <a:latin typeface="方正清刻本悦宋简体" panose="02000000000000000000" pitchFamily="2" charset="-122"/>
              <a:ea typeface="方正清刻本悦宋简体" panose="02000000000000000000" pitchFamily="2" charset="-122"/>
              <a:sym typeface="微软雅黑" panose="020B0503020204020204" pitchFamily="34" charset="-122"/>
            </a:endParaRPr>
          </a:p>
        </p:txBody>
      </p:sp>
      <p:sp>
        <p:nvSpPr>
          <p:cNvPr id="10" name="文本框 9"/>
          <p:cNvSpPr txBox="1"/>
          <p:nvPr/>
        </p:nvSpPr>
        <p:spPr>
          <a:xfrm>
            <a:off x="3204922" y="970129"/>
            <a:ext cx="2990242" cy="500137"/>
          </a:xfrm>
          <a:prstGeom prst="rect">
            <a:avLst/>
          </a:prstGeom>
          <a:noFill/>
        </p:spPr>
        <p:txBody>
          <a:bodyPr wrap="none" lIns="68580" tIns="34290" rIns="68580" bIns="34290" rtlCol="0">
            <a:spAutoFit/>
          </a:bodyPr>
          <a:lstStyle/>
          <a:p>
            <a:r>
              <a:rPr lang="en-US" altLang="zh-CN" sz="28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Times New Roman" panose="02020603050405020304" pitchFamily="18" charset="0"/>
                <a:ea typeface="微软雅黑" panose="020B0503020204020204" pitchFamily="34" charset="-122"/>
                <a:cs typeface="Times New Roman" panose="02020603050405020304" pitchFamily="18" charset="0"/>
              </a:rPr>
              <a:t>Blended Learning </a:t>
            </a:r>
            <a:endParaRPr lang="zh-CN" altLang="en-US" sz="28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1" name="矩形 10"/>
          <p:cNvSpPr/>
          <p:nvPr/>
        </p:nvSpPr>
        <p:spPr>
          <a:xfrm>
            <a:off x="5526630" y="2172249"/>
            <a:ext cx="435950" cy="43608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altLang="zh-CN" sz="2100" dirty="0">
                <a:latin typeface="Times New Roman" panose="02020603050405020304" pitchFamily="18" charset="0"/>
                <a:ea typeface="微软雅黑" panose="020B0503020204020204" pitchFamily="34" charset="-122"/>
                <a:cs typeface="Times New Roman" panose="02020603050405020304" pitchFamily="18" charset="0"/>
              </a:rPr>
              <a:t>2</a:t>
            </a:r>
            <a:endParaRPr lang="zh-CN" altLang="en-US" sz="21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4" name="标题 26"/>
          <p:cNvSpPr>
            <a:spLocks noGrp="1"/>
          </p:cNvSpPr>
          <p:nvPr>
            <p:ph type="title"/>
          </p:nvPr>
        </p:nvSpPr>
        <p:spPr>
          <a:xfrm>
            <a:off x="1787938" y="288358"/>
            <a:ext cx="5688632" cy="523220"/>
          </a:xfrm>
          <a:prstGeom prst="rect">
            <a:avLst/>
          </a:prstGeom>
          <a:solidFill>
            <a:schemeClr val="accent4"/>
          </a:solidFill>
        </p:spPr>
        <p:txBody>
          <a:bodyPr wrap="square">
            <a:spAutoFit/>
          </a:bodyPr>
          <a:lstStyle/>
          <a:p>
            <a:pPr algn="ctr"/>
            <a:r>
              <a:rPr lang="en-US" altLang="zh-CN" sz="2800" b="1" dirty="0" smtClean="0">
                <a:solidFill>
                  <a:schemeClr val="bg1"/>
                </a:solidFill>
                <a:latin typeface="Times New Roman" panose="02020603050405020304" pitchFamily="18" charset="0"/>
                <a:cs typeface="Times New Roman" panose="02020603050405020304" pitchFamily="18" charset="0"/>
              </a:rPr>
              <a:t>The Teaching Procedures </a:t>
            </a:r>
            <a:endParaRPr lang="zh-CN" altLang="en-US" sz="2800" b="1" dirty="0">
              <a:solidFill>
                <a:schemeClr val="bg1"/>
              </a:solidFill>
              <a:latin typeface="Times New Roman" panose="02020603050405020304" pitchFamily="18" charset="0"/>
              <a:cs typeface="Times New Roman" panose="02020603050405020304" pitchFamily="18" charset="0"/>
            </a:endParaRPr>
          </a:p>
        </p:txBody>
      </p:sp>
      <p:sp>
        <p:nvSpPr>
          <p:cNvPr id="15" name="文本框 14"/>
          <p:cNvSpPr txBox="1"/>
          <p:nvPr/>
        </p:nvSpPr>
        <p:spPr>
          <a:xfrm>
            <a:off x="589005" y="2460191"/>
            <a:ext cx="2238433" cy="438582"/>
          </a:xfrm>
          <a:prstGeom prst="rect">
            <a:avLst/>
          </a:prstGeom>
          <a:noFill/>
        </p:spPr>
        <p:txBody>
          <a:bodyPr wrap="none" lIns="68580" tIns="34290" rIns="68580" bIns="34290" rtlCol="0">
            <a:spAutoFit/>
          </a:bodyPr>
          <a:lstStyle/>
          <a:p>
            <a:r>
              <a:rPr lang="en-US" altLang="zh-CN" sz="2400" dirty="0" smtClean="0">
                <a:solidFill>
                  <a:schemeClr val="accent2"/>
                </a:solidFill>
                <a:latin typeface="Times New Roman" panose="02020603050405020304" pitchFamily="18" charset="0"/>
                <a:ea typeface="微软雅黑" panose="020B0503020204020204" pitchFamily="34" charset="-122"/>
                <a:cs typeface="Times New Roman" panose="02020603050405020304" pitchFamily="18" charset="0"/>
              </a:rPr>
              <a:t>Online Learning </a:t>
            </a:r>
            <a:endParaRPr lang="zh-CN" altLang="en-US" sz="2400" dirty="0">
              <a:solidFill>
                <a:schemeClr val="accent2"/>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6" name="文本框 15"/>
          <p:cNvSpPr txBox="1"/>
          <p:nvPr/>
        </p:nvSpPr>
        <p:spPr>
          <a:xfrm>
            <a:off x="6156176" y="1888468"/>
            <a:ext cx="2640788" cy="438582"/>
          </a:xfrm>
          <a:prstGeom prst="rect">
            <a:avLst/>
          </a:prstGeom>
          <a:noFill/>
        </p:spPr>
        <p:txBody>
          <a:bodyPr wrap="none" lIns="68580" tIns="34290" rIns="68580" bIns="34290" rtlCol="0">
            <a:spAutoFit/>
          </a:bodyPr>
          <a:lstStyle/>
          <a:p>
            <a:r>
              <a:rPr lang="en-US" altLang="zh-CN" sz="2400" dirty="0" smtClean="0">
                <a:solidFill>
                  <a:schemeClr val="accent2"/>
                </a:solidFill>
                <a:latin typeface="Times New Roman" panose="02020603050405020304" pitchFamily="18" charset="0"/>
                <a:ea typeface="微软雅黑" panose="020B0503020204020204" pitchFamily="34" charset="-122"/>
                <a:cs typeface="Times New Roman" panose="02020603050405020304" pitchFamily="18" charset="0"/>
              </a:rPr>
              <a:t>Classroom Learning</a:t>
            </a:r>
            <a:endParaRPr lang="zh-CN" altLang="en-US" sz="2400" dirty="0">
              <a:solidFill>
                <a:schemeClr val="accent2"/>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nvGrpSpPr>
          <p:cNvPr id="17" name="PA_chenying0907 58"/>
          <p:cNvGrpSpPr/>
          <p:nvPr>
            <p:custDataLst>
              <p:tags r:id="rId1"/>
            </p:custDataLst>
          </p:nvPr>
        </p:nvGrpSpPr>
        <p:grpSpPr>
          <a:xfrm>
            <a:off x="1284953" y="1564431"/>
            <a:ext cx="1065845" cy="853419"/>
            <a:chOff x="2033588" y="3044825"/>
            <a:chExt cx="771525" cy="746126"/>
          </a:xfrm>
          <a:solidFill>
            <a:schemeClr val="accent2"/>
          </a:solidFill>
        </p:grpSpPr>
        <p:sp>
          <p:nvSpPr>
            <p:cNvPr id="18" name="chenying0907 717"/>
            <p:cNvSpPr/>
            <p:nvPr/>
          </p:nvSpPr>
          <p:spPr bwMode="auto">
            <a:xfrm>
              <a:off x="2122488" y="3668713"/>
              <a:ext cx="20638" cy="30163"/>
            </a:xfrm>
            <a:custGeom>
              <a:avLst/>
              <a:gdLst/>
              <a:ahLst/>
              <a:cxnLst>
                <a:cxn ang="0">
                  <a:pos x="42" y="1"/>
                </a:cxn>
                <a:cxn ang="0">
                  <a:pos x="42" y="1"/>
                </a:cxn>
                <a:cxn ang="0">
                  <a:pos x="29" y="14"/>
                </a:cxn>
                <a:cxn ang="0">
                  <a:pos x="15" y="27"/>
                </a:cxn>
                <a:cxn ang="0">
                  <a:pos x="15" y="27"/>
                </a:cxn>
                <a:cxn ang="0">
                  <a:pos x="13" y="31"/>
                </a:cxn>
                <a:cxn ang="0">
                  <a:pos x="12" y="37"/>
                </a:cxn>
                <a:cxn ang="0">
                  <a:pos x="9" y="46"/>
                </a:cxn>
                <a:cxn ang="0">
                  <a:pos x="6" y="56"/>
                </a:cxn>
                <a:cxn ang="0">
                  <a:pos x="4" y="60"/>
                </a:cxn>
                <a:cxn ang="0">
                  <a:pos x="1" y="64"/>
                </a:cxn>
                <a:cxn ang="0">
                  <a:pos x="1" y="64"/>
                </a:cxn>
                <a:cxn ang="0">
                  <a:pos x="0" y="68"/>
                </a:cxn>
                <a:cxn ang="0">
                  <a:pos x="0" y="71"/>
                </a:cxn>
                <a:cxn ang="0">
                  <a:pos x="2" y="73"/>
                </a:cxn>
                <a:cxn ang="0">
                  <a:pos x="5" y="74"/>
                </a:cxn>
                <a:cxn ang="0">
                  <a:pos x="12" y="74"/>
                </a:cxn>
                <a:cxn ang="0">
                  <a:pos x="12" y="74"/>
                </a:cxn>
                <a:cxn ang="0">
                  <a:pos x="14" y="73"/>
                </a:cxn>
                <a:cxn ang="0">
                  <a:pos x="17" y="71"/>
                </a:cxn>
                <a:cxn ang="0">
                  <a:pos x="17" y="67"/>
                </a:cxn>
                <a:cxn ang="0">
                  <a:pos x="14" y="64"/>
                </a:cxn>
                <a:cxn ang="0">
                  <a:pos x="14" y="64"/>
                </a:cxn>
                <a:cxn ang="0">
                  <a:pos x="18" y="54"/>
                </a:cxn>
                <a:cxn ang="0">
                  <a:pos x="21" y="42"/>
                </a:cxn>
                <a:cxn ang="0">
                  <a:pos x="21" y="42"/>
                </a:cxn>
                <a:cxn ang="0">
                  <a:pos x="23" y="38"/>
                </a:cxn>
                <a:cxn ang="0">
                  <a:pos x="26" y="33"/>
                </a:cxn>
                <a:cxn ang="0">
                  <a:pos x="34" y="25"/>
                </a:cxn>
                <a:cxn ang="0">
                  <a:pos x="49" y="10"/>
                </a:cxn>
                <a:cxn ang="0">
                  <a:pos x="49" y="10"/>
                </a:cxn>
                <a:cxn ang="0">
                  <a:pos x="51" y="8"/>
                </a:cxn>
                <a:cxn ang="0">
                  <a:pos x="51" y="5"/>
                </a:cxn>
                <a:cxn ang="0">
                  <a:pos x="49" y="1"/>
                </a:cxn>
                <a:cxn ang="0">
                  <a:pos x="46" y="0"/>
                </a:cxn>
                <a:cxn ang="0">
                  <a:pos x="43" y="0"/>
                </a:cxn>
                <a:cxn ang="0">
                  <a:pos x="42" y="1"/>
                </a:cxn>
                <a:cxn ang="0">
                  <a:pos x="42" y="1"/>
                </a:cxn>
              </a:cxnLst>
              <a:rect l="0" t="0" r="r" b="b"/>
              <a:pathLst>
                <a:path w="51" h="74">
                  <a:moveTo>
                    <a:pt x="42" y="1"/>
                  </a:moveTo>
                  <a:lnTo>
                    <a:pt x="42" y="1"/>
                  </a:lnTo>
                  <a:lnTo>
                    <a:pt x="29" y="14"/>
                  </a:lnTo>
                  <a:lnTo>
                    <a:pt x="15" y="27"/>
                  </a:lnTo>
                  <a:lnTo>
                    <a:pt x="15" y="27"/>
                  </a:lnTo>
                  <a:lnTo>
                    <a:pt x="13" y="31"/>
                  </a:lnTo>
                  <a:lnTo>
                    <a:pt x="12" y="37"/>
                  </a:lnTo>
                  <a:lnTo>
                    <a:pt x="9" y="46"/>
                  </a:lnTo>
                  <a:lnTo>
                    <a:pt x="6" y="56"/>
                  </a:lnTo>
                  <a:lnTo>
                    <a:pt x="4" y="60"/>
                  </a:lnTo>
                  <a:lnTo>
                    <a:pt x="1" y="64"/>
                  </a:lnTo>
                  <a:lnTo>
                    <a:pt x="1" y="64"/>
                  </a:lnTo>
                  <a:lnTo>
                    <a:pt x="0" y="68"/>
                  </a:lnTo>
                  <a:lnTo>
                    <a:pt x="0" y="71"/>
                  </a:lnTo>
                  <a:lnTo>
                    <a:pt x="2" y="73"/>
                  </a:lnTo>
                  <a:lnTo>
                    <a:pt x="5" y="74"/>
                  </a:lnTo>
                  <a:lnTo>
                    <a:pt x="12" y="74"/>
                  </a:lnTo>
                  <a:lnTo>
                    <a:pt x="12" y="74"/>
                  </a:lnTo>
                  <a:lnTo>
                    <a:pt x="14" y="73"/>
                  </a:lnTo>
                  <a:lnTo>
                    <a:pt x="17" y="71"/>
                  </a:lnTo>
                  <a:lnTo>
                    <a:pt x="17" y="67"/>
                  </a:lnTo>
                  <a:lnTo>
                    <a:pt x="14" y="64"/>
                  </a:lnTo>
                  <a:lnTo>
                    <a:pt x="14" y="64"/>
                  </a:lnTo>
                  <a:lnTo>
                    <a:pt x="18" y="54"/>
                  </a:lnTo>
                  <a:lnTo>
                    <a:pt x="21" y="42"/>
                  </a:lnTo>
                  <a:lnTo>
                    <a:pt x="21" y="42"/>
                  </a:lnTo>
                  <a:lnTo>
                    <a:pt x="23" y="38"/>
                  </a:lnTo>
                  <a:lnTo>
                    <a:pt x="26" y="33"/>
                  </a:lnTo>
                  <a:lnTo>
                    <a:pt x="34" y="25"/>
                  </a:lnTo>
                  <a:lnTo>
                    <a:pt x="49" y="10"/>
                  </a:lnTo>
                  <a:lnTo>
                    <a:pt x="49" y="10"/>
                  </a:lnTo>
                  <a:lnTo>
                    <a:pt x="51" y="8"/>
                  </a:lnTo>
                  <a:lnTo>
                    <a:pt x="51" y="5"/>
                  </a:lnTo>
                  <a:lnTo>
                    <a:pt x="49" y="1"/>
                  </a:lnTo>
                  <a:lnTo>
                    <a:pt x="46" y="0"/>
                  </a:lnTo>
                  <a:lnTo>
                    <a:pt x="43" y="0"/>
                  </a:lnTo>
                  <a:lnTo>
                    <a:pt x="42" y="1"/>
                  </a:lnTo>
                  <a:lnTo>
                    <a:pt x="42" y="1"/>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9" name="chenying0907 718"/>
            <p:cNvSpPr/>
            <p:nvPr/>
          </p:nvSpPr>
          <p:spPr bwMode="auto">
            <a:xfrm>
              <a:off x="2143126" y="3673475"/>
              <a:ext cx="23813" cy="25400"/>
            </a:xfrm>
            <a:custGeom>
              <a:avLst/>
              <a:gdLst/>
              <a:ahLst/>
              <a:cxnLst>
                <a:cxn ang="0">
                  <a:pos x="50" y="0"/>
                </a:cxn>
                <a:cxn ang="0">
                  <a:pos x="50" y="0"/>
                </a:cxn>
                <a:cxn ang="0">
                  <a:pos x="34" y="10"/>
                </a:cxn>
                <a:cxn ang="0">
                  <a:pos x="24" y="17"/>
                </a:cxn>
                <a:cxn ang="0">
                  <a:pos x="15" y="25"/>
                </a:cxn>
                <a:cxn ang="0">
                  <a:pos x="7" y="32"/>
                </a:cxn>
                <a:cxn ang="0">
                  <a:pos x="2" y="42"/>
                </a:cxn>
                <a:cxn ang="0">
                  <a:pos x="0" y="45"/>
                </a:cxn>
                <a:cxn ang="0">
                  <a:pos x="0" y="51"/>
                </a:cxn>
                <a:cxn ang="0">
                  <a:pos x="0" y="55"/>
                </a:cxn>
                <a:cxn ang="0">
                  <a:pos x="3" y="60"/>
                </a:cxn>
                <a:cxn ang="0">
                  <a:pos x="3" y="60"/>
                </a:cxn>
                <a:cxn ang="0">
                  <a:pos x="4" y="61"/>
                </a:cxn>
                <a:cxn ang="0">
                  <a:pos x="6" y="62"/>
                </a:cxn>
                <a:cxn ang="0">
                  <a:pos x="11" y="61"/>
                </a:cxn>
                <a:cxn ang="0">
                  <a:pos x="14" y="59"/>
                </a:cxn>
                <a:cxn ang="0">
                  <a:pos x="14" y="56"/>
                </a:cxn>
                <a:cxn ang="0">
                  <a:pos x="12" y="53"/>
                </a:cxn>
                <a:cxn ang="0">
                  <a:pos x="12" y="53"/>
                </a:cxn>
                <a:cxn ang="0">
                  <a:pos x="11" y="51"/>
                </a:cxn>
                <a:cxn ang="0">
                  <a:pos x="12" y="47"/>
                </a:cxn>
                <a:cxn ang="0">
                  <a:pos x="14" y="43"/>
                </a:cxn>
                <a:cxn ang="0">
                  <a:pos x="17" y="39"/>
                </a:cxn>
                <a:cxn ang="0">
                  <a:pos x="24" y="32"/>
                </a:cxn>
                <a:cxn ang="0">
                  <a:pos x="29" y="27"/>
                </a:cxn>
                <a:cxn ang="0">
                  <a:pos x="29" y="27"/>
                </a:cxn>
                <a:cxn ang="0">
                  <a:pos x="42" y="18"/>
                </a:cxn>
                <a:cxn ang="0">
                  <a:pos x="57" y="10"/>
                </a:cxn>
                <a:cxn ang="0">
                  <a:pos x="57" y="10"/>
                </a:cxn>
                <a:cxn ang="0">
                  <a:pos x="58" y="9"/>
                </a:cxn>
                <a:cxn ang="0">
                  <a:pos x="59" y="6"/>
                </a:cxn>
                <a:cxn ang="0">
                  <a:pos x="58" y="2"/>
                </a:cxn>
                <a:cxn ang="0">
                  <a:pos x="55" y="0"/>
                </a:cxn>
                <a:cxn ang="0">
                  <a:pos x="53" y="0"/>
                </a:cxn>
                <a:cxn ang="0">
                  <a:pos x="50" y="0"/>
                </a:cxn>
                <a:cxn ang="0">
                  <a:pos x="50" y="0"/>
                </a:cxn>
              </a:cxnLst>
              <a:rect l="0" t="0" r="r" b="b"/>
              <a:pathLst>
                <a:path w="59" h="62">
                  <a:moveTo>
                    <a:pt x="50" y="0"/>
                  </a:moveTo>
                  <a:lnTo>
                    <a:pt x="50" y="0"/>
                  </a:lnTo>
                  <a:lnTo>
                    <a:pt x="34" y="10"/>
                  </a:lnTo>
                  <a:lnTo>
                    <a:pt x="24" y="17"/>
                  </a:lnTo>
                  <a:lnTo>
                    <a:pt x="15" y="25"/>
                  </a:lnTo>
                  <a:lnTo>
                    <a:pt x="7" y="32"/>
                  </a:lnTo>
                  <a:lnTo>
                    <a:pt x="2" y="42"/>
                  </a:lnTo>
                  <a:lnTo>
                    <a:pt x="0" y="45"/>
                  </a:lnTo>
                  <a:lnTo>
                    <a:pt x="0" y="51"/>
                  </a:lnTo>
                  <a:lnTo>
                    <a:pt x="0" y="55"/>
                  </a:lnTo>
                  <a:lnTo>
                    <a:pt x="3" y="60"/>
                  </a:lnTo>
                  <a:lnTo>
                    <a:pt x="3" y="60"/>
                  </a:lnTo>
                  <a:lnTo>
                    <a:pt x="4" y="61"/>
                  </a:lnTo>
                  <a:lnTo>
                    <a:pt x="6" y="62"/>
                  </a:lnTo>
                  <a:lnTo>
                    <a:pt x="11" y="61"/>
                  </a:lnTo>
                  <a:lnTo>
                    <a:pt x="14" y="59"/>
                  </a:lnTo>
                  <a:lnTo>
                    <a:pt x="14" y="56"/>
                  </a:lnTo>
                  <a:lnTo>
                    <a:pt x="12" y="53"/>
                  </a:lnTo>
                  <a:lnTo>
                    <a:pt x="12" y="53"/>
                  </a:lnTo>
                  <a:lnTo>
                    <a:pt x="11" y="51"/>
                  </a:lnTo>
                  <a:lnTo>
                    <a:pt x="12" y="47"/>
                  </a:lnTo>
                  <a:lnTo>
                    <a:pt x="14" y="43"/>
                  </a:lnTo>
                  <a:lnTo>
                    <a:pt x="17" y="39"/>
                  </a:lnTo>
                  <a:lnTo>
                    <a:pt x="24" y="32"/>
                  </a:lnTo>
                  <a:lnTo>
                    <a:pt x="29" y="27"/>
                  </a:lnTo>
                  <a:lnTo>
                    <a:pt x="29" y="27"/>
                  </a:lnTo>
                  <a:lnTo>
                    <a:pt x="42" y="18"/>
                  </a:lnTo>
                  <a:lnTo>
                    <a:pt x="57" y="10"/>
                  </a:lnTo>
                  <a:lnTo>
                    <a:pt x="57" y="10"/>
                  </a:lnTo>
                  <a:lnTo>
                    <a:pt x="58" y="9"/>
                  </a:lnTo>
                  <a:lnTo>
                    <a:pt x="59" y="6"/>
                  </a:lnTo>
                  <a:lnTo>
                    <a:pt x="58" y="2"/>
                  </a:lnTo>
                  <a:lnTo>
                    <a:pt x="55" y="0"/>
                  </a:lnTo>
                  <a:lnTo>
                    <a:pt x="53" y="0"/>
                  </a:lnTo>
                  <a:lnTo>
                    <a:pt x="50" y="0"/>
                  </a:lnTo>
                  <a:lnTo>
                    <a:pt x="50" y="0"/>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20" name="chenying0907 719"/>
            <p:cNvSpPr/>
            <p:nvPr/>
          </p:nvSpPr>
          <p:spPr bwMode="auto">
            <a:xfrm>
              <a:off x="2165351" y="3676650"/>
              <a:ext cx="20638" cy="23813"/>
            </a:xfrm>
            <a:custGeom>
              <a:avLst/>
              <a:gdLst/>
              <a:ahLst/>
              <a:cxnLst>
                <a:cxn ang="0">
                  <a:pos x="44" y="1"/>
                </a:cxn>
                <a:cxn ang="0">
                  <a:pos x="44" y="1"/>
                </a:cxn>
                <a:cxn ang="0">
                  <a:pos x="30" y="13"/>
                </a:cxn>
                <a:cxn ang="0">
                  <a:pos x="22" y="21"/>
                </a:cxn>
                <a:cxn ang="0">
                  <a:pos x="13" y="29"/>
                </a:cxn>
                <a:cxn ang="0">
                  <a:pos x="6" y="37"/>
                </a:cxn>
                <a:cxn ang="0">
                  <a:pos x="1" y="46"/>
                </a:cxn>
                <a:cxn ang="0">
                  <a:pos x="0" y="50"/>
                </a:cxn>
                <a:cxn ang="0">
                  <a:pos x="0" y="54"/>
                </a:cxn>
                <a:cxn ang="0">
                  <a:pos x="1" y="57"/>
                </a:cxn>
                <a:cxn ang="0">
                  <a:pos x="4" y="61"/>
                </a:cxn>
                <a:cxn ang="0">
                  <a:pos x="4" y="61"/>
                </a:cxn>
                <a:cxn ang="0">
                  <a:pos x="5" y="63"/>
                </a:cxn>
                <a:cxn ang="0">
                  <a:pos x="8" y="63"/>
                </a:cxn>
                <a:cxn ang="0">
                  <a:pos x="10" y="63"/>
                </a:cxn>
                <a:cxn ang="0">
                  <a:pos x="11" y="61"/>
                </a:cxn>
                <a:cxn ang="0">
                  <a:pos x="13" y="57"/>
                </a:cxn>
                <a:cxn ang="0">
                  <a:pos x="13" y="55"/>
                </a:cxn>
                <a:cxn ang="0">
                  <a:pos x="11" y="54"/>
                </a:cxn>
                <a:cxn ang="0">
                  <a:pos x="11" y="54"/>
                </a:cxn>
                <a:cxn ang="0">
                  <a:pos x="11" y="52"/>
                </a:cxn>
                <a:cxn ang="0">
                  <a:pos x="11" y="50"/>
                </a:cxn>
                <a:cxn ang="0">
                  <a:pos x="14" y="44"/>
                </a:cxn>
                <a:cxn ang="0">
                  <a:pos x="21" y="38"/>
                </a:cxn>
                <a:cxn ang="0">
                  <a:pos x="27" y="31"/>
                </a:cxn>
                <a:cxn ang="0">
                  <a:pos x="52" y="10"/>
                </a:cxn>
                <a:cxn ang="0">
                  <a:pos x="52" y="10"/>
                </a:cxn>
                <a:cxn ang="0">
                  <a:pos x="53" y="8"/>
                </a:cxn>
                <a:cxn ang="0">
                  <a:pos x="53" y="5"/>
                </a:cxn>
                <a:cxn ang="0">
                  <a:pos x="52" y="3"/>
                </a:cxn>
                <a:cxn ang="0">
                  <a:pos x="48" y="0"/>
                </a:cxn>
                <a:cxn ang="0">
                  <a:pos x="45" y="0"/>
                </a:cxn>
                <a:cxn ang="0">
                  <a:pos x="44" y="1"/>
                </a:cxn>
                <a:cxn ang="0">
                  <a:pos x="44" y="1"/>
                </a:cxn>
              </a:cxnLst>
              <a:rect l="0" t="0" r="r" b="b"/>
              <a:pathLst>
                <a:path w="53" h="63">
                  <a:moveTo>
                    <a:pt x="44" y="1"/>
                  </a:moveTo>
                  <a:lnTo>
                    <a:pt x="44" y="1"/>
                  </a:lnTo>
                  <a:lnTo>
                    <a:pt x="30" y="13"/>
                  </a:lnTo>
                  <a:lnTo>
                    <a:pt x="22" y="21"/>
                  </a:lnTo>
                  <a:lnTo>
                    <a:pt x="13" y="29"/>
                  </a:lnTo>
                  <a:lnTo>
                    <a:pt x="6" y="37"/>
                  </a:lnTo>
                  <a:lnTo>
                    <a:pt x="1" y="46"/>
                  </a:lnTo>
                  <a:lnTo>
                    <a:pt x="0" y="50"/>
                  </a:lnTo>
                  <a:lnTo>
                    <a:pt x="0" y="54"/>
                  </a:lnTo>
                  <a:lnTo>
                    <a:pt x="1" y="57"/>
                  </a:lnTo>
                  <a:lnTo>
                    <a:pt x="4" y="61"/>
                  </a:lnTo>
                  <a:lnTo>
                    <a:pt x="4" y="61"/>
                  </a:lnTo>
                  <a:lnTo>
                    <a:pt x="5" y="63"/>
                  </a:lnTo>
                  <a:lnTo>
                    <a:pt x="8" y="63"/>
                  </a:lnTo>
                  <a:lnTo>
                    <a:pt x="10" y="63"/>
                  </a:lnTo>
                  <a:lnTo>
                    <a:pt x="11" y="61"/>
                  </a:lnTo>
                  <a:lnTo>
                    <a:pt x="13" y="57"/>
                  </a:lnTo>
                  <a:lnTo>
                    <a:pt x="13" y="55"/>
                  </a:lnTo>
                  <a:lnTo>
                    <a:pt x="11" y="54"/>
                  </a:lnTo>
                  <a:lnTo>
                    <a:pt x="11" y="54"/>
                  </a:lnTo>
                  <a:lnTo>
                    <a:pt x="11" y="52"/>
                  </a:lnTo>
                  <a:lnTo>
                    <a:pt x="11" y="50"/>
                  </a:lnTo>
                  <a:lnTo>
                    <a:pt x="14" y="44"/>
                  </a:lnTo>
                  <a:lnTo>
                    <a:pt x="21" y="38"/>
                  </a:lnTo>
                  <a:lnTo>
                    <a:pt x="27" y="31"/>
                  </a:lnTo>
                  <a:lnTo>
                    <a:pt x="52" y="10"/>
                  </a:lnTo>
                  <a:lnTo>
                    <a:pt x="52" y="10"/>
                  </a:lnTo>
                  <a:lnTo>
                    <a:pt x="53" y="8"/>
                  </a:lnTo>
                  <a:lnTo>
                    <a:pt x="53" y="5"/>
                  </a:lnTo>
                  <a:lnTo>
                    <a:pt x="52" y="3"/>
                  </a:lnTo>
                  <a:lnTo>
                    <a:pt x="48" y="0"/>
                  </a:lnTo>
                  <a:lnTo>
                    <a:pt x="45" y="0"/>
                  </a:lnTo>
                  <a:lnTo>
                    <a:pt x="44" y="1"/>
                  </a:lnTo>
                  <a:lnTo>
                    <a:pt x="44" y="1"/>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21" name="chenying0907 720"/>
            <p:cNvSpPr/>
            <p:nvPr/>
          </p:nvSpPr>
          <p:spPr bwMode="auto">
            <a:xfrm>
              <a:off x="2176463" y="3671888"/>
              <a:ext cx="34925" cy="33338"/>
            </a:xfrm>
            <a:custGeom>
              <a:avLst/>
              <a:gdLst/>
              <a:ahLst/>
              <a:cxnLst>
                <a:cxn ang="0">
                  <a:pos x="77" y="3"/>
                </a:cxn>
                <a:cxn ang="0">
                  <a:pos x="77" y="3"/>
                </a:cxn>
                <a:cxn ang="0">
                  <a:pos x="65" y="13"/>
                </a:cxn>
                <a:cxn ang="0">
                  <a:pos x="53" y="22"/>
                </a:cxn>
                <a:cxn ang="0">
                  <a:pos x="31" y="42"/>
                </a:cxn>
                <a:cxn ang="0">
                  <a:pos x="31" y="42"/>
                </a:cxn>
                <a:cxn ang="0">
                  <a:pos x="22" y="50"/>
                </a:cxn>
                <a:cxn ang="0">
                  <a:pos x="14" y="59"/>
                </a:cxn>
                <a:cxn ang="0">
                  <a:pos x="6" y="68"/>
                </a:cxn>
                <a:cxn ang="0">
                  <a:pos x="1" y="79"/>
                </a:cxn>
                <a:cxn ang="0">
                  <a:pos x="1" y="79"/>
                </a:cxn>
                <a:cxn ang="0">
                  <a:pos x="0" y="81"/>
                </a:cxn>
                <a:cxn ang="0">
                  <a:pos x="1" y="84"/>
                </a:cxn>
                <a:cxn ang="0">
                  <a:pos x="2" y="85"/>
                </a:cxn>
                <a:cxn ang="0">
                  <a:pos x="4" y="85"/>
                </a:cxn>
                <a:cxn ang="0">
                  <a:pos x="9" y="85"/>
                </a:cxn>
                <a:cxn ang="0">
                  <a:pos x="10" y="84"/>
                </a:cxn>
                <a:cxn ang="0">
                  <a:pos x="12" y="83"/>
                </a:cxn>
                <a:cxn ang="0">
                  <a:pos x="12" y="83"/>
                </a:cxn>
                <a:cxn ang="0">
                  <a:pos x="14" y="76"/>
                </a:cxn>
                <a:cxn ang="0">
                  <a:pos x="18" y="71"/>
                </a:cxn>
                <a:cxn ang="0">
                  <a:pos x="27" y="60"/>
                </a:cxn>
                <a:cxn ang="0">
                  <a:pos x="38" y="50"/>
                </a:cxn>
                <a:cxn ang="0">
                  <a:pos x="48" y="42"/>
                </a:cxn>
                <a:cxn ang="0">
                  <a:pos x="48" y="42"/>
                </a:cxn>
                <a:cxn ang="0">
                  <a:pos x="57" y="35"/>
                </a:cxn>
                <a:cxn ang="0">
                  <a:pos x="67" y="28"/>
                </a:cxn>
                <a:cxn ang="0">
                  <a:pos x="85" y="11"/>
                </a:cxn>
                <a:cxn ang="0">
                  <a:pos x="85" y="11"/>
                </a:cxn>
                <a:cxn ang="0">
                  <a:pos x="86" y="8"/>
                </a:cxn>
                <a:cxn ang="0">
                  <a:pos x="86" y="7"/>
                </a:cxn>
                <a:cxn ang="0">
                  <a:pos x="85" y="3"/>
                </a:cxn>
                <a:cxn ang="0">
                  <a:pos x="81" y="0"/>
                </a:cxn>
                <a:cxn ang="0">
                  <a:pos x="78" y="1"/>
                </a:cxn>
                <a:cxn ang="0">
                  <a:pos x="77" y="3"/>
                </a:cxn>
                <a:cxn ang="0">
                  <a:pos x="77" y="3"/>
                </a:cxn>
              </a:cxnLst>
              <a:rect l="0" t="0" r="r" b="b"/>
              <a:pathLst>
                <a:path w="86" h="85">
                  <a:moveTo>
                    <a:pt x="77" y="3"/>
                  </a:moveTo>
                  <a:lnTo>
                    <a:pt x="77" y="3"/>
                  </a:lnTo>
                  <a:lnTo>
                    <a:pt x="65" y="13"/>
                  </a:lnTo>
                  <a:lnTo>
                    <a:pt x="53" y="22"/>
                  </a:lnTo>
                  <a:lnTo>
                    <a:pt x="31" y="42"/>
                  </a:lnTo>
                  <a:lnTo>
                    <a:pt x="31" y="42"/>
                  </a:lnTo>
                  <a:lnTo>
                    <a:pt x="22" y="50"/>
                  </a:lnTo>
                  <a:lnTo>
                    <a:pt x="14" y="59"/>
                  </a:lnTo>
                  <a:lnTo>
                    <a:pt x="6" y="68"/>
                  </a:lnTo>
                  <a:lnTo>
                    <a:pt x="1" y="79"/>
                  </a:lnTo>
                  <a:lnTo>
                    <a:pt x="1" y="79"/>
                  </a:lnTo>
                  <a:lnTo>
                    <a:pt x="0" y="81"/>
                  </a:lnTo>
                  <a:lnTo>
                    <a:pt x="1" y="84"/>
                  </a:lnTo>
                  <a:lnTo>
                    <a:pt x="2" y="85"/>
                  </a:lnTo>
                  <a:lnTo>
                    <a:pt x="4" y="85"/>
                  </a:lnTo>
                  <a:lnTo>
                    <a:pt x="9" y="85"/>
                  </a:lnTo>
                  <a:lnTo>
                    <a:pt x="10" y="84"/>
                  </a:lnTo>
                  <a:lnTo>
                    <a:pt x="12" y="83"/>
                  </a:lnTo>
                  <a:lnTo>
                    <a:pt x="12" y="83"/>
                  </a:lnTo>
                  <a:lnTo>
                    <a:pt x="14" y="76"/>
                  </a:lnTo>
                  <a:lnTo>
                    <a:pt x="18" y="71"/>
                  </a:lnTo>
                  <a:lnTo>
                    <a:pt x="27" y="60"/>
                  </a:lnTo>
                  <a:lnTo>
                    <a:pt x="38" y="50"/>
                  </a:lnTo>
                  <a:lnTo>
                    <a:pt x="48" y="42"/>
                  </a:lnTo>
                  <a:lnTo>
                    <a:pt x="48" y="42"/>
                  </a:lnTo>
                  <a:lnTo>
                    <a:pt x="57" y="35"/>
                  </a:lnTo>
                  <a:lnTo>
                    <a:pt x="67" y="28"/>
                  </a:lnTo>
                  <a:lnTo>
                    <a:pt x="85" y="11"/>
                  </a:lnTo>
                  <a:lnTo>
                    <a:pt x="85" y="11"/>
                  </a:lnTo>
                  <a:lnTo>
                    <a:pt x="86" y="8"/>
                  </a:lnTo>
                  <a:lnTo>
                    <a:pt x="86" y="7"/>
                  </a:lnTo>
                  <a:lnTo>
                    <a:pt x="85" y="3"/>
                  </a:lnTo>
                  <a:lnTo>
                    <a:pt x="81" y="0"/>
                  </a:lnTo>
                  <a:lnTo>
                    <a:pt x="78" y="1"/>
                  </a:lnTo>
                  <a:lnTo>
                    <a:pt x="77" y="3"/>
                  </a:lnTo>
                  <a:lnTo>
                    <a:pt x="77" y="3"/>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22" name="chenying0907 721"/>
            <p:cNvSpPr/>
            <p:nvPr/>
          </p:nvSpPr>
          <p:spPr bwMode="auto">
            <a:xfrm>
              <a:off x="2200276" y="3676650"/>
              <a:ext cx="26988" cy="26988"/>
            </a:xfrm>
            <a:custGeom>
              <a:avLst/>
              <a:gdLst/>
              <a:ahLst/>
              <a:cxnLst>
                <a:cxn ang="0">
                  <a:pos x="59" y="1"/>
                </a:cxn>
                <a:cxn ang="0">
                  <a:pos x="59" y="1"/>
                </a:cxn>
                <a:cxn ang="0">
                  <a:pos x="51" y="9"/>
                </a:cxn>
                <a:cxn ang="0">
                  <a:pos x="42" y="16"/>
                </a:cxn>
                <a:cxn ang="0">
                  <a:pos x="25" y="27"/>
                </a:cxn>
                <a:cxn ang="0">
                  <a:pos x="17" y="34"/>
                </a:cxn>
                <a:cxn ang="0">
                  <a:pos x="11" y="42"/>
                </a:cxn>
                <a:cxn ang="0">
                  <a:pos x="4" y="51"/>
                </a:cxn>
                <a:cxn ang="0">
                  <a:pos x="0" y="61"/>
                </a:cxn>
                <a:cxn ang="0">
                  <a:pos x="0" y="61"/>
                </a:cxn>
                <a:cxn ang="0">
                  <a:pos x="0" y="64"/>
                </a:cxn>
                <a:cxn ang="0">
                  <a:pos x="2" y="67"/>
                </a:cxn>
                <a:cxn ang="0">
                  <a:pos x="4" y="68"/>
                </a:cxn>
                <a:cxn ang="0">
                  <a:pos x="7" y="69"/>
                </a:cxn>
                <a:cxn ang="0">
                  <a:pos x="12" y="69"/>
                </a:cxn>
                <a:cxn ang="0">
                  <a:pos x="12" y="69"/>
                </a:cxn>
                <a:cxn ang="0">
                  <a:pos x="15" y="68"/>
                </a:cxn>
                <a:cxn ang="0">
                  <a:pos x="16" y="67"/>
                </a:cxn>
                <a:cxn ang="0">
                  <a:pos x="17" y="64"/>
                </a:cxn>
                <a:cxn ang="0">
                  <a:pos x="17" y="60"/>
                </a:cxn>
                <a:cxn ang="0">
                  <a:pos x="15" y="57"/>
                </a:cxn>
                <a:cxn ang="0">
                  <a:pos x="15" y="57"/>
                </a:cxn>
                <a:cxn ang="0">
                  <a:pos x="19" y="50"/>
                </a:cxn>
                <a:cxn ang="0">
                  <a:pos x="24" y="43"/>
                </a:cxn>
                <a:cxn ang="0">
                  <a:pos x="30" y="37"/>
                </a:cxn>
                <a:cxn ang="0">
                  <a:pos x="38" y="31"/>
                </a:cxn>
                <a:cxn ang="0">
                  <a:pos x="54" y="21"/>
                </a:cxn>
                <a:cxn ang="0">
                  <a:pos x="61" y="16"/>
                </a:cxn>
                <a:cxn ang="0">
                  <a:pos x="67" y="10"/>
                </a:cxn>
                <a:cxn ang="0">
                  <a:pos x="67" y="10"/>
                </a:cxn>
                <a:cxn ang="0">
                  <a:pos x="68" y="8"/>
                </a:cxn>
                <a:cxn ang="0">
                  <a:pos x="70" y="5"/>
                </a:cxn>
                <a:cxn ang="0">
                  <a:pos x="67" y="3"/>
                </a:cxn>
                <a:cxn ang="0">
                  <a:pos x="63" y="0"/>
                </a:cxn>
                <a:cxn ang="0">
                  <a:pos x="62" y="0"/>
                </a:cxn>
                <a:cxn ang="0">
                  <a:pos x="59" y="1"/>
                </a:cxn>
                <a:cxn ang="0">
                  <a:pos x="59" y="1"/>
                </a:cxn>
              </a:cxnLst>
              <a:rect l="0" t="0" r="r" b="b"/>
              <a:pathLst>
                <a:path w="70" h="69">
                  <a:moveTo>
                    <a:pt x="59" y="1"/>
                  </a:moveTo>
                  <a:lnTo>
                    <a:pt x="59" y="1"/>
                  </a:lnTo>
                  <a:lnTo>
                    <a:pt x="51" y="9"/>
                  </a:lnTo>
                  <a:lnTo>
                    <a:pt x="42" y="16"/>
                  </a:lnTo>
                  <a:lnTo>
                    <a:pt x="25" y="27"/>
                  </a:lnTo>
                  <a:lnTo>
                    <a:pt x="17" y="34"/>
                  </a:lnTo>
                  <a:lnTo>
                    <a:pt x="11" y="42"/>
                  </a:lnTo>
                  <a:lnTo>
                    <a:pt x="4" y="51"/>
                  </a:lnTo>
                  <a:lnTo>
                    <a:pt x="0" y="61"/>
                  </a:lnTo>
                  <a:lnTo>
                    <a:pt x="0" y="61"/>
                  </a:lnTo>
                  <a:lnTo>
                    <a:pt x="0" y="64"/>
                  </a:lnTo>
                  <a:lnTo>
                    <a:pt x="2" y="67"/>
                  </a:lnTo>
                  <a:lnTo>
                    <a:pt x="4" y="68"/>
                  </a:lnTo>
                  <a:lnTo>
                    <a:pt x="7" y="69"/>
                  </a:lnTo>
                  <a:lnTo>
                    <a:pt x="12" y="69"/>
                  </a:lnTo>
                  <a:lnTo>
                    <a:pt x="12" y="69"/>
                  </a:lnTo>
                  <a:lnTo>
                    <a:pt x="15" y="68"/>
                  </a:lnTo>
                  <a:lnTo>
                    <a:pt x="16" y="67"/>
                  </a:lnTo>
                  <a:lnTo>
                    <a:pt x="17" y="64"/>
                  </a:lnTo>
                  <a:lnTo>
                    <a:pt x="17" y="60"/>
                  </a:lnTo>
                  <a:lnTo>
                    <a:pt x="15" y="57"/>
                  </a:lnTo>
                  <a:lnTo>
                    <a:pt x="15" y="57"/>
                  </a:lnTo>
                  <a:lnTo>
                    <a:pt x="19" y="50"/>
                  </a:lnTo>
                  <a:lnTo>
                    <a:pt x="24" y="43"/>
                  </a:lnTo>
                  <a:lnTo>
                    <a:pt x="30" y="37"/>
                  </a:lnTo>
                  <a:lnTo>
                    <a:pt x="38" y="31"/>
                  </a:lnTo>
                  <a:lnTo>
                    <a:pt x="54" y="21"/>
                  </a:lnTo>
                  <a:lnTo>
                    <a:pt x="61" y="16"/>
                  </a:lnTo>
                  <a:lnTo>
                    <a:pt x="67" y="10"/>
                  </a:lnTo>
                  <a:lnTo>
                    <a:pt x="67" y="10"/>
                  </a:lnTo>
                  <a:lnTo>
                    <a:pt x="68" y="8"/>
                  </a:lnTo>
                  <a:lnTo>
                    <a:pt x="70" y="5"/>
                  </a:lnTo>
                  <a:lnTo>
                    <a:pt x="67" y="3"/>
                  </a:lnTo>
                  <a:lnTo>
                    <a:pt x="63" y="0"/>
                  </a:lnTo>
                  <a:lnTo>
                    <a:pt x="62" y="0"/>
                  </a:lnTo>
                  <a:lnTo>
                    <a:pt x="59" y="1"/>
                  </a:lnTo>
                  <a:lnTo>
                    <a:pt x="59" y="1"/>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23" name="chenying0907 722"/>
            <p:cNvSpPr/>
            <p:nvPr/>
          </p:nvSpPr>
          <p:spPr bwMode="auto">
            <a:xfrm>
              <a:off x="2222501" y="3676650"/>
              <a:ext cx="25400" cy="31750"/>
            </a:xfrm>
            <a:custGeom>
              <a:avLst/>
              <a:gdLst/>
              <a:ahLst/>
              <a:cxnLst>
                <a:cxn ang="0">
                  <a:pos x="52" y="1"/>
                </a:cxn>
                <a:cxn ang="0">
                  <a:pos x="52" y="1"/>
                </a:cxn>
                <a:cxn ang="0">
                  <a:pos x="43" y="13"/>
                </a:cxn>
                <a:cxn ang="0">
                  <a:pos x="35" y="23"/>
                </a:cxn>
                <a:cxn ang="0">
                  <a:pos x="26" y="34"/>
                </a:cxn>
                <a:cxn ang="0">
                  <a:pos x="16" y="44"/>
                </a:cxn>
                <a:cxn ang="0">
                  <a:pos x="16" y="44"/>
                </a:cxn>
                <a:cxn ang="0">
                  <a:pos x="9" y="51"/>
                </a:cxn>
                <a:cxn ang="0">
                  <a:pos x="4" y="57"/>
                </a:cxn>
                <a:cxn ang="0">
                  <a:pos x="1" y="65"/>
                </a:cxn>
                <a:cxn ang="0">
                  <a:pos x="0" y="74"/>
                </a:cxn>
                <a:cxn ang="0">
                  <a:pos x="0" y="74"/>
                </a:cxn>
                <a:cxn ang="0">
                  <a:pos x="0" y="77"/>
                </a:cxn>
                <a:cxn ang="0">
                  <a:pos x="1" y="78"/>
                </a:cxn>
                <a:cxn ang="0">
                  <a:pos x="5" y="80"/>
                </a:cxn>
                <a:cxn ang="0">
                  <a:pos x="9" y="78"/>
                </a:cxn>
                <a:cxn ang="0">
                  <a:pos x="10" y="77"/>
                </a:cxn>
                <a:cxn ang="0">
                  <a:pos x="12" y="74"/>
                </a:cxn>
                <a:cxn ang="0">
                  <a:pos x="12" y="74"/>
                </a:cxn>
                <a:cxn ang="0">
                  <a:pos x="12" y="69"/>
                </a:cxn>
                <a:cxn ang="0">
                  <a:pos x="13" y="65"/>
                </a:cxn>
                <a:cxn ang="0">
                  <a:pos x="18" y="57"/>
                </a:cxn>
                <a:cxn ang="0">
                  <a:pos x="25" y="51"/>
                </a:cxn>
                <a:cxn ang="0">
                  <a:pos x="33" y="44"/>
                </a:cxn>
                <a:cxn ang="0">
                  <a:pos x="33" y="44"/>
                </a:cxn>
                <a:cxn ang="0">
                  <a:pos x="40" y="37"/>
                </a:cxn>
                <a:cxn ang="0">
                  <a:pos x="47" y="27"/>
                </a:cxn>
                <a:cxn ang="0">
                  <a:pos x="54" y="18"/>
                </a:cxn>
                <a:cxn ang="0">
                  <a:pos x="61" y="10"/>
                </a:cxn>
                <a:cxn ang="0">
                  <a:pos x="61" y="10"/>
                </a:cxn>
                <a:cxn ang="0">
                  <a:pos x="63" y="8"/>
                </a:cxn>
                <a:cxn ang="0">
                  <a:pos x="63" y="5"/>
                </a:cxn>
                <a:cxn ang="0">
                  <a:pos x="60" y="1"/>
                </a:cxn>
                <a:cxn ang="0">
                  <a:pos x="57" y="0"/>
                </a:cxn>
                <a:cxn ang="0">
                  <a:pos x="55" y="0"/>
                </a:cxn>
                <a:cxn ang="0">
                  <a:pos x="52" y="1"/>
                </a:cxn>
                <a:cxn ang="0">
                  <a:pos x="52" y="1"/>
                </a:cxn>
              </a:cxnLst>
              <a:rect l="0" t="0" r="r" b="b"/>
              <a:pathLst>
                <a:path w="63" h="80">
                  <a:moveTo>
                    <a:pt x="52" y="1"/>
                  </a:moveTo>
                  <a:lnTo>
                    <a:pt x="52" y="1"/>
                  </a:lnTo>
                  <a:lnTo>
                    <a:pt x="43" y="13"/>
                  </a:lnTo>
                  <a:lnTo>
                    <a:pt x="35" y="23"/>
                  </a:lnTo>
                  <a:lnTo>
                    <a:pt x="26" y="34"/>
                  </a:lnTo>
                  <a:lnTo>
                    <a:pt x="16" y="44"/>
                  </a:lnTo>
                  <a:lnTo>
                    <a:pt x="16" y="44"/>
                  </a:lnTo>
                  <a:lnTo>
                    <a:pt x="9" y="51"/>
                  </a:lnTo>
                  <a:lnTo>
                    <a:pt x="4" y="57"/>
                  </a:lnTo>
                  <a:lnTo>
                    <a:pt x="1" y="65"/>
                  </a:lnTo>
                  <a:lnTo>
                    <a:pt x="0" y="74"/>
                  </a:lnTo>
                  <a:lnTo>
                    <a:pt x="0" y="74"/>
                  </a:lnTo>
                  <a:lnTo>
                    <a:pt x="0" y="77"/>
                  </a:lnTo>
                  <a:lnTo>
                    <a:pt x="1" y="78"/>
                  </a:lnTo>
                  <a:lnTo>
                    <a:pt x="5" y="80"/>
                  </a:lnTo>
                  <a:lnTo>
                    <a:pt x="9" y="78"/>
                  </a:lnTo>
                  <a:lnTo>
                    <a:pt x="10" y="77"/>
                  </a:lnTo>
                  <a:lnTo>
                    <a:pt x="12" y="74"/>
                  </a:lnTo>
                  <a:lnTo>
                    <a:pt x="12" y="74"/>
                  </a:lnTo>
                  <a:lnTo>
                    <a:pt x="12" y="69"/>
                  </a:lnTo>
                  <a:lnTo>
                    <a:pt x="13" y="65"/>
                  </a:lnTo>
                  <a:lnTo>
                    <a:pt x="18" y="57"/>
                  </a:lnTo>
                  <a:lnTo>
                    <a:pt x="25" y="51"/>
                  </a:lnTo>
                  <a:lnTo>
                    <a:pt x="33" y="44"/>
                  </a:lnTo>
                  <a:lnTo>
                    <a:pt x="33" y="44"/>
                  </a:lnTo>
                  <a:lnTo>
                    <a:pt x="40" y="37"/>
                  </a:lnTo>
                  <a:lnTo>
                    <a:pt x="47" y="27"/>
                  </a:lnTo>
                  <a:lnTo>
                    <a:pt x="54" y="18"/>
                  </a:lnTo>
                  <a:lnTo>
                    <a:pt x="61" y="10"/>
                  </a:lnTo>
                  <a:lnTo>
                    <a:pt x="61" y="10"/>
                  </a:lnTo>
                  <a:lnTo>
                    <a:pt x="63" y="8"/>
                  </a:lnTo>
                  <a:lnTo>
                    <a:pt x="63" y="5"/>
                  </a:lnTo>
                  <a:lnTo>
                    <a:pt x="60" y="1"/>
                  </a:lnTo>
                  <a:lnTo>
                    <a:pt x="57" y="0"/>
                  </a:lnTo>
                  <a:lnTo>
                    <a:pt x="55" y="0"/>
                  </a:lnTo>
                  <a:lnTo>
                    <a:pt x="52" y="1"/>
                  </a:lnTo>
                  <a:lnTo>
                    <a:pt x="52" y="1"/>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24" name="chenying0907 723"/>
            <p:cNvSpPr/>
            <p:nvPr/>
          </p:nvSpPr>
          <p:spPr bwMode="auto">
            <a:xfrm>
              <a:off x="2238376" y="3681413"/>
              <a:ext cx="26988" cy="33338"/>
            </a:xfrm>
            <a:custGeom>
              <a:avLst/>
              <a:gdLst/>
              <a:ahLst/>
              <a:cxnLst>
                <a:cxn ang="0">
                  <a:pos x="59" y="1"/>
                </a:cxn>
                <a:cxn ang="0">
                  <a:pos x="59" y="1"/>
                </a:cxn>
                <a:cxn ang="0">
                  <a:pos x="42" y="18"/>
                </a:cxn>
                <a:cxn ang="0">
                  <a:pos x="26" y="36"/>
                </a:cxn>
                <a:cxn ang="0">
                  <a:pos x="18" y="45"/>
                </a:cxn>
                <a:cxn ang="0">
                  <a:pos x="12" y="56"/>
                </a:cxn>
                <a:cxn ang="0">
                  <a:pos x="5" y="66"/>
                </a:cxn>
                <a:cxn ang="0">
                  <a:pos x="1" y="78"/>
                </a:cxn>
                <a:cxn ang="0">
                  <a:pos x="1" y="78"/>
                </a:cxn>
                <a:cxn ang="0">
                  <a:pos x="0" y="81"/>
                </a:cxn>
                <a:cxn ang="0">
                  <a:pos x="1" y="82"/>
                </a:cxn>
                <a:cxn ang="0">
                  <a:pos x="3" y="83"/>
                </a:cxn>
                <a:cxn ang="0">
                  <a:pos x="4" y="85"/>
                </a:cxn>
                <a:cxn ang="0">
                  <a:pos x="9" y="85"/>
                </a:cxn>
                <a:cxn ang="0">
                  <a:pos x="11" y="83"/>
                </a:cxn>
                <a:cxn ang="0">
                  <a:pos x="12" y="81"/>
                </a:cxn>
                <a:cxn ang="0">
                  <a:pos x="12" y="81"/>
                </a:cxn>
                <a:cxn ang="0">
                  <a:pos x="17" y="70"/>
                </a:cxn>
                <a:cxn ang="0">
                  <a:pos x="22" y="61"/>
                </a:cxn>
                <a:cxn ang="0">
                  <a:pos x="29" y="51"/>
                </a:cxn>
                <a:cxn ang="0">
                  <a:pos x="35" y="43"/>
                </a:cxn>
                <a:cxn ang="0">
                  <a:pos x="51" y="26"/>
                </a:cxn>
                <a:cxn ang="0">
                  <a:pos x="68" y="9"/>
                </a:cxn>
                <a:cxn ang="0">
                  <a:pos x="68" y="9"/>
                </a:cxn>
                <a:cxn ang="0">
                  <a:pos x="69" y="8"/>
                </a:cxn>
                <a:cxn ang="0">
                  <a:pos x="69" y="5"/>
                </a:cxn>
                <a:cxn ang="0">
                  <a:pos x="67" y="1"/>
                </a:cxn>
                <a:cxn ang="0">
                  <a:pos x="64" y="0"/>
                </a:cxn>
                <a:cxn ang="0">
                  <a:pos x="62" y="0"/>
                </a:cxn>
                <a:cxn ang="0">
                  <a:pos x="59" y="1"/>
                </a:cxn>
                <a:cxn ang="0">
                  <a:pos x="59" y="1"/>
                </a:cxn>
              </a:cxnLst>
              <a:rect l="0" t="0" r="r" b="b"/>
              <a:pathLst>
                <a:path w="69" h="85">
                  <a:moveTo>
                    <a:pt x="59" y="1"/>
                  </a:moveTo>
                  <a:lnTo>
                    <a:pt x="59" y="1"/>
                  </a:lnTo>
                  <a:lnTo>
                    <a:pt x="42" y="18"/>
                  </a:lnTo>
                  <a:lnTo>
                    <a:pt x="26" y="36"/>
                  </a:lnTo>
                  <a:lnTo>
                    <a:pt x="18" y="45"/>
                  </a:lnTo>
                  <a:lnTo>
                    <a:pt x="12" y="56"/>
                  </a:lnTo>
                  <a:lnTo>
                    <a:pt x="5" y="66"/>
                  </a:lnTo>
                  <a:lnTo>
                    <a:pt x="1" y="78"/>
                  </a:lnTo>
                  <a:lnTo>
                    <a:pt x="1" y="78"/>
                  </a:lnTo>
                  <a:lnTo>
                    <a:pt x="0" y="81"/>
                  </a:lnTo>
                  <a:lnTo>
                    <a:pt x="1" y="82"/>
                  </a:lnTo>
                  <a:lnTo>
                    <a:pt x="3" y="83"/>
                  </a:lnTo>
                  <a:lnTo>
                    <a:pt x="4" y="85"/>
                  </a:lnTo>
                  <a:lnTo>
                    <a:pt x="9" y="85"/>
                  </a:lnTo>
                  <a:lnTo>
                    <a:pt x="11" y="83"/>
                  </a:lnTo>
                  <a:lnTo>
                    <a:pt x="12" y="81"/>
                  </a:lnTo>
                  <a:lnTo>
                    <a:pt x="12" y="81"/>
                  </a:lnTo>
                  <a:lnTo>
                    <a:pt x="17" y="70"/>
                  </a:lnTo>
                  <a:lnTo>
                    <a:pt x="22" y="61"/>
                  </a:lnTo>
                  <a:lnTo>
                    <a:pt x="29" y="51"/>
                  </a:lnTo>
                  <a:lnTo>
                    <a:pt x="35" y="43"/>
                  </a:lnTo>
                  <a:lnTo>
                    <a:pt x="51" y="26"/>
                  </a:lnTo>
                  <a:lnTo>
                    <a:pt x="68" y="9"/>
                  </a:lnTo>
                  <a:lnTo>
                    <a:pt x="68" y="9"/>
                  </a:lnTo>
                  <a:lnTo>
                    <a:pt x="69" y="8"/>
                  </a:lnTo>
                  <a:lnTo>
                    <a:pt x="69" y="5"/>
                  </a:lnTo>
                  <a:lnTo>
                    <a:pt x="67" y="1"/>
                  </a:lnTo>
                  <a:lnTo>
                    <a:pt x="64" y="0"/>
                  </a:lnTo>
                  <a:lnTo>
                    <a:pt x="62" y="0"/>
                  </a:lnTo>
                  <a:lnTo>
                    <a:pt x="59" y="1"/>
                  </a:lnTo>
                  <a:lnTo>
                    <a:pt x="59" y="1"/>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25" name="chenying0907 724"/>
            <p:cNvSpPr/>
            <p:nvPr/>
          </p:nvSpPr>
          <p:spPr bwMode="auto">
            <a:xfrm>
              <a:off x="2268538" y="3681413"/>
              <a:ext cx="28575" cy="33338"/>
            </a:xfrm>
            <a:custGeom>
              <a:avLst/>
              <a:gdLst/>
              <a:ahLst/>
              <a:cxnLst>
                <a:cxn ang="0">
                  <a:pos x="64" y="1"/>
                </a:cxn>
                <a:cxn ang="0">
                  <a:pos x="64" y="1"/>
                </a:cxn>
                <a:cxn ang="0">
                  <a:pos x="45" y="18"/>
                </a:cxn>
                <a:cxn ang="0">
                  <a:pos x="27" y="35"/>
                </a:cxn>
                <a:cxn ang="0">
                  <a:pos x="18" y="45"/>
                </a:cxn>
                <a:cxn ang="0">
                  <a:pos x="10" y="55"/>
                </a:cxn>
                <a:cxn ang="0">
                  <a:pos x="4" y="66"/>
                </a:cxn>
                <a:cxn ang="0">
                  <a:pos x="0" y="78"/>
                </a:cxn>
                <a:cxn ang="0">
                  <a:pos x="0" y="78"/>
                </a:cxn>
                <a:cxn ang="0">
                  <a:pos x="0" y="81"/>
                </a:cxn>
                <a:cxn ang="0">
                  <a:pos x="1" y="82"/>
                </a:cxn>
                <a:cxn ang="0">
                  <a:pos x="5" y="85"/>
                </a:cxn>
                <a:cxn ang="0">
                  <a:pos x="9" y="85"/>
                </a:cxn>
                <a:cxn ang="0">
                  <a:pos x="10" y="83"/>
                </a:cxn>
                <a:cxn ang="0">
                  <a:pos x="11" y="81"/>
                </a:cxn>
                <a:cxn ang="0">
                  <a:pos x="11" y="81"/>
                </a:cxn>
                <a:cxn ang="0">
                  <a:pos x="15" y="70"/>
                </a:cxn>
                <a:cxn ang="0">
                  <a:pos x="21" y="60"/>
                </a:cxn>
                <a:cxn ang="0">
                  <a:pos x="28" y="51"/>
                </a:cxn>
                <a:cxn ang="0">
                  <a:pos x="36" y="42"/>
                </a:cxn>
                <a:cxn ang="0">
                  <a:pos x="55" y="25"/>
                </a:cxn>
                <a:cxn ang="0">
                  <a:pos x="73" y="9"/>
                </a:cxn>
                <a:cxn ang="0">
                  <a:pos x="73" y="9"/>
                </a:cxn>
                <a:cxn ang="0">
                  <a:pos x="74" y="8"/>
                </a:cxn>
                <a:cxn ang="0">
                  <a:pos x="74" y="5"/>
                </a:cxn>
                <a:cxn ang="0">
                  <a:pos x="73" y="1"/>
                </a:cxn>
                <a:cxn ang="0">
                  <a:pos x="69" y="0"/>
                </a:cxn>
                <a:cxn ang="0">
                  <a:pos x="66" y="0"/>
                </a:cxn>
                <a:cxn ang="0">
                  <a:pos x="64" y="1"/>
                </a:cxn>
                <a:cxn ang="0">
                  <a:pos x="64" y="1"/>
                </a:cxn>
              </a:cxnLst>
              <a:rect l="0" t="0" r="r" b="b"/>
              <a:pathLst>
                <a:path w="74" h="85">
                  <a:moveTo>
                    <a:pt x="64" y="1"/>
                  </a:moveTo>
                  <a:lnTo>
                    <a:pt x="64" y="1"/>
                  </a:lnTo>
                  <a:lnTo>
                    <a:pt x="45" y="18"/>
                  </a:lnTo>
                  <a:lnTo>
                    <a:pt x="27" y="35"/>
                  </a:lnTo>
                  <a:lnTo>
                    <a:pt x="18" y="45"/>
                  </a:lnTo>
                  <a:lnTo>
                    <a:pt x="10" y="55"/>
                  </a:lnTo>
                  <a:lnTo>
                    <a:pt x="4" y="66"/>
                  </a:lnTo>
                  <a:lnTo>
                    <a:pt x="0" y="78"/>
                  </a:lnTo>
                  <a:lnTo>
                    <a:pt x="0" y="78"/>
                  </a:lnTo>
                  <a:lnTo>
                    <a:pt x="0" y="81"/>
                  </a:lnTo>
                  <a:lnTo>
                    <a:pt x="1" y="82"/>
                  </a:lnTo>
                  <a:lnTo>
                    <a:pt x="5" y="85"/>
                  </a:lnTo>
                  <a:lnTo>
                    <a:pt x="9" y="85"/>
                  </a:lnTo>
                  <a:lnTo>
                    <a:pt x="10" y="83"/>
                  </a:lnTo>
                  <a:lnTo>
                    <a:pt x="11" y="81"/>
                  </a:lnTo>
                  <a:lnTo>
                    <a:pt x="11" y="81"/>
                  </a:lnTo>
                  <a:lnTo>
                    <a:pt x="15" y="70"/>
                  </a:lnTo>
                  <a:lnTo>
                    <a:pt x="21" y="60"/>
                  </a:lnTo>
                  <a:lnTo>
                    <a:pt x="28" y="51"/>
                  </a:lnTo>
                  <a:lnTo>
                    <a:pt x="36" y="42"/>
                  </a:lnTo>
                  <a:lnTo>
                    <a:pt x="55" y="25"/>
                  </a:lnTo>
                  <a:lnTo>
                    <a:pt x="73" y="9"/>
                  </a:lnTo>
                  <a:lnTo>
                    <a:pt x="73" y="9"/>
                  </a:lnTo>
                  <a:lnTo>
                    <a:pt x="74" y="8"/>
                  </a:lnTo>
                  <a:lnTo>
                    <a:pt x="74" y="5"/>
                  </a:lnTo>
                  <a:lnTo>
                    <a:pt x="73" y="1"/>
                  </a:lnTo>
                  <a:lnTo>
                    <a:pt x="69" y="0"/>
                  </a:lnTo>
                  <a:lnTo>
                    <a:pt x="66" y="0"/>
                  </a:lnTo>
                  <a:lnTo>
                    <a:pt x="64" y="1"/>
                  </a:lnTo>
                  <a:lnTo>
                    <a:pt x="64" y="1"/>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26" name="chenying0907 725"/>
            <p:cNvSpPr/>
            <p:nvPr/>
          </p:nvSpPr>
          <p:spPr bwMode="auto">
            <a:xfrm>
              <a:off x="2306638" y="3678238"/>
              <a:ext cx="33338" cy="31750"/>
            </a:xfrm>
            <a:custGeom>
              <a:avLst/>
              <a:gdLst/>
              <a:ahLst/>
              <a:cxnLst>
                <a:cxn ang="0">
                  <a:pos x="76" y="0"/>
                </a:cxn>
                <a:cxn ang="0">
                  <a:pos x="76" y="0"/>
                </a:cxn>
                <a:cxn ang="0">
                  <a:pos x="64" y="6"/>
                </a:cxn>
                <a:cxn ang="0">
                  <a:pos x="52" y="12"/>
                </a:cxn>
                <a:cxn ang="0">
                  <a:pos x="42" y="20"/>
                </a:cxn>
                <a:cxn ang="0">
                  <a:pos x="31" y="29"/>
                </a:cxn>
                <a:cxn ang="0">
                  <a:pos x="22" y="38"/>
                </a:cxn>
                <a:cxn ang="0">
                  <a:pos x="13" y="49"/>
                </a:cxn>
                <a:cxn ang="0">
                  <a:pos x="6" y="59"/>
                </a:cxn>
                <a:cxn ang="0">
                  <a:pos x="0" y="71"/>
                </a:cxn>
                <a:cxn ang="0">
                  <a:pos x="0" y="71"/>
                </a:cxn>
                <a:cxn ang="0">
                  <a:pos x="0" y="74"/>
                </a:cxn>
                <a:cxn ang="0">
                  <a:pos x="0" y="76"/>
                </a:cxn>
                <a:cxn ang="0">
                  <a:pos x="2" y="79"/>
                </a:cxn>
                <a:cxn ang="0">
                  <a:pos x="5" y="80"/>
                </a:cxn>
                <a:cxn ang="0">
                  <a:pos x="6" y="80"/>
                </a:cxn>
                <a:cxn ang="0">
                  <a:pos x="8" y="79"/>
                </a:cxn>
                <a:cxn ang="0">
                  <a:pos x="9" y="78"/>
                </a:cxn>
                <a:cxn ang="0">
                  <a:pos x="9" y="78"/>
                </a:cxn>
                <a:cxn ang="0">
                  <a:pos x="16" y="66"/>
                </a:cxn>
                <a:cxn ang="0">
                  <a:pos x="22" y="55"/>
                </a:cxn>
                <a:cxn ang="0">
                  <a:pos x="30" y="46"/>
                </a:cxn>
                <a:cxn ang="0">
                  <a:pos x="39" y="37"/>
                </a:cxn>
                <a:cxn ang="0">
                  <a:pos x="50" y="29"/>
                </a:cxn>
                <a:cxn ang="0">
                  <a:pos x="60" y="21"/>
                </a:cxn>
                <a:cxn ang="0">
                  <a:pos x="70" y="16"/>
                </a:cxn>
                <a:cxn ang="0">
                  <a:pos x="82" y="11"/>
                </a:cxn>
                <a:cxn ang="0">
                  <a:pos x="82" y="11"/>
                </a:cxn>
                <a:cxn ang="0">
                  <a:pos x="84" y="10"/>
                </a:cxn>
                <a:cxn ang="0">
                  <a:pos x="85" y="7"/>
                </a:cxn>
                <a:cxn ang="0">
                  <a:pos x="85" y="6"/>
                </a:cxn>
                <a:cxn ang="0">
                  <a:pos x="84" y="3"/>
                </a:cxn>
                <a:cxn ang="0">
                  <a:pos x="81" y="0"/>
                </a:cxn>
                <a:cxn ang="0">
                  <a:pos x="78" y="0"/>
                </a:cxn>
                <a:cxn ang="0">
                  <a:pos x="76" y="0"/>
                </a:cxn>
                <a:cxn ang="0">
                  <a:pos x="76" y="0"/>
                </a:cxn>
              </a:cxnLst>
              <a:rect l="0" t="0" r="r" b="b"/>
              <a:pathLst>
                <a:path w="85" h="80">
                  <a:moveTo>
                    <a:pt x="76" y="0"/>
                  </a:moveTo>
                  <a:lnTo>
                    <a:pt x="76" y="0"/>
                  </a:lnTo>
                  <a:lnTo>
                    <a:pt x="64" y="6"/>
                  </a:lnTo>
                  <a:lnTo>
                    <a:pt x="52" y="12"/>
                  </a:lnTo>
                  <a:lnTo>
                    <a:pt x="42" y="20"/>
                  </a:lnTo>
                  <a:lnTo>
                    <a:pt x="31" y="29"/>
                  </a:lnTo>
                  <a:lnTo>
                    <a:pt x="22" y="38"/>
                  </a:lnTo>
                  <a:lnTo>
                    <a:pt x="13" y="49"/>
                  </a:lnTo>
                  <a:lnTo>
                    <a:pt x="6" y="59"/>
                  </a:lnTo>
                  <a:lnTo>
                    <a:pt x="0" y="71"/>
                  </a:lnTo>
                  <a:lnTo>
                    <a:pt x="0" y="71"/>
                  </a:lnTo>
                  <a:lnTo>
                    <a:pt x="0" y="74"/>
                  </a:lnTo>
                  <a:lnTo>
                    <a:pt x="0" y="76"/>
                  </a:lnTo>
                  <a:lnTo>
                    <a:pt x="2" y="79"/>
                  </a:lnTo>
                  <a:lnTo>
                    <a:pt x="5" y="80"/>
                  </a:lnTo>
                  <a:lnTo>
                    <a:pt x="6" y="80"/>
                  </a:lnTo>
                  <a:lnTo>
                    <a:pt x="8" y="79"/>
                  </a:lnTo>
                  <a:lnTo>
                    <a:pt x="9" y="78"/>
                  </a:lnTo>
                  <a:lnTo>
                    <a:pt x="9" y="78"/>
                  </a:lnTo>
                  <a:lnTo>
                    <a:pt x="16" y="66"/>
                  </a:lnTo>
                  <a:lnTo>
                    <a:pt x="22" y="55"/>
                  </a:lnTo>
                  <a:lnTo>
                    <a:pt x="30" y="46"/>
                  </a:lnTo>
                  <a:lnTo>
                    <a:pt x="39" y="37"/>
                  </a:lnTo>
                  <a:lnTo>
                    <a:pt x="50" y="29"/>
                  </a:lnTo>
                  <a:lnTo>
                    <a:pt x="60" y="21"/>
                  </a:lnTo>
                  <a:lnTo>
                    <a:pt x="70" y="16"/>
                  </a:lnTo>
                  <a:lnTo>
                    <a:pt x="82" y="11"/>
                  </a:lnTo>
                  <a:lnTo>
                    <a:pt x="82" y="11"/>
                  </a:lnTo>
                  <a:lnTo>
                    <a:pt x="84" y="10"/>
                  </a:lnTo>
                  <a:lnTo>
                    <a:pt x="85" y="7"/>
                  </a:lnTo>
                  <a:lnTo>
                    <a:pt x="85" y="6"/>
                  </a:lnTo>
                  <a:lnTo>
                    <a:pt x="84" y="3"/>
                  </a:lnTo>
                  <a:lnTo>
                    <a:pt x="81" y="0"/>
                  </a:lnTo>
                  <a:lnTo>
                    <a:pt x="78" y="0"/>
                  </a:lnTo>
                  <a:lnTo>
                    <a:pt x="76" y="0"/>
                  </a:lnTo>
                  <a:lnTo>
                    <a:pt x="76" y="0"/>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27" name="chenying0907 726"/>
            <p:cNvSpPr/>
            <p:nvPr/>
          </p:nvSpPr>
          <p:spPr bwMode="auto">
            <a:xfrm>
              <a:off x="2336801" y="3681413"/>
              <a:ext cx="23813" cy="28575"/>
            </a:xfrm>
            <a:custGeom>
              <a:avLst/>
              <a:gdLst/>
              <a:ahLst/>
              <a:cxnLst>
                <a:cxn ang="0">
                  <a:pos x="54" y="1"/>
                </a:cxn>
                <a:cxn ang="0">
                  <a:pos x="54" y="1"/>
                </a:cxn>
                <a:cxn ang="0">
                  <a:pos x="35" y="22"/>
                </a:cxn>
                <a:cxn ang="0">
                  <a:pos x="25" y="31"/>
                </a:cxn>
                <a:cxn ang="0">
                  <a:pos x="14" y="40"/>
                </a:cxn>
                <a:cxn ang="0">
                  <a:pos x="14" y="40"/>
                </a:cxn>
                <a:cxn ang="0">
                  <a:pos x="12" y="43"/>
                </a:cxn>
                <a:cxn ang="0">
                  <a:pos x="11" y="45"/>
                </a:cxn>
                <a:cxn ang="0">
                  <a:pos x="9" y="52"/>
                </a:cxn>
                <a:cxn ang="0">
                  <a:pos x="9" y="52"/>
                </a:cxn>
                <a:cxn ang="0">
                  <a:pos x="1" y="65"/>
                </a:cxn>
                <a:cxn ang="0">
                  <a:pos x="1" y="65"/>
                </a:cxn>
                <a:cxn ang="0">
                  <a:pos x="0" y="68"/>
                </a:cxn>
                <a:cxn ang="0">
                  <a:pos x="0" y="69"/>
                </a:cxn>
                <a:cxn ang="0">
                  <a:pos x="3" y="73"/>
                </a:cxn>
                <a:cxn ang="0">
                  <a:pos x="7" y="73"/>
                </a:cxn>
                <a:cxn ang="0">
                  <a:pos x="9" y="73"/>
                </a:cxn>
                <a:cxn ang="0">
                  <a:pos x="11" y="72"/>
                </a:cxn>
                <a:cxn ang="0">
                  <a:pos x="11" y="72"/>
                </a:cxn>
                <a:cxn ang="0">
                  <a:pos x="17" y="60"/>
                </a:cxn>
                <a:cxn ang="0">
                  <a:pos x="20" y="55"/>
                </a:cxn>
                <a:cxn ang="0">
                  <a:pos x="22" y="48"/>
                </a:cxn>
                <a:cxn ang="0">
                  <a:pos x="22" y="48"/>
                </a:cxn>
                <a:cxn ang="0">
                  <a:pos x="33" y="39"/>
                </a:cxn>
                <a:cxn ang="0">
                  <a:pos x="42" y="30"/>
                </a:cxn>
                <a:cxn ang="0">
                  <a:pos x="62" y="9"/>
                </a:cxn>
                <a:cxn ang="0">
                  <a:pos x="62" y="9"/>
                </a:cxn>
                <a:cxn ang="0">
                  <a:pos x="63" y="8"/>
                </a:cxn>
                <a:cxn ang="0">
                  <a:pos x="63" y="5"/>
                </a:cxn>
                <a:cxn ang="0">
                  <a:pos x="62" y="1"/>
                </a:cxn>
                <a:cxn ang="0">
                  <a:pos x="58" y="0"/>
                </a:cxn>
                <a:cxn ang="0">
                  <a:pos x="55" y="0"/>
                </a:cxn>
                <a:cxn ang="0">
                  <a:pos x="54" y="1"/>
                </a:cxn>
                <a:cxn ang="0">
                  <a:pos x="54" y="1"/>
                </a:cxn>
              </a:cxnLst>
              <a:rect l="0" t="0" r="r" b="b"/>
              <a:pathLst>
                <a:path w="63" h="73">
                  <a:moveTo>
                    <a:pt x="54" y="1"/>
                  </a:moveTo>
                  <a:lnTo>
                    <a:pt x="54" y="1"/>
                  </a:lnTo>
                  <a:lnTo>
                    <a:pt x="35" y="22"/>
                  </a:lnTo>
                  <a:lnTo>
                    <a:pt x="25" y="31"/>
                  </a:lnTo>
                  <a:lnTo>
                    <a:pt x="14" y="40"/>
                  </a:lnTo>
                  <a:lnTo>
                    <a:pt x="14" y="40"/>
                  </a:lnTo>
                  <a:lnTo>
                    <a:pt x="12" y="43"/>
                  </a:lnTo>
                  <a:lnTo>
                    <a:pt x="11" y="45"/>
                  </a:lnTo>
                  <a:lnTo>
                    <a:pt x="9" y="52"/>
                  </a:lnTo>
                  <a:lnTo>
                    <a:pt x="9" y="52"/>
                  </a:lnTo>
                  <a:lnTo>
                    <a:pt x="1" y="65"/>
                  </a:lnTo>
                  <a:lnTo>
                    <a:pt x="1" y="65"/>
                  </a:lnTo>
                  <a:lnTo>
                    <a:pt x="0" y="68"/>
                  </a:lnTo>
                  <a:lnTo>
                    <a:pt x="0" y="69"/>
                  </a:lnTo>
                  <a:lnTo>
                    <a:pt x="3" y="73"/>
                  </a:lnTo>
                  <a:lnTo>
                    <a:pt x="7" y="73"/>
                  </a:lnTo>
                  <a:lnTo>
                    <a:pt x="9" y="73"/>
                  </a:lnTo>
                  <a:lnTo>
                    <a:pt x="11" y="72"/>
                  </a:lnTo>
                  <a:lnTo>
                    <a:pt x="11" y="72"/>
                  </a:lnTo>
                  <a:lnTo>
                    <a:pt x="17" y="60"/>
                  </a:lnTo>
                  <a:lnTo>
                    <a:pt x="20" y="55"/>
                  </a:lnTo>
                  <a:lnTo>
                    <a:pt x="22" y="48"/>
                  </a:lnTo>
                  <a:lnTo>
                    <a:pt x="22" y="48"/>
                  </a:lnTo>
                  <a:lnTo>
                    <a:pt x="33" y="39"/>
                  </a:lnTo>
                  <a:lnTo>
                    <a:pt x="42" y="30"/>
                  </a:lnTo>
                  <a:lnTo>
                    <a:pt x="62" y="9"/>
                  </a:lnTo>
                  <a:lnTo>
                    <a:pt x="62" y="9"/>
                  </a:lnTo>
                  <a:lnTo>
                    <a:pt x="63" y="8"/>
                  </a:lnTo>
                  <a:lnTo>
                    <a:pt x="63" y="5"/>
                  </a:lnTo>
                  <a:lnTo>
                    <a:pt x="62" y="1"/>
                  </a:lnTo>
                  <a:lnTo>
                    <a:pt x="58" y="0"/>
                  </a:lnTo>
                  <a:lnTo>
                    <a:pt x="55" y="0"/>
                  </a:lnTo>
                  <a:lnTo>
                    <a:pt x="54" y="1"/>
                  </a:lnTo>
                  <a:lnTo>
                    <a:pt x="54" y="1"/>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28" name="chenying0907 727"/>
            <p:cNvSpPr/>
            <p:nvPr/>
          </p:nvSpPr>
          <p:spPr bwMode="auto">
            <a:xfrm>
              <a:off x="2366963" y="3676650"/>
              <a:ext cx="41275" cy="33338"/>
            </a:xfrm>
            <a:custGeom>
              <a:avLst/>
              <a:gdLst/>
              <a:ahLst/>
              <a:cxnLst>
                <a:cxn ang="0">
                  <a:pos x="94" y="1"/>
                </a:cxn>
                <a:cxn ang="0">
                  <a:pos x="94" y="1"/>
                </a:cxn>
                <a:cxn ang="0">
                  <a:pos x="82" y="8"/>
                </a:cxn>
                <a:cxn ang="0">
                  <a:pos x="69" y="13"/>
                </a:cxn>
                <a:cxn ang="0">
                  <a:pos x="56" y="20"/>
                </a:cxn>
                <a:cxn ang="0">
                  <a:pos x="46" y="27"/>
                </a:cxn>
                <a:cxn ang="0">
                  <a:pos x="46" y="27"/>
                </a:cxn>
                <a:cxn ang="0">
                  <a:pos x="34" y="39"/>
                </a:cxn>
                <a:cxn ang="0">
                  <a:pos x="23" y="51"/>
                </a:cxn>
                <a:cxn ang="0">
                  <a:pos x="13" y="64"/>
                </a:cxn>
                <a:cxn ang="0">
                  <a:pos x="1" y="76"/>
                </a:cxn>
                <a:cxn ang="0">
                  <a:pos x="1" y="76"/>
                </a:cxn>
                <a:cxn ang="0">
                  <a:pos x="0" y="78"/>
                </a:cxn>
                <a:cxn ang="0">
                  <a:pos x="0" y="80"/>
                </a:cxn>
                <a:cxn ang="0">
                  <a:pos x="2" y="84"/>
                </a:cxn>
                <a:cxn ang="0">
                  <a:pos x="5" y="86"/>
                </a:cxn>
                <a:cxn ang="0">
                  <a:pos x="8" y="85"/>
                </a:cxn>
                <a:cxn ang="0">
                  <a:pos x="10" y="84"/>
                </a:cxn>
                <a:cxn ang="0">
                  <a:pos x="10" y="84"/>
                </a:cxn>
                <a:cxn ang="0">
                  <a:pos x="29" y="64"/>
                </a:cxn>
                <a:cxn ang="0">
                  <a:pos x="46" y="43"/>
                </a:cxn>
                <a:cxn ang="0">
                  <a:pos x="46" y="43"/>
                </a:cxn>
                <a:cxn ang="0">
                  <a:pos x="51" y="38"/>
                </a:cxn>
                <a:cxn ang="0">
                  <a:pos x="57" y="33"/>
                </a:cxn>
                <a:cxn ang="0">
                  <a:pos x="72" y="25"/>
                </a:cxn>
                <a:cxn ang="0">
                  <a:pos x="86" y="18"/>
                </a:cxn>
                <a:cxn ang="0">
                  <a:pos x="101" y="10"/>
                </a:cxn>
                <a:cxn ang="0">
                  <a:pos x="101" y="10"/>
                </a:cxn>
                <a:cxn ang="0">
                  <a:pos x="102" y="9"/>
                </a:cxn>
                <a:cxn ang="0">
                  <a:pos x="103" y="6"/>
                </a:cxn>
                <a:cxn ang="0">
                  <a:pos x="102" y="3"/>
                </a:cxn>
                <a:cxn ang="0">
                  <a:pos x="99" y="0"/>
                </a:cxn>
                <a:cxn ang="0">
                  <a:pos x="97" y="0"/>
                </a:cxn>
                <a:cxn ang="0">
                  <a:pos x="94" y="1"/>
                </a:cxn>
                <a:cxn ang="0">
                  <a:pos x="94" y="1"/>
                </a:cxn>
              </a:cxnLst>
              <a:rect l="0" t="0" r="r" b="b"/>
              <a:pathLst>
                <a:path w="103" h="86">
                  <a:moveTo>
                    <a:pt x="94" y="1"/>
                  </a:moveTo>
                  <a:lnTo>
                    <a:pt x="94" y="1"/>
                  </a:lnTo>
                  <a:lnTo>
                    <a:pt x="82" y="8"/>
                  </a:lnTo>
                  <a:lnTo>
                    <a:pt x="69" y="13"/>
                  </a:lnTo>
                  <a:lnTo>
                    <a:pt x="56" y="20"/>
                  </a:lnTo>
                  <a:lnTo>
                    <a:pt x="46" y="27"/>
                  </a:lnTo>
                  <a:lnTo>
                    <a:pt x="46" y="27"/>
                  </a:lnTo>
                  <a:lnTo>
                    <a:pt x="34" y="39"/>
                  </a:lnTo>
                  <a:lnTo>
                    <a:pt x="23" y="51"/>
                  </a:lnTo>
                  <a:lnTo>
                    <a:pt x="13" y="64"/>
                  </a:lnTo>
                  <a:lnTo>
                    <a:pt x="1" y="76"/>
                  </a:lnTo>
                  <a:lnTo>
                    <a:pt x="1" y="76"/>
                  </a:lnTo>
                  <a:lnTo>
                    <a:pt x="0" y="78"/>
                  </a:lnTo>
                  <a:lnTo>
                    <a:pt x="0" y="80"/>
                  </a:lnTo>
                  <a:lnTo>
                    <a:pt x="2" y="84"/>
                  </a:lnTo>
                  <a:lnTo>
                    <a:pt x="5" y="86"/>
                  </a:lnTo>
                  <a:lnTo>
                    <a:pt x="8" y="85"/>
                  </a:lnTo>
                  <a:lnTo>
                    <a:pt x="10" y="84"/>
                  </a:lnTo>
                  <a:lnTo>
                    <a:pt x="10" y="84"/>
                  </a:lnTo>
                  <a:lnTo>
                    <a:pt x="29" y="64"/>
                  </a:lnTo>
                  <a:lnTo>
                    <a:pt x="46" y="43"/>
                  </a:lnTo>
                  <a:lnTo>
                    <a:pt x="46" y="43"/>
                  </a:lnTo>
                  <a:lnTo>
                    <a:pt x="51" y="38"/>
                  </a:lnTo>
                  <a:lnTo>
                    <a:pt x="57" y="33"/>
                  </a:lnTo>
                  <a:lnTo>
                    <a:pt x="72" y="25"/>
                  </a:lnTo>
                  <a:lnTo>
                    <a:pt x="86" y="18"/>
                  </a:lnTo>
                  <a:lnTo>
                    <a:pt x="101" y="10"/>
                  </a:lnTo>
                  <a:lnTo>
                    <a:pt x="101" y="10"/>
                  </a:lnTo>
                  <a:lnTo>
                    <a:pt x="102" y="9"/>
                  </a:lnTo>
                  <a:lnTo>
                    <a:pt x="103" y="6"/>
                  </a:lnTo>
                  <a:lnTo>
                    <a:pt x="102" y="3"/>
                  </a:lnTo>
                  <a:lnTo>
                    <a:pt x="99" y="0"/>
                  </a:lnTo>
                  <a:lnTo>
                    <a:pt x="97" y="0"/>
                  </a:lnTo>
                  <a:lnTo>
                    <a:pt x="94" y="1"/>
                  </a:lnTo>
                  <a:lnTo>
                    <a:pt x="94" y="1"/>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29" name="chenying0907 728"/>
            <p:cNvSpPr/>
            <p:nvPr/>
          </p:nvSpPr>
          <p:spPr bwMode="auto">
            <a:xfrm>
              <a:off x="2403476" y="3678238"/>
              <a:ext cx="36513" cy="30163"/>
            </a:xfrm>
            <a:custGeom>
              <a:avLst/>
              <a:gdLst/>
              <a:ahLst/>
              <a:cxnLst>
                <a:cxn ang="0">
                  <a:pos x="83" y="0"/>
                </a:cxn>
                <a:cxn ang="0">
                  <a:pos x="83" y="0"/>
                </a:cxn>
                <a:cxn ang="0">
                  <a:pos x="68" y="10"/>
                </a:cxn>
                <a:cxn ang="0">
                  <a:pos x="53" y="19"/>
                </a:cxn>
                <a:cxn ang="0">
                  <a:pos x="24" y="38"/>
                </a:cxn>
                <a:cxn ang="0">
                  <a:pos x="24" y="38"/>
                </a:cxn>
                <a:cxn ang="0">
                  <a:pos x="16" y="44"/>
                </a:cxn>
                <a:cxn ang="0">
                  <a:pos x="8" y="50"/>
                </a:cxn>
                <a:cxn ang="0">
                  <a:pos x="3" y="58"/>
                </a:cxn>
                <a:cxn ang="0">
                  <a:pos x="2" y="63"/>
                </a:cxn>
                <a:cxn ang="0">
                  <a:pos x="0" y="68"/>
                </a:cxn>
                <a:cxn ang="0">
                  <a:pos x="0" y="68"/>
                </a:cxn>
                <a:cxn ang="0">
                  <a:pos x="0" y="71"/>
                </a:cxn>
                <a:cxn ang="0">
                  <a:pos x="2" y="72"/>
                </a:cxn>
                <a:cxn ang="0">
                  <a:pos x="3" y="74"/>
                </a:cxn>
                <a:cxn ang="0">
                  <a:pos x="6" y="74"/>
                </a:cxn>
                <a:cxn ang="0">
                  <a:pos x="10" y="72"/>
                </a:cxn>
                <a:cxn ang="0">
                  <a:pos x="11" y="71"/>
                </a:cxn>
                <a:cxn ang="0">
                  <a:pos x="12" y="68"/>
                </a:cxn>
                <a:cxn ang="0">
                  <a:pos x="12" y="68"/>
                </a:cxn>
                <a:cxn ang="0">
                  <a:pos x="14" y="63"/>
                </a:cxn>
                <a:cxn ang="0">
                  <a:pos x="16" y="58"/>
                </a:cxn>
                <a:cxn ang="0">
                  <a:pos x="20" y="54"/>
                </a:cxn>
                <a:cxn ang="0">
                  <a:pos x="25" y="50"/>
                </a:cxn>
                <a:cxn ang="0">
                  <a:pos x="37" y="42"/>
                </a:cxn>
                <a:cxn ang="0">
                  <a:pos x="46" y="37"/>
                </a:cxn>
                <a:cxn ang="0">
                  <a:pos x="46" y="37"/>
                </a:cxn>
                <a:cxn ang="0">
                  <a:pos x="67" y="23"/>
                </a:cxn>
                <a:cxn ang="0">
                  <a:pos x="89" y="11"/>
                </a:cxn>
                <a:cxn ang="0">
                  <a:pos x="89" y="11"/>
                </a:cxn>
                <a:cxn ang="0">
                  <a:pos x="91" y="10"/>
                </a:cxn>
                <a:cxn ang="0">
                  <a:pos x="92" y="7"/>
                </a:cxn>
                <a:cxn ang="0">
                  <a:pos x="91" y="3"/>
                </a:cxn>
                <a:cxn ang="0">
                  <a:pos x="88" y="0"/>
                </a:cxn>
                <a:cxn ang="0">
                  <a:pos x="85" y="0"/>
                </a:cxn>
                <a:cxn ang="0">
                  <a:pos x="83" y="0"/>
                </a:cxn>
                <a:cxn ang="0">
                  <a:pos x="83" y="0"/>
                </a:cxn>
              </a:cxnLst>
              <a:rect l="0" t="0" r="r" b="b"/>
              <a:pathLst>
                <a:path w="92" h="74">
                  <a:moveTo>
                    <a:pt x="83" y="0"/>
                  </a:moveTo>
                  <a:lnTo>
                    <a:pt x="83" y="0"/>
                  </a:lnTo>
                  <a:lnTo>
                    <a:pt x="68" y="10"/>
                  </a:lnTo>
                  <a:lnTo>
                    <a:pt x="53" y="19"/>
                  </a:lnTo>
                  <a:lnTo>
                    <a:pt x="24" y="38"/>
                  </a:lnTo>
                  <a:lnTo>
                    <a:pt x="24" y="38"/>
                  </a:lnTo>
                  <a:lnTo>
                    <a:pt x="16" y="44"/>
                  </a:lnTo>
                  <a:lnTo>
                    <a:pt x="8" y="50"/>
                  </a:lnTo>
                  <a:lnTo>
                    <a:pt x="3" y="58"/>
                  </a:lnTo>
                  <a:lnTo>
                    <a:pt x="2" y="63"/>
                  </a:lnTo>
                  <a:lnTo>
                    <a:pt x="0" y="68"/>
                  </a:lnTo>
                  <a:lnTo>
                    <a:pt x="0" y="68"/>
                  </a:lnTo>
                  <a:lnTo>
                    <a:pt x="0" y="71"/>
                  </a:lnTo>
                  <a:lnTo>
                    <a:pt x="2" y="72"/>
                  </a:lnTo>
                  <a:lnTo>
                    <a:pt x="3" y="74"/>
                  </a:lnTo>
                  <a:lnTo>
                    <a:pt x="6" y="74"/>
                  </a:lnTo>
                  <a:lnTo>
                    <a:pt x="10" y="72"/>
                  </a:lnTo>
                  <a:lnTo>
                    <a:pt x="11" y="71"/>
                  </a:lnTo>
                  <a:lnTo>
                    <a:pt x="12" y="68"/>
                  </a:lnTo>
                  <a:lnTo>
                    <a:pt x="12" y="68"/>
                  </a:lnTo>
                  <a:lnTo>
                    <a:pt x="14" y="63"/>
                  </a:lnTo>
                  <a:lnTo>
                    <a:pt x="16" y="58"/>
                  </a:lnTo>
                  <a:lnTo>
                    <a:pt x="20" y="54"/>
                  </a:lnTo>
                  <a:lnTo>
                    <a:pt x="25" y="50"/>
                  </a:lnTo>
                  <a:lnTo>
                    <a:pt x="37" y="42"/>
                  </a:lnTo>
                  <a:lnTo>
                    <a:pt x="46" y="37"/>
                  </a:lnTo>
                  <a:lnTo>
                    <a:pt x="46" y="37"/>
                  </a:lnTo>
                  <a:lnTo>
                    <a:pt x="67" y="23"/>
                  </a:lnTo>
                  <a:lnTo>
                    <a:pt x="89" y="11"/>
                  </a:lnTo>
                  <a:lnTo>
                    <a:pt x="89" y="11"/>
                  </a:lnTo>
                  <a:lnTo>
                    <a:pt x="91" y="10"/>
                  </a:lnTo>
                  <a:lnTo>
                    <a:pt x="92" y="7"/>
                  </a:lnTo>
                  <a:lnTo>
                    <a:pt x="91" y="3"/>
                  </a:lnTo>
                  <a:lnTo>
                    <a:pt x="88" y="0"/>
                  </a:lnTo>
                  <a:lnTo>
                    <a:pt x="85" y="0"/>
                  </a:lnTo>
                  <a:lnTo>
                    <a:pt x="83" y="0"/>
                  </a:lnTo>
                  <a:lnTo>
                    <a:pt x="83" y="0"/>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30" name="chenying0907 729"/>
            <p:cNvSpPr/>
            <p:nvPr/>
          </p:nvSpPr>
          <p:spPr bwMode="auto">
            <a:xfrm>
              <a:off x="2427288" y="3678238"/>
              <a:ext cx="33338" cy="34925"/>
            </a:xfrm>
            <a:custGeom>
              <a:avLst/>
              <a:gdLst/>
              <a:ahLst/>
              <a:cxnLst>
                <a:cxn ang="0">
                  <a:pos x="75" y="4"/>
                </a:cxn>
                <a:cxn ang="0">
                  <a:pos x="75" y="4"/>
                </a:cxn>
                <a:cxn ang="0">
                  <a:pos x="71" y="10"/>
                </a:cxn>
                <a:cxn ang="0">
                  <a:pos x="67" y="15"/>
                </a:cxn>
                <a:cxn ang="0">
                  <a:pos x="58" y="24"/>
                </a:cxn>
                <a:cxn ang="0">
                  <a:pos x="47" y="32"/>
                </a:cxn>
                <a:cxn ang="0">
                  <a:pos x="38" y="40"/>
                </a:cxn>
                <a:cxn ang="0">
                  <a:pos x="38" y="40"/>
                </a:cxn>
                <a:cxn ang="0">
                  <a:pos x="1" y="76"/>
                </a:cxn>
                <a:cxn ang="0">
                  <a:pos x="1" y="76"/>
                </a:cxn>
                <a:cxn ang="0">
                  <a:pos x="0" y="78"/>
                </a:cxn>
                <a:cxn ang="0">
                  <a:pos x="0" y="80"/>
                </a:cxn>
                <a:cxn ang="0">
                  <a:pos x="1" y="84"/>
                </a:cxn>
                <a:cxn ang="0">
                  <a:pos x="5" y="85"/>
                </a:cxn>
                <a:cxn ang="0">
                  <a:pos x="8" y="85"/>
                </a:cxn>
                <a:cxn ang="0">
                  <a:pos x="9" y="84"/>
                </a:cxn>
                <a:cxn ang="0">
                  <a:pos x="9" y="84"/>
                </a:cxn>
                <a:cxn ang="0">
                  <a:pos x="30" y="62"/>
                </a:cxn>
                <a:cxn ang="0">
                  <a:pos x="52" y="41"/>
                </a:cxn>
                <a:cxn ang="0">
                  <a:pos x="52" y="41"/>
                </a:cxn>
                <a:cxn ang="0">
                  <a:pos x="61" y="33"/>
                </a:cxn>
                <a:cxn ang="0">
                  <a:pos x="71" y="27"/>
                </a:cxn>
                <a:cxn ang="0">
                  <a:pos x="78" y="17"/>
                </a:cxn>
                <a:cxn ang="0">
                  <a:pos x="82" y="14"/>
                </a:cxn>
                <a:cxn ang="0">
                  <a:pos x="85" y="7"/>
                </a:cxn>
                <a:cxn ang="0">
                  <a:pos x="85" y="7"/>
                </a:cxn>
                <a:cxn ang="0">
                  <a:pos x="85" y="4"/>
                </a:cxn>
                <a:cxn ang="0">
                  <a:pos x="85" y="3"/>
                </a:cxn>
                <a:cxn ang="0">
                  <a:pos x="84" y="2"/>
                </a:cxn>
                <a:cxn ang="0">
                  <a:pos x="81" y="0"/>
                </a:cxn>
                <a:cxn ang="0">
                  <a:pos x="77" y="0"/>
                </a:cxn>
                <a:cxn ang="0">
                  <a:pos x="76" y="2"/>
                </a:cxn>
                <a:cxn ang="0">
                  <a:pos x="75" y="4"/>
                </a:cxn>
                <a:cxn ang="0">
                  <a:pos x="75" y="4"/>
                </a:cxn>
              </a:cxnLst>
              <a:rect l="0" t="0" r="r" b="b"/>
              <a:pathLst>
                <a:path w="85" h="85">
                  <a:moveTo>
                    <a:pt x="75" y="4"/>
                  </a:moveTo>
                  <a:lnTo>
                    <a:pt x="75" y="4"/>
                  </a:lnTo>
                  <a:lnTo>
                    <a:pt x="71" y="10"/>
                  </a:lnTo>
                  <a:lnTo>
                    <a:pt x="67" y="15"/>
                  </a:lnTo>
                  <a:lnTo>
                    <a:pt x="58" y="24"/>
                  </a:lnTo>
                  <a:lnTo>
                    <a:pt x="47" y="32"/>
                  </a:lnTo>
                  <a:lnTo>
                    <a:pt x="38" y="40"/>
                  </a:lnTo>
                  <a:lnTo>
                    <a:pt x="38" y="40"/>
                  </a:lnTo>
                  <a:lnTo>
                    <a:pt x="1" y="76"/>
                  </a:lnTo>
                  <a:lnTo>
                    <a:pt x="1" y="76"/>
                  </a:lnTo>
                  <a:lnTo>
                    <a:pt x="0" y="78"/>
                  </a:lnTo>
                  <a:lnTo>
                    <a:pt x="0" y="80"/>
                  </a:lnTo>
                  <a:lnTo>
                    <a:pt x="1" y="84"/>
                  </a:lnTo>
                  <a:lnTo>
                    <a:pt x="5" y="85"/>
                  </a:lnTo>
                  <a:lnTo>
                    <a:pt x="8" y="85"/>
                  </a:lnTo>
                  <a:lnTo>
                    <a:pt x="9" y="84"/>
                  </a:lnTo>
                  <a:lnTo>
                    <a:pt x="9" y="84"/>
                  </a:lnTo>
                  <a:lnTo>
                    <a:pt x="30" y="62"/>
                  </a:lnTo>
                  <a:lnTo>
                    <a:pt x="52" y="41"/>
                  </a:lnTo>
                  <a:lnTo>
                    <a:pt x="52" y="41"/>
                  </a:lnTo>
                  <a:lnTo>
                    <a:pt x="61" y="33"/>
                  </a:lnTo>
                  <a:lnTo>
                    <a:pt x="71" y="27"/>
                  </a:lnTo>
                  <a:lnTo>
                    <a:pt x="78" y="17"/>
                  </a:lnTo>
                  <a:lnTo>
                    <a:pt x="82" y="14"/>
                  </a:lnTo>
                  <a:lnTo>
                    <a:pt x="85" y="7"/>
                  </a:lnTo>
                  <a:lnTo>
                    <a:pt x="85" y="7"/>
                  </a:lnTo>
                  <a:lnTo>
                    <a:pt x="85" y="4"/>
                  </a:lnTo>
                  <a:lnTo>
                    <a:pt x="85" y="3"/>
                  </a:lnTo>
                  <a:lnTo>
                    <a:pt x="84" y="2"/>
                  </a:lnTo>
                  <a:lnTo>
                    <a:pt x="81" y="0"/>
                  </a:lnTo>
                  <a:lnTo>
                    <a:pt x="77" y="0"/>
                  </a:lnTo>
                  <a:lnTo>
                    <a:pt x="76" y="2"/>
                  </a:lnTo>
                  <a:lnTo>
                    <a:pt x="75" y="4"/>
                  </a:lnTo>
                  <a:lnTo>
                    <a:pt x="75" y="4"/>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31" name="chenying0907 730"/>
            <p:cNvSpPr/>
            <p:nvPr/>
          </p:nvSpPr>
          <p:spPr bwMode="auto">
            <a:xfrm>
              <a:off x="2451101" y="3686175"/>
              <a:ext cx="23813" cy="26988"/>
            </a:xfrm>
            <a:custGeom>
              <a:avLst/>
              <a:gdLst/>
              <a:ahLst/>
              <a:cxnLst>
                <a:cxn ang="0">
                  <a:pos x="47" y="2"/>
                </a:cxn>
                <a:cxn ang="0">
                  <a:pos x="47" y="2"/>
                </a:cxn>
                <a:cxn ang="0">
                  <a:pos x="34" y="15"/>
                </a:cxn>
                <a:cxn ang="0">
                  <a:pos x="21" y="29"/>
                </a:cxn>
                <a:cxn ang="0">
                  <a:pos x="10" y="44"/>
                </a:cxn>
                <a:cxn ang="0">
                  <a:pos x="0" y="59"/>
                </a:cxn>
                <a:cxn ang="0">
                  <a:pos x="0" y="59"/>
                </a:cxn>
                <a:cxn ang="0">
                  <a:pos x="0" y="62"/>
                </a:cxn>
                <a:cxn ang="0">
                  <a:pos x="0" y="65"/>
                </a:cxn>
                <a:cxn ang="0">
                  <a:pos x="2" y="67"/>
                </a:cxn>
                <a:cxn ang="0">
                  <a:pos x="6" y="68"/>
                </a:cxn>
                <a:cxn ang="0">
                  <a:pos x="9" y="67"/>
                </a:cxn>
                <a:cxn ang="0">
                  <a:pos x="10" y="66"/>
                </a:cxn>
                <a:cxn ang="0">
                  <a:pos x="10" y="66"/>
                </a:cxn>
                <a:cxn ang="0">
                  <a:pos x="19" y="50"/>
                </a:cxn>
                <a:cxn ang="0">
                  <a:pos x="30" y="36"/>
                </a:cxn>
                <a:cxn ang="0">
                  <a:pos x="42" y="23"/>
                </a:cxn>
                <a:cxn ang="0">
                  <a:pos x="55" y="10"/>
                </a:cxn>
                <a:cxn ang="0">
                  <a:pos x="55" y="10"/>
                </a:cxn>
                <a:cxn ang="0">
                  <a:pos x="56" y="8"/>
                </a:cxn>
                <a:cxn ang="0">
                  <a:pos x="56" y="6"/>
                </a:cxn>
                <a:cxn ang="0">
                  <a:pos x="55" y="2"/>
                </a:cxn>
                <a:cxn ang="0">
                  <a:pos x="51" y="0"/>
                </a:cxn>
                <a:cxn ang="0">
                  <a:pos x="48" y="0"/>
                </a:cxn>
                <a:cxn ang="0">
                  <a:pos x="47" y="2"/>
                </a:cxn>
                <a:cxn ang="0">
                  <a:pos x="47" y="2"/>
                </a:cxn>
              </a:cxnLst>
              <a:rect l="0" t="0" r="r" b="b"/>
              <a:pathLst>
                <a:path w="56" h="68">
                  <a:moveTo>
                    <a:pt x="47" y="2"/>
                  </a:moveTo>
                  <a:lnTo>
                    <a:pt x="47" y="2"/>
                  </a:lnTo>
                  <a:lnTo>
                    <a:pt x="34" y="15"/>
                  </a:lnTo>
                  <a:lnTo>
                    <a:pt x="21" y="29"/>
                  </a:lnTo>
                  <a:lnTo>
                    <a:pt x="10" y="44"/>
                  </a:lnTo>
                  <a:lnTo>
                    <a:pt x="0" y="59"/>
                  </a:lnTo>
                  <a:lnTo>
                    <a:pt x="0" y="59"/>
                  </a:lnTo>
                  <a:lnTo>
                    <a:pt x="0" y="62"/>
                  </a:lnTo>
                  <a:lnTo>
                    <a:pt x="0" y="65"/>
                  </a:lnTo>
                  <a:lnTo>
                    <a:pt x="2" y="67"/>
                  </a:lnTo>
                  <a:lnTo>
                    <a:pt x="6" y="68"/>
                  </a:lnTo>
                  <a:lnTo>
                    <a:pt x="9" y="67"/>
                  </a:lnTo>
                  <a:lnTo>
                    <a:pt x="10" y="66"/>
                  </a:lnTo>
                  <a:lnTo>
                    <a:pt x="10" y="66"/>
                  </a:lnTo>
                  <a:lnTo>
                    <a:pt x="19" y="50"/>
                  </a:lnTo>
                  <a:lnTo>
                    <a:pt x="30" y="36"/>
                  </a:lnTo>
                  <a:lnTo>
                    <a:pt x="42" y="23"/>
                  </a:lnTo>
                  <a:lnTo>
                    <a:pt x="55" y="10"/>
                  </a:lnTo>
                  <a:lnTo>
                    <a:pt x="55" y="10"/>
                  </a:lnTo>
                  <a:lnTo>
                    <a:pt x="56" y="8"/>
                  </a:lnTo>
                  <a:lnTo>
                    <a:pt x="56" y="6"/>
                  </a:lnTo>
                  <a:lnTo>
                    <a:pt x="55" y="2"/>
                  </a:lnTo>
                  <a:lnTo>
                    <a:pt x="51" y="0"/>
                  </a:lnTo>
                  <a:lnTo>
                    <a:pt x="48" y="0"/>
                  </a:lnTo>
                  <a:lnTo>
                    <a:pt x="47" y="2"/>
                  </a:lnTo>
                  <a:lnTo>
                    <a:pt x="47" y="2"/>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32" name="chenying0907 731"/>
            <p:cNvSpPr/>
            <p:nvPr/>
          </p:nvSpPr>
          <p:spPr bwMode="auto">
            <a:xfrm>
              <a:off x="2605088" y="3395663"/>
              <a:ext cx="23813" cy="26988"/>
            </a:xfrm>
            <a:custGeom>
              <a:avLst/>
              <a:gdLst/>
              <a:ahLst/>
              <a:cxnLst>
                <a:cxn ang="0">
                  <a:pos x="50" y="2"/>
                </a:cxn>
                <a:cxn ang="0">
                  <a:pos x="50" y="2"/>
                </a:cxn>
                <a:cxn ang="0">
                  <a:pos x="44" y="4"/>
                </a:cxn>
                <a:cxn ang="0">
                  <a:pos x="41" y="8"/>
                </a:cxn>
                <a:cxn ang="0">
                  <a:pos x="38" y="14"/>
                </a:cxn>
                <a:cxn ang="0">
                  <a:pos x="35" y="19"/>
                </a:cxn>
                <a:cxn ang="0">
                  <a:pos x="35" y="19"/>
                </a:cxn>
                <a:cxn ang="0">
                  <a:pos x="33" y="25"/>
                </a:cxn>
                <a:cxn ang="0">
                  <a:pos x="31" y="29"/>
                </a:cxn>
                <a:cxn ang="0">
                  <a:pos x="30" y="32"/>
                </a:cxn>
                <a:cxn ang="0">
                  <a:pos x="30" y="32"/>
                </a:cxn>
                <a:cxn ang="0">
                  <a:pos x="21" y="37"/>
                </a:cxn>
                <a:cxn ang="0">
                  <a:pos x="21" y="37"/>
                </a:cxn>
                <a:cxn ang="0">
                  <a:pos x="13" y="42"/>
                </a:cxn>
                <a:cxn ang="0">
                  <a:pos x="5" y="48"/>
                </a:cxn>
                <a:cxn ang="0">
                  <a:pos x="3" y="51"/>
                </a:cxn>
                <a:cxn ang="0">
                  <a:pos x="1" y="55"/>
                </a:cxn>
                <a:cxn ang="0">
                  <a:pos x="0" y="61"/>
                </a:cxn>
                <a:cxn ang="0">
                  <a:pos x="1" y="65"/>
                </a:cxn>
                <a:cxn ang="0">
                  <a:pos x="1" y="65"/>
                </a:cxn>
                <a:cxn ang="0">
                  <a:pos x="3" y="67"/>
                </a:cxn>
                <a:cxn ang="0">
                  <a:pos x="4" y="68"/>
                </a:cxn>
                <a:cxn ang="0">
                  <a:pos x="8" y="68"/>
                </a:cxn>
                <a:cxn ang="0">
                  <a:pos x="10" y="67"/>
                </a:cxn>
                <a:cxn ang="0">
                  <a:pos x="12" y="66"/>
                </a:cxn>
                <a:cxn ang="0">
                  <a:pos x="12" y="65"/>
                </a:cxn>
                <a:cxn ang="0">
                  <a:pos x="12" y="62"/>
                </a:cxn>
                <a:cxn ang="0">
                  <a:pos x="12" y="62"/>
                </a:cxn>
                <a:cxn ang="0">
                  <a:pos x="12" y="59"/>
                </a:cxn>
                <a:cxn ang="0">
                  <a:pos x="13" y="57"/>
                </a:cxn>
                <a:cxn ang="0">
                  <a:pos x="20" y="50"/>
                </a:cxn>
                <a:cxn ang="0">
                  <a:pos x="34" y="42"/>
                </a:cxn>
                <a:cxn ang="0">
                  <a:pos x="34" y="42"/>
                </a:cxn>
                <a:cxn ang="0">
                  <a:pos x="38" y="40"/>
                </a:cxn>
                <a:cxn ang="0">
                  <a:pos x="41" y="36"/>
                </a:cxn>
                <a:cxn ang="0">
                  <a:pos x="44" y="27"/>
                </a:cxn>
                <a:cxn ang="0">
                  <a:pos x="48" y="17"/>
                </a:cxn>
                <a:cxn ang="0">
                  <a:pos x="51" y="14"/>
                </a:cxn>
                <a:cxn ang="0">
                  <a:pos x="55" y="11"/>
                </a:cxn>
                <a:cxn ang="0">
                  <a:pos x="55" y="11"/>
                </a:cxn>
                <a:cxn ang="0">
                  <a:pos x="56" y="10"/>
                </a:cxn>
                <a:cxn ang="0">
                  <a:pos x="58" y="7"/>
                </a:cxn>
                <a:cxn ang="0">
                  <a:pos x="56" y="3"/>
                </a:cxn>
                <a:cxn ang="0">
                  <a:pos x="54" y="0"/>
                </a:cxn>
                <a:cxn ang="0">
                  <a:pos x="51" y="0"/>
                </a:cxn>
                <a:cxn ang="0">
                  <a:pos x="50" y="2"/>
                </a:cxn>
                <a:cxn ang="0">
                  <a:pos x="50" y="2"/>
                </a:cxn>
              </a:cxnLst>
              <a:rect l="0" t="0" r="r" b="b"/>
              <a:pathLst>
                <a:path w="58" h="68">
                  <a:moveTo>
                    <a:pt x="50" y="2"/>
                  </a:moveTo>
                  <a:lnTo>
                    <a:pt x="50" y="2"/>
                  </a:lnTo>
                  <a:lnTo>
                    <a:pt x="44" y="4"/>
                  </a:lnTo>
                  <a:lnTo>
                    <a:pt x="41" y="8"/>
                  </a:lnTo>
                  <a:lnTo>
                    <a:pt x="38" y="14"/>
                  </a:lnTo>
                  <a:lnTo>
                    <a:pt x="35" y="19"/>
                  </a:lnTo>
                  <a:lnTo>
                    <a:pt x="35" y="19"/>
                  </a:lnTo>
                  <a:lnTo>
                    <a:pt x="33" y="25"/>
                  </a:lnTo>
                  <a:lnTo>
                    <a:pt x="31" y="29"/>
                  </a:lnTo>
                  <a:lnTo>
                    <a:pt x="30" y="32"/>
                  </a:lnTo>
                  <a:lnTo>
                    <a:pt x="30" y="32"/>
                  </a:lnTo>
                  <a:lnTo>
                    <a:pt x="21" y="37"/>
                  </a:lnTo>
                  <a:lnTo>
                    <a:pt x="21" y="37"/>
                  </a:lnTo>
                  <a:lnTo>
                    <a:pt x="13" y="42"/>
                  </a:lnTo>
                  <a:lnTo>
                    <a:pt x="5" y="48"/>
                  </a:lnTo>
                  <a:lnTo>
                    <a:pt x="3" y="51"/>
                  </a:lnTo>
                  <a:lnTo>
                    <a:pt x="1" y="55"/>
                  </a:lnTo>
                  <a:lnTo>
                    <a:pt x="0" y="61"/>
                  </a:lnTo>
                  <a:lnTo>
                    <a:pt x="1" y="65"/>
                  </a:lnTo>
                  <a:lnTo>
                    <a:pt x="1" y="65"/>
                  </a:lnTo>
                  <a:lnTo>
                    <a:pt x="3" y="67"/>
                  </a:lnTo>
                  <a:lnTo>
                    <a:pt x="4" y="68"/>
                  </a:lnTo>
                  <a:lnTo>
                    <a:pt x="8" y="68"/>
                  </a:lnTo>
                  <a:lnTo>
                    <a:pt x="10" y="67"/>
                  </a:lnTo>
                  <a:lnTo>
                    <a:pt x="12" y="66"/>
                  </a:lnTo>
                  <a:lnTo>
                    <a:pt x="12" y="65"/>
                  </a:lnTo>
                  <a:lnTo>
                    <a:pt x="12" y="62"/>
                  </a:lnTo>
                  <a:lnTo>
                    <a:pt x="12" y="62"/>
                  </a:lnTo>
                  <a:lnTo>
                    <a:pt x="12" y="59"/>
                  </a:lnTo>
                  <a:lnTo>
                    <a:pt x="13" y="57"/>
                  </a:lnTo>
                  <a:lnTo>
                    <a:pt x="20" y="50"/>
                  </a:lnTo>
                  <a:lnTo>
                    <a:pt x="34" y="42"/>
                  </a:lnTo>
                  <a:lnTo>
                    <a:pt x="34" y="42"/>
                  </a:lnTo>
                  <a:lnTo>
                    <a:pt x="38" y="40"/>
                  </a:lnTo>
                  <a:lnTo>
                    <a:pt x="41" y="36"/>
                  </a:lnTo>
                  <a:lnTo>
                    <a:pt x="44" y="27"/>
                  </a:lnTo>
                  <a:lnTo>
                    <a:pt x="48" y="17"/>
                  </a:lnTo>
                  <a:lnTo>
                    <a:pt x="51" y="14"/>
                  </a:lnTo>
                  <a:lnTo>
                    <a:pt x="55" y="11"/>
                  </a:lnTo>
                  <a:lnTo>
                    <a:pt x="55" y="11"/>
                  </a:lnTo>
                  <a:lnTo>
                    <a:pt x="56" y="10"/>
                  </a:lnTo>
                  <a:lnTo>
                    <a:pt x="58" y="7"/>
                  </a:lnTo>
                  <a:lnTo>
                    <a:pt x="56" y="3"/>
                  </a:lnTo>
                  <a:lnTo>
                    <a:pt x="54" y="0"/>
                  </a:lnTo>
                  <a:lnTo>
                    <a:pt x="51" y="0"/>
                  </a:lnTo>
                  <a:lnTo>
                    <a:pt x="50" y="2"/>
                  </a:lnTo>
                  <a:lnTo>
                    <a:pt x="50" y="2"/>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33" name="chenying0907 732"/>
            <p:cNvSpPr/>
            <p:nvPr/>
          </p:nvSpPr>
          <p:spPr bwMode="auto">
            <a:xfrm>
              <a:off x="2625726" y="3395663"/>
              <a:ext cx="25400" cy="28575"/>
            </a:xfrm>
            <a:custGeom>
              <a:avLst/>
              <a:gdLst/>
              <a:ahLst/>
              <a:cxnLst>
                <a:cxn ang="0">
                  <a:pos x="54" y="2"/>
                </a:cxn>
                <a:cxn ang="0">
                  <a:pos x="54" y="2"/>
                </a:cxn>
                <a:cxn ang="0">
                  <a:pos x="50" y="4"/>
                </a:cxn>
                <a:cxn ang="0">
                  <a:pos x="46" y="8"/>
                </a:cxn>
                <a:cxn ang="0">
                  <a:pos x="41" y="16"/>
                </a:cxn>
                <a:cxn ang="0">
                  <a:pos x="36" y="24"/>
                </a:cxn>
                <a:cxn ang="0">
                  <a:pos x="29" y="32"/>
                </a:cxn>
                <a:cxn ang="0">
                  <a:pos x="29" y="32"/>
                </a:cxn>
                <a:cxn ang="0">
                  <a:pos x="20" y="40"/>
                </a:cxn>
                <a:cxn ang="0">
                  <a:pos x="12" y="48"/>
                </a:cxn>
                <a:cxn ang="0">
                  <a:pos x="6" y="57"/>
                </a:cxn>
                <a:cxn ang="0">
                  <a:pos x="0" y="67"/>
                </a:cxn>
                <a:cxn ang="0">
                  <a:pos x="0" y="67"/>
                </a:cxn>
                <a:cxn ang="0">
                  <a:pos x="0" y="70"/>
                </a:cxn>
                <a:cxn ang="0">
                  <a:pos x="0" y="72"/>
                </a:cxn>
                <a:cxn ang="0">
                  <a:pos x="2" y="74"/>
                </a:cxn>
                <a:cxn ang="0">
                  <a:pos x="4" y="74"/>
                </a:cxn>
                <a:cxn ang="0">
                  <a:pos x="8" y="74"/>
                </a:cxn>
                <a:cxn ang="0">
                  <a:pos x="9" y="72"/>
                </a:cxn>
                <a:cxn ang="0">
                  <a:pos x="11" y="71"/>
                </a:cxn>
                <a:cxn ang="0">
                  <a:pos x="11" y="71"/>
                </a:cxn>
                <a:cxn ang="0">
                  <a:pos x="16" y="61"/>
                </a:cxn>
                <a:cxn ang="0">
                  <a:pos x="23" y="53"/>
                </a:cxn>
                <a:cxn ang="0">
                  <a:pos x="40" y="37"/>
                </a:cxn>
                <a:cxn ang="0">
                  <a:pos x="40" y="37"/>
                </a:cxn>
                <a:cxn ang="0">
                  <a:pos x="45" y="31"/>
                </a:cxn>
                <a:cxn ang="0">
                  <a:pos x="49" y="24"/>
                </a:cxn>
                <a:cxn ang="0">
                  <a:pos x="54" y="16"/>
                </a:cxn>
                <a:cxn ang="0">
                  <a:pos x="57" y="14"/>
                </a:cxn>
                <a:cxn ang="0">
                  <a:pos x="60" y="11"/>
                </a:cxn>
                <a:cxn ang="0">
                  <a:pos x="60" y="11"/>
                </a:cxn>
                <a:cxn ang="0">
                  <a:pos x="62" y="10"/>
                </a:cxn>
                <a:cxn ang="0">
                  <a:pos x="63" y="7"/>
                </a:cxn>
                <a:cxn ang="0">
                  <a:pos x="62" y="3"/>
                </a:cxn>
                <a:cxn ang="0">
                  <a:pos x="59" y="0"/>
                </a:cxn>
                <a:cxn ang="0">
                  <a:pos x="57" y="0"/>
                </a:cxn>
                <a:cxn ang="0">
                  <a:pos x="54" y="2"/>
                </a:cxn>
                <a:cxn ang="0">
                  <a:pos x="54" y="2"/>
                </a:cxn>
              </a:cxnLst>
              <a:rect l="0" t="0" r="r" b="b"/>
              <a:pathLst>
                <a:path w="63" h="74">
                  <a:moveTo>
                    <a:pt x="54" y="2"/>
                  </a:moveTo>
                  <a:lnTo>
                    <a:pt x="54" y="2"/>
                  </a:lnTo>
                  <a:lnTo>
                    <a:pt x="50" y="4"/>
                  </a:lnTo>
                  <a:lnTo>
                    <a:pt x="46" y="8"/>
                  </a:lnTo>
                  <a:lnTo>
                    <a:pt x="41" y="16"/>
                  </a:lnTo>
                  <a:lnTo>
                    <a:pt x="36" y="24"/>
                  </a:lnTo>
                  <a:lnTo>
                    <a:pt x="29" y="32"/>
                  </a:lnTo>
                  <a:lnTo>
                    <a:pt x="29" y="32"/>
                  </a:lnTo>
                  <a:lnTo>
                    <a:pt x="20" y="40"/>
                  </a:lnTo>
                  <a:lnTo>
                    <a:pt x="12" y="48"/>
                  </a:lnTo>
                  <a:lnTo>
                    <a:pt x="6" y="57"/>
                  </a:lnTo>
                  <a:lnTo>
                    <a:pt x="0" y="67"/>
                  </a:lnTo>
                  <a:lnTo>
                    <a:pt x="0" y="67"/>
                  </a:lnTo>
                  <a:lnTo>
                    <a:pt x="0" y="70"/>
                  </a:lnTo>
                  <a:lnTo>
                    <a:pt x="0" y="72"/>
                  </a:lnTo>
                  <a:lnTo>
                    <a:pt x="2" y="74"/>
                  </a:lnTo>
                  <a:lnTo>
                    <a:pt x="4" y="74"/>
                  </a:lnTo>
                  <a:lnTo>
                    <a:pt x="8" y="74"/>
                  </a:lnTo>
                  <a:lnTo>
                    <a:pt x="9" y="72"/>
                  </a:lnTo>
                  <a:lnTo>
                    <a:pt x="11" y="71"/>
                  </a:lnTo>
                  <a:lnTo>
                    <a:pt x="11" y="71"/>
                  </a:lnTo>
                  <a:lnTo>
                    <a:pt x="16" y="61"/>
                  </a:lnTo>
                  <a:lnTo>
                    <a:pt x="23" y="53"/>
                  </a:lnTo>
                  <a:lnTo>
                    <a:pt x="40" y="37"/>
                  </a:lnTo>
                  <a:lnTo>
                    <a:pt x="40" y="37"/>
                  </a:lnTo>
                  <a:lnTo>
                    <a:pt x="45" y="31"/>
                  </a:lnTo>
                  <a:lnTo>
                    <a:pt x="49" y="24"/>
                  </a:lnTo>
                  <a:lnTo>
                    <a:pt x="54" y="16"/>
                  </a:lnTo>
                  <a:lnTo>
                    <a:pt x="57" y="14"/>
                  </a:lnTo>
                  <a:lnTo>
                    <a:pt x="60" y="11"/>
                  </a:lnTo>
                  <a:lnTo>
                    <a:pt x="60" y="11"/>
                  </a:lnTo>
                  <a:lnTo>
                    <a:pt x="62" y="10"/>
                  </a:lnTo>
                  <a:lnTo>
                    <a:pt x="63" y="7"/>
                  </a:lnTo>
                  <a:lnTo>
                    <a:pt x="62" y="3"/>
                  </a:lnTo>
                  <a:lnTo>
                    <a:pt x="59" y="0"/>
                  </a:lnTo>
                  <a:lnTo>
                    <a:pt x="57" y="0"/>
                  </a:lnTo>
                  <a:lnTo>
                    <a:pt x="54" y="2"/>
                  </a:lnTo>
                  <a:lnTo>
                    <a:pt x="54" y="2"/>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34" name="chenying0907 733"/>
            <p:cNvSpPr/>
            <p:nvPr/>
          </p:nvSpPr>
          <p:spPr bwMode="auto">
            <a:xfrm>
              <a:off x="2641601" y="3400425"/>
              <a:ext cx="30163" cy="23813"/>
            </a:xfrm>
            <a:custGeom>
              <a:avLst/>
              <a:gdLst/>
              <a:ahLst/>
              <a:cxnLst>
                <a:cxn ang="0">
                  <a:pos x="64" y="2"/>
                </a:cxn>
                <a:cxn ang="0">
                  <a:pos x="64" y="2"/>
                </a:cxn>
                <a:cxn ang="0">
                  <a:pos x="48" y="15"/>
                </a:cxn>
                <a:cxn ang="0">
                  <a:pos x="34" y="28"/>
                </a:cxn>
                <a:cxn ang="0">
                  <a:pos x="1" y="53"/>
                </a:cxn>
                <a:cxn ang="0">
                  <a:pos x="1" y="53"/>
                </a:cxn>
                <a:cxn ang="0">
                  <a:pos x="0" y="55"/>
                </a:cxn>
                <a:cxn ang="0">
                  <a:pos x="0" y="59"/>
                </a:cxn>
                <a:cxn ang="0">
                  <a:pos x="1" y="62"/>
                </a:cxn>
                <a:cxn ang="0">
                  <a:pos x="5" y="63"/>
                </a:cxn>
                <a:cxn ang="0">
                  <a:pos x="10" y="63"/>
                </a:cxn>
                <a:cxn ang="0">
                  <a:pos x="10" y="63"/>
                </a:cxn>
                <a:cxn ang="0">
                  <a:pos x="13" y="62"/>
                </a:cxn>
                <a:cxn ang="0">
                  <a:pos x="14" y="60"/>
                </a:cxn>
                <a:cxn ang="0">
                  <a:pos x="16" y="58"/>
                </a:cxn>
                <a:cxn ang="0">
                  <a:pos x="16" y="55"/>
                </a:cxn>
                <a:cxn ang="0">
                  <a:pos x="16" y="55"/>
                </a:cxn>
                <a:cxn ang="0">
                  <a:pos x="44" y="34"/>
                </a:cxn>
                <a:cxn ang="0">
                  <a:pos x="59" y="22"/>
                </a:cxn>
                <a:cxn ang="0">
                  <a:pos x="72" y="9"/>
                </a:cxn>
                <a:cxn ang="0">
                  <a:pos x="72" y="9"/>
                </a:cxn>
                <a:cxn ang="0">
                  <a:pos x="73" y="8"/>
                </a:cxn>
                <a:cxn ang="0">
                  <a:pos x="73" y="5"/>
                </a:cxn>
                <a:cxn ang="0">
                  <a:pos x="72" y="2"/>
                </a:cxn>
                <a:cxn ang="0">
                  <a:pos x="68" y="0"/>
                </a:cxn>
                <a:cxn ang="0">
                  <a:pos x="65" y="0"/>
                </a:cxn>
                <a:cxn ang="0">
                  <a:pos x="64" y="2"/>
                </a:cxn>
                <a:cxn ang="0">
                  <a:pos x="64" y="2"/>
                </a:cxn>
              </a:cxnLst>
              <a:rect l="0" t="0" r="r" b="b"/>
              <a:pathLst>
                <a:path w="73" h="63">
                  <a:moveTo>
                    <a:pt x="64" y="2"/>
                  </a:moveTo>
                  <a:lnTo>
                    <a:pt x="64" y="2"/>
                  </a:lnTo>
                  <a:lnTo>
                    <a:pt x="48" y="15"/>
                  </a:lnTo>
                  <a:lnTo>
                    <a:pt x="34" y="28"/>
                  </a:lnTo>
                  <a:lnTo>
                    <a:pt x="1" y="53"/>
                  </a:lnTo>
                  <a:lnTo>
                    <a:pt x="1" y="53"/>
                  </a:lnTo>
                  <a:lnTo>
                    <a:pt x="0" y="55"/>
                  </a:lnTo>
                  <a:lnTo>
                    <a:pt x="0" y="59"/>
                  </a:lnTo>
                  <a:lnTo>
                    <a:pt x="1" y="62"/>
                  </a:lnTo>
                  <a:lnTo>
                    <a:pt x="5" y="63"/>
                  </a:lnTo>
                  <a:lnTo>
                    <a:pt x="10" y="63"/>
                  </a:lnTo>
                  <a:lnTo>
                    <a:pt x="10" y="63"/>
                  </a:lnTo>
                  <a:lnTo>
                    <a:pt x="13" y="62"/>
                  </a:lnTo>
                  <a:lnTo>
                    <a:pt x="14" y="60"/>
                  </a:lnTo>
                  <a:lnTo>
                    <a:pt x="16" y="58"/>
                  </a:lnTo>
                  <a:lnTo>
                    <a:pt x="16" y="55"/>
                  </a:lnTo>
                  <a:lnTo>
                    <a:pt x="16" y="55"/>
                  </a:lnTo>
                  <a:lnTo>
                    <a:pt x="44" y="34"/>
                  </a:lnTo>
                  <a:lnTo>
                    <a:pt x="59" y="22"/>
                  </a:lnTo>
                  <a:lnTo>
                    <a:pt x="72" y="9"/>
                  </a:lnTo>
                  <a:lnTo>
                    <a:pt x="72" y="9"/>
                  </a:lnTo>
                  <a:lnTo>
                    <a:pt x="73" y="8"/>
                  </a:lnTo>
                  <a:lnTo>
                    <a:pt x="73" y="5"/>
                  </a:lnTo>
                  <a:lnTo>
                    <a:pt x="72" y="2"/>
                  </a:lnTo>
                  <a:lnTo>
                    <a:pt x="68" y="0"/>
                  </a:lnTo>
                  <a:lnTo>
                    <a:pt x="65" y="0"/>
                  </a:lnTo>
                  <a:lnTo>
                    <a:pt x="64" y="2"/>
                  </a:lnTo>
                  <a:lnTo>
                    <a:pt x="64" y="2"/>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35" name="chenying0907 734"/>
            <p:cNvSpPr/>
            <p:nvPr/>
          </p:nvSpPr>
          <p:spPr bwMode="auto">
            <a:xfrm>
              <a:off x="2660651" y="3402013"/>
              <a:ext cx="28575" cy="22225"/>
            </a:xfrm>
            <a:custGeom>
              <a:avLst/>
              <a:gdLst/>
              <a:ahLst/>
              <a:cxnLst>
                <a:cxn ang="0">
                  <a:pos x="66" y="2"/>
                </a:cxn>
                <a:cxn ang="0">
                  <a:pos x="66" y="2"/>
                </a:cxn>
                <a:cxn ang="0">
                  <a:pos x="58" y="8"/>
                </a:cxn>
                <a:cxn ang="0">
                  <a:pos x="50" y="15"/>
                </a:cxn>
                <a:cxn ang="0">
                  <a:pos x="34" y="25"/>
                </a:cxn>
                <a:cxn ang="0">
                  <a:pos x="17" y="36"/>
                </a:cxn>
                <a:cxn ang="0">
                  <a:pos x="9" y="41"/>
                </a:cxn>
                <a:cxn ang="0">
                  <a:pos x="3" y="48"/>
                </a:cxn>
                <a:cxn ang="0">
                  <a:pos x="3" y="48"/>
                </a:cxn>
                <a:cxn ang="0">
                  <a:pos x="0" y="50"/>
                </a:cxn>
                <a:cxn ang="0">
                  <a:pos x="0" y="51"/>
                </a:cxn>
                <a:cxn ang="0">
                  <a:pos x="3" y="55"/>
                </a:cxn>
                <a:cxn ang="0">
                  <a:pos x="6" y="58"/>
                </a:cxn>
                <a:cxn ang="0">
                  <a:pos x="8" y="57"/>
                </a:cxn>
                <a:cxn ang="0">
                  <a:pos x="11" y="55"/>
                </a:cxn>
                <a:cxn ang="0">
                  <a:pos x="11" y="55"/>
                </a:cxn>
                <a:cxn ang="0">
                  <a:pos x="17" y="50"/>
                </a:cxn>
                <a:cxn ang="0">
                  <a:pos x="25" y="44"/>
                </a:cxn>
                <a:cxn ang="0">
                  <a:pos x="42" y="33"/>
                </a:cxn>
                <a:cxn ang="0">
                  <a:pos x="58" y="23"/>
                </a:cxn>
                <a:cxn ang="0">
                  <a:pos x="66" y="16"/>
                </a:cxn>
                <a:cxn ang="0">
                  <a:pos x="74" y="11"/>
                </a:cxn>
                <a:cxn ang="0">
                  <a:pos x="74" y="11"/>
                </a:cxn>
                <a:cxn ang="0">
                  <a:pos x="75" y="8"/>
                </a:cxn>
                <a:cxn ang="0">
                  <a:pos x="75" y="6"/>
                </a:cxn>
                <a:cxn ang="0">
                  <a:pos x="74" y="3"/>
                </a:cxn>
                <a:cxn ang="0">
                  <a:pos x="70" y="0"/>
                </a:cxn>
                <a:cxn ang="0">
                  <a:pos x="67" y="0"/>
                </a:cxn>
                <a:cxn ang="0">
                  <a:pos x="66" y="2"/>
                </a:cxn>
                <a:cxn ang="0">
                  <a:pos x="66" y="2"/>
                </a:cxn>
              </a:cxnLst>
              <a:rect l="0" t="0" r="r" b="b"/>
              <a:pathLst>
                <a:path w="75" h="58">
                  <a:moveTo>
                    <a:pt x="66" y="2"/>
                  </a:moveTo>
                  <a:lnTo>
                    <a:pt x="66" y="2"/>
                  </a:lnTo>
                  <a:lnTo>
                    <a:pt x="58" y="8"/>
                  </a:lnTo>
                  <a:lnTo>
                    <a:pt x="50" y="15"/>
                  </a:lnTo>
                  <a:lnTo>
                    <a:pt x="34" y="25"/>
                  </a:lnTo>
                  <a:lnTo>
                    <a:pt x="17" y="36"/>
                  </a:lnTo>
                  <a:lnTo>
                    <a:pt x="9" y="41"/>
                  </a:lnTo>
                  <a:lnTo>
                    <a:pt x="3" y="48"/>
                  </a:lnTo>
                  <a:lnTo>
                    <a:pt x="3" y="48"/>
                  </a:lnTo>
                  <a:lnTo>
                    <a:pt x="0" y="50"/>
                  </a:lnTo>
                  <a:lnTo>
                    <a:pt x="0" y="51"/>
                  </a:lnTo>
                  <a:lnTo>
                    <a:pt x="3" y="55"/>
                  </a:lnTo>
                  <a:lnTo>
                    <a:pt x="6" y="58"/>
                  </a:lnTo>
                  <a:lnTo>
                    <a:pt x="8" y="57"/>
                  </a:lnTo>
                  <a:lnTo>
                    <a:pt x="11" y="55"/>
                  </a:lnTo>
                  <a:lnTo>
                    <a:pt x="11" y="55"/>
                  </a:lnTo>
                  <a:lnTo>
                    <a:pt x="17" y="50"/>
                  </a:lnTo>
                  <a:lnTo>
                    <a:pt x="25" y="44"/>
                  </a:lnTo>
                  <a:lnTo>
                    <a:pt x="42" y="33"/>
                  </a:lnTo>
                  <a:lnTo>
                    <a:pt x="58" y="23"/>
                  </a:lnTo>
                  <a:lnTo>
                    <a:pt x="66" y="16"/>
                  </a:lnTo>
                  <a:lnTo>
                    <a:pt x="74" y="11"/>
                  </a:lnTo>
                  <a:lnTo>
                    <a:pt x="74" y="11"/>
                  </a:lnTo>
                  <a:lnTo>
                    <a:pt x="75" y="8"/>
                  </a:lnTo>
                  <a:lnTo>
                    <a:pt x="75" y="6"/>
                  </a:lnTo>
                  <a:lnTo>
                    <a:pt x="74" y="3"/>
                  </a:lnTo>
                  <a:lnTo>
                    <a:pt x="70" y="0"/>
                  </a:lnTo>
                  <a:lnTo>
                    <a:pt x="67" y="0"/>
                  </a:lnTo>
                  <a:lnTo>
                    <a:pt x="66" y="2"/>
                  </a:lnTo>
                  <a:lnTo>
                    <a:pt x="66" y="2"/>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36" name="chenying0907 735"/>
            <p:cNvSpPr/>
            <p:nvPr/>
          </p:nvSpPr>
          <p:spPr bwMode="auto">
            <a:xfrm>
              <a:off x="2682876" y="3405188"/>
              <a:ext cx="20638" cy="22225"/>
            </a:xfrm>
            <a:custGeom>
              <a:avLst/>
              <a:gdLst/>
              <a:ahLst/>
              <a:cxnLst>
                <a:cxn ang="0">
                  <a:pos x="40" y="4"/>
                </a:cxn>
                <a:cxn ang="0">
                  <a:pos x="40" y="4"/>
                </a:cxn>
                <a:cxn ang="0">
                  <a:pos x="36" y="10"/>
                </a:cxn>
                <a:cxn ang="0">
                  <a:pos x="33" y="17"/>
                </a:cxn>
                <a:cxn ang="0">
                  <a:pos x="26" y="22"/>
                </a:cxn>
                <a:cxn ang="0">
                  <a:pos x="21" y="26"/>
                </a:cxn>
                <a:cxn ang="0">
                  <a:pos x="9" y="37"/>
                </a:cxn>
                <a:cxn ang="0">
                  <a:pos x="4" y="42"/>
                </a:cxn>
                <a:cxn ang="0">
                  <a:pos x="0" y="50"/>
                </a:cxn>
                <a:cxn ang="0">
                  <a:pos x="0" y="50"/>
                </a:cxn>
                <a:cxn ang="0">
                  <a:pos x="0" y="51"/>
                </a:cxn>
                <a:cxn ang="0">
                  <a:pos x="0" y="54"/>
                </a:cxn>
                <a:cxn ang="0">
                  <a:pos x="1" y="55"/>
                </a:cxn>
                <a:cxn ang="0">
                  <a:pos x="4" y="56"/>
                </a:cxn>
                <a:cxn ang="0">
                  <a:pos x="8" y="55"/>
                </a:cxn>
                <a:cxn ang="0">
                  <a:pos x="9" y="54"/>
                </a:cxn>
                <a:cxn ang="0">
                  <a:pos x="10" y="52"/>
                </a:cxn>
                <a:cxn ang="0">
                  <a:pos x="10" y="52"/>
                </a:cxn>
                <a:cxn ang="0">
                  <a:pos x="14" y="46"/>
                </a:cxn>
                <a:cxn ang="0">
                  <a:pos x="19" y="41"/>
                </a:cxn>
                <a:cxn ang="0">
                  <a:pos x="33" y="33"/>
                </a:cxn>
                <a:cxn ang="0">
                  <a:pos x="33" y="33"/>
                </a:cxn>
                <a:cxn ang="0">
                  <a:pos x="38" y="26"/>
                </a:cxn>
                <a:cxn ang="0">
                  <a:pos x="43" y="21"/>
                </a:cxn>
                <a:cxn ang="0">
                  <a:pos x="48" y="14"/>
                </a:cxn>
                <a:cxn ang="0">
                  <a:pos x="51" y="7"/>
                </a:cxn>
                <a:cxn ang="0">
                  <a:pos x="51" y="7"/>
                </a:cxn>
                <a:cxn ang="0">
                  <a:pos x="51" y="4"/>
                </a:cxn>
                <a:cxn ang="0">
                  <a:pos x="51" y="3"/>
                </a:cxn>
                <a:cxn ang="0">
                  <a:pos x="47" y="0"/>
                </a:cxn>
                <a:cxn ang="0">
                  <a:pos x="43" y="0"/>
                </a:cxn>
                <a:cxn ang="0">
                  <a:pos x="40" y="1"/>
                </a:cxn>
                <a:cxn ang="0">
                  <a:pos x="40" y="4"/>
                </a:cxn>
                <a:cxn ang="0">
                  <a:pos x="40" y="4"/>
                </a:cxn>
              </a:cxnLst>
              <a:rect l="0" t="0" r="r" b="b"/>
              <a:pathLst>
                <a:path w="51" h="56">
                  <a:moveTo>
                    <a:pt x="40" y="4"/>
                  </a:moveTo>
                  <a:lnTo>
                    <a:pt x="40" y="4"/>
                  </a:lnTo>
                  <a:lnTo>
                    <a:pt x="36" y="10"/>
                  </a:lnTo>
                  <a:lnTo>
                    <a:pt x="33" y="17"/>
                  </a:lnTo>
                  <a:lnTo>
                    <a:pt x="26" y="22"/>
                  </a:lnTo>
                  <a:lnTo>
                    <a:pt x="21" y="26"/>
                  </a:lnTo>
                  <a:lnTo>
                    <a:pt x="9" y="37"/>
                  </a:lnTo>
                  <a:lnTo>
                    <a:pt x="4" y="42"/>
                  </a:lnTo>
                  <a:lnTo>
                    <a:pt x="0" y="50"/>
                  </a:lnTo>
                  <a:lnTo>
                    <a:pt x="0" y="50"/>
                  </a:lnTo>
                  <a:lnTo>
                    <a:pt x="0" y="51"/>
                  </a:lnTo>
                  <a:lnTo>
                    <a:pt x="0" y="54"/>
                  </a:lnTo>
                  <a:lnTo>
                    <a:pt x="1" y="55"/>
                  </a:lnTo>
                  <a:lnTo>
                    <a:pt x="4" y="56"/>
                  </a:lnTo>
                  <a:lnTo>
                    <a:pt x="8" y="55"/>
                  </a:lnTo>
                  <a:lnTo>
                    <a:pt x="9" y="54"/>
                  </a:lnTo>
                  <a:lnTo>
                    <a:pt x="10" y="52"/>
                  </a:lnTo>
                  <a:lnTo>
                    <a:pt x="10" y="52"/>
                  </a:lnTo>
                  <a:lnTo>
                    <a:pt x="14" y="46"/>
                  </a:lnTo>
                  <a:lnTo>
                    <a:pt x="19" y="41"/>
                  </a:lnTo>
                  <a:lnTo>
                    <a:pt x="33" y="33"/>
                  </a:lnTo>
                  <a:lnTo>
                    <a:pt x="33" y="33"/>
                  </a:lnTo>
                  <a:lnTo>
                    <a:pt x="38" y="26"/>
                  </a:lnTo>
                  <a:lnTo>
                    <a:pt x="43" y="21"/>
                  </a:lnTo>
                  <a:lnTo>
                    <a:pt x="48" y="14"/>
                  </a:lnTo>
                  <a:lnTo>
                    <a:pt x="51" y="7"/>
                  </a:lnTo>
                  <a:lnTo>
                    <a:pt x="51" y="7"/>
                  </a:lnTo>
                  <a:lnTo>
                    <a:pt x="51" y="4"/>
                  </a:lnTo>
                  <a:lnTo>
                    <a:pt x="51" y="3"/>
                  </a:lnTo>
                  <a:lnTo>
                    <a:pt x="47" y="0"/>
                  </a:lnTo>
                  <a:lnTo>
                    <a:pt x="43" y="0"/>
                  </a:lnTo>
                  <a:lnTo>
                    <a:pt x="40" y="1"/>
                  </a:lnTo>
                  <a:lnTo>
                    <a:pt x="40" y="4"/>
                  </a:lnTo>
                  <a:lnTo>
                    <a:pt x="40" y="4"/>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37" name="chenying0907 736"/>
            <p:cNvSpPr/>
            <p:nvPr/>
          </p:nvSpPr>
          <p:spPr bwMode="auto">
            <a:xfrm>
              <a:off x="2700338" y="3406775"/>
              <a:ext cx="25400" cy="25400"/>
            </a:xfrm>
            <a:custGeom>
              <a:avLst/>
              <a:gdLst/>
              <a:ahLst/>
              <a:cxnLst>
                <a:cxn ang="0">
                  <a:pos x="53" y="0"/>
                </a:cxn>
                <a:cxn ang="0">
                  <a:pos x="53" y="0"/>
                </a:cxn>
                <a:cxn ang="0">
                  <a:pos x="45" y="5"/>
                </a:cxn>
                <a:cxn ang="0">
                  <a:pos x="39" y="12"/>
                </a:cxn>
                <a:cxn ang="0">
                  <a:pos x="28" y="26"/>
                </a:cxn>
                <a:cxn ang="0">
                  <a:pos x="17" y="41"/>
                </a:cxn>
                <a:cxn ang="0">
                  <a:pos x="10" y="47"/>
                </a:cxn>
                <a:cxn ang="0">
                  <a:pos x="2" y="53"/>
                </a:cxn>
                <a:cxn ang="0">
                  <a:pos x="2" y="53"/>
                </a:cxn>
                <a:cxn ang="0">
                  <a:pos x="1" y="54"/>
                </a:cxn>
                <a:cxn ang="0">
                  <a:pos x="0" y="55"/>
                </a:cxn>
                <a:cxn ang="0">
                  <a:pos x="0" y="59"/>
                </a:cxn>
                <a:cxn ang="0">
                  <a:pos x="4" y="63"/>
                </a:cxn>
                <a:cxn ang="0">
                  <a:pos x="6" y="63"/>
                </a:cxn>
                <a:cxn ang="0">
                  <a:pos x="7" y="62"/>
                </a:cxn>
                <a:cxn ang="0">
                  <a:pos x="7" y="62"/>
                </a:cxn>
                <a:cxn ang="0">
                  <a:pos x="15" y="56"/>
                </a:cxn>
                <a:cxn ang="0">
                  <a:pos x="22" y="50"/>
                </a:cxn>
                <a:cxn ang="0">
                  <a:pos x="34" y="37"/>
                </a:cxn>
                <a:cxn ang="0">
                  <a:pos x="45" y="22"/>
                </a:cxn>
                <a:cxn ang="0">
                  <a:pos x="52" y="16"/>
                </a:cxn>
                <a:cxn ang="0">
                  <a:pos x="60" y="11"/>
                </a:cxn>
                <a:cxn ang="0">
                  <a:pos x="60" y="11"/>
                </a:cxn>
                <a:cxn ang="0">
                  <a:pos x="61" y="9"/>
                </a:cxn>
                <a:cxn ang="0">
                  <a:pos x="62" y="7"/>
                </a:cxn>
                <a:cxn ang="0">
                  <a:pos x="61" y="3"/>
                </a:cxn>
                <a:cxn ang="0">
                  <a:pos x="59" y="0"/>
                </a:cxn>
                <a:cxn ang="0">
                  <a:pos x="56" y="0"/>
                </a:cxn>
                <a:cxn ang="0">
                  <a:pos x="53" y="0"/>
                </a:cxn>
                <a:cxn ang="0">
                  <a:pos x="53" y="0"/>
                </a:cxn>
              </a:cxnLst>
              <a:rect l="0" t="0" r="r" b="b"/>
              <a:pathLst>
                <a:path w="62" h="63">
                  <a:moveTo>
                    <a:pt x="53" y="0"/>
                  </a:moveTo>
                  <a:lnTo>
                    <a:pt x="53" y="0"/>
                  </a:lnTo>
                  <a:lnTo>
                    <a:pt x="45" y="5"/>
                  </a:lnTo>
                  <a:lnTo>
                    <a:pt x="39" y="12"/>
                  </a:lnTo>
                  <a:lnTo>
                    <a:pt x="28" y="26"/>
                  </a:lnTo>
                  <a:lnTo>
                    <a:pt x="17" y="41"/>
                  </a:lnTo>
                  <a:lnTo>
                    <a:pt x="10" y="47"/>
                  </a:lnTo>
                  <a:lnTo>
                    <a:pt x="2" y="53"/>
                  </a:lnTo>
                  <a:lnTo>
                    <a:pt x="2" y="53"/>
                  </a:lnTo>
                  <a:lnTo>
                    <a:pt x="1" y="54"/>
                  </a:lnTo>
                  <a:lnTo>
                    <a:pt x="0" y="55"/>
                  </a:lnTo>
                  <a:lnTo>
                    <a:pt x="0" y="59"/>
                  </a:lnTo>
                  <a:lnTo>
                    <a:pt x="4" y="63"/>
                  </a:lnTo>
                  <a:lnTo>
                    <a:pt x="6" y="63"/>
                  </a:lnTo>
                  <a:lnTo>
                    <a:pt x="7" y="62"/>
                  </a:lnTo>
                  <a:lnTo>
                    <a:pt x="7" y="62"/>
                  </a:lnTo>
                  <a:lnTo>
                    <a:pt x="15" y="56"/>
                  </a:lnTo>
                  <a:lnTo>
                    <a:pt x="22" y="50"/>
                  </a:lnTo>
                  <a:lnTo>
                    <a:pt x="34" y="37"/>
                  </a:lnTo>
                  <a:lnTo>
                    <a:pt x="45" y="22"/>
                  </a:lnTo>
                  <a:lnTo>
                    <a:pt x="52" y="16"/>
                  </a:lnTo>
                  <a:lnTo>
                    <a:pt x="60" y="11"/>
                  </a:lnTo>
                  <a:lnTo>
                    <a:pt x="60" y="11"/>
                  </a:lnTo>
                  <a:lnTo>
                    <a:pt x="61" y="9"/>
                  </a:lnTo>
                  <a:lnTo>
                    <a:pt x="62" y="7"/>
                  </a:lnTo>
                  <a:lnTo>
                    <a:pt x="61" y="3"/>
                  </a:lnTo>
                  <a:lnTo>
                    <a:pt x="59" y="0"/>
                  </a:lnTo>
                  <a:lnTo>
                    <a:pt x="56" y="0"/>
                  </a:lnTo>
                  <a:lnTo>
                    <a:pt x="53" y="0"/>
                  </a:lnTo>
                  <a:lnTo>
                    <a:pt x="53" y="0"/>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38" name="chenying0907 737"/>
            <p:cNvSpPr/>
            <p:nvPr/>
          </p:nvSpPr>
          <p:spPr bwMode="auto">
            <a:xfrm>
              <a:off x="2089151" y="3714750"/>
              <a:ext cx="15875" cy="26988"/>
            </a:xfrm>
            <a:custGeom>
              <a:avLst/>
              <a:gdLst/>
              <a:ahLst/>
              <a:cxnLst>
                <a:cxn ang="0">
                  <a:pos x="29" y="4"/>
                </a:cxn>
                <a:cxn ang="0">
                  <a:pos x="29" y="4"/>
                </a:cxn>
                <a:cxn ang="0">
                  <a:pos x="24" y="18"/>
                </a:cxn>
                <a:cxn ang="0">
                  <a:pos x="17" y="33"/>
                </a:cxn>
                <a:cxn ang="0">
                  <a:pos x="10" y="46"/>
                </a:cxn>
                <a:cxn ang="0">
                  <a:pos x="2" y="59"/>
                </a:cxn>
                <a:cxn ang="0">
                  <a:pos x="2" y="59"/>
                </a:cxn>
                <a:cxn ang="0">
                  <a:pos x="0" y="61"/>
                </a:cxn>
                <a:cxn ang="0">
                  <a:pos x="0" y="64"/>
                </a:cxn>
                <a:cxn ang="0">
                  <a:pos x="3" y="67"/>
                </a:cxn>
                <a:cxn ang="0">
                  <a:pos x="8" y="68"/>
                </a:cxn>
                <a:cxn ang="0">
                  <a:pos x="10" y="67"/>
                </a:cxn>
                <a:cxn ang="0">
                  <a:pos x="11" y="65"/>
                </a:cxn>
                <a:cxn ang="0">
                  <a:pos x="11" y="65"/>
                </a:cxn>
                <a:cxn ang="0">
                  <a:pos x="20" y="51"/>
                </a:cxn>
                <a:cxn ang="0">
                  <a:pos x="28" y="37"/>
                </a:cxn>
                <a:cxn ang="0">
                  <a:pos x="34" y="22"/>
                </a:cxn>
                <a:cxn ang="0">
                  <a:pos x="41" y="7"/>
                </a:cxn>
                <a:cxn ang="0">
                  <a:pos x="41" y="7"/>
                </a:cxn>
                <a:cxn ang="0">
                  <a:pos x="41" y="4"/>
                </a:cxn>
                <a:cxn ang="0">
                  <a:pos x="40" y="3"/>
                </a:cxn>
                <a:cxn ang="0">
                  <a:pos x="37" y="0"/>
                </a:cxn>
                <a:cxn ang="0">
                  <a:pos x="33" y="0"/>
                </a:cxn>
                <a:cxn ang="0">
                  <a:pos x="31" y="1"/>
                </a:cxn>
                <a:cxn ang="0">
                  <a:pos x="29" y="4"/>
                </a:cxn>
                <a:cxn ang="0">
                  <a:pos x="29" y="4"/>
                </a:cxn>
              </a:cxnLst>
              <a:rect l="0" t="0" r="r" b="b"/>
              <a:pathLst>
                <a:path w="41" h="68">
                  <a:moveTo>
                    <a:pt x="29" y="4"/>
                  </a:moveTo>
                  <a:lnTo>
                    <a:pt x="29" y="4"/>
                  </a:lnTo>
                  <a:lnTo>
                    <a:pt x="24" y="18"/>
                  </a:lnTo>
                  <a:lnTo>
                    <a:pt x="17" y="33"/>
                  </a:lnTo>
                  <a:lnTo>
                    <a:pt x="10" y="46"/>
                  </a:lnTo>
                  <a:lnTo>
                    <a:pt x="2" y="59"/>
                  </a:lnTo>
                  <a:lnTo>
                    <a:pt x="2" y="59"/>
                  </a:lnTo>
                  <a:lnTo>
                    <a:pt x="0" y="61"/>
                  </a:lnTo>
                  <a:lnTo>
                    <a:pt x="0" y="64"/>
                  </a:lnTo>
                  <a:lnTo>
                    <a:pt x="3" y="67"/>
                  </a:lnTo>
                  <a:lnTo>
                    <a:pt x="8" y="68"/>
                  </a:lnTo>
                  <a:lnTo>
                    <a:pt x="10" y="67"/>
                  </a:lnTo>
                  <a:lnTo>
                    <a:pt x="11" y="65"/>
                  </a:lnTo>
                  <a:lnTo>
                    <a:pt x="11" y="65"/>
                  </a:lnTo>
                  <a:lnTo>
                    <a:pt x="20" y="51"/>
                  </a:lnTo>
                  <a:lnTo>
                    <a:pt x="28" y="37"/>
                  </a:lnTo>
                  <a:lnTo>
                    <a:pt x="34" y="22"/>
                  </a:lnTo>
                  <a:lnTo>
                    <a:pt x="41" y="7"/>
                  </a:lnTo>
                  <a:lnTo>
                    <a:pt x="41" y="7"/>
                  </a:lnTo>
                  <a:lnTo>
                    <a:pt x="41" y="4"/>
                  </a:lnTo>
                  <a:lnTo>
                    <a:pt x="40" y="3"/>
                  </a:lnTo>
                  <a:lnTo>
                    <a:pt x="37" y="0"/>
                  </a:lnTo>
                  <a:lnTo>
                    <a:pt x="33" y="0"/>
                  </a:lnTo>
                  <a:lnTo>
                    <a:pt x="31" y="1"/>
                  </a:lnTo>
                  <a:lnTo>
                    <a:pt x="29" y="4"/>
                  </a:lnTo>
                  <a:lnTo>
                    <a:pt x="29" y="4"/>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39" name="chenying0907 738"/>
            <p:cNvSpPr/>
            <p:nvPr/>
          </p:nvSpPr>
          <p:spPr bwMode="auto">
            <a:xfrm>
              <a:off x="2122488" y="3719513"/>
              <a:ext cx="23813" cy="36513"/>
            </a:xfrm>
            <a:custGeom>
              <a:avLst/>
              <a:gdLst/>
              <a:ahLst/>
              <a:cxnLst>
                <a:cxn ang="0">
                  <a:pos x="46" y="2"/>
                </a:cxn>
                <a:cxn ang="0">
                  <a:pos x="46" y="2"/>
                </a:cxn>
                <a:cxn ang="0">
                  <a:pos x="40" y="14"/>
                </a:cxn>
                <a:cxn ang="0">
                  <a:pos x="32" y="25"/>
                </a:cxn>
                <a:cxn ang="0">
                  <a:pos x="25" y="34"/>
                </a:cxn>
                <a:cxn ang="0">
                  <a:pos x="15" y="43"/>
                </a:cxn>
                <a:cxn ang="0">
                  <a:pos x="15" y="43"/>
                </a:cxn>
                <a:cxn ang="0">
                  <a:pos x="9" y="52"/>
                </a:cxn>
                <a:cxn ang="0">
                  <a:pos x="4" y="63"/>
                </a:cxn>
                <a:cxn ang="0">
                  <a:pos x="1" y="73"/>
                </a:cxn>
                <a:cxn ang="0">
                  <a:pos x="0" y="85"/>
                </a:cxn>
                <a:cxn ang="0">
                  <a:pos x="0" y="85"/>
                </a:cxn>
                <a:cxn ang="0">
                  <a:pos x="0" y="86"/>
                </a:cxn>
                <a:cxn ang="0">
                  <a:pos x="1" y="89"/>
                </a:cxn>
                <a:cxn ang="0">
                  <a:pos x="2" y="90"/>
                </a:cxn>
                <a:cxn ang="0">
                  <a:pos x="5" y="90"/>
                </a:cxn>
                <a:cxn ang="0">
                  <a:pos x="9" y="89"/>
                </a:cxn>
                <a:cxn ang="0">
                  <a:pos x="10" y="86"/>
                </a:cxn>
                <a:cxn ang="0">
                  <a:pos x="12" y="85"/>
                </a:cxn>
                <a:cxn ang="0">
                  <a:pos x="12" y="85"/>
                </a:cxn>
                <a:cxn ang="0">
                  <a:pos x="13" y="73"/>
                </a:cxn>
                <a:cxn ang="0">
                  <a:pos x="18" y="63"/>
                </a:cxn>
                <a:cxn ang="0">
                  <a:pos x="23" y="53"/>
                </a:cxn>
                <a:cxn ang="0">
                  <a:pos x="30" y="44"/>
                </a:cxn>
                <a:cxn ang="0">
                  <a:pos x="46" y="26"/>
                </a:cxn>
                <a:cxn ang="0">
                  <a:pos x="51" y="17"/>
                </a:cxn>
                <a:cxn ang="0">
                  <a:pos x="56" y="6"/>
                </a:cxn>
                <a:cxn ang="0">
                  <a:pos x="56" y="6"/>
                </a:cxn>
                <a:cxn ang="0">
                  <a:pos x="57" y="4"/>
                </a:cxn>
                <a:cxn ang="0">
                  <a:pos x="56" y="1"/>
                </a:cxn>
                <a:cxn ang="0">
                  <a:pos x="55" y="0"/>
                </a:cxn>
                <a:cxn ang="0">
                  <a:pos x="53" y="0"/>
                </a:cxn>
                <a:cxn ang="0">
                  <a:pos x="48" y="0"/>
                </a:cxn>
                <a:cxn ang="0">
                  <a:pos x="47" y="1"/>
                </a:cxn>
                <a:cxn ang="0">
                  <a:pos x="46" y="2"/>
                </a:cxn>
                <a:cxn ang="0">
                  <a:pos x="46" y="2"/>
                </a:cxn>
              </a:cxnLst>
              <a:rect l="0" t="0" r="r" b="b"/>
              <a:pathLst>
                <a:path w="57" h="90">
                  <a:moveTo>
                    <a:pt x="46" y="2"/>
                  </a:moveTo>
                  <a:lnTo>
                    <a:pt x="46" y="2"/>
                  </a:lnTo>
                  <a:lnTo>
                    <a:pt x="40" y="14"/>
                  </a:lnTo>
                  <a:lnTo>
                    <a:pt x="32" y="25"/>
                  </a:lnTo>
                  <a:lnTo>
                    <a:pt x="25" y="34"/>
                  </a:lnTo>
                  <a:lnTo>
                    <a:pt x="15" y="43"/>
                  </a:lnTo>
                  <a:lnTo>
                    <a:pt x="15" y="43"/>
                  </a:lnTo>
                  <a:lnTo>
                    <a:pt x="9" y="52"/>
                  </a:lnTo>
                  <a:lnTo>
                    <a:pt x="4" y="63"/>
                  </a:lnTo>
                  <a:lnTo>
                    <a:pt x="1" y="73"/>
                  </a:lnTo>
                  <a:lnTo>
                    <a:pt x="0" y="85"/>
                  </a:lnTo>
                  <a:lnTo>
                    <a:pt x="0" y="85"/>
                  </a:lnTo>
                  <a:lnTo>
                    <a:pt x="0" y="86"/>
                  </a:lnTo>
                  <a:lnTo>
                    <a:pt x="1" y="89"/>
                  </a:lnTo>
                  <a:lnTo>
                    <a:pt x="2" y="90"/>
                  </a:lnTo>
                  <a:lnTo>
                    <a:pt x="5" y="90"/>
                  </a:lnTo>
                  <a:lnTo>
                    <a:pt x="9" y="89"/>
                  </a:lnTo>
                  <a:lnTo>
                    <a:pt x="10" y="86"/>
                  </a:lnTo>
                  <a:lnTo>
                    <a:pt x="12" y="85"/>
                  </a:lnTo>
                  <a:lnTo>
                    <a:pt x="12" y="85"/>
                  </a:lnTo>
                  <a:lnTo>
                    <a:pt x="13" y="73"/>
                  </a:lnTo>
                  <a:lnTo>
                    <a:pt x="18" y="63"/>
                  </a:lnTo>
                  <a:lnTo>
                    <a:pt x="23" y="53"/>
                  </a:lnTo>
                  <a:lnTo>
                    <a:pt x="30" y="44"/>
                  </a:lnTo>
                  <a:lnTo>
                    <a:pt x="46" y="26"/>
                  </a:lnTo>
                  <a:lnTo>
                    <a:pt x="51" y="17"/>
                  </a:lnTo>
                  <a:lnTo>
                    <a:pt x="56" y="6"/>
                  </a:lnTo>
                  <a:lnTo>
                    <a:pt x="56" y="6"/>
                  </a:lnTo>
                  <a:lnTo>
                    <a:pt x="57" y="4"/>
                  </a:lnTo>
                  <a:lnTo>
                    <a:pt x="56" y="1"/>
                  </a:lnTo>
                  <a:lnTo>
                    <a:pt x="55" y="0"/>
                  </a:lnTo>
                  <a:lnTo>
                    <a:pt x="53" y="0"/>
                  </a:lnTo>
                  <a:lnTo>
                    <a:pt x="48" y="0"/>
                  </a:lnTo>
                  <a:lnTo>
                    <a:pt x="47" y="1"/>
                  </a:lnTo>
                  <a:lnTo>
                    <a:pt x="46" y="2"/>
                  </a:lnTo>
                  <a:lnTo>
                    <a:pt x="46" y="2"/>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40" name="chenying0907 739"/>
            <p:cNvSpPr/>
            <p:nvPr/>
          </p:nvSpPr>
          <p:spPr bwMode="auto">
            <a:xfrm>
              <a:off x="2163763" y="3733800"/>
              <a:ext cx="17463" cy="34925"/>
            </a:xfrm>
            <a:custGeom>
              <a:avLst/>
              <a:gdLst/>
              <a:ahLst/>
              <a:cxnLst>
                <a:cxn ang="0">
                  <a:pos x="35" y="5"/>
                </a:cxn>
                <a:cxn ang="0">
                  <a:pos x="35" y="5"/>
                </a:cxn>
                <a:cxn ang="0">
                  <a:pos x="32" y="9"/>
                </a:cxn>
                <a:cxn ang="0">
                  <a:pos x="29" y="13"/>
                </a:cxn>
                <a:cxn ang="0">
                  <a:pos x="22" y="19"/>
                </a:cxn>
                <a:cxn ang="0">
                  <a:pos x="22" y="19"/>
                </a:cxn>
                <a:cxn ang="0">
                  <a:pos x="17" y="26"/>
                </a:cxn>
                <a:cxn ang="0">
                  <a:pos x="13" y="34"/>
                </a:cxn>
                <a:cxn ang="0">
                  <a:pos x="13" y="34"/>
                </a:cxn>
                <a:cxn ang="0">
                  <a:pos x="5" y="59"/>
                </a:cxn>
                <a:cxn ang="0">
                  <a:pos x="2" y="72"/>
                </a:cxn>
                <a:cxn ang="0">
                  <a:pos x="0" y="85"/>
                </a:cxn>
                <a:cxn ang="0">
                  <a:pos x="0" y="85"/>
                </a:cxn>
                <a:cxn ang="0">
                  <a:pos x="1" y="87"/>
                </a:cxn>
                <a:cxn ang="0">
                  <a:pos x="1" y="89"/>
                </a:cxn>
                <a:cxn ang="0">
                  <a:pos x="4" y="90"/>
                </a:cxn>
                <a:cxn ang="0">
                  <a:pos x="5" y="90"/>
                </a:cxn>
                <a:cxn ang="0">
                  <a:pos x="9" y="89"/>
                </a:cxn>
                <a:cxn ang="0">
                  <a:pos x="12" y="87"/>
                </a:cxn>
                <a:cxn ang="0">
                  <a:pos x="12" y="85"/>
                </a:cxn>
                <a:cxn ang="0">
                  <a:pos x="12" y="85"/>
                </a:cxn>
                <a:cxn ang="0">
                  <a:pos x="13" y="72"/>
                </a:cxn>
                <a:cxn ang="0">
                  <a:pos x="17" y="59"/>
                </a:cxn>
                <a:cxn ang="0">
                  <a:pos x="21" y="46"/>
                </a:cxn>
                <a:cxn ang="0">
                  <a:pos x="26" y="34"/>
                </a:cxn>
                <a:cxn ang="0">
                  <a:pos x="26" y="34"/>
                </a:cxn>
                <a:cxn ang="0">
                  <a:pos x="29" y="30"/>
                </a:cxn>
                <a:cxn ang="0">
                  <a:pos x="31" y="26"/>
                </a:cxn>
                <a:cxn ang="0">
                  <a:pos x="38" y="19"/>
                </a:cxn>
                <a:cxn ang="0">
                  <a:pos x="43" y="13"/>
                </a:cxn>
                <a:cxn ang="0">
                  <a:pos x="44" y="9"/>
                </a:cxn>
                <a:cxn ang="0">
                  <a:pos x="46" y="5"/>
                </a:cxn>
                <a:cxn ang="0">
                  <a:pos x="46" y="5"/>
                </a:cxn>
                <a:cxn ang="0">
                  <a:pos x="46" y="2"/>
                </a:cxn>
                <a:cxn ang="0">
                  <a:pos x="44" y="1"/>
                </a:cxn>
                <a:cxn ang="0">
                  <a:pos x="43" y="0"/>
                </a:cxn>
                <a:cxn ang="0">
                  <a:pos x="40" y="0"/>
                </a:cxn>
                <a:cxn ang="0">
                  <a:pos x="36" y="1"/>
                </a:cxn>
                <a:cxn ang="0">
                  <a:pos x="35" y="2"/>
                </a:cxn>
                <a:cxn ang="0">
                  <a:pos x="35" y="5"/>
                </a:cxn>
                <a:cxn ang="0">
                  <a:pos x="35" y="5"/>
                </a:cxn>
              </a:cxnLst>
              <a:rect l="0" t="0" r="r" b="b"/>
              <a:pathLst>
                <a:path w="46" h="90">
                  <a:moveTo>
                    <a:pt x="35" y="5"/>
                  </a:moveTo>
                  <a:lnTo>
                    <a:pt x="35" y="5"/>
                  </a:lnTo>
                  <a:lnTo>
                    <a:pt x="32" y="9"/>
                  </a:lnTo>
                  <a:lnTo>
                    <a:pt x="29" y="13"/>
                  </a:lnTo>
                  <a:lnTo>
                    <a:pt x="22" y="19"/>
                  </a:lnTo>
                  <a:lnTo>
                    <a:pt x="22" y="19"/>
                  </a:lnTo>
                  <a:lnTo>
                    <a:pt x="17" y="26"/>
                  </a:lnTo>
                  <a:lnTo>
                    <a:pt x="13" y="34"/>
                  </a:lnTo>
                  <a:lnTo>
                    <a:pt x="13" y="34"/>
                  </a:lnTo>
                  <a:lnTo>
                    <a:pt x="5" y="59"/>
                  </a:lnTo>
                  <a:lnTo>
                    <a:pt x="2" y="72"/>
                  </a:lnTo>
                  <a:lnTo>
                    <a:pt x="0" y="85"/>
                  </a:lnTo>
                  <a:lnTo>
                    <a:pt x="0" y="85"/>
                  </a:lnTo>
                  <a:lnTo>
                    <a:pt x="1" y="87"/>
                  </a:lnTo>
                  <a:lnTo>
                    <a:pt x="1" y="89"/>
                  </a:lnTo>
                  <a:lnTo>
                    <a:pt x="4" y="90"/>
                  </a:lnTo>
                  <a:lnTo>
                    <a:pt x="5" y="90"/>
                  </a:lnTo>
                  <a:lnTo>
                    <a:pt x="9" y="89"/>
                  </a:lnTo>
                  <a:lnTo>
                    <a:pt x="12" y="87"/>
                  </a:lnTo>
                  <a:lnTo>
                    <a:pt x="12" y="85"/>
                  </a:lnTo>
                  <a:lnTo>
                    <a:pt x="12" y="85"/>
                  </a:lnTo>
                  <a:lnTo>
                    <a:pt x="13" y="72"/>
                  </a:lnTo>
                  <a:lnTo>
                    <a:pt x="17" y="59"/>
                  </a:lnTo>
                  <a:lnTo>
                    <a:pt x="21" y="46"/>
                  </a:lnTo>
                  <a:lnTo>
                    <a:pt x="26" y="34"/>
                  </a:lnTo>
                  <a:lnTo>
                    <a:pt x="26" y="34"/>
                  </a:lnTo>
                  <a:lnTo>
                    <a:pt x="29" y="30"/>
                  </a:lnTo>
                  <a:lnTo>
                    <a:pt x="31" y="26"/>
                  </a:lnTo>
                  <a:lnTo>
                    <a:pt x="38" y="19"/>
                  </a:lnTo>
                  <a:lnTo>
                    <a:pt x="43" y="13"/>
                  </a:lnTo>
                  <a:lnTo>
                    <a:pt x="44" y="9"/>
                  </a:lnTo>
                  <a:lnTo>
                    <a:pt x="46" y="5"/>
                  </a:lnTo>
                  <a:lnTo>
                    <a:pt x="46" y="5"/>
                  </a:lnTo>
                  <a:lnTo>
                    <a:pt x="46" y="2"/>
                  </a:lnTo>
                  <a:lnTo>
                    <a:pt x="44" y="1"/>
                  </a:lnTo>
                  <a:lnTo>
                    <a:pt x="43" y="0"/>
                  </a:lnTo>
                  <a:lnTo>
                    <a:pt x="40" y="0"/>
                  </a:lnTo>
                  <a:lnTo>
                    <a:pt x="36" y="1"/>
                  </a:lnTo>
                  <a:lnTo>
                    <a:pt x="35" y="2"/>
                  </a:lnTo>
                  <a:lnTo>
                    <a:pt x="35" y="5"/>
                  </a:lnTo>
                  <a:lnTo>
                    <a:pt x="35" y="5"/>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41" name="chenying0907 740"/>
            <p:cNvSpPr/>
            <p:nvPr/>
          </p:nvSpPr>
          <p:spPr bwMode="auto">
            <a:xfrm>
              <a:off x="2205038" y="3741738"/>
              <a:ext cx="22225" cy="31750"/>
            </a:xfrm>
            <a:custGeom>
              <a:avLst/>
              <a:gdLst/>
              <a:ahLst/>
              <a:cxnLst>
                <a:cxn ang="0">
                  <a:pos x="46" y="3"/>
                </a:cxn>
                <a:cxn ang="0">
                  <a:pos x="46" y="3"/>
                </a:cxn>
                <a:cxn ang="0">
                  <a:pos x="41" y="9"/>
                </a:cxn>
                <a:cxn ang="0">
                  <a:pos x="34" y="14"/>
                </a:cxn>
                <a:cxn ang="0">
                  <a:pos x="28" y="20"/>
                </a:cxn>
                <a:cxn ang="0">
                  <a:pos x="25" y="24"/>
                </a:cxn>
                <a:cxn ang="0">
                  <a:pos x="24" y="26"/>
                </a:cxn>
                <a:cxn ang="0">
                  <a:pos x="24" y="26"/>
                </a:cxn>
                <a:cxn ang="0">
                  <a:pos x="20" y="38"/>
                </a:cxn>
                <a:cxn ang="0">
                  <a:pos x="15" y="50"/>
                </a:cxn>
                <a:cxn ang="0">
                  <a:pos x="9" y="60"/>
                </a:cxn>
                <a:cxn ang="0">
                  <a:pos x="1" y="69"/>
                </a:cxn>
                <a:cxn ang="0">
                  <a:pos x="1" y="69"/>
                </a:cxn>
                <a:cxn ang="0">
                  <a:pos x="0" y="72"/>
                </a:cxn>
                <a:cxn ang="0">
                  <a:pos x="0" y="75"/>
                </a:cxn>
                <a:cxn ang="0">
                  <a:pos x="1" y="78"/>
                </a:cxn>
                <a:cxn ang="0">
                  <a:pos x="5" y="80"/>
                </a:cxn>
                <a:cxn ang="0">
                  <a:pos x="8" y="80"/>
                </a:cxn>
                <a:cxn ang="0">
                  <a:pos x="9" y="78"/>
                </a:cxn>
                <a:cxn ang="0">
                  <a:pos x="9" y="78"/>
                </a:cxn>
                <a:cxn ang="0">
                  <a:pos x="16" y="69"/>
                </a:cxn>
                <a:cxn ang="0">
                  <a:pos x="21" y="61"/>
                </a:cxn>
                <a:cxn ang="0">
                  <a:pos x="26" y="52"/>
                </a:cxn>
                <a:cxn ang="0">
                  <a:pos x="30" y="43"/>
                </a:cxn>
                <a:cxn ang="0">
                  <a:pos x="30" y="43"/>
                </a:cxn>
                <a:cxn ang="0">
                  <a:pos x="33" y="37"/>
                </a:cxn>
                <a:cxn ang="0">
                  <a:pos x="35" y="31"/>
                </a:cxn>
                <a:cxn ang="0">
                  <a:pos x="39" y="26"/>
                </a:cxn>
                <a:cxn ang="0">
                  <a:pos x="45" y="22"/>
                </a:cxn>
                <a:cxn ang="0">
                  <a:pos x="45" y="22"/>
                </a:cxn>
                <a:cxn ang="0">
                  <a:pos x="51" y="16"/>
                </a:cxn>
                <a:cxn ang="0">
                  <a:pos x="56" y="8"/>
                </a:cxn>
                <a:cxn ang="0">
                  <a:pos x="56" y="8"/>
                </a:cxn>
                <a:cxn ang="0">
                  <a:pos x="58" y="7"/>
                </a:cxn>
                <a:cxn ang="0">
                  <a:pos x="56" y="4"/>
                </a:cxn>
                <a:cxn ang="0">
                  <a:pos x="54" y="0"/>
                </a:cxn>
                <a:cxn ang="0">
                  <a:pos x="50" y="0"/>
                </a:cxn>
                <a:cxn ang="0">
                  <a:pos x="49" y="1"/>
                </a:cxn>
                <a:cxn ang="0">
                  <a:pos x="46" y="3"/>
                </a:cxn>
                <a:cxn ang="0">
                  <a:pos x="46" y="3"/>
                </a:cxn>
              </a:cxnLst>
              <a:rect l="0" t="0" r="r" b="b"/>
              <a:pathLst>
                <a:path w="58" h="80">
                  <a:moveTo>
                    <a:pt x="46" y="3"/>
                  </a:moveTo>
                  <a:lnTo>
                    <a:pt x="46" y="3"/>
                  </a:lnTo>
                  <a:lnTo>
                    <a:pt x="41" y="9"/>
                  </a:lnTo>
                  <a:lnTo>
                    <a:pt x="34" y="14"/>
                  </a:lnTo>
                  <a:lnTo>
                    <a:pt x="28" y="20"/>
                  </a:lnTo>
                  <a:lnTo>
                    <a:pt x="25" y="24"/>
                  </a:lnTo>
                  <a:lnTo>
                    <a:pt x="24" y="26"/>
                  </a:lnTo>
                  <a:lnTo>
                    <a:pt x="24" y="26"/>
                  </a:lnTo>
                  <a:lnTo>
                    <a:pt x="20" y="38"/>
                  </a:lnTo>
                  <a:lnTo>
                    <a:pt x="15" y="50"/>
                  </a:lnTo>
                  <a:lnTo>
                    <a:pt x="9" y="60"/>
                  </a:lnTo>
                  <a:lnTo>
                    <a:pt x="1" y="69"/>
                  </a:lnTo>
                  <a:lnTo>
                    <a:pt x="1" y="69"/>
                  </a:lnTo>
                  <a:lnTo>
                    <a:pt x="0" y="72"/>
                  </a:lnTo>
                  <a:lnTo>
                    <a:pt x="0" y="75"/>
                  </a:lnTo>
                  <a:lnTo>
                    <a:pt x="1" y="78"/>
                  </a:lnTo>
                  <a:lnTo>
                    <a:pt x="5" y="80"/>
                  </a:lnTo>
                  <a:lnTo>
                    <a:pt x="8" y="80"/>
                  </a:lnTo>
                  <a:lnTo>
                    <a:pt x="9" y="78"/>
                  </a:lnTo>
                  <a:lnTo>
                    <a:pt x="9" y="78"/>
                  </a:lnTo>
                  <a:lnTo>
                    <a:pt x="16" y="69"/>
                  </a:lnTo>
                  <a:lnTo>
                    <a:pt x="21" y="61"/>
                  </a:lnTo>
                  <a:lnTo>
                    <a:pt x="26" y="52"/>
                  </a:lnTo>
                  <a:lnTo>
                    <a:pt x="30" y="43"/>
                  </a:lnTo>
                  <a:lnTo>
                    <a:pt x="30" y="43"/>
                  </a:lnTo>
                  <a:lnTo>
                    <a:pt x="33" y="37"/>
                  </a:lnTo>
                  <a:lnTo>
                    <a:pt x="35" y="31"/>
                  </a:lnTo>
                  <a:lnTo>
                    <a:pt x="39" y="26"/>
                  </a:lnTo>
                  <a:lnTo>
                    <a:pt x="45" y="22"/>
                  </a:lnTo>
                  <a:lnTo>
                    <a:pt x="45" y="22"/>
                  </a:lnTo>
                  <a:lnTo>
                    <a:pt x="51" y="16"/>
                  </a:lnTo>
                  <a:lnTo>
                    <a:pt x="56" y="8"/>
                  </a:lnTo>
                  <a:lnTo>
                    <a:pt x="56" y="8"/>
                  </a:lnTo>
                  <a:lnTo>
                    <a:pt x="58" y="7"/>
                  </a:lnTo>
                  <a:lnTo>
                    <a:pt x="56" y="4"/>
                  </a:lnTo>
                  <a:lnTo>
                    <a:pt x="54" y="0"/>
                  </a:lnTo>
                  <a:lnTo>
                    <a:pt x="50" y="0"/>
                  </a:lnTo>
                  <a:lnTo>
                    <a:pt x="49" y="1"/>
                  </a:lnTo>
                  <a:lnTo>
                    <a:pt x="46" y="3"/>
                  </a:lnTo>
                  <a:lnTo>
                    <a:pt x="46" y="3"/>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42" name="chenying0907 741"/>
            <p:cNvSpPr/>
            <p:nvPr/>
          </p:nvSpPr>
          <p:spPr bwMode="auto">
            <a:xfrm>
              <a:off x="2247901" y="3740150"/>
              <a:ext cx="17463" cy="31750"/>
            </a:xfrm>
            <a:custGeom>
              <a:avLst/>
              <a:gdLst/>
              <a:ahLst/>
              <a:cxnLst>
                <a:cxn ang="0">
                  <a:pos x="35" y="3"/>
                </a:cxn>
                <a:cxn ang="0">
                  <a:pos x="35" y="3"/>
                </a:cxn>
                <a:cxn ang="0">
                  <a:pos x="28" y="10"/>
                </a:cxn>
                <a:cxn ang="0">
                  <a:pos x="23" y="19"/>
                </a:cxn>
                <a:cxn ang="0">
                  <a:pos x="13" y="36"/>
                </a:cxn>
                <a:cxn ang="0">
                  <a:pos x="5" y="54"/>
                </a:cxn>
                <a:cxn ang="0">
                  <a:pos x="0" y="74"/>
                </a:cxn>
                <a:cxn ang="0">
                  <a:pos x="0" y="74"/>
                </a:cxn>
                <a:cxn ang="0">
                  <a:pos x="0" y="76"/>
                </a:cxn>
                <a:cxn ang="0">
                  <a:pos x="1" y="78"/>
                </a:cxn>
                <a:cxn ang="0">
                  <a:pos x="4" y="80"/>
                </a:cxn>
                <a:cxn ang="0">
                  <a:pos x="8" y="80"/>
                </a:cxn>
                <a:cxn ang="0">
                  <a:pos x="10" y="79"/>
                </a:cxn>
                <a:cxn ang="0">
                  <a:pos x="10" y="76"/>
                </a:cxn>
                <a:cxn ang="0">
                  <a:pos x="10" y="76"/>
                </a:cxn>
                <a:cxn ang="0">
                  <a:pos x="17" y="59"/>
                </a:cxn>
                <a:cxn ang="0">
                  <a:pos x="23" y="41"/>
                </a:cxn>
                <a:cxn ang="0">
                  <a:pos x="32" y="25"/>
                </a:cxn>
                <a:cxn ang="0">
                  <a:pos x="38" y="17"/>
                </a:cxn>
                <a:cxn ang="0">
                  <a:pos x="44" y="11"/>
                </a:cxn>
                <a:cxn ang="0">
                  <a:pos x="44" y="11"/>
                </a:cxn>
                <a:cxn ang="0">
                  <a:pos x="45" y="8"/>
                </a:cxn>
                <a:cxn ang="0">
                  <a:pos x="45" y="7"/>
                </a:cxn>
                <a:cxn ang="0">
                  <a:pos x="43" y="3"/>
                </a:cxn>
                <a:cxn ang="0">
                  <a:pos x="39" y="0"/>
                </a:cxn>
                <a:cxn ang="0">
                  <a:pos x="38" y="2"/>
                </a:cxn>
                <a:cxn ang="0">
                  <a:pos x="35" y="3"/>
                </a:cxn>
                <a:cxn ang="0">
                  <a:pos x="35" y="3"/>
                </a:cxn>
              </a:cxnLst>
              <a:rect l="0" t="0" r="r" b="b"/>
              <a:pathLst>
                <a:path w="45" h="80">
                  <a:moveTo>
                    <a:pt x="35" y="3"/>
                  </a:moveTo>
                  <a:lnTo>
                    <a:pt x="35" y="3"/>
                  </a:lnTo>
                  <a:lnTo>
                    <a:pt x="28" y="10"/>
                  </a:lnTo>
                  <a:lnTo>
                    <a:pt x="23" y="19"/>
                  </a:lnTo>
                  <a:lnTo>
                    <a:pt x="13" y="36"/>
                  </a:lnTo>
                  <a:lnTo>
                    <a:pt x="5" y="54"/>
                  </a:lnTo>
                  <a:lnTo>
                    <a:pt x="0" y="74"/>
                  </a:lnTo>
                  <a:lnTo>
                    <a:pt x="0" y="74"/>
                  </a:lnTo>
                  <a:lnTo>
                    <a:pt x="0" y="76"/>
                  </a:lnTo>
                  <a:lnTo>
                    <a:pt x="1" y="78"/>
                  </a:lnTo>
                  <a:lnTo>
                    <a:pt x="4" y="80"/>
                  </a:lnTo>
                  <a:lnTo>
                    <a:pt x="8" y="80"/>
                  </a:lnTo>
                  <a:lnTo>
                    <a:pt x="10" y="79"/>
                  </a:lnTo>
                  <a:lnTo>
                    <a:pt x="10" y="76"/>
                  </a:lnTo>
                  <a:lnTo>
                    <a:pt x="10" y="76"/>
                  </a:lnTo>
                  <a:lnTo>
                    <a:pt x="17" y="59"/>
                  </a:lnTo>
                  <a:lnTo>
                    <a:pt x="23" y="41"/>
                  </a:lnTo>
                  <a:lnTo>
                    <a:pt x="32" y="25"/>
                  </a:lnTo>
                  <a:lnTo>
                    <a:pt x="38" y="17"/>
                  </a:lnTo>
                  <a:lnTo>
                    <a:pt x="44" y="11"/>
                  </a:lnTo>
                  <a:lnTo>
                    <a:pt x="44" y="11"/>
                  </a:lnTo>
                  <a:lnTo>
                    <a:pt x="45" y="8"/>
                  </a:lnTo>
                  <a:lnTo>
                    <a:pt x="45" y="7"/>
                  </a:lnTo>
                  <a:lnTo>
                    <a:pt x="43" y="3"/>
                  </a:lnTo>
                  <a:lnTo>
                    <a:pt x="39" y="0"/>
                  </a:lnTo>
                  <a:lnTo>
                    <a:pt x="38" y="2"/>
                  </a:lnTo>
                  <a:lnTo>
                    <a:pt x="35" y="3"/>
                  </a:lnTo>
                  <a:lnTo>
                    <a:pt x="35" y="3"/>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43" name="chenying0907 742"/>
            <p:cNvSpPr/>
            <p:nvPr/>
          </p:nvSpPr>
          <p:spPr bwMode="auto">
            <a:xfrm>
              <a:off x="2289176" y="3736975"/>
              <a:ext cx="15875" cy="31750"/>
            </a:xfrm>
            <a:custGeom>
              <a:avLst/>
              <a:gdLst/>
              <a:ahLst/>
              <a:cxnLst>
                <a:cxn ang="0">
                  <a:pos x="27" y="4"/>
                </a:cxn>
                <a:cxn ang="0">
                  <a:pos x="27" y="4"/>
                </a:cxn>
                <a:cxn ang="0">
                  <a:pos x="22" y="22"/>
                </a:cxn>
                <a:cxn ang="0">
                  <a:pos x="16" y="38"/>
                </a:cxn>
                <a:cxn ang="0">
                  <a:pos x="0" y="72"/>
                </a:cxn>
                <a:cxn ang="0">
                  <a:pos x="0" y="72"/>
                </a:cxn>
                <a:cxn ang="0">
                  <a:pos x="0" y="73"/>
                </a:cxn>
                <a:cxn ang="0">
                  <a:pos x="0" y="76"/>
                </a:cxn>
                <a:cxn ang="0">
                  <a:pos x="3" y="80"/>
                </a:cxn>
                <a:cxn ang="0">
                  <a:pos x="7" y="80"/>
                </a:cxn>
                <a:cxn ang="0">
                  <a:pos x="8" y="79"/>
                </a:cxn>
                <a:cxn ang="0">
                  <a:pos x="10" y="77"/>
                </a:cxn>
                <a:cxn ang="0">
                  <a:pos x="10" y="77"/>
                </a:cxn>
                <a:cxn ang="0">
                  <a:pos x="26" y="43"/>
                </a:cxn>
                <a:cxn ang="0">
                  <a:pos x="33" y="25"/>
                </a:cxn>
                <a:cxn ang="0">
                  <a:pos x="39" y="8"/>
                </a:cxn>
                <a:cxn ang="0">
                  <a:pos x="39" y="8"/>
                </a:cxn>
                <a:cxn ang="0">
                  <a:pos x="39" y="5"/>
                </a:cxn>
                <a:cxn ang="0">
                  <a:pos x="38" y="3"/>
                </a:cxn>
                <a:cxn ang="0">
                  <a:pos x="35" y="0"/>
                </a:cxn>
                <a:cxn ang="0">
                  <a:pos x="31" y="2"/>
                </a:cxn>
                <a:cxn ang="0">
                  <a:pos x="29" y="3"/>
                </a:cxn>
                <a:cxn ang="0">
                  <a:pos x="27" y="4"/>
                </a:cxn>
                <a:cxn ang="0">
                  <a:pos x="27" y="4"/>
                </a:cxn>
              </a:cxnLst>
              <a:rect l="0" t="0" r="r" b="b"/>
              <a:pathLst>
                <a:path w="39" h="80">
                  <a:moveTo>
                    <a:pt x="27" y="4"/>
                  </a:moveTo>
                  <a:lnTo>
                    <a:pt x="27" y="4"/>
                  </a:lnTo>
                  <a:lnTo>
                    <a:pt x="22" y="22"/>
                  </a:lnTo>
                  <a:lnTo>
                    <a:pt x="16" y="38"/>
                  </a:lnTo>
                  <a:lnTo>
                    <a:pt x="0" y="72"/>
                  </a:lnTo>
                  <a:lnTo>
                    <a:pt x="0" y="72"/>
                  </a:lnTo>
                  <a:lnTo>
                    <a:pt x="0" y="73"/>
                  </a:lnTo>
                  <a:lnTo>
                    <a:pt x="0" y="76"/>
                  </a:lnTo>
                  <a:lnTo>
                    <a:pt x="3" y="80"/>
                  </a:lnTo>
                  <a:lnTo>
                    <a:pt x="7" y="80"/>
                  </a:lnTo>
                  <a:lnTo>
                    <a:pt x="8" y="79"/>
                  </a:lnTo>
                  <a:lnTo>
                    <a:pt x="10" y="77"/>
                  </a:lnTo>
                  <a:lnTo>
                    <a:pt x="10" y="77"/>
                  </a:lnTo>
                  <a:lnTo>
                    <a:pt x="26" y="43"/>
                  </a:lnTo>
                  <a:lnTo>
                    <a:pt x="33" y="25"/>
                  </a:lnTo>
                  <a:lnTo>
                    <a:pt x="39" y="8"/>
                  </a:lnTo>
                  <a:lnTo>
                    <a:pt x="39" y="8"/>
                  </a:lnTo>
                  <a:lnTo>
                    <a:pt x="39" y="5"/>
                  </a:lnTo>
                  <a:lnTo>
                    <a:pt x="38" y="3"/>
                  </a:lnTo>
                  <a:lnTo>
                    <a:pt x="35" y="0"/>
                  </a:lnTo>
                  <a:lnTo>
                    <a:pt x="31" y="2"/>
                  </a:lnTo>
                  <a:lnTo>
                    <a:pt x="29" y="3"/>
                  </a:lnTo>
                  <a:lnTo>
                    <a:pt x="27" y="4"/>
                  </a:lnTo>
                  <a:lnTo>
                    <a:pt x="27" y="4"/>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44" name="chenying0907 743"/>
            <p:cNvSpPr/>
            <p:nvPr/>
          </p:nvSpPr>
          <p:spPr bwMode="auto">
            <a:xfrm>
              <a:off x="2327276" y="3744913"/>
              <a:ext cx="20638" cy="31750"/>
            </a:xfrm>
            <a:custGeom>
              <a:avLst/>
              <a:gdLst/>
              <a:ahLst/>
              <a:cxnLst>
                <a:cxn ang="0">
                  <a:pos x="42" y="2"/>
                </a:cxn>
                <a:cxn ang="0">
                  <a:pos x="42" y="2"/>
                </a:cxn>
                <a:cxn ang="0">
                  <a:pos x="36" y="7"/>
                </a:cxn>
                <a:cxn ang="0">
                  <a:pos x="33" y="12"/>
                </a:cxn>
                <a:cxn ang="0">
                  <a:pos x="26" y="26"/>
                </a:cxn>
                <a:cxn ang="0">
                  <a:pos x="26" y="26"/>
                </a:cxn>
                <a:cxn ang="0">
                  <a:pos x="23" y="30"/>
                </a:cxn>
                <a:cxn ang="0">
                  <a:pos x="21" y="34"/>
                </a:cxn>
                <a:cxn ang="0">
                  <a:pos x="18" y="38"/>
                </a:cxn>
                <a:cxn ang="0">
                  <a:pos x="14" y="42"/>
                </a:cxn>
                <a:cxn ang="0">
                  <a:pos x="14" y="42"/>
                </a:cxn>
                <a:cxn ang="0">
                  <a:pos x="0" y="72"/>
                </a:cxn>
                <a:cxn ang="0">
                  <a:pos x="0" y="72"/>
                </a:cxn>
                <a:cxn ang="0">
                  <a:pos x="0" y="75"/>
                </a:cxn>
                <a:cxn ang="0">
                  <a:pos x="0" y="76"/>
                </a:cxn>
                <a:cxn ang="0">
                  <a:pos x="2" y="80"/>
                </a:cxn>
                <a:cxn ang="0">
                  <a:pos x="6" y="80"/>
                </a:cxn>
                <a:cxn ang="0">
                  <a:pos x="9" y="80"/>
                </a:cxn>
                <a:cxn ang="0">
                  <a:pos x="10" y="77"/>
                </a:cxn>
                <a:cxn ang="0">
                  <a:pos x="10" y="77"/>
                </a:cxn>
                <a:cxn ang="0">
                  <a:pos x="19" y="58"/>
                </a:cxn>
                <a:cxn ang="0">
                  <a:pos x="25" y="49"/>
                </a:cxn>
                <a:cxn ang="0">
                  <a:pos x="31" y="39"/>
                </a:cxn>
                <a:cxn ang="0">
                  <a:pos x="31" y="39"/>
                </a:cxn>
                <a:cxn ang="0">
                  <a:pos x="35" y="33"/>
                </a:cxn>
                <a:cxn ang="0">
                  <a:pos x="39" y="25"/>
                </a:cxn>
                <a:cxn ang="0">
                  <a:pos x="43" y="17"/>
                </a:cxn>
                <a:cxn ang="0">
                  <a:pos x="44" y="13"/>
                </a:cxn>
                <a:cxn ang="0">
                  <a:pos x="48" y="11"/>
                </a:cxn>
                <a:cxn ang="0">
                  <a:pos x="48" y="11"/>
                </a:cxn>
                <a:cxn ang="0">
                  <a:pos x="50" y="9"/>
                </a:cxn>
                <a:cxn ang="0">
                  <a:pos x="51" y="7"/>
                </a:cxn>
                <a:cxn ang="0">
                  <a:pos x="50" y="3"/>
                </a:cxn>
                <a:cxn ang="0">
                  <a:pos x="47" y="0"/>
                </a:cxn>
                <a:cxn ang="0">
                  <a:pos x="44" y="0"/>
                </a:cxn>
                <a:cxn ang="0">
                  <a:pos x="42" y="2"/>
                </a:cxn>
                <a:cxn ang="0">
                  <a:pos x="42" y="2"/>
                </a:cxn>
              </a:cxnLst>
              <a:rect l="0" t="0" r="r" b="b"/>
              <a:pathLst>
                <a:path w="51" h="80">
                  <a:moveTo>
                    <a:pt x="42" y="2"/>
                  </a:moveTo>
                  <a:lnTo>
                    <a:pt x="42" y="2"/>
                  </a:lnTo>
                  <a:lnTo>
                    <a:pt x="36" y="7"/>
                  </a:lnTo>
                  <a:lnTo>
                    <a:pt x="33" y="12"/>
                  </a:lnTo>
                  <a:lnTo>
                    <a:pt x="26" y="26"/>
                  </a:lnTo>
                  <a:lnTo>
                    <a:pt x="26" y="26"/>
                  </a:lnTo>
                  <a:lnTo>
                    <a:pt x="23" y="30"/>
                  </a:lnTo>
                  <a:lnTo>
                    <a:pt x="21" y="34"/>
                  </a:lnTo>
                  <a:lnTo>
                    <a:pt x="18" y="38"/>
                  </a:lnTo>
                  <a:lnTo>
                    <a:pt x="14" y="42"/>
                  </a:lnTo>
                  <a:lnTo>
                    <a:pt x="14" y="42"/>
                  </a:lnTo>
                  <a:lnTo>
                    <a:pt x="0" y="72"/>
                  </a:lnTo>
                  <a:lnTo>
                    <a:pt x="0" y="72"/>
                  </a:lnTo>
                  <a:lnTo>
                    <a:pt x="0" y="75"/>
                  </a:lnTo>
                  <a:lnTo>
                    <a:pt x="0" y="76"/>
                  </a:lnTo>
                  <a:lnTo>
                    <a:pt x="2" y="80"/>
                  </a:lnTo>
                  <a:lnTo>
                    <a:pt x="6" y="80"/>
                  </a:lnTo>
                  <a:lnTo>
                    <a:pt x="9" y="80"/>
                  </a:lnTo>
                  <a:lnTo>
                    <a:pt x="10" y="77"/>
                  </a:lnTo>
                  <a:lnTo>
                    <a:pt x="10" y="77"/>
                  </a:lnTo>
                  <a:lnTo>
                    <a:pt x="19" y="58"/>
                  </a:lnTo>
                  <a:lnTo>
                    <a:pt x="25" y="49"/>
                  </a:lnTo>
                  <a:lnTo>
                    <a:pt x="31" y="39"/>
                  </a:lnTo>
                  <a:lnTo>
                    <a:pt x="31" y="39"/>
                  </a:lnTo>
                  <a:lnTo>
                    <a:pt x="35" y="33"/>
                  </a:lnTo>
                  <a:lnTo>
                    <a:pt x="39" y="25"/>
                  </a:lnTo>
                  <a:lnTo>
                    <a:pt x="43" y="17"/>
                  </a:lnTo>
                  <a:lnTo>
                    <a:pt x="44" y="13"/>
                  </a:lnTo>
                  <a:lnTo>
                    <a:pt x="48" y="11"/>
                  </a:lnTo>
                  <a:lnTo>
                    <a:pt x="48" y="11"/>
                  </a:lnTo>
                  <a:lnTo>
                    <a:pt x="50" y="9"/>
                  </a:lnTo>
                  <a:lnTo>
                    <a:pt x="51" y="7"/>
                  </a:lnTo>
                  <a:lnTo>
                    <a:pt x="50" y="3"/>
                  </a:lnTo>
                  <a:lnTo>
                    <a:pt x="47" y="0"/>
                  </a:lnTo>
                  <a:lnTo>
                    <a:pt x="44" y="0"/>
                  </a:lnTo>
                  <a:lnTo>
                    <a:pt x="42" y="2"/>
                  </a:lnTo>
                  <a:lnTo>
                    <a:pt x="42" y="2"/>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45" name="chenying0907 744"/>
            <p:cNvSpPr/>
            <p:nvPr/>
          </p:nvSpPr>
          <p:spPr bwMode="auto">
            <a:xfrm>
              <a:off x="2365376" y="3740150"/>
              <a:ext cx="25400" cy="33338"/>
            </a:xfrm>
            <a:custGeom>
              <a:avLst/>
              <a:gdLst/>
              <a:ahLst/>
              <a:cxnLst>
                <a:cxn ang="0">
                  <a:pos x="52" y="3"/>
                </a:cxn>
                <a:cxn ang="0">
                  <a:pos x="52" y="3"/>
                </a:cxn>
                <a:cxn ang="0">
                  <a:pos x="38" y="21"/>
                </a:cxn>
                <a:cxn ang="0">
                  <a:pos x="23" y="40"/>
                </a:cxn>
                <a:cxn ang="0">
                  <a:pos x="23" y="40"/>
                </a:cxn>
                <a:cxn ang="0">
                  <a:pos x="19" y="50"/>
                </a:cxn>
                <a:cxn ang="0">
                  <a:pos x="15" y="59"/>
                </a:cxn>
                <a:cxn ang="0">
                  <a:pos x="10" y="68"/>
                </a:cxn>
                <a:cxn ang="0">
                  <a:pos x="6" y="72"/>
                </a:cxn>
                <a:cxn ang="0">
                  <a:pos x="2" y="76"/>
                </a:cxn>
                <a:cxn ang="0">
                  <a:pos x="2" y="76"/>
                </a:cxn>
                <a:cxn ang="0">
                  <a:pos x="1" y="78"/>
                </a:cxn>
                <a:cxn ang="0">
                  <a:pos x="0" y="80"/>
                </a:cxn>
                <a:cxn ang="0">
                  <a:pos x="1" y="84"/>
                </a:cxn>
                <a:cxn ang="0">
                  <a:pos x="4" y="87"/>
                </a:cxn>
                <a:cxn ang="0">
                  <a:pos x="6" y="87"/>
                </a:cxn>
                <a:cxn ang="0">
                  <a:pos x="7" y="85"/>
                </a:cxn>
                <a:cxn ang="0">
                  <a:pos x="7" y="85"/>
                </a:cxn>
                <a:cxn ang="0">
                  <a:pos x="15" y="80"/>
                </a:cxn>
                <a:cxn ang="0">
                  <a:pos x="21" y="74"/>
                </a:cxn>
                <a:cxn ang="0">
                  <a:pos x="24" y="66"/>
                </a:cxn>
                <a:cxn ang="0">
                  <a:pos x="27" y="58"/>
                </a:cxn>
                <a:cxn ang="0">
                  <a:pos x="27" y="58"/>
                </a:cxn>
                <a:cxn ang="0">
                  <a:pos x="30" y="51"/>
                </a:cxn>
                <a:cxn ang="0">
                  <a:pos x="32" y="45"/>
                </a:cxn>
                <a:cxn ang="0">
                  <a:pos x="41" y="33"/>
                </a:cxn>
                <a:cxn ang="0">
                  <a:pos x="51" y="21"/>
                </a:cxn>
                <a:cxn ang="0">
                  <a:pos x="61" y="11"/>
                </a:cxn>
                <a:cxn ang="0">
                  <a:pos x="61" y="11"/>
                </a:cxn>
                <a:cxn ang="0">
                  <a:pos x="62" y="8"/>
                </a:cxn>
                <a:cxn ang="0">
                  <a:pos x="62" y="7"/>
                </a:cxn>
                <a:cxn ang="0">
                  <a:pos x="60" y="3"/>
                </a:cxn>
                <a:cxn ang="0">
                  <a:pos x="57" y="0"/>
                </a:cxn>
                <a:cxn ang="0">
                  <a:pos x="55" y="2"/>
                </a:cxn>
                <a:cxn ang="0">
                  <a:pos x="52" y="3"/>
                </a:cxn>
                <a:cxn ang="0">
                  <a:pos x="52" y="3"/>
                </a:cxn>
              </a:cxnLst>
              <a:rect l="0" t="0" r="r" b="b"/>
              <a:pathLst>
                <a:path w="62" h="87">
                  <a:moveTo>
                    <a:pt x="52" y="3"/>
                  </a:moveTo>
                  <a:lnTo>
                    <a:pt x="52" y="3"/>
                  </a:lnTo>
                  <a:lnTo>
                    <a:pt x="38" y="21"/>
                  </a:lnTo>
                  <a:lnTo>
                    <a:pt x="23" y="40"/>
                  </a:lnTo>
                  <a:lnTo>
                    <a:pt x="23" y="40"/>
                  </a:lnTo>
                  <a:lnTo>
                    <a:pt x="19" y="50"/>
                  </a:lnTo>
                  <a:lnTo>
                    <a:pt x="15" y="59"/>
                  </a:lnTo>
                  <a:lnTo>
                    <a:pt x="10" y="68"/>
                  </a:lnTo>
                  <a:lnTo>
                    <a:pt x="6" y="72"/>
                  </a:lnTo>
                  <a:lnTo>
                    <a:pt x="2" y="76"/>
                  </a:lnTo>
                  <a:lnTo>
                    <a:pt x="2" y="76"/>
                  </a:lnTo>
                  <a:lnTo>
                    <a:pt x="1" y="78"/>
                  </a:lnTo>
                  <a:lnTo>
                    <a:pt x="0" y="80"/>
                  </a:lnTo>
                  <a:lnTo>
                    <a:pt x="1" y="84"/>
                  </a:lnTo>
                  <a:lnTo>
                    <a:pt x="4" y="87"/>
                  </a:lnTo>
                  <a:lnTo>
                    <a:pt x="6" y="87"/>
                  </a:lnTo>
                  <a:lnTo>
                    <a:pt x="7" y="85"/>
                  </a:lnTo>
                  <a:lnTo>
                    <a:pt x="7" y="85"/>
                  </a:lnTo>
                  <a:lnTo>
                    <a:pt x="15" y="80"/>
                  </a:lnTo>
                  <a:lnTo>
                    <a:pt x="21" y="74"/>
                  </a:lnTo>
                  <a:lnTo>
                    <a:pt x="24" y="66"/>
                  </a:lnTo>
                  <a:lnTo>
                    <a:pt x="27" y="58"/>
                  </a:lnTo>
                  <a:lnTo>
                    <a:pt x="27" y="58"/>
                  </a:lnTo>
                  <a:lnTo>
                    <a:pt x="30" y="51"/>
                  </a:lnTo>
                  <a:lnTo>
                    <a:pt x="32" y="45"/>
                  </a:lnTo>
                  <a:lnTo>
                    <a:pt x="41" y="33"/>
                  </a:lnTo>
                  <a:lnTo>
                    <a:pt x="51" y="21"/>
                  </a:lnTo>
                  <a:lnTo>
                    <a:pt x="61" y="11"/>
                  </a:lnTo>
                  <a:lnTo>
                    <a:pt x="61" y="11"/>
                  </a:lnTo>
                  <a:lnTo>
                    <a:pt x="62" y="8"/>
                  </a:lnTo>
                  <a:lnTo>
                    <a:pt x="62" y="7"/>
                  </a:lnTo>
                  <a:lnTo>
                    <a:pt x="60" y="3"/>
                  </a:lnTo>
                  <a:lnTo>
                    <a:pt x="57" y="0"/>
                  </a:lnTo>
                  <a:lnTo>
                    <a:pt x="55" y="2"/>
                  </a:lnTo>
                  <a:lnTo>
                    <a:pt x="52" y="3"/>
                  </a:lnTo>
                  <a:lnTo>
                    <a:pt x="52" y="3"/>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46" name="chenying0907 745"/>
            <p:cNvSpPr/>
            <p:nvPr/>
          </p:nvSpPr>
          <p:spPr bwMode="auto">
            <a:xfrm>
              <a:off x="2408238" y="3744913"/>
              <a:ext cx="26988" cy="33338"/>
            </a:xfrm>
            <a:custGeom>
              <a:avLst/>
              <a:gdLst/>
              <a:ahLst/>
              <a:cxnLst>
                <a:cxn ang="0">
                  <a:pos x="58" y="3"/>
                </a:cxn>
                <a:cxn ang="0">
                  <a:pos x="58" y="3"/>
                </a:cxn>
                <a:cxn ang="0">
                  <a:pos x="50" y="12"/>
                </a:cxn>
                <a:cxn ang="0">
                  <a:pos x="42" y="21"/>
                </a:cxn>
                <a:cxn ang="0">
                  <a:pos x="42" y="21"/>
                </a:cxn>
                <a:cxn ang="0">
                  <a:pos x="32" y="29"/>
                </a:cxn>
                <a:cxn ang="0">
                  <a:pos x="28" y="33"/>
                </a:cxn>
                <a:cxn ang="0">
                  <a:pos x="24" y="37"/>
                </a:cxn>
                <a:cxn ang="0">
                  <a:pos x="24" y="37"/>
                </a:cxn>
                <a:cxn ang="0">
                  <a:pos x="11" y="58"/>
                </a:cxn>
                <a:cxn ang="0">
                  <a:pos x="5" y="68"/>
                </a:cxn>
                <a:cxn ang="0">
                  <a:pos x="0" y="79"/>
                </a:cxn>
                <a:cxn ang="0">
                  <a:pos x="0" y="79"/>
                </a:cxn>
                <a:cxn ang="0">
                  <a:pos x="0" y="81"/>
                </a:cxn>
                <a:cxn ang="0">
                  <a:pos x="0" y="83"/>
                </a:cxn>
                <a:cxn ang="0">
                  <a:pos x="2" y="85"/>
                </a:cxn>
                <a:cxn ang="0">
                  <a:pos x="4" y="85"/>
                </a:cxn>
                <a:cxn ang="0">
                  <a:pos x="8" y="85"/>
                </a:cxn>
                <a:cxn ang="0">
                  <a:pos x="9" y="84"/>
                </a:cxn>
                <a:cxn ang="0">
                  <a:pos x="11" y="81"/>
                </a:cxn>
                <a:cxn ang="0">
                  <a:pos x="11" y="81"/>
                </a:cxn>
                <a:cxn ang="0">
                  <a:pos x="16" y="71"/>
                </a:cxn>
                <a:cxn ang="0">
                  <a:pos x="21" y="60"/>
                </a:cxn>
                <a:cxn ang="0">
                  <a:pos x="28" y="50"/>
                </a:cxn>
                <a:cxn ang="0">
                  <a:pos x="36" y="41"/>
                </a:cxn>
                <a:cxn ang="0">
                  <a:pos x="36" y="41"/>
                </a:cxn>
                <a:cxn ang="0">
                  <a:pos x="53" y="26"/>
                </a:cxn>
                <a:cxn ang="0">
                  <a:pos x="60" y="19"/>
                </a:cxn>
                <a:cxn ang="0">
                  <a:pos x="68" y="9"/>
                </a:cxn>
                <a:cxn ang="0">
                  <a:pos x="68" y="9"/>
                </a:cxn>
                <a:cxn ang="0">
                  <a:pos x="68" y="7"/>
                </a:cxn>
                <a:cxn ang="0">
                  <a:pos x="68" y="4"/>
                </a:cxn>
                <a:cxn ang="0">
                  <a:pos x="66" y="2"/>
                </a:cxn>
                <a:cxn ang="0">
                  <a:pos x="62" y="0"/>
                </a:cxn>
                <a:cxn ang="0">
                  <a:pos x="59" y="2"/>
                </a:cxn>
                <a:cxn ang="0">
                  <a:pos x="58" y="3"/>
                </a:cxn>
                <a:cxn ang="0">
                  <a:pos x="58" y="3"/>
                </a:cxn>
              </a:cxnLst>
              <a:rect l="0" t="0" r="r" b="b"/>
              <a:pathLst>
                <a:path w="68" h="85">
                  <a:moveTo>
                    <a:pt x="58" y="3"/>
                  </a:moveTo>
                  <a:lnTo>
                    <a:pt x="58" y="3"/>
                  </a:lnTo>
                  <a:lnTo>
                    <a:pt x="50" y="12"/>
                  </a:lnTo>
                  <a:lnTo>
                    <a:pt x="42" y="21"/>
                  </a:lnTo>
                  <a:lnTo>
                    <a:pt x="42" y="21"/>
                  </a:lnTo>
                  <a:lnTo>
                    <a:pt x="32" y="29"/>
                  </a:lnTo>
                  <a:lnTo>
                    <a:pt x="28" y="33"/>
                  </a:lnTo>
                  <a:lnTo>
                    <a:pt x="24" y="37"/>
                  </a:lnTo>
                  <a:lnTo>
                    <a:pt x="24" y="37"/>
                  </a:lnTo>
                  <a:lnTo>
                    <a:pt x="11" y="58"/>
                  </a:lnTo>
                  <a:lnTo>
                    <a:pt x="5" y="68"/>
                  </a:lnTo>
                  <a:lnTo>
                    <a:pt x="0" y="79"/>
                  </a:lnTo>
                  <a:lnTo>
                    <a:pt x="0" y="79"/>
                  </a:lnTo>
                  <a:lnTo>
                    <a:pt x="0" y="81"/>
                  </a:lnTo>
                  <a:lnTo>
                    <a:pt x="0" y="83"/>
                  </a:lnTo>
                  <a:lnTo>
                    <a:pt x="2" y="85"/>
                  </a:lnTo>
                  <a:lnTo>
                    <a:pt x="4" y="85"/>
                  </a:lnTo>
                  <a:lnTo>
                    <a:pt x="8" y="85"/>
                  </a:lnTo>
                  <a:lnTo>
                    <a:pt x="9" y="84"/>
                  </a:lnTo>
                  <a:lnTo>
                    <a:pt x="11" y="81"/>
                  </a:lnTo>
                  <a:lnTo>
                    <a:pt x="11" y="81"/>
                  </a:lnTo>
                  <a:lnTo>
                    <a:pt x="16" y="71"/>
                  </a:lnTo>
                  <a:lnTo>
                    <a:pt x="21" y="60"/>
                  </a:lnTo>
                  <a:lnTo>
                    <a:pt x="28" y="50"/>
                  </a:lnTo>
                  <a:lnTo>
                    <a:pt x="36" y="41"/>
                  </a:lnTo>
                  <a:lnTo>
                    <a:pt x="36" y="41"/>
                  </a:lnTo>
                  <a:lnTo>
                    <a:pt x="53" y="26"/>
                  </a:lnTo>
                  <a:lnTo>
                    <a:pt x="60" y="19"/>
                  </a:lnTo>
                  <a:lnTo>
                    <a:pt x="68" y="9"/>
                  </a:lnTo>
                  <a:lnTo>
                    <a:pt x="68" y="9"/>
                  </a:lnTo>
                  <a:lnTo>
                    <a:pt x="68" y="7"/>
                  </a:lnTo>
                  <a:lnTo>
                    <a:pt x="68" y="4"/>
                  </a:lnTo>
                  <a:lnTo>
                    <a:pt x="66" y="2"/>
                  </a:lnTo>
                  <a:lnTo>
                    <a:pt x="62" y="0"/>
                  </a:lnTo>
                  <a:lnTo>
                    <a:pt x="59" y="2"/>
                  </a:lnTo>
                  <a:lnTo>
                    <a:pt x="58" y="3"/>
                  </a:lnTo>
                  <a:lnTo>
                    <a:pt x="58" y="3"/>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47" name="chenying0907 746"/>
            <p:cNvSpPr/>
            <p:nvPr/>
          </p:nvSpPr>
          <p:spPr bwMode="auto">
            <a:xfrm>
              <a:off x="2449513" y="3744913"/>
              <a:ext cx="15875" cy="28575"/>
            </a:xfrm>
            <a:custGeom>
              <a:avLst/>
              <a:gdLst/>
              <a:ahLst/>
              <a:cxnLst>
                <a:cxn ang="0">
                  <a:pos x="29" y="4"/>
                </a:cxn>
                <a:cxn ang="0">
                  <a:pos x="29" y="4"/>
                </a:cxn>
                <a:cxn ang="0">
                  <a:pos x="26" y="13"/>
                </a:cxn>
                <a:cxn ang="0">
                  <a:pos x="24" y="21"/>
                </a:cxn>
                <a:cxn ang="0">
                  <a:pos x="15" y="36"/>
                </a:cxn>
                <a:cxn ang="0">
                  <a:pos x="7" y="51"/>
                </a:cxn>
                <a:cxn ang="0">
                  <a:pos x="4" y="59"/>
                </a:cxn>
                <a:cxn ang="0">
                  <a:pos x="0" y="67"/>
                </a:cxn>
                <a:cxn ang="0">
                  <a:pos x="0" y="67"/>
                </a:cxn>
                <a:cxn ang="0">
                  <a:pos x="0" y="70"/>
                </a:cxn>
                <a:cxn ang="0">
                  <a:pos x="2" y="72"/>
                </a:cxn>
                <a:cxn ang="0">
                  <a:pos x="5" y="75"/>
                </a:cxn>
                <a:cxn ang="0">
                  <a:pos x="9" y="73"/>
                </a:cxn>
                <a:cxn ang="0">
                  <a:pos x="11" y="72"/>
                </a:cxn>
                <a:cxn ang="0">
                  <a:pos x="12" y="71"/>
                </a:cxn>
                <a:cxn ang="0">
                  <a:pos x="12" y="71"/>
                </a:cxn>
                <a:cxn ang="0">
                  <a:pos x="15" y="62"/>
                </a:cxn>
                <a:cxn ang="0">
                  <a:pos x="19" y="54"/>
                </a:cxn>
                <a:cxn ang="0">
                  <a:pos x="26" y="39"/>
                </a:cxn>
                <a:cxn ang="0">
                  <a:pos x="34" y="24"/>
                </a:cxn>
                <a:cxn ang="0">
                  <a:pos x="38" y="16"/>
                </a:cxn>
                <a:cxn ang="0">
                  <a:pos x="41" y="8"/>
                </a:cxn>
                <a:cxn ang="0">
                  <a:pos x="41" y="8"/>
                </a:cxn>
                <a:cxn ang="0">
                  <a:pos x="41" y="5"/>
                </a:cxn>
                <a:cxn ang="0">
                  <a:pos x="39" y="3"/>
                </a:cxn>
                <a:cxn ang="0">
                  <a:pos x="37" y="0"/>
                </a:cxn>
                <a:cxn ang="0">
                  <a:pos x="32" y="2"/>
                </a:cxn>
                <a:cxn ang="0">
                  <a:pos x="30" y="3"/>
                </a:cxn>
                <a:cxn ang="0">
                  <a:pos x="29" y="4"/>
                </a:cxn>
                <a:cxn ang="0">
                  <a:pos x="29" y="4"/>
                </a:cxn>
              </a:cxnLst>
              <a:rect l="0" t="0" r="r" b="b"/>
              <a:pathLst>
                <a:path w="41" h="75">
                  <a:moveTo>
                    <a:pt x="29" y="4"/>
                  </a:moveTo>
                  <a:lnTo>
                    <a:pt x="29" y="4"/>
                  </a:lnTo>
                  <a:lnTo>
                    <a:pt x="26" y="13"/>
                  </a:lnTo>
                  <a:lnTo>
                    <a:pt x="24" y="21"/>
                  </a:lnTo>
                  <a:lnTo>
                    <a:pt x="15" y="36"/>
                  </a:lnTo>
                  <a:lnTo>
                    <a:pt x="7" y="51"/>
                  </a:lnTo>
                  <a:lnTo>
                    <a:pt x="4" y="59"/>
                  </a:lnTo>
                  <a:lnTo>
                    <a:pt x="0" y="67"/>
                  </a:lnTo>
                  <a:lnTo>
                    <a:pt x="0" y="67"/>
                  </a:lnTo>
                  <a:lnTo>
                    <a:pt x="0" y="70"/>
                  </a:lnTo>
                  <a:lnTo>
                    <a:pt x="2" y="72"/>
                  </a:lnTo>
                  <a:lnTo>
                    <a:pt x="5" y="75"/>
                  </a:lnTo>
                  <a:lnTo>
                    <a:pt x="9" y="73"/>
                  </a:lnTo>
                  <a:lnTo>
                    <a:pt x="11" y="72"/>
                  </a:lnTo>
                  <a:lnTo>
                    <a:pt x="12" y="71"/>
                  </a:lnTo>
                  <a:lnTo>
                    <a:pt x="12" y="71"/>
                  </a:lnTo>
                  <a:lnTo>
                    <a:pt x="15" y="62"/>
                  </a:lnTo>
                  <a:lnTo>
                    <a:pt x="19" y="54"/>
                  </a:lnTo>
                  <a:lnTo>
                    <a:pt x="26" y="39"/>
                  </a:lnTo>
                  <a:lnTo>
                    <a:pt x="34" y="24"/>
                  </a:lnTo>
                  <a:lnTo>
                    <a:pt x="38" y="16"/>
                  </a:lnTo>
                  <a:lnTo>
                    <a:pt x="41" y="8"/>
                  </a:lnTo>
                  <a:lnTo>
                    <a:pt x="41" y="8"/>
                  </a:lnTo>
                  <a:lnTo>
                    <a:pt x="41" y="5"/>
                  </a:lnTo>
                  <a:lnTo>
                    <a:pt x="39" y="3"/>
                  </a:lnTo>
                  <a:lnTo>
                    <a:pt x="37" y="0"/>
                  </a:lnTo>
                  <a:lnTo>
                    <a:pt x="32" y="2"/>
                  </a:lnTo>
                  <a:lnTo>
                    <a:pt x="30" y="3"/>
                  </a:lnTo>
                  <a:lnTo>
                    <a:pt x="29" y="4"/>
                  </a:lnTo>
                  <a:lnTo>
                    <a:pt x="29" y="4"/>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48" name="chenying0907 747"/>
            <p:cNvSpPr/>
            <p:nvPr/>
          </p:nvSpPr>
          <p:spPr bwMode="auto">
            <a:xfrm>
              <a:off x="2503488" y="3744913"/>
              <a:ext cx="23813" cy="33338"/>
            </a:xfrm>
            <a:custGeom>
              <a:avLst/>
              <a:gdLst/>
              <a:ahLst/>
              <a:cxnLst>
                <a:cxn ang="0">
                  <a:pos x="47" y="3"/>
                </a:cxn>
                <a:cxn ang="0">
                  <a:pos x="47" y="3"/>
                </a:cxn>
                <a:cxn ang="0">
                  <a:pos x="35" y="21"/>
                </a:cxn>
                <a:cxn ang="0">
                  <a:pos x="23" y="38"/>
                </a:cxn>
                <a:cxn ang="0">
                  <a:pos x="23" y="38"/>
                </a:cxn>
                <a:cxn ang="0">
                  <a:pos x="11" y="58"/>
                </a:cxn>
                <a:cxn ang="0">
                  <a:pos x="1" y="77"/>
                </a:cxn>
                <a:cxn ang="0">
                  <a:pos x="1" y="77"/>
                </a:cxn>
                <a:cxn ang="0">
                  <a:pos x="0" y="80"/>
                </a:cxn>
                <a:cxn ang="0">
                  <a:pos x="0" y="81"/>
                </a:cxn>
                <a:cxn ang="0">
                  <a:pos x="2" y="85"/>
                </a:cxn>
                <a:cxn ang="0">
                  <a:pos x="6" y="85"/>
                </a:cxn>
                <a:cxn ang="0">
                  <a:pos x="9" y="85"/>
                </a:cxn>
                <a:cxn ang="0">
                  <a:pos x="10" y="83"/>
                </a:cxn>
                <a:cxn ang="0">
                  <a:pos x="10" y="83"/>
                </a:cxn>
                <a:cxn ang="0">
                  <a:pos x="22" y="62"/>
                </a:cxn>
                <a:cxn ang="0">
                  <a:pos x="28" y="51"/>
                </a:cxn>
                <a:cxn ang="0">
                  <a:pos x="35" y="42"/>
                </a:cxn>
                <a:cxn ang="0">
                  <a:pos x="35" y="42"/>
                </a:cxn>
                <a:cxn ang="0">
                  <a:pos x="47" y="26"/>
                </a:cxn>
                <a:cxn ang="0">
                  <a:pos x="56" y="9"/>
                </a:cxn>
                <a:cxn ang="0">
                  <a:pos x="56" y="9"/>
                </a:cxn>
                <a:cxn ang="0">
                  <a:pos x="57" y="7"/>
                </a:cxn>
                <a:cxn ang="0">
                  <a:pos x="56" y="4"/>
                </a:cxn>
                <a:cxn ang="0">
                  <a:pos x="53" y="2"/>
                </a:cxn>
                <a:cxn ang="0">
                  <a:pos x="49" y="0"/>
                </a:cxn>
                <a:cxn ang="0">
                  <a:pos x="48" y="2"/>
                </a:cxn>
                <a:cxn ang="0">
                  <a:pos x="47" y="3"/>
                </a:cxn>
                <a:cxn ang="0">
                  <a:pos x="47" y="3"/>
                </a:cxn>
              </a:cxnLst>
              <a:rect l="0" t="0" r="r" b="b"/>
              <a:pathLst>
                <a:path w="57" h="85">
                  <a:moveTo>
                    <a:pt x="47" y="3"/>
                  </a:moveTo>
                  <a:lnTo>
                    <a:pt x="47" y="3"/>
                  </a:lnTo>
                  <a:lnTo>
                    <a:pt x="35" y="21"/>
                  </a:lnTo>
                  <a:lnTo>
                    <a:pt x="23" y="38"/>
                  </a:lnTo>
                  <a:lnTo>
                    <a:pt x="23" y="38"/>
                  </a:lnTo>
                  <a:lnTo>
                    <a:pt x="11" y="58"/>
                  </a:lnTo>
                  <a:lnTo>
                    <a:pt x="1" y="77"/>
                  </a:lnTo>
                  <a:lnTo>
                    <a:pt x="1" y="77"/>
                  </a:lnTo>
                  <a:lnTo>
                    <a:pt x="0" y="80"/>
                  </a:lnTo>
                  <a:lnTo>
                    <a:pt x="0" y="81"/>
                  </a:lnTo>
                  <a:lnTo>
                    <a:pt x="2" y="85"/>
                  </a:lnTo>
                  <a:lnTo>
                    <a:pt x="6" y="85"/>
                  </a:lnTo>
                  <a:lnTo>
                    <a:pt x="9" y="85"/>
                  </a:lnTo>
                  <a:lnTo>
                    <a:pt x="10" y="83"/>
                  </a:lnTo>
                  <a:lnTo>
                    <a:pt x="10" y="83"/>
                  </a:lnTo>
                  <a:lnTo>
                    <a:pt x="22" y="62"/>
                  </a:lnTo>
                  <a:lnTo>
                    <a:pt x="28" y="51"/>
                  </a:lnTo>
                  <a:lnTo>
                    <a:pt x="35" y="42"/>
                  </a:lnTo>
                  <a:lnTo>
                    <a:pt x="35" y="42"/>
                  </a:lnTo>
                  <a:lnTo>
                    <a:pt x="47" y="26"/>
                  </a:lnTo>
                  <a:lnTo>
                    <a:pt x="56" y="9"/>
                  </a:lnTo>
                  <a:lnTo>
                    <a:pt x="56" y="9"/>
                  </a:lnTo>
                  <a:lnTo>
                    <a:pt x="57" y="7"/>
                  </a:lnTo>
                  <a:lnTo>
                    <a:pt x="56" y="4"/>
                  </a:lnTo>
                  <a:lnTo>
                    <a:pt x="53" y="2"/>
                  </a:lnTo>
                  <a:lnTo>
                    <a:pt x="49" y="0"/>
                  </a:lnTo>
                  <a:lnTo>
                    <a:pt x="48" y="2"/>
                  </a:lnTo>
                  <a:lnTo>
                    <a:pt x="47" y="3"/>
                  </a:lnTo>
                  <a:lnTo>
                    <a:pt x="47" y="3"/>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49" name="chenying0907 748"/>
            <p:cNvSpPr/>
            <p:nvPr/>
          </p:nvSpPr>
          <p:spPr bwMode="auto">
            <a:xfrm>
              <a:off x="2540001" y="3740150"/>
              <a:ext cx="17463" cy="31750"/>
            </a:xfrm>
            <a:custGeom>
              <a:avLst/>
              <a:gdLst/>
              <a:ahLst/>
              <a:cxnLst>
                <a:cxn ang="0">
                  <a:pos x="34" y="5"/>
                </a:cxn>
                <a:cxn ang="0">
                  <a:pos x="34" y="5"/>
                </a:cxn>
                <a:cxn ang="0">
                  <a:pos x="33" y="14"/>
                </a:cxn>
                <a:cxn ang="0">
                  <a:pos x="32" y="23"/>
                </a:cxn>
                <a:cxn ang="0">
                  <a:pos x="28" y="31"/>
                </a:cxn>
                <a:cxn ang="0">
                  <a:pos x="24" y="40"/>
                </a:cxn>
                <a:cxn ang="0">
                  <a:pos x="13" y="55"/>
                </a:cxn>
                <a:cxn ang="0">
                  <a:pos x="1" y="69"/>
                </a:cxn>
                <a:cxn ang="0">
                  <a:pos x="1" y="69"/>
                </a:cxn>
                <a:cxn ang="0">
                  <a:pos x="0" y="72"/>
                </a:cxn>
                <a:cxn ang="0">
                  <a:pos x="0" y="73"/>
                </a:cxn>
                <a:cxn ang="0">
                  <a:pos x="1" y="77"/>
                </a:cxn>
                <a:cxn ang="0">
                  <a:pos x="5" y="80"/>
                </a:cxn>
                <a:cxn ang="0">
                  <a:pos x="8" y="78"/>
                </a:cxn>
                <a:cxn ang="0">
                  <a:pos x="9" y="77"/>
                </a:cxn>
                <a:cxn ang="0">
                  <a:pos x="9" y="77"/>
                </a:cxn>
                <a:cxn ang="0">
                  <a:pos x="24" y="61"/>
                </a:cxn>
                <a:cxn ang="0">
                  <a:pos x="29" y="53"/>
                </a:cxn>
                <a:cxn ang="0">
                  <a:pos x="34" y="44"/>
                </a:cxn>
                <a:cxn ang="0">
                  <a:pos x="39" y="35"/>
                </a:cxn>
                <a:cxn ang="0">
                  <a:pos x="42" y="25"/>
                </a:cxn>
                <a:cxn ang="0">
                  <a:pos x="45" y="15"/>
                </a:cxn>
                <a:cxn ang="0">
                  <a:pos x="46" y="5"/>
                </a:cxn>
                <a:cxn ang="0">
                  <a:pos x="46" y="5"/>
                </a:cxn>
                <a:cxn ang="0">
                  <a:pos x="46" y="2"/>
                </a:cxn>
                <a:cxn ang="0">
                  <a:pos x="45" y="1"/>
                </a:cxn>
                <a:cxn ang="0">
                  <a:pos x="41" y="0"/>
                </a:cxn>
                <a:cxn ang="0">
                  <a:pos x="37" y="1"/>
                </a:cxn>
                <a:cxn ang="0">
                  <a:pos x="35" y="2"/>
                </a:cxn>
                <a:cxn ang="0">
                  <a:pos x="34" y="5"/>
                </a:cxn>
                <a:cxn ang="0">
                  <a:pos x="34" y="5"/>
                </a:cxn>
              </a:cxnLst>
              <a:rect l="0" t="0" r="r" b="b"/>
              <a:pathLst>
                <a:path w="46" h="80">
                  <a:moveTo>
                    <a:pt x="34" y="5"/>
                  </a:moveTo>
                  <a:lnTo>
                    <a:pt x="34" y="5"/>
                  </a:lnTo>
                  <a:lnTo>
                    <a:pt x="33" y="14"/>
                  </a:lnTo>
                  <a:lnTo>
                    <a:pt x="32" y="23"/>
                  </a:lnTo>
                  <a:lnTo>
                    <a:pt x="28" y="31"/>
                  </a:lnTo>
                  <a:lnTo>
                    <a:pt x="24" y="40"/>
                  </a:lnTo>
                  <a:lnTo>
                    <a:pt x="13" y="55"/>
                  </a:lnTo>
                  <a:lnTo>
                    <a:pt x="1" y="69"/>
                  </a:lnTo>
                  <a:lnTo>
                    <a:pt x="1" y="69"/>
                  </a:lnTo>
                  <a:lnTo>
                    <a:pt x="0" y="72"/>
                  </a:lnTo>
                  <a:lnTo>
                    <a:pt x="0" y="73"/>
                  </a:lnTo>
                  <a:lnTo>
                    <a:pt x="1" y="77"/>
                  </a:lnTo>
                  <a:lnTo>
                    <a:pt x="5" y="80"/>
                  </a:lnTo>
                  <a:lnTo>
                    <a:pt x="8" y="78"/>
                  </a:lnTo>
                  <a:lnTo>
                    <a:pt x="9" y="77"/>
                  </a:lnTo>
                  <a:lnTo>
                    <a:pt x="9" y="77"/>
                  </a:lnTo>
                  <a:lnTo>
                    <a:pt x="24" y="61"/>
                  </a:lnTo>
                  <a:lnTo>
                    <a:pt x="29" y="53"/>
                  </a:lnTo>
                  <a:lnTo>
                    <a:pt x="34" y="44"/>
                  </a:lnTo>
                  <a:lnTo>
                    <a:pt x="39" y="35"/>
                  </a:lnTo>
                  <a:lnTo>
                    <a:pt x="42" y="25"/>
                  </a:lnTo>
                  <a:lnTo>
                    <a:pt x="45" y="15"/>
                  </a:lnTo>
                  <a:lnTo>
                    <a:pt x="46" y="5"/>
                  </a:lnTo>
                  <a:lnTo>
                    <a:pt x="46" y="5"/>
                  </a:lnTo>
                  <a:lnTo>
                    <a:pt x="46" y="2"/>
                  </a:lnTo>
                  <a:lnTo>
                    <a:pt x="45" y="1"/>
                  </a:lnTo>
                  <a:lnTo>
                    <a:pt x="41" y="0"/>
                  </a:lnTo>
                  <a:lnTo>
                    <a:pt x="37" y="1"/>
                  </a:lnTo>
                  <a:lnTo>
                    <a:pt x="35" y="2"/>
                  </a:lnTo>
                  <a:lnTo>
                    <a:pt x="34" y="5"/>
                  </a:lnTo>
                  <a:lnTo>
                    <a:pt x="34" y="5"/>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50" name="chenying0907 749"/>
            <p:cNvSpPr/>
            <p:nvPr/>
          </p:nvSpPr>
          <p:spPr bwMode="auto">
            <a:xfrm>
              <a:off x="2581276" y="3740150"/>
              <a:ext cx="15875" cy="31750"/>
            </a:xfrm>
            <a:custGeom>
              <a:avLst/>
              <a:gdLst/>
              <a:ahLst/>
              <a:cxnLst>
                <a:cxn ang="0">
                  <a:pos x="29" y="6"/>
                </a:cxn>
                <a:cxn ang="0">
                  <a:pos x="29" y="6"/>
                </a:cxn>
                <a:cxn ang="0">
                  <a:pos x="28" y="10"/>
                </a:cxn>
                <a:cxn ang="0">
                  <a:pos x="26" y="12"/>
                </a:cxn>
                <a:cxn ang="0">
                  <a:pos x="21" y="20"/>
                </a:cxn>
                <a:cxn ang="0">
                  <a:pos x="21" y="20"/>
                </a:cxn>
                <a:cxn ang="0">
                  <a:pos x="17" y="28"/>
                </a:cxn>
                <a:cxn ang="0">
                  <a:pos x="13" y="36"/>
                </a:cxn>
                <a:cxn ang="0">
                  <a:pos x="13" y="36"/>
                </a:cxn>
                <a:cxn ang="0">
                  <a:pos x="9" y="45"/>
                </a:cxn>
                <a:cxn ang="0">
                  <a:pos x="5" y="55"/>
                </a:cxn>
                <a:cxn ang="0">
                  <a:pos x="3" y="65"/>
                </a:cxn>
                <a:cxn ang="0">
                  <a:pos x="0" y="75"/>
                </a:cxn>
                <a:cxn ang="0">
                  <a:pos x="0" y="75"/>
                </a:cxn>
                <a:cxn ang="0">
                  <a:pos x="1" y="78"/>
                </a:cxn>
                <a:cxn ang="0">
                  <a:pos x="3" y="79"/>
                </a:cxn>
                <a:cxn ang="0">
                  <a:pos x="7" y="80"/>
                </a:cxn>
                <a:cxn ang="0">
                  <a:pos x="11" y="79"/>
                </a:cxn>
                <a:cxn ang="0">
                  <a:pos x="12" y="78"/>
                </a:cxn>
                <a:cxn ang="0">
                  <a:pos x="12" y="75"/>
                </a:cxn>
                <a:cxn ang="0">
                  <a:pos x="12" y="75"/>
                </a:cxn>
                <a:cxn ang="0">
                  <a:pos x="15" y="63"/>
                </a:cxn>
                <a:cxn ang="0">
                  <a:pos x="18" y="53"/>
                </a:cxn>
                <a:cxn ang="0">
                  <a:pos x="29" y="32"/>
                </a:cxn>
                <a:cxn ang="0">
                  <a:pos x="29" y="32"/>
                </a:cxn>
                <a:cxn ang="0">
                  <a:pos x="35" y="20"/>
                </a:cxn>
                <a:cxn ang="0">
                  <a:pos x="38" y="15"/>
                </a:cxn>
                <a:cxn ang="0">
                  <a:pos x="41" y="8"/>
                </a:cxn>
                <a:cxn ang="0">
                  <a:pos x="41" y="8"/>
                </a:cxn>
                <a:cxn ang="0">
                  <a:pos x="41" y="6"/>
                </a:cxn>
                <a:cxn ang="0">
                  <a:pos x="39" y="3"/>
                </a:cxn>
                <a:cxn ang="0">
                  <a:pos x="35" y="2"/>
                </a:cxn>
                <a:cxn ang="0">
                  <a:pos x="34" y="0"/>
                </a:cxn>
                <a:cxn ang="0">
                  <a:pos x="32" y="2"/>
                </a:cxn>
                <a:cxn ang="0">
                  <a:pos x="30" y="3"/>
                </a:cxn>
                <a:cxn ang="0">
                  <a:pos x="29" y="6"/>
                </a:cxn>
                <a:cxn ang="0">
                  <a:pos x="29" y="6"/>
                </a:cxn>
              </a:cxnLst>
              <a:rect l="0" t="0" r="r" b="b"/>
              <a:pathLst>
                <a:path w="41" h="80">
                  <a:moveTo>
                    <a:pt x="29" y="6"/>
                  </a:moveTo>
                  <a:lnTo>
                    <a:pt x="29" y="6"/>
                  </a:lnTo>
                  <a:lnTo>
                    <a:pt x="28" y="10"/>
                  </a:lnTo>
                  <a:lnTo>
                    <a:pt x="26" y="12"/>
                  </a:lnTo>
                  <a:lnTo>
                    <a:pt x="21" y="20"/>
                  </a:lnTo>
                  <a:lnTo>
                    <a:pt x="21" y="20"/>
                  </a:lnTo>
                  <a:lnTo>
                    <a:pt x="17" y="28"/>
                  </a:lnTo>
                  <a:lnTo>
                    <a:pt x="13" y="36"/>
                  </a:lnTo>
                  <a:lnTo>
                    <a:pt x="13" y="36"/>
                  </a:lnTo>
                  <a:lnTo>
                    <a:pt x="9" y="45"/>
                  </a:lnTo>
                  <a:lnTo>
                    <a:pt x="5" y="55"/>
                  </a:lnTo>
                  <a:lnTo>
                    <a:pt x="3" y="65"/>
                  </a:lnTo>
                  <a:lnTo>
                    <a:pt x="0" y="75"/>
                  </a:lnTo>
                  <a:lnTo>
                    <a:pt x="0" y="75"/>
                  </a:lnTo>
                  <a:lnTo>
                    <a:pt x="1" y="78"/>
                  </a:lnTo>
                  <a:lnTo>
                    <a:pt x="3" y="79"/>
                  </a:lnTo>
                  <a:lnTo>
                    <a:pt x="7" y="80"/>
                  </a:lnTo>
                  <a:lnTo>
                    <a:pt x="11" y="79"/>
                  </a:lnTo>
                  <a:lnTo>
                    <a:pt x="12" y="78"/>
                  </a:lnTo>
                  <a:lnTo>
                    <a:pt x="12" y="75"/>
                  </a:lnTo>
                  <a:lnTo>
                    <a:pt x="12" y="75"/>
                  </a:lnTo>
                  <a:lnTo>
                    <a:pt x="15" y="63"/>
                  </a:lnTo>
                  <a:lnTo>
                    <a:pt x="18" y="53"/>
                  </a:lnTo>
                  <a:lnTo>
                    <a:pt x="29" y="32"/>
                  </a:lnTo>
                  <a:lnTo>
                    <a:pt x="29" y="32"/>
                  </a:lnTo>
                  <a:lnTo>
                    <a:pt x="35" y="20"/>
                  </a:lnTo>
                  <a:lnTo>
                    <a:pt x="38" y="15"/>
                  </a:lnTo>
                  <a:lnTo>
                    <a:pt x="41" y="8"/>
                  </a:lnTo>
                  <a:lnTo>
                    <a:pt x="41" y="8"/>
                  </a:lnTo>
                  <a:lnTo>
                    <a:pt x="41" y="6"/>
                  </a:lnTo>
                  <a:lnTo>
                    <a:pt x="39" y="3"/>
                  </a:lnTo>
                  <a:lnTo>
                    <a:pt x="35" y="2"/>
                  </a:lnTo>
                  <a:lnTo>
                    <a:pt x="34" y="0"/>
                  </a:lnTo>
                  <a:lnTo>
                    <a:pt x="32" y="2"/>
                  </a:lnTo>
                  <a:lnTo>
                    <a:pt x="30" y="3"/>
                  </a:lnTo>
                  <a:lnTo>
                    <a:pt x="29" y="6"/>
                  </a:lnTo>
                  <a:lnTo>
                    <a:pt x="29" y="6"/>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51" name="chenying0907 750"/>
            <p:cNvSpPr/>
            <p:nvPr/>
          </p:nvSpPr>
          <p:spPr bwMode="auto">
            <a:xfrm>
              <a:off x="2609851" y="3741738"/>
              <a:ext cx="23813" cy="34925"/>
            </a:xfrm>
            <a:custGeom>
              <a:avLst/>
              <a:gdLst/>
              <a:ahLst/>
              <a:cxnLst>
                <a:cxn ang="0">
                  <a:pos x="47" y="1"/>
                </a:cxn>
                <a:cxn ang="0">
                  <a:pos x="47" y="1"/>
                </a:cxn>
                <a:cxn ang="0">
                  <a:pos x="40" y="12"/>
                </a:cxn>
                <a:cxn ang="0">
                  <a:pos x="34" y="24"/>
                </a:cxn>
                <a:cxn ang="0">
                  <a:pos x="29" y="34"/>
                </a:cxn>
                <a:cxn ang="0">
                  <a:pos x="21" y="46"/>
                </a:cxn>
                <a:cxn ang="0">
                  <a:pos x="21" y="46"/>
                </a:cxn>
                <a:cxn ang="0">
                  <a:pos x="10" y="60"/>
                </a:cxn>
                <a:cxn ang="0">
                  <a:pos x="1" y="77"/>
                </a:cxn>
                <a:cxn ang="0">
                  <a:pos x="1" y="77"/>
                </a:cxn>
                <a:cxn ang="0">
                  <a:pos x="0" y="78"/>
                </a:cxn>
                <a:cxn ang="0">
                  <a:pos x="0" y="81"/>
                </a:cxn>
                <a:cxn ang="0">
                  <a:pos x="2" y="84"/>
                </a:cxn>
                <a:cxn ang="0">
                  <a:pos x="8" y="85"/>
                </a:cxn>
                <a:cxn ang="0">
                  <a:pos x="9" y="84"/>
                </a:cxn>
                <a:cxn ang="0">
                  <a:pos x="10" y="82"/>
                </a:cxn>
                <a:cxn ang="0">
                  <a:pos x="10" y="82"/>
                </a:cxn>
                <a:cxn ang="0">
                  <a:pos x="29" y="55"/>
                </a:cxn>
                <a:cxn ang="0">
                  <a:pos x="29" y="55"/>
                </a:cxn>
                <a:cxn ang="0">
                  <a:pos x="35" y="44"/>
                </a:cxn>
                <a:cxn ang="0">
                  <a:pos x="40" y="31"/>
                </a:cxn>
                <a:cxn ang="0">
                  <a:pos x="47" y="20"/>
                </a:cxn>
                <a:cxn ang="0">
                  <a:pos x="56" y="9"/>
                </a:cxn>
                <a:cxn ang="0">
                  <a:pos x="56" y="9"/>
                </a:cxn>
                <a:cxn ang="0">
                  <a:pos x="57" y="8"/>
                </a:cxn>
                <a:cxn ang="0">
                  <a:pos x="57" y="5"/>
                </a:cxn>
                <a:cxn ang="0">
                  <a:pos x="55" y="1"/>
                </a:cxn>
                <a:cxn ang="0">
                  <a:pos x="52" y="0"/>
                </a:cxn>
                <a:cxn ang="0">
                  <a:pos x="49" y="0"/>
                </a:cxn>
                <a:cxn ang="0">
                  <a:pos x="47" y="1"/>
                </a:cxn>
                <a:cxn ang="0">
                  <a:pos x="47" y="1"/>
                </a:cxn>
              </a:cxnLst>
              <a:rect l="0" t="0" r="r" b="b"/>
              <a:pathLst>
                <a:path w="57" h="85">
                  <a:moveTo>
                    <a:pt x="47" y="1"/>
                  </a:moveTo>
                  <a:lnTo>
                    <a:pt x="47" y="1"/>
                  </a:lnTo>
                  <a:lnTo>
                    <a:pt x="40" y="12"/>
                  </a:lnTo>
                  <a:lnTo>
                    <a:pt x="34" y="24"/>
                  </a:lnTo>
                  <a:lnTo>
                    <a:pt x="29" y="34"/>
                  </a:lnTo>
                  <a:lnTo>
                    <a:pt x="21" y="46"/>
                  </a:lnTo>
                  <a:lnTo>
                    <a:pt x="21" y="46"/>
                  </a:lnTo>
                  <a:lnTo>
                    <a:pt x="10" y="60"/>
                  </a:lnTo>
                  <a:lnTo>
                    <a:pt x="1" y="77"/>
                  </a:lnTo>
                  <a:lnTo>
                    <a:pt x="1" y="77"/>
                  </a:lnTo>
                  <a:lnTo>
                    <a:pt x="0" y="78"/>
                  </a:lnTo>
                  <a:lnTo>
                    <a:pt x="0" y="81"/>
                  </a:lnTo>
                  <a:lnTo>
                    <a:pt x="2" y="84"/>
                  </a:lnTo>
                  <a:lnTo>
                    <a:pt x="8" y="85"/>
                  </a:lnTo>
                  <a:lnTo>
                    <a:pt x="9" y="84"/>
                  </a:lnTo>
                  <a:lnTo>
                    <a:pt x="10" y="82"/>
                  </a:lnTo>
                  <a:lnTo>
                    <a:pt x="10" y="82"/>
                  </a:lnTo>
                  <a:lnTo>
                    <a:pt x="29" y="55"/>
                  </a:lnTo>
                  <a:lnTo>
                    <a:pt x="29" y="55"/>
                  </a:lnTo>
                  <a:lnTo>
                    <a:pt x="35" y="44"/>
                  </a:lnTo>
                  <a:lnTo>
                    <a:pt x="40" y="31"/>
                  </a:lnTo>
                  <a:lnTo>
                    <a:pt x="47" y="20"/>
                  </a:lnTo>
                  <a:lnTo>
                    <a:pt x="56" y="9"/>
                  </a:lnTo>
                  <a:lnTo>
                    <a:pt x="56" y="9"/>
                  </a:lnTo>
                  <a:lnTo>
                    <a:pt x="57" y="8"/>
                  </a:lnTo>
                  <a:lnTo>
                    <a:pt x="57" y="5"/>
                  </a:lnTo>
                  <a:lnTo>
                    <a:pt x="55" y="1"/>
                  </a:lnTo>
                  <a:lnTo>
                    <a:pt x="52" y="0"/>
                  </a:lnTo>
                  <a:lnTo>
                    <a:pt x="49" y="0"/>
                  </a:lnTo>
                  <a:lnTo>
                    <a:pt x="47" y="1"/>
                  </a:lnTo>
                  <a:lnTo>
                    <a:pt x="47" y="1"/>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52" name="chenying0907 751"/>
            <p:cNvSpPr/>
            <p:nvPr/>
          </p:nvSpPr>
          <p:spPr bwMode="auto">
            <a:xfrm>
              <a:off x="2652713" y="3736975"/>
              <a:ext cx="15875" cy="34925"/>
            </a:xfrm>
            <a:custGeom>
              <a:avLst/>
              <a:gdLst/>
              <a:ahLst/>
              <a:cxnLst>
                <a:cxn ang="0">
                  <a:pos x="29" y="5"/>
                </a:cxn>
                <a:cxn ang="0">
                  <a:pos x="29" y="5"/>
                </a:cxn>
                <a:cxn ang="0">
                  <a:pos x="28" y="19"/>
                </a:cxn>
                <a:cxn ang="0">
                  <a:pos x="24" y="29"/>
                </a:cxn>
                <a:cxn ang="0">
                  <a:pos x="20" y="41"/>
                </a:cxn>
                <a:cxn ang="0">
                  <a:pos x="15" y="51"/>
                </a:cxn>
                <a:cxn ang="0">
                  <a:pos x="15" y="51"/>
                </a:cxn>
                <a:cxn ang="0">
                  <a:pos x="9" y="59"/>
                </a:cxn>
                <a:cxn ang="0">
                  <a:pos x="4" y="66"/>
                </a:cxn>
                <a:cxn ang="0">
                  <a:pos x="4" y="66"/>
                </a:cxn>
                <a:cxn ang="0">
                  <a:pos x="2" y="72"/>
                </a:cxn>
                <a:cxn ang="0">
                  <a:pos x="0" y="80"/>
                </a:cxn>
                <a:cxn ang="0">
                  <a:pos x="0" y="80"/>
                </a:cxn>
                <a:cxn ang="0">
                  <a:pos x="0" y="83"/>
                </a:cxn>
                <a:cxn ang="0">
                  <a:pos x="2" y="84"/>
                </a:cxn>
                <a:cxn ang="0">
                  <a:pos x="4" y="85"/>
                </a:cxn>
                <a:cxn ang="0">
                  <a:pos x="6" y="85"/>
                </a:cxn>
                <a:cxn ang="0">
                  <a:pos x="9" y="84"/>
                </a:cxn>
                <a:cxn ang="0">
                  <a:pos x="11" y="83"/>
                </a:cxn>
                <a:cxn ang="0">
                  <a:pos x="12" y="80"/>
                </a:cxn>
                <a:cxn ang="0">
                  <a:pos x="12" y="80"/>
                </a:cxn>
                <a:cxn ang="0">
                  <a:pos x="13" y="73"/>
                </a:cxn>
                <a:cxn ang="0">
                  <a:pos x="16" y="70"/>
                </a:cxn>
                <a:cxn ang="0">
                  <a:pos x="20" y="66"/>
                </a:cxn>
                <a:cxn ang="0">
                  <a:pos x="23" y="60"/>
                </a:cxn>
                <a:cxn ang="0">
                  <a:pos x="23" y="60"/>
                </a:cxn>
                <a:cxn ang="0">
                  <a:pos x="30" y="43"/>
                </a:cxn>
                <a:cxn ang="0">
                  <a:pos x="30" y="43"/>
                </a:cxn>
                <a:cxn ang="0">
                  <a:pos x="37" y="25"/>
                </a:cxn>
                <a:cxn ang="0">
                  <a:pos x="40" y="16"/>
                </a:cxn>
                <a:cxn ang="0">
                  <a:pos x="41" y="5"/>
                </a:cxn>
                <a:cxn ang="0">
                  <a:pos x="41" y="5"/>
                </a:cxn>
                <a:cxn ang="0">
                  <a:pos x="40" y="4"/>
                </a:cxn>
                <a:cxn ang="0">
                  <a:pos x="38" y="2"/>
                </a:cxn>
                <a:cxn ang="0">
                  <a:pos x="36" y="0"/>
                </a:cxn>
                <a:cxn ang="0">
                  <a:pos x="30" y="2"/>
                </a:cxn>
                <a:cxn ang="0">
                  <a:pos x="29" y="4"/>
                </a:cxn>
                <a:cxn ang="0">
                  <a:pos x="29" y="5"/>
                </a:cxn>
                <a:cxn ang="0">
                  <a:pos x="29" y="5"/>
                </a:cxn>
              </a:cxnLst>
              <a:rect l="0" t="0" r="r" b="b"/>
              <a:pathLst>
                <a:path w="41" h="85">
                  <a:moveTo>
                    <a:pt x="29" y="5"/>
                  </a:moveTo>
                  <a:lnTo>
                    <a:pt x="29" y="5"/>
                  </a:lnTo>
                  <a:lnTo>
                    <a:pt x="28" y="19"/>
                  </a:lnTo>
                  <a:lnTo>
                    <a:pt x="24" y="29"/>
                  </a:lnTo>
                  <a:lnTo>
                    <a:pt x="20" y="41"/>
                  </a:lnTo>
                  <a:lnTo>
                    <a:pt x="15" y="51"/>
                  </a:lnTo>
                  <a:lnTo>
                    <a:pt x="15" y="51"/>
                  </a:lnTo>
                  <a:lnTo>
                    <a:pt x="9" y="59"/>
                  </a:lnTo>
                  <a:lnTo>
                    <a:pt x="4" y="66"/>
                  </a:lnTo>
                  <a:lnTo>
                    <a:pt x="4" y="66"/>
                  </a:lnTo>
                  <a:lnTo>
                    <a:pt x="2" y="72"/>
                  </a:lnTo>
                  <a:lnTo>
                    <a:pt x="0" y="80"/>
                  </a:lnTo>
                  <a:lnTo>
                    <a:pt x="0" y="80"/>
                  </a:lnTo>
                  <a:lnTo>
                    <a:pt x="0" y="83"/>
                  </a:lnTo>
                  <a:lnTo>
                    <a:pt x="2" y="84"/>
                  </a:lnTo>
                  <a:lnTo>
                    <a:pt x="4" y="85"/>
                  </a:lnTo>
                  <a:lnTo>
                    <a:pt x="6" y="85"/>
                  </a:lnTo>
                  <a:lnTo>
                    <a:pt x="9" y="84"/>
                  </a:lnTo>
                  <a:lnTo>
                    <a:pt x="11" y="83"/>
                  </a:lnTo>
                  <a:lnTo>
                    <a:pt x="12" y="80"/>
                  </a:lnTo>
                  <a:lnTo>
                    <a:pt x="12" y="80"/>
                  </a:lnTo>
                  <a:lnTo>
                    <a:pt x="13" y="73"/>
                  </a:lnTo>
                  <a:lnTo>
                    <a:pt x="16" y="70"/>
                  </a:lnTo>
                  <a:lnTo>
                    <a:pt x="20" y="66"/>
                  </a:lnTo>
                  <a:lnTo>
                    <a:pt x="23" y="60"/>
                  </a:lnTo>
                  <a:lnTo>
                    <a:pt x="23" y="60"/>
                  </a:lnTo>
                  <a:lnTo>
                    <a:pt x="30" y="43"/>
                  </a:lnTo>
                  <a:lnTo>
                    <a:pt x="30" y="43"/>
                  </a:lnTo>
                  <a:lnTo>
                    <a:pt x="37" y="25"/>
                  </a:lnTo>
                  <a:lnTo>
                    <a:pt x="40" y="16"/>
                  </a:lnTo>
                  <a:lnTo>
                    <a:pt x="41" y="5"/>
                  </a:lnTo>
                  <a:lnTo>
                    <a:pt x="41" y="5"/>
                  </a:lnTo>
                  <a:lnTo>
                    <a:pt x="40" y="4"/>
                  </a:lnTo>
                  <a:lnTo>
                    <a:pt x="38" y="2"/>
                  </a:lnTo>
                  <a:lnTo>
                    <a:pt x="36" y="0"/>
                  </a:lnTo>
                  <a:lnTo>
                    <a:pt x="30" y="2"/>
                  </a:lnTo>
                  <a:lnTo>
                    <a:pt x="29" y="4"/>
                  </a:lnTo>
                  <a:lnTo>
                    <a:pt x="29" y="5"/>
                  </a:lnTo>
                  <a:lnTo>
                    <a:pt x="29" y="5"/>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53" name="chenying0907 752"/>
            <p:cNvSpPr/>
            <p:nvPr/>
          </p:nvSpPr>
          <p:spPr bwMode="auto">
            <a:xfrm>
              <a:off x="2692401" y="3741738"/>
              <a:ext cx="11113" cy="31750"/>
            </a:xfrm>
            <a:custGeom>
              <a:avLst/>
              <a:gdLst/>
              <a:ahLst/>
              <a:cxnLst>
                <a:cxn ang="0">
                  <a:pos x="17" y="5"/>
                </a:cxn>
                <a:cxn ang="0">
                  <a:pos x="17" y="5"/>
                </a:cxn>
                <a:cxn ang="0">
                  <a:pos x="16" y="22"/>
                </a:cxn>
                <a:cxn ang="0">
                  <a:pos x="12" y="39"/>
                </a:cxn>
                <a:cxn ang="0">
                  <a:pos x="0" y="72"/>
                </a:cxn>
                <a:cxn ang="0">
                  <a:pos x="0" y="72"/>
                </a:cxn>
                <a:cxn ang="0">
                  <a:pos x="0" y="75"/>
                </a:cxn>
                <a:cxn ang="0">
                  <a:pos x="1" y="77"/>
                </a:cxn>
                <a:cxn ang="0">
                  <a:pos x="4" y="80"/>
                </a:cxn>
                <a:cxn ang="0">
                  <a:pos x="9" y="78"/>
                </a:cxn>
                <a:cxn ang="0">
                  <a:pos x="11" y="77"/>
                </a:cxn>
                <a:cxn ang="0">
                  <a:pos x="12" y="76"/>
                </a:cxn>
                <a:cxn ang="0">
                  <a:pos x="12" y="76"/>
                </a:cxn>
                <a:cxn ang="0">
                  <a:pos x="24" y="41"/>
                </a:cxn>
                <a:cxn ang="0">
                  <a:pos x="28" y="24"/>
                </a:cxn>
                <a:cxn ang="0">
                  <a:pos x="29" y="5"/>
                </a:cxn>
                <a:cxn ang="0">
                  <a:pos x="29" y="5"/>
                </a:cxn>
                <a:cxn ang="0">
                  <a:pos x="29" y="3"/>
                </a:cxn>
                <a:cxn ang="0">
                  <a:pos x="28" y="1"/>
                </a:cxn>
                <a:cxn ang="0">
                  <a:pos x="24" y="0"/>
                </a:cxn>
                <a:cxn ang="0">
                  <a:pos x="20" y="1"/>
                </a:cxn>
                <a:cxn ang="0">
                  <a:pos x="18" y="3"/>
                </a:cxn>
                <a:cxn ang="0">
                  <a:pos x="17" y="5"/>
                </a:cxn>
                <a:cxn ang="0">
                  <a:pos x="17" y="5"/>
                </a:cxn>
              </a:cxnLst>
              <a:rect l="0" t="0" r="r" b="b"/>
              <a:pathLst>
                <a:path w="29" h="80">
                  <a:moveTo>
                    <a:pt x="17" y="5"/>
                  </a:moveTo>
                  <a:lnTo>
                    <a:pt x="17" y="5"/>
                  </a:lnTo>
                  <a:lnTo>
                    <a:pt x="16" y="22"/>
                  </a:lnTo>
                  <a:lnTo>
                    <a:pt x="12" y="39"/>
                  </a:lnTo>
                  <a:lnTo>
                    <a:pt x="0" y="72"/>
                  </a:lnTo>
                  <a:lnTo>
                    <a:pt x="0" y="72"/>
                  </a:lnTo>
                  <a:lnTo>
                    <a:pt x="0" y="75"/>
                  </a:lnTo>
                  <a:lnTo>
                    <a:pt x="1" y="77"/>
                  </a:lnTo>
                  <a:lnTo>
                    <a:pt x="4" y="80"/>
                  </a:lnTo>
                  <a:lnTo>
                    <a:pt x="9" y="78"/>
                  </a:lnTo>
                  <a:lnTo>
                    <a:pt x="11" y="77"/>
                  </a:lnTo>
                  <a:lnTo>
                    <a:pt x="12" y="76"/>
                  </a:lnTo>
                  <a:lnTo>
                    <a:pt x="12" y="76"/>
                  </a:lnTo>
                  <a:lnTo>
                    <a:pt x="24" y="41"/>
                  </a:lnTo>
                  <a:lnTo>
                    <a:pt x="28" y="24"/>
                  </a:lnTo>
                  <a:lnTo>
                    <a:pt x="29" y="5"/>
                  </a:lnTo>
                  <a:lnTo>
                    <a:pt x="29" y="5"/>
                  </a:lnTo>
                  <a:lnTo>
                    <a:pt x="29" y="3"/>
                  </a:lnTo>
                  <a:lnTo>
                    <a:pt x="28" y="1"/>
                  </a:lnTo>
                  <a:lnTo>
                    <a:pt x="24" y="0"/>
                  </a:lnTo>
                  <a:lnTo>
                    <a:pt x="20" y="1"/>
                  </a:lnTo>
                  <a:lnTo>
                    <a:pt x="18" y="3"/>
                  </a:lnTo>
                  <a:lnTo>
                    <a:pt x="17" y="5"/>
                  </a:lnTo>
                  <a:lnTo>
                    <a:pt x="17" y="5"/>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54" name="chenying0907 753"/>
            <p:cNvSpPr/>
            <p:nvPr/>
          </p:nvSpPr>
          <p:spPr bwMode="auto">
            <a:xfrm>
              <a:off x="2730501" y="3740150"/>
              <a:ext cx="15875" cy="33338"/>
            </a:xfrm>
            <a:custGeom>
              <a:avLst/>
              <a:gdLst/>
              <a:ahLst/>
              <a:cxnLst>
                <a:cxn ang="0">
                  <a:pos x="28" y="5"/>
                </a:cxn>
                <a:cxn ang="0">
                  <a:pos x="28" y="5"/>
                </a:cxn>
                <a:cxn ang="0">
                  <a:pos x="28" y="14"/>
                </a:cxn>
                <a:cxn ang="0">
                  <a:pos x="25" y="23"/>
                </a:cxn>
                <a:cxn ang="0">
                  <a:pos x="22" y="32"/>
                </a:cxn>
                <a:cxn ang="0">
                  <a:pos x="19" y="42"/>
                </a:cxn>
                <a:cxn ang="0">
                  <a:pos x="9" y="59"/>
                </a:cxn>
                <a:cxn ang="0">
                  <a:pos x="0" y="76"/>
                </a:cxn>
                <a:cxn ang="0">
                  <a:pos x="0" y="76"/>
                </a:cxn>
                <a:cxn ang="0">
                  <a:pos x="0" y="78"/>
                </a:cxn>
                <a:cxn ang="0">
                  <a:pos x="0" y="81"/>
                </a:cxn>
                <a:cxn ang="0">
                  <a:pos x="3" y="83"/>
                </a:cxn>
                <a:cxn ang="0">
                  <a:pos x="7" y="85"/>
                </a:cxn>
                <a:cxn ang="0">
                  <a:pos x="9" y="83"/>
                </a:cxn>
                <a:cxn ang="0">
                  <a:pos x="11" y="82"/>
                </a:cxn>
                <a:cxn ang="0">
                  <a:pos x="11" y="82"/>
                </a:cxn>
                <a:cxn ang="0">
                  <a:pos x="20" y="64"/>
                </a:cxn>
                <a:cxn ang="0">
                  <a:pos x="29" y="44"/>
                </a:cxn>
                <a:cxn ang="0">
                  <a:pos x="33" y="35"/>
                </a:cxn>
                <a:cxn ang="0">
                  <a:pos x="37" y="26"/>
                </a:cxn>
                <a:cxn ang="0">
                  <a:pos x="38" y="15"/>
                </a:cxn>
                <a:cxn ang="0">
                  <a:pos x="39" y="5"/>
                </a:cxn>
                <a:cxn ang="0">
                  <a:pos x="39" y="5"/>
                </a:cxn>
                <a:cxn ang="0">
                  <a:pos x="39" y="2"/>
                </a:cxn>
                <a:cxn ang="0">
                  <a:pos x="38" y="1"/>
                </a:cxn>
                <a:cxn ang="0">
                  <a:pos x="34" y="0"/>
                </a:cxn>
                <a:cxn ang="0">
                  <a:pos x="30" y="1"/>
                </a:cxn>
                <a:cxn ang="0">
                  <a:pos x="29" y="2"/>
                </a:cxn>
                <a:cxn ang="0">
                  <a:pos x="28" y="5"/>
                </a:cxn>
                <a:cxn ang="0">
                  <a:pos x="28" y="5"/>
                </a:cxn>
              </a:cxnLst>
              <a:rect l="0" t="0" r="r" b="b"/>
              <a:pathLst>
                <a:path w="39" h="85">
                  <a:moveTo>
                    <a:pt x="28" y="5"/>
                  </a:moveTo>
                  <a:lnTo>
                    <a:pt x="28" y="5"/>
                  </a:lnTo>
                  <a:lnTo>
                    <a:pt x="28" y="14"/>
                  </a:lnTo>
                  <a:lnTo>
                    <a:pt x="25" y="23"/>
                  </a:lnTo>
                  <a:lnTo>
                    <a:pt x="22" y="32"/>
                  </a:lnTo>
                  <a:lnTo>
                    <a:pt x="19" y="42"/>
                  </a:lnTo>
                  <a:lnTo>
                    <a:pt x="9" y="59"/>
                  </a:lnTo>
                  <a:lnTo>
                    <a:pt x="0" y="76"/>
                  </a:lnTo>
                  <a:lnTo>
                    <a:pt x="0" y="76"/>
                  </a:lnTo>
                  <a:lnTo>
                    <a:pt x="0" y="78"/>
                  </a:lnTo>
                  <a:lnTo>
                    <a:pt x="0" y="81"/>
                  </a:lnTo>
                  <a:lnTo>
                    <a:pt x="3" y="83"/>
                  </a:lnTo>
                  <a:lnTo>
                    <a:pt x="7" y="85"/>
                  </a:lnTo>
                  <a:lnTo>
                    <a:pt x="9" y="83"/>
                  </a:lnTo>
                  <a:lnTo>
                    <a:pt x="11" y="82"/>
                  </a:lnTo>
                  <a:lnTo>
                    <a:pt x="11" y="82"/>
                  </a:lnTo>
                  <a:lnTo>
                    <a:pt x="20" y="64"/>
                  </a:lnTo>
                  <a:lnTo>
                    <a:pt x="29" y="44"/>
                  </a:lnTo>
                  <a:lnTo>
                    <a:pt x="33" y="35"/>
                  </a:lnTo>
                  <a:lnTo>
                    <a:pt x="37" y="26"/>
                  </a:lnTo>
                  <a:lnTo>
                    <a:pt x="38" y="15"/>
                  </a:lnTo>
                  <a:lnTo>
                    <a:pt x="39" y="5"/>
                  </a:lnTo>
                  <a:lnTo>
                    <a:pt x="39" y="5"/>
                  </a:lnTo>
                  <a:lnTo>
                    <a:pt x="39" y="2"/>
                  </a:lnTo>
                  <a:lnTo>
                    <a:pt x="38" y="1"/>
                  </a:lnTo>
                  <a:lnTo>
                    <a:pt x="34" y="0"/>
                  </a:lnTo>
                  <a:lnTo>
                    <a:pt x="30" y="1"/>
                  </a:lnTo>
                  <a:lnTo>
                    <a:pt x="29" y="2"/>
                  </a:lnTo>
                  <a:lnTo>
                    <a:pt x="28" y="5"/>
                  </a:lnTo>
                  <a:lnTo>
                    <a:pt x="28" y="5"/>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55" name="chenying0907 754"/>
            <p:cNvSpPr/>
            <p:nvPr/>
          </p:nvSpPr>
          <p:spPr bwMode="auto">
            <a:xfrm>
              <a:off x="2205038" y="3208338"/>
              <a:ext cx="87313" cy="84138"/>
            </a:xfrm>
            <a:custGeom>
              <a:avLst/>
              <a:gdLst/>
              <a:ahLst/>
              <a:cxnLst>
                <a:cxn ang="0">
                  <a:pos x="213" y="1"/>
                </a:cxn>
                <a:cxn ang="0">
                  <a:pos x="213" y="1"/>
                </a:cxn>
                <a:cxn ang="0">
                  <a:pos x="185" y="29"/>
                </a:cxn>
                <a:cxn ang="0">
                  <a:pos x="154" y="55"/>
                </a:cxn>
                <a:cxn ang="0">
                  <a:pos x="126" y="81"/>
                </a:cxn>
                <a:cxn ang="0">
                  <a:pos x="113" y="95"/>
                </a:cxn>
                <a:cxn ang="0">
                  <a:pos x="98" y="110"/>
                </a:cxn>
                <a:cxn ang="0">
                  <a:pos x="98" y="110"/>
                </a:cxn>
                <a:cxn ang="0">
                  <a:pos x="86" y="122"/>
                </a:cxn>
                <a:cxn ang="0">
                  <a:pos x="73" y="133"/>
                </a:cxn>
                <a:cxn ang="0">
                  <a:pos x="47" y="157"/>
                </a:cxn>
                <a:cxn ang="0">
                  <a:pos x="34" y="167"/>
                </a:cxn>
                <a:cxn ang="0">
                  <a:pos x="21" y="180"/>
                </a:cxn>
                <a:cxn ang="0">
                  <a:pos x="11" y="194"/>
                </a:cxn>
                <a:cxn ang="0">
                  <a:pos x="1" y="208"/>
                </a:cxn>
                <a:cxn ang="0">
                  <a:pos x="1" y="208"/>
                </a:cxn>
                <a:cxn ang="0">
                  <a:pos x="0" y="211"/>
                </a:cxn>
                <a:cxn ang="0">
                  <a:pos x="0" y="212"/>
                </a:cxn>
                <a:cxn ang="0">
                  <a:pos x="3" y="216"/>
                </a:cxn>
                <a:cxn ang="0">
                  <a:pos x="7" y="216"/>
                </a:cxn>
                <a:cxn ang="0">
                  <a:pos x="9" y="216"/>
                </a:cxn>
                <a:cxn ang="0">
                  <a:pos x="11" y="213"/>
                </a:cxn>
                <a:cxn ang="0">
                  <a:pos x="11" y="213"/>
                </a:cxn>
                <a:cxn ang="0">
                  <a:pos x="20" y="200"/>
                </a:cxn>
                <a:cxn ang="0">
                  <a:pos x="30" y="187"/>
                </a:cxn>
                <a:cxn ang="0">
                  <a:pos x="42" y="174"/>
                </a:cxn>
                <a:cxn ang="0">
                  <a:pos x="54" y="162"/>
                </a:cxn>
                <a:cxn ang="0">
                  <a:pos x="81" y="139"/>
                </a:cxn>
                <a:cxn ang="0">
                  <a:pos x="107" y="118"/>
                </a:cxn>
                <a:cxn ang="0">
                  <a:pos x="107" y="118"/>
                </a:cxn>
                <a:cxn ang="0">
                  <a:pos x="120" y="106"/>
                </a:cxn>
                <a:cxn ang="0">
                  <a:pos x="132" y="93"/>
                </a:cxn>
                <a:cxn ang="0">
                  <a:pos x="145" y="80"/>
                </a:cxn>
                <a:cxn ang="0">
                  <a:pos x="158" y="67"/>
                </a:cxn>
                <a:cxn ang="0">
                  <a:pos x="158" y="67"/>
                </a:cxn>
                <a:cxn ang="0">
                  <a:pos x="190" y="38"/>
                </a:cxn>
                <a:cxn ang="0">
                  <a:pos x="221" y="9"/>
                </a:cxn>
                <a:cxn ang="0">
                  <a:pos x="221" y="9"/>
                </a:cxn>
                <a:cxn ang="0">
                  <a:pos x="222" y="8"/>
                </a:cxn>
                <a:cxn ang="0">
                  <a:pos x="222" y="5"/>
                </a:cxn>
                <a:cxn ang="0">
                  <a:pos x="221" y="1"/>
                </a:cxn>
                <a:cxn ang="0">
                  <a:pos x="217" y="0"/>
                </a:cxn>
                <a:cxn ang="0">
                  <a:pos x="215" y="0"/>
                </a:cxn>
                <a:cxn ang="0">
                  <a:pos x="213" y="1"/>
                </a:cxn>
                <a:cxn ang="0">
                  <a:pos x="213" y="1"/>
                </a:cxn>
              </a:cxnLst>
              <a:rect l="0" t="0" r="r" b="b"/>
              <a:pathLst>
                <a:path w="222" h="216">
                  <a:moveTo>
                    <a:pt x="213" y="1"/>
                  </a:moveTo>
                  <a:lnTo>
                    <a:pt x="213" y="1"/>
                  </a:lnTo>
                  <a:lnTo>
                    <a:pt x="185" y="29"/>
                  </a:lnTo>
                  <a:lnTo>
                    <a:pt x="154" y="55"/>
                  </a:lnTo>
                  <a:lnTo>
                    <a:pt x="126" y="81"/>
                  </a:lnTo>
                  <a:lnTo>
                    <a:pt x="113" y="95"/>
                  </a:lnTo>
                  <a:lnTo>
                    <a:pt x="98" y="110"/>
                  </a:lnTo>
                  <a:lnTo>
                    <a:pt x="98" y="110"/>
                  </a:lnTo>
                  <a:lnTo>
                    <a:pt x="86" y="122"/>
                  </a:lnTo>
                  <a:lnTo>
                    <a:pt x="73" y="133"/>
                  </a:lnTo>
                  <a:lnTo>
                    <a:pt x="47" y="157"/>
                  </a:lnTo>
                  <a:lnTo>
                    <a:pt x="34" y="167"/>
                  </a:lnTo>
                  <a:lnTo>
                    <a:pt x="21" y="180"/>
                  </a:lnTo>
                  <a:lnTo>
                    <a:pt x="11" y="194"/>
                  </a:lnTo>
                  <a:lnTo>
                    <a:pt x="1" y="208"/>
                  </a:lnTo>
                  <a:lnTo>
                    <a:pt x="1" y="208"/>
                  </a:lnTo>
                  <a:lnTo>
                    <a:pt x="0" y="211"/>
                  </a:lnTo>
                  <a:lnTo>
                    <a:pt x="0" y="212"/>
                  </a:lnTo>
                  <a:lnTo>
                    <a:pt x="3" y="216"/>
                  </a:lnTo>
                  <a:lnTo>
                    <a:pt x="7" y="216"/>
                  </a:lnTo>
                  <a:lnTo>
                    <a:pt x="9" y="216"/>
                  </a:lnTo>
                  <a:lnTo>
                    <a:pt x="11" y="213"/>
                  </a:lnTo>
                  <a:lnTo>
                    <a:pt x="11" y="213"/>
                  </a:lnTo>
                  <a:lnTo>
                    <a:pt x="20" y="200"/>
                  </a:lnTo>
                  <a:lnTo>
                    <a:pt x="30" y="187"/>
                  </a:lnTo>
                  <a:lnTo>
                    <a:pt x="42" y="174"/>
                  </a:lnTo>
                  <a:lnTo>
                    <a:pt x="54" y="162"/>
                  </a:lnTo>
                  <a:lnTo>
                    <a:pt x="81" y="139"/>
                  </a:lnTo>
                  <a:lnTo>
                    <a:pt x="107" y="118"/>
                  </a:lnTo>
                  <a:lnTo>
                    <a:pt x="107" y="118"/>
                  </a:lnTo>
                  <a:lnTo>
                    <a:pt x="120" y="106"/>
                  </a:lnTo>
                  <a:lnTo>
                    <a:pt x="132" y="93"/>
                  </a:lnTo>
                  <a:lnTo>
                    <a:pt x="145" y="80"/>
                  </a:lnTo>
                  <a:lnTo>
                    <a:pt x="158" y="67"/>
                  </a:lnTo>
                  <a:lnTo>
                    <a:pt x="158" y="67"/>
                  </a:lnTo>
                  <a:lnTo>
                    <a:pt x="190" y="38"/>
                  </a:lnTo>
                  <a:lnTo>
                    <a:pt x="221" y="9"/>
                  </a:lnTo>
                  <a:lnTo>
                    <a:pt x="221" y="9"/>
                  </a:lnTo>
                  <a:lnTo>
                    <a:pt x="222" y="8"/>
                  </a:lnTo>
                  <a:lnTo>
                    <a:pt x="222" y="5"/>
                  </a:lnTo>
                  <a:lnTo>
                    <a:pt x="221" y="1"/>
                  </a:lnTo>
                  <a:lnTo>
                    <a:pt x="217" y="0"/>
                  </a:lnTo>
                  <a:lnTo>
                    <a:pt x="215" y="0"/>
                  </a:lnTo>
                  <a:lnTo>
                    <a:pt x="213" y="1"/>
                  </a:lnTo>
                  <a:lnTo>
                    <a:pt x="213" y="1"/>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56" name="chenying0907 755"/>
            <p:cNvSpPr/>
            <p:nvPr/>
          </p:nvSpPr>
          <p:spPr bwMode="auto">
            <a:xfrm>
              <a:off x="2201863" y="3219450"/>
              <a:ext cx="152400" cy="155575"/>
            </a:xfrm>
            <a:custGeom>
              <a:avLst/>
              <a:gdLst/>
              <a:ahLst/>
              <a:cxnLst>
                <a:cxn ang="0">
                  <a:pos x="373" y="0"/>
                </a:cxn>
                <a:cxn ang="0">
                  <a:pos x="348" y="17"/>
                </a:cxn>
                <a:cxn ang="0">
                  <a:pos x="324" y="39"/>
                </a:cxn>
                <a:cxn ang="0">
                  <a:pos x="282" y="86"/>
                </a:cxn>
                <a:cxn ang="0">
                  <a:pos x="230" y="142"/>
                </a:cxn>
                <a:cxn ang="0">
                  <a:pos x="175" y="195"/>
                </a:cxn>
                <a:cxn ang="0">
                  <a:pos x="119" y="244"/>
                </a:cxn>
                <a:cxn ang="0">
                  <a:pos x="80" y="282"/>
                </a:cxn>
                <a:cxn ang="0">
                  <a:pos x="67" y="297"/>
                </a:cxn>
                <a:cxn ang="0">
                  <a:pos x="18" y="356"/>
                </a:cxn>
                <a:cxn ang="0">
                  <a:pos x="1" y="378"/>
                </a:cxn>
                <a:cxn ang="0">
                  <a:pos x="0" y="387"/>
                </a:cxn>
                <a:cxn ang="0">
                  <a:pos x="0" y="390"/>
                </a:cxn>
                <a:cxn ang="0">
                  <a:pos x="5" y="393"/>
                </a:cxn>
                <a:cxn ang="0">
                  <a:pos x="10" y="390"/>
                </a:cxn>
                <a:cxn ang="0">
                  <a:pos x="10" y="387"/>
                </a:cxn>
                <a:cxn ang="0">
                  <a:pos x="14" y="375"/>
                </a:cxn>
                <a:cxn ang="0">
                  <a:pos x="37" y="350"/>
                </a:cxn>
                <a:cxn ang="0">
                  <a:pos x="44" y="341"/>
                </a:cxn>
                <a:cxn ang="0">
                  <a:pos x="69" y="311"/>
                </a:cxn>
                <a:cxn ang="0">
                  <a:pos x="95" y="282"/>
                </a:cxn>
                <a:cxn ang="0">
                  <a:pos x="144" y="235"/>
                </a:cxn>
                <a:cxn ang="0">
                  <a:pos x="196" y="192"/>
                </a:cxn>
                <a:cxn ang="0">
                  <a:pos x="208" y="183"/>
                </a:cxn>
                <a:cxn ang="0">
                  <a:pos x="242" y="149"/>
                </a:cxn>
                <a:cxn ang="0">
                  <a:pos x="284" y="102"/>
                </a:cxn>
                <a:cxn ang="0">
                  <a:pos x="327" y="51"/>
                </a:cxn>
                <a:cxn ang="0">
                  <a:pos x="352" y="27"/>
                </a:cxn>
                <a:cxn ang="0">
                  <a:pos x="379" y="10"/>
                </a:cxn>
                <a:cxn ang="0">
                  <a:pos x="381" y="9"/>
                </a:cxn>
                <a:cxn ang="0">
                  <a:pos x="382" y="5"/>
                </a:cxn>
                <a:cxn ang="0">
                  <a:pos x="378" y="0"/>
                </a:cxn>
                <a:cxn ang="0">
                  <a:pos x="373" y="0"/>
                </a:cxn>
              </a:cxnLst>
              <a:rect l="0" t="0" r="r" b="b"/>
              <a:pathLst>
                <a:path w="382" h="393">
                  <a:moveTo>
                    <a:pt x="373" y="0"/>
                  </a:moveTo>
                  <a:lnTo>
                    <a:pt x="373" y="0"/>
                  </a:lnTo>
                  <a:lnTo>
                    <a:pt x="360" y="8"/>
                  </a:lnTo>
                  <a:lnTo>
                    <a:pt x="348" y="17"/>
                  </a:lnTo>
                  <a:lnTo>
                    <a:pt x="335" y="27"/>
                  </a:lnTo>
                  <a:lnTo>
                    <a:pt x="324" y="39"/>
                  </a:lnTo>
                  <a:lnTo>
                    <a:pt x="303" y="63"/>
                  </a:lnTo>
                  <a:lnTo>
                    <a:pt x="282" y="86"/>
                  </a:lnTo>
                  <a:lnTo>
                    <a:pt x="282" y="86"/>
                  </a:lnTo>
                  <a:lnTo>
                    <a:pt x="230" y="142"/>
                  </a:lnTo>
                  <a:lnTo>
                    <a:pt x="203" y="168"/>
                  </a:lnTo>
                  <a:lnTo>
                    <a:pt x="175" y="195"/>
                  </a:lnTo>
                  <a:lnTo>
                    <a:pt x="175" y="195"/>
                  </a:lnTo>
                  <a:lnTo>
                    <a:pt x="119" y="244"/>
                  </a:lnTo>
                  <a:lnTo>
                    <a:pt x="93" y="269"/>
                  </a:lnTo>
                  <a:lnTo>
                    <a:pt x="80" y="282"/>
                  </a:lnTo>
                  <a:lnTo>
                    <a:pt x="67" y="297"/>
                  </a:lnTo>
                  <a:lnTo>
                    <a:pt x="67" y="297"/>
                  </a:lnTo>
                  <a:lnTo>
                    <a:pt x="18" y="356"/>
                  </a:lnTo>
                  <a:lnTo>
                    <a:pt x="18" y="356"/>
                  </a:lnTo>
                  <a:lnTo>
                    <a:pt x="5" y="370"/>
                  </a:lnTo>
                  <a:lnTo>
                    <a:pt x="1" y="378"/>
                  </a:lnTo>
                  <a:lnTo>
                    <a:pt x="0" y="383"/>
                  </a:lnTo>
                  <a:lnTo>
                    <a:pt x="0" y="387"/>
                  </a:lnTo>
                  <a:lnTo>
                    <a:pt x="0" y="387"/>
                  </a:lnTo>
                  <a:lnTo>
                    <a:pt x="0" y="390"/>
                  </a:lnTo>
                  <a:lnTo>
                    <a:pt x="1" y="392"/>
                  </a:lnTo>
                  <a:lnTo>
                    <a:pt x="5" y="393"/>
                  </a:lnTo>
                  <a:lnTo>
                    <a:pt x="9" y="392"/>
                  </a:lnTo>
                  <a:lnTo>
                    <a:pt x="10" y="390"/>
                  </a:lnTo>
                  <a:lnTo>
                    <a:pt x="10" y="387"/>
                  </a:lnTo>
                  <a:lnTo>
                    <a:pt x="10" y="387"/>
                  </a:lnTo>
                  <a:lnTo>
                    <a:pt x="12" y="382"/>
                  </a:lnTo>
                  <a:lnTo>
                    <a:pt x="14" y="375"/>
                  </a:lnTo>
                  <a:lnTo>
                    <a:pt x="25" y="363"/>
                  </a:lnTo>
                  <a:lnTo>
                    <a:pt x="37" y="350"/>
                  </a:lnTo>
                  <a:lnTo>
                    <a:pt x="44" y="341"/>
                  </a:lnTo>
                  <a:lnTo>
                    <a:pt x="44" y="341"/>
                  </a:lnTo>
                  <a:lnTo>
                    <a:pt x="56" y="325"/>
                  </a:lnTo>
                  <a:lnTo>
                    <a:pt x="69" y="311"/>
                  </a:lnTo>
                  <a:lnTo>
                    <a:pt x="95" y="282"/>
                  </a:lnTo>
                  <a:lnTo>
                    <a:pt x="95" y="282"/>
                  </a:lnTo>
                  <a:lnTo>
                    <a:pt x="119" y="259"/>
                  </a:lnTo>
                  <a:lnTo>
                    <a:pt x="144" y="235"/>
                  </a:lnTo>
                  <a:lnTo>
                    <a:pt x="170" y="213"/>
                  </a:lnTo>
                  <a:lnTo>
                    <a:pt x="196" y="192"/>
                  </a:lnTo>
                  <a:lnTo>
                    <a:pt x="196" y="192"/>
                  </a:lnTo>
                  <a:lnTo>
                    <a:pt x="208" y="183"/>
                  </a:lnTo>
                  <a:lnTo>
                    <a:pt x="220" y="172"/>
                  </a:lnTo>
                  <a:lnTo>
                    <a:pt x="242" y="149"/>
                  </a:lnTo>
                  <a:lnTo>
                    <a:pt x="284" y="102"/>
                  </a:lnTo>
                  <a:lnTo>
                    <a:pt x="284" y="102"/>
                  </a:lnTo>
                  <a:lnTo>
                    <a:pt x="305" y="77"/>
                  </a:lnTo>
                  <a:lnTo>
                    <a:pt x="327" y="51"/>
                  </a:lnTo>
                  <a:lnTo>
                    <a:pt x="340" y="39"/>
                  </a:lnTo>
                  <a:lnTo>
                    <a:pt x="352" y="27"/>
                  </a:lnTo>
                  <a:lnTo>
                    <a:pt x="365" y="18"/>
                  </a:lnTo>
                  <a:lnTo>
                    <a:pt x="379" y="10"/>
                  </a:lnTo>
                  <a:lnTo>
                    <a:pt x="379" y="10"/>
                  </a:lnTo>
                  <a:lnTo>
                    <a:pt x="381" y="9"/>
                  </a:lnTo>
                  <a:lnTo>
                    <a:pt x="382" y="6"/>
                  </a:lnTo>
                  <a:lnTo>
                    <a:pt x="382" y="5"/>
                  </a:lnTo>
                  <a:lnTo>
                    <a:pt x="381" y="2"/>
                  </a:lnTo>
                  <a:lnTo>
                    <a:pt x="378" y="0"/>
                  </a:lnTo>
                  <a:lnTo>
                    <a:pt x="375" y="0"/>
                  </a:lnTo>
                  <a:lnTo>
                    <a:pt x="373" y="0"/>
                  </a:lnTo>
                  <a:lnTo>
                    <a:pt x="373" y="0"/>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57" name="chenying0907 756"/>
            <p:cNvSpPr/>
            <p:nvPr/>
          </p:nvSpPr>
          <p:spPr bwMode="auto">
            <a:xfrm>
              <a:off x="2279651" y="3287713"/>
              <a:ext cx="139700" cy="149225"/>
            </a:xfrm>
            <a:custGeom>
              <a:avLst/>
              <a:gdLst/>
              <a:ahLst/>
              <a:cxnLst>
                <a:cxn ang="0">
                  <a:pos x="343" y="4"/>
                </a:cxn>
                <a:cxn ang="0">
                  <a:pos x="338" y="13"/>
                </a:cxn>
                <a:cxn ang="0">
                  <a:pos x="312" y="45"/>
                </a:cxn>
                <a:cxn ang="0">
                  <a:pos x="288" y="71"/>
                </a:cxn>
                <a:cxn ang="0">
                  <a:pos x="263" y="97"/>
                </a:cxn>
                <a:cxn ang="0">
                  <a:pos x="161" y="195"/>
                </a:cxn>
                <a:cxn ang="0">
                  <a:pos x="117" y="241"/>
                </a:cxn>
                <a:cxn ang="0">
                  <a:pos x="74" y="288"/>
                </a:cxn>
                <a:cxn ang="0">
                  <a:pos x="65" y="297"/>
                </a:cxn>
                <a:cxn ang="0">
                  <a:pos x="46" y="315"/>
                </a:cxn>
                <a:cxn ang="0">
                  <a:pos x="38" y="326"/>
                </a:cxn>
                <a:cxn ang="0">
                  <a:pos x="24" y="349"/>
                </a:cxn>
                <a:cxn ang="0">
                  <a:pos x="16" y="360"/>
                </a:cxn>
                <a:cxn ang="0">
                  <a:pos x="4" y="365"/>
                </a:cxn>
                <a:cxn ang="0">
                  <a:pos x="3" y="366"/>
                </a:cxn>
                <a:cxn ang="0">
                  <a:pos x="0" y="372"/>
                </a:cxn>
                <a:cxn ang="0">
                  <a:pos x="4" y="375"/>
                </a:cxn>
                <a:cxn ang="0">
                  <a:pos x="12" y="377"/>
                </a:cxn>
                <a:cxn ang="0">
                  <a:pos x="15" y="375"/>
                </a:cxn>
                <a:cxn ang="0">
                  <a:pos x="17" y="373"/>
                </a:cxn>
                <a:cxn ang="0">
                  <a:pos x="28" y="362"/>
                </a:cxn>
                <a:cxn ang="0">
                  <a:pos x="45" y="339"/>
                </a:cxn>
                <a:cxn ang="0">
                  <a:pos x="63" y="315"/>
                </a:cxn>
                <a:cxn ang="0">
                  <a:pos x="89" y="288"/>
                </a:cxn>
                <a:cxn ang="0">
                  <a:pos x="142" y="230"/>
                </a:cxn>
                <a:cxn ang="0">
                  <a:pos x="171" y="203"/>
                </a:cxn>
                <a:cxn ang="0">
                  <a:pos x="198" y="178"/>
                </a:cxn>
                <a:cxn ang="0">
                  <a:pos x="278" y="97"/>
                </a:cxn>
                <a:cxn ang="0">
                  <a:pos x="304" y="72"/>
                </a:cxn>
                <a:cxn ang="0">
                  <a:pos x="328" y="45"/>
                </a:cxn>
                <a:cxn ang="0">
                  <a:pos x="335" y="35"/>
                </a:cxn>
                <a:cxn ang="0">
                  <a:pos x="350" y="17"/>
                </a:cxn>
                <a:cxn ang="0">
                  <a:pos x="354" y="7"/>
                </a:cxn>
                <a:cxn ang="0">
                  <a:pos x="354" y="4"/>
                </a:cxn>
                <a:cxn ang="0">
                  <a:pos x="350" y="0"/>
                </a:cxn>
                <a:cxn ang="0">
                  <a:pos x="345" y="1"/>
                </a:cxn>
                <a:cxn ang="0">
                  <a:pos x="343" y="4"/>
                </a:cxn>
              </a:cxnLst>
              <a:rect l="0" t="0" r="r" b="b"/>
              <a:pathLst>
                <a:path w="354" h="377">
                  <a:moveTo>
                    <a:pt x="343" y="4"/>
                  </a:moveTo>
                  <a:lnTo>
                    <a:pt x="343" y="4"/>
                  </a:lnTo>
                  <a:lnTo>
                    <a:pt x="342" y="8"/>
                  </a:lnTo>
                  <a:lnTo>
                    <a:pt x="338" y="13"/>
                  </a:lnTo>
                  <a:lnTo>
                    <a:pt x="329" y="25"/>
                  </a:lnTo>
                  <a:lnTo>
                    <a:pt x="312" y="45"/>
                  </a:lnTo>
                  <a:lnTo>
                    <a:pt x="312" y="45"/>
                  </a:lnTo>
                  <a:lnTo>
                    <a:pt x="288" y="71"/>
                  </a:lnTo>
                  <a:lnTo>
                    <a:pt x="263" y="97"/>
                  </a:lnTo>
                  <a:lnTo>
                    <a:pt x="263" y="97"/>
                  </a:lnTo>
                  <a:lnTo>
                    <a:pt x="212" y="147"/>
                  </a:lnTo>
                  <a:lnTo>
                    <a:pt x="161" y="195"/>
                  </a:lnTo>
                  <a:lnTo>
                    <a:pt x="161" y="195"/>
                  </a:lnTo>
                  <a:lnTo>
                    <a:pt x="117" y="241"/>
                  </a:lnTo>
                  <a:lnTo>
                    <a:pt x="96" y="263"/>
                  </a:lnTo>
                  <a:lnTo>
                    <a:pt x="74" y="288"/>
                  </a:lnTo>
                  <a:lnTo>
                    <a:pt x="74" y="288"/>
                  </a:lnTo>
                  <a:lnTo>
                    <a:pt x="65" y="297"/>
                  </a:lnTo>
                  <a:lnTo>
                    <a:pt x="55" y="306"/>
                  </a:lnTo>
                  <a:lnTo>
                    <a:pt x="46" y="315"/>
                  </a:lnTo>
                  <a:lnTo>
                    <a:pt x="38" y="326"/>
                  </a:lnTo>
                  <a:lnTo>
                    <a:pt x="38" y="326"/>
                  </a:lnTo>
                  <a:lnTo>
                    <a:pt x="32" y="336"/>
                  </a:lnTo>
                  <a:lnTo>
                    <a:pt x="24" y="349"/>
                  </a:lnTo>
                  <a:lnTo>
                    <a:pt x="20" y="355"/>
                  </a:lnTo>
                  <a:lnTo>
                    <a:pt x="16" y="360"/>
                  </a:lnTo>
                  <a:lnTo>
                    <a:pt x="11" y="362"/>
                  </a:lnTo>
                  <a:lnTo>
                    <a:pt x="4" y="365"/>
                  </a:lnTo>
                  <a:lnTo>
                    <a:pt x="4" y="365"/>
                  </a:lnTo>
                  <a:lnTo>
                    <a:pt x="3" y="366"/>
                  </a:lnTo>
                  <a:lnTo>
                    <a:pt x="2" y="368"/>
                  </a:lnTo>
                  <a:lnTo>
                    <a:pt x="0" y="372"/>
                  </a:lnTo>
                  <a:lnTo>
                    <a:pt x="2" y="374"/>
                  </a:lnTo>
                  <a:lnTo>
                    <a:pt x="4" y="375"/>
                  </a:lnTo>
                  <a:lnTo>
                    <a:pt x="6" y="377"/>
                  </a:lnTo>
                  <a:lnTo>
                    <a:pt x="12" y="377"/>
                  </a:lnTo>
                  <a:lnTo>
                    <a:pt x="12" y="377"/>
                  </a:lnTo>
                  <a:lnTo>
                    <a:pt x="15" y="375"/>
                  </a:lnTo>
                  <a:lnTo>
                    <a:pt x="17" y="373"/>
                  </a:lnTo>
                  <a:lnTo>
                    <a:pt x="17" y="373"/>
                  </a:lnTo>
                  <a:lnTo>
                    <a:pt x="23" y="368"/>
                  </a:lnTo>
                  <a:lnTo>
                    <a:pt x="28" y="362"/>
                  </a:lnTo>
                  <a:lnTo>
                    <a:pt x="28" y="362"/>
                  </a:lnTo>
                  <a:lnTo>
                    <a:pt x="45" y="339"/>
                  </a:lnTo>
                  <a:lnTo>
                    <a:pt x="53" y="327"/>
                  </a:lnTo>
                  <a:lnTo>
                    <a:pt x="63" y="315"/>
                  </a:lnTo>
                  <a:lnTo>
                    <a:pt x="63" y="315"/>
                  </a:lnTo>
                  <a:lnTo>
                    <a:pt x="89" y="288"/>
                  </a:lnTo>
                  <a:lnTo>
                    <a:pt x="116" y="258"/>
                  </a:lnTo>
                  <a:lnTo>
                    <a:pt x="142" y="230"/>
                  </a:lnTo>
                  <a:lnTo>
                    <a:pt x="155" y="216"/>
                  </a:lnTo>
                  <a:lnTo>
                    <a:pt x="171" y="203"/>
                  </a:lnTo>
                  <a:lnTo>
                    <a:pt x="171" y="203"/>
                  </a:lnTo>
                  <a:lnTo>
                    <a:pt x="198" y="178"/>
                  </a:lnTo>
                  <a:lnTo>
                    <a:pt x="225" y="152"/>
                  </a:lnTo>
                  <a:lnTo>
                    <a:pt x="278" y="97"/>
                  </a:lnTo>
                  <a:lnTo>
                    <a:pt x="278" y="97"/>
                  </a:lnTo>
                  <a:lnTo>
                    <a:pt x="304" y="72"/>
                  </a:lnTo>
                  <a:lnTo>
                    <a:pt x="316" y="59"/>
                  </a:lnTo>
                  <a:lnTo>
                    <a:pt x="328" y="45"/>
                  </a:lnTo>
                  <a:lnTo>
                    <a:pt x="328" y="45"/>
                  </a:lnTo>
                  <a:lnTo>
                    <a:pt x="335" y="35"/>
                  </a:lnTo>
                  <a:lnTo>
                    <a:pt x="343" y="26"/>
                  </a:lnTo>
                  <a:lnTo>
                    <a:pt x="350" y="17"/>
                  </a:lnTo>
                  <a:lnTo>
                    <a:pt x="352" y="12"/>
                  </a:lnTo>
                  <a:lnTo>
                    <a:pt x="354" y="7"/>
                  </a:lnTo>
                  <a:lnTo>
                    <a:pt x="354" y="7"/>
                  </a:lnTo>
                  <a:lnTo>
                    <a:pt x="354" y="4"/>
                  </a:lnTo>
                  <a:lnTo>
                    <a:pt x="354" y="3"/>
                  </a:lnTo>
                  <a:lnTo>
                    <a:pt x="350" y="0"/>
                  </a:lnTo>
                  <a:lnTo>
                    <a:pt x="346" y="0"/>
                  </a:lnTo>
                  <a:lnTo>
                    <a:pt x="345" y="1"/>
                  </a:lnTo>
                  <a:lnTo>
                    <a:pt x="343" y="4"/>
                  </a:lnTo>
                  <a:lnTo>
                    <a:pt x="343" y="4"/>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58" name="chenying0907 757"/>
            <p:cNvSpPr/>
            <p:nvPr/>
          </p:nvSpPr>
          <p:spPr bwMode="auto">
            <a:xfrm>
              <a:off x="2127251" y="3116263"/>
              <a:ext cx="30163" cy="34925"/>
            </a:xfrm>
            <a:custGeom>
              <a:avLst/>
              <a:gdLst/>
              <a:ahLst/>
              <a:cxnLst>
                <a:cxn ang="0">
                  <a:pos x="66" y="0"/>
                </a:cxn>
                <a:cxn ang="0">
                  <a:pos x="66" y="0"/>
                </a:cxn>
                <a:cxn ang="0">
                  <a:pos x="61" y="1"/>
                </a:cxn>
                <a:cxn ang="0">
                  <a:pos x="57" y="4"/>
                </a:cxn>
                <a:cxn ang="0">
                  <a:pos x="51" y="9"/>
                </a:cxn>
                <a:cxn ang="0">
                  <a:pos x="45" y="17"/>
                </a:cxn>
                <a:cxn ang="0">
                  <a:pos x="40" y="25"/>
                </a:cxn>
                <a:cxn ang="0">
                  <a:pos x="40" y="25"/>
                </a:cxn>
                <a:cxn ang="0">
                  <a:pos x="31" y="38"/>
                </a:cxn>
                <a:cxn ang="0">
                  <a:pos x="20" y="51"/>
                </a:cxn>
                <a:cxn ang="0">
                  <a:pos x="11" y="64"/>
                </a:cxn>
                <a:cxn ang="0">
                  <a:pos x="1" y="76"/>
                </a:cxn>
                <a:cxn ang="0">
                  <a:pos x="1" y="76"/>
                </a:cxn>
                <a:cxn ang="0">
                  <a:pos x="0" y="79"/>
                </a:cxn>
                <a:cxn ang="0">
                  <a:pos x="0" y="83"/>
                </a:cxn>
                <a:cxn ang="0">
                  <a:pos x="1" y="85"/>
                </a:cxn>
                <a:cxn ang="0">
                  <a:pos x="5" y="86"/>
                </a:cxn>
                <a:cxn ang="0">
                  <a:pos x="5" y="86"/>
                </a:cxn>
                <a:cxn ang="0">
                  <a:pos x="9" y="85"/>
                </a:cxn>
                <a:cxn ang="0">
                  <a:pos x="13" y="83"/>
                </a:cxn>
                <a:cxn ang="0">
                  <a:pos x="14" y="80"/>
                </a:cxn>
                <a:cxn ang="0">
                  <a:pos x="15" y="76"/>
                </a:cxn>
                <a:cxn ang="0">
                  <a:pos x="15" y="76"/>
                </a:cxn>
                <a:cxn ang="0">
                  <a:pos x="30" y="60"/>
                </a:cxn>
                <a:cxn ang="0">
                  <a:pos x="41" y="43"/>
                </a:cxn>
                <a:cxn ang="0">
                  <a:pos x="41" y="43"/>
                </a:cxn>
                <a:cxn ang="0">
                  <a:pos x="53" y="25"/>
                </a:cxn>
                <a:cxn ang="0">
                  <a:pos x="61" y="16"/>
                </a:cxn>
                <a:cxn ang="0">
                  <a:pos x="65" y="13"/>
                </a:cxn>
                <a:cxn ang="0">
                  <a:pos x="69" y="12"/>
                </a:cxn>
                <a:cxn ang="0">
                  <a:pos x="69" y="12"/>
                </a:cxn>
                <a:cxn ang="0">
                  <a:pos x="71" y="11"/>
                </a:cxn>
                <a:cxn ang="0">
                  <a:pos x="73" y="9"/>
                </a:cxn>
                <a:cxn ang="0">
                  <a:pos x="73" y="8"/>
                </a:cxn>
                <a:cxn ang="0">
                  <a:pos x="73" y="5"/>
                </a:cxn>
                <a:cxn ang="0">
                  <a:pos x="70" y="1"/>
                </a:cxn>
                <a:cxn ang="0">
                  <a:pos x="69" y="0"/>
                </a:cxn>
                <a:cxn ang="0">
                  <a:pos x="66" y="0"/>
                </a:cxn>
                <a:cxn ang="0">
                  <a:pos x="66" y="0"/>
                </a:cxn>
              </a:cxnLst>
              <a:rect l="0" t="0" r="r" b="b"/>
              <a:pathLst>
                <a:path w="73" h="86">
                  <a:moveTo>
                    <a:pt x="66" y="0"/>
                  </a:moveTo>
                  <a:lnTo>
                    <a:pt x="66" y="0"/>
                  </a:lnTo>
                  <a:lnTo>
                    <a:pt x="61" y="1"/>
                  </a:lnTo>
                  <a:lnTo>
                    <a:pt x="57" y="4"/>
                  </a:lnTo>
                  <a:lnTo>
                    <a:pt x="51" y="9"/>
                  </a:lnTo>
                  <a:lnTo>
                    <a:pt x="45" y="17"/>
                  </a:lnTo>
                  <a:lnTo>
                    <a:pt x="40" y="25"/>
                  </a:lnTo>
                  <a:lnTo>
                    <a:pt x="40" y="25"/>
                  </a:lnTo>
                  <a:lnTo>
                    <a:pt x="31" y="38"/>
                  </a:lnTo>
                  <a:lnTo>
                    <a:pt x="20" y="51"/>
                  </a:lnTo>
                  <a:lnTo>
                    <a:pt x="11" y="64"/>
                  </a:lnTo>
                  <a:lnTo>
                    <a:pt x="1" y="76"/>
                  </a:lnTo>
                  <a:lnTo>
                    <a:pt x="1" y="76"/>
                  </a:lnTo>
                  <a:lnTo>
                    <a:pt x="0" y="79"/>
                  </a:lnTo>
                  <a:lnTo>
                    <a:pt x="0" y="83"/>
                  </a:lnTo>
                  <a:lnTo>
                    <a:pt x="1" y="85"/>
                  </a:lnTo>
                  <a:lnTo>
                    <a:pt x="5" y="86"/>
                  </a:lnTo>
                  <a:lnTo>
                    <a:pt x="5" y="86"/>
                  </a:lnTo>
                  <a:lnTo>
                    <a:pt x="9" y="85"/>
                  </a:lnTo>
                  <a:lnTo>
                    <a:pt x="13" y="83"/>
                  </a:lnTo>
                  <a:lnTo>
                    <a:pt x="14" y="80"/>
                  </a:lnTo>
                  <a:lnTo>
                    <a:pt x="15" y="76"/>
                  </a:lnTo>
                  <a:lnTo>
                    <a:pt x="15" y="76"/>
                  </a:lnTo>
                  <a:lnTo>
                    <a:pt x="30" y="60"/>
                  </a:lnTo>
                  <a:lnTo>
                    <a:pt x="41" y="43"/>
                  </a:lnTo>
                  <a:lnTo>
                    <a:pt x="41" y="43"/>
                  </a:lnTo>
                  <a:lnTo>
                    <a:pt x="53" y="25"/>
                  </a:lnTo>
                  <a:lnTo>
                    <a:pt x="61" y="16"/>
                  </a:lnTo>
                  <a:lnTo>
                    <a:pt x="65" y="13"/>
                  </a:lnTo>
                  <a:lnTo>
                    <a:pt x="69" y="12"/>
                  </a:lnTo>
                  <a:lnTo>
                    <a:pt x="69" y="12"/>
                  </a:lnTo>
                  <a:lnTo>
                    <a:pt x="71" y="11"/>
                  </a:lnTo>
                  <a:lnTo>
                    <a:pt x="73" y="9"/>
                  </a:lnTo>
                  <a:lnTo>
                    <a:pt x="73" y="8"/>
                  </a:lnTo>
                  <a:lnTo>
                    <a:pt x="73" y="5"/>
                  </a:lnTo>
                  <a:lnTo>
                    <a:pt x="70" y="1"/>
                  </a:lnTo>
                  <a:lnTo>
                    <a:pt x="69" y="0"/>
                  </a:lnTo>
                  <a:lnTo>
                    <a:pt x="66" y="0"/>
                  </a:lnTo>
                  <a:lnTo>
                    <a:pt x="66" y="0"/>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59" name="chenying0907 758"/>
            <p:cNvSpPr/>
            <p:nvPr/>
          </p:nvSpPr>
          <p:spPr bwMode="auto">
            <a:xfrm>
              <a:off x="2201863" y="3116263"/>
              <a:ext cx="23813" cy="25400"/>
            </a:xfrm>
            <a:custGeom>
              <a:avLst/>
              <a:gdLst/>
              <a:ahLst/>
              <a:cxnLst>
                <a:cxn ang="0">
                  <a:pos x="49" y="1"/>
                </a:cxn>
                <a:cxn ang="0">
                  <a:pos x="49" y="1"/>
                </a:cxn>
                <a:cxn ang="0">
                  <a:pos x="34" y="12"/>
                </a:cxn>
                <a:cxn ang="0">
                  <a:pos x="21" y="25"/>
                </a:cxn>
                <a:cxn ang="0">
                  <a:pos x="14" y="32"/>
                </a:cxn>
                <a:cxn ang="0">
                  <a:pos x="9" y="39"/>
                </a:cxn>
                <a:cxn ang="0">
                  <a:pos x="5" y="47"/>
                </a:cxn>
                <a:cxn ang="0">
                  <a:pos x="1" y="56"/>
                </a:cxn>
                <a:cxn ang="0">
                  <a:pos x="1" y="56"/>
                </a:cxn>
                <a:cxn ang="0">
                  <a:pos x="0" y="58"/>
                </a:cxn>
                <a:cxn ang="0">
                  <a:pos x="1" y="60"/>
                </a:cxn>
                <a:cxn ang="0">
                  <a:pos x="2" y="62"/>
                </a:cxn>
                <a:cxn ang="0">
                  <a:pos x="4" y="63"/>
                </a:cxn>
                <a:cxn ang="0">
                  <a:pos x="9" y="63"/>
                </a:cxn>
                <a:cxn ang="0">
                  <a:pos x="10" y="62"/>
                </a:cxn>
                <a:cxn ang="0">
                  <a:pos x="11" y="59"/>
                </a:cxn>
                <a:cxn ang="0">
                  <a:pos x="11" y="59"/>
                </a:cxn>
                <a:cxn ang="0">
                  <a:pos x="15" y="51"/>
                </a:cxn>
                <a:cxn ang="0">
                  <a:pos x="19" y="45"/>
                </a:cxn>
                <a:cxn ang="0">
                  <a:pos x="30" y="32"/>
                </a:cxn>
                <a:cxn ang="0">
                  <a:pos x="41" y="21"/>
                </a:cxn>
                <a:cxn ang="0">
                  <a:pos x="55" y="11"/>
                </a:cxn>
                <a:cxn ang="0">
                  <a:pos x="55" y="11"/>
                </a:cxn>
                <a:cxn ang="0">
                  <a:pos x="56" y="9"/>
                </a:cxn>
                <a:cxn ang="0">
                  <a:pos x="57" y="7"/>
                </a:cxn>
                <a:cxn ang="0">
                  <a:pos x="56" y="3"/>
                </a:cxn>
                <a:cxn ang="0">
                  <a:pos x="55" y="1"/>
                </a:cxn>
                <a:cxn ang="0">
                  <a:pos x="53" y="0"/>
                </a:cxn>
                <a:cxn ang="0">
                  <a:pos x="51" y="0"/>
                </a:cxn>
                <a:cxn ang="0">
                  <a:pos x="49" y="1"/>
                </a:cxn>
                <a:cxn ang="0">
                  <a:pos x="49" y="1"/>
                </a:cxn>
              </a:cxnLst>
              <a:rect l="0" t="0" r="r" b="b"/>
              <a:pathLst>
                <a:path w="57" h="63">
                  <a:moveTo>
                    <a:pt x="49" y="1"/>
                  </a:moveTo>
                  <a:lnTo>
                    <a:pt x="49" y="1"/>
                  </a:lnTo>
                  <a:lnTo>
                    <a:pt x="34" y="12"/>
                  </a:lnTo>
                  <a:lnTo>
                    <a:pt x="21" y="25"/>
                  </a:lnTo>
                  <a:lnTo>
                    <a:pt x="14" y="32"/>
                  </a:lnTo>
                  <a:lnTo>
                    <a:pt x="9" y="39"/>
                  </a:lnTo>
                  <a:lnTo>
                    <a:pt x="5" y="47"/>
                  </a:lnTo>
                  <a:lnTo>
                    <a:pt x="1" y="56"/>
                  </a:lnTo>
                  <a:lnTo>
                    <a:pt x="1" y="56"/>
                  </a:lnTo>
                  <a:lnTo>
                    <a:pt x="0" y="58"/>
                  </a:lnTo>
                  <a:lnTo>
                    <a:pt x="1" y="60"/>
                  </a:lnTo>
                  <a:lnTo>
                    <a:pt x="2" y="62"/>
                  </a:lnTo>
                  <a:lnTo>
                    <a:pt x="4" y="63"/>
                  </a:lnTo>
                  <a:lnTo>
                    <a:pt x="9" y="63"/>
                  </a:lnTo>
                  <a:lnTo>
                    <a:pt x="10" y="62"/>
                  </a:lnTo>
                  <a:lnTo>
                    <a:pt x="11" y="59"/>
                  </a:lnTo>
                  <a:lnTo>
                    <a:pt x="11" y="59"/>
                  </a:lnTo>
                  <a:lnTo>
                    <a:pt x="15" y="51"/>
                  </a:lnTo>
                  <a:lnTo>
                    <a:pt x="19" y="45"/>
                  </a:lnTo>
                  <a:lnTo>
                    <a:pt x="30" y="32"/>
                  </a:lnTo>
                  <a:lnTo>
                    <a:pt x="41" y="21"/>
                  </a:lnTo>
                  <a:lnTo>
                    <a:pt x="55" y="11"/>
                  </a:lnTo>
                  <a:lnTo>
                    <a:pt x="55" y="11"/>
                  </a:lnTo>
                  <a:lnTo>
                    <a:pt x="56" y="9"/>
                  </a:lnTo>
                  <a:lnTo>
                    <a:pt x="57" y="7"/>
                  </a:lnTo>
                  <a:lnTo>
                    <a:pt x="56" y="3"/>
                  </a:lnTo>
                  <a:lnTo>
                    <a:pt x="55" y="1"/>
                  </a:lnTo>
                  <a:lnTo>
                    <a:pt x="53" y="0"/>
                  </a:lnTo>
                  <a:lnTo>
                    <a:pt x="51" y="0"/>
                  </a:lnTo>
                  <a:lnTo>
                    <a:pt x="49" y="1"/>
                  </a:lnTo>
                  <a:lnTo>
                    <a:pt x="49" y="1"/>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60" name="chenying0907 759"/>
            <p:cNvSpPr/>
            <p:nvPr/>
          </p:nvSpPr>
          <p:spPr bwMode="auto">
            <a:xfrm>
              <a:off x="2263776" y="3103563"/>
              <a:ext cx="25400" cy="36513"/>
            </a:xfrm>
            <a:custGeom>
              <a:avLst/>
              <a:gdLst/>
              <a:ahLst/>
              <a:cxnLst>
                <a:cxn ang="0">
                  <a:pos x="51" y="3"/>
                </a:cxn>
                <a:cxn ang="0">
                  <a:pos x="51" y="3"/>
                </a:cxn>
                <a:cxn ang="0">
                  <a:pos x="36" y="22"/>
                </a:cxn>
                <a:cxn ang="0">
                  <a:pos x="21" y="41"/>
                </a:cxn>
                <a:cxn ang="0">
                  <a:pos x="13" y="51"/>
                </a:cxn>
                <a:cxn ang="0">
                  <a:pos x="8" y="60"/>
                </a:cxn>
                <a:cxn ang="0">
                  <a:pos x="3" y="72"/>
                </a:cxn>
                <a:cxn ang="0">
                  <a:pos x="0" y="84"/>
                </a:cxn>
                <a:cxn ang="0">
                  <a:pos x="0" y="84"/>
                </a:cxn>
                <a:cxn ang="0">
                  <a:pos x="0" y="86"/>
                </a:cxn>
                <a:cxn ang="0">
                  <a:pos x="0" y="89"/>
                </a:cxn>
                <a:cxn ang="0">
                  <a:pos x="4" y="92"/>
                </a:cxn>
                <a:cxn ang="0">
                  <a:pos x="8" y="90"/>
                </a:cxn>
                <a:cxn ang="0">
                  <a:pos x="9" y="89"/>
                </a:cxn>
                <a:cxn ang="0">
                  <a:pos x="11" y="88"/>
                </a:cxn>
                <a:cxn ang="0">
                  <a:pos x="11" y="88"/>
                </a:cxn>
                <a:cxn ang="0">
                  <a:pos x="13" y="76"/>
                </a:cxn>
                <a:cxn ang="0">
                  <a:pos x="19" y="64"/>
                </a:cxn>
                <a:cxn ang="0">
                  <a:pos x="25" y="55"/>
                </a:cxn>
                <a:cxn ang="0">
                  <a:pos x="32" y="45"/>
                </a:cxn>
                <a:cxn ang="0">
                  <a:pos x="46" y="26"/>
                </a:cxn>
                <a:cxn ang="0">
                  <a:pos x="62" y="9"/>
                </a:cxn>
                <a:cxn ang="0">
                  <a:pos x="62" y="9"/>
                </a:cxn>
                <a:cxn ang="0">
                  <a:pos x="63" y="7"/>
                </a:cxn>
                <a:cxn ang="0">
                  <a:pos x="63" y="4"/>
                </a:cxn>
                <a:cxn ang="0">
                  <a:pos x="62" y="3"/>
                </a:cxn>
                <a:cxn ang="0">
                  <a:pos x="60" y="1"/>
                </a:cxn>
                <a:cxn ang="0">
                  <a:pos x="55" y="0"/>
                </a:cxn>
                <a:cxn ang="0">
                  <a:pos x="54" y="1"/>
                </a:cxn>
                <a:cxn ang="0">
                  <a:pos x="51" y="3"/>
                </a:cxn>
                <a:cxn ang="0">
                  <a:pos x="51" y="3"/>
                </a:cxn>
              </a:cxnLst>
              <a:rect l="0" t="0" r="r" b="b"/>
              <a:pathLst>
                <a:path w="63" h="92">
                  <a:moveTo>
                    <a:pt x="51" y="3"/>
                  </a:moveTo>
                  <a:lnTo>
                    <a:pt x="51" y="3"/>
                  </a:lnTo>
                  <a:lnTo>
                    <a:pt x="36" y="22"/>
                  </a:lnTo>
                  <a:lnTo>
                    <a:pt x="21" y="41"/>
                  </a:lnTo>
                  <a:lnTo>
                    <a:pt x="13" y="51"/>
                  </a:lnTo>
                  <a:lnTo>
                    <a:pt x="8" y="60"/>
                  </a:lnTo>
                  <a:lnTo>
                    <a:pt x="3" y="72"/>
                  </a:lnTo>
                  <a:lnTo>
                    <a:pt x="0" y="84"/>
                  </a:lnTo>
                  <a:lnTo>
                    <a:pt x="0" y="84"/>
                  </a:lnTo>
                  <a:lnTo>
                    <a:pt x="0" y="86"/>
                  </a:lnTo>
                  <a:lnTo>
                    <a:pt x="0" y="89"/>
                  </a:lnTo>
                  <a:lnTo>
                    <a:pt x="4" y="92"/>
                  </a:lnTo>
                  <a:lnTo>
                    <a:pt x="8" y="90"/>
                  </a:lnTo>
                  <a:lnTo>
                    <a:pt x="9" y="89"/>
                  </a:lnTo>
                  <a:lnTo>
                    <a:pt x="11" y="88"/>
                  </a:lnTo>
                  <a:lnTo>
                    <a:pt x="11" y="88"/>
                  </a:lnTo>
                  <a:lnTo>
                    <a:pt x="13" y="76"/>
                  </a:lnTo>
                  <a:lnTo>
                    <a:pt x="19" y="64"/>
                  </a:lnTo>
                  <a:lnTo>
                    <a:pt x="25" y="55"/>
                  </a:lnTo>
                  <a:lnTo>
                    <a:pt x="32" y="45"/>
                  </a:lnTo>
                  <a:lnTo>
                    <a:pt x="46" y="26"/>
                  </a:lnTo>
                  <a:lnTo>
                    <a:pt x="62" y="9"/>
                  </a:lnTo>
                  <a:lnTo>
                    <a:pt x="62" y="9"/>
                  </a:lnTo>
                  <a:lnTo>
                    <a:pt x="63" y="7"/>
                  </a:lnTo>
                  <a:lnTo>
                    <a:pt x="63" y="4"/>
                  </a:lnTo>
                  <a:lnTo>
                    <a:pt x="62" y="3"/>
                  </a:lnTo>
                  <a:lnTo>
                    <a:pt x="60" y="1"/>
                  </a:lnTo>
                  <a:lnTo>
                    <a:pt x="55" y="0"/>
                  </a:lnTo>
                  <a:lnTo>
                    <a:pt x="54" y="1"/>
                  </a:lnTo>
                  <a:lnTo>
                    <a:pt x="51" y="3"/>
                  </a:lnTo>
                  <a:lnTo>
                    <a:pt x="51" y="3"/>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61" name="chenying0907 760"/>
            <p:cNvSpPr/>
            <p:nvPr/>
          </p:nvSpPr>
          <p:spPr bwMode="auto">
            <a:xfrm>
              <a:off x="2312988" y="3111500"/>
              <a:ext cx="20638" cy="31750"/>
            </a:xfrm>
            <a:custGeom>
              <a:avLst/>
              <a:gdLst/>
              <a:ahLst/>
              <a:cxnLst>
                <a:cxn ang="0">
                  <a:pos x="41" y="3"/>
                </a:cxn>
                <a:cxn ang="0">
                  <a:pos x="41" y="3"/>
                </a:cxn>
                <a:cxn ang="0">
                  <a:pos x="35" y="11"/>
                </a:cxn>
                <a:cxn ang="0">
                  <a:pos x="30" y="19"/>
                </a:cxn>
                <a:cxn ang="0">
                  <a:pos x="20" y="37"/>
                </a:cxn>
                <a:cxn ang="0">
                  <a:pos x="11" y="55"/>
                </a:cxn>
                <a:cxn ang="0">
                  <a:pos x="6" y="63"/>
                </a:cxn>
                <a:cxn ang="0">
                  <a:pos x="1" y="72"/>
                </a:cxn>
                <a:cxn ang="0">
                  <a:pos x="1" y="72"/>
                </a:cxn>
                <a:cxn ang="0">
                  <a:pos x="0" y="75"/>
                </a:cxn>
                <a:cxn ang="0">
                  <a:pos x="0" y="76"/>
                </a:cxn>
                <a:cxn ang="0">
                  <a:pos x="1" y="79"/>
                </a:cxn>
                <a:cxn ang="0">
                  <a:pos x="2" y="80"/>
                </a:cxn>
                <a:cxn ang="0">
                  <a:pos x="7" y="80"/>
                </a:cxn>
                <a:cxn ang="0">
                  <a:pos x="9" y="80"/>
                </a:cxn>
                <a:cxn ang="0">
                  <a:pos x="11" y="78"/>
                </a:cxn>
                <a:cxn ang="0">
                  <a:pos x="11" y="78"/>
                </a:cxn>
                <a:cxn ang="0">
                  <a:pos x="17" y="70"/>
                </a:cxn>
                <a:cxn ang="0">
                  <a:pos x="20" y="62"/>
                </a:cxn>
                <a:cxn ang="0">
                  <a:pos x="30" y="44"/>
                </a:cxn>
                <a:cxn ang="0">
                  <a:pos x="39" y="27"/>
                </a:cxn>
                <a:cxn ang="0">
                  <a:pos x="44" y="19"/>
                </a:cxn>
                <a:cxn ang="0">
                  <a:pos x="49" y="11"/>
                </a:cxn>
                <a:cxn ang="0">
                  <a:pos x="49" y="11"/>
                </a:cxn>
                <a:cxn ang="0">
                  <a:pos x="51" y="8"/>
                </a:cxn>
                <a:cxn ang="0">
                  <a:pos x="52" y="7"/>
                </a:cxn>
                <a:cxn ang="0">
                  <a:pos x="49" y="3"/>
                </a:cxn>
                <a:cxn ang="0">
                  <a:pos x="45" y="0"/>
                </a:cxn>
                <a:cxn ang="0">
                  <a:pos x="44" y="2"/>
                </a:cxn>
                <a:cxn ang="0">
                  <a:pos x="41" y="3"/>
                </a:cxn>
                <a:cxn ang="0">
                  <a:pos x="41" y="3"/>
                </a:cxn>
              </a:cxnLst>
              <a:rect l="0" t="0" r="r" b="b"/>
              <a:pathLst>
                <a:path w="52" h="80">
                  <a:moveTo>
                    <a:pt x="41" y="3"/>
                  </a:moveTo>
                  <a:lnTo>
                    <a:pt x="41" y="3"/>
                  </a:lnTo>
                  <a:lnTo>
                    <a:pt x="35" y="11"/>
                  </a:lnTo>
                  <a:lnTo>
                    <a:pt x="30" y="19"/>
                  </a:lnTo>
                  <a:lnTo>
                    <a:pt x="20" y="37"/>
                  </a:lnTo>
                  <a:lnTo>
                    <a:pt x="11" y="55"/>
                  </a:lnTo>
                  <a:lnTo>
                    <a:pt x="6" y="63"/>
                  </a:lnTo>
                  <a:lnTo>
                    <a:pt x="1" y="72"/>
                  </a:lnTo>
                  <a:lnTo>
                    <a:pt x="1" y="72"/>
                  </a:lnTo>
                  <a:lnTo>
                    <a:pt x="0" y="75"/>
                  </a:lnTo>
                  <a:lnTo>
                    <a:pt x="0" y="76"/>
                  </a:lnTo>
                  <a:lnTo>
                    <a:pt x="1" y="79"/>
                  </a:lnTo>
                  <a:lnTo>
                    <a:pt x="2" y="80"/>
                  </a:lnTo>
                  <a:lnTo>
                    <a:pt x="7" y="80"/>
                  </a:lnTo>
                  <a:lnTo>
                    <a:pt x="9" y="80"/>
                  </a:lnTo>
                  <a:lnTo>
                    <a:pt x="11" y="78"/>
                  </a:lnTo>
                  <a:lnTo>
                    <a:pt x="11" y="78"/>
                  </a:lnTo>
                  <a:lnTo>
                    <a:pt x="17" y="70"/>
                  </a:lnTo>
                  <a:lnTo>
                    <a:pt x="20" y="62"/>
                  </a:lnTo>
                  <a:lnTo>
                    <a:pt x="30" y="44"/>
                  </a:lnTo>
                  <a:lnTo>
                    <a:pt x="39" y="27"/>
                  </a:lnTo>
                  <a:lnTo>
                    <a:pt x="44" y="19"/>
                  </a:lnTo>
                  <a:lnTo>
                    <a:pt x="49" y="11"/>
                  </a:lnTo>
                  <a:lnTo>
                    <a:pt x="49" y="11"/>
                  </a:lnTo>
                  <a:lnTo>
                    <a:pt x="51" y="8"/>
                  </a:lnTo>
                  <a:lnTo>
                    <a:pt x="52" y="7"/>
                  </a:lnTo>
                  <a:lnTo>
                    <a:pt x="49" y="3"/>
                  </a:lnTo>
                  <a:lnTo>
                    <a:pt x="45" y="0"/>
                  </a:lnTo>
                  <a:lnTo>
                    <a:pt x="44" y="2"/>
                  </a:lnTo>
                  <a:lnTo>
                    <a:pt x="41" y="3"/>
                  </a:lnTo>
                  <a:lnTo>
                    <a:pt x="41" y="3"/>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62" name="chenying0907 761"/>
            <p:cNvSpPr/>
            <p:nvPr/>
          </p:nvSpPr>
          <p:spPr bwMode="auto">
            <a:xfrm>
              <a:off x="2360613" y="3116263"/>
              <a:ext cx="25400" cy="30163"/>
            </a:xfrm>
            <a:custGeom>
              <a:avLst/>
              <a:gdLst/>
              <a:ahLst/>
              <a:cxnLst>
                <a:cxn ang="0">
                  <a:pos x="53" y="1"/>
                </a:cxn>
                <a:cxn ang="0">
                  <a:pos x="53" y="1"/>
                </a:cxn>
                <a:cxn ang="0">
                  <a:pos x="39" y="17"/>
                </a:cxn>
                <a:cxn ang="0">
                  <a:pos x="25" y="32"/>
                </a:cxn>
                <a:cxn ang="0">
                  <a:pos x="12" y="49"/>
                </a:cxn>
                <a:cxn ang="0">
                  <a:pos x="1" y="66"/>
                </a:cxn>
                <a:cxn ang="0">
                  <a:pos x="1" y="66"/>
                </a:cxn>
                <a:cxn ang="0">
                  <a:pos x="0" y="68"/>
                </a:cxn>
                <a:cxn ang="0">
                  <a:pos x="0" y="71"/>
                </a:cxn>
                <a:cxn ang="0">
                  <a:pos x="4" y="73"/>
                </a:cxn>
                <a:cxn ang="0">
                  <a:pos x="8" y="75"/>
                </a:cxn>
                <a:cxn ang="0">
                  <a:pos x="9" y="73"/>
                </a:cxn>
                <a:cxn ang="0">
                  <a:pos x="10" y="72"/>
                </a:cxn>
                <a:cxn ang="0">
                  <a:pos x="10" y="72"/>
                </a:cxn>
                <a:cxn ang="0">
                  <a:pos x="21" y="55"/>
                </a:cxn>
                <a:cxn ang="0">
                  <a:pos x="34" y="39"/>
                </a:cxn>
                <a:cxn ang="0">
                  <a:pos x="47" y="24"/>
                </a:cxn>
                <a:cxn ang="0">
                  <a:pos x="61" y="11"/>
                </a:cxn>
                <a:cxn ang="0">
                  <a:pos x="61" y="11"/>
                </a:cxn>
                <a:cxn ang="0">
                  <a:pos x="63" y="8"/>
                </a:cxn>
                <a:cxn ang="0">
                  <a:pos x="63" y="5"/>
                </a:cxn>
                <a:cxn ang="0">
                  <a:pos x="61" y="3"/>
                </a:cxn>
                <a:cxn ang="0">
                  <a:pos x="57" y="0"/>
                </a:cxn>
                <a:cxn ang="0">
                  <a:pos x="55" y="0"/>
                </a:cxn>
                <a:cxn ang="0">
                  <a:pos x="53" y="1"/>
                </a:cxn>
                <a:cxn ang="0">
                  <a:pos x="53" y="1"/>
                </a:cxn>
              </a:cxnLst>
              <a:rect l="0" t="0" r="r" b="b"/>
              <a:pathLst>
                <a:path w="63" h="75">
                  <a:moveTo>
                    <a:pt x="53" y="1"/>
                  </a:moveTo>
                  <a:lnTo>
                    <a:pt x="53" y="1"/>
                  </a:lnTo>
                  <a:lnTo>
                    <a:pt x="39" y="17"/>
                  </a:lnTo>
                  <a:lnTo>
                    <a:pt x="25" y="32"/>
                  </a:lnTo>
                  <a:lnTo>
                    <a:pt x="12" y="49"/>
                  </a:lnTo>
                  <a:lnTo>
                    <a:pt x="1" y="66"/>
                  </a:lnTo>
                  <a:lnTo>
                    <a:pt x="1" y="66"/>
                  </a:lnTo>
                  <a:lnTo>
                    <a:pt x="0" y="68"/>
                  </a:lnTo>
                  <a:lnTo>
                    <a:pt x="0" y="71"/>
                  </a:lnTo>
                  <a:lnTo>
                    <a:pt x="4" y="73"/>
                  </a:lnTo>
                  <a:lnTo>
                    <a:pt x="8" y="75"/>
                  </a:lnTo>
                  <a:lnTo>
                    <a:pt x="9" y="73"/>
                  </a:lnTo>
                  <a:lnTo>
                    <a:pt x="10" y="72"/>
                  </a:lnTo>
                  <a:lnTo>
                    <a:pt x="10" y="72"/>
                  </a:lnTo>
                  <a:lnTo>
                    <a:pt x="21" y="55"/>
                  </a:lnTo>
                  <a:lnTo>
                    <a:pt x="34" y="39"/>
                  </a:lnTo>
                  <a:lnTo>
                    <a:pt x="47" y="24"/>
                  </a:lnTo>
                  <a:lnTo>
                    <a:pt x="61" y="11"/>
                  </a:lnTo>
                  <a:lnTo>
                    <a:pt x="61" y="11"/>
                  </a:lnTo>
                  <a:lnTo>
                    <a:pt x="63" y="8"/>
                  </a:lnTo>
                  <a:lnTo>
                    <a:pt x="63" y="5"/>
                  </a:lnTo>
                  <a:lnTo>
                    <a:pt x="61" y="3"/>
                  </a:lnTo>
                  <a:lnTo>
                    <a:pt x="57" y="0"/>
                  </a:lnTo>
                  <a:lnTo>
                    <a:pt x="55" y="0"/>
                  </a:lnTo>
                  <a:lnTo>
                    <a:pt x="53" y="1"/>
                  </a:lnTo>
                  <a:lnTo>
                    <a:pt x="53" y="1"/>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63" name="chenying0907 762"/>
            <p:cNvSpPr/>
            <p:nvPr/>
          </p:nvSpPr>
          <p:spPr bwMode="auto">
            <a:xfrm>
              <a:off x="2403476" y="3119438"/>
              <a:ext cx="23813" cy="31750"/>
            </a:xfrm>
            <a:custGeom>
              <a:avLst/>
              <a:gdLst/>
              <a:ahLst/>
              <a:cxnLst>
                <a:cxn ang="0">
                  <a:pos x="48" y="2"/>
                </a:cxn>
                <a:cxn ang="0">
                  <a:pos x="48" y="2"/>
                </a:cxn>
                <a:cxn ang="0">
                  <a:pos x="36" y="19"/>
                </a:cxn>
                <a:cxn ang="0">
                  <a:pos x="24" y="36"/>
                </a:cxn>
                <a:cxn ang="0">
                  <a:pos x="12" y="52"/>
                </a:cxn>
                <a:cxn ang="0">
                  <a:pos x="2" y="70"/>
                </a:cxn>
                <a:cxn ang="0">
                  <a:pos x="2" y="70"/>
                </a:cxn>
                <a:cxn ang="0">
                  <a:pos x="0" y="73"/>
                </a:cxn>
                <a:cxn ang="0">
                  <a:pos x="0" y="76"/>
                </a:cxn>
                <a:cxn ang="0">
                  <a:pos x="4" y="78"/>
                </a:cxn>
                <a:cxn ang="0">
                  <a:pos x="8" y="79"/>
                </a:cxn>
                <a:cxn ang="0">
                  <a:pos x="10" y="78"/>
                </a:cxn>
                <a:cxn ang="0">
                  <a:pos x="11" y="76"/>
                </a:cxn>
                <a:cxn ang="0">
                  <a:pos x="11" y="76"/>
                </a:cxn>
                <a:cxn ang="0">
                  <a:pos x="21" y="59"/>
                </a:cxn>
                <a:cxn ang="0">
                  <a:pos x="33" y="42"/>
                </a:cxn>
                <a:cxn ang="0">
                  <a:pos x="46" y="25"/>
                </a:cxn>
                <a:cxn ang="0">
                  <a:pos x="57" y="8"/>
                </a:cxn>
                <a:cxn ang="0">
                  <a:pos x="57" y="8"/>
                </a:cxn>
                <a:cxn ang="0">
                  <a:pos x="58" y="5"/>
                </a:cxn>
                <a:cxn ang="0">
                  <a:pos x="57" y="4"/>
                </a:cxn>
                <a:cxn ang="0">
                  <a:pos x="54" y="0"/>
                </a:cxn>
                <a:cxn ang="0">
                  <a:pos x="50" y="0"/>
                </a:cxn>
                <a:cxn ang="0">
                  <a:pos x="49" y="0"/>
                </a:cxn>
                <a:cxn ang="0">
                  <a:pos x="48" y="2"/>
                </a:cxn>
                <a:cxn ang="0">
                  <a:pos x="48" y="2"/>
                </a:cxn>
              </a:cxnLst>
              <a:rect l="0" t="0" r="r" b="b"/>
              <a:pathLst>
                <a:path w="58" h="79">
                  <a:moveTo>
                    <a:pt x="48" y="2"/>
                  </a:moveTo>
                  <a:lnTo>
                    <a:pt x="48" y="2"/>
                  </a:lnTo>
                  <a:lnTo>
                    <a:pt x="36" y="19"/>
                  </a:lnTo>
                  <a:lnTo>
                    <a:pt x="24" y="36"/>
                  </a:lnTo>
                  <a:lnTo>
                    <a:pt x="12" y="52"/>
                  </a:lnTo>
                  <a:lnTo>
                    <a:pt x="2" y="70"/>
                  </a:lnTo>
                  <a:lnTo>
                    <a:pt x="2" y="70"/>
                  </a:lnTo>
                  <a:lnTo>
                    <a:pt x="0" y="73"/>
                  </a:lnTo>
                  <a:lnTo>
                    <a:pt x="0" y="76"/>
                  </a:lnTo>
                  <a:lnTo>
                    <a:pt x="4" y="78"/>
                  </a:lnTo>
                  <a:lnTo>
                    <a:pt x="8" y="79"/>
                  </a:lnTo>
                  <a:lnTo>
                    <a:pt x="10" y="78"/>
                  </a:lnTo>
                  <a:lnTo>
                    <a:pt x="11" y="76"/>
                  </a:lnTo>
                  <a:lnTo>
                    <a:pt x="11" y="76"/>
                  </a:lnTo>
                  <a:lnTo>
                    <a:pt x="21" y="59"/>
                  </a:lnTo>
                  <a:lnTo>
                    <a:pt x="33" y="42"/>
                  </a:lnTo>
                  <a:lnTo>
                    <a:pt x="46" y="25"/>
                  </a:lnTo>
                  <a:lnTo>
                    <a:pt x="57" y="8"/>
                  </a:lnTo>
                  <a:lnTo>
                    <a:pt x="57" y="8"/>
                  </a:lnTo>
                  <a:lnTo>
                    <a:pt x="58" y="5"/>
                  </a:lnTo>
                  <a:lnTo>
                    <a:pt x="57" y="4"/>
                  </a:lnTo>
                  <a:lnTo>
                    <a:pt x="54" y="0"/>
                  </a:lnTo>
                  <a:lnTo>
                    <a:pt x="50" y="0"/>
                  </a:lnTo>
                  <a:lnTo>
                    <a:pt x="49" y="0"/>
                  </a:lnTo>
                  <a:lnTo>
                    <a:pt x="48" y="2"/>
                  </a:lnTo>
                  <a:lnTo>
                    <a:pt x="48" y="2"/>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64" name="chenying0907 763"/>
            <p:cNvSpPr/>
            <p:nvPr/>
          </p:nvSpPr>
          <p:spPr bwMode="auto">
            <a:xfrm>
              <a:off x="2444751" y="3127375"/>
              <a:ext cx="17463" cy="25400"/>
            </a:xfrm>
            <a:custGeom>
              <a:avLst/>
              <a:gdLst/>
              <a:ahLst/>
              <a:cxnLst>
                <a:cxn ang="0">
                  <a:pos x="35" y="1"/>
                </a:cxn>
                <a:cxn ang="0">
                  <a:pos x="35" y="1"/>
                </a:cxn>
                <a:cxn ang="0">
                  <a:pos x="25" y="13"/>
                </a:cxn>
                <a:cxn ang="0">
                  <a:pos x="15" y="26"/>
                </a:cxn>
                <a:cxn ang="0">
                  <a:pos x="8" y="40"/>
                </a:cxn>
                <a:cxn ang="0">
                  <a:pos x="0" y="54"/>
                </a:cxn>
                <a:cxn ang="0">
                  <a:pos x="0" y="54"/>
                </a:cxn>
                <a:cxn ang="0">
                  <a:pos x="0" y="56"/>
                </a:cxn>
                <a:cxn ang="0">
                  <a:pos x="0" y="59"/>
                </a:cxn>
                <a:cxn ang="0">
                  <a:pos x="2" y="61"/>
                </a:cxn>
                <a:cxn ang="0">
                  <a:pos x="6" y="63"/>
                </a:cxn>
                <a:cxn ang="0">
                  <a:pos x="9" y="61"/>
                </a:cxn>
                <a:cxn ang="0">
                  <a:pos x="10" y="60"/>
                </a:cxn>
                <a:cxn ang="0">
                  <a:pos x="10" y="60"/>
                </a:cxn>
                <a:cxn ang="0">
                  <a:pos x="17" y="47"/>
                </a:cxn>
                <a:cxn ang="0">
                  <a:pos x="25" y="34"/>
                </a:cxn>
                <a:cxn ang="0">
                  <a:pos x="34" y="21"/>
                </a:cxn>
                <a:cxn ang="0">
                  <a:pos x="43" y="9"/>
                </a:cxn>
                <a:cxn ang="0">
                  <a:pos x="43" y="9"/>
                </a:cxn>
                <a:cxn ang="0">
                  <a:pos x="44" y="8"/>
                </a:cxn>
                <a:cxn ang="0">
                  <a:pos x="44" y="5"/>
                </a:cxn>
                <a:cxn ang="0">
                  <a:pos x="43" y="1"/>
                </a:cxn>
                <a:cxn ang="0">
                  <a:pos x="39" y="0"/>
                </a:cxn>
                <a:cxn ang="0">
                  <a:pos x="38" y="0"/>
                </a:cxn>
                <a:cxn ang="0">
                  <a:pos x="35" y="1"/>
                </a:cxn>
                <a:cxn ang="0">
                  <a:pos x="35" y="1"/>
                </a:cxn>
              </a:cxnLst>
              <a:rect l="0" t="0" r="r" b="b"/>
              <a:pathLst>
                <a:path w="44" h="63">
                  <a:moveTo>
                    <a:pt x="35" y="1"/>
                  </a:moveTo>
                  <a:lnTo>
                    <a:pt x="35" y="1"/>
                  </a:lnTo>
                  <a:lnTo>
                    <a:pt x="25" y="13"/>
                  </a:lnTo>
                  <a:lnTo>
                    <a:pt x="15" y="26"/>
                  </a:lnTo>
                  <a:lnTo>
                    <a:pt x="8" y="40"/>
                  </a:lnTo>
                  <a:lnTo>
                    <a:pt x="0" y="54"/>
                  </a:lnTo>
                  <a:lnTo>
                    <a:pt x="0" y="54"/>
                  </a:lnTo>
                  <a:lnTo>
                    <a:pt x="0" y="56"/>
                  </a:lnTo>
                  <a:lnTo>
                    <a:pt x="0" y="59"/>
                  </a:lnTo>
                  <a:lnTo>
                    <a:pt x="2" y="61"/>
                  </a:lnTo>
                  <a:lnTo>
                    <a:pt x="6" y="63"/>
                  </a:lnTo>
                  <a:lnTo>
                    <a:pt x="9" y="61"/>
                  </a:lnTo>
                  <a:lnTo>
                    <a:pt x="10" y="60"/>
                  </a:lnTo>
                  <a:lnTo>
                    <a:pt x="10" y="60"/>
                  </a:lnTo>
                  <a:lnTo>
                    <a:pt x="17" y="47"/>
                  </a:lnTo>
                  <a:lnTo>
                    <a:pt x="25" y="34"/>
                  </a:lnTo>
                  <a:lnTo>
                    <a:pt x="34" y="21"/>
                  </a:lnTo>
                  <a:lnTo>
                    <a:pt x="43" y="9"/>
                  </a:lnTo>
                  <a:lnTo>
                    <a:pt x="43" y="9"/>
                  </a:lnTo>
                  <a:lnTo>
                    <a:pt x="44" y="8"/>
                  </a:lnTo>
                  <a:lnTo>
                    <a:pt x="44" y="5"/>
                  </a:lnTo>
                  <a:lnTo>
                    <a:pt x="43" y="1"/>
                  </a:lnTo>
                  <a:lnTo>
                    <a:pt x="39" y="0"/>
                  </a:lnTo>
                  <a:lnTo>
                    <a:pt x="38" y="0"/>
                  </a:lnTo>
                  <a:lnTo>
                    <a:pt x="35" y="1"/>
                  </a:lnTo>
                  <a:lnTo>
                    <a:pt x="35" y="1"/>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65" name="chenying0907 764"/>
            <p:cNvSpPr/>
            <p:nvPr/>
          </p:nvSpPr>
          <p:spPr bwMode="auto">
            <a:xfrm>
              <a:off x="2492376" y="3130550"/>
              <a:ext cx="17463" cy="23813"/>
            </a:xfrm>
            <a:custGeom>
              <a:avLst/>
              <a:gdLst/>
              <a:ahLst/>
              <a:cxnLst>
                <a:cxn ang="0">
                  <a:pos x="34" y="7"/>
                </a:cxn>
                <a:cxn ang="0">
                  <a:pos x="34" y="7"/>
                </a:cxn>
                <a:cxn ang="0">
                  <a:pos x="34" y="9"/>
                </a:cxn>
                <a:cxn ang="0">
                  <a:pos x="31" y="12"/>
                </a:cxn>
                <a:cxn ang="0">
                  <a:pos x="26" y="17"/>
                </a:cxn>
                <a:cxn ang="0">
                  <a:pos x="26" y="17"/>
                </a:cxn>
                <a:cxn ang="0">
                  <a:pos x="21" y="22"/>
                </a:cxn>
                <a:cxn ang="0">
                  <a:pos x="17" y="28"/>
                </a:cxn>
                <a:cxn ang="0">
                  <a:pos x="17" y="28"/>
                </a:cxn>
                <a:cxn ang="0">
                  <a:pos x="13" y="34"/>
                </a:cxn>
                <a:cxn ang="0">
                  <a:pos x="9" y="41"/>
                </a:cxn>
                <a:cxn ang="0">
                  <a:pos x="6" y="47"/>
                </a:cxn>
                <a:cxn ang="0">
                  <a:pos x="2" y="54"/>
                </a:cxn>
                <a:cxn ang="0">
                  <a:pos x="2" y="54"/>
                </a:cxn>
                <a:cxn ang="0">
                  <a:pos x="1" y="56"/>
                </a:cxn>
                <a:cxn ang="0">
                  <a:pos x="0" y="58"/>
                </a:cxn>
                <a:cxn ang="0">
                  <a:pos x="2" y="62"/>
                </a:cxn>
                <a:cxn ang="0">
                  <a:pos x="4" y="63"/>
                </a:cxn>
                <a:cxn ang="0">
                  <a:pos x="6" y="63"/>
                </a:cxn>
                <a:cxn ang="0">
                  <a:pos x="8" y="63"/>
                </a:cxn>
                <a:cxn ang="0">
                  <a:pos x="10" y="62"/>
                </a:cxn>
                <a:cxn ang="0">
                  <a:pos x="10" y="62"/>
                </a:cxn>
                <a:cxn ang="0">
                  <a:pos x="14" y="55"/>
                </a:cxn>
                <a:cxn ang="0">
                  <a:pos x="18" y="47"/>
                </a:cxn>
                <a:cxn ang="0">
                  <a:pos x="22" y="39"/>
                </a:cxn>
                <a:cxn ang="0">
                  <a:pos x="27" y="33"/>
                </a:cxn>
                <a:cxn ang="0">
                  <a:pos x="27" y="33"/>
                </a:cxn>
                <a:cxn ang="0">
                  <a:pos x="33" y="26"/>
                </a:cxn>
                <a:cxn ang="0">
                  <a:pos x="39" y="20"/>
                </a:cxn>
                <a:cxn ang="0">
                  <a:pos x="39" y="20"/>
                </a:cxn>
                <a:cxn ang="0">
                  <a:pos x="42" y="17"/>
                </a:cxn>
                <a:cxn ang="0">
                  <a:pos x="44" y="15"/>
                </a:cxn>
                <a:cxn ang="0">
                  <a:pos x="46" y="7"/>
                </a:cxn>
                <a:cxn ang="0">
                  <a:pos x="46" y="7"/>
                </a:cxn>
                <a:cxn ang="0">
                  <a:pos x="46" y="4"/>
                </a:cxn>
                <a:cxn ang="0">
                  <a:pos x="44" y="3"/>
                </a:cxn>
                <a:cxn ang="0">
                  <a:pos x="43" y="1"/>
                </a:cxn>
                <a:cxn ang="0">
                  <a:pos x="40" y="0"/>
                </a:cxn>
                <a:cxn ang="0">
                  <a:pos x="36" y="3"/>
                </a:cxn>
                <a:cxn ang="0">
                  <a:pos x="35" y="4"/>
                </a:cxn>
                <a:cxn ang="0">
                  <a:pos x="34" y="7"/>
                </a:cxn>
                <a:cxn ang="0">
                  <a:pos x="34" y="7"/>
                </a:cxn>
              </a:cxnLst>
              <a:rect l="0" t="0" r="r" b="b"/>
              <a:pathLst>
                <a:path w="46" h="63">
                  <a:moveTo>
                    <a:pt x="34" y="7"/>
                  </a:moveTo>
                  <a:lnTo>
                    <a:pt x="34" y="7"/>
                  </a:lnTo>
                  <a:lnTo>
                    <a:pt x="34" y="9"/>
                  </a:lnTo>
                  <a:lnTo>
                    <a:pt x="31" y="12"/>
                  </a:lnTo>
                  <a:lnTo>
                    <a:pt x="26" y="17"/>
                  </a:lnTo>
                  <a:lnTo>
                    <a:pt x="26" y="17"/>
                  </a:lnTo>
                  <a:lnTo>
                    <a:pt x="21" y="22"/>
                  </a:lnTo>
                  <a:lnTo>
                    <a:pt x="17" y="28"/>
                  </a:lnTo>
                  <a:lnTo>
                    <a:pt x="17" y="28"/>
                  </a:lnTo>
                  <a:lnTo>
                    <a:pt x="13" y="34"/>
                  </a:lnTo>
                  <a:lnTo>
                    <a:pt x="9" y="41"/>
                  </a:lnTo>
                  <a:lnTo>
                    <a:pt x="6" y="47"/>
                  </a:lnTo>
                  <a:lnTo>
                    <a:pt x="2" y="54"/>
                  </a:lnTo>
                  <a:lnTo>
                    <a:pt x="2" y="54"/>
                  </a:lnTo>
                  <a:lnTo>
                    <a:pt x="1" y="56"/>
                  </a:lnTo>
                  <a:lnTo>
                    <a:pt x="0" y="58"/>
                  </a:lnTo>
                  <a:lnTo>
                    <a:pt x="2" y="62"/>
                  </a:lnTo>
                  <a:lnTo>
                    <a:pt x="4" y="63"/>
                  </a:lnTo>
                  <a:lnTo>
                    <a:pt x="6" y="63"/>
                  </a:lnTo>
                  <a:lnTo>
                    <a:pt x="8" y="63"/>
                  </a:lnTo>
                  <a:lnTo>
                    <a:pt x="10" y="62"/>
                  </a:lnTo>
                  <a:lnTo>
                    <a:pt x="10" y="62"/>
                  </a:lnTo>
                  <a:lnTo>
                    <a:pt x="14" y="55"/>
                  </a:lnTo>
                  <a:lnTo>
                    <a:pt x="18" y="47"/>
                  </a:lnTo>
                  <a:lnTo>
                    <a:pt x="22" y="39"/>
                  </a:lnTo>
                  <a:lnTo>
                    <a:pt x="27" y="33"/>
                  </a:lnTo>
                  <a:lnTo>
                    <a:pt x="27" y="33"/>
                  </a:lnTo>
                  <a:lnTo>
                    <a:pt x="33" y="26"/>
                  </a:lnTo>
                  <a:lnTo>
                    <a:pt x="39" y="20"/>
                  </a:lnTo>
                  <a:lnTo>
                    <a:pt x="39" y="20"/>
                  </a:lnTo>
                  <a:lnTo>
                    <a:pt x="42" y="17"/>
                  </a:lnTo>
                  <a:lnTo>
                    <a:pt x="44" y="15"/>
                  </a:lnTo>
                  <a:lnTo>
                    <a:pt x="46" y="7"/>
                  </a:lnTo>
                  <a:lnTo>
                    <a:pt x="46" y="7"/>
                  </a:lnTo>
                  <a:lnTo>
                    <a:pt x="46" y="4"/>
                  </a:lnTo>
                  <a:lnTo>
                    <a:pt x="44" y="3"/>
                  </a:lnTo>
                  <a:lnTo>
                    <a:pt x="43" y="1"/>
                  </a:lnTo>
                  <a:lnTo>
                    <a:pt x="40" y="0"/>
                  </a:lnTo>
                  <a:lnTo>
                    <a:pt x="36" y="3"/>
                  </a:lnTo>
                  <a:lnTo>
                    <a:pt x="35" y="4"/>
                  </a:lnTo>
                  <a:lnTo>
                    <a:pt x="34" y="7"/>
                  </a:lnTo>
                  <a:lnTo>
                    <a:pt x="34" y="7"/>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66" name="chenying0907 765"/>
            <p:cNvSpPr>
              <a:spLocks noEditPoints="1"/>
            </p:cNvSpPr>
            <p:nvPr/>
          </p:nvSpPr>
          <p:spPr bwMode="auto">
            <a:xfrm>
              <a:off x="2100263" y="3162300"/>
              <a:ext cx="431800" cy="323850"/>
            </a:xfrm>
            <a:custGeom>
              <a:avLst/>
              <a:gdLst/>
              <a:ahLst/>
              <a:cxnLst>
                <a:cxn ang="0">
                  <a:pos x="1080" y="117"/>
                </a:cxn>
                <a:cxn ang="0">
                  <a:pos x="1070" y="72"/>
                </a:cxn>
                <a:cxn ang="0">
                  <a:pos x="1044" y="36"/>
                </a:cxn>
                <a:cxn ang="0">
                  <a:pos x="1010" y="20"/>
                </a:cxn>
                <a:cxn ang="0">
                  <a:pos x="927" y="12"/>
                </a:cxn>
                <a:cxn ang="0">
                  <a:pos x="675" y="7"/>
                </a:cxn>
                <a:cxn ang="0">
                  <a:pos x="459" y="5"/>
                </a:cxn>
                <a:cxn ang="0">
                  <a:pos x="241" y="0"/>
                </a:cxn>
                <a:cxn ang="0">
                  <a:pos x="110" y="4"/>
                </a:cxn>
                <a:cxn ang="0">
                  <a:pos x="59" y="15"/>
                </a:cxn>
                <a:cxn ang="0">
                  <a:pos x="25" y="38"/>
                </a:cxn>
                <a:cxn ang="0">
                  <a:pos x="5" y="75"/>
                </a:cxn>
                <a:cxn ang="0">
                  <a:pos x="0" y="127"/>
                </a:cxn>
                <a:cxn ang="0">
                  <a:pos x="0" y="658"/>
                </a:cxn>
                <a:cxn ang="0">
                  <a:pos x="0" y="671"/>
                </a:cxn>
                <a:cxn ang="0">
                  <a:pos x="5" y="723"/>
                </a:cxn>
                <a:cxn ang="0">
                  <a:pos x="25" y="760"/>
                </a:cxn>
                <a:cxn ang="0">
                  <a:pos x="59" y="784"/>
                </a:cxn>
                <a:cxn ang="0">
                  <a:pos x="110" y="795"/>
                </a:cxn>
                <a:cxn ang="0">
                  <a:pos x="306" y="806"/>
                </a:cxn>
                <a:cxn ang="0">
                  <a:pos x="592" y="814"/>
                </a:cxn>
                <a:cxn ang="0">
                  <a:pos x="930" y="814"/>
                </a:cxn>
                <a:cxn ang="0">
                  <a:pos x="1011" y="806"/>
                </a:cxn>
                <a:cxn ang="0">
                  <a:pos x="1045" y="790"/>
                </a:cxn>
                <a:cxn ang="0">
                  <a:pos x="1073" y="754"/>
                </a:cxn>
                <a:cxn ang="0">
                  <a:pos x="1082" y="709"/>
                </a:cxn>
                <a:cxn ang="0">
                  <a:pos x="1082" y="688"/>
                </a:cxn>
                <a:cxn ang="0">
                  <a:pos x="1079" y="670"/>
                </a:cxn>
                <a:cxn ang="0">
                  <a:pos x="1084" y="589"/>
                </a:cxn>
                <a:cxn ang="0">
                  <a:pos x="1087" y="501"/>
                </a:cxn>
                <a:cxn ang="0">
                  <a:pos x="1084" y="285"/>
                </a:cxn>
                <a:cxn ang="0">
                  <a:pos x="1023" y="751"/>
                </a:cxn>
                <a:cxn ang="0">
                  <a:pos x="970" y="765"/>
                </a:cxn>
                <a:cxn ang="0">
                  <a:pos x="859" y="771"/>
                </a:cxn>
                <a:cxn ang="0">
                  <a:pos x="590" y="769"/>
                </a:cxn>
                <a:cxn ang="0">
                  <a:pos x="364" y="757"/>
                </a:cxn>
                <a:cxn ang="0">
                  <a:pos x="209" y="751"/>
                </a:cxn>
                <a:cxn ang="0">
                  <a:pos x="93" y="747"/>
                </a:cxn>
                <a:cxn ang="0">
                  <a:pos x="57" y="729"/>
                </a:cxn>
                <a:cxn ang="0">
                  <a:pos x="46" y="687"/>
                </a:cxn>
                <a:cxn ang="0">
                  <a:pos x="44" y="665"/>
                </a:cxn>
                <a:cxn ang="0">
                  <a:pos x="46" y="128"/>
                </a:cxn>
                <a:cxn ang="0">
                  <a:pos x="46" y="113"/>
                </a:cxn>
                <a:cxn ang="0">
                  <a:pos x="57" y="70"/>
                </a:cxn>
                <a:cxn ang="0">
                  <a:pos x="93" y="53"/>
                </a:cxn>
                <a:cxn ang="0">
                  <a:pos x="209" y="47"/>
                </a:cxn>
                <a:cxn ang="0">
                  <a:pos x="435" y="51"/>
                </a:cxn>
                <a:cxn ang="0">
                  <a:pos x="540" y="49"/>
                </a:cxn>
                <a:cxn ang="0">
                  <a:pos x="827" y="55"/>
                </a:cxn>
                <a:cxn ang="0">
                  <a:pos x="951" y="60"/>
                </a:cxn>
                <a:cxn ang="0">
                  <a:pos x="1004" y="70"/>
                </a:cxn>
                <a:cxn ang="0">
                  <a:pos x="1029" y="84"/>
                </a:cxn>
                <a:cxn ang="0">
                  <a:pos x="1036" y="126"/>
                </a:cxn>
                <a:cxn ang="0">
                  <a:pos x="1036" y="202"/>
                </a:cxn>
                <a:cxn ang="0">
                  <a:pos x="1044" y="489"/>
                </a:cxn>
                <a:cxn ang="0">
                  <a:pos x="1039" y="578"/>
                </a:cxn>
                <a:cxn ang="0">
                  <a:pos x="1035" y="672"/>
                </a:cxn>
                <a:cxn ang="0">
                  <a:pos x="1036" y="712"/>
                </a:cxn>
                <a:cxn ang="0">
                  <a:pos x="1028" y="747"/>
                </a:cxn>
              </a:cxnLst>
              <a:rect l="0" t="0" r="r" b="b"/>
              <a:pathLst>
                <a:path w="1088" h="815">
                  <a:moveTo>
                    <a:pt x="1080" y="128"/>
                  </a:moveTo>
                  <a:lnTo>
                    <a:pt x="1080" y="128"/>
                  </a:lnTo>
                  <a:lnTo>
                    <a:pt x="1082" y="123"/>
                  </a:lnTo>
                  <a:lnTo>
                    <a:pt x="1080" y="117"/>
                  </a:lnTo>
                  <a:lnTo>
                    <a:pt x="1080" y="117"/>
                  </a:lnTo>
                  <a:lnTo>
                    <a:pt x="1076" y="104"/>
                  </a:lnTo>
                  <a:lnTo>
                    <a:pt x="1074" y="93"/>
                  </a:lnTo>
                  <a:lnTo>
                    <a:pt x="1070" y="72"/>
                  </a:lnTo>
                  <a:lnTo>
                    <a:pt x="1067" y="63"/>
                  </a:lnTo>
                  <a:lnTo>
                    <a:pt x="1062" y="54"/>
                  </a:lnTo>
                  <a:lnTo>
                    <a:pt x="1054" y="45"/>
                  </a:lnTo>
                  <a:lnTo>
                    <a:pt x="1044" y="36"/>
                  </a:lnTo>
                  <a:lnTo>
                    <a:pt x="1044" y="36"/>
                  </a:lnTo>
                  <a:lnTo>
                    <a:pt x="1036" y="32"/>
                  </a:lnTo>
                  <a:lnTo>
                    <a:pt x="1028" y="26"/>
                  </a:lnTo>
                  <a:lnTo>
                    <a:pt x="1010" y="20"/>
                  </a:lnTo>
                  <a:lnTo>
                    <a:pt x="990" y="16"/>
                  </a:lnTo>
                  <a:lnTo>
                    <a:pt x="969" y="13"/>
                  </a:lnTo>
                  <a:lnTo>
                    <a:pt x="948" y="13"/>
                  </a:lnTo>
                  <a:lnTo>
                    <a:pt x="927" y="12"/>
                  </a:lnTo>
                  <a:lnTo>
                    <a:pt x="891" y="13"/>
                  </a:lnTo>
                  <a:lnTo>
                    <a:pt x="891" y="13"/>
                  </a:lnTo>
                  <a:lnTo>
                    <a:pt x="793" y="11"/>
                  </a:lnTo>
                  <a:lnTo>
                    <a:pt x="675" y="7"/>
                  </a:lnTo>
                  <a:lnTo>
                    <a:pt x="556" y="4"/>
                  </a:lnTo>
                  <a:lnTo>
                    <a:pt x="503" y="4"/>
                  </a:lnTo>
                  <a:lnTo>
                    <a:pt x="459" y="5"/>
                  </a:lnTo>
                  <a:lnTo>
                    <a:pt x="459" y="5"/>
                  </a:lnTo>
                  <a:lnTo>
                    <a:pt x="416" y="5"/>
                  </a:lnTo>
                  <a:lnTo>
                    <a:pt x="371" y="5"/>
                  </a:lnTo>
                  <a:lnTo>
                    <a:pt x="284" y="2"/>
                  </a:lnTo>
                  <a:lnTo>
                    <a:pt x="241" y="0"/>
                  </a:lnTo>
                  <a:lnTo>
                    <a:pt x="197" y="0"/>
                  </a:lnTo>
                  <a:lnTo>
                    <a:pt x="153" y="0"/>
                  </a:lnTo>
                  <a:lnTo>
                    <a:pt x="110" y="4"/>
                  </a:lnTo>
                  <a:lnTo>
                    <a:pt x="110" y="4"/>
                  </a:lnTo>
                  <a:lnTo>
                    <a:pt x="95" y="5"/>
                  </a:lnTo>
                  <a:lnTo>
                    <a:pt x="82" y="8"/>
                  </a:lnTo>
                  <a:lnTo>
                    <a:pt x="69" y="11"/>
                  </a:lnTo>
                  <a:lnTo>
                    <a:pt x="59" y="15"/>
                  </a:lnTo>
                  <a:lnTo>
                    <a:pt x="48" y="20"/>
                  </a:lnTo>
                  <a:lnTo>
                    <a:pt x="39" y="25"/>
                  </a:lnTo>
                  <a:lnTo>
                    <a:pt x="31" y="32"/>
                  </a:lnTo>
                  <a:lnTo>
                    <a:pt x="25" y="38"/>
                  </a:lnTo>
                  <a:lnTo>
                    <a:pt x="18" y="46"/>
                  </a:lnTo>
                  <a:lnTo>
                    <a:pt x="13" y="55"/>
                  </a:lnTo>
                  <a:lnTo>
                    <a:pt x="9" y="64"/>
                  </a:lnTo>
                  <a:lnTo>
                    <a:pt x="5" y="75"/>
                  </a:lnTo>
                  <a:lnTo>
                    <a:pt x="3" y="87"/>
                  </a:lnTo>
                  <a:lnTo>
                    <a:pt x="1" y="100"/>
                  </a:lnTo>
                  <a:lnTo>
                    <a:pt x="0" y="127"/>
                  </a:lnTo>
                  <a:lnTo>
                    <a:pt x="0" y="127"/>
                  </a:lnTo>
                  <a:lnTo>
                    <a:pt x="0" y="128"/>
                  </a:lnTo>
                  <a:lnTo>
                    <a:pt x="0" y="128"/>
                  </a:lnTo>
                  <a:lnTo>
                    <a:pt x="0" y="131"/>
                  </a:lnTo>
                  <a:lnTo>
                    <a:pt x="0" y="658"/>
                  </a:lnTo>
                  <a:lnTo>
                    <a:pt x="0" y="658"/>
                  </a:lnTo>
                  <a:lnTo>
                    <a:pt x="0" y="665"/>
                  </a:lnTo>
                  <a:lnTo>
                    <a:pt x="0" y="665"/>
                  </a:lnTo>
                  <a:lnTo>
                    <a:pt x="0" y="671"/>
                  </a:lnTo>
                  <a:lnTo>
                    <a:pt x="0" y="671"/>
                  </a:lnTo>
                  <a:lnTo>
                    <a:pt x="1" y="699"/>
                  </a:lnTo>
                  <a:lnTo>
                    <a:pt x="3" y="712"/>
                  </a:lnTo>
                  <a:lnTo>
                    <a:pt x="5" y="723"/>
                  </a:lnTo>
                  <a:lnTo>
                    <a:pt x="9" y="734"/>
                  </a:lnTo>
                  <a:lnTo>
                    <a:pt x="13" y="743"/>
                  </a:lnTo>
                  <a:lnTo>
                    <a:pt x="18" y="752"/>
                  </a:lnTo>
                  <a:lnTo>
                    <a:pt x="25" y="760"/>
                  </a:lnTo>
                  <a:lnTo>
                    <a:pt x="31" y="767"/>
                  </a:lnTo>
                  <a:lnTo>
                    <a:pt x="39" y="773"/>
                  </a:lnTo>
                  <a:lnTo>
                    <a:pt x="48" y="778"/>
                  </a:lnTo>
                  <a:lnTo>
                    <a:pt x="59" y="784"/>
                  </a:lnTo>
                  <a:lnTo>
                    <a:pt x="69" y="788"/>
                  </a:lnTo>
                  <a:lnTo>
                    <a:pt x="82" y="790"/>
                  </a:lnTo>
                  <a:lnTo>
                    <a:pt x="95" y="793"/>
                  </a:lnTo>
                  <a:lnTo>
                    <a:pt x="110" y="795"/>
                  </a:lnTo>
                  <a:lnTo>
                    <a:pt x="110" y="795"/>
                  </a:lnTo>
                  <a:lnTo>
                    <a:pt x="156" y="798"/>
                  </a:lnTo>
                  <a:lnTo>
                    <a:pt x="204" y="802"/>
                  </a:lnTo>
                  <a:lnTo>
                    <a:pt x="306" y="806"/>
                  </a:lnTo>
                  <a:lnTo>
                    <a:pt x="408" y="808"/>
                  </a:lnTo>
                  <a:lnTo>
                    <a:pt x="502" y="812"/>
                  </a:lnTo>
                  <a:lnTo>
                    <a:pt x="502" y="812"/>
                  </a:lnTo>
                  <a:lnTo>
                    <a:pt x="592" y="814"/>
                  </a:lnTo>
                  <a:lnTo>
                    <a:pt x="697" y="815"/>
                  </a:lnTo>
                  <a:lnTo>
                    <a:pt x="893" y="814"/>
                  </a:lnTo>
                  <a:lnTo>
                    <a:pt x="893" y="814"/>
                  </a:lnTo>
                  <a:lnTo>
                    <a:pt x="930" y="814"/>
                  </a:lnTo>
                  <a:lnTo>
                    <a:pt x="951" y="814"/>
                  </a:lnTo>
                  <a:lnTo>
                    <a:pt x="972" y="812"/>
                  </a:lnTo>
                  <a:lnTo>
                    <a:pt x="991" y="810"/>
                  </a:lnTo>
                  <a:lnTo>
                    <a:pt x="1011" y="806"/>
                  </a:lnTo>
                  <a:lnTo>
                    <a:pt x="1029" y="799"/>
                  </a:lnTo>
                  <a:lnTo>
                    <a:pt x="1037" y="795"/>
                  </a:lnTo>
                  <a:lnTo>
                    <a:pt x="1045" y="790"/>
                  </a:lnTo>
                  <a:lnTo>
                    <a:pt x="1045" y="790"/>
                  </a:lnTo>
                  <a:lnTo>
                    <a:pt x="1057" y="781"/>
                  </a:lnTo>
                  <a:lnTo>
                    <a:pt x="1065" y="772"/>
                  </a:lnTo>
                  <a:lnTo>
                    <a:pt x="1069" y="763"/>
                  </a:lnTo>
                  <a:lnTo>
                    <a:pt x="1073" y="754"/>
                  </a:lnTo>
                  <a:lnTo>
                    <a:pt x="1076" y="734"/>
                  </a:lnTo>
                  <a:lnTo>
                    <a:pt x="1079" y="722"/>
                  </a:lnTo>
                  <a:lnTo>
                    <a:pt x="1082" y="709"/>
                  </a:lnTo>
                  <a:lnTo>
                    <a:pt x="1082" y="709"/>
                  </a:lnTo>
                  <a:lnTo>
                    <a:pt x="1083" y="701"/>
                  </a:lnTo>
                  <a:lnTo>
                    <a:pt x="1082" y="695"/>
                  </a:lnTo>
                  <a:lnTo>
                    <a:pt x="1082" y="695"/>
                  </a:lnTo>
                  <a:lnTo>
                    <a:pt x="1082" y="688"/>
                  </a:lnTo>
                  <a:lnTo>
                    <a:pt x="1080" y="683"/>
                  </a:lnTo>
                  <a:lnTo>
                    <a:pt x="1080" y="683"/>
                  </a:lnTo>
                  <a:lnTo>
                    <a:pt x="1079" y="678"/>
                  </a:lnTo>
                  <a:lnTo>
                    <a:pt x="1079" y="670"/>
                  </a:lnTo>
                  <a:lnTo>
                    <a:pt x="1080" y="650"/>
                  </a:lnTo>
                  <a:lnTo>
                    <a:pt x="1084" y="616"/>
                  </a:lnTo>
                  <a:lnTo>
                    <a:pt x="1084" y="616"/>
                  </a:lnTo>
                  <a:lnTo>
                    <a:pt x="1084" y="589"/>
                  </a:lnTo>
                  <a:lnTo>
                    <a:pt x="1084" y="561"/>
                  </a:lnTo>
                  <a:lnTo>
                    <a:pt x="1084" y="561"/>
                  </a:lnTo>
                  <a:lnTo>
                    <a:pt x="1086" y="531"/>
                  </a:lnTo>
                  <a:lnTo>
                    <a:pt x="1087" y="501"/>
                  </a:lnTo>
                  <a:lnTo>
                    <a:pt x="1088" y="472"/>
                  </a:lnTo>
                  <a:lnTo>
                    <a:pt x="1088" y="442"/>
                  </a:lnTo>
                  <a:lnTo>
                    <a:pt x="1088" y="442"/>
                  </a:lnTo>
                  <a:lnTo>
                    <a:pt x="1084" y="285"/>
                  </a:lnTo>
                  <a:lnTo>
                    <a:pt x="1082" y="198"/>
                  </a:lnTo>
                  <a:lnTo>
                    <a:pt x="1080" y="128"/>
                  </a:lnTo>
                  <a:lnTo>
                    <a:pt x="1080" y="128"/>
                  </a:lnTo>
                  <a:close/>
                  <a:moveTo>
                    <a:pt x="1023" y="751"/>
                  </a:moveTo>
                  <a:lnTo>
                    <a:pt x="1023" y="751"/>
                  </a:lnTo>
                  <a:lnTo>
                    <a:pt x="1006" y="757"/>
                  </a:lnTo>
                  <a:lnTo>
                    <a:pt x="989" y="761"/>
                  </a:lnTo>
                  <a:lnTo>
                    <a:pt x="970" y="765"/>
                  </a:lnTo>
                  <a:lnTo>
                    <a:pt x="953" y="767"/>
                  </a:lnTo>
                  <a:lnTo>
                    <a:pt x="953" y="767"/>
                  </a:lnTo>
                  <a:lnTo>
                    <a:pt x="891" y="769"/>
                  </a:lnTo>
                  <a:lnTo>
                    <a:pt x="859" y="771"/>
                  </a:lnTo>
                  <a:lnTo>
                    <a:pt x="828" y="772"/>
                  </a:lnTo>
                  <a:lnTo>
                    <a:pt x="828" y="772"/>
                  </a:lnTo>
                  <a:lnTo>
                    <a:pt x="674" y="771"/>
                  </a:lnTo>
                  <a:lnTo>
                    <a:pt x="590" y="769"/>
                  </a:lnTo>
                  <a:lnTo>
                    <a:pt x="519" y="767"/>
                  </a:lnTo>
                  <a:lnTo>
                    <a:pt x="519" y="767"/>
                  </a:lnTo>
                  <a:lnTo>
                    <a:pt x="446" y="763"/>
                  </a:lnTo>
                  <a:lnTo>
                    <a:pt x="364" y="757"/>
                  </a:lnTo>
                  <a:lnTo>
                    <a:pt x="282" y="754"/>
                  </a:lnTo>
                  <a:lnTo>
                    <a:pt x="244" y="752"/>
                  </a:lnTo>
                  <a:lnTo>
                    <a:pt x="209" y="751"/>
                  </a:lnTo>
                  <a:lnTo>
                    <a:pt x="209" y="751"/>
                  </a:lnTo>
                  <a:lnTo>
                    <a:pt x="150" y="752"/>
                  </a:lnTo>
                  <a:lnTo>
                    <a:pt x="122" y="751"/>
                  </a:lnTo>
                  <a:lnTo>
                    <a:pt x="107" y="750"/>
                  </a:lnTo>
                  <a:lnTo>
                    <a:pt x="93" y="747"/>
                  </a:lnTo>
                  <a:lnTo>
                    <a:pt x="93" y="747"/>
                  </a:lnTo>
                  <a:lnTo>
                    <a:pt x="77" y="742"/>
                  </a:lnTo>
                  <a:lnTo>
                    <a:pt x="65" y="737"/>
                  </a:lnTo>
                  <a:lnTo>
                    <a:pt x="57" y="729"/>
                  </a:lnTo>
                  <a:lnTo>
                    <a:pt x="52" y="721"/>
                  </a:lnTo>
                  <a:lnTo>
                    <a:pt x="48" y="710"/>
                  </a:lnTo>
                  <a:lnTo>
                    <a:pt x="46" y="700"/>
                  </a:lnTo>
                  <a:lnTo>
                    <a:pt x="46" y="687"/>
                  </a:lnTo>
                  <a:lnTo>
                    <a:pt x="46" y="671"/>
                  </a:lnTo>
                  <a:lnTo>
                    <a:pt x="46" y="671"/>
                  </a:lnTo>
                  <a:lnTo>
                    <a:pt x="44" y="665"/>
                  </a:lnTo>
                  <a:lnTo>
                    <a:pt x="44" y="665"/>
                  </a:lnTo>
                  <a:lnTo>
                    <a:pt x="46" y="658"/>
                  </a:lnTo>
                  <a:lnTo>
                    <a:pt x="46" y="131"/>
                  </a:lnTo>
                  <a:lnTo>
                    <a:pt x="46" y="131"/>
                  </a:lnTo>
                  <a:lnTo>
                    <a:pt x="46" y="128"/>
                  </a:lnTo>
                  <a:lnTo>
                    <a:pt x="46" y="128"/>
                  </a:lnTo>
                  <a:lnTo>
                    <a:pt x="46" y="127"/>
                  </a:lnTo>
                  <a:lnTo>
                    <a:pt x="46" y="127"/>
                  </a:lnTo>
                  <a:lnTo>
                    <a:pt x="46" y="113"/>
                  </a:lnTo>
                  <a:lnTo>
                    <a:pt x="46" y="98"/>
                  </a:lnTo>
                  <a:lnTo>
                    <a:pt x="48" y="88"/>
                  </a:lnTo>
                  <a:lnTo>
                    <a:pt x="52" y="77"/>
                  </a:lnTo>
                  <a:lnTo>
                    <a:pt x="57" y="70"/>
                  </a:lnTo>
                  <a:lnTo>
                    <a:pt x="65" y="62"/>
                  </a:lnTo>
                  <a:lnTo>
                    <a:pt x="77" y="56"/>
                  </a:lnTo>
                  <a:lnTo>
                    <a:pt x="93" y="53"/>
                  </a:lnTo>
                  <a:lnTo>
                    <a:pt x="93" y="53"/>
                  </a:lnTo>
                  <a:lnTo>
                    <a:pt x="107" y="49"/>
                  </a:lnTo>
                  <a:lnTo>
                    <a:pt x="122" y="47"/>
                  </a:lnTo>
                  <a:lnTo>
                    <a:pt x="150" y="46"/>
                  </a:lnTo>
                  <a:lnTo>
                    <a:pt x="209" y="47"/>
                  </a:lnTo>
                  <a:lnTo>
                    <a:pt x="209" y="47"/>
                  </a:lnTo>
                  <a:lnTo>
                    <a:pt x="280" y="49"/>
                  </a:lnTo>
                  <a:lnTo>
                    <a:pt x="357" y="50"/>
                  </a:lnTo>
                  <a:lnTo>
                    <a:pt x="435" y="51"/>
                  </a:lnTo>
                  <a:lnTo>
                    <a:pt x="472" y="51"/>
                  </a:lnTo>
                  <a:lnTo>
                    <a:pt x="506" y="50"/>
                  </a:lnTo>
                  <a:lnTo>
                    <a:pt x="506" y="50"/>
                  </a:lnTo>
                  <a:lnTo>
                    <a:pt x="540" y="49"/>
                  </a:lnTo>
                  <a:lnTo>
                    <a:pt x="578" y="49"/>
                  </a:lnTo>
                  <a:lnTo>
                    <a:pt x="666" y="51"/>
                  </a:lnTo>
                  <a:lnTo>
                    <a:pt x="753" y="54"/>
                  </a:lnTo>
                  <a:lnTo>
                    <a:pt x="827" y="55"/>
                  </a:lnTo>
                  <a:lnTo>
                    <a:pt x="827" y="55"/>
                  </a:lnTo>
                  <a:lnTo>
                    <a:pt x="857" y="55"/>
                  </a:lnTo>
                  <a:lnTo>
                    <a:pt x="888" y="56"/>
                  </a:lnTo>
                  <a:lnTo>
                    <a:pt x="951" y="60"/>
                  </a:lnTo>
                  <a:lnTo>
                    <a:pt x="951" y="60"/>
                  </a:lnTo>
                  <a:lnTo>
                    <a:pt x="968" y="62"/>
                  </a:lnTo>
                  <a:lnTo>
                    <a:pt x="986" y="64"/>
                  </a:lnTo>
                  <a:lnTo>
                    <a:pt x="1004" y="70"/>
                  </a:lnTo>
                  <a:lnTo>
                    <a:pt x="1020" y="75"/>
                  </a:lnTo>
                  <a:lnTo>
                    <a:pt x="1020" y="75"/>
                  </a:lnTo>
                  <a:lnTo>
                    <a:pt x="1025" y="79"/>
                  </a:lnTo>
                  <a:lnTo>
                    <a:pt x="1029" y="84"/>
                  </a:lnTo>
                  <a:lnTo>
                    <a:pt x="1031" y="90"/>
                  </a:lnTo>
                  <a:lnTo>
                    <a:pt x="1032" y="97"/>
                  </a:lnTo>
                  <a:lnTo>
                    <a:pt x="1033" y="113"/>
                  </a:lnTo>
                  <a:lnTo>
                    <a:pt x="1036" y="126"/>
                  </a:lnTo>
                  <a:lnTo>
                    <a:pt x="1036" y="126"/>
                  </a:lnTo>
                  <a:lnTo>
                    <a:pt x="1036" y="127"/>
                  </a:lnTo>
                  <a:lnTo>
                    <a:pt x="1036" y="127"/>
                  </a:lnTo>
                  <a:lnTo>
                    <a:pt x="1036" y="202"/>
                  </a:lnTo>
                  <a:lnTo>
                    <a:pt x="1039" y="293"/>
                  </a:lnTo>
                  <a:lnTo>
                    <a:pt x="1044" y="459"/>
                  </a:lnTo>
                  <a:lnTo>
                    <a:pt x="1044" y="459"/>
                  </a:lnTo>
                  <a:lnTo>
                    <a:pt x="1044" y="489"/>
                  </a:lnTo>
                  <a:lnTo>
                    <a:pt x="1041" y="518"/>
                  </a:lnTo>
                  <a:lnTo>
                    <a:pt x="1040" y="548"/>
                  </a:lnTo>
                  <a:lnTo>
                    <a:pt x="1039" y="578"/>
                  </a:lnTo>
                  <a:lnTo>
                    <a:pt x="1039" y="578"/>
                  </a:lnTo>
                  <a:lnTo>
                    <a:pt x="1037" y="607"/>
                  </a:lnTo>
                  <a:lnTo>
                    <a:pt x="1035" y="640"/>
                  </a:lnTo>
                  <a:lnTo>
                    <a:pt x="1035" y="655"/>
                  </a:lnTo>
                  <a:lnTo>
                    <a:pt x="1035" y="672"/>
                  </a:lnTo>
                  <a:lnTo>
                    <a:pt x="1035" y="687"/>
                  </a:lnTo>
                  <a:lnTo>
                    <a:pt x="1037" y="699"/>
                  </a:lnTo>
                  <a:lnTo>
                    <a:pt x="1037" y="699"/>
                  </a:lnTo>
                  <a:lnTo>
                    <a:pt x="1036" y="712"/>
                  </a:lnTo>
                  <a:lnTo>
                    <a:pt x="1035" y="727"/>
                  </a:lnTo>
                  <a:lnTo>
                    <a:pt x="1033" y="735"/>
                  </a:lnTo>
                  <a:lnTo>
                    <a:pt x="1031" y="742"/>
                  </a:lnTo>
                  <a:lnTo>
                    <a:pt x="1028" y="747"/>
                  </a:lnTo>
                  <a:lnTo>
                    <a:pt x="1023" y="751"/>
                  </a:lnTo>
                  <a:lnTo>
                    <a:pt x="1023" y="751"/>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67" name="chenying0907 766"/>
            <p:cNvSpPr>
              <a:spLocks noEditPoints="1"/>
            </p:cNvSpPr>
            <p:nvPr/>
          </p:nvSpPr>
          <p:spPr bwMode="auto">
            <a:xfrm>
              <a:off x="2184401" y="3195638"/>
              <a:ext cx="254000" cy="252413"/>
            </a:xfrm>
            <a:custGeom>
              <a:avLst/>
              <a:gdLst/>
              <a:ahLst/>
              <a:cxnLst>
                <a:cxn ang="0">
                  <a:pos x="638" y="357"/>
                </a:cxn>
                <a:cxn ang="0">
                  <a:pos x="637" y="165"/>
                </a:cxn>
                <a:cxn ang="0">
                  <a:pos x="636" y="102"/>
                </a:cxn>
                <a:cxn ang="0">
                  <a:pos x="630" y="56"/>
                </a:cxn>
                <a:cxn ang="0">
                  <a:pos x="615" y="31"/>
                </a:cxn>
                <a:cxn ang="0">
                  <a:pos x="599" y="22"/>
                </a:cxn>
                <a:cxn ang="0">
                  <a:pos x="591" y="20"/>
                </a:cxn>
                <a:cxn ang="0">
                  <a:pos x="363" y="9"/>
                </a:cxn>
                <a:cxn ang="0">
                  <a:pos x="280" y="1"/>
                </a:cxn>
                <a:cxn ang="0">
                  <a:pos x="137" y="1"/>
                </a:cxn>
                <a:cxn ang="0">
                  <a:pos x="81" y="1"/>
                </a:cxn>
                <a:cxn ang="0">
                  <a:pos x="39" y="6"/>
                </a:cxn>
                <a:cxn ang="0">
                  <a:pos x="19" y="12"/>
                </a:cxn>
                <a:cxn ang="0">
                  <a:pos x="9" y="26"/>
                </a:cxn>
                <a:cxn ang="0">
                  <a:pos x="6" y="34"/>
                </a:cxn>
                <a:cxn ang="0">
                  <a:pos x="5" y="46"/>
                </a:cxn>
                <a:cxn ang="0">
                  <a:pos x="5" y="418"/>
                </a:cxn>
                <a:cxn ang="0">
                  <a:pos x="0" y="496"/>
                </a:cxn>
                <a:cxn ang="0">
                  <a:pos x="1" y="552"/>
                </a:cxn>
                <a:cxn ang="0">
                  <a:pos x="13" y="587"/>
                </a:cxn>
                <a:cxn ang="0">
                  <a:pos x="36" y="613"/>
                </a:cxn>
                <a:cxn ang="0">
                  <a:pos x="52" y="619"/>
                </a:cxn>
                <a:cxn ang="0">
                  <a:pos x="94" y="622"/>
                </a:cxn>
                <a:cxn ang="0">
                  <a:pos x="140" y="624"/>
                </a:cxn>
                <a:cxn ang="0">
                  <a:pos x="226" y="629"/>
                </a:cxn>
                <a:cxn ang="0">
                  <a:pos x="306" y="636"/>
                </a:cxn>
                <a:cxn ang="0">
                  <a:pos x="507" y="636"/>
                </a:cxn>
                <a:cxn ang="0">
                  <a:pos x="587" y="636"/>
                </a:cxn>
                <a:cxn ang="0">
                  <a:pos x="602" y="630"/>
                </a:cxn>
                <a:cxn ang="0">
                  <a:pos x="608" y="628"/>
                </a:cxn>
                <a:cxn ang="0">
                  <a:pos x="625" y="619"/>
                </a:cxn>
                <a:cxn ang="0">
                  <a:pos x="636" y="594"/>
                </a:cxn>
                <a:cxn ang="0">
                  <a:pos x="637" y="566"/>
                </a:cxn>
                <a:cxn ang="0">
                  <a:pos x="641" y="430"/>
                </a:cxn>
                <a:cxn ang="0">
                  <a:pos x="639" y="384"/>
                </a:cxn>
                <a:cxn ang="0">
                  <a:pos x="87" y="573"/>
                </a:cxn>
                <a:cxn ang="0">
                  <a:pos x="60" y="554"/>
                </a:cxn>
                <a:cxn ang="0">
                  <a:pos x="51" y="523"/>
                </a:cxn>
                <a:cxn ang="0">
                  <a:pos x="51" y="51"/>
                </a:cxn>
                <a:cxn ang="0">
                  <a:pos x="64" y="48"/>
                </a:cxn>
                <a:cxn ang="0">
                  <a:pos x="158" y="47"/>
                </a:cxn>
                <a:cxn ang="0">
                  <a:pos x="277" y="47"/>
                </a:cxn>
                <a:cxn ang="0">
                  <a:pos x="371" y="55"/>
                </a:cxn>
                <a:cxn ang="0">
                  <a:pos x="579" y="65"/>
                </a:cxn>
                <a:cxn ang="0">
                  <a:pos x="583" y="71"/>
                </a:cxn>
                <a:cxn ang="0">
                  <a:pos x="592" y="114"/>
                </a:cxn>
                <a:cxn ang="0">
                  <a:pos x="592" y="312"/>
                </a:cxn>
                <a:cxn ang="0">
                  <a:pos x="592" y="370"/>
                </a:cxn>
                <a:cxn ang="0">
                  <a:pos x="595" y="553"/>
                </a:cxn>
                <a:cxn ang="0">
                  <a:pos x="590" y="586"/>
                </a:cxn>
                <a:cxn ang="0">
                  <a:pos x="533" y="588"/>
                </a:cxn>
                <a:cxn ang="0">
                  <a:pos x="276" y="587"/>
                </a:cxn>
                <a:cxn ang="0">
                  <a:pos x="125" y="578"/>
                </a:cxn>
              </a:cxnLst>
              <a:rect l="0" t="0" r="r" b="b"/>
              <a:pathLst>
                <a:path w="641" h="636">
                  <a:moveTo>
                    <a:pt x="639" y="384"/>
                  </a:moveTo>
                  <a:lnTo>
                    <a:pt x="639" y="384"/>
                  </a:lnTo>
                  <a:lnTo>
                    <a:pt x="638" y="357"/>
                  </a:lnTo>
                  <a:lnTo>
                    <a:pt x="638" y="323"/>
                  </a:lnTo>
                  <a:lnTo>
                    <a:pt x="638" y="243"/>
                  </a:lnTo>
                  <a:lnTo>
                    <a:pt x="637" y="165"/>
                  </a:lnTo>
                  <a:lnTo>
                    <a:pt x="637" y="129"/>
                  </a:lnTo>
                  <a:lnTo>
                    <a:pt x="636" y="102"/>
                  </a:lnTo>
                  <a:lnTo>
                    <a:pt x="636" y="102"/>
                  </a:lnTo>
                  <a:lnTo>
                    <a:pt x="633" y="78"/>
                  </a:lnTo>
                  <a:lnTo>
                    <a:pt x="632" y="67"/>
                  </a:lnTo>
                  <a:lnTo>
                    <a:pt x="630" y="56"/>
                  </a:lnTo>
                  <a:lnTo>
                    <a:pt x="626" y="47"/>
                  </a:lnTo>
                  <a:lnTo>
                    <a:pt x="622" y="38"/>
                  </a:lnTo>
                  <a:lnTo>
                    <a:pt x="615" y="31"/>
                  </a:lnTo>
                  <a:lnTo>
                    <a:pt x="605" y="26"/>
                  </a:lnTo>
                  <a:lnTo>
                    <a:pt x="605" y="26"/>
                  </a:lnTo>
                  <a:lnTo>
                    <a:pt x="599" y="22"/>
                  </a:lnTo>
                  <a:lnTo>
                    <a:pt x="595" y="21"/>
                  </a:lnTo>
                  <a:lnTo>
                    <a:pt x="591" y="20"/>
                  </a:lnTo>
                  <a:lnTo>
                    <a:pt x="591" y="20"/>
                  </a:lnTo>
                  <a:lnTo>
                    <a:pt x="526" y="18"/>
                  </a:lnTo>
                  <a:lnTo>
                    <a:pt x="445" y="14"/>
                  </a:lnTo>
                  <a:lnTo>
                    <a:pt x="363" y="9"/>
                  </a:lnTo>
                  <a:lnTo>
                    <a:pt x="298" y="3"/>
                  </a:lnTo>
                  <a:lnTo>
                    <a:pt x="298" y="3"/>
                  </a:lnTo>
                  <a:lnTo>
                    <a:pt x="280" y="1"/>
                  </a:lnTo>
                  <a:lnTo>
                    <a:pt x="260" y="0"/>
                  </a:lnTo>
                  <a:lnTo>
                    <a:pt x="217" y="0"/>
                  </a:lnTo>
                  <a:lnTo>
                    <a:pt x="137" y="1"/>
                  </a:lnTo>
                  <a:lnTo>
                    <a:pt x="137" y="1"/>
                  </a:lnTo>
                  <a:lnTo>
                    <a:pt x="108" y="1"/>
                  </a:lnTo>
                  <a:lnTo>
                    <a:pt x="81" y="1"/>
                  </a:lnTo>
                  <a:lnTo>
                    <a:pt x="67" y="3"/>
                  </a:lnTo>
                  <a:lnTo>
                    <a:pt x="52" y="4"/>
                  </a:lnTo>
                  <a:lnTo>
                    <a:pt x="39" y="6"/>
                  </a:lnTo>
                  <a:lnTo>
                    <a:pt x="25" y="9"/>
                  </a:lnTo>
                  <a:lnTo>
                    <a:pt x="25" y="9"/>
                  </a:lnTo>
                  <a:lnTo>
                    <a:pt x="19" y="12"/>
                  </a:lnTo>
                  <a:lnTo>
                    <a:pt x="15" y="16"/>
                  </a:lnTo>
                  <a:lnTo>
                    <a:pt x="12" y="21"/>
                  </a:lnTo>
                  <a:lnTo>
                    <a:pt x="9" y="26"/>
                  </a:lnTo>
                  <a:lnTo>
                    <a:pt x="9" y="26"/>
                  </a:lnTo>
                  <a:lnTo>
                    <a:pt x="8" y="30"/>
                  </a:lnTo>
                  <a:lnTo>
                    <a:pt x="6" y="34"/>
                  </a:lnTo>
                  <a:lnTo>
                    <a:pt x="6" y="42"/>
                  </a:lnTo>
                  <a:lnTo>
                    <a:pt x="6" y="42"/>
                  </a:lnTo>
                  <a:lnTo>
                    <a:pt x="5" y="46"/>
                  </a:lnTo>
                  <a:lnTo>
                    <a:pt x="5" y="51"/>
                  </a:lnTo>
                  <a:lnTo>
                    <a:pt x="5" y="418"/>
                  </a:lnTo>
                  <a:lnTo>
                    <a:pt x="5" y="418"/>
                  </a:lnTo>
                  <a:lnTo>
                    <a:pt x="4" y="442"/>
                  </a:lnTo>
                  <a:lnTo>
                    <a:pt x="1" y="468"/>
                  </a:lnTo>
                  <a:lnTo>
                    <a:pt x="0" y="496"/>
                  </a:lnTo>
                  <a:lnTo>
                    <a:pt x="0" y="524"/>
                  </a:lnTo>
                  <a:lnTo>
                    <a:pt x="0" y="537"/>
                  </a:lnTo>
                  <a:lnTo>
                    <a:pt x="1" y="552"/>
                  </a:lnTo>
                  <a:lnTo>
                    <a:pt x="4" y="565"/>
                  </a:lnTo>
                  <a:lnTo>
                    <a:pt x="8" y="577"/>
                  </a:lnTo>
                  <a:lnTo>
                    <a:pt x="13" y="587"/>
                  </a:lnTo>
                  <a:lnTo>
                    <a:pt x="18" y="598"/>
                  </a:lnTo>
                  <a:lnTo>
                    <a:pt x="26" y="607"/>
                  </a:lnTo>
                  <a:lnTo>
                    <a:pt x="36" y="613"/>
                  </a:lnTo>
                  <a:lnTo>
                    <a:pt x="36" y="613"/>
                  </a:lnTo>
                  <a:lnTo>
                    <a:pt x="44" y="617"/>
                  </a:lnTo>
                  <a:lnTo>
                    <a:pt x="52" y="619"/>
                  </a:lnTo>
                  <a:lnTo>
                    <a:pt x="63" y="621"/>
                  </a:lnTo>
                  <a:lnTo>
                    <a:pt x="73" y="621"/>
                  </a:lnTo>
                  <a:lnTo>
                    <a:pt x="94" y="622"/>
                  </a:lnTo>
                  <a:lnTo>
                    <a:pt x="111" y="622"/>
                  </a:lnTo>
                  <a:lnTo>
                    <a:pt x="111" y="622"/>
                  </a:lnTo>
                  <a:lnTo>
                    <a:pt x="140" y="624"/>
                  </a:lnTo>
                  <a:lnTo>
                    <a:pt x="169" y="625"/>
                  </a:lnTo>
                  <a:lnTo>
                    <a:pt x="197" y="626"/>
                  </a:lnTo>
                  <a:lnTo>
                    <a:pt x="226" y="629"/>
                  </a:lnTo>
                  <a:lnTo>
                    <a:pt x="226" y="629"/>
                  </a:lnTo>
                  <a:lnTo>
                    <a:pt x="261" y="633"/>
                  </a:lnTo>
                  <a:lnTo>
                    <a:pt x="306" y="636"/>
                  </a:lnTo>
                  <a:lnTo>
                    <a:pt x="354" y="636"/>
                  </a:lnTo>
                  <a:lnTo>
                    <a:pt x="407" y="636"/>
                  </a:lnTo>
                  <a:lnTo>
                    <a:pt x="507" y="636"/>
                  </a:lnTo>
                  <a:lnTo>
                    <a:pt x="552" y="636"/>
                  </a:lnTo>
                  <a:lnTo>
                    <a:pt x="587" y="636"/>
                  </a:lnTo>
                  <a:lnTo>
                    <a:pt x="587" y="636"/>
                  </a:lnTo>
                  <a:lnTo>
                    <a:pt x="592" y="636"/>
                  </a:lnTo>
                  <a:lnTo>
                    <a:pt x="598" y="633"/>
                  </a:lnTo>
                  <a:lnTo>
                    <a:pt x="602" y="630"/>
                  </a:lnTo>
                  <a:lnTo>
                    <a:pt x="604" y="628"/>
                  </a:lnTo>
                  <a:lnTo>
                    <a:pt x="604" y="628"/>
                  </a:lnTo>
                  <a:lnTo>
                    <a:pt x="608" y="628"/>
                  </a:lnTo>
                  <a:lnTo>
                    <a:pt x="608" y="628"/>
                  </a:lnTo>
                  <a:lnTo>
                    <a:pt x="619" y="624"/>
                  </a:lnTo>
                  <a:lnTo>
                    <a:pt x="625" y="619"/>
                  </a:lnTo>
                  <a:lnTo>
                    <a:pt x="630" y="611"/>
                  </a:lnTo>
                  <a:lnTo>
                    <a:pt x="634" y="603"/>
                  </a:lnTo>
                  <a:lnTo>
                    <a:pt x="636" y="594"/>
                  </a:lnTo>
                  <a:lnTo>
                    <a:pt x="637" y="585"/>
                  </a:lnTo>
                  <a:lnTo>
                    <a:pt x="637" y="566"/>
                  </a:lnTo>
                  <a:lnTo>
                    <a:pt x="637" y="566"/>
                  </a:lnTo>
                  <a:lnTo>
                    <a:pt x="637" y="520"/>
                  </a:lnTo>
                  <a:lnTo>
                    <a:pt x="639" y="475"/>
                  </a:lnTo>
                  <a:lnTo>
                    <a:pt x="641" y="430"/>
                  </a:lnTo>
                  <a:lnTo>
                    <a:pt x="641" y="407"/>
                  </a:lnTo>
                  <a:lnTo>
                    <a:pt x="639" y="384"/>
                  </a:lnTo>
                  <a:lnTo>
                    <a:pt x="639" y="384"/>
                  </a:lnTo>
                  <a:close/>
                  <a:moveTo>
                    <a:pt x="102" y="575"/>
                  </a:moveTo>
                  <a:lnTo>
                    <a:pt x="102" y="575"/>
                  </a:lnTo>
                  <a:lnTo>
                    <a:pt x="87" y="573"/>
                  </a:lnTo>
                  <a:lnTo>
                    <a:pt x="76" y="568"/>
                  </a:lnTo>
                  <a:lnTo>
                    <a:pt x="67" y="562"/>
                  </a:lnTo>
                  <a:lnTo>
                    <a:pt x="60" y="554"/>
                  </a:lnTo>
                  <a:lnTo>
                    <a:pt x="55" y="545"/>
                  </a:lnTo>
                  <a:lnTo>
                    <a:pt x="52" y="535"/>
                  </a:lnTo>
                  <a:lnTo>
                    <a:pt x="51" y="523"/>
                  </a:lnTo>
                  <a:lnTo>
                    <a:pt x="51" y="509"/>
                  </a:lnTo>
                  <a:lnTo>
                    <a:pt x="51" y="51"/>
                  </a:lnTo>
                  <a:lnTo>
                    <a:pt x="51" y="51"/>
                  </a:lnTo>
                  <a:lnTo>
                    <a:pt x="50" y="51"/>
                  </a:lnTo>
                  <a:lnTo>
                    <a:pt x="50" y="51"/>
                  </a:lnTo>
                  <a:lnTo>
                    <a:pt x="64" y="48"/>
                  </a:lnTo>
                  <a:lnTo>
                    <a:pt x="77" y="47"/>
                  </a:lnTo>
                  <a:lnTo>
                    <a:pt x="104" y="46"/>
                  </a:lnTo>
                  <a:lnTo>
                    <a:pt x="158" y="47"/>
                  </a:lnTo>
                  <a:lnTo>
                    <a:pt x="158" y="47"/>
                  </a:lnTo>
                  <a:lnTo>
                    <a:pt x="235" y="46"/>
                  </a:lnTo>
                  <a:lnTo>
                    <a:pt x="277" y="47"/>
                  </a:lnTo>
                  <a:lnTo>
                    <a:pt x="312" y="50"/>
                  </a:lnTo>
                  <a:lnTo>
                    <a:pt x="312" y="50"/>
                  </a:lnTo>
                  <a:lnTo>
                    <a:pt x="371" y="55"/>
                  </a:lnTo>
                  <a:lnTo>
                    <a:pt x="446" y="60"/>
                  </a:lnTo>
                  <a:lnTo>
                    <a:pt x="520" y="64"/>
                  </a:lnTo>
                  <a:lnTo>
                    <a:pt x="579" y="65"/>
                  </a:lnTo>
                  <a:lnTo>
                    <a:pt x="579" y="65"/>
                  </a:lnTo>
                  <a:lnTo>
                    <a:pt x="582" y="68"/>
                  </a:lnTo>
                  <a:lnTo>
                    <a:pt x="583" y="71"/>
                  </a:lnTo>
                  <a:lnTo>
                    <a:pt x="587" y="81"/>
                  </a:lnTo>
                  <a:lnTo>
                    <a:pt x="590" y="95"/>
                  </a:lnTo>
                  <a:lnTo>
                    <a:pt x="592" y="114"/>
                  </a:lnTo>
                  <a:lnTo>
                    <a:pt x="594" y="159"/>
                  </a:lnTo>
                  <a:lnTo>
                    <a:pt x="595" y="212"/>
                  </a:lnTo>
                  <a:lnTo>
                    <a:pt x="592" y="312"/>
                  </a:lnTo>
                  <a:lnTo>
                    <a:pt x="592" y="349"/>
                  </a:lnTo>
                  <a:lnTo>
                    <a:pt x="592" y="370"/>
                  </a:lnTo>
                  <a:lnTo>
                    <a:pt x="592" y="370"/>
                  </a:lnTo>
                  <a:lnTo>
                    <a:pt x="594" y="413"/>
                  </a:lnTo>
                  <a:lnTo>
                    <a:pt x="594" y="485"/>
                  </a:lnTo>
                  <a:lnTo>
                    <a:pt x="595" y="553"/>
                  </a:lnTo>
                  <a:lnTo>
                    <a:pt x="596" y="583"/>
                  </a:lnTo>
                  <a:lnTo>
                    <a:pt x="596" y="583"/>
                  </a:lnTo>
                  <a:lnTo>
                    <a:pt x="590" y="586"/>
                  </a:lnTo>
                  <a:lnTo>
                    <a:pt x="585" y="590"/>
                  </a:lnTo>
                  <a:lnTo>
                    <a:pt x="585" y="590"/>
                  </a:lnTo>
                  <a:lnTo>
                    <a:pt x="533" y="588"/>
                  </a:lnTo>
                  <a:lnTo>
                    <a:pt x="475" y="588"/>
                  </a:lnTo>
                  <a:lnTo>
                    <a:pt x="343" y="588"/>
                  </a:lnTo>
                  <a:lnTo>
                    <a:pt x="276" y="587"/>
                  </a:lnTo>
                  <a:lnTo>
                    <a:pt x="212" y="585"/>
                  </a:lnTo>
                  <a:lnTo>
                    <a:pt x="153" y="581"/>
                  </a:lnTo>
                  <a:lnTo>
                    <a:pt x="125" y="578"/>
                  </a:lnTo>
                  <a:lnTo>
                    <a:pt x="102" y="575"/>
                  </a:lnTo>
                  <a:lnTo>
                    <a:pt x="102" y="575"/>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68" name="chenying0907 767"/>
            <p:cNvSpPr/>
            <p:nvPr/>
          </p:nvSpPr>
          <p:spPr bwMode="auto">
            <a:xfrm>
              <a:off x="2033588" y="3146425"/>
              <a:ext cx="30163" cy="538163"/>
            </a:xfrm>
            <a:custGeom>
              <a:avLst/>
              <a:gdLst/>
              <a:ahLst/>
              <a:cxnLst>
                <a:cxn ang="0">
                  <a:pos x="62" y="1072"/>
                </a:cxn>
                <a:cxn ang="0">
                  <a:pos x="62" y="1011"/>
                </a:cxn>
                <a:cxn ang="0">
                  <a:pos x="54" y="834"/>
                </a:cxn>
                <a:cxn ang="0">
                  <a:pos x="51" y="614"/>
                </a:cxn>
                <a:cxn ang="0">
                  <a:pos x="53" y="452"/>
                </a:cxn>
                <a:cxn ang="0">
                  <a:pos x="50" y="331"/>
                </a:cxn>
                <a:cxn ang="0">
                  <a:pos x="49" y="290"/>
                </a:cxn>
                <a:cxn ang="0">
                  <a:pos x="48" y="251"/>
                </a:cxn>
                <a:cxn ang="0">
                  <a:pos x="55" y="174"/>
                </a:cxn>
                <a:cxn ang="0">
                  <a:pos x="61" y="134"/>
                </a:cxn>
                <a:cxn ang="0">
                  <a:pos x="65" y="78"/>
                </a:cxn>
                <a:cxn ang="0">
                  <a:pos x="70" y="43"/>
                </a:cxn>
                <a:cxn ang="0">
                  <a:pos x="79" y="14"/>
                </a:cxn>
                <a:cxn ang="0">
                  <a:pos x="70" y="6"/>
                </a:cxn>
                <a:cxn ang="0">
                  <a:pos x="58" y="1"/>
                </a:cxn>
                <a:cxn ang="0">
                  <a:pos x="48" y="0"/>
                </a:cxn>
                <a:cxn ang="0">
                  <a:pos x="34" y="2"/>
                </a:cxn>
                <a:cxn ang="0">
                  <a:pos x="28" y="22"/>
                </a:cxn>
                <a:cxn ang="0">
                  <a:pos x="20" y="65"/>
                </a:cxn>
                <a:cxn ang="0">
                  <a:pos x="14" y="129"/>
                </a:cxn>
                <a:cxn ang="0">
                  <a:pos x="11" y="163"/>
                </a:cxn>
                <a:cxn ang="0">
                  <a:pos x="4" y="205"/>
                </a:cxn>
                <a:cxn ang="0">
                  <a:pos x="0" y="291"/>
                </a:cxn>
                <a:cxn ang="0">
                  <a:pos x="3" y="423"/>
                </a:cxn>
                <a:cxn ang="0">
                  <a:pos x="6" y="510"/>
                </a:cxn>
                <a:cxn ang="0">
                  <a:pos x="4" y="620"/>
                </a:cxn>
                <a:cxn ang="0">
                  <a:pos x="2" y="826"/>
                </a:cxn>
                <a:cxn ang="0">
                  <a:pos x="6" y="953"/>
                </a:cxn>
                <a:cxn ang="0">
                  <a:pos x="11" y="1003"/>
                </a:cxn>
                <a:cxn ang="0">
                  <a:pos x="14" y="1024"/>
                </a:cxn>
                <a:cxn ang="0">
                  <a:pos x="15" y="1088"/>
                </a:cxn>
                <a:cxn ang="0">
                  <a:pos x="12" y="1173"/>
                </a:cxn>
                <a:cxn ang="0">
                  <a:pos x="12" y="1192"/>
                </a:cxn>
                <a:cxn ang="0">
                  <a:pos x="20" y="1253"/>
                </a:cxn>
                <a:cxn ang="0">
                  <a:pos x="28" y="1313"/>
                </a:cxn>
                <a:cxn ang="0">
                  <a:pos x="28" y="1332"/>
                </a:cxn>
                <a:cxn ang="0">
                  <a:pos x="31" y="1341"/>
                </a:cxn>
                <a:cxn ang="0">
                  <a:pos x="36" y="1349"/>
                </a:cxn>
                <a:cxn ang="0">
                  <a:pos x="44" y="1353"/>
                </a:cxn>
                <a:cxn ang="0">
                  <a:pos x="59" y="1353"/>
                </a:cxn>
                <a:cxn ang="0">
                  <a:pos x="67" y="1349"/>
                </a:cxn>
                <a:cxn ang="0">
                  <a:pos x="72" y="1341"/>
                </a:cxn>
                <a:cxn ang="0">
                  <a:pos x="74" y="1332"/>
                </a:cxn>
                <a:cxn ang="0">
                  <a:pos x="74" y="1302"/>
                </a:cxn>
                <a:cxn ang="0">
                  <a:pos x="67" y="1242"/>
                </a:cxn>
                <a:cxn ang="0">
                  <a:pos x="62" y="1212"/>
                </a:cxn>
                <a:cxn ang="0">
                  <a:pos x="58" y="1178"/>
                </a:cxn>
                <a:cxn ang="0">
                  <a:pos x="58" y="1143"/>
                </a:cxn>
                <a:cxn ang="0">
                  <a:pos x="62" y="1072"/>
                </a:cxn>
              </a:cxnLst>
              <a:rect l="0" t="0" r="r" b="b"/>
              <a:pathLst>
                <a:path w="79" h="1355">
                  <a:moveTo>
                    <a:pt x="62" y="1072"/>
                  </a:moveTo>
                  <a:lnTo>
                    <a:pt x="62" y="1072"/>
                  </a:lnTo>
                  <a:lnTo>
                    <a:pt x="63" y="1047"/>
                  </a:lnTo>
                  <a:lnTo>
                    <a:pt x="62" y="1011"/>
                  </a:lnTo>
                  <a:lnTo>
                    <a:pt x="58" y="923"/>
                  </a:lnTo>
                  <a:lnTo>
                    <a:pt x="54" y="834"/>
                  </a:lnTo>
                  <a:lnTo>
                    <a:pt x="51" y="773"/>
                  </a:lnTo>
                  <a:lnTo>
                    <a:pt x="51" y="614"/>
                  </a:lnTo>
                  <a:lnTo>
                    <a:pt x="51" y="614"/>
                  </a:lnTo>
                  <a:lnTo>
                    <a:pt x="53" y="452"/>
                  </a:lnTo>
                  <a:lnTo>
                    <a:pt x="51" y="371"/>
                  </a:lnTo>
                  <a:lnTo>
                    <a:pt x="50" y="331"/>
                  </a:lnTo>
                  <a:lnTo>
                    <a:pt x="49" y="290"/>
                  </a:lnTo>
                  <a:lnTo>
                    <a:pt x="49" y="290"/>
                  </a:lnTo>
                  <a:lnTo>
                    <a:pt x="48" y="270"/>
                  </a:lnTo>
                  <a:lnTo>
                    <a:pt x="48" y="251"/>
                  </a:lnTo>
                  <a:lnTo>
                    <a:pt x="50" y="212"/>
                  </a:lnTo>
                  <a:lnTo>
                    <a:pt x="55" y="174"/>
                  </a:lnTo>
                  <a:lnTo>
                    <a:pt x="61" y="134"/>
                  </a:lnTo>
                  <a:lnTo>
                    <a:pt x="61" y="134"/>
                  </a:lnTo>
                  <a:lnTo>
                    <a:pt x="62" y="112"/>
                  </a:lnTo>
                  <a:lnTo>
                    <a:pt x="65" y="78"/>
                  </a:lnTo>
                  <a:lnTo>
                    <a:pt x="67" y="60"/>
                  </a:lnTo>
                  <a:lnTo>
                    <a:pt x="70" y="43"/>
                  </a:lnTo>
                  <a:lnTo>
                    <a:pt x="74" y="27"/>
                  </a:lnTo>
                  <a:lnTo>
                    <a:pt x="79" y="14"/>
                  </a:lnTo>
                  <a:lnTo>
                    <a:pt x="79" y="14"/>
                  </a:lnTo>
                  <a:lnTo>
                    <a:pt x="70" y="6"/>
                  </a:lnTo>
                  <a:lnTo>
                    <a:pt x="65" y="4"/>
                  </a:lnTo>
                  <a:lnTo>
                    <a:pt x="58" y="1"/>
                  </a:lnTo>
                  <a:lnTo>
                    <a:pt x="53" y="0"/>
                  </a:lnTo>
                  <a:lnTo>
                    <a:pt x="48" y="0"/>
                  </a:lnTo>
                  <a:lnTo>
                    <a:pt x="41" y="1"/>
                  </a:lnTo>
                  <a:lnTo>
                    <a:pt x="34" y="2"/>
                  </a:lnTo>
                  <a:lnTo>
                    <a:pt x="34" y="2"/>
                  </a:lnTo>
                  <a:lnTo>
                    <a:pt x="28" y="22"/>
                  </a:lnTo>
                  <a:lnTo>
                    <a:pt x="23" y="43"/>
                  </a:lnTo>
                  <a:lnTo>
                    <a:pt x="20" y="65"/>
                  </a:lnTo>
                  <a:lnTo>
                    <a:pt x="17" y="87"/>
                  </a:lnTo>
                  <a:lnTo>
                    <a:pt x="14" y="129"/>
                  </a:lnTo>
                  <a:lnTo>
                    <a:pt x="12" y="147"/>
                  </a:lnTo>
                  <a:lnTo>
                    <a:pt x="11" y="163"/>
                  </a:lnTo>
                  <a:lnTo>
                    <a:pt x="11" y="163"/>
                  </a:lnTo>
                  <a:lnTo>
                    <a:pt x="4" y="205"/>
                  </a:lnTo>
                  <a:lnTo>
                    <a:pt x="2" y="248"/>
                  </a:lnTo>
                  <a:lnTo>
                    <a:pt x="0" y="291"/>
                  </a:lnTo>
                  <a:lnTo>
                    <a:pt x="0" y="336"/>
                  </a:lnTo>
                  <a:lnTo>
                    <a:pt x="3" y="423"/>
                  </a:lnTo>
                  <a:lnTo>
                    <a:pt x="6" y="467"/>
                  </a:lnTo>
                  <a:lnTo>
                    <a:pt x="6" y="510"/>
                  </a:lnTo>
                  <a:lnTo>
                    <a:pt x="6" y="510"/>
                  </a:lnTo>
                  <a:lnTo>
                    <a:pt x="4" y="620"/>
                  </a:lnTo>
                  <a:lnTo>
                    <a:pt x="2" y="757"/>
                  </a:lnTo>
                  <a:lnTo>
                    <a:pt x="2" y="826"/>
                  </a:lnTo>
                  <a:lnTo>
                    <a:pt x="3" y="894"/>
                  </a:lnTo>
                  <a:lnTo>
                    <a:pt x="6" y="953"/>
                  </a:lnTo>
                  <a:lnTo>
                    <a:pt x="8" y="979"/>
                  </a:lnTo>
                  <a:lnTo>
                    <a:pt x="11" y="1003"/>
                  </a:lnTo>
                  <a:lnTo>
                    <a:pt x="11" y="1003"/>
                  </a:lnTo>
                  <a:lnTo>
                    <a:pt x="14" y="1024"/>
                  </a:lnTo>
                  <a:lnTo>
                    <a:pt x="14" y="1046"/>
                  </a:lnTo>
                  <a:lnTo>
                    <a:pt x="15" y="1088"/>
                  </a:lnTo>
                  <a:lnTo>
                    <a:pt x="14" y="1130"/>
                  </a:lnTo>
                  <a:lnTo>
                    <a:pt x="12" y="1173"/>
                  </a:lnTo>
                  <a:lnTo>
                    <a:pt x="12" y="1173"/>
                  </a:lnTo>
                  <a:lnTo>
                    <a:pt x="12" y="1192"/>
                  </a:lnTo>
                  <a:lnTo>
                    <a:pt x="15" y="1212"/>
                  </a:lnTo>
                  <a:lnTo>
                    <a:pt x="20" y="1253"/>
                  </a:lnTo>
                  <a:lnTo>
                    <a:pt x="25" y="1292"/>
                  </a:lnTo>
                  <a:lnTo>
                    <a:pt x="28" y="1313"/>
                  </a:lnTo>
                  <a:lnTo>
                    <a:pt x="28" y="1332"/>
                  </a:lnTo>
                  <a:lnTo>
                    <a:pt x="28" y="1332"/>
                  </a:lnTo>
                  <a:lnTo>
                    <a:pt x="29" y="1338"/>
                  </a:lnTo>
                  <a:lnTo>
                    <a:pt x="31" y="1341"/>
                  </a:lnTo>
                  <a:lnTo>
                    <a:pt x="33" y="1345"/>
                  </a:lnTo>
                  <a:lnTo>
                    <a:pt x="36" y="1349"/>
                  </a:lnTo>
                  <a:lnTo>
                    <a:pt x="40" y="1352"/>
                  </a:lnTo>
                  <a:lnTo>
                    <a:pt x="44" y="1353"/>
                  </a:lnTo>
                  <a:lnTo>
                    <a:pt x="51" y="1355"/>
                  </a:lnTo>
                  <a:lnTo>
                    <a:pt x="59" y="1353"/>
                  </a:lnTo>
                  <a:lnTo>
                    <a:pt x="63" y="1352"/>
                  </a:lnTo>
                  <a:lnTo>
                    <a:pt x="67" y="1349"/>
                  </a:lnTo>
                  <a:lnTo>
                    <a:pt x="70" y="1345"/>
                  </a:lnTo>
                  <a:lnTo>
                    <a:pt x="72" y="1341"/>
                  </a:lnTo>
                  <a:lnTo>
                    <a:pt x="74" y="1338"/>
                  </a:lnTo>
                  <a:lnTo>
                    <a:pt x="74" y="1332"/>
                  </a:lnTo>
                  <a:lnTo>
                    <a:pt x="74" y="1332"/>
                  </a:lnTo>
                  <a:lnTo>
                    <a:pt x="74" y="1302"/>
                  </a:lnTo>
                  <a:lnTo>
                    <a:pt x="71" y="1272"/>
                  </a:lnTo>
                  <a:lnTo>
                    <a:pt x="67" y="1242"/>
                  </a:lnTo>
                  <a:lnTo>
                    <a:pt x="62" y="1212"/>
                  </a:lnTo>
                  <a:lnTo>
                    <a:pt x="62" y="1212"/>
                  </a:lnTo>
                  <a:lnTo>
                    <a:pt x="59" y="1195"/>
                  </a:lnTo>
                  <a:lnTo>
                    <a:pt x="58" y="1178"/>
                  </a:lnTo>
                  <a:lnTo>
                    <a:pt x="57" y="1160"/>
                  </a:lnTo>
                  <a:lnTo>
                    <a:pt x="58" y="1143"/>
                  </a:lnTo>
                  <a:lnTo>
                    <a:pt x="61" y="1107"/>
                  </a:lnTo>
                  <a:lnTo>
                    <a:pt x="62" y="1072"/>
                  </a:lnTo>
                  <a:lnTo>
                    <a:pt x="62" y="1072"/>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69" name="chenying0907 768"/>
            <p:cNvSpPr/>
            <p:nvPr/>
          </p:nvSpPr>
          <p:spPr bwMode="auto">
            <a:xfrm>
              <a:off x="2044701" y="3662363"/>
              <a:ext cx="758825" cy="128588"/>
            </a:xfrm>
            <a:custGeom>
              <a:avLst/>
              <a:gdLst/>
              <a:ahLst/>
              <a:cxnLst>
                <a:cxn ang="0">
                  <a:pos x="1912" y="41"/>
                </a:cxn>
                <a:cxn ang="0">
                  <a:pos x="1906" y="29"/>
                </a:cxn>
                <a:cxn ang="0">
                  <a:pos x="1890" y="24"/>
                </a:cxn>
                <a:cxn ang="0">
                  <a:pos x="1874" y="29"/>
                </a:cxn>
                <a:cxn ang="0">
                  <a:pos x="1868" y="41"/>
                </a:cxn>
                <a:cxn ang="0">
                  <a:pos x="1868" y="94"/>
                </a:cxn>
                <a:cxn ang="0">
                  <a:pos x="1867" y="143"/>
                </a:cxn>
                <a:cxn ang="0">
                  <a:pos x="1861" y="168"/>
                </a:cxn>
                <a:cxn ang="0">
                  <a:pos x="1840" y="202"/>
                </a:cxn>
                <a:cxn ang="0">
                  <a:pos x="1800" y="230"/>
                </a:cxn>
                <a:cxn ang="0">
                  <a:pos x="1771" y="245"/>
                </a:cxn>
                <a:cxn ang="0">
                  <a:pos x="1728" y="258"/>
                </a:cxn>
                <a:cxn ang="0">
                  <a:pos x="1668" y="263"/>
                </a:cxn>
                <a:cxn ang="0">
                  <a:pos x="1621" y="267"/>
                </a:cxn>
                <a:cxn ang="0">
                  <a:pos x="1575" y="274"/>
                </a:cxn>
                <a:cxn ang="0">
                  <a:pos x="1394" y="278"/>
                </a:cxn>
                <a:cxn ang="0">
                  <a:pos x="1214" y="274"/>
                </a:cxn>
                <a:cxn ang="0">
                  <a:pos x="961" y="279"/>
                </a:cxn>
                <a:cxn ang="0">
                  <a:pos x="902" y="278"/>
                </a:cxn>
                <a:cxn ang="0">
                  <a:pos x="757" y="263"/>
                </a:cxn>
                <a:cxn ang="0">
                  <a:pos x="659" y="261"/>
                </a:cxn>
                <a:cxn ang="0">
                  <a:pos x="422" y="251"/>
                </a:cxn>
                <a:cxn ang="0">
                  <a:pos x="398" y="250"/>
                </a:cxn>
                <a:cxn ang="0">
                  <a:pos x="333" y="241"/>
                </a:cxn>
                <a:cxn ang="0">
                  <a:pos x="289" y="238"/>
                </a:cxn>
                <a:cxn ang="0">
                  <a:pos x="194" y="225"/>
                </a:cxn>
                <a:cxn ang="0">
                  <a:pos x="146" y="211"/>
                </a:cxn>
                <a:cxn ang="0">
                  <a:pos x="106" y="185"/>
                </a:cxn>
                <a:cxn ang="0">
                  <a:pos x="81" y="162"/>
                </a:cxn>
                <a:cxn ang="0">
                  <a:pos x="63" y="140"/>
                </a:cxn>
                <a:cxn ang="0">
                  <a:pos x="50" y="97"/>
                </a:cxn>
                <a:cxn ang="0">
                  <a:pos x="46" y="23"/>
                </a:cxn>
                <a:cxn ang="0">
                  <a:pos x="44" y="13"/>
                </a:cxn>
                <a:cxn ang="0">
                  <a:pos x="35" y="4"/>
                </a:cxn>
                <a:cxn ang="0">
                  <a:pos x="14" y="2"/>
                </a:cxn>
                <a:cxn ang="0">
                  <a:pos x="5" y="9"/>
                </a:cxn>
                <a:cxn ang="0">
                  <a:pos x="0" y="23"/>
                </a:cxn>
                <a:cxn ang="0">
                  <a:pos x="3" y="80"/>
                </a:cxn>
                <a:cxn ang="0">
                  <a:pos x="17" y="143"/>
                </a:cxn>
                <a:cxn ang="0">
                  <a:pos x="35" y="177"/>
                </a:cxn>
                <a:cxn ang="0">
                  <a:pos x="63" y="208"/>
                </a:cxn>
                <a:cxn ang="0">
                  <a:pos x="85" y="228"/>
                </a:cxn>
                <a:cxn ang="0">
                  <a:pos x="123" y="250"/>
                </a:cxn>
                <a:cxn ang="0">
                  <a:pos x="209" y="278"/>
                </a:cxn>
                <a:cxn ang="0">
                  <a:pos x="297" y="285"/>
                </a:cxn>
                <a:cxn ang="0">
                  <a:pos x="366" y="289"/>
                </a:cxn>
                <a:cxn ang="0">
                  <a:pos x="538" y="308"/>
                </a:cxn>
                <a:cxn ang="0">
                  <a:pos x="613" y="309"/>
                </a:cxn>
                <a:cxn ang="0">
                  <a:pos x="871" y="322"/>
                </a:cxn>
                <a:cxn ang="0">
                  <a:pos x="961" y="325"/>
                </a:cxn>
                <a:cxn ang="0">
                  <a:pos x="1184" y="321"/>
                </a:cxn>
                <a:cxn ang="0">
                  <a:pos x="1537" y="319"/>
                </a:cxn>
                <a:cxn ang="0">
                  <a:pos x="1596" y="314"/>
                </a:cxn>
                <a:cxn ang="0">
                  <a:pos x="1652" y="309"/>
                </a:cxn>
                <a:cxn ang="0">
                  <a:pos x="1712" y="305"/>
                </a:cxn>
                <a:cxn ang="0">
                  <a:pos x="1792" y="283"/>
                </a:cxn>
                <a:cxn ang="0">
                  <a:pos x="1868" y="240"/>
                </a:cxn>
                <a:cxn ang="0">
                  <a:pos x="1886" y="221"/>
                </a:cxn>
                <a:cxn ang="0">
                  <a:pos x="1904" y="189"/>
                </a:cxn>
                <a:cxn ang="0">
                  <a:pos x="1912" y="149"/>
                </a:cxn>
                <a:cxn ang="0">
                  <a:pos x="1914" y="46"/>
                </a:cxn>
              </a:cxnLst>
              <a:rect l="0" t="0" r="r" b="b"/>
              <a:pathLst>
                <a:path w="1915" h="325">
                  <a:moveTo>
                    <a:pt x="1914" y="46"/>
                  </a:moveTo>
                  <a:lnTo>
                    <a:pt x="1914" y="46"/>
                  </a:lnTo>
                  <a:lnTo>
                    <a:pt x="1912" y="41"/>
                  </a:lnTo>
                  <a:lnTo>
                    <a:pt x="1911" y="36"/>
                  </a:lnTo>
                  <a:lnTo>
                    <a:pt x="1908" y="32"/>
                  </a:lnTo>
                  <a:lnTo>
                    <a:pt x="1906" y="29"/>
                  </a:lnTo>
                  <a:lnTo>
                    <a:pt x="1902" y="26"/>
                  </a:lnTo>
                  <a:lnTo>
                    <a:pt x="1898" y="25"/>
                  </a:lnTo>
                  <a:lnTo>
                    <a:pt x="1890" y="24"/>
                  </a:lnTo>
                  <a:lnTo>
                    <a:pt x="1882" y="25"/>
                  </a:lnTo>
                  <a:lnTo>
                    <a:pt x="1878" y="26"/>
                  </a:lnTo>
                  <a:lnTo>
                    <a:pt x="1874" y="29"/>
                  </a:lnTo>
                  <a:lnTo>
                    <a:pt x="1872" y="32"/>
                  </a:lnTo>
                  <a:lnTo>
                    <a:pt x="1869" y="36"/>
                  </a:lnTo>
                  <a:lnTo>
                    <a:pt x="1868" y="41"/>
                  </a:lnTo>
                  <a:lnTo>
                    <a:pt x="1868" y="46"/>
                  </a:lnTo>
                  <a:lnTo>
                    <a:pt x="1868" y="46"/>
                  </a:lnTo>
                  <a:lnTo>
                    <a:pt x="1868" y="94"/>
                  </a:lnTo>
                  <a:lnTo>
                    <a:pt x="1868" y="118"/>
                  </a:lnTo>
                  <a:lnTo>
                    <a:pt x="1867" y="143"/>
                  </a:lnTo>
                  <a:lnTo>
                    <a:pt x="1867" y="143"/>
                  </a:lnTo>
                  <a:lnTo>
                    <a:pt x="1867" y="152"/>
                  </a:lnTo>
                  <a:lnTo>
                    <a:pt x="1864" y="160"/>
                  </a:lnTo>
                  <a:lnTo>
                    <a:pt x="1861" y="168"/>
                  </a:lnTo>
                  <a:lnTo>
                    <a:pt x="1859" y="176"/>
                  </a:lnTo>
                  <a:lnTo>
                    <a:pt x="1850" y="190"/>
                  </a:lnTo>
                  <a:lnTo>
                    <a:pt x="1840" y="202"/>
                  </a:lnTo>
                  <a:lnTo>
                    <a:pt x="1827" y="212"/>
                  </a:lnTo>
                  <a:lnTo>
                    <a:pt x="1814" y="221"/>
                  </a:lnTo>
                  <a:lnTo>
                    <a:pt x="1800" y="230"/>
                  </a:lnTo>
                  <a:lnTo>
                    <a:pt x="1784" y="238"/>
                  </a:lnTo>
                  <a:lnTo>
                    <a:pt x="1784" y="238"/>
                  </a:lnTo>
                  <a:lnTo>
                    <a:pt x="1771" y="245"/>
                  </a:lnTo>
                  <a:lnTo>
                    <a:pt x="1757" y="251"/>
                  </a:lnTo>
                  <a:lnTo>
                    <a:pt x="1742" y="255"/>
                  </a:lnTo>
                  <a:lnTo>
                    <a:pt x="1728" y="258"/>
                  </a:lnTo>
                  <a:lnTo>
                    <a:pt x="1714" y="261"/>
                  </a:lnTo>
                  <a:lnTo>
                    <a:pt x="1698" y="262"/>
                  </a:lnTo>
                  <a:lnTo>
                    <a:pt x="1668" y="263"/>
                  </a:lnTo>
                  <a:lnTo>
                    <a:pt x="1668" y="263"/>
                  </a:lnTo>
                  <a:lnTo>
                    <a:pt x="1644" y="264"/>
                  </a:lnTo>
                  <a:lnTo>
                    <a:pt x="1621" y="267"/>
                  </a:lnTo>
                  <a:lnTo>
                    <a:pt x="1598" y="271"/>
                  </a:lnTo>
                  <a:lnTo>
                    <a:pt x="1575" y="274"/>
                  </a:lnTo>
                  <a:lnTo>
                    <a:pt x="1575" y="274"/>
                  </a:lnTo>
                  <a:lnTo>
                    <a:pt x="1538" y="276"/>
                  </a:lnTo>
                  <a:lnTo>
                    <a:pt x="1495" y="278"/>
                  </a:lnTo>
                  <a:lnTo>
                    <a:pt x="1394" y="278"/>
                  </a:lnTo>
                  <a:lnTo>
                    <a:pt x="1295" y="275"/>
                  </a:lnTo>
                  <a:lnTo>
                    <a:pt x="1214" y="274"/>
                  </a:lnTo>
                  <a:lnTo>
                    <a:pt x="1214" y="274"/>
                  </a:lnTo>
                  <a:lnTo>
                    <a:pt x="1151" y="275"/>
                  </a:lnTo>
                  <a:lnTo>
                    <a:pt x="1088" y="276"/>
                  </a:lnTo>
                  <a:lnTo>
                    <a:pt x="961" y="279"/>
                  </a:lnTo>
                  <a:lnTo>
                    <a:pt x="961" y="279"/>
                  </a:lnTo>
                  <a:lnTo>
                    <a:pt x="931" y="279"/>
                  </a:lnTo>
                  <a:lnTo>
                    <a:pt x="902" y="278"/>
                  </a:lnTo>
                  <a:lnTo>
                    <a:pt x="845" y="271"/>
                  </a:lnTo>
                  <a:lnTo>
                    <a:pt x="786" y="266"/>
                  </a:lnTo>
                  <a:lnTo>
                    <a:pt x="757" y="263"/>
                  </a:lnTo>
                  <a:lnTo>
                    <a:pt x="729" y="263"/>
                  </a:lnTo>
                  <a:lnTo>
                    <a:pt x="729" y="263"/>
                  </a:lnTo>
                  <a:lnTo>
                    <a:pt x="659" y="261"/>
                  </a:lnTo>
                  <a:lnTo>
                    <a:pt x="575" y="257"/>
                  </a:lnTo>
                  <a:lnTo>
                    <a:pt x="492" y="253"/>
                  </a:lnTo>
                  <a:lnTo>
                    <a:pt x="422" y="251"/>
                  </a:lnTo>
                  <a:lnTo>
                    <a:pt x="422" y="251"/>
                  </a:lnTo>
                  <a:lnTo>
                    <a:pt x="411" y="251"/>
                  </a:lnTo>
                  <a:lnTo>
                    <a:pt x="398" y="250"/>
                  </a:lnTo>
                  <a:lnTo>
                    <a:pt x="371" y="246"/>
                  </a:lnTo>
                  <a:lnTo>
                    <a:pt x="347" y="242"/>
                  </a:lnTo>
                  <a:lnTo>
                    <a:pt x="333" y="241"/>
                  </a:lnTo>
                  <a:lnTo>
                    <a:pt x="320" y="240"/>
                  </a:lnTo>
                  <a:lnTo>
                    <a:pt x="320" y="240"/>
                  </a:lnTo>
                  <a:lnTo>
                    <a:pt x="289" y="238"/>
                  </a:lnTo>
                  <a:lnTo>
                    <a:pt x="256" y="234"/>
                  </a:lnTo>
                  <a:lnTo>
                    <a:pt x="194" y="225"/>
                  </a:lnTo>
                  <a:lnTo>
                    <a:pt x="194" y="225"/>
                  </a:lnTo>
                  <a:lnTo>
                    <a:pt x="177" y="223"/>
                  </a:lnTo>
                  <a:lnTo>
                    <a:pt x="161" y="217"/>
                  </a:lnTo>
                  <a:lnTo>
                    <a:pt x="146" y="211"/>
                  </a:lnTo>
                  <a:lnTo>
                    <a:pt x="132" y="204"/>
                  </a:lnTo>
                  <a:lnTo>
                    <a:pt x="119" y="195"/>
                  </a:lnTo>
                  <a:lnTo>
                    <a:pt x="106" y="185"/>
                  </a:lnTo>
                  <a:lnTo>
                    <a:pt x="93" y="174"/>
                  </a:lnTo>
                  <a:lnTo>
                    <a:pt x="81" y="162"/>
                  </a:lnTo>
                  <a:lnTo>
                    <a:pt x="81" y="162"/>
                  </a:lnTo>
                  <a:lnTo>
                    <a:pt x="74" y="156"/>
                  </a:lnTo>
                  <a:lnTo>
                    <a:pt x="68" y="148"/>
                  </a:lnTo>
                  <a:lnTo>
                    <a:pt x="63" y="140"/>
                  </a:lnTo>
                  <a:lnTo>
                    <a:pt x="59" y="132"/>
                  </a:lnTo>
                  <a:lnTo>
                    <a:pt x="54" y="115"/>
                  </a:lnTo>
                  <a:lnTo>
                    <a:pt x="50" y="97"/>
                  </a:lnTo>
                  <a:lnTo>
                    <a:pt x="47" y="79"/>
                  </a:lnTo>
                  <a:lnTo>
                    <a:pt x="46" y="60"/>
                  </a:lnTo>
                  <a:lnTo>
                    <a:pt x="46" y="23"/>
                  </a:lnTo>
                  <a:lnTo>
                    <a:pt x="46" y="23"/>
                  </a:lnTo>
                  <a:lnTo>
                    <a:pt x="46" y="17"/>
                  </a:lnTo>
                  <a:lnTo>
                    <a:pt x="44" y="13"/>
                  </a:lnTo>
                  <a:lnTo>
                    <a:pt x="42" y="9"/>
                  </a:lnTo>
                  <a:lnTo>
                    <a:pt x="39" y="7"/>
                  </a:lnTo>
                  <a:lnTo>
                    <a:pt x="35" y="4"/>
                  </a:lnTo>
                  <a:lnTo>
                    <a:pt x="31" y="2"/>
                  </a:lnTo>
                  <a:lnTo>
                    <a:pt x="23" y="0"/>
                  </a:lnTo>
                  <a:lnTo>
                    <a:pt x="14" y="2"/>
                  </a:lnTo>
                  <a:lnTo>
                    <a:pt x="12" y="4"/>
                  </a:lnTo>
                  <a:lnTo>
                    <a:pt x="8" y="7"/>
                  </a:lnTo>
                  <a:lnTo>
                    <a:pt x="5" y="9"/>
                  </a:lnTo>
                  <a:lnTo>
                    <a:pt x="3" y="13"/>
                  </a:lnTo>
                  <a:lnTo>
                    <a:pt x="1" y="17"/>
                  </a:lnTo>
                  <a:lnTo>
                    <a:pt x="0" y="23"/>
                  </a:lnTo>
                  <a:lnTo>
                    <a:pt x="0" y="23"/>
                  </a:lnTo>
                  <a:lnTo>
                    <a:pt x="1" y="53"/>
                  </a:lnTo>
                  <a:lnTo>
                    <a:pt x="3" y="80"/>
                  </a:lnTo>
                  <a:lnTo>
                    <a:pt x="6" y="106"/>
                  </a:lnTo>
                  <a:lnTo>
                    <a:pt x="13" y="131"/>
                  </a:lnTo>
                  <a:lnTo>
                    <a:pt x="17" y="143"/>
                  </a:lnTo>
                  <a:lnTo>
                    <a:pt x="22" y="155"/>
                  </a:lnTo>
                  <a:lnTo>
                    <a:pt x="29" y="165"/>
                  </a:lnTo>
                  <a:lnTo>
                    <a:pt x="35" y="177"/>
                  </a:lnTo>
                  <a:lnTo>
                    <a:pt x="43" y="187"/>
                  </a:lnTo>
                  <a:lnTo>
                    <a:pt x="52" y="198"/>
                  </a:lnTo>
                  <a:lnTo>
                    <a:pt x="63" y="208"/>
                  </a:lnTo>
                  <a:lnTo>
                    <a:pt x="74" y="219"/>
                  </a:lnTo>
                  <a:lnTo>
                    <a:pt x="74" y="219"/>
                  </a:lnTo>
                  <a:lnTo>
                    <a:pt x="85" y="228"/>
                  </a:lnTo>
                  <a:lnTo>
                    <a:pt x="97" y="236"/>
                  </a:lnTo>
                  <a:lnTo>
                    <a:pt x="110" y="244"/>
                  </a:lnTo>
                  <a:lnTo>
                    <a:pt x="123" y="250"/>
                  </a:lnTo>
                  <a:lnTo>
                    <a:pt x="150" y="262"/>
                  </a:lnTo>
                  <a:lnTo>
                    <a:pt x="179" y="271"/>
                  </a:lnTo>
                  <a:lnTo>
                    <a:pt x="209" y="278"/>
                  </a:lnTo>
                  <a:lnTo>
                    <a:pt x="239" y="283"/>
                  </a:lnTo>
                  <a:lnTo>
                    <a:pt x="268" y="284"/>
                  </a:lnTo>
                  <a:lnTo>
                    <a:pt x="297" y="285"/>
                  </a:lnTo>
                  <a:lnTo>
                    <a:pt x="297" y="285"/>
                  </a:lnTo>
                  <a:lnTo>
                    <a:pt x="332" y="287"/>
                  </a:lnTo>
                  <a:lnTo>
                    <a:pt x="366" y="289"/>
                  </a:lnTo>
                  <a:lnTo>
                    <a:pt x="434" y="297"/>
                  </a:lnTo>
                  <a:lnTo>
                    <a:pt x="502" y="305"/>
                  </a:lnTo>
                  <a:lnTo>
                    <a:pt x="538" y="308"/>
                  </a:lnTo>
                  <a:lnTo>
                    <a:pt x="572" y="309"/>
                  </a:lnTo>
                  <a:lnTo>
                    <a:pt x="572" y="309"/>
                  </a:lnTo>
                  <a:lnTo>
                    <a:pt x="613" y="309"/>
                  </a:lnTo>
                  <a:lnTo>
                    <a:pt x="661" y="312"/>
                  </a:lnTo>
                  <a:lnTo>
                    <a:pt x="766" y="317"/>
                  </a:lnTo>
                  <a:lnTo>
                    <a:pt x="871" y="322"/>
                  </a:lnTo>
                  <a:lnTo>
                    <a:pt x="920" y="325"/>
                  </a:lnTo>
                  <a:lnTo>
                    <a:pt x="961" y="325"/>
                  </a:lnTo>
                  <a:lnTo>
                    <a:pt x="961" y="325"/>
                  </a:lnTo>
                  <a:lnTo>
                    <a:pt x="1036" y="323"/>
                  </a:lnTo>
                  <a:lnTo>
                    <a:pt x="1109" y="322"/>
                  </a:lnTo>
                  <a:lnTo>
                    <a:pt x="1184" y="321"/>
                  </a:lnTo>
                  <a:lnTo>
                    <a:pt x="1258" y="319"/>
                  </a:lnTo>
                  <a:lnTo>
                    <a:pt x="1537" y="319"/>
                  </a:lnTo>
                  <a:lnTo>
                    <a:pt x="1537" y="319"/>
                  </a:lnTo>
                  <a:lnTo>
                    <a:pt x="1553" y="319"/>
                  </a:lnTo>
                  <a:lnTo>
                    <a:pt x="1567" y="318"/>
                  </a:lnTo>
                  <a:lnTo>
                    <a:pt x="1596" y="314"/>
                  </a:lnTo>
                  <a:lnTo>
                    <a:pt x="1623" y="310"/>
                  </a:lnTo>
                  <a:lnTo>
                    <a:pt x="1638" y="309"/>
                  </a:lnTo>
                  <a:lnTo>
                    <a:pt x="1652" y="309"/>
                  </a:lnTo>
                  <a:lnTo>
                    <a:pt x="1652" y="309"/>
                  </a:lnTo>
                  <a:lnTo>
                    <a:pt x="1683" y="308"/>
                  </a:lnTo>
                  <a:lnTo>
                    <a:pt x="1712" y="305"/>
                  </a:lnTo>
                  <a:lnTo>
                    <a:pt x="1740" y="300"/>
                  </a:lnTo>
                  <a:lnTo>
                    <a:pt x="1766" y="292"/>
                  </a:lnTo>
                  <a:lnTo>
                    <a:pt x="1792" y="283"/>
                  </a:lnTo>
                  <a:lnTo>
                    <a:pt x="1817" y="271"/>
                  </a:lnTo>
                  <a:lnTo>
                    <a:pt x="1843" y="257"/>
                  </a:lnTo>
                  <a:lnTo>
                    <a:pt x="1868" y="240"/>
                  </a:lnTo>
                  <a:lnTo>
                    <a:pt x="1868" y="240"/>
                  </a:lnTo>
                  <a:lnTo>
                    <a:pt x="1878" y="230"/>
                  </a:lnTo>
                  <a:lnTo>
                    <a:pt x="1886" y="221"/>
                  </a:lnTo>
                  <a:lnTo>
                    <a:pt x="1894" y="211"/>
                  </a:lnTo>
                  <a:lnTo>
                    <a:pt x="1899" y="200"/>
                  </a:lnTo>
                  <a:lnTo>
                    <a:pt x="1904" y="189"/>
                  </a:lnTo>
                  <a:lnTo>
                    <a:pt x="1908" y="176"/>
                  </a:lnTo>
                  <a:lnTo>
                    <a:pt x="1911" y="162"/>
                  </a:lnTo>
                  <a:lnTo>
                    <a:pt x="1912" y="149"/>
                  </a:lnTo>
                  <a:lnTo>
                    <a:pt x="1915" y="123"/>
                  </a:lnTo>
                  <a:lnTo>
                    <a:pt x="1915" y="96"/>
                  </a:lnTo>
                  <a:lnTo>
                    <a:pt x="1914" y="46"/>
                  </a:lnTo>
                  <a:lnTo>
                    <a:pt x="1914" y="46"/>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70" name="chenying0907 769"/>
            <p:cNvSpPr/>
            <p:nvPr/>
          </p:nvSpPr>
          <p:spPr bwMode="auto">
            <a:xfrm>
              <a:off x="2560638" y="3128963"/>
              <a:ext cx="244475" cy="560388"/>
            </a:xfrm>
            <a:custGeom>
              <a:avLst/>
              <a:gdLst/>
              <a:ahLst/>
              <a:cxnLst>
                <a:cxn ang="0">
                  <a:pos x="615" y="557"/>
                </a:cxn>
                <a:cxn ang="0">
                  <a:pos x="612" y="359"/>
                </a:cxn>
                <a:cxn ang="0">
                  <a:pos x="609" y="293"/>
                </a:cxn>
                <a:cxn ang="0">
                  <a:pos x="603" y="247"/>
                </a:cxn>
                <a:cxn ang="0">
                  <a:pos x="599" y="200"/>
                </a:cxn>
                <a:cxn ang="0">
                  <a:pos x="599" y="190"/>
                </a:cxn>
                <a:cxn ang="0">
                  <a:pos x="592" y="164"/>
                </a:cxn>
                <a:cxn ang="0">
                  <a:pos x="578" y="128"/>
                </a:cxn>
                <a:cxn ang="0">
                  <a:pos x="567" y="110"/>
                </a:cxn>
                <a:cxn ang="0">
                  <a:pos x="541" y="80"/>
                </a:cxn>
                <a:cxn ang="0">
                  <a:pos x="509" y="56"/>
                </a:cxn>
                <a:cxn ang="0">
                  <a:pos x="473" y="37"/>
                </a:cxn>
                <a:cxn ang="0">
                  <a:pos x="454" y="29"/>
                </a:cxn>
                <a:cxn ang="0">
                  <a:pos x="403" y="13"/>
                </a:cxn>
                <a:cxn ang="0">
                  <a:pos x="352" y="4"/>
                </a:cxn>
                <a:cxn ang="0">
                  <a:pos x="298" y="0"/>
                </a:cxn>
                <a:cxn ang="0">
                  <a:pos x="244" y="0"/>
                </a:cxn>
                <a:cxn ang="0">
                  <a:pos x="131" y="4"/>
                </a:cxn>
                <a:cxn ang="0">
                  <a:pos x="14" y="7"/>
                </a:cxn>
                <a:cxn ang="0">
                  <a:pos x="5" y="11"/>
                </a:cxn>
                <a:cxn ang="0">
                  <a:pos x="1" y="17"/>
                </a:cxn>
                <a:cxn ang="0">
                  <a:pos x="1" y="28"/>
                </a:cxn>
                <a:cxn ang="0">
                  <a:pos x="6" y="39"/>
                </a:cxn>
                <a:cxn ang="0">
                  <a:pos x="10" y="47"/>
                </a:cxn>
                <a:cxn ang="0">
                  <a:pos x="15" y="54"/>
                </a:cxn>
                <a:cxn ang="0">
                  <a:pos x="200" y="47"/>
                </a:cxn>
                <a:cxn ang="0">
                  <a:pos x="302" y="46"/>
                </a:cxn>
                <a:cxn ang="0">
                  <a:pos x="365" y="51"/>
                </a:cxn>
                <a:cxn ang="0">
                  <a:pos x="383" y="54"/>
                </a:cxn>
                <a:cxn ang="0">
                  <a:pos x="429" y="67"/>
                </a:cxn>
                <a:cxn ang="0">
                  <a:pos x="471" y="87"/>
                </a:cxn>
                <a:cxn ang="0">
                  <a:pos x="509" y="114"/>
                </a:cxn>
                <a:cxn ang="0">
                  <a:pos x="526" y="131"/>
                </a:cxn>
                <a:cxn ang="0">
                  <a:pos x="539" y="151"/>
                </a:cxn>
                <a:cxn ang="0">
                  <a:pos x="545" y="165"/>
                </a:cxn>
                <a:cxn ang="0">
                  <a:pos x="550" y="192"/>
                </a:cxn>
                <a:cxn ang="0">
                  <a:pos x="552" y="233"/>
                </a:cxn>
                <a:cxn ang="0">
                  <a:pos x="556" y="260"/>
                </a:cxn>
                <a:cxn ang="0">
                  <a:pos x="561" y="288"/>
                </a:cxn>
                <a:cxn ang="0">
                  <a:pos x="565" y="342"/>
                </a:cxn>
                <a:cxn ang="0">
                  <a:pos x="565" y="369"/>
                </a:cxn>
                <a:cxn ang="0">
                  <a:pos x="567" y="484"/>
                </a:cxn>
                <a:cxn ang="0">
                  <a:pos x="570" y="599"/>
                </a:cxn>
                <a:cxn ang="0">
                  <a:pos x="569" y="663"/>
                </a:cxn>
                <a:cxn ang="0">
                  <a:pos x="565" y="790"/>
                </a:cxn>
                <a:cxn ang="0">
                  <a:pos x="565" y="1392"/>
                </a:cxn>
                <a:cxn ang="0">
                  <a:pos x="565" y="1397"/>
                </a:cxn>
                <a:cxn ang="0">
                  <a:pos x="569" y="1405"/>
                </a:cxn>
                <a:cxn ang="0">
                  <a:pos x="575" y="1410"/>
                </a:cxn>
                <a:cxn ang="0">
                  <a:pos x="587" y="1414"/>
                </a:cxn>
                <a:cxn ang="0">
                  <a:pos x="600" y="1410"/>
                </a:cxn>
                <a:cxn ang="0">
                  <a:pos x="605" y="1405"/>
                </a:cxn>
                <a:cxn ang="0">
                  <a:pos x="609" y="1397"/>
                </a:cxn>
                <a:cxn ang="0">
                  <a:pos x="611" y="814"/>
                </a:cxn>
                <a:cxn ang="0">
                  <a:pos x="611" y="750"/>
                </a:cxn>
                <a:cxn ang="0">
                  <a:pos x="615" y="621"/>
                </a:cxn>
                <a:cxn ang="0">
                  <a:pos x="615" y="557"/>
                </a:cxn>
              </a:cxnLst>
              <a:rect l="0" t="0" r="r" b="b"/>
              <a:pathLst>
                <a:path w="615" h="1414">
                  <a:moveTo>
                    <a:pt x="615" y="557"/>
                  </a:moveTo>
                  <a:lnTo>
                    <a:pt x="615" y="557"/>
                  </a:lnTo>
                  <a:lnTo>
                    <a:pt x="613" y="425"/>
                  </a:lnTo>
                  <a:lnTo>
                    <a:pt x="612" y="359"/>
                  </a:lnTo>
                  <a:lnTo>
                    <a:pt x="609" y="293"/>
                  </a:lnTo>
                  <a:lnTo>
                    <a:pt x="609" y="293"/>
                  </a:lnTo>
                  <a:lnTo>
                    <a:pt x="607" y="270"/>
                  </a:lnTo>
                  <a:lnTo>
                    <a:pt x="603" y="247"/>
                  </a:lnTo>
                  <a:lnTo>
                    <a:pt x="600" y="224"/>
                  </a:lnTo>
                  <a:lnTo>
                    <a:pt x="599" y="200"/>
                  </a:lnTo>
                  <a:lnTo>
                    <a:pt x="599" y="200"/>
                  </a:lnTo>
                  <a:lnTo>
                    <a:pt x="599" y="190"/>
                  </a:lnTo>
                  <a:lnTo>
                    <a:pt x="598" y="181"/>
                  </a:lnTo>
                  <a:lnTo>
                    <a:pt x="592" y="164"/>
                  </a:lnTo>
                  <a:lnTo>
                    <a:pt x="586" y="145"/>
                  </a:lnTo>
                  <a:lnTo>
                    <a:pt x="578" y="128"/>
                  </a:lnTo>
                  <a:lnTo>
                    <a:pt x="578" y="128"/>
                  </a:lnTo>
                  <a:lnTo>
                    <a:pt x="567" y="110"/>
                  </a:lnTo>
                  <a:lnTo>
                    <a:pt x="556" y="94"/>
                  </a:lnTo>
                  <a:lnTo>
                    <a:pt x="541" y="80"/>
                  </a:lnTo>
                  <a:lnTo>
                    <a:pt x="526" y="67"/>
                  </a:lnTo>
                  <a:lnTo>
                    <a:pt x="509" y="56"/>
                  </a:lnTo>
                  <a:lnTo>
                    <a:pt x="490" y="46"/>
                  </a:lnTo>
                  <a:lnTo>
                    <a:pt x="473" y="37"/>
                  </a:lnTo>
                  <a:lnTo>
                    <a:pt x="454" y="29"/>
                  </a:lnTo>
                  <a:lnTo>
                    <a:pt x="454" y="29"/>
                  </a:lnTo>
                  <a:lnTo>
                    <a:pt x="429" y="20"/>
                  </a:lnTo>
                  <a:lnTo>
                    <a:pt x="403" y="13"/>
                  </a:lnTo>
                  <a:lnTo>
                    <a:pt x="378" y="8"/>
                  </a:lnTo>
                  <a:lnTo>
                    <a:pt x="352" y="4"/>
                  </a:lnTo>
                  <a:lnTo>
                    <a:pt x="325" y="2"/>
                  </a:lnTo>
                  <a:lnTo>
                    <a:pt x="298" y="0"/>
                  </a:lnTo>
                  <a:lnTo>
                    <a:pt x="272" y="0"/>
                  </a:lnTo>
                  <a:lnTo>
                    <a:pt x="244" y="0"/>
                  </a:lnTo>
                  <a:lnTo>
                    <a:pt x="244" y="0"/>
                  </a:lnTo>
                  <a:lnTo>
                    <a:pt x="131" y="4"/>
                  </a:lnTo>
                  <a:lnTo>
                    <a:pt x="14" y="7"/>
                  </a:lnTo>
                  <a:lnTo>
                    <a:pt x="14" y="7"/>
                  </a:lnTo>
                  <a:lnTo>
                    <a:pt x="9" y="8"/>
                  </a:lnTo>
                  <a:lnTo>
                    <a:pt x="5" y="11"/>
                  </a:lnTo>
                  <a:lnTo>
                    <a:pt x="2" y="15"/>
                  </a:lnTo>
                  <a:lnTo>
                    <a:pt x="1" y="17"/>
                  </a:lnTo>
                  <a:lnTo>
                    <a:pt x="0" y="22"/>
                  </a:lnTo>
                  <a:lnTo>
                    <a:pt x="1" y="28"/>
                  </a:lnTo>
                  <a:lnTo>
                    <a:pt x="2" y="33"/>
                  </a:lnTo>
                  <a:lnTo>
                    <a:pt x="6" y="39"/>
                  </a:lnTo>
                  <a:lnTo>
                    <a:pt x="6" y="39"/>
                  </a:lnTo>
                  <a:lnTo>
                    <a:pt x="10" y="47"/>
                  </a:lnTo>
                  <a:lnTo>
                    <a:pt x="15" y="54"/>
                  </a:lnTo>
                  <a:lnTo>
                    <a:pt x="15" y="54"/>
                  </a:lnTo>
                  <a:lnTo>
                    <a:pt x="98" y="51"/>
                  </a:lnTo>
                  <a:lnTo>
                    <a:pt x="200" y="47"/>
                  </a:lnTo>
                  <a:lnTo>
                    <a:pt x="252" y="46"/>
                  </a:lnTo>
                  <a:lnTo>
                    <a:pt x="302" y="46"/>
                  </a:lnTo>
                  <a:lnTo>
                    <a:pt x="345" y="49"/>
                  </a:lnTo>
                  <a:lnTo>
                    <a:pt x="365" y="51"/>
                  </a:lnTo>
                  <a:lnTo>
                    <a:pt x="383" y="54"/>
                  </a:lnTo>
                  <a:lnTo>
                    <a:pt x="383" y="54"/>
                  </a:lnTo>
                  <a:lnTo>
                    <a:pt x="405" y="60"/>
                  </a:lnTo>
                  <a:lnTo>
                    <a:pt x="429" y="67"/>
                  </a:lnTo>
                  <a:lnTo>
                    <a:pt x="450" y="76"/>
                  </a:lnTo>
                  <a:lnTo>
                    <a:pt x="471" y="87"/>
                  </a:lnTo>
                  <a:lnTo>
                    <a:pt x="490" y="100"/>
                  </a:lnTo>
                  <a:lnTo>
                    <a:pt x="509" y="114"/>
                  </a:lnTo>
                  <a:lnTo>
                    <a:pt x="518" y="123"/>
                  </a:lnTo>
                  <a:lnTo>
                    <a:pt x="526" y="131"/>
                  </a:lnTo>
                  <a:lnTo>
                    <a:pt x="532" y="141"/>
                  </a:lnTo>
                  <a:lnTo>
                    <a:pt x="539" y="151"/>
                  </a:lnTo>
                  <a:lnTo>
                    <a:pt x="539" y="151"/>
                  </a:lnTo>
                  <a:lnTo>
                    <a:pt x="545" y="165"/>
                  </a:lnTo>
                  <a:lnTo>
                    <a:pt x="549" y="178"/>
                  </a:lnTo>
                  <a:lnTo>
                    <a:pt x="550" y="192"/>
                  </a:lnTo>
                  <a:lnTo>
                    <a:pt x="552" y="206"/>
                  </a:lnTo>
                  <a:lnTo>
                    <a:pt x="552" y="233"/>
                  </a:lnTo>
                  <a:lnTo>
                    <a:pt x="553" y="247"/>
                  </a:lnTo>
                  <a:lnTo>
                    <a:pt x="556" y="260"/>
                  </a:lnTo>
                  <a:lnTo>
                    <a:pt x="556" y="260"/>
                  </a:lnTo>
                  <a:lnTo>
                    <a:pt x="561" y="288"/>
                  </a:lnTo>
                  <a:lnTo>
                    <a:pt x="564" y="315"/>
                  </a:lnTo>
                  <a:lnTo>
                    <a:pt x="565" y="342"/>
                  </a:lnTo>
                  <a:lnTo>
                    <a:pt x="565" y="369"/>
                  </a:lnTo>
                  <a:lnTo>
                    <a:pt x="565" y="369"/>
                  </a:lnTo>
                  <a:lnTo>
                    <a:pt x="565" y="427"/>
                  </a:lnTo>
                  <a:lnTo>
                    <a:pt x="567" y="484"/>
                  </a:lnTo>
                  <a:lnTo>
                    <a:pt x="569" y="542"/>
                  </a:lnTo>
                  <a:lnTo>
                    <a:pt x="570" y="599"/>
                  </a:lnTo>
                  <a:lnTo>
                    <a:pt x="570" y="599"/>
                  </a:lnTo>
                  <a:lnTo>
                    <a:pt x="569" y="663"/>
                  </a:lnTo>
                  <a:lnTo>
                    <a:pt x="567" y="726"/>
                  </a:lnTo>
                  <a:lnTo>
                    <a:pt x="565" y="790"/>
                  </a:lnTo>
                  <a:lnTo>
                    <a:pt x="565" y="853"/>
                  </a:lnTo>
                  <a:lnTo>
                    <a:pt x="565" y="1392"/>
                  </a:lnTo>
                  <a:lnTo>
                    <a:pt x="565" y="1392"/>
                  </a:lnTo>
                  <a:lnTo>
                    <a:pt x="565" y="1397"/>
                  </a:lnTo>
                  <a:lnTo>
                    <a:pt x="566" y="1401"/>
                  </a:lnTo>
                  <a:lnTo>
                    <a:pt x="569" y="1405"/>
                  </a:lnTo>
                  <a:lnTo>
                    <a:pt x="571" y="1409"/>
                  </a:lnTo>
                  <a:lnTo>
                    <a:pt x="575" y="1410"/>
                  </a:lnTo>
                  <a:lnTo>
                    <a:pt x="579" y="1413"/>
                  </a:lnTo>
                  <a:lnTo>
                    <a:pt x="587" y="1414"/>
                  </a:lnTo>
                  <a:lnTo>
                    <a:pt x="596" y="1413"/>
                  </a:lnTo>
                  <a:lnTo>
                    <a:pt x="600" y="1410"/>
                  </a:lnTo>
                  <a:lnTo>
                    <a:pt x="603" y="1409"/>
                  </a:lnTo>
                  <a:lnTo>
                    <a:pt x="605" y="1405"/>
                  </a:lnTo>
                  <a:lnTo>
                    <a:pt x="608" y="1401"/>
                  </a:lnTo>
                  <a:lnTo>
                    <a:pt x="609" y="1397"/>
                  </a:lnTo>
                  <a:lnTo>
                    <a:pt x="611" y="1392"/>
                  </a:lnTo>
                  <a:lnTo>
                    <a:pt x="611" y="814"/>
                  </a:lnTo>
                  <a:lnTo>
                    <a:pt x="611" y="814"/>
                  </a:lnTo>
                  <a:lnTo>
                    <a:pt x="611" y="750"/>
                  </a:lnTo>
                  <a:lnTo>
                    <a:pt x="613" y="686"/>
                  </a:lnTo>
                  <a:lnTo>
                    <a:pt x="615" y="621"/>
                  </a:lnTo>
                  <a:lnTo>
                    <a:pt x="615" y="557"/>
                  </a:lnTo>
                  <a:lnTo>
                    <a:pt x="615" y="557"/>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71" name="chenying0907 770"/>
            <p:cNvSpPr/>
            <p:nvPr/>
          </p:nvSpPr>
          <p:spPr bwMode="auto">
            <a:xfrm>
              <a:off x="2044701" y="3044825"/>
              <a:ext cx="533400" cy="114300"/>
            </a:xfrm>
            <a:custGeom>
              <a:avLst/>
              <a:gdLst/>
              <a:ahLst/>
              <a:cxnLst>
                <a:cxn ang="0">
                  <a:pos x="1338" y="227"/>
                </a:cxn>
                <a:cxn ang="0">
                  <a:pos x="1281" y="176"/>
                </a:cxn>
                <a:cxn ang="0">
                  <a:pos x="1218" y="132"/>
                </a:cxn>
                <a:cxn ang="0">
                  <a:pos x="1150" y="93"/>
                </a:cxn>
                <a:cxn ang="0">
                  <a:pos x="1081" y="60"/>
                </a:cxn>
                <a:cxn ang="0">
                  <a:pos x="1057" y="51"/>
                </a:cxn>
                <a:cxn ang="0">
                  <a:pos x="1004" y="34"/>
                </a:cxn>
                <a:cxn ang="0">
                  <a:pos x="943" y="22"/>
                </a:cxn>
                <a:cxn ang="0">
                  <a:pos x="848" y="10"/>
                </a:cxn>
                <a:cxn ang="0">
                  <a:pos x="721" y="1"/>
                </a:cxn>
                <a:cxn ang="0">
                  <a:pos x="608" y="0"/>
                </a:cxn>
                <a:cxn ang="0">
                  <a:pos x="563" y="0"/>
                </a:cxn>
                <a:cxn ang="0">
                  <a:pos x="471" y="5"/>
                </a:cxn>
                <a:cxn ang="0">
                  <a:pos x="378" y="17"/>
                </a:cxn>
                <a:cxn ang="0">
                  <a:pos x="332" y="27"/>
                </a:cxn>
                <a:cxn ang="0">
                  <a:pos x="289" y="40"/>
                </a:cxn>
                <a:cxn ang="0">
                  <a:pos x="246" y="57"/>
                </a:cxn>
                <a:cxn ang="0">
                  <a:pos x="212" y="73"/>
                </a:cxn>
                <a:cxn ang="0">
                  <a:pos x="138" y="111"/>
                </a:cxn>
                <a:cxn ang="0">
                  <a:pos x="100" y="134"/>
                </a:cxn>
                <a:cxn ang="0">
                  <a:pos x="66" y="161"/>
                </a:cxn>
                <a:cxn ang="0">
                  <a:pos x="36" y="189"/>
                </a:cxn>
                <a:cxn ang="0">
                  <a:pos x="13" y="223"/>
                </a:cxn>
                <a:cxn ang="0">
                  <a:pos x="0" y="260"/>
                </a:cxn>
                <a:cxn ang="0">
                  <a:pos x="0" y="265"/>
                </a:cxn>
                <a:cxn ang="0">
                  <a:pos x="2" y="274"/>
                </a:cxn>
                <a:cxn ang="0">
                  <a:pos x="7" y="281"/>
                </a:cxn>
                <a:cxn ang="0">
                  <a:pos x="19" y="287"/>
                </a:cxn>
                <a:cxn ang="0">
                  <a:pos x="30" y="287"/>
                </a:cxn>
                <a:cxn ang="0">
                  <a:pos x="38" y="283"/>
                </a:cxn>
                <a:cxn ang="0">
                  <a:pos x="43" y="277"/>
                </a:cxn>
                <a:cxn ang="0">
                  <a:pos x="45" y="272"/>
                </a:cxn>
                <a:cxn ang="0">
                  <a:pos x="58" y="238"/>
                </a:cxn>
                <a:cxn ang="0">
                  <a:pos x="81" y="206"/>
                </a:cxn>
                <a:cxn ang="0">
                  <a:pos x="111" y="179"/>
                </a:cxn>
                <a:cxn ang="0">
                  <a:pos x="147" y="155"/>
                </a:cxn>
                <a:cxn ang="0">
                  <a:pos x="186" y="134"/>
                </a:cxn>
                <a:cxn ang="0">
                  <a:pos x="262" y="99"/>
                </a:cxn>
                <a:cxn ang="0">
                  <a:pos x="295" y="86"/>
                </a:cxn>
                <a:cxn ang="0">
                  <a:pos x="336" y="72"/>
                </a:cxn>
                <a:cxn ang="0">
                  <a:pos x="387" y="62"/>
                </a:cxn>
                <a:cxn ang="0">
                  <a:pos x="444" y="55"/>
                </a:cxn>
                <a:cxn ang="0">
                  <a:pos x="561" y="47"/>
                </a:cxn>
                <a:cxn ang="0">
                  <a:pos x="716" y="45"/>
                </a:cxn>
                <a:cxn ang="0">
                  <a:pos x="762" y="45"/>
                </a:cxn>
                <a:cxn ang="0">
                  <a:pos x="853" y="52"/>
                </a:cxn>
                <a:cxn ang="0">
                  <a:pos x="945" y="65"/>
                </a:cxn>
                <a:cxn ang="0">
                  <a:pos x="1010" y="82"/>
                </a:cxn>
                <a:cxn ang="0">
                  <a:pos x="1055" y="98"/>
                </a:cxn>
                <a:cxn ang="0">
                  <a:pos x="1075" y="107"/>
                </a:cxn>
                <a:cxn ang="0">
                  <a:pos x="1138" y="137"/>
                </a:cxn>
                <a:cxn ang="0">
                  <a:pos x="1198" y="172"/>
                </a:cxn>
                <a:cxn ang="0">
                  <a:pos x="1255" y="213"/>
                </a:cxn>
                <a:cxn ang="0">
                  <a:pos x="1306" y="259"/>
                </a:cxn>
                <a:cxn ang="0">
                  <a:pos x="1310" y="263"/>
                </a:cxn>
                <a:cxn ang="0">
                  <a:pos x="1319" y="266"/>
                </a:cxn>
                <a:cxn ang="0">
                  <a:pos x="1327" y="265"/>
                </a:cxn>
                <a:cxn ang="0">
                  <a:pos x="1338" y="259"/>
                </a:cxn>
                <a:cxn ang="0">
                  <a:pos x="1345" y="248"/>
                </a:cxn>
                <a:cxn ang="0">
                  <a:pos x="1345" y="239"/>
                </a:cxn>
                <a:cxn ang="0">
                  <a:pos x="1342" y="231"/>
                </a:cxn>
                <a:cxn ang="0">
                  <a:pos x="1338" y="227"/>
                </a:cxn>
              </a:cxnLst>
              <a:rect l="0" t="0" r="r" b="b"/>
              <a:pathLst>
                <a:path w="1345" h="289">
                  <a:moveTo>
                    <a:pt x="1338" y="227"/>
                  </a:moveTo>
                  <a:lnTo>
                    <a:pt x="1338" y="227"/>
                  </a:lnTo>
                  <a:lnTo>
                    <a:pt x="1311" y="201"/>
                  </a:lnTo>
                  <a:lnTo>
                    <a:pt x="1281" y="176"/>
                  </a:lnTo>
                  <a:lnTo>
                    <a:pt x="1249" y="153"/>
                  </a:lnTo>
                  <a:lnTo>
                    <a:pt x="1218" y="132"/>
                  </a:lnTo>
                  <a:lnTo>
                    <a:pt x="1184" y="111"/>
                  </a:lnTo>
                  <a:lnTo>
                    <a:pt x="1150" y="93"/>
                  </a:lnTo>
                  <a:lnTo>
                    <a:pt x="1116" y="76"/>
                  </a:lnTo>
                  <a:lnTo>
                    <a:pt x="1081" y="60"/>
                  </a:lnTo>
                  <a:lnTo>
                    <a:pt x="1081" y="60"/>
                  </a:lnTo>
                  <a:lnTo>
                    <a:pt x="1057" y="51"/>
                  </a:lnTo>
                  <a:lnTo>
                    <a:pt x="1031" y="42"/>
                  </a:lnTo>
                  <a:lnTo>
                    <a:pt x="1004" y="34"/>
                  </a:lnTo>
                  <a:lnTo>
                    <a:pt x="975" y="27"/>
                  </a:lnTo>
                  <a:lnTo>
                    <a:pt x="943" y="22"/>
                  </a:lnTo>
                  <a:lnTo>
                    <a:pt x="912" y="17"/>
                  </a:lnTo>
                  <a:lnTo>
                    <a:pt x="848" y="10"/>
                  </a:lnTo>
                  <a:lnTo>
                    <a:pt x="784" y="5"/>
                  </a:lnTo>
                  <a:lnTo>
                    <a:pt x="721" y="1"/>
                  </a:lnTo>
                  <a:lnTo>
                    <a:pt x="662" y="0"/>
                  </a:lnTo>
                  <a:lnTo>
                    <a:pt x="608" y="0"/>
                  </a:lnTo>
                  <a:lnTo>
                    <a:pt x="608" y="0"/>
                  </a:lnTo>
                  <a:lnTo>
                    <a:pt x="563" y="0"/>
                  </a:lnTo>
                  <a:lnTo>
                    <a:pt x="517" y="1"/>
                  </a:lnTo>
                  <a:lnTo>
                    <a:pt x="471" y="5"/>
                  </a:lnTo>
                  <a:lnTo>
                    <a:pt x="424" y="9"/>
                  </a:lnTo>
                  <a:lnTo>
                    <a:pt x="378" y="17"/>
                  </a:lnTo>
                  <a:lnTo>
                    <a:pt x="356" y="22"/>
                  </a:lnTo>
                  <a:lnTo>
                    <a:pt x="332" y="27"/>
                  </a:lnTo>
                  <a:lnTo>
                    <a:pt x="310" y="32"/>
                  </a:lnTo>
                  <a:lnTo>
                    <a:pt x="289" y="40"/>
                  </a:lnTo>
                  <a:lnTo>
                    <a:pt x="267" y="48"/>
                  </a:lnTo>
                  <a:lnTo>
                    <a:pt x="246" y="57"/>
                  </a:lnTo>
                  <a:lnTo>
                    <a:pt x="246" y="57"/>
                  </a:lnTo>
                  <a:lnTo>
                    <a:pt x="212" y="73"/>
                  </a:lnTo>
                  <a:lnTo>
                    <a:pt x="176" y="90"/>
                  </a:lnTo>
                  <a:lnTo>
                    <a:pt x="138" y="111"/>
                  </a:lnTo>
                  <a:lnTo>
                    <a:pt x="118" y="123"/>
                  </a:lnTo>
                  <a:lnTo>
                    <a:pt x="100" y="134"/>
                  </a:lnTo>
                  <a:lnTo>
                    <a:pt x="83" y="146"/>
                  </a:lnTo>
                  <a:lnTo>
                    <a:pt x="66" y="161"/>
                  </a:lnTo>
                  <a:lnTo>
                    <a:pt x="50" y="175"/>
                  </a:lnTo>
                  <a:lnTo>
                    <a:pt x="36" y="189"/>
                  </a:lnTo>
                  <a:lnTo>
                    <a:pt x="24" y="206"/>
                  </a:lnTo>
                  <a:lnTo>
                    <a:pt x="13" y="223"/>
                  </a:lnTo>
                  <a:lnTo>
                    <a:pt x="5" y="240"/>
                  </a:lnTo>
                  <a:lnTo>
                    <a:pt x="0" y="260"/>
                  </a:lnTo>
                  <a:lnTo>
                    <a:pt x="0" y="260"/>
                  </a:lnTo>
                  <a:lnTo>
                    <a:pt x="0" y="265"/>
                  </a:lnTo>
                  <a:lnTo>
                    <a:pt x="0" y="270"/>
                  </a:lnTo>
                  <a:lnTo>
                    <a:pt x="2" y="274"/>
                  </a:lnTo>
                  <a:lnTo>
                    <a:pt x="4" y="278"/>
                  </a:lnTo>
                  <a:lnTo>
                    <a:pt x="7" y="281"/>
                  </a:lnTo>
                  <a:lnTo>
                    <a:pt x="11" y="283"/>
                  </a:lnTo>
                  <a:lnTo>
                    <a:pt x="19" y="287"/>
                  </a:lnTo>
                  <a:lnTo>
                    <a:pt x="26" y="289"/>
                  </a:lnTo>
                  <a:lnTo>
                    <a:pt x="30" y="287"/>
                  </a:lnTo>
                  <a:lnTo>
                    <a:pt x="34" y="286"/>
                  </a:lnTo>
                  <a:lnTo>
                    <a:pt x="38" y="283"/>
                  </a:lnTo>
                  <a:lnTo>
                    <a:pt x="41" y="281"/>
                  </a:lnTo>
                  <a:lnTo>
                    <a:pt x="43" y="277"/>
                  </a:lnTo>
                  <a:lnTo>
                    <a:pt x="45" y="272"/>
                  </a:lnTo>
                  <a:lnTo>
                    <a:pt x="45" y="272"/>
                  </a:lnTo>
                  <a:lnTo>
                    <a:pt x="50" y="255"/>
                  </a:lnTo>
                  <a:lnTo>
                    <a:pt x="58" y="238"/>
                  </a:lnTo>
                  <a:lnTo>
                    <a:pt x="68" y="222"/>
                  </a:lnTo>
                  <a:lnTo>
                    <a:pt x="81" y="206"/>
                  </a:lnTo>
                  <a:lnTo>
                    <a:pt x="96" y="193"/>
                  </a:lnTo>
                  <a:lnTo>
                    <a:pt x="111" y="179"/>
                  </a:lnTo>
                  <a:lnTo>
                    <a:pt x="128" y="167"/>
                  </a:lnTo>
                  <a:lnTo>
                    <a:pt x="147" y="155"/>
                  </a:lnTo>
                  <a:lnTo>
                    <a:pt x="166" y="145"/>
                  </a:lnTo>
                  <a:lnTo>
                    <a:pt x="186" y="134"/>
                  </a:lnTo>
                  <a:lnTo>
                    <a:pt x="225" y="116"/>
                  </a:lnTo>
                  <a:lnTo>
                    <a:pt x="262" y="99"/>
                  </a:lnTo>
                  <a:lnTo>
                    <a:pt x="295" y="86"/>
                  </a:lnTo>
                  <a:lnTo>
                    <a:pt x="295" y="86"/>
                  </a:lnTo>
                  <a:lnTo>
                    <a:pt x="314" y="78"/>
                  </a:lnTo>
                  <a:lnTo>
                    <a:pt x="336" y="72"/>
                  </a:lnTo>
                  <a:lnTo>
                    <a:pt x="361" y="66"/>
                  </a:lnTo>
                  <a:lnTo>
                    <a:pt x="387" y="62"/>
                  </a:lnTo>
                  <a:lnTo>
                    <a:pt x="415" y="59"/>
                  </a:lnTo>
                  <a:lnTo>
                    <a:pt x="444" y="55"/>
                  </a:lnTo>
                  <a:lnTo>
                    <a:pt x="503" y="49"/>
                  </a:lnTo>
                  <a:lnTo>
                    <a:pt x="561" y="47"/>
                  </a:lnTo>
                  <a:lnTo>
                    <a:pt x="619" y="45"/>
                  </a:lnTo>
                  <a:lnTo>
                    <a:pt x="716" y="45"/>
                  </a:lnTo>
                  <a:lnTo>
                    <a:pt x="716" y="45"/>
                  </a:lnTo>
                  <a:lnTo>
                    <a:pt x="762" y="45"/>
                  </a:lnTo>
                  <a:lnTo>
                    <a:pt x="807" y="48"/>
                  </a:lnTo>
                  <a:lnTo>
                    <a:pt x="853" y="52"/>
                  </a:lnTo>
                  <a:lnTo>
                    <a:pt x="899" y="57"/>
                  </a:lnTo>
                  <a:lnTo>
                    <a:pt x="945" y="65"/>
                  </a:lnTo>
                  <a:lnTo>
                    <a:pt x="989" y="76"/>
                  </a:lnTo>
                  <a:lnTo>
                    <a:pt x="1010" y="82"/>
                  </a:lnTo>
                  <a:lnTo>
                    <a:pt x="1032" y="90"/>
                  </a:lnTo>
                  <a:lnTo>
                    <a:pt x="1055" y="98"/>
                  </a:lnTo>
                  <a:lnTo>
                    <a:pt x="1075" y="107"/>
                  </a:lnTo>
                  <a:lnTo>
                    <a:pt x="1075" y="107"/>
                  </a:lnTo>
                  <a:lnTo>
                    <a:pt x="1107" y="121"/>
                  </a:lnTo>
                  <a:lnTo>
                    <a:pt x="1138" y="137"/>
                  </a:lnTo>
                  <a:lnTo>
                    <a:pt x="1168" y="154"/>
                  </a:lnTo>
                  <a:lnTo>
                    <a:pt x="1198" y="172"/>
                  </a:lnTo>
                  <a:lnTo>
                    <a:pt x="1227" y="192"/>
                  </a:lnTo>
                  <a:lnTo>
                    <a:pt x="1255" y="213"/>
                  </a:lnTo>
                  <a:lnTo>
                    <a:pt x="1281" y="236"/>
                  </a:lnTo>
                  <a:lnTo>
                    <a:pt x="1306" y="259"/>
                  </a:lnTo>
                  <a:lnTo>
                    <a:pt x="1306" y="259"/>
                  </a:lnTo>
                  <a:lnTo>
                    <a:pt x="1310" y="263"/>
                  </a:lnTo>
                  <a:lnTo>
                    <a:pt x="1315" y="265"/>
                  </a:lnTo>
                  <a:lnTo>
                    <a:pt x="1319" y="266"/>
                  </a:lnTo>
                  <a:lnTo>
                    <a:pt x="1323" y="266"/>
                  </a:lnTo>
                  <a:lnTo>
                    <a:pt x="1327" y="265"/>
                  </a:lnTo>
                  <a:lnTo>
                    <a:pt x="1331" y="264"/>
                  </a:lnTo>
                  <a:lnTo>
                    <a:pt x="1338" y="259"/>
                  </a:lnTo>
                  <a:lnTo>
                    <a:pt x="1342" y="252"/>
                  </a:lnTo>
                  <a:lnTo>
                    <a:pt x="1345" y="248"/>
                  </a:lnTo>
                  <a:lnTo>
                    <a:pt x="1345" y="244"/>
                  </a:lnTo>
                  <a:lnTo>
                    <a:pt x="1345" y="239"/>
                  </a:lnTo>
                  <a:lnTo>
                    <a:pt x="1344" y="235"/>
                  </a:lnTo>
                  <a:lnTo>
                    <a:pt x="1342" y="231"/>
                  </a:lnTo>
                  <a:lnTo>
                    <a:pt x="1338" y="227"/>
                  </a:lnTo>
                  <a:lnTo>
                    <a:pt x="1338" y="227"/>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72" name="chenying0907 771"/>
            <p:cNvSpPr>
              <a:spLocks noEditPoints="1"/>
            </p:cNvSpPr>
            <p:nvPr/>
          </p:nvSpPr>
          <p:spPr bwMode="auto">
            <a:xfrm>
              <a:off x="2586038" y="3386138"/>
              <a:ext cx="158750" cy="50800"/>
            </a:xfrm>
            <a:custGeom>
              <a:avLst/>
              <a:gdLst/>
              <a:ahLst/>
              <a:cxnLst>
                <a:cxn ang="0">
                  <a:pos x="343" y="8"/>
                </a:cxn>
                <a:cxn ang="0">
                  <a:pos x="308" y="11"/>
                </a:cxn>
                <a:cxn ang="0">
                  <a:pos x="240" y="5"/>
                </a:cxn>
                <a:cxn ang="0">
                  <a:pos x="206" y="4"/>
                </a:cxn>
                <a:cxn ang="0">
                  <a:pos x="121" y="3"/>
                </a:cxn>
                <a:cxn ang="0">
                  <a:pos x="34" y="0"/>
                </a:cxn>
                <a:cxn ang="0">
                  <a:pos x="30" y="2"/>
                </a:cxn>
                <a:cxn ang="0">
                  <a:pos x="19" y="7"/>
                </a:cxn>
                <a:cxn ang="0">
                  <a:pos x="12" y="20"/>
                </a:cxn>
                <a:cxn ang="0">
                  <a:pos x="7" y="24"/>
                </a:cxn>
                <a:cxn ang="0">
                  <a:pos x="0" y="37"/>
                </a:cxn>
                <a:cxn ang="0">
                  <a:pos x="0" y="45"/>
                </a:cxn>
                <a:cxn ang="0">
                  <a:pos x="3" y="62"/>
                </a:cxn>
                <a:cxn ang="0">
                  <a:pos x="4" y="89"/>
                </a:cxn>
                <a:cxn ang="0">
                  <a:pos x="9" y="105"/>
                </a:cxn>
                <a:cxn ang="0">
                  <a:pos x="15" y="111"/>
                </a:cxn>
                <a:cxn ang="0">
                  <a:pos x="25" y="119"/>
                </a:cxn>
                <a:cxn ang="0">
                  <a:pos x="39" y="124"/>
                </a:cxn>
                <a:cxn ang="0">
                  <a:pos x="72" y="127"/>
                </a:cxn>
                <a:cxn ang="0">
                  <a:pos x="106" y="124"/>
                </a:cxn>
                <a:cxn ang="0">
                  <a:pos x="134" y="123"/>
                </a:cxn>
                <a:cxn ang="0">
                  <a:pos x="211" y="122"/>
                </a:cxn>
                <a:cxn ang="0">
                  <a:pos x="289" y="122"/>
                </a:cxn>
                <a:cxn ang="0">
                  <a:pos x="327" y="123"/>
                </a:cxn>
                <a:cxn ang="0">
                  <a:pos x="357" y="122"/>
                </a:cxn>
                <a:cxn ang="0">
                  <a:pos x="377" y="117"/>
                </a:cxn>
                <a:cxn ang="0">
                  <a:pos x="386" y="110"/>
                </a:cxn>
                <a:cxn ang="0">
                  <a:pos x="389" y="106"/>
                </a:cxn>
                <a:cxn ang="0">
                  <a:pos x="397" y="89"/>
                </a:cxn>
                <a:cxn ang="0">
                  <a:pos x="401" y="72"/>
                </a:cxn>
                <a:cxn ang="0">
                  <a:pos x="401" y="55"/>
                </a:cxn>
                <a:cxn ang="0">
                  <a:pos x="395" y="39"/>
                </a:cxn>
                <a:cxn ang="0">
                  <a:pos x="387" y="25"/>
                </a:cxn>
                <a:cxn ang="0">
                  <a:pos x="376" y="16"/>
                </a:cxn>
                <a:cxn ang="0">
                  <a:pos x="361" y="9"/>
                </a:cxn>
                <a:cxn ang="0">
                  <a:pos x="343" y="8"/>
                </a:cxn>
                <a:cxn ang="0">
                  <a:pos x="351" y="80"/>
                </a:cxn>
                <a:cxn ang="0">
                  <a:pos x="348" y="80"/>
                </a:cxn>
                <a:cxn ang="0">
                  <a:pos x="322" y="77"/>
                </a:cxn>
                <a:cxn ang="0">
                  <a:pos x="152" y="76"/>
                </a:cxn>
                <a:cxn ang="0">
                  <a:pos x="102" y="77"/>
                </a:cxn>
                <a:cxn ang="0">
                  <a:pos x="54" y="76"/>
                </a:cxn>
                <a:cxn ang="0">
                  <a:pos x="53" y="76"/>
                </a:cxn>
                <a:cxn ang="0">
                  <a:pos x="50" y="67"/>
                </a:cxn>
                <a:cxn ang="0">
                  <a:pos x="47" y="46"/>
                </a:cxn>
                <a:cxn ang="0">
                  <a:pos x="145" y="50"/>
                </a:cxn>
                <a:cxn ang="0">
                  <a:pos x="242" y="56"/>
                </a:cxn>
                <a:cxn ang="0">
                  <a:pos x="301" y="59"/>
                </a:cxn>
                <a:cxn ang="0">
                  <a:pos x="319" y="58"/>
                </a:cxn>
                <a:cxn ang="0">
                  <a:pos x="355" y="53"/>
                </a:cxn>
                <a:cxn ang="0">
                  <a:pos x="352" y="56"/>
                </a:cxn>
                <a:cxn ang="0">
                  <a:pos x="351" y="80"/>
                </a:cxn>
              </a:cxnLst>
              <a:rect l="0" t="0" r="r" b="b"/>
              <a:pathLst>
                <a:path w="401" h="127">
                  <a:moveTo>
                    <a:pt x="343" y="8"/>
                  </a:moveTo>
                  <a:lnTo>
                    <a:pt x="343" y="8"/>
                  </a:lnTo>
                  <a:lnTo>
                    <a:pt x="325" y="11"/>
                  </a:lnTo>
                  <a:lnTo>
                    <a:pt x="308" y="11"/>
                  </a:lnTo>
                  <a:lnTo>
                    <a:pt x="274" y="8"/>
                  </a:lnTo>
                  <a:lnTo>
                    <a:pt x="240" y="5"/>
                  </a:lnTo>
                  <a:lnTo>
                    <a:pt x="206" y="4"/>
                  </a:lnTo>
                  <a:lnTo>
                    <a:pt x="206" y="4"/>
                  </a:lnTo>
                  <a:lnTo>
                    <a:pt x="162" y="4"/>
                  </a:lnTo>
                  <a:lnTo>
                    <a:pt x="121" y="3"/>
                  </a:lnTo>
                  <a:lnTo>
                    <a:pt x="77" y="2"/>
                  </a:lnTo>
                  <a:lnTo>
                    <a:pt x="34" y="0"/>
                  </a:lnTo>
                  <a:lnTo>
                    <a:pt x="34" y="0"/>
                  </a:lnTo>
                  <a:lnTo>
                    <a:pt x="30" y="2"/>
                  </a:lnTo>
                  <a:lnTo>
                    <a:pt x="25" y="2"/>
                  </a:lnTo>
                  <a:lnTo>
                    <a:pt x="19" y="7"/>
                  </a:lnTo>
                  <a:lnTo>
                    <a:pt x="15" y="12"/>
                  </a:lnTo>
                  <a:lnTo>
                    <a:pt x="12" y="20"/>
                  </a:lnTo>
                  <a:lnTo>
                    <a:pt x="12" y="20"/>
                  </a:lnTo>
                  <a:lnTo>
                    <a:pt x="7" y="24"/>
                  </a:lnTo>
                  <a:lnTo>
                    <a:pt x="3" y="29"/>
                  </a:lnTo>
                  <a:lnTo>
                    <a:pt x="0" y="37"/>
                  </a:lnTo>
                  <a:lnTo>
                    <a:pt x="0" y="45"/>
                  </a:lnTo>
                  <a:lnTo>
                    <a:pt x="0" y="45"/>
                  </a:lnTo>
                  <a:lnTo>
                    <a:pt x="3" y="54"/>
                  </a:lnTo>
                  <a:lnTo>
                    <a:pt x="3" y="62"/>
                  </a:lnTo>
                  <a:lnTo>
                    <a:pt x="3" y="80"/>
                  </a:lnTo>
                  <a:lnTo>
                    <a:pt x="4" y="89"/>
                  </a:lnTo>
                  <a:lnTo>
                    <a:pt x="5" y="97"/>
                  </a:lnTo>
                  <a:lnTo>
                    <a:pt x="9" y="105"/>
                  </a:lnTo>
                  <a:lnTo>
                    <a:pt x="15" y="111"/>
                  </a:lnTo>
                  <a:lnTo>
                    <a:pt x="15" y="111"/>
                  </a:lnTo>
                  <a:lnTo>
                    <a:pt x="20" y="117"/>
                  </a:lnTo>
                  <a:lnTo>
                    <a:pt x="25" y="119"/>
                  </a:lnTo>
                  <a:lnTo>
                    <a:pt x="32" y="122"/>
                  </a:lnTo>
                  <a:lnTo>
                    <a:pt x="39" y="124"/>
                  </a:lnTo>
                  <a:lnTo>
                    <a:pt x="55" y="126"/>
                  </a:lnTo>
                  <a:lnTo>
                    <a:pt x="72" y="127"/>
                  </a:lnTo>
                  <a:lnTo>
                    <a:pt x="89" y="126"/>
                  </a:lnTo>
                  <a:lnTo>
                    <a:pt x="106" y="124"/>
                  </a:lnTo>
                  <a:lnTo>
                    <a:pt x="134" y="123"/>
                  </a:lnTo>
                  <a:lnTo>
                    <a:pt x="134" y="123"/>
                  </a:lnTo>
                  <a:lnTo>
                    <a:pt x="173" y="122"/>
                  </a:lnTo>
                  <a:lnTo>
                    <a:pt x="211" y="122"/>
                  </a:lnTo>
                  <a:lnTo>
                    <a:pt x="289" y="122"/>
                  </a:lnTo>
                  <a:lnTo>
                    <a:pt x="289" y="122"/>
                  </a:lnTo>
                  <a:lnTo>
                    <a:pt x="313" y="123"/>
                  </a:lnTo>
                  <a:lnTo>
                    <a:pt x="327" y="123"/>
                  </a:lnTo>
                  <a:lnTo>
                    <a:pt x="342" y="123"/>
                  </a:lnTo>
                  <a:lnTo>
                    <a:pt x="357" y="122"/>
                  </a:lnTo>
                  <a:lnTo>
                    <a:pt x="370" y="119"/>
                  </a:lnTo>
                  <a:lnTo>
                    <a:pt x="377" y="117"/>
                  </a:lnTo>
                  <a:lnTo>
                    <a:pt x="382" y="114"/>
                  </a:lnTo>
                  <a:lnTo>
                    <a:pt x="386" y="110"/>
                  </a:lnTo>
                  <a:lnTo>
                    <a:pt x="389" y="106"/>
                  </a:lnTo>
                  <a:lnTo>
                    <a:pt x="389" y="106"/>
                  </a:lnTo>
                  <a:lnTo>
                    <a:pt x="394" y="98"/>
                  </a:lnTo>
                  <a:lnTo>
                    <a:pt x="397" y="89"/>
                  </a:lnTo>
                  <a:lnTo>
                    <a:pt x="399" y="81"/>
                  </a:lnTo>
                  <a:lnTo>
                    <a:pt x="401" y="72"/>
                  </a:lnTo>
                  <a:lnTo>
                    <a:pt x="401" y="63"/>
                  </a:lnTo>
                  <a:lnTo>
                    <a:pt x="401" y="55"/>
                  </a:lnTo>
                  <a:lnTo>
                    <a:pt x="398" y="47"/>
                  </a:lnTo>
                  <a:lnTo>
                    <a:pt x="395" y="39"/>
                  </a:lnTo>
                  <a:lnTo>
                    <a:pt x="393" y="32"/>
                  </a:lnTo>
                  <a:lnTo>
                    <a:pt x="387" y="25"/>
                  </a:lnTo>
                  <a:lnTo>
                    <a:pt x="382" y="20"/>
                  </a:lnTo>
                  <a:lnTo>
                    <a:pt x="376" y="16"/>
                  </a:lnTo>
                  <a:lnTo>
                    <a:pt x="369" y="12"/>
                  </a:lnTo>
                  <a:lnTo>
                    <a:pt x="361" y="9"/>
                  </a:lnTo>
                  <a:lnTo>
                    <a:pt x="352" y="8"/>
                  </a:lnTo>
                  <a:lnTo>
                    <a:pt x="343" y="8"/>
                  </a:lnTo>
                  <a:lnTo>
                    <a:pt x="343" y="8"/>
                  </a:lnTo>
                  <a:close/>
                  <a:moveTo>
                    <a:pt x="351" y="80"/>
                  </a:moveTo>
                  <a:lnTo>
                    <a:pt x="351" y="80"/>
                  </a:lnTo>
                  <a:lnTo>
                    <a:pt x="348" y="80"/>
                  </a:lnTo>
                  <a:lnTo>
                    <a:pt x="343" y="79"/>
                  </a:lnTo>
                  <a:lnTo>
                    <a:pt x="322" y="77"/>
                  </a:lnTo>
                  <a:lnTo>
                    <a:pt x="258" y="76"/>
                  </a:lnTo>
                  <a:lnTo>
                    <a:pt x="152" y="76"/>
                  </a:lnTo>
                  <a:lnTo>
                    <a:pt x="152" y="76"/>
                  </a:lnTo>
                  <a:lnTo>
                    <a:pt x="102" y="77"/>
                  </a:lnTo>
                  <a:lnTo>
                    <a:pt x="79" y="77"/>
                  </a:lnTo>
                  <a:lnTo>
                    <a:pt x="54" y="76"/>
                  </a:lnTo>
                  <a:lnTo>
                    <a:pt x="54" y="76"/>
                  </a:lnTo>
                  <a:lnTo>
                    <a:pt x="53" y="76"/>
                  </a:lnTo>
                  <a:lnTo>
                    <a:pt x="51" y="73"/>
                  </a:lnTo>
                  <a:lnTo>
                    <a:pt x="50" y="67"/>
                  </a:lnTo>
                  <a:lnTo>
                    <a:pt x="47" y="46"/>
                  </a:lnTo>
                  <a:lnTo>
                    <a:pt x="47" y="46"/>
                  </a:lnTo>
                  <a:lnTo>
                    <a:pt x="96" y="47"/>
                  </a:lnTo>
                  <a:lnTo>
                    <a:pt x="145" y="50"/>
                  </a:lnTo>
                  <a:lnTo>
                    <a:pt x="242" y="56"/>
                  </a:lnTo>
                  <a:lnTo>
                    <a:pt x="242" y="56"/>
                  </a:lnTo>
                  <a:lnTo>
                    <a:pt x="281" y="59"/>
                  </a:lnTo>
                  <a:lnTo>
                    <a:pt x="301" y="59"/>
                  </a:lnTo>
                  <a:lnTo>
                    <a:pt x="319" y="58"/>
                  </a:lnTo>
                  <a:lnTo>
                    <a:pt x="319" y="58"/>
                  </a:lnTo>
                  <a:lnTo>
                    <a:pt x="355" y="53"/>
                  </a:lnTo>
                  <a:lnTo>
                    <a:pt x="355" y="53"/>
                  </a:lnTo>
                  <a:lnTo>
                    <a:pt x="353" y="54"/>
                  </a:lnTo>
                  <a:lnTo>
                    <a:pt x="352" y="56"/>
                  </a:lnTo>
                  <a:lnTo>
                    <a:pt x="351" y="66"/>
                  </a:lnTo>
                  <a:lnTo>
                    <a:pt x="351" y="80"/>
                  </a:lnTo>
                  <a:lnTo>
                    <a:pt x="351" y="80"/>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73" name="chenying0907 772"/>
            <p:cNvSpPr/>
            <p:nvPr/>
          </p:nvSpPr>
          <p:spPr bwMode="auto">
            <a:xfrm>
              <a:off x="2127251" y="3201988"/>
              <a:ext cx="46038" cy="36513"/>
            </a:xfrm>
            <a:custGeom>
              <a:avLst/>
              <a:gdLst/>
              <a:ahLst/>
              <a:cxnLst>
                <a:cxn ang="0">
                  <a:pos x="115" y="47"/>
                </a:cxn>
                <a:cxn ang="0">
                  <a:pos x="115" y="47"/>
                </a:cxn>
                <a:cxn ang="0">
                  <a:pos x="113" y="35"/>
                </a:cxn>
                <a:cxn ang="0">
                  <a:pos x="111" y="24"/>
                </a:cxn>
                <a:cxn ang="0">
                  <a:pos x="111" y="24"/>
                </a:cxn>
                <a:cxn ang="0">
                  <a:pos x="111" y="19"/>
                </a:cxn>
                <a:cxn ang="0">
                  <a:pos x="109" y="15"/>
                </a:cxn>
                <a:cxn ang="0">
                  <a:pos x="107" y="11"/>
                </a:cxn>
                <a:cxn ang="0">
                  <a:pos x="104" y="7"/>
                </a:cxn>
                <a:cxn ang="0">
                  <a:pos x="102" y="5"/>
                </a:cxn>
                <a:cxn ang="0">
                  <a:pos x="98" y="4"/>
                </a:cxn>
                <a:cxn ang="0">
                  <a:pos x="92" y="2"/>
                </a:cxn>
                <a:cxn ang="0">
                  <a:pos x="88" y="1"/>
                </a:cxn>
                <a:cxn ang="0">
                  <a:pos x="88" y="1"/>
                </a:cxn>
                <a:cxn ang="0">
                  <a:pos x="61" y="2"/>
                </a:cxn>
                <a:cxn ang="0">
                  <a:pos x="61" y="2"/>
                </a:cxn>
                <a:cxn ang="0">
                  <a:pos x="60" y="2"/>
                </a:cxn>
                <a:cxn ang="0">
                  <a:pos x="60" y="2"/>
                </a:cxn>
                <a:cxn ang="0">
                  <a:pos x="56" y="1"/>
                </a:cxn>
                <a:cxn ang="0">
                  <a:pos x="49" y="1"/>
                </a:cxn>
                <a:cxn ang="0">
                  <a:pos x="39" y="1"/>
                </a:cxn>
                <a:cxn ang="0">
                  <a:pos x="39" y="1"/>
                </a:cxn>
                <a:cxn ang="0">
                  <a:pos x="30" y="0"/>
                </a:cxn>
                <a:cxn ang="0">
                  <a:pos x="22" y="1"/>
                </a:cxn>
                <a:cxn ang="0">
                  <a:pos x="18" y="4"/>
                </a:cxn>
                <a:cxn ang="0">
                  <a:pos x="14" y="5"/>
                </a:cxn>
                <a:cxn ang="0">
                  <a:pos x="10" y="9"/>
                </a:cxn>
                <a:cxn ang="0">
                  <a:pos x="7" y="13"/>
                </a:cxn>
                <a:cxn ang="0">
                  <a:pos x="7" y="13"/>
                </a:cxn>
                <a:cxn ang="0">
                  <a:pos x="3" y="23"/>
                </a:cxn>
                <a:cxn ang="0">
                  <a:pos x="1" y="34"/>
                </a:cxn>
                <a:cxn ang="0">
                  <a:pos x="0" y="44"/>
                </a:cxn>
                <a:cxn ang="0">
                  <a:pos x="0" y="56"/>
                </a:cxn>
                <a:cxn ang="0">
                  <a:pos x="0" y="56"/>
                </a:cxn>
                <a:cxn ang="0">
                  <a:pos x="1" y="61"/>
                </a:cxn>
                <a:cxn ang="0">
                  <a:pos x="2" y="65"/>
                </a:cxn>
                <a:cxn ang="0">
                  <a:pos x="5" y="69"/>
                </a:cxn>
                <a:cxn ang="0">
                  <a:pos x="7" y="73"/>
                </a:cxn>
                <a:cxn ang="0">
                  <a:pos x="7" y="73"/>
                </a:cxn>
                <a:cxn ang="0">
                  <a:pos x="10" y="77"/>
                </a:cxn>
                <a:cxn ang="0">
                  <a:pos x="13" y="81"/>
                </a:cxn>
                <a:cxn ang="0">
                  <a:pos x="19" y="85"/>
                </a:cxn>
                <a:cxn ang="0">
                  <a:pos x="27" y="89"/>
                </a:cxn>
                <a:cxn ang="0">
                  <a:pos x="36" y="90"/>
                </a:cxn>
                <a:cxn ang="0">
                  <a:pos x="36" y="90"/>
                </a:cxn>
                <a:cxn ang="0">
                  <a:pos x="73" y="91"/>
                </a:cxn>
                <a:cxn ang="0">
                  <a:pos x="73" y="91"/>
                </a:cxn>
                <a:cxn ang="0">
                  <a:pos x="82" y="91"/>
                </a:cxn>
                <a:cxn ang="0">
                  <a:pos x="91" y="89"/>
                </a:cxn>
                <a:cxn ang="0">
                  <a:pos x="100" y="86"/>
                </a:cxn>
                <a:cxn ang="0">
                  <a:pos x="108" y="81"/>
                </a:cxn>
                <a:cxn ang="0">
                  <a:pos x="108" y="81"/>
                </a:cxn>
                <a:cxn ang="0">
                  <a:pos x="111" y="77"/>
                </a:cxn>
                <a:cxn ang="0">
                  <a:pos x="112" y="73"/>
                </a:cxn>
                <a:cxn ang="0">
                  <a:pos x="115" y="65"/>
                </a:cxn>
                <a:cxn ang="0">
                  <a:pos x="115" y="56"/>
                </a:cxn>
                <a:cxn ang="0">
                  <a:pos x="115" y="47"/>
                </a:cxn>
                <a:cxn ang="0">
                  <a:pos x="115" y="47"/>
                </a:cxn>
              </a:cxnLst>
              <a:rect l="0" t="0" r="r" b="b"/>
              <a:pathLst>
                <a:path w="115" h="91">
                  <a:moveTo>
                    <a:pt x="115" y="47"/>
                  </a:moveTo>
                  <a:lnTo>
                    <a:pt x="115" y="47"/>
                  </a:lnTo>
                  <a:lnTo>
                    <a:pt x="113" y="35"/>
                  </a:lnTo>
                  <a:lnTo>
                    <a:pt x="111" y="24"/>
                  </a:lnTo>
                  <a:lnTo>
                    <a:pt x="111" y="24"/>
                  </a:lnTo>
                  <a:lnTo>
                    <a:pt x="111" y="19"/>
                  </a:lnTo>
                  <a:lnTo>
                    <a:pt x="109" y="15"/>
                  </a:lnTo>
                  <a:lnTo>
                    <a:pt x="107" y="11"/>
                  </a:lnTo>
                  <a:lnTo>
                    <a:pt x="104" y="7"/>
                  </a:lnTo>
                  <a:lnTo>
                    <a:pt x="102" y="5"/>
                  </a:lnTo>
                  <a:lnTo>
                    <a:pt x="98" y="4"/>
                  </a:lnTo>
                  <a:lnTo>
                    <a:pt x="92" y="2"/>
                  </a:lnTo>
                  <a:lnTo>
                    <a:pt x="88" y="1"/>
                  </a:lnTo>
                  <a:lnTo>
                    <a:pt x="88" y="1"/>
                  </a:lnTo>
                  <a:lnTo>
                    <a:pt x="61" y="2"/>
                  </a:lnTo>
                  <a:lnTo>
                    <a:pt x="61" y="2"/>
                  </a:lnTo>
                  <a:lnTo>
                    <a:pt x="60" y="2"/>
                  </a:lnTo>
                  <a:lnTo>
                    <a:pt x="60" y="2"/>
                  </a:lnTo>
                  <a:lnTo>
                    <a:pt x="56" y="1"/>
                  </a:lnTo>
                  <a:lnTo>
                    <a:pt x="49" y="1"/>
                  </a:lnTo>
                  <a:lnTo>
                    <a:pt x="39" y="1"/>
                  </a:lnTo>
                  <a:lnTo>
                    <a:pt x="39" y="1"/>
                  </a:lnTo>
                  <a:lnTo>
                    <a:pt x="30" y="0"/>
                  </a:lnTo>
                  <a:lnTo>
                    <a:pt x="22" y="1"/>
                  </a:lnTo>
                  <a:lnTo>
                    <a:pt x="18" y="4"/>
                  </a:lnTo>
                  <a:lnTo>
                    <a:pt x="14" y="5"/>
                  </a:lnTo>
                  <a:lnTo>
                    <a:pt x="10" y="9"/>
                  </a:lnTo>
                  <a:lnTo>
                    <a:pt x="7" y="13"/>
                  </a:lnTo>
                  <a:lnTo>
                    <a:pt x="7" y="13"/>
                  </a:lnTo>
                  <a:lnTo>
                    <a:pt x="3" y="23"/>
                  </a:lnTo>
                  <a:lnTo>
                    <a:pt x="1" y="34"/>
                  </a:lnTo>
                  <a:lnTo>
                    <a:pt x="0" y="44"/>
                  </a:lnTo>
                  <a:lnTo>
                    <a:pt x="0" y="56"/>
                  </a:lnTo>
                  <a:lnTo>
                    <a:pt x="0" y="56"/>
                  </a:lnTo>
                  <a:lnTo>
                    <a:pt x="1" y="61"/>
                  </a:lnTo>
                  <a:lnTo>
                    <a:pt x="2" y="65"/>
                  </a:lnTo>
                  <a:lnTo>
                    <a:pt x="5" y="69"/>
                  </a:lnTo>
                  <a:lnTo>
                    <a:pt x="7" y="73"/>
                  </a:lnTo>
                  <a:lnTo>
                    <a:pt x="7" y="73"/>
                  </a:lnTo>
                  <a:lnTo>
                    <a:pt x="10" y="77"/>
                  </a:lnTo>
                  <a:lnTo>
                    <a:pt x="13" y="81"/>
                  </a:lnTo>
                  <a:lnTo>
                    <a:pt x="19" y="85"/>
                  </a:lnTo>
                  <a:lnTo>
                    <a:pt x="27" y="89"/>
                  </a:lnTo>
                  <a:lnTo>
                    <a:pt x="36" y="90"/>
                  </a:lnTo>
                  <a:lnTo>
                    <a:pt x="36" y="90"/>
                  </a:lnTo>
                  <a:lnTo>
                    <a:pt x="73" y="91"/>
                  </a:lnTo>
                  <a:lnTo>
                    <a:pt x="73" y="91"/>
                  </a:lnTo>
                  <a:lnTo>
                    <a:pt x="82" y="91"/>
                  </a:lnTo>
                  <a:lnTo>
                    <a:pt x="91" y="89"/>
                  </a:lnTo>
                  <a:lnTo>
                    <a:pt x="100" y="86"/>
                  </a:lnTo>
                  <a:lnTo>
                    <a:pt x="108" y="81"/>
                  </a:lnTo>
                  <a:lnTo>
                    <a:pt x="108" y="81"/>
                  </a:lnTo>
                  <a:lnTo>
                    <a:pt x="111" y="77"/>
                  </a:lnTo>
                  <a:lnTo>
                    <a:pt x="112" y="73"/>
                  </a:lnTo>
                  <a:lnTo>
                    <a:pt x="115" y="65"/>
                  </a:lnTo>
                  <a:lnTo>
                    <a:pt x="115" y="56"/>
                  </a:lnTo>
                  <a:lnTo>
                    <a:pt x="115" y="47"/>
                  </a:lnTo>
                  <a:lnTo>
                    <a:pt x="115" y="47"/>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74" name="chenying0907 773"/>
            <p:cNvSpPr/>
            <p:nvPr/>
          </p:nvSpPr>
          <p:spPr bwMode="auto">
            <a:xfrm>
              <a:off x="2127251" y="3267075"/>
              <a:ext cx="46038" cy="34925"/>
            </a:xfrm>
            <a:custGeom>
              <a:avLst/>
              <a:gdLst/>
              <a:ahLst/>
              <a:cxnLst>
                <a:cxn ang="0">
                  <a:pos x="115" y="47"/>
                </a:cxn>
                <a:cxn ang="0">
                  <a:pos x="115" y="47"/>
                </a:cxn>
                <a:cxn ang="0">
                  <a:pos x="113" y="34"/>
                </a:cxn>
                <a:cxn ang="0">
                  <a:pos x="111" y="24"/>
                </a:cxn>
                <a:cxn ang="0">
                  <a:pos x="111" y="24"/>
                </a:cxn>
                <a:cxn ang="0">
                  <a:pos x="111" y="20"/>
                </a:cxn>
                <a:cxn ang="0">
                  <a:pos x="109" y="14"/>
                </a:cxn>
                <a:cxn ang="0">
                  <a:pos x="107" y="11"/>
                </a:cxn>
                <a:cxn ang="0">
                  <a:pos x="104" y="8"/>
                </a:cxn>
                <a:cxn ang="0">
                  <a:pos x="102" y="5"/>
                </a:cxn>
                <a:cxn ang="0">
                  <a:pos x="98" y="3"/>
                </a:cxn>
                <a:cxn ang="0">
                  <a:pos x="92" y="1"/>
                </a:cxn>
                <a:cxn ang="0">
                  <a:pos x="88" y="1"/>
                </a:cxn>
                <a:cxn ang="0">
                  <a:pos x="88" y="1"/>
                </a:cxn>
                <a:cxn ang="0">
                  <a:pos x="61" y="1"/>
                </a:cxn>
                <a:cxn ang="0">
                  <a:pos x="61" y="1"/>
                </a:cxn>
                <a:cxn ang="0">
                  <a:pos x="60" y="1"/>
                </a:cxn>
                <a:cxn ang="0">
                  <a:pos x="60" y="1"/>
                </a:cxn>
                <a:cxn ang="0">
                  <a:pos x="56" y="0"/>
                </a:cxn>
                <a:cxn ang="0">
                  <a:pos x="49" y="0"/>
                </a:cxn>
                <a:cxn ang="0">
                  <a:pos x="39" y="1"/>
                </a:cxn>
                <a:cxn ang="0">
                  <a:pos x="39" y="1"/>
                </a:cxn>
                <a:cxn ang="0">
                  <a:pos x="30" y="0"/>
                </a:cxn>
                <a:cxn ang="0">
                  <a:pos x="22" y="1"/>
                </a:cxn>
                <a:cxn ang="0">
                  <a:pos x="18" y="3"/>
                </a:cxn>
                <a:cxn ang="0">
                  <a:pos x="14" y="5"/>
                </a:cxn>
                <a:cxn ang="0">
                  <a:pos x="10" y="8"/>
                </a:cxn>
                <a:cxn ang="0">
                  <a:pos x="7" y="12"/>
                </a:cxn>
                <a:cxn ang="0">
                  <a:pos x="7" y="12"/>
                </a:cxn>
                <a:cxn ang="0">
                  <a:pos x="3" y="22"/>
                </a:cxn>
                <a:cxn ang="0">
                  <a:pos x="1" y="33"/>
                </a:cxn>
                <a:cxn ang="0">
                  <a:pos x="0" y="45"/>
                </a:cxn>
                <a:cxn ang="0">
                  <a:pos x="0" y="55"/>
                </a:cxn>
                <a:cxn ang="0">
                  <a:pos x="0" y="55"/>
                </a:cxn>
                <a:cxn ang="0">
                  <a:pos x="1" y="60"/>
                </a:cxn>
                <a:cxn ang="0">
                  <a:pos x="2" y="65"/>
                </a:cxn>
                <a:cxn ang="0">
                  <a:pos x="5" y="69"/>
                </a:cxn>
                <a:cxn ang="0">
                  <a:pos x="7" y="72"/>
                </a:cxn>
                <a:cxn ang="0">
                  <a:pos x="7" y="72"/>
                </a:cxn>
                <a:cxn ang="0">
                  <a:pos x="10" y="76"/>
                </a:cxn>
                <a:cxn ang="0">
                  <a:pos x="13" y="80"/>
                </a:cxn>
                <a:cxn ang="0">
                  <a:pos x="19" y="85"/>
                </a:cxn>
                <a:cxn ang="0">
                  <a:pos x="27" y="88"/>
                </a:cxn>
                <a:cxn ang="0">
                  <a:pos x="36" y="89"/>
                </a:cxn>
                <a:cxn ang="0">
                  <a:pos x="36" y="89"/>
                </a:cxn>
                <a:cxn ang="0">
                  <a:pos x="73" y="90"/>
                </a:cxn>
                <a:cxn ang="0">
                  <a:pos x="73" y="90"/>
                </a:cxn>
                <a:cxn ang="0">
                  <a:pos x="82" y="90"/>
                </a:cxn>
                <a:cxn ang="0">
                  <a:pos x="91" y="89"/>
                </a:cxn>
                <a:cxn ang="0">
                  <a:pos x="100" y="85"/>
                </a:cxn>
                <a:cxn ang="0">
                  <a:pos x="108" y="80"/>
                </a:cxn>
                <a:cxn ang="0">
                  <a:pos x="108" y="80"/>
                </a:cxn>
                <a:cxn ang="0">
                  <a:pos x="111" y="76"/>
                </a:cxn>
                <a:cxn ang="0">
                  <a:pos x="112" y="72"/>
                </a:cxn>
                <a:cxn ang="0">
                  <a:pos x="115" y="64"/>
                </a:cxn>
                <a:cxn ang="0">
                  <a:pos x="115" y="55"/>
                </a:cxn>
                <a:cxn ang="0">
                  <a:pos x="115" y="47"/>
                </a:cxn>
                <a:cxn ang="0">
                  <a:pos x="115" y="47"/>
                </a:cxn>
              </a:cxnLst>
              <a:rect l="0" t="0" r="r" b="b"/>
              <a:pathLst>
                <a:path w="115" h="90">
                  <a:moveTo>
                    <a:pt x="115" y="47"/>
                  </a:moveTo>
                  <a:lnTo>
                    <a:pt x="115" y="47"/>
                  </a:lnTo>
                  <a:lnTo>
                    <a:pt x="113" y="34"/>
                  </a:lnTo>
                  <a:lnTo>
                    <a:pt x="111" y="24"/>
                  </a:lnTo>
                  <a:lnTo>
                    <a:pt x="111" y="24"/>
                  </a:lnTo>
                  <a:lnTo>
                    <a:pt x="111" y="20"/>
                  </a:lnTo>
                  <a:lnTo>
                    <a:pt x="109" y="14"/>
                  </a:lnTo>
                  <a:lnTo>
                    <a:pt x="107" y="11"/>
                  </a:lnTo>
                  <a:lnTo>
                    <a:pt x="104" y="8"/>
                  </a:lnTo>
                  <a:lnTo>
                    <a:pt x="102" y="5"/>
                  </a:lnTo>
                  <a:lnTo>
                    <a:pt x="98" y="3"/>
                  </a:lnTo>
                  <a:lnTo>
                    <a:pt x="92" y="1"/>
                  </a:lnTo>
                  <a:lnTo>
                    <a:pt x="88" y="1"/>
                  </a:lnTo>
                  <a:lnTo>
                    <a:pt x="88" y="1"/>
                  </a:lnTo>
                  <a:lnTo>
                    <a:pt x="61" y="1"/>
                  </a:lnTo>
                  <a:lnTo>
                    <a:pt x="61" y="1"/>
                  </a:lnTo>
                  <a:lnTo>
                    <a:pt x="60" y="1"/>
                  </a:lnTo>
                  <a:lnTo>
                    <a:pt x="60" y="1"/>
                  </a:lnTo>
                  <a:lnTo>
                    <a:pt x="56" y="0"/>
                  </a:lnTo>
                  <a:lnTo>
                    <a:pt x="49" y="0"/>
                  </a:lnTo>
                  <a:lnTo>
                    <a:pt x="39" y="1"/>
                  </a:lnTo>
                  <a:lnTo>
                    <a:pt x="39" y="1"/>
                  </a:lnTo>
                  <a:lnTo>
                    <a:pt x="30" y="0"/>
                  </a:lnTo>
                  <a:lnTo>
                    <a:pt x="22" y="1"/>
                  </a:lnTo>
                  <a:lnTo>
                    <a:pt x="18" y="3"/>
                  </a:lnTo>
                  <a:lnTo>
                    <a:pt x="14" y="5"/>
                  </a:lnTo>
                  <a:lnTo>
                    <a:pt x="10" y="8"/>
                  </a:lnTo>
                  <a:lnTo>
                    <a:pt x="7" y="12"/>
                  </a:lnTo>
                  <a:lnTo>
                    <a:pt x="7" y="12"/>
                  </a:lnTo>
                  <a:lnTo>
                    <a:pt x="3" y="22"/>
                  </a:lnTo>
                  <a:lnTo>
                    <a:pt x="1" y="33"/>
                  </a:lnTo>
                  <a:lnTo>
                    <a:pt x="0" y="45"/>
                  </a:lnTo>
                  <a:lnTo>
                    <a:pt x="0" y="55"/>
                  </a:lnTo>
                  <a:lnTo>
                    <a:pt x="0" y="55"/>
                  </a:lnTo>
                  <a:lnTo>
                    <a:pt x="1" y="60"/>
                  </a:lnTo>
                  <a:lnTo>
                    <a:pt x="2" y="65"/>
                  </a:lnTo>
                  <a:lnTo>
                    <a:pt x="5" y="69"/>
                  </a:lnTo>
                  <a:lnTo>
                    <a:pt x="7" y="72"/>
                  </a:lnTo>
                  <a:lnTo>
                    <a:pt x="7" y="72"/>
                  </a:lnTo>
                  <a:lnTo>
                    <a:pt x="10" y="76"/>
                  </a:lnTo>
                  <a:lnTo>
                    <a:pt x="13" y="80"/>
                  </a:lnTo>
                  <a:lnTo>
                    <a:pt x="19" y="85"/>
                  </a:lnTo>
                  <a:lnTo>
                    <a:pt x="27" y="88"/>
                  </a:lnTo>
                  <a:lnTo>
                    <a:pt x="36" y="89"/>
                  </a:lnTo>
                  <a:lnTo>
                    <a:pt x="36" y="89"/>
                  </a:lnTo>
                  <a:lnTo>
                    <a:pt x="73" y="90"/>
                  </a:lnTo>
                  <a:lnTo>
                    <a:pt x="73" y="90"/>
                  </a:lnTo>
                  <a:lnTo>
                    <a:pt x="82" y="90"/>
                  </a:lnTo>
                  <a:lnTo>
                    <a:pt x="91" y="89"/>
                  </a:lnTo>
                  <a:lnTo>
                    <a:pt x="100" y="85"/>
                  </a:lnTo>
                  <a:lnTo>
                    <a:pt x="108" y="80"/>
                  </a:lnTo>
                  <a:lnTo>
                    <a:pt x="108" y="80"/>
                  </a:lnTo>
                  <a:lnTo>
                    <a:pt x="111" y="76"/>
                  </a:lnTo>
                  <a:lnTo>
                    <a:pt x="112" y="72"/>
                  </a:lnTo>
                  <a:lnTo>
                    <a:pt x="115" y="64"/>
                  </a:lnTo>
                  <a:lnTo>
                    <a:pt x="115" y="55"/>
                  </a:lnTo>
                  <a:lnTo>
                    <a:pt x="115" y="47"/>
                  </a:lnTo>
                  <a:lnTo>
                    <a:pt x="115" y="47"/>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75" name="chenying0907 774"/>
            <p:cNvSpPr/>
            <p:nvPr/>
          </p:nvSpPr>
          <p:spPr bwMode="auto">
            <a:xfrm>
              <a:off x="2127251" y="3330575"/>
              <a:ext cx="46038" cy="36513"/>
            </a:xfrm>
            <a:custGeom>
              <a:avLst/>
              <a:gdLst/>
              <a:ahLst/>
              <a:cxnLst>
                <a:cxn ang="0">
                  <a:pos x="115" y="47"/>
                </a:cxn>
                <a:cxn ang="0">
                  <a:pos x="115" y="47"/>
                </a:cxn>
                <a:cxn ang="0">
                  <a:pos x="113" y="36"/>
                </a:cxn>
                <a:cxn ang="0">
                  <a:pos x="111" y="24"/>
                </a:cxn>
                <a:cxn ang="0">
                  <a:pos x="111" y="24"/>
                </a:cxn>
                <a:cxn ang="0">
                  <a:pos x="111" y="20"/>
                </a:cxn>
                <a:cxn ang="0">
                  <a:pos x="109" y="16"/>
                </a:cxn>
                <a:cxn ang="0">
                  <a:pos x="107" y="12"/>
                </a:cxn>
                <a:cxn ang="0">
                  <a:pos x="104" y="8"/>
                </a:cxn>
                <a:cxn ang="0">
                  <a:pos x="102" y="5"/>
                </a:cxn>
                <a:cxn ang="0">
                  <a:pos x="98" y="3"/>
                </a:cxn>
                <a:cxn ang="0">
                  <a:pos x="92" y="2"/>
                </a:cxn>
                <a:cxn ang="0">
                  <a:pos x="88" y="2"/>
                </a:cxn>
                <a:cxn ang="0">
                  <a:pos x="88" y="2"/>
                </a:cxn>
                <a:cxn ang="0">
                  <a:pos x="61" y="3"/>
                </a:cxn>
                <a:cxn ang="0">
                  <a:pos x="61" y="3"/>
                </a:cxn>
                <a:cxn ang="0">
                  <a:pos x="60" y="3"/>
                </a:cxn>
                <a:cxn ang="0">
                  <a:pos x="60" y="3"/>
                </a:cxn>
                <a:cxn ang="0">
                  <a:pos x="56" y="2"/>
                </a:cxn>
                <a:cxn ang="0">
                  <a:pos x="49" y="2"/>
                </a:cxn>
                <a:cxn ang="0">
                  <a:pos x="39" y="2"/>
                </a:cxn>
                <a:cxn ang="0">
                  <a:pos x="39" y="2"/>
                </a:cxn>
                <a:cxn ang="0">
                  <a:pos x="30" y="0"/>
                </a:cxn>
                <a:cxn ang="0">
                  <a:pos x="22" y="2"/>
                </a:cxn>
                <a:cxn ang="0">
                  <a:pos x="18" y="3"/>
                </a:cxn>
                <a:cxn ang="0">
                  <a:pos x="14" y="5"/>
                </a:cxn>
                <a:cxn ang="0">
                  <a:pos x="10" y="9"/>
                </a:cxn>
                <a:cxn ang="0">
                  <a:pos x="7" y="13"/>
                </a:cxn>
                <a:cxn ang="0">
                  <a:pos x="7" y="13"/>
                </a:cxn>
                <a:cxn ang="0">
                  <a:pos x="3" y="22"/>
                </a:cxn>
                <a:cxn ang="0">
                  <a:pos x="1" y="34"/>
                </a:cxn>
                <a:cxn ang="0">
                  <a:pos x="0" y="45"/>
                </a:cxn>
                <a:cxn ang="0">
                  <a:pos x="0" y="57"/>
                </a:cxn>
                <a:cxn ang="0">
                  <a:pos x="0" y="57"/>
                </a:cxn>
                <a:cxn ang="0">
                  <a:pos x="1" y="62"/>
                </a:cxn>
                <a:cxn ang="0">
                  <a:pos x="2" y="66"/>
                </a:cxn>
                <a:cxn ang="0">
                  <a:pos x="5" y="70"/>
                </a:cxn>
                <a:cxn ang="0">
                  <a:pos x="7" y="74"/>
                </a:cxn>
                <a:cxn ang="0">
                  <a:pos x="7" y="74"/>
                </a:cxn>
                <a:cxn ang="0">
                  <a:pos x="10" y="77"/>
                </a:cxn>
                <a:cxn ang="0">
                  <a:pos x="13" y="80"/>
                </a:cxn>
                <a:cxn ang="0">
                  <a:pos x="19" y="85"/>
                </a:cxn>
                <a:cxn ang="0">
                  <a:pos x="27" y="89"/>
                </a:cxn>
                <a:cxn ang="0">
                  <a:pos x="36" y="91"/>
                </a:cxn>
                <a:cxn ang="0">
                  <a:pos x="36" y="91"/>
                </a:cxn>
                <a:cxn ang="0">
                  <a:pos x="73" y="92"/>
                </a:cxn>
                <a:cxn ang="0">
                  <a:pos x="73" y="92"/>
                </a:cxn>
                <a:cxn ang="0">
                  <a:pos x="82" y="92"/>
                </a:cxn>
                <a:cxn ang="0">
                  <a:pos x="91" y="89"/>
                </a:cxn>
                <a:cxn ang="0">
                  <a:pos x="100" y="85"/>
                </a:cxn>
                <a:cxn ang="0">
                  <a:pos x="108" y="80"/>
                </a:cxn>
                <a:cxn ang="0">
                  <a:pos x="108" y="80"/>
                </a:cxn>
                <a:cxn ang="0">
                  <a:pos x="111" y="77"/>
                </a:cxn>
                <a:cxn ang="0">
                  <a:pos x="112" y="74"/>
                </a:cxn>
                <a:cxn ang="0">
                  <a:pos x="115" y="64"/>
                </a:cxn>
                <a:cxn ang="0">
                  <a:pos x="115" y="57"/>
                </a:cxn>
                <a:cxn ang="0">
                  <a:pos x="115" y="47"/>
                </a:cxn>
                <a:cxn ang="0">
                  <a:pos x="115" y="47"/>
                </a:cxn>
              </a:cxnLst>
              <a:rect l="0" t="0" r="r" b="b"/>
              <a:pathLst>
                <a:path w="115" h="92">
                  <a:moveTo>
                    <a:pt x="115" y="47"/>
                  </a:moveTo>
                  <a:lnTo>
                    <a:pt x="115" y="47"/>
                  </a:lnTo>
                  <a:lnTo>
                    <a:pt x="113" y="36"/>
                  </a:lnTo>
                  <a:lnTo>
                    <a:pt x="111" y="24"/>
                  </a:lnTo>
                  <a:lnTo>
                    <a:pt x="111" y="24"/>
                  </a:lnTo>
                  <a:lnTo>
                    <a:pt x="111" y="20"/>
                  </a:lnTo>
                  <a:lnTo>
                    <a:pt x="109" y="16"/>
                  </a:lnTo>
                  <a:lnTo>
                    <a:pt x="107" y="12"/>
                  </a:lnTo>
                  <a:lnTo>
                    <a:pt x="104" y="8"/>
                  </a:lnTo>
                  <a:lnTo>
                    <a:pt x="102" y="5"/>
                  </a:lnTo>
                  <a:lnTo>
                    <a:pt x="98" y="3"/>
                  </a:lnTo>
                  <a:lnTo>
                    <a:pt x="92" y="2"/>
                  </a:lnTo>
                  <a:lnTo>
                    <a:pt x="88" y="2"/>
                  </a:lnTo>
                  <a:lnTo>
                    <a:pt x="88" y="2"/>
                  </a:lnTo>
                  <a:lnTo>
                    <a:pt x="61" y="3"/>
                  </a:lnTo>
                  <a:lnTo>
                    <a:pt x="61" y="3"/>
                  </a:lnTo>
                  <a:lnTo>
                    <a:pt x="60" y="3"/>
                  </a:lnTo>
                  <a:lnTo>
                    <a:pt x="60" y="3"/>
                  </a:lnTo>
                  <a:lnTo>
                    <a:pt x="56" y="2"/>
                  </a:lnTo>
                  <a:lnTo>
                    <a:pt x="49" y="2"/>
                  </a:lnTo>
                  <a:lnTo>
                    <a:pt x="39" y="2"/>
                  </a:lnTo>
                  <a:lnTo>
                    <a:pt x="39" y="2"/>
                  </a:lnTo>
                  <a:lnTo>
                    <a:pt x="30" y="0"/>
                  </a:lnTo>
                  <a:lnTo>
                    <a:pt x="22" y="2"/>
                  </a:lnTo>
                  <a:lnTo>
                    <a:pt x="18" y="3"/>
                  </a:lnTo>
                  <a:lnTo>
                    <a:pt x="14" y="5"/>
                  </a:lnTo>
                  <a:lnTo>
                    <a:pt x="10" y="9"/>
                  </a:lnTo>
                  <a:lnTo>
                    <a:pt x="7" y="13"/>
                  </a:lnTo>
                  <a:lnTo>
                    <a:pt x="7" y="13"/>
                  </a:lnTo>
                  <a:lnTo>
                    <a:pt x="3" y="22"/>
                  </a:lnTo>
                  <a:lnTo>
                    <a:pt x="1" y="34"/>
                  </a:lnTo>
                  <a:lnTo>
                    <a:pt x="0" y="45"/>
                  </a:lnTo>
                  <a:lnTo>
                    <a:pt x="0" y="57"/>
                  </a:lnTo>
                  <a:lnTo>
                    <a:pt x="0" y="57"/>
                  </a:lnTo>
                  <a:lnTo>
                    <a:pt x="1" y="62"/>
                  </a:lnTo>
                  <a:lnTo>
                    <a:pt x="2" y="66"/>
                  </a:lnTo>
                  <a:lnTo>
                    <a:pt x="5" y="70"/>
                  </a:lnTo>
                  <a:lnTo>
                    <a:pt x="7" y="74"/>
                  </a:lnTo>
                  <a:lnTo>
                    <a:pt x="7" y="74"/>
                  </a:lnTo>
                  <a:lnTo>
                    <a:pt x="10" y="77"/>
                  </a:lnTo>
                  <a:lnTo>
                    <a:pt x="13" y="80"/>
                  </a:lnTo>
                  <a:lnTo>
                    <a:pt x="19" y="85"/>
                  </a:lnTo>
                  <a:lnTo>
                    <a:pt x="27" y="89"/>
                  </a:lnTo>
                  <a:lnTo>
                    <a:pt x="36" y="91"/>
                  </a:lnTo>
                  <a:lnTo>
                    <a:pt x="36" y="91"/>
                  </a:lnTo>
                  <a:lnTo>
                    <a:pt x="73" y="92"/>
                  </a:lnTo>
                  <a:lnTo>
                    <a:pt x="73" y="92"/>
                  </a:lnTo>
                  <a:lnTo>
                    <a:pt x="82" y="92"/>
                  </a:lnTo>
                  <a:lnTo>
                    <a:pt x="91" y="89"/>
                  </a:lnTo>
                  <a:lnTo>
                    <a:pt x="100" y="85"/>
                  </a:lnTo>
                  <a:lnTo>
                    <a:pt x="108" y="80"/>
                  </a:lnTo>
                  <a:lnTo>
                    <a:pt x="108" y="80"/>
                  </a:lnTo>
                  <a:lnTo>
                    <a:pt x="111" y="77"/>
                  </a:lnTo>
                  <a:lnTo>
                    <a:pt x="112" y="74"/>
                  </a:lnTo>
                  <a:lnTo>
                    <a:pt x="115" y="64"/>
                  </a:lnTo>
                  <a:lnTo>
                    <a:pt x="115" y="57"/>
                  </a:lnTo>
                  <a:lnTo>
                    <a:pt x="115" y="47"/>
                  </a:lnTo>
                  <a:lnTo>
                    <a:pt x="115" y="47"/>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76" name="chenying0907 775"/>
            <p:cNvSpPr/>
            <p:nvPr/>
          </p:nvSpPr>
          <p:spPr bwMode="auto">
            <a:xfrm>
              <a:off x="2127251" y="3395663"/>
              <a:ext cx="46038" cy="36513"/>
            </a:xfrm>
            <a:custGeom>
              <a:avLst/>
              <a:gdLst/>
              <a:ahLst/>
              <a:cxnLst>
                <a:cxn ang="0">
                  <a:pos x="115" y="46"/>
                </a:cxn>
                <a:cxn ang="0">
                  <a:pos x="115" y="46"/>
                </a:cxn>
                <a:cxn ang="0">
                  <a:pos x="113" y="34"/>
                </a:cxn>
                <a:cxn ang="0">
                  <a:pos x="111" y="23"/>
                </a:cxn>
                <a:cxn ang="0">
                  <a:pos x="111" y="23"/>
                </a:cxn>
                <a:cxn ang="0">
                  <a:pos x="111" y="18"/>
                </a:cxn>
                <a:cxn ang="0">
                  <a:pos x="109" y="14"/>
                </a:cxn>
                <a:cxn ang="0">
                  <a:pos x="107" y="10"/>
                </a:cxn>
                <a:cxn ang="0">
                  <a:pos x="104" y="8"/>
                </a:cxn>
                <a:cxn ang="0">
                  <a:pos x="102" y="4"/>
                </a:cxn>
                <a:cxn ang="0">
                  <a:pos x="98" y="2"/>
                </a:cxn>
                <a:cxn ang="0">
                  <a:pos x="92" y="1"/>
                </a:cxn>
                <a:cxn ang="0">
                  <a:pos x="88" y="0"/>
                </a:cxn>
                <a:cxn ang="0">
                  <a:pos x="88" y="0"/>
                </a:cxn>
                <a:cxn ang="0">
                  <a:pos x="61" y="1"/>
                </a:cxn>
                <a:cxn ang="0">
                  <a:pos x="61" y="1"/>
                </a:cxn>
                <a:cxn ang="0">
                  <a:pos x="60" y="1"/>
                </a:cxn>
                <a:cxn ang="0">
                  <a:pos x="60" y="1"/>
                </a:cxn>
                <a:cxn ang="0">
                  <a:pos x="56" y="0"/>
                </a:cxn>
                <a:cxn ang="0">
                  <a:pos x="49" y="0"/>
                </a:cxn>
                <a:cxn ang="0">
                  <a:pos x="39" y="0"/>
                </a:cxn>
                <a:cxn ang="0">
                  <a:pos x="39" y="0"/>
                </a:cxn>
                <a:cxn ang="0">
                  <a:pos x="30" y="0"/>
                </a:cxn>
                <a:cxn ang="0">
                  <a:pos x="22" y="1"/>
                </a:cxn>
                <a:cxn ang="0">
                  <a:pos x="18" y="2"/>
                </a:cxn>
                <a:cxn ang="0">
                  <a:pos x="14" y="5"/>
                </a:cxn>
                <a:cxn ang="0">
                  <a:pos x="10" y="8"/>
                </a:cxn>
                <a:cxn ang="0">
                  <a:pos x="7" y="12"/>
                </a:cxn>
                <a:cxn ang="0">
                  <a:pos x="7" y="12"/>
                </a:cxn>
                <a:cxn ang="0">
                  <a:pos x="3" y="22"/>
                </a:cxn>
                <a:cxn ang="0">
                  <a:pos x="1" y="32"/>
                </a:cxn>
                <a:cxn ang="0">
                  <a:pos x="0" y="43"/>
                </a:cxn>
                <a:cxn ang="0">
                  <a:pos x="0" y="55"/>
                </a:cxn>
                <a:cxn ang="0">
                  <a:pos x="0" y="55"/>
                </a:cxn>
                <a:cxn ang="0">
                  <a:pos x="1" y="60"/>
                </a:cxn>
                <a:cxn ang="0">
                  <a:pos x="2" y="65"/>
                </a:cxn>
                <a:cxn ang="0">
                  <a:pos x="5" y="69"/>
                </a:cxn>
                <a:cxn ang="0">
                  <a:pos x="7" y="72"/>
                </a:cxn>
                <a:cxn ang="0">
                  <a:pos x="7" y="72"/>
                </a:cxn>
                <a:cxn ang="0">
                  <a:pos x="10" y="76"/>
                </a:cxn>
                <a:cxn ang="0">
                  <a:pos x="13" y="80"/>
                </a:cxn>
                <a:cxn ang="0">
                  <a:pos x="19" y="85"/>
                </a:cxn>
                <a:cxn ang="0">
                  <a:pos x="27" y="87"/>
                </a:cxn>
                <a:cxn ang="0">
                  <a:pos x="36" y="89"/>
                </a:cxn>
                <a:cxn ang="0">
                  <a:pos x="36" y="89"/>
                </a:cxn>
                <a:cxn ang="0">
                  <a:pos x="73" y="90"/>
                </a:cxn>
                <a:cxn ang="0">
                  <a:pos x="73" y="90"/>
                </a:cxn>
                <a:cxn ang="0">
                  <a:pos x="82" y="90"/>
                </a:cxn>
                <a:cxn ang="0">
                  <a:pos x="91" y="89"/>
                </a:cxn>
                <a:cxn ang="0">
                  <a:pos x="100" y="85"/>
                </a:cxn>
                <a:cxn ang="0">
                  <a:pos x="108" y="80"/>
                </a:cxn>
                <a:cxn ang="0">
                  <a:pos x="108" y="80"/>
                </a:cxn>
                <a:cxn ang="0">
                  <a:pos x="111" y="76"/>
                </a:cxn>
                <a:cxn ang="0">
                  <a:pos x="112" y="72"/>
                </a:cxn>
                <a:cxn ang="0">
                  <a:pos x="115" y="64"/>
                </a:cxn>
                <a:cxn ang="0">
                  <a:pos x="115" y="55"/>
                </a:cxn>
                <a:cxn ang="0">
                  <a:pos x="115" y="46"/>
                </a:cxn>
                <a:cxn ang="0">
                  <a:pos x="115" y="46"/>
                </a:cxn>
              </a:cxnLst>
              <a:rect l="0" t="0" r="r" b="b"/>
              <a:pathLst>
                <a:path w="115" h="90">
                  <a:moveTo>
                    <a:pt x="115" y="46"/>
                  </a:moveTo>
                  <a:lnTo>
                    <a:pt x="115" y="46"/>
                  </a:lnTo>
                  <a:lnTo>
                    <a:pt x="113" y="34"/>
                  </a:lnTo>
                  <a:lnTo>
                    <a:pt x="111" y="23"/>
                  </a:lnTo>
                  <a:lnTo>
                    <a:pt x="111" y="23"/>
                  </a:lnTo>
                  <a:lnTo>
                    <a:pt x="111" y="18"/>
                  </a:lnTo>
                  <a:lnTo>
                    <a:pt x="109" y="14"/>
                  </a:lnTo>
                  <a:lnTo>
                    <a:pt x="107" y="10"/>
                  </a:lnTo>
                  <a:lnTo>
                    <a:pt x="104" y="8"/>
                  </a:lnTo>
                  <a:lnTo>
                    <a:pt x="102" y="4"/>
                  </a:lnTo>
                  <a:lnTo>
                    <a:pt x="98" y="2"/>
                  </a:lnTo>
                  <a:lnTo>
                    <a:pt x="92" y="1"/>
                  </a:lnTo>
                  <a:lnTo>
                    <a:pt x="88" y="0"/>
                  </a:lnTo>
                  <a:lnTo>
                    <a:pt x="88" y="0"/>
                  </a:lnTo>
                  <a:lnTo>
                    <a:pt x="61" y="1"/>
                  </a:lnTo>
                  <a:lnTo>
                    <a:pt x="61" y="1"/>
                  </a:lnTo>
                  <a:lnTo>
                    <a:pt x="60" y="1"/>
                  </a:lnTo>
                  <a:lnTo>
                    <a:pt x="60" y="1"/>
                  </a:lnTo>
                  <a:lnTo>
                    <a:pt x="56" y="0"/>
                  </a:lnTo>
                  <a:lnTo>
                    <a:pt x="49" y="0"/>
                  </a:lnTo>
                  <a:lnTo>
                    <a:pt x="39" y="0"/>
                  </a:lnTo>
                  <a:lnTo>
                    <a:pt x="39" y="0"/>
                  </a:lnTo>
                  <a:lnTo>
                    <a:pt x="30" y="0"/>
                  </a:lnTo>
                  <a:lnTo>
                    <a:pt x="22" y="1"/>
                  </a:lnTo>
                  <a:lnTo>
                    <a:pt x="18" y="2"/>
                  </a:lnTo>
                  <a:lnTo>
                    <a:pt x="14" y="5"/>
                  </a:lnTo>
                  <a:lnTo>
                    <a:pt x="10" y="8"/>
                  </a:lnTo>
                  <a:lnTo>
                    <a:pt x="7" y="12"/>
                  </a:lnTo>
                  <a:lnTo>
                    <a:pt x="7" y="12"/>
                  </a:lnTo>
                  <a:lnTo>
                    <a:pt x="3" y="22"/>
                  </a:lnTo>
                  <a:lnTo>
                    <a:pt x="1" y="32"/>
                  </a:lnTo>
                  <a:lnTo>
                    <a:pt x="0" y="43"/>
                  </a:lnTo>
                  <a:lnTo>
                    <a:pt x="0" y="55"/>
                  </a:lnTo>
                  <a:lnTo>
                    <a:pt x="0" y="55"/>
                  </a:lnTo>
                  <a:lnTo>
                    <a:pt x="1" y="60"/>
                  </a:lnTo>
                  <a:lnTo>
                    <a:pt x="2" y="65"/>
                  </a:lnTo>
                  <a:lnTo>
                    <a:pt x="5" y="69"/>
                  </a:lnTo>
                  <a:lnTo>
                    <a:pt x="7" y="72"/>
                  </a:lnTo>
                  <a:lnTo>
                    <a:pt x="7" y="72"/>
                  </a:lnTo>
                  <a:lnTo>
                    <a:pt x="10" y="76"/>
                  </a:lnTo>
                  <a:lnTo>
                    <a:pt x="13" y="80"/>
                  </a:lnTo>
                  <a:lnTo>
                    <a:pt x="19" y="85"/>
                  </a:lnTo>
                  <a:lnTo>
                    <a:pt x="27" y="87"/>
                  </a:lnTo>
                  <a:lnTo>
                    <a:pt x="36" y="89"/>
                  </a:lnTo>
                  <a:lnTo>
                    <a:pt x="36" y="89"/>
                  </a:lnTo>
                  <a:lnTo>
                    <a:pt x="73" y="90"/>
                  </a:lnTo>
                  <a:lnTo>
                    <a:pt x="73" y="90"/>
                  </a:lnTo>
                  <a:lnTo>
                    <a:pt x="82" y="90"/>
                  </a:lnTo>
                  <a:lnTo>
                    <a:pt x="91" y="89"/>
                  </a:lnTo>
                  <a:lnTo>
                    <a:pt x="100" y="85"/>
                  </a:lnTo>
                  <a:lnTo>
                    <a:pt x="108" y="80"/>
                  </a:lnTo>
                  <a:lnTo>
                    <a:pt x="108" y="80"/>
                  </a:lnTo>
                  <a:lnTo>
                    <a:pt x="111" y="76"/>
                  </a:lnTo>
                  <a:lnTo>
                    <a:pt x="112" y="72"/>
                  </a:lnTo>
                  <a:lnTo>
                    <a:pt x="115" y="64"/>
                  </a:lnTo>
                  <a:lnTo>
                    <a:pt x="115" y="55"/>
                  </a:lnTo>
                  <a:lnTo>
                    <a:pt x="115" y="46"/>
                  </a:lnTo>
                  <a:lnTo>
                    <a:pt x="115" y="46"/>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77" name="chenying0907 776"/>
            <p:cNvSpPr/>
            <p:nvPr/>
          </p:nvSpPr>
          <p:spPr bwMode="auto">
            <a:xfrm>
              <a:off x="2452688" y="3208338"/>
              <a:ext cx="46038" cy="36513"/>
            </a:xfrm>
            <a:custGeom>
              <a:avLst/>
              <a:gdLst/>
              <a:ahLst/>
              <a:cxnLst>
                <a:cxn ang="0">
                  <a:pos x="114" y="47"/>
                </a:cxn>
                <a:cxn ang="0">
                  <a:pos x="114" y="47"/>
                </a:cxn>
                <a:cxn ang="0">
                  <a:pos x="114" y="35"/>
                </a:cxn>
                <a:cxn ang="0">
                  <a:pos x="112" y="25"/>
                </a:cxn>
                <a:cxn ang="0">
                  <a:pos x="112" y="25"/>
                </a:cxn>
                <a:cxn ang="0">
                  <a:pos x="112" y="20"/>
                </a:cxn>
                <a:cxn ang="0">
                  <a:pos x="110" y="16"/>
                </a:cxn>
                <a:cxn ang="0">
                  <a:pos x="108" y="12"/>
                </a:cxn>
                <a:cxn ang="0">
                  <a:pos x="105" y="8"/>
                </a:cxn>
                <a:cxn ang="0">
                  <a:pos x="101" y="5"/>
                </a:cxn>
                <a:cxn ang="0">
                  <a:pos x="97" y="4"/>
                </a:cxn>
                <a:cxn ang="0">
                  <a:pos x="93" y="3"/>
                </a:cxn>
                <a:cxn ang="0">
                  <a:pos x="89" y="1"/>
                </a:cxn>
                <a:cxn ang="0">
                  <a:pos x="89" y="1"/>
                </a:cxn>
                <a:cxn ang="0">
                  <a:pos x="62" y="3"/>
                </a:cxn>
                <a:cxn ang="0">
                  <a:pos x="62" y="3"/>
                </a:cxn>
                <a:cxn ang="0">
                  <a:pos x="61" y="3"/>
                </a:cxn>
                <a:cxn ang="0">
                  <a:pos x="61" y="3"/>
                </a:cxn>
                <a:cxn ang="0">
                  <a:pos x="55" y="1"/>
                </a:cxn>
                <a:cxn ang="0">
                  <a:pos x="50" y="1"/>
                </a:cxn>
                <a:cxn ang="0">
                  <a:pos x="40" y="1"/>
                </a:cxn>
                <a:cxn ang="0">
                  <a:pos x="40" y="1"/>
                </a:cxn>
                <a:cxn ang="0">
                  <a:pos x="30" y="0"/>
                </a:cxn>
                <a:cxn ang="0">
                  <a:pos x="21" y="1"/>
                </a:cxn>
                <a:cxn ang="0">
                  <a:pos x="17" y="4"/>
                </a:cxn>
                <a:cxn ang="0">
                  <a:pos x="15" y="5"/>
                </a:cxn>
                <a:cxn ang="0">
                  <a:pos x="11" y="9"/>
                </a:cxn>
                <a:cxn ang="0">
                  <a:pos x="8" y="13"/>
                </a:cxn>
                <a:cxn ang="0">
                  <a:pos x="8" y="13"/>
                </a:cxn>
                <a:cxn ang="0">
                  <a:pos x="3" y="23"/>
                </a:cxn>
                <a:cxn ang="0">
                  <a:pos x="2" y="34"/>
                </a:cxn>
                <a:cxn ang="0">
                  <a:pos x="0" y="44"/>
                </a:cxn>
                <a:cxn ang="0">
                  <a:pos x="0" y="56"/>
                </a:cxn>
                <a:cxn ang="0">
                  <a:pos x="0" y="56"/>
                </a:cxn>
                <a:cxn ang="0">
                  <a:pos x="0" y="61"/>
                </a:cxn>
                <a:cxn ang="0">
                  <a:pos x="3" y="65"/>
                </a:cxn>
                <a:cxn ang="0">
                  <a:pos x="4" y="69"/>
                </a:cxn>
                <a:cxn ang="0">
                  <a:pos x="8" y="73"/>
                </a:cxn>
                <a:cxn ang="0">
                  <a:pos x="8" y="73"/>
                </a:cxn>
                <a:cxn ang="0">
                  <a:pos x="10" y="77"/>
                </a:cxn>
                <a:cxn ang="0">
                  <a:pos x="12" y="81"/>
                </a:cxn>
                <a:cxn ang="0">
                  <a:pos x="20" y="86"/>
                </a:cxn>
                <a:cxn ang="0">
                  <a:pos x="28" y="89"/>
                </a:cxn>
                <a:cxn ang="0">
                  <a:pos x="37" y="90"/>
                </a:cxn>
                <a:cxn ang="0">
                  <a:pos x="37" y="90"/>
                </a:cxn>
                <a:cxn ang="0">
                  <a:pos x="74" y="91"/>
                </a:cxn>
                <a:cxn ang="0">
                  <a:pos x="74" y="91"/>
                </a:cxn>
                <a:cxn ang="0">
                  <a:pos x="83" y="91"/>
                </a:cxn>
                <a:cxn ang="0">
                  <a:pos x="92" y="89"/>
                </a:cxn>
                <a:cxn ang="0">
                  <a:pos x="101" y="86"/>
                </a:cxn>
                <a:cxn ang="0">
                  <a:pos x="108" y="81"/>
                </a:cxn>
                <a:cxn ang="0">
                  <a:pos x="108" y="81"/>
                </a:cxn>
                <a:cxn ang="0">
                  <a:pos x="110" y="77"/>
                </a:cxn>
                <a:cxn ang="0">
                  <a:pos x="113" y="73"/>
                </a:cxn>
                <a:cxn ang="0">
                  <a:pos x="114" y="65"/>
                </a:cxn>
                <a:cxn ang="0">
                  <a:pos x="114" y="56"/>
                </a:cxn>
                <a:cxn ang="0">
                  <a:pos x="114" y="47"/>
                </a:cxn>
                <a:cxn ang="0">
                  <a:pos x="114" y="47"/>
                </a:cxn>
              </a:cxnLst>
              <a:rect l="0" t="0" r="r" b="b"/>
              <a:pathLst>
                <a:path w="114" h="91">
                  <a:moveTo>
                    <a:pt x="114" y="47"/>
                  </a:moveTo>
                  <a:lnTo>
                    <a:pt x="114" y="47"/>
                  </a:lnTo>
                  <a:lnTo>
                    <a:pt x="114" y="35"/>
                  </a:lnTo>
                  <a:lnTo>
                    <a:pt x="112" y="25"/>
                  </a:lnTo>
                  <a:lnTo>
                    <a:pt x="112" y="25"/>
                  </a:lnTo>
                  <a:lnTo>
                    <a:pt x="112" y="20"/>
                  </a:lnTo>
                  <a:lnTo>
                    <a:pt x="110" y="16"/>
                  </a:lnTo>
                  <a:lnTo>
                    <a:pt x="108" y="12"/>
                  </a:lnTo>
                  <a:lnTo>
                    <a:pt x="105" y="8"/>
                  </a:lnTo>
                  <a:lnTo>
                    <a:pt x="101" y="5"/>
                  </a:lnTo>
                  <a:lnTo>
                    <a:pt x="97" y="4"/>
                  </a:lnTo>
                  <a:lnTo>
                    <a:pt x="93" y="3"/>
                  </a:lnTo>
                  <a:lnTo>
                    <a:pt x="89" y="1"/>
                  </a:lnTo>
                  <a:lnTo>
                    <a:pt x="89" y="1"/>
                  </a:lnTo>
                  <a:lnTo>
                    <a:pt x="62" y="3"/>
                  </a:lnTo>
                  <a:lnTo>
                    <a:pt x="62" y="3"/>
                  </a:lnTo>
                  <a:lnTo>
                    <a:pt x="61" y="3"/>
                  </a:lnTo>
                  <a:lnTo>
                    <a:pt x="61" y="3"/>
                  </a:lnTo>
                  <a:lnTo>
                    <a:pt x="55" y="1"/>
                  </a:lnTo>
                  <a:lnTo>
                    <a:pt x="50" y="1"/>
                  </a:lnTo>
                  <a:lnTo>
                    <a:pt x="40" y="1"/>
                  </a:lnTo>
                  <a:lnTo>
                    <a:pt x="40" y="1"/>
                  </a:lnTo>
                  <a:lnTo>
                    <a:pt x="30" y="0"/>
                  </a:lnTo>
                  <a:lnTo>
                    <a:pt x="21" y="1"/>
                  </a:lnTo>
                  <a:lnTo>
                    <a:pt x="17" y="4"/>
                  </a:lnTo>
                  <a:lnTo>
                    <a:pt x="15" y="5"/>
                  </a:lnTo>
                  <a:lnTo>
                    <a:pt x="11" y="9"/>
                  </a:lnTo>
                  <a:lnTo>
                    <a:pt x="8" y="13"/>
                  </a:lnTo>
                  <a:lnTo>
                    <a:pt x="8" y="13"/>
                  </a:lnTo>
                  <a:lnTo>
                    <a:pt x="3" y="23"/>
                  </a:lnTo>
                  <a:lnTo>
                    <a:pt x="2" y="34"/>
                  </a:lnTo>
                  <a:lnTo>
                    <a:pt x="0" y="44"/>
                  </a:lnTo>
                  <a:lnTo>
                    <a:pt x="0" y="56"/>
                  </a:lnTo>
                  <a:lnTo>
                    <a:pt x="0" y="56"/>
                  </a:lnTo>
                  <a:lnTo>
                    <a:pt x="0" y="61"/>
                  </a:lnTo>
                  <a:lnTo>
                    <a:pt x="3" y="65"/>
                  </a:lnTo>
                  <a:lnTo>
                    <a:pt x="4" y="69"/>
                  </a:lnTo>
                  <a:lnTo>
                    <a:pt x="8" y="73"/>
                  </a:lnTo>
                  <a:lnTo>
                    <a:pt x="8" y="73"/>
                  </a:lnTo>
                  <a:lnTo>
                    <a:pt x="10" y="77"/>
                  </a:lnTo>
                  <a:lnTo>
                    <a:pt x="12" y="81"/>
                  </a:lnTo>
                  <a:lnTo>
                    <a:pt x="20" y="86"/>
                  </a:lnTo>
                  <a:lnTo>
                    <a:pt x="28" y="89"/>
                  </a:lnTo>
                  <a:lnTo>
                    <a:pt x="37" y="90"/>
                  </a:lnTo>
                  <a:lnTo>
                    <a:pt x="37" y="90"/>
                  </a:lnTo>
                  <a:lnTo>
                    <a:pt x="74" y="91"/>
                  </a:lnTo>
                  <a:lnTo>
                    <a:pt x="74" y="91"/>
                  </a:lnTo>
                  <a:lnTo>
                    <a:pt x="83" y="91"/>
                  </a:lnTo>
                  <a:lnTo>
                    <a:pt x="92" y="89"/>
                  </a:lnTo>
                  <a:lnTo>
                    <a:pt x="101" y="86"/>
                  </a:lnTo>
                  <a:lnTo>
                    <a:pt x="108" y="81"/>
                  </a:lnTo>
                  <a:lnTo>
                    <a:pt x="108" y="81"/>
                  </a:lnTo>
                  <a:lnTo>
                    <a:pt x="110" y="77"/>
                  </a:lnTo>
                  <a:lnTo>
                    <a:pt x="113" y="73"/>
                  </a:lnTo>
                  <a:lnTo>
                    <a:pt x="114" y="65"/>
                  </a:lnTo>
                  <a:lnTo>
                    <a:pt x="114" y="56"/>
                  </a:lnTo>
                  <a:lnTo>
                    <a:pt x="114" y="47"/>
                  </a:lnTo>
                  <a:lnTo>
                    <a:pt x="114" y="47"/>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78" name="chenying0907 777"/>
            <p:cNvSpPr/>
            <p:nvPr/>
          </p:nvSpPr>
          <p:spPr bwMode="auto">
            <a:xfrm>
              <a:off x="2452688" y="3273425"/>
              <a:ext cx="46038" cy="36513"/>
            </a:xfrm>
            <a:custGeom>
              <a:avLst/>
              <a:gdLst/>
              <a:ahLst/>
              <a:cxnLst>
                <a:cxn ang="0">
                  <a:pos x="114" y="47"/>
                </a:cxn>
                <a:cxn ang="0">
                  <a:pos x="114" y="47"/>
                </a:cxn>
                <a:cxn ang="0">
                  <a:pos x="114" y="34"/>
                </a:cxn>
                <a:cxn ang="0">
                  <a:pos x="112" y="24"/>
                </a:cxn>
                <a:cxn ang="0">
                  <a:pos x="112" y="24"/>
                </a:cxn>
                <a:cxn ang="0">
                  <a:pos x="112" y="20"/>
                </a:cxn>
                <a:cxn ang="0">
                  <a:pos x="110" y="15"/>
                </a:cxn>
                <a:cxn ang="0">
                  <a:pos x="108" y="11"/>
                </a:cxn>
                <a:cxn ang="0">
                  <a:pos x="105" y="8"/>
                </a:cxn>
                <a:cxn ang="0">
                  <a:pos x="101" y="6"/>
                </a:cxn>
                <a:cxn ang="0">
                  <a:pos x="97" y="3"/>
                </a:cxn>
                <a:cxn ang="0">
                  <a:pos x="93" y="2"/>
                </a:cxn>
                <a:cxn ang="0">
                  <a:pos x="89" y="2"/>
                </a:cxn>
                <a:cxn ang="0">
                  <a:pos x="89" y="2"/>
                </a:cxn>
                <a:cxn ang="0">
                  <a:pos x="62" y="2"/>
                </a:cxn>
                <a:cxn ang="0">
                  <a:pos x="62" y="2"/>
                </a:cxn>
                <a:cxn ang="0">
                  <a:pos x="61" y="2"/>
                </a:cxn>
                <a:cxn ang="0">
                  <a:pos x="61" y="2"/>
                </a:cxn>
                <a:cxn ang="0">
                  <a:pos x="55" y="0"/>
                </a:cxn>
                <a:cxn ang="0">
                  <a:pos x="50" y="0"/>
                </a:cxn>
                <a:cxn ang="0">
                  <a:pos x="40" y="2"/>
                </a:cxn>
                <a:cxn ang="0">
                  <a:pos x="40" y="2"/>
                </a:cxn>
                <a:cxn ang="0">
                  <a:pos x="30" y="0"/>
                </a:cxn>
                <a:cxn ang="0">
                  <a:pos x="21" y="2"/>
                </a:cxn>
                <a:cxn ang="0">
                  <a:pos x="17" y="3"/>
                </a:cxn>
                <a:cxn ang="0">
                  <a:pos x="15" y="6"/>
                </a:cxn>
                <a:cxn ang="0">
                  <a:pos x="11" y="8"/>
                </a:cxn>
                <a:cxn ang="0">
                  <a:pos x="8" y="12"/>
                </a:cxn>
                <a:cxn ang="0">
                  <a:pos x="8" y="12"/>
                </a:cxn>
                <a:cxn ang="0">
                  <a:pos x="3" y="23"/>
                </a:cxn>
                <a:cxn ang="0">
                  <a:pos x="2" y="33"/>
                </a:cxn>
                <a:cxn ang="0">
                  <a:pos x="0" y="45"/>
                </a:cxn>
                <a:cxn ang="0">
                  <a:pos x="0" y="55"/>
                </a:cxn>
                <a:cxn ang="0">
                  <a:pos x="0" y="55"/>
                </a:cxn>
                <a:cxn ang="0">
                  <a:pos x="0" y="61"/>
                </a:cxn>
                <a:cxn ang="0">
                  <a:pos x="3" y="66"/>
                </a:cxn>
                <a:cxn ang="0">
                  <a:pos x="4" y="70"/>
                </a:cxn>
                <a:cxn ang="0">
                  <a:pos x="8" y="72"/>
                </a:cxn>
                <a:cxn ang="0">
                  <a:pos x="8" y="72"/>
                </a:cxn>
                <a:cxn ang="0">
                  <a:pos x="10" y="76"/>
                </a:cxn>
                <a:cxn ang="0">
                  <a:pos x="12" y="80"/>
                </a:cxn>
                <a:cxn ang="0">
                  <a:pos x="20" y="85"/>
                </a:cxn>
                <a:cxn ang="0">
                  <a:pos x="28" y="88"/>
                </a:cxn>
                <a:cxn ang="0">
                  <a:pos x="37" y="89"/>
                </a:cxn>
                <a:cxn ang="0">
                  <a:pos x="37" y="89"/>
                </a:cxn>
                <a:cxn ang="0">
                  <a:pos x="74" y="91"/>
                </a:cxn>
                <a:cxn ang="0">
                  <a:pos x="74" y="91"/>
                </a:cxn>
                <a:cxn ang="0">
                  <a:pos x="83" y="91"/>
                </a:cxn>
                <a:cxn ang="0">
                  <a:pos x="92" y="89"/>
                </a:cxn>
                <a:cxn ang="0">
                  <a:pos x="101" y="85"/>
                </a:cxn>
                <a:cxn ang="0">
                  <a:pos x="108" y="80"/>
                </a:cxn>
                <a:cxn ang="0">
                  <a:pos x="108" y="80"/>
                </a:cxn>
                <a:cxn ang="0">
                  <a:pos x="110" y="76"/>
                </a:cxn>
                <a:cxn ang="0">
                  <a:pos x="113" y="72"/>
                </a:cxn>
                <a:cxn ang="0">
                  <a:pos x="114" y="64"/>
                </a:cxn>
                <a:cxn ang="0">
                  <a:pos x="114" y="55"/>
                </a:cxn>
                <a:cxn ang="0">
                  <a:pos x="114" y="47"/>
                </a:cxn>
                <a:cxn ang="0">
                  <a:pos x="114" y="47"/>
                </a:cxn>
              </a:cxnLst>
              <a:rect l="0" t="0" r="r" b="b"/>
              <a:pathLst>
                <a:path w="114" h="91">
                  <a:moveTo>
                    <a:pt x="114" y="47"/>
                  </a:moveTo>
                  <a:lnTo>
                    <a:pt x="114" y="47"/>
                  </a:lnTo>
                  <a:lnTo>
                    <a:pt x="114" y="34"/>
                  </a:lnTo>
                  <a:lnTo>
                    <a:pt x="112" y="24"/>
                  </a:lnTo>
                  <a:lnTo>
                    <a:pt x="112" y="24"/>
                  </a:lnTo>
                  <a:lnTo>
                    <a:pt x="112" y="20"/>
                  </a:lnTo>
                  <a:lnTo>
                    <a:pt x="110" y="15"/>
                  </a:lnTo>
                  <a:lnTo>
                    <a:pt x="108" y="11"/>
                  </a:lnTo>
                  <a:lnTo>
                    <a:pt x="105" y="8"/>
                  </a:lnTo>
                  <a:lnTo>
                    <a:pt x="101" y="6"/>
                  </a:lnTo>
                  <a:lnTo>
                    <a:pt x="97" y="3"/>
                  </a:lnTo>
                  <a:lnTo>
                    <a:pt x="93" y="2"/>
                  </a:lnTo>
                  <a:lnTo>
                    <a:pt x="89" y="2"/>
                  </a:lnTo>
                  <a:lnTo>
                    <a:pt x="89" y="2"/>
                  </a:lnTo>
                  <a:lnTo>
                    <a:pt x="62" y="2"/>
                  </a:lnTo>
                  <a:lnTo>
                    <a:pt x="62" y="2"/>
                  </a:lnTo>
                  <a:lnTo>
                    <a:pt x="61" y="2"/>
                  </a:lnTo>
                  <a:lnTo>
                    <a:pt x="61" y="2"/>
                  </a:lnTo>
                  <a:lnTo>
                    <a:pt x="55" y="0"/>
                  </a:lnTo>
                  <a:lnTo>
                    <a:pt x="50" y="0"/>
                  </a:lnTo>
                  <a:lnTo>
                    <a:pt x="40" y="2"/>
                  </a:lnTo>
                  <a:lnTo>
                    <a:pt x="40" y="2"/>
                  </a:lnTo>
                  <a:lnTo>
                    <a:pt x="30" y="0"/>
                  </a:lnTo>
                  <a:lnTo>
                    <a:pt x="21" y="2"/>
                  </a:lnTo>
                  <a:lnTo>
                    <a:pt x="17" y="3"/>
                  </a:lnTo>
                  <a:lnTo>
                    <a:pt x="15" y="6"/>
                  </a:lnTo>
                  <a:lnTo>
                    <a:pt x="11" y="8"/>
                  </a:lnTo>
                  <a:lnTo>
                    <a:pt x="8" y="12"/>
                  </a:lnTo>
                  <a:lnTo>
                    <a:pt x="8" y="12"/>
                  </a:lnTo>
                  <a:lnTo>
                    <a:pt x="3" y="23"/>
                  </a:lnTo>
                  <a:lnTo>
                    <a:pt x="2" y="33"/>
                  </a:lnTo>
                  <a:lnTo>
                    <a:pt x="0" y="45"/>
                  </a:lnTo>
                  <a:lnTo>
                    <a:pt x="0" y="55"/>
                  </a:lnTo>
                  <a:lnTo>
                    <a:pt x="0" y="55"/>
                  </a:lnTo>
                  <a:lnTo>
                    <a:pt x="0" y="61"/>
                  </a:lnTo>
                  <a:lnTo>
                    <a:pt x="3" y="66"/>
                  </a:lnTo>
                  <a:lnTo>
                    <a:pt x="4" y="70"/>
                  </a:lnTo>
                  <a:lnTo>
                    <a:pt x="8" y="72"/>
                  </a:lnTo>
                  <a:lnTo>
                    <a:pt x="8" y="72"/>
                  </a:lnTo>
                  <a:lnTo>
                    <a:pt x="10" y="76"/>
                  </a:lnTo>
                  <a:lnTo>
                    <a:pt x="12" y="80"/>
                  </a:lnTo>
                  <a:lnTo>
                    <a:pt x="20" y="85"/>
                  </a:lnTo>
                  <a:lnTo>
                    <a:pt x="28" y="88"/>
                  </a:lnTo>
                  <a:lnTo>
                    <a:pt x="37" y="89"/>
                  </a:lnTo>
                  <a:lnTo>
                    <a:pt x="37" y="89"/>
                  </a:lnTo>
                  <a:lnTo>
                    <a:pt x="74" y="91"/>
                  </a:lnTo>
                  <a:lnTo>
                    <a:pt x="74" y="91"/>
                  </a:lnTo>
                  <a:lnTo>
                    <a:pt x="83" y="91"/>
                  </a:lnTo>
                  <a:lnTo>
                    <a:pt x="92" y="89"/>
                  </a:lnTo>
                  <a:lnTo>
                    <a:pt x="101" y="85"/>
                  </a:lnTo>
                  <a:lnTo>
                    <a:pt x="108" y="80"/>
                  </a:lnTo>
                  <a:lnTo>
                    <a:pt x="108" y="80"/>
                  </a:lnTo>
                  <a:lnTo>
                    <a:pt x="110" y="76"/>
                  </a:lnTo>
                  <a:lnTo>
                    <a:pt x="113" y="72"/>
                  </a:lnTo>
                  <a:lnTo>
                    <a:pt x="114" y="64"/>
                  </a:lnTo>
                  <a:lnTo>
                    <a:pt x="114" y="55"/>
                  </a:lnTo>
                  <a:lnTo>
                    <a:pt x="114" y="47"/>
                  </a:lnTo>
                  <a:lnTo>
                    <a:pt x="114" y="47"/>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79" name="chenying0907 778"/>
            <p:cNvSpPr/>
            <p:nvPr/>
          </p:nvSpPr>
          <p:spPr bwMode="auto">
            <a:xfrm>
              <a:off x="2452688" y="3338513"/>
              <a:ext cx="46038" cy="36513"/>
            </a:xfrm>
            <a:custGeom>
              <a:avLst/>
              <a:gdLst/>
              <a:ahLst/>
              <a:cxnLst>
                <a:cxn ang="0">
                  <a:pos x="114" y="47"/>
                </a:cxn>
                <a:cxn ang="0">
                  <a:pos x="114" y="47"/>
                </a:cxn>
                <a:cxn ang="0">
                  <a:pos x="114" y="35"/>
                </a:cxn>
                <a:cxn ang="0">
                  <a:pos x="112" y="23"/>
                </a:cxn>
                <a:cxn ang="0">
                  <a:pos x="112" y="23"/>
                </a:cxn>
                <a:cxn ang="0">
                  <a:pos x="112" y="19"/>
                </a:cxn>
                <a:cxn ang="0">
                  <a:pos x="110" y="15"/>
                </a:cxn>
                <a:cxn ang="0">
                  <a:pos x="108" y="11"/>
                </a:cxn>
                <a:cxn ang="0">
                  <a:pos x="105" y="7"/>
                </a:cxn>
                <a:cxn ang="0">
                  <a:pos x="101" y="5"/>
                </a:cxn>
                <a:cxn ang="0">
                  <a:pos x="97" y="2"/>
                </a:cxn>
                <a:cxn ang="0">
                  <a:pos x="93" y="1"/>
                </a:cxn>
                <a:cxn ang="0">
                  <a:pos x="89" y="1"/>
                </a:cxn>
                <a:cxn ang="0">
                  <a:pos x="89" y="1"/>
                </a:cxn>
                <a:cxn ang="0">
                  <a:pos x="62" y="2"/>
                </a:cxn>
                <a:cxn ang="0">
                  <a:pos x="62" y="2"/>
                </a:cxn>
                <a:cxn ang="0">
                  <a:pos x="61" y="2"/>
                </a:cxn>
                <a:cxn ang="0">
                  <a:pos x="61" y="2"/>
                </a:cxn>
                <a:cxn ang="0">
                  <a:pos x="55" y="1"/>
                </a:cxn>
                <a:cxn ang="0">
                  <a:pos x="50" y="1"/>
                </a:cxn>
                <a:cxn ang="0">
                  <a:pos x="40" y="1"/>
                </a:cxn>
                <a:cxn ang="0">
                  <a:pos x="40" y="1"/>
                </a:cxn>
                <a:cxn ang="0">
                  <a:pos x="30" y="0"/>
                </a:cxn>
                <a:cxn ang="0">
                  <a:pos x="21" y="1"/>
                </a:cxn>
                <a:cxn ang="0">
                  <a:pos x="17" y="2"/>
                </a:cxn>
                <a:cxn ang="0">
                  <a:pos x="15" y="5"/>
                </a:cxn>
                <a:cxn ang="0">
                  <a:pos x="11" y="9"/>
                </a:cxn>
                <a:cxn ang="0">
                  <a:pos x="8" y="13"/>
                </a:cxn>
                <a:cxn ang="0">
                  <a:pos x="8" y="13"/>
                </a:cxn>
                <a:cxn ang="0">
                  <a:pos x="3" y="22"/>
                </a:cxn>
                <a:cxn ang="0">
                  <a:pos x="2" y="34"/>
                </a:cxn>
                <a:cxn ang="0">
                  <a:pos x="0" y="44"/>
                </a:cxn>
                <a:cxn ang="0">
                  <a:pos x="0" y="56"/>
                </a:cxn>
                <a:cxn ang="0">
                  <a:pos x="0" y="56"/>
                </a:cxn>
                <a:cxn ang="0">
                  <a:pos x="0" y="61"/>
                </a:cxn>
                <a:cxn ang="0">
                  <a:pos x="3" y="65"/>
                </a:cxn>
                <a:cxn ang="0">
                  <a:pos x="4" y="69"/>
                </a:cxn>
                <a:cxn ang="0">
                  <a:pos x="8" y="73"/>
                </a:cxn>
                <a:cxn ang="0">
                  <a:pos x="8" y="73"/>
                </a:cxn>
                <a:cxn ang="0">
                  <a:pos x="10" y="77"/>
                </a:cxn>
                <a:cxn ang="0">
                  <a:pos x="12" y="79"/>
                </a:cxn>
                <a:cxn ang="0">
                  <a:pos x="20" y="85"/>
                </a:cxn>
                <a:cxn ang="0">
                  <a:pos x="28" y="89"/>
                </a:cxn>
                <a:cxn ang="0">
                  <a:pos x="37" y="90"/>
                </a:cxn>
                <a:cxn ang="0">
                  <a:pos x="37" y="90"/>
                </a:cxn>
                <a:cxn ang="0">
                  <a:pos x="74" y="91"/>
                </a:cxn>
                <a:cxn ang="0">
                  <a:pos x="74" y="91"/>
                </a:cxn>
                <a:cxn ang="0">
                  <a:pos x="83" y="91"/>
                </a:cxn>
                <a:cxn ang="0">
                  <a:pos x="92" y="89"/>
                </a:cxn>
                <a:cxn ang="0">
                  <a:pos x="101" y="85"/>
                </a:cxn>
                <a:cxn ang="0">
                  <a:pos x="108" y="79"/>
                </a:cxn>
                <a:cxn ang="0">
                  <a:pos x="108" y="79"/>
                </a:cxn>
                <a:cxn ang="0">
                  <a:pos x="110" y="77"/>
                </a:cxn>
                <a:cxn ang="0">
                  <a:pos x="113" y="73"/>
                </a:cxn>
                <a:cxn ang="0">
                  <a:pos x="114" y="64"/>
                </a:cxn>
                <a:cxn ang="0">
                  <a:pos x="114" y="56"/>
                </a:cxn>
                <a:cxn ang="0">
                  <a:pos x="114" y="47"/>
                </a:cxn>
                <a:cxn ang="0">
                  <a:pos x="114" y="47"/>
                </a:cxn>
              </a:cxnLst>
              <a:rect l="0" t="0" r="r" b="b"/>
              <a:pathLst>
                <a:path w="114" h="91">
                  <a:moveTo>
                    <a:pt x="114" y="47"/>
                  </a:moveTo>
                  <a:lnTo>
                    <a:pt x="114" y="47"/>
                  </a:lnTo>
                  <a:lnTo>
                    <a:pt x="114" y="35"/>
                  </a:lnTo>
                  <a:lnTo>
                    <a:pt x="112" y="23"/>
                  </a:lnTo>
                  <a:lnTo>
                    <a:pt x="112" y="23"/>
                  </a:lnTo>
                  <a:lnTo>
                    <a:pt x="112" y="19"/>
                  </a:lnTo>
                  <a:lnTo>
                    <a:pt x="110" y="15"/>
                  </a:lnTo>
                  <a:lnTo>
                    <a:pt x="108" y="11"/>
                  </a:lnTo>
                  <a:lnTo>
                    <a:pt x="105" y="7"/>
                  </a:lnTo>
                  <a:lnTo>
                    <a:pt x="101" y="5"/>
                  </a:lnTo>
                  <a:lnTo>
                    <a:pt x="97" y="2"/>
                  </a:lnTo>
                  <a:lnTo>
                    <a:pt x="93" y="1"/>
                  </a:lnTo>
                  <a:lnTo>
                    <a:pt x="89" y="1"/>
                  </a:lnTo>
                  <a:lnTo>
                    <a:pt x="89" y="1"/>
                  </a:lnTo>
                  <a:lnTo>
                    <a:pt x="62" y="2"/>
                  </a:lnTo>
                  <a:lnTo>
                    <a:pt x="62" y="2"/>
                  </a:lnTo>
                  <a:lnTo>
                    <a:pt x="61" y="2"/>
                  </a:lnTo>
                  <a:lnTo>
                    <a:pt x="61" y="2"/>
                  </a:lnTo>
                  <a:lnTo>
                    <a:pt x="55" y="1"/>
                  </a:lnTo>
                  <a:lnTo>
                    <a:pt x="50" y="1"/>
                  </a:lnTo>
                  <a:lnTo>
                    <a:pt x="40" y="1"/>
                  </a:lnTo>
                  <a:lnTo>
                    <a:pt x="40" y="1"/>
                  </a:lnTo>
                  <a:lnTo>
                    <a:pt x="30" y="0"/>
                  </a:lnTo>
                  <a:lnTo>
                    <a:pt x="21" y="1"/>
                  </a:lnTo>
                  <a:lnTo>
                    <a:pt x="17" y="2"/>
                  </a:lnTo>
                  <a:lnTo>
                    <a:pt x="15" y="5"/>
                  </a:lnTo>
                  <a:lnTo>
                    <a:pt x="11" y="9"/>
                  </a:lnTo>
                  <a:lnTo>
                    <a:pt x="8" y="13"/>
                  </a:lnTo>
                  <a:lnTo>
                    <a:pt x="8" y="13"/>
                  </a:lnTo>
                  <a:lnTo>
                    <a:pt x="3" y="22"/>
                  </a:lnTo>
                  <a:lnTo>
                    <a:pt x="2" y="34"/>
                  </a:lnTo>
                  <a:lnTo>
                    <a:pt x="0" y="44"/>
                  </a:lnTo>
                  <a:lnTo>
                    <a:pt x="0" y="56"/>
                  </a:lnTo>
                  <a:lnTo>
                    <a:pt x="0" y="56"/>
                  </a:lnTo>
                  <a:lnTo>
                    <a:pt x="0" y="61"/>
                  </a:lnTo>
                  <a:lnTo>
                    <a:pt x="3" y="65"/>
                  </a:lnTo>
                  <a:lnTo>
                    <a:pt x="4" y="69"/>
                  </a:lnTo>
                  <a:lnTo>
                    <a:pt x="8" y="73"/>
                  </a:lnTo>
                  <a:lnTo>
                    <a:pt x="8" y="73"/>
                  </a:lnTo>
                  <a:lnTo>
                    <a:pt x="10" y="77"/>
                  </a:lnTo>
                  <a:lnTo>
                    <a:pt x="12" y="79"/>
                  </a:lnTo>
                  <a:lnTo>
                    <a:pt x="20" y="85"/>
                  </a:lnTo>
                  <a:lnTo>
                    <a:pt x="28" y="89"/>
                  </a:lnTo>
                  <a:lnTo>
                    <a:pt x="37" y="90"/>
                  </a:lnTo>
                  <a:lnTo>
                    <a:pt x="37" y="90"/>
                  </a:lnTo>
                  <a:lnTo>
                    <a:pt x="74" y="91"/>
                  </a:lnTo>
                  <a:lnTo>
                    <a:pt x="74" y="91"/>
                  </a:lnTo>
                  <a:lnTo>
                    <a:pt x="83" y="91"/>
                  </a:lnTo>
                  <a:lnTo>
                    <a:pt x="92" y="89"/>
                  </a:lnTo>
                  <a:lnTo>
                    <a:pt x="101" y="85"/>
                  </a:lnTo>
                  <a:lnTo>
                    <a:pt x="108" y="79"/>
                  </a:lnTo>
                  <a:lnTo>
                    <a:pt x="108" y="79"/>
                  </a:lnTo>
                  <a:lnTo>
                    <a:pt x="110" y="77"/>
                  </a:lnTo>
                  <a:lnTo>
                    <a:pt x="113" y="73"/>
                  </a:lnTo>
                  <a:lnTo>
                    <a:pt x="114" y="64"/>
                  </a:lnTo>
                  <a:lnTo>
                    <a:pt x="114" y="56"/>
                  </a:lnTo>
                  <a:lnTo>
                    <a:pt x="114" y="47"/>
                  </a:lnTo>
                  <a:lnTo>
                    <a:pt x="114" y="47"/>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80" name="chenying0907 779"/>
            <p:cNvSpPr/>
            <p:nvPr/>
          </p:nvSpPr>
          <p:spPr bwMode="auto">
            <a:xfrm>
              <a:off x="2452688" y="3403600"/>
              <a:ext cx="46038" cy="34925"/>
            </a:xfrm>
            <a:custGeom>
              <a:avLst/>
              <a:gdLst/>
              <a:ahLst/>
              <a:cxnLst>
                <a:cxn ang="0">
                  <a:pos x="114" y="46"/>
                </a:cxn>
                <a:cxn ang="0">
                  <a:pos x="114" y="46"/>
                </a:cxn>
                <a:cxn ang="0">
                  <a:pos x="114" y="34"/>
                </a:cxn>
                <a:cxn ang="0">
                  <a:pos x="112" y="24"/>
                </a:cxn>
                <a:cxn ang="0">
                  <a:pos x="112" y="24"/>
                </a:cxn>
                <a:cxn ang="0">
                  <a:pos x="112" y="18"/>
                </a:cxn>
                <a:cxn ang="0">
                  <a:pos x="110" y="14"/>
                </a:cxn>
                <a:cxn ang="0">
                  <a:pos x="108" y="11"/>
                </a:cxn>
                <a:cxn ang="0">
                  <a:pos x="105" y="8"/>
                </a:cxn>
                <a:cxn ang="0">
                  <a:pos x="101" y="4"/>
                </a:cxn>
                <a:cxn ang="0">
                  <a:pos x="97" y="3"/>
                </a:cxn>
                <a:cxn ang="0">
                  <a:pos x="93" y="1"/>
                </a:cxn>
                <a:cxn ang="0">
                  <a:pos x="89" y="0"/>
                </a:cxn>
                <a:cxn ang="0">
                  <a:pos x="89" y="0"/>
                </a:cxn>
                <a:cxn ang="0">
                  <a:pos x="62" y="1"/>
                </a:cxn>
                <a:cxn ang="0">
                  <a:pos x="62" y="1"/>
                </a:cxn>
                <a:cxn ang="0">
                  <a:pos x="61" y="1"/>
                </a:cxn>
                <a:cxn ang="0">
                  <a:pos x="61" y="1"/>
                </a:cxn>
                <a:cxn ang="0">
                  <a:pos x="55" y="0"/>
                </a:cxn>
                <a:cxn ang="0">
                  <a:pos x="50" y="0"/>
                </a:cxn>
                <a:cxn ang="0">
                  <a:pos x="40" y="0"/>
                </a:cxn>
                <a:cxn ang="0">
                  <a:pos x="40" y="0"/>
                </a:cxn>
                <a:cxn ang="0">
                  <a:pos x="30" y="0"/>
                </a:cxn>
                <a:cxn ang="0">
                  <a:pos x="21" y="1"/>
                </a:cxn>
                <a:cxn ang="0">
                  <a:pos x="17" y="3"/>
                </a:cxn>
                <a:cxn ang="0">
                  <a:pos x="15" y="5"/>
                </a:cxn>
                <a:cxn ang="0">
                  <a:pos x="11" y="8"/>
                </a:cxn>
                <a:cxn ang="0">
                  <a:pos x="8" y="12"/>
                </a:cxn>
                <a:cxn ang="0">
                  <a:pos x="8" y="12"/>
                </a:cxn>
                <a:cxn ang="0">
                  <a:pos x="3" y="22"/>
                </a:cxn>
                <a:cxn ang="0">
                  <a:pos x="2" y="33"/>
                </a:cxn>
                <a:cxn ang="0">
                  <a:pos x="0" y="43"/>
                </a:cxn>
                <a:cxn ang="0">
                  <a:pos x="0" y="55"/>
                </a:cxn>
                <a:cxn ang="0">
                  <a:pos x="0" y="55"/>
                </a:cxn>
                <a:cxn ang="0">
                  <a:pos x="0" y="60"/>
                </a:cxn>
                <a:cxn ang="0">
                  <a:pos x="3" y="65"/>
                </a:cxn>
                <a:cxn ang="0">
                  <a:pos x="4" y="69"/>
                </a:cxn>
                <a:cxn ang="0">
                  <a:pos x="8" y="72"/>
                </a:cxn>
                <a:cxn ang="0">
                  <a:pos x="8" y="72"/>
                </a:cxn>
                <a:cxn ang="0">
                  <a:pos x="10" y="76"/>
                </a:cxn>
                <a:cxn ang="0">
                  <a:pos x="12" y="80"/>
                </a:cxn>
                <a:cxn ang="0">
                  <a:pos x="20" y="85"/>
                </a:cxn>
                <a:cxn ang="0">
                  <a:pos x="28" y="88"/>
                </a:cxn>
                <a:cxn ang="0">
                  <a:pos x="37" y="89"/>
                </a:cxn>
                <a:cxn ang="0">
                  <a:pos x="37" y="89"/>
                </a:cxn>
                <a:cxn ang="0">
                  <a:pos x="74" y="90"/>
                </a:cxn>
                <a:cxn ang="0">
                  <a:pos x="74" y="90"/>
                </a:cxn>
                <a:cxn ang="0">
                  <a:pos x="83" y="90"/>
                </a:cxn>
                <a:cxn ang="0">
                  <a:pos x="92" y="89"/>
                </a:cxn>
                <a:cxn ang="0">
                  <a:pos x="101" y="85"/>
                </a:cxn>
                <a:cxn ang="0">
                  <a:pos x="108" y="80"/>
                </a:cxn>
                <a:cxn ang="0">
                  <a:pos x="108" y="80"/>
                </a:cxn>
                <a:cxn ang="0">
                  <a:pos x="110" y="76"/>
                </a:cxn>
                <a:cxn ang="0">
                  <a:pos x="113" y="72"/>
                </a:cxn>
                <a:cxn ang="0">
                  <a:pos x="114" y="64"/>
                </a:cxn>
                <a:cxn ang="0">
                  <a:pos x="114" y="55"/>
                </a:cxn>
                <a:cxn ang="0">
                  <a:pos x="114" y="46"/>
                </a:cxn>
                <a:cxn ang="0">
                  <a:pos x="114" y="46"/>
                </a:cxn>
              </a:cxnLst>
              <a:rect l="0" t="0" r="r" b="b"/>
              <a:pathLst>
                <a:path w="114" h="90">
                  <a:moveTo>
                    <a:pt x="114" y="46"/>
                  </a:moveTo>
                  <a:lnTo>
                    <a:pt x="114" y="46"/>
                  </a:lnTo>
                  <a:lnTo>
                    <a:pt x="114" y="34"/>
                  </a:lnTo>
                  <a:lnTo>
                    <a:pt x="112" y="24"/>
                  </a:lnTo>
                  <a:lnTo>
                    <a:pt x="112" y="24"/>
                  </a:lnTo>
                  <a:lnTo>
                    <a:pt x="112" y="18"/>
                  </a:lnTo>
                  <a:lnTo>
                    <a:pt x="110" y="14"/>
                  </a:lnTo>
                  <a:lnTo>
                    <a:pt x="108" y="11"/>
                  </a:lnTo>
                  <a:lnTo>
                    <a:pt x="105" y="8"/>
                  </a:lnTo>
                  <a:lnTo>
                    <a:pt x="101" y="4"/>
                  </a:lnTo>
                  <a:lnTo>
                    <a:pt x="97" y="3"/>
                  </a:lnTo>
                  <a:lnTo>
                    <a:pt x="93" y="1"/>
                  </a:lnTo>
                  <a:lnTo>
                    <a:pt x="89" y="0"/>
                  </a:lnTo>
                  <a:lnTo>
                    <a:pt x="89" y="0"/>
                  </a:lnTo>
                  <a:lnTo>
                    <a:pt x="62" y="1"/>
                  </a:lnTo>
                  <a:lnTo>
                    <a:pt x="62" y="1"/>
                  </a:lnTo>
                  <a:lnTo>
                    <a:pt x="61" y="1"/>
                  </a:lnTo>
                  <a:lnTo>
                    <a:pt x="61" y="1"/>
                  </a:lnTo>
                  <a:lnTo>
                    <a:pt x="55" y="0"/>
                  </a:lnTo>
                  <a:lnTo>
                    <a:pt x="50" y="0"/>
                  </a:lnTo>
                  <a:lnTo>
                    <a:pt x="40" y="0"/>
                  </a:lnTo>
                  <a:lnTo>
                    <a:pt x="40" y="0"/>
                  </a:lnTo>
                  <a:lnTo>
                    <a:pt x="30" y="0"/>
                  </a:lnTo>
                  <a:lnTo>
                    <a:pt x="21" y="1"/>
                  </a:lnTo>
                  <a:lnTo>
                    <a:pt x="17" y="3"/>
                  </a:lnTo>
                  <a:lnTo>
                    <a:pt x="15" y="5"/>
                  </a:lnTo>
                  <a:lnTo>
                    <a:pt x="11" y="8"/>
                  </a:lnTo>
                  <a:lnTo>
                    <a:pt x="8" y="12"/>
                  </a:lnTo>
                  <a:lnTo>
                    <a:pt x="8" y="12"/>
                  </a:lnTo>
                  <a:lnTo>
                    <a:pt x="3" y="22"/>
                  </a:lnTo>
                  <a:lnTo>
                    <a:pt x="2" y="33"/>
                  </a:lnTo>
                  <a:lnTo>
                    <a:pt x="0" y="43"/>
                  </a:lnTo>
                  <a:lnTo>
                    <a:pt x="0" y="55"/>
                  </a:lnTo>
                  <a:lnTo>
                    <a:pt x="0" y="55"/>
                  </a:lnTo>
                  <a:lnTo>
                    <a:pt x="0" y="60"/>
                  </a:lnTo>
                  <a:lnTo>
                    <a:pt x="3" y="65"/>
                  </a:lnTo>
                  <a:lnTo>
                    <a:pt x="4" y="69"/>
                  </a:lnTo>
                  <a:lnTo>
                    <a:pt x="8" y="72"/>
                  </a:lnTo>
                  <a:lnTo>
                    <a:pt x="8" y="72"/>
                  </a:lnTo>
                  <a:lnTo>
                    <a:pt x="10" y="76"/>
                  </a:lnTo>
                  <a:lnTo>
                    <a:pt x="12" y="80"/>
                  </a:lnTo>
                  <a:lnTo>
                    <a:pt x="20" y="85"/>
                  </a:lnTo>
                  <a:lnTo>
                    <a:pt x="28" y="88"/>
                  </a:lnTo>
                  <a:lnTo>
                    <a:pt x="37" y="89"/>
                  </a:lnTo>
                  <a:lnTo>
                    <a:pt x="37" y="89"/>
                  </a:lnTo>
                  <a:lnTo>
                    <a:pt x="74" y="90"/>
                  </a:lnTo>
                  <a:lnTo>
                    <a:pt x="74" y="90"/>
                  </a:lnTo>
                  <a:lnTo>
                    <a:pt x="83" y="90"/>
                  </a:lnTo>
                  <a:lnTo>
                    <a:pt x="92" y="89"/>
                  </a:lnTo>
                  <a:lnTo>
                    <a:pt x="101" y="85"/>
                  </a:lnTo>
                  <a:lnTo>
                    <a:pt x="108" y="80"/>
                  </a:lnTo>
                  <a:lnTo>
                    <a:pt x="108" y="80"/>
                  </a:lnTo>
                  <a:lnTo>
                    <a:pt x="110" y="76"/>
                  </a:lnTo>
                  <a:lnTo>
                    <a:pt x="113" y="72"/>
                  </a:lnTo>
                  <a:lnTo>
                    <a:pt x="114" y="64"/>
                  </a:lnTo>
                  <a:lnTo>
                    <a:pt x="114" y="55"/>
                  </a:lnTo>
                  <a:lnTo>
                    <a:pt x="114" y="46"/>
                  </a:lnTo>
                  <a:lnTo>
                    <a:pt x="114" y="46"/>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81" name="chenying0907 780"/>
            <p:cNvSpPr/>
            <p:nvPr/>
          </p:nvSpPr>
          <p:spPr bwMode="auto">
            <a:xfrm>
              <a:off x="2216151" y="3517900"/>
              <a:ext cx="1588" cy="1588"/>
            </a:xfrm>
            <a:custGeom>
              <a:avLst/>
              <a:gdLst/>
              <a:ahLst/>
              <a:cxnLst>
                <a:cxn ang="0">
                  <a:pos x="1" y="0"/>
                </a:cxn>
                <a:cxn ang="0">
                  <a:pos x="1" y="0"/>
                </a:cxn>
                <a:cxn ang="0">
                  <a:pos x="0" y="3"/>
                </a:cxn>
                <a:cxn ang="0">
                  <a:pos x="0" y="3"/>
                </a:cxn>
                <a:cxn ang="0">
                  <a:pos x="1" y="0"/>
                </a:cxn>
                <a:cxn ang="0">
                  <a:pos x="1" y="0"/>
                </a:cxn>
              </a:cxnLst>
              <a:rect l="0" t="0" r="r" b="b"/>
              <a:pathLst>
                <a:path w="1" h="3">
                  <a:moveTo>
                    <a:pt x="1" y="0"/>
                  </a:moveTo>
                  <a:lnTo>
                    <a:pt x="1" y="0"/>
                  </a:lnTo>
                  <a:lnTo>
                    <a:pt x="0" y="3"/>
                  </a:lnTo>
                  <a:lnTo>
                    <a:pt x="0" y="3"/>
                  </a:lnTo>
                  <a:lnTo>
                    <a:pt x="1" y="0"/>
                  </a:lnTo>
                  <a:lnTo>
                    <a:pt x="1" y="0"/>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82" name="chenying0907 781"/>
            <p:cNvSpPr>
              <a:spLocks noEditPoints="1"/>
            </p:cNvSpPr>
            <p:nvPr/>
          </p:nvSpPr>
          <p:spPr bwMode="auto">
            <a:xfrm>
              <a:off x="2138363" y="3497263"/>
              <a:ext cx="342900" cy="120650"/>
            </a:xfrm>
            <a:custGeom>
              <a:avLst/>
              <a:gdLst/>
              <a:ahLst/>
              <a:cxnLst>
                <a:cxn ang="0">
                  <a:pos x="858" y="257"/>
                </a:cxn>
                <a:cxn ang="0">
                  <a:pos x="838" y="209"/>
                </a:cxn>
                <a:cxn ang="0">
                  <a:pos x="799" y="150"/>
                </a:cxn>
                <a:cxn ang="0">
                  <a:pos x="748" y="78"/>
                </a:cxn>
                <a:cxn ang="0">
                  <a:pos x="725" y="32"/>
                </a:cxn>
                <a:cxn ang="0">
                  <a:pos x="718" y="22"/>
                </a:cxn>
                <a:cxn ang="0">
                  <a:pos x="710" y="15"/>
                </a:cxn>
                <a:cxn ang="0">
                  <a:pos x="699" y="12"/>
                </a:cxn>
                <a:cxn ang="0">
                  <a:pos x="445" y="6"/>
                </a:cxn>
                <a:cxn ang="0">
                  <a:pos x="191" y="0"/>
                </a:cxn>
                <a:cxn ang="0">
                  <a:pos x="181" y="2"/>
                </a:cxn>
                <a:cxn ang="0">
                  <a:pos x="174" y="9"/>
                </a:cxn>
                <a:cxn ang="0">
                  <a:pos x="170" y="13"/>
                </a:cxn>
                <a:cxn ang="0">
                  <a:pos x="164" y="19"/>
                </a:cxn>
                <a:cxn ang="0">
                  <a:pos x="162" y="21"/>
                </a:cxn>
                <a:cxn ang="0">
                  <a:pos x="158" y="27"/>
                </a:cxn>
                <a:cxn ang="0">
                  <a:pos x="145" y="44"/>
                </a:cxn>
                <a:cxn ang="0">
                  <a:pos x="95" y="116"/>
                </a:cxn>
                <a:cxn ang="0">
                  <a:pos x="56" y="166"/>
                </a:cxn>
                <a:cxn ang="0">
                  <a:pos x="20" y="209"/>
                </a:cxn>
                <a:cxn ang="0">
                  <a:pos x="5" y="233"/>
                </a:cxn>
                <a:cxn ang="0">
                  <a:pos x="1" y="238"/>
                </a:cxn>
                <a:cxn ang="0">
                  <a:pos x="1" y="257"/>
                </a:cxn>
                <a:cxn ang="0">
                  <a:pos x="14" y="270"/>
                </a:cxn>
                <a:cxn ang="0">
                  <a:pos x="71" y="274"/>
                </a:cxn>
                <a:cxn ang="0">
                  <a:pos x="218" y="284"/>
                </a:cxn>
                <a:cxn ang="0">
                  <a:pos x="328" y="285"/>
                </a:cxn>
                <a:cxn ang="0">
                  <a:pos x="438" y="289"/>
                </a:cxn>
                <a:cxn ang="0">
                  <a:pos x="621" y="299"/>
                </a:cxn>
                <a:cxn ang="0">
                  <a:pos x="719" y="297"/>
                </a:cxn>
                <a:cxn ang="0">
                  <a:pos x="791" y="299"/>
                </a:cxn>
                <a:cxn ang="0">
                  <a:pos x="819" y="304"/>
                </a:cxn>
                <a:cxn ang="0">
                  <a:pos x="831" y="303"/>
                </a:cxn>
                <a:cxn ang="0">
                  <a:pos x="840" y="303"/>
                </a:cxn>
                <a:cxn ang="0">
                  <a:pos x="854" y="298"/>
                </a:cxn>
                <a:cxn ang="0">
                  <a:pos x="862" y="285"/>
                </a:cxn>
                <a:cxn ang="0">
                  <a:pos x="862" y="274"/>
                </a:cxn>
                <a:cxn ang="0">
                  <a:pos x="610" y="253"/>
                </a:cxn>
                <a:cxn ang="0">
                  <a:pos x="460" y="244"/>
                </a:cxn>
                <a:cxn ang="0">
                  <a:pos x="61" y="227"/>
                </a:cxn>
                <a:cxn ang="0">
                  <a:pos x="85" y="202"/>
                </a:cxn>
                <a:cxn ang="0">
                  <a:pos x="119" y="165"/>
                </a:cxn>
                <a:cxn ang="0">
                  <a:pos x="167" y="90"/>
                </a:cxn>
                <a:cxn ang="0">
                  <a:pos x="188" y="63"/>
                </a:cxn>
                <a:cxn ang="0">
                  <a:pos x="194" y="55"/>
                </a:cxn>
                <a:cxn ang="0">
                  <a:pos x="198" y="51"/>
                </a:cxn>
                <a:cxn ang="0">
                  <a:pos x="323" y="48"/>
                </a:cxn>
                <a:cxn ang="0">
                  <a:pos x="687" y="57"/>
                </a:cxn>
                <a:cxn ang="0">
                  <a:pos x="701" y="86"/>
                </a:cxn>
                <a:cxn ang="0">
                  <a:pos x="755" y="166"/>
                </a:cxn>
                <a:cxn ang="0">
                  <a:pos x="808" y="256"/>
                </a:cxn>
                <a:cxn ang="0">
                  <a:pos x="772" y="252"/>
                </a:cxn>
                <a:cxn ang="0">
                  <a:pos x="659" y="253"/>
                </a:cxn>
              </a:cxnLst>
              <a:rect l="0" t="0" r="r" b="b"/>
              <a:pathLst>
                <a:path w="862" h="304">
                  <a:moveTo>
                    <a:pt x="862" y="274"/>
                  </a:moveTo>
                  <a:lnTo>
                    <a:pt x="862" y="274"/>
                  </a:lnTo>
                  <a:lnTo>
                    <a:pt x="858" y="257"/>
                  </a:lnTo>
                  <a:lnTo>
                    <a:pt x="853" y="240"/>
                  </a:lnTo>
                  <a:lnTo>
                    <a:pt x="846" y="225"/>
                  </a:lnTo>
                  <a:lnTo>
                    <a:pt x="838" y="209"/>
                  </a:lnTo>
                  <a:lnTo>
                    <a:pt x="829" y="195"/>
                  </a:lnTo>
                  <a:lnTo>
                    <a:pt x="820" y="179"/>
                  </a:lnTo>
                  <a:lnTo>
                    <a:pt x="799" y="150"/>
                  </a:lnTo>
                  <a:lnTo>
                    <a:pt x="778" y="121"/>
                  </a:lnTo>
                  <a:lnTo>
                    <a:pt x="757" y="93"/>
                  </a:lnTo>
                  <a:lnTo>
                    <a:pt x="748" y="78"/>
                  </a:lnTo>
                  <a:lnTo>
                    <a:pt x="739" y="63"/>
                  </a:lnTo>
                  <a:lnTo>
                    <a:pt x="731" y="48"/>
                  </a:lnTo>
                  <a:lnTo>
                    <a:pt x="725" y="32"/>
                  </a:lnTo>
                  <a:lnTo>
                    <a:pt x="725" y="32"/>
                  </a:lnTo>
                  <a:lnTo>
                    <a:pt x="722" y="27"/>
                  </a:lnTo>
                  <a:lnTo>
                    <a:pt x="718" y="22"/>
                  </a:lnTo>
                  <a:lnTo>
                    <a:pt x="718" y="22"/>
                  </a:lnTo>
                  <a:lnTo>
                    <a:pt x="716" y="18"/>
                  </a:lnTo>
                  <a:lnTo>
                    <a:pt x="710" y="15"/>
                  </a:lnTo>
                  <a:lnTo>
                    <a:pt x="705" y="13"/>
                  </a:lnTo>
                  <a:lnTo>
                    <a:pt x="699" y="12"/>
                  </a:lnTo>
                  <a:lnTo>
                    <a:pt x="699" y="12"/>
                  </a:lnTo>
                  <a:lnTo>
                    <a:pt x="636" y="12"/>
                  </a:lnTo>
                  <a:lnTo>
                    <a:pt x="572" y="10"/>
                  </a:lnTo>
                  <a:lnTo>
                    <a:pt x="445" y="6"/>
                  </a:lnTo>
                  <a:lnTo>
                    <a:pt x="318" y="2"/>
                  </a:lnTo>
                  <a:lnTo>
                    <a:pt x="255" y="1"/>
                  </a:lnTo>
                  <a:lnTo>
                    <a:pt x="191" y="0"/>
                  </a:lnTo>
                  <a:lnTo>
                    <a:pt x="191" y="0"/>
                  </a:lnTo>
                  <a:lnTo>
                    <a:pt x="186" y="1"/>
                  </a:lnTo>
                  <a:lnTo>
                    <a:pt x="181" y="2"/>
                  </a:lnTo>
                  <a:lnTo>
                    <a:pt x="177" y="5"/>
                  </a:lnTo>
                  <a:lnTo>
                    <a:pt x="174" y="9"/>
                  </a:lnTo>
                  <a:lnTo>
                    <a:pt x="174" y="9"/>
                  </a:lnTo>
                  <a:lnTo>
                    <a:pt x="170" y="12"/>
                  </a:lnTo>
                  <a:lnTo>
                    <a:pt x="170" y="12"/>
                  </a:lnTo>
                  <a:lnTo>
                    <a:pt x="170" y="13"/>
                  </a:lnTo>
                  <a:lnTo>
                    <a:pt x="170" y="13"/>
                  </a:lnTo>
                  <a:lnTo>
                    <a:pt x="166" y="15"/>
                  </a:lnTo>
                  <a:lnTo>
                    <a:pt x="164" y="19"/>
                  </a:lnTo>
                  <a:lnTo>
                    <a:pt x="164" y="19"/>
                  </a:lnTo>
                  <a:lnTo>
                    <a:pt x="162" y="21"/>
                  </a:lnTo>
                  <a:lnTo>
                    <a:pt x="162" y="21"/>
                  </a:lnTo>
                  <a:lnTo>
                    <a:pt x="160" y="23"/>
                  </a:lnTo>
                  <a:lnTo>
                    <a:pt x="158" y="27"/>
                  </a:lnTo>
                  <a:lnTo>
                    <a:pt x="158" y="27"/>
                  </a:lnTo>
                  <a:lnTo>
                    <a:pt x="156" y="30"/>
                  </a:lnTo>
                  <a:lnTo>
                    <a:pt x="156" y="30"/>
                  </a:lnTo>
                  <a:lnTo>
                    <a:pt x="145" y="44"/>
                  </a:lnTo>
                  <a:lnTo>
                    <a:pt x="135" y="57"/>
                  </a:lnTo>
                  <a:lnTo>
                    <a:pt x="115" y="87"/>
                  </a:lnTo>
                  <a:lnTo>
                    <a:pt x="95" y="116"/>
                  </a:lnTo>
                  <a:lnTo>
                    <a:pt x="75" y="145"/>
                  </a:lnTo>
                  <a:lnTo>
                    <a:pt x="75" y="145"/>
                  </a:lnTo>
                  <a:lnTo>
                    <a:pt x="56" y="166"/>
                  </a:lnTo>
                  <a:lnTo>
                    <a:pt x="38" y="187"/>
                  </a:lnTo>
                  <a:lnTo>
                    <a:pt x="27" y="197"/>
                  </a:lnTo>
                  <a:lnTo>
                    <a:pt x="20" y="209"/>
                  </a:lnTo>
                  <a:lnTo>
                    <a:pt x="12" y="219"/>
                  </a:lnTo>
                  <a:lnTo>
                    <a:pt x="5" y="233"/>
                  </a:lnTo>
                  <a:lnTo>
                    <a:pt x="5" y="233"/>
                  </a:lnTo>
                  <a:lnTo>
                    <a:pt x="5" y="233"/>
                  </a:lnTo>
                  <a:lnTo>
                    <a:pt x="5" y="233"/>
                  </a:lnTo>
                  <a:lnTo>
                    <a:pt x="1" y="238"/>
                  </a:lnTo>
                  <a:lnTo>
                    <a:pt x="0" y="244"/>
                  </a:lnTo>
                  <a:lnTo>
                    <a:pt x="0" y="251"/>
                  </a:lnTo>
                  <a:lnTo>
                    <a:pt x="1" y="257"/>
                  </a:lnTo>
                  <a:lnTo>
                    <a:pt x="4" y="263"/>
                  </a:lnTo>
                  <a:lnTo>
                    <a:pt x="8" y="268"/>
                  </a:lnTo>
                  <a:lnTo>
                    <a:pt x="14" y="270"/>
                  </a:lnTo>
                  <a:lnTo>
                    <a:pt x="21" y="272"/>
                  </a:lnTo>
                  <a:lnTo>
                    <a:pt x="21" y="272"/>
                  </a:lnTo>
                  <a:lnTo>
                    <a:pt x="71" y="274"/>
                  </a:lnTo>
                  <a:lnTo>
                    <a:pt x="120" y="278"/>
                  </a:lnTo>
                  <a:lnTo>
                    <a:pt x="169" y="281"/>
                  </a:lnTo>
                  <a:lnTo>
                    <a:pt x="218" y="284"/>
                  </a:lnTo>
                  <a:lnTo>
                    <a:pt x="218" y="284"/>
                  </a:lnTo>
                  <a:lnTo>
                    <a:pt x="273" y="285"/>
                  </a:lnTo>
                  <a:lnTo>
                    <a:pt x="328" y="285"/>
                  </a:lnTo>
                  <a:lnTo>
                    <a:pt x="383" y="286"/>
                  </a:lnTo>
                  <a:lnTo>
                    <a:pt x="438" y="289"/>
                  </a:lnTo>
                  <a:lnTo>
                    <a:pt x="438" y="289"/>
                  </a:lnTo>
                  <a:lnTo>
                    <a:pt x="530" y="294"/>
                  </a:lnTo>
                  <a:lnTo>
                    <a:pt x="621" y="299"/>
                  </a:lnTo>
                  <a:lnTo>
                    <a:pt x="621" y="299"/>
                  </a:lnTo>
                  <a:lnTo>
                    <a:pt x="645" y="299"/>
                  </a:lnTo>
                  <a:lnTo>
                    <a:pt x="670" y="299"/>
                  </a:lnTo>
                  <a:lnTo>
                    <a:pt x="719" y="297"/>
                  </a:lnTo>
                  <a:lnTo>
                    <a:pt x="744" y="297"/>
                  </a:lnTo>
                  <a:lnTo>
                    <a:pt x="768" y="297"/>
                  </a:lnTo>
                  <a:lnTo>
                    <a:pt x="791" y="299"/>
                  </a:lnTo>
                  <a:lnTo>
                    <a:pt x="815" y="304"/>
                  </a:lnTo>
                  <a:lnTo>
                    <a:pt x="815" y="304"/>
                  </a:lnTo>
                  <a:lnTo>
                    <a:pt x="819" y="304"/>
                  </a:lnTo>
                  <a:lnTo>
                    <a:pt x="823" y="304"/>
                  </a:lnTo>
                  <a:lnTo>
                    <a:pt x="831" y="303"/>
                  </a:lnTo>
                  <a:lnTo>
                    <a:pt x="831" y="303"/>
                  </a:lnTo>
                  <a:lnTo>
                    <a:pt x="832" y="303"/>
                  </a:lnTo>
                  <a:lnTo>
                    <a:pt x="840" y="303"/>
                  </a:lnTo>
                  <a:lnTo>
                    <a:pt x="840" y="303"/>
                  </a:lnTo>
                  <a:lnTo>
                    <a:pt x="845" y="302"/>
                  </a:lnTo>
                  <a:lnTo>
                    <a:pt x="850" y="301"/>
                  </a:lnTo>
                  <a:lnTo>
                    <a:pt x="854" y="298"/>
                  </a:lnTo>
                  <a:lnTo>
                    <a:pt x="858" y="294"/>
                  </a:lnTo>
                  <a:lnTo>
                    <a:pt x="861" y="289"/>
                  </a:lnTo>
                  <a:lnTo>
                    <a:pt x="862" y="285"/>
                  </a:lnTo>
                  <a:lnTo>
                    <a:pt x="862" y="280"/>
                  </a:lnTo>
                  <a:lnTo>
                    <a:pt x="862" y="274"/>
                  </a:lnTo>
                  <a:lnTo>
                    <a:pt x="862" y="274"/>
                  </a:lnTo>
                  <a:close/>
                  <a:moveTo>
                    <a:pt x="659" y="253"/>
                  </a:moveTo>
                  <a:lnTo>
                    <a:pt x="659" y="253"/>
                  </a:lnTo>
                  <a:lnTo>
                    <a:pt x="610" y="253"/>
                  </a:lnTo>
                  <a:lnTo>
                    <a:pt x="560" y="251"/>
                  </a:lnTo>
                  <a:lnTo>
                    <a:pt x="460" y="244"/>
                  </a:lnTo>
                  <a:lnTo>
                    <a:pt x="460" y="244"/>
                  </a:lnTo>
                  <a:lnTo>
                    <a:pt x="361" y="239"/>
                  </a:lnTo>
                  <a:lnTo>
                    <a:pt x="262" y="234"/>
                  </a:lnTo>
                  <a:lnTo>
                    <a:pt x="61" y="227"/>
                  </a:lnTo>
                  <a:lnTo>
                    <a:pt x="61" y="227"/>
                  </a:lnTo>
                  <a:lnTo>
                    <a:pt x="73" y="214"/>
                  </a:lnTo>
                  <a:lnTo>
                    <a:pt x="85" y="202"/>
                  </a:lnTo>
                  <a:lnTo>
                    <a:pt x="107" y="178"/>
                  </a:lnTo>
                  <a:lnTo>
                    <a:pt x="107" y="178"/>
                  </a:lnTo>
                  <a:lnTo>
                    <a:pt x="119" y="165"/>
                  </a:lnTo>
                  <a:lnTo>
                    <a:pt x="129" y="150"/>
                  </a:lnTo>
                  <a:lnTo>
                    <a:pt x="148" y="120"/>
                  </a:lnTo>
                  <a:lnTo>
                    <a:pt x="167" y="90"/>
                  </a:lnTo>
                  <a:lnTo>
                    <a:pt x="177" y="76"/>
                  </a:lnTo>
                  <a:lnTo>
                    <a:pt x="188" y="63"/>
                  </a:lnTo>
                  <a:lnTo>
                    <a:pt x="188" y="63"/>
                  </a:lnTo>
                  <a:lnTo>
                    <a:pt x="192" y="55"/>
                  </a:lnTo>
                  <a:lnTo>
                    <a:pt x="192" y="55"/>
                  </a:lnTo>
                  <a:lnTo>
                    <a:pt x="194" y="55"/>
                  </a:lnTo>
                  <a:lnTo>
                    <a:pt x="194" y="55"/>
                  </a:lnTo>
                  <a:lnTo>
                    <a:pt x="198" y="51"/>
                  </a:lnTo>
                  <a:lnTo>
                    <a:pt x="198" y="51"/>
                  </a:lnTo>
                  <a:lnTo>
                    <a:pt x="201" y="46"/>
                  </a:lnTo>
                  <a:lnTo>
                    <a:pt x="201" y="46"/>
                  </a:lnTo>
                  <a:lnTo>
                    <a:pt x="323" y="48"/>
                  </a:lnTo>
                  <a:lnTo>
                    <a:pt x="443" y="52"/>
                  </a:lnTo>
                  <a:lnTo>
                    <a:pt x="565" y="56"/>
                  </a:lnTo>
                  <a:lnTo>
                    <a:pt x="687" y="57"/>
                  </a:lnTo>
                  <a:lnTo>
                    <a:pt x="687" y="57"/>
                  </a:lnTo>
                  <a:lnTo>
                    <a:pt x="693" y="72"/>
                  </a:lnTo>
                  <a:lnTo>
                    <a:pt x="701" y="86"/>
                  </a:lnTo>
                  <a:lnTo>
                    <a:pt x="719" y="114"/>
                  </a:lnTo>
                  <a:lnTo>
                    <a:pt x="755" y="166"/>
                  </a:lnTo>
                  <a:lnTo>
                    <a:pt x="755" y="166"/>
                  </a:lnTo>
                  <a:lnTo>
                    <a:pt x="784" y="209"/>
                  </a:lnTo>
                  <a:lnTo>
                    <a:pt x="797" y="233"/>
                  </a:lnTo>
                  <a:lnTo>
                    <a:pt x="808" y="256"/>
                  </a:lnTo>
                  <a:lnTo>
                    <a:pt x="808" y="256"/>
                  </a:lnTo>
                  <a:lnTo>
                    <a:pt x="790" y="253"/>
                  </a:lnTo>
                  <a:lnTo>
                    <a:pt x="772" y="252"/>
                  </a:lnTo>
                  <a:lnTo>
                    <a:pt x="734" y="251"/>
                  </a:lnTo>
                  <a:lnTo>
                    <a:pt x="659" y="253"/>
                  </a:lnTo>
                  <a:lnTo>
                    <a:pt x="659" y="253"/>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83" name="chenying0907 782"/>
            <p:cNvSpPr/>
            <p:nvPr/>
          </p:nvSpPr>
          <p:spPr bwMode="auto">
            <a:xfrm>
              <a:off x="2190751" y="3527425"/>
              <a:ext cx="246063" cy="22225"/>
            </a:xfrm>
            <a:custGeom>
              <a:avLst/>
              <a:gdLst/>
              <a:ahLst/>
              <a:cxnLst>
                <a:cxn ang="0">
                  <a:pos x="589" y="23"/>
                </a:cxn>
                <a:cxn ang="0">
                  <a:pos x="590" y="20"/>
                </a:cxn>
                <a:cxn ang="0">
                  <a:pos x="580" y="18"/>
                </a:cxn>
                <a:cxn ang="0">
                  <a:pos x="555" y="18"/>
                </a:cxn>
                <a:cxn ang="0">
                  <a:pos x="485" y="14"/>
                </a:cxn>
                <a:cxn ang="0">
                  <a:pos x="466" y="12"/>
                </a:cxn>
                <a:cxn ang="0">
                  <a:pos x="403" y="9"/>
                </a:cxn>
                <a:cxn ang="0">
                  <a:pos x="319" y="9"/>
                </a:cxn>
                <a:cxn ang="0">
                  <a:pos x="168" y="4"/>
                </a:cxn>
                <a:cxn ang="0">
                  <a:pos x="17" y="0"/>
                </a:cxn>
                <a:cxn ang="0">
                  <a:pos x="11" y="1"/>
                </a:cxn>
                <a:cxn ang="0">
                  <a:pos x="1" y="10"/>
                </a:cxn>
                <a:cxn ang="0">
                  <a:pos x="0" y="18"/>
                </a:cxn>
                <a:cxn ang="0">
                  <a:pos x="0" y="23"/>
                </a:cxn>
                <a:cxn ang="0">
                  <a:pos x="5" y="30"/>
                </a:cxn>
                <a:cxn ang="0">
                  <a:pos x="12" y="34"/>
                </a:cxn>
                <a:cxn ang="0">
                  <a:pos x="20" y="35"/>
                </a:cxn>
                <a:cxn ang="0">
                  <a:pos x="24" y="34"/>
                </a:cxn>
                <a:cxn ang="0">
                  <a:pos x="192" y="38"/>
                </a:cxn>
                <a:cxn ang="0">
                  <a:pos x="361" y="43"/>
                </a:cxn>
                <a:cxn ang="0">
                  <a:pos x="402" y="44"/>
                </a:cxn>
                <a:cxn ang="0">
                  <a:pos x="481" y="50"/>
                </a:cxn>
                <a:cxn ang="0">
                  <a:pos x="522" y="51"/>
                </a:cxn>
                <a:cxn ang="0">
                  <a:pos x="544" y="52"/>
                </a:cxn>
                <a:cxn ang="0">
                  <a:pos x="581" y="56"/>
                </a:cxn>
                <a:cxn ang="0">
                  <a:pos x="604" y="52"/>
                </a:cxn>
                <a:cxn ang="0">
                  <a:pos x="614" y="48"/>
                </a:cxn>
                <a:cxn ang="0">
                  <a:pos x="616" y="44"/>
                </a:cxn>
                <a:cxn ang="0">
                  <a:pos x="619" y="37"/>
                </a:cxn>
                <a:cxn ang="0">
                  <a:pos x="614" y="26"/>
                </a:cxn>
                <a:cxn ang="0">
                  <a:pos x="603" y="20"/>
                </a:cxn>
                <a:cxn ang="0">
                  <a:pos x="593" y="21"/>
                </a:cxn>
                <a:cxn ang="0">
                  <a:pos x="589" y="23"/>
                </a:cxn>
              </a:cxnLst>
              <a:rect l="0" t="0" r="r" b="b"/>
              <a:pathLst>
                <a:path w="619" h="56">
                  <a:moveTo>
                    <a:pt x="589" y="23"/>
                  </a:moveTo>
                  <a:lnTo>
                    <a:pt x="589" y="23"/>
                  </a:lnTo>
                  <a:lnTo>
                    <a:pt x="591" y="21"/>
                  </a:lnTo>
                  <a:lnTo>
                    <a:pt x="590" y="20"/>
                  </a:lnTo>
                  <a:lnTo>
                    <a:pt x="586" y="18"/>
                  </a:lnTo>
                  <a:lnTo>
                    <a:pt x="580" y="18"/>
                  </a:lnTo>
                  <a:lnTo>
                    <a:pt x="555" y="18"/>
                  </a:lnTo>
                  <a:lnTo>
                    <a:pt x="555" y="18"/>
                  </a:lnTo>
                  <a:lnTo>
                    <a:pt x="521" y="17"/>
                  </a:lnTo>
                  <a:lnTo>
                    <a:pt x="485" y="14"/>
                  </a:lnTo>
                  <a:lnTo>
                    <a:pt x="485" y="14"/>
                  </a:lnTo>
                  <a:lnTo>
                    <a:pt x="466" y="12"/>
                  </a:lnTo>
                  <a:lnTo>
                    <a:pt x="445" y="10"/>
                  </a:lnTo>
                  <a:lnTo>
                    <a:pt x="403" y="9"/>
                  </a:lnTo>
                  <a:lnTo>
                    <a:pt x="319" y="9"/>
                  </a:lnTo>
                  <a:lnTo>
                    <a:pt x="319" y="9"/>
                  </a:lnTo>
                  <a:lnTo>
                    <a:pt x="243" y="6"/>
                  </a:lnTo>
                  <a:lnTo>
                    <a:pt x="168" y="4"/>
                  </a:lnTo>
                  <a:lnTo>
                    <a:pt x="93" y="1"/>
                  </a:lnTo>
                  <a:lnTo>
                    <a:pt x="17" y="0"/>
                  </a:lnTo>
                  <a:lnTo>
                    <a:pt x="17" y="0"/>
                  </a:lnTo>
                  <a:lnTo>
                    <a:pt x="11" y="1"/>
                  </a:lnTo>
                  <a:lnTo>
                    <a:pt x="5" y="4"/>
                  </a:lnTo>
                  <a:lnTo>
                    <a:pt x="1" y="10"/>
                  </a:lnTo>
                  <a:lnTo>
                    <a:pt x="0" y="17"/>
                  </a:lnTo>
                  <a:lnTo>
                    <a:pt x="0" y="18"/>
                  </a:lnTo>
                  <a:lnTo>
                    <a:pt x="0" y="18"/>
                  </a:lnTo>
                  <a:lnTo>
                    <a:pt x="0" y="23"/>
                  </a:lnTo>
                  <a:lnTo>
                    <a:pt x="3" y="27"/>
                  </a:lnTo>
                  <a:lnTo>
                    <a:pt x="5" y="30"/>
                  </a:lnTo>
                  <a:lnTo>
                    <a:pt x="8" y="33"/>
                  </a:lnTo>
                  <a:lnTo>
                    <a:pt x="12" y="34"/>
                  </a:lnTo>
                  <a:lnTo>
                    <a:pt x="16" y="35"/>
                  </a:lnTo>
                  <a:lnTo>
                    <a:pt x="20" y="35"/>
                  </a:lnTo>
                  <a:lnTo>
                    <a:pt x="24" y="34"/>
                  </a:lnTo>
                  <a:lnTo>
                    <a:pt x="24" y="34"/>
                  </a:lnTo>
                  <a:lnTo>
                    <a:pt x="107" y="35"/>
                  </a:lnTo>
                  <a:lnTo>
                    <a:pt x="192" y="38"/>
                  </a:lnTo>
                  <a:lnTo>
                    <a:pt x="276" y="42"/>
                  </a:lnTo>
                  <a:lnTo>
                    <a:pt x="361" y="43"/>
                  </a:lnTo>
                  <a:lnTo>
                    <a:pt x="361" y="43"/>
                  </a:lnTo>
                  <a:lnTo>
                    <a:pt x="402" y="44"/>
                  </a:lnTo>
                  <a:lnTo>
                    <a:pt x="441" y="47"/>
                  </a:lnTo>
                  <a:lnTo>
                    <a:pt x="481" y="50"/>
                  </a:lnTo>
                  <a:lnTo>
                    <a:pt x="522" y="51"/>
                  </a:lnTo>
                  <a:lnTo>
                    <a:pt x="522" y="51"/>
                  </a:lnTo>
                  <a:lnTo>
                    <a:pt x="532" y="51"/>
                  </a:lnTo>
                  <a:lnTo>
                    <a:pt x="544" y="52"/>
                  </a:lnTo>
                  <a:lnTo>
                    <a:pt x="569" y="56"/>
                  </a:lnTo>
                  <a:lnTo>
                    <a:pt x="581" y="56"/>
                  </a:lnTo>
                  <a:lnTo>
                    <a:pt x="593" y="55"/>
                  </a:lnTo>
                  <a:lnTo>
                    <a:pt x="604" y="52"/>
                  </a:lnTo>
                  <a:lnTo>
                    <a:pt x="608" y="51"/>
                  </a:lnTo>
                  <a:lnTo>
                    <a:pt x="614" y="48"/>
                  </a:lnTo>
                  <a:lnTo>
                    <a:pt x="614" y="48"/>
                  </a:lnTo>
                  <a:lnTo>
                    <a:pt x="616" y="44"/>
                  </a:lnTo>
                  <a:lnTo>
                    <a:pt x="618" y="42"/>
                  </a:lnTo>
                  <a:lnTo>
                    <a:pt x="619" y="37"/>
                  </a:lnTo>
                  <a:lnTo>
                    <a:pt x="618" y="30"/>
                  </a:lnTo>
                  <a:lnTo>
                    <a:pt x="614" y="26"/>
                  </a:lnTo>
                  <a:lnTo>
                    <a:pt x="608" y="22"/>
                  </a:lnTo>
                  <a:lnTo>
                    <a:pt x="603" y="20"/>
                  </a:lnTo>
                  <a:lnTo>
                    <a:pt x="595" y="20"/>
                  </a:lnTo>
                  <a:lnTo>
                    <a:pt x="593" y="21"/>
                  </a:lnTo>
                  <a:lnTo>
                    <a:pt x="589" y="23"/>
                  </a:lnTo>
                  <a:lnTo>
                    <a:pt x="589" y="23"/>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84" name="chenying0907 783"/>
            <p:cNvSpPr/>
            <p:nvPr/>
          </p:nvSpPr>
          <p:spPr bwMode="auto">
            <a:xfrm>
              <a:off x="2170113" y="3554413"/>
              <a:ext cx="288925" cy="22225"/>
            </a:xfrm>
            <a:custGeom>
              <a:avLst/>
              <a:gdLst/>
              <a:ahLst/>
              <a:cxnLst>
                <a:cxn ang="0">
                  <a:pos x="715" y="20"/>
                </a:cxn>
                <a:cxn ang="0">
                  <a:pos x="715" y="20"/>
                </a:cxn>
                <a:cxn ang="0">
                  <a:pos x="622" y="18"/>
                </a:cxn>
                <a:cxn ang="0">
                  <a:pos x="529" y="16"/>
                </a:cxn>
                <a:cxn ang="0">
                  <a:pos x="436" y="13"/>
                </a:cxn>
                <a:cxn ang="0">
                  <a:pos x="345" y="12"/>
                </a:cxn>
                <a:cxn ang="0">
                  <a:pos x="345" y="12"/>
                </a:cxn>
                <a:cxn ang="0">
                  <a:pos x="304" y="10"/>
                </a:cxn>
                <a:cxn ang="0">
                  <a:pos x="263" y="9"/>
                </a:cxn>
                <a:cxn ang="0">
                  <a:pos x="223" y="8"/>
                </a:cxn>
                <a:cxn ang="0">
                  <a:pos x="182" y="8"/>
                </a:cxn>
                <a:cxn ang="0">
                  <a:pos x="182" y="8"/>
                </a:cxn>
                <a:cxn ang="0">
                  <a:pos x="161" y="6"/>
                </a:cxn>
                <a:cxn ang="0">
                  <a:pos x="140" y="5"/>
                </a:cxn>
                <a:cxn ang="0">
                  <a:pos x="97" y="1"/>
                </a:cxn>
                <a:cxn ang="0">
                  <a:pos x="76" y="0"/>
                </a:cxn>
                <a:cxn ang="0">
                  <a:pos x="55" y="0"/>
                </a:cxn>
                <a:cxn ang="0">
                  <a:pos x="33" y="0"/>
                </a:cxn>
                <a:cxn ang="0">
                  <a:pos x="14" y="3"/>
                </a:cxn>
                <a:cxn ang="0">
                  <a:pos x="14" y="3"/>
                </a:cxn>
                <a:cxn ang="0">
                  <a:pos x="10" y="4"/>
                </a:cxn>
                <a:cxn ang="0">
                  <a:pos x="6" y="5"/>
                </a:cxn>
                <a:cxn ang="0">
                  <a:pos x="2" y="9"/>
                </a:cxn>
                <a:cxn ang="0">
                  <a:pos x="0" y="16"/>
                </a:cxn>
                <a:cxn ang="0">
                  <a:pos x="2" y="22"/>
                </a:cxn>
                <a:cxn ang="0">
                  <a:pos x="4" y="27"/>
                </a:cxn>
                <a:cxn ang="0">
                  <a:pos x="8" y="33"/>
                </a:cxn>
                <a:cxn ang="0">
                  <a:pos x="15" y="35"/>
                </a:cxn>
                <a:cxn ang="0">
                  <a:pos x="19" y="35"/>
                </a:cxn>
                <a:cxn ang="0">
                  <a:pos x="23" y="35"/>
                </a:cxn>
                <a:cxn ang="0">
                  <a:pos x="23" y="35"/>
                </a:cxn>
                <a:cxn ang="0">
                  <a:pos x="32" y="34"/>
                </a:cxn>
                <a:cxn ang="0">
                  <a:pos x="41" y="34"/>
                </a:cxn>
                <a:cxn ang="0">
                  <a:pos x="61" y="35"/>
                </a:cxn>
                <a:cxn ang="0">
                  <a:pos x="79" y="38"/>
                </a:cxn>
                <a:cxn ang="0">
                  <a:pos x="97" y="40"/>
                </a:cxn>
                <a:cxn ang="0">
                  <a:pos x="97" y="40"/>
                </a:cxn>
                <a:cxn ang="0">
                  <a:pos x="198" y="42"/>
                </a:cxn>
                <a:cxn ang="0">
                  <a:pos x="198" y="42"/>
                </a:cxn>
                <a:cxn ang="0">
                  <a:pos x="239" y="43"/>
                </a:cxn>
                <a:cxn ang="0">
                  <a:pos x="278" y="44"/>
                </a:cxn>
                <a:cxn ang="0">
                  <a:pos x="318" y="44"/>
                </a:cxn>
                <a:cxn ang="0">
                  <a:pos x="359" y="46"/>
                </a:cxn>
                <a:cxn ang="0">
                  <a:pos x="359" y="46"/>
                </a:cxn>
                <a:cxn ang="0">
                  <a:pos x="448" y="47"/>
                </a:cxn>
                <a:cxn ang="0">
                  <a:pos x="537" y="50"/>
                </a:cxn>
                <a:cxn ang="0">
                  <a:pos x="626" y="52"/>
                </a:cxn>
                <a:cxn ang="0">
                  <a:pos x="715" y="54"/>
                </a:cxn>
                <a:cxn ang="0">
                  <a:pos x="715" y="54"/>
                </a:cxn>
                <a:cxn ang="0">
                  <a:pos x="719" y="52"/>
                </a:cxn>
                <a:cxn ang="0">
                  <a:pos x="721" y="52"/>
                </a:cxn>
                <a:cxn ang="0">
                  <a:pos x="726" y="48"/>
                </a:cxn>
                <a:cxn ang="0">
                  <a:pos x="729" y="42"/>
                </a:cxn>
                <a:cxn ang="0">
                  <a:pos x="730" y="37"/>
                </a:cxn>
                <a:cxn ang="0">
                  <a:pos x="729" y="30"/>
                </a:cxn>
                <a:cxn ang="0">
                  <a:pos x="726" y="25"/>
                </a:cxn>
                <a:cxn ang="0">
                  <a:pos x="721" y="21"/>
                </a:cxn>
                <a:cxn ang="0">
                  <a:pos x="719" y="20"/>
                </a:cxn>
                <a:cxn ang="0">
                  <a:pos x="715" y="20"/>
                </a:cxn>
                <a:cxn ang="0">
                  <a:pos x="715" y="20"/>
                </a:cxn>
              </a:cxnLst>
              <a:rect l="0" t="0" r="r" b="b"/>
              <a:pathLst>
                <a:path w="730" h="54">
                  <a:moveTo>
                    <a:pt x="715" y="20"/>
                  </a:moveTo>
                  <a:lnTo>
                    <a:pt x="715" y="20"/>
                  </a:lnTo>
                  <a:lnTo>
                    <a:pt x="622" y="18"/>
                  </a:lnTo>
                  <a:lnTo>
                    <a:pt x="529" y="16"/>
                  </a:lnTo>
                  <a:lnTo>
                    <a:pt x="436" y="13"/>
                  </a:lnTo>
                  <a:lnTo>
                    <a:pt x="345" y="12"/>
                  </a:lnTo>
                  <a:lnTo>
                    <a:pt x="345" y="12"/>
                  </a:lnTo>
                  <a:lnTo>
                    <a:pt x="304" y="10"/>
                  </a:lnTo>
                  <a:lnTo>
                    <a:pt x="263" y="9"/>
                  </a:lnTo>
                  <a:lnTo>
                    <a:pt x="223" y="8"/>
                  </a:lnTo>
                  <a:lnTo>
                    <a:pt x="182" y="8"/>
                  </a:lnTo>
                  <a:lnTo>
                    <a:pt x="182" y="8"/>
                  </a:lnTo>
                  <a:lnTo>
                    <a:pt x="161" y="6"/>
                  </a:lnTo>
                  <a:lnTo>
                    <a:pt x="140" y="5"/>
                  </a:lnTo>
                  <a:lnTo>
                    <a:pt x="97" y="1"/>
                  </a:lnTo>
                  <a:lnTo>
                    <a:pt x="76" y="0"/>
                  </a:lnTo>
                  <a:lnTo>
                    <a:pt x="55" y="0"/>
                  </a:lnTo>
                  <a:lnTo>
                    <a:pt x="33" y="0"/>
                  </a:lnTo>
                  <a:lnTo>
                    <a:pt x="14" y="3"/>
                  </a:lnTo>
                  <a:lnTo>
                    <a:pt x="14" y="3"/>
                  </a:lnTo>
                  <a:lnTo>
                    <a:pt x="10" y="4"/>
                  </a:lnTo>
                  <a:lnTo>
                    <a:pt x="6" y="5"/>
                  </a:lnTo>
                  <a:lnTo>
                    <a:pt x="2" y="9"/>
                  </a:lnTo>
                  <a:lnTo>
                    <a:pt x="0" y="16"/>
                  </a:lnTo>
                  <a:lnTo>
                    <a:pt x="2" y="22"/>
                  </a:lnTo>
                  <a:lnTo>
                    <a:pt x="4" y="27"/>
                  </a:lnTo>
                  <a:lnTo>
                    <a:pt x="8" y="33"/>
                  </a:lnTo>
                  <a:lnTo>
                    <a:pt x="15" y="35"/>
                  </a:lnTo>
                  <a:lnTo>
                    <a:pt x="19" y="35"/>
                  </a:lnTo>
                  <a:lnTo>
                    <a:pt x="23" y="35"/>
                  </a:lnTo>
                  <a:lnTo>
                    <a:pt x="23" y="35"/>
                  </a:lnTo>
                  <a:lnTo>
                    <a:pt x="32" y="34"/>
                  </a:lnTo>
                  <a:lnTo>
                    <a:pt x="41" y="34"/>
                  </a:lnTo>
                  <a:lnTo>
                    <a:pt x="61" y="35"/>
                  </a:lnTo>
                  <a:lnTo>
                    <a:pt x="79" y="38"/>
                  </a:lnTo>
                  <a:lnTo>
                    <a:pt x="97" y="40"/>
                  </a:lnTo>
                  <a:lnTo>
                    <a:pt x="97" y="40"/>
                  </a:lnTo>
                  <a:lnTo>
                    <a:pt x="198" y="42"/>
                  </a:lnTo>
                  <a:lnTo>
                    <a:pt x="198" y="42"/>
                  </a:lnTo>
                  <a:lnTo>
                    <a:pt x="239" y="43"/>
                  </a:lnTo>
                  <a:lnTo>
                    <a:pt x="278" y="44"/>
                  </a:lnTo>
                  <a:lnTo>
                    <a:pt x="318" y="44"/>
                  </a:lnTo>
                  <a:lnTo>
                    <a:pt x="359" y="46"/>
                  </a:lnTo>
                  <a:lnTo>
                    <a:pt x="359" y="46"/>
                  </a:lnTo>
                  <a:lnTo>
                    <a:pt x="448" y="47"/>
                  </a:lnTo>
                  <a:lnTo>
                    <a:pt x="537" y="50"/>
                  </a:lnTo>
                  <a:lnTo>
                    <a:pt x="626" y="52"/>
                  </a:lnTo>
                  <a:lnTo>
                    <a:pt x="715" y="54"/>
                  </a:lnTo>
                  <a:lnTo>
                    <a:pt x="715" y="54"/>
                  </a:lnTo>
                  <a:lnTo>
                    <a:pt x="719" y="52"/>
                  </a:lnTo>
                  <a:lnTo>
                    <a:pt x="721" y="52"/>
                  </a:lnTo>
                  <a:lnTo>
                    <a:pt x="726" y="48"/>
                  </a:lnTo>
                  <a:lnTo>
                    <a:pt x="729" y="42"/>
                  </a:lnTo>
                  <a:lnTo>
                    <a:pt x="730" y="37"/>
                  </a:lnTo>
                  <a:lnTo>
                    <a:pt x="729" y="30"/>
                  </a:lnTo>
                  <a:lnTo>
                    <a:pt x="726" y="25"/>
                  </a:lnTo>
                  <a:lnTo>
                    <a:pt x="721" y="21"/>
                  </a:lnTo>
                  <a:lnTo>
                    <a:pt x="719" y="20"/>
                  </a:lnTo>
                  <a:lnTo>
                    <a:pt x="715" y="20"/>
                  </a:lnTo>
                  <a:lnTo>
                    <a:pt x="715" y="20"/>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85" name="chenying0907 784"/>
            <p:cNvSpPr/>
            <p:nvPr/>
          </p:nvSpPr>
          <p:spPr bwMode="auto">
            <a:xfrm>
              <a:off x="2228851" y="3505200"/>
              <a:ext cx="38100" cy="95250"/>
            </a:xfrm>
            <a:custGeom>
              <a:avLst/>
              <a:gdLst/>
              <a:ahLst/>
              <a:cxnLst>
                <a:cxn ang="0">
                  <a:pos x="62" y="6"/>
                </a:cxn>
                <a:cxn ang="0">
                  <a:pos x="62" y="6"/>
                </a:cxn>
                <a:cxn ang="0">
                  <a:pos x="56" y="17"/>
                </a:cxn>
                <a:cxn ang="0">
                  <a:pos x="51" y="28"/>
                </a:cxn>
                <a:cxn ang="0">
                  <a:pos x="45" y="40"/>
                </a:cxn>
                <a:cxn ang="0">
                  <a:pos x="41" y="52"/>
                </a:cxn>
                <a:cxn ang="0">
                  <a:pos x="34" y="77"/>
                </a:cxn>
                <a:cxn ang="0">
                  <a:pos x="30" y="102"/>
                </a:cxn>
                <a:cxn ang="0">
                  <a:pos x="30" y="102"/>
                </a:cxn>
                <a:cxn ang="0">
                  <a:pos x="22" y="130"/>
                </a:cxn>
                <a:cxn ang="0">
                  <a:pos x="14" y="161"/>
                </a:cxn>
                <a:cxn ang="0">
                  <a:pos x="6" y="189"/>
                </a:cxn>
                <a:cxn ang="0">
                  <a:pos x="0" y="218"/>
                </a:cxn>
                <a:cxn ang="0">
                  <a:pos x="0" y="218"/>
                </a:cxn>
                <a:cxn ang="0">
                  <a:pos x="0" y="222"/>
                </a:cxn>
                <a:cxn ang="0">
                  <a:pos x="0" y="226"/>
                </a:cxn>
                <a:cxn ang="0">
                  <a:pos x="2" y="232"/>
                </a:cxn>
                <a:cxn ang="0">
                  <a:pos x="7" y="236"/>
                </a:cxn>
                <a:cxn ang="0">
                  <a:pos x="13" y="239"/>
                </a:cxn>
                <a:cxn ang="0">
                  <a:pos x="19" y="240"/>
                </a:cxn>
                <a:cxn ang="0">
                  <a:pos x="24" y="238"/>
                </a:cxn>
                <a:cxn ang="0">
                  <a:pos x="30" y="234"/>
                </a:cxn>
                <a:cxn ang="0">
                  <a:pos x="31" y="231"/>
                </a:cxn>
                <a:cxn ang="0">
                  <a:pos x="32" y="227"/>
                </a:cxn>
                <a:cxn ang="0">
                  <a:pos x="32" y="227"/>
                </a:cxn>
                <a:cxn ang="0">
                  <a:pos x="39" y="201"/>
                </a:cxn>
                <a:cxn ang="0">
                  <a:pos x="45" y="175"/>
                </a:cxn>
                <a:cxn ang="0">
                  <a:pos x="60" y="123"/>
                </a:cxn>
                <a:cxn ang="0">
                  <a:pos x="60" y="123"/>
                </a:cxn>
                <a:cxn ang="0">
                  <a:pos x="65" y="98"/>
                </a:cxn>
                <a:cxn ang="0">
                  <a:pos x="72" y="72"/>
                </a:cxn>
                <a:cxn ang="0">
                  <a:pos x="74" y="59"/>
                </a:cxn>
                <a:cxn ang="0">
                  <a:pos x="79" y="47"/>
                </a:cxn>
                <a:cxn ang="0">
                  <a:pos x="85" y="35"/>
                </a:cxn>
                <a:cxn ang="0">
                  <a:pos x="91" y="25"/>
                </a:cxn>
                <a:cxn ang="0">
                  <a:pos x="91" y="25"/>
                </a:cxn>
                <a:cxn ang="0">
                  <a:pos x="94" y="21"/>
                </a:cxn>
                <a:cxn ang="0">
                  <a:pos x="95" y="18"/>
                </a:cxn>
                <a:cxn ang="0">
                  <a:pos x="95" y="11"/>
                </a:cxn>
                <a:cxn ang="0">
                  <a:pos x="91" y="6"/>
                </a:cxn>
                <a:cxn ang="0">
                  <a:pos x="87" y="2"/>
                </a:cxn>
                <a:cxn ang="0">
                  <a:pos x="81" y="0"/>
                </a:cxn>
                <a:cxn ang="0">
                  <a:pos x="74" y="0"/>
                </a:cxn>
                <a:cxn ang="0">
                  <a:pos x="68" y="2"/>
                </a:cxn>
                <a:cxn ang="0">
                  <a:pos x="65" y="4"/>
                </a:cxn>
                <a:cxn ang="0">
                  <a:pos x="62" y="6"/>
                </a:cxn>
                <a:cxn ang="0">
                  <a:pos x="62" y="6"/>
                </a:cxn>
              </a:cxnLst>
              <a:rect l="0" t="0" r="r" b="b"/>
              <a:pathLst>
                <a:path w="95" h="240">
                  <a:moveTo>
                    <a:pt x="62" y="6"/>
                  </a:moveTo>
                  <a:lnTo>
                    <a:pt x="62" y="6"/>
                  </a:lnTo>
                  <a:lnTo>
                    <a:pt x="56" y="17"/>
                  </a:lnTo>
                  <a:lnTo>
                    <a:pt x="51" y="28"/>
                  </a:lnTo>
                  <a:lnTo>
                    <a:pt x="45" y="40"/>
                  </a:lnTo>
                  <a:lnTo>
                    <a:pt x="41" y="52"/>
                  </a:lnTo>
                  <a:lnTo>
                    <a:pt x="34" y="77"/>
                  </a:lnTo>
                  <a:lnTo>
                    <a:pt x="30" y="102"/>
                  </a:lnTo>
                  <a:lnTo>
                    <a:pt x="30" y="102"/>
                  </a:lnTo>
                  <a:lnTo>
                    <a:pt x="22" y="130"/>
                  </a:lnTo>
                  <a:lnTo>
                    <a:pt x="14" y="161"/>
                  </a:lnTo>
                  <a:lnTo>
                    <a:pt x="6" y="189"/>
                  </a:lnTo>
                  <a:lnTo>
                    <a:pt x="0" y="218"/>
                  </a:lnTo>
                  <a:lnTo>
                    <a:pt x="0" y="218"/>
                  </a:lnTo>
                  <a:lnTo>
                    <a:pt x="0" y="222"/>
                  </a:lnTo>
                  <a:lnTo>
                    <a:pt x="0" y="226"/>
                  </a:lnTo>
                  <a:lnTo>
                    <a:pt x="2" y="232"/>
                  </a:lnTo>
                  <a:lnTo>
                    <a:pt x="7" y="236"/>
                  </a:lnTo>
                  <a:lnTo>
                    <a:pt x="13" y="239"/>
                  </a:lnTo>
                  <a:lnTo>
                    <a:pt x="19" y="240"/>
                  </a:lnTo>
                  <a:lnTo>
                    <a:pt x="24" y="238"/>
                  </a:lnTo>
                  <a:lnTo>
                    <a:pt x="30" y="234"/>
                  </a:lnTo>
                  <a:lnTo>
                    <a:pt x="31" y="231"/>
                  </a:lnTo>
                  <a:lnTo>
                    <a:pt x="32" y="227"/>
                  </a:lnTo>
                  <a:lnTo>
                    <a:pt x="32" y="227"/>
                  </a:lnTo>
                  <a:lnTo>
                    <a:pt x="39" y="201"/>
                  </a:lnTo>
                  <a:lnTo>
                    <a:pt x="45" y="175"/>
                  </a:lnTo>
                  <a:lnTo>
                    <a:pt x="60" y="123"/>
                  </a:lnTo>
                  <a:lnTo>
                    <a:pt x="60" y="123"/>
                  </a:lnTo>
                  <a:lnTo>
                    <a:pt x="65" y="98"/>
                  </a:lnTo>
                  <a:lnTo>
                    <a:pt x="72" y="72"/>
                  </a:lnTo>
                  <a:lnTo>
                    <a:pt x="74" y="59"/>
                  </a:lnTo>
                  <a:lnTo>
                    <a:pt x="79" y="47"/>
                  </a:lnTo>
                  <a:lnTo>
                    <a:pt x="85" y="35"/>
                  </a:lnTo>
                  <a:lnTo>
                    <a:pt x="91" y="25"/>
                  </a:lnTo>
                  <a:lnTo>
                    <a:pt x="91" y="25"/>
                  </a:lnTo>
                  <a:lnTo>
                    <a:pt x="94" y="21"/>
                  </a:lnTo>
                  <a:lnTo>
                    <a:pt x="95" y="18"/>
                  </a:lnTo>
                  <a:lnTo>
                    <a:pt x="95" y="11"/>
                  </a:lnTo>
                  <a:lnTo>
                    <a:pt x="91" y="6"/>
                  </a:lnTo>
                  <a:lnTo>
                    <a:pt x="87" y="2"/>
                  </a:lnTo>
                  <a:lnTo>
                    <a:pt x="81" y="0"/>
                  </a:lnTo>
                  <a:lnTo>
                    <a:pt x="74" y="0"/>
                  </a:lnTo>
                  <a:lnTo>
                    <a:pt x="68" y="2"/>
                  </a:lnTo>
                  <a:lnTo>
                    <a:pt x="65" y="4"/>
                  </a:lnTo>
                  <a:lnTo>
                    <a:pt x="62" y="6"/>
                  </a:lnTo>
                  <a:lnTo>
                    <a:pt x="62" y="6"/>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86" name="chenying0907 785"/>
            <p:cNvSpPr/>
            <p:nvPr/>
          </p:nvSpPr>
          <p:spPr bwMode="auto">
            <a:xfrm>
              <a:off x="2301876" y="3505200"/>
              <a:ext cx="15875" cy="95250"/>
            </a:xfrm>
            <a:custGeom>
              <a:avLst/>
              <a:gdLst/>
              <a:ahLst/>
              <a:cxnLst>
                <a:cxn ang="0">
                  <a:pos x="34" y="24"/>
                </a:cxn>
                <a:cxn ang="0">
                  <a:pos x="34" y="24"/>
                </a:cxn>
                <a:cxn ang="0">
                  <a:pos x="35" y="20"/>
                </a:cxn>
                <a:cxn ang="0">
                  <a:pos x="35" y="16"/>
                </a:cxn>
                <a:cxn ang="0">
                  <a:pos x="34" y="12"/>
                </a:cxn>
                <a:cxn ang="0">
                  <a:pos x="33" y="8"/>
                </a:cxn>
                <a:cxn ang="0">
                  <a:pos x="30" y="4"/>
                </a:cxn>
                <a:cxn ang="0">
                  <a:pos x="28" y="1"/>
                </a:cxn>
                <a:cxn ang="0">
                  <a:pos x="24" y="0"/>
                </a:cxn>
                <a:cxn ang="0">
                  <a:pos x="18" y="0"/>
                </a:cxn>
                <a:cxn ang="0">
                  <a:pos x="17" y="0"/>
                </a:cxn>
                <a:cxn ang="0">
                  <a:pos x="17" y="0"/>
                </a:cxn>
                <a:cxn ang="0">
                  <a:pos x="11" y="1"/>
                </a:cxn>
                <a:cxn ang="0">
                  <a:pos x="4" y="4"/>
                </a:cxn>
                <a:cxn ang="0">
                  <a:pos x="1" y="11"/>
                </a:cxn>
                <a:cxn ang="0">
                  <a:pos x="0" y="17"/>
                </a:cxn>
                <a:cxn ang="0">
                  <a:pos x="0" y="17"/>
                </a:cxn>
                <a:cxn ang="0">
                  <a:pos x="0" y="68"/>
                </a:cxn>
                <a:cxn ang="0">
                  <a:pos x="1" y="120"/>
                </a:cxn>
                <a:cxn ang="0">
                  <a:pos x="3" y="173"/>
                </a:cxn>
                <a:cxn ang="0">
                  <a:pos x="4" y="224"/>
                </a:cxn>
                <a:cxn ang="0">
                  <a:pos x="4" y="224"/>
                </a:cxn>
                <a:cxn ang="0">
                  <a:pos x="4" y="228"/>
                </a:cxn>
                <a:cxn ang="0">
                  <a:pos x="5" y="232"/>
                </a:cxn>
                <a:cxn ang="0">
                  <a:pos x="9" y="237"/>
                </a:cxn>
                <a:cxn ang="0">
                  <a:pos x="14" y="239"/>
                </a:cxn>
                <a:cxn ang="0">
                  <a:pos x="21" y="241"/>
                </a:cxn>
                <a:cxn ang="0">
                  <a:pos x="26" y="239"/>
                </a:cxn>
                <a:cxn ang="0">
                  <a:pos x="33" y="237"/>
                </a:cxn>
                <a:cxn ang="0">
                  <a:pos x="37" y="232"/>
                </a:cxn>
                <a:cxn ang="0">
                  <a:pos x="37" y="228"/>
                </a:cxn>
                <a:cxn ang="0">
                  <a:pos x="38" y="224"/>
                </a:cxn>
                <a:cxn ang="0">
                  <a:pos x="38" y="224"/>
                </a:cxn>
                <a:cxn ang="0">
                  <a:pos x="37" y="174"/>
                </a:cxn>
                <a:cxn ang="0">
                  <a:pos x="35" y="124"/>
                </a:cxn>
                <a:cxn ang="0">
                  <a:pos x="34" y="73"/>
                </a:cxn>
                <a:cxn ang="0">
                  <a:pos x="34" y="24"/>
                </a:cxn>
                <a:cxn ang="0">
                  <a:pos x="34" y="24"/>
                </a:cxn>
              </a:cxnLst>
              <a:rect l="0" t="0" r="r" b="b"/>
              <a:pathLst>
                <a:path w="38" h="241">
                  <a:moveTo>
                    <a:pt x="34" y="24"/>
                  </a:moveTo>
                  <a:lnTo>
                    <a:pt x="34" y="24"/>
                  </a:lnTo>
                  <a:lnTo>
                    <a:pt x="35" y="20"/>
                  </a:lnTo>
                  <a:lnTo>
                    <a:pt x="35" y="16"/>
                  </a:lnTo>
                  <a:lnTo>
                    <a:pt x="34" y="12"/>
                  </a:lnTo>
                  <a:lnTo>
                    <a:pt x="33" y="8"/>
                  </a:lnTo>
                  <a:lnTo>
                    <a:pt x="30" y="4"/>
                  </a:lnTo>
                  <a:lnTo>
                    <a:pt x="28" y="1"/>
                  </a:lnTo>
                  <a:lnTo>
                    <a:pt x="24" y="0"/>
                  </a:lnTo>
                  <a:lnTo>
                    <a:pt x="18" y="0"/>
                  </a:lnTo>
                  <a:lnTo>
                    <a:pt x="17" y="0"/>
                  </a:lnTo>
                  <a:lnTo>
                    <a:pt x="17" y="0"/>
                  </a:lnTo>
                  <a:lnTo>
                    <a:pt x="11" y="1"/>
                  </a:lnTo>
                  <a:lnTo>
                    <a:pt x="4" y="4"/>
                  </a:lnTo>
                  <a:lnTo>
                    <a:pt x="1" y="11"/>
                  </a:lnTo>
                  <a:lnTo>
                    <a:pt x="0" y="17"/>
                  </a:lnTo>
                  <a:lnTo>
                    <a:pt x="0" y="17"/>
                  </a:lnTo>
                  <a:lnTo>
                    <a:pt x="0" y="68"/>
                  </a:lnTo>
                  <a:lnTo>
                    <a:pt x="1" y="120"/>
                  </a:lnTo>
                  <a:lnTo>
                    <a:pt x="3" y="173"/>
                  </a:lnTo>
                  <a:lnTo>
                    <a:pt x="4" y="224"/>
                  </a:lnTo>
                  <a:lnTo>
                    <a:pt x="4" y="224"/>
                  </a:lnTo>
                  <a:lnTo>
                    <a:pt x="4" y="228"/>
                  </a:lnTo>
                  <a:lnTo>
                    <a:pt x="5" y="232"/>
                  </a:lnTo>
                  <a:lnTo>
                    <a:pt x="9" y="237"/>
                  </a:lnTo>
                  <a:lnTo>
                    <a:pt x="14" y="239"/>
                  </a:lnTo>
                  <a:lnTo>
                    <a:pt x="21" y="241"/>
                  </a:lnTo>
                  <a:lnTo>
                    <a:pt x="26" y="239"/>
                  </a:lnTo>
                  <a:lnTo>
                    <a:pt x="33" y="237"/>
                  </a:lnTo>
                  <a:lnTo>
                    <a:pt x="37" y="232"/>
                  </a:lnTo>
                  <a:lnTo>
                    <a:pt x="37" y="228"/>
                  </a:lnTo>
                  <a:lnTo>
                    <a:pt x="38" y="224"/>
                  </a:lnTo>
                  <a:lnTo>
                    <a:pt x="38" y="224"/>
                  </a:lnTo>
                  <a:lnTo>
                    <a:pt x="37" y="174"/>
                  </a:lnTo>
                  <a:lnTo>
                    <a:pt x="35" y="124"/>
                  </a:lnTo>
                  <a:lnTo>
                    <a:pt x="34" y="73"/>
                  </a:lnTo>
                  <a:lnTo>
                    <a:pt x="34" y="24"/>
                  </a:lnTo>
                  <a:lnTo>
                    <a:pt x="34" y="24"/>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87" name="chenying0907 786"/>
            <p:cNvSpPr/>
            <p:nvPr/>
          </p:nvSpPr>
          <p:spPr bwMode="auto">
            <a:xfrm>
              <a:off x="2347913" y="3505200"/>
              <a:ext cx="52388" cy="101600"/>
            </a:xfrm>
            <a:custGeom>
              <a:avLst/>
              <a:gdLst/>
              <a:ahLst/>
              <a:cxnLst>
                <a:cxn ang="0">
                  <a:pos x="129" y="229"/>
                </a:cxn>
                <a:cxn ang="0">
                  <a:pos x="129" y="229"/>
                </a:cxn>
                <a:cxn ang="0">
                  <a:pos x="119" y="203"/>
                </a:cxn>
                <a:cxn ang="0">
                  <a:pos x="109" y="176"/>
                </a:cxn>
                <a:cxn ang="0">
                  <a:pos x="87" y="123"/>
                </a:cxn>
                <a:cxn ang="0">
                  <a:pos x="87" y="123"/>
                </a:cxn>
                <a:cxn ang="0">
                  <a:pos x="82" y="109"/>
                </a:cxn>
                <a:cxn ang="0">
                  <a:pos x="76" y="93"/>
                </a:cxn>
                <a:cxn ang="0">
                  <a:pos x="72" y="79"/>
                </a:cxn>
                <a:cxn ang="0">
                  <a:pos x="66" y="63"/>
                </a:cxn>
                <a:cxn ang="0">
                  <a:pos x="66" y="63"/>
                </a:cxn>
                <a:cxn ang="0">
                  <a:pos x="58" y="49"/>
                </a:cxn>
                <a:cxn ang="0">
                  <a:pos x="49" y="36"/>
                </a:cxn>
                <a:cxn ang="0">
                  <a:pos x="40" y="23"/>
                </a:cxn>
                <a:cxn ang="0">
                  <a:pos x="32" y="8"/>
                </a:cxn>
                <a:cxn ang="0">
                  <a:pos x="32" y="8"/>
                </a:cxn>
                <a:cxn ang="0">
                  <a:pos x="29" y="6"/>
                </a:cxn>
                <a:cxn ang="0">
                  <a:pos x="27" y="3"/>
                </a:cxn>
                <a:cxn ang="0">
                  <a:pos x="21" y="0"/>
                </a:cxn>
                <a:cxn ang="0">
                  <a:pos x="15" y="0"/>
                </a:cxn>
                <a:cxn ang="0">
                  <a:pos x="10" y="3"/>
                </a:cxn>
                <a:cxn ang="0">
                  <a:pos x="4" y="7"/>
                </a:cxn>
                <a:cxn ang="0">
                  <a:pos x="0" y="12"/>
                </a:cxn>
                <a:cxn ang="0">
                  <a:pos x="0" y="19"/>
                </a:cxn>
                <a:cxn ang="0">
                  <a:pos x="0" y="23"/>
                </a:cxn>
                <a:cxn ang="0">
                  <a:pos x="2" y="27"/>
                </a:cxn>
                <a:cxn ang="0">
                  <a:pos x="2" y="27"/>
                </a:cxn>
                <a:cxn ang="0">
                  <a:pos x="8" y="37"/>
                </a:cxn>
                <a:cxn ang="0">
                  <a:pos x="16" y="46"/>
                </a:cxn>
                <a:cxn ang="0">
                  <a:pos x="24" y="57"/>
                </a:cxn>
                <a:cxn ang="0">
                  <a:pos x="31" y="68"/>
                </a:cxn>
                <a:cxn ang="0">
                  <a:pos x="31" y="68"/>
                </a:cxn>
                <a:cxn ang="0">
                  <a:pos x="38" y="87"/>
                </a:cxn>
                <a:cxn ang="0">
                  <a:pos x="45" y="106"/>
                </a:cxn>
                <a:cxn ang="0">
                  <a:pos x="51" y="125"/>
                </a:cxn>
                <a:cxn ang="0">
                  <a:pos x="58" y="144"/>
                </a:cxn>
                <a:cxn ang="0">
                  <a:pos x="58" y="144"/>
                </a:cxn>
                <a:cxn ang="0">
                  <a:pos x="80" y="194"/>
                </a:cxn>
                <a:cxn ang="0">
                  <a:pos x="89" y="219"/>
                </a:cxn>
                <a:cxn ang="0">
                  <a:pos x="97" y="245"/>
                </a:cxn>
                <a:cxn ang="0">
                  <a:pos x="97" y="245"/>
                </a:cxn>
                <a:cxn ang="0">
                  <a:pos x="100" y="250"/>
                </a:cxn>
                <a:cxn ang="0">
                  <a:pos x="105" y="254"/>
                </a:cxn>
                <a:cxn ang="0">
                  <a:pos x="110" y="257"/>
                </a:cxn>
                <a:cxn ang="0">
                  <a:pos x="116" y="257"/>
                </a:cxn>
                <a:cxn ang="0">
                  <a:pos x="122" y="255"/>
                </a:cxn>
                <a:cxn ang="0">
                  <a:pos x="126" y="251"/>
                </a:cxn>
                <a:cxn ang="0">
                  <a:pos x="130" y="246"/>
                </a:cxn>
                <a:cxn ang="0">
                  <a:pos x="131" y="240"/>
                </a:cxn>
                <a:cxn ang="0">
                  <a:pos x="131" y="238"/>
                </a:cxn>
                <a:cxn ang="0">
                  <a:pos x="131" y="238"/>
                </a:cxn>
                <a:cxn ang="0">
                  <a:pos x="130" y="233"/>
                </a:cxn>
                <a:cxn ang="0">
                  <a:pos x="129" y="229"/>
                </a:cxn>
                <a:cxn ang="0">
                  <a:pos x="129" y="229"/>
                </a:cxn>
              </a:cxnLst>
              <a:rect l="0" t="0" r="r" b="b"/>
              <a:pathLst>
                <a:path w="131" h="257">
                  <a:moveTo>
                    <a:pt x="129" y="229"/>
                  </a:moveTo>
                  <a:lnTo>
                    <a:pt x="129" y="229"/>
                  </a:lnTo>
                  <a:lnTo>
                    <a:pt x="119" y="203"/>
                  </a:lnTo>
                  <a:lnTo>
                    <a:pt x="109" y="176"/>
                  </a:lnTo>
                  <a:lnTo>
                    <a:pt x="87" y="123"/>
                  </a:lnTo>
                  <a:lnTo>
                    <a:pt x="87" y="123"/>
                  </a:lnTo>
                  <a:lnTo>
                    <a:pt x="82" y="109"/>
                  </a:lnTo>
                  <a:lnTo>
                    <a:pt x="76" y="93"/>
                  </a:lnTo>
                  <a:lnTo>
                    <a:pt x="72" y="79"/>
                  </a:lnTo>
                  <a:lnTo>
                    <a:pt x="66" y="63"/>
                  </a:lnTo>
                  <a:lnTo>
                    <a:pt x="66" y="63"/>
                  </a:lnTo>
                  <a:lnTo>
                    <a:pt x="58" y="49"/>
                  </a:lnTo>
                  <a:lnTo>
                    <a:pt x="49" y="36"/>
                  </a:lnTo>
                  <a:lnTo>
                    <a:pt x="40" y="23"/>
                  </a:lnTo>
                  <a:lnTo>
                    <a:pt x="32" y="8"/>
                  </a:lnTo>
                  <a:lnTo>
                    <a:pt x="32" y="8"/>
                  </a:lnTo>
                  <a:lnTo>
                    <a:pt x="29" y="6"/>
                  </a:lnTo>
                  <a:lnTo>
                    <a:pt x="27" y="3"/>
                  </a:lnTo>
                  <a:lnTo>
                    <a:pt x="21" y="0"/>
                  </a:lnTo>
                  <a:lnTo>
                    <a:pt x="15" y="0"/>
                  </a:lnTo>
                  <a:lnTo>
                    <a:pt x="10" y="3"/>
                  </a:lnTo>
                  <a:lnTo>
                    <a:pt x="4" y="7"/>
                  </a:lnTo>
                  <a:lnTo>
                    <a:pt x="0" y="12"/>
                  </a:lnTo>
                  <a:lnTo>
                    <a:pt x="0" y="19"/>
                  </a:lnTo>
                  <a:lnTo>
                    <a:pt x="0" y="23"/>
                  </a:lnTo>
                  <a:lnTo>
                    <a:pt x="2" y="27"/>
                  </a:lnTo>
                  <a:lnTo>
                    <a:pt x="2" y="27"/>
                  </a:lnTo>
                  <a:lnTo>
                    <a:pt x="8" y="37"/>
                  </a:lnTo>
                  <a:lnTo>
                    <a:pt x="16" y="46"/>
                  </a:lnTo>
                  <a:lnTo>
                    <a:pt x="24" y="57"/>
                  </a:lnTo>
                  <a:lnTo>
                    <a:pt x="31" y="68"/>
                  </a:lnTo>
                  <a:lnTo>
                    <a:pt x="31" y="68"/>
                  </a:lnTo>
                  <a:lnTo>
                    <a:pt x="38" y="87"/>
                  </a:lnTo>
                  <a:lnTo>
                    <a:pt x="45" y="106"/>
                  </a:lnTo>
                  <a:lnTo>
                    <a:pt x="51" y="125"/>
                  </a:lnTo>
                  <a:lnTo>
                    <a:pt x="58" y="144"/>
                  </a:lnTo>
                  <a:lnTo>
                    <a:pt x="58" y="144"/>
                  </a:lnTo>
                  <a:lnTo>
                    <a:pt x="80" y="194"/>
                  </a:lnTo>
                  <a:lnTo>
                    <a:pt x="89" y="219"/>
                  </a:lnTo>
                  <a:lnTo>
                    <a:pt x="97" y="245"/>
                  </a:lnTo>
                  <a:lnTo>
                    <a:pt x="97" y="245"/>
                  </a:lnTo>
                  <a:lnTo>
                    <a:pt x="100" y="250"/>
                  </a:lnTo>
                  <a:lnTo>
                    <a:pt x="105" y="254"/>
                  </a:lnTo>
                  <a:lnTo>
                    <a:pt x="110" y="257"/>
                  </a:lnTo>
                  <a:lnTo>
                    <a:pt x="116" y="257"/>
                  </a:lnTo>
                  <a:lnTo>
                    <a:pt x="122" y="255"/>
                  </a:lnTo>
                  <a:lnTo>
                    <a:pt x="126" y="251"/>
                  </a:lnTo>
                  <a:lnTo>
                    <a:pt x="130" y="246"/>
                  </a:lnTo>
                  <a:lnTo>
                    <a:pt x="131" y="240"/>
                  </a:lnTo>
                  <a:lnTo>
                    <a:pt x="131" y="238"/>
                  </a:lnTo>
                  <a:lnTo>
                    <a:pt x="131" y="238"/>
                  </a:lnTo>
                  <a:lnTo>
                    <a:pt x="130" y="233"/>
                  </a:lnTo>
                  <a:lnTo>
                    <a:pt x="129" y="229"/>
                  </a:lnTo>
                  <a:lnTo>
                    <a:pt x="129" y="229"/>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88" name="chenying0907 787"/>
            <p:cNvSpPr/>
            <p:nvPr/>
          </p:nvSpPr>
          <p:spPr bwMode="auto">
            <a:xfrm>
              <a:off x="2070101" y="3133725"/>
              <a:ext cx="482600" cy="66675"/>
            </a:xfrm>
            <a:custGeom>
              <a:avLst/>
              <a:gdLst/>
              <a:ahLst/>
              <a:cxnLst>
                <a:cxn ang="0">
                  <a:pos x="1214" y="145"/>
                </a:cxn>
                <a:cxn ang="0">
                  <a:pos x="1208" y="115"/>
                </a:cxn>
                <a:cxn ang="0">
                  <a:pos x="1202" y="92"/>
                </a:cxn>
                <a:cxn ang="0">
                  <a:pos x="1193" y="70"/>
                </a:cxn>
                <a:cxn ang="0">
                  <a:pos x="1170" y="50"/>
                </a:cxn>
                <a:cxn ang="0">
                  <a:pos x="1161" y="45"/>
                </a:cxn>
                <a:cxn ang="0">
                  <a:pos x="1131" y="33"/>
                </a:cxn>
                <a:cxn ang="0">
                  <a:pos x="1087" y="26"/>
                </a:cxn>
                <a:cxn ang="0">
                  <a:pos x="1044" y="26"/>
                </a:cxn>
                <a:cxn ang="0">
                  <a:pos x="1001" y="26"/>
                </a:cxn>
                <a:cxn ang="0">
                  <a:pos x="907" y="23"/>
                </a:cxn>
                <a:cxn ang="0">
                  <a:pos x="811" y="19"/>
                </a:cxn>
                <a:cxn ang="0">
                  <a:pos x="767" y="17"/>
                </a:cxn>
                <a:cxn ang="0">
                  <a:pos x="677" y="13"/>
                </a:cxn>
                <a:cxn ang="0">
                  <a:pos x="632" y="8"/>
                </a:cxn>
                <a:cxn ang="0">
                  <a:pos x="526" y="2"/>
                </a:cxn>
                <a:cxn ang="0">
                  <a:pos x="419" y="0"/>
                </a:cxn>
                <a:cxn ang="0">
                  <a:pos x="310" y="3"/>
                </a:cxn>
                <a:cxn ang="0">
                  <a:pos x="204" y="8"/>
                </a:cxn>
                <a:cxn ang="0">
                  <a:pos x="136" y="16"/>
                </a:cxn>
                <a:cxn ang="0">
                  <a:pos x="102" y="24"/>
                </a:cxn>
                <a:cxn ang="0">
                  <a:pos x="71" y="36"/>
                </a:cxn>
                <a:cxn ang="0">
                  <a:pos x="43" y="53"/>
                </a:cxn>
                <a:cxn ang="0">
                  <a:pos x="21" y="75"/>
                </a:cxn>
                <a:cxn ang="0">
                  <a:pos x="6" y="105"/>
                </a:cxn>
                <a:cxn ang="0">
                  <a:pos x="0" y="142"/>
                </a:cxn>
                <a:cxn ang="0">
                  <a:pos x="0" y="145"/>
                </a:cxn>
                <a:cxn ang="0">
                  <a:pos x="6" y="155"/>
                </a:cxn>
                <a:cxn ang="0">
                  <a:pos x="17" y="159"/>
                </a:cxn>
                <a:cxn ang="0">
                  <a:pos x="29" y="155"/>
                </a:cxn>
                <a:cxn ang="0">
                  <a:pos x="34" y="145"/>
                </a:cxn>
                <a:cxn ang="0">
                  <a:pos x="34" y="142"/>
                </a:cxn>
                <a:cxn ang="0">
                  <a:pos x="37" y="121"/>
                </a:cxn>
                <a:cxn ang="0">
                  <a:pos x="43" y="102"/>
                </a:cxn>
                <a:cxn ang="0">
                  <a:pos x="54" y="87"/>
                </a:cxn>
                <a:cxn ang="0">
                  <a:pos x="68" y="74"/>
                </a:cxn>
                <a:cxn ang="0">
                  <a:pos x="85" y="63"/>
                </a:cxn>
                <a:cxn ang="0">
                  <a:pos x="125" y="50"/>
                </a:cxn>
                <a:cxn ang="0">
                  <a:pos x="169" y="42"/>
                </a:cxn>
                <a:cxn ang="0">
                  <a:pos x="238" y="38"/>
                </a:cxn>
                <a:cxn ang="0">
                  <a:pos x="317" y="38"/>
                </a:cxn>
                <a:cxn ang="0">
                  <a:pos x="395" y="34"/>
                </a:cxn>
                <a:cxn ang="0">
                  <a:pos x="475" y="33"/>
                </a:cxn>
                <a:cxn ang="0">
                  <a:pos x="555" y="37"/>
                </a:cxn>
                <a:cxn ang="0">
                  <a:pos x="632" y="43"/>
                </a:cxn>
                <a:cxn ang="0">
                  <a:pos x="695" y="49"/>
                </a:cxn>
                <a:cxn ang="0">
                  <a:pos x="886" y="57"/>
                </a:cxn>
                <a:cxn ang="0">
                  <a:pos x="963" y="59"/>
                </a:cxn>
                <a:cxn ang="0">
                  <a:pos x="1042" y="60"/>
                </a:cxn>
                <a:cxn ang="0">
                  <a:pos x="1064" y="60"/>
                </a:cxn>
                <a:cxn ang="0">
                  <a:pos x="1108" y="66"/>
                </a:cxn>
                <a:cxn ang="0">
                  <a:pos x="1131" y="71"/>
                </a:cxn>
                <a:cxn ang="0">
                  <a:pos x="1144" y="76"/>
                </a:cxn>
                <a:cxn ang="0">
                  <a:pos x="1154" y="84"/>
                </a:cxn>
                <a:cxn ang="0">
                  <a:pos x="1167" y="105"/>
                </a:cxn>
                <a:cxn ang="0">
                  <a:pos x="1174" y="128"/>
                </a:cxn>
                <a:cxn ang="0">
                  <a:pos x="1180" y="155"/>
                </a:cxn>
                <a:cxn ang="0">
                  <a:pos x="1183" y="157"/>
                </a:cxn>
                <a:cxn ang="0">
                  <a:pos x="1189" y="164"/>
                </a:cxn>
                <a:cxn ang="0">
                  <a:pos x="1202" y="165"/>
                </a:cxn>
                <a:cxn ang="0">
                  <a:pos x="1213" y="159"/>
                </a:cxn>
                <a:cxn ang="0">
                  <a:pos x="1214" y="149"/>
                </a:cxn>
                <a:cxn ang="0">
                  <a:pos x="1214" y="145"/>
                </a:cxn>
              </a:cxnLst>
              <a:rect l="0" t="0" r="r" b="b"/>
              <a:pathLst>
                <a:path w="1214" h="166">
                  <a:moveTo>
                    <a:pt x="1214" y="145"/>
                  </a:moveTo>
                  <a:lnTo>
                    <a:pt x="1214" y="145"/>
                  </a:lnTo>
                  <a:lnTo>
                    <a:pt x="1210" y="130"/>
                  </a:lnTo>
                  <a:lnTo>
                    <a:pt x="1208" y="115"/>
                  </a:lnTo>
                  <a:lnTo>
                    <a:pt x="1205" y="104"/>
                  </a:lnTo>
                  <a:lnTo>
                    <a:pt x="1202" y="92"/>
                  </a:lnTo>
                  <a:lnTo>
                    <a:pt x="1199" y="80"/>
                  </a:lnTo>
                  <a:lnTo>
                    <a:pt x="1193" y="70"/>
                  </a:lnTo>
                  <a:lnTo>
                    <a:pt x="1184" y="59"/>
                  </a:lnTo>
                  <a:lnTo>
                    <a:pt x="1170" y="50"/>
                  </a:lnTo>
                  <a:lnTo>
                    <a:pt x="1170" y="50"/>
                  </a:lnTo>
                  <a:lnTo>
                    <a:pt x="1161" y="45"/>
                  </a:lnTo>
                  <a:lnTo>
                    <a:pt x="1150" y="40"/>
                  </a:lnTo>
                  <a:lnTo>
                    <a:pt x="1131" y="33"/>
                  </a:lnTo>
                  <a:lnTo>
                    <a:pt x="1110" y="29"/>
                  </a:lnTo>
                  <a:lnTo>
                    <a:pt x="1087" y="26"/>
                  </a:lnTo>
                  <a:lnTo>
                    <a:pt x="1065" y="26"/>
                  </a:lnTo>
                  <a:lnTo>
                    <a:pt x="1044" y="26"/>
                  </a:lnTo>
                  <a:lnTo>
                    <a:pt x="1001" y="26"/>
                  </a:lnTo>
                  <a:lnTo>
                    <a:pt x="1001" y="26"/>
                  </a:lnTo>
                  <a:lnTo>
                    <a:pt x="954" y="25"/>
                  </a:lnTo>
                  <a:lnTo>
                    <a:pt x="907" y="23"/>
                  </a:lnTo>
                  <a:lnTo>
                    <a:pt x="860" y="20"/>
                  </a:lnTo>
                  <a:lnTo>
                    <a:pt x="811" y="19"/>
                  </a:lnTo>
                  <a:lnTo>
                    <a:pt x="811" y="19"/>
                  </a:lnTo>
                  <a:lnTo>
                    <a:pt x="767" y="17"/>
                  </a:lnTo>
                  <a:lnTo>
                    <a:pt x="722" y="16"/>
                  </a:lnTo>
                  <a:lnTo>
                    <a:pt x="677" y="13"/>
                  </a:lnTo>
                  <a:lnTo>
                    <a:pt x="632" y="8"/>
                  </a:lnTo>
                  <a:lnTo>
                    <a:pt x="632" y="8"/>
                  </a:lnTo>
                  <a:lnTo>
                    <a:pt x="580" y="4"/>
                  </a:lnTo>
                  <a:lnTo>
                    <a:pt x="526" y="2"/>
                  </a:lnTo>
                  <a:lnTo>
                    <a:pt x="473" y="0"/>
                  </a:lnTo>
                  <a:lnTo>
                    <a:pt x="419" y="0"/>
                  </a:lnTo>
                  <a:lnTo>
                    <a:pt x="364" y="2"/>
                  </a:lnTo>
                  <a:lnTo>
                    <a:pt x="310" y="3"/>
                  </a:lnTo>
                  <a:lnTo>
                    <a:pt x="204" y="8"/>
                  </a:lnTo>
                  <a:lnTo>
                    <a:pt x="204" y="8"/>
                  </a:lnTo>
                  <a:lnTo>
                    <a:pt x="170" y="11"/>
                  </a:lnTo>
                  <a:lnTo>
                    <a:pt x="136" y="16"/>
                  </a:lnTo>
                  <a:lnTo>
                    <a:pt x="119" y="19"/>
                  </a:lnTo>
                  <a:lnTo>
                    <a:pt x="102" y="24"/>
                  </a:lnTo>
                  <a:lnTo>
                    <a:pt x="87" y="29"/>
                  </a:lnTo>
                  <a:lnTo>
                    <a:pt x="71" y="36"/>
                  </a:lnTo>
                  <a:lnTo>
                    <a:pt x="57" y="43"/>
                  </a:lnTo>
                  <a:lnTo>
                    <a:pt x="43" y="53"/>
                  </a:lnTo>
                  <a:lnTo>
                    <a:pt x="32" y="63"/>
                  </a:lnTo>
                  <a:lnTo>
                    <a:pt x="21" y="75"/>
                  </a:lnTo>
                  <a:lnTo>
                    <a:pt x="12" y="89"/>
                  </a:lnTo>
                  <a:lnTo>
                    <a:pt x="6" y="105"/>
                  </a:lnTo>
                  <a:lnTo>
                    <a:pt x="2" y="122"/>
                  </a:lnTo>
                  <a:lnTo>
                    <a:pt x="0" y="142"/>
                  </a:lnTo>
                  <a:lnTo>
                    <a:pt x="0" y="142"/>
                  </a:lnTo>
                  <a:lnTo>
                    <a:pt x="0" y="145"/>
                  </a:lnTo>
                  <a:lnTo>
                    <a:pt x="2" y="149"/>
                  </a:lnTo>
                  <a:lnTo>
                    <a:pt x="6" y="155"/>
                  </a:lnTo>
                  <a:lnTo>
                    <a:pt x="11" y="157"/>
                  </a:lnTo>
                  <a:lnTo>
                    <a:pt x="17" y="159"/>
                  </a:lnTo>
                  <a:lnTo>
                    <a:pt x="24" y="157"/>
                  </a:lnTo>
                  <a:lnTo>
                    <a:pt x="29" y="155"/>
                  </a:lnTo>
                  <a:lnTo>
                    <a:pt x="33" y="149"/>
                  </a:lnTo>
                  <a:lnTo>
                    <a:pt x="34" y="145"/>
                  </a:lnTo>
                  <a:lnTo>
                    <a:pt x="34" y="142"/>
                  </a:lnTo>
                  <a:lnTo>
                    <a:pt x="34" y="142"/>
                  </a:lnTo>
                  <a:lnTo>
                    <a:pt x="36" y="131"/>
                  </a:lnTo>
                  <a:lnTo>
                    <a:pt x="37" y="121"/>
                  </a:lnTo>
                  <a:lnTo>
                    <a:pt x="40" y="110"/>
                  </a:lnTo>
                  <a:lnTo>
                    <a:pt x="43" y="102"/>
                  </a:lnTo>
                  <a:lnTo>
                    <a:pt x="49" y="93"/>
                  </a:lnTo>
                  <a:lnTo>
                    <a:pt x="54" y="87"/>
                  </a:lnTo>
                  <a:lnTo>
                    <a:pt x="60" y="80"/>
                  </a:lnTo>
                  <a:lnTo>
                    <a:pt x="68" y="74"/>
                  </a:lnTo>
                  <a:lnTo>
                    <a:pt x="76" y="68"/>
                  </a:lnTo>
                  <a:lnTo>
                    <a:pt x="85" y="63"/>
                  </a:lnTo>
                  <a:lnTo>
                    <a:pt x="104" y="55"/>
                  </a:lnTo>
                  <a:lnTo>
                    <a:pt x="125" y="50"/>
                  </a:lnTo>
                  <a:lnTo>
                    <a:pt x="147" y="45"/>
                  </a:lnTo>
                  <a:lnTo>
                    <a:pt x="169" y="42"/>
                  </a:lnTo>
                  <a:lnTo>
                    <a:pt x="193" y="41"/>
                  </a:lnTo>
                  <a:lnTo>
                    <a:pt x="238" y="38"/>
                  </a:lnTo>
                  <a:lnTo>
                    <a:pt x="282" y="38"/>
                  </a:lnTo>
                  <a:lnTo>
                    <a:pt x="317" y="38"/>
                  </a:lnTo>
                  <a:lnTo>
                    <a:pt x="317" y="38"/>
                  </a:lnTo>
                  <a:lnTo>
                    <a:pt x="395" y="34"/>
                  </a:lnTo>
                  <a:lnTo>
                    <a:pt x="435" y="33"/>
                  </a:lnTo>
                  <a:lnTo>
                    <a:pt x="475" y="33"/>
                  </a:lnTo>
                  <a:lnTo>
                    <a:pt x="514" y="34"/>
                  </a:lnTo>
                  <a:lnTo>
                    <a:pt x="555" y="37"/>
                  </a:lnTo>
                  <a:lnTo>
                    <a:pt x="594" y="40"/>
                  </a:lnTo>
                  <a:lnTo>
                    <a:pt x="632" y="43"/>
                  </a:lnTo>
                  <a:lnTo>
                    <a:pt x="632" y="43"/>
                  </a:lnTo>
                  <a:lnTo>
                    <a:pt x="695" y="49"/>
                  </a:lnTo>
                  <a:lnTo>
                    <a:pt x="759" y="51"/>
                  </a:lnTo>
                  <a:lnTo>
                    <a:pt x="886" y="57"/>
                  </a:lnTo>
                  <a:lnTo>
                    <a:pt x="886" y="57"/>
                  </a:lnTo>
                  <a:lnTo>
                    <a:pt x="963" y="59"/>
                  </a:lnTo>
                  <a:lnTo>
                    <a:pt x="1002" y="60"/>
                  </a:lnTo>
                  <a:lnTo>
                    <a:pt x="1042" y="60"/>
                  </a:lnTo>
                  <a:lnTo>
                    <a:pt x="1042" y="60"/>
                  </a:lnTo>
                  <a:lnTo>
                    <a:pt x="1064" y="60"/>
                  </a:lnTo>
                  <a:lnTo>
                    <a:pt x="1086" y="62"/>
                  </a:lnTo>
                  <a:lnTo>
                    <a:pt x="1108" y="66"/>
                  </a:lnTo>
                  <a:lnTo>
                    <a:pt x="1131" y="71"/>
                  </a:lnTo>
                  <a:lnTo>
                    <a:pt x="1131" y="71"/>
                  </a:lnTo>
                  <a:lnTo>
                    <a:pt x="1137" y="74"/>
                  </a:lnTo>
                  <a:lnTo>
                    <a:pt x="1144" y="76"/>
                  </a:lnTo>
                  <a:lnTo>
                    <a:pt x="1150" y="80"/>
                  </a:lnTo>
                  <a:lnTo>
                    <a:pt x="1154" y="84"/>
                  </a:lnTo>
                  <a:lnTo>
                    <a:pt x="1162" y="93"/>
                  </a:lnTo>
                  <a:lnTo>
                    <a:pt x="1167" y="105"/>
                  </a:lnTo>
                  <a:lnTo>
                    <a:pt x="1171" y="117"/>
                  </a:lnTo>
                  <a:lnTo>
                    <a:pt x="1174" y="128"/>
                  </a:lnTo>
                  <a:lnTo>
                    <a:pt x="1178" y="142"/>
                  </a:lnTo>
                  <a:lnTo>
                    <a:pt x="1180" y="155"/>
                  </a:lnTo>
                  <a:lnTo>
                    <a:pt x="1180" y="155"/>
                  </a:lnTo>
                  <a:lnTo>
                    <a:pt x="1183" y="157"/>
                  </a:lnTo>
                  <a:lnTo>
                    <a:pt x="1184" y="160"/>
                  </a:lnTo>
                  <a:lnTo>
                    <a:pt x="1189" y="164"/>
                  </a:lnTo>
                  <a:lnTo>
                    <a:pt x="1196" y="166"/>
                  </a:lnTo>
                  <a:lnTo>
                    <a:pt x="1202" y="165"/>
                  </a:lnTo>
                  <a:lnTo>
                    <a:pt x="1209" y="162"/>
                  </a:lnTo>
                  <a:lnTo>
                    <a:pt x="1213" y="159"/>
                  </a:lnTo>
                  <a:lnTo>
                    <a:pt x="1214" y="152"/>
                  </a:lnTo>
                  <a:lnTo>
                    <a:pt x="1214" y="149"/>
                  </a:lnTo>
                  <a:lnTo>
                    <a:pt x="1214" y="145"/>
                  </a:lnTo>
                  <a:lnTo>
                    <a:pt x="1214" y="145"/>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89" name="chenying0907 788"/>
            <p:cNvSpPr/>
            <p:nvPr/>
          </p:nvSpPr>
          <p:spPr bwMode="auto">
            <a:xfrm>
              <a:off x="2065338" y="3182938"/>
              <a:ext cx="488950" cy="465138"/>
            </a:xfrm>
            <a:custGeom>
              <a:avLst/>
              <a:gdLst/>
              <a:ahLst/>
              <a:cxnLst>
                <a:cxn ang="0">
                  <a:pos x="1227" y="941"/>
                </a:cxn>
                <a:cxn ang="0">
                  <a:pos x="1205" y="932"/>
                </a:cxn>
                <a:cxn ang="0">
                  <a:pos x="1194" y="948"/>
                </a:cxn>
                <a:cxn ang="0">
                  <a:pos x="1193" y="1003"/>
                </a:cxn>
                <a:cxn ang="0">
                  <a:pos x="1181" y="1034"/>
                </a:cxn>
                <a:cxn ang="0">
                  <a:pos x="1148" y="1072"/>
                </a:cxn>
                <a:cxn ang="0">
                  <a:pos x="1103" y="1109"/>
                </a:cxn>
                <a:cxn ang="0">
                  <a:pos x="1061" y="1121"/>
                </a:cxn>
                <a:cxn ang="0">
                  <a:pos x="974" y="1126"/>
                </a:cxn>
                <a:cxn ang="0">
                  <a:pos x="926" y="1135"/>
                </a:cxn>
                <a:cxn ang="0">
                  <a:pos x="807" y="1132"/>
                </a:cxn>
                <a:cxn ang="0">
                  <a:pos x="708" y="1123"/>
                </a:cxn>
                <a:cxn ang="0">
                  <a:pos x="434" y="1111"/>
                </a:cxn>
                <a:cxn ang="0">
                  <a:pos x="284" y="1106"/>
                </a:cxn>
                <a:cxn ang="0">
                  <a:pos x="135" y="1089"/>
                </a:cxn>
                <a:cxn ang="0">
                  <a:pos x="88" y="1064"/>
                </a:cxn>
                <a:cxn ang="0">
                  <a:pos x="51" y="1009"/>
                </a:cxn>
                <a:cxn ang="0">
                  <a:pos x="36" y="940"/>
                </a:cxn>
                <a:cxn ang="0">
                  <a:pos x="33" y="853"/>
                </a:cxn>
                <a:cxn ang="0">
                  <a:pos x="44" y="764"/>
                </a:cxn>
                <a:cxn ang="0">
                  <a:pos x="46" y="702"/>
                </a:cxn>
                <a:cxn ang="0">
                  <a:pos x="47" y="573"/>
                </a:cxn>
                <a:cxn ang="0">
                  <a:pos x="38" y="437"/>
                </a:cxn>
                <a:cxn ang="0">
                  <a:pos x="48" y="305"/>
                </a:cxn>
                <a:cxn ang="0">
                  <a:pos x="46" y="161"/>
                </a:cxn>
                <a:cxn ang="0">
                  <a:pos x="40" y="16"/>
                </a:cxn>
                <a:cxn ang="0">
                  <a:pos x="30" y="0"/>
                </a:cxn>
                <a:cxn ang="0">
                  <a:pos x="8" y="9"/>
                </a:cxn>
                <a:cxn ang="0">
                  <a:pos x="8" y="57"/>
                </a:cxn>
                <a:cxn ang="0">
                  <a:pos x="13" y="261"/>
                </a:cxn>
                <a:cxn ang="0">
                  <a:pos x="6" y="365"/>
                </a:cxn>
                <a:cxn ang="0">
                  <a:pos x="10" y="513"/>
                </a:cxn>
                <a:cxn ang="0">
                  <a:pos x="13" y="599"/>
                </a:cxn>
                <a:cxn ang="0">
                  <a:pos x="9" y="715"/>
                </a:cxn>
                <a:cxn ang="0">
                  <a:pos x="0" y="883"/>
                </a:cxn>
                <a:cxn ang="0">
                  <a:pos x="12" y="996"/>
                </a:cxn>
                <a:cxn ang="0">
                  <a:pos x="34" y="1051"/>
                </a:cxn>
                <a:cxn ang="0">
                  <a:pos x="74" y="1094"/>
                </a:cxn>
                <a:cxn ang="0">
                  <a:pos x="137" y="1123"/>
                </a:cxn>
                <a:cxn ang="0">
                  <a:pos x="196" y="1134"/>
                </a:cxn>
                <a:cxn ang="0">
                  <a:pos x="316" y="1136"/>
                </a:cxn>
                <a:cxn ang="0">
                  <a:pos x="462" y="1148"/>
                </a:cxn>
                <a:cxn ang="0">
                  <a:pos x="638" y="1155"/>
                </a:cxn>
                <a:cxn ang="0">
                  <a:pos x="815" y="1166"/>
                </a:cxn>
                <a:cxn ang="0">
                  <a:pos x="902" y="1169"/>
                </a:cxn>
                <a:cxn ang="0">
                  <a:pos x="967" y="1162"/>
                </a:cxn>
                <a:cxn ang="0">
                  <a:pos x="1075" y="1155"/>
                </a:cxn>
                <a:cxn ang="0">
                  <a:pos x="1126" y="1134"/>
                </a:cxn>
                <a:cxn ang="0">
                  <a:pos x="1184" y="1085"/>
                </a:cxn>
                <a:cxn ang="0">
                  <a:pos x="1215" y="1042"/>
                </a:cxn>
                <a:cxn ang="0">
                  <a:pos x="1228" y="982"/>
                </a:cxn>
              </a:cxnLst>
              <a:rect l="0" t="0" r="r" b="b"/>
              <a:pathLst>
                <a:path w="1228" h="1170">
                  <a:moveTo>
                    <a:pt x="1228" y="948"/>
                  </a:moveTo>
                  <a:lnTo>
                    <a:pt x="1228" y="948"/>
                  </a:lnTo>
                  <a:lnTo>
                    <a:pt x="1228" y="944"/>
                  </a:lnTo>
                  <a:lnTo>
                    <a:pt x="1227" y="941"/>
                  </a:lnTo>
                  <a:lnTo>
                    <a:pt x="1223" y="936"/>
                  </a:lnTo>
                  <a:lnTo>
                    <a:pt x="1218" y="932"/>
                  </a:lnTo>
                  <a:lnTo>
                    <a:pt x="1211" y="931"/>
                  </a:lnTo>
                  <a:lnTo>
                    <a:pt x="1205" y="932"/>
                  </a:lnTo>
                  <a:lnTo>
                    <a:pt x="1199" y="936"/>
                  </a:lnTo>
                  <a:lnTo>
                    <a:pt x="1195" y="941"/>
                  </a:lnTo>
                  <a:lnTo>
                    <a:pt x="1194" y="944"/>
                  </a:lnTo>
                  <a:lnTo>
                    <a:pt x="1194" y="948"/>
                  </a:lnTo>
                  <a:lnTo>
                    <a:pt x="1194" y="948"/>
                  </a:lnTo>
                  <a:lnTo>
                    <a:pt x="1194" y="970"/>
                  </a:lnTo>
                  <a:lnTo>
                    <a:pt x="1194" y="992"/>
                  </a:lnTo>
                  <a:lnTo>
                    <a:pt x="1193" y="1003"/>
                  </a:lnTo>
                  <a:lnTo>
                    <a:pt x="1190" y="1013"/>
                  </a:lnTo>
                  <a:lnTo>
                    <a:pt x="1186" y="1024"/>
                  </a:lnTo>
                  <a:lnTo>
                    <a:pt x="1181" y="1034"/>
                  </a:lnTo>
                  <a:lnTo>
                    <a:pt x="1181" y="1034"/>
                  </a:lnTo>
                  <a:lnTo>
                    <a:pt x="1175" y="1045"/>
                  </a:lnTo>
                  <a:lnTo>
                    <a:pt x="1167" y="1055"/>
                  </a:lnTo>
                  <a:lnTo>
                    <a:pt x="1158" y="1064"/>
                  </a:lnTo>
                  <a:lnTo>
                    <a:pt x="1148" y="1072"/>
                  </a:lnTo>
                  <a:lnTo>
                    <a:pt x="1130" y="1089"/>
                  </a:lnTo>
                  <a:lnTo>
                    <a:pt x="1110" y="1104"/>
                  </a:lnTo>
                  <a:lnTo>
                    <a:pt x="1110" y="1104"/>
                  </a:lnTo>
                  <a:lnTo>
                    <a:pt x="1103" y="1109"/>
                  </a:lnTo>
                  <a:lnTo>
                    <a:pt x="1095" y="1113"/>
                  </a:lnTo>
                  <a:lnTo>
                    <a:pt x="1086" y="1117"/>
                  </a:lnTo>
                  <a:lnTo>
                    <a:pt x="1078" y="1118"/>
                  </a:lnTo>
                  <a:lnTo>
                    <a:pt x="1061" y="1121"/>
                  </a:lnTo>
                  <a:lnTo>
                    <a:pt x="1044" y="1122"/>
                  </a:lnTo>
                  <a:lnTo>
                    <a:pt x="1008" y="1122"/>
                  </a:lnTo>
                  <a:lnTo>
                    <a:pt x="991" y="1122"/>
                  </a:lnTo>
                  <a:lnTo>
                    <a:pt x="974" y="1126"/>
                  </a:lnTo>
                  <a:lnTo>
                    <a:pt x="974" y="1126"/>
                  </a:lnTo>
                  <a:lnTo>
                    <a:pt x="959" y="1130"/>
                  </a:lnTo>
                  <a:lnTo>
                    <a:pt x="943" y="1132"/>
                  </a:lnTo>
                  <a:lnTo>
                    <a:pt x="926" y="1135"/>
                  </a:lnTo>
                  <a:lnTo>
                    <a:pt x="909" y="1136"/>
                  </a:lnTo>
                  <a:lnTo>
                    <a:pt x="876" y="1136"/>
                  </a:lnTo>
                  <a:lnTo>
                    <a:pt x="842" y="1135"/>
                  </a:lnTo>
                  <a:lnTo>
                    <a:pt x="807" y="1132"/>
                  </a:lnTo>
                  <a:lnTo>
                    <a:pt x="774" y="1130"/>
                  </a:lnTo>
                  <a:lnTo>
                    <a:pt x="740" y="1126"/>
                  </a:lnTo>
                  <a:lnTo>
                    <a:pt x="708" y="1123"/>
                  </a:lnTo>
                  <a:lnTo>
                    <a:pt x="708" y="1123"/>
                  </a:lnTo>
                  <a:lnTo>
                    <a:pt x="640" y="1121"/>
                  </a:lnTo>
                  <a:lnTo>
                    <a:pt x="570" y="1118"/>
                  </a:lnTo>
                  <a:lnTo>
                    <a:pt x="502" y="1115"/>
                  </a:lnTo>
                  <a:lnTo>
                    <a:pt x="434" y="1111"/>
                  </a:lnTo>
                  <a:lnTo>
                    <a:pt x="434" y="1111"/>
                  </a:lnTo>
                  <a:lnTo>
                    <a:pt x="396" y="1109"/>
                  </a:lnTo>
                  <a:lnTo>
                    <a:pt x="360" y="1108"/>
                  </a:lnTo>
                  <a:lnTo>
                    <a:pt x="284" y="1106"/>
                  </a:lnTo>
                  <a:lnTo>
                    <a:pt x="246" y="1104"/>
                  </a:lnTo>
                  <a:lnTo>
                    <a:pt x="208" y="1101"/>
                  </a:lnTo>
                  <a:lnTo>
                    <a:pt x="171" y="1096"/>
                  </a:lnTo>
                  <a:lnTo>
                    <a:pt x="135" y="1089"/>
                  </a:lnTo>
                  <a:lnTo>
                    <a:pt x="135" y="1089"/>
                  </a:lnTo>
                  <a:lnTo>
                    <a:pt x="116" y="1083"/>
                  </a:lnTo>
                  <a:lnTo>
                    <a:pt x="101" y="1075"/>
                  </a:lnTo>
                  <a:lnTo>
                    <a:pt x="88" y="1064"/>
                  </a:lnTo>
                  <a:lnTo>
                    <a:pt x="76" y="1053"/>
                  </a:lnTo>
                  <a:lnTo>
                    <a:pt x="65" y="1040"/>
                  </a:lnTo>
                  <a:lnTo>
                    <a:pt x="57" y="1025"/>
                  </a:lnTo>
                  <a:lnTo>
                    <a:pt x="51" y="1009"/>
                  </a:lnTo>
                  <a:lnTo>
                    <a:pt x="46" y="992"/>
                  </a:lnTo>
                  <a:lnTo>
                    <a:pt x="42" y="975"/>
                  </a:lnTo>
                  <a:lnTo>
                    <a:pt x="38" y="957"/>
                  </a:lnTo>
                  <a:lnTo>
                    <a:pt x="36" y="940"/>
                  </a:lnTo>
                  <a:lnTo>
                    <a:pt x="35" y="922"/>
                  </a:lnTo>
                  <a:lnTo>
                    <a:pt x="34" y="887"/>
                  </a:lnTo>
                  <a:lnTo>
                    <a:pt x="33" y="853"/>
                  </a:lnTo>
                  <a:lnTo>
                    <a:pt x="33" y="853"/>
                  </a:lnTo>
                  <a:lnTo>
                    <a:pt x="34" y="838"/>
                  </a:lnTo>
                  <a:lnTo>
                    <a:pt x="35" y="824"/>
                  </a:lnTo>
                  <a:lnTo>
                    <a:pt x="39" y="794"/>
                  </a:lnTo>
                  <a:lnTo>
                    <a:pt x="44" y="764"/>
                  </a:lnTo>
                  <a:lnTo>
                    <a:pt x="46" y="748"/>
                  </a:lnTo>
                  <a:lnTo>
                    <a:pt x="46" y="734"/>
                  </a:lnTo>
                  <a:lnTo>
                    <a:pt x="46" y="734"/>
                  </a:lnTo>
                  <a:lnTo>
                    <a:pt x="46" y="702"/>
                  </a:lnTo>
                  <a:lnTo>
                    <a:pt x="47" y="672"/>
                  </a:lnTo>
                  <a:lnTo>
                    <a:pt x="48" y="612"/>
                  </a:lnTo>
                  <a:lnTo>
                    <a:pt x="48" y="612"/>
                  </a:lnTo>
                  <a:lnTo>
                    <a:pt x="47" y="573"/>
                  </a:lnTo>
                  <a:lnTo>
                    <a:pt x="46" y="533"/>
                  </a:lnTo>
                  <a:lnTo>
                    <a:pt x="39" y="455"/>
                  </a:lnTo>
                  <a:lnTo>
                    <a:pt x="39" y="455"/>
                  </a:lnTo>
                  <a:lnTo>
                    <a:pt x="38" y="437"/>
                  </a:lnTo>
                  <a:lnTo>
                    <a:pt x="38" y="417"/>
                  </a:lnTo>
                  <a:lnTo>
                    <a:pt x="42" y="379"/>
                  </a:lnTo>
                  <a:lnTo>
                    <a:pt x="46" y="341"/>
                  </a:lnTo>
                  <a:lnTo>
                    <a:pt x="48" y="305"/>
                  </a:lnTo>
                  <a:lnTo>
                    <a:pt x="48" y="305"/>
                  </a:lnTo>
                  <a:lnTo>
                    <a:pt x="50" y="268"/>
                  </a:lnTo>
                  <a:lnTo>
                    <a:pt x="50" y="231"/>
                  </a:lnTo>
                  <a:lnTo>
                    <a:pt x="46" y="161"/>
                  </a:lnTo>
                  <a:lnTo>
                    <a:pt x="43" y="89"/>
                  </a:lnTo>
                  <a:lnTo>
                    <a:pt x="42" y="52"/>
                  </a:lnTo>
                  <a:lnTo>
                    <a:pt x="40" y="16"/>
                  </a:lnTo>
                  <a:lnTo>
                    <a:pt x="40" y="16"/>
                  </a:lnTo>
                  <a:lnTo>
                    <a:pt x="40" y="12"/>
                  </a:lnTo>
                  <a:lnTo>
                    <a:pt x="39" y="9"/>
                  </a:lnTo>
                  <a:lnTo>
                    <a:pt x="35" y="4"/>
                  </a:lnTo>
                  <a:lnTo>
                    <a:pt x="30" y="0"/>
                  </a:lnTo>
                  <a:lnTo>
                    <a:pt x="23" y="0"/>
                  </a:lnTo>
                  <a:lnTo>
                    <a:pt x="17" y="0"/>
                  </a:lnTo>
                  <a:lnTo>
                    <a:pt x="12" y="4"/>
                  </a:lnTo>
                  <a:lnTo>
                    <a:pt x="8" y="9"/>
                  </a:lnTo>
                  <a:lnTo>
                    <a:pt x="6" y="12"/>
                  </a:lnTo>
                  <a:lnTo>
                    <a:pt x="6" y="16"/>
                  </a:lnTo>
                  <a:lnTo>
                    <a:pt x="6" y="16"/>
                  </a:lnTo>
                  <a:lnTo>
                    <a:pt x="8" y="57"/>
                  </a:lnTo>
                  <a:lnTo>
                    <a:pt x="9" y="98"/>
                  </a:lnTo>
                  <a:lnTo>
                    <a:pt x="12" y="180"/>
                  </a:lnTo>
                  <a:lnTo>
                    <a:pt x="13" y="221"/>
                  </a:lnTo>
                  <a:lnTo>
                    <a:pt x="13" y="261"/>
                  </a:lnTo>
                  <a:lnTo>
                    <a:pt x="12" y="303"/>
                  </a:lnTo>
                  <a:lnTo>
                    <a:pt x="8" y="344"/>
                  </a:lnTo>
                  <a:lnTo>
                    <a:pt x="8" y="344"/>
                  </a:lnTo>
                  <a:lnTo>
                    <a:pt x="6" y="365"/>
                  </a:lnTo>
                  <a:lnTo>
                    <a:pt x="5" y="386"/>
                  </a:lnTo>
                  <a:lnTo>
                    <a:pt x="5" y="428"/>
                  </a:lnTo>
                  <a:lnTo>
                    <a:pt x="8" y="471"/>
                  </a:lnTo>
                  <a:lnTo>
                    <a:pt x="10" y="513"/>
                  </a:lnTo>
                  <a:lnTo>
                    <a:pt x="10" y="513"/>
                  </a:lnTo>
                  <a:lnTo>
                    <a:pt x="13" y="533"/>
                  </a:lnTo>
                  <a:lnTo>
                    <a:pt x="13" y="556"/>
                  </a:lnTo>
                  <a:lnTo>
                    <a:pt x="13" y="599"/>
                  </a:lnTo>
                  <a:lnTo>
                    <a:pt x="12" y="641"/>
                  </a:lnTo>
                  <a:lnTo>
                    <a:pt x="10" y="684"/>
                  </a:lnTo>
                  <a:lnTo>
                    <a:pt x="10" y="684"/>
                  </a:lnTo>
                  <a:lnTo>
                    <a:pt x="9" y="715"/>
                  </a:lnTo>
                  <a:lnTo>
                    <a:pt x="8" y="747"/>
                  </a:lnTo>
                  <a:lnTo>
                    <a:pt x="2" y="815"/>
                  </a:lnTo>
                  <a:lnTo>
                    <a:pt x="1" y="849"/>
                  </a:lnTo>
                  <a:lnTo>
                    <a:pt x="0" y="883"/>
                  </a:lnTo>
                  <a:lnTo>
                    <a:pt x="0" y="917"/>
                  </a:lnTo>
                  <a:lnTo>
                    <a:pt x="2" y="949"/>
                  </a:lnTo>
                  <a:lnTo>
                    <a:pt x="8" y="981"/>
                  </a:lnTo>
                  <a:lnTo>
                    <a:pt x="12" y="996"/>
                  </a:lnTo>
                  <a:lnTo>
                    <a:pt x="16" y="1011"/>
                  </a:lnTo>
                  <a:lnTo>
                    <a:pt x="21" y="1025"/>
                  </a:lnTo>
                  <a:lnTo>
                    <a:pt x="27" y="1038"/>
                  </a:lnTo>
                  <a:lnTo>
                    <a:pt x="34" y="1051"/>
                  </a:lnTo>
                  <a:lnTo>
                    <a:pt x="43" y="1063"/>
                  </a:lnTo>
                  <a:lnTo>
                    <a:pt x="52" y="1075"/>
                  </a:lnTo>
                  <a:lnTo>
                    <a:pt x="63" y="1085"/>
                  </a:lnTo>
                  <a:lnTo>
                    <a:pt x="74" y="1094"/>
                  </a:lnTo>
                  <a:lnTo>
                    <a:pt x="88" y="1104"/>
                  </a:lnTo>
                  <a:lnTo>
                    <a:pt x="103" y="1111"/>
                  </a:lnTo>
                  <a:lnTo>
                    <a:pt x="119" y="1118"/>
                  </a:lnTo>
                  <a:lnTo>
                    <a:pt x="137" y="1123"/>
                  </a:lnTo>
                  <a:lnTo>
                    <a:pt x="156" y="1128"/>
                  </a:lnTo>
                  <a:lnTo>
                    <a:pt x="156" y="1128"/>
                  </a:lnTo>
                  <a:lnTo>
                    <a:pt x="176" y="1131"/>
                  </a:lnTo>
                  <a:lnTo>
                    <a:pt x="196" y="1134"/>
                  </a:lnTo>
                  <a:lnTo>
                    <a:pt x="237" y="1136"/>
                  </a:lnTo>
                  <a:lnTo>
                    <a:pt x="277" y="1136"/>
                  </a:lnTo>
                  <a:lnTo>
                    <a:pt x="316" y="1136"/>
                  </a:lnTo>
                  <a:lnTo>
                    <a:pt x="316" y="1136"/>
                  </a:lnTo>
                  <a:lnTo>
                    <a:pt x="353" y="1138"/>
                  </a:lnTo>
                  <a:lnTo>
                    <a:pt x="388" y="1142"/>
                  </a:lnTo>
                  <a:lnTo>
                    <a:pt x="425" y="1144"/>
                  </a:lnTo>
                  <a:lnTo>
                    <a:pt x="462" y="1148"/>
                  </a:lnTo>
                  <a:lnTo>
                    <a:pt x="462" y="1148"/>
                  </a:lnTo>
                  <a:lnTo>
                    <a:pt x="505" y="1151"/>
                  </a:lnTo>
                  <a:lnTo>
                    <a:pt x="549" y="1152"/>
                  </a:lnTo>
                  <a:lnTo>
                    <a:pt x="638" y="1155"/>
                  </a:lnTo>
                  <a:lnTo>
                    <a:pt x="683" y="1156"/>
                  </a:lnTo>
                  <a:lnTo>
                    <a:pt x="727" y="1157"/>
                  </a:lnTo>
                  <a:lnTo>
                    <a:pt x="770" y="1161"/>
                  </a:lnTo>
                  <a:lnTo>
                    <a:pt x="815" y="1166"/>
                  </a:lnTo>
                  <a:lnTo>
                    <a:pt x="815" y="1166"/>
                  </a:lnTo>
                  <a:lnTo>
                    <a:pt x="842" y="1169"/>
                  </a:lnTo>
                  <a:lnTo>
                    <a:pt x="872" y="1170"/>
                  </a:lnTo>
                  <a:lnTo>
                    <a:pt x="902" y="1169"/>
                  </a:lnTo>
                  <a:lnTo>
                    <a:pt x="930" y="1165"/>
                  </a:lnTo>
                  <a:lnTo>
                    <a:pt x="930" y="1165"/>
                  </a:lnTo>
                  <a:lnTo>
                    <a:pt x="948" y="1164"/>
                  </a:lnTo>
                  <a:lnTo>
                    <a:pt x="967" y="1162"/>
                  </a:lnTo>
                  <a:lnTo>
                    <a:pt x="1003" y="1161"/>
                  </a:lnTo>
                  <a:lnTo>
                    <a:pt x="1040" y="1160"/>
                  </a:lnTo>
                  <a:lnTo>
                    <a:pt x="1058" y="1159"/>
                  </a:lnTo>
                  <a:lnTo>
                    <a:pt x="1075" y="1155"/>
                  </a:lnTo>
                  <a:lnTo>
                    <a:pt x="1075" y="1155"/>
                  </a:lnTo>
                  <a:lnTo>
                    <a:pt x="1093" y="1149"/>
                  </a:lnTo>
                  <a:lnTo>
                    <a:pt x="1110" y="1143"/>
                  </a:lnTo>
                  <a:lnTo>
                    <a:pt x="1126" y="1134"/>
                  </a:lnTo>
                  <a:lnTo>
                    <a:pt x="1142" y="1123"/>
                  </a:lnTo>
                  <a:lnTo>
                    <a:pt x="1156" y="1111"/>
                  </a:lnTo>
                  <a:lnTo>
                    <a:pt x="1171" y="1098"/>
                  </a:lnTo>
                  <a:lnTo>
                    <a:pt x="1184" y="1085"/>
                  </a:lnTo>
                  <a:lnTo>
                    <a:pt x="1197" y="1071"/>
                  </a:lnTo>
                  <a:lnTo>
                    <a:pt x="1197" y="1071"/>
                  </a:lnTo>
                  <a:lnTo>
                    <a:pt x="1207" y="1057"/>
                  </a:lnTo>
                  <a:lnTo>
                    <a:pt x="1215" y="1042"/>
                  </a:lnTo>
                  <a:lnTo>
                    <a:pt x="1222" y="1028"/>
                  </a:lnTo>
                  <a:lnTo>
                    <a:pt x="1224" y="1013"/>
                  </a:lnTo>
                  <a:lnTo>
                    <a:pt x="1227" y="998"/>
                  </a:lnTo>
                  <a:lnTo>
                    <a:pt x="1228" y="982"/>
                  </a:lnTo>
                  <a:lnTo>
                    <a:pt x="1228" y="948"/>
                  </a:lnTo>
                  <a:lnTo>
                    <a:pt x="1228" y="948"/>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90" name="chenying0907 789"/>
            <p:cNvSpPr/>
            <p:nvPr/>
          </p:nvSpPr>
          <p:spPr bwMode="auto">
            <a:xfrm>
              <a:off x="2540001" y="3187700"/>
              <a:ext cx="14288" cy="381000"/>
            </a:xfrm>
            <a:custGeom>
              <a:avLst/>
              <a:gdLst/>
              <a:ahLst/>
              <a:cxnLst>
                <a:cxn ang="0">
                  <a:pos x="0" y="17"/>
                </a:cxn>
                <a:cxn ang="0">
                  <a:pos x="0" y="942"/>
                </a:cxn>
                <a:cxn ang="0">
                  <a:pos x="0" y="942"/>
                </a:cxn>
                <a:cxn ang="0">
                  <a:pos x="0" y="946"/>
                </a:cxn>
                <a:cxn ang="0">
                  <a:pos x="1" y="950"/>
                </a:cxn>
                <a:cxn ang="0">
                  <a:pos x="5" y="955"/>
                </a:cxn>
                <a:cxn ang="0">
                  <a:pos x="11" y="958"/>
                </a:cxn>
                <a:cxn ang="0">
                  <a:pos x="17" y="959"/>
                </a:cxn>
                <a:cxn ang="0">
                  <a:pos x="24" y="958"/>
                </a:cxn>
                <a:cxn ang="0">
                  <a:pos x="29" y="955"/>
                </a:cxn>
                <a:cxn ang="0">
                  <a:pos x="33" y="950"/>
                </a:cxn>
                <a:cxn ang="0">
                  <a:pos x="34" y="946"/>
                </a:cxn>
                <a:cxn ang="0">
                  <a:pos x="34" y="942"/>
                </a:cxn>
                <a:cxn ang="0">
                  <a:pos x="34" y="17"/>
                </a:cxn>
                <a:cxn ang="0">
                  <a:pos x="34" y="17"/>
                </a:cxn>
                <a:cxn ang="0">
                  <a:pos x="34" y="13"/>
                </a:cxn>
                <a:cxn ang="0">
                  <a:pos x="33" y="9"/>
                </a:cxn>
                <a:cxn ang="0">
                  <a:pos x="29" y="4"/>
                </a:cxn>
                <a:cxn ang="0">
                  <a:pos x="24" y="2"/>
                </a:cxn>
                <a:cxn ang="0">
                  <a:pos x="17" y="0"/>
                </a:cxn>
                <a:cxn ang="0">
                  <a:pos x="11" y="2"/>
                </a:cxn>
                <a:cxn ang="0">
                  <a:pos x="5" y="4"/>
                </a:cxn>
                <a:cxn ang="0">
                  <a:pos x="1" y="9"/>
                </a:cxn>
                <a:cxn ang="0">
                  <a:pos x="0" y="13"/>
                </a:cxn>
                <a:cxn ang="0">
                  <a:pos x="0" y="17"/>
                </a:cxn>
                <a:cxn ang="0">
                  <a:pos x="0" y="17"/>
                </a:cxn>
              </a:cxnLst>
              <a:rect l="0" t="0" r="r" b="b"/>
              <a:pathLst>
                <a:path w="34" h="959">
                  <a:moveTo>
                    <a:pt x="0" y="17"/>
                  </a:moveTo>
                  <a:lnTo>
                    <a:pt x="0" y="942"/>
                  </a:lnTo>
                  <a:lnTo>
                    <a:pt x="0" y="942"/>
                  </a:lnTo>
                  <a:lnTo>
                    <a:pt x="0" y="946"/>
                  </a:lnTo>
                  <a:lnTo>
                    <a:pt x="1" y="950"/>
                  </a:lnTo>
                  <a:lnTo>
                    <a:pt x="5" y="955"/>
                  </a:lnTo>
                  <a:lnTo>
                    <a:pt x="11" y="958"/>
                  </a:lnTo>
                  <a:lnTo>
                    <a:pt x="17" y="959"/>
                  </a:lnTo>
                  <a:lnTo>
                    <a:pt x="24" y="958"/>
                  </a:lnTo>
                  <a:lnTo>
                    <a:pt x="29" y="955"/>
                  </a:lnTo>
                  <a:lnTo>
                    <a:pt x="33" y="950"/>
                  </a:lnTo>
                  <a:lnTo>
                    <a:pt x="34" y="946"/>
                  </a:lnTo>
                  <a:lnTo>
                    <a:pt x="34" y="942"/>
                  </a:lnTo>
                  <a:lnTo>
                    <a:pt x="34" y="17"/>
                  </a:lnTo>
                  <a:lnTo>
                    <a:pt x="34" y="17"/>
                  </a:lnTo>
                  <a:lnTo>
                    <a:pt x="34" y="13"/>
                  </a:lnTo>
                  <a:lnTo>
                    <a:pt x="33" y="9"/>
                  </a:lnTo>
                  <a:lnTo>
                    <a:pt x="29" y="4"/>
                  </a:lnTo>
                  <a:lnTo>
                    <a:pt x="24" y="2"/>
                  </a:lnTo>
                  <a:lnTo>
                    <a:pt x="17" y="0"/>
                  </a:lnTo>
                  <a:lnTo>
                    <a:pt x="11" y="2"/>
                  </a:lnTo>
                  <a:lnTo>
                    <a:pt x="5" y="4"/>
                  </a:lnTo>
                  <a:lnTo>
                    <a:pt x="1" y="9"/>
                  </a:lnTo>
                  <a:lnTo>
                    <a:pt x="0" y="13"/>
                  </a:lnTo>
                  <a:lnTo>
                    <a:pt x="0" y="17"/>
                  </a:lnTo>
                  <a:lnTo>
                    <a:pt x="0" y="17"/>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91" name="chenying0907 790"/>
            <p:cNvSpPr>
              <a:spLocks noEditPoints="1"/>
            </p:cNvSpPr>
            <p:nvPr/>
          </p:nvSpPr>
          <p:spPr bwMode="auto">
            <a:xfrm>
              <a:off x="2105026" y="3662363"/>
              <a:ext cx="395288" cy="60325"/>
            </a:xfrm>
            <a:custGeom>
              <a:avLst/>
              <a:gdLst/>
              <a:ahLst/>
              <a:cxnLst>
                <a:cxn ang="0">
                  <a:pos x="986" y="64"/>
                </a:cxn>
                <a:cxn ang="0">
                  <a:pos x="982" y="47"/>
                </a:cxn>
                <a:cxn ang="0">
                  <a:pos x="974" y="35"/>
                </a:cxn>
                <a:cxn ang="0">
                  <a:pos x="961" y="31"/>
                </a:cxn>
                <a:cxn ang="0">
                  <a:pos x="937" y="29"/>
                </a:cxn>
                <a:cxn ang="0">
                  <a:pos x="875" y="23"/>
                </a:cxn>
                <a:cxn ang="0">
                  <a:pos x="828" y="20"/>
                </a:cxn>
                <a:cxn ang="0">
                  <a:pos x="651" y="18"/>
                </a:cxn>
                <a:cxn ang="0">
                  <a:pos x="275" y="10"/>
                </a:cxn>
                <a:cxn ang="0">
                  <a:pos x="29" y="0"/>
                </a:cxn>
                <a:cxn ang="0">
                  <a:pos x="18" y="1"/>
                </a:cxn>
                <a:cxn ang="0">
                  <a:pos x="7" y="9"/>
                </a:cxn>
                <a:cxn ang="0">
                  <a:pos x="1" y="22"/>
                </a:cxn>
                <a:cxn ang="0">
                  <a:pos x="0" y="73"/>
                </a:cxn>
                <a:cxn ang="0">
                  <a:pos x="7" y="101"/>
                </a:cxn>
                <a:cxn ang="0">
                  <a:pos x="13" y="107"/>
                </a:cxn>
                <a:cxn ang="0">
                  <a:pos x="34" y="115"/>
                </a:cxn>
                <a:cxn ang="0">
                  <a:pos x="82" y="116"/>
                </a:cxn>
                <a:cxn ang="0">
                  <a:pos x="166" y="127"/>
                </a:cxn>
                <a:cxn ang="0">
                  <a:pos x="314" y="140"/>
                </a:cxn>
                <a:cxn ang="0">
                  <a:pos x="390" y="141"/>
                </a:cxn>
                <a:cxn ang="0">
                  <a:pos x="596" y="145"/>
                </a:cxn>
                <a:cxn ang="0">
                  <a:pos x="701" y="152"/>
                </a:cxn>
                <a:cxn ang="0">
                  <a:pos x="954" y="152"/>
                </a:cxn>
                <a:cxn ang="0">
                  <a:pos x="964" y="150"/>
                </a:cxn>
                <a:cxn ang="0">
                  <a:pos x="971" y="144"/>
                </a:cxn>
                <a:cxn ang="0">
                  <a:pos x="984" y="141"/>
                </a:cxn>
                <a:cxn ang="0">
                  <a:pos x="993" y="132"/>
                </a:cxn>
                <a:cxn ang="0">
                  <a:pos x="995" y="122"/>
                </a:cxn>
                <a:cxn ang="0">
                  <a:pos x="989" y="76"/>
                </a:cxn>
                <a:cxn ang="0">
                  <a:pos x="651" y="106"/>
                </a:cxn>
                <a:cxn ang="0">
                  <a:pos x="477" y="99"/>
                </a:cxn>
                <a:cxn ang="0">
                  <a:pos x="339" y="95"/>
                </a:cxn>
                <a:cxn ang="0">
                  <a:pos x="201" y="86"/>
                </a:cxn>
                <a:cxn ang="0">
                  <a:pos x="112" y="73"/>
                </a:cxn>
                <a:cxn ang="0">
                  <a:pos x="63" y="68"/>
                </a:cxn>
                <a:cxn ang="0">
                  <a:pos x="48" y="69"/>
                </a:cxn>
                <a:cxn ang="0">
                  <a:pos x="47" y="47"/>
                </a:cxn>
                <a:cxn ang="0">
                  <a:pos x="158" y="51"/>
                </a:cxn>
                <a:cxn ang="0">
                  <a:pos x="433" y="56"/>
                </a:cxn>
                <a:cxn ang="0">
                  <a:pos x="547" y="61"/>
                </a:cxn>
                <a:cxn ang="0">
                  <a:pos x="725" y="65"/>
                </a:cxn>
                <a:cxn ang="0">
                  <a:pos x="782" y="67"/>
                </a:cxn>
                <a:cxn ang="0">
                  <a:pos x="840" y="68"/>
                </a:cxn>
                <a:cxn ang="0">
                  <a:pos x="917" y="71"/>
                </a:cxn>
                <a:cxn ang="0">
                  <a:pos x="943" y="76"/>
                </a:cxn>
                <a:cxn ang="0">
                  <a:pos x="948" y="106"/>
                </a:cxn>
              </a:cxnLst>
              <a:rect l="0" t="0" r="r" b="b"/>
              <a:pathLst>
                <a:path w="995" h="153">
                  <a:moveTo>
                    <a:pt x="989" y="76"/>
                  </a:moveTo>
                  <a:lnTo>
                    <a:pt x="989" y="76"/>
                  </a:lnTo>
                  <a:lnTo>
                    <a:pt x="986" y="64"/>
                  </a:lnTo>
                  <a:lnTo>
                    <a:pt x="984" y="52"/>
                  </a:lnTo>
                  <a:lnTo>
                    <a:pt x="984" y="52"/>
                  </a:lnTo>
                  <a:lnTo>
                    <a:pt x="982" y="47"/>
                  </a:lnTo>
                  <a:lnTo>
                    <a:pt x="981" y="42"/>
                  </a:lnTo>
                  <a:lnTo>
                    <a:pt x="978" y="38"/>
                  </a:lnTo>
                  <a:lnTo>
                    <a:pt x="974" y="35"/>
                  </a:lnTo>
                  <a:lnTo>
                    <a:pt x="971" y="33"/>
                  </a:lnTo>
                  <a:lnTo>
                    <a:pt x="965" y="31"/>
                  </a:lnTo>
                  <a:lnTo>
                    <a:pt x="961" y="31"/>
                  </a:lnTo>
                  <a:lnTo>
                    <a:pt x="956" y="31"/>
                  </a:lnTo>
                  <a:lnTo>
                    <a:pt x="956" y="31"/>
                  </a:lnTo>
                  <a:lnTo>
                    <a:pt x="937" y="29"/>
                  </a:lnTo>
                  <a:lnTo>
                    <a:pt x="916" y="26"/>
                  </a:lnTo>
                  <a:lnTo>
                    <a:pt x="896" y="26"/>
                  </a:lnTo>
                  <a:lnTo>
                    <a:pt x="875" y="23"/>
                  </a:lnTo>
                  <a:lnTo>
                    <a:pt x="875" y="23"/>
                  </a:lnTo>
                  <a:lnTo>
                    <a:pt x="853" y="21"/>
                  </a:lnTo>
                  <a:lnTo>
                    <a:pt x="828" y="20"/>
                  </a:lnTo>
                  <a:lnTo>
                    <a:pt x="781" y="20"/>
                  </a:lnTo>
                  <a:lnTo>
                    <a:pt x="781" y="20"/>
                  </a:lnTo>
                  <a:lnTo>
                    <a:pt x="651" y="18"/>
                  </a:lnTo>
                  <a:lnTo>
                    <a:pt x="522" y="14"/>
                  </a:lnTo>
                  <a:lnTo>
                    <a:pt x="522" y="14"/>
                  </a:lnTo>
                  <a:lnTo>
                    <a:pt x="275" y="10"/>
                  </a:lnTo>
                  <a:lnTo>
                    <a:pt x="152" y="6"/>
                  </a:lnTo>
                  <a:lnTo>
                    <a:pt x="90" y="4"/>
                  </a:lnTo>
                  <a:lnTo>
                    <a:pt x="29" y="0"/>
                  </a:lnTo>
                  <a:lnTo>
                    <a:pt x="29" y="0"/>
                  </a:lnTo>
                  <a:lnTo>
                    <a:pt x="22" y="0"/>
                  </a:lnTo>
                  <a:lnTo>
                    <a:pt x="18" y="1"/>
                  </a:lnTo>
                  <a:lnTo>
                    <a:pt x="18" y="1"/>
                  </a:lnTo>
                  <a:lnTo>
                    <a:pt x="12" y="4"/>
                  </a:lnTo>
                  <a:lnTo>
                    <a:pt x="7" y="9"/>
                  </a:lnTo>
                  <a:lnTo>
                    <a:pt x="3" y="14"/>
                  </a:lnTo>
                  <a:lnTo>
                    <a:pt x="1" y="22"/>
                  </a:lnTo>
                  <a:lnTo>
                    <a:pt x="1" y="22"/>
                  </a:lnTo>
                  <a:lnTo>
                    <a:pt x="1" y="42"/>
                  </a:lnTo>
                  <a:lnTo>
                    <a:pt x="0" y="63"/>
                  </a:lnTo>
                  <a:lnTo>
                    <a:pt x="0" y="73"/>
                  </a:lnTo>
                  <a:lnTo>
                    <a:pt x="1" y="82"/>
                  </a:lnTo>
                  <a:lnTo>
                    <a:pt x="3" y="93"/>
                  </a:lnTo>
                  <a:lnTo>
                    <a:pt x="7" y="101"/>
                  </a:lnTo>
                  <a:lnTo>
                    <a:pt x="7" y="101"/>
                  </a:lnTo>
                  <a:lnTo>
                    <a:pt x="9" y="105"/>
                  </a:lnTo>
                  <a:lnTo>
                    <a:pt x="13" y="107"/>
                  </a:lnTo>
                  <a:lnTo>
                    <a:pt x="17" y="110"/>
                  </a:lnTo>
                  <a:lnTo>
                    <a:pt x="22" y="112"/>
                  </a:lnTo>
                  <a:lnTo>
                    <a:pt x="34" y="115"/>
                  </a:lnTo>
                  <a:lnTo>
                    <a:pt x="46" y="116"/>
                  </a:lnTo>
                  <a:lnTo>
                    <a:pt x="71" y="116"/>
                  </a:lnTo>
                  <a:lnTo>
                    <a:pt x="82" y="116"/>
                  </a:lnTo>
                  <a:lnTo>
                    <a:pt x="90" y="118"/>
                  </a:lnTo>
                  <a:lnTo>
                    <a:pt x="90" y="118"/>
                  </a:lnTo>
                  <a:lnTo>
                    <a:pt x="166" y="127"/>
                  </a:lnTo>
                  <a:lnTo>
                    <a:pt x="239" y="135"/>
                  </a:lnTo>
                  <a:lnTo>
                    <a:pt x="277" y="137"/>
                  </a:lnTo>
                  <a:lnTo>
                    <a:pt x="314" y="140"/>
                  </a:lnTo>
                  <a:lnTo>
                    <a:pt x="352" y="141"/>
                  </a:lnTo>
                  <a:lnTo>
                    <a:pt x="390" y="141"/>
                  </a:lnTo>
                  <a:lnTo>
                    <a:pt x="390" y="141"/>
                  </a:lnTo>
                  <a:lnTo>
                    <a:pt x="458" y="141"/>
                  </a:lnTo>
                  <a:lnTo>
                    <a:pt x="527" y="142"/>
                  </a:lnTo>
                  <a:lnTo>
                    <a:pt x="596" y="145"/>
                  </a:lnTo>
                  <a:lnTo>
                    <a:pt x="666" y="149"/>
                  </a:lnTo>
                  <a:lnTo>
                    <a:pt x="666" y="149"/>
                  </a:lnTo>
                  <a:lnTo>
                    <a:pt x="701" y="152"/>
                  </a:lnTo>
                  <a:lnTo>
                    <a:pt x="738" y="153"/>
                  </a:lnTo>
                  <a:lnTo>
                    <a:pt x="810" y="153"/>
                  </a:lnTo>
                  <a:lnTo>
                    <a:pt x="954" y="152"/>
                  </a:lnTo>
                  <a:lnTo>
                    <a:pt x="954" y="152"/>
                  </a:lnTo>
                  <a:lnTo>
                    <a:pt x="959" y="152"/>
                  </a:lnTo>
                  <a:lnTo>
                    <a:pt x="964" y="150"/>
                  </a:lnTo>
                  <a:lnTo>
                    <a:pt x="968" y="146"/>
                  </a:lnTo>
                  <a:lnTo>
                    <a:pt x="971" y="144"/>
                  </a:lnTo>
                  <a:lnTo>
                    <a:pt x="971" y="144"/>
                  </a:lnTo>
                  <a:lnTo>
                    <a:pt x="976" y="144"/>
                  </a:lnTo>
                  <a:lnTo>
                    <a:pt x="980" y="142"/>
                  </a:lnTo>
                  <a:lnTo>
                    <a:pt x="984" y="141"/>
                  </a:lnTo>
                  <a:lnTo>
                    <a:pt x="988" y="139"/>
                  </a:lnTo>
                  <a:lnTo>
                    <a:pt x="991" y="136"/>
                  </a:lnTo>
                  <a:lnTo>
                    <a:pt x="993" y="132"/>
                  </a:lnTo>
                  <a:lnTo>
                    <a:pt x="995" y="127"/>
                  </a:lnTo>
                  <a:lnTo>
                    <a:pt x="995" y="122"/>
                  </a:lnTo>
                  <a:lnTo>
                    <a:pt x="995" y="122"/>
                  </a:lnTo>
                  <a:lnTo>
                    <a:pt x="993" y="99"/>
                  </a:lnTo>
                  <a:lnTo>
                    <a:pt x="989" y="76"/>
                  </a:lnTo>
                  <a:lnTo>
                    <a:pt x="989" y="76"/>
                  </a:lnTo>
                  <a:close/>
                  <a:moveTo>
                    <a:pt x="710" y="106"/>
                  </a:moveTo>
                  <a:lnTo>
                    <a:pt x="710" y="106"/>
                  </a:lnTo>
                  <a:lnTo>
                    <a:pt x="651" y="106"/>
                  </a:lnTo>
                  <a:lnTo>
                    <a:pt x="594" y="103"/>
                  </a:lnTo>
                  <a:lnTo>
                    <a:pt x="535" y="101"/>
                  </a:lnTo>
                  <a:lnTo>
                    <a:pt x="477" y="99"/>
                  </a:lnTo>
                  <a:lnTo>
                    <a:pt x="477" y="99"/>
                  </a:lnTo>
                  <a:lnTo>
                    <a:pt x="408" y="97"/>
                  </a:lnTo>
                  <a:lnTo>
                    <a:pt x="339" y="95"/>
                  </a:lnTo>
                  <a:lnTo>
                    <a:pt x="271" y="91"/>
                  </a:lnTo>
                  <a:lnTo>
                    <a:pt x="201" y="86"/>
                  </a:lnTo>
                  <a:lnTo>
                    <a:pt x="201" y="86"/>
                  </a:lnTo>
                  <a:lnTo>
                    <a:pt x="171" y="82"/>
                  </a:lnTo>
                  <a:lnTo>
                    <a:pt x="141" y="77"/>
                  </a:lnTo>
                  <a:lnTo>
                    <a:pt x="112" y="73"/>
                  </a:lnTo>
                  <a:lnTo>
                    <a:pt x="82" y="71"/>
                  </a:lnTo>
                  <a:lnTo>
                    <a:pt x="82" y="71"/>
                  </a:lnTo>
                  <a:lnTo>
                    <a:pt x="63" y="68"/>
                  </a:lnTo>
                  <a:lnTo>
                    <a:pt x="58" y="68"/>
                  </a:lnTo>
                  <a:lnTo>
                    <a:pt x="52" y="68"/>
                  </a:lnTo>
                  <a:lnTo>
                    <a:pt x="48" y="69"/>
                  </a:lnTo>
                  <a:lnTo>
                    <a:pt x="47" y="72"/>
                  </a:lnTo>
                  <a:lnTo>
                    <a:pt x="47" y="72"/>
                  </a:lnTo>
                  <a:lnTo>
                    <a:pt x="47" y="47"/>
                  </a:lnTo>
                  <a:lnTo>
                    <a:pt x="47" y="47"/>
                  </a:lnTo>
                  <a:lnTo>
                    <a:pt x="102" y="50"/>
                  </a:lnTo>
                  <a:lnTo>
                    <a:pt x="158" y="51"/>
                  </a:lnTo>
                  <a:lnTo>
                    <a:pt x="268" y="52"/>
                  </a:lnTo>
                  <a:lnTo>
                    <a:pt x="378" y="55"/>
                  </a:lnTo>
                  <a:lnTo>
                    <a:pt x="433" y="56"/>
                  </a:lnTo>
                  <a:lnTo>
                    <a:pt x="488" y="59"/>
                  </a:lnTo>
                  <a:lnTo>
                    <a:pt x="488" y="59"/>
                  </a:lnTo>
                  <a:lnTo>
                    <a:pt x="547" y="61"/>
                  </a:lnTo>
                  <a:lnTo>
                    <a:pt x="607" y="64"/>
                  </a:lnTo>
                  <a:lnTo>
                    <a:pt x="666" y="65"/>
                  </a:lnTo>
                  <a:lnTo>
                    <a:pt x="725" y="65"/>
                  </a:lnTo>
                  <a:lnTo>
                    <a:pt x="725" y="65"/>
                  </a:lnTo>
                  <a:lnTo>
                    <a:pt x="753" y="65"/>
                  </a:lnTo>
                  <a:lnTo>
                    <a:pt x="782" y="67"/>
                  </a:lnTo>
                  <a:lnTo>
                    <a:pt x="811" y="68"/>
                  </a:lnTo>
                  <a:lnTo>
                    <a:pt x="840" y="68"/>
                  </a:lnTo>
                  <a:lnTo>
                    <a:pt x="840" y="68"/>
                  </a:lnTo>
                  <a:lnTo>
                    <a:pt x="863" y="68"/>
                  </a:lnTo>
                  <a:lnTo>
                    <a:pt x="889" y="69"/>
                  </a:lnTo>
                  <a:lnTo>
                    <a:pt x="917" y="71"/>
                  </a:lnTo>
                  <a:lnTo>
                    <a:pt x="930" y="73"/>
                  </a:lnTo>
                  <a:lnTo>
                    <a:pt x="943" y="76"/>
                  </a:lnTo>
                  <a:lnTo>
                    <a:pt x="943" y="76"/>
                  </a:lnTo>
                  <a:lnTo>
                    <a:pt x="943" y="81"/>
                  </a:lnTo>
                  <a:lnTo>
                    <a:pt x="943" y="81"/>
                  </a:lnTo>
                  <a:lnTo>
                    <a:pt x="948" y="106"/>
                  </a:lnTo>
                  <a:lnTo>
                    <a:pt x="710" y="106"/>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grpSp>
      <p:sp>
        <p:nvSpPr>
          <p:cNvPr id="92" name="文本框 91"/>
          <p:cNvSpPr txBox="1"/>
          <p:nvPr/>
        </p:nvSpPr>
        <p:spPr>
          <a:xfrm>
            <a:off x="6272734" y="2390291"/>
            <a:ext cx="2619746" cy="1449628"/>
          </a:xfrm>
          <a:prstGeom prst="rect">
            <a:avLst/>
          </a:prstGeom>
          <a:noFill/>
        </p:spPr>
        <p:txBody>
          <a:bodyPr wrap="square" lIns="68580" tIns="34290" rIns="68580" bIns="34290" rtlCol="0">
            <a:spAutoFit/>
          </a:bodyPr>
          <a:lstStyle/>
          <a:p>
            <a:pPr indent="-342900">
              <a:lnSpc>
                <a:spcPct val="130000"/>
              </a:lnSpc>
              <a:spcBef>
                <a:spcPct val="0"/>
              </a:spcBef>
              <a:buFont typeface="Wingdings" panose="05000000000000000000" pitchFamily="2" charset="2"/>
              <a:buChar char="n"/>
            </a:pPr>
            <a:r>
              <a:rPr lang="en-US" altLang="zh-CN" sz="2000" kern="0" dirty="0">
                <a:solidFill>
                  <a:srgbClr val="022F4E"/>
                </a:solidFill>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pitchFamily="34" charset="-122"/>
              </a:rPr>
              <a:t>Enabling </a:t>
            </a:r>
            <a:endParaRPr lang="en-US" altLang="zh-CN" sz="2000" kern="0" dirty="0">
              <a:solidFill>
                <a:srgbClr val="022F4E"/>
              </a:solidFill>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pitchFamily="34" charset="-122"/>
            </a:endParaRPr>
          </a:p>
          <a:p>
            <a:pPr indent="-342900">
              <a:lnSpc>
                <a:spcPct val="130000"/>
              </a:lnSpc>
              <a:spcBef>
                <a:spcPct val="0"/>
              </a:spcBef>
              <a:buFont typeface="Wingdings" panose="05000000000000000000" pitchFamily="2" charset="2"/>
              <a:buChar char="n"/>
            </a:pPr>
            <a:r>
              <a:rPr lang="en-US" altLang="zh-CN" sz="2000" kern="0" dirty="0">
                <a:solidFill>
                  <a:srgbClr val="022F4E"/>
                </a:solidFill>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pitchFamily="34" charset="-122"/>
              </a:rPr>
              <a:t>The production tasks</a:t>
            </a:r>
            <a:endParaRPr lang="en-US" altLang="zh-CN" sz="2000" kern="0" dirty="0">
              <a:solidFill>
                <a:srgbClr val="022F4E"/>
              </a:solidFill>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pitchFamily="34" charset="-122"/>
            </a:endParaRPr>
          </a:p>
          <a:p>
            <a:pPr indent="-342900">
              <a:lnSpc>
                <a:spcPct val="130000"/>
              </a:lnSpc>
              <a:spcBef>
                <a:spcPct val="0"/>
              </a:spcBef>
              <a:buFont typeface="Wingdings" panose="05000000000000000000" pitchFamily="2" charset="2"/>
              <a:buChar char="n"/>
            </a:pPr>
            <a:r>
              <a:rPr lang="en-US" altLang="zh-CN" sz="2000" kern="0" dirty="0" smtClean="0">
                <a:solidFill>
                  <a:srgbClr val="022F4E"/>
                </a:solidFill>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pitchFamily="34" charset="-122"/>
              </a:rPr>
              <a:t>Assessments </a:t>
            </a:r>
            <a:endParaRPr lang="zh-CN" altLang="en-US" sz="2000" kern="0" dirty="0">
              <a:solidFill>
                <a:srgbClr val="022F4E"/>
              </a:solidFill>
              <a:latin typeface="Times New Roman" panose="02020603050405020304" pitchFamily="18" charset="0"/>
              <a:ea typeface="宋体" panose="02010600030101010101" pitchFamily="2" charset="-122"/>
              <a:cs typeface="Times New Roman" panose="02020603050405020304" pitchFamily="18" charset="0"/>
              <a:sym typeface="微软雅黑" panose="020B0503020204020204" pitchFamily="34" charset="-122"/>
            </a:endParaRPr>
          </a:p>
          <a:p>
            <a:pPr algn="r">
              <a:lnSpc>
                <a:spcPct val="130000"/>
              </a:lnSpc>
              <a:spcBef>
                <a:spcPct val="0"/>
              </a:spcBef>
              <a:buNone/>
            </a:pPr>
            <a:endParaRPr lang="zh-CN" altLang="en-US" sz="900" dirty="0">
              <a:solidFill>
                <a:schemeClr val="tx1">
                  <a:lumMod val="50000"/>
                  <a:lumOff val="50000"/>
                </a:schemeClr>
              </a:solidFill>
              <a:latin typeface="方正清刻本悦宋简体" panose="02000000000000000000" pitchFamily="2" charset="-122"/>
              <a:ea typeface="方正清刻本悦宋简体" panose="02000000000000000000" pitchFamily="2" charset="-122"/>
              <a:sym typeface="微软雅黑" panose="020B0503020204020204" pitchFamily="34" charset="-122"/>
            </a:endParaRPr>
          </a:p>
        </p:txBody>
      </p:sp>
    </p:spTree>
    <p:custDataLst>
      <p:tags r:id="rId2"/>
    </p:custData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ppt_x"/>
                                          </p:val>
                                        </p:tav>
                                        <p:tav tm="100000">
                                          <p:val>
                                            <p:strVal val="#ppt_x"/>
                                          </p:val>
                                        </p:tav>
                                      </p:tavLst>
                                    </p:anim>
                                    <p:anim calcmode="lin" valueType="num">
                                      <p:cBhvr additive="base">
                                        <p:cTn id="3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additive="base">
                                        <p:cTn id="35" dur="500" fill="hold"/>
                                        <p:tgtEl>
                                          <p:spTgt spid="17"/>
                                        </p:tgtEl>
                                        <p:attrNameLst>
                                          <p:attrName>ppt_x</p:attrName>
                                        </p:attrNameLst>
                                      </p:cBhvr>
                                      <p:tavLst>
                                        <p:tav tm="0">
                                          <p:val>
                                            <p:strVal val="#ppt_x"/>
                                          </p:val>
                                        </p:tav>
                                        <p:tav tm="100000">
                                          <p:val>
                                            <p:strVal val="#ppt_x"/>
                                          </p:val>
                                        </p:tav>
                                      </p:tavLst>
                                    </p:anim>
                                    <p:anim calcmode="lin" valueType="num">
                                      <p:cBhvr additive="base">
                                        <p:cTn id="36" dur="500" fill="hold"/>
                                        <p:tgtEl>
                                          <p:spTgt spid="1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additive="base">
                                        <p:cTn id="39" dur="500" fill="hold"/>
                                        <p:tgtEl>
                                          <p:spTgt spid="15"/>
                                        </p:tgtEl>
                                        <p:attrNameLst>
                                          <p:attrName>ppt_x</p:attrName>
                                        </p:attrNameLst>
                                      </p:cBhvr>
                                      <p:tavLst>
                                        <p:tav tm="0">
                                          <p:val>
                                            <p:strVal val="#ppt_x"/>
                                          </p:val>
                                        </p:tav>
                                        <p:tav tm="100000">
                                          <p:val>
                                            <p:strVal val="#ppt_x"/>
                                          </p:val>
                                        </p:tav>
                                      </p:tavLst>
                                    </p:anim>
                                    <p:anim calcmode="lin" valueType="num">
                                      <p:cBhvr additive="base">
                                        <p:cTn id="40" dur="500" fill="hold"/>
                                        <p:tgtEl>
                                          <p:spTgt spid="1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fill="hold"/>
                                        <p:tgtEl>
                                          <p:spTgt spid="16"/>
                                        </p:tgtEl>
                                        <p:attrNameLst>
                                          <p:attrName>ppt_x</p:attrName>
                                        </p:attrNameLst>
                                      </p:cBhvr>
                                      <p:tavLst>
                                        <p:tav tm="0">
                                          <p:val>
                                            <p:strVal val="#ppt_x"/>
                                          </p:val>
                                        </p:tav>
                                        <p:tav tm="100000">
                                          <p:val>
                                            <p:strVal val="#ppt_x"/>
                                          </p:val>
                                        </p:tav>
                                      </p:tavLst>
                                    </p:anim>
                                    <p:anim calcmode="lin" valueType="num">
                                      <p:cBhvr additive="base">
                                        <p:cTn id="50" dur="500" fill="hold"/>
                                        <p:tgtEl>
                                          <p:spTgt spid="16"/>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92"/>
                                        </p:tgtEl>
                                        <p:attrNameLst>
                                          <p:attrName>style.visibility</p:attrName>
                                        </p:attrNameLst>
                                      </p:cBhvr>
                                      <p:to>
                                        <p:strVal val="visible"/>
                                      </p:to>
                                    </p:set>
                                    <p:anim calcmode="lin" valueType="num">
                                      <p:cBhvr additive="base">
                                        <p:cTn id="53" dur="500" fill="hold"/>
                                        <p:tgtEl>
                                          <p:spTgt spid="92"/>
                                        </p:tgtEl>
                                        <p:attrNameLst>
                                          <p:attrName>ppt_x</p:attrName>
                                        </p:attrNameLst>
                                      </p:cBhvr>
                                      <p:tavLst>
                                        <p:tav tm="0">
                                          <p:val>
                                            <p:strVal val="#ppt_x"/>
                                          </p:val>
                                        </p:tav>
                                        <p:tav tm="100000">
                                          <p:val>
                                            <p:strVal val="#ppt_x"/>
                                          </p:val>
                                        </p:tav>
                                      </p:tavLst>
                                    </p:anim>
                                    <p:anim calcmode="lin" valueType="num">
                                      <p:cBhvr additive="base">
                                        <p:cTn id="54" dur="500" fill="hold"/>
                                        <p:tgtEl>
                                          <p:spTgt spid="9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p:bldP spid="10" grpId="0"/>
      <p:bldP spid="11" grpId="0" animBg="1"/>
      <p:bldP spid="14" grpId="0" animBg="1"/>
      <p:bldP spid="15" grpId="0"/>
      <p:bldP spid="16" grpId="0"/>
      <p:bldP spid="92" grpId="0"/>
    </p:bldLst>
  </p:timing>
</p:sld>
</file>

<file path=ppt/tags/tag1.xml><?xml version="1.0" encoding="utf-8"?>
<p:tagLst xmlns:p="http://schemas.openxmlformats.org/presentationml/2006/main">
  <p:tag name="PA" val="v5.2.4"/>
</p:tagLst>
</file>

<file path=ppt/tags/tag10.xml><?xml version="1.0" encoding="utf-8"?>
<p:tagLst xmlns:p="http://schemas.openxmlformats.org/presentationml/2006/main">
  <p:tag name="TIMING" val="|1.2|7|11"/>
</p:tagLst>
</file>

<file path=ppt/tags/tag11.xml><?xml version="1.0" encoding="utf-8"?>
<p:tagLst xmlns:p="http://schemas.openxmlformats.org/presentationml/2006/main">
  <p:tag name="PA" val="v3.0.0"/>
</p:tagLst>
</file>

<file path=ppt/tags/tag12.xml><?xml version="1.0" encoding="utf-8"?>
<p:tagLst xmlns:p="http://schemas.openxmlformats.org/presentationml/2006/main">
  <p:tag name="TIMING" val="|1.5|2.3"/>
</p:tagLst>
</file>

<file path=ppt/tags/tag13.xml><?xml version="1.0" encoding="utf-8"?>
<p:tagLst xmlns:p="http://schemas.openxmlformats.org/presentationml/2006/main">
  <p:tag name="TIMING" val="|0.7|0.8"/>
</p:tagLst>
</file>

<file path=ppt/tags/tag14.xml><?xml version="1.0" encoding="utf-8"?>
<p:tagLst xmlns:p="http://schemas.openxmlformats.org/presentationml/2006/main">
  <p:tag name="PA" val="v3.0.0"/>
</p:tagLst>
</file>

<file path=ppt/tags/tag15.xml><?xml version="1.0" encoding="utf-8"?>
<p:tagLst xmlns:p="http://schemas.openxmlformats.org/presentationml/2006/main">
  <p:tag name="TIMING" val="|0.4|7.1|0.9|7.2"/>
</p:tagLst>
</file>

<file path=ppt/tags/tag16.xml><?xml version="1.0" encoding="utf-8"?>
<p:tagLst xmlns:p="http://schemas.openxmlformats.org/presentationml/2006/main">
  <p:tag name="TIMING" val="|0.1|10.2|29.8|0.9"/>
</p:tagLst>
</file>

<file path=ppt/tags/tag17.xml><?xml version="1.0" encoding="utf-8"?>
<p:tagLst xmlns:p="http://schemas.openxmlformats.org/presentationml/2006/main">
  <p:tag name="TIMING" val="|1.4|2.2|1.3"/>
</p:tagLst>
</file>

<file path=ppt/tags/tag18.xml><?xml version="1.0" encoding="utf-8"?>
<p:tagLst xmlns:p="http://schemas.openxmlformats.org/presentationml/2006/main">
  <p:tag name="PA" val="v3.0.0"/>
</p:tagLst>
</file>

<file path=ppt/tags/tag19.xml><?xml version="1.0" encoding="utf-8"?>
<p:tagLst xmlns:p="http://schemas.openxmlformats.org/presentationml/2006/main">
  <p:tag name="TIMING" val="|2.3|0.9"/>
</p:tagLst>
</file>

<file path=ppt/tags/tag2.xml><?xml version="1.0" encoding="utf-8"?>
<p:tagLst xmlns:p="http://schemas.openxmlformats.org/presentationml/2006/main">
  <p:tag name="PA" val="v5.2.4"/>
</p:tagLst>
</file>

<file path=ppt/tags/tag20.xml><?xml version="1.0" encoding="utf-8"?>
<p:tagLst xmlns:p="http://schemas.openxmlformats.org/presentationml/2006/main">
  <p:tag name="TIMING" val="|0.4|0.6"/>
</p:tagLst>
</file>

<file path=ppt/tags/tag21.xml><?xml version="1.0" encoding="utf-8"?>
<p:tagLst xmlns:p="http://schemas.openxmlformats.org/presentationml/2006/main">
  <p:tag name="TIMING" val="|0.2|0.5|7.7|5.8"/>
</p:tagLst>
</file>

<file path=ppt/tags/tag22.xml><?xml version="1.0" encoding="utf-8"?>
<p:tagLst xmlns:p="http://schemas.openxmlformats.org/presentationml/2006/main">
  <p:tag name="PA" val="v5.2.4"/>
</p:tagLst>
</file>

<file path=ppt/tags/tag23.xml><?xml version="1.0" encoding="utf-8"?>
<p:tagLst xmlns:p="http://schemas.openxmlformats.org/presentationml/2006/main">
  <p:tag name="PA" val="v3.0.0"/>
</p:tagLst>
</file>

<file path=ppt/tags/tag3.xml><?xml version="1.0" encoding="utf-8"?>
<p:tagLst xmlns:p="http://schemas.openxmlformats.org/presentationml/2006/main">
  <p:tag name="PA" val="v5.2.4"/>
</p:tagLst>
</file>

<file path=ppt/tags/tag4.xml><?xml version="1.0" encoding="utf-8"?>
<p:tagLst xmlns:p="http://schemas.openxmlformats.org/presentationml/2006/main">
  <p:tag name="PA" val="v5.2.4"/>
</p:tagLst>
</file>

<file path=ppt/tags/tag5.xml><?xml version="1.0" encoding="utf-8"?>
<p:tagLst xmlns:p="http://schemas.openxmlformats.org/presentationml/2006/main">
  <p:tag name="PA" val="v5.2.4"/>
</p:tagLst>
</file>

<file path=ppt/tags/tag6.xml><?xml version="1.0" encoding="utf-8"?>
<p:tagLst xmlns:p="http://schemas.openxmlformats.org/presentationml/2006/main">
  <p:tag name="TIMING" val="|0.3|1"/>
</p:tagLst>
</file>

<file path=ppt/tags/tag7.xml><?xml version="1.0" encoding="utf-8"?>
<p:tagLst xmlns:p="http://schemas.openxmlformats.org/presentationml/2006/main">
  <p:tag name="TIMING" val="|0.1|2.9|0.7|0.9|1.3"/>
</p:tagLst>
</file>

<file path=ppt/tags/tag8.xml><?xml version="1.0" encoding="utf-8"?>
<p:tagLst xmlns:p="http://schemas.openxmlformats.org/presentationml/2006/main">
  <p:tag name="PA" val="v3.0.0"/>
</p:tagLst>
</file>

<file path=ppt/tags/tag9.xml><?xml version="1.0" encoding="utf-8"?>
<p:tagLst xmlns:p="http://schemas.openxmlformats.org/presentationml/2006/main">
  <p:tag name="TIMING" val="|1|1.9|5.7|7.1|4.1"/>
</p:tagLst>
</file>

<file path=ppt/theme/theme1.xml><?xml version="1.0" encoding="utf-8"?>
<a:theme xmlns:a="http://schemas.openxmlformats.org/drawingml/2006/main" name="Office 主题">
  <a:themeElements>
    <a:clrScheme name="自定义 497">
      <a:dk1>
        <a:sysClr val="windowText" lastClr="000000"/>
      </a:dk1>
      <a:lt1>
        <a:sysClr val="window" lastClr="FFFFFF"/>
      </a:lt1>
      <a:dk2>
        <a:srgbClr val="5A6378"/>
      </a:dk2>
      <a:lt2>
        <a:srgbClr val="D4D4D6"/>
      </a:lt2>
      <a:accent1>
        <a:srgbClr val="4A67AA"/>
      </a:accent1>
      <a:accent2>
        <a:srgbClr val="4A67AA"/>
      </a:accent2>
      <a:accent3>
        <a:srgbClr val="4A67AA"/>
      </a:accent3>
      <a:accent4>
        <a:srgbClr val="4A67AA"/>
      </a:accent4>
      <a:accent5>
        <a:srgbClr val="4A67AA"/>
      </a:accent5>
      <a:accent6>
        <a:srgbClr val="4A67AA"/>
      </a:accent6>
      <a:hlink>
        <a:srgbClr val="168BBA"/>
      </a:hlink>
      <a:folHlink>
        <a:srgbClr val="68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5349</Words>
  <Application>WPS 演示</Application>
  <PresentationFormat>自定义</PresentationFormat>
  <Paragraphs>473</Paragraphs>
  <Slides>29</Slides>
  <Notes>18</Notes>
  <HiddenSlides>0</HiddenSlides>
  <MMClips>1</MMClips>
  <ScaleCrop>false</ScaleCrop>
  <HeadingPairs>
    <vt:vector size="6" baseType="variant">
      <vt:variant>
        <vt:lpstr>已用的字体</vt:lpstr>
      </vt:variant>
      <vt:variant>
        <vt:i4>17</vt:i4>
      </vt:variant>
      <vt:variant>
        <vt:lpstr>主题</vt:lpstr>
      </vt:variant>
      <vt:variant>
        <vt:i4>3</vt:i4>
      </vt:variant>
      <vt:variant>
        <vt:lpstr>幻灯片标题</vt:lpstr>
      </vt:variant>
      <vt:variant>
        <vt:i4>29</vt:i4>
      </vt:variant>
    </vt:vector>
  </HeadingPairs>
  <TitlesOfParts>
    <vt:vector size="49" baseType="lpstr">
      <vt:lpstr>Arial</vt:lpstr>
      <vt:lpstr>宋体</vt:lpstr>
      <vt:lpstr>Wingdings</vt:lpstr>
      <vt:lpstr>Times New Roman</vt:lpstr>
      <vt:lpstr>微软雅黑</vt:lpstr>
      <vt:lpstr>方正粗黑宋简体</vt:lpstr>
      <vt:lpstr>方正卡通简体</vt:lpstr>
      <vt:lpstr>华文细黑</vt:lpstr>
      <vt:lpstr>Calibri</vt:lpstr>
      <vt:lpstr>方正静蕾简体</vt:lpstr>
      <vt:lpstr>方正清刻本悦宋简体</vt:lpstr>
      <vt:lpstr>DFPShaoNvW5-GB</vt:lpstr>
      <vt:lpstr>Arial Unicode MS</vt:lpstr>
      <vt:lpstr>Bradley Hand ITC</vt:lpstr>
      <vt:lpstr>叶根友小京楷简体</vt:lpstr>
      <vt:lpstr>等线</vt:lpstr>
      <vt:lpstr>Impact</vt:lpstr>
      <vt:lpstr>Office 主题</vt:lpstr>
      <vt:lpstr>1_自定义设计方案</vt:lpstr>
      <vt:lpstr>自定义设计方案</vt:lpstr>
      <vt:lpstr>2020年外研社“教学之星”大赛全国半决赛 </vt:lpstr>
      <vt:lpstr>PowerPoint 演示文稿</vt:lpstr>
      <vt:lpstr>PowerPoint 演示文稿</vt:lpstr>
      <vt:lpstr>PowerPoint 演示文稿</vt:lpstr>
      <vt:lpstr>PowerPoint 演示文稿</vt:lpstr>
      <vt:lpstr>PowerPoint 演示文稿</vt:lpstr>
      <vt:lpstr>PowerPoint 演示文稿</vt:lpstr>
      <vt:lpstr>The Teaching &amp; Learning Materials</vt:lpstr>
      <vt:lpstr>The Teaching Procedures </vt:lpstr>
      <vt:lpstr>PowerPoint 演示文稿</vt:lpstr>
      <vt:lpstr>PowerPoint 演示文稿</vt:lpstr>
      <vt:lpstr>PowerPoint 演示文稿</vt:lpstr>
      <vt:lpstr>Assessment Checklist of the Speech Organization</vt:lpstr>
      <vt:lpstr>Assessment Checklist of the Oral Performance </vt:lpstr>
      <vt:lpstr>Learning Objectives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Administrator</dc:creator>
  <cp:lastModifiedBy>Susan</cp:lastModifiedBy>
  <cp:revision>313</cp:revision>
  <dcterms:created xsi:type="dcterms:W3CDTF">2017-04-28T05:23:00Z</dcterms:created>
  <dcterms:modified xsi:type="dcterms:W3CDTF">2020-08-08T10:55:15Z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2052-11.1.0.9912</vt:lpwstr>
  </property>
</Properties>
</file>